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s" ContentType="video/unknown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1"/>
  </p:notesMasterIdLst>
  <p:sldIdLst>
    <p:sldId id="256" r:id="rId2"/>
    <p:sldId id="314" r:id="rId3"/>
    <p:sldId id="260" r:id="rId4"/>
    <p:sldId id="313" r:id="rId5"/>
    <p:sldId id="328" r:id="rId6"/>
    <p:sldId id="327" r:id="rId7"/>
    <p:sldId id="323" r:id="rId8"/>
    <p:sldId id="317" r:id="rId9"/>
    <p:sldId id="322" r:id="rId10"/>
    <p:sldId id="325" r:id="rId11"/>
    <p:sldId id="319" r:id="rId12"/>
    <p:sldId id="326" r:id="rId13"/>
    <p:sldId id="329" r:id="rId14"/>
    <p:sldId id="315" r:id="rId15"/>
    <p:sldId id="311" r:id="rId16"/>
    <p:sldId id="321" r:id="rId17"/>
    <p:sldId id="320" r:id="rId18"/>
    <p:sldId id="310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0066"/>
    <a:srgbClr val="0000CC"/>
    <a:srgbClr val="0000FF"/>
    <a:srgbClr val="105C78"/>
    <a:srgbClr val="0070C0"/>
    <a:srgbClr val="FF0066"/>
    <a:srgbClr val="FFFF00"/>
    <a:srgbClr val="FF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3" autoAdjust="0"/>
    <p:restoredTop sz="94189" autoAdjust="0"/>
  </p:normalViewPr>
  <p:slideViewPr>
    <p:cSldViewPr snapToGrid="0" snapToObjects="1">
      <p:cViewPr varScale="1">
        <p:scale>
          <a:sx n="68" d="100"/>
          <a:sy n="68" d="100"/>
        </p:scale>
        <p:origin x="384" y="45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2022-11-05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Very special instrument</a:t>
            </a:r>
          </a:p>
          <a:p>
            <a:r>
              <a:rPr lang="en-US" dirty="0"/>
              <a:t>Novel methods of particle accel.</a:t>
            </a:r>
          </a:p>
          <a:p>
            <a:r>
              <a:rPr lang="en-US" dirty="0"/>
              <a:t>All the important things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010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 and complex machines</a:t>
            </a:r>
          </a:p>
          <a:p>
            <a:r>
              <a:rPr lang="en-US" dirty="0"/>
              <a:t>Applications in</a:t>
            </a:r>
          </a:p>
          <a:p>
            <a:r>
              <a:rPr lang="en-US" dirty="0"/>
              <a:t>Two bunches of e-</a:t>
            </a:r>
          </a:p>
          <a:p>
            <a:r>
              <a:rPr lang="en-US" dirty="0"/>
              <a:t>Polygon pattern</a:t>
            </a:r>
          </a:p>
          <a:p>
            <a:r>
              <a:rPr lang="en-US" dirty="0"/>
              <a:t>Nuclear reaction</a:t>
            </a:r>
          </a:p>
          <a:p>
            <a:r>
              <a:rPr lang="en-US" dirty="0"/>
              <a:t>Combination e-</a:t>
            </a:r>
            <a:r>
              <a:rPr lang="en-US" dirty="0" err="1"/>
              <a:t>hv</a:t>
            </a:r>
            <a:endParaRPr lang="en-US" dirty="0"/>
          </a:p>
          <a:p>
            <a:r>
              <a:rPr lang="en-US" dirty="0"/>
              <a:t>--- 3 ---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27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Limited by voltage</a:t>
            </a:r>
          </a:p>
          <a:p>
            <a:r>
              <a:rPr lang="en-US" dirty="0"/>
              <a:t>Alternating current</a:t>
            </a:r>
          </a:p>
          <a:p>
            <a:r>
              <a:rPr lang="en-US" dirty="0"/>
              <a:t>Always see accelerating field</a:t>
            </a:r>
          </a:p>
          <a:p>
            <a:r>
              <a:rPr lang="en-US" dirty="0"/>
              <a:t>Short but intense bunches</a:t>
            </a:r>
          </a:p>
          <a:p>
            <a:r>
              <a:rPr lang="en-US" dirty="0"/>
              <a:t>Most modern accelerators</a:t>
            </a:r>
          </a:p>
          <a:p>
            <a:r>
              <a:rPr lang="en-US" dirty="0"/>
              <a:t>--- 6 ---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808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sv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9.sv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12" Type="http://schemas.openxmlformats.org/officeDocument/2006/relationships/image" Target="../media/image5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61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emf"/><Relationship Id="rId2" Type="http://schemas.openxmlformats.org/officeDocument/2006/relationships/video" Target="../media/media1.ts"/><Relationship Id="rId1" Type="http://schemas.microsoft.com/office/2007/relationships/media" Target="../media/media1.ts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sv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053" y="2089051"/>
            <a:ext cx="11409947" cy="194746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7200" dirty="0">
                <a:solidFill>
                  <a:schemeClr val="accent6">
                    <a:lumMod val="75000"/>
                  </a:schemeClr>
                </a:solidFill>
              </a:rPr>
              <a:t>9.3 microns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100" dirty="0">
                <a:solidFill>
                  <a:schemeClr val="accent6">
                    <a:lumMod val="75000"/>
                  </a:schemeClr>
                </a:solidFill>
              </a:rPr>
              <a:t>Toward next-generation CO</a:t>
            </a:r>
            <a:r>
              <a:rPr lang="en-US" sz="31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3100" dirty="0">
                <a:solidFill>
                  <a:schemeClr val="accent6">
                    <a:lumMod val="75000"/>
                  </a:schemeClr>
                </a:solidFill>
              </a:rPr>
              <a:t> laser for particle accelerators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2022-11-10</a:t>
            </a:r>
          </a:p>
          <a:p>
            <a:r>
              <a:rPr lang="en-US" dirty="0"/>
              <a:t>AAC, Long Island, 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775982"/>
            <a:ext cx="10334625" cy="851098"/>
          </a:xfrm>
        </p:spPr>
        <p:txBody>
          <a:bodyPr/>
          <a:lstStyle/>
          <a:p>
            <a:r>
              <a:rPr lang="en-US" dirty="0"/>
              <a:t>Misha Polyanskiy, Igor Pogorelsky, Marcus Babzien,</a:t>
            </a:r>
            <a:br>
              <a:rPr lang="en-US" dirty="0"/>
            </a:br>
            <a:r>
              <a:rPr lang="en-US" dirty="0"/>
              <a:t>Rotem Kupfer, William Li, Mark Palmer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0B21BD-1D99-4B12-F55F-80DD63D3F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10</a:t>
            </a:fld>
            <a:endParaRPr lang="en-US" sz="10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90031E0-7523-3338-D431-63E5AA771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12" y="-3000"/>
            <a:ext cx="11968788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Amplification </a:t>
            </a:r>
            <a:r>
              <a:rPr lang="en-US" dirty="0">
                <a:solidFill>
                  <a:schemeClr val="accent2"/>
                </a:solidFill>
              </a:rPr>
              <a:t>on </a:t>
            </a:r>
            <a:r>
              <a:rPr lang="en-US" dirty="0">
                <a:solidFill>
                  <a:srgbClr val="C00000"/>
                </a:solidFill>
              </a:rPr>
              <a:t>9R &amp; 9P</a:t>
            </a:r>
            <a:r>
              <a:rPr lang="en-US" dirty="0">
                <a:solidFill>
                  <a:schemeClr val="accent2"/>
                </a:solidFill>
              </a:rPr>
              <a:t> branches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>
                <a:solidFill>
                  <a:srgbClr val="C00000"/>
                </a:solidFill>
              </a:rPr>
              <a:t>2000x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441BB420-A5A3-9B92-A197-D14895D58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554480"/>
            <a:ext cx="118872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50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2C6BE5-D967-8E88-0335-3E4868210E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11</a:t>
            </a:fld>
            <a:endParaRPr lang="en-US" sz="10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C5EDD9D-4A9E-62D8-909E-DE1491E6C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12" y="-3000"/>
            <a:ext cx="11968788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Amplification </a:t>
            </a:r>
            <a:r>
              <a:rPr lang="en-US" dirty="0">
                <a:solidFill>
                  <a:schemeClr val="accent2"/>
                </a:solidFill>
              </a:rPr>
              <a:t>on </a:t>
            </a:r>
            <a:r>
              <a:rPr lang="en-US" dirty="0">
                <a:solidFill>
                  <a:srgbClr val="C00000"/>
                </a:solidFill>
              </a:rPr>
              <a:t>9R &amp; 9P</a:t>
            </a:r>
            <a:r>
              <a:rPr lang="en-US" dirty="0">
                <a:solidFill>
                  <a:schemeClr val="accent2"/>
                </a:solidFill>
              </a:rPr>
              <a:t> branches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>
                <a:solidFill>
                  <a:srgbClr val="C00000"/>
                </a:solidFill>
              </a:rPr>
              <a:t>2000x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EDAC3D2-2F03-F4E4-14A4-6F259DCCE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320" y="1554480"/>
            <a:ext cx="118872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86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6E215529-3566-1F77-F577-A7463FF99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4320" y="1554480"/>
            <a:ext cx="11887200" cy="47548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68E763-C677-97D9-5E49-6E944F3FA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12</a:t>
            </a:fld>
            <a:endParaRPr lang="en-US" sz="10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FEDAA0B-1556-8CCA-9233-5F3944E1E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12" y="-3000"/>
            <a:ext cx="11968788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Amplification </a:t>
            </a:r>
            <a:r>
              <a:rPr lang="en-US" dirty="0">
                <a:solidFill>
                  <a:schemeClr val="accent2"/>
                </a:solidFill>
              </a:rPr>
              <a:t>on </a:t>
            </a:r>
            <a:r>
              <a:rPr lang="en-US" dirty="0">
                <a:solidFill>
                  <a:srgbClr val="C00000"/>
                </a:solidFill>
              </a:rPr>
              <a:t>9R &amp; 9P</a:t>
            </a:r>
            <a:r>
              <a:rPr lang="en-US" dirty="0">
                <a:solidFill>
                  <a:schemeClr val="accent2"/>
                </a:solidFill>
              </a:rPr>
              <a:t> branches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</a:t>
            </a:r>
            <a:r>
              <a:rPr lang="en-US" dirty="0">
                <a:solidFill>
                  <a:srgbClr val="C00000"/>
                </a:solidFill>
              </a:rPr>
              <a:t>2000x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DF0BBA6-6813-F912-BB54-76D3CFA8BD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4320" y="1554480"/>
            <a:ext cx="118872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6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c 23">
            <a:extLst>
              <a:ext uri="{FF2B5EF4-FFF2-40B4-BE49-F238E27FC236}">
                <a16:creationId xmlns:a16="http://schemas.microsoft.com/office/drawing/2014/main" id="{53AC7AF7-1970-6704-7F94-DCB94C3FC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5080" y="2103120"/>
            <a:ext cx="5838825" cy="18288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B7D206D-CAF9-DDA1-EE6E-B6261C6E5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71785"/>
            <a:ext cx="5838825" cy="18288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8EEB4955-4D1E-0960-4E0D-B4B0C79D6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03120"/>
            <a:ext cx="5838825" cy="1828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9115F0-0E82-6E92-220E-21AD202D6CAC}"/>
              </a:ext>
            </a:extLst>
          </p:cNvPr>
          <p:cNvSpPr/>
          <p:nvPr/>
        </p:nvSpPr>
        <p:spPr>
          <a:xfrm>
            <a:off x="538724" y="3563463"/>
            <a:ext cx="11458335" cy="79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4BAAAFA-B578-AAFC-A164-CC8F4D1E8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55080" y="3566160"/>
            <a:ext cx="5838825" cy="18288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4EDD2172-F477-F0DF-B07F-7F35294EB3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3566160"/>
            <a:ext cx="5838825" cy="18288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59277BC-F9B2-B4C0-D015-7EFE6CA1DD83}"/>
              </a:ext>
            </a:extLst>
          </p:cNvPr>
          <p:cNvSpPr txBox="1"/>
          <p:nvPr/>
        </p:nvSpPr>
        <p:spPr>
          <a:xfrm rot="16200000">
            <a:off x="5973466" y="3473030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Power (TW)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17DC07-675F-081E-520F-A3B812A0C901}"/>
              </a:ext>
            </a:extLst>
          </p:cNvPr>
          <p:cNvSpPr txBox="1"/>
          <p:nvPr/>
        </p:nvSpPr>
        <p:spPr>
          <a:xfrm>
            <a:off x="7606949" y="3829442"/>
            <a:ext cx="1084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500 fs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15 TW</a:t>
            </a:r>
          </a:p>
        </p:txBody>
      </p:sp>
      <p:sp>
        <p:nvSpPr>
          <p:cNvPr id="51" name="Scroll: Vertical 50">
            <a:extLst>
              <a:ext uri="{FF2B5EF4-FFF2-40B4-BE49-F238E27FC236}">
                <a16:creationId xmlns:a16="http://schemas.microsoft.com/office/drawing/2014/main" id="{0379F9A9-BA95-6555-6EAB-48D9C57FADDC}"/>
              </a:ext>
            </a:extLst>
          </p:cNvPr>
          <p:cNvSpPr/>
          <p:nvPr/>
        </p:nvSpPr>
        <p:spPr>
          <a:xfrm>
            <a:off x="474739" y="2161155"/>
            <a:ext cx="1828800" cy="731520"/>
          </a:xfrm>
          <a:prstGeom prst="vertic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Now</a:t>
            </a:r>
            <a:br>
              <a:rPr lang="en-US" sz="1800" b="1" dirty="0"/>
            </a:br>
            <a:r>
              <a:rPr lang="en-US" sz="1800" b="1" dirty="0"/>
              <a:t>(µJ seed)</a:t>
            </a:r>
          </a:p>
        </p:txBody>
      </p:sp>
      <p:sp>
        <p:nvSpPr>
          <p:cNvPr id="53" name="Scroll: Vertical 52">
            <a:extLst>
              <a:ext uri="{FF2B5EF4-FFF2-40B4-BE49-F238E27FC236}">
                <a16:creationId xmlns:a16="http://schemas.microsoft.com/office/drawing/2014/main" id="{C33936C9-B898-10A2-6436-4B30D0873E29}"/>
              </a:ext>
            </a:extLst>
          </p:cNvPr>
          <p:cNvSpPr/>
          <p:nvPr/>
        </p:nvSpPr>
        <p:spPr>
          <a:xfrm>
            <a:off x="474739" y="3629632"/>
            <a:ext cx="1828800" cy="73152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/>
              <a:t>mJ</a:t>
            </a:r>
            <a:r>
              <a:rPr lang="en-US" sz="1800" b="1" dirty="0"/>
              <a:t> seed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B4D1951-1AD1-D3E6-0441-D550E0FDF460}"/>
              </a:ext>
            </a:extLst>
          </p:cNvPr>
          <p:cNvSpPr txBox="1"/>
          <p:nvPr/>
        </p:nvSpPr>
        <p:spPr>
          <a:xfrm>
            <a:off x="4291130" y="1231315"/>
            <a:ext cx="120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Gain spectrum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845A0F2-CAF0-6048-FA26-3B420D09E2EB}"/>
              </a:ext>
            </a:extLst>
          </p:cNvPr>
          <p:cNvSpPr txBox="1"/>
          <p:nvPr/>
        </p:nvSpPr>
        <p:spPr>
          <a:xfrm>
            <a:off x="2678872" y="1413695"/>
            <a:ext cx="48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9P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529FD27-C6D5-74FC-2370-F935F0F7C7BC}"/>
              </a:ext>
            </a:extLst>
          </p:cNvPr>
          <p:cNvSpPr txBox="1"/>
          <p:nvPr/>
        </p:nvSpPr>
        <p:spPr>
          <a:xfrm>
            <a:off x="3158367" y="1367978"/>
            <a:ext cx="48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9R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04CACC7-20D3-6B65-E5B4-3E764DCE0F4E}"/>
              </a:ext>
            </a:extLst>
          </p:cNvPr>
          <p:cNvSpPr txBox="1"/>
          <p:nvPr/>
        </p:nvSpPr>
        <p:spPr>
          <a:xfrm>
            <a:off x="8455520" y="2526915"/>
            <a:ext cx="913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 ps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5 TW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686D1260-3001-4658-FE22-B02A5E4151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13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BEBFA-0B38-E6AF-7D76-8558FA445CFC}"/>
              </a:ext>
            </a:extLst>
          </p:cNvPr>
          <p:cNvSpPr txBox="1"/>
          <p:nvPr/>
        </p:nvSpPr>
        <p:spPr>
          <a:xfrm>
            <a:off x="239089" y="647439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Polyanskiy et al. </a:t>
            </a:r>
            <a:r>
              <a:rPr lang="en-US" i="1" dirty="0">
                <a:solidFill>
                  <a:srgbClr val="002060"/>
                </a:solidFill>
              </a:rPr>
              <a:t>Photonics </a:t>
            </a:r>
            <a:r>
              <a:rPr lang="en-US" b="1" i="1" dirty="0">
                <a:solidFill>
                  <a:srgbClr val="002060"/>
                </a:solidFill>
              </a:rPr>
              <a:t>8</a:t>
            </a:r>
            <a:r>
              <a:rPr lang="en-US" dirty="0">
                <a:solidFill>
                  <a:srgbClr val="002060"/>
                </a:solidFill>
              </a:rPr>
              <a:t>, 101 (2021)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2A0A6-6DF0-FCE2-36D6-59FD25BA18D4}"/>
              </a:ext>
            </a:extLst>
          </p:cNvPr>
          <p:cNvSpPr txBox="1"/>
          <p:nvPr/>
        </p:nvSpPr>
        <p:spPr>
          <a:xfrm>
            <a:off x="4102481" y="2562079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9.2 </a:t>
            </a:r>
            <a:r>
              <a:rPr lang="el-GR" sz="2400" dirty="0">
                <a:solidFill>
                  <a:srgbClr val="0000CC"/>
                </a:solidFill>
              </a:rPr>
              <a:t>μ</a:t>
            </a:r>
            <a:r>
              <a:rPr lang="en-US" sz="2400" dirty="0">
                <a:solidFill>
                  <a:srgbClr val="0000CC"/>
                </a:solidFill>
              </a:rPr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6F4EB1-2D3E-5298-3CE8-16E468D2C10F}"/>
              </a:ext>
            </a:extLst>
          </p:cNvPr>
          <p:cNvSpPr txBox="1"/>
          <p:nvPr/>
        </p:nvSpPr>
        <p:spPr>
          <a:xfrm>
            <a:off x="4031084" y="3921539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9.3 </a:t>
            </a:r>
            <a:r>
              <a:rPr lang="el-GR" sz="2400" dirty="0">
                <a:solidFill>
                  <a:srgbClr val="0000CC"/>
                </a:solidFill>
              </a:rPr>
              <a:t>μ</a:t>
            </a:r>
            <a:r>
              <a:rPr lang="en-US" sz="2400" dirty="0">
                <a:solidFill>
                  <a:srgbClr val="0000CC"/>
                </a:solidFill>
              </a:rPr>
              <a:t>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82D5DE8-24B0-AD2E-3540-9D1F45BEB7CD}"/>
              </a:ext>
            </a:extLst>
          </p:cNvPr>
          <p:cNvCxnSpPr>
            <a:cxnSpLocks/>
          </p:cNvCxnSpPr>
          <p:nvPr/>
        </p:nvCxnSpPr>
        <p:spPr>
          <a:xfrm flipH="1">
            <a:off x="7974083" y="1598361"/>
            <a:ext cx="742595" cy="26465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321126E-2D04-B289-D2B6-9685C00A35FD}"/>
              </a:ext>
            </a:extLst>
          </p:cNvPr>
          <p:cNvSpPr txBox="1"/>
          <p:nvPr/>
        </p:nvSpPr>
        <p:spPr>
          <a:xfrm>
            <a:off x="8350946" y="1244334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65000"/>
                  </a:schemeClr>
                </a:solidFill>
              </a:rPr>
              <a:t>With 20% contingency</a:t>
            </a:r>
          </a:p>
        </p:txBody>
      </p:sp>
    </p:spTree>
    <p:extLst>
      <p:ext uri="{BB962C8B-B14F-4D97-AF65-F5344CB8AC3E}">
        <p14:creationId xmlns:p14="http://schemas.microsoft.com/office/powerpoint/2010/main" val="402509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85FA14-E9DB-6C05-0455-67FB01DB11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14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AA7D6A7-4B82-2EE3-7D9F-3C0920334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049000" cy="683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Post-compression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AA3C58E-599D-F806-AEF5-3026C8AFE0A6}"/>
              </a:ext>
            </a:extLst>
          </p:cNvPr>
          <p:cNvSpPr txBox="1">
            <a:spLocks/>
          </p:cNvSpPr>
          <p:nvPr/>
        </p:nvSpPr>
        <p:spPr>
          <a:xfrm>
            <a:off x="2472342" y="2385187"/>
            <a:ext cx="3211669" cy="418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000" b="0" dirty="0"/>
              <a:t>Self-phase modulation (SPM)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A1C7E4-446D-C049-F8AC-9A84DD34E73D}"/>
                  </a:ext>
                </a:extLst>
              </p:cNvPr>
              <p:cNvSpPr txBox="1"/>
              <p:nvPr/>
            </p:nvSpPr>
            <p:spPr>
              <a:xfrm>
                <a:off x="6467542" y="1400464"/>
                <a:ext cx="262922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0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sz="2000" b="0" i="1" dirty="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Self-phase modulation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A1C7E4-446D-C049-F8AC-9A84DD34E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7542" y="1400464"/>
                <a:ext cx="2629224" cy="615553"/>
              </a:xfrm>
              <a:prstGeom prst="rect">
                <a:avLst/>
              </a:prstGeom>
              <a:blipFill>
                <a:blip r:embed="rId2"/>
                <a:stretch>
                  <a:fillRect l="-2320" r="-1856" b="-23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433BADF7-5A1C-0848-EC54-BF684F718690}"/>
              </a:ext>
            </a:extLst>
          </p:cNvPr>
          <p:cNvSpPr txBox="1"/>
          <p:nvPr/>
        </p:nvSpPr>
        <p:spPr>
          <a:xfrm>
            <a:off x="219146" y="6211669"/>
            <a:ext cx="112489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0" i="0" u="none" strike="noStrike" baseline="0" dirty="0">
                <a:solidFill>
                  <a:srgbClr val="002060"/>
                </a:solidFill>
                <a:latin typeface="TeXGyreTermes-Regular"/>
              </a:rPr>
              <a:t>Funding: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2060"/>
                </a:solidFill>
                <a:latin typeface="TeXGyreTermes-Regular"/>
              </a:rPr>
              <a:t>US Department of Energy Accelerator Stewardship Program grant, B&amp;R #KA2601020, KW010102</a:t>
            </a:r>
          </a:p>
        </p:txBody>
      </p:sp>
      <p:graphicFrame>
        <p:nvGraphicFramePr>
          <p:cNvPr id="2" name="Table 8">
            <a:extLst>
              <a:ext uri="{FF2B5EF4-FFF2-40B4-BE49-F238E27FC236}">
                <a16:creationId xmlns:a16="http://schemas.microsoft.com/office/drawing/2014/main" id="{6EBAB792-EB01-F299-0B2A-97C983DC1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110945"/>
              </p:ext>
            </p:extLst>
          </p:nvPr>
        </p:nvGraphicFramePr>
        <p:xfrm>
          <a:off x="2332382" y="2374802"/>
          <a:ext cx="6824868" cy="3589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217">
                  <a:extLst>
                    <a:ext uri="{9D8B030D-6E8A-4147-A177-3AD203B41FA5}">
                      <a16:colId xmlns:a16="http://schemas.microsoft.com/office/drawing/2014/main" val="3971055206"/>
                    </a:ext>
                  </a:extLst>
                </a:gridCol>
                <a:gridCol w="1706217">
                  <a:extLst>
                    <a:ext uri="{9D8B030D-6E8A-4147-A177-3AD203B41FA5}">
                      <a16:colId xmlns:a16="http://schemas.microsoft.com/office/drawing/2014/main" val="785869959"/>
                    </a:ext>
                  </a:extLst>
                </a:gridCol>
                <a:gridCol w="1706217">
                  <a:extLst>
                    <a:ext uri="{9D8B030D-6E8A-4147-A177-3AD203B41FA5}">
                      <a16:colId xmlns:a16="http://schemas.microsoft.com/office/drawing/2014/main" val="668485179"/>
                    </a:ext>
                  </a:extLst>
                </a:gridCol>
                <a:gridCol w="1706217">
                  <a:extLst>
                    <a:ext uri="{9D8B030D-6E8A-4147-A177-3AD203B41FA5}">
                      <a16:colId xmlns:a16="http://schemas.microsoft.com/office/drawing/2014/main" val="2497549850"/>
                    </a:ext>
                  </a:extLst>
                </a:gridCol>
              </a:tblGrid>
              <a:tr h="60330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r>
                        <a:rPr lang="en-US" sz="1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@ 9.2 µm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r>
                        <a:rPr lang="en-US" sz="1800" b="1" i="0" u="none" strike="noStrike" baseline="-25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b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r>
                        <a:rPr lang="en-US" sz="180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-20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 J/m</a:t>
                      </a:r>
                      <a:r>
                        <a:rPr lang="en-US" sz="180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GVD</a:t>
                      </a:r>
                      <a:br>
                        <a:rPr lang="el-GR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fs</a:t>
                      </a:r>
                      <a:r>
                        <a:rPr lang="en-US" sz="1800" b="1" i="0" u="none" strike="noStrike" baseline="300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8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/m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948719996"/>
                  </a:ext>
                </a:extLst>
              </a:tr>
              <a:tr h="3317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NaF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1.253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-3150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489294792"/>
                  </a:ext>
                </a:extLst>
              </a:tr>
              <a:tr h="3317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BaF</a:t>
                      </a:r>
                      <a:r>
                        <a:rPr lang="en-US" sz="1800" b="1" i="0" u="none" strike="noStrike" baseline="-250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1.412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1.7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-2340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655403951"/>
                  </a:ext>
                </a:extLst>
              </a:tr>
              <a:tr h="3317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KCl</a:t>
                      </a:r>
                      <a:endParaRPr lang="en-US" sz="18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1.459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</a:rPr>
                        <a:t>-558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624129402"/>
                  </a:ext>
                </a:extLst>
              </a:tr>
              <a:tr h="3317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NaCl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1.500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-1010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4189603626"/>
                  </a:ext>
                </a:extLst>
              </a:tr>
              <a:tr h="3317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KBr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1.528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4.3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-303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53869507"/>
                  </a:ext>
                </a:extLst>
              </a:tr>
              <a:tr h="3317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CsI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1.740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-89.2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818363852"/>
                  </a:ext>
                </a:extLst>
              </a:tr>
              <a:tr h="3317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AgCl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1.984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-650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07142282"/>
                  </a:ext>
                </a:extLst>
              </a:tr>
              <a:tr h="3317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AgBr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2.168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-192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4152689407"/>
                  </a:ext>
                </a:extLst>
              </a:tr>
              <a:tr h="3317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ZnS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2.211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-2240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58735305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3024BB76-4B1F-52B8-52F1-325A16673058}"/>
              </a:ext>
            </a:extLst>
          </p:cNvPr>
          <p:cNvSpPr txBox="1"/>
          <p:nvPr/>
        </p:nvSpPr>
        <p:spPr>
          <a:xfrm>
            <a:off x="292768" y="635959"/>
            <a:ext cx="54987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Igor Pogorelsky AAC’22 WG 6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Opportunities for advanced accelerator research with femtosecond long-wavelength lasers</a:t>
            </a:r>
          </a:p>
        </p:txBody>
      </p:sp>
      <p:pic>
        <p:nvPicPr>
          <p:cNvPr id="11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7BD9A5D1-CA04-011B-E4C0-74E56AD38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010" y="31375"/>
            <a:ext cx="6507989" cy="14415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87C93F-14FF-9E43-EAC1-A646990CEBDA}"/>
                  </a:ext>
                </a:extLst>
              </p:cNvPr>
              <p:cNvSpPr txBox="1"/>
              <p:nvPr/>
            </p:nvSpPr>
            <p:spPr>
              <a:xfrm>
                <a:off x="8838889" y="1402975"/>
                <a:ext cx="262922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en-US" sz="20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sz="20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sz="2000" b="0" i="1" smtClean="0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ω</m:t>
                          </m:r>
                        </m:e>
                      </m:d>
                    </m:oMath>
                  </m:oMathPara>
                </a14:m>
                <a:endParaRPr lang="en-US" sz="2000" b="0" i="1" dirty="0">
                  <a:solidFill>
                    <a:schemeClr val="accent4">
                      <a:lumMod val="75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2000" dirty="0">
                    <a:solidFill>
                      <a:schemeClr val="bg1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Linear dispersion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787C93F-14FF-9E43-EAC1-A646990CE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8889" y="1402975"/>
                <a:ext cx="2629224" cy="615553"/>
              </a:xfrm>
              <a:prstGeom prst="rect">
                <a:avLst/>
              </a:prstGeom>
              <a:blipFill>
                <a:blip r:embed="rId4"/>
                <a:stretch>
                  <a:fillRect b="-24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8674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TextBox 1057">
            <a:extLst>
              <a:ext uri="{FF2B5EF4-FFF2-40B4-BE49-F238E27FC236}">
                <a16:creationId xmlns:a16="http://schemas.microsoft.com/office/drawing/2014/main" id="{1EF19630-7C68-A729-7556-245A499A8949}"/>
              </a:ext>
            </a:extLst>
          </p:cNvPr>
          <p:cNvSpPr txBox="1"/>
          <p:nvPr/>
        </p:nvSpPr>
        <p:spPr>
          <a:xfrm>
            <a:off x="6259617" y="6312036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spc="0" baseline="0">
                <a:ln/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278 mJ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F2D6FB-AC74-211E-9C32-B0D0D5FDA0D1}"/>
              </a:ext>
            </a:extLst>
          </p:cNvPr>
          <p:cNvSpPr txBox="1"/>
          <p:nvPr/>
        </p:nvSpPr>
        <p:spPr>
          <a:xfrm>
            <a:off x="4924926" y="0"/>
            <a:ext cx="72670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Polyanskiy et al. </a:t>
            </a:r>
            <a:r>
              <a:rPr lang="en-US" i="1" dirty="0">
                <a:solidFill>
                  <a:srgbClr val="002060"/>
                </a:solidFill>
              </a:rPr>
              <a:t>Opt. Express </a:t>
            </a:r>
            <a:r>
              <a:rPr lang="en-US" b="1" dirty="0">
                <a:solidFill>
                  <a:srgbClr val="002060"/>
                </a:solidFill>
              </a:rPr>
              <a:t>29</a:t>
            </a:r>
            <a:r>
              <a:rPr lang="en-US" dirty="0">
                <a:solidFill>
                  <a:srgbClr val="002060"/>
                </a:solidFill>
              </a:rPr>
              <a:t>, 31714 (2021)</a:t>
            </a: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882F329E-B446-294C-9865-A246981DE73C}"/>
              </a:ext>
            </a:extLst>
          </p:cNvPr>
          <p:cNvSpPr>
            <a:spLocks noEditPoints="1"/>
          </p:cNvSpPr>
          <p:nvPr/>
        </p:nvSpPr>
        <p:spPr bwMode="auto">
          <a:xfrm>
            <a:off x="895350" y="2297113"/>
            <a:ext cx="276225" cy="293688"/>
          </a:xfrm>
          <a:custGeom>
            <a:avLst/>
            <a:gdLst>
              <a:gd name="T0" fmla="*/ 3 w 174"/>
              <a:gd name="T1" fmla="*/ 185 h 185"/>
              <a:gd name="T2" fmla="*/ 148 w 174"/>
              <a:gd name="T3" fmla="*/ 31 h 185"/>
              <a:gd name="T4" fmla="*/ 145 w 174"/>
              <a:gd name="T5" fmla="*/ 28 h 185"/>
              <a:gd name="T6" fmla="*/ 0 w 174"/>
              <a:gd name="T7" fmla="*/ 182 h 185"/>
              <a:gd name="T8" fmla="*/ 3 w 174"/>
              <a:gd name="T9" fmla="*/ 185 h 185"/>
              <a:gd name="T10" fmla="*/ 158 w 174"/>
              <a:gd name="T11" fmla="*/ 52 h 185"/>
              <a:gd name="T12" fmla="*/ 174 w 174"/>
              <a:gd name="T13" fmla="*/ 0 h 185"/>
              <a:gd name="T14" fmla="*/ 123 w 174"/>
              <a:gd name="T15" fmla="*/ 19 h 185"/>
              <a:gd name="T16" fmla="*/ 158 w 174"/>
              <a:gd name="T17" fmla="*/ 52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74" h="185">
                <a:moveTo>
                  <a:pt x="3" y="185"/>
                </a:moveTo>
                <a:lnTo>
                  <a:pt x="148" y="31"/>
                </a:lnTo>
                <a:lnTo>
                  <a:pt x="145" y="28"/>
                </a:lnTo>
                <a:lnTo>
                  <a:pt x="0" y="182"/>
                </a:lnTo>
                <a:lnTo>
                  <a:pt x="3" y="185"/>
                </a:lnTo>
                <a:close/>
                <a:moveTo>
                  <a:pt x="158" y="52"/>
                </a:moveTo>
                <a:lnTo>
                  <a:pt x="174" y="0"/>
                </a:lnTo>
                <a:lnTo>
                  <a:pt x="123" y="19"/>
                </a:lnTo>
                <a:lnTo>
                  <a:pt x="158" y="52"/>
                </a:lnTo>
                <a:close/>
              </a:path>
            </a:pathLst>
          </a:custGeom>
          <a:solidFill>
            <a:srgbClr val="FFFFFF"/>
          </a:solidFill>
          <a:ln w="0" cap="flat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8DBDEC8F-AD8E-3A7C-F778-2783D2A30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2566988"/>
            <a:ext cx="7683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Ø 12.8 mm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69" name="Group 1068">
            <a:extLst>
              <a:ext uri="{FF2B5EF4-FFF2-40B4-BE49-F238E27FC236}">
                <a16:creationId xmlns:a16="http://schemas.microsoft.com/office/drawing/2014/main" id="{08EA1FFD-80F9-884D-68AD-BAFD4AE64FCE}"/>
              </a:ext>
            </a:extLst>
          </p:cNvPr>
          <p:cNvGrpSpPr/>
          <p:nvPr/>
        </p:nvGrpSpPr>
        <p:grpSpPr>
          <a:xfrm>
            <a:off x="981553" y="4312908"/>
            <a:ext cx="3468733" cy="2329162"/>
            <a:chOff x="491631" y="4508697"/>
            <a:chExt cx="3468733" cy="2329162"/>
          </a:xfrm>
        </p:grpSpPr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C723DAE9-D6CC-9CFE-50D6-E7BFDB065742}"/>
                </a:ext>
              </a:extLst>
            </p:cNvPr>
            <p:cNvSpPr/>
            <p:nvPr/>
          </p:nvSpPr>
          <p:spPr>
            <a:xfrm>
              <a:off x="2199890" y="4841570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 sz="1600"/>
            </a:p>
          </p:txBody>
        </p:sp>
        <p:pic>
          <p:nvPicPr>
            <p:cNvPr id="1048" name="Picture 1047">
              <a:extLst>
                <a:ext uri="{FF2B5EF4-FFF2-40B4-BE49-F238E27FC236}">
                  <a16:creationId xmlns:a16="http://schemas.microsoft.com/office/drawing/2014/main" id="{9631E602-E395-47F4-C3DD-778FE46C4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1474" y="4843149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1C0A541B-8217-D919-F40F-50FE5F27F090}"/>
                </a:ext>
              </a:extLst>
            </p:cNvPr>
            <p:cNvSpPr/>
            <p:nvPr/>
          </p:nvSpPr>
          <p:spPr>
            <a:xfrm>
              <a:off x="532252" y="4843149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  <a:solidFill>
              <a:srgbClr val="FFFFFF"/>
            </a:solidFill>
            <a:ln w="3168" cap="sq">
              <a:noFill/>
              <a:prstDash val="solid"/>
              <a:bevel/>
            </a:ln>
          </p:spPr>
          <p:txBody>
            <a:bodyPr rtlCol="0" anchor="ctr"/>
            <a:lstStyle/>
            <a:p>
              <a:endParaRPr lang="en-US" sz="1600"/>
            </a:p>
          </p:txBody>
        </p:sp>
        <p:pic>
          <p:nvPicPr>
            <p:cNvPr id="1054" name="Picture 1053">
              <a:extLst>
                <a:ext uri="{FF2B5EF4-FFF2-40B4-BE49-F238E27FC236}">
                  <a16:creationId xmlns:a16="http://schemas.microsoft.com/office/drawing/2014/main" id="{12A2CDB5-3277-969C-FA5B-2C8A6E4D8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3836" y="4844728"/>
              <a:ext cx="1444456" cy="1439897"/>
            </a:xfrm>
            <a:custGeom>
              <a:avLst/>
              <a:gdLst>
                <a:gd name="connsiteX0" fmla="*/ 0 w 1444456"/>
                <a:gd name="connsiteY0" fmla="*/ 0 h 1439897"/>
                <a:gd name="connsiteX1" fmla="*/ 1444456 w 1444456"/>
                <a:gd name="connsiteY1" fmla="*/ 0 h 1439897"/>
                <a:gd name="connsiteX2" fmla="*/ 1444456 w 1444456"/>
                <a:gd name="connsiteY2" fmla="*/ 1439897 h 1439897"/>
                <a:gd name="connsiteX3" fmla="*/ 0 w 1444456"/>
                <a:gd name="connsiteY3" fmla="*/ 1439897 h 1439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44456" h="1439897">
                  <a:moveTo>
                    <a:pt x="0" y="0"/>
                  </a:moveTo>
                  <a:lnTo>
                    <a:pt x="1444456" y="0"/>
                  </a:lnTo>
                  <a:lnTo>
                    <a:pt x="1444456" y="1439897"/>
                  </a:lnTo>
                  <a:lnTo>
                    <a:pt x="0" y="1439897"/>
                  </a:lnTo>
                  <a:close/>
                </a:path>
              </a:pathLst>
            </a:custGeom>
          </p:spPr>
        </p:pic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9135445A-D01D-857D-FDEB-E51493EA893E}"/>
                </a:ext>
              </a:extLst>
            </p:cNvPr>
            <p:cNvSpPr txBox="1"/>
            <p:nvPr/>
          </p:nvSpPr>
          <p:spPr>
            <a:xfrm>
              <a:off x="491631" y="4508697"/>
              <a:ext cx="15414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spc="0" baseline="0" dirty="0">
                  <a:ln/>
                  <a:solidFill>
                    <a:srgbClr val="000066"/>
                  </a:solidFill>
                  <a:latin typeface="Arial"/>
                  <a:cs typeface="Arial"/>
                  <a:sym typeface="Arial"/>
                  <a:rtl val="0"/>
                </a:rPr>
                <a:t>In (~2 J)</a:t>
              </a:r>
            </a:p>
          </p:txBody>
        </p:sp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5F827357-0BC2-DF01-43EA-0DCE7CC70330}"/>
                </a:ext>
              </a:extLst>
            </p:cNvPr>
            <p:cNvSpPr txBox="1"/>
            <p:nvPr/>
          </p:nvSpPr>
          <p:spPr>
            <a:xfrm>
              <a:off x="2134756" y="5757559"/>
              <a:ext cx="10230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spc="0" baseline="0" dirty="0">
                  <a:ln/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290 fs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C36A7742-8EB5-92B9-9D6A-D9865D2CFBEA}"/>
                </a:ext>
              </a:extLst>
            </p:cNvPr>
            <p:cNvSpPr txBox="1">
              <a:spLocks/>
            </p:cNvSpPr>
            <p:nvPr/>
          </p:nvSpPr>
          <p:spPr>
            <a:xfrm>
              <a:off x="916852" y="6346101"/>
              <a:ext cx="2316874" cy="49175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200" b="0" dirty="0">
                  <a:solidFill>
                    <a:schemeClr val="accent1">
                      <a:lumMod val="60000"/>
                      <a:lumOff val="40000"/>
                    </a:schemeClr>
                  </a:solidFill>
                </a:rPr>
                <a:t>Autocorrelation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2A2E457-DF30-F2D4-D22E-82984F5EEB82}"/>
                </a:ext>
              </a:extLst>
            </p:cNvPr>
            <p:cNvCxnSpPr>
              <a:cxnSpLocks/>
            </p:cNvCxnSpPr>
            <p:nvPr/>
          </p:nvCxnSpPr>
          <p:spPr>
            <a:xfrm>
              <a:off x="533836" y="6413713"/>
              <a:ext cx="3112094" cy="0"/>
            </a:xfrm>
            <a:prstGeom prst="straightConnector1">
              <a:avLst/>
            </a:prstGeom>
            <a:ln w="19050">
              <a:solidFill>
                <a:srgbClr val="00B0F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7" name="TextBox 1066">
              <a:extLst>
                <a:ext uri="{FF2B5EF4-FFF2-40B4-BE49-F238E27FC236}">
                  <a16:creationId xmlns:a16="http://schemas.microsoft.com/office/drawing/2014/main" id="{E2871114-8AE9-BAC7-4D8F-B6B665F157A5}"/>
                </a:ext>
              </a:extLst>
            </p:cNvPr>
            <p:cNvSpPr txBox="1"/>
            <p:nvPr/>
          </p:nvSpPr>
          <p:spPr>
            <a:xfrm>
              <a:off x="512711" y="5757559"/>
              <a:ext cx="7665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400" spc="0" baseline="0" dirty="0">
                  <a:ln/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2 ps</a:t>
              </a:r>
            </a:p>
          </p:txBody>
        </p:sp>
        <p:sp>
          <p:nvSpPr>
            <p:cNvPr id="1068" name="TextBox 1067">
              <a:extLst>
                <a:ext uri="{FF2B5EF4-FFF2-40B4-BE49-F238E27FC236}">
                  <a16:creationId xmlns:a16="http://schemas.microsoft.com/office/drawing/2014/main" id="{962CA931-AB65-973F-0613-E1773B4BBDE2}"/>
                </a:ext>
              </a:extLst>
            </p:cNvPr>
            <p:cNvSpPr txBox="1"/>
            <p:nvPr/>
          </p:nvSpPr>
          <p:spPr>
            <a:xfrm>
              <a:off x="2139785" y="4508697"/>
              <a:ext cx="182057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000" b="1" spc="0" baseline="0" dirty="0">
                  <a:ln/>
                  <a:solidFill>
                    <a:srgbClr val="000066"/>
                  </a:solidFill>
                  <a:latin typeface="Arial"/>
                  <a:cs typeface="Arial"/>
                  <a:sym typeface="Arial"/>
                  <a:rtl val="0"/>
                </a:rPr>
                <a:t>Out (280 </a:t>
              </a:r>
              <a:r>
                <a:rPr lang="en-US" sz="2000" b="1" spc="0" baseline="0" dirty="0" err="1">
                  <a:ln/>
                  <a:solidFill>
                    <a:srgbClr val="000066"/>
                  </a:solidFill>
                  <a:latin typeface="Arial"/>
                  <a:cs typeface="Arial"/>
                  <a:sym typeface="Arial"/>
                  <a:rtl val="0"/>
                </a:rPr>
                <a:t>mJ</a:t>
              </a:r>
              <a:r>
                <a:rPr lang="en-US" sz="2000" b="1" spc="0" baseline="0" dirty="0">
                  <a:ln/>
                  <a:solidFill>
                    <a:srgbClr val="000066"/>
                  </a:solidFill>
                  <a:latin typeface="Arial"/>
                  <a:cs typeface="Arial"/>
                  <a:sym typeface="Arial"/>
                  <a:rtl val="0"/>
                </a:rPr>
                <a:t>)</a:t>
              </a:r>
              <a:endParaRPr lang="en-US" sz="2000" b="1" spc="0" baseline="0" dirty="0">
                <a:ln/>
                <a:solidFill>
                  <a:srgbClr val="000066"/>
                </a:solidFill>
                <a:latin typeface="Arial"/>
                <a:cs typeface="Arial"/>
                <a:sym typeface="Arial"/>
                <a:rtl val="0"/>
              </a:endParaRPr>
            </a:p>
          </p:txBody>
        </p:sp>
      </p:grpSp>
      <p:pic>
        <p:nvPicPr>
          <p:cNvPr id="1074" name="Graphic 1073">
            <a:extLst>
              <a:ext uri="{FF2B5EF4-FFF2-40B4-BE49-F238E27FC236}">
                <a16:creationId xmlns:a16="http://schemas.microsoft.com/office/drawing/2014/main" id="{A31F788C-AA62-A51D-9BC3-DA99CFF90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8267" y="4012551"/>
            <a:ext cx="6947258" cy="2798201"/>
          </a:xfrm>
          <a:prstGeom prst="rect">
            <a:avLst/>
          </a:prstGeom>
        </p:spPr>
      </p:pic>
      <p:sp>
        <p:nvSpPr>
          <p:cNvPr id="1107" name="Rectangle 1106">
            <a:extLst>
              <a:ext uri="{FF2B5EF4-FFF2-40B4-BE49-F238E27FC236}">
                <a16:creationId xmlns:a16="http://schemas.microsoft.com/office/drawing/2014/main" id="{908BE193-DEA5-81C9-A4D4-FA79EA9918B7}"/>
              </a:ext>
            </a:extLst>
          </p:cNvPr>
          <p:cNvSpPr/>
          <p:nvPr/>
        </p:nvSpPr>
        <p:spPr>
          <a:xfrm>
            <a:off x="1612744" y="3692769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10" name="Picture 1109">
            <a:extLst>
              <a:ext uri="{FF2B5EF4-FFF2-40B4-BE49-F238E27FC236}">
                <a16:creationId xmlns:a16="http://schemas.microsoft.com/office/drawing/2014/main" id="{107615C2-4E25-CA9C-0896-A963C7EC2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2288" y="395052"/>
            <a:ext cx="9738347" cy="34817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DE7F89-585B-C198-3D89-53B17028FF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5980" y="1608095"/>
            <a:ext cx="1237355" cy="123735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ED1E50-C507-82A2-F8EF-ED74428B4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049000" cy="683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Proof of principle @ 2 ps</a:t>
            </a:r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id="{29C34567-9704-AE73-E8BA-FE1252844007}"/>
              </a:ext>
            </a:extLst>
          </p:cNvPr>
          <p:cNvSpPr txBox="1"/>
          <p:nvPr/>
        </p:nvSpPr>
        <p:spPr>
          <a:xfrm>
            <a:off x="1002342" y="1853615"/>
            <a:ext cx="2004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ps</a:t>
            </a:r>
          </a:p>
        </p:txBody>
      </p:sp>
      <p:sp>
        <p:nvSpPr>
          <p:cNvPr id="1112" name="TextBox 1111">
            <a:extLst>
              <a:ext uri="{FF2B5EF4-FFF2-40B4-BE49-F238E27FC236}">
                <a16:creationId xmlns:a16="http://schemas.microsoft.com/office/drawing/2014/main" id="{2CAB30A9-35D5-7EA3-80C8-78E97CB4D188}"/>
              </a:ext>
            </a:extLst>
          </p:cNvPr>
          <p:cNvSpPr txBox="1"/>
          <p:nvPr/>
        </p:nvSpPr>
        <p:spPr>
          <a:xfrm flipH="1">
            <a:off x="5911945" y="3563752"/>
            <a:ext cx="2417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5 mm dia.</a:t>
            </a:r>
            <a:br>
              <a:rPr lang="en-US" sz="2400" b="1" dirty="0">
                <a:solidFill>
                  <a:srgbClr val="C00000"/>
                </a:solidFill>
              </a:rPr>
            </a:br>
            <a:r>
              <a:rPr lang="en-US" sz="2400" b="1" dirty="0">
                <a:solidFill>
                  <a:srgbClr val="C00000"/>
                </a:solidFill>
              </a:rPr>
              <a:t>beam center</a:t>
            </a:r>
          </a:p>
        </p:txBody>
      </p:sp>
      <p:sp>
        <p:nvSpPr>
          <p:cNvPr id="1113" name="TextBox 1112">
            <a:extLst>
              <a:ext uri="{FF2B5EF4-FFF2-40B4-BE49-F238E27FC236}">
                <a16:creationId xmlns:a16="http://schemas.microsoft.com/office/drawing/2014/main" id="{48C2944F-7FE6-5FDB-FA50-B6A636172064}"/>
              </a:ext>
            </a:extLst>
          </p:cNvPr>
          <p:cNvSpPr txBox="1"/>
          <p:nvPr/>
        </p:nvSpPr>
        <p:spPr>
          <a:xfrm flipH="1">
            <a:off x="9338566" y="3857071"/>
            <a:ext cx="241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Whole beam</a:t>
            </a:r>
          </a:p>
        </p:txBody>
      </p:sp>
      <p:sp>
        <p:nvSpPr>
          <p:cNvPr id="1114" name="TextBox 1113">
            <a:extLst>
              <a:ext uri="{FF2B5EF4-FFF2-40B4-BE49-F238E27FC236}">
                <a16:creationId xmlns:a16="http://schemas.microsoft.com/office/drawing/2014/main" id="{F04CD489-B231-CA49-AAE1-3D47F241855E}"/>
              </a:ext>
            </a:extLst>
          </p:cNvPr>
          <p:cNvSpPr txBox="1"/>
          <p:nvPr/>
        </p:nvSpPr>
        <p:spPr>
          <a:xfrm flipH="1">
            <a:off x="7529731" y="5682238"/>
            <a:ext cx="6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</a:t>
            </a:r>
          </a:p>
        </p:txBody>
      </p:sp>
      <p:sp>
        <p:nvSpPr>
          <p:cNvPr id="1115" name="TextBox 1114">
            <a:extLst>
              <a:ext uri="{FF2B5EF4-FFF2-40B4-BE49-F238E27FC236}">
                <a16:creationId xmlns:a16="http://schemas.microsoft.com/office/drawing/2014/main" id="{F621154F-C58F-3BEC-456E-00C5DD82C824}"/>
              </a:ext>
            </a:extLst>
          </p:cNvPr>
          <p:cNvSpPr txBox="1"/>
          <p:nvPr/>
        </p:nvSpPr>
        <p:spPr>
          <a:xfrm flipH="1">
            <a:off x="7260882" y="4414107"/>
            <a:ext cx="6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050"/>
                </a:solidFill>
              </a:rPr>
              <a:t>out</a:t>
            </a:r>
          </a:p>
        </p:txBody>
      </p:sp>
      <p:sp>
        <p:nvSpPr>
          <p:cNvPr id="1116" name="TextBox 1115">
            <a:extLst>
              <a:ext uri="{FF2B5EF4-FFF2-40B4-BE49-F238E27FC236}">
                <a16:creationId xmlns:a16="http://schemas.microsoft.com/office/drawing/2014/main" id="{81A177DE-195A-069E-7D8F-4822886B3E32}"/>
              </a:ext>
            </a:extLst>
          </p:cNvPr>
          <p:cNvSpPr txBox="1"/>
          <p:nvPr/>
        </p:nvSpPr>
        <p:spPr>
          <a:xfrm flipH="1">
            <a:off x="10919753" y="5447951"/>
            <a:ext cx="6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</a:t>
            </a:r>
          </a:p>
        </p:txBody>
      </p:sp>
      <p:sp>
        <p:nvSpPr>
          <p:cNvPr id="1117" name="TextBox 1116">
            <a:extLst>
              <a:ext uri="{FF2B5EF4-FFF2-40B4-BE49-F238E27FC236}">
                <a16:creationId xmlns:a16="http://schemas.microsoft.com/office/drawing/2014/main" id="{72F3AC0E-7BDF-BB5B-0482-B58FB4A7E597}"/>
              </a:ext>
            </a:extLst>
          </p:cNvPr>
          <p:cNvSpPr txBox="1"/>
          <p:nvPr/>
        </p:nvSpPr>
        <p:spPr>
          <a:xfrm flipH="1">
            <a:off x="10659632" y="4414107"/>
            <a:ext cx="67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5050"/>
                </a:solidFill>
              </a:rPr>
              <a:t>out</a:t>
            </a:r>
          </a:p>
        </p:txBody>
      </p:sp>
    </p:spTree>
    <p:extLst>
      <p:ext uri="{BB962C8B-B14F-4D97-AF65-F5344CB8AC3E}">
        <p14:creationId xmlns:p14="http://schemas.microsoft.com/office/powerpoint/2010/main" val="2219283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7F7545-3B47-7FF3-6F72-EDB2275BD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9514" y="649287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1000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654AB9D-F126-5774-D4EB-B23844057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611" y="729874"/>
            <a:ext cx="8586820" cy="2648816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D11A157E-7600-7C34-829E-F0D549A57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049000" cy="683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500 fs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 100 fs at full energy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5A38943A-C5AA-65B5-7980-6BE93A177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7200" y="4005423"/>
            <a:ext cx="3657600" cy="27432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3C3797F4-D2C6-D45B-2A79-E3AF93DB2D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2582" y="4005423"/>
            <a:ext cx="3657600" cy="27432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727869A8-3F17-0066-1D81-A99A0654B1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71818" y="4005423"/>
            <a:ext cx="3657600" cy="2743200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C8F49D1-31EE-3A7B-65E1-D857EEC0A6B2}"/>
              </a:ext>
            </a:extLst>
          </p:cNvPr>
          <p:cNvCxnSpPr/>
          <p:nvPr/>
        </p:nvCxnSpPr>
        <p:spPr>
          <a:xfrm>
            <a:off x="5815758" y="4623231"/>
            <a:ext cx="4090965" cy="390028"/>
          </a:xfrm>
          <a:prstGeom prst="straightConnector1">
            <a:avLst/>
          </a:prstGeom>
          <a:ln w="9525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02137D2-B6D4-97E0-C432-18124A52E443}"/>
              </a:ext>
            </a:extLst>
          </p:cNvPr>
          <p:cNvSpPr txBox="1"/>
          <p:nvPr/>
        </p:nvSpPr>
        <p:spPr>
          <a:xfrm>
            <a:off x="952499" y="3740569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Input beam profile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846183-F213-C75E-DCAB-B7655D39FC2E}"/>
              </a:ext>
            </a:extLst>
          </p:cNvPr>
          <p:cNvSpPr txBox="1"/>
          <p:nvPr/>
        </p:nvSpPr>
        <p:spPr>
          <a:xfrm>
            <a:off x="5039465" y="3720132"/>
            <a:ext cx="271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Temporal pulse structure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DF7B30-2A7C-7E37-3904-5D99EFB959E3}"/>
              </a:ext>
            </a:extLst>
          </p:cNvPr>
          <p:cNvSpPr txBox="1"/>
          <p:nvPr/>
        </p:nvSpPr>
        <p:spPr>
          <a:xfrm>
            <a:off x="9806169" y="371138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Beam focus (IP)</a:t>
            </a:r>
          </a:p>
        </p:txBody>
      </p:sp>
    </p:spTree>
    <p:extLst>
      <p:ext uri="{BB962C8B-B14F-4D97-AF65-F5344CB8AC3E}">
        <p14:creationId xmlns:p14="http://schemas.microsoft.com/office/powerpoint/2010/main" val="2975950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DB7525-0F05-897C-A4F3-020CDCA59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59514" y="649287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17</a:t>
            </a:fld>
            <a:endParaRPr lang="en-US" sz="1000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53AC7AF7-1970-6704-7F94-DCB94C3FC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5080" y="2103120"/>
            <a:ext cx="5838825" cy="182880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B7D206D-CAF9-DDA1-EE6E-B6261C6E5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71785"/>
            <a:ext cx="5838825" cy="18288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8EEB4955-4D1E-0960-4E0D-B4B0C79D6A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103120"/>
            <a:ext cx="5838825" cy="18288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9115F0-0E82-6E92-220E-21AD202D6CAC}"/>
              </a:ext>
            </a:extLst>
          </p:cNvPr>
          <p:cNvSpPr/>
          <p:nvPr/>
        </p:nvSpPr>
        <p:spPr>
          <a:xfrm>
            <a:off x="366448" y="3560340"/>
            <a:ext cx="11458335" cy="79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04BAAAFA-B578-AAFC-A164-CC8F4D1E87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55080" y="3566160"/>
            <a:ext cx="5838825" cy="1828800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4EDD2172-F477-F0DF-B07F-7F35294EB3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3566160"/>
            <a:ext cx="5838825" cy="18288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FEB5515-9918-F4A5-519C-FC87C4F898E2}"/>
              </a:ext>
            </a:extLst>
          </p:cNvPr>
          <p:cNvSpPr/>
          <p:nvPr/>
        </p:nvSpPr>
        <p:spPr>
          <a:xfrm>
            <a:off x="366448" y="5049590"/>
            <a:ext cx="11515773" cy="75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86A4A624-9F7A-5D8A-4AC8-D6E036DD48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55080" y="5029200"/>
            <a:ext cx="5838825" cy="18288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F4D32727-D322-CCB1-528D-BA61FCC75D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5029200"/>
            <a:ext cx="5838825" cy="18288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59277BC-F9B2-B4C0-D015-7EFE6CA1DD83}"/>
              </a:ext>
            </a:extLst>
          </p:cNvPr>
          <p:cNvSpPr txBox="1"/>
          <p:nvPr/>
        </p:nvSpPr>
        <p:spPr>
          <a:xfrm rot="16200000">
            <a:off x="5973466" y="4166875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Power (TW)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C17DC07-675F-081E-520F-A3B812A0C901}"/>
              </a:ext>
            </a:extLst>
          </p:cNvPr>
          <p:cNvSpPr txBox="1"/>
          <p:nvPr/>
        </p:nvSpPr>
        <p:spPr>
          <a:xfrm>
            <a:off x="7564739" y="3883948"/>
            <a:ext cx="1084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500 fs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15 TW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8F79B41-7812-FC86-6865-D29C2AA17731}"/>
              </a:ext>
            </a:extLst>
          </p:cNvPr>
          <p:cNvSpPr txBox="1"/>
          <p:nvPr/>
        </p:nvSpPr>
        <p:spPr>
          <a:xfrm>
            <a:off x="6993487" y="5257390"/>
            <a:ext cx="1084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100 fs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25 TW</a:t>
            </a:r>
          </a:p>
        </p:txBody>
      </p:sp>
      <p:sp>
        <p:nvSpPr>
          <p:cNvPr id="51" name="Scroll: Vertical 50">
            <a:extLst>
              <a:ext uri="{FF2B5EF4-FFF2-40B4-BE49-F238E27FC236}">
                <a16:creationId xmlns:a16="http://schemas.microsoft.com/office/drawing/2014/main" id="{0379F9A9-BA95-6555-6EAB-48D9C57FADDC}"/>
              </a:ext>
            </a:extLst>
          </p:cNvPr>
          <p:cNvSpPr/>
          <p:nvPr/>
        </p:nvSpPr>
        <p:spPr>
          <a:xfrm>
            <a:off x="474739" y="2161155"/>
            <a:ext cx="1828800" cy="731520"/>
          </a:xfrm>
          <a:prstGeom prst="vertic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Now</a:t>
            </a:r>
            <a:br>
              <a:rPr lang="en-US" b="1" dirty="0"/>
            </a:br>
            <a:r>
              <a:rPr lang="en-US" b="1" dirty="0"/>
              <a:t>(µJ seed)</a:t>
            </a:r>
          </a:p>
        </p:txBody>
      </p:sp>
      <p:sp>
        <p:nvSpPr>
          <p:cNvPr id="53" name="Scroll: Vertical 52">
            <a:extLst>
              <a:ext uri="{FF2B5EF4-FFF2-40B4-BE49-F238E27FC236}">
                <a16:creationId xmlns:a16="http://schemas.microsoft.com/office/drawing/2014/main" id="{C33936C9-B898-10A2-6436-4B30D0873E29}"/>
              </a:ext>
            </a:extLst>
          </p:cNvPr>
          <p:cNvSpPr/>
          <p:nvPr/>
        </p:nvSpPr>
        <p:spPr>
          <a:xfrm>
            <a:off x="474739" y="3629632"/>
            <a:ext cx="1828800" cy="73152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/>
              <a:t>mJ</a:t>
            </a:r>
            <a:r>
              <a:rPr lang="en-US" b="1" dirty="0"/>
              <a:t> seed</a:t>
            </a:r>
          </a:p>
        </p:txBody>
      </p:sp>
      <p:sp>
        <p:nvSpPr>
          <p:cNvPr id="54" name="Scroll: Vertical 53">
            <a:extLst>
              <a:ext uri="{FF2B5EF4-FFF2-40B4-BE49-F238E27FC236}">
                <a16:creationId xmlns:a16="http://schemas.microsoft.com/office/drawing/2014/main" id="{181ED958-8C01-49CD-019F-D3A269AFADD0}"/>
              </a:ext>
            </a:extLst>
          </p:cNvPr>
          <p:cNvSpPr/>
          <p:nvPr/>
        </p:nvSpPr>
        <p:spPr>
          <a:xfrm>
            <a:off x="474739" y="5114538"/>
            <a:ext cx="1828800" cy="731520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</a:t>
            </a:r>
            <a:r>
              <a:rPr lang="en-US" sz="1800" b="1" dirty="0"/>
              <a:t>ost-compression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B4D1951-1AD1-D3E6-0441-D550E0FDF460}"/>
              </a:ext>
            </a:extLst>
          </p:cNvPr>
          <p:cNvSpPr txBox="1"/>
          <p:nvPr/>
        </p:nvSpPr>
        <p:spPr>
          <a:xfrm>
            <a:off x="4291130" y="1231315"/>
            <a:ext cx="1203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Gain spectrum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845A0F2-CAF0-6048-FA26-3B420D09E2EB}"/>
              </a:ext>
            </a:extLst>
          </p:cNvPr>
          <p:cNvSpPr txBox="1"/>
          <p:nvPr/>
        </p:nvSpPr>
        <p:spPr>
          <a:xfrm>
            <a:off x="2678872" y="1413695"/>
            <a:ext cx="48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9P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529FD27-C6D5-74FC-2370-F935F0F7C7BC}"/>
              </a:ext>
            </a:extLst>
          </p:cNvPr>
          <p:cNvSpPr txBox="1"/>
          <p:nvPr/>
        </p:nvSpPr>
        <p:spPr>
          <a:xfrm>
            <a:off x="3158367" y="1367978"/>
            <a:ext cx="482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9R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04CACC7-20D3-6B65-E5B4-3E764DCE0F4E}"/>
              </a:ext>
            </a:extLst>
          </p:cNvPr>
          <p:cNvSpPr txBox="1"/>
          <p:nvPr/>
        </p:nvSpPr>
        <p:spPr>
          <a:xfrm>
            <a:off x="8455520" y="2526915"/>
            <a:ext cx="9132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 ps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5 TW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4E9098-BE2A-0614-1816-4CDF1EE7DA6D}"/>
              </a:ext>
            </a:extLst>
          </p:cNvPr>
          <p:cNvSpPr txBox="1"/>
          <p:nvPr/>
        </p:nvSpPr>
        <p:spPr>
          <a:xfrm>
            <a:off x="9274492" y="5414539"/>
            <a:ext cx="239681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1 optical cycle = 31 fs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C4AA8C-4B49-2A1E-C4D5-027CA9B7D8D7}"/>
              </a:ext>
            </a:extLst>
          </p:cNvPr>
          <p:cNvCxnSpPr>
            <a:cxnSpLocks/>
          </p:cNvCxnSpPr>
          <p:nvPr/>
        </p:nvCxnSpPr>
        <p:spPr>
          <a:xfrm flipH="1">
            <a:off x="7991081" y="1598361"/>
            <a:ext cx="725597" cy="274141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80E4411-838F-9571-A9EE-E41C2CDA9D8D}"/>
              </a:ext>
            </a:extLst>
          </p:cNvPr>
          <p:cNvCxnSpPr>
            <a:cxnSpLocks/>
          </p:cNvCxnSpPr>
          <p:nvPr/>
        </p:nvCxnSpPr>
        <p:spPr>
          <a:xfrm flipH="1">
            <a:off x="7236245" y="1598361"/>
            <a:ext cx="1446855" cy="411772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3FF01D-C9F0-3A1F-B51D-6F123565E73A}"/>
              </a:ext>
            </a:extLst>
          </p:cNvPr>
          <p:cNvSpPr txBox="1"/>
          <p:nvPr/>
        </p:nvSpPr>
        <p:spPr>
          <a:xfrm>
            <a:off x="8350946" y="1244334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>
                    <a:lumMod val="65000"/>
                  </a:schemeClr>
                </a:solidFill>
              </a:rPr>
              <a:t>With 20% contingency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D8C340-FBC4-18B8-74A8-460C75AE2E12}"/>
              </a:ext>
            </a:extLst>
          </p:cNvPr>
          <p:cNvSpPr txBox="1"/>
          <p:nvPr/>
        </p:nvSpPr>
        <p:spPr>
          <a:xfrm>
            <a:off x="4102481" y="2562079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9.2 </a:t>
            </a:r>
            <a:r>
              <a:rPr lang="el-GR" sz="2400" dirty="0">
                <a:solidFill>
                  <a:srgbClr val="0000CC"/>
                </a:solidFill>
              </a:rPr>
              <a:t>μ</a:t>
            </a:r>
            <a:r>
              <a:rPr lang="en-US" sz="2400" dirty="0">
                <a:solidFill>
                  <a:srgbClr val="0000CC"/>
                </a:solidFill>
              </a:rPr>
              <a:t>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B11580-6CF4-F37D-4C4C-AF761EEF9568}"/>
              </a:ext>
            </a:extLst>
          </p:cNvPr>
          <p:cNvSpPr txBox="1"/>
          <p:nvPr/>
        </p:nvSpPr>
        <p:spPr>
          <a:xfrm>
            <a:off x="4031084" y="3921539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CC"/>
                </a:solidFill>
              </a:rPr>
              <a:t>9.3 </a:t>
            </a:r>
            <a:r>
              <a:rPr lang="el-GR" sz="2400" dirty="0">
                <a:solidFill>
                  <a:srgbClr val="0000CC"/>
                </a:solidFill>
              </a:rPr>
              <a:t>μ</a:t>
            </a:r>
            <a:r>
              <a:rPr lang="en-US" sz="2400" dirty="0">
                <a:solidFill>
                  <a:srgbClr val="0000CC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18416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1767907-14D9-2AA3-2076-CE5FA115A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18</a:t>
            </a:fld>
            <a:endParaRPr 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B842A4-7E21-268F-1B84-91152E0DEA1B}"/>
              </a:ext>
            </a:extLst>
          </p:cNvPr>
          <p:cNvSpPr txBox="1"/>
          <p:nvPr/>
        </p:nvSpPr>
        <p:spPr>
          <a:xfrm>
            <a:off x="449389" y="763196"/>
            <a:ext cx="77572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05C78"/>
                </a:solidFill>
              </a:rPr>
              <a:t>Sergei Tochitsky – AAC’22 WG8</a:t>
            </a:r>
            <a:br>
              <a:rPr lang="en-US" dirty="0">
                <a:solidFill>
                  <a:srgbClr val="105C78"/>
                </a:solidFill>
              </a:rPr>
            </a:br>
            <a:r>
              <a:rPr lang="en-US" dirty="0">
                <a:solidFill>
                  <a:srgbClr val="105C78"/>
                </a:solidFill>
              </a:rPr>
              <a:t>Status and prospects of optically pumped high-pressure CO</a:t>
            </a:r>
            <a:r>
              <a:rPr lang="en-US" baseline="-25000" dirty="0">
                <a:solidFill>
                  <a:srgbClr val="105C78"/>
                </a:solidFill>
              </a:rPr>
              <a:t>2</a:t>
            </a:r>
            <a:r>
              <a:rPr lang="en-US" dirty="0">
                <a:solidFill>
                  <a:srgbClr val="105C78"/>
                </a:solidFill>
              </a:rPr>
              <a:t> amplifiers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FD1A32F-6466-8AAB-1AFC-70C38C9B8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146" y="-4358"/>
            <a:ext cx="11049000" cy="68392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Optical pumping of CO</a:t>
            </a:r>
            <a:r>
              <a:rPr lang="en-US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amplifiers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E432D-67DC-BB15-7294-3C7B1002AFC3}"/>
              </a:ext>
            </a:extLst>
          </p:cNvPr>
          <p:cNvSpPr txBox="1"/>
          <p:nvPr/>
        </p:nvSpPr>
        <p:spPr>
          <a:xfrm>
            <a:off x="3944801" y="1516143"/>
            <a:ext cx="49760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24/7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High repetition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High CO</a:t>
            </a:r>
            <a:r>
              <a:rPr lang="en-US" sz="3200" baseline="-25000" dirty="0"/>
              <a:t>2</a:t>
            </a:r>
            <a:r>
              <a:rPr lang="en-US" sz="3200" dirty="0"/>
              <a:t> concentrations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FA09B26-156A-C2D8-B36F-D99E584B5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2898" y="3133725"/>
            <a:ext cx="5524500" cy="37242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F31A02-1678-C0E2-2CEA-C4CB71DA212E}"/>
              </a:ext>
            </a:extLst>
          </p:cNvPr>
          <p:cNvSpPr txBox="1"/>
          <p:nvPr/>
        </p:nvSpPr>
        <p:spPr>
          <a:xfrm>
            <a:off x="6536236" y="3356699"/>
            <a:ext cx="326884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4.3 µm:     Fe</a:t>
            </a:r>
            <a:r>
              <a:rPr lang="en-US" sz="2400" baseline="30000" dirty="0">
                <a:solidFill>
                  <a:srgbClr val="C00000"/>
                </a:solidFill>
              </a:rPr>
              <a:t>2+</a:t>
            </a:r>
            <a:r>
              <a:rPr lang="en-US" sz="2400" dirty="0">
                <a:solidFill>
                  <a:srgbClr val="C00000"/>
                </a:solidFill>
              </a:rPr>
              <a:t>: </a:t>
            </a:r>
            <a:r>
              <a:rPr lang="en-US" sz="2400" dirty="0" err="1">
                <a:solidFill>
                  <a:srgbClr val="C00000"/>
                </a:solidFill>
              </a:rPr>
              <a:t>ZnSe</a:t>
            </a:r>
            <a:endParaRPr lang="en-US" sz="2400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2.8 µm:     </a:t>
            </a:r>
            <a:r>
              <a:rPr lang="en-US" sz="2400" dirty="0" err="1">
                <a:solidFill>
                  <a:srgbClr val="0000FF"/>
                </a:solidFill>
              </a:rPr>
              <a:t>GaSb</a:t>
            </a:r>
            <a:r>
              <a:rPr lang="en-US" sz="2400" dirty="0">
                <a:solidFill>
                  <a:srgbClr val="0000FF"/>
                </a:solidFill>
              </a:rPr>
              <a:t> diode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3460A3-7490-5E52-11EF-8A89200D8ED2}"/>
              </a:ext>
            </a:extLst>
          </p:cNvPr>
          <p:cNvSpPr txBox="1"/>
          <p:nvPr/>
        </p:nvSpPr>
        <p:spPr>
          <a:xfrm>
            <a:off x="6536236" y="4474899"/>
            <a:ext cx="3573414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i="1" dirty="0"/>
              <a:t>Required pump energy</a:t>
            </a:r>
            <a:br>
              <a:rPr lang="en-US" sz="2400" b="1" i="1" dirty="0"/>
            </a:br>
            <a:r>
              <a:rPr lang="en-US" sz="2400" b="1" i="1" dirty="0"/>
              <a:t>(~100 </a:t>
            </a:r>
            <a:r>
              <a:rPr lang="en-US" sz="2400" b="1" i="1" dirty="0" err="1"/>
              <a:t>mJ</a:t>
            </a:r>
            <a:r>
              <a:rPr lang="en-US" sz="2400" b="1" i="1" dirty="0"/>
              <a:t>/cm</a:t>
            </a:r>
            <a:r>
              <a:rPr lang="en-US" sz="2400" b="1" i="1" baseline="30000" dirty="0"/>
              <a:t>3</a:t>
            </a:r>
            <a:r>
              <a:rPr lang="en-US" sz="2400" b="1" i="1" dirty="0"/>
              <a:t>, &lt;few µs)</a:t>
            </a:r>
          </a:p>
          <a:p>
            <a:r>
              <a:rPr lang="en-US" sz="2400" dirty="0"/>
              <a:t>Pre-amplifier: ~1 J</a:t>
            </a:r>
          </a:p>
          <a:p>
            <a:r>
              <a:rPr lang="en-US" sz="2400" dirty="0"/>
              <a:t>Final amplifier: ~1 kJ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307526-6BF7-0AC0-BD78-1D5DDC73AA07}"/>
              </a:ext>
            </a:extLst>
          </p:cNvPr>
          <p:cNvCxnSpPr>
            <a:cxnSpLocks/>
          </p:cNvCxnSpPr>
          <p:nvPr/>
        </p:nvCxnSpPr>
        <p:spPr>
          <a:xfrm flipH="1">
            <a:off x="9329057" y="5329523"/>
            <a:ext cx="1070320" cy="7134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7303D2D-1793-C643-1223-898498072F7C}"/>
              </a:ext>
            </a:extLst>
          </p:cNvPr>
          <p:cNvSpPr txBox="1"/>
          <p:nvPr/>
        </p:nvSpPr>
        <p:spPr>
          <a:xfrm>
            <a:off x="10360884" y="5143213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R&amp;D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7BB555-3310-CAC6-46FD-2A86C4B14EE1}"/>
              </a:ext>
            </a:extLst>
          </p:cNvPr>
          <p:cNvSpPr txBox="1"/>
          <p:nvPr/>
        </p:nvSpPr>
        <p:spPr>
          <a:xfrm>
            <a:off x="10414745" y="5651044"/>
            <a:ext cx="13516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Long-term</a:t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>goal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9807CC-28FE-6C10-1463-DB6F4F71D81B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9639300" y="5830526"/>
            <a:ext cx="775445" cy="17446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5019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3B69E-DB55-53EE-61CD-458701B6CD86}"/>
              </a:ext>
            </a:extLst>
          </p:cNvPr>
          <p:cNvSpPr txBox="1"/>
          <p:nvPr/>
        </p:nvSpPr>
        <p:spPr>
          <a:xfrm>
            <a:off x="584339" y="36790"/>
            <a:ext cx="1145526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4400" b="1" dirty="0">
                <a:solidFill>
                  <a:srgbClr val="000066"/>
                </a:solidFill>
              </a:rPr>
              <a:t>State of the art: 5 TW @ 9.2 </a:t>
            </a:r>
            <a:r>
              <a:rPr lang="el-GR" sz="4400" b="1" dirty="0">
                <a:solidFill>
                  <a:srgbClr val="000066"/>
                </a:solidFill>
              </a:rPr>
              <a:t>μ</a:t>
            </a:r>
            <a:r>
              <a:rPr lang="en-US" sz="4400" b="1" dirty="0">
                <a:solidFill>
                  <a:srgbClr val="000066"/>
                </a:solidFill>
              </a:rPr>
              <a:t>m, 2 ps</a:t>
            </a:r>
          </a:p>
          <a:p>
            <a:pPr marL="742950" lvl="1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66"/>
                </a:solidFill>
              </a:rPr>
              <a:t>Solid-state seed (</a:t>
            </a:r>
            <a:r>
              <a:rPr lang="el-GR" sz="3200" dirty="0">
                <a:solidFill>
                  <a:srgbClr val="000066"/>
                </a:solidFill>
              </a:rPr>
              <a:t>μ</a:t>
            </a:r>
            <a:r>
              <a:rPr lang="en-US" sz="3200" dirty="0">
                <a:solidFill>
                  <a:srgbClr val="000066"/>
                </a:solidFill>
              </a:rPr>
              <a:t>J)</a:t>
            </a:r>
          </a:p>
          <a:p>
            <a:pPr marL="742950" lvl="1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66"/>
                </a:solidFill>
              </a:rPr>
              <a:t>High-pressure, mixed-isotope CO</a:t>
            </a:r>
            <a:r>
              <a:rPr lang="en-US" sz="3200" baseline="-25000" dirty="0">
                <a:solidFill>
                  <a:srgbClr val="000066"/>
                </a:solidFill>
              </a:rPr>
              <a:t>2</a:t>
            </a:r>
            <a:r>
              <a:rPr lang="en-US" sz="3200" dirty="0">
                <a:solidFill>
                  <a:srgbClr val="000066"/>
                </a:solidFill>
              </a:rPr>
              <a:t> amplifiers</a:t>
            </a:r>
          </a:p>
          <a:p>
            <a:pPr marL="742950" lvl="1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66"/>
                </a:solidFill>
              </a:rPr>
              <a:t>CPA</a:t>
            </a:r>
          </a:p>
          <a:p>
            <a:pPr>
              <a:spcAft>
                <a:spcPts val="2400"/>
              </a:spcAft>
            </a:pPr>
            <a:r>
              <a:rPr lang="en-US" sz="4400" b="1" dirty="0">
                <a:solidFill>
                  <a:srgbClr val="C00000"/>
                </a:solidFill>
              </a:rPr>
              <a:t>Next gen: 25 TW, @ 9.3 </a:t>
            </a:r>
            <a:r>
              <a:rPr lang="el-GR" sz="4400" b="1" dirty="0">
                <a:solidFill>
                  <a:srgbClr val="C00000"/>
                </a:solidFill>
              </a:rPr>
              <a:t>μ</a:t>
            </a:r>
            <a:r>
              <a:rPr lang="en-US" sz="4400" b="1" dirty="0">
                <a:solidFill>
                  <a:srgbClr val="C00000"/>
                </a:solidFill>
              </a:rPr>
              <a:t>m, 100 fs</a:t>
            </a:r>
          </a:p>
          <a:p>
            <a:pPr marL="742950" lvl="1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</a:rPr>
              <a:t>Solid-state seed **</a:t>
            </a:r>
            <a:r>
              <a:rPr lang="en-US" sz="3200" dirty="0" err="1">
                <a:solidFill>
                  <a:srgbClr val="C00000"/>
                </a:solidFill>
              </a:rPr>
              <a:t>mJ</a:t>
            </a:r>
            <a:r>
              <a:rPr lang="en-US" sz="3200" dirty="0">
                <a:solidFill>
                  <a:srgbClr val="C00000"/>
                </a:solidFill>
              </a:rPr>
              <a:t>**</a:t>
            </a:r>
          </a:p>
          <a:p>
            <a:pPr marL="742950" lvl="1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</a:rPr>
              <a:t>Post-compression</a:t>
            </a:r>
          </a:p>
          <a:p>
            <a:pPr marL="742950" lvl="1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800" i="1" dirty="0">
                <a:solidFill>
                  <a:schemeClr val="accent4">
                    <a:lumMod val="75000"/>
                  </a:schemeClr>
                </a:solidFill>
              </a:rPr>
              <a:t>Optical pumping (next-next gen)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C5567A-8CC6-1E08-A2FE-95CD38B51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19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59592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369838-F0BD-DFE8-26DD-B5CEE6311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pic>
        <p:nvPicPr>
          <p:cNvPr id="4" name="Keenan_Flegel_Wakesurfing_TS">
            <a:hlinkClick r:id="" action="ppaction://media"/>
            <a:extLst>
              <a:ext uri="{FF2B5EF4-FFF2-40B4-BE49-F238E27FC236}">
                <a16:creationId xmlns:a16="http://schemas.microsoft.com/office/drawing/2014/main" id="{831E2683-EE6D-7371-FCAF-73205DF3C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331" y="4447682"/>
            <a:ext cx="4162814" cy="2341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87F5B1-5619-6B22-699B-666AA3397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5331" y="1286303"/>
            <a:ext cx="4162814" cy="3063203"/>
          </a:xfrm>
          <a:prstGeom prst="rect">
            <a:avLst/>
          </a:prstGeom>
        </p:spPr>
      </p:pic>
      <p:pic>
        <p:nvPicPr>
          <p:cNvPr id="6" name="Picture 6" descr="figure">
            <a:extLst>
              <a:ext uri="{FF2B5EF4-FFF2-40B4-BE49-F238E27FC236}">
                <a16:creationId xmlns:a16="http://schemas.microsoft.com/office/drawing/2014/main" id="{796963E6-2D7E-2253-E539-9781D5FB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172" y="506545"/>
            <a:ext cx="5917615" cy="287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8BA78A3-DA15-F7A8-2B5C-8A2F6553E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13" y="-3000"/>
            <a:ext cx="110490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Motivation for LWIR</a:t>
            </a:r>
            <a:b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(example: LWFA)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0FA791B-A569-ED46-42F3-6DDBCF145536}"/>
              </a:ext>
            </a:extLst>
          </p:cNvPr>
          <p:cNvSpPr txBox="1"/>
          <p:nvPr/>
        </p:nvSpPr>
        <p:spPr>
          <a:xfrm rot="20470445">
            <a:off x="2159857" y="3167389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wake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D7E983-FDDA-3A50-7D7E-C550F03181EA}"/>
              </a:ext>
            </a:extLst>
          </p:cNvPr>
          <p:cNvCxnSpPr>
            <a:cxnSpLocks/>
          </p:cNvCxnSpPr>
          <p:nvPr/>
        </p:nvCxnSpPr>
        <p:spPr>
          <a:xfrm flipV="1">
            <a:off x="9509177" y="2608376"/>
            <a:ext cx="804835" cy="569812"/>
          </a:xfrm>
          <a:prstGeom prst="line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20E41A6-7F01-75EC-6E97-2D81D738275D}"/>
              </a:ext>
            </a:extLst>
          </p:cNvPr>
          <p:cNvCxnSpPr>
            <a:cxnSpLocks/>
          </p:cNvCxnSpPr>
          <p:nvPr/>
        </p:nvCxnSpPr>
        <p:spPr>
          <a:xfrm rot="19474890" flipV="1">
            <a:off x="9509177" y="3071396"/>
            <a:ext cx="0" cy="21358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673A4C-D6D6-F4D6-BB55-72D7E94C9A71}"/>
              </a:ext>
            </a:extLst>
          </p:cNvPr>
          <p:cNvCxnSpPr>
            <a:cxnSpLocks/>
          </p:cNvCxnSpPr>
          <p:nvPr/>
        </p:nvCxnSpPr>
        <p:spPr>
          <a:xfrm rot="19474890" flipV="1">
            <a:off x="10314013" y="2509365"/>
            <a:ext cx="0" cy="21358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425E769-C0EE-E14C-3EE0-7C7C6E9E1F6E}"/>
              </a:ext>
            </a:extLst>
          </p:cNvPr>
          <p:cNvSpPr txBox="1"/>
          <p:nvPr/>
        </p:nvSpPr>
        <p:spPr>
          <a:xfrm>
            <a:off x="9714105" y="2883946"/>
            <a:ext cx="1470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10 – 20 µm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D62724-4F49-6106-51D3-FC371AD76308}"/>
              </a:ext>
            </a:extLst>
          </p:cNvPr>
          <p:cNvSpPr txBox="1"/>
          <p:nvPr/>
        </p:nvSpPr>
        <p:spPr>
          <a:xfrm>
            <a:off x="9950854" y="1706531"/>
            <a:ext cx="2241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b="1" dirty="0">
                <a:solidFill>
                  <a:srgbClr val="FFFF00"/>
                </a:solidFill>
              </a:rPr>
              <a:t>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l-GR" sz="3600" b="1" dirty="0">
                <a:solidFill>
                  <a:srgbClr val="FFFF00"/>
                </a:solidFill>
              </a:rPr>
              <a:t>≈</a:t>
            </a:r>
            <a:r>
              <a:rPr lang="en-US" sz="3600" b="1" dirty="0">
                <a:solidFill>
                  <a:srgbClr val="FFFF00"/>
                </a:solidFill>
              </a:rPr>
              <a:t> 1 µm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F29D1DA-72AA-20C2-EA5B-172666B280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9842" y="3702365"/>
            <a:ext cx="6428945" cy="307768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39EE8F6-5C9B-1377-D42C-4F91832FB915}"/>
              </a:ext>
            </a:extLst>
          </p:cNvPr>
          <p:cNvCxnSpPr>
            <a:cxnSpLocks/>
          </p:cNvCxnSpPr>
          <p:nvPr/>
        </p:nvCxnSpPr>
        <p:spPr>
          <a:xfrm flipV="1">
            <a:off x="8656001" y="4977525"/>
            <a:ext cx="609600" cy="87085"/>
          </a:xfrm>
          <a:prstGeom prst="line">
            <a:avLst/>
          </a:prstGeom>
          <a:ln w="28575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0454420-DE48-F85B-0C6C-DCE9C3D48AC4}"/>
              </a:ext>
            </a:extLst>
          </p:cNvPr>
          <p:cNvSpPr txBox="1"/>
          <p:nvPr/>
        </p:nvSpPr>
        <p:spPr>
          <a:xfrm>
            <a:off x="8550260" y="5073179"/>
            <a:ext cx="1043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200 µm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EB7D6C04-2665-AEC4-3AF0-D4FC0CE12429}"/>
              </a:ext>
            </a:extLst>
          </p:cNvPr>
          <p:cNvSpPr/>
          <p:nvPr/>
        </p:nvSpPr>
        <p:spPr>
          <a:xfrm>
            <a:off x="9653857" y="4914128"/>
            <a:ext cx="870855" cy="403249"/>
          </a:xfrm>
          <a:prstGeom prst="rightArrow">
            <a:avLst/>
          </a:prstGeom>
          <a:ln>
            <a:solidFill>
              <a:schemeClr val="bg2">
                <a:lumMod val="9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Laser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BE8EC4-3433-F9A8-6E47-DC65D076DACF}"/>
              </a:ext>
            </a:extLst>
          </p:cNvPr>
          <p:cNvSpPr txBox="1"/>
          <p:nvPr/>
        </p:nvSpPr>
        <p:spPr>
          <a:xfrm>
            <a:off x="9617178" y="5351061"/>
            <a:ext cx="2304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3600" b="1" dirty="0">
                <a:solidFill>
                  <a:srgbClr val="FFFF00"/>
                </a:solidFill>
              </a:rPr>
              <a:t>λ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l-GR" sz="3600" b="1" dirty="0">
                <a:solidFill>
                  <a:srgbClr val="FFFF00"/>
                </a:solidFill>
              </a:rPr>
              <a:t>≈</a:t>
            </a:r>
            <a:r>
              <a:rPr lang="en-US" sz="3600" b="1" dirty="0">
                <a:solidFill>
                  <a:srgbClr val="FFFF00"/>
                </a:solidFill>
              </a:rPr>
              <a:t> 10 µm </a:t>
            </a:r>
          </a:p>
        </p:txBody>
      </p:sp>
    </p:spTree>
    <p:extLst>
      <p:ext uri="{BB962C8B-B14F-4D97-AF65-F5344CB8AC3E}">
        <p14:creationId xmlns:p14="http://schemas.microsoft.com/office/powerpoint/2010/main" val="395863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9CED6EB2-8F3D-69CC-34C4-65C3C65EB537}"/>
              </a:ext>
            </a:extLst>
          </p:cNvPr>
          <p:cNvGrpSpPr/>
          <p:nvPr/>
        </p:nvGrpSpPr>
        <p:grpSpPr>
          <a:xfrm>
            <a:off x="3048403" y="1249041"/>
            <a:ext cx="6400800" cy="5189045"/>
            <a:chOff x="2968712" y="1457324"/>
            <a:chExt cx="6400800" cy="518904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E607BAB-9306-2477-5C34-D11D95ACA265}"/>
                </a:ext>
              </a:extLst>
            </p:cNvPr>
            <p:cNvGrpSpPr/>
            <p:nvPr/>
          </p:nvGrpSpPr>
          <p:grpSpPr>
            <a:xfrm>
              <a:off x="3902133" y="1457324"/>
              <a:ext cx="4881420" cy="4572000"/>
              <a:chOff x="1138380" y="1457324"/>
              <a:chExt cx="4881420" cy="457200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DB44519-8A5C-7043-A1EA-1BC1644C1009}"/>
                  </a:ext>
                </a:extLst>
              </p:cNvPr>
              <p:cNvSpPr/>
              <p:nvPr/>
            </p:nvSpPr>
            <p:spPr>
              <a:xfrm>
                <a:off x="1495425" y="1457324"/>
                <a:ext cx="338256" cy="4572000"/>
              </a:xfrm>
              <a:prstGeom prst="rect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8CA6229-4E0D-7E47-F459-5D8703828A54}"/>
                  </a:ext>
                </a:extLst>
              </p:cNvPr>
              <p:cNvSpPr/>
              <p:nvPr/>
            </p:nvSpPr>
            <p:spPr>
              <a:xfrm>
                <a:off x="4574837" y="1457324"/>
                <a:ext cx="1444963" cy="4572000"/>
              </a:xfrm>
              <a:prstGeom prst="rect">
                <a:avLst/>
              </a:prstGeom>
              <a:solidFill>
                <a:srgbClr val="ED7D31">
                  <a:lumMod val="60000"/>
                  <a:lumOff val="40000"/>
                </a:srgbClr>
              </a:solidFill>
              <a:ln w="12700" cap="flat" cmpd="sng" algn="ctr">
                <a:solidFill>
                  <a:srgbClr val="ED7D31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FFEE1B68-017F-7841-CC51-90AC63C4BC74}"/>
                  </a:ext>
                </a:extLst>
              </p:cNvPr>
              <p:cNvSpPr/>
              <p:nvPr/>
            </p:nvSpPr>
            <p:spPr>
              <a:xfrm>
                <a:off x="1838443" y="1457324"/>
                <a:ext cx="781352" cy="4572000"/>
              </a:xfrm>
              <a:prstGeom prst="rect">
                <a:avLst/>
              </a:prstGeom>
              <a:solidFill>
                <a:srgbClr val="ED7D31">
                  <a:lumMod val="20000"/>
                  <a:lumOff val="80000"/>
                </a:srgbClr>
              </a:solidFill>
              <a:ln w="12700" cap="flat" cmpd="sng" algn="ctr">
                <a:solidFill>
                  <a:srgbClr val="ED7D31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9C59AAC-77F4-A28C-AC51-FF3C7E6A935F}"/>
                  </a:ext>
                </a:extLst>
              </p:cNvPr>
              <p:cNvSpPr/>
              <p:nvPr/>
            </p:nvSpPr>
            <p:spPr>
              <a:xfrm>
                <a:off x="2584160" y="1457324"/>
                <a:ext cx="2454565" cy="4572000"/>
              </a:xfrm>
              <a:prstGeom prst="rect">
                <a:avLst/>
              </a:prstGeom>
              <a:solidFill>
                <a:srgbClr val="ED7D31">
                  <a:lumMod val="40000"/>
                  <a:lumOff val="60000"/>
                </a:srgbClr>
              </a:solidFill>
              <a:ln w="12700" cap="flat" cmpd="sng" algn="ctr">
                <a:solidFill>
                  <a:srgbClr val="ED7D31">
                    <a:lumMod val="40000"/>
                    <a:lumOff val="6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9A24BCB-BEE2-B694-0DFB-72012A05C3E7}"/>
                  </a:ext>
                </a:extLst>
              </p:cNvPr>
              <p:cNvSpPr txBox="1"/>
              <p:nvPr/>
            </p:nvSpPr>
            <p:spPr>
              <a:xfrm>
                <a:off x="1811482" y="1611203"/>
                <a:ext cx="676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SWIR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E3A678C-EBB6-D520-69F3-47F18EFCA20C}"/>
                  </a:ext>
                </a:extLst>
              </p:cNvPr>
              <p:cNvSpPr txBox="1"/>
              <p:nvPr/>
            </p:nvSpPr>
            <p:spPr>
              <a:xfrm>
                <a:off x="3347164" y="1608602"/>
                <a:ext cx="7697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</a:rPr>
                  <a:t>MWIR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508DF73-0D13-7D8B-9F5B-5F29C434BA65}"/>
                  </a:ext>
                </a:extLst>
              </p:cNvPr>
              <p:cNvSpPr txBox="1"/>
              <p:nvPr/>
            </p:nvSpPr>
            <p:spPr>
              <a:xfrm>
                <a:off x="5182842" y="1608602"/>
                <a:ext cx="6571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50000"/>
                      </a:srgbClr>
                    </a:solidFill>
                    <a:effectLst/>
                    <a:uLnTx/>
                    <a:uFillTx/>
                    <a:latin typeface="Calibri" panose="020F0502020204030204"/>
                  </a:rPr>
                  <a:t>LWIR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7C8BA25-8BDF-8F0E-0D7E-B75EE5291D1D}"/>
                  </a:ext>
                </a:extLst>
              </p:cNvPr>
              <p:cNvSpPr txBox="1"/>
              <p:nvPr/>
            </p:nvSpPr>
            <p:spPr>
              <a:xfrm rot="16200000">
                <a:off x="1409118" y="1595814"/>
                <a:ext cx="5164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NIR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FB1437CA-4485-C5F5-6702-618B4A3178CB}"/>
                  </a:ext>
                </a:extLst>
              </p:cNvPr>
              <p:cNvSpPr/>
              <p:nvPr/>
            </p:nvSpPr>
            <p:spPr>
              <a:xfrm>
                <a:off x="1138380" y="5652430"/>
                <a:ext cx="29870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Compilation: Sara </a:t>
                </a:r>
                <a:r>
                  <a:rPr kumimoji="0" lang="en-US" sz="1800" b="0" i="1" u="none" strike="noStrike" kern="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Bucht</a:t>
                </a:r>
                <a:r>
                  <a:rPr kumimoji="0" lang="en-US" sz="1800" b="0" i="1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(LLE)</a:t>
                </a:r>
              </a:p>
            </p:txBody>
          </p:sp>
        </p:grp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A4320ECA-1258-966A-A7B9-8E2E1DFF4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68712" y="1845769"/>
              <a:ext cx="6400800" cy="4800600"/>
            </a:xfrm>
            <a:prstGeom prst="rect">
              <a:avLst/>
            </a:prstGeom>
          </p:spPr>
        </p:pic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56F5F37-05E6-9B13-0221-FF646752DA49}"/>
              </a:ext>
            </a:extLst>
          </p:cNvPr>
          <p:cNvSpPr/>
          <p:nvPr/>
        </p:nvSpPr>
        <p:spPr>
          <a:xfrm>
            <a:off x="8387398" y="5035003"/>
            <a:ext cx="182880" cy="182880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450D559-E9EB-9D84-95D2-831F607A90AB}"/>
              </a:ext>
            </a:extLst>
          </p:cNvPr>
          <p:cNvSpPr txBox="1"/>
          <p:nvPr/>
        </p:nvSpPr>
        <p:spPr>
          <a:xfrm>
            <a:off x="7326962" y="4928285"/>
            <a:ext cx="958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50 MW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3815C26-17F9-216C-958C-3FF13F32F5F1}"/>
              </a:ext>
            </a:extLst>
          </p:cNvPr>
          <p:cNvGrpSpPr/>
          <p:nvPr/>
        </p:nvGrpSpPr>
        <p:grpSpPr>
          <a:xfrm>
            <a:off x="7536677" y="2916012"/>
            <a:ext cx="1330390" cy="1966591"/>
            <a:chOff x="7456986" y="3297841"/>
            <a:chExt cx="1330390" cy="1966591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65DC55C-499F-C1A0-FD7A-7B63BC906002}"/>
                </a:ext>
              </a:extLst>
            </p:cNvPr>
            <p:cNvSpPr/>
            <p:nvPr/>
          </p:nvSpPr>
          <p:spPr>
            <a:xfrm>
              <a:off x="8284847" y="3390105"/>
              <a:ext cx="228600" cy="228600"/>
            </a:xfrm>
            <a:prstGeom prst="ellipse">
              <a:avLst/>
            </a:prstGeom>
            <a:solidFill>
              <a:srgbClr val="C00000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DEBB611-6B3F-FEE3-7173-33F4501556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99147" y="3715033"/>
              <a:ext cx="0" cy="1549399"/>
            </a:xfrm>
            <a:prstGeom prst="straightConnector1">
              <a:avLst/>
            </a:prstGeom>
            <a:noFill/>
            <a:ln w="57150" cap="flat" cmpd="sng" algn="ctr">
              <a:solidFill>
                <a:sysClr val="window" lastClr="FFFFFF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0B409D2-9E2E-FBFA-57CA-291B522B5A70}"/>
                </a:ext>
              </a:extLst>
            </p:cNvPr>
            <p:cNvSpPr txBox="1"/>
            <p:nvPr/>
          </p:nvSpPr>
          <p:spPr>
            <a:xfrm rot="16200000">
              <a:off x="7658381" y="4108616"/>
              <a:ext cx="142699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CO</a:t>
              </a:r>
              <a:r>
                <a:rPr kumimoji="0" lang="en-US" sz="2400" b="0" i="0" u="none" strike="noStrike" kern="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laser</a:t>
              </a:r>
              <a:b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</a:b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amplifiers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3CCF4CF-C536-A109-D9DD-5EF905165245}"/>
                </a:ext>
              </a:extLst>
            </p:cNvPr>
            <p:cNvSpPr txBox="1"/>
            <p:nvPr/>
          </p:nvSpPr>
          <p:spPr>
            <a:xfrm>
              <a:off x="7456986" y="3297841"/>
              <a:ext cx="7312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5 TW</a:t>
              </a:r>
            </a:p>
          </p:txBody>
        </p:sp>
      </p:grpSp>
      <p:sp>
        <p:nvSpPr>
          <p:cNvPr id="45" name="Right Brace 44">
            <a:extLst>
              <a:ext uri="{FF2B5EF4-FFF2-40B4-BE49-F238E27FC236}">
                <a16:creationId xmlns:a16="http://schemas.microsoft.com/office/drawing/2014/main" id="{7F7E94F3-5445-2B74-794F-C4A6DEDD71EB}"/>
              </a:ext>
            </a:extLst>
          </p:cNvPr>
          <p:cNvSpPr/>
          <p:nvPr/>
        </p:nvSpPr>
        <p:spPr>
          <a:xfrm rot="5400000">
            <a:off x="5304382" y="3950338"/>
            <a:ext cx="341920" cy="2414194"/>
          </a:xfrm>
          <a:prstGeom prst="rightBrace">
            <a:avLst>
              <a:gd name="adj1" fmla="val 25313"/>
              <a:gd name="adj2" fmla="val 50000"/>
            </a:avLst>
          </a:prstGeom>
          <a:ln w="1905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9FB13-BB3D-43E9-E383-6DABBEAAF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13" y="-3000"/>
            <a:ext cx="110490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Why CO</a:t>
            </a:r>
            <a:r>
              <a:rPr lang="en-US" baseline="-25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laser amplifiers?</a:t>
            </a:r>
          </a:p>
        </p:txBody>
      </p:sp>
    </p:spTree>
    <p:extLst>
      <p:ext uri="{BB962C8B-B14F-4D97-AF65-F5344CB8AC3E}">
        <p14:creationId xmlns:p14="http://schemas.microsoft.com/office/powerpoint/2010/main" val="491121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980DC57-80AF-056E-7173-82BC56FD9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7" y="0"/>
            <a:ext cx="11728173" cy="6841262"/>
          </a:xfrm>
          <a:prstGeom prst="rect">
            <a:avLst/>
          </a:prstGeom>
        </p:spPr>
      </p:pic>
      <p:sp>
        <p:nvSpPr>
          <p:cNvPr id="1028" name="Oval 1027">
            <a:extLst>
              <a:ext uri="{FF2B5EF4-FFF2-40B4-BE49-F238E27FC236}">
                <a16:creationId xmlns:a16="http://schemas.microsoft.com/office/drawing/2014/main" id="{A820DA55-705D-8B99-6E01-CB3EE53713E3}"/>
              </a:ext>
            </a:extLst>
          </p:cNvPr>
          <p:cNvSpPr/>
          <p:nvPr/>
        </p:nvSpPr>
        <p:spPr>
          <a:xfrm>
            <a:off x="725714" y="1458685"/>
            <a:ext cx="6110515" cy="5217885"/>
          </a:xfrm>
          <a:custGeom>
            <a:avLst/>
            <a:gdLst>
              <a:gd name="connsiteX0" fmla="*/ 0 w 6110515"/>
              <a:gd name="connsiteY0" fmla="*/ 2608943 h 5217885"/>
              <a:gd name="connsiteX1" fmla="*/ 3055258 w 6110515"/>
              <a:gd name="connsiteY1" fmla="*/ 0 h 5217885"/>
              <a:gd name="connsiteX2" fmla="*/ 6110516 w 6110515"/>
              <a:gd name="connsiteY2" fmla="*/ 2608943 h 5217885"/>
              <a:gd name="connsiteX3" fmla="*/ 3055258 w 6110515"/>
              <a:gd name="connsiteY3" fmla="*/ 5217886 h 5217885"/>
              <a:gd name="connsiteX4" fmla="*/ 0 w 6110515"/>
              <a:gd name="connsiteY4" fmla="*/ 2608943 h 5217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0515" h="5217885" extrusionOk="0">
                <a:moveTo>
                  <a:pt x="0" y="2608943"/>
                </a:moveTo>
                <a:cubicBezTo>
                  <a:pt x="-116390" y="941628"/>
                  <a:pt x="1147094" y="236342"/>
                  <a:pt x="3055258" y="0"/>
                </a:cubicBezTo>
                <a:cubicBezTo>
                  <a:pt x="4886104" y="86377"/>
                  <a:pt x="6045621" y="1044904"/>
                  <a:pt x="6110516" y="2608943"/>
                </a:cubicBezTo>
                <a:cubicBezTo>
                  <a:pt x="5804980" y="3985623"/>
                  <a:pt x="4798450" y="4770759"/>
                  <a:pt x="3055258" y="5217886"/>
                </a:cubicBezTo>
                <a:cubicBezTo>
                  <a:pt x="1271120" y="5084509"/>
                  <a:pt x="250629" y="3706691"/>
                  <a:pt x="0" y="2608943"/>
                </a:cubicBezTo>
                <a:close/>
              </a:path>
            </a:pathLst>
          </a:custGeom>
          <a:noFill/>
          <a:ln w="12700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172447036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id="{E0AB78F1-369A-DB08-5387-7F7B98AE1865}"/>
              </a:ext>
            </a:extLst>
          </p:cNvPr>
          <p:cNvSpPr/>
          <p:nvPr/>
        </p:nvSpPr>
        <p:spPr>
          <a:xfrm>
            <a:off x="9485086" y="3955142"/>
            <a:ext cx="2706914" cy="1872344"/>
          </a:xfrm>
          <a:custGeom>
            <a:avLst/>
            <a:gdLst>
              <a:gd name="connsiteX0" fmla="*/ 0 w 2706914"/>
              <a:gd name="connsiteY0" fmla="*/ 936172 h 1872344"/>
              <a:gd name="connsiteX1" fmla="*/ 1353457 w 2706914"/>
              <a:gd name="connsiteY1" fmla="*/ 0 h 1872344"/>
              <a:gd name="connsiteX2" fmla="*/ 2706914 w 2706914"/>
              <a:gd name="connsiteY2" fmla="*/ 936172 h 1872344"/>
              <a:gd name="connsiteX3" fmla="*/ 1353457 w 2706914"/>
              <a:gd name="connsiteY3" fmla="*/ 1872344 h 1872344"/>
              <a:gd name="connsiteX4" fmla="*/ 0 w 2706914"/>
              <a:gd name="connsiteY4" fmla="*/ 936172 h 1872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6914" h="1872344" extrusionOk="0">
                <a:moveTo>
                  <a:pt x="0" y="936172"/>
                </a:moveTo>
                <a:cubicBezTo>
                  <a:pt x="-43211" y="333898"/>
                  <a:pt x="685644" y="203410"/>
                  <a:pt x="1353457" y="0"/>
                </a:cubicBezTo>
                <a:cubicBezTo>
                  <a:pt x="2091314" y="-37167"/>
                  <a:pt x="2638306" y="382294"/>
                  <a:pt x="2706914" y="936172"/>
                </a:cubicBezTo>
                <a:cubicBezTo>
                  <a:pt x="2762251" y="1365274"/>
                  <a:pt x="2084893" y="1696083"/>
                  <a:pt x="1353457" y="1872344"/>
                </a:cubicBezTo>
                <a:cubicBezTo>
                  <a:pt x="517266" y="1779764"/>
                  <a:pt x="103075" y="1343184"/>
                  <a:pt x="0" y="936172"/>
                </a:cubicBezTo>
                <a:close/>
              </a:path>
            </a:pathLst>
          </a:custGeom>
          <a:noFill/>
          <a:ln w="12700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4906137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id="{09E4650C-C5D1-82FA-F745-01D6A29B6B1A}"/>
              </a:ext>
            </a:extLst>
          </p:cNvPr>
          <p:cNvSpPr/>
          <p:nvPr/>
        </p:nvSpPr>
        <p:spPr>
          <a:xfrm rot="21424736">
            <a:off x="5940111" y="5277906"/>
            <a:ext cx="4727135" cy="1478937"/>
          </a:xfrm>
          <a:custGeom>
            <a:avLst/>
            <a:gdLst>
              <a:gd name="connsiteX0" fmla="*/ 0 w 4727135"/>
              <a:gd name="connsiteY0" fmla="*/ 739469 h 1478937"/>
              <a:gd name="connsiteX1" fmla="*/ 2363568 w 4727135"/>
              <a:gd name="connsiteY1" fmla="*/ 0 h 1478937"/>
              <a:gd name="connsiteX2" fmla="*/ 4727136 w 4727135"/>
              <a:gd name="connsiteY2" fmla="*/ 739469 h 1478937"/>
              <a:gd name="connsiteX3" fmla="*/ 2363568 w 4727135"/>
              <a:gd name="connsiteY3" fmla="*/ 1478938 h 1478937"/>
              <a:gd name="connsiteX4" fmla="*/ 0 w 4727135"/>
              <a:gd name="connsiteY4" fmla="*/ 739469 h 147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7135" h="1478937" extrusionOk="0">
                <a:moveTo>
                  <a:pt x="0" y="739469"/>
                </a:moveTo>
                <a:cubicBezTo>
                  <a:pt x="-89501" y="154522"/>
                  <a:pt x="1151662" y="238576"/>
                  <a:pt x="2363568" y="0"/>
                </a:cubicBezTo>
                <a:cubicBezTo>
                  <a:pt x="3652109" y="-64877"/>
                  <a:pt x="4641731" y="285207"/>
                  <a:pt x="4727136" y="739469"/>
                </a:cubicBezTo>
                <a:cubicBezTo>
                  <a:pt x="4775309" y="1071319"/>
                  <a:pt x="3665580" y="1442155"/>
                  <a:pt x="2363568" y="1478938"/>
                </a:cubicBezTo>
                <a:cubicBezTo>
                  <a:pt x="1033383" y="1453029"/>
                  <a:pt x="78499" y="1064077"/>
                  <a:pt x="0" y="739469"/>
                </a:cubicBezTo>
                <a:close/>
              </a:path>
            </a:pathLst>
          </a:custGeom>
          <a:noFill/>
          <a:ln w="12700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4906137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croll: Vertical 2">
            <a:extLst>
              <a:ext uri="{FF2B5EF4-FFF2-40B4-BE49-F238E27FC236}">
                <a16:creationId xmlns:a16="http://schemas.microsoft.com/office/drawing/2014/main" id="{A1CCBA5A-06EC-73CE-685A-3CD7D814F59D}"/>
              </a:ext>
            </a:extLst>
          </p:cNvPr>
          <p:cNvSpPr/>
          <p:nvPr/>
        </p:nvSpPr>
        <p:spPr>
          <a:xfrm>
            <a:off x="9515154" y="2664043"/>
            <a:ext cx="2387841" cy="1132934"/>
          </a:xfrm>
          <a:prstGeom prst="verticalScroll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Solid-state seed</a:t>
            </a: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1FD55C8B-EFCA-34DA-ACD5-3580293DA1E9}"/>
              </a:ext>
            </a:extLst>
          </p:cNvPr>
          <p:cNvSpPr/>
          <p:nvPr/>
        </p:nvSpPr>
        <p:spPr>
          <a:xfrm>
            <a:off x="3517657" y="2960817"/>
            <a:ext cx="2387841" cy="113293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High-pressure, mixed-isotope CO</a:t>
            </a:r>
            <a:r>
              <a:rPr lang="en-US" sz="1800" b="1" baseline="-25000" dirty="0"/>
              <a:t>2</a:t>
            </a:r>
            <a:r>
              <a:rPr lang="en-US" sz="1800" b="1" dirty="0"/>
              <a:t> amplifiers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FADC84A-0643-9BC6-8F19-4BF3FCD97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13" y="-3000"/>
            <a:ext cx="110490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State of the art</a:t>
            </a: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id="{41078E5C-617E-D210-3994-20C480AE23E3}"/>
              </a:ext>
            </a:extLst>
          </p:cNvPr>
          <p:cNvSpPr/>
          <p:nvPr/>
        </p:nvSpPr>
        <p:spPr>
          <a:xfrm rot="21424736">
            <a:off x="3382132" y="85821"/>
            <a:ext cx="6183539" cy="2145246"/>
          </a:xfrm>
          <a:custGeom>
            <a:avLst/>
            <a:gdLst>
              <a:gd name="connsiteX0" fmla="*/ 0 w 6183539"/>
              <a:gd name="connsiteY0" fmla="*/ 1072623 h 2145246"/>
              <a:gd name="connsiteX1" fmla="*/ 3091770 w 6183539"/>
              <a:gd name="connsiteY1" fmla="*/ 0 h 2145246"/>
              <a:gd name="connsiteX2" fmla="*/ 6183540 w 6183539"/>
              <a:gd name="connsiteY2" fmla="*/ 1072623 h 2145246"/>
              <a:gd name="connsiteX3" fmla="*/ 3091770 w 6183539"/>
              <a:gd name="connsiteY3" fmla="*/ 2145246 h 2145246"/>
              <a:gd name="connsiteX4" fmla="*/ 0 w 6183539"/>
              <a:gd name="connsiteY4" fmla="*/ 1072623 h 2145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3539" h="2145246" extrusionOk="0">
                <a:moveTo>
                  <a:pt x="0" y="1072623"/>
                </a:moveTo>
                <a:cubicBezTo>
                  <a:pt x="-164491" y="155752"/>
                  <a:pt x="1511174" y="324055"/>
                  <a:pt x="3091770" y="0"/>
                </a:cubicBezTo>
                <a:cubicBezTo>
                  <a:pt x="4781426" y="-68963"/>
                  <a:pt x="6145311" y="459700"/>
                  <a:pt x="6183540" y="1072623"/>
                </a:cubicBezTo>
                <a:cubicBezTo>
                  <a:pt x="6230298" y="1590717"/>
                  <a:pt x="4793261" y="2078881"/>
                  <a:pt x="3091770" y="2145246"/>
                </a:cubicBezTo>
                <a:cubicBezTo>
                  <a:pt x="1272294" y="2028407"/>
                  <a:pt x="81821" y="1577681"/>
                  <a:pt x="0" y="1072623"/>
                </a:cubicBezTo>
                <a:close/>
              </a:path>
            </a:pathLst>
          </a:custGeom>
          <a:noFill/>
          <a:ln w="127000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84906137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412F7AD1-F860-577E-6E8D-A8CD286B162F}"/>
              </a:ext>
            </a:extLst>
          </p:cNvPr>
          <p:cNvSpPr/>
          <p:nvPr/>
        </p:nvSpPr>
        <p:spPr>
          <a:xfrm>
            <a:off x="6877141" y="1614623"/>
            <a:ext cx="2387841" cy="1132934"/>
          </a:xfrm>
          <a:prstGeom prst="verticalScroll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Chirped-pulse amplification</a:t>
            </a:r>
            <a:endParaRPr lang="en-US" sz="16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6F96F-1122-F2CA-9582-39E8C72DFFFA}"/>
              </a:ext>
            </a:extLst>
          </p:cNvPr>
          <p:cNvSpPr txBox="1"/>
          <p:nvPr/>
        </p:nvSpPr>
        <p:spPr>
          <a:xfrm>
            <a:off x="213704" y="647193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</a:rPr>
              <a:t>Polyanskiy et al. </a:t>
            </a:r>
            <a:r>
              <a:rPr lang="en-US" i="1" dirty="0">
                <a:solidFill>
                  <a:srgbClr val="002060"/>
                </a:solidFill>
              </a:rPr>
              <a:t>OSA Continuum </a:t>
            </a:r>
            <a:r>
              <a:rPr lang="en-US" b="1" dirty="0">
                <a:solidFill>
                  <a:srgbClr val="002060"/>
                </a:solidFill>
              </a:rPr>
              <a:t>3</a:t>
            </a:r>
            <a:r>
              <a:rPr lang="en-US" dirty="0">
                <a:solidFill>
                  <a:srgbClr val="002060"/>
                </a:solidFill>
              </a:rPr>
              <a:t>, 459 (2020)</a:t>
            </a:r>
          </a:p>
        </p:txBody>
      </p:sp>
    </p:spTree>
    <p:extLst>
      <p:ext uri="{BB962C8B-B14F-4D97-AF65-F5344CB8AC3E}">
        <p14:creationId xmlns:p14="http://schemas.microsoft.com/office/powerpoint/2010/main" val="140631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  <p:bldP spid="1028" grpId="2" animBg="1"/>
      <p:bldP spid="191" grpId="0" animBg="1"/>
      <p:bldP spid="191" grpId="2" animBg="1"/>
      <p:bldP spid="193" grpId="0" animBg="1"/>
      <p:bldP spid="193" grpId="2" animBg="1"/>
      <p:bldP spid="3" grpId="0" animBg="1"/>
      <p:bldP spid="4" grpId="0" animBg="1"/>
      <p:bldP spid="192" grpId="0" animBg="1"/>
      <p:bldP spid="192" grpId="2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raphic 153">
            <a:extLst>
              <a:ext uri="{FF2B5EF4-FFF2-40B4-BE49-F238E27FC236}">
                <a16:creationId xmlns:a16="http://schemas.microsoft.com/office/drawing/2014/main" id="{6CEE04FC-DBE3-2628-002B-4D9A5C395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926" y="3053985"/>
            <a:ext cx="9784080" cy="34943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52ECB5-C017-2052-7C93-EE43644F4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4A1EB6-AA90-F2CA-D307-DD3D90EBD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13" y="-3000"/>
            <a:ext cx="11049000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Gain spectrum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BD78C768-1EA6-84EC-57BE-9CBFCC455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6618" y="1322563"/>
            <a:ext cx="914400" cy="690833"/>
          </a:xfrm>
          <a:prstGeom prst="rect">
            <a:avLst/>
          </a:prstGeom>
        </p:spPr>
      </p:pic>
      <p:pic>
        <p:nvPicPr>
          <p:cNvPr id="130" name="Picture 129" descr="A picture containing sky, red, device&#10;&#10;Description automatically generated">
            <a:extLst>
              <a:ext uri="{FF2B5EF4-FFF2-40B4-BE49-F238E27FC236}">
                <a16:creationId xmlns:a16="http://schemas.microsoft.com/office/drawing/2014/main" id="{D8E5EBB2-052F-5269-2EEB-ADB514D95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6618" y="176795"/>
            <a:ext cx="914400" cy="690832"/>
          </a:xfrm>
          <a:prstGeom prst="rect">
            <a:avLst/>
          </a:prstGeom>
        </p:spPr>
      </p:pic>
      <p:pic>
        <p:nvPicPr>
          <p:cNvPr id="131" name="Picture 130" descr="A group of red and white balloons&#10;&#10;Description automatically generated with low confidence">
            <a:extLst>
              <a:ext uri="{FF2B5EF4-FFF2-40B4-BE49-F238E27FC236}">
                <a16:creationId xmlns:a16="http://schemas.microsoft.com/office/drawing/2014/main" id="{314315FE-B42A-0C24-1900-0FD240D07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6618" y="1920456"/>
            <a:ext cx="914400" cy="690833"/>
          </a:xfrm>
          <a:prstGeom prst="rect">
            <a:avLst/>
          </a:prstGeom>
        </p:spPr>
      </p:pic>
      <p:sp>
        <p:nvSpPr>
          <p:cNvPr id="132" name="Right Brace 131">
            <a:extLst>
              <a:ext uri="{FF2B5EF4-FFF2-40B4-BE49-F238E27FC236}">
                <a16:creationId xmlns:a16="http://schemas.microsoft.com/office/drawing/2014/main" id="{859FEC8F-0857-34B2-0B15-1BAF88E0A385}"/>
              </a:ext>
            </a:extLst>
          </p:cNvPr>
          <p:cNvSpPr/>
          <p:nvPr/>
        </p:nvSpPr>
        <p:spPr>
          <a:xfrm flipH="1">
            <a:off x="10746524" y="1322563"/>
            <a:ext cx="172999" cy="1291947"/>
          </a:xfrm>
          <a:prstGeom prst="rightBrace">
            <a:avLst>
              <a:gd name="adj1" fmla="val 32237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4" name="Graphic 133">
            <a:extLst>
              <a:ext uri="{FF2B5EF4-FFF2-40B4-BE49-F238E27FC236}">
                <a16:creationId xmlns:a16="http://schemas.microsoft.com/office/drawing/2014/main" id="{FD4A20E9-2234-CB5D-A944-C75FA0CC5E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51570" y="104447"/>
            <a:ext cx="2694954" cy="2694954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387D2013-864B-7FED-1C3A-E1C047CE1DCC}"/>
              </a:ext>
            </a:extLst>
          </p:cNvPr>
          <p:cNvSpPr txBox="1"/>
          <p:nvPr/>
        </p:nvSpPr>
        <p:spPr>
          <a:xfrm>
            <a:off x="710926" y="1226294"/>
            <a:ext cx="46730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P(CO</a:t>
            </a:r>
            <a:r>
              <a:rPr lang="en-US" sz="32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+N</a:t>
            </a:r>
            <a:r>
              <a:rPr lang="en-US" sz="32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+He) ≈ 10 atm</a:t>
            </a:r>
          </a:p>
          <a:p>
            <a:r>
              <a:rPr lang="en-US" sz="3200" baseline="30000" dirty="0">
                <a:solidFill>
                  <a:srgbClr val="0000FF"/>
                </a:solidFill>
              </a:rPr>
              <a:t>16</a:t>
            </a:r>
            <a:r>
              <a:rPr lang="en-US" sz="3200" dirty="0">
                <a:solidFill>
                  <a:srgbClr val="0000FF"/>
                </a:solidFill>
              </a:rPr>
              <a:t>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: </a:t>
            </a:r>
            <a:r>
              <a:rPr lang="en-US" sz="3200" baseline="30000" dirty="0">
                <a:solidFill>
                  <a:srgbClr val="C00000"/>
                </a:solidFill>
              </a:rPr>
              <a:t>18</a:t>
            </a:r>
            <a:r>
              <a:rPr lang="en-US" sz="3200" dirty="0">
                <a:solidFill>
                  <a:srgbClr val="C00000"/>
                </a:solidFill>
              </a:rPr>
              <a:t>O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</a:rPr>
              <a:t> ≈ 50 : 50</a:t>
            </a:r>
          </a:p>
          <a:p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2000" baseline="30000" dirty="0">
                <a:solidFill>
                  <a:schemeClr val="accent1">
                    <a:lumMod val="75000"/>
                  </a:schemeClr>
                </a:solidFill>
              </a:rPr>
              <a:t>1</a:t>
            </a:r>
            <a:r>
              <a:rPr lang="en-US" sz="2000" baseline="30000" dirty="0">
                <a:solidFill>
                  <a:srgbClr val="0000FF"/>
                </a:solidFill>
              </a:rPr>
              <a:t>6</a:t>
            </a:r>
            <a:r>
              <a:rPr lang="en-US" sz="2000" dirty="0">
                <a:solidFill>
                  <a:srgbClr val="0000FF"/>
                </a:solidFill>
              </a:rPr>
              <a:t>O</a:t>
            </a:r>
            <a:r>
              <a:rPr lang="en-US" sz="2000" baseline="-25000" dirty="0">
                <a:solidFill>
                  <a:srgbClr val="0000FF"/>
                </a:solidFill>
              </a:rPr>
              <a:t>2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: C</a:t>
            </a:r>
            <a:r>
              <a:rPr lang="en-US" sz="2000" baseline="30000" dirty="0">
                <a:solidFill>
                  <a:srgbClr val="0000FF"/>
                </a:solidFill>
              </a:rPr>
              <a:t>16</a:t>
            </a:r>
            <a:r>
              <a:rPr lang="en-US" sz="2000" dirty="0">
                <a:solidFill>
                  <a:srgbClr val="0000FF"/>
                </a:solidFill>
              </a:rPr>
              <a:t>O</a:t>
            </a:r>
            <a:r>
              <a:rPr lang="en-US" sz="2000" baseline="30000" dirty="0">
                <a:solidFill>
                  <a:srgbClr val="C00000"/>
                </a:solidFill>
              </a:rPr>
              <a:t>18</a:t>
            </a:r>
            <a:r>
              <a:rPr lang="en-US" sz="2000" dirty="0">
                <a:solidFill>
                  <a:srgbClr val="C00000"/>
                </a:solidFill>
              </a:rPr>
              <a:t>O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: C</a:t>
            </a:r>
            <a:r>
              <a:rPr lang="en-US" sz="2000" baseline="30000" dirty="0">
                <a:solidFill>
                  <a:srgbClr val="C00000"/>
                </a:solidFill>
              </a:rPr>
              <a:t>18</a:t>
            </a:r>
            <a:r>
              <a:rPr lang="en-US" sz="2000" dirty="0">
                <a:solidFill>
                  <a:srgbClr val="C00000"/>
                </a:solidFill>
              </a:rPr>
              <a:t>O</a:t>
            </a:r>
            <a:r>
              <a:rPr lang="en-US" sz="2000" baseline="-25000" dirty="0">
                <a:solidFill>
                  <a:srgbClr val="C00000"/>
                </a:solidFill>
              </a:rPr>
              <a:t>2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≈ 25 : 50 : 25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2B0DA7C1-18BC-E392-F915-746957125A65}"/>
              </a:ext>
            </a:extLst>
          </p:cNvPr>
          <p:cNvGrpSpPr/>
          <p:nvPr/>
        </p:nvGrpSpPr>
        <p:grpSpPr>
          <a:xfrm>
            <a:off x="8192592" y="2682445"/>
            <a:ext cx="1922321" cy="3495987"/>
            <a:chOff x="9914220" y="2809467"/>
            <a:chExt cx="1922321" cy="3495987"/>
          </a:xfrm>
        </p:grpSpPr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62D55617-7EE9-FE68-620B-099FC95798EC}"/>
                </a:ext>
              </a:extLst>
            </p:cNvPr>
            <p:cNvCxnSpPr>
              <a:cxnSpLocks/>
            </p:cNvCxnSpPr>
            <p:nvPr/>
          </p:nvCxnSpPr>
          <p:spPr>
            <a:xfrm>
              <a:off x="10404554" y="3673682"/>
              <a:ext cx="0" cy="2631772"/>
            </a:xfrm>
            <a:prstGeom prst="line">
              <a:avLst/>
            </a:prstGeom>
            <a:ln w="0">
              <a:solidFill>
                <a:srgbClr val="FF0000"/>
              </a:solidFill>
            </a:ln>
            <a:effectLst>
              <a:glow rad="520700">
                <a:schemeClr val="accent5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635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FC9E2D8A-D120-0C28-84AC-6D8AA12345CE}"/>
                </a:ext>
              </a:extLst>
            </p:cNvPr>
            <p:cNvSpPr txBox="1"/>
            <p:nvPr/>
          </p:nvSpPr>
          <p:spPr>
            <a:xfrm>
              <a:off x="9914220" y="2809467"/>
              <a:ext cx="19223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66"/>
                  </a:solidFill>
                </a:rPr>
                <a:t>9.2 µm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476DBD3-EEF5-47A1-3574-73D364FF93DD}"/>
              </a:ext>
            </a:extLst>
          </p:cNvPr>
          <p:cNvGrpSpPr/>
          <p:nvPr/>
        </p:nvGrpSpPr>
        <p:grpSpPr>
          <a:xfrm>
            <a:off x="7570987" y="2649549"/>
            <a:ext cx="2162810" cy="3554050"/>
            <a:chOff x="7570987" y="2649549"/>
            <a:chExt cx="2162810" cy="3554050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B22A9459-C1BA-3C5C-2B2C-309E6A5A0066}"/>
                </a:ext>
              </a:extLst>
            </p:cNvPr>
            <p:cNvGrpSpPr/>
            <p:nvPr/>
          </p:nvGrpSpPr>
          <p:grpSpPr>
            <a:xfrm>
              <a:off x="7570987" y="3567232"/>
              <a:ext cx="1316460" cy="2636367"/>
              <a:chOff x="7570987" y="3567232"/>
              <a:chExt cx="1316460" cy="2636367"/>
            </a:xfrm>
          </p:grpSpPr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38C8CD4C-5E0B-6933-C26E-1EEDFFB2EE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58332" y="3567232"/>
                <a:ext cx="0" cy="2631772"/>
              </a:xfrm>
              <a:prstGeom prst="line">
                <a:avLst/>
              </a:prstGeom>
              <a:ln w="0">
                <a:solidFill>
                  <a:srgbClr val="0000FF"/>
                </a:solidFill>
              </a:ln>
              <a:effectLst>
                <a:glow rad="520700">
                  <a:srgbClr val="0000FF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E844CA11-C519-E927-36DF-7E41DF2141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87447" y="3567232"/>
                <a:ext cx="0" cy="2631772"/>
              </a:xfrm>
              <a:prstGeom prst="line">
                <a:avLst/>
              </a:prstGeom>
              <a:ln w="0">
                <a:solidFill>
                  <a:srgbClr val="0000FF"/>
                </a:solidFill>
              </a:ln>
              <a:effectLst>
                <a:glow rad="520700">
                  <a:srgbClr val="0000FF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42EA5D96-44AB-D150-38F4-382AFAB8B7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9217" y="3571827"/>
                <a:ext cx="0" cy="2631772"/>
              </a:xfrm>
              <a:prstGeom prst="line">
                <a:avLst/>
              </a:prstGeom>
              <a:ln w="12700">
                <a:solidFill>
                  <a:srgbClr val="0000FF"/>
                </a:solidFill>
              </a:ln>
              <a:effectLst>
                <a:glow rad="520700">
                  <a:srgbClr val="0000FF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080946DB-1432-6C09-C991-0F009BA522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00102" y="3567232"/>
                <a:ext cx="0" cy="2631772"/>
              </a:xfrm>
              <a:prstGeom prst="line">
                <a:avLst/>
              </a:prstGeom>
              <a:ln w="0">
                <a:solidFill>
                  <a:srgbClr val="0000FF"/>
                </a:solidFill>
              </a:ln>
              <a:effectLst>
                <a:glow rad="520700">
                  <a:srgbClr val="0000FF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0F293948-7993-2E5E-7A32-22C969535D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70987" y="3567232"/>
                <a:ext cx="0" cy="2631772"/>
              </a:xfrm>
              <a:prstGeom prst="line">
                <a:avLst/>
              </a:prstGeom>
              <a:ln w="0">
                <a:solidFill>
                  <a:srgbClr val="0000FF"/>
                </a:solidFill>
              </a:ln>
              <a:effectLst>
                <a:glow rad="520700">
                  <a:srgbClr val="0000FF">
                    <a:alpha val="40000"/>
                  </a:srgbClr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60CF86C0-3D87-DBD2-129E-ABF85A7A775E}"/>
                </a:ext>
              </a:extLst>
            </p:cNvPr>
            <p:cNvSpPr txBox="1"/>
            <p:nvPr/>
          </p:nvSpPr>
          <p:spPr>
            <a:xfrm>
              <a:off x="7811476" y="2649549"/>
              <a:ext cx="19223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0000FF"/>
                  </a:solidFill>
                </a:rPr>
                <a:t>9.3 µm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2379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347DE6-F90F-188F-EE1F-1768B11B6A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2E85EEC-F5CD-3BE4-145E-131E3F3A6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12" y="-3000"/>
            <a:ext cx="11968788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Amplification on 9R branch (10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11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x)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F8631703-6938-356E-B856-5406B8D3D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554480"/>
            <a:ext cx="118872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50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C433F0-A5F5-9AEF-A12F-8822C0200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7" y="0"/>
            <a:ext cx="11728173" cy="684126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55A8F0F-8F18-CEFA-6EA8-784885D4C5DF}"/>
              </a:ext>
            </a:extLst>
          </p:cNvPr>
          <p:cNvSpPr/>
          <p:nvPr/>
        </p:nvSpPr>
        <p:spPr>
          <a:xfrm>
            <a:off x="357807" y="83721"/>
            <a:ext cx="11748700" cy="6673820"/>
          </a:xfrm>
          <a:custGeom>
            <a:avLst/>
            <a:gdLst>
              <a:gd name="connsiteX0" fmla="*/ 212348 w 11748700"/>
              <a:gd name="connsiteY0" fmla="*/ 1321763 h 6673820"/>
              <a:gd name="connsiteX1" fmla="*/ 212348 w 11748700"/>
              <a:gd name="connsiteY1" fmla="*/ 1321763 h 6673820"/>
              <a:gd name="connsiteX2" fmla="*/ 169012 w 11748700"/>
              <a:gd name="connsiteY2" fmla="*/ 1365100 h 6673820"/>
              <a:gd name="connsiteX3" fmla="*/ 156011 w 11748700"/>
              <a:gd name="connsiteY3" fmla="*/ 1395435 h 6673820"/>
              <a:gd name="connsiteX4" fmla="*/ 134343 w 11748700"/>
              <a:gd name="connsiteY4" fmla="*/ 1421437 h 6673820"/>
              <a:gd name="connsiteX5" fmla="*/ 125675 w 11748700"/>
              <a:gd name="connsiteY5" fmla="*/ 1456106 h 6673820"/>
              <a:gd name="connsiteX6" fmla="*/ 108341 w 11748700"/>
              <a:gd name="connsiteY6" fmla="*/ 1499443 h 6673820"/>
              <a:gd name="connsiteX7" fmla="*/ 82339 w 11748700"/>
              <a:gd name="connsiteY7" fmla="*/ 1668455 h 6673820"/>
              <a:gd name="connsiteX8" fmla="*/ 104007 w 11748700"/>
              <a:gd name="connsiteY8" fmla="*/ 2088819 h 6673820"/>
              <a:gd name="connsiteX9" fmla="*/ 125675 w 11748700"/>
              <a:gd name="connsiteY9" fmla="*/ 2127822 h 6673820"/>
              <a:gd name="connsiteX10" fmla="*/ 121342 w 11748700"/>
              <a:gd name="connsiteY10" fmla="*/ 2275166 h 6673820"/>
              <a:gd name="connsiteX11" fmla="*/ 160345 w 11748700"/>
              <a:gd name="connsiteY11" fmla="*/ 2435511 h 6673820"/>
              <a:gd name="connsiteX12" fmla="*/ 177679 w 11748700"/>
              <a:gd name="connsiteY12" fmla="*/ 2478847 h 6673820"/>
              <a:gd name="connsiteX13" fmla="*/ 182013 w 11748700"/>
              <a:gd name="connsiteY13" fmla="*/ 2500516 h 6673820"/>
              <a:gd name="connsiteX14" fmla="*/ 195014 w 11748700"/>
              <a:gd name="connsiteY14" fmla="*/ 2556853 h 6673820"/>
              <a:gd name="connsiteX15" fmla="*/ 212348 w 11748700"/>
              <a:gd name="connsiteY15" fmla="*/ 2643526 h 6673820"/>
              <a:gd name="connsiteX16" fmla="*/ 251351 w 11748700"/>
              <a:gd name="connsiteY16" fmla="*/ 2790870 h 6673820"/>
              <a:gd name="connsiteX17" fmla="*/ 290354 w 11748700"/>
              <a:gd name="connsiteY17" fmla="*/ 2916546 h 6673820"/>
              <a:gd name="connsiteX18" fmla="*/ 325023 w 11748700"/>
              <a:gd name="connsiteY18" fmla="*/ 3089892 h 6673820"/>
              <a:gd name="connsiteX19" fmla="*/ 338024 w 11748700"/>
              <a:gd name="connsiteY19" fmla="*/ 3193900 h 6673820"/>
              <a:gd name="connsiteX20" fmla="*/ 346692 w 11748700"/>
              <a:gd name="connsiteY20" fmla="*/ 3609930 h 6673820"/>
              <a:gd name="connsiteX21" fmla="*/ 507037 w 11748700"/>
              <a:gd name="connsiteY21" fmla="*/ 3861282 h 6673820"/>
              <a:gd name="connsiteX22" fmla="*/ 615378 w 11748700"/>
              <a:gd name="connsiteY22" fmla="*/ 4008626 h 6673820"/>
              <a:gd name="connsiteX23" fmla="*/ 710718 w 11748700"/>
              <a:gd name="connsiteY23" fmla="*/ 4164637 h 6673820"/>
              <a:gd name="connsiteX24" fmla="*/ 992405 w 11748700"/>
              <a:gd name="connsiteY24" fmla="*/ 4428990 h 6673820"/>
              <a:gd name="connsiteX25" fmla="*/ 1044409 w 11748700"/>
              <a:gd name="connsiteY25" fmla="*/ 4524330 h 6673820"/>
              <a:gd name="connsiteX26" fmla="*/ 1174419 w 11748700"/>
              <a:gd name="connsiteY26" fmla="*/ 4684675 h 6673820"/>
              <a:gd name="connsiteX27" fmla="*/ 1235090 w 11748700"/>
              <a:gd name="connsiteY27" fmla="*/ 4741012 h 6673820"/>
              <a:gd name="connsiteX28" fmla="*/ 1547112 w 11748700"/>
              <a:gd name="connsiteY28" fmla="*/ 4901357 h 6673820"/>
              <a:gd name="connsiteX29" fmla="*/ 1607784 w 11748700"/>
              <a:gd name="connsiteY29" fmla="*/ 4936027 h 6673820"/>
              <a:gd name="connsiteX30" fmla="*/ 1711791 w 11748700"/>
              <a:gd name="connsiteY30" fmla="*/ 4949028 h 6673820"/>
              <a:gd name="connsiteX31" fmla="*/ 1820132 w 11748700"/>
              <a:gd name="connsiteY31" fmla="*/ 4966362 h 6673820"/>
              <a:gd name="connsiteX32" fmla="*/ 2049816 w 11748700"/>
              <a:gd name="connsiteY32" fmla="*/ 4996698 h 6673820"/>
              <a:gd name="connsiteX33" fmla="*/ 2153823 w 11748700"/>
              <a:gd name="connsiteY33" fmla="*/ 5018366 h 6673820"/>
              <a:gd name="connsiteX34" fmla="*/ 2218828 w 11748700"/>
              <a:gd name="connsiteY34" fmla="*/ 5027033 h 6673820"/>
              <a:gd name="connsiteX35" fmla="*/ 2331503 w 11748700"/>
              <a:gd name="connsiteY35" fmla="*/ 5040034 h 6673820"/>
              <a:gd name="connsiteX36" fmla="*/ 2444178 w 11748700"/>
              <a:gd name="connsiteY36" fmla="*/ 5057369 h 6673820"/>
              <a:gd name="connsiteX37" fmla="*/ 2587188 w 11748700"/>
              <a:gd name="connsiteY37" fmla="*/ 5083371 h 6673820"/>
              <a:gd name="connsiteX38" fmla="*/ 2643526 w 11748700"/>
              <a:gd name="connsiteY38" fmla="*/ 5092038 h 6673820"/>
              <a:gd name="connsiteX39" fmla="*/ 2730199 w 11748700"/>
              <a:gd name="connsiteY39" fmla="*/ 5096372 h 6673820"/>
              <a:gd name="connsiteX40" fmla="*/ 2786536 w 11748700"/>
              <a:gd name="connsiteY40" fmla="*/ 5105039 h 6673820"/>
              <a:gd name="connsiteX41" fmla="*/ 2916546 w 11748700"/>
              <a:gd name="connsiteY41" fmla="*/ 5092038 h 6673820"/>
              <a:gd name="connsiteX42" fmla="*/ 2977217 w 11748700"/>
              <a:gd name="connsiteY42" fmla="*/ 5070370 h 6673820"/>
              <a:gd name="connsiteX43" fmla="*/ 3033554 w 11748700"/>
              <a:gd name="connsiteY43" fmla="*/ 5057369 h 6673820"/>
              <a:gd name="connsiteX44" fmla="*/ 3115893 w 11748700"/>
              <a:gd name="connsiteY44" fmla="*/ 5048701 h 6673820"/>
              <a:gd name="connsiteX45" fmla="*/ 3250237 w 11748700"/>
              <a:gd name="connsiteY45" fmla="*/ 5044368 h 6673820"/>
              <a:gd name="connsiteX46" fmla="*/ 3367245 w 11748700"/>
              <a:gd name="connsiteY46" fmla="*/ 5031367 h 6673820"/>
              <a:gd name="connsiteX47" fmla="*/ 3614263 w 11748700"/>
              <a:gd name="connsiteY47" fmla="*/ 5022700 h 6673820"/>
              <a:gd name="connsiteX48" fmla="*/ 3822278 w 11748700"/>
              <a:gd name="connsiteY48" fmla="*/ 5027033 h 6673820"/>
              <a:gd name="connsiteX49" fmla="*/ 3891617 w 11748700"/>
              <a:gd name="connsiteY49" fmla="*/ 5035701 h 6673820"/>
              <a:gd name="connsiteX50" fmla="*/ 4004292 w 11748700"/>
              <a:gd name="connsiteY50" fmla="*/ 5040034 h 6673820"/>
              <a:gd name="connsiteX51" fmla="*/ 4064963 w 11748700"/>
              <a:gd name="connsiteY51" fmla="*/ 5057369 h 6673820"/>
              <a:gd name="connsiteX52" fmla="*/ 4108299 w 11748700"/>
              <a:gd name="connsiteY52" fmla="*/ 5083371 h 6673820"/>
              <a:gd name="connsiteX53" fmla="*/ 4177638 w 11748700"/>
              <a:gd name="connsiteY53" fmla="*/ 5126707 h 6673820"/>
              <a:gd name="connsiteX54" fmla="*/ 4220974 w 11748700"/>
              <a:gd name="connsiteY54" fmla="*/ 5178711 h 6673820"/>
              <a:gd name="connsiteX55" fmla="*/ 4259977 w 11748700"/>
              <a:gd name="connsiteY55" fmla="*/ 5217714 h 6673820"/>
              <a:gd name="connsiteX56" fmla="*/ 4268644 w 11748700"/>
              <a:gd name="connsiteY56" fmla="*/ 5239382 h 6673820"/>
              <a:gd name="connsiteX57" fmla="*/ 4294646 w 11748700"/>
              <a:gd name="connsiteY57" fmla="*/ 5287052 h 6673820"/>
              <a:gd name="connsiteX58" fmla="*/ 4333649 w 11748700"/>
              <a:gd name="connsiteY58" fmla="*/ 5330389 h 6673820"/>
              <a:gd name="connsiteX59" fmla="*/ 4355317 w 11748700"/>
              <a:gd name="connsiteY59" fmla="*/ 5369392 h 6673820"/>
              <a:gd name="connsiteX60" fmla="*/ 4381319 w 11748700"/>
              <a:gd name="connsiteY60" fmla="*/ 5391060 h 6673820"/>
              <a:gd name="connsiteX61" fmla="*/ 4437657 w 11748700"/>
              <a:gd name="connsiteY61" fmla="*/ 5451731 h 6673820"/>
              <a:gd name="connsiteX62" fmla="*/ 4454991 w 11748700"/>
              <a:gd name="connsiteY62" fmla="*/ 5477733 h 6673820"/>
              <a:gd name="connsiteX63" fmla="*/ 4480993 w 11748700"/>
              <a:gd name="connsiteY63" fmla="*/ 5516736 h 6673820"/>
              <a:gd name="connsiteX64" fmla="*/ 4489660 w 11748700"/>
              <a:gd name="connsiteY64" fmla="*/ 5542737 h 6673820"/>
              <a:gd name="connsiteX65" fmla="*/ 4532997 w 11748700"/>
              <a:gd name="connsiteY65" fmla="*/ 5616410 h 6673820"/>
              <a:gd name="connsiteX66" fmla="*/ 4558999 w 11748700"/>
              <a:gd name="connsiteY66" fmla="*/ 5655412 h 6673820"/>
              <a:gd name="connsiteX67" fmla="*/ 4624003 w 11748700"/>
              <a:gd name="connsiteY67" fmla="*/ 5720417 h 6673820"/>
              <a:gd name="connsiteX68" fmla="*/ 4650005 w 11748700"/>
              <a:gd name="connsiteY68" fmla="*/ 5746419 h 6673820"/>
              <a:gd name="connsiteX69" fmla="*/ 4680341 w 11748700"/>
              <a:gd name="connsiteY69" fmla="*/ 5781088 h 6673820"/>
              <a:gd name="connsiteX70" fmla="*/ 4693342 w 11748700"/>
              <a:gd name="connsiteY70" fmla="*/ 5794089 h 6673820"/>
              <a:gd name="connsiteX71" fmla="*/ 4736678 w 11748700"/>
              <a:gd name="connsiteY71" fmla="*/ 5841759 h 6673820"/>
              <a:gd name="connsiteX72" fmla="*/ 4836352 w 11748700"/>
              <a:gd name="connsiteY72" fmla="*/ 5919765 h 6673820"/>
              <a:gd name="connsiteX73" fmla="*/ 4871021 w 11748700"/>
              <a:gd name="connsiteY73" fmla="*/ 5945767 h 6673820"/>
              <a:gd name="connsiteX74" fmla="*/ 4888356 w 11748700"/>
              <a:gd name="connsiteY74" fmla="*/ 5958768 h 6673820"/>
              <a:gd name="connsiteX75" fmla="*/ 4927359 w 11748700"/>
              <a:gd name="connsiteY75" fmla="*/ 5980436 h 6673820"/>
              <a:gd name="connsiteX76" fmla="*/ 4949027 w 11748700"/>
              <a:gd name="connsiteY76" fmla="*/ 5997771 h 6673820"/>
              <a:gd name="connsiteX77" fmla="*/ 4979363 w 11748700"/>
              <a:gd name="connsiteY77" fmla="*/ 6010772 h 6673820"/>
              <a:gd name="connsiteX78" fmla="*/ 5035700 w 11748700"/>
              <a:gd name="connsiteY78" fmla="*/ 6041107 h 6673820"/>
              <a:gd name="connsiteX79" fmla="*/ 5074703 w 11748700"/>
              <a:gd name="connsiteY79" fmla="*/ 6045441 h 6673820"/>
              <a:gd name="connsiteX80" fmla="*/ 5096371 w 11748700"/>
              <a:gd name="connsiteY80" fmla="*/ 6054108 h 6673820"/>
              <a:gd name="connsiteX81" fmla="*/ 5248049 w 11748700"/>
              <a:gd name="connsiteY81" fmla="*/ 6067109 h 6673820"/>
              <a:gd name="connsiteX82" fmla="*/ 5313054 w 11748700"/>
              <a:gd name="connsiteY82" fmla="*/ 6054108 h 6673820"/>
              <a:gd name="connsiteX83" fmla="*/ 5326055 w 11748700"/>
              <a:gd name="connsiteY83" fmla="*/ 6049774 h 6673820"/>
              <a:gd name="connsiteX84" fmla="*/ 5343389 w 11748700"/>
              <a:gd name="connsiteY84" fmla="*/ 6045441 h 6673820"/>
              <a:gd name="connsiteX85" fmla="*/ 5356390 w 11748700"/>
              <a:gd name="connsiteY85" fmla="*/ 6041107 h 6673820"/>
              <a:gd name="connsiteX86" fmla="*/ 5378058 w 11748700"/>
              <a:gd name="connsiteY86" fmla="*/ 6036773 h 6673820"/>
              <a:gd name="connsiteX87" fmla="*/ 5443063 w 11748700"/>
              <a:gd name="connsiteY87" fmla="*/ 6010772 h 6673820"/>
              <a:gd name="connsiteX88" fmla="*/ 5486400 w 11748700"/>
              <a:gd name="connsiteY88" fmla="*/ 6002104 h 6673820"/>
              <a:gd name="connsiteX89" fmla="*/ 5516735 w 11748700"/>
              <a:gd name="connsiteY89" fmla="*/ 5984770 h 6673820"/>
              <a:gd name="connsiteX90" fmla="*/ 5586074 w 11748700"/>
              <a:gd name="connsiteY90" fmla="*/ 5963101 h 6673820"/>
              <a:gd name="connsiteX91" fmla="*/ 5607742 w 11748700"/>
              <a:gd name="connsiteY91" fmla="*/ 5954434 h 6673820"/>
              <a:gd name="connsiteX92" fmla="*/ 5633744 w 11748700"/>
              <a:gd name="connsiteY92" fmla="*/ 5945767 h 6673820"/>
              <a:gd name="connsiteX93" fmla="*/ 5659746 w 11748700"/>
              <a:gd name="connsiteY93" fmla="*/ 5924099 h 6673820"/>
              <a:gd name="connsiteX94" fmla="*/ 5711749 w 11748700"/>
              <a:gd name="connsiteY94" fmla="*/ 5902430 h 6673820"/>
              <a:gd name="connsiteX95" fmla="*/ 5737751 w 11748700"/>
              <a:gd name="connsiteY95" fmla="*/ 5885096 h 6673820"/>
              <a:gd name="connsiteX96" fmla="*/ 5824424 w 11748700"/>
              <a:gd name="connsiteY96" fmla="*/ 5837426 h 6673820"/>
              <a:gd name="connsiteX97" fmla="*/ 5863427 w 11748700"/>
              <a:gd name="connsiteY97" fmla="*/ 5807090 h 6673820"/>
              <a:gd name="connsiteX98" fmla="*/ 5880762 w 11748700"/>
              <a:gd name="connsiteY98" fmla="*/ 5794089 h 6673820"/>
              <a:gd name="connsiteX99" fmla="*/ 5911097 w 11748700"/>
              <a:gd name="connsiteY99" fmla="*/ 5763754 h 6673820"/>
              <a:gd name="connsiteX100" fmla="*/ 5963101 w 11748700"/>
              <a:gd name="connsiteY100" fmla="*/ 5720417 h 6673820"/>
              <a:gd name="connsiteX101" fmla="*/ 5980436 w 11748700"/>
              <a:gd name="connsiteY101" fmla="*/ 5707416 h 6673820"/>
              <a:gd name="connsiteX102" fmla="*/ 5993437 w 11748700"/>
              <a:gd name="connsiteY102" fmla="*/ 5698749 h 6673820"/>
              <a:gd name="connsiteX103" fmla="*/ 6006438 w 11748700"/>
              <a:gd name="connsiteY103" fmla="*/ 5685748 h 6673820"/>
              <a:gd name="connsiteX104" fmla="*/ 6054108 w 11748700"/>
              <a:gd name="connsiteY104" fmla="*/ 5651079 h 6673820"/>
              <a:gd name="connsiteX105" fmla="*/ 6088777 w 11748700"/>
              <a:gd name="connsiteY105" fmla="*/ 5625077 h 6673820"/>
              <a:gd name="connsiteX106" fmla="*/ 6114779 w 11748700"/>
              <a:gd name="connsiteY106" fmla="*/ 5599075 h 6673820"/>
              <a:gd name="connsiteX107" fmla="*/ 6127780 w 11748700"/>
              <a:gd name="connsiteY107" fmla="*/ 5586074 h 6673820"/>
              <a:gd name="connsiteX108" fmla="*/ 6140781 w 11748700"/>
              <a:gd name="connsiteY108" fmla="*/ 5568739 h 6673820"/>
              <a:gd name="connsiteX109" fmla="*/ 6158115 w 11748700"/>
              <a:gd name="connsiteY109" fmla="*/ 5551405 h 6673820"/>
              <a:gd name="connsiteX110" fmla="*/ 6171116 w 11748700"/>
              <a:gd name="connsiteY110" fmla="*/ 5529737 h 6673820"/>
              <a:gd name="connsiteX111" fmla="*/ 6192784 w 11748700"/>
              <a:gd name="connsiteY111" fmla="*/ 5508068 h 6673820"/>
              <a:gd name="connsiteX112" fmla="*/ 6201452 w 11748700"/>
              <a:gd name="connsiteY112" fmla="*/ 5477733 h 6673820"/>
              <a:gd name="connsiteX113" fmla="*/ 6210119 w 11748700"/>
              <a:gd name="connsiteY113" fmla="*/ 5469065 h 6673820"/>
              <a:gd name="connsiteX114" fmla="*/ 6218786 w 11748700"/>
              <a:gd name="connsiteY114" fmla="*/ 5456064 h 6673820"/>
              <a:gd name="connsiteX115" fmla="*/ 6231787 w 11748700"/>
              <a:gd name="connsiteY115" fmla="*/ 5421395 h 6673820"/>
              <a:gd name="connsiteX116" fmla="*/ 6240455 w 11748700"/>
              <a:gd name="connsiteY116" fmla="*/ 5399727 h 6673820"/>
              <a:gd name="connsiteX117" fmla="*/ 6253456 w 11748700"/>
              <a:gd name="connsiteY117" fmla="*/ 5382392 h 6673820"/>
              <a:gd name="connsiteX118" fmla="*/ 6270790 w 11748700"/>
              <a:gd name="connsiteY118" fmla="*/ 5352057 h 6673820"/>
              <a:gd name="connsiteX119" fmla="*/ 6283791 w 11748700"/>
              <a:gd name="connsiteY119" fmla="*/ 5339056 h 6673820"/>
              <a:gd name="connsiteX120" fmla="*/ 6301126 w 11748700"/>
              <a:gd name="connsiteY120" fmla="*/ 5313054 h 6673820"/>
              <a:gd name="connsiteX121" fmla="*/ 6309793 w 11748700"/>
              <a:gd name="connsiteY121" fmla="*/ 5295719 h 6673820"/>
              <a:gd name="connsiteX122" fmla="*/ 6322794 w 11748700"/>
              <a:gd name="connsiteY122" fmla="*/ 5287052 h 6673820"/>
              <a:gd name="connsiteX123" fmla="*/ 6340129 w 11748700"/>
              <a:gd name="connsiteY123" fmla="*/ 5274051 h 6673820"/>
              <a:gd name="connsiteX124" fmla="*/ 6370464 w 11748700"/>
              <a:gd name="connsiteY124" fmla="*/ 5269718 h 6673820"/>
              <a:gd name="connsiteX125" fmla="*/ 6387799 w 11748700"/>
              <a:gd name="connsiteY125" fmla="*/ 5252383 h 6673820"/>
              <a:gd name="connsiteX126" fmla="*/ 6400800 w 11748700"/>
              <a:gd name="connsiteY126" fmla="*/ 5239382 h 6673820"/>
              <a:gd name="connsiteX127" fmla="*/ 6409467 w 11748700"/>
              <a:gd name="connsiteY127" fmla="*/ 5222047 h 6673820"/>
              <a:gd name="connsiteX128" fmla="*/ 6418134 w 11748700"/>
              <a:gd name="connsiteY128" fmla="*/ 5209046 h 6673820"/>
              <a:gd name="connsiteX129" fmla="*/ 6444136 w 11748700"/>
              <a:gd name="connsiteY129" fmla="*/ 5148375 h 6673820"/>
              <a:gd name="connsiteX130" fmla="*/ 6465804 w 11748700"/>
              <a:gd name="connsiteY130" fmla="*/ 5118040 h 6673820"/>
              <a:gd name="connsiteX131" fmla="*/ 6474472 w 11748700"/>
              <a:gd name="connsiteY131" fmla="*/ 5092038 h 6673820"/>
              <a:gd name="connsiteX132" fmla="*/ 6491806 w 11748700"/>
              <a:gd name="connsiteY132" fmla="*/ 5057369 h 6673820"/>
              <a:gd name="connsiteX133" fmla="*/ 6496140 w 11748700"/>
              <a:gd name="connsiteY133" fmla="*/ 5027033 h 6673820"/>
              <a:gd name="connsiteX134" fmla="*/ 6509141 w 11748700"/>
              <a:gd name="connsiteY134" fmla="*/ 4996698 h 6673820"/>
              <a:gd name="connsiteX135" fmla="*/ 6517808 w 11748700"/>
              <a:gd name="connsiteY135" fmla="*/ 4975029 h 6673820"/>
              <a:gd name="connsiteX136" fmla="*/ 6530809 w 11748700"/>
              <a:gd name="connsiteY136" fmla="*/ 4940360 h 6673820"/>
              <a:gd name="connsiteX137" fmla="*/ 6539476 w 11748700"/>
              <a:gd name="connsiteY137" fmla="*/ 4927359 h 6673820"/>
              <a:gd name="connsiteX138" fmla="*/ 6556811 w 11748700"/>
              <a:gd name="connsiteY138" fmla="*/ 4897024 h 6673820"/>
              <a:gd name="connsiteX139" fmla="*/ 6569812 w 11748700"/>
              <a:gd name="connsiteY139" fmla="*/ 4879689 h 6673820"/>
              <a:gd name="connsiteX140" fmla="*/ 6587147 w 11748700"/>
              <a:gd name="connsiteY140" fmla="*/ 4836353 h 6673820"/>
              <a:gd name="connsiteX141" fmla="*/ 6591480 w 11748700"/>
              <a:gd name="connsiteY141" fmla="*/ 4819018 h 6673820"/>
              <a:gd name="connsiteX142" fmla="*/ 6630483 w 11748700"/>
              <a:gd name="connsiteY142" fmla="*/ 4762681 h 6673820"/>
              <a:gd name="connsiteX143" fmla="*/ 6639150 w 11748700"/>
              <a:gd name="connsiteY143" fmla="*/ 4749680 h 6673820"/>
              <a:gd name="connsiteX144" fmla="*/ 6691154 w 11748700"/>
              <a:gd name="connsiteY144" fmla="*/ 4736679 h 6673820"/>
              <a:gd name="connsiteX145" fmla="*/ 6760493 w 11748700"/>
              <a:gd name="connsiteY145" fmla="*/ 4728011 h 6673820"/>
              <a:gd name="connsiteX146" fmla="*/ 6786494 w 11748700"/>
              <a:gd name="connsiteY146" fmla="*/ 4719344 h 6673820"/>
              <a:gd name="connsiteX147" fmla="*/ 6890502 w 11748700"/>
              <a:gd name="connsiteY147" fmla="*/ 4710677 h 6673820"/>
              <a:gd name="connsiteX148" fmla="*/ 6920838 w 11748700"/>
              <a:gd name="connsiteY148" fmla="*/ 4706343 h 6673820"/>
              <a:gd name="connsiteX149" fmla="*/ 7024845 w 11748700"/>
              <a:gd name="connsiteY149" fmla="*/ 4697676 h 6673820"/>
              <a:gd name="connsiteX150" fmla="*/ 7042180 w 11748700"/>
              <a:gd name="connsiteY150" fmla="*/ 4693342 h 6673820"/>
              <a:gd name="connsiteX151" fmla="*/ 7076849 w 11748700"/>
              <a:gd name="connsiteY151" fmla="*/ 4680341 h 6673820"/>
              <a:gd name="connsiteX152" fmla="*/ 7098517 w 11748700"/>
              <a:gd name="connsiteY152" fmla="*/ 4671674 h 6673820"/>
              <a:gd name="connsiteX153" fmla="*/ 7163522 w 11748700"/>
              <a:gd name="connsiteY153" fmla="*/ 4658673 h 6673820"/>
              <a:gd name="connsiteX154" fmla="*/ 7193857 w 11748700"/>
              <a:gd name="connsiteY154" fmla="*/ 4641338 h 6673820"/>
              <a:gd name="connsiteX155" fmla="*/ 7224193 w 11748700"/>
              <a:gd name="connsiteY155" fmla="*/ 4637005 h 6673820"/>
              <a:gd name="connsiteX156" fmla="*/ 7245861 w 11748700"/>
              <a:gd name="connsiteY156" fmla="*/ 4632671 h 6673820"/>
              <a:gd name="connsiteX157" fmla="*/ 7271863 w 11748700"/>
              <a:gd name="connsiteY157" fmla="*/ 4628337 h 6673820"/>
              <a:gd name="connsiteX158" fmla="*/ 7284864 w 11748700"/>
              <a:gd name="connsiteY158" fmla="*/ 4624004 h 6673820"/>
              <a:gd name="connsiteX159" fmla="*/ 7310866 w 11748700"/>
              <a:gd name="connsiteY159" fmla="*/ 4619670 h 6673820"/>
              <a:gd name="connsiteX160" fmla="*/ 7328201 w 11748700"/>
              <a:gd name="connsiteY160" fmla="*/ 4615337 h 6673820"/>
              <a:gd name="connsiteX161" fmla="*/ 7436542 w 11748700"/>
              <a:gd name="connsiteY161" fmla="*/ 4619670 h 6673820"/>
              <a:gd name="connsiteX162" fmla="*/ 7492879 w 11748700"/>
              <a:gd name="connsiteY162" fmla="*/ 4632671 h 6673820"/>
              <a:gd name="connsiteX163" fmla="*/ 7505880 w 11748700"/>
              <a:gd name="connsiteY163" fmla="*/ 4637005 h 6673820"/>
              <a:gd name="connsiteX164" fmla="*/ 7531882 w 11748700"/>
              <a:gd name="connsiteY164" fmla="*/ 4641338 h 6673820"/>
              <a:gd name="connsiteX165" fmla="*/ 7562218 w 11748700"/>
              <a:gd name="connsiteY165" fmla="*/ 4650006 h 6673820"/>
              <a:gd name="connsiteX166" fmla="*/ 7570885 w 11748700"/>
              <a:gd name="connsiteY166" fmla="*/ 4663007 h 6673820"/>
              <a:gd name="connsiteX167" fmla="*/ 7588220 w 11748700"/>
              <a:gd name="connsiteY167" fmla="*/ 4697676 h 6673820"/>
              <a:gd name="connsiteX168" fmla="*/ 7601220 w 11748700"/>
              <a:gd name="connsiteY168" fmla="*/ 4715010 h 6673820"/>
              <a:gd name="connsiteX169" fmla="*/ 7614221 w 11748700"/>
              <a:gd name="connsiteY169" fmla="*/ 4728011 h 6673820"/>
              <a:gd name="connsiteX170" fmla="*/ 7622889 w 11748700"/>
              <a:gd name="connsiteY170" fmla="*/ 4745346 h 6673820"/>
              <a:gd name="connsiteX171" fmla="*/ 7640223 w 11748700"/>
              <a:gd name="connsiteY171" fmla="*/ 4767014 h 6673820"/>
              <a:gd name="connsiteX172" fmla="*/ 7661892 w 11748700"/>
              <a:gd name="connsiteY172" fmla="*/ 4801683 h 6673820"/>
              <a:gd name="connsiteX173" fmla="*/ 7666225 w 11748700"/>
              <a:gd name="connsiteY173" fmla="*/ 4814684 h 6673820"/>
              <a:gd name="connsiteX174" fmla="*/ 7674893 w 11748700"/>
              <a:gd name="connsiteY174" fmla="*/ 4827685 h 6673820"/>
              <a:gd name="connsiteX175" fmla="*/ 7731230 w 11748700"/>
              <a:gd name="connsiteY175" fmla="*/ 4888356 h 6673820"/>
              <a:gd name="connsiteX176" fmla="*/ 7744231 w 11748700"/>
              <a:gd name="connsiteY176" fmla="*/ 4901357 h 6673820"/>
              <a:gd name="connsiteX177" fmla="*/ 7765899 w 11748700"/>
              <a:gd name="connsiteY177" fmla="*/ 4931693 h 6673820"/>
              <a:gd name="connsiteX178" fmla="*/ 7809236 w 11748700"/>
              <a:gd name="connsiteY178" fmla="*/ 4966362 h 6673820"/>
              <a:gd name="connsiteX179" fmla="*/ 7908910 w 11748700"/>
              <a:gd name="connsiteY179" fmla="*/ 4962028 h 6673820"/>
              <a:gd name="connsiteX180" fmla="*/ 7973914 w 11748700"/>
              <a:gd name="connsiteY180" fmla="*/ 4953361 h 6673820"/>
              <a:gd name="connsiteX181" fmla="*/ 7995583 w 11748700"/>
              <a:gd name="connsiteY181" fmla="*/ 4949028 h 6673820"/>
              <a:gd name="connsiteX182" fmla="*/ 8069255 w 11748700"/>
              <a:gd name="connsiteY182" fmla="*/ 4944694 h 6673820"/>
              <a:gd name="connsiteX183" fmla="*/ 8147260 w 11748700"/>
              <a:gd name="connsiteY183" fmla="*/ 4931693 h 6673820"/>
              <a:gd name="connsiteX184" fmla="*/ 8199264 w 11748700"/>
              <a:gd name="connsiteY184" fmla="*/ 4918692 h 6673820"/>
              <a:gd name="connsiteX185" fmla="*/ 8238267 w 11748700"/>
              <a:gd name="connsiteY185" fmla="*/ 4910025 h 6673820"/>
              <a:gd name="connsiteX186" fmla="*/ 8298938 w 11748700"/>
              <a:gd name="connsiteY186" fmla="*/ 4875355 h 6673820"/>
              <a:gd name="connsiteX187" fmla="*/ 8320606 w 11748700"/>
              <a:gd name="connsiteY187" fmla="*/ 4866688 h 6673820"/>
              <a:gd name="connsiteX188" fmla="*/ 8342275 w 11748700"/>
              <a:gd name="connsiteY188" fmla="*/ 4853687 h 6673820"/>
              <a:gd name="connsiteX189" fmla="*/ 8411613 w 11748700"/>
              <a:gd name="connsiteY189" fmla="*/ 4823352 h 6673820"/>
              <a:gd name="connsiteX190" fmla="*/ 8433281 w 11748700"/>
              <a:gd name="connsiteY190" fmla="*/ 4810351 h 6673820"/>
              <a:gd name="connsiteX191" fmla="*/ 8463617 w 11748700"/>
              <a:gd name="connsiteY191" fmla="*/ 4788683 h 6673820"/>
              <a:gd name="connsiteX192" fmla="*/ 8532955 w 11748700"/>
              <a:gd name="connsiteY192" fmla="*/ 4758347 h 6673820"/>
              <a:gd name="connsiteX193" fmla="*/ 8576292 w 11748700"/>
              <a:gd name="connsiteY193" fmla="*/ 4736679 h 6673820"/>
              <a:gd name="connsiteX194" fmla="*/ 8597960 w 11748700"/>
              <a:gd name="connsiteY194" fmla="*/ 4723678 h 6673820"/>
              <a:gd name="connsiteX195" fmla="*/ 8632629 w 11748700"/>
              <a:gd name="connsiteY195" fmla="*/ 4706343 h 6673820"/>
              <a:gd name="connsiteX196" fmla="*/ 8671632 w 11748700"/>
              <a:gd name="connsiteY196" fmla="*/ 4680341 h 6673820"/>
              <a:gd name="connsiteX197" fmla="*/ 8727969 w 11748700"/>
              <a:gd name="connsiteY197" fmla="*/ 4641338 h 6673820"/>
              <a:gd name="connsiteX198" fmla="*/ 8758305 w 11748700"/>
              <a:gd name="connsiteY198" fmla="*/ 4615337 h 6673820"/>
              <a:gd name="connsiteX199" fmla="*/ 8827643 w 11748700"/>
              <a:gd name="connsiteY199" fmla="*/ 4567666 h 6673820"/>
              <a:gd name="connsiteX200" fmla="*/ 8914316 w 11748700"/>
              <a:gd name="connsiteY200" fmla="*/ 4515663 h 6673820"/>
              <a:gd name="connsiteX201" fmla="*/ 8940318 w 11748700"/>
              <a:gd name="connsiteY201" fmla="*/ 4493994 h 6673820"/>
              <a:gd name="connsiteX202" fmla="*/ 8961986 w 11748700"/>
              <a:gd name="connsiteY202" fmla="*/ 4472326 h 6673820"/>
              <a:gd name="connsiteX203" fmla="*/ 9000989 w 11748700"/>
              <a:gd name="connsiteY203" fmla="*/ 4437657 h 6673820"/>
              <a:gd name="connsiteX204" fmla="*/ 9022657 w 11748700"/>
              <a:gd name="connsiteY204" fmla="*/ 4415989 h 6673820"/>
              <a:gd name="connsiteX205" fmla="*/ 9052993 w 11748700"/>
              <a:gd name="connsiteY205" fmla="*/ 4389987 h 6673820"/>
              <a:gd name="connsiteX206" fmla="*/ 9109330 w 11748700"/>
              <a:gd name="connsiteY206" fmla="*/ 4329316 h 6673820"/>
              <a:gd name="connsiteX207" fmla="*/ 9165668 w 11748700"/>
              <a:gd name="connsiteY207" fmla="*/ 4290313 h 6673820"/>
              <a:gd name="connsiteX208" fmla="*/ 9191670 w 11748700"/>
              <a:gd name="connsiteY208" fmla="*/ 4268645 h 6673820"/>
              <a:gd name="connsiteX209" fmla="*/ 9248007 w 11748700"/>
              <a:gd name="connsiteY209" fmla="*/ 4238309 h 6673820"/>
              <a:gd name="connsiteX210" fmla="*/ 9339014 w 11748700"/>
              <a:gd name="connsiteY210" fmla="*/ 4155970 h 6673820"/>
              <a:gd name="connsiteX211" fmla="*/ 9430020 w 11748700"/>
              <a:gd name="connsiteY211" fmla="*/ 4025960 h 6673820"/>
              <a:gd name="connsiteX212" fmla="*/ 9495025 w 11748700"/>
              <a:gd name="connsiteY212" fmla="*/ 3900284 h 6673820"/>
              <a:gd name="connsiteX213" fmla="*/ 9568697 w 11748700"/>
              <a:gd name="connsiteY213" fmla="*/ 3796277 h 6673820"/>
              <a:gd name="connsiteX214" fmla="*/ 9612034 w 11748700"/>
              <a:gd name="connsiteY214" fmla="*/ 3713937 h 6673820"/>
              <a:gd name="connsiteX215" fmla="*/ 9655370 w 11748700"/>
              <a:gd name="connsiteY215" fmla="*/ 3644599 h 6673820"/>
              <a:gd name="connsiteX216" fmla="*/ 9651037 w 11748700"/>
              <a:gd name="connsiteY216" fmla="*/ 3475587 h 6673820"/>
              <a:gd name="connsiteX217" fmla="*/ 9612034 w 11748700"/>
              <a:gd name="connsiteY217" fmla="*/ 3410582 h 6673820"/>
              <a:gd name="connsiteX218" fmla="*/ 9473357 w 11748700"/>
              <a:gd name="connsiteY218" fmla="*/ 3237236 h 6673820"/>
              <a:gd name="connsiteX219" fmla="*/ 9399685 w 11748700"/>
              <a:gd name="connsiteY219" fmla="*/ 3176565 h 6673820"/>
              <a:gd name="connsiteX220" fmla="*/ 9347681 w 11748700"/>
              <a:gd name="connsiteY220" fmla="*/ 3128895 h 6673820"/>
              <a:gd name="connsiteX221" fmla="*/ 9217672 w 11748700"/>
              <a:gd name="connsiteY221" fmla="*/ 3042222 h 6673820"/>
              <a:gd name="connsiteX222" fmla="*/ 9083329 w 11748700"/>
              <a:gd name="connsiteY222" fmla="*/ 2968550 h 6673820"/>
              <a:gd name="connsiteX223" fmla="*/ 8983655 w 11748700"/>
              <a:gd name="connsiteY223" fmla="*/ 2933881 h 6673820"/>
              <a:gd name="connsiteX224" fmla="*/ 8831977 w 11748700"/>
              <a:gd name="connsiteY224" fmla="*/ 2873210 h 6673820"/>
              <a:gd name="connsiteX225" fmla="*/ 8680299 w 11748700"/>
              <a:gd name="connsiteY225" fmla="*/ 2803871 h 6673820"/>
              <a:gd name="connsiteX226" fmla="*/ 8567624 w 11748700"/>
              <a:gd name="connsiteY226" fmla="*/ 2773536 h 6673820"/>
              <a:gd name="connsiteX227" fmla="*/ 8446282 w 11748700"/>
              <a:gd name="connsiteY227" fmla="*/ 2730199 h 6673820"/>
              <a:gd name="connsiteX228" fmla="*/ 8242601 w 11748700"/>
              <a:gd name="connsiteY228" fmla="*/ 2673862 h 6673820"/>
              <a:gd name="connsiteX229" fmla="*/ 7917577 w 11748700"/>
              <a:gd name="connsiteY229" fmla="*/ 2561187 h 6673820"/>
              <a:gd name="connsiteX230" fmla="*/ 7683560 w 11748700"/>
              <a:gd name="connsiteY230" fmla="*/ 2496182 h 6673820"/>
              <a:gd name="connsiteX231" fmla="*/ 7302199 w 11748700"/>
              <a:gd name="connsiteY231" fmla="*/ 2379173 h 6673820"/>
              <a:gd name="connsiteX232" fmla="*/ 6920838 w 11748700"/>
              <a:gd name="connsiteY232" fmla="*/ 2322836 h 6673820"/>
              <a:gd name="connsiteX233" fmla="*/ 6799495 w 11748700"/>
              <a:gd name="connsiteY233" fmla="*/ 2288167 h 6673820"/>
              <a:gd name="connsiteX234" fmla="*/ 6730157 w 11748700"/>
              <a:gd name="connsiteY234" fmla="*/ 2279500 h 6673820"/>
              <a:gd name="connsiteX235" fmla="*/ 6630483 w 11748700"/>
              <a:gd name="connsiteY235" fmla="*/ 2262165 h 6673820"/>
              <a:gd name="connsiteX236" fmla="*/ 6582813 w 11748700"/>
              <a:gd name="connsiteY236" fmla="*/ 2249164 h 6673820"/>
              <a:gd name="connsiteX237" fmla="*/ 6478805 w 11748700"/>
              <a:gd name="connsiteY237" fmla="*/ 2240497 h 6673820"/>
              <a:gd name="connsiteX238" fmla="*/ 5997770 w 11748700"/>
              <a:gd name="connsiteY238" fmla="*/ 2227496 h 6673820"/>
              <a:gd name="connsiteX239" fmla="*/ 5183044 w 11748700"/>
              <a:gd name="connsiteY239" fmla="*/ 2223162 h 6673820"/>
              <a:gd name="connsiteX240" fmla="*/ 4593668 w 11748700"/>
              <a:gd name="connsiteY240" fmla="*/ 2201494 h 6673820"/>
              <a:gd name="connsiteX241" fmla="*/ 4467992 w 11748700"/>
              <a:gd name="connsiteY241" fmla="*/ 2188493 h 6673820"/>
              <a:gd name="connsiteX242" fmla="*/ 4277311 w 11748700"/>
              <a:gd name="connsiteY242" fmla="*/ 2171158 h 6673820"/>
              <a:gd name="connsiteX243" fmla="*/ 4207973 w 11748700"/>
              <a:gd name="connsiteY243" fmla="*/ 2162491 h 6673820"/>
              <a:gd name="connsiteX244" fmla="*/ 4168970 w 11748700"/>
              <a:gd name="connsiteY244" fmla="*/ 2153824 h 6673820"/>
              <a:gd name="connsiteX245" fmla="*/ 3722604 w 11748700"/>
              <a:gd name="connsiteY245" fmla="*/ 2145156 h 6673820"/>
              <a:gd name="connsiteX246" fmla="*/ 3627264 w 11748700"/>
              <a:gd name="connsiteY246" fmla="*/ 2136489 h 6673820"/>
              <a:gd name="connsiteX247" fmla="*/ 3592595 w 11748700"/>
              <a:gd name="connsiteY247" fmla="*/ 2123488 h 6673820"/>
              <a:gd name="connsiteX248" fmla="*/ 3471253 w 11748700"/>
              <a:gd name="connsiteY248" fmla="*/ 2101820 h 6673820"/>
              <a:gd name="connsiteX249" fmla="*/ 3349911 w 11748700"/>
              <a:gd name="connsiteY249" fmla="*/ 2054150 h 6673820"/>
              <a:gd name="connsiteX250" fmla="*/ 3228568 w 11748700"/>
              <a:gd name="connsiteY250" fmla="*/ 2006480 h 6673820"/>
              <a:gd name="connsiteX251" fmla="*/ 3206900 w 11748700"/>
              <a:gd name="connsiteY251" fmla="*/ 1989145 h 6673820"/>
              <a:gd name="connsiteX252" fmla="*/ 3163564 w 11748700"/>
              <a:gd name="connsiteY252" fmla="*/ 1967477 h 6673820"/>
              <a:gd name="connsiteX253" fmla="*/ 3124561 w 11748700"/>
              <a:gd name="connsiteY253" fmla="*/ 1932808 h 6673820"/>
              <a:gd name="connsiteX254" fmla="*/ 3094225 w 11748700"/>
              <a:gd name="connsiteY254" fmla="*/ 1911139 h 6673820"/>
              <a:gd name="connsiteX255" fmla="*/ 3020553 w 11748700"/>
              <a:gd name="connsiteY255" fmla="*/ 1850468 h 6673820"/>
              <a:gd name="connsiteX256" fmla="*/ 2994551 w 11748700"/>
              <a:gd name="connsiteY256" fmla="*/ 1828800 h 6673820"/>
              <a:gd name="connsiteX257" fmla="*/ 2977217 w 11748700"/>
              <a:gd name="connsiteY257" fmla="*/ 1807132 h 6673820"/>
              <a:gd name="connsiteX258" fmla="*/ 2964216 w 11748700"/>
              <a:gd name="connsiteY258" fmla="*/ 1794131 h 6673820"/>
              <a:gd name="connsiteX259" fmla="*/ 2951215 w 11748700"/>
              <a:gd name="connsiteY259" fmla="*/ 1768129 h 6673820"/>
              <a:gd name="connsiteX260" fmla="*/ 2933880 w 11748700"/>
              <a:gd name="connsiteY260" fmla="*/ 1746461 h 6673820"/>
              <a:gd name="connsiteX261" fmla="*/ 2916546 w 11748700"/>
              <a:gd name="connsiteY261" fmla="*/ 1720459 h 6673820"/>
              <a:gd name="connsiteX262" fmla="*/ 2899211 w 11748700"/>
              <a:gd name="connsiteY262" fmla="*/ 1703124 h 6673820"/>
              <a:gd name="connsiteX263" fmla="*/ 2890544 w 11748700"/>
              <a:gd name="connsiteY263" fmla="*/ 1690123 h 6673820"/>
              <a:gd name="connsiteX264" fmla="*/ 2829873 w 11748700"/>
              <a:gd name="connsiteY264" fmla="*/ 1607784 h 6673820"/>
              <a:gd name="connsiteX265" fmla="*/ 2816872 w 11748700"/>
              <a:gd name="connsiteY265" fmla="*/ 1577448 h 6673820"/>
              <a:gd name="connsiteX266" fmla="*/ 2812538 w 11748700"/>
              <a:gd name="connsiteY266" fmla="*/ 1542779 h 6673820"/>
              <a:gd name="connsiteX267" fmla="*/ 2808204 w 11748700"/>
              <a:gd name="connsiteY267" fmla="*/ 1430104 h 6673820"/>
              <a:gd name="connsiteX268" fmla="*/ 2799537 w 11748700"/>
              <a:gd name="connsiteY268" fmla="*/ 1391101 h 6673820"/>
              <a:gd name="connsiteX269" fmla="*/ 2795203 w 11748700"/>
              <a:gd name="connsiteY269" fmla="*/ 1343431 h 6673820"/>
              <a:gd name="connsiteX270" fmla="*/ 2786536 w 11748700"/>
              <a:gd name="connsiteY270" fmla="*/ 1300095 h 6673820"/>
              <a:gd name="connsiteX271" fmla="*/ 2773535 w 11748700"/>
              <a:gd name="connsiteY271" fmla="*/ 1152751 h 6673820"/>
              <a:gd name="connsiteX272" fmla="*/ 2769202 w 11748700"/>
              <a:gd name="connsiteY272" fmla="*/ 1135416 h 6673820"/>
              <a:gd name="connsiteX273" fmla="*/ 2777869 w 11748700"/>
              <a:gd name="connsiteY273" fmla="*/ 996739 h 6673820"/>
              <a:gd name="connsiteX274" fmla="*/ 2786536 w 11748700"/>
              <a:gd name="connsiteY274" fmla="*/ 966404 h 6673820"/>
              <a:gd name="connsiteX275" fmla="*/ 2812538 w 11748700"/>
              <a:gd name="connsiteY275" fmla="*/ 905733 h 6673820"/>
              <a:gd name="connsiteX276" fmla="*/ 2847207 w 11748700"/>
              <a:gd name="connsiteY276" fmla="*/ 862396 h 6673820"/>
              <a:gd name="connsiteX277" fmla="*/ 2864542 w 11748700"/>
              <a:gd name="connsiteY277" fmla="*/ 840728 h 6673820"/>
              <a:gd name="connsiteX278" fmla="*/ 2881876 w 11748700"/>
              <a:gd name="connsiteY278" fmla="*/ 827727 h 6673820"/>
              <a:gd name="connsiteX279" fmla="*/ 2894877 w 11748700"/>
              <a:gd name="connsiteY279" fmla="*/ 819060 h 6673820"/>
              <a:gd name="connsiteX280" fmla="*/ 2912212 w 11748700"/>
              <a:gd name="connsiteY280" fmla="*/ 801725 h 6673820"/>
              <a:gd name="connsiteX281" fmla="*/ 3003219 w 11748700"/>
              <a:gd name="connsiteY281" fmla="*/ 775723 h 6673820"/>
              <a:gd name="connsiteX282" fmla="*/ 3115893 w 11748700"/>
              <a:gd name="connsiteY282" fmla="*/ 749721 h 6673820"/>
              <a:gd name="connsiteX283" fmla="*/ 3137562 w 11748700"/>
              <a:gd name="connsiteY283" fmla="*/ 741054 h 6673820"/>
              <a:gd name="connsiteX284" fmla="*/ 3163564 w 11748700"/>
              <a:gd name="connsiteY284" fmla="*/ 732387 h 6673820"/>
              <a:gd name="connsiteX285" fmla="*/ 3219901 w 11748700"/>
              <a:gd name="connsiteY285" fmla="*/ 702051 h 6673820"/>
              <a:gd name="connsiteX286" fmla="*/ 3237236 w 11748700"/>
              <a:gd name="connsiteY286" fmla="*/ 689050 h 6673820"/>
              <a:gd name="connsiteX287" fmla="*/ 3293573 w 11748700"/>
              <a:gd name="connsiteY287" fmla="*/ 663048 h 6673820"/>
              <a:gd name="connsiteX288" fmla="*/ 3323909 w 11748700"/>
              <a:gd name="connsiteY288" fmla="*/ 650047 h 6673820"/>
              <a:gd name="connsiteX289" fmla="*/ 3362911 w 11748700"/>
              <a:gd name="connsiteY289" fmla="*/ 641380 h 6673820"/>
              <a:gd name="connsiteX290" fmla="*/ 3488587 w 11748700"/>
              <a:gd name="connsiteY290" fmla="*/ 619712 h 6673820"/>
              <a:gd name="connsiteX291" fmla="*/ 3644599 w 11748700"/>
              <a:gd name="connsiteY291" fmla="*/ 598044 h 6673820"/>
              <a:gd name="connsiteX292" fmla="*/ 3731272 w 11748700"/>
              <a:gd name="connsiteY292" fmla="*/ 589376 h 6673820"/>
              <a:gd name="connsiteX293" fmla="*/ 3809277 w 11748700"/>
              <a:gd name="connsiteY293" fmla="*/ 576375 h 6673820"/>
              <a:gd name="connsiteX294" fmla="*/ 3891617 w 11748700"/>
              <a:gd name="connsiteY294" fmla="*/ 567708 h 6673820"/>
              <a:gd name="connsiteX295" fmla="*/ 4359651 w 11748700"/>
              <a:gd name="connsiteY295" fmla="*/ 533039 h 6673820"/>
              <a:gd name="connsiteX296" fmla="*/ 4428989 w 11748700"/>
              <a:gd name="connsiteY296" fmla="*/ 520038 h 6673820"/>
              <a:gd name="connsiteX297" fmla="*/ 4554665 w 11748700"/>
              <a:gd name="connsiteY297" fmla="*/ 507037 h 6673820"/>
              <a:gd name="connsiteX298" fmla="*/ 4654339 w 11748700"/>
              <a:gd name="connsiteY298" fmla="*/ 485369 h 6673820"/>
              <a:gd name="connsiteX299" fmla="*/ 4758347 w 11748700"/>
              <a:gd name="connsiteY299" fmla="*/ 437699 h 6673820"/>
              <a:gd name="connsiteX300" fmla="*/ 4888356 w 11748700"/>
              <a:gd name="connsiteY300" fmla="*/ 416030 h 6673820"/>
              <a:gd name="connsiteX301" fmla="*/ 5105039 w 11748700"/>
              <a:gd name="connsiteY301" fmla="*/ 364027 h 6673820"/>
              <a:gd name="connsiteX302" fmla="*/ 5209046 w 11748700"/>
              <a:gd name="connsiteY302" fmla="*/ 351026 h 6673820"/>
              <a:gd name="connsiteX303" fmla="*/ 5386726 w 11748700"/>
              <a:gd name="connsiteY303" fmla="*/ 329357 h 6673820"/>
              <a:gd name="connsiteX304" fmla="*/ 5560072 w 11748700"/>
              <a:gd name="connsiteY304" fmla="*/ 320690 h 6673820"/>
              <a:gd name="connsiteX305" fmla="*/ 5742085 w 11748700"/>
              <a:gd name="connsiteY305" fmla="*/ 312023 h 6673820"/>
              <a:gd name="connsiteX306" fmla="*/ 5958767 w 11748700"/>
              <a:gd name="connsiteY306" fmla="*/ 307689 h 6673820"/>
              <a:gd name="connsiteX307" fmla="*/ 6114779 w 11748700"/>
              <a:gd name="connsiteY307" fmla="*/ 303355 h 6673820"/>
              <a:gd name="connsiteX308" fmla="*/ 6270790 w 11748700"/>
              <a:gd name="connsiteY308" fmla="*/ 281687 h 6673820"/>
              <a:gd name="connsiteX309" fmla="*/ 6392132 w 11748700"/>
              <a:gd name="connsiteY309" fmla="*/ 268686 h 6673820"/>
              <a:gd name="connsiteX310" fmla="*/ 6695488 w 11748700"/>
              <a:gd name="connsiteY310" fmla="*/ 260019 h 6673820"/>
              <a:gd name="connsiteX311" fmla="*/ 6764826 w 11748700"/>
              <a:gd name="connsiteY311" fmla="*/ 251352 h 6673820"/>
              <a:gd name="connsiteX312" fmla="*/ 6907837 w 11748700"/>
              <a:gd name="connsiteY312" fmla="*/ 238351 h 6673820"/>
              <a:gd name="connsiteX313" fmla="*/ 6959840 w 11748700"/>
              <a:gd name="connsiteY313" fmla="*/ 229683 h 6673820"/>
              <a:gd name="connsiteX314" fmla="*/ 6998843 w 11748700"/>
              <a:gd name="connsiteY314" fmla="*/ 212349 h 6673820"/>
              <a:gd name="connsiteX315" fmla="*/ 7115852 w 11748700"/>
              <a:gd name="connsiteY315" fmla="*/ 199348 h 6673820"/>
              <a:gd name="connsiteX316" fmla="*/ 7159188 w 11748700"/>
              <a:gd name="connsiteY316" fmla="*/ 186347 h 6673820"/>
              <a:gd name="connsiteX317" fmla="*/ 7189524 w 11748700"/>
              <a:gd name="connsiteY317" fmla="*/ 182013 h 6673820"/>
              <a:gd name="connsiteX318" fmla="*/ 7380204 w 11748700"/>
              <a:gd name="connsiteY318" fmla="*/ 173346 h 6673820"/>
              <a:gd name="connsiteX319" fmla="*/ 7440875 w 11748700"/>
              <a:gd name="connsiteY319" fmla="*/ 164679 h 6673820"/>
              <a:gd name="connsiteX320" fmla="*/ 7466877 w 11748700"/>
              <a:gd name="connsiteY320" fmla="*/ 156011 h 6673820"/>
              <a:gd name="connsiteX321" fmla="*/ 7514548 w 11748700"/>
              <a:gd name="connsiteY321" fmla="*/ 143010 h 6673820"/>
              <a:gd name="connsiteX322" fmla="*/ 7527548 w 11748700"/>
              <a:gd name="connsiteY322" fmla="*/ 134343 h 6673820"/>
              <a:gd name="connsiteX323" fmla="*/ 7570885 w 11748700"/>
              <a:gd name="connsiteY323" fmla="*/ 121342 h 6673820"/>
              <a:gd name="connsiteX324" fmla="*/ 7609888 w 11748700"/>
              <a:gd name="connsiteY324" fmla="*/ 104008 h 6673820"/>
              <a:gd name="connsiteX325" fmla="*/ 7726896 w 11748700"/>
              <a:gd name="connsiteY325" fmla="*/ 82339 h 6673820"/>
              <a:gd name="connsiteX326" fmla="*/ 7752898 w 11748700"/>
              <a:gd name="connsiteY326" fmla="*/ 78006 h 6673820"/>
              <a:gd name="connsiteX327" fmla="*/ 7787567 w 11748700"/>
              <a:gd name="connsiteY327" fmla="*/ 73672 h 6673820"/>
              <a:gd name="connsiteX328" fmla="*/ 7804902 w 11748700"/>
              <a:gd name="connsiteY328" fmla="*/ 69338 h 6673820"/>
              <a:gd name="connsiteX329" fmla="*/ 7913243 w 11748700"/>
              <a:gd name="connsiteY329" fmla="*/ 65005 h 6673820"/>
              <a:gd name="connsiteX330" fmla="*/ 8021584 w 11748700"/>
              <a:gd name="connsiteY330" fmla="*/ 47670 h 6673820"/>
              <a:gd name="connsiteX331" fmla="*/ 8064921 w 11748700"/>
              <a:gd name="connsiteY331" fmla="*/ 34669 h 6673820"/>
              <a:gd name="connsiteX332" fmla="*/ 8099590 w 11748700"/>
              <a:gd name="connsiteY332" fmla="*/ 21668 h 6673820"/>
              <a:gd name="connsiteX333" fmla="*/ 8121258 w 11748700"/>
              <a:gd name="connsiteY333" fmla="*/ 13001 h 6673820"/>
              <a:gd name="connsiteX334" fmla="*/ 8134259 w 11748700"/>
              <a:gd name="connsiteY334" fmla="*/ 8667 h 6673820"/>
              <a:gd name="connsiteX335" fmla="*/ 8155928 w 11748700"/>
              <a:gd name="connsiteY335" fmla="*/ 0 h 6673820"/>
              <a:gd name="connsiteX336" fmla="*/ 8216599 w 11748700"/>
              <a:gd name="connsiteY336" fmla="*/ 4334 h 6673820"/>
              <a:gd name="connsiteX337" fmla="*/ 8238267 w 11748700"/>
              <a:gd name="connsiteY337" fmla="*/ 13001 h 6673820"/>
              <a:gd name="connsiteX338" fmla="*/ 8272936 w 11748700"/>
              <a:gd name="connsiteY338" fmla="*/ 17335 h 6673820"/>
              <a:gd name="connsiteX339" fmla="*/ 8303272 w 11748700"/>
              <a:gd name="connsiteY339" fmla="*/ 30336 h 6673820"/>
              <a:gd name="connsiteX340" fmla="*/ 8337941 w 11748700"/>
              <a:gd name="connsiteY340" fmla="*/ 34669 h 6673820"/>
              <a:gd name="connsiteX341" fmla="*/ 8476618 w 11748700"/>
              <a:gd name="connsiteY341" fmla="*/ 43337 h 6673820"/>
              <a:gd name="connsiteX342" fmla="*/ 8576292 w 11748700"/>
              <a:gd name="connsiteY342" fmla="*/ 47670 h 6673820"/>
              <a:gd name="connsiteX343" fmla="*/ 8671632 w 11748700"/>
              <a:gd name="connsiteY343" fmla="*/ 69338 h 6673820"/>
              <a:gd name="connsiteX344" fmla="*/ 8762639 w 11748700"/>
              <a:gd name="connsiteY344" fmla="*/ 78006 h 6673820"/>
              <a:gd name="connsiteX345" fmla="*/ 8892648 w 11748700"/>
              <a:gd name="connsiteY345" fmla="*/ 104008 h 6673820"/>
              <a:gd name="connsiteX346" fmla="*/ 8948985 w 11748700"/>
              <a:gd name="connsiteY346" fmla="*/ 117009 h 6673820"/>
              <a:gd name="connsiteX347" fmla="*/ 9187336 w 11748700"/>
              <a:gd name="connsiteY347" fmla="*/ 156011 h 6673820"/>
              <a:gd name="connsiteX348" fmla="*/ 9282676 w 11748700"/>
              <a:gd name="connsiteY348" fmla="*/ 173346 h 6673820"/>
              <a:gd name="connsiteX349" fmla="*/ 9404019 w 11748700"/>
              <a:gd name="connsiteY349" fmla="*/ 186347 h 6673820"/>
              <a:gd name="connsiteX350" fmla="*/ 9464690 w 11748700"/>
              <a:gd name="connsiteY350" fmla="*/ 195014 h 6673820"/>
              <a:gd name="connsiteX351" fmla="*/ 9698707 w 11748700"/>
              <a:gd name="connsiteY351" fmla="*/ 216683 h 6673820"/>
              <a:gd name="connsiteX352" fmla="*/ 9785380 w 11748700"/>
              <a:gd name="connsiteY352" fmla="*/ 229683 h 6673820"/>
              <a:gd name="connsiteX353" fmla="*/ 9885054 w 11748700"/>
              <a:gd name="connsiteY353" fmla="*/ 251352 h 6673820"/>
              <a:gd name="connsiteX354" fmla="*/ 9958726 w 11748700"/>
              <a:gd name="connsiteY354" fmla="*/ 255685 h 6673820"/>
              <a:gd name="connsiteX355" fmla="*/ 10114737 w 11748700"/>
              <a:gd name="connsiteY355" fmla="*/ 260019 h 6673820"/>
              <a:gd name="connsiteX356" fmla="*/ 10205744 w 11748700"/>
              <a:gd name="connsiteY356" fmla="*/ 273020 h 6673820"/>
              <a:gd name="connsiteX357" fmla="*/ 10357421 w 11748700"/>
              <a:gd name="connsiteY357" fmla="*/ 281687 h 6673820"/>
              <a:gd name="connsiteX358" fmla="*/ 10405092 w 11748700"/>
              <a:gd name="connsiteY358" fmla="*/ 286021 h 6673820"/>
              <a:gd name="connsiteX359" fmla="*/ 10452762 w 11748700"/>
              <a:gd name="connsiteY359" fmla="*/ 299022 h 6673820"/>
              <a:gd name="connsiteX360" fmla="*/ 10483097 w 11748700"/>
              <a:gd name="connsiteY360" fmla="*/ 303355 h 6673820"/>
              <a:gd name="connsiteX361" fmla="*/ 10552436 w 11748700"/>
              <a:gd name="connsiteY361" fmla="*/ 312023 h 6673820"/>
              <a:gd name="connsiteX362" fmla="*/ 10634775 w 11748700"/>
              <a:gd name="connsiteY362" fmla="*/ 333691 h 6673820"/>
              <a:gd name="connsiteX363" fmla="*/ 10717114 w 11748700"/>
              <a:gd name="connsiteY363" fmla="*/ 342358 h 6673820"/>
              <a:gd name="connsiteX364" fmla="*/ 10773452 w 11748700"/>
              <a:gd name="connsiteY364" fmla="*/ 364027 h 6673820"/>
              <a:gd name="connsiteX365" fmla="*/ 10842790 w 11748700"/>
              <a:gd name="connsiteY365" fmla="*/ 385695 h 6673820"/>
              <a:gd name="connsiteX366" fmla="*/ 10903461 w 11748700"/>
              <a:gd name="connsiteY366" fmla="*/ 390028 h 6673820"/>
              <a:gd name="connsiteX367" fmla="*/ 10981467 w 11748700"/>
              <a:gd name="connsiteY367" fmla="*/ 424698 h 6673820"/>
              <a:gd name="connsiteX368" fmla="*/ 11050805 w 11748700"/>
              <a:gd name="connsiteY368" fmla="*/ 442032 h 6673820"/>
              <a:gd name="connsiteX369" fmla="*/ 11133145 w 11748700"/>
              <a:gd name="connsiteY369" fmla="*/ 476701 h 6673820"/>
              <a:gd name="connsiteX370" fmla="*/ 11154813 w 11748700"/>
              <a:gd name="connsiteY370" fmla="*/ 485369 h 6673820"/>
              <a:gd name="connsiteX371" fmla="*/ 11232819 w 11748700"/>
              <a:gd name="connsiteY371" fmla="*/ 533039 h 6673820"/>
              <a:gd name="connsiteX372" fmla="*/ 11258820 w 11748700"/>
              <a:gd name="connsiteY372" fmla="*/ 554707 h 6673820"/>
              <a:gd name="connsiteX373" fmla="*/ 11328159 w 11748700"/>
              <a:gd name="connsiteY373" fmla="*/ 645714 h 6673820"/>
              <a:gd name="connsiteX374" fmla="*/ 11371495 w 11748700"/>
              <a:gd name="connsiteY374" fmla="*/ 754055 h 6673820"/>
              <a:gd name="connsiteX375" fmla="*/ 11397497 w 11748700"/>
              <a:gd name="connsiteY375" fmla="*/ 806059 h 6673820"/>
              <a:gd name="connsiteX376" fmla="*/ 11427833 w 11748700"/>
              <a:gd name="connsiteY376" fmla="*/ 931735 h 6673820"/>
              <a:gd name="connsiteX377" fmla="*/ 11458168 w 11748700"/>
              <a:gd name="connsiteY377" fmla="*/ 1014074 h 6673820"/>
              <a:gd name="connsiteX378" fmla="*/ 11462502 w 11748700"/>
              <a:gd name="connsiteY378" fmla="*/ 1087746 h 6673820"/>
              <a:gd name="connsiteX379" fmla="*/ 11475503 w 11748700"/>
              <a:gd name="connsiteY379" fmla="*/ 1126749 h 6673820"/>
              <a:gd name="connsiteX380" fmla="*/ 11488504 w 11748700"/>
              <a:gd name="connsiteY380" fmla="*/ 1330430 h 6673820"/>
              <a:gd name="connsiteX381" fmla="*/ 11523173 w 11748700"/>
              <a:gd name="connsiteY381" fmla="*/ 1677122 h 6673820"/>
              <a:gd name="connsiteX382" fmla="*/ 11518839 w 11748700"/>
              <a:gd name="connsiteY382" fmla="*/ 1954476 h 6673820"/>
              <a:gd name="connsiteX383" fmla="*/ 11510172 w 11748700"/>
              <a:gd name="connsiteY383" fmla="*/ 2084485 h 6673820"/>
              <a:gd name="connsiteX384" fmla="*/ 11518839 w 11748700"/>
              <a:gd name="connsiteY384" fmla="*/ 2283833 h 6673820"/>
              <a:gd name="connsiteX385" fmla="*/ 11583844 w 11748700"/>
              <a:gd name="connsiteY385" fmla="*/ 2379173 h 6673820"/>
              <a:gd name="connsiteX386" fmla="*/ 11605512 w 11748700"/>
              <a:gd name="connsiteY386" fmla="*/ 2439845 h 6673820"/>
              <a:gd name="connsiteX387" fmla="*/ 11609846 w 11748700"/>
              <a:gd name="connsiteY387" fmla="*/ 2487515 h 6673820"/>
              <a:gd name="connsiteX388" fmla="*/ 11622847 w 11748700"/>
              <a:gd name="connsiteY388" fmla="*/ 2556853 h 6673820"/>
              <a:gd name="connsiteX389" fmla="*/ 11618513 w 11748700"/>
              <a:gd name="connsiteY389" fmla="*/ 2786537 h 6673820"/>
              <a:gd name="connsiteX390" fmla="*/ 11614180 w 11748700"/>
              <a:gd name="connsiteY390" fmla="*/ 3089892 h 6673820"/>
              <a:gd name="connsiteX391" fmla="*/ 11596845 w 11748700"/>
              <a:gd name="connsiteY391" fmla="*/ 3211234 h 6673820"/>
              <a:gd name="connsiteX392" fmla="*/ 11583844 w 11748700"/>
              <a:gd name="connsiteY392" fmla="*/ 3328243 h 6673820"/>
              <a:gd name="connsiteX393" fmla="*/ 11575177 w 11748700"/>
              <a:gd name="connsiteY393" fmla="*/ 3423583 h 6673820"/>
              <a:gd name="connsiteX394" fmla="*/ 11562176 w 11748700"/>
              <a:gd name="connsiteY394" fmla="*/ 3666267 h 6673820"/>
              <a:gd name="connsiteX395" fmla="*/ 11575177 w 11748700"/>
              <a:gd name="connsiteY395" fmla="*/ 4025960 h 6673820"/>
              <a:gd name="connsiteX396" fmla="*/ 11592511 w 11748700"/>
              <a:gd name="connsiteY396" fmla="*/ 4108300 h 6673820"/>
              <a:gd name="connsiteX397" fmla="*/ 11631514 w 11748700"/>
              <a:gd name="connsiteY397" fmla="*/ 4333649 h 6673820"/>
              <a:gd name="connsiteX398" fmla="*/ 11653183 w 11748700"/>
              <a:gd name="connsiteY398" fmla="*/ 4411655 h 6673820"/>
              <a:gd name="connsiteX399" fmla="*/ 11666184 w 11748700"/>
              <a:gd name="connsiteY399" fmla="*/ 4498328 h 6673820"/>
              <a:gd name="connsiteX400" fmla="*/ 11674851 w 11748700"/>
              <a:gd name="connsiteY400" fmla="*/ 4541664 h 6673820"/>
              <a:gd name="connsiteX401" fmla="*/ 11687852 w 11748700"/>
              <a:gd name="connsiteY401" fmla="*/ 4658673 h 6673820"/>
              <a:gd name="connsiteX402" fmla="*/ 11692185 w 11748700"/>
              <a:gd name="connsiteY402" fmla="*/ 4715010 h 6673820"/>
              <a:gd name="connsiteX403" fmla="*/ 11700853 w 11748700"/>
              <a:gd name="connsiteY403" fmla="*/ 4771348 h 6673820"/>
              <a:gd name="connsiteX404" fmla="*/ 11709520 w 11748700"/>
              <a:gd name="connsiteY404" fmla="*/ 4923026 h 6673820"/>
              <a:gd name="connsiteX405" fmla="*/ 11718187 w 11748700"/>
              <a:gd name="connsiteY405" fmla="*/ 4983697 h 6673820"/>
              <a:gd name="connsiteX406" fmla="*/ 11726855 w 11748700"/>
              <a:gd name="connsiteY406" fmla="*/ 5079037 h 6673820"/>
              <a:gd name="connsiteX407" fmla="*/ 11731188 w 11748700"/>
              <a:gd name="connsiteY407" fmla="*/ 5105039 h 6673820"/>
              <a:gd name="connsiteX408" fmla="*/ 11744189 w 11748700"/>
              <a:gd name="connsiteY408" fmla="*/ 5230715 h 6673820"/>
              <a:gd name="connsiteX409" fmla="*/ 11726855 w 11748700"/>
              <a:gd name="connsiteY409" fmla="*/ 5690082 h 6673820"/>
              <a:gd name="connsiteX410" fmla="*/ 11687852 w 11748700"/>
              <a:gd name="connsiteY410" fmla="*/ 5785422 h 6673820"/>
              <a:gd name="connsiteX411" fmla="*/ 11670517 w 11748700"/>
              <a:gd name="connsiteY411" fmla="*/ 5815757 h 6673820"/>
              <a:gd name="connsiteX412" fmla="*/ 11601179 w 11748700"/>
              <a:gd name="connsiteY412" fmla="*/ 5859094 h 6673820"/>
              <a:gd name="connsiteX413" fmla="*/ 11458168 w 11748700"/>
              <a:gd name="connsiteY413" fmla="*/ 5919765 h 6673820"/>
              <a:gd name="connsiteX414" fmla="*/ 11401831 w 11748700"/>
              <a:gd name="connsiteY414" fmla="*/ 5963101 h 6673820"/>
              <a:gd name="connsiteX415" fmla="*/ 11297823 w 11748700"/>
              <a:gd name="connsiteY415" fmla="*/ 6032440 h 6673820"/>
              <a:gd name="connsiteX416" fmla="*/ 11258820 w 11748700"/>
              <a:gd name="connsiteY416" fmla="*/ 6075776 h 6673820"/>
              <a:gd name="connsiteX417" fmla="*/ 11198149 w 11748700"/>
              <a:gd name="connsiteY417" fmla="*/ 6123446 h 6673820"/>
              <a:gd name="connsiteX418" fmla="*/ 11098475 w 11748700"/>
              <a:gd name="connsiteY418" fmla="*/ 6210119 h 6673820"/>
              <a:gd name="connsiteX419" fmla="*/ 10942464 w 11748700"/>
              <a:gd name="connsiteY419" fmla="*/ 6327128 h 6673820"/>
              <a:gd name="connsiteX420" fmla="*/ 10634775 w 11748700"/>
              <a:gd name="connsiteY420" fmla="*/ 6461471 h 6673820"/>
              <a:gd name="connsiteX421" fmla="*/ 10461429 w 11748700"/>
              <a:gd name="connsiteY421" fmla="*/ 6478806 h 6673820"/>
              <a:gd name="connsiteX422" fmla="*/ 10041065 w 11748700"/>
              <a:gd name="connsiteY422" fmla="*/ 6487473 h 6673820"/>
              <a:gd name="connsiteX423" fmla="*/ 9967393 w 11748700"/>
              <a:gd name="connsiteY423" fmla="*/ 6491807 h 6673820"/>
              <a:gd name="connsiteX424" fmla="*/ 9885054 w 11748700"/>
              <a:gd name="connsiteY424" fmla="*/ 6509141 h 6673820"/>
              <a:gd name="connsiteX425" fmla="*/ 9798381 w 11748700"/>
              <a:gd name="connsiteY425" fmla="*/ 6522142 h 6673820"/>
              <a:gd name="connsiteX426" fmla="*/ 9681372 w 11748700"/>
              <a:gd name="connsiteY426" fmla="*/ 6548144 h 6673820"/>
              <a:gd name="connsiteX427" fmla="*/ 9486358 w 11748700"/>
              <a:gd name="connsiteY427" fmla="*/ 6574146 h 6673820"/>
              <a:gd name="connsiteX428" fmla="*/ 9278343 w 11748700"/>
              <a:gd name="connsiteY428" fmla="*/ 6613149 h 6673820"/>
              <a:gd name="connsiteX429" fmla="*/ 9209004 w 11748700"/>
              <a:gd name="connsiteY429" fmla="*/ 6630483 h 6673820"/>
              <a:gd name="connsiteX430" fmla="*/ 8775639 w 11748700"/>
              <a:gd name="connsiteY430" fmla="*/ 6647818 h 6673820"/>
              <a:gd name="connsiteX431" fmla="*/ 8463617 w 11748700"/>
              <a:gd name="connsiteY431" fmla="*/ 6656485 h 6673820"/>
              <a:gd name="connsiteX432" fmla="*/ 8368276 w 11748700"/>
              <a:gd name="connsiteY432" fmla="*/ 6660819 h 6673820"/>
              <a:gd name="connsiteX433" fmla="*/ 8216599 w 11748700"/>
              <a:gd name="connsiteY433" fmla="*/ 6665153 h 6673820"/>
              <a:gd name="connsiteX434" fmla="*/ 7848239 w 11748700"/>
              <a:gd name="connsiteY434" fmla="*/ 6656485 h 6673820"/>
              <a:gd name="connsiteX435" fmla="*/ 7800568 w 11748700"/>
              <a:gd name="connsiteY435" fmla="*/ 6652152 h 6673820"/>
              <a:gd name="connsiteX436" fmla="*/ 7748565 w 11748700"/>
              <a:gd name="connsiteY436" fmla="*/ 6643484 h 6673820"/>
              <a:gd name="connsiteX437" fmla="*/ 7614221 w 11748700"/>
              <a:gd name="connsiteY437" fmla="*/ 6634817 h 6673820"/>
              <a:gd name="connsiteX438" fmla="*/ 7432208 w 11748700"/>
              <a:gd name="connsiteY438" fmla="*/ 6600148 h 6673820"/>
              <a:gd name="connsiteX439" fmla="*/ 7319533 w 11748700"/>
              <a:gd name="connsiteY439" fmla="*/ 6574146 h 6673820"/>
              <a:gd name="connsiteX440" fmla="*/ 7276197 w 11748700"/>
              <a:gd name="connsiteY440" fmla="*/ 6569812 h 6673820"/>
              <a:gd name="connsiteX441" fmla="*/ 7011844 w 11748700"/>
              <a:gd name="connsiteY441" fmla="*/ 6548144 h 6673820"/>
              <a:gd name="connsiteX442" fmla="*/ 6925171 w 11748700"/>
              <a:gd name="connsiteY442" fmla="*/ 6565479 h 6673820"/>
              <a:gd name="connsiteX443" fmla="*/ 6912170 w 11748700"/>
              <a:gd name="connsiteY443" fmla="*/ 6569812 h 6673820"/>
              <a:gd name="connsiteX444" fmla="*/ 6890502 w 11748700"/>
              <a:gd name="connsiteY444" fmla="*/ 6582813 h 6673820"/>
              <a:gd name="connsiteX445" fmla="*/ 6795162 w 11748700"/>
              <a:gd name="connsiteY445" fmla="*/ 6634817 h 6673820"/>
              <a:gd name="connsiteX446" fmla="*/ 6691154 w 11748700"/>
              <a:gd name="connsiteY446" fmla="*/ 6643484 h 6673820"/>
              <a:gd name="connsiteX447" fmla="*/ 6617482 w 11748700"/>
              <a:gd name="connsiteY447" fmla="*/ 6656485 h 6673820"/>
              <a:gd name="connsiteX448" fmla="*/ 6582813 w 11748700"/>
              <a:gd name="connsiteY448" fmla="*/ 6665153 h 6673820"/>
              <a:gd name="connsiteX449" fmla="*/ 6548144 w 11748700"/>
              <a:gd name="connsiteY449" fmla="*/ 6669486 h 6673820"/>
              <a:gd name="connsiteX450" fmla="*/ 6517808 w 11748700"/>
              <a:gd name="connsiteY450" fmla="*/ 6673820 h 6673820"/>
              <a:gd name="connsiteX451" fmla="*/ 6015105 w 11748700"/>
              <a:gd name="connsiteY451" fmla="*/ 6669486 h 6673820"/>
              <a:gd name="connsiteX452" fmla="*/ 5915431 w 11748700"/>
              <a:gd name="connsiteY452" fmla="*/ 6647818 h 6673820"/>
              <a:gd name="connsiteX453" fmla="*/ 5538403 w 11748700"/>
              <a:gd name="connsiteY453" fmla="*/ 6652152 h 6673820"/>
              <a:gd name="connsiteX454" fmla="*/ 5196045 w 11748700"/>
              <a:gd name="connsiteY454" fmla="*/ 6634817 h 6673820"/>
              <a:gd name="connsiteX455" fmla="*/ 4489660 w 11748700"/>
              <a:gd name="connsiteY455" fmla="*/ 6608815 h 6673820"/>
              <a:gd name="connsiteX456" fmla="*/ 4311981 w 11748700"/>
              <a:gd name="connsiteY456" fmla="*/ 6582813 h 6673820"/>
              <a:gd name="connsiteX457" fmla="*/ 4090965 w 11748700"/>
              <a:gd name="connsiteY457" fmla="*/ 6552478 h 6673820"/>
              <a:gd name="connsiteX458" fmla="*/ 3999958 w 11748700"/>
              <a:gd name="connsiteY458" fmla="*/ 6513475 h 6673820"/>
              <a:gd name="connsiteX459" fmla="*/ 3666267 w 11748700"/>
              <a:gd name="connsiteY459" fmla="*/ 6448470 h 6673820"/>
              <a:gd name="connsiteX460" fmla="*/ 3588261 w 11748700"/>
              <a:gd name="connsiteY460" fmla="*/ 6439803 h 6673820"/>
              <a:gd name="connsiteX461" fmla="*/ 3336910 w 11748700"/>
              <a:gd name="connsiteY461" fmla="*/ 6405134 h 6673820"/>
              <a:gd name="connsiteX462" fmla="*/ 3003219 w 11748700"/>
              <a:gd name="connsiteY462" fmla="*/ 6340129 h 6673820"/>
              <a:gd name="connsiteX463" fmla="*/ 2825539 w 11748700"/>
              <a:gd name="connsiteY463" fmla="*/ 6309793 h 6673820"/>
              <a:gd name="connsiteX464" fmla="*/ 2678195 w 11748700"/>
              <a:gd name="connsiteY464" fmla="*/ 6288125 h 6673820"/>
              <a:gd name="connsiteX465" fmla="*/ 2500515 w 11748700"/>
              <a:gd name="connsiteY465" fmla="*/ 6305460 h 6673820"/>
              <a:gd name="connsiteX466" fmla="*/ 2439844 w 11748700"/>
              <a:gd name="connsiteY466" fmla="*/ 6314127 h 6673820"/>
              <a:gd name="connsiteX467" fmla="*/ 2244830 w 11748700"/>
              <a:gd name="connsiteY467" fmla="*/ 6361797 h 6673820"/>
              <a:gd name="connsiteX468" fmla="*/ 2088819 w 11748700"/>
              <a:gd name="connsiteY468" fmla="*/ 6383465 h 6673820"/>
              <a:gd name="connsiteX469" fmla="*/ 2015147 w 11748700"/>
              <a:gd name="connsiteY469" fmla="*/ 6400800 h 6673820"/>
              <a:gd name="connsiteX470" fmla="*/ 1950142 w 11748700"/>
              <a:gd name="connsiteY470" fmla="*/ 6409467 h 6673820"/>
              <a:gd name="connsiteX471" fmla="*/ 1815799 w 11748700"/>
              <a:gd name="connsiteY471" fmla="*/ 6444137 h 6673820"/>
              <a:gd name="connsiteX472" fmla="*/ 1681456 w 11748700"/>
              <a:gd name="connsiteY472" fmla="*/ 6452804 h 6673820"/>
              <a:gd name="connsiteX473" fmla="*/ 1473440 w 11748700"/>
              <a:gd name="connsiteY473" fmla="*/ 6431136 h 6673820"/>
              <a:gd name="connsiteX474" fmla="*/ 1369433 w 11748700"/>
              <a:gd name="connsiteY474" fmla="*/ 6418135 h 6673820"/>
              <a:gd name="connsiteX475" fmla="*/ 1287093 w 11748700"/>
              <a:gd name="connsiteY475" fmla="*/ 6405134 h 6673820"/>
              <a:gd name="connsiteX476" fmla="*/ 1239423 w 11748700"/>
              <a:gd name="connsiteY476" fmla="*/ 6396466 h 6673820"/>
              <a:gd name="connsiteX477" fmla="*/ 1165751 w 11748700"/>
              <a:gd name="connsiteY477" fmla="*/ 6370464 h 6673820"/>
              <a:gd name="connsiteX478" fmla="*/ 1053076 w 11748700"/>
              <a:gd name="connsiteY478" fmla="*/ 6335795 h 6673820"/>
              <a:gd name="connsiteX479" fmla="*/ 892731 w 11748700"/>
              <a:gd name="connsiteY479" fmla="*/ 6244789 h 6673820"/>
              <a:gd name="connsiteX480" fmla="*/ 858062 w 11748700"/>
              <a:gd name="connsiteY480" fmla="*/ 6218787 h 6673820"/>
              <a:gd name="connsiteX481" fmla="*/ 775723 w 11748700"/>
              <a:gd name="connsiteY481" fmla="*/ 6149448 h 6673820"/>
              <a:gd name="connsiteX482" fmla="*/ 719385 w 11748700"/>
              <a:gd name="connsiteY482" fmla="*/ 6023773 h 6673820"/>
              <a:gd name="connsiteX483" fmla="*/ 654381 w 11748700"/>
              <a:gd name="connsiteY483" fmla="*/ 5950101 h 6673820"/>
              <a:gd name="connsiteX484" fmla="*/ 628379 w 11748700"/>
              <a:gd name="connsiteY484" fmla="*/ 5893763 h 6673820"/>
              <a:gd name="connsiteX485" fmla="*/ 576375 w 11748700"/>
              <a:gd name="connsiteY485" fmla="*/ 5802756 h 6673820"/>
              <a:gd name="connsiteX486" fmla="*/ 489702 w 11748700"/>
              <a:gd name="connsiteY486" fmla="*/ 5620743 h 6673820"/>
              <a:gd name="connsiteX487" fmla="*/ 476701 w 11748700"/>
              <a:gd name="connsiteY487" fmla="*/ 5551405 h 6673820"/>
              <a:gd name="connsiteX488" fmla="*/ 372693 w 11748700"/>
              <a:gd name="connsiteY488" fmla="*/ 5317388 h 6673820"/>
              <a:gd name="connsiteX489" fmla="*/ 359693 w 11748700"/>
              <a:gd name="connsiteY489" fmla="*/ 5269718 h 6673820"/>
              <a:gd name="connsiteX490" fmla="*/ 329357 w 11748700"/>
              <a:gd name="connsiteY490" fmla="*/ 5183045 h 6673820"/>
              <a:gd name="connsiteX491" fmla="*/ 281687 w 11748700"/>
              <a:gd name="connsiteY491" fmla="*/ 5083371 h 6673820"/>
              <a:gd name="connsiteX492" fmla="*/ 251351 w 11748700"/>
              <a:gd name="connsiteY492" fmla="*/ 5009699 h 6673820"/>
              <a:gd name="connsiteX493" fmla="*/ 238350 w 11748700"/>
              <a:gd name="connsiteY493" fmla="*/ 4970696 h 6673820"/>
              <a:gd name="connsiteX494" fmla="*/ 212348 w 11748700"/>
              <a:gd name="connsiteY494" fmla="*/ 4936027 h 6673820"/>
              <a:gd name="connsiteX495" fmla="*/ 177679 w 11748700"/>
              <a:gd name="connsiteY495" fmla="*/ 4849354 h 6673820"/>
              <a:gd name="connsiteX496" fmla="*/ 125675 w 11748700"/>
              <a:gd name="connsiteY496" fmla="*/ 4745346 h 6673820"/>
              <a:gd name="connsiteX497" fmla="*/ 99674 w 11748700"/>
              <a:gd name="connsiteY497" fmla="*/ 4654339 h 6673820"/>
              <a:gd name="connsiteX498" fmla="*/ 73672 w 11748700"/>
              <a:gd name="connsiteY498" fmla="*/ 4602336 h 6673820"/>
              <a:gd name="connsiteX499" fmla="*/ 69338 w 11748700"/>
              <a:gd name="connsiteY499" fmla="*/ 4580667 h 6673820"/>
              <a:gd name="connsiteX500" fmla="*/ 47670 w 11748700"/>
              <a:gd name="connsiteY500" fmla="*/ 4537331 h 6673820"/>
              <a:gd name="connsiteX501" fmla="*/ 39002 w 11748700"/>
              <a:gd name="connsiteY501" fmla="*/ 4515663 h 6673820"/>
              <a:gd name="connsiteX502" fmla="*/ 34669 w 11748700"/>
              <a:gd name="connsiteY502" fmla="*/ 4493994 h 6673820"/>
              <a:gd name="connsiteX503" fmla="*/ 30335 w 11748700"/>
              <a:gd name="connsiteY503" fmla="*/ 4450658 h 6673820"/>
              <a:gd name="connsiteX504" fmla="*/ 21668 w 11748700"/>
              <a:gd name="connsiteY504" fmla="*/ 4428990 h 6673820"/>
              <a:gd name="connsiteX505" fmla="*/ 13001 w 11748700"/>
              <a:gd name="connsiteY505" fmla="*/ 4359651 h 6673820"/>
              <a:gd name="connsiteX506" fmla="*/ 0 w 11748700"/>
              <a:gd name="connsiteY506" fmla="*/ 4238309 h 6673820"/>
              <a:gd name="connsiteX507" fmla="*/ 4333 w 11748700"/>
              <a:gd name="connsiteY507" fmla="*/ 4025960 h 6673820"/>
              <a:gd name="connsiteX508" fmla="*/ 13001 w 11748700"/>
              <a:gd name="connsiteY508" fmla="*/ 3999958 h 6673820"/>
              <a:gd name="connsiteX509" fmla="*/ 17334 w 11748700"/>
              <a:gd name="connsiteY509" fmla="*/ 3973956 h 6673820"/>
              <a:gd name="connsiteX510" fmla="*/ 26002 w 11748700"/>
              <a:gd name="connsiteY510" fmla="*/ 3930620 h 6673820"/>
              <a:gd name="connsiteX511" fmla="*/ 34669 w 11748700"/>
              <a:gd name="connsiteY511" fmla="*/ 3878616 h 6673820"/>
              <a:gd name="connsiteX512" fmla="*/ 43336 w 11748700"/>
              <a:gd name="connsiteY512" fmla="*/ 3861282 h 6673820"/>
              <a:gd name="connsiteX513" fmla="*/ 47670 w 11748700"/>
              <a:gd name="connsiteY513" fmla="*/ 3843947 h 6673820"/>
              <a:gd name="connsiteX514" fmla="*/ 56337 w 11748700"/>
              <a:gd name="connsiteY514" fmla="*/ 3826612 h 6673820"/>
              <a:gd name="connsiteX515" fmla="*/ 69338 w 11748700"/>
              <a:gd name="connsiteY515" fmla="*/ 3787610 h 6673820"/>
              <a:gd name="connsiteX516" fmla="*/ 78005 w 11748700"/>
              <a:gd name="connsiteY516" fmla="*/ 3770275 h 6673820"/>
              <a:gd name="connsiteX517" fmla="*/ 95340 w 11748700"/>
              <a:gd name="connsiteY517" fmla="*/ 3718271 h 6673820"/>
              <a:gd name="connsiteX518" fmla="*/ 104007 w 11748700"/>
              <a:gd name="connsiteY518" fmla="*/ 3696603 h 6673820"/>
              <a:gd name="connsiteX519" fmla="*/ 151677 w 11748700"/>
              <a:gd name="connsiteY519" fmla="*/ 3657600 h 6673820"/>
              <a:gd name="connsiteX520" fmla="*/ 294688 w 11748700"/>
              <a:gd name="connsiteY520" fmla="*/ 3661934 h 6673820"/>
              <a:gd name="connsiteX521" fmla="*/ 359693 w 11748700"/>
              <a:gd name="connsiteY521" fmla="*/ 3692269 h 6673820"/>
              <a:gd name="connsiteX522" fmla="*/ 377027 w 11748700"/>
              <a:gd name="connsiteY522" fmla="*/ 3709604 h 6673820"/>
              <a:gd name="connsiteX523" fmla="*/ 437698 w 11748700"/>
              <a:gd name="connsiteY523" fmla="*/ 3726938 h 6673820"/>
              <a:gd name="connsiteX524" fmla="*/ 446366 w 11748700"/>
              <a:gd name="connsiteY524" fmla="*/ 3731272 h 6673820"/>
              <a:gd name="connsiteX525" fmla="*/ 437698 w 11748700"/>
              <a:gd name="connsiteY525" fmla="*/ 3765941 h 6673820"/>
              <a:gd name="connsiteX0" fmla="*/ 212348 w 11748700"/>
              <a:gd name="connsiteY0" fmla="*/ 1321763 h 6673820"/>
              <a:gd name="connsiteX1" fmla="*/ 169012 w 11748700"/>
              <a:gd name="connsiteY1" fmla="*/ 1365100 h 6673820"/>
              <a:gd name="connsiteX2" fmla="*/ 156011 w 11748700"/>
              <a:gd name="connsiteY2" fmla="*/ 1395435 h 6673820"/>
              <a:gd name="connsiteX3" fmla="*/ 134343 w 11748700"/>
              <a:gd name="connsiteY3" fmla="*/ 1421437 h 6673820"/>
              <a:gd name="connsiteX4" fmla="*/ 125675 w 11748700"/>
              <a:gd name="connsiteY4" fmla="*/ 1456106 h 6673820"/>
              <a:gd name="connsiteX5" fmla="*/ 108341 w 11748700"/>
              <a:gd name="connsiteY5" fmla="*/ 1499443 h 6673820"/>
              <a:gd name="connsiteX6" fmla="*/ 82339 w 11748700"/>
              <a:gd name="connsiteY6" fmla="*/ 1668455 h 6673820"/>
              <a:gd name="connsiteX7" fmla="*/ 104007 w 11748700"/>
              <a:gd name="connsiteY7" fmla="*/ 2088819 h 6673820"/>
              <a:gd name="connsiteX8" fmla="*/ 125675 w 11748700"/>
              <a:gd name="connsiteY8" fmla="*/ 2127822 h 6673820"/>
              <a:gd name="connsiteX9" fmla="*/ 121342 w 11748700"/>
              <a:gd name="connsiteY9" fmla="*/ 2275166 h 6673820"/>
              <a:gd name="connsiteX10" fmla="*/ 160345 w 11748700"/>
              <a:gd name="connsiteY10" fmla="*/ 2435511 h 6673820"/>
              <a:gd name="connsiteX11" fmla="*/ 177679 w 11748700"/>
              <a:gd name="connsiteY11" fmla="*/ 2478847 h 6673820"/>
              <a:gd name="connsiteX12" fmla="*/ 182013 w 11748700"/>
              <a:gd name="connsiteY12" fmla="*/ 2500516 h 6673820"/>
              <a:gd name="connsiteX13" fmla="*/ 195014 w 11748700"/>
              <a:gd name="connsiteY13" fmla="*/ 2556853 h 6673820"/>
              <a:gd name="connsiteX14" fmla="*/ 212348 w 11748700"/>
              <a:gd name="connsiteY14" fmla="*/ 2643526 h 6673820"/>
              <a:gd name="connsiteX15" fmla="*/ 251351 w 11748700"/>
              <a:gd name="connsiteY15" fmla="*/ 2790870 h 6673820"/>
              <a:gd name="connsiteX16" fmla="*/ 290354 w 11748700"/>
              <a:gd name="connsiteY16" fmla="*/ 2916546 h 6673820"/>
              <a:gd name="connsiteX17" fmla="*/ 325023 w 11748700"/>
              <a:gd name="connsiteY17" fmla="*/ 3089892 h 6673820"/>
              <a:gd name="connsiteX18" fmla="*/ 338024 w 11748700"/>
              <a:gd name="connsiteY18" fmla="*/ 3193900 h 6673820"/>
              <a:gd name="connsiteX19" fmla="*/ 346692 w 11748700"/>
              <a:gd name="connsiteY19" fmla="*/ 3609930 h 6673820"/>
              <a:gd name="connsiteX20" fmla="*/ 507037 w 11748700"/>
              <a:gd name="connsiteY20" fmla="*/ 3861282 h 6673820"/>
              <a:gd name="connsiteX21" fmla="*/ 615378 w 11748700"/>
              <a:gd name="connsiteY21" fmla="*/ 4008626 h 6673820"/>
              <a:gd name="connsiteX22" fmla="*/ 710718 w 11748700"/>
              <a:gd name="connsiteY22" fmla="*/ 4164637 h 6673820"/>
              <a:gd name="connsiteX23" fmla="*/ 992405 w 11748700"/>
              <a:gd name="connsiteY23" fmla="*/ 4428990 h 6673820"/>
              <a:gd name="connsiteX24" fmla="*/ 1044409 w 11748700"/>
              <a:gd name="connsiteY24" fmla="*/ 4524330 h 6673820"/>
              <a:gd name="connsiteX25" fmla="*/ 1174419 w 11748700"/>
              <a:gd name="connsiteY25" fmla="*/ 4684675 h 6673820"/>
              <a:gd name="connsiteX26" fmla="*/ 1235090 w 11748700"/>
              <a:gd name="connsiteY26" fmla="*/ 4741012 h 6673820"/>
              <a:gd name="connsiteX27" fmla="*/ 1547112 w 11748700"/>
              <a:gd name="connsiteY27" fmla="*/ 4901357 h 6673820"/>
              <a:gd name="connsiteX28" fmla="*/ 1607784 w 11748700"/>
              <a:gd name="connsiteY28" fmla="*/ 4936027 h 6673820"/>
              <a:gd name="connsiteX29" fmla="*/ 1711791 w 11748700"/>
              <a:gd name="connsiteY29" fmla="*/ 4949028 h 6673820"/>
              <a:gd name="connsiteX30" fmla="*/ 1820132 w 11748700"/>
              <a:gd name="connsiteY30" fmla="*/ 4966362 h 6673820"/>
              <a:gd name="connsiteX31" fmla="*/ 2049816 w 11748700"/>
              <a:gd name="connsiteY31" fmla="*/ 4996698 h 6673820"/>
              <a:gd name="connsiteX32" fmla="*/ 2153823 w 11748700"/>
              <a:gd name="connsiteY32" fmla="*/ 5018366 h 6673820"/>
              <a:gd name="connsiteX33" fmla="*/ 2218828 w 11748700"/>
              <a:gd name="connsiteY33" fmla="*/ 5027033 h 6673820"/>
              <a:gd name="connsiteX34" fmla="*/ 2331503 w 11748700"/>
              <a:gd name="connsiteY34" fmla="*/ 5040034 h 6673820"/>
              <a:gd name="connsiteX35" fmla="*/ 2444178 w 11748700"/>
              <a:gd name="connsiteY35" fmla="*/ 5057369 h 6673820"/>
              <a:gd name="connsiteX36" fmla="*/ 2587188 w 11748700"/>
              <a:gd name="connsiteY36" fmla="*/ 5083371 h 6673820"/>
              <a:gd name="connsiteX37" fmla="*/ 2643526 w 11748700"/>
              <a:gd name="connsiteY37" fmla="*/ 5092038 h 6673820"/>
              <a:gd name="connsiteX38" fmla="*/ 2730199 w 11748700"/>
              <a:gd name="connsiteY38" fmla="*/ 5096372 h 6673820"/>
              <a:gd name="connsiteX39" fmla="*/ 2786536 w 11748700"/>
              <a:gd name="connsiteY39" fmla="*/ 5105039 h 6673820"/>
              <a:gd name="connsiteX40" fmla="*/ 2916546 w 11748700"/>
              <a:gd name="connsiteY40" fmla="*/ 5092038 h 6673820"/>
              <a:gd name="connsiteX41" fmla="*/ 2977217 w 11748700"/>
              <a:gd name="connsiteY41" fmla="*/ 5070370 h 6673820"/>
              <a:gd name="connsiteX42" fmla="*/ 3033554 w 11748700"/>
              <a:gd name="connsiteY42" fmla="*/ 5057369 h 6673820"/>
              <a:gd name="connsiteX43" fmla="*/ 3115893 w 11748700"/>
              <a:gd name="connsiteY43" fmla="*/ 5048701 h 6673820"/>
              <a:gd name="connsiteX44" fmla="*/ 3250237 w 11748700"/>
              <a:gd name="connsiteY44" fmla="*/ 5044368 h 6673820"/>
              <a:gd name="connsiteX45" fmla="*/ 3367245 w 11748700"/>
              <a:gd name="connsiteY45" fmla="*/ 5031367 h 6673820"/>
              <a:gd name="connsiteX46" fmla="*/ 3614263 w 11748700"/>
              <a:gd name="connsiteY46" fmla="*/ 5022700 h 6673820"/>
              <a:gd name="connsiteX47" fmla="*/ 3822278 w 11748700"/>
              <a:gd name="connsiteY47" fmla="*/ 5027033 h 6673820"/>
              <a:gd name="connsiteX48" fmla="*/ 3891617 w 11748700"/>
              <a:gd name="connsiteY48" fmla="*/ 5035701 h 6673820"/>
              <a:gd name="connsiteX49" fmla="*/ 4004292 w 11748700"/>
              <a:gd name="connsiteY49" fmla="*/ 5040034 h 6673820"/>
              <a:gd name="connsiteX50" fmla="*/ 4064963 w 11748700"/>
              <a:gd name="connsiteY50" fmla="*/ 5057369 h 6673820"/>
              <a:gd name="connsiteX51" fmla="*/ 4108299 w 11748700"/>
              <a:gd name="connsiteY51" fmla="*/ 5083371 h 6673820"/>
              <a:gd name="connsiteX52" fmla="*/ 4177638 w 11748700"/>
              <a:gd name="connsiteY52" fmla="*/ 5126707 h 6673820"/>
              <a:gd name="connsiteX53" fmla="*/ 4220974 w 11748700"/>
              <a:gd name="connsiteY53" fmla="*/ 5178711 h 6673820"/>
              <a:gd name="connsiteX54" fmla="*/ 4259977 w 11748700"/>
              <a:gd name="connsiteY54" fmla="*/ 5217714 h 6673820"/>
              <a:gd name="connsiteX55" fmla="*/ 4268644 w 11748700"/>
              <a:gd name="connsiteY55" fmla="*/ 5239382 h 6673820"/>
              <a:gd name="connsiteX56" fmla="*/ 4294646 w 11748700"/>
              <a:gd name="connsiteY56" fmla="*/ 5287052 h 6673820"/>
              <a:gd name="connsiteX57" fmla="*/ 4333649 w 11748700"/>
              <a:gd name="connsiteY57" fmla="*/ 5330389 h 6673820"/>
              <a:gd name="connsiteX58" fmla="*/ 4355317 w 11748700"/>
              <a:gd name="connsiteY58" fmla="*/ 5369392 h 6673820"/>
              <a:gd name="connsiteX59" fmla="*/ 4381319 w 11748700"/>
              <a:gd name="connsiteY59" fmla="*/ 5391060 h 6673820"/>
              <a:gd name="connsiteX60" fmla="*/ 4437657 w 11748700"/>
              <a:gd name="connsiteY60" fmla="*/ 5451731 h 6673820"/>
              <a:gd name="connsiteX61" fmla="*/ 4454991 w 11748700"/>
              <a:gd name="connsiteY61" fmla="*/ 5477733 h 6673820"/>
              <a:gd name="connsiteX62" fmla="*/ 4480993 w 11748700"/>
              <a:gd name="connsiteY62" fmla="*/ 5516736 h 6673820"/>
              <a:gd name="connsiteX63" fmla="*/ 4489660 w 11748700"/>
              <a:gd name="connsiteY63" fmla="*/ 5542737 h 6673820"/>
              <a:gd name="connsiteX64" fmla="*/ 4532997 w 11748700"/>
              <a:gd name="connsiteY64" fmla="*/ 5616410 h 6673820"/>
              <a:gd name="connsiteX65" fmla="*/ 4558999 w 11748700"/>
              <a:gd name="connsiteY65" fmla="*/ 5655412 h 6673820"/>
              <a:gd name="connsiteX66" fmla="*/ 4624003 w 11748700"/>
              <a:gd name="connsiteY66" fmla="*/ 5720417 h 6673820"/>
              <a:gd name="connsiteX67" fmla="*/ 4650005 w 11748700"/>
              <a:gd name="connsiteY67" fmla="*/ 5746419 h 6673820"/>
              <a:gd name="connsiteX68" fmla="*/ 4680341 w 11748700"/>
              <a:gd name="connsiteY68" fmla="*/ 5781088 h 6673820"/>
              <a:gd name="connsiteX69" fmla="*/ 4693342 w 11748700"/>
              <a:gd name="connsiteY69" fmla="*/ 5794089 h 6673820"/>
              <a:gd name="connsiteX70" fmla="*/ 4736678 w 11748700"/>
              <a:gd name="connsiteY70" fmla="*/ 5841759 h 6673820"/>
              <a:gd name="connsiteX71" fmla="*/ 4836352 w 11748700"/>
              <a:gd name="connsiteY71" fmla="*/ 5919765 h 6673820"/>
              <a:gd name="connsiteX72" fmla="*/ 4871021 w 11748700"/>
              <a:gd name="connsiteY72" fmla="*/ 5945767 h 6673820"/>
              <a:gd name="connsiteX73" fmla="*/ 4888356 w 11748700"/>
              <a:gd name="connsiteY73" fmla="*/ 5958768 h 6673820"/>
              <a:gd name="connsiteX74" fmla="*/ 4927359 w 11748700"/>
              <a:gd name="connsiteY74" fmla="*/ 5980436 h 6673820"/>
              <a:gd name="connsiteX75" fmla="*/ 4949027 w 11748700"/>
              <a:gd name="connsiteY75" fmla="*/ 5997771 h 6673820"/>
              <a:gd name="connsiteX76" fmla="*/ 4979363 w 11748700"/>
              <a:gd name="connsiteY76" fmla="*/ 6010772 h 6673820"/>
              <a:gd name="connsiteX77" fmla="*/ 5035700 w 11748700"/>
              <a:gd name="connsiteY77" fmla="*/ 6041107 h 6673820"/>
              <a:gd name="connsiteX78" fmla="*/ 5074703 w 11748700"/>
              <a:gd name="connsiteY78" fmla="*/ 6045441 h 6673820"/>
              <a:gd name="connsiteX79" fmla="*/ 5096371 w 11748700"/>
              <a:gd name="connsiteY79" fmla="*/ 6054108 h 6673820"/>
              <a:gd name="connsiteX80" fmla="*/ 5248049 w 11748700"/>
              <a:gd name="connsiteY80" fmla="*/ 6067109 h 6673820"/>
              <a:gd name="connsiteX81" fmla="*/ 5313054 w 11748700"/>
              <a:gd name="connsiteY81" fmla="*/ 6054108 h 6673820"/>
              <a:gd name="connsiteX82" fmla="*/ 5326055 w 11748700"/>
              <a:gd name="connsiteY82" fmla="*/ 6049774 h 6673820"/>
              <a:gd name="connsiteX83" fmla="*/ 5343389 w 11748700"/>
              <a:gd name="connsiteY83" fmla="*/ 6045441 h 6673820"/>
              <a:gd name="connsiteX84" fmla="*/ 5356390 w 11748700"/>
              <a:gd name="connsiteY84" fmla="*/ 6041107 h 6673820"/>
              <a:gd name="connsiteX85" fmla="*/ 5378058 w 11748700"/>
              <a:gd name="connsiteY85" fmla="*/ 6036773 h 6673820"/>
              <a:gd name="connsiteX86" fmla="*/ 5443063 w 11748700"/>
              <a:gd name="connsiteY86" fmla="*/ 6010772 h 6673820"/>
              <a:gd name="connsiteX87" fmla="*/ 5486400 w 11748700"/>
              <a:gd name="connsiteY87" fmla="*/ 6002104 h 6673820"/>
              <a:gd name="connsiteX88" fmla="*/ 5516735 w 11748700"/>
              <a:gd name="connsiteY88" fmla="*/ 5984770 h 6673820"/>
              <a:gd name="connsiteX89" fmla="*/ 5586074 w 11748700"/>
              <a:gd name="connsiteY89" fmla="*/ 5963101 h 6673820"/>
              <a:gd name="connsiteX90" fmla="*/ 5607742 w 11748700"/>
              <a:gd name="connsiteY90" fmla="*/ 5954434 h 6673820"/>
              <a:gd name="connsiteX91" fmla="*/ 5633744 w 11748700"/>
              <a:gd name="connsiteY91" fmla="*/ 5945767 h 6673820"/>
              <a:gd name="connsiteX92" fmla="*/ 5659746 w 11748700"/>
              <a:gd name="connsiteY92" fmla="*/ 5924099 h 6673820"/>
              <a:gd name="connsiteX93" fmla="*/ 5711749 w 11748700"/>
              <a:gd name="connsiteY93" fmla="*/ 5902430 h 6673820"/>
              <a:gd name="connsiteX94" fmla="*/ 5737751 w 11748700"/>
              <a:gd name="connsiteY94" fmla="*/ 5885096 h 6673820"/>
              <a:gd name="connsiteX95" fmla="*/ 5824424 w 11748700"/>
              <a:gd name="connsiteY95" fmla="*/ 5837426 h 6673820"/>
              <a:gd name="connsiteX96" fmla="*/ 5863427 w 11748700"/>
              <a:gd name="connsiteY96" fmla="*/ 5807090 h 6673820"/>
              <a:gd name="connsiteX97" fmla="*/ 5880762 w 11748700"/>
              <a:gd name="connsiteY97" fmla="*/ 5794089 h 6673820"/>
              <a:gd name="connsiteX98" fmla="*/ 5911097 w 11748700"/>
              <a:gd name="connsiteY98" fmla="*/ 5763754 h 6673820"/>
              <a:gd name="connsiteX99" fmla="*/ 5963101 w 11748700"/>
              <a:gd name="connsiteY99" fmla="*/ 5720417 h 6673820"/>
              <a:gd name="connsiteX100" fmla="*/ 5980436 w 11748700"/>
              <a:gd name="connsiteY100" fmla="*/ 5707416 h 6673820"/>
              <a:gd name="connsiteX101" fmla="*/ 5993437 w 11748700"/>
              <a:gd name="connsiteY101" fmla="*/ 5698749 h 6673820"/>
              <a:gd name="connsiteX102" fmla="*/ 6006438 w 11748700"/>
              <a:gd name="connsiteY102" fmla="*/ 5685748 h 6673820"/>
              <a:gd name="connsiteX103" fmla="*/ 6054108 w 11748700"/>
              <a:gd name="connsiteY103" fmla="*/ 5651079 h 6673820"/>
              <a:gd name="connsiteX104" fmla="*/ 6088777 w 11748700"/>
              <a:gd name="connsiteY104" fmla="*/ 5625077 h 6673820"/>
              <a:gd name="connsiteX105" fmla="*/ 6114779 w 11748700"/>
              <a:gd name="connsiteY105" fmla="*/ 5599075 h 6673820"/>
              <a:gd name="connsiteX106" fmla="*/ 6127780 w 11748700"/>
              <a:gd name="connsiteY106" fmla="*/ 5586074 h 6673820"/>
              <a:gd name="connsiteX107" fmla="*/ 6140781 w 11748700"/>
              <a:gd name="connsiteY107" fmla="*/ 5568739 h 6673820"/>
              <a:gd name="connsiteX108" fmla="*/ 6158115 w 11748700"/>
              <a:gd name="connsiteY108" fmla="*/ 5551405 h 6673820"/>
              <a:gd name="connsiteX109" fmla="*/ 6171116 w 11748700"/>
              <a:gd name="connsiteY109" fmla="*/ 5529737 h 6673820"/>
              <a:gd name="connsiteX110" fmla="*/ 6192784 w 11748700"/>
              <a:gd name="connsiteY110" fmla="*/ 5508068 h 6673820"/>
              <a:gd name="connsiteX111" fmla="*/ 6201452 w 11748700"/>
              <a:gd name="connsiteY111" fmla="*/ 5477733 h 6673820"/>
              <a:gd name="connsiteX112" fmla="*/ 6210119 w 11748700"/>
              <a:gd name="connsiteY112" fmla="*/ 5469065 h 6673820"/>
              <a:gd name="connsiteX113" fmla="*/ 6218786 w 11748700"/>
              <a:gd name="connsiteY113" fmla="*/ 5456064 h 6673820"/>
              <a:gd name="connsiteX114" fmla="*/ 6231787 w 11748700"/>
              <a:gd name="connsiteY114" fmla="*/ 5421395 h 6673820"/>
              <a:gd name="connsiteX115" fmla="*/ 6240455 w 11748700"/>
              <a:gd name="connsiteY115" fmla="*/ 5399727 h 6673820"/>
              <a:gd name="connsiteX116" fmla="*/ 6253456 w 11748700"/>
              <a:gd name="connsiteY116" fmla="*/ 5382392 h 6673820"/>
              <a:gd name="connsiteX117" fmla="*/ 6270790 w 11748700"/>
              <a:gd name="connsiteY117" fmla="*/ 5352057 h 6673820"/>
              <a:gd name="connsiteX118" fmla="*/ 6283791 w 11748700"/>
              <a:gd name="connsiteY118" fmla="*/ 5339056 h 6673820"/>
              <a:gd name="connsiteX119" fmla="*/ 6301126 w 11748700"/>
              <a:gd name="connsiteY119" fmla="*/ 5313054 h 6673820"/>
              <a:gd name="connsiteX120" fmla="*/ 6309793 w 11748700"/>
              <a:gd name="connsiteY120" fmla="*/ 5295719 h 6673820"/>
              <a:gd name="connsiteX121" fmla="*/ 6322794 w 11748700"/>
              <a:gd name="connsiteY121" fmla="*/ 5287052 h 6673820"/>
              <a:gd name="connsiteX122" fmla="*/ 6340129 w 11748700"/>
              <a:gd name="connsiteY122" fmla="*/ 5274051 h 6673820"/>
              <a:gd name="connsiteX123" fmla="*/ 6370464 w 11748700"/>
              <a:gd name="connsiteY123" fmla="*/ 5269718 h 6673820"/>
              <a:gd name="connsiteX124" fmla="*/ 6387799 w 11748700"/>
              <a:gd name="connsiteY124" fmla="*/ 5252383 h 6673820"/>
              <a:gd name="connsiteX125" fmla="*/ 6400800 w 11748700"/>
              <a:gd name="connsiteY125" fmla="*/ 5239382 h 6673820"/>
              <a:gd name="connsiteX126" fmla="*/ 6409467 w 11748700"/>
              <a:gd name="connsiteY126" fmla="*/ 5222047 h 6673820"/>
              <a:gd name="connsiteX127" fmla="*/ 6418134 w 11748700"/>
              <a:gd name="connsiteY127" fmla="*/ 5209046 h 6673820"/>
              <a:gd name="connsiteX128" fmla="*/ 6444136 w 11748700"/>
              <a:gd name="connsiteY128" fmla="*/ 5148375 h 6673820"/>
              <a:gd name="connsiteX129" fmla="*/ 6465804 w 11748700"/>
              <a:gd name="connsiteY129" fmla="*/ 5118040 h 6673820"/>
              <a:gd name="connsiteX130" fmla="*/ 6474472 w 11748700"/>
              <a:gd name="connsiteY130" fmla="*/ 5092038 h 6673820"/>
              <a:gd name="connsiteX131" fmla="*/ 6491806 w 11748700"/>
              <a:gd name="connsiteY131" fmla="*/ 5057369 h 6673820"/>
              <a:gd name="connsiteX132" fmla="*/ 6496140 w 11748700"/>
              <a:gd name="connsiteY132" fmla="*/ 5027033 h 6673820"/>
              <a:gd name="connsiteX133" fmla="*/ 6509141 w 11748700"/>
              <a:gd name="connsiteY133" fmla="*/ 4996698 h 6673820"/>
              <a:gd name="connsiteX134" fmla="*/ 6517808 w 11748700"/>
              <a:gd name="connsiteY134" fmla="*/ 4975029 h 6673820"/>
              <a:gd name="connsiteX135" fmla="*/ 6530809 w 11748700"/>
              <a:gd name="connsiteY135" fmla="*/ 4940360 h 6673820"/>
              <a:gd name="connsiteX136" fmla="*/ 6539476 w 11748700"/>
              <a:gd name="connsiteY136" fmla="*/ 4927359 h 6673820"/>
              <a:gd name="connsiteX137" fmla="*/ 6556811 w 11748700"/>
              <a:gd name="connsiteY137" fmla="*/ 4897024 h 6673820"/>
              <a:gd name="connsiteX138" fmla="*/ 6569812 w 11748700"/>
              <a:gd name="connsiteY138" fmla="*/ 4879689 h 6673820"/>
              <a:gd name="connsiteX139" fmla="*/ 6587147 w 11748700"/>
              <a:gd name="connsiteY139" fmla="*/ 4836353 h 6673820"/>
              <a:gd name="connsiteX140" fmla="*/ 6591480 w 11748700"/>
              <a:gd name="connsiteY140" fmla="*/ 4819018 h 6673820"/>
              <a:gd name="connsiteX141" fmla="*/ 6630483 w 11748700"/>
              <a:gd name="connsiteY141" fmla="*/ 4762681 h 6673820"/>
              <a:gd name="connsiteX142" fmla="*/ 6639150 w 11748700"/>
              <a:gd name="connsiteY142" fmla="*/ 4749680 h 6673820"/>
              <a:gd name="connsiteX143" fmla="*/ 6691154 w 11748700"/>
              <a:gd name="connsiteY143" fmla="*/ 4736679 h 6673820"/>
              <a:gd name="connsiteX144" fmla="*/ 6760493 w 11748700"/>
              <a:gd name="connsiteY144" fmla="*/ 4728011 h 6673820"/>
              <a:gd name="connsiteX145" fmla="*/ 6786494 w 11748700"/>
              <a:gd name="connsiteY145" fmla="*/ 4719344 h 6673820"/>
              <a:gd name="connsiteX146" fmla="*/ 6890502 w 11748700"/>
              <a:gd name="connsiteY146" fmla="*/ 4710677 h 6673820"/>
              <a:gd name="connsiteX147" fmla="*/ 6920838 w 11748700"/>
              <a:gd name="connsiteY147" fmla="*/ 4706343 h 6673820"/>
              <a:gd name="connsiteX148" fmla="*/ 7024845 w 11748700"/>
              <a:gd name="connsiteY148" fmla="*/ 4697676 h 6673820"/>
              <a:gd name="connsiteX149" fmla="*/ 7042180 w 11748700"/>
              <a:gd name="connsiteY149" fmla="*/ 4693342 h 6673820"/>
              <a:gd name="connsiteX150" fmla="*/ 7076849 w 11748700"/>
              <a:gd name="connsiteY150" fmla="*/ 4680341 h 6673820"/>
              <a:gd name="connsiteX151" fmla="*/ 7098517 w 11748700"/>
              <a:gd name="connsiteY151" fmla="*/ 4671674 h 6673820"/>
              <a:gd name="connsiteX152" fmla="*/ 7163522 w 11748700"/>
              <a:gd name="connsiteY152" fmla="*/ 4658673 h 6673820"/>
              <a:gd name="connsiteX153" fmla="*/ 7193857 w 11748700"/>
              <a:gd name="connsiteY153" fmla="*/ 4641338 h 6673820"/>
              <a:gd name="connsiteX154" fmla="*/ 7224193 w 11748700"/>
              <a:gd name="connsiteY154" fmla="*/ 4637005 h 6673820"/>
              <a:gd name="connsiteX155" fmla="*/ 7245861 w 11748700"/>
              <a:gd name="connsiteY155" fmla="*/ 4632671 h 6673820"/>
              <a:gd name="connsiteX156" fmla="*/ 7271863 w 11748700"/>
              <a:gd name="connsiteY156" fmla="*/ 4628337 h 6673820"/>
              <a:gd name="connsiteX157" fmla="*/ 7284864 w 11748700"/>
              <a:gd name="connsiteY157" fmla="*/ 4624004 h 6673820"/>
              <a:gd name="connsiteX158" fmla="*/ 7310866 w 11748700"/>
              <a:gd name="connsiteY158" fmla="*/ 4619670 h 6673820"/>
              <a:gd name="connsiteX159" fmla="*/ 7328201 w 11748700"/>
              <a:gd name="connsiteY159" fmla="*/ 4615337 h 6673820"/>
              <a:gd name="connsiteX160" fmla="*/ 7436542 w 11748700"/>
              <a:gd name="connsiteY160" fmla="*/ 4619670 h 6673820"/>
              <a:gd name="connsiteX161" fmla="*/ 7492879 w 11748700"/>
              <a:gd name="connsiteY161" fmla="*/ 4632671 h 6673820"/>
              <a:gd name="connsiteX162" fmla="*/ 7505880 w 11748700"/>
              <a:gd name="connsiteY162" fmla="*/ 4637005 h 6673820"/>
              <a:gd name="connsiteX163" fmla="*/ 7531882 w 11748700"/>
              <a:gd name="connsiteY163" fmla="*/ 4641338 h 6673820"/>
              <a:gd name="connsiteX164" fmla="*/ 7562218 w 11748700"/>
              <a:gd name="connsiteY164" fmla="*/ 4650006 h 6673820"/>
              <a:gd name="connsiteX165" fmla="*/ 7570885 w 11748700"/>
              <a:gd name="connsiteY165" fmla="*/ 4663007 h 6673820"/>
              <a:gd name="connsiteX166" fmla="*/ 7588220 w 11748700"/>
              <a:gd name="connsiteY166" fmla="*/ 4697676 h 6673820"/>
              <a:gd name="connsiteX167" fmla="*/ 7601220 w 11748700"/>
              <a:gd name="connsiteY167" fmla="*/ 4715010 h 6673820"/>
              <a:gd name="connsiteX168" fmla="*/ 7614221 w 11748700"/>
              <a:gd name="connsiteY168" fmla="*/ 4728011 h 6673820"/>
              <a:gd name="connsiteX169" fmla="*/ 7622889 w 11748700"/>
              <a:gd name="connsiteY169" fmla="*/ 4745346 h 6673820"/>
              <a:gd name="connsiteX170" fmla="*/ 7640223 w 11748700"/>
              <a:gd name="connsiteY170" fmla="*/ 4767014 h 6673820"/>
              <a:gd name="connsiteX171" fmla="*/ 7661892 w 11748700"/>
              <a:gd name="connsiteY171" fmla="*/ 4801683 h 6673820"/>
              <a:gd name="connsiteX172" fmla="*/ 7666225 w 11748700"/>
              <a:gd name="connsiteY172" fmla="*/ 4814684 h 6673820"/>
              <a:gd name="connsiteX173" fmla="*/ 7674893 w 11748700"/>
              <a:gd name="connsiteY173" fmla="*/ 4827685 h 6673820"/>
              <a:gd name="connsiteX174" fmla="*/ 7731230 w 11748700"/>
              <a:gd name="connsiteY174" fmla="*/ 4888356 h 6673820"/>
              <a:gd name="connsiteX175" fmla="*/ 7744231 w 11748700"/>
              <a:gd name="connsiteY175" fmla="*/ 4901357 h 6673820"/>
              <a:gd name="connsiteX176" fmla="*/ 7765899 w 11748700"/>
              <a:gd name="connsiteY176" fmla="*/ 4931693 h 6673820"/>
              <a:gd name="connsiteX177" fmla="*/ 7809236 w 11748700"/>
              <a:gd name="connsiteY177" fmla="*/ 4966362 h 6673820"/>
              <a:gd name="connsiteX178" fmla="*/ 7908910 w 11748700"/>
              <a:gd name="connsiteY178" fmla="*/ 4962028 h 6673820"/>
              <a:gd name="connsiteX179" fmla="*/ 7973914 w 11748700"/>
              <a:gd name="connsiteY179" fmla="*/ 4953361 h 6673820"/>
              <a:gd name="connsiteX180" fmla="*/ 7995583 w 11748700"/>
              <a:gd name="connsiteY180" fmla="*/ 4949028 h 6673820"/>
              <a:gd name="connsiteX181" fmla="*/ 8069255 w 11748700"/>
              <a:gd name="connsiteY181" fmla="*/ 4944694 h 6673820"/>
              <a:gd name="connsiteX182" fmla="*/ 8147260 w 11748700"/>
              <a:gd name="connsiteY182" fmla="*/ 4931693 h 6673820"/>
              <a:gd name="connsiteX183" fmla="*/ 8199264 w 11748700"/>
              <a:gd name="connsiteY183" fmla="*/ 4918692 h 6673820"/>
              <a:gd name="connsiteX184" fmla="*/ 8238267 w 11748700"/>
              <a:gd name="connsiteY184" fmla="*/ 4910025 h 6673820"/>
              <a:gd name="connsiteX185" fmla="*/ 8298938 w 11748700"/>
              <a:gd name="connsiteY185" fmla="*/ 4875355 h 6673820"/>
              <a:gd name="connsiteX186" fmla="*/ 8320606 w 11748700"/>
              <a:gd name="connsiteY186" fmla="*/ 4866688 h 6673820"/>
              <a:gd name="connsiteX187" fmla="*/ 8342275 w 11748700"/>
              <a:gd name="connsiteY187" fmla="*/ 4853687 h 6673820"/>
              <a:gd name="connsiteX188" fmla="*/ 8411613 w 11748700"/>
              <a:gd name="connsiteY188" fmla="*/ 4823352 h 6673820"/>
              <a:gd name="connsiteX189" fmla="*/ 8433281 w 11748700"/>
              <a:gd name="connsiteY189" fmla="*/ 4810351 h 6673820"/>
              <a:gd name="connsiteX190" fmla="*/ 8463617 w 11748700"/>
              <a:gd name="connsiteY190" fmla="*/ 4788683 h 6673820"/>
              <a:gd name="connsiteX191" fmla="*/ 8532955 w 11748700"/>
              <a:gd name="connsiteY191" fmla="*/ 4758347 h 6673820"/>
              <a:gd name="connsiteX192" fmla="*/ 8576292 w 11748700"/>
              <a:gd name="connsiteY192" fmla="*/ 4736679 h 6673820"/>
              <a:gd name="connsiteX193" fmla="*/ 8597960 w 11748700"/>
              <a:gd name="connsiteY193" fmla="*/ 4723678 h 6673820"/>
              <a:gd name="connsiteX194" fmla="*/ 8632629 w 11748700"/>
              <a:gd name="connsiteY194" fmla="*/ 4706343 h 6673820"/>
              <a:gd name="connsiteX195" fmla="*/ 8671632 w 11748700"/>
              <a:gd name="connsiteY195" fmla="*/ 4680341 h 6673820"/>
              <a:gd name="connsiteX196" fmla="*/ 8727969 w 11748700"/>
              <a:gd name="connsiteY196" fmla="*/ 4641338 h 6673820"/>
              <a:gd name="connsiteX197" fmla="*/ 8758305 w 11748700"/>
              <a:gd name="connsiteY197" fmla="*/ 4615337 h 6673820"/>
              <a:gd name="connsiteX198" fmla="*/ 8827643 w 11748700"/>
              <a:gd name="connsiteY198" fmla="*/ 4567666 h 6673820"/>
              <a:gd name="connsiteX199" fmla="*/ 8914316 w 11748700"/>
              <a:gd name="connsiteY199" fmla="*/ 4515663 h 6673820"/>
              <a:gd name="connsiteX200" fmla="*/ 8940318 w 11748700"/>
              <a:gd name="connsiteY200" fmla="*/ 4493994 h 6673820"/>
              <a:gd name="connsiteX201" fmla="*/ 8961986 w 11748700"/>
              <a:gd name="connsiteY201" fmla="*/ 4472326 h 6673820"/>
              <a:gd name="connsiteX202" fmla="*/ 9000989 w 11748700"/>
              <a:gd name="connsiteY202" fmla="*/ 4437657 h 6673820"/>
              <a:gd name="connsiteX203" fmla="*/ 9022657 w 11748700"/>
              <a:gd name="connsiteY203" fmla="*/ 4415989 h 6673820"/>
              <a:gd name="connsiteX204" fmla="*/ 9052993 w 11748700"/>
              <a:gd name="connsiteY204" fmla="*/ 4389987 h 6673820"/>
              <a:gd name="connsiteX205" fmla="*/ 9109330 w 11748700"/>
              <a:gd name="connsiteY205" fmla="*/ 4329316 h 6673820"/>
              <a:gd name="connsiteX206" fmla="*/ 9165668 w 11748700"/>
              <a:gd name="connsiteY206" fmla="*/ 4290313 h 6673820"/>
              <a:gd name="connsiteX207" fmla="*/ 9191670 w 11748700"/>
              <a:gd name="connsiteY207" fmla="*/ 4268645 h 6673820"/>
              <a:gd name="connsiteX208" fmla="*/ 9248007 w 11748700"/>
              <a:gd name="connsiteY208" fmla="*/ 4238309 h 6673820"/>
              <a:gd name="connsiteX209" fmla="*/ 9339014 w 11748700"/>
              <a:gd name="connsiteY209" fmla="*/ 4155970 h 6673820"/>
              <a:gd name="connsiteX210" fmla="*/ 9430020 w 11748700"/>
              <a:gd name="connsiteY210" fmla="*/ 4025960 h 6673820"/>
              <a:gd name="connsiteX211" fmla="*/ 9495025 w 11748700"/>
              <a:gd name="connsiteY211" fmla="*/ 3900284 h 6673820"/>
              <a:gd name="connsiteX212" fmla="*/ 9568697 w 11748700"/>
              <a:gd name="connsiteY212" fmla="*/ 3796277 h 6673820"/>
              <a:gd name="connsiteX213" fmla="*/ 9612034 w 11748700"/>
              <a:gd name="connsiteY213" fmla="*/ 3713937 h 6673820"/>
              <a:gd name="connsiteX214" fmla="*/ 9655370 w 11748700"/>
              <a:gd name="connsiteY214" fmla="*/ 3644599 h 6673820"/>
              <a:gd name="connsiteX215" fmla="*/ 9651037 w 11748700"/>
              <a:gd name="connsiteY215" fmla="*/ 3475587 h 6673820"/>
              <a:gd name="connsiteX216" fmla="*/ 9612034 w 11748700"/>
              <a:gd name="connsiteY216" fmla="*/ 3410582 h 6673820"/>
              <a:gd name="connsiteX217" fmla="*/ 9473357 w 11748700"/>
              <a:gd name="connsiteY217" fmla="*/ 3237236 h 6673820"/>
              <a:gd name="connsiteX218" fmla="*/ 9399685 w 11748700"/>
              <a:gd name="connsiteY218" fmla="*/ 3176565 h 6673820"/>
              <a:gd name="connsiteX219" fmla="*/ 9347681 w 11748700"/>
              <a:gd name="connsiteY219" fmla="*/ 3128895 h 6673820"/>
              <a:gd name="connsiteX220" fmla="*/ 9217672 w 11748700"/>
              <a:gd name="connsiteY220" fmla="*/ 3042222 h 6673820"/>
              <a:gd name="connsiteX221" fmla="*/ 9083329 w 11748700"/>
              <a:gd name="connsiteY221" fmla="*/ 2968550 h 6673820"/>
              <a:gd name="connsiteX222" fmla="*/ 8983655 w 11748700"/>
              <a:gd name="connsiteY222" fmla="*/ 2933881 h 6673820"/>
              <a:gd name="connsiteX223" fmla="*/ 8831977 w 11748700"/>
              <a:gd name="connsiteY223" fmla="*/ 2873210 h 6673820"/>
              <a:gd name="connsiteX224" fmla="*/ 8680299 w 11748700"/>
              <a:gd name="connsiteY224" fmla="*/ 2803871 h 6673820"/>
              <a:gd name="connsiteX225" fmla="*/ 8567624 w 11748700"/>
              <a:gd name="connsiteY225" fmla="*/ 2773536 h 6673820"/>
              <a:gd name="connsiteX226" fmla="*/ 8446282 w 11748700"/>
              <a:gd name="connsiteY226" fmla="*/ 2730199 h 6673820"/>
              <a:gd name="connsiteX227" fmla="*/ 8242601 w 11748700"/>
              <a:gd name="connsiteY227" fmla="*/ 2673862 h 6673820"/>
              <a:gd name="connsiteX228" fmla="*/ 7917577 w 11748700"/>
              <a:gd name="connsiteY228" fmla="*/ 2561187 h 6673820"/>
              <a:gd name="connsiteX229" fmla="*/ 7683560 w 11748700"/>
              <a:gd name="connsiteY229" fmla="*/ 2496182 h 6673820"/>
              <a:gd name="connsiteX230" fmla="*/ 7302199 w 11748700"/>
              <a:gd name="connsiteY230" fmla="*/ 2379173 h 6673820"/>
              <a:gd name="connsiteX231" fmla="*/ 6920838 w 11748700"/>
              <a:gd name="connsiteY231" fmla="*/ 2322836 h 6673820"/>
              <a:gd name="connsiteX232" fmla="*/ 6799495 w 11748700"/>
              <a:gd name="connsiteY232" fmla="*/ 2288167 h 6673820"/>
              <a:gd name="connsiteX233" fmla="*/ 6730157 w 11748700"/>
              <a:gd name="connsiteY233" fmla="*/ 2279500 h 6673820"/>
              <a:gd name="connsiteX234" fmla="*/ 6630483 w 11748700"/>
              <a:gd name="connsiteY234" fmla="*/ 2262165 h 6673820"/>
              <a:gd name="connsiteX235" fmla="*/ 6582813 w 11748700"/>
              <a:gd name="connsiteY235" fmla="*/ 2249164 h 6673820"/>
              <a:gd name="connsiteX236" fmla="*/ 6478805 w 11748700"/>
              <a:gd name="connsiteY236" fmla="*/ 2240497 h 6673820"/>
              <a:gd name="connsiteX237" fmla="*/ 5997770 w 11748700"/>
              <a:gd name="connsiteY237" fmla="*/ 2227496 h 6673820"/>
              <a:gd name="connsiteX238" fmla="*/ 5183044 w 11748700"/>
              <a:gd name="connsiteY238" fmla="*/ 2223162 h 6673820"/>
              <a:gd name="connsiteX239" fmla="*/ 4593668 w 11748700"/>
              <a:gd name="connsiteY239" fmla="*/ 2201494 h 6673820"/>
              <a:gd name="connsiteX240" fmla="*/ 4467992 w 11748700"/>
              <a:gd name="connsiteY240" fmla="*/ 2188493 h 6673820"/>
              <a:gd name="connsiteX241" fmla="*/ 4277311 w 11748700"/>
              <a:gd name="connsiteY241" fmla="*/ 2171158 h 6673820"/>
              <a:gd name="connsiteX242" fmla="*/ 4207973 w 11748700"/>
              <a:gd name="connsiteY242" fmla="*/ 2162491 h 6673820"/>
              <a:gd name="connsiteX243" fmla="*/ 4168970 w 11748700"/>
              <a:gd name="connsiteY243" fmla="*/ 2153824 h 6673820"/>
              <a:gd name="connsiteX244" fmla="*/ 3722604 w 11748700"/>
              <a:gd name="connsiteY244" fmla="*/ 2145156 h 6673820"/>
              <a:gd name="connsiteX245" fmla="*/ 3627264 w 11748700"/>
              <a:gd name="connsiteY245" fmla="*/ 2136489 h 6673820"/>
              <a:gd name="connsiteX246" fmla="*/ 3592595 w 11748700"/>
              <a:gd name="connsiteY246" fmla="*/ 2123488 h 6673820"/>
              <a:gd name="connsiteX247" fmla="*/ 3471253 w 11748700"/>
              <a:gd name="connsiteY247" fmla="*/ 2101820 h 6673820"/>
              <a:gd name="connsiteX248" fmla="*/ 3349911 w 11748700"/>
              <a:gd name="connsiteY248" fmla="*/ 2054150 h 6673820"/>
              <a:gd name="connsiteX249" fmla="*/ 3228568 w 11748700"/>
              <a:gd name="connsiteY249" fmla="*/ 2006480 h 6673820"/>
              <a:gd name="connsiteX250" fmla="*/ 3206900 w 11748700"/>
              <a:gd name="connsiteY250" fmla="*/ 1989145 h 6673820"/>
              <a:gd name="connsiteX251" fmla="*/ 3163564 w 11748700"/>
              <a:gd name="connsiteY251" fmla="*/ 1967477 h 6673820"/>
              <a:gd name="connsiteX252" fmla="*/ 3124561 w 11748700"/>
              <a:gd name="connsiteY252" fmla="*/ 1932808 h 6673820"/>
              <a:gd name="connsiteX253" fmla="*/ 3094225 w 11748700"/>
              <a:gd name="connsiteY253" fmla="*/ 1911139 h 6673820"/>
              <a:gd name="connsiteX254" fmla="*/ 3020553 w 11748700"/>
              <a:gd name="connsiteY254" fmla="*/ 1850468 h 6673820"/>
              <a:gd name="connsiteX255" fmla="*/ 2994551 w 11748700"/>
              <a:gd name="connsiteY255" fmla="*/ 1828800 h 6673820"/>
              <a:gd name="connsiteX256" fmla="*/ 2977217 w 11748700"/>
              <a:gd name="connsiteY256" fmla="*/ 1807132 h 6673820"/>
              <a:gd name="connsiteX257" fmla="*/ 2964216 w 11748700"/>
              <a:gd name="connsiteY257" fmla="*/ 1794131 h 6673820"/>
              <a:gd name="connsiteX258" fmla="*/ 2951215 w 11748700"/>
              <a:gd name="connsiteY258" fmla="*/ 1768129 h 6673820"/>
              <a:gd name="connsiteX259" fmla="*/ 2933880 w 11748700"/>
              <a:gd name="connsiteY259" fmla="*/ 1746461 h 6673820"/>
              <a:gd name="connsiteX260" fmla="*/ 2916546 w 11748700"/>
              <a:gd name="connsiteY260" fmla="*/ 1720459 h 6673820"/>
              <a:gd name="connsiteX261" fmla="*/ 2899211 w 11748700"/>
              <a:gd name="connsiteY261" fmla="*/ 1703124 h 6673820"/>
              <a:gd name="connsiteX262" fmla="*/ 2890544 w 11748700"/>
              <a:gd name="connsiteY262" fmla="*/ 1690123 h 6673820"/>
              <a:gd name="connsiteX263" fmla="*/ 2829873 w 11748700"/>
              <a:gd name="connsiteY263" fmla="*/ 1607784 h 6673820"/>
              <a:gd name="connsiteX264" fmla="*/ 2816872 w 11748700"/>
              <a:gd name="connsiteY264" fmla="*/ 1577448 h 6673820"/>
              <a:gd name="connsiteX265" fmla="*/ 2812538 w 11748700"/>
              <a:gd name="connsiteY265" fmla="*/ 1542779 h 6673820"/>
              <a:gd name="connsiteX266" fmla="*/ 2808204 w 11748700"/>
              <a:gd name="connsiteY266" fmla="*/ 1430104 h 6673820"/>
              <a:gd name="connsiteX267" fmla="*/ 2799537 w 11748700"/>
              <a:gd name="connsiteY267" fmla="*/ 1391101 h 6673820"/>
              <a:gd name="connsiteX268" fmla="*/ 2795203 w 11748700"/>
              <a:gd name="connsiteY268" fmla="*/ 1343431 h 6673820"/>
              <a:gd name="connsiteX269" fmla="*/ 2786536 w 11748700"/>
              <a:gd name="connsiteY269" fmla="*/ 1300095 h 6673820"/>
              <a:gd name="connsiteX270" fmla="*/ 2773535 w 11748700"/>
              <a:gd name="connsiteY270" fmla="*/ 1152751 h 6673820"/>
              <a:gd name="connsiteX271" fmla="*/ 2769202 w 11748700"/>
              <a:gd name="connsiteY271" fmla="*/ 1135416 h 6673820"/>
              <a:gd name="connsiteX272" fmla="*/ 2777869 w 11748700"/>
              <a:gd name="connsiteY272" fmla="*/ 996739 h 6673820"/>
              <a:gd name="connsiteX273" fmla="*/ 2786536 w 11748700"/>
              <a:gd name="connsiteY273" fmla="*/ 966404 h 6673820"/>
              <a:gd name="connsiteX274" fmla="*/ 2812538 w 11748700"/>
              <a:gd name="connsiteY274" fmla="*/ 905733 h 6673820"/>
              <a:gd name="connsiteX275" fmla="*/ 2847207 w 11748700"/>
              <a:gd name="connsiteY275" fmla="*/ 862396 h 6673820"/>
              <a:gd name="connsiteX276" fmla="*/ 2864542 w 11748700"/>
              <a:gd name="connsiteY276" fmla="*/ 840728 h 6673820"/>
              <a:gd name="connsiteX277" fmla="*/ 2881876 w 11748700"/>
              <a:gd name="connsiteY277" fmla="*/ 827727 h 6673820"/>
              <a:gd name="connsiteX278" fmla="*/ 2894877 w 11748700"/>
              <a:gd name="connsiteY278" fmla="*/ 819060 h 6673820"/>
              <a:gd name="connsiteX279" fmla="*/ 2912212 w 11748700"/>
              <a:gd name="connsiteY279" fmla="*/ 801725 h 6673820"/>
              <a:gd name="connsiteX280" fmla="*/ 3003219 w 11748700"/>
              <a:gd name="connsiteY280" fmla="*/ 775723 h 6673820"/>
              <a:gd name="connsiteX281" fmla="*/ 3115893 w 11748700"/>
              <a:gd name="connsiteY281" fmla="*/ 749721 h 6673820"/>
              <a:gd name="connsiteX282" fmla="*/ 3137562 w 11748700"/>
              <a:gd name="connsiteY282" fmla="*/ 741054 h 6673820"/>
              <a:gd name="connsiteX283" fmla="*/ 3163564 w 11748700"/>
              <a:gd name="connsiteY283" fmla="*/ 732387 h 6673820"/>
              <a:gd name="connsiteX284" fmla="*/ 3219901 w 11748700"/>
              <a:gd name="connsiteY284" fmla="*/ 702051 h 6673820"/>
              <a:gd name="connsiteX285" fmla="*/ 3237236 w 11748700"/>
              <a:gd name="connsiteY285" fmla="*/ 689050 h 6673820"/>
              <a:gd name="connsiteX286" fmla="*/ 3293573 w 11748700"/>
              <a:gd name="connsiteY286" fmla="*/ 663048 h 6673820"/>
              <a:gd name="connsiteX287" fmla="*/ 3323909 w 11748700"/>
              <a:gd name="connsiteY287" fmla="*/ 650047 h 6673820"/>
              <a:gd name="connsiteX288" fmla="*/ 3362911 w 11748700"/>
              <a:gd name="connsiteY288" fmla="*/ 641380 h 6673820"/>
              <a:gd name="connsiteX289" fmla="*/ 3488587 w 11748700"/>
              <a:gd name="connsiteY289" fmla="*/ 619712 h 6673820"/>
              <a:gd name="connsiteX290" fmla="*/ 3644599 w 11748700"/>
              <a:gd name="connsiteY290" fmla="*/ 598044 h 6673820"/>
              <a:gd name="connsiteX291" fmla="*/ 3731272 w 11748700"/>
              <a:gd name="connsiteY291" fmla="*/ 589376 h 6673820"/>
              <a:gd name="connsiteX292" fmla="*/ 3809277 w 11748700"/>
              <a:gd name="connsiteY292" fmla="*/ 576375 h 6673820"/>
              <a:gd name="connsiteX293" fmla="*/ 3891617 w 11748700"/>
              <a:gd name="connsiteY293" fmla="*/ 567708 h 6673820"/>
              <a:gd name="connsiteX294" fmla="*/ 4359651 w 11748700"/>
              <a:gd name="connsiteY294" fmla="*/ 533039 h 6673820"/>
              <a:gd name="connsiteX295" fmla="*/ 4428989 w 11748700"/>
              <a:gd name="connsiteY295" fmla="*/ 520038 h 6673820"/>
              <a:gd name="connsiteX296" fmla="*/ 4554665 w 11748700"/>
              <a:gd name="connsiteY296" fmla="*/ 507037 h 6673820"/>
              <a:gd name="connsiteX297" fmla="*/ 4654339 w 11748700"/>
              <a:gd name="connsiteY297" fmla="*/ 485369 h 6673820"/>
              <a:gd name="connsiteX298" fmla="*/ 4758347 w 11748700"/>
              <a:gd name="connsiteY298" fmla="*/ 437699 h 6673820"/>
              <a:gd name="connsiteX299" fmla="*/ 4888356 w 11748700"/>
              <a:gd name="connsiteY299" fmla="*/ 416030 h 6673820"/>
              <a:gd name="connsiteX300" fmla="*/ 5105039 w 11748700"/>
              <a:gd name="connsiteY300" fmla="*/ 364027 h 6673820"/>
              <a:gd name="connsiteX301" fmla="*/ 5209046 w 11748700"/>
              <a:gd name="connsiteY301" fmla="*/ 351026 h 6673820"/>
              <a:gd name="connsiteX302" fmla="*/ 5386726 w 11748700"/>
              <a:gd name="connsiteY302" fmla="*/ 329357 h 6673820"/>
              <a:gd name="connsiteX303" fmla="*/ 5560072 w 11748700"/>
              <a:gd name="connsiteY303" fmla="*/ 320690 h 6673820"/>
              <a:gd name="connsiteX304" fmla="*/ 5742085 w 11748700"/>
              <a:gd name="connsiteY304" fmla="*/ 312023 h 6673820"/>
              <a:gd name="connsiteX305" fmla="*/ 5958767 w 11748700"/>
              <a:gd name="connsiteY305" fmla="*/ 307689 h 6673820"/>
              <a:gd name="connsiteX306" fmla="*/ 6114779 w 11748700"/>
              <a:gd name="connsiteY306" fmla="*/ 303355 h 6673820"/>
              <a:gd name="connsiteX307" fmla="*/ 6270790 w 11748700"/>
              <a:gd name="connsiteY307" fmla="*/ 281687 h 6673820"/>
              <a:gd name="connsiteX308" fmla="*/ 6392132 w 11748700"/>
              <a:gd name="connsiteY308" fmla="*/ 268686 h 6673820"/>
              <a:gd name="connsiteX309" fmla="*/ 6695488 w 11748700"/>
              <a:gd name="connsiteY309" fmla="*/ 260019 h 6673820"/>
              <a:gd name="connsiteX310" fmla="*/ 6764826 w 11748700"/>
              <a:gd name="connsiteY310" fmla="*/ 251352 h 6673820"/>
              <a:gd name="connsiteX311" fmla="*/ 6907837 w 11748700"/>
              <a:gd name="connsiteY311" fmla="*/ 238351 h 6673820"/>
              <a:gd name="connsiteX312" fmla="*/ 6959840 w 11748700"/>
              <a:gd name="connsiteY312" fmla="*/ 229683 h 6673820"/>
              <a:gd name="connsiteX313" fmla="*/ 6998843 w 11748700"/>
              <a:gd name="connsiteY313" fmla="*/ 212349 h 6673820"/>
              <a:gd name="connsiteX314" fmla="*/ 7115852 w 11748700"/>
              <a:gd name="connsiteY314" fmla="*/ 199348 h 6673820"/>
              <a:gd name="connsiteX315" fmla="*/ 7159188 w 11748700"/>
              <a:gd name="connsiteY315" fmla="*/ 186347 h 6673820"/>
              <a:gd name="connsiteX316" fmla="*/ 7189524 w 11748700"/>
              <a:gd name="connsiteY316" fmla="*/ 182013 h 6673820"/>
              <a:gd name="connsiteX317" fmla="*/ 7380204 w 11748700"/>
              <a:gd name="connsiteY317" fmla="*/ 173346 h 6673820"/>
              <a:gd name="connsiteX318" fmla="*/ 7440875 w 11748700"/>
              <a:gd name="connsiteY318" fmla="*/ 164679 h 6673820"/>
              <a:gd name="connsiteX319" fmla="*/ 7466877 w 11748700"/>
              <a:gd name="connsiteY319" fmla="*/ 156011 h 6673820"/>
              <a:gd name="connsiteX320" fmla="*/ 7514548 w 11748700"/>
              <a:gd name="connsiteY320" fmla="*/ 143010 h 6673820"/>
              <a:gd name="connsiteX321" fmla="*/ 7527548 w 11748700"/>
              <a:gd name="connsiteY321" fmla="*/ 134343 h 6673820"/>
              <a:gd name="connsiteX322" fmla="*/ 7570885 w 11748700"/>
              <a:gd name="connsiteY322" fmla="*/ 121342 h 6673820"/>
              <a:gd name="connsiteX323" fmla="*/ 7609888 w 11748700"/>
              <a:gd name="connsiteY323" fmla="*/ 104008 h 6673820"/>
              <a:gd name="connsiteX324" fmla="*/ 7726896 w 11748700"/>
              <a:gd name="connsiteY324" fmla="*/ 82339 h 6673820"/>
              <a:gd name="connsiteX325" fmla="*/ 7752898 w 11748700"/>
              <a:gd name="connsiteY325" fmla="*/ 78006 h 6673820"/>
              <a:gd name="connsiteX326" fmla="*/ 7787567 w 11748700"/>
              <a:gd name="connsiteY326" fmla="*/ 73672 h 6673820"/>
              <a:gd name="connsiteX327" fmla="*/ 7804902 w 11748700"/>
              <a:gd name="connsiteY327" fmla="*/ 69338 h 6673820"/>
              <a:gd name="connsiteX328" fmla="*/ 7913243 w 11748700"/>
              <a:gd name="connsiteY328" fmla="*/ 65005 h 6673820"/>
              <a:gd name="connsiteX329" fmla="*/ 8021584 w 11748700"/>
              <a:gd name="connsiteY329" fmla="*/ 47670 h 6673820"/>
              <a:gd name="connsiteX330" fmla="*/ 8064921 w 11748700"/>
              <a:gd name="connsiteY330" fmla="*/ 34669 h 6673820"/>
              <a:gd name="connsiteX331" fmla="*/ 8099590 w 11748700"/>
              <a:gd name="connsiteY331" fmla="*/ 21668 h 6673820"/>
              <a:gd name="connsiteX332" fmla="*/ 8121258 w 11748700"/>
              <a:gd name="connsiteY332" fmla="*/ 13001 h 6673820"/>
              <a:gd name="connsiteX333" fmla="*/ 8134259 w 11748700"/>
              <a:gd name="connsiteY333" fmla="*/ 8667 h 6673820"/>
              <a:gd name="connsiteX334" fmla="*/ 8155928 w 11748700"/>
              <a:gd name="connsiteY334" fmla="*/ 0 h 6673820"/>
              <a:gd name="connsiteX335" fmla="*/ 8216599 w 11748700"/>
              <a:gd name="connsiteY335" fmla="*/ 4334 h 6673820"/>
              <a:gd name="connsiteX336" fmla="*/ 8238267 w 11748700"/>
              <a:gd name="connsiteY336" fmla="*/ 13001 h 6673820"/>
              <a:gd name="connsiteX337" fmla="*/ 8272936 w 11748700"/>
              <a:gd name="connsiteY337" fmla="*/ 17335 h 6673820"/>
              <a:gd name="connsiteX338" fmla="*/ 8303272 w 11748700"/>
              <a:gd name="connsiteY338" fmla="*/ 30336 h 6673820"/>
              <a:gd name="connsiteX339" fmla="*/ 8337941 w 11748700"/>
              <a:gd name="connsiteY339" fmla="*/ 34669 h 6673820"/>
              <a:gd name="connsiteX340" fmla="*/ 8476618 w 11748700"/>
              <a:gd name="connsiteY340" fmla="*/ 43337 h 6673820"/>
              <a:gd name="connsiteX341" fmla="*/ 8576292 w 11748700"/>
              <a:gd name="connsiteY341" fmla="*/ 47670 h 6673820"/>
              <a:gd name="connsiteX342" fmla="*/ 8671632 w 11748700"/>
              <a:gd name="connsiteY342" fmla="*/ 69338 h 6673820"/>
              <a:gd name="connsiteX343" fmla="*/ 8762639 w 11748700"/>
              <a:gd name="connsiteY343" fmla="*/ 78006 h 6673820"/>
              <a:gd name="connsiteX344" fmla="*/ 8892648 w 11748700"/>
              <a:gd name="connsiteY344" fmla="*/ 104008 h 6673820"/>
              <a:gd name="connsiteX345" fmla="*/ 8948985 w 11748700"/>
              <a:gd name="connsiteY345" fmla="*/ 117009 h 6673820"/>
              <a:gd name="connsiteX346" fmla="*/ 9187336 w 11748700"/>
              <a:gd name="connsiteY346" fmla="*/ 156011 h 6673820"/>
              <a:gd name="connsiteX347" fmla="*/ 9282676 w 11748700"/>
              <a:gd name="connsiteY347" fmla="*/ 173346 h 6673820"/>
              <a:gd name="connsiteX348" fmla="*/ 9404019 w 11748700"/>
              <a:gd name="connsiteY348" fmla="*/ 186347 h 6673820"/>
              <a:gd name="connsiteX349" fmla="*/ 9464690 w 11748700"/>
              <a:gd name="connsiteY349" fmla="*/ 195014 h 6673820"/>
              <a:gd name="connsiteX350" fmla="*/ 9698707 w 11748700"/>
              <a:gd name="connsiteY350" fmla="*/ 216683 h 6673820"/>
              <a:gd name="connsiteX351" fmla="*/ 9785380 w 11748700"/>
              <a:gd name="connsiteY351" fmla="*/ 229683 h 6673820"/>
              <a:gd name="connsiteX352" fmla="*/ 9885054 w 11748700"/>
              <a:gd name="connsiteY352" fmla="*/ 251352 h 6673820"/>
              <a:gd name="connsiteX353" fmla="*/ 9958726 w 11748700"/>
              <a:gd name="connsiteY353" fmla="*/ 255685 h 6673820"/>
              <a:gd name="connsiteX354" fmla="*/ 10114737 w 11748700"/>
              <a:gd name="connsiteY354" fmla="*/ 260019 h 6673820"/>
              <a:gd name="connsiteX355" fmla="*/ 10205744 w 11748700"/>
              <a:gd name="connsiteY355" fmla="*/ 273020 h 6673820"/>
              <a:gd name="connsiteX356" fmla="*/ 10357421 w 11748700"/>
              <a:gd name="connsiteY356" fmla="*/ 281687 h 6673820"/>
              <a:gd name="connsiteX357" fmla="*/ 10405092 w 11748700"/>
              <a:gd name="connsiteY357" fmla="*/ 286021 h 6673820"/>
              <a:gd name="connsiteX358" fmla="*/ 10452762 w 11748700"/>
              <a:gd name="connsiteY358" fmla="*/ 299022 h 6673820"/>
              <a:gd name="connsiteX359" fmla="*/ 10483097 w 11748700"/>
              <a:gd name="connsiteY359" fmla="*/ 303355 h 6673820"/>
              <a:gd name="connsiteX360" fmla="*/ 10552436 w 11748700"/>
              <a:gd name="connsiteY360" fmla="*/ 312023 h 6673820"/>
              <a:gd name="connsiteX361" fmla="*/ 10634775 w 11748700"/>
              <a:gd name="connsiteY361" fmla="*/ 333691 h 6673820"/>
              <a:gd name="connsiteX362" fmla="*/ 10717114 w 11748700"/>
              <a:gd name="connsiteY362" fmla="*/ 342358 h 6673820"/>
              <a:gd name="connsiteX363" fmla="*/ 10773452 w 11748700"/>
              <a:gd name="connsiteY363" fmla="*/ 364027 h 6673820"/>
              <a:gd name="connsiteX364" fmla="*/ 10842790 w 11748700"/>
              <a:gd name="connsiteY364" fmla="*/ 385695 h 6673820"/>
              <a:gd name="connsiteX365" fmla="*/ 10903461 w 11748700"/>
              <a:gd name="connsiteY365" fmla="*/ 390028 h 6673820"/>
              <a:gd name="connsiteX366" fmla="*/ 10981467 w 11748700"/>
              <a:gd name="connsiteY366" fmla="*/ 424698 h 6673820"/>
              <a:gd name="connsiteX367" fmla="*/ 11050805 w 11748700"/>
              <a:gd name="connsiteY367" fmla="*/ 442032 h 6673820"/>
              <a:gd name="connsiteX368" fmla="*/ 11133145 w 11748700"/>
              <a:gd name="connsiteY368" fmla="*/ 476701 h 6673820"/>
              <a:gd name="connsiteX369" fmla="*/ 11154813 w 11748700"/>
              <a:gd name="connsiteY369" fmla="*/ 485369 h 6673820"/>
              <a:gd name="connsiteX370" fmla="*/ 11232819 w 11748700"/>
              <a:gd name="connsiteY370" fmla="*/ 533039 h 6673820"/>
              <a:gd name="connsiteX371" fmla="*/ 11258820 w 11748700"/>
              <a:gd name="connsiteY371" fmla="*/ 554707 h 6673820"/>
              <a:gd name="connsiteX372" fmla="*/ 11328159 w 11748700"/>
              <a:gd name="connsiteY372" fmla="*/ 645714 h 6673820"/>
              <a:gd name="connsiteX373" fmla="*/ 11371495 w 11748700"/>
              <a:gd name="connsiteY373" fmla="*/ 754055 h 6673820"/>
              <a:gd name="connsiteX374" fmla="*/ 11397497 w 11748700"/>
              <a:gd name="connsiteY374" fmla="*/ 806059 h 6673820"/>
              <a:gd name="connsiteX375" fmla="*/ 11427833 w 11748700"/>
              <a:gd name="connsiteY375" fmla="*/ 931735 h 6673820"/>
              <a:gd name="connsiteX376" fmla="*/ 11458168 w 11748700"/>
              <a:gd name="connsiteY376" fmla="*/ 1014074 h 6673820"/>
              <a:gd name="connsiteX377" fmla="*/ 11462502 w 11748700"/>
              <a:gd name="connsiteY377" fmla="*/ 1087746 h 6673820"/>
              <a:gd name="connsiteX378" fmla="*/ 11475503 w 11748700"/>
              <a:gd name="connsiteY378" fmla="*/ 1126749 h 6673820"/>
              <a:gd name="connsiteX379" fmla="*/ 11488504 w 11748700"/>
              <a:gd name="connsiteY379" fmla="*/ 1330430 h 6673820"/>
              <a:gd name="connsiteX380" fmla="*/ 11523173 w 11748700"/>
              <a:gd name="connsiteY380" fmla="*/ 1677122 h 6673820"/>
              <a:gd name="connsiteX381" fmla="*/ 11518839 w 11748700"/>
              <a:gd name="connsiteY381" fmla="*/ 1954476 h 6673820"/>
              <a:gd name="connsiteX382" fmla="*/ 11510172 w 11748700"/>
              <a:gd name="connsiteY382" fmla="*/ 2084485 h 6673820"/>
              <a:gd name="connsiteX383" fmla="*/ 11518839 w 11748700"/>
              <a:gd name="connsiteY383" fmla="*/ 2283833 h 6673820"/>
              <a:gd name="connsiteX384" fmla="*/ 11583844 w 11748700"/>
              <a:gd name="connsiteY384" fmla="*/ 2379173 h 6673820"/>
              <a:gd name="connsiteX385" fmla="*/ 11605512 w 11748700"/>
              <a:gd name="connsiteY385" fmla="*/ 2439845 h 6673820"/>
              <a:gd name="connsiteX386" fmla="*/ 11609846 w 11748700"/>
              <a:gd name="connsiteY386" fmla="*/ 2487515 h 6673820"/>
              <a:gd name="connsiteX387" fmla="*/ 11622847 w 11748700"/>
              <a:gd name="connsiteY387" fmla="*/ 2556853 h 6673820"/>
              <a:gd name="connsiteX388" fmla="*/ 11618513 w 11748700"/>
              <a:gd name="connsiteY388" fmla="*/ 2786537 h 6673820"/>
              <a:gd name="connsiteX389" fmla="*/ 11614180 w 11748700"/>
              <a:gd name="connsiteY389" fmla="*/ 3089892 h 6673820"/>
              <a:gd name="connsiteX390" fmla="*/ 11596845 w 11748700"/>
              <a:gd name="connsiteY390" fmla="*/ 3211234 h 6673820"/>
              <a:gd name="connsiteX391" fmla="*/ 11583844 w 11748700"/>
              <a:gd name="connsiteY391" fmla="*/ 3328243 h 6673820"/>
              <a:gd name="connsiteX392" fmla="*/ 11575177 w 11748700"/>
              <a:gd name="connsiteY392" fmla="*/ 3423583 h 6673820"/>
              <a:gd name="connsiteX393" fmla="*/ 11562176 w 11748700"/>
              <a:gd name="connsiteY393" fmla="*/ 3666267 h 6673820"/>
              <a:gd name="connsiteX394" fmla="*/ 11575177 w 11748700"/>
              <a:gd name="connsiteY394" fmla="*/ 4025960 h 6673820"/>
              <a:gd name="connsiteX395" fmla="*/ 11592511 w 11748700"/>
              <a:gd name="connsiteY395" fmla="*/ 4108300 h 6673820"/>
              <a:gd name="connsiteX396" fmla="*/ 11631514 w 11748700"/>
              <a:gd name="connsiteY396" fmla="*/ 4333649 h 6673820"/>
              <a:gd name="connsiteX397" fmla="*/ 11653183 w 11748700"/>
              <a:gd name="connsiteY397" fmla="*/ 4411655 h 6673820"/>
              <a:gd name="connsiteX398" fmla="*/ 11666184 w 11748700"/>
              <a:gd name="connsiteY398" fmla="*/ 4498328 h 6673820"/>
              <a:gd name="connsiteX399" fmla="*/ 11674851 w 11748700"/>
              <a:gd name="connsiteY399" fmla="*/ 4541664 h 6673820"/>
              <a:gd name="connsiteX400" fmla="*/ 11687852 w 11748700"/>
              <a:gd name="connsiteY400" fmla="*/ 4658673 h 6673820"/>
              <a:gd name="connsiteX401" fmla="*/ 11692185 w 11748700"/>
              <a:gd name="connsiteY401" fmla="*/ 4715010 h 6673820"/>
              <a:gd name="connsiteX402" fmla="*/ 11700853 w 11748700"/>
              <a:gd name="connsiteY402" fmla="*/ 4771348 h 6673820"/>
              <a:gd name="connsiteX403" fmla="*/ 11709520 w 11748700"/>
              <a:gd name="connsiteY403" fmla="*/ 4923026 h 6673820"/>
              <a:gd name="connsiteX404" fmla="*/ 11718187 w 11748700"/>
              <a:gd name="connsiteY404" fmla="*/ 4983697 h 6673820"/>
              <a:gd name="connsiteX405" fmla="*/ 11726855 w 11748700"/>
              <a:gd name="connsiteY405" fmla="*/ 5079037 h 6673820"/>
              <a:gd name="connsiteX406" fmla="*/ 11731188 w 11748700"/>
              <a:gd name="connsiteY406" fmla="*/ 5105039 h 6673820"/>
              <a:gd name="connsiteX407" fmla="*/ 11744189 w 11748700"/>
              <a:gd name="connsiteY407" fmla="*/ 5230715 h 6673820"/>
              <a:gd name="connsiteX408" fmla="*/ 11726855 w 11748700"/>
              <a:gd name="connsiteY408" fmla="*/ 5690082 h 6673820"/>
              <a:gd name="connsiteX409" fmla="*/ 11687852 w 11748700"/>
              <a:gd name="connsiteY409" fmla="*/ 5785422 h 6673820"/>
              <a:gd name="connsiteX410" fmla="*/ 11670517 w 11748700"/>
              <a:gd name="connsiteY410" fmla="*/ 5815757 h 6673820"/>
              <a:gd name="connsiteX411" fmla="*/ 11601179 w 11748700"/>
              <a:gd name="connsiteY411" fmla="*/ 5859094 h 6673820"/>
              <a:gd name="connsiteX412" fmla="*/ 11458168 w 11748700"/>
              <a:gd name="connsiteY412" fmla="*/ 5919765 h 6673820"/>
              <a:gd name="connsiteX413" fmla="*/ 11401831 w 11748700"/>
              <a:gd name="connsiteY413" fmla="*/ 5963101 h 6673820"/>
              <a:gd name="connsiteX414" fmla="*/ 11297823 w 11748700"/>
              <a:gd name="connsiteY414" fmla="*/ 6032440 h 6673820"/>
              <a:gd name="connsiteX415" fmla="*/ 11258820 w 11748700"/>
              <a:gd name="connsiteY415" fmla="*/ 6075776 h 6673820"/>
              <a:gd name="connsiteX416" fmla="*/ 11198149 w 11748700"/>
              <a:gd name="connsiteY416" fmla="*/ 6123446 h 6673820"/>
              <a:gd name="connsiteX417" fmla="*/ 11098475 w 11748700"/>
              <a:gd name="connsiteY417" fmla="*/ 6210119 h 6673820"/>
              <a:gd name="connsiteX418" fmla="*/ 10942464 w 11748700"/>
              <a:gd name="connsiteY418" fmla="*/ 6327128 h 6673820"/>
              <a:gd name="connsiteX419" fmla="*/ 10634775 w 11748700"/>
              <a:gd name="connsiteY419" fmla="*/ 6461471 h 6673820"/>
              <a:gd name="connsiteX420" fmla="*/ 10461429 w 11748700"/>
              <a:gd name="connsiteY420" fmla="*/ 6478806 h 6673820"/>
              <a:gd name="connsiteX421" fmla="*/ 10041065 w 11748700"/>
              <a:gd name="connsiteY421" fmla="*/ 6487473 h 6673820"/>
              <a:gd name="connsiteX422" fmla="*/ 9967393 w 11748700"/>
              <a:gd name="connsiteY422" fmla="*/ 6491807 h 6673820"/>
              <a:gd name="connsiteX423" fmla="*/ 9885054 w 11748700"/>
              <a:gd name="connsiteY423" fmla="*/ 6509141 h 6673820"/>
              <a:gd name="connsiteX424" fmla="*/ 9798381 w 11748700"/>
              <a:gd name="connsiteY424" fmla="*/ 6522142 h 6673820"/>
              <a:gd name="connsiteX425" fmla="*/ 9681372 w 11748700"/>
              <a:gd name="connsiteY425" fmla="*/ 6548144 h 6673820"/>
              <a:gd name="connsiteX426" fmla="*/ 9486358 w 11748700"/>
              <a:gd name="connsiteY426" fmla="*/ 6574146 h 6673820"/>
              <a:gd name="connsiteX427" fmla="*/ 9278343 w 11748700"/>
              <a:gd name="connsiteY427" fmla="*/ 6613149 h 6673820"/>
              <a:gd name="connsiteX428" fmla="*/ 9209004 w 11748700"/>
              <a:gd name="connsiteY428" fmla="*/ 6630483 h 6673820"/>
              <a:gd name="connsiteX429" fmla="*/ 8775639 w 11748700"/>
              <a:gd name="connsiteY429" fmla="*/ 6647818 h 6673820"/>
              <a:gd name="connsiteX430" fmla="*/ 8463617 w 11748700"/>
              <a:gd name="connsiteY430" fmla="*/ 6656485 h 6673820"/>
              <a:gd name="connsiteX431" fmla="*/ 8368276 w 11748700"/>
              <a:gd name="connsiteY431" fmla="*/ 6660819 h 6673820"/>
              <a:gd name="connsiteX432" fmla="*/ 8216599 w 11748700"/>
              <a:gd name="connsiteY432" fmla="*/ 6665153 h 6673820"/>
              <a:gd name="connsiteX433" fmla="*/ 7848239 w 11748700"/>
              <a:gd name="connsiteY433" fmla="*/ 6656485 h 6673820"/>
              <a:gd name="connsiteX434" fmla="*/ 7800568 w 11748700"/>
              <a:gd name="connsiteY434" fmla="*/ 6652152 h 6673820"/>
              <a:gd name="connsiteX435" fmla="*/ 7748565 w 11748700"/>
              <a:gd name="connsiteY435" fmla="*/ 6643484 h 6673820"/>
              <a:gd name="connsiteX436" fmla="*/ 7614221 w 11748700"/>
              <a:gd name="connsiteY436" fmla="*/ 6634817 h 6673820"/>
              <a:gd name="connsiteX437" fmla="*/ 7432208 w 11748700"/>
              <a:gd name="connsiteY437" fmla="*/ 6600148 h 6673820"/>
              <a:gd name="connsiteX438" fmla="*/ 7319533 w 11748700"/>
              <a:gd name="connsiteY438" fmla="*/ 6574146 h 6673820"/>
              <a:gd name="connsiteX439" fmla="*/ 7276197 w 11748700"/>
              <a:gd name="connsiteY439" fmla="*/ 6569812 h 6673820"/>
              <a:gd name="connsiteX440" fmla="*/ 7011844 w 11748700"/>
              <a:gd name="connsiteY440" fmla="*/ 6548144 h 6673820"/>
              <a:gd name="connsiteX441" fmla="*/ 6925171 w 11748700"/>
              <a:gd name="connsiteY441" fmla="*/ 6565479 h 6673820"/>
              <a:gd name="connsiteX442" fmla="*/ 6912170 w 11748700"/>
              <a:gd name="connsiteY442" fmla="*/ 6569812 h 6673820"/>
              <a:gd name="connsiteX443" fmla="*/ 6890502 w 11748700"/>
              <a:gd name="connsiteY443" fmla="*/ 6582813 h 6673820"/>
              <a:gd name="connsiteX444" fmla="*/ 6795162 w 11748700"/>
              <a:gd name="connsiteY444" fmla="*/ 6634817 h 6673820"/>
              <a:gd name="connsiteX445" fmla="*/ 6691154 w 11748700"/>
              <a:gd name="connsiteY445" fmla="*/ 6643484 h 6673820"/>
              <a:gd name="connsiteX446" fmla="*/ 6617482 w 11748700"/>
              <a:gd name="connsiteY446" fmla="*/ 6656485 h 6673820"/>
              <a:gd name="connsiteX447" fmla="*/ 6582813 w 11748700"/>
              <a:gd name="connsiteY447" fmla="*/ 6665153 h 6673820"/>
              <a:gd name="connsiteX448" fmla="*/ 6548144 w 11748700"/>
              <a:gd name="connsiteY448" fmla="*/ 6669486 h 6673820"/>
              <a:gd name="connsiteX449" fmla="*/ 6517808 w 11748700"/>
              <a:gd name="connsiteY449" fmla="*/ 6673820 h 6673820"/>
              <a:gd name="connsiteX450" fmla="*/ 6015105 w 11748700"/>
              <a:gd name="connsiteY450" fmla="*/ 6669486 h 6673820"/>
              <a:gd name="connsiteX451" fmla="*/ 5915431 w 11748700"/>
              <a:gd name="connsiteY451" fmla="*/ 6647818 h 6673820"/>
              <a:gd name="connsiteX452" fmla="*/ 5538403 w 11748700"/>
              <a:gd name="connsiteY452" fmla="*/ 6652152 h 6673820"/>
              <a:gd name="connsiteX453" fmla="*/ 5196045 w 11748700"/>
              <a:gd name="connsiteY453" fmla="*/ 6634817 h 6673820"/>
              <a:gd name="connsiteX454" fmla="*/ 4489660 w 11748700"/>
              <a:gd name="connsiteY454" fmla="*/ 6608815 h 6673820"/>
              <a:gd name="connsiteX455" fmla="*/ 4311981 w 11748700"/>
              <a:gd name="connsiteY455" fmla="*/ 6582813 h 6673820"/>
              <a:gd name="connsiteX456" fmla="*/ 4090965 w 11748700"/>
              <a:gd name="connsiteY456" fmla="*/ 6552478 h 6673820"/>
              <a:gd name="connsiteX457" fmla="*/ 3999958 w 11748700"/>
              <a:gd name="connsiteY457" fmla="*/ 6513475 h 6673820"/>
              <a:gd name="connsiteX458" fmla="*/ 3666267 w 11748700"/>
              <a:gd name="connsiteY458" fmla="*/ 6448470 h 6673820"/>
              <a:gd name="connsiteX459" fmla="*/ 3588261 w 11748700"/>
              <a:gd name="connsiteY459" fmla="*/ 6439803 h 6673820"/>
              <a:gd name="connsiteX460" fmla="*/ 3336910 w 11748700"/>
              <a:gd name="connsiteY460" fmla="*/ 6405134 h 6673820"/>
              <a:gd name="connsiteX461" fmla="*/ 3003219 w 11748700"/>
              <a:gd name="connsiteY461" fmla="*/ 6340129 h 6673820"/>
              <a:gd name="connsiteX462" fmla="*/ 2825539 w 11748700"/>
              <a:gd name="connsiteY462" fmla="*/ 6309793 h 6673820"/>
              <a:gd name="connsiteX463" fmla="*/ 2678195 w 11748700"/>
              <a:gd name="connsiteY463" fmla="*/ 6288125 h 6673820"/>
              <a:gd name="connsiteX464" fmla="*/ 2500515 w 11748700"/>
              <a:gd name="connsiteY464" fmla="*/ 6305460 h 6673820"/>
              <a:gd name="connsiteX465" fmla="*/ 2439844 w 11748700"/>
              <a:gd name="connsiteY465" fmla="*/ 6314127 h 6673820"/>
              <a:gd name="connsiteX466" fmla="*/ 2244830 w 11748700"/>
              <a:gd name="connsiteY466" fmla="*/ 6361797 h 6673820"/>
              <a:gd name="connsiteX467" fmla="*/ 2088819 w 11748700"/>
              <a:gd name="connsiteY467" fmla="*/ 6383465 h 6673820"/>
              <a:gd name="connsiteX468" fmla="*/ 2015147 w 11748700"/>
              <a:gd name="connsiteY468" fmla="*/ 6400800 h 6673820"/>
              <a:gd name="connsiteX469" fmla="*/ 1950142 w 11748700"/>
              <a:gd name="connsiteY469" fmla="*/ 6409467 h 6673820"/>
              <a:gd name="connsiteX470" fmla="*/ 1815799 w 11748700"/>
              <a:gd name="connsiteY470" fmla="*/ 6444137 h 6673820"/>
              <a:gd name="connsiteX471" fmla="*/ 1681456 w 11748700"/>
              <a:gd name="connsiteY471" fmla="*/ 6452804 h 6673820"/>
              <a:gd name="connsiteX472" fmla="*/ 1473440 w 11748700"/>
              <a:gd name="connsiteY472" fmla="*/ 6431136 h 6673820"/>
              <a:gd name="connsiteX473" fmla="*/ 1369433 w 11748700"/>
              <a:gd name="connsiteY473" fmla="*/ 6418135 h 6673820"/>
              <a:gd name="connsiteX474" fmla="*/ 1287093 w 11748700"/>
              <a:gd name="connsiteY474" fmla="*/ 6405134 h 6673820"/>
              <a:gd name="connsiteX475" fmla="*/ 1239423 w 11748700"/>
              <a:gd name="connsiteY475" fmla="*/ 6396466 h 6673820"/>
              <a:gd name="connsiteX476" fmla="*/ 1165751 w 11748700"/>
              <a:gd name="connsiteY476" fmla="*/ 6370464 h 6673820"/>
              <a:gd name="connsiteX477" fmla="*/ 1053076 w 11748700"/>
              <a:gd name="connsiteY477" fmla="*/ 6335795 h 6673820"/>
              <a:gd name="connsiteX478" fmla="*/ 892731 w 11748700"/>
              <a:gd name="connsiteY478" fmla="*/ 6244789 h 6673820"/>
              <a:gd name="connsiteX479" fmla="*/ 858062 w 11748700"/>
              <a:gd name="connsiteY479" fmla="*/ 6218787 h 6673820"/>
              <a:gd name="connsiteX480" fmla="*/ 775723 w 11748700"/>
              <a:gd name="connsiteY480" fmla="*/ 6149448 h 6673820"/>
              <a:gd name="connsiteX481" fmla="*/ 719385 w 11748700"/>
              <a:gd name="connsiteY481" fmla="*/ 6023773 h 6673820"/>
              <a:gd name="connsiteX482" fmla="*/ 654381 w 11748700"/>
              <a:gd name="connsiteY482" fmla="*/ 5950101 h 6673820"/>
              <a:gd name="connsiteX483" fmla="*/ 628379 w 11748700"/>
              <a:gd name="connsiteY483" fmla="*/ 5893763 h 6673820"/>
              <a:gd name="connsiteX484" fmla="*/ 576375 w 11748700"/>
              <a:gd name="connsiteY484" fmla="*/ 5802756 h 6673820"/>
              <a:gd name="connsiteX485" fmla="*/ 489702 w 11748700"/>
              <a:gd name="connsiteY485" fmla="*/ 5620743 h 6673820"/>
              <a:gd name="connsiteX486" fmla="*/ 476701 w 11748700"/>
              <a:gd name="connsiteY486" fmla="*/ 5551405 h 6673820"/>
              <a:gd name="connsiteX487" fmla="*/ 372693 w 11748700"/>
              <a:gd name="connsiteY487" fmla="*/ 5317388 h 6673820"/>
              <a:gd name="connsiteX488" fmla="*/ 359693 w 11748700"/>
              <a:gd name="connsiteY488" fmla="*/ 5269718 h 6673820"/>
              <a:gd name="connsiteX489" fmla="*/ 329357 w 11748700"/>
              <a:gd name="connsiteY489" fmla="*/ 5183045 h 6673820"/>
              <a:gd name="connsiteX490" fmla="*/ 281687 w 11748700"/>
              <a:gd name="connsiteY490" fmla="*/ 5083371 h 6673820"/>
              <a:gd name="connsiteX491" fmla="*/ 251351 w 11748700"/>
              <a:gd name="connsiteY491" fmla="*/ 5009699 h 6673820"/>
              <a:gd name="connsiteX492" fmla="*/ 238350 w 11748700"/>
              <a:gd name="connsiteY492" fmla="*/ 4970696 h 6673820"/>
              <a:gd name="connsiteX493" fmla="*/ 212348 w 11748700"/>
              <a:gd name="connsiteY493" fmla="*/ 4936027 h 6673820"/>
              <a:gd name="connsiteX494" fmla="*/ 177679 w 11748700"/>
              <a:gd name="connsiteY494" fmla="*/ 4849354 h 6673820"/>
              <a:gd name="connsiteX495" fmla="*/ 125675 w 11748700"/>
              <a:gd name="connsiteY495" fmla="*/ 4745346 h 6673820"/>
              <a:gd name="connsiteX496" fmla="*/ 99674 w 11748700"/>
              <a:gd name="connsiteY496" fmla="*/ 4654339 h 6673820"/>
              <a:gd name="connsiteX497" fmla="*/ 73672 w 11748700"/>
              <a:gd name="connsiteY497" fmla="*/ 4602336 h 6673820"/>
              <a:gd name="connsiteX498" fmla="*/ 69338 w 11748700"/>
              <a:gd name="connsiteY498" fmla="*/ 4580667 h 6673820"/>
              <a:gd name="connsiteX499" fmla="*/ 47670 w 11748700"/>
              <a:gd name="connsiteY499" fmla="*/ 4537331 h 6673820"/>
              <a:gd name="connsiteX500" fmla="*/ 39002 w 11748700"/>
              <a:gd name="connsiteY500" fmla="*/ 4515663 h 6673820"/>
              <a:gd name="connsiteX501" fmla="*/ 34669 w 11748700"/>
              <a:gd name="connsiteY501" fmla="*/ 4493994 h 6673820"/>
              <a:gd name="connsiteX502" fmla="*/ 30335 w 11748700"/>
              <a:gd name="connsiteY502" fmla="*/ 4450658 h 6673820"/>
              <a:gd name="connsiteX503" fmla="*/ 21668 w 11748700"/>
              <a:gd name="connsiteY503" fmla="*/ 4428990 h 6673820"/>
              <a:gd name="connsiteX504" fmla="*/ 13001 w 11748700"/>
              <a:gd name="connsiteY504" fmla="*/ 4359651 h 6673820"/>
              <a:gd name="connsiteX505" fmla="*/ 0 w 11748700"/>
              <a:gd name="connsiteY505" fmla="*/ 4238309 h 6673820"/>
              <a:gd name="connsiteX506" fmla="*/ 4333 w 11748700"/>
              <a:gd name="connsiteY506" fmla="*/ 4025960 h 6673820"/>
              <a:gd name="connsiteX507" fmla="*/ 13001 w 11748700"/>
              <a:gd name="connsiteY507" fmla="*/ 3999958 h 6673820"/>
              <a:gd name="connsiteX508" fmla="*/ 17334 w 11748700"/>
              <a:gd name="connsiteY508" fmla="*/ 3973956 h 6673820"/>
              <a:gd name="connsiteX509" fmla="*/ 26002 w 11748700"/>
              <a:gd name="connsiteY509" fmla="*/ 3930620 h 6673820"/>
              <a:gd name="connsiteX510" fmla="*/ 34669 w 11748700"/>
              <a:gd name="connsiteY510" fmla="*/ 3878616 h 6673820"/>
              <a:gd name="connsiteX511" fmla="*/ 43336 w 11748700"/>
              <a:gd name="connsiteY511" fmla="*/ 3861282 h 6673820"/>
              <a:gd name="connsiteX512" fmla="*/ 47670 w 11748700"/>
              <a:gd name="connsiteY512" fmla="*/ 3843947 h 6673820"/>
              <a:gd name="connsiteX513" fmla="*/ 56337 w 11748700"/>
              <a:gd name="connsiteY513" fmla="*/ 3826612 h 6673820"/>
              <a:gd name="connsiteX514" fmla="*/ 69338 w 11748700"/>
              <a:gd name="connsiteY514" fmla="*/ 3787610 h 6673820"/>
              <a:gd name="connsiteX515" fmla="*/ 78005 w 11748700"/>
              <a:gd name="connsiteY515" fmla="*/ 3770275 h 6673820"/>
              <a:gd name="connsiteX516" fmla="*/ 95340 w 11748700"/>
              <a:gd name="connsiteY516" fmla="*/ 3718271 h 6673820"/>
              <a:gd name="connsiteX517" fmla="*/ 104007 w 11748700"/>
              <a:gd name="connsiteY517" fmla="*/ 3696603 h 6673820"/>
              <a:gd name="connsiteX518" fmla="*/ 151677 w 11748700"/>
              <a:gd name="connsiteY518" fmla="*/ 3657600 h 6673820"/>
              <a:gd name="connsiteX519" fmla="*/ 294688 w 11748700"/>
              <a:gd name="connsiteY519" fmla="*/ 3661934 h 6673820"/>
              <a:gd name="connsiteX520" fmla="*/ 359693 w 11748700"/>
              <a:gd name="connsiteY520" fmla="*/ 3692269 h 6673820"/>
              <a:gd name="connsiteX521" fmla="*/ 377027 w 11748700"/>
              <a:gd name="connsiteY521" fmla="*/ 3709604 h 6673820"/>
              <a:gd name="connsiteX522" fmla="*/ 437698 w 11748700"/>
              <a:gd name="connsiteY522" fmla="*/ 3726938 h 6673820"/>
              <a:gd name="connsiteX523" fmla="*/ 446366 w 11748700"/>
              <a:gd name="connsiteY523" fmla="*/ 3731272 h 6673820"/>
              <a:gd name="connsiteX524" fmla="*/ 437698 w 11748700"/>
              <a:gd name="connsiteY524" fmla="*/ 3765941 h 6673820"/>
              <a:gd name="connsiteX0" fmla="*/ 169012 w 11748700"/>
              <a:gd name="connsiteY0" fmla="*/ 1365100 h 6673820"/>
              <a:gd name="connsiteX1" fmla="*/ 156011 w 11748700"/>
              <a:gd name="connsiteY1" fmla="*/ 1395435 h 6673820"/>
              <a:gd name="connsiteX2" fmla="*/ 134343 w 11748700"/>
              <a:gd name="connsiteY2" fmla="*/ 1421437 h 6673820"/>
              <a:gd name="connsiteX3" fmla="*/ 125675 w 11748700"/>
              <a:gd name="connsiteY3" fmla="*/ 1456106 h 6673820"/>
              <a:gd name="connsiteX4" fmla="*/ 108341 w 11748700"/>
              <a:gd name="connsiteY4" fmla="*/ 1499443 h 6673820"/>
              <a:gd name="connsiteX5" fmla="*/ 82339 w 11748700"/>
              <a:gd name="connsiteY5" fmla="*/ 1668455 h 6673820"/>
              <a:gd name="connsiteX6" fmla="*/ 104007 w 11748700"/>
              <a:gd name="connsiteY6" fmla="*/ 2088819 h 6673820"/>
              <a:gd name="connsiteX7" fmla="*/ 125675 w 11748700"/>
              <a:gd name="connsiteY7" fmla="*/ 2127822 h 6673820"/>
              <a:gd name="connsiteX8" fmla="*/ 121342 w 11748700"/>
              <a:gd name="connsiteY8" fmla="*/ 2275166 h 6673820"/>
              <a:gd name="connsiteX9" fmla="*/ 160345 w 11748700"/>
              <a:gd name="connsiteY9" fmla="*/ 2435511 h 6673820"/>
              <a:gd name="connsiteX10" fmla="*/ 177679 w 11748700"/>
              <a:gd name="connsiteY10" fmla="*/ 2478847 h 6673820"/>
              <a:gd name="connsiteX11" fmla="*/ 182013 w 11748700"/>
              <a:gd name="connsiteY11" fmla="*/ 2500516 h 6673820"/>
              <a:gd name="connsiteX12" fmla="*/ 195014 w 11748700"/>
              <a:gd name="connsiteY12" fmla="*/ 2556853 h 6673820"/>
              <a:gd name="connsiteX13" fmla="*/ 212348 w 11748700"/>
              <a:gd name="connsiteY13" fmla="*/ 2643526 h 6673820"/>
              <a:gd name="connsiteX14" fmla="*/ 251351 w 11748700"/>
              <a:gd name="connsiteY14" fmla="*/ 2790870 h 6673820"/>
              <a:gd name="connsiteX15" fmla="*/ 290354 w 11748700"/>
              <a:gd name="connsiteY15" fmla="*/ 2916546 h 6673820"/>
              <a:gd name="connsiteX16" fmla="*/ 325023 w 11748700"/>
              <a:gd name="connsiteY16" fmla="*/ 3089892 h 6673820"/>
              <a:gd name="connsiteX17" fmla="*/ 338024 w 11748700"/>
              <a:gd name="connsiteY17" fmla="*/ 3193900 h 6673820"/>
              <a:gd name="connsiteX18" fmla="*/ 346692 w 11748700"/>
              <a:gd name="connsiteY18" fmla="*/ 3609930 h 6673820"/>
              <a:gd name="connsiteX19" fmla="*/ 507037 w 11748700"/>
              <a:gd name="connsiteY19" fmla="*/ 3861282 h 6673820"/>
              <a:gd name="connsiteX20" fmla="*/ 615378 w 11748700"/>
              <a:gd name="connsiteY20" fmla="*/ 4008626 h 6673820"/>
              <a:gd name="connsiteX21" fmla="*/ 710718 w 11748700"/>
              <a:gd name="connsiteY21" fmla="*/ 4164637 h 6673820"/>
              <a:gd name="connsiteX22" fmla="*/ 992405 w 11748700"/>
              <a:gd name="connsiteY22" fmla="*/ 4428990 h 6673820"/>
              <a:gd name="connsiteX23" fmla="*/ 1044409 w 11748700"/>
              <a:gd name="connsiteY23" fmla="*/ 4524330 h 6673820"/>
              <a:gd name="connsiteX24" fmla="*/ 1174419 w 11748700"/>
              <a:gd name="connsiteY24" fmla="*/ 4684675 h 6673820"/>
              <a:gd name="connsiteX25" fmla="*/ 1235090 w 11748700"/>
              <a:gd name="connsiteY25" fmla="*/ 4741012 h 6673820"/>
              <a:gd name="connsiteX26" fmla="*/ 1547112 w 11748700"/>
              <a:gd name="connsiteY26" fmla="*/ 4901357 h 6673820"/>
              <a:gd name="connsiteX27" fmla="*/ 1607784 w 11748700"/>
              <a:gd name="connsiteY27" fmla="*/ 4936027 h 6673820"/>
              <a:gd name="connsiteX28" fmla="*/ 1711791 w 11748700"/>
              <a:gd name="connsiteY28" fmla="*/ 4949028 h 6673820"/>
              <a:gd name="connsiteX29" fmla="*/ 1820132 w 11748700"/>
              <a:gd name="connsiteY29" fmla="*/ 4966362 h 6673820"/>
              <a:gd name="connsiteX30" fmla="*/ 2049816 w 11748700"/>
              <a:gd name="connsiteY30" fmla="*/ 4996698 h 6673820"/>
              <a:gd name="connsiteX31" fmla="*/ 2153823 w 11748700"/>
              <a:gd name="connsiteY31" fmla="*/ 5018366 h 6673820"/>
              <a:gd name="connsiteX32" fmla="*/ 2218828 w 11748700"/>
              <a:gd name="connsiteY32" fmla="*/ 5027033 h 6673820"/>
              <a:gd name="connsiteX33" fmla="*/ 2331503 w 11748700"/>
              <a:gd name="connsiteY33" fmla="*/ 5040034 h 6673820"/>
              <a:gd name="connsiteX34" fmla="*/ 2444178 w 11748700"/>
              <a:gd name="connsiteY34" fmla="*/ 5057369 h 6673820"/>
              <a:gd name="connsiteX35" fmla="*/ 2587188 w 11748700"/>
              <a:gd name="connsiteY35" fmla="*/ 5083371 h 6673820"/>
              <a:gd name="connsiteX36" fmla="*/ 2643526 w 11748700"/>
              <a:gd name="connsiteY36" fmla="*/ 5092038 h 6673820"/>
              <a:gd name="connsiteX37" fmla="*/ 2730199 w 11748700"/>
              <a:gd name="connsiteY37" fmla="*/ 5096372 h 6673820"/>
              <a:gd name="connsiteX38" fmla="*/ 2786536 w 11748700"/>
              <a:gd name="connsiteY38" fmla="*/ 5105039 h 6673820"/>
              <a:gd name="connsiteX39" fmla="*/ 2916546 w 11748700"/>
              <a:gd name="connsiteY39" fmla="*/ 5092038 h 6673820"/>
              <a:gd name="connsiteX40" fmla="*/ 2977217 w 11748700"/>
              <a:gd name="connsiteY40" fmla="*/ 5070370 h 6673820"/>
              <a:gd name="connsiteX41" fmla="*/ 3033554 w 11748700"/>
              <a:gd name="connsiteY41" fmla="*/ 5057369 h 6673820"/>
              <a:gd name="connsiteX42" fmla="*/ 3115893 w 11748700"/>
              <a:gd name="connsiteY42" fmla="*/ 5048701 h 6673820"/>
              <a:gd name="connsiteX43" fmla="*/ 3250237 w 11748700"/>
              <a:gd name="connsiteY43" fmla="*/ 5044368 h 6673820"/>
              <a:gd name="connsiteX44" fmla="*/ 3367245 w 11748700"/>
              <a:gd name="connsiteY44" fmla="*/ 5031367 h 6673820"/>
              <a:gd name="connsiteX45" fmla="*/ 3614263 w 11748700"/>
              <a:gd name="connsiteY45" fmla="*/ 5022700 h 6673820"/>
              <a:gd name="connsiteX46" fmla="*/ 3822278 w 11748700"/>
              <a:gd name="connsiteY46" fmla="*/ 5027033 h 6673820"/>
              <a:gd name="connsiteX47" fmla="*/ 3891617 w 11748700"/>
              <a:gd name="connsiteY47" fmla="*/ 5035701 h 6673820"/>
              <a:gd name="connsiteX48" fmla="*/ 4004292 w 11748700"/>
              <a:gd name="connsiteY48" fmla="*/ 5040034 h 6673820"/>
              <a:gd name="connsiteX49" fmla="*/ 4064963 w 11748700"/>
              <a:gd name="connsiteY49" fmla="*/ 5057369 h 6673820"/>
              <a:gd name="connsiteX50" fmla="*/ 4108299 w 11748700"/>
              <a:gd name="connsiteY50" fmla="*/ 5083371 h 6673820"/>
              <a:gd name="connsiteX51" fmla="*/ 4177638 w 11748700"/>
              <a:gd name="connsiteY51" fmla="*/ 5126707 h 6673820"/>
              <a:gd name="connsiteX52" fmla="*/ 4220974 w 11748700"/>
              <a:gd name="connsiteY52" fmla="*/ 5178711 h 6673820"/>
              <a:gd name="connsiteX53" fmla="*/ 4259977 w 11748700"/>
              <a:gd name="connsiteY53" fmla="*/ 5217714 h 6673820"/>
              <a:gd name="connsiteX54" fmla="*/ 4268644 w 11748700"/>
              <a:gd name="connsiteY54" fmla="*/ 5239382 h 6673820"/>
              <a:gd name="connsiteX55" fmla="*/ 4294646 w 11748700"/>
              <a:gd name="connsiteY55" fmla="*/ 5287052 h 6673820"/>
              <a:gd name="connsiteX56" fmla="*/ 4333649 w 11748700"/>
              <a:gd name="connsiteY56" fmla="*/ 5330389 h 6673820"/>
              <a:gd name="connsiteX57" fmla="*/ 4355317 w 11748700"/>
              <a:gd name="connsiteY57" fmla="*/ 5369392 h 6673820"/>
              <a:gd name="connsiteX58" fmla="*/ 4381319 w 11748700"/>
              <a:gd name="connsiteY58" fmla="*/ 5391060 h 6673820"/>
              <a:gd name="connsiteX59" fmla="*/ 4437657 w 11748700"/>
              <a:gd name="connsiteY59" fmla="*/ 5451731 h 6673820"/>
              <a:gd name="connsiteX60" fmla="*/ 4454991 w 11748700"/>
              <a:gd name="connsiteY60" fmla="*/ 5477733 h 6673820"/>
              <a:gd name="connsiteX61" fmla="*/ 4480993 w 11748700"/>
              <a:gd name="connsiteY61" fmla="*/ 5516736 h 6673820"/>
              <a:gd name="connsiteX62" fmla="*/ 4489660 w 11748700"/>
              <a:gd name="connsiteY62" fmla="*/ 5542737 h 6673820"/>
              <a:gd name="connsiteX63" fmla="*/ 4532997 w 11748700"/>
              <a:gd name="connsiteY63" fmla="*/ 5616410 h 6673820"/>
              <a:gd name="connsiteX64" fmla="*/ 4558999 w 11748700"/>
              <a:gd name="connsiteY64" fmla="*/ 5655412 h 6673820"/>
              <a:gd name="connsiteX65" fmla="*/ 4624003 w 11748700"/>
              <a:gd name="connsiteY65" fmla="*/ 5720417 h 6673820"/>
              <a:gd name="connsiteX66" fmla="*/ 4650005 w 11748700"/>
              <a:gd name="connsiteY66" fmla="*/ 5746419 h 6673820"/>
              <a:gd name="connsiteX67" fmla="*/ 4680341 w 11748700"/>
              <a:gd name="connsiteY67" fmla="*/ 5781088 h 6673820"/>
              <a:gd name="connsiteX68" fmla="*/ 4693342 w 11748700"/>
              <a:gd name="connsiteY68" fmla="*/ 5794089 h 6673820"/>
              <a:gd name="connsiteX69" fmla="*/ 4736678 w 11748700"/>
              <a:gd name="connsiteY69" fmla="*/ 5841759 h 6673820"/>
              <a:gd name="connsiteX70" fmla="*/ 4836352 w 11748700"/>
              <a:gd name="connsiteY70" fmla="*/ 5919765 h 6673820"/>
              <a:gd name="connsiteX71" fmla="*/ 4871021 w 11748700"/>
              <a:gd name="connsiteY71" fmla="*/ 5945767 h 6673820"/>
              <a:gd name="connsiteX72" fmla="*/ 4888356 w 11748700"/>
              <a:gd name="connsiteY72" fmla="*/ 5958768 h 6673820"/>
              <a:gd name="connsiteX73" fmla="*/ 4927359 w 11748700"/>
              <a:gd name="connsiteY73" fmla="*/ 5980436 h 6673820"/>
              <a:gd name="connsiteX74" fmla="*/ 4949027 w 11748700"/>
              <a:gd name="connsiteY74" fmla="*/ 5997771 h 6673820"/>
              <a:gd name="connsiteX75" fmla="*/ 4979363 w 11748700"/>
              <a:gd name="connsiteY75" fmla="*/ 6010772 h 6673820"/>
              <a:gd name="connsiteX76" fmla="*/ 5035700 w 11748700"/>
              <a:gd name="connsiteY76" fmla="*/ 6041107 h 6673820"/>
              <a:gd name="connsiteX77" fmla="*/ 5074703 w 11748700"/>
              <a:gd name="connsiteY77" fmla="*/ 6045441 h 6673820"/>
              <a:gd name="connsiteX78" fmla="*/ 5096371 w 11748700"/>
              <a:gd name="connsiteY78" fmla="*/ 6054108 h 6673820"/>
              <a:gd name="connsiteX79" fmla="*/ 5248049 w 11748700"/>
              <a:gd name="connsiteY79" fmla="*/ 6067109 h 6673820"/>
              <a:gd name="connsiteX80" fmla="*/ 5313054 w 11748700"/>
              <a:gd name="connsiteY80" fmla="*/ 6054108 h 6673820"/>
              <a:gd name="connsiteX81" fmla="*/ 5326055 w 11748700"/>
              <a:gd name="connsiteY81" fmla="*/ 6049774 h 6673820"/>
              <a:gd name="connsiteX82" fmla="*/ 5343389 w 11748700"/>
              <a:gd name="connsiteY82" fmla="*/ 6045441 h 6673820"/>
              <a:gd name="connsiteX83" fmla="*/ 5356390 w 11748700"/>
              <a:gd name="connsiteY83" fmla="*/ 6041107 h 6673820"/>
              <a:gd name="connsiteX84" fmla="*/ 5378058 w 11748700"/>
              <a:gd name="connsiteY84" fmla="*/ 6036773 h 6673820"/>
              <a:gd name="connsiteX85" fmla="*/ 5443063 w 11748700"/>
              <a:gd name="connsiteY85" fmla="*/ 6010772 h 6673820"/>
              <a:gd name="connsiteX86" fmla="*/ 5486400 w 11748700"/>
              <a:gd name="connsiteY86" fmla="*/ 6002104 h 6673820"/>
              <a:gd name="connsiteX87" fmla="*/ 5516735 w 11748700"/>
              <a:gd name="connsiteY87" fmla="*/ 5984770 h 6673820"/>
              <a:gd name="connsiteX88" fmla="*/ 5586074 w 11748700"/>
              <a:gd name="connsiteY88" fmla="*/ 5963101 h 6673820"/>
              <a:gd name="connsiteX89" fmla="*/ 5607742 w 11748700"/>
              <a:gd name="connsiteY89" fmla="*/ 5954434 h 6673820"/>
              <a:gd name="connsiteX90" fmla="*/ 5633744 w 11748700"/>
              <a:gd name="connsiteY90" fmla="*/ 5945767 h 6673820"/>
              <a:gd name="connsiteX91" fmla="*/ 5659746 w 11748700"/>
              <a:gd name="connsiteY91" fmla="*/ 5924099 h 6673820"/>
              <a:gd name="connsiteX92" fmla="*/ 5711749 w 11748700"/>
              <a:gd name="connsiteY92" fmla="*/ 5902430 h 6673820"/>
              <a:gd name="connsiteX93" fmla="*/ 5737751 w 11748700"/>
              <a:gd name="connsiteY93" fmla="*/ 5885096 h 6673820"/>
              <a:gd name="connsiteX94" fmla="*/ 5824424 w 11748700"/>
              <a:gd name="connsiteY94" fmla="*/ 5837426 h 6673820"/>
              <a:gd name="connsiteX95" fmla="*/ 5863427 w 11748700"/>
              <a:gd name="connsiteY95" fmla="*/ 5807090 h 6673820"/>
              <a:gd name="connsiteX96" fmla="*/ 5880762 w 11748700"/>
              <a:gd name="connsiteY96" fmla="*/ 5794089 h 6673820"/>
              <a:gd name="connsiteX97" fmla="*/ 5911097 w 11748700"/>
              <a:gd name="connsiteY97" fmla="*/ 5763754 h 6673820"/>
              <a:gd name="connsiteX98" fmla="*/ 5963101 w 11748700"/>
              <a:gd name="connsiteY98" fmla="*/ 5720417 h 6673820"/>
              <a:gd name="connsiteX99" fmla="*/ 5980436 w 11748700"/>
              <a:gd name="connsiteY99" fmla="*/ 5707416 h 6673820"/>
              <a:gd name="connsiteX100" fmla="*/ 5993437 w 11748700"/>
              <a:gd name="connsiteY100" fmla="*/ 5698749 h 6673820"/>
              <a:gd name="connsiteX101" fmla="*/ 6006438 w 11748700"/>
              <a:gd name="connsiteY101" fmla="*/ 5685748 h 6673820"/>
              <a:gd name="connsiteX102" fmla="*/ 6054108 w 11748700"/>
              <a:gd name="connsiteY102" fmla="*/ 5651079 h 6673820"/>
              <a:gd name="connsiteX103" fmla="*/ 6088777 w 11748700"/>
              <a:gd name="connsiteY103" fmla="*/ 5625077 h 6673820"/>
              <a:gd name="connsiteX104" fmla="*/ 6114779 w 11748700"/>
              <a:gd name="connsiteY104" fmla="*/ 5599075 h 6673820"/>
              <a:gd name="connsiteX105" fmla="*/ 6127780 w 11748700"/>
              <a:gd name="connsiteY105" fmla="*/ 5586074 h 6673820"/>
              <a:gd name="connsiteX106" fmla="*/ 6140781 w 11748700"/>
              <a:gd name="connsiteY106" fmla="*/ 5568739 h 6673820"/>
              <a:gd name="connsiteX107" fmla="*/ 6158115 w 11748700"/>
              <a:gd name="connsiteY107" fmla="*/ 5551405 h 6673820"/>
              <a:gd name="connsiteX108" fmla="*/ 6171116 w 11748700"/>
              <a:gd name="connsiteY108" fmla="*/ 5529737 h 6673820"/>
              <a:gd name="connsiteX109" fmla="*/ 6192784 w 11748700"/>
              <a:gd name="connsiteY109" fmla="*/ 5508068 h 6673820"/>
              <a:gd name="connsiteX110" fmla="*/ 6201452 w 11748700"/>
              <a:gd name="connsiteY110" fmla="*/ 5477733 h 6673820"/>
              <a:gd name="connsiteX111" fmla="*/ 6210119 w 11748700"/>
              <a:gd name="connsiteY111" fmla="*/ 5469065 h 6673820"/>
              <a:gd name="connsiteX112" fmla="*/ 6218786 w 11748700"/>
              <a:gd name="connsiteY112" fmla="*/ 5456064 h 6673820"/>
              <a:gd name="connsiteX113" fmla="*/ 6231787 w 11748700"/>
              <a:gd name="connsiteY113" fmla="*/ 5421395 h 6673820"/>
              <a:gd name="connsiteX114" fmla="*/ 6240455 w 11748700"/>
              <a:gd name="connsiteY114" fmla="*/ 5399727 h 6673820"/>
              <a:gd name="connsiteX115" fmla="*/ 6253456 w 11748700"/>
              <a:gd name="connsiteY115" fmla="*/ 5382392 h 6673820"/>
              <a:gd name="connsiteX116" fmla="*/ 6270790 w 11748700"/>
              <a:gd name="connsiteY116" fmla="*/ 5352057 h 6673820"/>
              <a:gd name="connsiteX117" fmla="*/ 6283791 w 11748700"/>
              <a:gd name="connsiteY117" fmla="*/ 5339056 h 6673820"/>
              <a:gd name="connsiteX118" fmla="*/ 6301126 w 11748700"/>
              <a:gd name="connsiteY118" fmla="*/ 5313054 h 6673820"/>
              <a:gd name="connsiteX119" fmla="*/ 6309793 w 11748700"/>
              <a:gd name="connsiteY119" fmla="*/ 5295719 h 6673820"/>
              <a:gd name="connsiteX120" fmla="*/ 6322794 w 11748700"/>
              <a:gd name="connsiteY120" fmla="*/ 5287052 h 6673820"/>
              <a:gd name="connsiteX121" fmla="*/ 6340129 w 11748700"/>
              <a:gd name="connsiteY121" fmla="*/ 5274051 h 6673820"/>
              <a:gd name="connsiteX122" fmla="*/ 6370464 w 11748700"/>
              <a:gd name="connsiteY122" fmla="*/ 5269718 h 6673820"/>
              <a:gd name="connsiteX123" fmla="*/ 6387799 w 11748700"/>
              <a:gd name="connsiteY123" fmla="*/ 5252383 h 6673820"/>
              <a:gd name="connsiteX124" fmla="*/ 6400800 w 11748700"/>
              <a:gd name="connsiteY124" fmla="*/ 5239382 h 6673820"/>
              <a:gd name="connsiteX125" fmla="*/ 6409467 w 11748700"/>
              <a:gd name="connsiteY125" fmla="*/ 5222047 h 6673820"/>
              <a:gd name="connsiteX126" fmla="*/ 6418134 w 11748700"/>
              <a:gd name="connsiteY126" fmla="*/ 5209046 h 6673820"/>
              <a:gd name="connsiteX127" fmla="*/ 6444136 w 11748700"/>
              <a:gd name="connsiteY127" fmla="*/ 5148375 h 6673820"/>
              <a:gd name="connsiteX128" fmla="*/ 6465804 w 11748700"/>
              <a:gd name="connsiteY128" fmla="*/ 5118040 h 6673820"/>
              <a:gd name="connsiteX129" fmla="*/ 6474472 w 11748700"/>
              <a:gd name="connsiteY129" fmla="*/ 5092038 h 6673820"/>
              <a:gd name="connsiteX130" fmla="*/ 6491806 w 11748700"/>
              <a:gd name="connsiteY130" fmla="*/ 5057369 h 6673820"/>
              <a:gd name="connsiteX131" fmla="*/ 6496140 w 11748700"/>
              <a:gd name="connsiteY131" fmla="*/ 5027033 h 6673820"/>
              <a:gd name="connsiteX132" fmla="*/ 6509141 w 11748700"/>
              <a:gd name="connsiteY132" fmla="*/ 4996698 h 6673820"/>
              <a:gd name="connsiteX133" fmla="*/ 6517808 w 11748700"/>
              <a:gd name="connsiteY133" fmla="*/ 4975029 h 6673820"/>
              <a:gd name="connsiteX134" fmla="*/ 6530809 w 11748700"/>
              <a:gd name="connsiteY134" fmla="*/ 4940360 h 6673820"/>
              <a:gd name="connsiteX135" fmla="*/ 6539476 w 11748700"/>
              <a:gd name="connsiteY135" fmla="*/ 4927359 h 6673820"/>
              <a:gd name="connsiteX136" fmla="*/ 6556811 w 11748700"/>
              <a:gd name="connsiteY136" fmla="*/ 4897024 h 6673820"/>
              <a:gd name="connsiteX137" fmla="*/ 6569812 w 11748700"/>
              <a:gd name="connsiteY137" fmla="*/ 4879689 h 6673820"/>
              <a:gd name="connsiteX138" fmla="*/ 6587147 w 11748700"/>
              <a:gd name="connsiteY138" fmla="*/ 4836353 h 6673820"/>
              <a:gd name="connsiteX139" fmla="*/ 6591480 w 11748700"/>
              <a:gd name="connsiteY139" fmla="*/ 4819018 h 6673820"/>
              <a:gd name="connsiteX140" fmla="*/ 6630483 w 11748700"/>
              <a:gd name="connsiteY140" fmla="*/ 4762681 h 6673820"/>
              <a:gd name="connsiteX141" fmla="*/ 6639150 w 11748700"/>
              <a:gd name="connsiteY141" fmla="*/ 4749680 h 6673820"/>
              <a:gd name="connsiteX142" fmla="*/ 6691154 w 11748700"/>
              <a:gd name="connsiteY142" fmla="*/ 4736679 h 6673820"/>
              <a:gd name="connsiteX143" fmla="*/ 6760493 w 11748700"/>
              <a:gd name="connsiteY143" fmla="*/ 4728011 h 6673820"/>
              <a:gd name="connsiteX144" fmla="*/ 6786494 w 11748700"/>
              <a:gd name="connsiteY144" fmla="*/ 4719344 h 6673820"/>
              <a:gd name="connsiteX145" fmla="*/ 6890502 w 11748700"/>
              <a:gd name="connsiteY145" fmla="*/ 4710677 h 6673820"/>
              <a:gd name="connsiteX146" fmla="*/ 6920838 w 11748700"/>
              <a:gd name="connsiteY146" fmla="*/ 4706343 h 6673820"/>
              <a:gd name="connsiteX147" fmla="*/ 7024845 w 11748700"/>
              <a:gd name="connsiteY147" fmla="*/ 4697676 h 6673820"/>
              <a:gd name="connsiteX148" fmla="*/ 7042180 w 11748700"/>
              <a:gd name="connsiteY148" fmla="*/ 4693342 h 6673820"/>
              <a:gd name="connsiteX149" fmla="*/ 7076849 w 11748700"/>
              <a:gd name="connsiteY149" fmla="*/ 4680341 h 6673820"/>
              <a:gd name="connsiteX150" fmla="*/ 7098517 w 11748700"/>
              <a:gd name="connsiteY150" fmla="*/ 4671674 h 6673820"/>
              <a:gd name="connsiteX151" fmla="*/ 7163522 w 11748700"/>
              <a:gd name="connsiteY151" fmla="*/ 4658673 h 6673820"/>
              <a:gd name="connsiteX152" fmla="*/ 7193857 w 11748700"/>
              <a:gd name="connsiteY152" fmla="*/ 4641338 h 6673820"/>
              <a:gd name="connsiteX153" fmla="*/ 7224193 w 11748700"/>
              <a:gd name="connsiteY153" fmla="*/ 4637005 h 6673820"/>
              <a:gd name="connsiteX154" fmla="*/ 7245861 w 11748700"/>
              <a:gd name="connsiteY154" fmla="*/ 4632671 h 6673820"/>
              <a:gd name="connsiteX155" fmla="*/ 7271863 w 11748700"/>
              <a:gd name="connsiteY155" fmla="*/ 4628337 h 6673820"/>
              <a:gd name="connsiteX156" fmla="*/ 7284864 w 11748700"/>
              <a:gd name="connsiteY156" fmla="*/ 4624004 h 6673820"/>
              <a:gd name="connsiteX157" fmla="*/ 7310866 w 11748700"/>
              <a:gd name="connsiteY157" fmla="*/ 4619670 h 6673820"/>
              <a:gd name="connsiteX158" fmla="*/ 7328201 w 11748700"/>
              <a:gd name="connsiteY158" fmla="*/ 4615337 h 6673820"/>
              <a:gd name="connsiteX159" fmla="*/ 7436542 w 11748700"/>
              <a:gd name="connsiteY159" fmla="*/ 4619670 h 6673820"/>
              <a:gd name="connsiteX160" fmla="*/ 7492879 w 11748700"/>
              <a:gd name="connsiteY160" fmla="*/ 4632671 h 6673820"/>
              <a:gd name="connsiteX161" fmla="*/ 7505880 w 11748700"/>
              <a:gd name="connsiteY161" fmla="*/ 4637005 h 6673820"/>
              <a:gd name="connsiteX162" fmla="*/ 7531882 w 11748700"/>
              <a:gd name="connsiteY162" fmla="*/ 4641338 h 6673820"/>
              <a:gd name="connsiteX163" fmla="*/ 7562218 w 11748700"/>
              <a:gd name="connsiteY163" fmla="*/ 4650006 h 6673820"/>
              <a:gd name="connsiteX164" fmla="*/ 7570885 w 11748700"/>
              <a:gd name="connsiteY164" fmla="*/ 4663007 h 6673820"/>
              <a:gd name="connsiteX165" fmla="*/ 7588220 w 11748700"/>
              <a:gd name="connsiteY165" fmla="*/ 4697676 h 6673820"/>
              <a:gd name="connsiteX166" fmla="*/ 7601220 w 11748700"/>
              <a:gd name="connsiteY166" fmla="*/ 4715010 h 6673820"/>
              <a:gd name="connsiteX167" fmla="*/ 7614221 w 11748700"/>
              <a:gd name="connsiteY167" fmla="*/ 4728011 h 6673820"/>
              <a:gd name="connsiteX168" fmla="*/ 7622889 w 11748700"/>
              <a:gd name="connsiteY168" fmla="*/ 4745346 h 6673820"/>
              <a:gd name="connsiteX169" fmla="*/ 7640223 w 11748700"/>
              <a:gd name="connsiteY169" fmla="*/ 4767014 h 6673820"/>
              <a:gd name="connsiteX170" fmla="*/ 7661892 w 11748700"/>
              <a:gd name="connsiteY170" fmla="*/ 4801683 h 6673820"/>
              <a:gd name="connsiteX171" fmla="*/ 7666225 w 11748700"/>
              <a:gd name="connsiteY171" fmla="*/ 4814684 h 6673820"/>
              <a:gd name="connsiteX172" fmla="*/ 7674893 w 11748700"/>
              <a:gd name="connsiteY172" fmla="*/ 4827685 h 6673820"/>
              <a:gd name="connsiteX173" fmla="*/ 7731230 w 11748700"/>
              <a:gd name="connsiteY173" fmla="*/ 4888356 h 6673820"/>
              <a:gd name="connsiteX174" fmla="*/ 7744231 w 11748700"/>
              <a:gd name="connsiteY174" fmla="*/ 4901357 h 6673820"/>
              <a:gd name="connsiteX175" fmla="*/ 7765899 w 11748700"/>
              <a:gd name="connsiteY175" fmla="*/ 4931693 h 6673820"/>
              <a:gd name="connsiteX176" fmla="*/ 7809236 w 11748700"/>
              <a:gd name="connsiteY176" fmla="*/ 4966362 h 6673820"/>
              <a:gd name="connsiteX177" fmla="*/ 7908910 w 11748700"/>
              <a:gd name="connsiteY177" fmla="*/ 4962028 h 6673820"/>
              <a:gd name="connsiteX178" fmla="*/ 7973914 w 11748700"/>
              <a:gd name="connsiteY178" fmla="*/ 4953361 h 6673820"/>
              <a:gd name="connsiteX179" fmla="*/ 7995583 w 11748700"/>
              <a:gd name="connsiteY179" fmla="*/ 4949028 h 6673820"/>
              <a:gd name="connsiteX180" fmla="*/ 8069255 w 11748700"/>
              <a:gd name="connsiteY180" fmla="*/ 4944694 h 6673820"/>
              <a:gd name="connsiteX181" fmla="*/ 8147260 w 11748700"/>
              <a:gd name="connsiteY181" fmla="*/ 4931693 h 6673820"/>
              <a:gd name="connsiteX182" fmla="*/ 8199264 w 11748700"/>
              <a:gd name="connsiteY182" fmla="*/ 4918692 h 6673820"/>
              <a:gd name="connsiteX183" fmla="*/ 8238267 w 11748700"/>
              <a:gd name="connsiteY183" fmla="*/ 4910025 h 6673820"/>
              <a:gd name="connsiteX184" fmla="*/ 8298938 w 11748700"/>
              <a:gd name="connsiteY184" fmla="*/ 4875355 h 6673820"/>
              <a:gd name="connsiteX185" fmla="*/ 8320606 w 11748700"/>
              <a:gd name="connsiteY185" fmla="*/ 4866688 h 6673820"/>
              <a:gd name="connsiteX186" fmla="*/ 8342275 w 11748700"/>
              <a:gd name="connsiteY186" fmla="*/ 4853687 h 6673820"/>
              <a:gd name="connsiteX187" fmla="*/ 8411613 w 11748700"/>
              <a:gd name="connsiteY187" fmla="*/ 4823352 h 6673820"/>
              <a:gd name="connsiteX188" fmla="*/ 8433281 w 11748700"/>
              <a:gd name="connsiteY188" fmla="*/ 4810351 h 6673820"/>
              <a:gd name="connsiteX189" fmla="*/ 8463617 w 11748700"/>
              <a:gd name="connsiteY189" fmla="*/ 4788683 h 6673820"/>
              <a:gd name="connsiteX190" fmla="*/ 8532955 w 11748700"/>
              <a:gd name="connsiteY190" fmla="*/ 4758347 h 6673820"/>
              <a:gd name="connsiteX191" fmla="*/ 8576292 w 11748700"/>
              <a:gd name="connsiteY191" fmla="*/ 4736679 h 6673820"/>
              <a:gd name="connsiteX192" fmla="*/ 8597960 w 11748700"/>
              <a:gd name="connsiteY192" fmla="*/ 4723678 h 6673820"/>
              <a:gd name="connsiteX193" fmla="*/ 8632629 w 11748700"/>
              <a:gd name="connsiteY193" fmla="*/ 4706343 h 6673820"/>
              <a:gd name="connsiteX194" fmla="*/ 8671632 w 11748700"/>
              <a:gd name="connsiteY194" fmla="*/ 4680341 h 6673820"/>
              <a:gd name="connsiteX195" fmla="*/ 8727969 w 11748700"/>
              <a:gd name="connsiteY195" fmla="*/ 4641338 h 6673820"/>
              <a:gd name="connsiteX196" fmla="*/ 8758305 w 11748700"/>
              <a:gd name="connsiteY196" fmla="*/ 4615337 h 6673820"/>
              <a:gd name="connsiteX197" fmla="*/ 8827643 w 11748700"/>
              <a:gd name="connsiteY197" fmla="*/ 4567666 h 6673820"/>
              <a:gd name="connsiteX198" fmla="*/ 8914316 w 11748700"/>
              <a:gd name="connsiteY198" fmla="*/ 4515663 h 6673820"/>
              <a:gd name="connsiteX199" fmla="*/ 8940318 w 11748700"/>
              <a:gd name="connsiteY199" fmla="*/ 4493994 h 6673820"/>
              <a:gd name="connsiteX200" fmla="*/ 8961986 w 11748700"/>
              <a:gd name="connsiteY200" fmla="*/ 4472326 h 6673820"/>
              <a:gd name="connsiteX201" fmla="*/ 9000989 w 11748700"/>
              <a:gd name="connsiteY201" fmla="*/ 4437657 h 6673820"/>
              <a:gd name="connsiteX202" fmla="*/ 9022657 w 11748700"/>
              <a:gd name="connsiteY202" fmla="*/ 4415989 h 6673820"/>
              <a:gd name="connsiteX203" fmla="*/ 9052993 w 11748700"/>
              <a:gd name="connsiteY203" fmla="*/ 4389987 h 6673820"/>
              <a:gd name="connsiteX204" fmla="*/ 9109330 w 11748700"/>
              <a:gd name="connsiteY204" fmla="*/ 4329316 h 6673820"/>
              <a:gd name="connsiteX205" fmla="*/ 9165668 w 11748700"/>
              <a:gd name="connsiteY205" fmla="*/ 4290313 h 6673820"/>
              <a:gd name="connsiteX206" fmla="*/ 9191670 w 11748700"/>
              <a:gd name="connsiteY206" fmla="*/ 4268645 h 6673820"/>
              <a:gd name="connsiteX207" fmla="*/ 9248007 w 11748700"/>
              <a:gd name="connsiteY207" fmla="*/ 4238309 h 6673820"/>
              <a:gd name="connsiteX208" fmla="*/ 9339014 w 11748700"/>
              <a:gd name="connsiteY208" fmla="*/ 4155970 h 6673820"/>
              <a:gd name="connsiteX209" fmla="*/ 9430020 w 11748700"/>
              <a:gd name="connsiteY209" fmla="*/ 4025960 h 6673820"/>
              <a:gd name="connsiteX210" fmla="*/ 9495025 w 11748700"/>
              <a:gd name="connsiteY210" fmla="*/ 3900284 h 6673820"/>
              <a:gd name="connsiteX211" fmla="*/ 9568697 w 11748700"/>
              <a:gd name="connsiteY211" fmla="*/ 3796277 h 6673820"/>
              <a:gd name="connsiteX212" fmla="*/ 9612034 w 11748700"/>
              <a:gd name="connsiteY212" fmla="*/ 3713937 h 6673820"/>
              <a:gd name="connsiteX213" fmla="*/ 9655370 w 11748700"/>
              <a:gd name="connsiteY213" fmla="*/ 3644599 h 6673820"/>
              <a:gd name="connsiteX214" fmla="*/ 9651037 w 11748700"/>
              <a:gd name="connsiteY214" fmla="*/ 3475587 h 6673820"/>
              <a:gd name="connsiteX215" fmla="*/ 9612034 w 11748700"/>
              <a:gd name="connsiteY215" fmla="*/ 3410582 h 6673820"/>
              <a:gd name="connsiteX216" fmla="*/ 9473357 w 11748700"/>
              <a:gd name="connsiteY216" fmla="*/ 3237236 h 6673820"/>
              <a:gd name="connsiteX217" fmla="*/ 9399685 w 11748700"/>
              <a:gd name="connsiteY217" fmla="*/ 3176565 h 6673820"/>
              <a:gd name="connsiteX218" fmla="*/ 9347681 w 11748700"/>
              <a:gd name="connsiteY218" fmla="*/ 3128895 h 6673820"/>
              <a:gd name="connsiteX219" fmla="*/ 9217672 w 11748700"/>
              <a:gd name="connsiteY219" fmla="*/ 3042222 h 6673820"/>
              <a:gd name="connsiteX220" fmla="*/ 9083329 w 11748700"/>
              <a:gd name="connsiteY220" fmla="*/ 2968550 h 6673820"/>
              <a:gd name="connsiteX221" fmla="*/ 8983655 w 11748700"/>
              <a:gd name="connsiteY221" fmla="*/ 2933881 h 6673820"/>
              <a:gd name="connsiteX222" fmla="*/ 8831977 w 11748700"/>
              <a:gd name="connsiteY222" fmla="*/ 2873210 h 6673820"/>
              <a:gd name="connsiteX223" fmla="*/ 8680299 w 11748700"/>
              <a:gd name="connsiteY223" fmla="*/ 2803871 h 6673820"/>
              <a:gd name="connsiteX224" fmla="*/ 8567624 w 11748700"/>
              <a:gd name="connsiteY224" fmla="*/ 2773536 h 6673820"/>
              <a:gd name="connsiteX225" fmla="*/ 8446282 w 11748700"/>
              <a:gd name="connsiteY225" fmla="*/ 2730199 h 6673820"/>
              <a:gd name="connsiteX226" fmla="*/ 8242601 w 11748700"/>
              <a:gd name="connsiteY226" fmla="*/ 2673862 h 6673820"/>
              <a:gd name="connsiteX227" fmla="*/ 7917577 w 11748700"/>
              <a:gd name="connsiteY227" fmla="*/ 2561187 h 6673820"/>
              <a:gd name="connsiteX228" fmla="*/ 7683560 w 11748700"/>
              <a:gd name="connsiteY228" fmla="*/ 2496182 h 6673820"/>
              <a:gd name="connsiteX229" fmla="*/ 7302199 w 11748700"/>
              <a:gd name="connsiteY229" fmla="*/ 2379173 h 6673820"/>
              <a:gd name="connsiteX230" fmla="*/ 6920838 w 11748700"/>
              <a:gd name="connsiteY230" fmla="*/ 2322836 h 6673820"/>
              <a:gd name="connsiteX231" fmla="*/ 6799495 w 11748700"/>
              <a:gd name="connsiteY231" fmla="*/ 2288167 h 6673820"/>
              <a:gd name="connsiteX232" fmla="*/ 6730157 w 11748700"/>
              <a:gd name="connsiteY232" fmla="*/ 2279500 h 6673820"/>
              <a:gd name="connsiteX233" fmla="*/ 6630483 w 11748700"/>
              <a:gd name="connsiteY233" fmla="*/ 2262165 h 6673820"/>
              <a:gd name="connsiteX234" fmla="*/ 6582813 w 11748700"/>
              <a:gd name="connsiteY234" fmla="*/ 2249164 h 6673820"/>
              <a:gd name="connsiteX235" fmla="*/ 6478805 w 11748700"/>
              <a:gd name="connsiteY235" fmla="*/ 2240497 h 6673820"/>
              <a:gd name="connsiteX236" fmla="*/ 5997770 w 11748700"/>
              <a:gd name="connsiteY236" fmla="*/ 2227496 h 6673820"/>
              <a:gd name="connsiteX237" fmla="*/ 5183044 w 11748700"/>
              <a:gd name="connsiteY237" fmla="*/ 2223162 h 6673820"/>
              <a:gd name="connsiteX238" fmla="*/ 4593668 w 11748700"/>
              <a:gd name="connsiteY238" fmla="*/ 2201494 h 6673820"/>
              <a:gd name="connsiteX239" fmla="*/ 4467992 w 11748700"/>
              <a:gd name="connsiteY239" fmla="*/ 2188493 h 6673820"/>
              <a:gd name="connsiteX240" fmla="*/ 4277311 w 11748700"/>
              <a:gd name="connsiteY240" fmla="*/ 2171158 h 6673820"/>
              <a:gd name="connsiteX241" fmla="*/ 4207973 w 11748700"/>
              <a:gd name="connsiteY241" fmla="*/ 2162491 h 6673820"/>
              <a:gd name="connsiteX242" fmla="*/ 4168970 w 11748700"/>
              <a:gd name="connsiteY242" fmla="*/ 2153824 h 6673820"/>
              <a:gd name="connsiteX243" fmla="*/ 3722604 w 11748700"/>
              <a:gd name="connsiteY243" fmla="*/ 2145156 h 6673820"/>
              <a:gd name="connsiteX244" fmla="*/ 3627264 w 11748700"/>
              <a:gd name="connsiteY244" fmla="*/ 2136489 h 6673820"/>
              <a:gd name="connsiteX245" fmla="*/ 3592595 w 11748700"/>
              <a:gd name="connsiteY245" fmla="*/ 2123488 h 6673820"/>
              <a:gd name="connsiteX246" fmla="*/ 3471253 w 11748700"/>
              <a:gd name="connsiteY246" fmla="*/ 2101820 h 6673820"/>
              <a:gd name="connsiteX247" fmla="*/ 3349911 w 11748700"/>
              <a:gd name="connsiteY247" fmla="*/ 2054150 h 6673820"/>
              <a:gd name="connsiteX248" fmla="*/ 3228568 w 11748700"/>
              <a:gd name="connsiteY248" fmla="*/ 2006480 h 6673820"/>
              <a:gd name="connsiteX249" fmla="*/ 3206900 w 11748700"/>
              <a:gd name="connsiteY249" fmla="*/ 1989145 h 6673820"/>
              <a:gd name="connsiteX250" fmla="*/ 3163564 w 11748700"/>
              <a:gd name="connsiteY250" fmla="*/ 1967477 h 6673820"/>
              <a:gd name="connsiteX251" fmla="*/ 3124561 w 11748700"/>
              <a:gd name="connsiteY251" fmla="*/ 1932808 h 6673820"/>
              <a:gd name="connsiteX252" fmla="*/ 3094225 w 11748700"/>
              <a:gd name="connsiteY252" fmla="*/ 1911139 h 6673820"/>
              <a:gd name="connsiteX253" fmla="*/ 3020553 w 11748700"/>
              <a:gd name="connsiteY253" fmla="*/ 1850468 h 6673820"/>
              <a:gd name="connsiteX254" fmla="*/ 2994551 w 11748700"/>
              <a:gd name="connsiteY254" fmla="*/ 1828800 h 6673820"/>
              <a:gd name="connsiteX255" fmla="*/ 2977217 w 11748700"/>
              <a:gd name="connsiteY255" fmla="*/ 1807132 h 6673820"/>
              <a:gd name="connsiteX256" fmla="*/ 2964216 w 11748700"/>
              <a:gd name="connsiteY256" fmla="*/ 1794131 h 6673820"/>
              <a:gd name="connsiteX257" fmla="*/ 2951215 w 11748700"/>
              <a:gd name="connsiteY257" fmla="*/ 1768129 h 6673820"/>
              <a:gd name="connsiteX258" fmla="*/ 2933880 w 11748700"/>
              <a:gd name="connsiteY258" fmla="*/ 1746461 h 6673820"/>
              <a:gd name="connsiteX259" fmla="*/ 2916546 w 11748700"/>
              <a:gd name="connsiteY259" fmla="*/ 1720459 h 6673820"/>
              <a:gd name="connsiteX260" fmla="*/ 2899211 w 11748700"/>
              <a:gd name="connsiteY260" fmla="*/ 1703124 h 6673820"/>
              <a:gd name="connsiteX261" fmla="*/ 2890544 w 11748700"/>
              <a:gd name="connsiteY261" fmla="*/ 1690123 h 6673820"/>
              <a:gd name="connsiteX262" fmla="*/ 2829873 w 11748700"/>
              <a:gd name="connsiteY262" fmla="*/ 1607784 h 6673820"/>
              <a:gd name="connsiteX263" fmla="*/ 2816872 w 11748700"/>
              <a:gd name="connsiteY263" fmla="*/ 1577448 h 6673820"/>
              <a:gd name="connsiteX264" fmla="*/ 2812538 w 11748700"/>
              <a:gd name="connsiteY264" fmla="*/ 1542779 h 6673820"/>
              <a:gd name="connsiteX265" fmla="*/ 2808204 w 11748700"/>
              <a:gd name="connsiteY265" fmla="*/ 1430104 h 6673820"/>
              <a:gd name="connsiteX266" fmla="*/ 2799537 w 11748700"/>
              <a:gd name="connsiteY266" fmla="*/ 1391101 h 6673820"/>
              <a:gd name="connsiteX267" fmla="*/ 2795203 w 11748700"/>
              <a:gd name="connsiteY267" fmla="*/ 1343431 h 6673820"/>
              <a:gd name="connsiteX268" fmla="*/ 2786536 w 11748700"/>
              <a:gd name="connsiteY268" fmla="*/ 1300095 h 6673820"/>
              <a:gd name="connsiteX269" fmla="*/ 2773535 w 11748700"/>
              <a:gd name="connsiteY269" fmla="*/ 1152751 h 6673820"/>
              <a:gd name="connsiteX270" fmla="*/ 2769202 w 11748700"/>
              <a:gd name="connsiteY270" fmla="*/ 1135416 h 6673820"/>
              <a:gd name="connsiteX271" fmla="*/ 2777869 w 11748700"/>
              <a:gd name="connsiteY271" fmla="*/ 996739 h 6673820"/>
              <a:gd name="connsiteX272" fmla="*/ 2786536 w 11748700"/>
              <a:gd name="connsiteY272" fmla="*/ 966404 h 6673820"/>
              <a:gd name="connsiteX273" fmla="*/ 2812538 w 11748700"/>
              <a:gd name="connsiteY273" fmla="*/ 905733 h 6673820"/>
              <a:gd name="connsiteX274" fmla="*/ 2847207 w 11748700"/>
              <a:gd name="connsiteY274" fmla="*/ 862396 h 6673820"/>
              <a:gd name="connsiteX275" fmla="*/ 2864542 w 11748700"/>
              <a:gd name="connsiteY275" fmla="*/ 840728 h 6673820"/>
              <a:gd name="connsiteX276" fmla="*/ 2881876 w 11748700"/>
              <a:gd name="connsiteY276" fmla="*/ 827727 h 6673820"/>
              <a:gd name="connsiteX277" fmla="*/ 2894877 w 11748700"/>
              <a:gd name="connsiteY277" fmla="*/ 819060 h 6673820"/>
              <a:gd name="connsiteX278" fmla="*/ 2912212 w 11748700"/>
              <a:gd name="connsiteY278" fmla="*/ 801725 h 6673820"/>
              <a:gd name="connsiteX279" fmla="*/ 3003219 w 11748700"/>
              <a:gd name="connsiteY279" fmla="*/ 775723 h 6673820"/>
              <a:gd name="connsiteX280" fmla="*/ 3115893 w 11748700"/>
              <a:gd name="connsiteY280" fmla="*/ 749721 h 6673820"/>
              <a:gd name="connsiteX281" fmla="*/ 3137562 w 11748700"/>
              <a:gd name="connsiteY281" fmla="*/ 741054 h 6673820"/>
              <a:gd name="connsiteX282" fmla="*/ 3163564 w 11748700"/>
              <a:gd name="connsiteY282" fmla="*/ 732387 h 6673820"/>
              <a:gd name="connsiteX283" fmla="*/ 3219901 w 11748700"/>
              <a:gd name="connsiteY283" fmla="*/ 702051 h 6673820"/>
              <a:gd name="connsiteX284" fmla="*/ 3237236 w 11748700"/>
              <a:gd name="connsiteY284" fmla="*/ 689050 h 6673820"/>
              <a:gd name="connsiteX285" fmla="*/ 3293573 w 11748700"/>
              <a:gd name="connsiteY285" fmla="*/ 663048 h 6673820"/>
              <a:gd name="connsiteX286" fmla="*/ 3323909 w 11748700"/>
              <a:gd name="connsiteY286" fmla="*/ 650047 h 6673820"/>
              <a:gd name="connsiteX287" fmla="*/ 3362911 w 11748700"/>
              <a:gd name="connsiteY287" fmla="*/ 641380 h 6673820"/>
              <a:gd name="connsiteX288" fmla="*/ 3488587 w 11748700"/>
              <a:gd name="connsiteY288" fmla="*/ 619712 h 6673820"/>
              <a:gd name="connsiteX289" fmla="*/ 3644599 w 11748700"/>
              <a:gd name="connsiteY289" fmla="*/ 598044 h 6673820"/>
              <a:gd name="connsiteX290" fmla="*/ 3731272 w 11748700"/>
              <a:gd name="connsiteY290" fmla="*/ 589376 h 6673820"/>
              <a:gd name="connsiteX291" fmla="*/ 3809277 w 11748700"/>
              <a:gd name="connsiteY291" fmla="*/ 576375 h 6673820"/>
              <a:gd name="connsiteX292" fmla="*/ 3891617 w 11748700"/>
              <a:gd name="connsiteY292" fmla="*/ 567708 h 6673820"/>
              <a:gd name="connsiteX293" fmla="*/ 4359651 w 11748700"/>
              <a:gd name="connsiteY293" fmla="*/ 533039 h 6673820"/>
              <a:gd name="connsiteX294" fmla="*/ 4428989 w 11748700"/>
              <a:gd name="connsiteY294" fmla="*/ 520038 h 6673820"/>
              <a:gd name="connsiteX295" fmla="*/ 4554665 w 11748700"/>
              <a:gd name="connsiteY295" fmla="*/ 507037 h 6673820"/>
              <a:gd name="connsiteX296" fmla="*/ 4654339 w 11748700"/>
              <a:gd name="connsiteY296" fmla="*/ 485369 h 6673820"/>
              <a:gd name="connsiteX297" fmla="*/ 4758347 w 11748700"/>
              <a:gd name="connsiteY297" fmla="*/ 437699 h 6673820"/>
              <a:gd name="connsiteX298" fmla="*/ 4888356 w 11748700"/>
              <a:gd name="connsiteY298" fmla="*/ 416030 h 6673820"/>
              <a:gd name="connsiteX299" fmla="*/ 5105039 w 11748700"/>
              <a:gd name="connsiteY299" fmla="*/ 364027 h 6673820"/>
              <a:gd name="connsiteX300" fmla="*/ 5209046 w 11748700"/>
              <a:gd name="connsiteY300" fmla="*/ 351026 h 6673820"/>
              <a:gd name="connsiteX301" fmla="*/ 5386726 w 11748700"/>
              <a:gd name="connsiteY301" fmla="*/ 329357 h 6673820"/>
              <a:gd name="connsiteX302" fmla="*/ 5560072 w 11748700"/>
              <a:gd name="connsiteY302" fmla="*/ 320690 h 6673820"/>
              <a:gd name="connsiteX303" fmla="*/ 5742085 w 11748700"/>
              <a:gd name="connsiteY303" fmla="*/ 312023 h 6673820"/>
              <a:gd name="connsiteX304" fmla="*/ 5958767 w 11748700"/>
              <a:gd name="connsiteY304" fmla="*/ 307689 h 6673820"/>
              <a:gd name="connsiteX305" fmla="*/ 6114779 w 11748700"/>
              <a:gd name="connsiteY305" fmla="*/ 303355 h 6673820"/>
              <a:gd name="connsiteX306" fmla="*/ 6270790 w 11748700"/>
              <a:gd name="connsiteY306" fmla="*/ 281687 h 6673820"/>
              <a:gd name="connsiteX307" fmla="*/ 6392132 w 11748700"/>
              <a:gd name="connsiteY307" fmla="*/ 268686 h 6673820"/>
              <a:gd name="connsiteX308" fmla="*/ 6695488 w 11748700"/>
              <a:gd name="connsiteY308" fmla="*/ 260019 h 6673820"/>
              <a:gd name="connsiteX309" fmla="*/ 6764826 w 11748700"/>
              <a:gd name="connsiteY309" fmla="*/ 251352 h 6673820"/>
              <a:gd name="connsiteX310" fmla="*/ 6907837 w 11748700"/>
              <a:gd name="connsiteY310" fmla="*/ 238351 h 6673820"/>
              <a:gd name="connsiteX311" fmla="*/ 6959840 w 11748700"/>
              <a:gd name="connsiteY311" fmla="*/ 229683 h 6673820"/>
              <a:gd name="connsiteX312" fmla="*/ 6998843 w 11748700"/>
              <a:gd name="connsiteY312" fmla="*/ 212349 h 6673820"/>
              <a:gd name="connsiteX313" fmla="*/ 7115852 w 11748700"/>
              <a:gd name="connsiteY313" fmla="*/ 199348 h 6673820"/>
              <a:gd name="connsiteX314" fmla="*/ 7159188 w 11748700"/>
              <a:gd name="connsiteY314" fmla="*/ 186347 h 6673820"/>
              <a:gd name="connsiteX315" fmla="*/ 7189524 w 11748700"/>
              <a:gd name="connsiteY315" fmla="*/ 182013 h 6673820"/>
              <a:gd name="connsiteX316" fmla="*/ 7380204 w 11748700"/>
              <a:gd name="connsiteY316" fmla="*/ 173346 h 6673820"/>
              <a:gd name="connsiteX317" fmla="*/ 7440875 w 11748700"/>
              <a:gd name="connsiteY317" fmla="*/ 164679 h 6673820"/>
              <a:gd name="connsiteX318" fmla="*/ 7466877 w 11748700"/>
              <a:gd name="connsiteY318" fmla="*/ 156011 h 6673820"/>
              <a:gd name="connsiteX319" fmla="*/ 7514548 w 11748700"/>
              <a:gd name="connsiteY319" fmla="*/ 143010 h 6673820"/>
              <a:gd name="connsiteX320" fmla="*/ 7527548 w 11748700"/>
              <a:gd name="connsiteY320" fmla="*/ 134343 h 6673820"/>
              <a:gd name="connsiteX321" fmla="*/ 7570885 w 11748700"/>
              <a:gd name="connsiteY321" fmla="*/ 121342 h 6673820"/>
              <a:gd name="connsiteX322" fmla="*/ 7609888 w 11748700"/>
              <a:gd name="connsiteY322" fmla="*/ 104008 h 6673820"/>
              <a:gd name="connsiteX323" fmla="*/ 7726896 w 11748700"/>
              <a:gd name="connsiteY323" fmla="*/ 82339 h 6673820"/>
              <a:gd name="connsiteX324" fmla="*/ 7752898 w 11748700"/>
              <a:gd name="connsiteY324" fmla="*/ 78006 h 6673820"/>
              <a:gd name="connsiteX325" fmla="*/ 7787567 w 11748700"/>
              <a:gd name="connsiteY325" fmla="*/ 73672 h 6673820"/>
              <a:gd name="connsiteX326" fmla="*/ 7804902 w 11748700"/>
              <a:gd name="connsiteY326" fmla="*/ 69338 h 6673820"/>
              <a:gd name="connsiteX327" fmla="*/ 7913243 w 11748700"/>
              <a:gd name="connsiteY327" fmla="*/ 65005 h 6673820"/>
              <a:gd name="connsiteX328" fmla="*/ 8021584 w 11748700"/>
              <a:gd name="connsiteY328" fmla="*/ 47670 h 6673820"/>
              <a:gd name="connsiteX329" fmla="*/ 8064921 w 11748700"/>
              <a:gd name="connsiteY329" fmla="*/ 34669 h 6673820"/>
              <a:gd name="connsiteX330" fmla="*/ 8099590 w 11748700"/>
              <a:gd name="connsiteY330" fmla="*/ 21668 h 6673820"/>
              <a:gd name="connsiteX331" fmla="*/ 8121258 w 11748700"/>
              <a:gd name="connsiteY331" fmla="*/ 13001 h 6673820"/>
              <a:gd name="connsiteX332" fmla="*/ 8134259 w 11748700"/>
              <a:gd name="connsiteY332" fmla="*/ 8667 h 6673820"/>
              <a:gd name="connsiteX333" fmla="*/ 8155928 w 11748700"/>
              <a:gd name="connsiteY333" fmla="*/ 0 h 6673820"/>
              <a:gd name="connsiteX334" fmla="*/ 8216599 w 11748700"/>
              <a:gd name="connsiteY334" fmla="*/ 4334 h 6673820"/>
              <a:gd name="connsiteX335" fmla="*/ 8238267 w 11748700"/>
              <a:gd name="connsiteY335" fmla="*/ 13001 h 6673820"/>
              <a:gd name="connsiteX336" fmla="*/ 8272936 w 11748700"/>
              <a:gd name="connsiteY336" fmla="*/ 17335 h 6673820"/>
              <a:gd name="connsiteX337" fmla="*/ 8303272 w 11748700"/>
              <a:gd name="connsiteY337" fmla="*/ 30336 h 6673820"/>
              <a:gd name="connsiteX338" fmla="*/ 8337941 w 11748700"/>
              <a:gd name="connsiteY338" fmla="*/ 34669 h 6673820"/>
              <a:gd name="connsiteX339" fmla="*/ 8476618 w 11748700"/>
              <a:gd name="connsiteY339" fmla="*/ 43337 h 6673820"/>
              <a:gd name="connsiteX340" fmla="*/ 8576292 w 11748700"/>
              <a:gd name="connsiteY340" fmla="*/ 47670 h 6673820"/>
              <a:gd name="connsiteX341" fmla="*/ 8671632 w 11748700"/>
              <a:gd name="connsiteY341" fmla="*/ 69338 h 6673820"/>
              <a:gd name="connsiteX342" fmla="*/ 8762639 w 11748700"/>
              <a:gd name="connsiteY342" fmla="*/ 78006 h 6673820"/>
              <a:gd name="connsiteX343" fmla="*/ 8892648 w 11748700"/>
              <a:gd name="connsiteY343" fmla="*/ 104008 h 6673820"/>
              <a:gd name="connsiteX344" fmla="*/ 8948985 w 11748700"/>
              <a:gd name="connsiteY344" fmla="*/ 117009 h 6673820"/>
              <a:gd name="connsiteX345" fmla="*/ 9187336 w 11748700"/>
              <a:gd name="connsiteY345" fmla="*/ 156011 h 6673820"/>
              <a:gd name="connsiteX346" fmla="*/ 9282676 w 11748700"/>
              <a:gd name="connsiteY346" fmla="*/ 173346 h 6673820"/>
              <a:gd name="connsiteX347" fmla="*/ 9404019 w 11748700"/>
              <a:gd name="connsiteY347" fmla="*/ 186347 h 6673820"/>
              <a:gd name="connsiteX348" fmla="*/ 9464690 w 11748700"/>
              <a:gd name="connsiteY348" fmla="*/ 195014 h 6673820"/>
              <a:gd name="connsiteX349" fmla="*/ 9698707 w 11748700"/>
              <a:gd name="connsiteY349" fmla="*/ 216683 h 6673820"/>
              <a:gd name="connsiteX350" fmla="*/ 9785380 w 11748700"/>
              <a:gd name="connsiteY350" fmla="*/ 229683 h 6673820"/>
              <a:gd name="connsiteX351" fmla="*/ 9885054 w 11748700"/>
              <a:gd name="connsiteY351" fmla="*/ 251352 h 6673820"/>
              <a:gd name="connsiteX352" fmla="*/ 9958726 w 11748700"/>
              <a:gd name="connsiteY352" fmla="*/ 255685 h 6673820"/>
              <a:gd name="connsiteX353" fmla="*/ 10114737 w 11748700"/>
              <a:gd name="connsiteY353" fmla="*/ 260019 h 6673820"/>
              <a:gd name="connsiteX354" fmla="*/ 10205744 w 11748700"/>
              <a:gd name="connsiteY354" fmla="*/ 273020 h 6673820"/>
              <a:gd name="connsiteX355" fmla="*/ 10357421 w 11748700"/>
              <a:gd name="connsiteY355" fmla="*/ 281687 h 6673820"/>
              <a:gd name="connsiteX356" fmla="*/ 10405092 w 11748700"/>
              <a:gd name="connsiteY356" fmla="*/ 286021 h 6673820"/>
              <a:gd name="connsiteX357" fmla="*/ 10452762 w 11748700"/>
              <a:gd name="connsiteY357" fmla="*/ 299022 h 6673820"/>
              <a:gd name="connsiteX358" fmla="*/ 10483097 w 11748700"/>
              <a:gd name="connsiteY358" fmla="*/ 303355 h 6673820"/>
              <a:gd name="connsiteX359" fmla="*/ 10552436 w 11748700"/>
              <a:gd name="connsiteY359" fmla="*/ 312023 h 6673820"/>
              <a:gd name="connsiteX360" fmla="*/ 10634775 w 11748700"/>
              <a:gd name="connsiteY360" fmla="*/ 333691 h 6673820"/>
              <a:gd name="connsiteX361" fmla="*/ 10717114 w 11748700"/>
              <a:gd name="connsiteY361" fmla="*/ 342358 h 6673820"/>
              <a:gd name="connsiteX362" fmla="*/ 10773452 w 11748700"/>
              <a:gd name="connsiteY362" fmla="*/ 364027 h 6673820"/>
              <a:gd name="connsiteX363" fmla="*/ 10842790 w 11748700"/>
              <a:gd name="connsiteY363" fmla="*/ 385695 h 6673820"/>
              <a:gd name="connsiteX364" fmla="*/ 10903461 w 11748700"/>
              <a:gd name="connsiteY364" fmla="*/ 390028 h 6673820"/>
              <a:gd name="connsiteX365" fmla="*/ 10981467 w 11748700"/>
              <a:gd name="connsiteY365" fmla="*/ 424698 h 6673820"/>
              <a:gd name="connsiteX366" fmla="*/ 11050805 w 11748700"/>
              <a:gd name="connsiteY366" fmla="*/ 442032 h 6673820"/>
              <a:gd name="connsiteX367" fmla="*/ 11133145 w 11748700"/>
              <a:gd name="connsiteY367" fmla="*/ 476701 h 6673820"/>
              <a:gd name="connsiteX368" fmla="*/ 11154813 w 11748700"/>
              <a:gd name="connsiteY368" fmla="*/ 485369 h 6673820"/>
              <a:gd name="connsiteX369" fmla="*/ 11232819 w 11748700"/>
              <a:gd name="connsiteY369" fmla="*/ 533039 h 6673820"/>
              <a:gd name="connsiteX370" fmla="*/ 11258820 w 11748700"/>
              <a:gd name="connsiteY370" fmla="*/ 554707 h 6673820"/>
              <a:gd name="connsiteX371" fmla="*/ 11328159 w 11748700"/>
              <a:gd name="connsiteY371" fmla="*/ 645714 h 6673820"/>
              <a:gd name="connsiteX372" fmla="*/ 11371495 w 11748700"/>
              <a:gd name="connsiteY372" fmla="*/ 754055 h 6673820"/>
              <a:gd name="connsiteX373" fmla="*/ 11397497 w 11748700"/>
              <a:gd name="connsiteY373" fmla="*/ 806059 h 6673820"/>
              <a:gd name="connsiteX374" fmla="*/ 11427833 w 11748700"/>
              <a:gd name="connsiteY374" fmla="*/ 931735 h 6673820"/>
              <a:gd name="connsiteX375" fmla="*/ 11458168 w 11748700"/>
              <a:gd name="connsiteY375" fmla="*/ 1014074 h 6673820"/>
              <a:gd name="connsiteX376" fmla="*/ 11462502 w 11748700"/>
              <a:gd name="connsiteY376" fmla="*/ 1087746 h 6673820"/>
              <a:gd name="connsiteX377" fmla="*/ 11475503 w 11748700"/>
              <a:gd name="connsiteY377" fmla="*/ 1126749 h 6673820"/>
              <a:gd name="connsiteX378" fmla="*/ 11488504 w 11748700"/>
              <a:gd name="connsiteY378" fmla="*/ 1330430 h 6673820"/>
              <a:gd name="connsiteX379" fmla="*/ 11523173 w 11748700"/>
              <a:gd name="connsiteY379" fmla="*/ 1677122 h 6673820"/>
              <a:gd name="connsiteX380" fmla="*/ 11518839 w 11748700"/>
              <a:gd name="connsiteY380" fmla="*/ 1954476 h 6673820"/>
              <a:gd name="connsiteX381" fmla="*/ 11510172 w 11748700"/>
              <a:gd name="connsiteY381" fmla="*/ 2084485 h 6673820"/>
              <a:gd name="connsiteX382" fmla="*/ 11518839 w 11748700"/>
              <a:gd name="connsiteY382" fmla="*/ 2283833 h 6673820"/>
              <a:gd name="connsiteX383" fmla="*/ 11583844 w 11748700"/>
              <a:gd name="connsiteY383" fmla="*/ 2379173 h 6673820"/>
              <a:gd name="connsiteX384" fmla="*/ 11605512 w 11748700"/>
              <a:gd name="connsiteY384" fmla="*/ 2439845 h 6673820"/>
              <a:gd name="connsiteX385" fmla="*/ 11609846 w 11748700"/>
              <a:gd name="connsiteY385" fmla="*/ 2487515 h 6673820"/>
              <a:gd name="connsiteX386" fmla="*/ 11622847 w 11748700"/>
              <a:gd name="connsiteY386" fmla="*/ 2556853 h 6673820"/>
              <a:gd name="connsiteX387" fmla="*/ 11618513 w 11748700"/>
              <a:gd name="connsiteY387" fmla="*/ 2786537 h 6673820"/>
              <a:gd name="connsiteX388" fmla="*/ 11614180 w 11748700"/>
              <a:gd name="connsiteY388" fmla="*/ 3089892 h 6673820"/>
              <a:gd name="connsiteX389" fmla="*/ 11596845 w 11748700"/>
              <a:gd name="connsiteY389" fmla="*/ 3211234 h 6673820"/>
              <a:gd name="connsiteX390" fmla="*/ 11583844 w 11748700"/>
              <a:gd name="connsiteY390" fmla="*/ 3328243 h 6673820"/>
              <a:gd name="connsiteX391" fmla="*/ 11575177 w 11748700"/>
              <a:gd name="connsiteY391" fmla="*/ 3423583 h 6673820"/>
              <a:gd name="connsiteX392" fmla="*/ 11562176 w 11748700"/>
              <a:gd name="connsiteY392" fmla="*/ 3666267 h 6673820"/>
              <a:gd name="connsiteX393" fmla="*/ 11575177 w 11748700"/>
              <a:gd name="connsiteY393" fmla="*/ 4025960 h 6673820"/>
              <a:gd name="connsiteX394" fmla="*/ 11592511 w 11748700"/>
              <a:gd name="connsiteY394" fmla="*/ 4108300 h 6673820"/>
              <a:gd name="connsiteX395" fmla="*/ 11631514 w 11748700"/>
              <a:gd name="connsiteY395" fmla="*/ 4333649 h 6673820"/>
              <a:gd name="connsiteX396" fmla="*/ 11653183 w 11748700"/>
              <a:gd name="connsiteY396" fmla="*/ 4411655 h 6673820"/>
              <a:gd name="connsiteX397" fmla="*/ 11666184 w 11748700"/>
              <a:gd name="connsiteY397" fmla="*/ 4498328 h 6673820"/>
              <a:gd name="connsiteX398" fmla="*/ 11674851 w 11748700"/>
              <a:gd name="connsiteY398" fmla="*/ 4541664 h 6673820"/>
              <a:gd name="connsiteX399" fmla="*/ 11687852 w 11748700"/>
              <a:gd name="connsiteY399" fmla="*/ 4658673 h 6673820"/>
              <a:gd name="connsiteX400" fmla="*/ 11692185 w 11748700"/>
              <a:gd name="connsiteY400" fmla="*/ 4715010 h 6673820"/>
              <a:gd name="connsiteX401" fmla="*/ 11700853 w 11748700"/>
              <a:gd name="connsiteY401" fmla="*/ 4771348 h 6673820"/>
              <a:gd name="connsiteX402" fmla="*/ 11709520 w 11748700"/>
              <a:gd name="connsiteY402" fmla="*/ 4923026 h 6673820"/>
              <a:gd name="connsiteX403" fmla="*/ 11718187 w 11748700"/>
              <a:gd name="connsiteY403" fmla="*/ 4983697 h 6673820"/>
              <a:gd name="connsiteX404" fmla="*/ 11726855 w 11748700"/>
              <a:gd name="connsiteY404" fmla="*/ 5079037 h 6673820"/>
              <a:gd name="connsiteX405" fmla="*/ 11731188 w 11748700"/>
              <a:gd name="connsiteY405" fmla="*/ 5105039 h 6673820"/>
              <a:gd name="connsiteX406" fmla="*/ 11744189 w 11748700"/>
              <a:gd name="connsiteY406" fmla="*/ 5230715 h 6673820"/>
              <a:gd name="connsiteX407" fmla="*/ 11726855 w 11748700"/>
              <a:gd name="connsiteY407" fmla="*/ 5690082 h 6673820"/>
              <a:gd name="connsiteX408" fmla="*/ 11687852 w 11748700"/>
              <a:gd name="connsiteY408" fmla="*/ 5785422 h 6673820"/>
              <a:gd name="connsiteX409" fmla="*/ 11670517 w 11748700"/>
              <a:gd name="connsiteY409" fmla="*/ 5815757 h 6673820"/>
              <a:gd name="connsiteX410" fmla="*/ 11601179 w 11748700"/>
              <a:gd name="connsiteY410" fmla="*/ 5859094 h 6673820"/>
              <a:gd name="connsiteX411" fmla="*/ 11458168 w 11748700"/>
              <a:gd name="connsiteY411" fmla="*/ 5919765 h 6673820"/>
              <a:gd name="connsiteX412" fmla="*/ 11401831 w 11748700"/>
              <a:gd name="connsiteY412" fmla="*/ 5963101 h 6673820"/>
              <a:gd name="connsiteX413" fmla="*/ 11297823 w 11748700"/>
              <a:gd name="connsiteY413" fmla="*/ 6032440 h 6673820"/>
              <a:gd name="connsiteX414" fmla="*/ 11258820 w 11748700"/>
              <a:gd name="connsiteY414" fmla="*/ 6075776 h 6673820"/>
              <a:gd name="connsiteX415" fmla="*/ 11198149 w 11748700"/>
              <a:gd name="connsiteY415" fmla="*/ 6123446 h 6673820"/>
              <a:gd name="connsiteX416" fmla="*/ 11098475 w 11748700"/>
              <a:gd name="connsiteY416" fmla="*/ 6210119 h 6673820"/>
              <a:gd name="connsiteX417" fmla="*/ 10942464 w 11748700"/>
              <a:gd name="connsiteY417" fmla="*/ 6327128 h 6673820"/>
              <a:gd name="connsiteX418" fmla="*/ 10634775 w 11748700"/>
              <a:gd name="connsiteY418" fmla="*/ 6461471 h 6673820"/>
              <a:gd name="connsiteX419" fmla="*/ 10461429 w 11748700"/>
              <a:gd name="connsiteY419" fmla="*/ 6478806 h 6673820"/>
              <a:gd name="connsiteX420" fmla="*/ 10041065 w 11748700"/>
              <a:gd name="connsiteY420" fmla="*/ 6487473 h 6673820"/>
              <a:gd name="connsiteX421" fmla="*/ 9967393 w 11748700"/>
              <a:gd name="connsiteY421" fmla="*/ 6491807 h 6673820"/>
              <a:gd name="connsiteX422" fmla="*/ 9885054 w 11748700"/>
              <a:gd name="connsiteY422" fmla="*/ 6509141 h 6673820"/>
              <a:gd name="connsiteX423" fmla="*/ 9798381 w 11748700"/>
              <a:gd name="connsiteY423" fmla="*/ 6522142 h 6673820"/>
              <a:gd name="connsiteX424" fmla="*/ 9681372 w 11748700"/>
              <a:gd name="connsiteY424" fmla="*/ 6548144 h 6673820"/>
              <a:gd name="connsiteX425" fmla="*/ 9486358 w 11748700"/>
              <a:gd name="connsiteY425" fmla="*/ 6574146 h 6673820"/>
              <a:gd name="connsiteX426" fmla="*/ 9278343 w 11748700"/>
              <a:gd name="connsiteY426" fmla="*/ 6613149 h 6673820"/>
              <a:gd name="connsiteX427" fmla="*/ 9209004 w 11748700"/>
              <a:gd name="connsiteY427" fmla="*/ 6630483 h 6673820"/>
              <a:gd name="connsiteX428" fmla="*/ 8775639 w 11748700"/>
              <a:gd name="connsiteY428" fmla="*/ 6647818 h 6673820"/>
              <a:gd name="connsiteX429" fmla="*/ 8463617 w 11748700"/>
              <a:gd name="connsiteY429" fmla="*/ 6656485 h 6673820"/>
              <a:gd name="connsiteX430" fmla="*/ 8368276 w 11748700"/>
              <a:gd name="connsiteY430" fmla="*/ 6660819 h 6673820"/>
              <a:gd name="connsiteX431" fmla="*/ 8216599 w 11748700"/>
              <a:gd name="connsiteY431" fmla="*/ 6665153 h 6673820"/>
              <a:gd name="connsiteX432" fmla="*/ 7848239 w 11748700"/>
              <a:gd name="connsiteY432" fmla="*/ 6656485 h 6673820"/>
              <a:gd name="connsiteX433" fmla="*/ 7800568 w 11748700"/>
              <a:gd name="connsiteY433" fmla="*/ 6652152 h 6673820"/>
              <a:gd name="connsiteX434" fmla="*/ 7748565 w 11748700"/>
              <a:gd name="connsiteY434" fmla="*/ 6643484 h 6673820"/>
              <a:gd name="connsiteX435" fmla="*/ 7614221 w 11748700"/>
              <a:gd name="connsiteY435" fmla="*/ 6634817 h 6673820"/>
              <a:gd name="connsiteX436" fmla="*/ 7432208 w 11748700"/>
              <a:gd name="connsiteY436" fmla="*/ 6600148 h 6673820"/>
              <a:gd name="connsiteX437" fmla="*/ 7319533 w 11748700"/>
              <a:gd name="connsiteY437" fmla="*/ 6574146 h 6673820"/>
              <a:gd name="connsiteX438" fmla="*/ 7276197 w 11748700"/>
              <a:gd name="connsiteY438" fmla="*/ 6569812 h 6673820"/>
              <a:gd name="connsiteX439" fmla="*/ 7011844 w 11748700"/>
              <a:gd name="connsiteY439" fmla="*/ 6548144 h 6673820"/>
              <a:gd name="connsiteX440" fmla="*/ 6925171 w 11748700"/>
              <a:gd name="connsiteY440" fmla="*/ 6565479 h 6673820"/>
              <a:gd name="connsiteX441" fmla="*/ 6912170 w 11748700"/>
              <a:gd name="connsiteY441" fmla="*/ 6569812 h 6673820"/>
              <a:gd name="connsiteX442" fmla="*/ 6890502 w 11748700"/>
              <a:gd name="connsiteY442" fmla="*/ 6582813 h 6673820"/>
              <a:gd name="connsiteX443" fmla="*/ 6795162 w 11748700"/>
              <a:gd name="connsiteY443" fmla="*/ 6634817 h 6673820"/>
              <a:gd name="connsiteX444" fmla="*/ 6691154 w 11748700"/>
              <a:gd name="connsiteY444" fmla="*/ 6643484 h 6673820"/>
              <a:gd name="connsiteX445" fmla="*/ 6617482 w 11748700"/>
              <a:gd name="connsiteY445" fmla="*/ 6656485 h 6673820"/>
              <a:gd name="connsiteX446" fmla="*/ 6582813 w 11748700"/>
              <a:gd name="connsiteY446" fmla="*/ 6665153 h 6673820"/>
              <a:gd name="connsiteX447" fmla="*/ 6548144 w 11748700"/>
              <a:gd name="connsiteY447" fmla="*/ 6669486 h 6673820"/>
              <a:gd name="connsiteX448" fmla="*/ 6517808 w 11748700"/>
              <a:gd name="connsiteY448" fmla="*/ 6673820 h 6673820"/>
              <a:gd name="connsiteX449" fmla="*/ 6015105 w 11748700"/>
              <a:gd name="connsiteY449" fmla="*/ 6669486 h 6673820"/>
              <a:gd name="connsiteX450" fmla="*/ 5915431 w 11748700"/>
              <a:gd name="connsiteY450" fmla="*/ 6647818 h 6673820"/>
              <a:gd name="connsiteX451" fmla="*/ 5538403 w 11748700"/>
              <a:gd name="connsiteY451" fmla="*/ 6652152 h 6673820"/>
              <a:gd name="connsiteX452" fmla="*/ 5196045 w 11748700"/>
              <a:gd name="connsiteY452" fmla="*/ 6634817 h 6673820"/>
              <a:gd name="connsiteX453" fmla="*/ 4489660 w 11748700"/>
              <a:gd name="connsiteY453" fmla="*/ 6608815 h 6673820"/>
              <a:gd name="connsiteX454" fmla="*/ 4311981 w 11748700"/>
              <a:gd name="connsiteY454" fmla="*/ 6582813 h 6673820"/>
              <a:gd name="connsiteX455" fmla="*/ 4090965 w 11748700"/>
              <a:gd name="connsiteY455" fmla="*/ 6552478 h 6673820"/>
              <a:gd name="connsiteX456" fmla="*/ 3999958 w 11748700"/>
              <a:gd name="connsiteY456" fmla="*/ 6513475 h 6673820"/>
              <a:gd name="connsiteX457" fmla="*/ 3666267 w 11748700"/>
              <a:gd name="connsiteY457" fmla="*/ 6448470 h 6673820"/>
              <a:gd name="connsiteX458" fmla="*/ 3588261 w 11748700"/>
              <a:gd name="connsiteY458" fmla="*/ 6439803 h 6673820"/>
              <a:gd name="connsiteX459" fmla="*/ 3336910 w 11748700"/>
              <a:gd name="connsiteY459" fmla="*/ 6405134 h 6673820"/>
              <a:gd name="connsiteX460" fmla="*/ 3003219 w 11748700"/>
              <a:gd name="connsiteY460" fmla="*/ 6340129 h 6673820"/>
              <a:gd name="connsiteX461" fmla="*/ 2825539 w 11748700"/>
              <a:gd name="connsiteY461" fmla="*/ 6309793 h 6673820"/>
              <a:gd name="connsiteX462" fmla="*/ 2678195 w 11748700"/>
              <a:gd name="connsiteY462" fmla="*/ 6288125 h 6673820"/>
              <a:gd name="connsiteX463" fmla="*/ 2500515 w 11748700"/>
              <a:gd name="connsiteY463" fmla="*/ 6305460 h 6673820"/>
              <a:gd name="connsiteX464" fmla="*/ 2439844 w 11748700"/>
              <a:gd name="connsiteY464" fmla="*/ 6314127 h 6673820"/>
              <a:gd name="connsiteX465" fmla="*/ 2244830 w 11748700"/>
              <a:gd name="connsiteY465" fmla="*/ 6361797 h 6673820"/>
              <a:gd name="connsiteX466" fmla="*/ 2088819 w 11748700"/>
              <a:gd name="connsiteY466" fmla="*/ 6383465 h 6673820"/>
              <a:gd name="connsiteX467" fmla="*/ 2015147 w 11748700"/>
              <a:gd name="connsiteY467" fmla="*/ 6400800 h 6673820"/>
              <a:gd name="connsiteX468" fmla="*/ 1950142 w 11748700"/>
              <a:gd name="connsiteY468" fmla="*/ 6409467 h 6673820"/>
              <a:gd name="connsiteX469" fmla="*/ 1815799 w 11748700"/>
              <a:gd name="connsiteY469" fmla="*/ 6444137 h 6673820"/>
              <a:gd name="connsiteX470" fmla="*/ 1681456 w 11748700"/>
              <a:gd name="connsiteY470" fmla="*/ 6452804 h 6673820"/>
              <a:gd name="connsiteX471" fmla="*/ 1473440 w 11748700"/>
              <a:gd name="connsiteY471" fmla="*/ 6431136 h 6673820"/>
              <a:gd name="connsiteX472" fmla="*/ 1369433 w 11748700"/>
              <a:gd name="connsiteY472" fmla="*/ 6418135 h 6673820"/>
              <a:gd name="connsiteX473" fmla="*/ 1287093 w 11748700"/>
              <a:gd name="connsiteY473" fmla="*/ 6405134 h 6673820"/>
              <a:gd name="connsiteX474" fmla="*/ 1239423 w 11748700"/>
              <a:gd name="connsiteY474" fmla="*/ 6396466 h 6673820"/>
              <a:gd name="connsiteX475" fmla="*/ 1165751 w 11748700"/>
              <a:gd name="connsiteY475" fmla="*/ 6370464 h 6673820"/>
              <a:gd name="connsiteX476" fmla="*/ 1053076 w 11748700"/>
              <a:gd name="connsiteY476" fmla="*/ 6335795 h 6673820"/>
              <a:gd name="connsiteX477" fmla="*/ 892731 w 11748700"/>
              <a:gd name="connsiteY477" fmla="*/ 6244789 h 6673820"/>
              <a:gd name="connsiteX478" fmla="*/ 858062 w 11748700"/>
              <a:gd name="connsiteY478" fmla="*/ 6218787 h 6673820"/>
              <a:gd name="connsiteX479" fmla="*/ 775723 w 11748700"/>
              <a:gd name="connsiteY479" fmla="*/ 6149448 h 6673820"/>
              <a:gd name="connsiteX480" fmla="*/ 719385 w 11748700"/>
              <a:gd name="connsiteY480" fmla="*/ 6023773 h 6673820"/>
              <a:gd name="connsiteX481" fmla="*/ 654381 w 11748700"/>
              <a:gd name="connsiteY481" fmla="*/ 5950101 h 6673820"/>
              <a:gd name="connsiteX482" fmla="*/ 628379 w 11748700"/>
              <a:gd name="connsiteY482" fmla="*/ 5893763 h 6673820"/>
              <a:gd name="connsiteX483" fmla="*/ 576375 w 11748700"/>
              <a:gd name="connsiteY483" fmla="*/ 5802756 h 6673820"/>
              <a:gd name="connsiteX484" fmla="*/ 489702 w 11748700"/>
              <a:gd name="connsiteY484" fmla="*/ 5620743 h 6673820"/>
              <a:gd name="connsiteX485" fmla="*/ 476701 w 11748700"/>
              <a:gd name="connsiteY485" fmla="*/ 5551405 h 6673820"/>
              <a:gd name="connsiteX486" fmla="*/ 372693 w 11748700"/>
              <a:gd name="connsiteY486" fmla="*/ 5317388 h 6673820"/>
              <a:gd name="connsiteX487" fmla="*/ 359693 w 11748700"/>
              <a:gd name="connsiteY487" fmla="*/ 5269718 h 6673820"/>
              <a:gd name="connsiteX488" fmla="*/ 329357 w 11748700"/>
              <a:gd name="connsiteY488" fmla="*/ 5183045 h 6673820"/>
              <a:gd name="connsiteX489" fmla="*/ 281687 w 11748700"/>
              <a:gd name="connsiteY489" fmla="*/ 5083371 h 6673820"/>
              <a:gd name="connsiteX490" fmla="*/ 251351 w 11748700"/>
              <a:gd name="connsiteY490" fmla="*/ 5009699 h 6673820"/>
              <a:gd name="connsiteX491" fmla="*/ 238350 w 11748700"/>
              <a:gd name="connsiteY491" fmla="*/ 4970696 h 6673820"/>
              <a:gd name="connsiteX492" fmla="*/ 212348 w 11748700"/>
              <a:gd name="connsiteY492" fmla="*/ 4936027 h 6673820"/>
              <a:gd name="connsiteX493" fmla="*/ 177679 w 11748700"/>
              <a:gd name="connsiteY493" fmla="*/ 4849354 h 6673820"/>
              <a:gd name="connsiteX494" fmla="*/ 125675 w 11748700"/>
              <a:gd name="connsiteY494" fmla="*/ 4745346 h 6673820"/>
              <a:gd name="connsiteX495" fmla="*/ 99674 w 11748700"/>
              <a:gd name="connsiteY495" fmla="*/ 4654339 h 6673820"/>
              <a:gd name="connsiteX496" fmla="*/ 73672 w 11748700"/>
              <a:gd name="connsiteY496" fmla="*/ 4602336 h 6673820"/>
              <a:gd name="connsiteX497" fmla="*/ 69338 w 11748700"/>
              <a:gd name="connsiteY497" fmla="*/ 4580667 h 6673820"/>
              <a:gd name="connsiteX498" fmla="*/ 47670 w 11748700"/>
              <a:gd name="connsiteY498" fmla="*/ 4537331 h 6673820"/>
              <a:gd name="connsiteX499" fmla="*/ 39002 w 11748700"/>
              <a:gd name="connsiteY499" fmla="*/ 4515663 h 6673820"/>
              <a:gd name="connsiteX500" fmla="*/ 34669 w 11748700"/>
              <a:gd name="connsiteY500" fmla="*/ 4493994 h 6673820"/>
              <a:gd name="connsiteX501" fmla="*/ 30335 w 11748700"/>
              <a:gd name="connsiteY501" fmla="*/ 4450658 h 6673820"/>
              <a:gd name="connsiteX502" fmla="*/ 21668 w 11748700"/>
              <a:gd name="connsiteY502" fmla="*/ 4428990 h 6673820"/>
              <a:gd name="connsiteX503" fmla="*/ 13001 w 11748700"/>
              <a:gd name="connsiteY503" fmla="*/ 4359651 h 6673820"/>
              <a:gd name="connsiteX504" fmla="*/ 0 w 11748700"/>
              <a:gd name="connsiteY504" fmla="*/ 4238309 h 6673820"/>
              <a:gd name="connsiteX505" fmla="*/ 4333 w 11748700"/>
              <a:gd name="connsiteY505" fmla="*/ 4025960 h 6673820"/>
              <a:gd name="connsiteX506" fmla="*/ 13001 w 11748700"/>
              <a:gd name="connsiteY506" fmla="*/ 3999958 h 6673820"/>
              <a:gd name="connsiteX507" fmla="*/ 17334 w 11748700"/>
              <a:gd name="connsiteY507" fmla="*/ 3973956 h 6673820"/>
              <a:gd name="connsiteX508" fmla="*/ 26002 w 11748700"/>
              <a:gd name="connsiteY508" fmla="*/ 3930620 h 6673820"/>
              <a:gd name="connsiteX509" fmla="*/ 34669 w 11748700"/>
              <a:gd name="connsiteY509" fmla="*/ 3878616 h 6673820"/>
              <a:gd name="connsiteX510" fmla="*/ 43336 w 11748700"/>
              <a:gd name="connsiteY510" fmla="*/ 3861282 h 6673820"/>
              <a:gd name="connsiteX511" fmla="*/ 47670 w 11748700"/>
              <a:gd name="connsiteY511" fmla="*/ 3843947 h 6673820"/>
              <a:gd name="connsiteX512" fmla="*/ 56337 w 11748700"/>
              <a:gd name="connsiteY512" fmla="*/ 3826612 h 6673820"/>
              <a:gd name="connsiteX513" fmla="*/ 69338 w 11748700"/>
              <a:gd name="connsiteY513" fmla="*/ 3787610 h 6673820"/>
              <a:gd name="connsiteX514" fmla="*/ 78005 w 11748700"/>
              <a:gd name="connsiteY514" fmla="*/ 3770275 h 6673820"/>
              <a:gd name="connsiteX515" fmla="*/ 95340 w 11748700"/>
              <a:gd name="connsiteY515" fmla="*/ 3718271 h 6673820"/>
              <a:gd name="connsiteX516" fmla="*/ 104007 w 11748700"/>
              <a:gd name="connsiteY516" fmla="*/ 3696603 h 6673820"/>
              <a:gd name="connsiteX517" fmla="*/ 151677 w 11748700"/>
              <a:gd name="connsiteY517" fmla="*/ 3657600 h 6673820"/>
              <a:gd name="connsiteX518" fmla="*/ 294688 w 11748700"/>
              <a:gd name="connsiteY518" fmla="*/ 3661934 h 6673820"/>
              <a:gd name="connsiteX519" fmla="*/ 359693 w 11748700"/>
              <a:gd name="connsiteY519" fmla="*/ 3692269 h 6673820"/>
              <a:gd name="connsiteX520" fmla="*/ 377027 w 11748700"/>
              <a:gd name="connsiteY520" fmla="*/ 3709604 h 6673820"/>
              <a:gd name="connsiteX521" fmla="*/ 437698 w 11748700"/>
              <a:gd name="connsiteY521" fmla="*/ 3726938 h 6673820"/>
              <a:gd name="connsiteX522" fmla="*/ 446366 w 11748700"/>
              <a:gd name="connsiteY522" fmla="*/ 3731272 h 6673820"/>
              <a:gd name="connsiteX523" fmla="*/ 437698 w 11748700"/>
              <a:gd name="connsiteY523" fmla="*/ 3765941 h 6673820"/>
              <a:gd name="connsiteX0" fmla="*/ 169012 w 11748700"/>
              <a:gd name="connsiteY0" fmla="*/ 1365100 h 6673820"/>
              <a:gd name="connsiteX1" fmla="*/ 134343 w 11748700"/>
              <a:gd name="connsiteY1" fmla="*/ 1421437 h 6673820"/>
              <a:gd name="connsiteX2" fmla="*/ 125675 w 11748700"/>
              <a:gd name="connsiteY2" fmla="*/ 1456106 h 6673820"/>
              <a:gd name="connsiteX3" fmla="*/ 108341 w 11748700"/>
              <a:gd name="connsiteY3" fmla="*/ 1499443 h 6673820"/>
              <a:gd name="connsiteX4" fmla="*/ 82339 w 11748700"/>
              <a:gd name="connsiteY4" fmla="*/ 1668455 h 6673820"/>
              <a:gd name="connsiteX5" fmla="*/ 104007 w 11748700"/>
              <a:gd name="connsiteY5" fmla="*/ 2088819 h 6673820"/>
              <a:gd name="connsiteX6" fmla="*/ 125675 w 11748700"/>
              <a:gd name="connsiteY6" fmla="*/ 2127822 h 6673820"/>
              <a:gd name="connsiteX7" fmla="*/ 121342 w 11748700"/>
              <a:gd name="connsiteY7" fmla="*/ 2275166 h 6673820"/>
              <a:gd name="connsiteX8" fmla="*/ 160345 w 11748700"/>
              <a:gd name="connsiteY8" fmla="*/ 2435511 h 6673820"/>
              <a:gd name="connsiteX9" fmla="*/ 177679 w 11748700"/>
              <a:gd name="connsiteY9" fmla="*/ 2478847 h 6673820"/>
              <a:gd name="connsiteX10" fmla="*/ 182013 w 11748700"/>
              <a:gd name="connsiteY10" fmla="*/ 2500516 h 6673820"/>
              <a:gd name="connsiteX11" fmla="*/ 195014 w 11748700"/>
              <a:gd name="connsiteY11" fmla="*/ 2556853 h 6673820"/>
              <a:gd name="connsiteX12" fmla="*/ 212348 w 11748700"/>
              <a:gd name="connsiteY12" fmla="*/ 2643526 h 6673820"/>
              <a:gd name="connsiteX13" fmla="*/ 251351 w 11748700"/>
              <a:gd name="connsiteY13" fmla="*/ 2790870 h 6673820"/>
              <a:gd name="connsiteX14" fmla="*/ 290354 w 11748700"/>
              <a:gd name="connsiteY14" fmla="*/ 2916546 h 6673820"/>
              <a:gd name="connsiteX15" fmla="*/ 325023 w 11748700"/>
              <a:gd name="connsiteY15" fmla="*/ 3089892 h 6673820"/>
              <a:gd name="connsiteX16" fmla="*/ 338024 w 11748700"/>
              <a:gd name="connsiteY16" fmla="*/ 3193900 h 6673820"/>
              <a:gd name="connsiteX17" fmla="*/ 346692 w 11748700"/>
              <a:gd name="connsiteY17" fmla="*/ 3609930 h 6673820"/>
              <a:gd name="connsiteX18" fmla="*/ 507037 w 11748700"/>
              <a:gd name="connsiteY18" fmla="*/ 3861282 h 6673820"/>
              <a:gd name="connsiteX19" fmla="*/ 615378 w 11748700"/>
              <a:gd name="connsiteY19" fmla="*/ 4008626 h 6673820"/>
              <a:gd name="connsiteX20" fmla="*/ 710718 w 11748700"/>
              <a:gd name="connsiteY20" fmla="*/ 4164637 h 6673820"/>
              <a:gd name="connsiteX21" fmla="*/ 992405 w 11748700"/>
              <a:gd name="connsiteY21" fmla="*/ 4428990 h 6673820"/>
              <a:gd name="connsiteX22" fmla="*/ 1044409 w 11748700"/>
              <a:gd name="connsiteY22" fmla="*/ 4524330 h 6673820"/>
              <a:gd name="connsiteX23" fmla="*/ 1174419 w 11748700"/>
              <a:gd name="connsiteY23" fmla="*/ 4684675 h 6673820"/>
              <a:gd name="connsiteX24" fmla="*/ 1235090 w 11748700"/>
              <a:gd name="connsiteY24" fmla="*/ 4741012 h 6673820"/>
              <a:gd name="connsiteX25" fmla="*/ 1547112 w 11748700"/>
              <a:gd name="connsiteY25" fmla="*/ 4901357 h 6673820"/>
              <a:gd name="connsiteX26" fmla="*/ 1607784 w 11748700"/>
              <a:gd name="connsiteY26" fmla="*/ 4936027 h 6673820"/>
              <a:gd name="connsiteX27" fmla="*/ 1711791 w 11748700"/>
              <a:gd name="connsiteY27" fmla="*/ 4949028 h 6673820"/>
              <a:gd name="connsiteX28" fmla="*/ 1820132 w 11748700"/>
              <a:gd name="connsiteY28" fmla="*/ 4966362 h 6673820"/>
              <a:gd name="connsiteX29" fmla="*/ 2049816 w 11748700"/>
              <a:gd name="connsiteY29" fmla="*/ 4996698 h 6673820"/>
              <a:gd name="connsiteX30" fmla="*/ 2153823 w 11748700"/>
              <a:gd name="connsiteY30" fmla="*/ 5018366 h 6673820"/>
              <a:gd name="connsiteX31" fmla="*/ 2218828 w 11748700"/>
              <a:gd name="connsiteY31" fmla="*/ 5027033 h 6673820"/>
              <a:gd name="connsiteX32" fmla="*/ 2331503 w 11748700"/>
              <a:gd name="connsiteY32" fmla="*/ 5040034 h 6673820"/>
              <a:gd name="connsiteX33" fmla="*/ 2444178 w 11748700"/>
              <a:gd name="connsiteY33" fmla="*/ 5057369 h 6673820"/>
              <a:gd name="connsiteX34" fmla="*/ 2587188 w 11748700"/>
              <a:gd name="connsiteY34" fmla="*/ 5083371 h 6673820"/>
              <a:gd name="connsiteX35" fmla="*/ 2643526 w 11748700"/>
              <a:gd name="connsiteY35" fmla="*/ 5092038 h 6673820"/>
              <a:gd name="connsiteX36" fmla="*/ 2730199 w 11748700"/>
              <a:gd name="connsiteY36" fmla="*/ 5096372 h 6673820"/>
              <a:gd name="connsiteX37" fmla="*/ 2786536 w 11748700"/>
              <a:gd name="connsiteY37" fmla="*/ 5105039 h 6673820"/>
              <a:gd name="connsiteX38" fmla="*/ 2916546 w 11748700"/>
              <a:gd name="connsiteY38" fmla="*/ 5092038 h 6673820"/>
              <a:gd name="connsiteX39" fmla="*/ 2977217 w 11748700"/>
              <a:gd name="connsiteY39" fmla="*/ 5070370 h 6673820"/>
              <a:gd name="connsiteX40" fmla="*/ 3033554 w 11748700"/>
              <a:gd name="connsiteY40" fmla="*/ 5057369 h 6673820"/>
              <a:gd name="connsiteX41" fmla="*/ 3115893 w 11748700"/>
              <a:gd name="connsiteY41" fmla="*/ 5048701 h 6673820"/>
              <a:gd name="connsiteX42" fmla="*/ 3250237 w 11748700"/>
              <a:gd name="connsiteY42" fmla="*/ 5044368 h 6673820"/>
              <a:gd name="connsiteX43" fmla="*/ 3367245 w 11748700"/>
              <a:gd name="connsiteY43" fmla="*/ 5031367 h 6673820"/>
              <a:gd name="connsiteX44" fmla="*/ 3614263 w 11748700"/>
              <a:gd name="connsiteY44" fmla="*/ 5022700 h 6673820"/>
              <a:gd name="connsiteX45" fmla="*/ 3822278 w 11748700"/>
              <a:gd name="connsiteY45" fmla="*/ 5027033 h 6673820"/>
              <a:gd name="connsiteX46" fmla="*/ 3891617 w 11748700"/>
              <a:gd name="connsiteY46" fmla="*/ 5035701 h 6673820"/>
              <a:gd name="connsiteX47" fmla="*/ 4004292 w 11748700"/>
              <a:gd name="connsiteY47" fmla="*/ 5040034 h 6673820"/>
              <a:gd name="connsiteX48" fmla="*/ 4064963 w 11748700"/>
              <a:gd name="connsiteY48" fmla="*/ 5057369 h 6673820"/>
              <a:gd name="connsiteX49" fmla="*/ 4108299 w 11748700"/>
              <a:gd name="connsiteY49" fmla="*/ 5083371 h 6673820"/>
              <a:gd name="connsiteX50" fmla="*/ 4177638 w 11748700"/>
              <a:gd name="connsiteY50" fmla="*/ 5126707 h 6673820"/>
              <a:gd name="connsiteX51" fmla="*/ 4220974 w 11748700"/>
              <a:gd name="connsiteY51" fmla="*/ 5178711 h 6673820"/>
              <a:gd name="connsiteX52" fmla="*/ 4259977 w 11748700"/>
              <a:gd name="connsiteY52" fmla="*/ 5217714 h 6673820"/>
              <a:gd name="connsiteX53" fmla="*/ 4268644 w 11748700"/>
              <a:gd name="connsiteY53" fmla="*/ 5239382 h 6673820"/>
              <a:gd name="connsiteX54" fmla="*/ 4294646 w 11748700"/>
              <a:gd name="connsiteY54" fmla="*/ 5287052 h 6673820"/>
              <a:gd name="connsiteX55" fmla="*/ 4333649 w 11748700"/>
              <a:gd name="connsiteY55" fmla="*/ 5330389 h 6673820"/>
              <a:gd name="connsiteX56" fmla="*/ 4355317 w 11748700"/>
              <a:gd name="connsiteY56" fmla="*/ 5369392 h 6673820"/>
              <a:gd name="connsiteX57" fmla="*/ 4381319 w 11748700"/>
              <a:gd name="connsiteY57" fmla="*/ 5391060 h 6673820"/>
              <a:gd name="connsiteX58" fmla="*/ 4437657 w 11748700"/>
              <a:gd name="connsiteY58" fmla="*/ 5451731 h 6673820"/>
              <a:gd name="connsiteX59" fmla="*/ 4454991 w 11748700"/>
              <a:gd name="connsiteY59" fmla="*/ 5477733 h 6673820"/>
              <a:gd name="connsiteX60" fmla="*/ 4480993 w 11748700"/>
              <a:gd name="connsiteY60" fmla="*/ 5516736 h 6673820"/>
              <a:gd name="connsiteX61" fmla="*/ 4489660 w 11748700"/>
              <a:gd name="connsiteY61" fmla="*/ 5542737 h 6673820"/>
              <a:gd name="connsiteX62" fmla="*/ 4532997 w 11748700"/>
              <a:gd name="connsiteY62" fmla="*/ 5616410 h 6673820"/>
              <a:gd name="connsiteX63" fmla="*/ 4558999 w 11748700"/>
              <a:gd name="connsiteY63" fmla="*/ 5655412 h 6673820"/>
              <a:gd name="connsiteX64" fmla="*/ 4624003 w 11748700"/>
              <a:gd name="connsiteY64" fmla="*/ 5720417 h 6673820"/>
              <a:gd name="connsiteX65" fmla="*/ 4650005 w 11748700"/>
              <a:gd name="connsiteY65" fmla="*/ 5746419 h 6673820"/>
              <a:gd name="connsiteX66" fmla="*/ 4680341 w 11748700"/>
              <a:gd name="connsiteY66" fmla="*/ 5781088 h 6673820"/>
              <a:gd name="connsiteX67" fmla="*/ 4693342 w 11748700"/>
              <a:gd name="connsiteY67" fmla="*/ 5794089 h 6673820"/>
              <a:gd name="connsiteX68" fmla="*/ 4736678 w 11748700"/>
              <a:gd name="connsiteY68" fmla="*/ 5841759 h 6673820"/>
              <a:gd name="connsiteX69" fmla="*/ 4836352 w 11748700"/>
              <a:gd name="connsiteY69" fmla="*/ 5919765 h 6673820"/>
              <a:gd name="connsiteX70" fmla="*/ 4871021 w 11748700"/>
              <a:gd name="connsiteY70" fmla="*/ 5945767 h 6673820"/>
              <a:gd name="connsiteX71" fmla="*/ 4888356 w 11748700"/>
              <a:gd name="connsiteY71" fmla="*/ 5958768 h 6673820"/>
              <a:gd name="connsiteX72" fmla="*/ 4927359 w 11748700"/>
              <a:gd name="connsiteY72" fmla="*/ 5980436 h 6673820"/>
              <a:gd name="connsiteX73" fmla="*/ 4949027 w 11748700"/>
              <a:gd name="connsiteY73" fmla="*/ 5997771 h 6673820"/>
              <a:gd name="connsiteX74" fmla="*/ 4979363 w 11748700"/>
              <a:gd name="connsiteY74" fmla="*/ 6010772 h 6673820"/>
              <a:gd name="connsiteX75" fmla="*/ 5035700 w 11748700"/>
              <a:gd name="connsiteY75" fmla="*/ 6041107 h 6673820"/>
              <a:gd name="connsiteX76" fmla="*/ 5074703 w 11748700"/>
              <a:gd name="connsiteY76" fmla="*/ 6045441 h 6673820"/>
              <a:gd name="connsiteX77" fmla="*/ 5096371 w 11748700"/>
              <a:gd name="connsiteY77" fmla="*/ 6054108 h 6673820"/>
              <a:gd name="connsiteX78" fmla="*/ 5248049 w 11748700"/>
              <a:gd name="connsiteY78" fmla="*/ 6067109 h 6673820"/>
              <a:gd name="connsiteX79" fmla="*/ 5313054 w 11748700"/>
              <a:gd name="connsiteY79" fmla="*/ 6054108 h 6673820"/>
              <a:gd name="connsiteX80" fmla="*/ 5326055 w 11748700"/>
              <a:gd name="connsiteY80" fmla="*/ 6049774 h 6673820"/>
              <a:gd name="connsiteX81" fmla="*/ 5343389 w 11748700"/>
              <a:gd name="connsiteY81" fmla="*/ 6045441 h 6673820"/>
              <a:gd name="connsiteX82" fmla="*/ 5356390 w 11748700"/>
              <a:gd name="connsiteY82" fmla="*/ 6041107 h 6673820"/>
              <a:gd name="connsiteX83" fmla="*/ 5378058 w 11748700"/>
              <a:gd name="connsiteY83" fmla="*/ 6036773 h 6673820"/>
              <a:gd name="connsiteX84" fmla="*/ 5443063 w 11748700"/>
              <a:gd name="connsiteY84" fmla="*/ 6010772 h 6673820"/>
              <a:gd name="connsiteX85" fmla="*/ 5486400 w 11748700"/>
              <a:gd name="connsiteY85" fmla="*/ 6002104 h 6673820"/>
              <a:gd name="connsiteX86" fmla="*/ 5516735 w 11748700"/>
              <a:gd name="connsiteY86" fmla="*/ 5984770 h 6673820"/>
              <a:gd name="connsiteX87" fmla="*/ 5586074 w 11748700"/>
              <a:gd name="connsiteY87" fmla="*/ 5963101 h 6673820"/>
              <a:gd name="connsiteX88" fmla="*/ 5607742 w 11748700"/>
              <a:gd name="connsiteY88" fmla="*/ 5954434 h 6673820"/>
              <a:gd name="connsiteX89" fmla="*/ 5633744 w 11748700"/>
              <a:gd name="connsiteY89" fmla="*/ 5945767 h 6673820"/>
              <a:gd name="connsiteX90" fmla="*/ 5659746 w 11748700"/>
              <a:gd name="connsiteY90" fmla="*/ 5924099 h 6673820"/>
              <a:gd name="connsiteX91" fmla="*/ 5711749 w 11748700"/>
              <a:gd name="connsiteY91" fmla="*/ 5902430 h 6673820"/>
              <a:gd name="connsiteX92" fmla="*/ 5737751 w 11748700"/>
              <a:gd name="connsiteY92" fmla="*/ 5885096 h 6673820"/>
              <a:gd name="connsiteX93" fmla="*/ 5824424 w 11748700"/>
              <a:gd name="connsiteY93" fmla="*/ 5837426 h 6673820"/>
              <a:gd name="connsiteX94" fmla="*/ 5863427 w 11748700"/>
              <a:gd name="connsiteY94" fmla="*/ 5807090 h 6673820"/>
              <a:gd name="connsiteX95" fmla="*/ 5880762 w 11748700"/>
              <a:gd name="connsiteY95" fmla="*/ 5794089 h 6673820"/>
              <a:gd name="connsiteX96" fmla="*/ 5911097 w 11748700"/>
              <a:gd name="connsiteY96" fmla="*/ 5763754 h 6673820"/>
              <a:gd name="connsiteX97" fmla="*/ 5963101 w 11748700"/>
              <a:gd name="connsiteY97" fmla="*/ 5720417 h 6673820"/>
              <a:gd name="connsiteX98" fmla="*/ 5980436 w 11748700"/>
              <a:gd name="connsiteY98" fmla="*/ 5707416 h 6673820"/>
              <a:gd name="connsiteX99" fmla="*/ 5993437 w 11748700"/>
              <a:gd name="connsiteY99" fmla="*/ 5698749 h 6673820"/>
              <a:gd name="connsiteX100" fmla="*/ 6006438 w 11748700"/>
              <a:gd name="connsiteY100" fmla="*/ 5685748 h 6673820"/>
              <a:gd name="connsiteX101" fmla="*/ 6054108 w 11748700"/>
              <a:gd name="connsiteY101" fmla="*/ 5651079 h 6673820"/>
              <a:gd name="connsiteX102" fmla="*/ 6088777 w 11748700"/>
              <a:gd name="connsiteY102" fmla="*/ 5625077 h 6673820"/>
              <a:gd name="connsiteX103" fmla="*/ 6114779 w 11748700"/>
              <a:gd name="connsiteY103" fmla="*/ 5599075 h 6673820"/>
              <a:gd name="connsiteX104" fmla="*/ 6127780 w 11748700"/>
              <a:gd name="connsiteY104" fmla="*/ 5586074 h 6673820"/>
              <a:gd name="connsiteX105" fmla="*/ 6140781 w 11748700"/>
              <a:gd name="connsiteY105" fmla="*/ 5568739 h 6673820"/>
              <a:gd name="connsiteX106" fmla="*/ 6158115 w 11748700"/>
              <a:gd name="connsiteY106" fmla="*/ 5551405 h 6673820"/>
              <a:gd name="connsiteX107" fmla="*/ 6171116 w 11748700"/>
              <a:gd name="connsiteY107" fmla="*/ 5529737 h 6673820"/>
              <a:gd name="connsiteX108" fmla="*/ 6192784 w 11748700"/>
              <a:gd name="connsiteY108" fmla="*/ 5508068 h 6673820"/>
              <a:gd name="connsiteX109" fmla="*/ 6201452 w 11748700"/>
              <a:gd name="connsiteY109" fmla="*/ 5477733 h 6673820"/>
              <a:gd name="connsiteX110" fmla="*/ 6210119 w 11748700"/>
              <a:gd name="connsiteY110" fmla="*/ 5469065 h 6673820"/>
              <a:gd name="connsiteX111" fmla="*/ 6218786 w 11748700"/>
              <a:gd name="connsiteY111" fmla="*/ 5456064 h 6673820"/>
              <a:gd name="connsiteX112" fmla="*/ 6231787 w 11748700"/>
              <a:gd name="connsiteY112" fmla="*/ 5421395 h 6673820"/>
              <a:gd name="connsiteX113" fmla="*/ 6240455 w 11748700"/>
              <a:gd name="connsiteY113" fmla="*/ 5399727 h 6673820"/>
              <a:gd name="connsiteX114" fmla="*/ 6253456 w 11748700"/>
              <a:gd name="connsiteY114" fmla="*/ 5382392 h 6673820"/>
              <a:gd name="connsiteX115" fmla="*/ 6270790 w 11748700"/>
              <a:gd name="connsiteY115" fmla="*/ 5352057 h 6673820"/>
              <a:gd name="connsiteX116" fmla="*/ 6283791 w 11748700"/>
              <a:gd name="connsiteY116" fmla="*/ 5339056 h 6673820"/>
              <a:gd name="connsiteX117" fmla="*/ 6301126 w 11748700"/>
              <a:gd name="connsiteY117" fmla="*/ 5313054 h 6673820"/>
              <a:gd name="connsiteX118" fmla="*/ 6309793 w 11748700"/>
              <a:gd name="connsiteY118" fmla="*/ 5295719 h 6673820"/>
              <a:gd name="connsiteX119" fmla="*/ 6322794 w 11748700"/>
              <a:gd name="connsiteY119" fmla="*/ 5287052 h 6673820"/>
              <a:gd name="connsiteX120" fmla="*/ 6340129 w 11748700"/>
              <a:gd name="connsiteY120" fmla="*/ 5274051 h 6673820"/>
              <a:gd name="connsiteX121" fmla="*/ 6370464 w 11748700"/>
              <a:gd name="connsiteY121" fmla="*/ 5269718 h 6673820"/>
              <a:gd name="connsiteX122" fmla="*/ 6387799 w 11748700"/>
              <a:gd name="connsiteY122" fmla="*/ 5252383 h 6673820"/>
              <a:gd name="connsiteX123" fmla="*/ 6400800 w 11748700"/>
              <a:gd name="connsiteY123" fmla="*/ 5239382 h 6673820"/>
              <a:gd name="connsiteX124" fmla="*/ 6409467 w 11748700"/>
              <a:gd name="connsiteY124" fmla="*/ 5222047 h 6673820"/>
              <a:gd name="connsiteX125" fmla="*/ 6418134 w 11748700"/>
              <a:gd name="connsiteY125" fmla="*/ 5209046 h 6673820"/>
              <a:gd name="connsiteX126" fmla="*/ 6444136 w 11748700"/>
              <a:gd name="connsiteY126" fmla="*/ 5148375 h 6673820"/>
              <a:gd name="connsiteX127" fmla="*/ 6465804 w 11748700"/>
              <a:gd name="connsiteY127" fmla="*/ 5118040 h 6673820"/>
              <a:gd name="connsiteX128" fmla="*/ 6474472 w 11748700"/>
              <a:gd name="connsiteY128" fmla="*/ 5092038 h 6673820"/>
              <a:gd name="connsiteX129" fmla="*/ 6491806 w 11748700"/>
              <a:gd name="connsiteY129" fmla="*/ 5057369 h 6673820"/>
              <a:gd name="connsiteX130" fmla="*/ 6496140 w 11748700"/>
              <a:gd name="connsiteY130" fmla="*/ 5027033 h 6673820"/>
              <a:gd name="connsiteX131" fmla="*/ 6509141 w 11748700"/>
              <a:gd name="connsiteY131" fmla="*/ 4996698 h 6673820"/>
              <a:gd name="connsiteX132" fmla="*/ 6517808 w 11748700"/>
              <a:gd name="connsiteY132" fmla="*/ 4975029 h 6673820"/>
              <a:gd name="connsiteX133" fmla="*/ 6530809 w 11748700"/>
              <a:gd name="connsiteY133" fmla="*/ 4940360 h 6673820"/>
              <a:gd name="connsiteX134" fmla="*/ 6539476 w 11748700"/>
              <a:gd name="connsiteY134" fmla="*/ 4927359 h 6673820"/>
              <a:gd name="connsiteX135" fmla="*/ 6556811 w 11748700"/>
              <a:gd name="connsiteY135" fmla="*/ 4897024 h 6673820"/>
              <a:gd name="connsiteX136" fmla="*/ 6569812 w 11748700"/>
              <a:gd name="connsiteY136" fmla="*/ 4879689 h 6673820"/>
              <a:gd name="connsiteX137" fmla="*/ 6587147 w 11748700"/>
              <a:gd name="connsiteY137" fmla="*/ 4836353 h 6673820"/>
              <a:gd name="connsiteX138" fmla="*/ 6591480 w 11748700"/>
              <a:gd name="connsiteY138" fmla="*/ 4819018 h 6673820"/>
              <a:gd name="connsiteX139" fmla="*/ 6630483 w 11748700"/>
              <a:gd name="connsiteY139" fmla="*/ 4762681 h 6673820"/>
              <a:gd name="connsiteX140" fmla="*/ 6639150 w 11748700"/>
              <a:gd name="connsiteY140" fmla="*/ 4749680 h 6673820"/>
              <a:gd name="connsiteX141" fmla="*/ 6691154 w 11748700"/>
              <a:gd name="connsiteY141" fmla="*/ 4736679 h 6673820"/>
              <a:gd name="connsiteX142" fmla="*/ 6760493 w 11748700"/>
              <a:gd name="connsiteY142" fmla="*/ 4728011 h 6673820"/>
              <a:gd name="connsiteX143" fmla="*/ 6786494 w 11748700"/>
              <a:gd name="connsiteY143" fmla="*/ 4719344 h 6673820"/>
              <a:gd name="connsiteX144" fmla="*/ 6890502 w 11748700"/>
              <a:gd name="connsiteY144" fmla="*/ 4710677 h 6673820"/>
              <a:gd name="connsiteX145" fmla="*/ 6920838 w 11748700"/>
              <a:gd name="connsiteY145" fmla="*/ 4706343 h 6673820"/>
              <a:gd name="connsiteX146" fmla="*/ 7024845 w 11748700"/>
              <a:gd name="connsiteY146" fmla="*/ 4697676 h 6673820"/>
              <a:gd name="connsiteX147" fmla="*/ 7042180 w 11748700"/>
              <a:gd name="connsiteY147" fmla="*/ 4693342 h 6673820"/>
              <a:gd name="connsiteX148" fmla="*/ 7076849 w 11748700"/>
              <a:gd name="connsiteY148" fmla="*/ 4680341 h 6673820"/>
              <a:gd name="connsiteX149" fmla="*/ 7098517 w 11748700"/>
              <a:gd name="connsiteY149" fmla="*/ 4671674 h 6673820"/>
              <a:gd name="connsiteX150" fmla="*/ 7163522 w 11748700"/>
              <a:gd name="connsiteY150" fmla="*/ 4658673 h 6673820"/>
              <a:gd name="connsiteX151" fmla="*/ 7193857 w 11748700"/>
              <a:gd name="connsiteY151" fmla="*/ 4641338 h 6673820"/>
              <a:gd name="connsiteX152" fmla="*/ 7224193 w 11748700"/>
              <a:gd name="connsiteY152" fmla="*/ 4637005 h 6673820"/>
              <a:gd name="connsiteX153" fmla="*/ 7245861 w 11748700"/>
              <a:gd name="connsiteY153" fmla="*/ 4632671 h 6673820"/>
              <a:gd name="connsiteX154" fmla="*/ 7271863 w 11748700"/>
              <a:gd name="connsiteY154" fmla="*/ 4628337 h 6673820"/>
              <a:gd name="connsiteX155" fmla="*/ 7284864 w 11748700"/>
              <a:gd name="connsiteY155" fmla="*/ 4624004 h 6673820"/>
              <a:gd name="connsiteX156" fmla="*/ 7310866 w 11748700"/>
              <a:gd name="connsiteY156" fmla="*/ 4619670 h 6673820"/>
              <a:gd name="connsiteX157" fmla="*/ 7328201 w 11748700"/>
              <a:gd name="connsiteY157" fmla="*/ 4615337 h 6673820"/>
              <a:gd name="connsiteX158" fmla="*/ 7436542 w 11748700"/>
              <a:gd name="connsiteY158" fmla="*/ 4619670 h 6673820"/>
              <a:gd name="connsiteX159" fmla="*/ 7492879 w 11748700"/>
              <a:gd name="connsiteY159" fmla="*/ 4632671 h 6673820"/>
              <a:gd name="connsiteX160" fmla="*/ 7505880 w 11748700"/>
              <a:gd name="connsiteY160" fmla="*/ 4637005 h 6673820"/>
              <a:gd name="connsiteX161" fmla="*/ 7531882 w 11748700"/>
              <a:gd name="connsiteY161" fmla="*/ 4641338 h 6673820"/>
              <a:gd name="connsiteX162" fmla="*/ 7562218 w 11748700"/>
              <a:gd name="connsiteY162" fmla="*/ 4650006 h 6673820"/>
              <a:gd name="connsiteX163" fmla="*/ 7570885 w 11748700"/>
              <a:gd name="connsiteY163" fmla="*/ 4663007 h 6673820"/>
              <a:gd name="connsiteX164" fmla="*/ 7588220 w 11748700"/>
              <a:gd name="connsiteY164" fmla="*/ 4697676 h 6673820"/>
              <a:gd name="connsiteX165" fmla="*/ 7601220 w 11748700"/>
              <a:gd name="connsiteY165" fmla="*/ 4715010 h 6673820"/>
              <a:gd name="connsiteX166" fmla="*/ 7614221 w 11748700"/>
              <a:gd name="connsiteY166" fmla="*/ 4728011 h 6673820"/>
              <a:gd name="connsiteX167" fmla="*/ 7622889 w 11748700"/>
              <a:gd name="connsiteY167" fmla="*/ 4745346 h 6673820"/>
              <a:gd name="connsiteX168" fmla="*/ 7640223 w 11748700"/>
              <a:gd name="connsiteY168" fmla="*/ 4767014 h 6673820"/>
              <a:gd name="connsiteX169" fmla="*/ 7661892 w 11748700"/>
              <a:gd name="connsiteY169" fmla="*/ 4801683 h 6673820"/>
              <a:gd name="connsiteX170" fmla="*/ 7666225 w 11748700"/>
              <a:gd name="connsiteY170" fmla="*/ 4814684 h 6673820"/>
              <a:gd name="connsiteX171" fmla="*/ 7674893 w 11748700"/>
              <a:gd name="connsiteY171" fmla="*/ 4827685 h 6673820"/>
              <a:gd name="connsiteX172" fmla="*/ 7731230 w 11748700"/>
              <a:gd name="connsiteY172" fmla="*/ 4888356 h 6673820"/>
              <a:gd name="connsiteX173" fmla="*/ 7744231 w 11748700"/>
              <a:gd name="connsiteY173" fmla="*/ 4901357 h 6673820"/>
              <a:gd name="connsiteX174" fmla="*/ 7765899 w 11748700"/>
              <a:gd name="connsiteY174" fmla="*/ 4931693 h 6673820"/>
              <a:gd name="connsiteX175" fmla="*/ 7809236 w 11748700"/>
              <a:gd name="connsiteY175" fmla="*/ 4966362 h 6673820"/>
              <a:gd name="connsiteX176" fmla="*/ 7908910 w 11748700"/>
              <a:gd name="connsiteY176" fmla="*/ 4962028 h 6673820"/>
              <a:gd name="connsiteX177" fmla="*/ 7973914 w 11748700"/>
              <a:gd name="connsiteY177" fmla="*/ 4953361 h 6673820"/>
              <a:gd name="connsiteX178" fmla="*/ 7995583 w 11748700"/>
              <a:gd name="connsiteY178" fmla="*/ 4949028 h 6673820"/>
              <a:gd name="connsiteX179" fmla="*/ 8069255 w 11748700"/>
              <a:gd name="connsiteY179" fmla="*/ 4944694 h 6673820"/>
              <a:gd name="connsiteX180" fmla="*/ 8147260 w 11748700"/>
              <a:gd name="connsiteY180" fmla="*/ 4931693 h 6673820"/>
              <a:gd name="connsiteX181" fmla="*/ 8199264 w 11748700"/>
              <a:gd name="connsiteY181" fmla="*/ 4918692 h 6673820"/>
              <a:gd name="connsiteX182" fmla="*/ 8238267 w 11748700"/>
              <a:gd name="connsiteY182" fmla="*/ 4910025 h 6673820"/>
              <a:gd name="connsiteX183" fmla="*/ 8298938 w 11748700"/>
              <a:gd name="connsiteY183" fmla="*/ 4875355 h 6673820"/>
              <a:gd name="connsiteX184" fmla="*/ 8320606 w 11748700"/>
              <a:gd name="connsiteY184" fmla="*/ 4866688 h 6673820"/>
              <a:gd name="connsiteX185" fmla="*/ 8342275 w 11748700"/>
              <a:gd name="connsiteY185" fmla="*/ 4853687 h 6673820"/>
              <a:gd name="connsiteX186" fmla="*/ 8411613 w 11748700"/>
              <a:gd name="connsiteY186" fmla="*/ 4823352 h 6673820"/>
              <a:gd name="connsiteX187" fmla="*/ 8433281 w 11748700"/>
              <a:gd name="connsiteY187" fmla="*/ 4810351 h 6673820"/>
              <a:gd name="connsiteX188" fmla="*/ 8463617 w 11748700"/>
              <a:gd name="connsiteY188" fmla="*/ 4788683 h 6673820"/>
              <a:gd name="connsiteX189" fmla="*/ 8532955 w 11748700"/>
              <a:gd name="connsiteY189" fmla="*/ 4758347 h 6673820"/>
              <a:gd name="connsiteX190" fmla="*/ 8576292 w 11748700"/>
              <a:gd name="connsiteY190" fmla="*/ 4736679 h 6673820"/>
              <a:gd name="connsiteX191" fmla="*/ 8597960 w 11748700"/>
              <a:gd name="connsiteY191" fmla="*/ 4723678 h 6673820"/>
              <a:gd name="connsiteX192" fmla="*/ 8632629 w 11748700"/>
              <a:gd name="connsiteY192" fmla="*/ 4706343 h 6673820"/>
              <a:gd name="connsiteX193" fmla="*/ 8671632 w 11748700"/>
              <a:gd name="connsiteY193" fmla="*/ 4680341 h 6673820"/>
              <a:gd name="connsiteX194" fmla="*/ 8727969 w 11748700"/>
              <a:gd name="connsiteY194" fmla="*/ 4641338 h 6673820"/>
              <a:gd name="connsiteX195" fmla="*/ 8758305 w 11748700"/>
              <a:gd name="connsiteY195" fmla="*/ 4615337 h 6673820"/>
              <a:gd name="connsiteX196" fmla="*/ 8827643 w 11748700"/>
              <a:gd name="connsiteY196" fmla="*/ 4567666 h 6673820"/>
              <a:gd name="connsiteX197" fmla="*/ 8914316 w 11748700"/>
              <a:gd name="connsiteY197" fmla="*/ 4515663 h 6673820"/>
              <a:gd name="connsiteX198" fmla="*/ 8940318 w 11748700"/>
              <a:gd name="connsiteY198" fmla="*/ 4493994 h 6673820"/>
              <a:gd name="connsiteX199" fmla="*/ 8961986 w 11748700"/>
              <a:gd name="connsiteY199" fmla="*/ 4472326 h 6673820"/>
              <a:gd name="connsiteX200" fmla="*/ 9000989 w 11748700"/>
              <a:gd name="connsiteY200" fmla="*/ 4437657 h 6673820"/>
              <a:gd name="connsiteX201" fmla="*/ 9022657 w 11748700"/>
              <a:gd name="connsiteY201" fmla="*/ 4415989 h 6673820"/>
              <a:gd name="connsiteX202" fmla="*/ 9052993 w 11748700"/>
              <a:gd name="connsiteY202" fmla="*/ 4389987 h 6673820"/>
              <a:gd name="connsiteX203" fmla="*/ 9109330 w 11748700"/>
              <a:gd name="connsiteY203" fmla="*/ 4329316 h 6673820"/>
              <a:gd name="connsiteX204" fmla="*/ 9165668 w 11748700"/>
              <a:gd name="connsiteY204" fmla="*/ 4290313 h 6673820"/>
              <a:gd name="connsiteX205" fmla="*/ 9191670 w 11748700"/>
              <a:gd name="connsiteY205" fmla="*/ 4268645 h 6673820"/>
              <a:gd name="connsiteX206" fmla="*/ 9248007 w 11748700"/>
              <a:gd name="connsiteY206" fmla="*/ 4238309 h 6673820"/>
              <a:gd name="connsiteX207" fmla="*/ 9339014 w 11748700"/>
              <a:gd name="connsiteY207" fmla="*/ 4155970 h 6673820"/>
              <a:gd name="connsiteX208" fmla="*/ 9430020 w 11748700"/>
              <a:gd name="connsiteY208" fmla="*/ 4025960 h 6673820"/>
              <a:gd name="connsiteX209" fmla="*/ 9495025 w 11748700"/>
              <a:gd name="connsiteY209" fmla="*/ 3900284 h 6673820"/>
              <a:gd name="connsiteX210" fmla="*/ 9568697 w 11748700"/>
              <a:gd name="connsiteY210" fmla="*/ 3796277 h 6673820"/>
              <a:gd name="connsiteX211" fmla="*/ 9612034 w 11748700"/>
              <a:gd name="connsiteY211" fmla="*/ 3713937 h 6673820"/>
              <a:gd name="connsiteX212" fmla="*/ 9655370 w 11748700"/>
              <a:gd name="connsiteY212" fmla="*/ 3644599 h 6673820"/>
              <a:gd name="connsiteX213" fmla="*/ 9651037 w 11748700"/>
              <a:gd name="connsiteY213" fmla="*/ 3475587 h 6673820"/>
              <a:gd name="connsiteX214" fmla="*/ 9612034 w 11748700"/>
              <a:gd name="connsiteY214" fmla="*/ 3410582 h 6673820"/>
              <a:gd name="connsiteX215" fmla="*/ 9473357 w 11748700"/>
              <a:gd name="connsiteY215" fmla="*/ 3237236 h 6673820"/>
              <a:gd name="connsiteX216" fmla="*/ 9399685 w 11748700"/>
              <a:gd name="connsiteY216" fmla="*/ 3176565 h 6673820"/>
              <a:gd name="connsiteX217" fmla="*/ 9347681 w 11748700"/>
              <a:gd name="connsiteY217" fmla="*/ 3128895 h 6673820"/>
              <a:gd name="connsiteX218" fmla="*/ 9217672 w 11748700"/>
              <a:gd name="connsiteY218" fmla="*/ 3042222 h 6673820"/>
              <a:gd name="connsiteX219" fmla="*/ 9083329 w 11748700"/>
              <a:gd name="connsiteY219" fmla="*/ 2968550 h 6673820"/>
              <a:gd name="connsiteX220" fmla="*/ 8983655 w 11748700"/>
              <a:gd name="connsiteY220" fmla="*/ 2933881 h 6673820"/>
              <a:gd name="connsiteX221" fmla="*/ 8831977 w 11748700"/>
              <a:gd name="connsiteY221" fmla="*/ 2873210 h 6673820"/>
              <a:gd name="connsiteX222" fmla="*/ 8680299 w 11748700"/>
              <a:gd name="connsiteY222" fmla="*/ 2803871 h 6673820"/>
              <a:gd name="connsiteX223" fmla="*/ 8567624 w 11748700"/>
              <a:gd name="connsiteY223" fmla="*/ 2773536 h 6673820"/>
              <a:gd name="connsiteX224" fmla="*/ 8446282 w 11748700"/>
              <a:gd name="connsiteY224" fmla="*/ 2730199 h 6673820"/>
              <a:gd name="connsiteX225" fmla="*/ 8242601 w 11748700"/>
              <a:gd name="connsiteY225" fmla="*/ 2673862 h 6673820"/>
              <a:gd name="connsiteX226" fmla="*/ 7917577 w 11748700"/>
              <a:gd name="connsiteY226" fmla="*/ 2561187 h 6673820"/>
              <a:gd name="connsiteX227" fmla="*/ 7683560 w 11748700"/>
              <a:gd name="connsiteY227" fmla="*/ 2496182 h 6673820"/>
              <a:gd name="connsiteX228" fmla="*/ 7302199 w 11748700"/>
              <a:gd name="connsiteY228" fmla="*/ 2379173 h 6673820"/>
              <a:gd name="connsiteX229" fmla="*/ 6920838 w 11748700"/>
              <a:gd name="connsiteY229" fmla="*/ 2322836 h 6673820"/>
              <a:gd name="connsiteX230" fmla="*/ 6799495 w 11748700"/>
              <a:gd name="connsiteY230" fmla="*/ 2288167 h 6673820"/>
              <a:gd name="connsiteX231" fmla="*/ 6730157 w 11748700"/>
              <a:gd name="connsiteY231" fmla="*/ 2279500 h 6673820"/>
              <a:gd name="connsiteX232" fmla="*/ 6630483 w 11748700"/>
              <a:gd name="connsiteY232" fmla="*/ 2262165 h 6673820"/>
              <a:gd name="connsiteX233" fmla="*/ 6582813 w 11748700"/>
              <a:gd name="connsiteY233" fmla="*/ 2249164 h 6673820"/>
              <a:gd name="connsiteX234" fmla="*/ 6478805 w 11748700"/>
              <a:gd name="connsiteY234" fmla="*/ 2240497 h 6673820"/>
              <a:gd name="connsiteX235" fmla="*/ 5997770 w 11748700"/>
              <a:gd name="connsiteY235" fmla="*/ 2227496 h 6673820"/>
              <a:gd name="connsiteX236" fmla="*/ 5183044 w 11748700"/>
              <a:gd name="connsiteY236" fmla="*/ 2223162 h 6673820"/>
              <a:gd name="connsiteX237" fmla="*/ 4593668 w 11748700"/>
              <a:gd name="connsiteY237" fmla="*/ 2201494 h 6673820"/>
              <a:gd name="connsiteX238" fmla="*/ 4467992 w 11748700"/>
              <a:gd name="connsiteY238" fmla="*/ 2188493 h 6673820"/>
              <a:gd name="connsiteX239" fmla="*/ 4277311 w 11748700"/>
              <a:gd name="connsiteY239" fmla="*/ 2171158 h 6673820"/>
              <a:gd name="connsiteX240" fmla="*/ 4207973 w 11748700"/>
              <a:gd name="connsiteY240" fmla="*/ 2162491 h 6673820"/>
              <a:gd name="connsiteX241" fmla="*/ 4168970 w 11748700"/>
              <a:gd name="connsiteY241" fmla="*/ 2153824 h 6673820"/>
              <a:gd name="connsiteX242" fmla="*/ 3722604 w 11748700"/>
              <a:gd name="connsiteY242" fmla="*/ 2145156 h 6673820"/>
              <a:gd name="connsiteX243" fmla="*/ 3627264 w 11748700"/>
              <a:gd name="connsiteY243" fmla="*/ 2136489 h 6673820"/>
              <a:gd name="connsiteX244" fmla="*/ 3592595 w 11748700"/>
              <a:gd name="connsiteY244" fmla="*/ 2123488 h 6673820"/>
              <a:gd name="connsiteX245" fmla="*/ 3471253 w 11748700"/>
              <a:gd name="connsiteY245" fmla="*/ 2101820 h 6673820"/>
              <a:gd name="connsiteX246" fmla="*/ 3349911 w 11748700"/>
              <a:gd name="connsiteY246" fmla="*/ 2054150 h 6673820"/>
              <a:gd name="connsiteX247" fmla="*/ 3228568 w 11748700"/>
              <a:gd name="connsiteY247" fmla="*/ 2006480 h 6673820"/>
              <a:gd name="connsiteX248" fmla="*/ 3206900 w 11748700"/>
              <a:gd name="connsiteY248" fmla="*/ 1989145 h 6673820"/>
              <a:gd name="connsiteX249" fmla="*/ 3163564 w 11748700"/>
              <a:gd name="connsiteY249" fmla="*/ 1967477 h 6673820"/>
              <a:gd name="connsiteX250" fmla="*/ 3124561 w 11748700"/>
              <a:gd name="connsiteY250" fmla="*/ 1932808 h 6673820"/>
              <a:gd name="connsiteX251" fmla="*/ 3094225 w 11748700"/>
              <a:gd name="connsiteY251" fmla="*/ 1911139 h 6673820"/>
              <a:gd name="connsiteX252" fmla="*/ 3020553 w 11748700"/>
              <a:gd name="connsiteY252" fmla="*/ 1850468 h 6673820"/>
              <a:gd name="connsiteX253" fmla="*/ 2994551 w 11748700"/>
              <a:gd name="connsiteY253" fmla="*/ 1828800 h 6673820"/>
              <a:gd name="connsiteX254" fmla="*/ 2977217 w 11748700"/>
              <a:gd name="connsiteY254" fmla="*/ 1807132 h 6673820"/>
              <a:gd name="connsiteX255" fmla="*/ 2964216 w 11748700"/>
              <a:gd name="connsiteY255" fmla="*/ 1794131 h 6673820"/>
              <a:gd name="connsiteX256" fmla="*/ 2951215 w 11748700"/>
              <a:gd name="connsiteY256" fmla="*/ 1768129 h 6673820"/>
              <a:gd name="connsiteX257" fmla="*/ 2933880 w 11748700"/>
              <a:gd name="connsiteY257" fmla="*/ 1746461 h 6673820"/>
              <a:gd name="connsiteX258" fmla="*/ 2916546 w 11748700"/>
              <a:gd name="connsiteY258" fmla="*/ 1720459 h 6673820"/>
              <a:gd name="connsiteX259" fmla="*/ 2899211 w 11748700"/>
              <a:gd name="connsiteY259" fmla="*/ 1703124 h 6673820"/>
              <a:gd name="connsiteX260" fmla="*/ 2890544 w 11748700"/>
              <a:gd name="connsiteY260" fmla="*/ 1690123 h 6673820"/>
              <a:gd name="connsiteX261" fmla="*/ 2829873 w 11748700"/>
              <a:gd name="connsiteY261" fmla="*/ 1607784 h 6673820"/>
              <a:gd name="connsiteX262" fmla="*/ 2816872 w 11748700"/>
              <a:gd name="connsiteY262" fmla="*/ 1577448 h 6673820"/>
              <a:gd name="connsiteX263" fmla="*/ 2812538 w 11748700"/>
              <a:gd name="connsiteY263" fmla="*/ 1542779 h 6673820"/>
              <a:gd name="connsiteX264" fmla="*/ 2808204 w 11748700"/>
              <a:gd name="connsiteY264" fmla="*/ 1430104 h 6673820"/>
              <a:gd name="connsiteX265" fmla="*/ 2799537 w 11748700"/>
              <a:gd name="connsiteY265" fmla="*/ 1391101 h 6673820"/>
              <a:gd name="connsiteX266" fmla="*/ 2795203 w 11748700"/>
              <a:gd name="connsiteY266" fmla="*/ 1343431 h 6673820"/>
              <a:gd name="connsiteX267" fmla="*/ 2786536 w 11748700"/>
              <a:gd name="connsiteY267" fmla="*/ 1300095 h 6673820"/>
              <a:gd name="connsiteX268" fmla="*/ 2773535 w 11748700"/>
              <a:gd name="connsiteY268" fmla="*/ 1152751 h 6673820"/>
              <a:gd name="connsiteX269" fmla="*/ 2769202 w 11748700"/>
              <a:gd name="connsiteY269" fmla="*/ 1135416 h 6673820"/>
              <a:gd name="connsiteX270" fmla="*/ 2777869 w 11748700"/>
              <a:gd name="connsiteY270" fmla="*/ 996739 h 6673820"/>
              <a:gd name="connsiteX271" fmla="*/ 2786536 w 11748700"/>
              <a:gd name="connsiteY271" fmla="*/ 966404 h 6673820"/>
              <a:gd name="connsiteX272" fmla="*/ 2812538 w 11748700"/>
              <a:gd name="connsiteY272" fmla="*/ 905733 h 6673820"/>
              <a:gd name="connsiteX273" fmla="*/ 2847207 w 11748700"/>
              <a:gd name="connsiteY273" fmla="*/ 862396 h 6673820"/>
              <a:gd name="connsiteX274" fmla="*/ 2864542 w 11748700"/>
              <a:gd name="connsiteY274" fmla="*/ 840728 h 6673820"/>
              <a:gd name="connsiteX275" fmla="*/ 2881876 w 11748700"/>
              <a:gd name="connsiteY275" fmla="*/ 827727 h 6673820"/>
              <a:gd name="connsiteX276" fmla="*/ 2894877 w 11748700"/>
              <a:gd name="connsiteY276" fmla="*/ 819060 h 6673820"/>
              <a:gd name="connsiteX277" fmla="*/ 2912212 w 11748700"/>
              <a:gd name="connsiteY277" fmla="*/ 801725 h 6673820"/>
              <a:gd name="connsiteX278" fmla="*/ 3003219 w 11748700"/>
              <a:gd name="connsiteY278" fmla="*/ 775723 h 6673820"/>
              <a:gd name="connsiteX279" fmla="*/ 3115893 w 11748700"/>
              <a:gd name="connsiteY279" fmla="*/ 749721 h 6673820"/>
              <a:gd name="connsiteX280" fmla="*/ 3137562 w 11748700"/>
              <a:gd name="connsiteY280" fmla="*/ 741054 h 6673820"/>
              <a:gd name="connsiteX281" fmla="*/ 3163564 w 11748700"/>
              <a:gd name="connsiteY281" fmla="*/ 732387 h 6673820"/>
              <a:gd name="connsiteX282" fmla="*/ 3219901 w 11748700"/>
              <a:gd name="connsiteY282" fmla="*/ 702051 h 6673820"/>
              <a:gd name="connsiteX283" fmla="*/ 3237236 w 11748700"/>
              <a:gd name="connsiteY283" fmla="*/ 689050 h 6673820"/>
              <a:gd name="connsiteX284" fmla="*/ 3293573 w 11748700"/>
              <a:gd name="connsiteY284" fmla="*/ 663048 h 6673820"/>
              <a:gd name="connsiteX285" fmla="*/ 3323909 w 11748700"/>
              <a:gd name="connsiteY285" fmla="*/ 650047 h 6673820"/>
              <a:gd name="connsiteX286" fmla="*/ 3362911 w 11748700"/>
              <a:gd name="connsiteY286" fmla="*/ 641380 h 6673820"/>
              <a:gd name="connsiteX287" fmla="*/ 3488587 w 11748700"/>
              <a:gd name="connsiteY287" fmla="*/ 619712 h 6673820"/>
              <a:gd name="connsiteX288" fmla="*/ 3644599 w 11748700"/>
              <a:gd name="connsiteY288" fmla="*/ 598044 h 6673820"/>
              <a:gd name="connsiteX289" fmla="*/ 3731272 w 11748700"/>
              <a:gd name="connsiteY289" fmla="*/ 589376 h 6673820"/>
              <a:gd name="connsiteX290" fmla="*/ 3809277 w 11748700"/>
              <a:gd name="connsiteY290" fmla="*/ 576375 h 6673820"/>
              <a:gd name="connsiteX291" fmla="*/ 3891617 w 11748700"/>
              <a:gd name="connsiteY291" fmla="*/ 567708 h 6673820"/>
              <a:gd name="connsiteX292" fmla="*/ 4359651 w 11748700"/>
              <a:gd name="connsiteY292" fmla="*/ 533039 h 6673820"/>
              <a:gd name="connsiteX293" fmla="*/ 4428989 w 11748700"/>
              <a:gd name="connsiteY293" fmla="*/ 520038 h 6673820"/>
              <a:gd name="connsiteX294" fmla="*/ 4554665 w 11748700"/>
              <a:gd name="connsiteY294" fmla="*/ 507037 h 6673820"/>
              <a:gd name="connsiteX295" fmla="*/ 4654339 w 11748700"/>
              <a:gd name="connsiteY295" fmla="*/ 485369 h 6673820"/>
              <a:gd name="connsiteX296" fmla="*/ 4758347 w 11748700"/>
              <a:gd name="connsiteY296" fmla="*/ 437699 h 6673820"/>
              <a:gd name="connsiteX297" fmla="*/ 4888356 w 11748700"/>
              <a:gd name="connsiteY297" fmla="*/ 416030 h 6673820"/>
              <a:gd name="connsiteX298" fmla="*/ 5105039 w 11748700"/>
              <a:gd name="connsiteY298" fmla="*/ 364027 h 6673820"/>
              <a:gd name="connsiteX299" fmla="*/ 5209046 w 11748700"/>
              <a:gd name="connsiteY299" fmla="*/ 351026 h 6673820"/>
              <a:gd name="connsiteX300" fmla="*/ 5386726 w 11748700"/>
              <a:gd name="connsiteY300" fmla="*/ 329357 h 6673820"/>
              <a:gd name="connsiteX301" fmla="*/ 5560072 w 11748700"/>
              <a:gd name="connsiteY301" fmla="*/ 320690 h 6673820"/>
              <a:gd name="connsiteX302" fmla="*/ 5742085 w 11748700"/>
              <a:gd name="connsiteY302" fmla="*/ 312023 h 6673820"/>
              <a:gd name="connsiteX303" fmla="*/ 5958767 w 11748700"/>
              <a:gd name="connsiteY303" fmla="*/ 307689 h 6673820"/>
              <a:gd name="connsiteX304" fmla="*/ 6114779 w 11748700"/>
              <a:gd name="connsiteY304" fmla="*/ 303355 h 6673820"/>
              <a:gd name="connsiteX305" fmla="*/ 6270790 w 11748700"/>
              <a:gd name="connsiteY305" fmla="*/ 281687 h 6673820"/>
              <a:gd name="connsiteX306" fmla="*/ 6392132 w 11748700"/>
              <a:gd name="connsiteY306" fmla="*/ 268686 h 6673820"/>
              <a:gd name="connsiteX307" fmla="*/ 6695488 w 11748700"/>
              <a:gd name="connsiteY307" fmla="*/ 260019 h 6673820"/>
              <a:gd name="connsiteX308" fmla="*/ 6764826 w 11748700"/>
              <a:gd name="connsiteY308" fmla="*/ 251352 h 6673820"/>
              <a:gd name="connsiteX309" fmla="*/ 6907837 w 11748700"/>
              <a:gd name="connsiteY309" fmla="*/ 238351 h 6673820"/>
              <a:gd name="connsiteX310" fmla="*/ 6959840 w 11748700"/>
              <a:gd name="connsiteY310" fmla="*/ 229683 h 6673820"/>
              <a:gd name="connsiteX311" fmla="*/ 6998843 w 11748700"/>
              <a:gd name="connsiteY311" fmla="*/ 212349 h 6673820"/>
              <a:gd name="connsiteX312" fmla="*/ 7115852 w 11748700"/>
              <a:gd name="connsiteY312" fmla="*/ 199348 h 6673820"/>
              <a:gd name="connsiteX313" fmla="*/ 7159188 w 11748700"/>
              <a:gd name="connsiteY313" fmla="*/ 186347 h 6673820"/>
              <a:gd name="connsiteX314" fmla="*/ 7189524 w 11748700"/>
              <a:gd name="connsiteY314" fmla="*/ 182013 h 6673820"/>
              <a:gd name="connsiteX315" fmla="*/ 7380204 w 11748700"/>
              <a:gd name="connsiteY315" fmla="*/ 173346 h 6673820"/>
              <a:gd name="connsiteX316" fmla="*/ 7440875 w 11748700"/>
              <a:gd name="connsiteY316" fmla="*/ 164679 h 6673820"/>
              <a:gd name="connsiteX317" fmla="*/ 7466877 w 11748700"/>
              <a:gd name="connsiteY317" fmla="*/ 156011 h 6673820"/>
              <a:gd name="connsiteX318" fmla="*/ 7514548 w 11748700"/>
              <a:gd name="connsiteY318" fmla="*/ 143010 h 6673820"/>
              <a:gd name="connsiteX319" fmla="*/ 7527548 w 11748700"/>
              <a:gd name="connsiteY319" fmla="*/ 134343 h 6673820"/>
              <a:gd name="connsiteX320" fmla="*/ 7570885 w 11748700"/>
              <a:gd name="connsiteY320" fmla="*/ 121342 h 6673820"/>
              <a:gd name="connsiteX321" fmla="*/ 7609888 w 11748700"/>
              <a:gd name="connsiteY321" fmla="*/ 104008 h 6673820"/>
              <a:gd name="connsiteX322" fmla="*/ 7726896 w 11748700"/>
              <a:gd name="connsiteY322" fmla="*/ 82339 h 6673820"/>
              <a:gd name="connsiteX323" fmla="*/ 7752898 w 11748700"/>
              <a:gd name="connsiteY323" fmla="*/ 78006 h 6673820"/>
              <a:gd name="connsiteX324" fmla="*/ 7787567 w 11748700"/>
              <a:gd name="connsiteY324" fmla="*/ 73672 h 6673820"/>
              <a:gd name="connsiteX325" fmla="*/ 7804902 w 11748700"/>
              <a:gd name="connsiteY325" fmla="*/ 69338 h 6673820"/>
              <a:gd name="connsiteX326" fmla="*/ 7913243 w 11748700"/>
              <a:gd name="connsiteY326" fmla="*/ 65005 h 6673820"/>
              <a:gd name="connsiteX327" fmla="*/ 8021584 w 11748700"/>
              <a:gd name="connsiteY327" fmla="*/ 47670 h 6673820"/>
              <a:gd name="connsiteX328" fmla="*/ 8064921 w 11748700"/>
              <a:gd name="connsiteY328" fmla="*/ 34669 h 6673820"/>
              <a:gd name="connsiteX329" fmla="*/ 8099590 w 11748700"/>
              <a:gd name="connsiteY329" fmla="*/ 21668 h 6673820"/>
              <a:gd name="connsiteX330" fmla="*/ 8121258 w 11748700"/>
              <a:gd name="connsiteY330" fmla="*/ 13001 h 6673820"/>
              <a:gd name="connsiteX331" fmla="*/ 8134259 w 11748700"/>
              <a:gd name="connsiteY331" fmla="*/ 8667 h 6673820"/>
              <a:gd name="connsiteX332" fmla="*/ 8155928 w 11748700"/>
              <a:gd name="connsiteY332" fmla="*/ 0 h 6673820"/>
              <a:gd name="connsiteX333" fmla="*/ 8216599 w 11748700"/>
              <a:gd name="connsiteY333" fmla="*/ 4334 h 6673820"/>
              <a:gd name="connsiteX334" fmla="*/ 8238267 w 11748700"/>
              <a:gd name="connsiteY334" fmla="*/ 13001 h 6673820"/>
              <a:gd name="connsiteX335" fmla="*/ 8272936 w 11748700"/>
              <a:gd name="connsiteY335" fmla="*/ 17335 h 6673820"/>
              <a:gd name="connsiteX336" fmla="*/ 8303272 w 11748700"/>
              <a:gd name="connsiteY336" fmla="*/ 30336 h 6673820"/>
              <a:gd name="connsiteX337" fmla="*/ 8337941 w 11748700"/>
              <a:gd name="connsiteY337" fmla="*/ 34669 h 6673820"/>
              <a:gd name="connsiteX338" fmla="*/ 8476618 w 11748700"/>
              <a:gd name="connsiteY338" fmla="*/ 43337 h 6673820"/>
              <a:gd name="connsiteX339" fmla="*/ 8576292 w 11748700"/>
              <a:gd name="connsiteY339" fmla="*/ 47670 h 6673820"/>
              <a:gd name="connsiteX340" fmla="*/ 8671632 w 11748700"/>
              <a:gd name="connsiteY340" fmla="*/ 69338 h 6673820"/>
              <a:gd name="connsiteX341" fmla="*/ 8762639 w 11748700"/>
              <a:gd name="connsiteY341" fmla="*/ 78006 h 6673820"/>
              <a:gd name="connsiteX342" fmla="*/ 8892648 w 11748700"/>
              <a:gd name="connsiteY342" fmla="*/ 104008 h 6673820"/>
              <a:gd name="connsiteX343" fmla="*/ 8948985 w 11748700"/>
              <a:gd name="connsiteY343" fmla="*/ 117009 h 6673820"/>
              <a:gd name="connsiteX344" fmla="*/ 9187336 w 11748700"/>
              <a:gd name="connsiteY344" fmla="*/ 156011 h 6673820"/>
              <a:gd name="connsiteX345" fmla="*/ 9282676 w 11748700"/>
              <a:gd name="connsiteY345" fmla="*/ 173346 h 6673820"/>
              <a:gd name="connsiteX346" fmla="*/ 9404019 w 11748700"/>
              <a:gd name="connsiteY346" fmla="*/ 186347 h 6673820"/>
              <a:gd name="connsiteX347" fmla="*/ 9464690 w 11748700"/>
              <a:gd name="connsiteY347" fmla="*/ 195014 h 6673820"/>
              <a:gd name="connsiteX348" fmla="*/ 9698707 w 11748700"/>
              <a:gd name="connsiteY348" fmla="*/ 216683 h 6673820"/>
              <a:gd name="connsiteX349" fmla="*/ 9785380 w 11748700"/>
              <a:gd name="connsiteY349" fmla="*/ 229683 h 6673820"/>
              <a:gd name="connsiteX350" fmla="*/ 9885054 w 11748700"/>
              <a:gd name="connsiteY350" fmla="*/ 251352 h 6673820"/>
              <a:gd name="connsiteX351" fmla="*/ 9958726 w 11748700"/>
              <a:gd name="connsiteY351" fmla="*/ 255685 h 6673820"/>
              <a:gd name="connsiteX352" fmla="*/ 10114737 w 11748700"/>
              <a:gd name="connsiteY352" fmla="*/ 260019 h 6673820"/>
              <a:gd name="connsiteX353" fmla="*/ 10205744 w 11748700"/>
              <a:gd name="connsiteY353" fmla="*/ 273020 h 6673820"/>
              <a:gd name="connsiteX354" fmla="*/ 10357421 w 11748700"/>
              <a:gd name="connsiteY354" fmla="*/ 281687 h 6673820"/>
              <a:gd name="connsiteX355" fmla="*/ 10405092 w 11748700"/>
              <a:gd name="connsiteY355" fmla="*/ 286021 h 6673820"/>
              <a:gd name="connsiteX356" fmla="*/ 10452762 w 11748700"/>
              <a:gd name="connsiteY356" fmla="*/ 299022 h 6673820"/>
              <a:gd name="connsiteX357" fmla="*/ 10483097 w 11748700"/>
              <a:gd name="connsiteY357" fmla="*/ 303355 h 6673820"/>
              <a:gd name="connsiteX358" fmla="*/ 10552436 w 11748700"/>
              <a:gd name="connsiteY358" fmla="*/ 312023 h 6673820"/>
              <a:gd name="connsiteX359" fmla="*/ 10634775 w 11748700"/>
              <a:gd name="connsiteY359" fmla="*/ 333691 h 6673820"/>
              <a:gd name="connsiteX360" fmla="*/ 10717114 w 11748700"/>
              <a:gd name="connsiteY360" fmla="*/ 342358 h 6673820"/>
              <a:gd name="connsiteX361" fmla="*/ 10773452 w 11748700"/>
              <a:gd name="connsiteY361" fmla="*/ 364027 h 6673820"/>
              <a:gd name="connsiteX362" fmla="*/ 10842790 w 11748700"/>
              <a:gd name="connsiteY362" fmla="*/ 385695 h 6673820"/>
              <a:gd name="connsiteX363" fmla="*/ 10903461 w 11748700"/>
              <a:gd name="connsiteY363" fmla="*/ 390028 h 6673820"/>
              <a:gd name="connsiteX364" fmla="*/ 10981467 w 11748700"/>
              <a:gd name="connsiteY364" fmla="*/ 424698 h 6673820"/>
              <a:gd name="connsiteX365" fmla="*/ 11050805 w 11748700"/>
              <a:gd name="connsiteY365" fmla="*/ 442032 h 6673820"/>
              <a:gd name="connsiteX366" fmla="*/ 11133145 w 11748700"/>
              <a:gd name="connsiteY366" fmla="*/ 476701 h 6673820"/>
              <a:gd name="connsiteX367" fmla="*/ 11154813 w 11748700"/>
              <a:gd name="connsiteY367" fmla="*/ 485369 h 6673820"/>
              <a:gd name="connsiteX368" fmla="*/ 11232819 w 11748700"/>
              <a:gd name="connsiteY368" fmla="*/ 533039 h 6673820"/>
              <a:gd name="connsiteX369" fmla="*/ 11258820 w 11748700"/>
              <a:gd name="connsiteY369" fmla="*/ 554707 h 6673820"/>
              <a:gd name="connsiteX370" fmla="*/ 11328159 w 11748700"/>
              <a:gd name="connsiteY370" fmla="*/ 645714 h 6673820"/>
              <a:gd name="connsiteX371" fmla="*/ 11371495 w 11748700"/>
              <a:gd name="connsiteY371" fmla="*/ 754055 h 6673820"/>
              <a:gd name="connsiteX372" fmla="*/ 11397497 w 11748700"/>
              <a:gd name="connsiteY372" fmla="*/ 806059 h 6673820"/>
              <a:gd name="connsiteX373" fmla="*/ 11427833 w 11748700"/>
              <a:gd name="connsiteY373" fmla="*/ 931735 h 6673820"/>
              <a:gd name="connsiteX374" fmla="*/ 11458168 w 11748700"/>
              <a:gd name="connsiteY374" fmla="*/ 1014074 h 6673820"/>
              <a:gd name="connsiteX375" fmla="*/ 11462502 w 11748700"/>
              <a:gd name="connsiteY375" fmla="*/ 1087746 h 6673820"/>
              <a:gd name="connsiteX376" fmla="*/ 11475503 w 11748700"/>
              <a:gd name="connsiteY376" fmla="*/ 1126749 h 6673820"/>
              <a:gd name="connsiteX377" fmla="*/ 11488504 w 11748700"/>
              <a:gd name="connsiteY377" fmla="*/ 1330430 h 6673820"/>
              <a:gd name="connsiteX378" fmla="*/ 11523173 w 11748700"/>
              <a:gd name="connsiteY378" fmla="*/ 1677122 h 6673820"/>
              <a:gd name="connsiteX379" fmla="*/ 11518839 w 11748700"/>
              <a:gd name="connsiteY379" fmla="*/ 1954476 h 6673820"/>
              <a:gd name="connsiteX380" fmla="*/ 11510172 w 11748700"/>
              <a:gd name="connsiteY380" fmla="*/ 2084485 h 6673820"/>
              <a:gd name="connsiteX381" fmla="*/ 11518839 w 11748700"/>
              <a:gd name="connsiteY381" fmla="*/ 2283833 h 6673820"/>
              <a:gd name="connsiteX382" fmla="*/ 11583844 w 11748700"/>
              <a:gd name="connsiteY382" fmla="*/ 2379173 h 6673820"/>
              <a:gd name="connsiteX383" fmla="*/ 11605512 w 11748700"/>
              <a:gd name="connsiteY383" fmla="*/ 2439845 h 6673820"/>
              <a:gd name="connsiteX384" fmla="*/ 11609846 w 11748700"/>
              <a:gd name="connsiteY384" fmla="*/ 2487515 h 6673820"/>
              <a:gd name="connsiteX385" fmla="*/ 11622847 w 11748700"/>
              <a:gd name="connsiteY385" fmla="*/ 2556853 h 6673820"/>
              <a:gd name="connsiteX386" fmla="*/ 11618513 w 11748700"/>
              <a:gd name="connsiteY386" fmla="*/ 2786537 h 6673820"/>
              <a:gd name="connsiteX387" fmla="*/ 11614180 w 11748700"/>
              <a:gd name="connsiteY387" fmla="*/ 3089892 h 6673820"/>
              <a:gd name="connsiteX388" fmla="*/ 11596845 w 11748700"/>
              <a:gd name="connsiteY388" fmla="*/ 3211234 h 6673820"/>
              <a:gd name="connsiteX389" fmla="*/ 11583844 w 11748700"/>
              <a:gd name="connsiteY389" fmla="*/ 3328243 h 6673820"/>
              <a:gd name="connsiteX390" fmla="*/ 11575177 w 11748700"/>
              <a:gd name="connsiteY390" fmla="*/ 3423583 h 6673820"/>
              <a:gd name="connsiteX391" fmla="*/ 11562176 w 11748700"/>
              <a:gd name="connsiteY391" fmla="*/ 3666267 h 6673820"/>
              <a:gd name="connsiteX392" fmla="*/ 11575177 w 11748700"/>
              <a:gd name="connsiteY392" fmla="*/ 4025960 h 6673820"/>
              <a:gd name="connsiteX393" fmla="*/ 11592511 w 11748700"/>
              <a:gd name="connsiteY393" fmla="*/ 4108300 h 6673820"/>
              <a:gd name="connsiteX394" fmla="*/ 11631514 w 11748700"/>
              <a:gd name="connsiteY394" fmla="*/ 4333649 h 6673820"/>
              <a:gd name="connsiteX395" fmla="*/ 11653183 w 11748700"/>
              <a:gd name="connsiteY395" fmla="*/ 4411655 h 6673820"/>
              <a:gd name="connsiteX396" fmla="*/ 11666184 w 11748700"/>
              <a:gd name="connsiteY396" fmla="*/ 4498328 h 6673820"/>
              <a:gd name="connsiteX397" fmla="*/ 11674851 w 11748700"/>
              <a:gd name="connsiteY397" fmla="*/ 4541664 h 6673820"/>
              <a:gd name="connsiteX398" fmla="*/ 11687852 w 11748700"/>
              <a:gd name="connsiteY398" fmla="*/ 4658673 h 6673820"/>
              <a:gd name="connsiteX399" fmla="*/ 11692185 w 11748700"/>
              <a:gd name="connsiteY399" fmla="*/ 4715010 h 6673820"/>
              <a:gd name="connsiteX400" fmla="*/ 11700853 w 11748700"/>
              <a:gd name="connsiteY400" fmla="*/ 4771348 h 6673820"/>
              <a:gd name="connsiteX401" fmla="*/ 11709520 w 11748700"/>
              <a:gd name="connsiteY401" fmla="*/ 4923026 h 6673820"/>
              <a:gd name="connsiteX402" fmla="*/ 11718187 w 11748700"/>
              <a:gd name="connsiteY402" fmla="*/ 4983697 h 6673820"/>
              <a:gd name="connsiteX403" fmla="*/ 11726855 w 11748700"/>
              <a:gd name="connsiteY403" fmla="*/ 5079037 h 6673820"/>
              <a:gd name="connsiteX404" fmla="*/ 11731188 w 11748700"/>
              <a:gd name="connsiteY404" fmla="*/ 5105039 h 6673820"/>
              <a:gd name="connsiteX405" fmla="*/ 11744189 w 11748700"/>
              <a:gd name="connsiteY405" fmla="*/ 5230715 h 6673820"/>
              <a:gd name="connsiteX406" fmla="*/ 11726855 w 11748700"/>
              <a:gd name="connsiteY406" fmla="*/ 5690082 h 6673820"/>
              <a:gd name="connsiteX407" fmla="*/ 11687852 w 11748700"/>
              <a:gd name="connsiteY407" fmla="*/ 5785422 h 6673820"/>
              <a:gd name="connsiteX408" fmla="*/ 11670517 w 11748700"/>
              <a:gd name="connsiteY408" fmla="*/ 5815757 h 6673820"/>
              <a:gd name="connsiteX409" fmla="*/ 11601179 w 11748700"/>
              <a:gd name="connsiteY409" fmla="*/ 5859094 h 6673820"/>
              <a:gd name="connsiteX410" fmla="*/ 11458168 w 11748700"/>
              <a:gd name="connsiteY410" fmla="*/ 5919765 h 6673820"/>
              <a:gd name="connsiteX411" fmla="*/ 11401831 w 11748700"/>
              <a:gd name="connsiteY411" fmla="*/ 5963101 h 6673820"/>
              <a:gd name="connsiteX412" fmla="*/ 11297823 w 11748700"/>
              <a:gd name="connsiteY412" fmla="*/ 6032440 h 6673820"/>
              <a:gd name="connsiteX413" fmla="*/ 11258820 w 11748700"/>
              <a:gd name="connsiteY413" fmla="*/ 6075776 h 6673820"/>
              <a:gd name="connsiteX414" fmla="*/ 11198149 w 11748700"/>
              <a:gd name="connsiteY414" fmla="*/ 6123446 h 6673820"/>
              <a:gd name="connsiteX415" fmla="*/ 11098475 w 11748700"/>
              <a:gd name="connsiteY415" fmla="*/ 6210119 h 6673820"/>
              <a:gd name="connsiteX416" fmla="*/ 10942464 w 11748700"/>
              <a:gd name="connsiteY416" fmla="*/ 6327128 h 6673820"/>
              <a:gd name="connsiteX417" fmla="*/ 10634775 w 11748700"/>
              <a:gd name="connsiteY417" fmla="*/ 6461471 h 6673820"/>
              <a:gd name="connsiteX418" fmla="*/ 10461429 w 11748700"/>
              <a:gd name="connsiteY418" fmla="*/ 6478806 h 6673820"/>
              <a:gd name="connsiteX419" fmla="*/ 10041065 w 11748700"/>
              <a:gd name="connsiteY419" fmla="*/ 6487473 h 6673820"/>
              <a:gd name="connsiteX420" fmla="*/ 9967393 w 11748700"/>
              <a:gd name="connsiteY420" fmla="*/ 6491807 h 6673820"/>
              <a:gd name="connsiteX421" fmla="*/ 9885054 w 11748700"/>
              <a:gd name="connsiteY421" fmla="*/ 6509141 h 6673820"/>
              <a:gd name="connsiteX422" fmla="*/ 9798381 w 11748700"/>
              <a:gd name="connsiteY422" fmla="*/ 6522142 h 6673820"/>
              <a:gd name="connsiteX423" fmla="*/ 9681372 w 11748700"/>
              <a:gd name="connsiteY423" fmla="*/ 6548144 h 6673820"/>
              <a:gd name="connsiteX424" fmla="*/ 9486358 w 11748700"/>
              <a:gd name="connsiteY424" fmla="*/ 6574146 h 6673820"/>
              <a:gd name="connsiteX425" fmla="*/ 9278343 w 11748700"/>
              <a:gd name="connsiteY425" fmla="*/ 6613149 h 6673820"/>
              <a:gd name="connsiteX426" fmla="*/ 9209004 w 11748700"/>
              <a:gd name="connsiteY426" fmla="*/ 6630483 h 6673820"/>
              <a:gd name="connsiteX427" fmla="*/ 8775639 w 11748700"/>
              <a:gd name="connsiteY427" fmla="*/ 6647818 h 6673820"/>
              <a:gd name="connsiteX428" fmla="*/ 8463617 w 11748700"/>
              <a:gd name="connsiteY428" fmla="*/ 6656485 h 6673820"/>
              <a:gd name="connsiteX429" fmla="*/ 8368276 w 11748700"/>
              <a:gd name="connsiteY429" fmla="*/ 6660819 h 6673820"/>
              <a:gd name="connsiteX430" fmla="*/ 8216599 w 11748700"/>
              <a:gd name="connsiteY430" fmla="*/ 6665153 h 6673820"/>
              <a:gd name="connsiteX431" fmla="*/ 7848239 w 11748700"/>
              <a:gd name="connsiteY431" fmla="*/ 6656485 h 6673820"/>
              <a:gd name="connsiteX432" fmla="*/ 7800568 w 11748700"/>
              <a:gd name="connsiteY432" fmla="*/ 6652152 h 6673820"/>
              <a:gd name="connsiteX433" fmla="*/ 7748565 w 11748700"/>
              <a:gd name="connsiteY433" fmla="*/ 6643484 h 6673820"/>
              <a:gd name="connsiteX434" fmla="*/ 7614221 w 11748700"/>
              <a:gd name="connsiteY434" fmla="*/ 6634817 h 6673820"/>
              <a:gd name="connsiteX435" fmla="*/ 7432208 w 11748700"/>
              <a:gd name="connsiteY435" fmla="*/ 6600148 h 6673820"/>
              <a:gd name="connsiteX436" fmla="*/ 7319533 w 11748700"/>
              <a:gd name="connsiteY436" fmla="*/ 6574146 h 6673820"/>
              <a:gd name="connsiteX437" fmla="*/ 7276197 w 11748700"/>
              <a:gd name="connsiteY437" fmla="*/ 6569812 h 6673820"/>
              <a:gd name="connsiteX438" fmla="*/ 7011844 w 11748700"/>
              <a:gd name="connsiteY438" fmla="*/ 6548144 h 6673820"/>
              <a:gd name="connsiteX439" fmla="*/ 6925171 w 11748700"/>
              <a:gd name="connsiteY439" fmla="*/ 6565479 h 6673820"/>
              <a:gd name="connsiteX440" fmla="*/ 6912170 w 11748700"/>
              <a:gd name="connsiteY440" fmla="*/ 6569812 h 6673820"/>
              <a:gd name="connsiteX441" fmla="*/ 6890502 w 11748700"/>
              <a:gd name="connsiteY441" fmla="*/ 6582813 h 6673820"/>
              <a:gd name="connsiteX442" fmla="*/ 6795162 w 11748700"/>
              <a:gd name="connsiteY442" fmla="*/ 6634817 h 6673820"/>
              <a:gd name="connsiteX443" fmla="*/ 6691154 w 11748700"/>
              <a:gd name="connsiteY443" fmla="*/ 6643484 h 6673820"/>
              <a:gd name="connsiteX444" fmla="*/ 6617482 w 11748700"/>
              <a:gd name="connsiteY444" fmla="*/ 6656485 h 6673820"/>
              <a:gd name="connsiteX445" fmla="*/ 6582813 w 11748700"/>
              <a:gd name="connsiteY445" fmla="*/ 6665153 h 6673820"/>
              <a:gd name="connsiteX446" fmla="*/ 6548144 w 11748700"/>
              <a:gd name="connsiteY446" fmla="*/ 6669486 h 6673820"/>
              <a:gd name="connsiteX447" fmla="*/ 6517808 w 11748700"/>
              <a:gd name="connsiteY447" fmla="*/ 6673820 h 6673820"/>
              <a:gd name="connsiteX448" fmla="*/ 6015105 w 11748700"/>
              <a:gd name="connsiteY448" fmla="*/ 6669486 h 6673820"/>
              <a:gd name="connsiteX449" fmla="*/ 5915431 w 11748700"/>
              <a:gd name="connsiteY449" fmla="*/ 6647818 h 6673820"/>
              <a:gd name="connsiteX450" fmla="*/ 5538403 w 11748700"/>
              <a:gd name="connsiteY450" fmla="*/ 6652152 h 6673820"/>
              <a:gd name="connsiteX451" fmla="*/ 5196045 w 11748700"/>
              <a:gd name="connsiteY451" fmla="*/ 6634817 h 6673820"/>
              <a:gd name="connsiteX452" fmla="*/ 4489660 w 11748700"/>
              <a:gd name="connsiteY452" fmla="*/ 6608815 h 6673820"/>
              <a:gd name="connsiteX453" fmla="*/ 4311981 w 11748700"/>
              <a:gd name="connsiteY453" fmla="*/ 6582813 h 6673820"/>
              <a:gd name="connsiteX454" fmla="*/ 4090965 w 11748700"/>
              <a:gd name="connsiteY454" fmla="*/ 6552478 h 6673820"/>
              <a:gd name="connsiteX455" fmla="*/ 3999958 w 11748700"/>
              <a:gd name="connsiteY455" fmla="*/ 6513475 h 6673820"/>
              <a:gd name="connsiteX456" fmla="*/ 3666267 w 11748700"/>
              <a:gd name="connsiteY456" fmla="*/ 6448470 h 6673820"/>
              <a:gd name="connsiteX457" fmla="*/ 3588261 w 11748700"/>
              <a:gd name="connsiteY457" fmla="*/ 6439803 h 6673820"/>
              <a:gd name="connsiteX458" fmla="*/ 3336910 w 11748700"/>
              <a:gd name="connsiteY458" fmla="*/ 6405134 h 6673820"/>
              <a:gd name="connsiteX459" fmla="*/ 3003219 w 11748700"/>
              <a:gd name="connsiteY459" fmla="*/ 6340129 h 6673820"/>
              <a:gd name="connsiteX460" fmla="*/ 2825539 w 11748700"/>
              <a:gd name="connsiteY460" fmla="*/ 6309793 h 6673820"/>
              <a:gd name="connsiteX461" fmla="*/ 2678195 w 11748700"/>
              <a:gd name="connsiteY461" fmla="*/ 6288125 h 6673820"/>
              <a:gd name="connsiteX462" fmla="*/ 2500515 w 11748700"/>
              <a:gd name="connsiteY462" fmla="*/ 6305460 h 6673820"/>
              <a:gd name="connsiteX463" fmla="*/ 2439844 w 11748700"/>
              <a:gd name="connsiteY463" fmla="*/ 6314127 h 6673820"/>
              <a:gd name="connsiteX464" fmla="*/ 2244830 w 11748700"/>
              <a:gd name="connsiteY464" fmla="*/ 6361797 h 6673820"/>
              <a:gd name="connsiteX465" fmla="*/ 2088819 w 11748700"/>
              <a:gd name="connsiteY465" fmla="*/ 6383465 h 6673820"/>
              <a:gd name="connsiteX466" fmla="*/ 2015147 w 11748700"/>
              <a:gd name="connsiteY466" fmla="*/ 6400800 h 6673820"/>
              <a:gd name="connsiteX467" fmla="*/ 1950142 w 11748700"/>
              <a:gd name="connsiteY467" fmla="*/ 6409467 h 6673820"/>
              <a:gd name="connsiteX468" fmla="*/ 1815799 w 11748700"/>
              <a:gd name="connsiteY468" fmla="*/ 6444137 h 6673820"/>
              <a:gd name="connsiteX469" fmla="*/ 1681456 w 11748700"/>
              <a:gd name="connsiteY469" fmla="*/ 6452804 h 6673820"/>
              <a:gd name="connsiteX470" fmla="*/ 1473440 w 11748700"/>
              <a:gd name="connsiteY470" fmla="*/ 6431136 h 6673820"/>
              <a:gd name="connsiteX471" fmla="*/ 1369433 w 11748700"/>
              <a:gd name="connsiteY471" fmla="*/ 6418135 h 6673820"/>
              <a:gd name="connsiteX472" fmla="*/ 1287093 w 11748700"/>
              <a:gd name="connsiteY472" fmla="*/ 6405134 h 6673820"/>
              <a:gd name="connsiteX473" fmla="*/ 1239423 w 11748700"/>
              <a:gd name="connsiteY473" fmla="*/ 6396466 h 6673820"/>
              <a:gd name="connsiteX474" fmla="*/ 1165751 w 11748700"/>
              <a:gd name="connsiteY474" fmla="*/ 6370464 h 6673820"/>
              <a:gd name="connsiteX475" fmla="*/ 1053076 w 11748700"/>
              <a:gd name="connsiteY475" fmla="*/ 6335795 h 6673820"/>
              <a:gd name="connsiteX476" fmla="*/ 892731 w 11748700"/>
              <a:gd name="connsiteY476" fmla="*/ 6244789 h 6673820"/>
              <a:gd name="connsiteX477" fmla="*/ 858062 w 11748700"/>
              <a:gd name="connsiteY477" fmla="*/ 6218787 h 6673820"/>
              <a:gd name="connsiteX478" fmla="*/ 775723 w 11748700"/>
              <a:gd name="connsiteY478" fmla="*/ 6149448 h 6673820"/>
              <a:gd name="connsiteX479" fmla="*/ 719385 w 11748700"/>
              <a:gd name="connsiteY479" fmla="*/ 6023773 h 6673820"/>
              <a:gd name="connsiteX480" fmla="*/ 654381 w 11748700"/>
              <a:gd name="connsiteY480" fmla="*/ 5950101 h 6673820"/>
              <a:gd name="connsiteX481" fmla="*/ 628379 w 11748700"/>
              <a:gd name="connsiteY481" fmla="*/ 5893763 h 6673820"/>
              <a:gd name="connsiteX482" fmla="*/ 576375 w 11748700"/>
              <a:gd name="connsiteY482" fmla="*/ 5802756 h 6673820"/>
              <a:gd name="connsiteX483" fmla="*/ 489702 w 11748700"/>
              <a:gd name="connsiteY483" fmla="*/ 5620743 h 6673820"/>
              <a:gd name="connsiteX484" fmla="*/ 476701 w 11748700"/>
              <a:gd name="connsiteY484" fmla="*/ 5551405 h 6673820"/>
              <a:gd name="connsiteX485" fmla="*/ 372693 w 11748700"/>
              <a:gd name="connsiteY485" fmla="*/ 5317388 h 6673820"/>
              <a:gd name="connsiteX486" fmla="*/ 359693 w 11748700"/>
              <a:gd name="connsiteY486" fmla="*/ 5269718 h 6673820"/>
              <a:gd name="connsiteX487" fmla="*/ 329357 w 11748700"/>
              <a:gd name="connsiteY487" fmla="*/ 5183045 h 6673820"/>
              <a:gd name="connsiteX488" fmla="*/ 281687 w 11748700"/>
              <a:gd name="connsiteY488" fmla="*/ 5083371 h 6673820"/>
              <a:gd name="connsiteX489" fmla="*/ 251351 w 11748700"/>
              <a:gd name="connsiteY489" fmla="*/ 5009699 h 6673820"/>
              <a:gd name="connsiteX490" fmla="*/ 238350 w 11748700"/>
              <a:gd name="connsiteY490" fmla="*/ 4970696 h 6673820"/>
              <a:gd name="connsiteX491" fmla="*/ 212348 w 11748700"/>
              <a:gd name="connsiteY491" fmla="*/ 4936027 h 6673820"/>
              <a:gd name="connsiteX492" fmla="*/ 177679 w 11748700"/>
              <a:gd name="connsiteY492" fmla="*/ 4849354 h 6673820"/>
              <a:gd name="connsiteX493" fmla="*/ 125675 w 11748700"/>
              <a:gd name="connsiteY493" fmla="*/ 4745346 h 6673820"/>
              <a:gd name="connsiteX494" fmla="*/ 99674 w 11748700"/>
              <a:gd name="connsiteY494" fmla="*/ 4654339 h 6673820"/>
              <a:gd name="connsiteX495" fmla="*/ 73672 w 11748700"/>
              <a:gd name="connsiteY495" fmla="*/ 4602336 h 6673820"/>
              <a:gd name="connsiteX496" fmla="*/ 69338 w 11748700"/>
              <a:gd name="connsiteY496" fmla="*/ 4580667 h 6673820"/>
              <a:gd name="connsiteX497" fmla="*/ 47670 w 11748700"/>
              <a:gd name="connsiteY497" fmla="*/ 4537331 h 6673820"/>
              <a:gd name="connsiteX498" fmla="*/ 39002 w 11748700"/>
              <a:gd name="connsiteY498" fmla="*/ 4515663 h 6673820"/>
              <a:gd name="connsiteX499" fmla="*/ 34669 w 11748700"/>
              <a:gd name="connsiteY499" fmla="*/ 4493994 h 6673820"/>
              <a:gd name="connsiteX500" fmla="*/ 30335 w 11748700"/>
              <a:gd name="connsiteY500" fmla="*/ 4450658 h 6673820"/>
              <a:gd name="connsiteX501" fmla="*/ 21668 w 11748700"/>
              <a:gd name="connsiteY501" fmla="*/ 4428990 h 6673820"/>
              <a:gd name="connsiteX502" fmla="*/ 13001 w 11748700"/>
              <a:gd name="connsiteY502" fmla="*/ 4359651 h 6673820"/>
              <a:gd name="connsiteX503" fmla="*/ 0 w 11748700"/>
              <a:gd name="connsiteY503" fmla="*/ 4238309 h 6673820"/>
              <a:gd name="connsiteX504" fmla="*/ 4333 w 11748700"/>
              <a:gd name="connsiteY504" fmla="*/ 4025960 h 6673820"/>
              <a:gd name="connsiteX505" fmla="*/ 13001 w 11748700"/>
              <a:gd name="connsiteY505" fmla="*/ 3999958 h 6673820"/>
              <a:gd name="connsiteX506" fmla="*/ 17334 w 11748700"/>
              <a:gd name="connsiteY506" fmla="*/ 3973956 h 6673820"/>
              <a:gd name="connsiteX507" fmla="*/ 26002 w 11748700"/>
              <a:gd name="connsiteY507" fmla="*/ 3930620 h 6673820"/>
              <a:gd name="connsiteX508" fmla="*/ 34669 w 11748700"/>
              <a:gd name="connsiteY508" fmla="*/ 3878616 h 6673820"/>
              <a:gd name="connsiteX509" fmla="*/ 43336 w 11748700"/>
              <a:gd name="connsiteY509" fmla="*/ 3861282 h 6673820"/>
              <a:gd name="connsiteX510" fmla="*/ 47670 w 11748700"/>
              <a:gd name="connsiteY510" fmla="*/ 3843947 h 6673820"/>
              <a:gd name="connsiteX511" fmla="*/ 56337 w 11748700"/>
              <a:gd name="connsiteY511" fmla="*/ 3826612 h 6673820"/>
              <a:gd name="connsiteX512" fmla="*/ 69338 w 11748700"/>
              <a:gd name="connsiteY512" fmla="*/ 3787610 h 6673820"/>
              <a:gd name="connsiteX513" fmla="*/ 78005 w 11748700"/>
              <a:gd name="connsiteY513" fmla="*/ 3770275 h 6673820"/>
              <a:gd name="connsiteX514" fmla="*/ 95340 w 11748700"/>
              <a:gd name="connsiteY514" fmla="*/ 3718271 h 6673820"/>
              <a:gd name="connsiteX515" fmla="*/ 104007 w 11748700"/>
              <a:gd name="connsiteY515" fmla="*/ 3696603 h 6673820"/>
              <a:gd name="connsiteX516" fmla="*/ 151677 w 11748700"/>
              <a:gd name="connsiteY516" fmla="*/ 3657600 h 6673820"/>
              <a:gd name="connsiteX517" fmla="*/ 294688 w 11748700"/>
              <a:gd name="connsiteY517" fmla="*/ 3661934 h 6673820"/>
              <a:gd name="connsiteX518" fmla="*/ 359693 w 11748700"/>
              <a:gd name="connsiteY518" fmla="*/ 3692269 h 6673820"/>
              <a:gd name="connsiteX519" fmla="*/ 377027 w 11748700"/>
              <a:gd name="connsiteY519" fmla="*/ 3709604 h 6673820"/>
              <a:gd name="connsiteX520" fmla="*/ 437698 w 11748700"/>
              <a:gd name="connsiteY520" fmla="*/ 3726938 h 6673820"/>
              <a:gd name="connsiteX521" fmla="*/ 446366 w 11748700"/>
              <a:gd name="connsiteY521" fmla="*/ 3731272 h 6673820"/>
              <a:gd name="connsiteX522" fmla="*/ 437698 w 11748700"/>
              <a:gd name="connsiteY522" fmla="*/ 3765941 h 6673820"/>
              <a:gd name="connsiteX0" fmla="*/ 134343 w 11748700"/>
              <a:gd name="connsiteY0" fmla="*/ 1421437 h 6673820"/>
              <a:gd name="connsiteX1" fmla="*/ 125675 w 11748700"/>
              <a:gd name="connsiteY1" fmla="*/ 1456106 h 6673820"/>
              <a:gd name="connsiteX2" fmla="*/ 108341 w 11748700"/>
              <a:gd name="connsiteY2" fmla="*/ 1499443 h 6673820"/>
              <a:gd name="connsiteX3" fmla="*/ 82339 w 11748700"/>
              <a:gd name="connsiteY3" fmla="*/ 1668455 h 6673820"/>
              <a:gd name="connsiteX4" fmla="*/ 104007 w 11748700"/>
              <a:gd name="connsiteY4" fmla="*/ 2088819 h 6673820"/>
              <a:gd name="connsiteX5" fmla="*/ 125675 w 11748700"/>
              <a:gd name="connsiteY5" fmla="*/ 2127822 h 6673820"/>
              <a:gd name="connsiteX6" fmla="*/ 121342 w 11748700"/>
              <a:gd name="connsiteY6" fmla="*/ 2275166 h 6673820"/>
              <a:gd name="connsiteX7" fmla="*/ 160345 w 11748700"/>
              <a:gd name="connsiteY7" fmla="*/ 2435511 h 6673820"/>
              <a:gd name="connsiteX8" fmla="*/ 177679 w 11748700"/>
              <a:gd name="connsiteY8" fmla="*/ 2478847 h 6673820"/>
              <a:gd name="connsiteX9" fmla="*/ 182013 w 11748700"/>
              <a:gd name="connsiteY9" fmla="*/ 2500516 h 6673820"/>
              <a:gd name="connsiteX10" fmla="*/ 195014 w 11748700"/>
              <a:gd name="connsiteY10" fmla="*/ 2556853 h 6673820"/>
              <a:gd name="connsiteX11" fmla="*/ 212348 w 11748700"/>
              <a:gd name="connsiteY11" fmla="*/ 2643526 h 6673820"/>
              <a:gd name="connsiteX12" fmla="*/ 251351 w 11748700"/>
              <a:gd name="connsiteY12" fmla="*/ 2790870 h 6673820"/>
              <a:gd name="connsiteX13" fmla="*/ 290354 w 11748700"/>
              <a:gd name="connsiteY13" fmla="*/ 2916546 h 6673820"/>
              <a:gd name="connsiteX14" fmla="*/ 325023 w 11748700"/>
              <a:gd name="connsiteY14" fmla="*/ 3089892 h 6673820"/>
              <a:gd name="connsiteX15" fmla="*/ 338024 w 11748700"/>
              <a:gd name="connsiteY15" fmla="*/ 3193900 h 6673820"/>
              <a:gd name="connsiteX16" fmla="*/ 346692 w 11748700"/>
              <a:gd name="connsiteY16" fmla="*/ 3609930 h 6673820"/>
              <a:gd name="connsiteX17" fmla="*/ 507037 w 11748700"/>
              <a:gd name="connsiteY17" fmla="*/ 3861282 h 6673820"/>
              <a:gd name="connsiteX18" fmla="*/ 615378 w 11748700"/>
              <a:gd name="connsiteY18" fmla="*/ 4008626 h 6673820"/>
              <a:gd name="connsiteX19" fmla="*/ 710718 w 11748700"/>
              <a:gd name="connsiteY19" fmla="*/ 4164637 h 6673820"/>
              <a:gd name="connsiteX20" fmla="*/ 992405 w 11748700"/>
              <a:gd name="connsiteY20" fmla="*/ 4428990 h 6673820"/>
              <a:gd name="connsiteX21" fmla="*/ 1044409 w 11748700"/>
              <a:gd name="connsiteY21" fmla="*/ 4524330 h 6673820"/>
              <a:gd name="connsiteX22" fmla="*/ 1174419 w 11748700"/>
              <a:gd name="connsiteY22" fmla="*/ 4684675 h 6673820"/>
              <a:gd name="connsiteX23" fmla="*/ 1235090 w 11748700"/>
              <a:gd name="connsiteY23" fmla="*/ 4741012 h 6673820"/>
              <a:gd name="connsiteX24" fmla="*/ 1547112 w 11748700"/>
              <a:gd name="connsiteY24" fmla="*/ 4901357 h 6673820"/>
              <a:gd name="connsiteX25" fmla="*/ 1607784 w 11748700"/>
              <a:gd name="connsiteY25" fmla="*/ 4936027 h 6673820"/>
              <a:gd name="connsiteX26" fmla="*/ 1711791 w 11748700"/>
              <a:gd name="connsiteY26" fmla="*/ 4949028 h 6673820"/>
              <a:gd name="connsiteX27" fmla="*/ 1820132 w 11748700"/>
              <a:gd name="connsiteY27" fmla="*/ 4966362 h 6673820"/>
              <a:gd name="connsiteX28" fmla="*/ 2049816 w 11748700"/>
              <a:gd name="connsiteY28" fmla="*/ 4996698 h 6673820"/>
              <a:gd name="connsiteX29" fmla="*/ 2153823 w 11748700"/>
              <a:gd name="connsiteY29" fmla="*/ 5018366 h 6673820"/>
              <a:gd name="connsiteX30" fmla="*/ 2218828 w 11748700"/>
              <a:gd name="connsiteY30" fmla="*/ 5027033 h 6673820"/>
              <a:gd name="connsiteX31" fmla="*/ 2331503 w 11748700"/>
              <a:gd name="connsiteY31" fmla="*/ 5040034 h 6673820"/>
              <a:gd name="connsiteX32" fmla="*/ 2444178 w 11748700"/>
              <a:gd name="connsiteY32" fmla="*/ 5057369 h 6673820"/>
              <a:gd name="connsiteX33" fmla="*/ 2587188 w 11748700"/>
              <a:gd name="connsiteY33" fmla="*/ 5083371 h 6673820"/>
              <a:gd name="connsiteX34" fmla="*/ 2643526 w 11748700"/>
              <a:gd name="connsiteY34" fmla="*/ 5092038 h 6673820"/>
              <a:gd name="connsiteX35" fmla="*/ 2730199 w 11748700"/>
              <a:gd name="connsiteY35" fmla="*/ 5096372 h 6673820"/>
              <a:gd name="connsiteX36" fmla="*/ 2786536 w 11748700"/>
              <a:gd name="connsiteY36" fmla="*/ 5105039 h 6673820"/>
              <a:gd name="connsiteX37" fmla="*/ 2916546 w 11748700"/>
              <a:gd name="connsiteY37" fmla="*/ 5092038 h 6673820"/>
              <a:gd name="connsiteX38" fmla="*/ 2977217 w 11748700"/>
              <a:gd name="connsiteY38" fmla="*/ 5070370 h 6673820"/>
              <a:gd name="connsiteX39" fmla="*/ 3033554 w 11748700"/>
              <a:gd name="connsiteY39" fmla="*/ 5057369 h 6673820"/>
              <a:gd name="connsiteX40" fmla="*/ 3115893 w 11748700"/>
              <a:gd name="connsiteY40" fmla="*/ 5048701 h 6673820"/>
              <a:gd name="connsiteX41" fmla="*/ 3250237 w 11748700"/>
              <a:gd name="connsiteY41" fmla="*/ 5044368 h 6673820"/>
              <a:gd name="connsiteX42" fmla="*/ 3367245 w 11748700"/>
              <a:gd name="connsiteY42" fmla="*/ 5031367 h 6673820"/>
              <a:gd name="connsiteX43" fmla="*/ 3614263 w 11748700"/>
              <a:gd name="connsiteY43" fmla="*/ 5022700 h 6673820"/>
              <a:gd name="connsiteX44" fmla="*/ 3822278 w 11748700"/>
              <a:gd name="connsiteY44" fmla="*/ 5027033 h 6673820"/>
              <a:gd name="connsiteX45" fmla="*/ 3891617 w 11748700"/>
              <a:gd name="connsiteY45" fmla="*/ 5035701 h 6673820"/>
              <a:gd name="connsiteX46" fmla="*/ 4004292 w 11748700"/>
              <a:gd name="connsiteY46" fmla="*/ 5040034 h 6673820"/>
              <a:gd name="connsiteX47" fmla="*/ 4064963 w 11748700"/>
              <a:gd name="connsiteY47" fmla="*/ 5057369 h 6673820"/>
              <a:gd name="connsiteX48" fmla="*/ 4108299 w 11748700"/>
              <a:gd name="connsiteY48" fmla="*/ 5083371 h 6673820"/>
              <a:gd name="connsiteX49" fmla="*/ 4177638 w 11748700"/>
              <a:gd name="connsiteY49" fmla="*/ 5126707 h 6673820"/>
              <a:gd name="connsiteX50" fmla="*/ 4220974 w 11748700"/>
              <a:gd name="connsiteY50" fmla="*/ 5178711 h 6673820"/>
              <a:gd name="connsiteX51" fmla="*/ 4259977 w 11748700"/>
              <a:gd name="connsiteY51" fmla="*/ 5217714 h 6673820"/>
              <a:gd name="connsiteX52" fmla="*/ 4268644 w 11748700"/>
              <a:gd name="connsiteY52" fmla="*/ 5239382 h 6673820"/>
              <a:gd name="connsiteX53" fmla="*/ 4294646 w 11748700"/>
              <a:gd name="connsiteY53" fmla="*/ 5287052 h 6673820"/>
              <a:gd name="connsiteX54" fmla="*/ 4333649 w 11748700"/>
              <a:gd name="connsiteY54" fmla="*/ 5330389 h 6673820"/>
              <a:gd name="connsiteX55" fmla="*/ 4355317 w 11748700"/>
              <a:gd name="connsiteY55" fmla="*/ 5369392 h 6673820"/>
              <a:gd name="connsiteX56" fmla="*/ 4381319 w 11748700"/>
              <a:gd name="connsiteY56" fmla="*/ 5391060 h 6673820"/>
              <a:gd name="connsiteX57" fmla="*/ 4437657 w 11748700"/>
              <a:gd name="connsiteY57" fmla="*/ 5451731 h 6673820"/>
              <a:gd name="connsiteX58" fmla="*/ 4454991 w 11748700"/>
              <a:gd name="connsiteY58" fmla="*/ 5477733 h 6673820"/>
              <a:gd name="connsiteX59" fmla="*/ 4480993 w 11748700"/>
              <a:gd name="connsiteY59" fmla="*/ 5516736 h 6673820"/>
              <a:gd name="connsiteX60" fmla="*/ 4489660 w 11748700"/>
              <a:gd name="connsiteY60" fmla="*/ 5542737 h 6673820"/>
              <a:gd name="connsiteX61" fmla="*/ 4532997 w 11748700"/>
              <a:gd name="connsiteY61" fmla="*/ 5616410 h 6673820"/>
              <a:gd name="connsiteX62" fmla="*/ 4558999 w 11748700"/>
              <a:gd name="connsiteY62" fmla="*/ 5655412 h 6673820"/>
              <a:gd name="connsiteX63" fmla="*/ 4624003 w 11748700"/>
              <a:gd name="connsiteY63" fmla="*/ 5720417 h 6673820"/>
              <a:gd name="connsiteX64" fmla="*/ 4650005 w 11748700"/>
              <a:gd name="connsiteY64" fmla="*/ 5746419 h 6673820"/>
              <a:gd name="connsiteX65" fmla="*/ 4680341 w 11748700"/>
              <a:gd name="connsiteY65" fmla="*/ 5781088 h 6673820"/>
              <a:gd name="connsiteX66" fmla="*/ 4693342 w 11748700"/>
              <a:gd name="connsiteY66" fmla="*/ 5794089 h 6673820"/>
              <a:gd name="connsiteX67" fmla="*/ 4736678 w 11748700"/>
              <a:gd name="connsiteY67" fmla="*/ 5841759 h 6673820"/>
              <a:gd name="connsiteX68" fmla="*/ 4836352 w 11748700"/>
              <a:gd name="connsiteY68" fmla="*/ 5919765 h 6673820"/>
              <a:gd name="connsiteX69" fmla="*/ 4871021 w 11748700"/>
              <a:gd name="connsiteY69" fmla="*/ 5945767 h 6673820"/>
              <a:gd name="connsiteX70" fmla="*/ 4888356 w 11748700"/>
              <a:gd name="connsiteY70" fmla="*/ 5958768 h 6673820"/>
              <a:gd name="connsiteX71" fmla="*/ 4927359 w 11748700"/>
              <a:gd name="connsiteY71" fmla="*/ 5980436 h 6673820"/>
              <a:gd name="connsiteX72" fmla="*/ 4949027 w 11748700"/>
              <a:gd name="connsiteY72" fmla="*/ 5997771 h 6673820"/>
              <a:gd name="connsiteX73" fmla="*/ 4979363 w 11748700"/>
              <a:gd name="connsiteY73" fmla="*/ 6010772 h 6673820"/>
              <a:gd name="connsiteX74" fmla="*/ 5035700 w 11748700"/>
              <a:gd name="connsiteY74" fmla="*/ 6041107 h 6673820"/>
              <a:gd name="connsiteX75" fmla="*/ 5074703 w 11748700"/>
              <a:gd name="connsiteY75" fmla="*/ 6045441 h 6673820"/>
              <a:gd name="connsiteX76" fmla="*/ 5096371 w 11748700"/>
              <a:gd name="connsiteY76" fmla="*/ 6054108 h 6673820"/>
              <a:gd name="connsiteX77" fmla="*/ 5248049 w 11748700"/>
              <a:gd name="connsiteY77" fmla="*/ 6067109 h 6673820"/>
              <a:gd name="connsiteX78" fmla="*/ 5313054 w 11748700"/>
              <a:gd name="connsiteY78" fmla="*/ 6054108 h 6673820"/>
              <a:gd name="connsiteX79" fmla="*/ 5326055 w 11748700"/>
              <a:gd name="connsiteY79" fmla="*/ 6049774 h 6673820"/>
              <a:gd name="connsiteX80" fmla="*/ 5343389 w 11748700"/>
              <a:gd name="connsiteY80" fmla="*/ 6045441 h 6673820"/>
              <a:gd name="connsiteX81" fmla="*/ 5356390 w 11748700"/>
              <a:gd name="connsiteY81" fmla="*/ 6041107 h 6673820"/>
              <a:gd name="connsiteX82" fmla="*/ 5378058 w 11748700"/>
              <a:gd name="connsiteY82" fmla="*/ 6036773 h 6673820"/>
              <a:gd name="connsiteX83" fmla="*/ 5443063 w 11748700"/>
              <a:gd name="connsiteY83" fmla="*/ 6010772 h 6673820"/>
              <a:gd name="connsiteX84" fmla="*/ 5486400 w 11748700"/>
              <a:gd name="connsiteY84" fmla="*/ 6002104 h 6673820"/>
              <a:gd name="connsiteX85" fmla="*/ 5516735 w 11748700"/>
              <a:gd name="connsiteY85" fmla="*/ 5984770 h 6673820"/>
              <a:gd name="connsiteX86" fmla="*/ 5586074 w 11748700"/>
              <a:gd name="connsiteY86" fmla="*/ 5963101 h 6673820"/>
              <a:gd name="connsiteX87" fmla="*/ 5607742 w 11748700"/>
              <a:gd name="connsiteY87" fmla="*/ 5954434 h 6673820"/>
              <a:gd name="connsiteX88" fmla="*/ 5633744 w 11748700"/>
              <a:gd name="connsiteY88" fmla="*/ 5945767 h 6673820"/>
              <a:gd name="connsiteX89" fmla="*/ 5659746 w 11748700"/>
              <a:gd name="connsiteY89" fmla="*/ 5924099 h 6673820"/>
              <a:gd name="connsiteX90" fmla="*/ 5711749 w 11748700"/>
              <a:gd name="connsiteY90" fmla="*/ 5902430 h 6673820"/>
              <a:gd name="connsiteX91" fmla="*/ 5737751 w 11748700"/>
              <a:gd name="connsiteY91" fmla="*/ 5885096 h 6673820"/>
              <a:gd name="connsiteX92" fmla="*/ 5824424 w 11748700"/>
              <a:gd name="connsiteY92" fmla="*/ 5837426 h 6673820"/>
              <a:gd name="connsiteX93" fmla="*/ 5863427 w 11748700"/>
              <a:gd name="connsiteY93" fmla="*/ 5807090 h 6673820"/>
              <a:gd name="connsiteX94" fmla="*/ 5880762 w 11748700"/>
              <a:gd name="connsiteY94" fmla="*/ 5794089 h 6673820"/>
              <a:gd name="connsiteX95" fmla="*/ 5911097 w 11748700"/>
              <a:gd name="connsiteY95" fmla="*/ 5763754 h 6673820"/>
              <a:gd name="connsiteX96" fmla="*/ 5963101 w 11748700"/>
              <a:gd name="connsiteY96" fmla="*/ 5720417 h 6673820"/>
              <a:gd name="connsiteX97" fmla="*/ 5980436 w 11748700"/>
              <a:gd name="connsiteY97" fmla="*/ 5707416 h 6673820"/>
              <a:gd name="connsiteX98" fmla="*/ 5993437 w 11748700"/>
              <a:gd name="connsiteY98" fmla="*/ 5698749 h 6673820"/>
              <a:gd name="connsiteX99" fmla="*/ 6006438 w 11748700"/>
              <a:gd name="connsiteY99" fmla="*/ 5685748 h 6673820"/>
              <a:gd name="connsiteX100" fmla="*/ 6054108 w 11748700"/>
              <a:gd name="connsiteY100" fmla="*/ 5651079 h 6673820"/>
              <a:gd name="connsiteX101" fmla="*/ 6088777 w 11748700"/>
              <a:gd name="connsiteY101" fmla="*/ 5625077 h 6673820"/>
              <a:gd name="connsiteX102" fmla="*/ 6114779 w 11748700"/>
              <a:gd name="connsiteY102" fmla="*/ 5599075 h 6673820"/>
              <a:gd name="connsiteX103" fmla="*/ 6127780 w 11748700"/>
              <a:gd name="connsiteY103" fmla="*/ 5586074 h 6673820"/>
              <a:gd name="connsiteX104" fmla="*/ 6140781 w 11748700"/>
              <a:gd name="connsiteY104" fmla="*/ 5568739 h 6673820"/>
              <a:gd name="connsiteX105" fmla="*/ 6158115 w 11748700"/>
              <a:gd name="connsiteY105" fmla="*/ 5551405 h 6673820"/>
              <a:gd name="connsiteX106" fmla="*/ 6171116 w 11748700"/>
              <a:gd name="connsiteY106" fmla="*/ 5529737 h 6673820"/>
              <a:gd name="connsiteX107" fmla="*/ 6192784 w 11748700"/>
              <a:gd name="connsiteY107" fmla="*/ 5508068 h 6673820"/>
              <a:gd name="connsiteX108" fmla="*/ 6201452 w 11748700"/>
              <a:gd name="connsiteY108" fmla="*/ 5477733 h 6673820"/>
              <a:gd name="connsiteX109" fmla="*/ 6210119 w 11748700"/>
              <a:gd name="connsiteY109" fmla="*/ 5469065 h 6673820"/>
              <a:gd name="connsiteX110" fmla="*/ 6218786 w 11748700"/>
              <a:gd name="connsiteY110" fmla="*/ 5456064 h 6673820"/>
              <a:gd name="connsiteX111" fmla="*/ 6231787 w 11748700"/>
              <a:gd name="connsiteY111" fmla="*/ 5421395 h 6673820"/>
              <a:gd name="connsiteX112" fmla="*/ 6240455 w 11748700"/>
              <a:gd name="connsiteY112" fmla="*/ 5399727 h 6673820"/>
              <a:gd name="connsiteX113" fmla="*/ 6253456 w 11748700"/>
              <a:gd name="connsiteY113" fmla="*/ 5382392 h 6673820"/>
              <a:gd name="connsiteX114" fmla="*/ 6270790 w 11748700"/>
              <a:gd name="connsiteY114" fmla="*/ 5352057 h 6673820"/>
              <a:gd name="connsiteX115" fmla="*/ 6283791 w 11748700"/>
              <a:gd name="connsiteY115" fmla="*/ 5339056 h 6673820"/>
              <a:gd name="connsiteX116" fmla="*/ 6301126 w 11748700"/>
              <a:gd name="connsiteY116" fmla="*/ 5313054 h 6673820"/>
              <a:gd name="connsiteX117" fmla="*/ 6309793 w 11748700"/>
              <a:gd name="connsiteY117" fmla="*/ 5295719 h 6673820"/>
              <a:gd name="connsiteX118" fmla="*/ 6322794 w 11748700"/>
              <a:gd name="connsiteY118" fmla="*/ 5287052 h 6673820"/>
              <a:gd name="connsiteX119" fmla="*/ 6340129 w 11748700"/>
              <a:gd name="connsiteY119" fmla="*/ 5274051 h 6673820"/>
              <a:gd name="connsiteX120" fmla="*/ 6370464 w 11748700"/>
              <a:gd name="connsiteY120" fmla="*/ 5269718 h 6673820"/>
              <a:gd name="connsiteX121" fmla="*/ 6387799 w 11748700"/>
              <a:gd name="connsiteY121" fmla="*/ 5252383 h 6673820"/>
              <a:gd name="connsiteX122" fmla="*/ 6400800 w 11748700"/>
              <a:gd name="connsiteY122" fmla="*/ 5239382 h 6673820"/>
              <a:gd name="connsiteX123" fmla="*/ 6409467 w 11748700"/>
              <a:gd name="connsiteY123" fmla="*/ 5222047 h 6673820"/>
              <a:gd name="connsiteX124" fmla="*/ 6418134 w 11748700"/>
              <a:gd name="connsiteY124" fmla="*/ 5209046 h 6673820"/>
              <a:gd name="connsiteX125" fmla="*/ 6444136 w 11748700"/>
              <a:gd name="connsiteY125" fmla="*/ 5148375 h 6673820"/>
              <a:gd name="connsiteX126" fmla="*/ 6465804 w 11748700"/>
              <a:gd name="connsiteY126" fmla="*/ 5118040 h 6673820"/>
              <a:gd name="connsiteX127" fmla="*/ 6474472 w 11748700"/>
              <a:gd name="connsiteY127" fmla="*/ 5092038 h 6673820"/>
              <a:gd name="connsiteX128" fmla="*/ 6491806 w 11748700"/>
              <a:gd name="connsiteY128" fmla="*/ 5057369 h 6673820"/>
              <a:gd name="connsiteX129" fmla="*/ 6496140 w 11748700"/>
              <a:gd name="connsiteY129" fmla="*/ 5027033 h 6673820"/>
              <a:gd name="connsiteX130" fmla="*/ 6509141 w 11748700"/>
              <a:gd name="connsiteY130" fmla="*/ 4996698 h 6673820"/>
              <a:gd name="connsiteX131" fmla="*/ 6517808 w 11748700"/>
              <a:gd name="connsiteY131" fmla="*/ 4975029 h 6673820"/>
              <a:gd name="connsiteX132" fmla="*/ 6530809 w 11748700"/>
              <a:gd name="connsiteY132" fmla="*/ 4940360 h 6673820"/>
              <a:gd name="connsiteX133" fmla="*/ 6539476 w 11748700"/>
              <a:gd name="connsiteY133" fmla="*/ 4927359 h 6673820"/>
              <a:gd name="connsiteX134" fmla="*/ 6556811 w 11748700"/>
              <a:gd name="connsiteY134" fmla="*/ 4897024 h 6673820"/>
              <a:gd name="connsiteX135" fmla="*/ 6569812 w 11748700"/>
              <a:gd name="connsiteY135" fmla="*/ 4879689 h 6673820"/>
              <a:gd name="connsiteX136" fmla="*/ 6587147 w 11748700"/>
              <a:gd name="connsiteY136" fmla="*/ 4836353 h 6673820"/>
              <a:gd name="connsiteX137" fmla="*/ 6591480 w 11748700"/>
              <a:gd name="connsiteY137" fmla="*/ 4819018 h 6673820"/>
              <a:gd name="connsiteX138" fmla="*/ 6630483 w 11748700"/>
              <a:gd name="connsiteY138" fmla="*/ 4762681 h 6673820"/>
              <a:gd name="connsiteX139" fmla="*/ 6639150 w 11748700"/>
              <a:gd name="connsiteY139" fmla="*/ 4749680 h 6673820"/>
              <a:gd name="connsiteX140" fmla="*/ 6691154 w 11748700"/>
              <a:gd name="connsiteY140" fmla="*/ 4736679 h 6673820"/>
              <a:gd name="connsiteX141" fmla="*/ 6760493 w 11748700"/>
              <a:gd name="connsiteY141" fmla="*/ 4728011 h 6673820"/>
              <a:gd name="connsiteX142" fmla="*/ 6786494 w 11748700"/>
              <a:gd name="connsiteY142" fmla="*/ 4719344 h 6673820"/>
              <a:gd name="connsiteX143" fmla="*/ 6890502 w 11748700"/>
              <a:gd name="connsiteY143" fmla="*/ 4710677 h 6673820"/>
              <a:gd name="connsiteX144" fmla="*/ 6920838 w 11748700"/>
              <a:gd name="connsiteY144" fmla="*/ 4706343 h 6673820"/>
              <a:gd name="connsiteX145" fmla="*/ 7024845 w 11748700"/>
              <a:gd name="connsiteY145" fmla="*/ 4697676 h 6673820"/>
              <a:gd name="connsiteX146" fmla="*/ 7042180 w 11748700"/>
              <a:gd name="connsiteY146" fmla="*/ 4693342 h 6673820"/>
              <a:gd name="connsiteX147" fmla="*/ 7076849 w 11748700"/>
              <a:gd name="connsiteY147" fmla="*/ 4680341 h 6673820"/>
              <a:gd name="connsiteX148" fmla="*/ 7098517 w 11748700"/>
              <a:gd name="connsiteY148" fmla="*/ 4671674 h 6673820"/>
              <a:gd name="connsiteX149" fmla="*/ 7163522 w 11748700"/>
              <a:gd name="connsiteY149" fmla="*/ 4658673 h 6673820"/>
              <a:gd name="connsiteX150" fmla="*/ 7193857 w 11748700"/>
              <a:gd name="connsiteY150" fmla="*/ 4641338 h 6673820"/>
              <a:gd name="connsiteX151" fmla="*/ 7224193 w 11748700"/>
              <a:gd name="connsiteY151" fmla="*/ 4637005 h 6673820"/>
              <a:gd name="connsiteX152" fmla="*/ 7245861 w 11748700"/>
              <a:gd name="connsiteY152" fmla="*/ 4632671 h 6673820"/>
              <a:gd name="connsiteX153" fmla="*/ 7271863 w 11748700"/>
              <a:gd name="connsiteY153" fmla="*/ 4628337 h 6673820"/>
              <a:gd name="connsiteX154" fmla="*/ 7284864 w 11748700"/>
              <a:gd name="connsiteY154" fmla="*/ 4624004 h 6673820"/>
              <a:gd name="connsiteX155" fmla="*/ 7310866 w 11748700"/>
              <a:gd name="connsiteY155" fmla="*/ 4619670 h 6673820"/>
              <a:gd name="connsiteX156" fmla="*/ 7328201 w 11748700"/>
              <a:gd name="connsiteY156" fmla="*/ 4615337 h 6673820"/>
              <a:gd name="connsiteX157" fmla="*/ 7436542 w 11748700"/>
              <a:gd name="connsiteY157" fmla="*/ 4619670 h 6673820"/>
              <a:gd name="connsiteX158" fmla="*/ 7492879 w 11748700"/>
              <a:gd name="connsiteY158" fmla="*/ 4632671 h 6673820"/>
              <a:gd name="connsiteX159" fmla="*/ 7505880 w 11748700"/>
              <a:gd name="connsiteY159" fmla="*/ 4637005 h 6673820"/>
              <a:gd name="connsiteX160" fmla="*/ 7531882 w 11748700"/>
              <a:gd name="connsiteY160" fmla="*/ 4641338 h 6673820"/>
              <a:gd name="connsiteX161" fmla="*/ 7562218 w 11748700"/>
              <a:gd name="connsiteY161" fmla="*/ 4650006 h 6673820"/>
              <a:gd name="connsiteX162" fmla="*/ 7570885 w 11748700"/>
              <a:gd name="connsiteY162" fmla="*/ 4663007 h 6673820"/>
              <a:gd name="connsiteX163" fmla="*/ 7588220 w 11748700"/>
              <a:gd name="connsiteY163" fmla="*/ 4697676 h 6673820"/>
              <a:gd name="connsiteX164" fmla="*/ 7601220 w 11748700"/>
              <a:gd name="connsiteY164" fmla="*/ 4715010 h 6673820"/>
              <a:gd name="connsiteX165" fmla="*/ 7614221 w 11748700"/>
              <a:gd name="connsiteY165" fmla="*/ 4728011 h 6673820"/>
              <a:gd name="connsiteX166" fmla="*/ 7622889 w 11748700"/>
              <a:gd name="connsiteY166" fmla="*/ 4745346 h 6673820"/>
              <a:gd name="connsiteX167" fmla="*/ 7640223 w 11748700"/>
              <a:gd name="connsiteY167" fmla="*/ 4767014 h 6673820"/>
              <a:gd name="connsiteX168" fmla="*/ 7661892 w 11748700"/>
              <a:gd name="connsiteY168" fmla="*/ 4801683 h 6673820"/>
              <a:gd name="connsiteX169" fmla="*/ 7666225 w 11748700"/>
              <a:gd name="connsiteY169" fmla="*/ 4814684 h 6673820"/>
              <a:gd name="connsiteX170" fmla="*/ 7674893 w 11748700"/>
              <a:gd name="connsiteY170" fmla="*/ 4827685 h 6673820"/>
              <a:gd name="connsiteX171" fmla="*/ 7731230 w 11748700"/>
              <a:gd name="connsiteY171" fmla="*/ 4888356 h 6673820"/>
              <a:gd name="connsiteX172" fmla="*/ 7744231 w 11748700"/>
              <a:gd name="connsiteY172" fmla="*/ 4901357 h 6673820"/>
              <a:gd name="connsiteX173" fmla="*/ 7765899 w 11748700"/>
              <a:gd name="connsiteY173" fmla="*/ 4931693 h 6673820"/>
              <a:gd name="connsiteX174" fmla="*/ 7809236 w 11748700"/>
              <a:gd name="connsiteY174" fmla="*/ 4966362 h 6673820"/>
              <a:gd name="connsiteX175" fmla="*/ 7908910 w 11748700"/>
              <a:gd name="connsiteY175" fmla="*/ 4962028 h 6673820"/>
              <a:gd name="connsiteX176" fmla="*/ 7973914 w 11748700"/>
              <a:gd name="connsiteY176" fmla="*/ 4953361 h 6673820"/>
              <a:gd name="connsiteX177" fmla="*/ 7995583 w 11748700"/>
              <a:gd name="connsiteY177" fmla="*/ 4949028 h 6673820"/>
              <a:gd name="connsiteX178" fmla="*/ 8069255 w 11748700"/>
              <a:gd name="connsiteY178" fmla="*/ 4944694 h 6673820"/>
              <a:gd name="connsiteX179" fmla="*/ 8147260 w 11748700"/>
              <a:gd name="connsiteY179" fmla="*/ 4931693 h 6673820"/>
              <a:gd name="connsiteX180" fmla="*/ 8199264 w 11748700"/>
              <a:gd name="connsiteY180" fmla="*/ 4918692 h 6673820"/>
              <a:gd name="connsiteX181" fmla="*/ 8238267 w 11748700"/>
              <a:gd name="connsiteY181" fmla="*/ 4910025 h 6673820"/>
              <a:gd name="connsiteX182" fmla="*/ 8298938 w 11748700"/>
              <a:gd name="connsiteY182" fmla="*/ 4875355 h 6673820"/>
              <a:gd name="connsiteX183" fmla="*/ 8320606 w 11748700"/>
              <a:gd name="connsiteY183" fmla="*/ 4866688 h 6673820"/>
              <a:gd name="connsiteX184" fmla="*/ 8342275 w 11748700"/>
              <a:gd name="connsiteY184" fmla="*/ 4853687 h 6673820"/>
              <a:gd name="connsiteX185" fmla="*/ 8411613 w 11748700"/>
              <a:gd name="connsiteY185" fmla="*/ 4823352 h 6673820"/>
              <a:gd name="connsiteX186" fmla="*/ 8433281 w 11748700"/>
              <a:gd name="connsiteY186" fmla="*/ 4810351 h 6673820"/>
              <a:gd name="connsiteX187" fmla="*/ 8463617 w 11748700"/>
              <a:gd name="connsiteY187" fmla="*/ 4788683 h 6673820"/>
              <a:gd name="connsiteX188" fmla="*/ 8532955 w 11748700"/>
              <a:gd name="connsiteY188" fmla="*/ 4758347 h 6673820"/>
              <a:gd name="connsiteX189" fmla="*/ 8576292 w 11748700"/>
              <a:gd name="connsiteY189" fmla="*/ 4736679 h 6673820"/>
              <a:gd name="connsiteX190" fmla="*/ 8597960 w 11748700"/>
              <a:gd name="connsiteY190" fmla="*/ 4723678 h 6673820"/>
              <a:gd name="connsiteX191" fmla="*/ 8632629 w 11748700"/>
              <a:gd name="connsiteY191" fmla="*/ 4706343 h 6673820"/>
              <a:gd name="connsiteX192" fmla="*/ 8671632 w 11748700"/>
              <a:gd name="connsiteY192" fmla="*/ 4680341 h 6673820"/>
              <a:gd name="connsiteX193" fmla="*/ 8727969 w 11748700"/>
              <a:gd name="connsiteY193" fmla="*/ 4641338 h 6673820"/>
              <a:gd name="connsiteX194" fmla="*/ 8758305 w 11748700"/>
              <a:gd name="connsiteY194" fmla="*/ 4615337 h 6673820"/>
              <a:gd name="connsiteX195" fmla="*/ 8827643 w 11748700"/>
              <a:gd name="connsiteY195" fmla="*/ 4567666 h 6673820"/>
              <a:gd name="connsiteX196" fmla="*/ 8914316 w 11748700"/>
              <a:gd name="connsiteY196" fmla="*/ 4515663 h 6673820"/>
              <a:gd name="connsiteX197" fmla="*/ 8940318 w 11748700"/>
              <a:gd name="connsiteY197" fmla="*/ 4493994 h 6673820"/>
              <a:gd name="connsiteX198" fmla="*/ 8961986 w 11748700"/>
              <a:gd name="connsiteY198" fmla="*/ 4472326 h 6673820"/>
              <a:gd name="connsiteX199" fmla="*/ 9000989 w 11748700"/>
              <a:gd name="connsiteY199" fmla="*/ 4437657 h 6673820"/>
              <a:gd name="connsiteX200" fmla="*/ 9022657 w 11748700"/>
              <a:gd name="connsiteY200" fmla="*/ 4415989 h 6673820"/>
              <a:gd name="connsiteX201" fmla="*/ 9052993 w 11748700"/>
              <a:gd name="connsiteY201" fmla="*/ 4389987 h 6673820"/>
              <a:gd name="connsiteX202" fmla="*/ 9109330 w 11748700"/>
              <a:gd name="connsiteY202" fmla="*/ 4329316 h 6673820"/>
              <a:gd name="connsiteX203" fmla="*/ 9165668 w 11748700"/>
              <a:gd name="connsiteY203" fmla="*/ 4290313 h 6673820"/>
              <a:gd name="connsiteX204" fmla="*/ 9191670 w 11748700"/>
              <a:gd name="connsiteY204" fmla="*/ 4268645 h 6673820"/>
              <a:gd name="connsiteX205" fmla="*/ 9248007 w 11748700"/>
              <a:gd name="connsiteY205" fmla="*/ 4238309 h 6673820"/>
              <a:gd name="connsiteX206" fmla="*/ 9339014 w 11748700"/>
              <a:gd name="connsiteY206" fmla="*/ 4155970 h 6673820"/>
              <a:gd name="connsiteX207" fmla="*/ 9430020 w 11748700"/>
              <a:gd name="connsiteY207" fmla="*/ 4025960 h 6673820"/>
              <a:gd name="connsiteX208" fmla="*/ 9495025 w 11748700"/>
              <a:gd name="connsiteY208" fmla="*/ 3900284 h 6673820"/>
              <a:gd name="connsiteX209" fmla="*/ 9568697 w 11748700"/>
              <a:gd name="connsiteY209" fmla="*/ 3796277 h 6673820"/>
              <a:gd name="connsiteX210" fmla="*/ 9612034 w 11748700"/>
              <a:gd name="connsiteY210" fmla="*/ 3713937 h 6673820"/>
              <a:gd name="connsiteX211" fmla="*/ 9655370 w 11748700"/>
              <a:gd name="connsiteY211" fmla="*/ 3644599 h 6673820"/>
              <a:gd name="connsiteX212" fmla="*/ 9651037 w 11748700"/>
              <a:gd name="connsiteY212" fmla="*/ 3475587 h 6673820"/>
              <a:gd name="connsiteX213" fmla="*/ 9612034 w 11748700"/>
              <a:gd name="connsiteY213" fmla="*/ 3410582 h 6673820"/>
              <a:gd name="connsiteX214" fmla="*/ 9473357 w 11748700"/>
              <a:gd name="connsiteY214" fmla="*/ 3237236 h 6673820"/>
              <a:gd name="connsiteX215" fmla="*/ 9399685 w 11748700"/>
              <a:gd name="connsiteY215" fmla="*/ 3176565 h 6673820"/>
              <a:gd name="connsiteX216" fmla="*/ 9347681 w 11748700"/>
              <a:gd name="connsiteY216" fmla="*/ 3128895 h 6673820"/>
              <a:gd name="connsiteX217" fmla="*/ 9217672 w 11748700"/>
              <a:gd name="connsiteY217" fmla="*/ 3042222 h 6673820"/>
              <a:gd name="connsiteX218" fmla="*/ 9083329 w 11748700"/>
              <a:gd name="connsiteY218" fmla="*/ 2968550 h 6673820"/>
              <a:gd name="connsiteX219" fmla="*/ 8983655 w 11748700"/>
              <a:gd name="connsiteY219" fmla="*/ 2933881 h 6673820"/>
              <a:gd name="connsiteX220" fmla="*/ 8831977 w 11748700"/>
              <a:gd name="connsiteY220" fmla="*/ 2873210 h 6673820"/>
              <a:gd name="connsiteX221" fmla="*/ 8680299 w 11748700"/>
              <a:gd name="connsiteY221" fmla="*/ 2803871 h 6673820"/>
              <a:gd name="connsiteX222" fmla="*/ 8567624 w 11748700"/>
              <a:gd name="connsiteY222" fmla="*/ 2773536 h 6673820"/>
              <a:gd name="connsiteX223" fmla="*/ 8446282 w 11748700"/>
              <a:gd name="connsiteY223" fmla="*/ 2730199 h 6673820"/>
              <a:gd name="connsiteX224" fmla="*/ 8242601 w 11748700"/>
              <a:gd name="connsiteY224" fmla="*/ 2673862 h 6673820"/>
              <a:gd name="connsiteX225" fmla="*/ 7917577 w 11748700"/>
              <a:gd name="connsiteY225" fmla="*/ 2561187 h 6673820"/>
              <a:gd name="connsiteX226" fmla="*/ 7683560 w 11748700"/>
              <a:gd name="connsiteY226" fmla="*/ 2496182 h 6673820"/>
              <a:gd name="connsiteX227" fmla="*/ 7302199 w 11748700"/>
              <a:gd name="connsiteY227" fmla="*/ 2379173 h 6673820"/>
              <a:gd name="connsiteX228" fmla="*/ 6920838 w 11748700"/>
              <a:gd name="connsiteY228" fmla="*/ 2322836 h 6673820"/>
              <a:gd name="connsiteX229" fmla="*/ 6799495 w 11748700"/>
              <a:gd name="connsiteY229" fmla="*/ 2288167 h 6673820"/>
              <a:gd name="connsiteX230" fmla="*/ 6730157 w 11748700"/>
              <a:gd name="connsiteY230" fmla="*/ 2279500 h 6673820"/>
              <a:gd name="connsiteX231" fmla="*/ 6630483 w 11748700"/>
              <a:gd name="connsiteY231" fmla="*/ 2262165 h 6673820"/>
              <a:gd name="connsiteX232" fmla="*/ 6582813 w 11748700"/>
              <a:gd name="connsiteY232" fmla="*/ 2249164 h 6673820"/>
              <a:gd name="connsiteX233" fmla="*/ 6478805 w 11748700"/>
              <a:gd name="connsiteY233" fmla="*/ 2240497 h 6673820"/>
              <a:gd name="connsiteX234" fmla="*/ 5997770 w 11748700"/>
              <a:gd name="connsiteY234" fmla="*/ 2227496 h 6673820"/>
              <a:gd name="connsiteX235" fmla="*/ 5183044 w 11748700"/>
              <a:gd name="connsiteY235" fmla="*/ 2223162 h 6673820"/>
              <a:gd name="connsiteX236" fmla="*/ 4593668 w 11748700"/>
              <a:gd name="connsiteY236" fmla="*/ 2201494 h 6673820"/>
              <a:gd name="connsiteX237" fmla="*/ 4467992 w 11748700"/>
              <a:gd name="connsiteY237" fmla="*/ 2188493 h 6673820"/>
              <a:gd name="connsiteX238" fmla="*/ 4277311 w 11748700"/>
              <a:gd name="connsiteY238" fmla="*/ 2171158 h 6673820"/>
              <a:gd name="connsiteX239" fmla="*/ 4207973 w 11748700"/>
              <a:gd name="connsiteY239" fmla="*/ 2162491 h 6673820"/>
              <a:gd name="connsiteX240" fmla="*/ 4168970 w 11748700"/>
              <a:gd name="connsiteY240" fmla="*/ 2153824 h 6673820"/>
              <a:gd name="connsiteX241" fmla="*/ 3722604 w 11748700"/>
              <a:gd name="connsiteY241" fmla="*/ 2145156 h 6673820"/>
              <a:gd name="connsiteX242" fmla="*/ 3627264 w 11748700"/>
              <a:gd name="connsiteY242" fmla="*/ 2136489 h 6673820"/>
              <a:gd name="connsiteX243" fmla="*/ 3592595 w 11748700"/>
              <a:gd name="connsiteY243" fmla="*/ 2123488 h 6673820"/>
              <a:gd name="connsiteX244" fmla="*/ 3471253 w 11748700"/>
              <a:gd name="connsiteY244" fmla="*/ 2101820 h 6673820"/>
              <a:gd name="connsiteX245" fmla="*/ 3349911 w 11748700"/>
              <a:gd name="connsiteY245" fmla="*/ 2054150 h 6673820"/>
              <a:gd name="connsiteX246" fmla="*/ 3228568 w 11748700"/>
              <a:gd name="connsiteY246" fmla="*/ 2006480 h 6673820"/>
              <a:gd name="connsiteX247" fmla="*/ 3206900 w 11748700"/>
              <a:gd name="connsiteY247" fmla="*/ 1989145 h 6673820"/>
              <a:gd name="connsiteX248" fmla="*/ 3163564 w 11748700"/>
              <a:gd name="connsiteY248" fmla="*/ 1967477 h 6673820"/>
              <a:gd name="connsiteX249" fmla="*/ 3124561 w 11748700"/>
              <a:gd name="connsiteY249" fmla="*/ 1932808 h 6673820"/>
              <a:gd name="connsiteX250" fmla="*/ 3094225 w 11748700"/>
              <a:gd name="connsiteY250" fmla="*/ 1911139 h 6673820"/>
              <a:gd name="connsiteX251" fmla="*/ 3020553 w 11748700"/>
              <a:gd name="connsiteY251" fmla="*/ 1850468 h 6673820"/>
              <a:gd name="connsiteX252" fmla="*/ 2994551 w 11748700"/>
              <a:gd name="connsiteY252" fmla="*/ 1828800 h 6673820"/>
              <a:gd name="connsiteX253" fmla="*/ 2977217 w 11748700"/>
              <a:gd name="connsiteY253" fmla="*/ 1807132 h 6673820"/>
              <a:gd name="connsiteX254" fmla="*/ 2964216 w 11748700"/>
              <a:gd name="connsiteY254" fmla="*/ 1794131 h 6673820"/>
              <a:gd name="connsiteX255" fmla="*/ 2951215 w 11748700"/>
              <a:gd name="connsiteY255" fmla="*/ 1768129 h 6673820"/>
              <a:gd name="connsiteX256" fmla="*/ 2933880 w 11748700"/>
              <a:gd name="connsiteY256" fmla="*/ 1746461 h 6673820"/>
              <a:gd name="connsiteX257" fmla="*/ 2916546 w 11748700"/>
              <a:gd name="connsiteY257" fmla="*/ 1720459 h 6673820"/>
              <a:gd name="connsiteX258" fmla="*/ 2899211 w 11748700"/>
              <a:gd name="connsiteY258" fmla="*/ 1703124 h 6673820"/>
              <a:gd name="connsiteX259" fmla="*/ 2890544 w 11748700"/>
              <a:gd name="connsiteY259" fmla="*/ 1690123 h 6673820"/>
              <a:gd name="connsiteX260" fmla="*/ 2829873 w 11748700"/>
              <a:gd name="connsiteY260" fmla="*/ 1607784 h 6673820"/>
              <a:gd name="connsiteX261" fmla="*/ 2816872 w 11748700"/>
              <a:gd name="connsiteY261" fmla="*/ 1577448 h 6673820"/>
              <a:gd name="connsiteX262" fmla="*/ 2812538 w 11748700"/>
              <a:gd name="connsiteY262" fmla="*/ 1542779 h 6673820"/>
              <a:gd name="connsiteX263" fmla="*/ 2808204 w 11748700"/>
              <a:gd name="connsiteY263" fmla="*/ 1430104 h 6673820"/>
              <a:gd name="connsiteX264" fmla="*/ 2799537 w 11748700"/>
              <a:gd name="connsiteY264" fmla="*/ 1391101 h 6673820"/>
              <a:gd name="connsiteX265" fmla="*/ 2795203 w 11748700"/>
              <a:gd name="connsiteY265" fmla="*/ 1343431 h 6673820"/>
              <a:gd name="connsiteX266" fmla="*/ 2786536 w 11748700"/>
              <a:gd name="connsiteY266" fmla="*/ 1300095 h 6673820"/>
              <a:gd name="connsiteX267" fmla="*/ 2773535 w 11748700"/>
              <a:gd name="connsiteY267" fmla="*/ 1152751 h 6673820"/>
              <a:gd name="connsiteX268" fmla="*/ 2769202 w 11748700"/>
              <a:gd name="connsiteY268" fmla="*/ 1135416 h 6673820"/>
              <a:gd name="connsiteX269" fmla="*/ 2777869 w 11748700"/>
              <a:gd name="connsiteY269" fmla="*/ 996739 h 6673820"/>
              <a:gd name="connsiteX270" fmla="*/ 2786536 w 11748700"/>
              <a:gd name="connsiteY270" fmla="*/ 966404 h 6673820"/>
              <a:gd name="connsiteX271" fmla="*/ 2812538 w 11748700"/>
              <a:gd name="connsiteY271" fmla="*/ 905733 h 6673820"/>
              <a:gd name="connsiteX272" fmla="*/ 2847207 w 11748700"/>
              <a:gd name="connsiteY272" fmla="*/ 862396 h 6673820"/>
              <a:gd name="connsiteX273" fmla="*/ 2864542 w 11748700"/>
              <a:gd name="connsiteY273" fmla="*/ 840728 h 6673820"/>
              <a:gd name="connsiteX274" fmla="*/ 2881876 w 11748700"/>
              <a:gd name="connsiteY274" fmla="*/ 827727 h 6673820"/>
              <a:gd name="connsiteX275" fmla="*/ 2894877 w 11748700"/>
              <a:gd name="connsiteY275" fmla="*/ 819060 h 6673820"/>
              <a:gd name="connsiteX276" fmla="*/ 2912212 w 11748700"/>
              <a:gd name="connsiteY276" fmla="*/ 801725 h 6673820"/>
              <a:gd name="connsiteX277" fmla="*/ 3003219 w 11748700"/>
              <a:gd name="connsiteY277" fmla="*/ 775723 h 6673820"/>
              <a:gd name="connsiteX278" fmla="*/ 3115893 w 11748700"/>
              <a:gd name="connsiteY278" fmla="*/ 749721 h 6673820"/>
              <a:gd name="connsiteX279" fmla="*/ 3137562 w 11748700"/>
              <a:gd name="connsiteY279" fmla="*/ 741054 h 6673820"/>
              <a:gd name="connsiteX280" fmla="*/ 3163564 w 11748700"/>
              <a:gd name="connsiteY280" fmla="*/ 732387 h 6673820"/>
              <a:gd name="connsiteX281" fmla="*/ 3219901 w 11748700"/>
              <a:gd name="connsiteY281" fmla="*/ 702051 h 6673820"/>
              <a:gd name="connsiteX282" fmla="*/ 3237236 w 11748700"/>
              <a:gd name="connsiteY282" fmla="*/ 689050 h 6673820"/>
              <a:gd name="connsiteX283" fmla="*/ 3293573 w 11748700"/>
              <a:gd name="connsiteY283" fmla="*/ 663048 h 6673820"/>
              <a:gd name="connsiteX284" fmla="*/ 3323909 w 11748700"/>
              <a:gd name="connsiteY284" fmla="*/ 650047 h 6673820"/>
              <a:gd name="connsiteX285" fmla="*/ 3362911 w 11748700"/>
              <a:gd name="connsiteY285" fmla="*/ 641380 h 6673820"/>
              <a:gd name="connsiteX286" fmla="*/ 3488587 w 11748700"/>
              <a:gd name="connsiteY286" fmla="*/ 619712 h 6673820"/>
              <a:gd name="connsiteX287" fmla="*/ 3644599 w 11748700"/>
              <a:gd name="connsiteY287" fmla="*/ 598044 h 6673820"/>
              <a:gd name="connsiteX288" fmla="*/ 3731272 w 11748700"/>
              <a:gd name="connsiteY288" fmla="*/ 589376 h 6673820"/>
              <a:gd name="connsiteX289" fmla="*/ 3809277 w 11748700"/>
              <a:gd name="connsiteY289" fmla="*/ 576375 h 6673820"/>
              <a:gd name="connsiteX290" fmla="*/ 3891617 w 11748700"/>
              <a:gd name="connsiteY290" fmla="*/ 567708 h 6673820"/>
              <a:gd name="connsiteX291" fmla="*/ 4359651 w 11748700"/>
              <a:gd name="connsiteY291" fmla="*/ 533039 h 6673820"/>
              <a:gd name="connsiteX292" fmla="*/ 4428989 w 11748700"/>
              <a:gd name="connsiteY292" fmla="*/ 520038 h 6673820"/>
              <a:gd name="connsiteX293" fmla="*/ 4554665 w 11748700"/>
              <a:gd name="connsiteY293" fmla="*/ 507037 h 6673820"/>
              <a:gd name="connsiteX294" fmla="*/ 4654339 w 11748700"/>
              <a:gd name="connsiteY294" fmla="*/ 485369 h 6673820"/>
              <a:gd name="connsiteX295" fmla="*/ 4758347 w 11748700"/>
              <a:gd name="connsiteY295" fmla="*/ 437699 h 6673820"/>
              <a:gd name="connsiteX296" fmla="*/ 4888356 w 11748700"/>
              <a:gd name="connsiteY296" fmla="*/ 416030 h 6673820"/>
              <a:gd name="connsiteX297" fmla="*/ 5105039 w 11748700"/>
              <a:gd name="connsiteY297" fmla="*/ 364027 h 6673820"/>
              <a:gd name="connsiteX298" fmla="*/ 5209046 w 11748700"/>
              <a:gd name="connsiteY298" fmla="*/ 351026 h 6673820"/>
              <a:gd name="connsiteX299" fmla="*/ 5386726 w 11748700"/>
              <a:gd name="connsiteY299" fmla="*/ 329357 h 6673820"/>
              <a:gd name="connsiteX300" fmla="*/ 5560072 w 11748700"/>
              <a:gd name="connsiteY300" fmla="*/ 320690 h 6673820"/>
              <a:gd name="connsiteX301" fmla="*/ 5742085 w 11748700"/>
              <a:gd name="connsiteY301" fmla="*/ 312023 h 6673820"/>
              <a:gd name="connsiteX302" fmla="*/ 5958767 w 11748700"/>
              <a:gd name="connsiteY302" fmla="*/ 307689 h 6673820"/>
              <a:gd name="connsiteX303" fmla="*/ 6114779 w 11748700"/>
              <a:gd name="connsiteY303" fmla="*/ 303355 h 6673820"/>
              <a:gd name="connsiteX304" fmla="*/ 6270790 w 11748700"/>
              <a:gd name="connsiteY304" fmla="*/ 281687 h 6673820"/>
              <a:gd name="connsiteX305" fmla="*/ 6392132 w 11748700"/>
              <a:gd name="connsiteY305" fmla="*/ 268686 h 6673820"/>
              <a:gd name="connsiteX306" fmla="*/ 6695488 w 11748700"/>
              <a:gd name="connsiteY306" fmla="*/ 260019 h 6673820"/>
              <a:gd name="connsiteX307" fmla="*/ 6764826 w 11748700"/>
              <a:gd name="connsiteY307" fmla="*/ 251352 h 6673820"/>
              <a:gd name="connsiteX308" fmla="*/ 6907837 w 11748700"/>
              <a:gd name="connsiteY308" fmla="*/ 238351 h 6673820"/>
              <a:gd name="connsiteX309" fmla="*/ 6959840 w 11748700"/>
              <a:gd name="connsiteY309" fmla="*/ 229683 h 6673820"/>
              <a:gd name="connsiteX310" fmla="*/ 6998843 w 11748700"/>
              <a:gd name="connsiteY310" fmla="*/ 212349 h 6673820"/>
              <a:gd name="connsiteX311" fmla="*/ 7115852 w 11748700"/>
              <a:gd name="connsiteY311" fmla="*/ 199348 h 6673820"/>
              <a:gd name="connsiteX312" fmla="*/ 7159188 w 11748700"/>
              <a:gd name="connsiteY312" fmla="*/ 186347 h 6673820"/>
              <a:gd name="connsiteX313" fmla="*/ 7189524 w 11748700"/>
              <a:gd name="connsiteY313" fmla="*/ 182013 h 6673820"/>
              <a:gd name="connsiteX314" fmla="*/ 7380204 w 11748700"/>
              <a:gd name="connsiteY314" fmla="*/ 173346 h 6673820"/>
              <a:gd name="connsiteX315" fmla="*/ 7440875 w 11748700"/>
              <a:gd name="connsiteY315" fmla="*/ 164679 h 6673820"/>
              <a:gd name="connsiteX316" fmla="*/ 7466877 w 11748700"/>
              <a:gd name="connsiteY316" fmla="*/ 156011 h 6673820"/>
              <a:gd name="connsiteX317" fmla="*/ 7514548 w 11748700"/>
              <a:gd name="connsiteY317" fmla="*/ 143010 h 6673820"/>
              <a:gd name="connsiteX318" fmla="*/ 7527548 w 11748700"/>
              <a:gd name="connsiteY318" fmla="*/ 134343 h 6673820"/>
              <a:gd name="connsiteX319" fmla="*/ 7570885 w 11748700"/>
              <a:gd name="connsiteY319" fmla="*/ 121342 h 6673820"/>
              <a:gd name="connsiteX320" fmla="*/ 7609888 w 11748700"/>
              <a:gd name="connsiteY320" fmla="*/ 104008 h 6673820"/>
              <a:gd name="connsiteX321" fmla="*/ 7726896 w 11748700"/>
              <a:gd name="connsiteY321" fmla="*/ 82339 h 6673820"/>
              <a:gd name="connsiteX322" fmla="*/ 7752898 w 11748700"/>
              <a:gd name="connsiteY322" fmla="*/ 78006 h 6673820"/>
              <a:gd name="connsiteX323" fmla="*/ 7787567 w 11748700"/>
              <a:gd name="connsiteY323" fmla="*/ 73672 h 6673820"/>
              <a:gd name="connsiteX324" fmla="*/ 7804902 w 11748700"/>
              <a:gd name="connsiteY324" fmla="*/ 69338 h 6673820"/>
              <a:gd name="connsiteX325" fmla="*/ 7913243 w 11748700"/>
              <a:gd name="connsiteY325" fmla="*/ 65005 h 6673820"/>
              <a:gd name="connsiteX326" fmla="*/ 8021584 w 11748700"/>
              <a:gd name="connsiteY326" fmla="*/ 47670 h 6673820"/>
              <a:gd name="connsiteX327" fmla="*/ 8064921 w 11748700"/>
              <a:gd name="connsiteY327" fmla="*/ 34669 h 6673820"/>
              <a:gd name="connsiteX328" fmla="*/ 8099590 w 11748700"/>
              <a:gd name="connsiteY328" fmla="*/ 21668 h 6673820"/>
              <a:gd name="connsiteX329" fmla="*/ 8121258 w 11748700"/>
              <a:gd name="connsiteY329" fmla="*/ 13001 h 6673820"/>
              <a:gd name="connsiteX330" fmla="*/ 8134259 w 11748700"/>
              <a:gd name="connsiteY330" fmla="*/ 8667 h 6673820"/>
              <a:gd name="connsiteX331" fmla="*/ 8155928 w 11748700"/>
              <a:gd name="connsiteY331" fmla="*/ 0 h 6673820"/>
              <a:gd name="connsiteX332" fmla="*/ 8216599 w 11748700"/>
              <a:gd name="connsiteY332" fmla="*/ 4334 h 6673820"/>
              <a:gd name="connsiteX333" fmla="*/ 8238267 w 11748700"/>
              <a:gd name="connsiteY333" fmla="*/ 13001 h 6673820"/>
              <a:gd name="connsiteX334" fmla="*/ 8272936 w 11748700"/>
              <a:gd name="connsiteY334" fmla="*/ 17335 h 6673820"/>
              <a:gd name="connsiteX335" fmla="*/ 8303272 w 11748700"/>
              <a:gd name="connsiteY335" fmla="*/ 30336 h 6673820"/>
              <a:gd name="connsiteX336" fmla="*/ 8337941 w 11748700"/>
              <a:gd name="connsiteY336" fmla="*/ 34669 h 6673820"/>
              <a:gd name="connsiteX337" fmla="*/ 8476618 w 11748700"/>
              <a:gd name="connsiteY337" fmla="*/ 43337 h 6673820"/>
              <a:gd name="connsiteX338" fmla="*/ 8576292 w 11748700"/>
              <a:gd name="connsiteY338" fmla="*/ 47670 h 6673820"/>
              <a:gd name="connsiteX339" fmla="*/ 8671632 w 11748700"/>
              <a:gd name="connsiteY339" fmla="*/ 69338 h 6673820"/>
              <a:gd name="connsiteX340" fmla="*/ 8762639 w 11748700"/>
              <a:gd name="connsiteY340" fmla="*/ 78006 h 6673820"/>
              <a:gd name="connsiteX341" fmla="*/ 8892648 w 11748700"/>
              <a:gd name="connsiteY341" fmla="*/ 104008 h 6673820"/>
              <a:gd name="connsiteX342" fmla="*/ 8948985 w 11748700"/>
              <a:gd name="connsiteY342" fmla="*/ 117009 h 6673820"/>
              <a:gd name="connsiteX343" fmla="*/ 9187336 w 11748700"/>
              <a:gd name="connsiteY343" fmla="*/ 156011 h 6673820"/>
              <a:gd name="connsiteX344" fmla="*/ 9282676 w 11748700"/>
              <a:gd name="connsiteY344" fmla="*/ 173346 h 6673820"/>
              <a:gd name="connsiteX345" fmla="*/ 9404019 w 11748700"/>
              <a:gd name="connsiteY345" fmla="*/ 186347 h 6673820"/>
              <a:gd name="connsiteX346" fmla="*/ 9464690 w 11748700"/>
              <a:gd name="connsiteY346" fmla="*/ 195014 h 6673820"/>
              <a:gd name="connsiteX347" fmla="*/ 9698707 w 11748700"/>
              <a:gd name="connsiteY347" fmla="*/ 216683 h 6673820"/>
              <a:gd name="connsiteX348" fmla="*/ 9785380 w 11748700"/>
              <a:gd name="connsiteY348" fmla="*/ 229683 h 6673820"/>
              <a:gd name="connsiteX349" fmla="*/ 9885054 w 11748700"/>
              <a:gd name="connsiteY349" fmla="*/ 251352 h 6673820"/>
              <a:gd name="connsiteX350" fmla="*/ 9958726 w 11748700"/>
              <a:gd name="connsiteY350" fmla="*/ 255685 h 6673820"/>
              <a:gd name="connsiteX351" fmla="*/ 10114737 w 11748700"/>
              <a:gd name="connsiteY351" fmla="*/ 260019 h 6673820"/>
              <a:gd name="connsiteX352" fmla="*/ 10205744 w 11748700"/>
              <a:gd name="connsiteY352" fmla="*/ 273020 h 6673820"/>
              <a:gd name="connsiteX353" fmla="*/ 10357421 w 11748700"/>
              <a:gd name="connsiteY353" fmla="*/ 281687 h 6673820"/>
              <a:gd name="connsiteX354" fmla="*/ 10405092 w 11748700"/>
              <a:gd name="connsiteY354" fmla="*/ 286021 h 6673820"/>
              <a:gd name="connsiteX355" fmla="*/ 10452762 w 11748700"/>
              <a:gd name="connsiteY355" fmla="*/ 299022 h 6673820"/>
              <a:gd name="connsiteX356" fmla="*/ 10483097 w 11748700"/>
              <a:gd name="connsiteY356" fmla="*/ 303355 h 6673820"/>
              <a:gd name="connsiteX357" fmla="*/ 10552436 w 11748700"/>
              <a:gd name="connsiteY357" fmla="*/ 312023 h 6673820"/>
              <a:gd name="connsiteX358" fmla="*/ 10634775 w 11748700"/>
              <a:gd name="connsiteY358" fmla="*/ 333691 h 6673820"/>
              <a:gd name="connsiteX359" fmla="*/ 10717114 w 11748700"/>
              <a:gd name="connsiteY359" fmla="*/ 342358 h 6673820"/>
              <a:gd name="connsiteX360" fmla="*/ 10773452 w 11748700"/>
              <a:gd name="connsiteY360" fmla="*/ 364027 h 6673820"/>
              <a:gd name="connsiteX361" fmla="*/ 10842790 w 11748700"/>
              <a:gd name="connsiteY361" fmla="*/ 385695 h 6673820"/>
              <a:gd name="connsiteX362" fmla="*/ 10903461 w 11748700"/>
              <a:gd name="connsiteY362" fmla="*/ 390028 h 6673820"/>
              <a:gd name="connsiteX363" fmla="*/ 10981467 w 11748700"/>
              <a:gd name="connsiteY363" fmla="*/ 424698 h 6673820"/>
              <a:gd name="connsiteX364" fmla="*/ 11050805 w 11748700"/>
              <a:gd name="connsiteY364" fmla="*/ 442032 h 6673820"/>
              <a:gd name="connsiteX365" fmla="*/ 11133145 w 11748700"/>
              <a:gd name="connsiteY365" fmla="*/ 476701 h 6673820"/>
              <a:gd name="connsiteX366" fmla="*/ 11154813 w 11748700"/>
              <a:gd name="connsiteY366" fmla="*/ 485369 h 6673820"/>
              <a:gd name="connsiteX367" fmla="*/ 11232819 w 11748700"/>
              <a:gd name="connsiteY367" fmla="*/ 533039 h 6673820"/>
              <a:gd name="connsiteX368" fmla="*/ 11258820 w 11748700"/>
              <a:gd name="connsiteY368" fmla="*/ 554707 h 6673820"/>
              <a:gd name="connsiteX369" fmla="*/ 11328159 w 11748700"/>
              <a:gd name="connsiteY369" fmla="*/ 645714 h 6673820"/>
              <a:gd name="connsiteX370" fmla="*/ 11371495 w 11748700"/>
              <a:gd name="connsiteY370" fmla="*/ 754055 h 6673820"/>
              <a:gd name="connsiteX371" fmla="*/ 11397497 w 11748700"/>
              <a:gd name="connsiteY371" fmla="*/ 806059 h 6673820"/>
              <a:gd name="connsiteX372" fmla="*/ 11427833 w 11748700"/>
              <a:gd name="connsiteY372" fmla="*/ 931735 h 6673820"/>
              <a:gd name="connsiteX373" fmla="*/ 11458168 w 11748700"/>
              <a:gd name="connsiteY373" fmla="*/ 1014074 h 6673820"/>
              <a:gd name="connsiteX374" fmla="*/ 11462502 w 11748700"/>
              <a:gd name="connsiteY374" fmla="*/ 1087746 h 6673820"/>
              <a:gd name="connsiteX375" fmla="*/ 11475503 w 11748700"/>
              <a:gd name="connsiteY375" fmla="*/ 1126749 h 6673820"/>
              <a:gd name="connsiteX376" fmla="*/ 11488504 w 11748700"/>
              <a:gd name="connsiteY376" fmla="*/ 1330430 h 6673820"/>
              <a:gd name="connsiteX377" fmla="*/ 11523173 w 11748700"/>
              <a:gd name="connsiteY377" fmla="*/ 1677122 h 6673820"/>
              <a:gd name="connsiteX378" fmla="*/ 11518839 w 11748700"/>
              <a:gd name="connsiteY378" fmla="*/ 1954476 h 6673820"/>
              <a:gd name="connsiteX379" fmla="*/ 11510172 w 11748700"/>
              <a:gd name="connsiteY379" fmla="*/ 2084485 h 6673820"/>
              <a:gd name="connsiteX380" fmla="*/ 11518839 w 11748700"/>
              <a:gd name="connsiteY380" fmla="*/ 2283833 h 6673820"/>
              <a:gd name="connsiteX381" fmla="*/ 11583844 w 11748700"/>
              <a:gd name="connsiteY381" fmla="*/ 2379173 h 6673820"/>
              <a:gd name="connsiteX382" fmla="*/ 11605512 w 11748700"/>
              <a:gd name="connsiteY382" fmla="*/ 2439845 h 6673820"/>
              <a:gd name="connsiteX383" fmla="*/ 11609846 w 11748700"/>
              <a:gd name="connsiteY383" fmla="*/ 2487515 h 6673820"/>
              <a:gd name="connsiteX384" fmla="*/ 11622847 w 11748700"/>
              <a:gd name="connsiteY384" fmla="*/ 2556853 h 6673820"/>
              <a:gd name="connsiteX385" fmla="*/ 11618513 w 11748700"/>
              <a:gd name="connsiteY385" fmla="*/ 2786537 h 6673820"/>
              <a:gd name="connsiteX386" fmla="*/ 11614180 w 11748700"/>
              <a:gd name="connsiteY386" fmla="*/ 3089892 h 6673820"/>
              <a:gd name="connsiteX387" fmla="*/ 11596845 w 11748700"/>
              <a:gd name="connsiteY387" fmla="*/ 3211234 h 6673820"/>
              <a:gd name="connsiteX388" fmla="*/ 11583844 w 11748700"/>
              <a:gd name="connsiteY388" fmla="*/ 3328243 h 6673820"/>
              <a:gd name="connsiteX389" fmla="*/ 11575177 w 11748700"/>
              <a:gd name="connsiteY389" fmla="*/ 3423583 h 6673820"/>
              <a:gd name="connsiteX390" fmla="*/ 11562176 w 11748700"/>
              <a:gd name="connsiteY390" fmla="*/ 3666267 h 6673820"/>
              <a:gd name="connsiteX391" fmla="*/ 11575177 w 11748700"/>
              <a:gd name="connsiteY391" fmla="*/ 4025960 h 6673820"/>
              <a:gd name="connsiteX392" fmla="*/ 11592511 w 11748700"/>
              <a:gd name="connsiteY392" fmla="*/ 4108300 h 6673820"/>
              <a:gd name="connsiteX393" fmla="*/ 11631514 w 11748700"/>
              <a:gd name="connsiteY393" fmla="*/ 4333649 h 6673820"/>
              <a:gd name="connsiteX394" fmla="*/ 11653183 w 11748700"/>
              <a:gd name="connsiteY394" fmla="*/ 4411655 h 6673820"/>
              <a:gd name="connsiteX395" fmla="*/ 11666184 w 11748700"/>
              <a:gd name="connsiteY395" fmla="*/ 4498328 h 6673820"/>
              <a:gd name="connsiteX396" fmla="*/ 11674851 w 11748700"/>
              <a:gd name="connsiteY396" fmla="*/ 4541664 h 6673820"/>
              <a:gd name="connsiteX397" fmla="*/ 11687852 w 11748700"/>
              <a:gd name="connsiteY397" fmla="*/ 4658673 h 6673820"/>
              <a:gd name="connsiteX398" fmla="*/ 11692185 w 11748700"/>
              <a:gd name="connsiteY398" fmla="*/ 4715010 h 6673820"/>
              <a:gd name="connsiteX399" fmla="*/ 11700853 w 11748700"/>
              <a:gd name="connsiteY399" fmla="*/ 4771348 h 6673820"/>
              <a:gd name="connsiteX400" fmla="*/ 11709520 w 11748700"/>
              <a:gd name="connsiteY400" fmla="*/ 4923026 h 6673820"/>
              <a:gd name="connsiteX401" fmla="*/ 11718187 w 11748700"/>
              <a:gd name="connsiteY401" fmla="*/ 4983697 h 6673820"/>
              <a:gd name="connsiteX402" fmla="*/ 11726855 w 11748700"/>
              <a:gd name="connsiteY402" fmla="*/ 5079037 h 6673820"/>
              <a:gd name="connsiteX403" fmla="*/ 11731188 w 11748700"/>
              <a:gd name="connsiteY403" fmla="*/ 5105039 h 6673820"/>
              <a:gd name="connsiteX404" fmla="*/ 11744189 w 11748700"/>
              <a:gd name="connsiteY404" fmla="*/ 5230715 h 6673820"/>
              <a:gd name="connsiteX405" fmla="*/ 11726855 w 11748700"/>
              <a:gd name="connsiteY405" fmla="*/ 5690082 h 6673820"/>
              <a:gd name="connsiteX406" fmla="*/ 11687852 w 11748700"/>
              <a:gd name="connsiteY406" fmla="*/ 5785422 h 6673820"/>
              <a:gd name="connsiteX407" fmla="*/ 11670517 w 11748700"/>
              <a:gd name="connsiteY407" fmla="*/ 5815757 h 6673820"/>
              <a:gd name="connsiteX408" fmla="*/ 11601179 w 11748700"/>
              <a:gd name="connsiteY408" fmla="*/ 5859094 h 6673820"/>
              <a:gd name="connsiteX409" fmla="*/ 11458168 w 11748700"/>
              <a:gd name="connsiteY409" fmla="*/ 5919765 h 6673820"/>
              <a:gd name="connsiteX410" fmla="*/ 11401831 w 11748700"/>
              <a:gd name="connsiteY410" fmla="*/ 5963101 h 6673820"/>
              <a:gd name="connsiteX411" fmla="*/ 11297823 w 11748700"/>
              <a:gd name="connsiteY411" fmla="*/ 6032440 h 6673820"/>
              <a:gd name="connsiteX412" fmla="*/ 11258820 w 11748700"/>
              <a:gd name="connsiteY412" fmla="*/ 6075776 h 6673820"/>
              <a:gd name="connsiteX413" fmla="*/ 11198149 w 11748700"/>
              <a:gd name="connsiteY413" fmla="*/ 6123446 h 6673820"/>
              <a:gd name="connsiteX414" fmla="*/ 11098475 w 11748700"/>
              <a:gd name="connsiteY414" fmla="*/ 6210119 h 6673820"/>
              <a:gd name="connsiteX415" fmla="*/ 10942464 w 11748700"/>
              <a:gd name="connsiteY415" fmla="*/ 6327128 h 6673820"/>
              <a:gd name="connsiteX416" fmla="*/ 10634775 w 11748700"/>
              <a:gd name="connsiteY416" fmla="*/ 6461471 h 6673820"/>
              <a:gd name="connsiteX417" fmla="*/ 10461429 w 11748700"/>
              <a:gd name="connsiteY417" fmla="*/ 6478806 h 6673820"/>
              <a:gd name="connsiteX418" fmla="*/ 10041065 w 11748700"/>
              <a:gd name="connsiteY418" fmla="*/ 6487473 h 6673820"/>
              <a:gd name="connsiteX419" fmla="*/ 9967393 w 11748700"/>
              <a:gd name="connsiteY419" fmla="*/ 6491807 h 6673820"/>
              <a:gd name="connsiteX420" fmla="*/ 9885054 w 11748700"/>
              <a:gd name="connsiteY420" fmla="*/ 6509141 h 6673820"/>
              <a:gd name="connsiteX421" fmla="*/ 9798381 w 11748700"/>
              <a:gd name="connsiteY421" fmla="*/ 6522142 h 6673820"/>
              <a:gd name="connsiteX422" fmla="*/ 9681372 w 11748700"/>
              <a:gd name="connsiteY422" fmla="*/ 6548144 h 6673820"/>
              <a:gd name="connsiteX423" fmla="*/ 9486358 w 11748700"/>
              <a:gd name="connsiteY423" fmla="*/ 6574146 h 6673820"/>
              <a:gd name="connsiteX424" fmla="*/ 9278343 w 11748700"/>
              <a:gd name="connsiteY424" fmla="*/ 6613149 h 6673820"/>
              <a:gd name="connsiteX425" fmla="*/ 9209004 w 11748700"/>
              <a:gd name="connsiteY425" fmla="*/ 6630483 h 6673820"/>
              <a:gd name="connsiteX426" fmla="*/ 8775639 w 11748700"/>
              <a:gd name="connsiteY426" fmla="*/ 6647818 h 6673820"/>
              <a:gd name="connsiteX427" fmla="*/ 8463617 w 11748700"/>
              <a:gd name="connsiteY427" fmla="*/ 6656485 h 6673820"/>
              <a:gd name="connsiteX428" fmla="*/ 8368276 w 11748700"/>
              <a:gd name="connsiteY428" fmla="*/ 6660819 h 6673820"/>
              <a:gd name="connsiteX429" fmla="*/ 8216599 w 11748700"/>
              <a:gd name="connsiteY429" fmla="*/ 6665153 h 6673820"/>
              <a:gd name="connsiteX430" fmla="*/ 7848239 w 11748700"/>
              <a:gd name="connsiteY430" fmla="*/ 6656485 h 6673820"/>
              <a:gd name="connsiteX431" fmla="*/ 7800568 w 11748700"/>
              <a:gd name="connsiteY431" fmla="*/ 6652152 h 6673820"/>
              <a:gd name="connsiteX432" fmla="*/ 7748565 w 11748700"/>
              <a:gd name="connsiteY432" fmla="*/ 6643484 h 6673820"/>
              <a:gd name="connsiteX433" fmla="*/ 7614221 w 11748700"/>
              <a:gd name="connsiteY433" fmla="*/ 6634817 h 6673820"/>
              <a:gd name="connsiteX434" fmla="*/ 7432208 w 11748700"/>
              <a:gd name="connsiteY434" fmla="*/ 6600148 h 6673820"/>
              <a:gd name="connsiteX435" fmla="*/ 7319533 w 11748700"/>
              <a:gd name="connsiteY435" fmla="*/ 6574146 h 6673820"/>
              <a:gd name="connsiteX436" fmla="*/ 7276197 w 11748700"/>
              <a:gd name="connsiteY436" fmla="*/ 6569812 h 6673820"/>
              <a:gd name="connsiteX437" fmla="*/ 7011844 w 11748700"/>
              <a:gd name="connsiteY437" fmla="*/ 6548144 h 6673820"/>
              <a:gd name="connsiteX438" fmla="*/ 6925171 w 11748700"/>
              <a:gd name="connsiteY438" fmla="*/ 6565479 h 6673820"/>
              <a:gd name="connsiteX439" fmla="*/ 6912170 w 11748700"/>
              <a:gd name="connsiteY439" fmla="*/ 6569812 h 6673820"/>
              <a:gd name="connsiteX440" fmla="*/ 6890502 w 11748700"/>
              <a:gd name="connsiteY440" fmla="*/ 6582813 h 6673820"/>
              <a:gd name="connsiteX441" fmla="*/ 6795162 w 11748700"/>
              <a:gd name="connsiteY441" fmla="*/ 6634817 h 6673820"/>
              <a:gd name="connsiteX442" fmla="*/ 6691154 w 11748700"/>
              <a:gd name="connsiteY442" fmla="*/ 6643484 h 6673820"/>
              <a:gd name="connsiteX443" fmla="*/ 6617482 w 11748700"/>
              <a:gd name="connsiteY443" fmla="*/ 6656485 h 6673820"/>
              <a:gd name="connsiteX444" fmla="*/ 6582813 w 11748700"/>
              <a:gd name="connsiteY444" fmla="*/ 6665153 h 6673820"/>
              <a:gd name="connsiteX445" fmla="*/ 6548144 w 11748700"/>
              <a:gd name="connsiteY445" fmla="*/ 6669486 h 6673820"/>
              <a:gd name="connsiteX446" fmla="*/ 6517808 w 11748700"/>
              <a:gd name="connsiteY446" fmla="*/ 6673820 h 6673820"/>
              <a:gd name="connsiteX447" fmla="*/ 6015105 w 11748700"/>
              <a:gd name="connsiteY447" fmla="*/ 6669486 h 6673820"/>
              <a:gd name="connsiteX448" fmla="*/ 5915431 w 11748700"/>
              <a:gd name="connsiteY448" fmla="*/ 6647818 h 6673820"/>
              <a:gd name="connsiteX449" fmla="*/ 5538403 w 11748700"/>
              <a:gd name="connsiteY449" fmla="*/ 6652152 h 6673820"/>
              <a:gd name="connsiteX450" fmla="*/ 5196045 w 11748700"/>
              <a:gd name="connsiteY450" fmla="*/ 6634817 h 6673820"/>
              <a:gd name="connsiteX451" fmla="*/ 4489660 w 11748700"/>
              <a:gd name="connsiteY451" fmla="*/ 6608815 h 6673820"/>
              <a:gd name="connsiteX452" fmla="*/ 4311981 w 11748700"/>
              <a:gd name="connsiteY452" fmla="*/ 6582813 h 6673820"/>
              <a:gd name="connsiteX453" fmla="*/ 4090965 w 11748700"/>
              <a:gd name="connsiteY453" fmla="*/ 6552478 h 6673820"/>
              <a:gd name="connsiteX454" fmla="*/ 3999958 w 11748700"/>
              <a:gd name="connsiteY454" fmla="*/ 6513475 h 6673820"/>
              <a:gd name="connsiteX455" fmla="*/ 3666267 w 11748700"/>
              <a:gd name="connsiteY455" fmla="*/ 6448470 h 6673820"/>
              <a:gd name="connsiteX456" fmla="*/ 3588261 w 11748700"/>
              <a:gd name="connsiteY456" fmla="*/ 6439803 h 6673820"/>
              <a:gd name="connsiteX457" fmla="*/ 3336910 w 11748700"/>
              <a:gd name="connsiteY457" fmla="*/ 6405134 h 6673820"/>
              <a:gd name="connsiteX458" fmla="*/ 3003219 w 11748700"/>
              <a:gd name="connsiteY458" fmla="*/ 6340129 h 6673820"/>
              <a:gd name="connsiteX459" fmla="*/ 2825539 w 11748700"/>
              <a:gd name="connsiteY459" fmla="*/ 6309793 h 6673820"/>
              <a:gd name="connsiteX460" fmla="*/ 2678195 w 11748700"/>
              <a:gd name="connsiteY460" fmla="*/ 6288125 h 6673820"/>
              <a:gd name="connsiteX461" fmla="*/ 2500515 w 11748700"/>
              <a:gd name="connsiteY461" fmla="*/ 6305460 h 6673820"/>
              <a:gd name="connsiteX462" fmla="*/ 2439844 w 11748700"/>
              <a:gd name="connsiteY462" fmla="*/ 6314127 h 6673820"/>
              <a:gd name="connsiteX463" fmla="*/ 2244830 w 11748700"/>
              <a:gd name="connsiteY463" fmla="*/ 6361797 h 6673820"/>
              <a:gd name="connsiteX464" fmla="*/ 2088819 w 11748700"/>
              <a:gd name="connsiteY464" fmla="*/ 6383465 h 6673820"/>
              <a:gd name="connsiteX465" fmla="*/ 2015147 w 11748700"/>
              <a:gd name="connsiteY465" fmla="*/ 6400800 h 6673820"/>
              <a:gd name="connsiteX466" fmla="*/ 1950142 w 11748700"/>
              <a:gd name="connsiteY466" fmla="*/ 6409467 h 6673820"/>
              <a:gd name="connsiteX467" fmla="*/ 1815799 w 11748700"/>
              <a:gd name="connsiteY467" fmla="*/ 6444137 h 6673820"/>
              <a:gd name="connsiteX468" fmla="*/ 1681456 w 11748700"/>
              <a:gd name="connsiteY468" fmla="*/ 6452804 h 6673820"/>
              <a:gd name="connsiteX469" fmla="*/ 1473440 w 11748700"/>
              <a:gd name="connsiteY469" fmla="*/ 6431136 h 6673820"/>
              <a:gd name="connsiteX470" fmla="*/ 1369433 w 11748700"/>
              <a:gd name="connsiteY470" fmla="*/ 6418135 h 6673820"/>
              <a:gd name="connsiteX471" fmla="*/ 1287093 w 11748700"/>
              <a:gd name="connsiteY471" fmla="*/ 6405134 h 6673820"/>
              <a:gd name="connsiteX472" fmla="*/ 1239423 w 11748700"/>
              <a:gd name="connsiteY472" fmla="*/ 6396466 h 6673820"/>
              <a:gd name="connsiteX473" fmla="*/ 1165751 w 11748700"/>
              <a:gd name="connsiteY473" fmla="*/ 6370464 h 6673820"/>
              <a:gd name="connsiteX474" fmla="*/ 1053076 w 11748700"/>
              <a:gd name="connsiteY474" fmla="*/ 6335795 h 6673820"/>
              <a:gd name="connsiteX475" fmla="*/ 892731 w 11748700"/>
              <a:gd name="connsiteY475" fmla="*/ 6244789 h 6673820"/>
              <a:gd name="connsiteX476" fmla="*/ 858062 w 11748700"/>
              <a:gd name="connsiteY476" fmla="*/ 6218787 h 6673820"/>
              <a:gd name="connsiteX477" fmla="*/ 775723 w 11748700"/>
              <a:gd name="connsiteY477" fmla="*/ 6149448 h 6673820"/>
              <a:gd name="connsiteX478" fmla="*/ 719385 w 11748700"/>
              <a:gd name="connsiteY478" fmla="*/ 6023773 h 6673820"/>
              <a:gd name="connsiteX479" fmla="*/ 654381 w 11748700"/>
              <a:gd name="connsiteY479" fmla="*/ 5950101 h 6673820"/>
              <a:gd name="connsiteX480" fmla="*/ 628379 w 11748700"/>
              <a:gd name="connsiteY480" fmla="*/ 5893763 h 6673820"/>
              <a:gd name="connsiteX481" fmla="*/ 576375 w 11748700"/>
              <a:gd name="connsiteY481" fmla="*/ 5802756 h 6673820"/>
              <a:gd name="connsiteX482" fmla="*/ 489702 w 11748700"/>
              <a:gd name="connsiteY482" fmla="*/ 5620743 h 6673820"/>
              <a:gd name="connsiteX483" fmla="*/ 476701 w 11748700"/>
              <a:gd name="connsiteY483" fmla="*/ 5551405 h 6673820"/>
              <a:gd name="connsiteX484" fmla="*/ 372693 w 11748700"/>
              <a:gd name="connsiteY484" fmla="*/ 5317388 h 6673820"/>
              <a:gd name="connsiteX485" fmla="*/ 359693 w 11748700"/>
              <a:gd name="connsiteY485" fmla="*/ 5269718 h 6673820"/>
              <a:gd name="connsiteX486" fmla="*/ 329357 w 11748700"/>
              <a:gd name="connsiteY486" fmla="*/ 5183045 h 6673820"/>
              <a:gd name="connsiteX487" fmla="*/ 281687 w 11748700"/>
              <a:gd name="connsiteY487" fmla="*/ 5083371 h 6673820"/>
              <a:gd name="connsiteX488" fmla="*/ 251351 w 11748700"/>
              <a:gd name="connsiteY488" fmla="*/ 5009699 h 6673820"/>
              <a:gd name="connsiteX489" fmla="*/ 238350 w 11748700"/>
              <a:gd name="connsiteY489" fmla="*/ 4970696 h 6673820"/>
              <a:gd name="connsiteX490" fmla="*/ 212348 w 11748700"/>
              <a:gd name="connsiteY490" fmla="*/ 4936027 h 6673820"/>
              <a:gd name="connsiteX491" fmla="*/ 177679 w 11748700"/>
              <a:gd name="connsiteY491" fmla="*/ 4849354 h 6673820"/>
              <a:gd name="connsiteX492" fmla="*/ 125675 w 11748700"/>
              <a:gd name="connsiteY492" fmla="*/ 4745346 h 6673820"/>
              <a:gd name="connsiteX493" fmla="*/ 99674 w 11748700"/>
              <a:gd name="connsiteY493" fmla="*/ 4654339 h 6673820"/>
              <a:gd name="connsiteX494" fmla="*/ 73672 w 11748700"/>
              <a:gd name="connsiteY494" fmla="*/ 4602336 h 6673820"/>
              <a:gd name="connsiteX495" fmla="*/ 69338 w 11748700"/>
              <a:gd name="connsiteY495" fmla="*/ 4580667 h 6673820"/>
              <a:gd name="connsiteX496" fmla="*/ 47670 w 11748700"/>
              <a:gd name="connsiteY496" fmla="*/ 4537331 h 6673820"/>
              <a:gd name="connsiteX497" fmla="*/ 39002 w 11748700"/>
              <a:gd name="connsiteY497" fmla="*/ 4515663 h 6673820"/>
              <a:gd name="connsiteX498" fmla="*/ 34669 w 11748700"/>
              <a:gd name="connsiteY498" fmla="*/ 4493994 h 6673820"/>
              <a:gd name="connsiteX499" fmla="*/ 30335 w 11748700"/>
              <a:gd name="connsiteY499" fmla="*/ 4450658 h 6673820"/>
              <a:gd name="connsiteX500" fmla="*/ 21668 w 11748700"/>
              <a:gd name="connsiteY500" fmla="*/ 4428990 h 6673820"/>
              <a:gd name="connsiteX501" fmla="*/ 13001 w 11748700"/>
              <a:gd name="connsiteY501" fmla="*/ 4359651 h 6673820"/>
              <a:gd name="connsiteX502" fmla="*/ 0 w 11748700"/>
              <a:gd name="connsiteY502" fmla="*/ 4238309 h 6673820"/>
              <a:gd name="connsiteX503" fmla="*/ 4333 w 11748700"/>
              <a:gd name="connsiteY503" fmla="*/ 4025960 h 6673820"/>
              <a:gd name="connsiteX504" fmla="*/ 13001 w 11748700"/>
              <a:gd name="connsiteY504" fmla="*/ 3999958 h 6673820"/>
              <a:gd name="connsiteX505" fmla="*/ 17334 w 11748700"/>
              <a:gd name="connsiteY505" fmla="*/ 3973956 h 6673820"/>
              <a:gd name="connsiteX506" fmla="*/ 26002 w 11748700"/>
              <a:gd name="connsiteY506" fmla="*/ 3930620 h 6673820"/>
              <a:gd name="connsiteX507" fmla="*/ 34669 w 11748700"/>
              <a:gd name="connsiteY507" fmla="*/ 3878616 h 6673820"/>
              <a:gd name="connsiteX508" fmla="*/ 43336 w 11748700"/>
              <a:gd name="connsiteY508" fmla="*/ 3861282 h 6673820"/>
              <a:gd name="connsiteX509" fmla="*/ 47670 w 11748700"/>
              <a:gd name="connsiteY509" fmla="*/ 3843947 h 6673820"/>
              <a:gd name="connsiteX510" fmla="*/ 56337 w 11748700"/>
              <a:gd name="connsiteY510" fmla="*/ 3826612 h 6673820"/>
              <a:gd name="connsiteX511" fmla="*/ 69338 w 11748700"/>
              <a:gd name="connsiteY511" fmla="*/ 3787610 h 6673820"/>
              <a:gd name="connsiteX512" fmla="*/ 78005 w 11748700"/>
              <a:gd name="connsiteY512" fmla="*/ 3770275 h 6673820"/>
              <a:gd name="connsiteX513" fmla="*/ 95340 w 11748700"/>
              <a:gd name="connsiteY513" fmla="*/ 3718271 h 6673820"/>
              <a:gd name="connsiteX514" fmla="*/ 104007 w 11748700"/>
              <a:gd name="connsiteY514" fmla="*/ 3696603 h 6673820"/>
              <a:gd name="connsiteX515" fmla="*/ 151677 w 11748700"/>
              <a:gd name="connsiteY515" fmla="*/ 3657600 h 6673820"/>
              <a:gd name="connsiteX516" fmla="*/ 294688 w 11748700"/>
              <a:gd name="connsiteY516" fmla="*/ 3661934 h 6673820"/>
              <a:gd name="connsiteX517" fmla="*/ 359693 w 11748700"/>
              <a:gd name="connsiteY517" fmla="*/ 3692269 h 6673820"/>
              <a:gd name="connsiteX518" fmla="*/ 377027 w 11748700"/>
              <a:gd name="connsiteY518" fmla="*/ 3709604 h 6673820"/>
              <a:gd name="connsiteX519" fmla="*/ 437698 w 11748700"/>
              <a:gd name="connsiteY519" fmla="*/ 3726938 h 6673820"/>
              <a:gd name="connsiteX520" fmla="*/ 446366 w 11748700"/>
              <a:gd name="connsiteY520" fmla="*/ 3731272 h 6673820"/>
              <a:gd name="connsiteX521" fmla="*/ 437698 w 11748700"/>
              <a:gd name="connsiteY521" fmla="*/ 3765941 h 6673820"/>
              <a:gd name="connsiteX0" fmla="*/ 125675 w 11748700"/>
              <a:gd name="connsiteY0" fmla="*/ 1456106 h 6673820"/>
              <a:gd name="connsiteX1" fmla="*/ 108341 w 11748700"/>
              <a:gd name="connsiteY1" fmla="*/ 1499443 h 6673820"/>
              <a:gd name="connsiteX2" fmla="*/ 82339 w 11748700"/>
              <a:gd name="connsiteY2" fmla="*/ 1668455 h 6673820"/>
              <a:gd name="connsiteX3" fmla="*/ 104007 w 11748700"/>
              <a:gd name="connsiteY3" fmla="*/ 2088819 h 6673820"/>
              <a:gd name="connsiteX4" fmla="*/ 125675 w 11748700"/>
              <a:gd name="connsiteY4" fmla="*/ 2127822 h 6673820"/>
              <a:gd name="connsiteX5" fmla="*/ 121342 w 11748700"/>
              <a:gd name="connsiteY5" fmla="*/ 2275166 h 6673820"/>
              <a:gd name="connsiteX6" fmla="*/ 160345 w 11748700"/>
              <a:gd name="connsiteY6" fmla="*/ 2435511 h 6673820"/>
              <a:gd name="connsiteX7" fmla="*/ 177679 w 11748700"/>
              <a:gd name="connsiteY7" fmla="*/ 2478847 h 6673820"/>
              <a:gd name="connsiteX8" fmla="*/ 182013 w 11748700"/>
              <a:gd name="connsiteY8" fmla="*/ 2500516 h 6673820"/>
              <a:gd name="connsiteX9" fmla="*/ 195014 w 11748700"/>
              <a:gd name="connsiteY9" fmla="*/ 2556853 h 6673820"/>
              <a:gd name="connsiteX10" fmla="*/ 212348 w 11748700"/>
              <a:gd name="connsiteY10" fmla="*/ 2643526 h 6673820"/>
              <a:gd name="connsiteX11" fmla="*/ 251351 w 11748700"/>
              <a:gd name="connsiteY11" fmla="*/ 2790870 h 6673820"/>
              <a:gd name="connsiteX12" fmla="*/ 290354 w 11748700"/>
              <a:gd name="connsiteY12" fmla="*/ 2916546 h 6673820"/>
              <a:gd name="connsiteX13" fmla="*/ 325023 w 11748700"/>
              <a:gd name="connsiteY13" fmla="*/ 3089892 h 6673820"/>
              <a:gd name="connsiteX14" fmla="*/ 338024 w 11748700"/>
              <a:gd name="connsiteY14" fmla="*/ 3193900 h 6673820"/>
              <a:gd name="connsiteX15" fmla="*/ 346692 w 11748700"/>
              <a:gd name="connsiteY15" fmla="*/ 3609930 h 6673820"/>
              <a:gd name="connsiteX16" fmla="*/ 507037 w 11748700"/>
              <a:gd name="connsiteY16" fmla="*/ 3861282 h 6673820"/>
              <a:gd name="connsiteX17" fmla="*/ 615378 w 11748700"/>
              <a:gd name="connsiteY17" fmla="*/ 4008626 h 6673820"/>
              <a:gd name="connsiteX18" fmla="*/ 710718 w 11748700"/>
              <a:gd name="connsiteY18" fmla="*/ 4164637 h 6673820"/>
              <a:gd name="connsiteX19" fmla="*/ 992405 w 11748700"/>
              <a:gd name="connsiteY19" fmla="*/ 4428990 h 6673820"/>
              <a:gd name="connsiteX20" fmla="*/ 1044409 w 11748700"/>
              <a:gd name="connsiteY20" fmla="*/ 4524330 h 6673820"/>
              <a:gd name="connsiteX21" fmla="*/ 1174419 w 11748700"/>
              <a:gd name="connsiteY21" fmla="*/ 4684675 h 6673820"/>
              <a:gd name="connsiteX22" fmla="*/ 1235090 w 11748700"/>
              <a:gd name="connsiteY22" fmla="*/ 4741012 h 6673820"/>
              <a:gd name="connsiteX23" fmla="*/ 1547112 w 11748700"/>
              <a:gd name="connsiteY23" fmla="*/ 4901357 h 6673820"/>
              <a:gd name="connsiteX24" fmla="*/ 1607784 w 11748700"/>
              <a:gd name="connsiteY24" fmla="*/ 4936027 h 6673820"/>
              <a:gd name="connsiteX25" fmla="*/ 1711791 w 11748700"/>
              <a:gd name="connsiteY25" fmla="*/ 4949028 h 6673820"/>
              <a:gd name="connsiteX26" fmla="*/ 1820132 w 11748700"/>
              <a:gd name="connsiteY26" fmla="*/ 4966362 h 6673820"/>
              <a:gd name="connsiteX27" fmla="*/ 2049816 w 11748700"/>
              <a:gd name="connsiteY27" fmla="*/ 4996698 h 6673820"/>
              <a:gd name="connsiteX28" fmla="*/ 2153823 w 11748700"/>
              <a:gd name="connsiteY28" fmla="*/ 5018366 h 6673820"/>
              <a:gd name="connsiteX29" fmla="*/ 2218828 w 11748700"/>
              <a:gd name="connsiteY29" fmla="*/ 5027033 h 6673820"/>
              <a:gd name="connsiteX30" fmla="*/ 2331503 w 11748700"/>
              <a:gd name="connsiteY30" fmla="*/ 5040034 h 6673820"/>
              <a:gd name="connsiteX31" fmla="*/ 2444178 w 11748700"/>
              <a:gd name="connsiteY31" fmla="*/ 5057369 h 6673820"/>
              <a:gd name="connsiteX32" fmla="*/ 2587188 w 11748700"/>
              <a:gd name="connsiteY32" fmla="*/ 5083371 h 6673820"/>
              <a:gd name="connsiteX33" fmla="*/ 2643526 w 11748700"/>
              <a:gd name="connsiteY33" fmla="*/ 5092038 h 6673820"/>
              <a:gd name="connsiteX34" fmla="*/ 2730199 w 11748700"/>
              <a:gd name="connsiteY34" fmla="*/ 5096372 h 6673820"/>
              <a:gd name="connsiteX35" fmla="*/ 2786536 w 11748700"/>
              <a:gd name="connsiteY35" fmla="*/ 5105039 h 6673820"/>
              <a:gd name="connsiteX36" fmla="*/ 2916546 w 11748700"/>
              <a:gd name="connsiteY36" fmla="*/ 5092038 h 6673820"/>
              <a:gd name="connsiteX37" fmla="*/ 2977217 w 11748700"/>
              <a:gd name="connsiteY37" fmla="*/ 5070370 h 6673820"/>
              <a:gd name="connsiteX38" fmla="*/ 3033554 w 11748700"/>
              <a:gd name="connsiteY38" fmla="*/ 5057369 h 6673820"/>
              <a:gd name="connsiteX39" fmla="*/ 3115893 w 11748700"/>
              <a:gd name="connsiteY39" fmla="*/ 5048701 h 6673820"/>
              <a:gd name="connsiteX40" fmla="*/ 3250237 w 11748700"/>
              <a:gd name="connsiteY40" fmla="*/ 5044368 h 6673820"/>
              <a:gd name="connsiteX41" fmla="*/ 3367245 w 11748700"/>
              <a:gd name="connsiteY41" fmla="*/ 5031367 h 6673820"/>
              <a:gd name="connsiteX42" fmla="*/ 3614263 w 11748700"/>
              <a:gd name="connsiteY42" fmla="*/ 5022700 h 6673820"/>
              <a:gd name="connsiteX43" fmla="*/ 3822278 w 11748700"/>
              <a:gd name="connsiteY43" fmla="*/ 5027033 h 6673820"/>
              <a:gd name="connsiteX44" fmla="*/ 3891617 w 11748700"/>
              <a:gd name="connsiteY44" fmla="*/ 5035701 h 6673820"/>
              <a:gd name="connsiteX45" fmla="*/ 4004292 w 11748700"/>
              <a:gd name="connsiteY45" fmla="*/ 5040034 h 6673820"/>
              <a:gd name="connsiteX46" fmla="*/ 4064963 w 11748700"/>
              <a:gd name="connsiteY46" fmla="*/ 5057369 h 6673820"/>
              <a:gd name="connsiteX47" fmla="*/ 4108299 w 11748700"/>
              <a:gd name="connsiteY47" fmla="*/ 5083371 h 6673820"/>
              <a:gd name="connsiteX48" fmla="*/ 4177638 w 11748700"/>
              <a:gd name="connsiteY48" fmla="*/ 5126707 h 6673820"/>
              <a:gd name="connsiteX49" fmla="*/ 4220974 w 11748700"/>
              <a:gd name="connsiteY49" fmla="*/ 5178711 h 6673820"/>
              <a:gd name="connsiteX50" fmla="*/ 4259977 w 11748700"/>
              <a:gd name="connsiteY50" fmla="*/ 5217714 h 6673820"/>
              <a:gd name="connsiteX51" fmla="*/ 4268644 w 11748700"/>
              <a:gd name="connsiteY51" fmla="*/ 5239382 h 6673820"/>
              <a:gd name="connsiteX52" fmla="*/ 4294646 w 11748700"/>
              <a:gd name="connsiteY52" fmla="*/ 5287052 h 6673820"/>
              <a:gd name="connsiteX53" fmla="*/ 4333649 w 11748700"/>
              <a:gd name="connsiteY53" fmla="*/ 5330389 h 6673820"/>
              <a:gd name="connsiteX54" fmla="*/ 4355317 w 11748700"/>
              <a:gd name="connsiteY54" fmla="*/ 5369392 h 6673820"/>
              <a:gd name="connsiteX55" fmla="*/ 4381319 w 11748700"/>
              <a:gd name="connsiteY55" fmla="*/ 5391060 h 6673820"/>
              <a:gd name="connsiteX56" fmla="*/ 4437657 w 11748700"/>
              <a:gd name="connsiteY56" fmla="*/ 5451731 h 6673820"/>
              <a:gd name="connsiteX57" fmla="*/ 4454991 w 11748700"/>
              <a:gd name="connsiteY57" fmla="*/ 5477733 h 6673820"/>
              <a:gd name="connsiteX58" fmla="*/ 4480993 w 11748700"/>
              <a:gd name="connsiteY58" fmla="*/ 5516736 h 6673820"/>
              <a:gd name="connsiteX59" fmla="*/ 4489660 w 11748700"/>
              <a:gd name="connsiteY59" fmla="*/ 5542737 h 6673820"/>
              <a:gd name="connsiteX60" fmla="*/ 4532997 w 11748700"/>
              <a:gd name="connsiteY60" fmla="*/ 5616410 h 6673820"/>
              <a:gd name="connsiteX61" fmla="*/ 4558999 w 11748700"/>
              <a:gd name="connsiteY61" fmla="*/ 5655412 h 6673820"/>
              <a:gd name="connsiteX62" fmla="*/ 4624003 w 11748700"/>
              <a:gd name="connsiteY62" fmla="*/ 5720417 h 6673820"/>
              <a:gd name="connsiteX63" fmla="*/ 4650005 w 11748700"/>
              <a:gd name="connsiteY63" fmla="*/ 5746419 h 6673820"/>
              <a:gd name="connsiteX64" fmla="*/ 4680341 w 11748700"/>
              <a:gd name="connsiteY64" fmla="*/ 5781088 h 6673820"/>
              <a:gd name="connsiteX65" fmla="*/ 4693342 w 11748700"/>
              <a:gd name="connsiteY65" fmla="*/ 5794089 h 6673820"/>
              <a:gd name="connsiteX66" fmla="*/ 4736678 w 11748700"/>
              <a:gd name="connsiteY66" fmla="*/ 5841759 h 6673820"/>
              <a:gd name="connsiteX67" fmla="*/ 4836352 w 11748700"/>
              <a:gd name="connsiteY67" fmla="*/ 5919765 h 6673820"/>
              <a:gd name="connsiteX68" fmla="*/ 4871021 w 11748700"/>
              <a:gd name="connsiteY68" fmla="*/ 5945767 h 6673820"/>
              <a:gd name="connsiteX69" fmla="*/ 4888356 w 11748700"/>
              <a:gd name="connsiteY69" fmla="*/ 5958768 h 6673820"/>
              <a:gd name="connsiteX70" fmla="*/ 4927359 w 11748700"/>
              <a:gd name="connsiteY70" fmla="*/ 5980436 h 6673820"/>
              <a:gd name="connsiteX71" fmla="*/ 4949027 w 11748700"/>
              <a:gd name="connsiteY71" fmla="*/ 5997771 h 6673820"/>
              <a:gd name="connsiteX72" fmla="*/ 4979363 w 11748700"/>
              <a:gd name="connsiteY72" fmla="*/ 6010772 h 6673820"/>
              <a:gd name="connsiteX73" fmla="*/ 5035700 w 11748700"/>
              <a:gd name="connsiteY73" fmla="*/ 6041107 h 6673820"/>
              <a:gd name="connsiteX74" fmla="*/ 5074703 w 11748700"/>
              <a:gd name="connsiteY74" fmla="*/ 6045441 h 6673820"/>
              <a:gd name="connsiteX75" fmla="*/ 5096371 w 11748700"/>
              <a:gd name="connsiteY75" fmla="*/ 6054108 h 6673820"/>
              <a:gd name="connsiteX76" fmla="*/ 5248049 w 11748700"/>
              <a:gd name="connsiteY76" fmla="*/ 6067109 h 6673820"/>
              <a:gd name="connsiteX77" fmla="*/ 5313054 w 11748700"/>
              <a:gd name="connsiteY77" fmla="*/ 6054108 h 6673820"/>
              <a:gd name="connsiteX78" fmla="*/ 5326055 w 11748700"/>
              <a:gd name="connsiteY78" fmla="*/ 6049774 h 6673820"/>
              <a:gd name="connsiteX79" fmla="*/ 5343389 w 11748700"/>
              <a:gd name="connsiteY79" fmla="*/ 6045441 h 6673820"/>
              <a:gd name="connsiteX80" fmla="*/ 5356390 w 11748700"/>
              <a:gd name="connsiteY80" fmla="*/ 6041107 h 6673820"/>
              <a:gd name="connsiteX81" fmla="*/ 5378058 w 11748700"/>
              <a:gd name="connsiteY81" fmla="*/ 6036773 h 6673820"/>
              <a:gd name="connsiteX82" fmla="*/ 5443063 w 11748700"/>
              <a:gd name="connsiteY82" fmla="*/ 6010772 h 6673820"/>
              <a:gd name="connsiteX83" fmla="*/ 5486400 w 11748700"/>
              <a:gd name="connsiteY83" fmla="*/ 6002104 h 6673820"/>
              <a:gd name="connsiteX84" fmla="*/ 5516735 w 11748700"/>
              <a:gd name="connsiteY84" fmla="*/ 5984770 h 6673820"/>
              <a:gd name="connsiteX85" fmla="*/ 5586074 w 11748700"/>
              <a:gd name="connsiteY85" fmla="*/ 5963101 h 6673820"/>
              <a:gd name="connsiteX86" fmla="*/ 5607742 w 11748700"/>
              <a:gd name="connsiteY86" fmla="*/ 5954434 h 6673820"/>
              <a:gd name="connsiteX87" fmla="*/ 5633744 w 11748700"/>
              <a:gd name="connsiteY87" fmla="*/ 5945767 h 6673820"/>
              <a:gd name="connsiteX88" fmla="*/ 5659746 w 11748700"/>
              <a:gd name="connsiteY88" fmla="*/ 5924099 h 6673820"/>
              <a:gd name="connsiteX89" fmla="*/ 5711749 w 11748700"/>
              <a:gd name="connsiteY89" fmla="*/ 5902430 h 6673820"/>
              <a:gd name="connsiteX90" fmla="*/ 5737751 w 11748700"/>
              <a:gd name="connsiteY90" fmla="*/ 5885096 h 6673820"/>
              <a:gd name="connsiteX91" fmla="*/ 5824424 w 11748700"/>
              <a:gd name="connsiteY91" fmla="*/ 5837426 h 6673820"/>
              <a:gd name="connsiteX92" fmla="*/ 5863427 w 11748700"/>
              <a:gd name="connsiteY92" fmla="*/ 5807090 h 6673820"/>
              <a:gd name="connsiteX93" fmla="*/ 5880762 w 11748700"/>
              <a:gd name="connsiteY93" fmla="*/ 5794089 h 6673820"/>
              <a:gd name="connsiteX94" fmla="*/ 5911097 w 11748700"/>
              <a:gd name="connsiteY94" fmla="*/ 5763754 h 6673820"/>
              <a:gd name="connsiteX95" fmla="*/ 5963101 w 11748700"/>
              <a:gd name="connsiteY95" fmla="*/ 5720417 h 6673820"/>
              <a:gd name="connsiteX96" fmla="*/ 5980436 w 11748700"/>
              <a:gd name="connsiteY96" fmla="*/ 5707416 h 6673820"/>
              <a:gd name="connsiteX97" fmla="*/ 5993437 w 11748700"/>
              <a:gd name="connsiteY97" fmla="*/ 5698749 h 6673820"/>
              <a:gd name="connsiteX98" fmla="*/ 6006438 w 11748700"/>
              <a:gd name="connsiteY98" fmla="*/ 5685748 h 6673820"/>
              <a:gd name="connsiteX99" fmla="*/ 6054108 w 11748700"/>
              <a:gd name="connsiteY99" fmla="*/ 5651079 h 6673820"/>
              <a:gd name="connsiteX100" fmla="*/ 6088777 w 11748700"/>
              <a:gd name="connsiteY100" fmla="*/ 5625077 h 6673820"/>
              <a:gd name="connsiteX101" fmla="*/ 6114779 w 11748700"/>
              <a:gd name="connsiteY101" fmla="*/ 5599075 h 6673820"/>
              <a:gd name="connsiteX102" fmla="*/ 6127780 w 11748700"/>
              <a:gd name="connsiteY102" fmla="*/ 5586074 h 6673820"/>
              <a:gd name="connsiteX103" fmla="*/ 6140781 w 11748700"/>
              <a:gd name="connsiteY103" fmla="*/ 5568739 h 6673820"/>
              <a:gd name="connsiteX104" fmla="*/ 6158115 w 11748700"/>
              <a:gd name="connsiteY104" fmla="*/ 5551405 h 6673820"/>
              <a:gd name="connsiteX105" fmla="*/ 6171116 w 11748700"/>
              <a:gd name="connsiteY105" fmla="*/ 5529737 h 6673820"/>
              <a:gd name="connsiteX106" fmla="*/ 6192784 w 11748700"/>
              <a:gd name="connsiteY106" fmla="*/ 5508068 h 6673820"/>
              <a:gd name="connsiteX107" fmla="*/ 6201452 w 11748700"/>
              <a:gd name="connsiteY107" fmla="*/ 5477733 h 6673820"/>
              <a:gd name="connsiteX108" fmla="*/ 6210119 w 11748700"/>
              <a:gd name="connsiteY108" fmla="*/ 5469065 h 6673820"/>
              <a:gd name="connsiteX109" fmla="*/ 6218786 w 11748700"/>
              <a:gd name="connsiteY109" fmla="*/ 5456064 h 6673820"/>
              <a:gd name="connsiteX110" fmla="*/ 6231787 w 11748700"/>
              <a:gd name="connsiteY110" fmla="*/ 5421395 h 6673820"/>
              <a:gd name="connsiteX111" fmla="*/ 6240455 w 11748700"/>
              <a:gd name="connsiteY111" fmla="*/ 5399727 h 6673820"/>
              <a:gd name="connsiteX112" fmla="*/ 6253456 w 11748700"/>
              <a:gd name="connsiteY112" fmla="*/ 5382392 h 6673820"/>
              <a:gd name="connsiteX113" fmla="*/ 6270790 w 11748700"/>
              <a:gd name="connsiteY113" fmla="*/ 5352057 h 6673820"/>
              <a:gd name="connsiteX114" fmla="*/ 6283791 w 11748700"/>
              <a:gd name="connsiteY114" fmla="*/ 5339056 h 6673820"/>
              <a:gd name="connsiteX115" fmla="*/ 6301126 w 11748700"/>
              <a:gd name="connsiteY115" fmla="*/ 5313054 h 6673820"/>
              <a:gd name="connsiteX116" fmla="*/ 6309793 w 11748700"/>
              <a:gd name="connsiteY116" fmla="*/ 5295719 h 6673820"/>
              <a:gd name="connsiteX117" fmla="*/ 6322794 w 11748700"/>
              <a:gd name="connsiteY117" fmla="*/ 5287052 h 6673820"/>
              <a:gd name="connsiteX118" fmla="*/ 6340129 w 11748700"/>
              <a:gd name="connsiteY118" fmla="*/ 5274051 h 6673820"/>
              <a:gd name="connsiteX119" fmla="*/ 6370464 w 11748700"/>
              <a:gd name="connsiteY119" fmla="*/ 5269718 h 6673820"/>
              <a:gd name="connsiteX120" fmla="*/ 6387799 w 11748700"/>
              <a:gd name="connsiteY120" fmla="*/ 5252383 h 6673820"/>
              <a:gd name="connsiteX121" fmla="*/ 6400800 w 11748700"/>
              <a:gd name="connsiteY121" fmla="*/ 5239382 h 6673820"/>
              <a:gd name="connsiteX122" fmla="*/ 6409467 w 11748700"/>
              <a:gd name="connsiteY122" fmla="*/ 5222047 h 6673820"/>
              <a:gd name="connsiteX123" fmla="*/ 6418134 w 11748700"/>
              <a:gd name="connsiteY123" fmla="*/ 5209046 h 6673820"/>
              <a:gd name="connsiteX124" fmla="*/ 6444136 w 11748700"/>
              <a:gd name="connsiteY124" fmla="*/ 5148375 h 6673820"/>
              <a:gd name="connsiteX125" fmla="*/ 6465804 w 11748700"/>
              <a:gd name="connsiteY125" fmla="*/ 5118040 h 6673820"/>
              <a:gd name="connsiteX126" fmla="*/ 6474472 w 11748700"/>
              <a:gd name="connsiteY126" fmla="*/ 5092038 h 6673820"/>
              <a:gd name="connsiteX127" fmla="*/ 6491806 w 11748700"/>
              <a:gd name="connsiteY127" fmla="*/ 5057369 h 6673820"/>
              <a:gd name="connsiteX128" fmla="*/ 6496140 w 11748700"/>
              <a:gd name="connsiteY128" fmla="*/ 5027033 h 6673820"/>
              <a:gd name="connsiteX129" fmla="*/ 6509141 w 11748700"/>
              <a:gd name="connsiteY129" fmla="*/ 4996698 h 6673820"/>
              <a:gd name="connsiteX130" fmla="*/ 6517808 w 11748700"/>
              <a:gd name="connsiteY130" fmla="*/ 4975029 h 6673820"/>
              <a:gd name="connsiteX131" fmla="*/ 6530809 w 11748700"/>
              <a:gd name="connsiteY131" fmla="*/ 4940360 h 6673820"/>
              <a:gd name="connsiteX132" fmla="*/ 6539476 w 11748700"/>
              <a:gd name="connsiteY132" fmla="*/ 4927359 h 6673820"/>
              <a:gd name="connsiteX133" fmla="*/ 6556811 w 11748700"/>
              <a:gd name="connsiteY133" fmla="*/ 4897024 h 6673820"/>
              <a:gd name="connsiteX134" fmla="*/ 6569812 w 11748700"/>
              <a:gd name="connsiteY134" fmla="*/ 4879689 h 6673820"/>
              <a:gd name="connsiteX135" fmla="*/ 6587147 w 11748700"/>
              <a:gd name="connsiteY135" fmla="*/ 4836353 h 6673820"/>
              <a:gd name="connsiteX136" fmla="*/ 6591480 w 11748700"/>
              <a:gd name="connsiteY136" fmla="*/ 4819018 h 6673820"/>
              <a:gd name="connsiteX137" fmla="*/ 6630483 w 11748700"/>
              <a:gd name="connsiteY137" fmla="*/ 4762681 h 6673820"/>
              <a:gd name="connsiteX138" fmla="*/ 6639150 w 11748700"/>
              <a:gd name="connsiteY138" fmla="*/ 4749680 h 6673820"/>
              <a:gd name="connsiteX139" fmla="*/ 6691154 w 11748700"/>
              <a:gd name="connsiteY139" fmla="*/ 4736679 h 6673820"/>
              <a:gd name="connsiteX140" fmla="*/ 6760493 w 11748700"/>
              <a:gd name="connsiteY140" fmla="*/ 4728011 h 6673820"/>
              <a:gd name="connsiteX141" fmla="*/ 6786494 w 11748700"/>
              <a:gd name="connsiteY141" fmla="*/ 4719344 h 6673820"/>
              <a:gd name="connsiteX142" fmla="*/ 6890502 w 11748700"/>
              <a:gd name="connsiteY142" fmla="*/ 4710677 h 6673820"/>
              <a:gd name="connsiteX143" fmla="*/ 6920838 w 11748700"/>
              <a:gd name="connsiteY143" fmla="*/ 4706343 h 6673820"/>
              <a:gd name="connsiteX144" fmla="*/ 7024845 w 11748700"/>
              <a:gd name="connsiteY144" fmla="*/ 4697676 h 6673820"/>
              <a:gd name="connsiteX145" fmla="*/ 7042180 w 11748700"/>
              <a:gd name="connsiteY145" fmla="*/ 4693342 h 6673820"/>
              <a:gd name="connsiteX146" fmla="*/ 7076849 w 11748700"/>
              <a:gd name="connsiteY146" fmla="*/ 4680341 h 6673820"/>
              <a:gd name="connsiteX147" fmla="*/ 7098517 w 11748700"/>
              <a:gd name="connsiteY147" fmla="*/ 4671674 h 6673820"/>
              <a:gd name="connsiteX148" fmla="*/ 7163522 w 11748700"/>
              <a:gd name="connsiteY148" fmla="*/ 4658673 h 6673820"/>
              <a:gd name="connsiteX149" fmla="*/ 7193857 w 11748700"/>
              <a:gd name="connsiteY149" fmla="*/ 4641338 h 6673820"/>
              <a:gd name="connsiteX150" fmla="*/ 7224193 w 11748700"/>
              <a:gd name="connsiteY150" fmla="*/ 4637005 h 6673820"/>
              <a:gd name="connsiteX151" fmla="*/ 7245861 w 11748700"/>
              <a:gd name="connsiteY151" fmla="*/ 4632671 h 6673820"/>
              <a:gd name="connsiteX152" fmla="*/ 7271863 w 11748700"/>
              <a:gd name="connsiteY152" fmla="*/ 4628337 h 6673820"/>
              <a:gd name="connsiteX153" fmla="*/ 7284864 w 11748700"/>
              <a:gd name="connsiteY153" fmla="*/ 4624004 h 6673820"/>
              <a:gd name="connsiteX154" fmla="*/ 7310866 w 11748700"/>
              <a:gd name="connsiteY154" fmla="*/ 4619670 h 6673820"/>
              <a:gd name="connsiteX155" fmla="*/ 7328201 w 11748700"/>
              <a:gd name="connsiteY155" fmla="*/ 4615337 h 6673820"/>
              <a:gd name="connsiteX156" fmla="*/ 7436542 w 11748700"/>
              <a:gd name="connsiteY156" fmla="*/ 4619670 h 6673820"/>
              <a:gd name="connsiteX157" fmla="*/ 7492879 w 11748700"/>
              <a:gd name="connsiteY157" fmla="*/ 4632671 h 6673820"/>
              <a:gd name="connsiteX158" fmla="*/ 7505880 w 11748700"/>
              <a:gd name="connsiteY158" fmla="*/ 4637005 h 6673820"/>
              <a:gd name="connsiteX159" fmla="*/ 7531882 w 11748700"/>
              <a:gd name="connsiteY159" fmla="*/ 4641338 h 6673820"/>
              <a:gd name="connsiteX160" fmla="*/ 7562218 w 11748700"/>
              <a:gd name="connsiteY160" fmla="*/ 4650006 h 6673820"/>
              <a:gd name="connsiteX161" fmla="*/ 7570885 w 11748700"/>
              <a:gd name="connsiteY161" fmla="*/ 4663007 h 6673820"/>
              <a:gd name="connsiteX162" fmla="*/ 7588220 w 11748700"/>
              <a:gd name="connsiteY162" fmla="*/ 4697676 h 6673820"/>
              <a:gd name="connsiteX163" fmla="*/ 7601220 w 11748700"/>
              <a:gd name="connsiteY163" fmla="*/ 4715010 h 6673820"/>
              <a:gd name="connsiteX164" fmla="*/ 7614221 w 11748700"/>
              <a:gd name="connsiteY164" fmla="*/ 4728011 h 6673820"/>
              <a:gd name="connsiteX165" fmla="*/ 7622889 w 11748700"/>
              <a:gd name="connsiteY165" fmla="*/ 4745346 h 6673820"/>
              <a:gd name="connsiteX166" fmla="*/ 7640223 w 11748700"/>
              <a:gd name="connsiteY166" fmla="*/ 4767014 h 6673820"/>
              <a:gd name="connsiteX167" fmla="*/ 7661892 w 11748700"/>
              <a:gd name="connsiteY167" fmla="*/ 4801683 h 6673820"/>
              <a:gd name="connsiteX168" fmla="*/ 7666225 w 11748700"/>
              <a:gd name="connsiteY168" fmla="*/ 4814684 h 6673820"/>
              <a:gd name="connsiteX169" fmla="*/ 7674893 w 11748700"/>
              <a:gd name="connsiteY169" fmla="*/ 4827685 h 6673820"/>
              <a:gd name="connsiteX170" fmla="*/ 7731230 w 11748700"/>
              <a:gd name="connsiteY170" fmla="*/ 4888356 h 6673820"/>
              <a:gd name="connsiteX171" fmla="*/ 7744231 w 11748700"/>
              <a:gd name="connsiteY171" fmla="*/ 4901357 h 6673820"/>
              <a:gd name="connsiteX172" fmla="*/ 7765899 w 11748700"/>
              <a:gd name="connsiteY172" fmla="*/ 4931693 h 6673820"/>
              <a:gd name="connsiteX173" fmla="*/ 7809236 w 11748700"/>
              <a:gd name="connsiteY173" fmla="*/ 4966362 h 6673820"/>
              <a:gd name="connsiteX174" fmla="*/ 7908910 w 11748700"/>
              <a:gd name="connsiteY174" fmla="*/ 4962028 h 6673820"/>
              <a:gd name="connsiteX175" fmla="*/ 7973914 w 11748700"/>
              <a:gd name="connsiteY175" fmla="*/ 4953361 h 6673820"/>
              <a:gd name="connsiteX176" fmla="*/ 7995583 w 11748700"/>
              <a:gd name="connsiteY176" fmla="*/ 4949028 h 6673820"/>
              <a:gd name="connsiteX177" fmla="*/ 8069255 w 11748700"/>
              <a:gd name="connsiteY177" fmla="*/ 4944694 h 6673820"/>
              <a:gd name="connsiteX178" fmla="*/ 8147260 w 11748700"/>
              <a:gd name="connsiteY178" fmla="*/ 4931693 h 6673820"/>
              <a:gd name="connsiteX179" fmla="*/ 8199264 w 11748700"/>
              <a:gd name="connsiteY179" fmla="*/ 4918692 h 6673820"/>
              <a:gd name="connsiteX180" fmla="*/ 8238267 w 11748700"/>
              <a:gd name="connsiteY180" fmla="*/ 4910025 h 6673820"/>
              <a:gd name="connsiteX181" fmla="*/ 8298938 w 11748700"/>
              <a:gd name="connsiteY181" fmla="*/ 4875355 h 6673820"/>
              <a:gd name="connsiteX182" fmla="*/ 8320606 w 11748700"/>
              <a:gd name="connsiteY182" fmla="*/ 4866688 h 6673820"/>
              <a:gd name="connsiteX183" fmla="*/ 8342275 w 11748700"/>
              <a:gd name="connsiteY183" fmla="*/ 4853687 h 6673820"/>
              <a:gd name="connsiteX184" fmla="*/ 8411613 w 11748700"/>
              <a:gd name="connsiteY184" fmla="*/ 4823352 h 6673820"/>
              <a:gd name="connsiteX185" fmla="*/ 8433281 w 11748700"/>
              <a:gd name="connsiteY185" fmla="*/ 4810351 h 6673820"/>
              <a:gd name="connsiteX186" fmla="*/ 8463617 w 11748700"/>
              <a:gd name="connsiteY186" fmla="*/ 4788683 h 6673820"/>
              <a:gd name="connsiteX187" fmla="*/ 8532955 w 11748700"/>
              <a:gd name="connsiteY187" fmla="*/ 4758347 h 6673820"/>
              <a:gd name="connsiteX188" fmla="*/ 8576292 w 11748700"/>
              <a:gd name="connsiteY188" fmla="*/ 4736679 h 6673820"/>
              <a:gd name="connsiteX189" fmla="*/ 8597960 w 11748700"/>
              <a:gd name="connsiteY189" fmla="*/ 4723678 h 6673820"/>
              <a:gd name="connsiteX190" fmla="*/ 8632629 w 11748700"/>
              <a:gd name="connsiteY190" fmla="*/ 4706343 h 6673820"/>
              <a:gd name="connsiteX191" fmla="*/ 8671632 w 11748700"/>
              <a:gd name="connsiteY191" fmla="*/ 4680341 h 6673820"/>
              <a:gd name="connsiteX192" fmla="*/ 8727969 w 11748700"/>
              <a:gd name="connsiteY192" fmla="*/ 4641338 h 6673820"/>
              <a:gd name="connsiteX193" fmla="*/ 8758305 w 11748700"/>
              <a:gd name="connsiteY193" fmla="*/ 4615337 h 6673820"/>
              <a:gd name="connsiteX194" fmla="*/ 8827643 w 11748700"/>
              <a:gd name="connsiteY194" fmla="*/ 4567666 h 6673820"/>
              <a:gd name="connsiteX195" fmla="*/ 8914316 w 11748700"/>
              <a:gd name="connsiteY195" fmla="*/ 4515663 h 6673820"/>
              <a:gd name="connsiteX196" fmla="*/ 8940318 w 11748700"/>
              <a:gd name="connsiteY196" fmla="*/ 4493994 h 6673820"/>
              <a:gd name="connsiteX197" fmla="*/ 8961986 w 11748700"/>
              <a:gd name="connsiteY197" fmla="*/ 4472326 h 6673820"/>
              <a:gd name="connsiteX198" fmla="*/ 9000989 w 11748700"/>
              <a:gd name="connsiteY198" fmla="*/ 4437657 h 6673820"/>
              <a:gd name="connsiteX199" fmla="*/ 9022657 w 11748700"/>
              <a:gd name="connsiteY199" fmla="*/ 4415989 h 6673820"/>
              <a:gd name="connsiteX200" fmla="*/ 9052993 w 11748700"/>
              <a:gd name="connsiteY200" fmla="*/ 4389987 h 6673820"/>
              <a:gd name="connsiteX201" fmla="*/ 9109330 w 11748700"/>
              <a:gd name="connsiteY201" fmla="*/ 4329316 h 6673820"/>
              <a:gd name="connsiteX202" fmla="*/ 9165668 w 11748700"/>
              <a:gd name="connsiteY202" fmla="*/ 4290313 h 6673820"/>
              <a:gd name="connsiteX203" fmla="*/ 9191670 w 11748700"/>
              <a:gd name="connsiteY203" fmla="*/ 4268645 h 6673820"/>
              <a:gd name="connsiteX204" fmla="*/ 9248007 w 11748700"/>
              <a:gd name="connsiteY204" fmla="*/ 4238309 h 6673820"/>
              <a:gd name="connsiteX205" fmla="*/ 9339014 w 11748700"/>
              <a:gd name="connsiteY205" fmla="*/ 4155970 h 6673820"/>
              <a:gd name="connsiteX206" fmla="*/ 9430020 w 11748700"/>
              <a:gd name="connsiteY206" fmla="*/ 4025960 h 6673820"/>
              <a:gd name="connsiteX207" fmla="*/ 9495025 w 11748700"/>
              <a:gd name="connsiteY207" fmla="*/ 3900284 h 6673820"/>
              <a:gd name="connsiteX208" fmla="*/ 9568697 w 11748700"/>
              <a:gd name="connsiteY208" fmla="*/ 3796277 h 6673820"/>
              <a:gd name="connsiteX209" fmla="*/ 9612034 w 11748700"/>
              <a:gd name="connsiteY209" fmla="*/ 3713937 h 6673820"/>
              <a:gd name="connsiteX210" fmla="*/ 9655370 w 11748700"/>
              <a:gd name="connsiteY210" fmla="*/ 3644599 h 6673820"/>
              <a:gd name="connsiteX211" fmla="*/ 9651037 w 11748700"/>
              <a:gd name="connsiteY211" fmla="*/ 3475587 h 6673820"/>
              <a:gd name="connsiteX212" fmla="*/ 9612034 w 11748700"/>
              <a:gd name="connsiteY212" fmla="*/ 3410582 h 6673820"/>
              <a:gd name="connsiteX213" fmla="*/ 9473357 w 11748700"/>
              <a:gd name="connsiteY213" fmla="*/ 3237236 h 6673820"/>
              <a:gd name="connsiteX214" fmla="*/ 9399685 w 11748700"/>
              <a:gd name="connsiteY214" fmla="*/ 3176565 h 6673820"/>
              <a:gd name="connsiteX215" fmla="*/ 9347681 w 11748700"/>
              <a:gd name="connsiteY215" fmla="*/ 3128895 h 6673820"/>
              <a:gd name="connsiteX216" fmla="*/ 9217672 w 11748700"/>
              <a:gd name="connsiteY216" fmla="*/ 3042222 h 6673820"/>
              <a:gd name="connsiteX217" fmla="*/ 9083329 w 11748700"/>
              <a:gd name="connsiteY217" fmla="*/ 2968550 h 6673820"/>
              <a:gd name="connsiteX218" fmla="*/ 8983655 w 11748700"/>
              <a:gd name="connsiteY218" fmla="*/ 2933881 h 6673820"/>
              <a:gd name="connsiteX219" fmla="*/ 8831977 w 11748700"/>
              <a:gd name="connsiteY219" fmla="*/ 2873210 h 6673820"/>
              <a:gd name="connsiteX220" fmla="*/ 8680299 w 11748700"/>
              <a:gd name="connsiteY220" fmla="*/ 2803871 h 6673820"/>
              <a:gd name="connsiteX221" fmla="*/ 8567624 w 11748700"/>
              <a:gd name="connsiteY221" fmla="*/ 2773536 h 6673820"/>
              <a:gd name="connsiteX222" fmla="*/ 8446282 w 11748700"/>
              <a:gd name="connsiteY222" fmla="*/ 2730199 h 6673820"/>
              <a:gd name="connsiteX223" fmla="*/ 8242601 w 11748700"/>
              <a:gd name="connsiteY223" fmla="*/ 2673862 h 6673820"/>
              <a:gd name="connsiteX224" fmla="*/ 7917577 w 11748700"/>
              <a:gd name="connsiteY224" fmla="*/ 2561187 h 6673820"/>
              <a:gd name="connsiteX225" fmla="*/ 7683560 w 11748700"/>
              <a:gd name="connsiteY225" fmla="*/ 2496182 h 6673820"/>
              <a:gd name="connsiteX226" fmla="*/ 7302199 w 11748700"/>
              <a:gd name="connsiteY226" fmla="*/ 2379173 h 6673820"/>
              <a:gd name="connsiteX227" fmla="*/ 6920838 w 11748700"/>
              <a:gd name="connsiteY227" fmla="*/ 2322836 h 6673820"/>
              <a:gd name="connsiteX228" fmla="*/ 6799495 w 11748700"/>
              <a:gd name="connsiteY228" fmla="*/ 2288167 h 6673820"/>
              <a:gd name="connsiteX229" fmla="*/ 6730157 w 11748700"/>
              <a:gd name="connsiteY229" fmla="*/ 2279500 h 6673820"/>
              <a:gd name="connsiteX230" fmla="*/ 6630483 w 11748700"/>
              <a:gd name="connsiteY230" fmla="*/ 2262165 h 6673820"/>
              <a:gd name="connsiteX231" fmla="*/ 6582813 w 11748700"/>
              <a:gd name="connsiteY231" fmla="*/ 2249164 h 6673820"/>
              <a:gd name="connsiteX232" fmla="*/ 6478805 w 11748700"/>
              <a:gd name="connsiteY232" fmla="*/ 2240497 h 6673820"/>
              <a:gd name="connsiteX233" fmla="*/ 5997770 w 11748700"/>
              <a:gd name="connsiteY233" fmla="*/ 2227496 h 6673820"/>
              <a:gd name="connsiteX234" fmla="*/ 5183044 w 11748700"/>
              <a:gd name="connsiteY234" fmla="*/ 2223162 h 6673820"/>
              <a:gd name="connsiteX235" fmla="*/ 4593668 w 11748700"/>
              <a:gd name="connsiteY235" fmla="*/ 2201494 h 6673820"/>
              <a:gd name="connsiteX236" fmla="*/ 4467992 w 11748700"/>
              <a:gd name="connsiteY236" fmla="*/ 2188493 h 6673820"/>
              <a:gd name="connsiteX237" fmla="*/ 4277311 w 11748700"/>
              <a:gd name="connsiteY237" fmla="*/ 2171158 h 6673820"/>
              <a:gd name="connsiteX238" fmla="*/ 4207973 w 11748700"/>
              <a:gd name="connsiteY238" fmla="*/ 2162491 h 6673820"/>
              <a:gd name="connsiteX239" fmla="*/ 4168970 w 11748700"/>
              <a:gd name="connsiteY239" fmla="*/ 2153824 h 6673820"/>
              <a:gd name="connsiteX240" fmla="*/ 3722604 w 11748700"/>
              <a:gd name="connsiteY240" fmla="*/ 2145156 h 6673820"/>
              <a:gd name="connsiteX241" fmla="*/ 3627264 w 11748700"/>
              <a:gd name="connsiteY241" fmla="*/ 2136489 h 6673820"/>
              <a:gd name="connsiteX242" fmla="*/ 3592595 w 11748700"/>
              <a:gd name="connsiteY242" fmla="*/ 2123488 h 6673820"/>
              <a:gd name="connsiteX243" fmla="*/ 3471253 w 11748700"/>
              <a:gd name="connsiteY243" fmla="*/ 2101820 h 6673820"/>
              <a:gd name="connsiteX244" fmla="*/ 3349911 w 11748700"/>
              <a:gd name="connsiteY244" fmla="*/ 2054150 h 6673820"/>
              <a:gd name="connsiteX245" fmla="*/ 3228568 w 11748700"/>
              <a:gd name="connsiteY245" fmla="*/ 2006480 h 6673820"/>
              <a:gd name="connsiteX246" fmla="*/ 3206900 w 11748700"/>
              <a:gd name="connsiteY246" fmla="*/ 1989145 h 6673820"/>
              <a:gd name="connsiteX247" fmla="*/ 3163564 w 11748700"/>
              <a:gd name="connsiteY247" fmla="*/ 1967477 h 6673820"/>
              <a:gd name="connsiteX248" fmla="*/ 3124561 w 11748700"/>
              <a:gd name="connsiteY248" fmla="*/ 1932808 h 6673820"/>
              <a:gd name="connsiteX249" fmla="*/ 3094225 w 11748700"/>
              <a:gd name="connsiteY249" fmla="*/ 1911139 h 6673820"/>
              <a:gd name="connsiteX250" fmla="*/ 3020553 w 11748700"/>
              <a:gd name="connsiteY250" fmla="*/ 1850468 h 6673820"/>
              <a:gd name="connsiteX251" fmla="*/ 2994551 w 11748700"/>
              <a:gd name="connsiteY251" fmla="*/ 1828800 h 6673820"/>
              <a:gd name="connsiteX252" fmla="*/ 2977217 w 11748700"/>
              <a:gd name="connsiteY252" fmla="*/ 1807132 h 6673820"/>
              <a:gd name="connsiteX253" fmla="*/ 2964216 w 11748700"/>
              <a:gd name="connsiteY253" fmla="*/ 1794131 h 6673820"/>
              <a:gd name="connsiteX254" fmla="*/ 2951215 w 11748700"/>
              <a:gd name="connsiteY254" fmla="*/ 1768129 h 6673820"/>
              <a:gd name="connsiteX255" fmla="*/ 2933880 w 11748700"/>
              <a:gd name="connsiteY255" fmla="*/ 1746461 h 6673820"/>
              <a:gd name="connsiteX256" fmla="*/ 2916546 w 11748700"/>
              <a:gd name="connsiteY256" fmla="*/ 1720459 h 6673820"/>
              <a:gd name="connsiteX257" fmla="*/ 2899211 w 11748700"/>
              <a:gd name="connsiteY257" fmla="*/ 1703124 h 6673820"/>
              <a:gd name="connsiteX258" fmla="*/ 2890544 w 11748700"/>
              <a:gd name="connsiteY258" fmla="*/ 1690123 h 6673820"/>
              <a:gd name="connsiteX259" fmla="*/ 2829873 w 11748700"/>
              <a:gd name="connsiteY259" fmla="*/ 1607784 h 6673820"/>
              <a:gd name="connsiteX260" fmla="*/ 2816872 w 11748700"/>
              <a:gd name="connsiteY260" fmla="*/ 1577448 h 6673820"/>
              <a:gd name="connsiteX261" fmla="*/ 2812538 w 11748700"/>
              <a:gd name="connsiteY261" fmla="*/ 1542779 h 6673820"/>
              <a:gd name="connsiteX262" fmla="*/ 2808204 w 11748700"/>
              <a:gd name="connsiteY262" fmla="*/ 1430104 h 6673820"/>
              <a:gd name="connsiteX263" fmla="*/ 2799537 w 11748700"/>
              <a:gd name="connsiteY263" fmla="*/ 1391101 h 6673820"/>
              <a:gd name="connsiteX264" fmla="*/ 2795203 w 11748700"/>
              <a:gd name="connsiteY264" fmla="*/ 1343431 h 6673820"/>
              <a:gd name="connsiteX265" fmla="*/ 2786536 w 11748700"/>
              <a:gd name="connsiteY265" fmla="*/ 1300095 h 6673820"/>
              <a:gd name="connsiteX266" fmla="*/ 2773535 w 11748700"/>
              <a:gd name="connsiteY266" fmla="*/ 1152751 h 6673820"/>
              <a:gd name="connsiteX267" fmla="*/ 2769202 w 11748700"/>
              <a:gd name="connsiteY267" fmla="*/ 1135416 h 6673820"/>
              <a:gd name="connsiteX268" fmla="*/ 2777869 w 11748700"/>
              <a:gd name="connsiteY268" fmla="*/ 996739 h 6673820"/>
              <a:gd name="connsiteX269" fmla="*/ 2786536 w 11748700"/>
              <a:gd name="connsiteY269" fmla="*/ 966404 h 6673820"/>
              <a:gd name="connsiteX270" fmla="*/ 2812538 w 11748700"/>
              <a:gd name="connsiteY270" fmla="*/ 905733 h 6673820"/>
              <a:gd name="connsiteX271" fmla="*/ 2847207 w 11748700"/>
              <a:gd name="connsiteY271" fmla="*/ 862396 h 6673820"/>
              <a:gd name="connsiteX272" fmla="*/ 2864542 w 11748700"/>
              <a:gd name="connsiteY272" fmla="*/ 840728 h 6673820"/>
              <a:gd name="connsiteX273" fmla="*/ 2881876 w 11748700"/>
              <a:gd name="connsiteY273" fmla="*/ 827727 h 6673820"/>
              <a:gd name="connsiteX274" fmla="*/ 2894877 w 11748700"/>
              <a:gd name="connsiteY274" fmla="*/ 819060 h 6673820"/>
              <a:gd name="connsiteX275" fmla="*/ 2912212 w 11748700"/>
              <a:gd name="connsiteY275" fmla="*/ 801725 h 6673820"/>
              <a:gd name="connsiteX276" fmla="*/ 3003219 w 11748700"/>
              <a:gd name="connsiteY276" fmla="*/ 775723 h 6673820"/>
              <a:gd name="connsiteX277" fmla="*/ 3115893 w 11748700"/>
              <a:gd name="connsiteY277" fmla="*/ 749721 h 6673820"/>
              <a:gd name="connsiteX278" fmla="*/ 3137562 w 11748700"/>
              <a:gd name="connsiteY278" fmla="*/ 741054 h 6673820"/>
              <a:gd name="connsiteX279" fmla="*/ 3163564 w 11748700"/>
              <a:gd name="connsiteY279" fmla="*/ 732387 h 6673820"/>
              <a:gd name="connsiteX280" fmla="*/ 3219901 w 11748700"/>
              <a:gd name="connsiteY280" fmla="*/ 702051 h 6673820"/>
              <a:gd name="connsiteX281" fmla="*/ 3237236 w 11748700"/>
              <a:gd name="connsiteY281" fmla="*/ 689050 h 6673820"/>
              <a:gd name="connsiteX282" fmla="*/ 3293573 w 11748700"/>
              <a:gd name="connsiteY282" fmla="*/ 663048 h 6673820"/>
              <a:gd name="connsiteX283" fmla="*/ 3323909 w 11748700"/>
              <a:gd name="connsiteY283" fmla="*/ 650047 h 6673820"/>
              <a:gd name="connsiteX284" fmla="*/ 3362911 w 11748700"/>
              <a:gd name="connsiteY284" fmla="*/ 641380 h 6673820"/>
              <a:gd name="connsiteX285" fmla="*/ 3488587 w 11748700"/>
              <a:gd name="connsiteY285" fmla="*/ 619712 h 6673820"/>
              <a:gd name="connsiteX286" fmla="*/ 3644599 w 11748700"/>
              <a:gd name="connsiteY286" fmla="*/ 598044 h 6673820"/>
              <a:gd name="connsiteX287" fmla="*/ 3731272 w 11748700"/>
              <a:gd name="connsiteY287" fmla="*/ 589376 h 6673820"/>
              <a:gd name="connsiteX288" fmla="*/ 3809277 w 11748700"/>
              <a:gd name="connsiteY288" fmla="*/ 576375 h 6673820"/>
              <a:gd name="connsiteX289" fmla="*/ 3891617 w 11748700"/>
              <a:gd name="connsiteY289" fmla="*/ 567708 h 6673820"/>
              <a:gd name="connsiteX290" fmla="*/ 4359651 w 11748700"/>
              <a:gd name="connsiteY290" fmla="*/ 533039 h 6673820"/>
              <a:gd name="connsiteX291" fmla="*/ 4428989 w 11748700"/>
              <a:gd name="connsiteY291" fmla="*/ 520038 h 6673820"/>
              <a:gd name="connsiteX292" fmla="*/ 4554665 w 11748700"/>
              <a:gd name="connsiteY292" fmla="*/ 507037 h 6673820"/>
              <a:gd name="connsiteX293" fmla="*/ 4654339 w 11748700"/>
              <a:gd name="connsiteY293" fmla="*/ 485369 h 6673820"/>
              <a:gd name="connsiteX294" fmla="*/ 4758347 w 11748700"/>
              <a:gd name="connsiteY294" fmla="*/ 437699 h 6673820"/>
              <a:gd name="connsiteX295" fmla="*/ 4888356 w 11748700"/>
              <a:gd name="connsiteY295" fmla="*/ 416030 h 6673820"/>
              <a:gd name="connsiteX296" fmla="*/ 5105039 w 11748700"/>
              <a:gd name="connsiteY296" fmla="*/ 364027 h 6673820"/>
              <a:gd name="connsiteX297" fmla="*/ 5209046 w 11748700"/>
              <a:gd name="connsiteY297" fmla="*/ 351026 h 6673820"/>
              <a:gd name="connsiteX298" fmla="*/ 5386726 w 11748700"/>
              <a:gd name="connsiteY298" fmla="*/ 329357 h 6673820"/>
              <a:gd name="connsiteX299" fmla="*/ 5560072 w 11748700"/>
              <a:gd name="connsiteY299" fmla="*/ 320690 h 6673820"/>
              <a:gd name="connsiteX300" fmla="*/ 5742085 w 11748700"/>
              <a:gd name="connsiteY300" fmla="*/ 312023 h 6673820"/>
              <a:gd name="connsiteX301" fmla="*/ 5958767 w 11748700"/>
              <a:gd name="connsiteY301" fmla="*/ 307689 h 6673820"/>
              <a:gd name="connsiteX302" fmla="*/ 6114779 w 11748700"/>
              <a:gd name="connsiteY302" fmla="*/ 303355 h 6673820"/>
              <a:gd name="connsiteX303" fmla="*/ 6270790 w 11748700"/>
              <a:gd name="connsiteY303" fmla="*/ 281687 h 6673820"/>
              <a:gd name="connsiteX304" fmla="*/ 6392132 w 11748700"/>
              <a:gd name="connsiteY304" fmla="*/ 268686 h 6673820"/>
              <a:gd name="connsiteX305" fmla="*/ 6695488 w 11748700"/>
              <a:gd name="connsiteY305" fmla="*/ 260019 h 6673820"/>
              <a:gd name="connsiteX306" fmla="*/ 6764826 w 11748700"/>
              <a:gd name="connsiteY306" fmla="*/ 251352 h 6673820"/>
              <a:gd name="connsiteX307" fmla="*/ 6907837 w 11748700"/>
              <a:gd name="connsiteY307" fmla="*/ 238351 h 6673820"/>
              <a:gd name="connsiteX308" fmla="*/ 6959840 w 11748700"/>
              <a:gd name="connsiteY308" fmla="*/ 229683 h 6673820"/>
              <a:gd name="connsiteX309" fmla="*/ 6998843 w 11748700"/>
              <a:gd name="connsiteY309" fmla="*/ 212349 h 6673820"/>
              <a:gd name="connsiteX310" fmla="*/ 7115852 w 11748700"/>
              <a:gd name="connsiteY310" fmla="*/ 199348 h 6673820"/>
              <a:gd name="connsiteX311" fmla="*/ 7159188 w 11748700"/>
              <a:gd name="connsiteY311" fmla="*/ 186347 h 6673820"/>
              <a:gd name="connsiteX312" fmla="*/ 7189524 w 11748700"/>
              <a:gd name="connsiteY312" fmla="*/ 182013 h 6673820"/>
              <a:gd name="connsiteX313" fmla="*/ 7380204 w 11748700"/>
              <a:gd name="connsiteY313" fmla="*/ 173346 h 6673820"/>
              <a:gd name="connsiteX314" fmla="*/ 7440875 w 11748700"/>
              <a:gd name="connsiteY314" fmla="*/ 164679 h 6673820"/>
              <a:gd name="connsiteX315" fmla="*/ 7466877 w 11748700"/>
              <a:gd name="connsiteY315" fmla="*/ 156011 h 6673820"/>
              <a:gd name="connsiteX316" fmla="*/ 7514548 w 11748700"/>
              <a:gd name="connsiteY316" fmla="*/ 143010 h 6673820"/>
              <a:gd name="connsiteX317" fmla="*/ 7527548 w 11748700"/>
              <a:gd name="connsiteY317" fmla="*/ 134343 h 6673820"/>
              <a:gd name="connsiteX318" fmla="*/ 7570885 w 11748700"/>
              <a:gd name="connsiteY318" fmla="*/ 121342 h 6673820"/>
              <a:gd name="connsiteX319" fmla="*/ 7609888 w 11748700"/>
              <a:gd name="connsiteY319" fmla="*/ 104008 h 6673820"/>
              <a:gd name="connsiteX320" fmla="*/ 7726896 w 11748700"/>
              <a:gd name="connsiteY320" fmla="*/ 82339 h 6673820"/>
              <a:gd name="connsiteX321" fmla="*/ 7752898 w 11748700"/>
              <a:gd name="connsiteY321" fmla="*/ 78006 h 6673820"/>
              <a:gd name="connsiteX322" fmla="*/ 7787567 w 11748700"/>
              <a:gd name="connsiteY322" fmla="*/ 73672 h 6673820"/>
              <a:gd name="connsiteX323" fmla="*/ 7804902 w 11748700"/>
              <a:gd name="connsiteY323" fmla="*/ 69338 h 6673820"/>
              <a:gd name="connsiteX324" fmla="*/ 7913243 w 11748700"/>
              <a:gd name="connsiteY324" fmla="*/ 65005 h 6673820"/>
              <a:gd name="connsiteX325" fmla="*/ 8021584 w 11748700"/>
              <a:gd name="connsiteY325" fmla="*/ 47670 h 6673820"/>
              <a:gd name="connsiteX326" fmla="*/ 8064921 w 11748700"/>
              <a:gd name="connsiteY326" fmla="*/ 34669 h 6673820"/>
              <a:gd name="connsiteX327" fmla="*/ 8099590 w 11748700"/>
              <a:gd name="connsiteY327" fmla="*/ 21668 h 6673820"/>
              <a:gd name="connsiteX328" fmla="*/ 8121258 w 11748700"/>
              <a:gd name="connsiteY328" fmla="*/ 13001 h 6673820"/>
              <a:gd name="connsiteX329" fmla="*/ 8134259 w 11748700"/>
              <a:gd name="connsiteY329" fmla="*/ 8667 h 6673820"/>
              <a:gd name="connsiteX330" fmla="*/ 8155928 w 11748700"/>
              <a:gd name="connsiteY330" fmla="*/ 0 h 6673820"/>
              <a:gd name="connsiteX331" fmla="*/ 8216599 w 11748700"/>
              <a:gd name="connsiteY331" fmla="*/ 4334 h 6673820"/>
              <a:gd name="connsiteX332" fmla="*/ 8238267 w 11748700"/>
              <a:gd name="connsiteY332" fmla="*/ 13001 h 6673820"/>
              <a:gd name="connsiteX333" fmla="*/ 8272936 w 11748700"/>
              <a:gd name="connsiteY333" fmla="*/ 17335 h 6673820"/>
              <a:gd name="connsiteX334" fmla="*/ 8303272 w 11748700"/>
              <a:gd name="connsiteY334" fmla="*/ 30336 h 6673820"/>
              <a:gd name="connsiteX335" fmla="*/ 8337941 w 11748700"/>
              <a:gd name="connsiteY335" fmla="*/ 34669 h 6673820"/>
              <a:gd name="connsiteX336" fmla="*/ 8476618 w 11748700"/>
              <a:gd name="connsiteY336" fmla="*/ 43337 h 6673820"/>
              <a:gd name="connsiteX337" fmla="*/ 8576292 w 11748700"/>
              <a:gd name="connsiteY337" fmla="*/ 47670 h 6673820"/>
              <a:gd name="connsiteX338" fmla="*/ 8671632 w 11748700"/>
              <a:gd name="connsiteY338" fmla="*/ 69338 h 6673820"/>
              <a:gd name="connsiteX339" fmla="*/ 8762639 w 11748700"/>
              <a:gd name="connsiteY339" fmla="*/ 78006 h 6673820"/>
              <a:gd name="connsiteX340" fmla="*/ 8892648 w 11748700"/>
              <a:gd name="connsiteY340" fmla="*/ 104008 h 6673820"/>
              <a:gd name="connsiteX341" fmla="*/ 8948985 w 11748700"/>
              <a:gd name="connsiteY341" fmla="*/ 117009 h 6673820"/>
              <a:gd name="connsiteX342" fmla="*/ 9187336 w 11748700"/>
              <a:gd name="connsiteY342" fmla="*/ 156011 h 6673820"/>
              <a:gd name="connsiteX343" fmla="*/ 9282676 w 11748700"/>
              <a:gd name="connsiteY343" fmla="*/ 173346 h 6673820"/>
              <a:gd name="connsiteX344" fmla="*/ 9404019 w 11748700"/>
              <a:gd name="connsiteY344" fmla="*/ 186347 h 6673820"/>
              <a:gd name="connsiteX345" fmla="*/ 9464690 w 11748700"/>
              <a:gd name="connsiteY345" fmla="*/ 195014 h 6673820"/>
              <a:gd name="connsiteX346" fmla="*/ 9698707 w 11748700"/>
              <a:gd name="connsiteY346" fmla="*/ 216683 h 6673820"/>
              <a:gd name="connsiteX347" fmla="*/ 9785380 w 11748700"/>
              <a:gd name="connsiteY347" fmla="*/ 229683 h 6673820"/>
              <a:gd name="connsiteX348" fmla="*/ 9885054 w 11748700"/>
              <a:gd name="connsiteY348" fmla="*/ 251352 h 6673820"/>
              <a:gd name="connsiteX349" fmla="*/ 9958726 w 11748700"/>
              <a:gd name="connsiteY349" fmla="*/ 255685 h 6673820"/>
              <a:gd name="connsiteX350" fmla="*/ 10114737 w 11748700"/>
              <a:gd name="connsiteY350" fmla="*/ 260019 h 6673820"/>
              <a:gd name="connsiteX351" fmla="*/ 10205744 w 11748700"/>
              <a:gd name="connsiteY351" fmla="*/ 273020 h 6673820"/>
              <a:gd name="connsiteX352" fmla="*/ 10357421 w 11748700"/>
              <a:gd name="connsiteY352" fmla="*/ 281687 h 6673820"/>
              <a:gd name="connsiteX353" fmla="*/ 10405092 w 11748700"/>
              <a:gd name="connsiteY353" fmla="*/ 286021 h 6673820"/>
              <a:gd name="connsiteX354" fmla="*/ 10452762 w 11748700"/>
              <a:gd name="connsiteY354" fmla="*/ 299022 h 6673820"/>
              <a:gd name="connsiteX355" fmla="*/ 10483097 w 11748700"/>
              <a:gd name="connsiteY355" fmla="*/ 303355 h 6673820"/>
              <a:gd name="connsiteX356" fmla="*/ 10552436 w 11748700"/>
              <a:gd name="connsiteY356" fmla="*/ 312023 h 6673820"/>
              <a:gd name="connsiteX357" fmla="*/ 10634775 w 11748700"/>
              <a:gd name="connsiteY357" fmla="*/ 333691 h 6673820"/>
              <a:gd name="connsiteX358" fmla="*/ 10717114 w 11748700"/>
              <a:gd name="connsiteY358" fmla="*/ 342358 h 6673820"/>
              <a:gd name="connsiteX359" fmla="*/ 10773452 w 11748700"/>
              <a:gd name="connsiteY359" fmla="*/ 364027 h 6673820"/>
              <a:gd name="connsiteX360" fmla="*/ 10842790 w 11748700"/>
              <a:gd name="connsiteY360" fmla="*/ 385695 h 6673820"/>
              <a:gd name="connsiteX361" fmla="*/ 10903461 w 11748700"/>
              <a:gd name="connsiteY361" fmla="*/ 390028 h 6673820"/>
              <a:gd name="connsiteX362" fmla="*/ 10981467 w 11748700"/>
              <a:gd name="connsiteY362" fmla="*/ 424698 h 6673820"/>
              <a:gd name="connsiteX363" fmla="*/ 11050805 w 11748700"/>
              <a:gd name="connsiteY363" fmla="*/ 442032 h 6673820"/>
              <a:gd name="connsiteX364" fmla="*/ 11133145 w 11748700"/>
              <a:gd name="connsiteY364" fmla="*/ 476701 h 6673820"/>
              <a:gd name="connsiteX365" fmla="*/ 11154813 w 11748700"/>
              <a:gd name="connsiteY365" fmla="*/ 485369 h 6673820"/>
              <a:gd name="connsiteX366" fmla="*/ 11232819 w 11748700"/>
              <a:gd name="connsiteY366" fmla="*/ 533039 h 6673820"/>
              <a:gd name="connsiteX367" fmla="*/ 11258820 w 11748700"/>
              <a:gd name="connsiteY367" fmla="*/ 554707 h 6673820"/>
              <a:gd name="connsiteX368" fmla="*/ 11328159 w 11748700"/>
              <a:gd name="connsiteY368" fmla="*/ 645714 h 6673820"/>
              <a:gd name="connsiteX369" fmla="*/ 11371495 w 11748700"/>
              <a:gd name="connsiteY369" fmla="*/ 754055 h 6673820"/>
              <a:gd name="connsiteX370" fmla="*/ 11397497 w 11748700"/>
              <a:gd name="connsiteY370" fmla="*/ 806059 h 6673820"/>
              <a:gd name="connsiteX371" fmla="*/ 11427833 w 11748700"/>
              <a:gd name="connsiteY371" fmla="*/ 931735 h 6673820"/>
              <a:gd name="connsiteX372" fmla="*/ 11458168 w 11748700"/>
              <a:gd name="connsiteY372" fmla="*/ 1014074 h 6673820"/>
              <a:gd name="connsiteX373" fmla="*/ 11462502 w 11748700"/>
              <a:gd name="connsiteY373" fmla="*/ 1087746 h 6673820"/>
              <a:gd name="connsiteX374" fmla="*/ 11475503 w 11748700"/>
              <a:gd name="connsiteY374" fmla="*/ 1126749 h 6673820"/>
              <a:gd name="connsiteX375" fmla="*/ 11488504 w 11748700"/>
              <a:gd name="connsiteY375" fmla="*/ 1330430 h 6673820"/>
              <a:gd name="connsiteX376" fmla="*/ 11523173 w 11748700"/>
              <a:gd name="connsiteY376" fmla="*/ 1677122 h 6673820"/>
              <a:gd name="connsiteX377" fmla="*/ 11518839 w 11748700"/>
              <a:gd name="connsiteY377" fmla="*/ 1954476 h 6673820"/>
              <a:gd name="connsiteX378" fmla="*/ 11510172 w 11748700"/>
              <a:gd name="connsiteY378" fmla="*/ 2084485 h 6673820"/>
              <a:gd name="connsiteX379" fmla="*/ 11518839 w 11748700"/>
              <a:gd name="connsiteY379" fmla="*/ 2283833 h 6673820"/>
              <a:gd name="connsiteX380" fmla="*/ 11583844 w 11748700"/>
              <a:gd name="connsiteY380" fmla="*/ 2379173 h 6673820"/>
              <a:gd name="connsiteX381" fmla="*/ 11605512 w 11748700"/>
              <a:gd name="connsiteY381" fmla="*/ 2439845 h 6673820"/>
              <a:gd name="connsiteX382" fmla="*/ 11609846 w 11748700"/>
              <a:gd name="connsiteY382" fmla="*/ 2487515 h 6673820"/>
              <a:gd name="connsiteX383" fmla="*/ 11622847 w 11748700"/>
              <a:gd name="connsiteY383" fmla="*/ 2556853 h 6673820"/>
              <a:gd name="connsiteX384" fmla="*/ 11618513 w 11748700"/>
              <a:gd name="connsiteY384" fmla="*/ 2786537 h 6673820"/>
              <a:gd name="connsiteX385" fmla="*/ 11614180 w 11748700"/>
              <a:gd name="connsiteY385" fmla="*/ 3089892 h 6673820"/>
              <a:gd name="connsiteX386" fmla="*/ 11596845 w 11748700"/>
              <a:gd name="connsiteY386" fmla="*/ 3211234 h 6673820"/>
              <a:gd name="connsiteX387" fmla="*/ 11583844 w 11748700"/>
              <a:gd name="connsiteY387" fmla="*/ 3328243 h 6673820"/>
              <a:gd name="connsiteX388" fmla="*/ 11575177 w 11748700"/>
              <a:gd name="connsiteY388" fmla="*/ 3423583 h 6673820"/>
              <a:gd name="connsiteX389" fmla="*/ 11562176 w 11748700"/>
              <a:gd name="connsiteY389" fmla="*/ 3666267 h 6673820"/>
              <a:gd name="connsiteX390" fmla="*/ 11575177 w 11748700"/>
              <a:gd name="connsiteY390" fmla="*/ 4025960 h 6673820"/>
              <a:gd name="connsiteX391" fmla="*/ 11592511 w 11748700"/>
              <a:gd name="connsiteY391" fmla="*/ 4108300 h 6673820"/>
              <a:gd name="connsiteX392" fmla="*/ 11631514 w 11748700"/>
              <a:gd name="connsiteY392" fmla="*/ 4333649 h 6673820"/>
              <a:gd name="connsiteX393" fmla="*/ 11653183 w 11748700"/>
              <a:gd name="connsiteY393" fmla="*/ 4411655 h 6673820"/>
              <a:gd name="connsiteX394" fmla="*/ 11666184 w 11748700"/>
              <a:gd name="connsiteY394" fmla="*/ 4498328 h 6673820"/>
              <a:gd name="connsiteX395" fmla="*/ 11674851 w 11748700"/>
              <a:gd name="connsiteY395" fmla="*/ 4541664 h 6673820"/>
              <a:gd name="connsiteX396" fmla="*/ 11687852 w 11748700"/>
              <a:gd name="connsiteY396" fmla="*/ 4658673 h 6673820"/>
              <a:gd name="connsiteX397" fmla="*/ 11692185 w 11748700"/>
              <a:gd name="connsiteY397" fmla="*/ 4715010 h 6673820"/>
              <a:gd name="connsiteX398" fmla="*/ 11700853 w 11748700"/>
              <a:gd name="connsiteY398" fmla="*/ 4771348 h 6673820"/>
              <a:gd name="connsiteX399" fmla="*/ 11709520 w 11748700"/>
              <a:gd name="connsiteY399" fmla="*/ 4923026 h 6673820"/>
              <a:gd name="connsiteX400" fmla="*/ 11718187 w 11748700"/>
              <a:gd name="connsiteY400" fmla="*/ 4983697 h 6673820"/>
              <a:gd name="connsiteX401" fmla="*/ 11726855 w 11748700"/>
              <a:gd name="connsiteY401" fmla="*/ 5079037 h 6673820"/>
              <a:gd name="connsiteX402" fmla="*/ 11731188 w 11748700"/>
              <a:gd name="connsiteY402" fmla="*/ 5105039 h 6673820"/>
              <a:gd name="connsiteX403" fmla="*/ 11744189 w 11748700"/>
              <a:gd name="connsiteY403" fmla="*/ 5230715 h 6673820"/>
              <a:gd name="connsiteX404" fmla="*/ 11726855 w 11748700"/>
              <a:gd name="connsiteY404" fmla="*/ 5690082 h 6673820"/>
              <a:gd name="connsiteX405" fmla="*/ 11687852 w 11748700"/>
              <a:gd name="connsiteY405" fmla="*/ 5785422 h 6673820"/>
              <a:gd name="connsiteX406" fmla="*/ 11670517 w 11748700"/>
              <a:gd name="connsiteY406" fmla="*/ 5815757 h 6673820"/>
              <a:gd name="connsiteX407" fmla="*/ 11601179 w 11748700"/>
              <a:gd name="connsiteY407" fmla="*/ 5859094 h 6673820"/>
              <a:gd name="connsiteX408" fmla="*/ 11458168 w 11748700"/>
              <a:gd name="connsiteY408" fmla="*/ 5919765 h 6673820"/>
              <a:gd name="connsiteX409" fmla="*/ 11401831 w 11748700"/>
              <a:gd name="connsiteY409" fmla="*/ 5963101 h 6673820"/>
              <a:gd name="connsiteX410" fmla="*/ 11297823 w 11748700"/>
              <a:gd name="connsiteY410" fmla="*/ 6032440 h 6673820"/>
              <a:gd name="connsiteX411" fmla="*/ 11258820 w 11748700"/>
              <a:gd name="connsiteY411" fmla="*/ 6075776 h 6673820"/>
              <a:gd name="connsiteX412" fmla="*/ 11198149 w 11748700"/>
              <a:gd name="connsiteY412" fmla="*/ 6123446 h 6673820"/>
              <a:gd name="connsiteX413" fmla="*/ 11098475 w 11748700"/>
              <a:gd name="connsiteY413" fmla="*/ 6210119 h 6673820"/>
              <a:gd name="connsiteX414" fmla="*/ 10942464 w 11748700"/>
              <a:gd name="connsiteY414" fmla="*/ 6327128 h 6673820"/>
              <a:gd name="connsiteX415" fmla="*/ 10634775 w 11748700"/>
              <a:gd name="connsiteY415" fmla="*/ 6461471 h 6673820"/>
              <a:gd name="connsiteX416" fmla="*/ 10461429 w 11748700"/>
              <a:gd name="connsiteY416" fmla="*/ 6478806 h 6673820"/>
              <a:gd name="connsiteX417" fmla="*/ 10041065 w 11748700"/>
              <a:gd name="connsiteY417" fmla="*/ 6487473 h 6673820"/>
              <a:gd name="connsiteX418" fmla="*/ 9967393 w 11748700"/>
              <a:gd name="connsiteY418" fmla="*/ 6491807 h 6673820"/>
              <a:gd name="connsiteX419" fmla="*/ 9885054 w 11748700"/>
              <a:gd name="connsiteY419" fmla="*/ 6509141 h 6673820"/>
              <a:gd name="connsiteX420" fmla="*/ 9798381 w 11748700"/>
              <a:gd name="connsiteY420" fmla="*/ 6522142 h 6673820"/>
              <a:gd name="connsiteX421" fmla="*/ 9681372 w 11748700"/>
              <a:gd name="connsiteY421" fmla="*/ 6548144 h 6673820"/>
              <a:gd name="connsiteX422" fmla="*/ 9486358 w 11748700"/>
              <a:gd name="connsiteY422" fmla="*/ 6574146 h 6673820"/>
              <a:gd name="connsiteX423" fmla="*/ 9278343 w 11748700"/>
              <a:gd name="connsiteY423" fmla="*/ 6613149 h 6673820"/>
              <a:gd name="connsiteX424" fmla="*/ 9209004 w 11748700"/>
              <a:gd name="connsiteY424" fmla="*/ 6630483 h 6673820"/>
              <a:gd name="connsiteX425" fmla="*/ 8775639 w 11748700"/>
              <a:gd name="connsiteY425" fmla="*/ 6647818 h 6673820"/>
              <a:gd name="connsiteX426" fmla="*/ 8463617 w 11748700"/>
              <a:gd name="connsiteY426" fmla="*/ 6656485 h 6673820"/>
              <a:gd name="connsiteX427" fmla="*/ 8368276 w 11748700"/>
              <a:gd name="connsiteY427" fmla="*/ 6660819 h 6673820"/>
              <a:gd name="connsiteX428" fmla="*/ 8216599 w 11748700"/>
              <a:gd name="connsiteY428" fmla="*/ 6665153 h 6673820"/>
              <a:gd name="connsiteX429" fmla="*/ 7848239 w 11748700"/>
              <a:gd name="connsiteY429" fmla="*/ 6656485 h 6673820"/>
              <a:gd name="connsiteX430" fmla="*/ 7800568 w 11748700"/>
              <a:gd name="connsiteY430" fmla="*/ 6652152 h 6673820"/>
              <a:gd name="connsiteX431" fmla="*/ 7748565 w 11748700"/>
              <a:gd name="connsiteY431" fmla="*/ 6643484 h 6673820"/>
              <a:gd name="connsiteX432" fmla="*/ 7614221 w 11748700"/>
              <a:gd name="connsiteY432" fmla="*/ 6634817 h 6673820"/>
              <a:gd name="connsiteX433" fmla="*/ 7432208 w 11748700"/>
              <a:gd name="connsiteY433" fmla="*/ 6600148 h 6673820"/>
              <a:gd name="connsiteX434" fmla="*/ 7319533 w 11748700"/>
              <a:gd name="connsiteY434" fmla="*/ 6574146 h 6673820"/>
              <a:gd name="connsiteX435" fmla="*/ 7276197 w 11748700"/>
              <a:gd name="connsiteY435" fmla="*/ 6569812 h 6673820"/>
              <a:gd name="connsiteX436" fmla="*/ 7011844 w 11748700"/>
              <a:gd name="connsiteY436" fmla="*/ 6548144 h 6673820"/>
              <a:gd name="connsiteX437" fmla="*/ 6925171 w 11748700"/>
              <a:gd name="connsiteY437" fmla="*/ 6565479 h 6673820"/>
              <a:gd name="connsiteX438" fmla="*/ 6912170 w 11748700"/>
              <a:gd name="connsiteY438" fmla="*/ 6569812 h 6673820"/>
              <a:gd name="connsiteX439" fmla="*/ 6890502 w 11748700"/>
              <a:gd name="connsiteY439" fmla="*/ 6582813 h 6673820"/>
              <a:gd name="connsiteX440" fmla="*/ 6795162 w 11748700"/>
              <a:gd name="connsiteY440" fmla="*/ 6634817 h 6673820"/>
              <a:gd name="connsiteX441" fmla="*/ 6691154 w 11748700"/>
              <a:gd name="connsiteY441" fmla="*/ 6643484 h 6673820"/>
              <a:gd name="connsiteX442" fmla="*/ 6617482 w 11748700"/>
              <a:gd name="connsiteY442" fmla="*/ 6656485 h 6673820"/>
              <a:gd name="connsiteX443" fmla="*/ 6582813 w 11748700"/>
              <a:gd name="connsiteY443" fmla="*/ 6665153 h 6673820"/>
              <a:gd name="connsiteX444" fmla="*/ 6548144 w 11748700"/>
              <a:gd name="connsiteY444" fmla="*/ 6669486 h 6673820"/>
              <a:gd name="connsiteX445" fmla="*/ 6517808 w 11748700"/>
              <a:gd name="connsiteY445" fmla="*/ 6673820 h 6673820"/>
              <a:gd name="connsiteX446" fmla="*/ 6015105 w 11748700"/>
              <a:gd name="connsiteY446" fmla="*/ 6669486 h 6673820"/>
              <a:gd name="connsiteX447" fmla="*/ 5915431 w 11748700"/>
              <a:gd name="connsiteY447" fmla="*/ 6647818 h 6673820"/>
              <a:gd name="connsiteX448" fmla="*/ 5538403 w 11748700"/>
              <a:gd name="connsiteY448" fmla="*/ 6652152 h 6673820"/>
              <a:gd name="connsiteX449" fmla="*/ 5196045 w 11748700"/>
              <a:gd name="connsiteY449" fmla="*/ 6634817 h 6673820"/>
              <a:gd name="connsiteX450" fmla="*/ 4489660 w 11748700"/>
              <a:gd name="connsiteY450" fmla="*/ 6608815 h 6673820"/>
              <a:gd name="connsiteX451" fmla="*/ 4311981 w 11748700"/>
              <a:gd name="connsiteY451" fmla="*/ 6582813 h 6673820"/>
              <a:gd name="connsiteX452" fmla="*/ 4090965 w 11748700"/>
              <a:gd name="connsiteY452" fmla="*/ 6552478 h 6673820"/>
              <a:gd name="connsiteX453" fmla="*/ 3999958 w 11748700"/>
              <a:gd name="connsiteY453" fmla="*/ 6513475 h 6673820"/>
              <a:gd name="connsiteX454" fmla="*/ 3666267 w 11748700"/>
              <a:gd name="connsiteY454" fmla="*/ 6448470 h 6673820"/>
              <a:gd name="connsiteX455" fmla="*/ 3588261 w 11748700"/>
              <a:gd name="connsiteY455" fmla="*/ 6439803 h 6673820"/>
              <a:gd name="connsiteX456" fmla="*/ 3336910 w 11748700"/>
              <a:gd name="connsiteY456" fmla="*/ 6405134 h 6673820"/>
              <a:gd name="connsiteX457" fmla="*/ 3003219 w 11748700"/>
              <a:gd name="connsiteY457" fmla="*/ 6340129 h 6673820"/>
              <a:gd name="connsiteX458" fmla="*/ 2825539 w 11748700"/>
              <a:gd name="connsiteY458" fmla="*/ 6309793 h 6673820"/>
              <a:gd name="connsiteX459" fmla="*/ 2678195 w 11748700"/>
              <a:gd name="connsiteY459" fmla="*/ 6288125 h 6673820"/>
              <a:gd name="connsiteX460" fmla="*/ 2500515 w 11748700"/>
              <a:gd name="connsiteY460" fmla="*/ 6305460 h 6673820"/>
              <a:gd name="connsiteX461" fmla="*/ 2439844 w 11748700"/>
              <a:gd name="connsiteY461" fmla="*/ 6314127 h 6673820"/>
              <a:gd name="connsiteX462" fmla="*/ 2244830 w 11748700"/>
              <a:gd name="connsiteY462" fmla="*/ 6361797 h 6673820"/>
              <a:gd name="connsiteX463" fmla="*/ 2088819 w 11748700"/>
              <a:gd name="connsiteY463" fmla="*/ 6383465 h 6673820"/>
              <a:gd name="connsiteX464" fmla="*/ 2015147 w 11748700"/>
              <a:gd name="connsiteY464" fmla="*/ 6400800 h 6673820"/>
              <a:gd name="connsiteX465" fmla="*/ 1950142 w 11748700"/>
              <a:gd name="connsiteY465" fmla="*/ 6409467 h 6673820"/>
              <a:gd name="connsiteX466" fmla="*/ 1815799 w 11748700"/>
              <a:gd name="connsiteY466" fmla="*/ 6444137 h 6673820"/>
              <a:gd name="connsiteX467" fmla="*/ 1681456 w 11748700"/>
              <a:gd name="connsiteY467" fmla="*/ 6452804 h 6673820"/>
              <a:gd name="connsiteX468" fmla="*/ 1473440 w 11748700"/>
              <a:gd name="connsiteY468" fmla="*/ 6431136 h 6673820"/>
              <a:gd name="connsiteX469" fmla="*/ 1369433 w 11748700"/>
              <a:gd name="connsiteY469" fmla="*/ 6418135 h 6673820"/>
              <a:gd name="connsiteX470" fmla="*/ 1287093 w 11748700"/>
              <a:gd name="connsiteY470" fmla="*/ 6405134 h 6673820"/>
              <a:gd name="connsiteX471" fmla="*/ 1239423 w 11748700"/>
              <a:gd name="connsiteY471" fmla="*/ 6396466 h 6673820"/>
              <a:gd name="connsiteX472" fmla="*/ 1165751 w 11748700"/>
              <a:gd name="connsiteY472" fmla="*/ 6370464 h 6673820"/>
              <a:gd name="connsiteX473" fmla="*/ 1053076 w 11748700"/>
              <a:gd name="connsiteY473" fmla="*/ 6335795 h 6673820"/>
              <a:gd name="connsiteX474" fmla="*/ 892731 w 11748700"/>
              <a:gd name="connsiteY474" fmla="*/ 6244789 h 6673820"/>
              <a:gd name="connsiteX475" fmla="*/ 858062 w 11748700"/>
              <a:gd name="connsiteY475" fmla="*/ 6218787 h 6673820"/>
              <a:gd name="connsiteX476" fmla="*/ 775723 w 11748700"/>
              <a:gd name="connsiteY476" fmla="*/ 6149448 h 6673820"/>
              <a:gd name="connsiteX477" fmla="*/ 719385 w 11748700"/>
              <a:gd name="connsiteY477" fmla="*/ 6023773 h 6673820"/>
              <a:gd name="connsiteX478" fmla="*/ 654381 w 11748700"/>
              <a:gd name="connsiteY478" fmla="*/ 5950101 h 6673820"/>
              <a:gd name="connsiteX479" fmla="*/ 628379 w 11748700"/>
              <a:gd name="connsiteY479" fmla="*/ 5893763 h 6673820"/>
              <a:gd name="connsiteX480" fmla="*/ 576375 w 11748700"/>
              <a:gd name="connsiteY480" fmla="*/ 5802756 h 6673820"/>
              <a:gd name="connsiteX481" fmla="*/ 489702 w 11748700"/>
              <a:gd name="connsiteY481" fmla="*/ 5620743 h 6673820"/>
              <a:gd name="connsiteX482" fmla="*/ 476701 w 11748700"/>
              <a:gd name="connsiteY482" fmla="*/ 5551405 h 6673820"/>
              <a:gd name="connsiteX483" fmla="*/ 372693 w 11748700"/>
              <a:gd name="connsiteY483" fmla="*/ 5317388 h 6673820"/>
              <a:gd name="connsiteX484" fmla="*/ 359693 w 11748700"/>
              <a:gd name="connsiteY484" fmla="*/ 5269718 h 6673820"/>
              <a:gd name="connsiteX485" fmla="*/ 329357 w 11748700"/>
              <a:gd name="connsiteY485" fmla="*/ 5183045 h 6673820"/>
              <a:gd name="connsiteX486" fmla="*/ 281687 w 11748700"/>
              <a:gd name="connsiteY486" fmla="*/ 5083371 h 6673820"/>
              <a:gd name="connsiteX487" fmla="*/ 251351 w 11748700"/>
              <a:gd name="connsiteY487" fmla="*/ 5009699 h 6673820"/>
              <a:gd name="connsiteX488" fmla="*/ 238350 w 11748700"/>
              <a:gd name="connsiteY488" fmla="*/ 4970696 h 6673820"/>
              <a:gd name="connsiteX489" fmla="*/ 212348 w 11748700"/>
              <a:gd name="connsiteY489" fmla="*/ 4936027 h 6673820"/>
              <a:gd name="connsiteX490" fmla="*/ 177679 w 11748700"/>
              <a:gd name="connsiteY490" fmla="*/ 4849354 h 6673820"/>
              <a:gd name="connsiteX491" fmla="*/ 125675 w 11748700"/>
              <a:gd name="connsiteY491" fmla="*/ 4745346 h 6673820"/>
              <a:gd name="connsiteX492" fmla="*/ 99674 w 11748700"/>
              <a:gd name="connsiteY492" fmla="*/ 4654339 h 6673820"/>
              <a:gd name="connsiteX493" fmla="*/ 73672 w 11748700"/>
              <a:gd name="connsiteY493" fmla="*/ 4602336 h 6673820"/>
              <a:gd name="connsiteX494" fmla="*/ 69338 w 11748700"/>
              <a:gd name="connsiteY494" fmla="*/ 4580667 h 6673820"/>
              <a:gd name="connsiteX495" fmla="*/ 47670 w 11748700"/>
              <a:gd name="connsiteY495" fmla="*/ 4537331 h 6673820"/>
              <a:gd name="connsiteX496" fmla="*/ 39002 w 11748700"/>
              <a:gd name="connsiteY496" fmla="*/ 4515663 h 6673820"/>
              <a:gd name="connsiteX497" fmla="*/ 34669 w 11748700"/>
              <a:gd name="connsiteY497" fmla="*/ 4493994 h 6673820"/>
              <a:gd name="connsiteX498" fmla="*/ 30335 w 11748700"/>
              <a:gd name="connsiteY498" fmla="*/ 4450658 h 6673820"/>
              <a:gd name="connsiteX499" fmla="*/ 21668 w 11748700"/>
              <a:gd name="connsiteY499" fmla="*/ 4428990 h 6673820"/>
              <a:gd name="connsiteX500" fmla="*/ 13001 w 11748700"/>
              <a:gd name="connsiteY500" fmla="*/ 4359651 h 6673820"/>
              <a:gd name="connsiteX501" fmla="*/ 0 w 11748700"/>
              <a:gd name="connsiteY501" fmla="*/ 4238309 h 6673820"/>
              <a:gd name="connsiteX502" fmla="*/ 4333 w 11748700"/>
              <a:gd name="connsiteY502" fmla="*/ 4025960 h 6673820"/>
              <a:gd name="connsiteX503" fmla="*/ 13001 w 11748700"/>
              <a:gd name="connsiteY503" fmla="*/ 3999958 h 6673820"/>
              <a:gd name="connsiteX504" fmla="*/ 17334 w 11748700"/>
              <a:gd name="connsiteY504" fmla="*/ 3973956 h 6673820"/>
              <a:gd name="connsiteX505" fmla="*/ 26002 w 11748700"/>
              <a:gd name="connsiteY505" fmla="*/ 3930620 h 6673820"/>
              <a:gd name="connsiteX506" fmla="*/ 34669 w 11748700"/>
              <a:gd name="connsiteY506" fmla="*/ 3878616 h 6673820"/>
              <a:gd name="connsiteX507" fmla="*/ 43336 w 11748700"/>
              <a:gd name="connsiteY507" fmla="*/ 3861282 h 6673820"/>
              <a:gd name="connsiteX508" fmla="*/ 47670 w 11748700"/>
              <a:gd name="connsiteY508" fmla="*/ 3843947 h 6673820"/>
              <a:gd name="connsiteX509" fmla="*/ 56337 w 11748700"/>
              <a:gd name="connsiteY509" fmla="*/ 3826612 h 6673820"/>
              <a:gd name="connsiteX510" fmla="*/ 69338 w 11748700"/>
              <a:gd name="connsiteY510" fmla="*/ 3787610 h 6673820"/>
              <a:gd name="connsiteX511" fmla="*/ 78005 w 11748700"/>
              <a:gd name="connsiteY511" fmla="*/ 3770275 h 6673820"/>
              <a:gd name="connsiteX512" fmla="*/ 95340 w 11748700"/>
              <a:gd name="connsiteY512" fmla="*/ 3718271 h 6673820"/>
              <a:gd name="connsiteX513" fmla="*/ 104007 w 11748700"/>
              <a:gd name="connsiteY513" fmla="*/ 3696603 h 6673820"/>
              <a:gd name="connsiteX514" fmla="*/ 151677 w 11748700"/>
              <a:gd name="connsiteY514" fmla="*/ 3657600 h 6673820"/>
              <a:gd name="connsiteX515" fmla="*/ 294688 w 11748700"/>
              <a:gd name="connsiteY515" fmla="*/ 3661934 h 6673820"/>
              <a:gd name="connsiteX516" fmla="*/ 359693 w 11748700"/>
              <a:gd name="connsiteY516" fmla="*/ 3692269 h 6673820"/>
              <a:gd name="connsiteX517" fmla="*/ 377027 w 11748700"/>
              <a:gd name="connsiteY517" fmla="*/ 3709604 h 6673820"/>
              <a:gd name="connsiteX518" fmla="*/ 437698 w 11748700"/>
              <a:gd name="connsiteY518" fmla="*/ 3726938 h 6673820"/>
              <a:gd name="connsiteX519" fmla="*/ 446366 w 11748700"/>
              <a:gd name="connsiteY519" fmla="*/ 3731272 h 6673820"/>
              <a:gd name="connsiteX520" fmla="*/ 437698 w 11748700"/>
              <a:gd name="connsiteY520" fmla="*/ 3765941 h 6673820"/>
              <a:gd name="connsiteX0" fmla="*/ 125675 w 11748700"/>
              <a:gd name="connsiteY0" fmla="*/ 1456106 h 6673820"/>
              <a:gd name="connsiteX1" fmla="*/ 82339 w 11748700"/>
              <a:gd name="connsiteY1" fmla="*/ 1668455 h 6673820"/>
              <a:gd name="connsiteX2" fmla="*/ 104007 w 11748700"/>
              <a:gd name="connsiteY2" fmla="*/ 2088819 h 6673820"/>
              <a:gd name="connsiteX3" fmla="*/ 125675 w 11748700"/>
              <a:gd name="connsiteY3" fmla="*/ 2127822 h 6673820"/>
              <a:gd name="connsiteX4" fmla="*/ 121342 w 11748700"/>
              <a:gd name="connsiteY4" fmla="*/ 2275166 h 6673820"/>
              <a:gd name="connsiteX5" fmla="*/ 160345 w 11748700"/>
              <a:gd name="connsiteY5" fmla="*/ 2435511 h 6673820"/>
              <a:gd name="connsiteX6" fmla="*/ 177679 w 11748700"/>
              <a:gd name="connsiteY6" fmla="*/ 2478847 h 6673820"/>
              <a:gd name="connsiteX7" fmla="*/ 182013 w 11748700"/>
              <a:gd name="connsiteY7" fmla="*/ 2500516 h 6673820"/>
              <a:gd name="connsiteX8" fmla="*/ 195014 w 11748700"/>
              <a:gd name="connsiteY8" fmla="*/ 2556853 h 6673820"/>
              <a:gd name="connsiteX9" fmla="*/ 212348 w 11748700"/>
              <a:gd name="connsiteY9" fmla="*/ 2643526 h 6673820"/>
              <a:gd name="connsiteX10" fmla="*/ 251351 w 11748700"/>
              <a:gd name="connsiteY10" fmla="*/ 2790870 h 6673820"/>
              <a:gd name="connsiteX11" fmla="*/ 290354 w 11748700"/>
              <a:gd name="connsiteY11" fmla="*/ 2916546 h 6673820"/>
              <a:gd name="connsiteX12" fmla="*/ 325023 w 11748700"/>
              <a:gd name="connsiteY12" fmla="*/ 3089892 h 6673820"/>
              <a:gd name="connsiteX13" fmla="*/ 338024 w 11748700"/>
              <a:gd name="connsiteY13" fmla="*/ 3193900 h 6673820"/>
              <a:gd name="connsiteX14" fmla="*/ 346692 w 11748700"/>
              <a:gd name="connsiteY14" fmla="*/ 3609930 h 6673820"/>
              <a:gd name="connsiteX15" fmla="*/ 507037 w 11748700"/>
              <a:gd name="connsiteY15" fmla="*/ 3861282 h 6673820"/>
              <a:gd name="connsiteX16" fmla="*/ 615378 w 11748700"/>
              <a:gd name="connsiteY16" fmla="*/ 4008626 h 6673820"/>
              <a:gd name="connsiteX17" fmla="*/ 710718 w 11748700"/>
              <a:gd name="connsiteY17" fmla="*/ 4164637 h 6673820"/>
              <a:gd name="connsiteX18" fmla="*/ 992405 w 11748700"/>
              <a:gd name="connsiteY18" fmla="*/ 4428990 h 6673820"/>
              <a:gd name="connsiteX19" fmla="*/ 1044409 w 11748700"/>
              <a:gd name="connsiteY19" fmla="*/ 4524330 h 6673820"/>
              <a:gd name="connsiteX20" fmla="*/ 1174419 w 11748700"/>
              <a:gd name="connsiteY20" fmla="*/ 4684675 h 6673820"/>
              <a:gd name="connsiteX21" fmla="*/ 1235090 w 11748700"/>
              <a:gd name="connsiteY21" fmla="*/ 4741012 h 6673820"/>
              <a:gd name="connsiteX22" fmla="*/ 1547112 w 11748700"/>
              <a:gd name="connsiteY22" fmla="*/ 4901357 h 6673820"/>
              <a:gd name="connsiteX23" fmla="*/ 1607784 w 11748700"/>
              <a:gd name="connsiteY23" fmla="*/ 4936027 h 6673820"/>
              <a:gd name="connsiteX24" fmla="*/ 1711791 w 11748700"/>
              <a:gd name="connsiteY24" fmla="*/ 4949028 h 6673820"/>
              <a:gd name="connsiteX25" fmla="*/ 1820132 w 11748700"/>
              <a:gd name="connsiteY25" fmla="*/ 4966362 h 6673820"/>
              <a:gd name="connsiteX26" fmla="*/ 2049816 w 11748700"/>
              <a:gd name="connsiteY26" fmla="*/ 4996698 h 6673820"/>
              <a:gd name="connsiteX27" fmla="*/ 2153823 w 11748700"/>
              <a:gd name="connsiteY27" fmla="*/ 5018366 h 6673820"/>
              <a:gd name="connsiteX28" fmla="*/ 2218828 w 11748700"/>
              <a:gd name="connsiteY28" fmla="*/ 5027033 h 6673820"/>
              <a:gd name="connsiteX29" fmla="*/ 2331503 w 11748700"/>
              <a:gd name="connsiteY29" fmla="*/ 5040034 h 6673820"/>
              <a:gd name="connsiteX30" fmla="*/ 2444178 w 11748700"/>
              <a:gd name="connsiteY30" fmla="*/ 5057369 h 6673820"/>
              <a:gd name="connsiteX31" fmla="*/ 2587188 w 11748700"/>
              <a:gd name="connsiteY31" fmla="*/ 5083371 h 6673820"/>
              <a:gd name="connsiteX32" fmla="*/ 2643526 w 11748700"/>
              <a:gd name="connsiteY32" fmla="*/ 5092038 h 6673820"/>
              <a:gd name="connsiteX33" fmla="*/ 2730199 w 11748700"/>
              <a:gd name="connsiteY33" fmla="*/ 5096372 h 6673820"/>
              <a:gd name="connsiteX34" fmla="*/ 2786536 w 11748700"/>
              <a:gd name="connsiteY34" fmla="*/ 5105039 h 6673820"/>
              <a:gd name="connsiteX35" fmla="*/ 2916546 w 11748700"/>
              <a:gd name="connsiteY35" fmla="*/ 5092038 h 6673820"/>
              <a:gd name="connsiteX36" fmla="*/ 2977217 w 11748700"/>
              <a:gd name="connsiteY36" fmla="*/ 5070370 h 6673820"/>
              <a:gd name="connsiteX37" fmla="*/ 3033554 w 11748700"/>
              <a:gd name="connsiteY37" fmla="*/ 5057369 h 6673820"/>
              <a:gd name="connsiteX38" fmla="*/ 3115893 w 11748700"/>
              <a:gd name="connsiteY38" fmla="*/ 5048701 h 6673820"/>
              <a:gd name="connsiteX39" fmla="*/ 3250237 w 11748700"/>
              <a:gd name="connsiteY39" fmla="*/ 5044368 h 6673820"/>
              <a:gd name="connsiteX40" fmla="*/ 3367245 w 11748700"/>
              <a:gd name="connsiteY40" fmla="*/ 5031367 h 6673820"/>
              <a:gd name="connsiteX41" fmla="*/ 3614263 w 11748700"/>
              <a:gd name="connsiteY41" fmla="*/ 5022700 h 6673820"/>
              <a:gd name="connsiteX42" fmla="*/ 3822278 w 11748700"/>
              <a:gd name="connsiteY42" fmla="*/ 5027033 h 6673820"/>
              <a:gd name="connsiteX43" fmla="*/ 3891617 w 11748700"/>
              <a:gd name="connsiteY43" fmla="*/ 5035701 h 6673820"/>
              <a:gd name="connsiteX44" fmla="*/ 4004292 w 11748700"/>
              <a:gd name="connsiteY44" fmla="*/ 5040034 h 6673820"/>
              <a:gd name="connsiteX45" fmla="*/ 4064963 w 11748700"/>
              <a:gd name="connsiteY45" fmla="*/ 5057369 h 6673820"/>
              <a:gd name="connsiteX46" fmla="*/ 4108299 w 11748700"/>
              <a:gd name="connsiteY46" fmla="*/ 5083371 h 6673820"/>
              <a:gd name="connsiteX47" fmla="*/ 4177638 w 11748700"/>
              <a:gd name="connsiteY47" fmla="*/ 5126707 h 6673820"/>
              <a:gd name="connsiteX48" fmla="*/ 4220974 w 11748700"/>
              <a:gd name="connsiteY48" fmla="*/ 5178711 h 6673820"/>
              <a:gd name="connsiteX49" fmla="*/ 4259977 w 11748700"/>
              <a:gd name="connsiteY49" fmla="*/ 5217714 h 6673820"/>
              <a:gd name="connsiteX50" fmla="*/ 4268644 w 11748700"/>
              <a:gd name="connsiteY50" fmla="*/ 5239382 h 6673820"/>
              <a:gd name="connsiteX51" fmla="*/ 4294646 w 11748700"/>
              <a:gd name="connsiteY51" fmla="*/ 5287052 h 6673820"/>
              <a:gd name="connsiteX52" fmla="*/ 4333649 w 11748700"/>
              <a:gd name="connsiteY52" fmla="*/ 5330389 h 6673820"/>
              <a:gd name="connsiteX53" fmla="*/ 4355317 w 11748700"/>
              <a:gd name="connsiteY53" fmla="*/ 5369392 h 6673820"/>
              <a:gd name="connsiteX54" fmla="*/ 4381319 w 11748700"/>
              <a:gd name="connsiteY54" fmla="*/ 5391060 h 6673820"/>
              <a:gd name="connsiteX55" fmla="*/ 4437657 w 11748700"/>
              <a:gd name="connsiteY55" fmla="*/ 5451731 h 6673820"/>
              <a:gd name="connsiteX56" fmla="*/ 4454991 w 11748700"/>
              <a:gd name="connsiteY56" fmla="*/ 5477733 h 6673820"/>
              <a:gd name="connsiteX57" fmla="*/ 4480993 w 11748700"/>
              <a:gd name="connsiteY57" fmla="*/ 5516736 h 6673820"/>
              <a:gd name="connsiteX58" fmla="*/ 4489660 w 11748700"/>
              <a:gd name="connsiteY58" fmla="*/ 5542737 h 6673820"/>
              <a:gd name="connsiteX59" fmla="*/ 4532997 w 11748700"/>
              <a:gd name="connsiteY59" fmla="*/ 5616410 h 6673820"/>
              <a:gd name="connsiteX60" fmla="*/ 4558999 w 11748700"/>
              <a:gd name="connsiteY60" fmla="*/ 5655412 h 6673820"/>
              <a:gd name="connsiteX61" fmla="*/ 4624003 w 11748700"/>
              <a:gd name="connsiteY61" fmla="*/ 5720417 h 6673820"/>
              <a:gd name="connsiteX62" fmla="*/ 4650005 w 11748700"/>
              <a:gd name="connsiteY62" fmla="*/ 5746419 h 6673820"/>
              <a:gd name="connsiteX63" fmla="*/ 4680341 w 11748700"/>
              <a:gd name="connsiteY63" fmla="*/ 5781088 h 6673820"/>
              <a:gd name="connsiteX64" fmla="*/ 4693342 w 11748700"/>
              <a:gd name="connsiteY64" fmla="*/ 5794089 h 6673820"/>
              <a:gd name="connsiteX65" fmla="*/ 4736678 w 11748700"/>
              <a:gd name="connsiteY65" fmla="*/ 5841759 h 6673820"/>
              <a:gd name="connsiteX66" fmla="*/ 4836352 w 11748700"/>
              <a:gd name="connsiteY66" fmla="*/ 5919765 h 6673820"/>
              <a:gd name="connsiteX67" fmla="*/ 4871021 w 11748700"/>
              <a:gd name="connsiteY67" fmla="*/ 5945767 h 6673820"/>
              <a:gd name="connsiteX68" fmla="*/ 4888356 w 11748700"/>
              <a:gd name="connsiteY68" fmla="*/ 5958768 h 6673820"/>
              <a:gd name="connsiteX69" fmla="*/ 4927359 w 11748700"/>
              <a:gd name="connsiteY69" fmla="*/ 5980436 h 6673820"/>
              <a:gd name="connsiteX70" fmla="*/ 4949027 w 11748700"/>
              <a:gd name="connsiteY70" fmla="*/ 5997771 h 6673820"/>
              <a:gd name="connsiteX71" fmla="*/ 4979363 w 11748700"/>
              <a:gd name="connsiteY71" fmla="*/ 6010772 h 6673820"/>
              <a:gd name="connsiteX72" fmla="*/ 5035700 w 11748700"/>
              <a:gd name="connsiteY72" fmla="*/ 6041107 h 6673820"/>
              <a:gd name="connsiteX73" fmla="*/ 5074703 w 11748700"/>
              <a:gd name="connsiteY73" fmla="*/ 6045441 h 6673820"/>
              <a:gd name="connsiteX74" fmla="*/ 5096371 w 11748700"/>
              <a:gd name="connsiteY74" fmla="*/ 6054108 h 6673820"/>
              <a:gd name="connsiteX75" fmla="*/ 5248049 w 11748700"/>
              <a:gd name="connsiteY75" fmla="*/ 6067109 h 6673820"/>
              <a:gd name="connsiteX76" fmla="*/ 5313054 w 11748700"/>
              <a:gd name="connsiteY76" fmla="*/ 6054108 h 6673820"/>
              <a:gd name="connsiteX77" fmla="*/ 5326055 w 11748700"/>
              <a:gd name="connsiteY77" fmla="*/ 6049774 h 6673820"/>
              <a:gd name="connsiteX78" fmla="*/ 5343389 w 11748700"/>
              <a:gd name="connsiteY78" fmla="*/ 6045441 h 6673820"/>
              <a:gd name="connsiteX79" fmla="*/ 5356390 w 11748700"/>
              <a:gd name="connsiteY79" fmla="*/ 6041107 h 6673820"/>
              <a:gd name="connsiteX80" fmla="*/ 5378058 w 11748700"/>
              <a:gd name="connsiteY80" fmla="*/ 6036773 h 6673820"/>
              <a:gd name="connsiteX81" fmla="*/ 5443063 w 11748700"/>
              <a:gd name="connsiteY81" fmla="*/ 6010772 h 6673820"/>
              <a:gd name="connsiteX82" fmla="*/ 5486400 w 11748700"/>
              <a:gd name="connsiteY82" fmla="*/ 6002104 h 6673820"/>
              <a:gd name="connsiteX83" fmla="*/ 5516735 w 11748700"/>
              <a:gd name="connsiteY83" fmla="*/ 5984770 h 6673820"/>
              <a:gd name="connsiteX84" fmla="*/ 5586074 w 11748700"/>
              <a:gd name="connsiteY84" fmla="*/ 5963101 h 6673820"/>
              <a:gd name="connsiteX85" fmla="*/ 5607742 w 11748700"/>
              <a:gd name="connsiteY85" fmla="*/ 5954434 h 6673820"/>
              <a:gd name="connsiteX86" fmla="*/ 5633744 w 11748700"/>
              <a:gd name="connsiteY86" fmla="*/ 5945767 h 6673820"/>
              <a:gd name="connsiteX87" fmla="*/ 5659746 w 11748700"/>
              <a:gd name="connsiteY87" fmla="*/ 5924099 h 6673820"/>
              <a:gd name="connsiteX88" fmla="*/ 5711749 w 11748700"/>
              <a:gd name="connsiteY88" fmla="*/ 5902430 h 6673820"/>
              <a:gd name="connsiteX89" fmla="*/ 5737751 w 11748700"/>
              <a:gd name="connsiteY89" fmla="*/ 5885096 h 6673820"/>
              <a:gd name="connsiteX90" fmla="*/ 5824424 w 11748700"/>
              <a:gd name="connsiteY90" fmla="*/ 5837426 h 6673820"/>
              <a:gd name="connsiteX91" fmla="*/ 5863427 w 11748700"/>
              <a:gd name="connsiteY91" fmla="*/ 5807090 h 6673820"/>
              <a:gd name="connsiteX92" fmla="*/ 5880762 w 11748700"/>
              <a:gd name="connsiteY92" fmla="*/ 5794089 h 6673820"/>
              <a:gd name="connsiteX93" fmla="*/ 5911097 w 11748700"/>
              <a:gd name="connsiteY93" fmla="*/ 5763754 h 6673820"/>
              <a:gd name="connsiteX94" fmla="*/ 5963101 w 11748700"/>
              <a:gd name="connsiteY94" fmla="*/ 5720417 h 6673820"/>
              <a:gd name="connsiteX95" fmla="*/ 5980436 w 11748700"/>
              <a:gd name="connsiteY95" fmla="*/ 5707416 h 6673820"/>
              <a:gd name="connsiteX96" fmla="*/ 5993437 w 11748700"/>
              <a:gd name="connsiteY96" fmla="*/ 5698749 h 6673820"/>
              <a:gd name="connsiteX97" fmla="*/ 6006438 w 11748700"/>
              <a:gd name="connsiteY97" fmla="*/ 5685748 h 6673820"/>
              <a:gd name="connsiteX98" fmla="*/ 6054108 w 11748700"/>
              <a:gd name="connsiteY98" fmla="*/ 5651079 h 6673820"/>
              <a:gd name="connsiteX99" fmla="*/ 6088777 w 11748700"/>
              <a:gd name="connsiteY99" fmla="*/ 5625077 h 6673820"/>
              <a:gd name="connsiteX100" fmla="*/ 6114779 w 11748700"/>
              <a:gd name="connsiteY100" fmla="*/ 5599075 h 6673820"/>
              <a:gd name="connsiteX101" fmla="*/ 6127780 w 11748700"/>
              <a:gd name="connsiteY101" fmla="*/ 5586074 h 6673820"/>
              <a:gd name="connsiteX102" fmla="*/ 6140781 w 11748700"/>
              <a:gd name="connsiteY102" fmla="*/ 5568739 h 6673820"/>
              <a:gd name="connsiteX103" fmla="*/ 6158115 w 11748700"/>
              <a:gd name="connsiteY103" fmla="*/ 5551405 h 6673820"/>
              <a:gd name="connsiteX104" fmla="*/ 6171116 w 11748700"/>
              <a:gd name="connsiteY104" fmla="*/ 5529737 h 6673820"/>
              <a:gd name="connsiteX105" fmla="*/ 6192784 w 11748700"/>
              <a:gd name="connsiteY105" fmla="*/ 5508068 h 6673820"/>
              <a:gd name="connsiteX106" fmla="*/ 6201452 w 11748700"/>
              <a:gd name="connsiteY106" fmla="*/ 5477733 h 6673820"/>
              <a:gd name="connsiteX107" fmla="*/ 6210119 w 11748700"/>
              <a:gd name="connsiteY107" fmla="*/ 5469065 h 6673820"/>
              <a:gd name="connsiteX108" fmla="*/ 6218786 w 11748700"/>
              <a:gd name="connsiteY108" fmla="*/ 5456064 h 6673820"/>
              <a:gd name="connsiteX109" fmla="*/ 6231787 w 11748700"/>
              <a:gd name="connsiteY109" fmla="*/ 5421395 h 6673820"/>
              <a:gd name="connsiteX110" fmla="*/ 6240455 w 11748700"/>
              <a:gd name="connsiteY110" fmla="*/ 5399727 h 6673820"/>
              <a:gd name="connsiteX111" fmla="*/ 6253456 w 11748700"/>
              <a:gd name="connsiteY111" fmla="*/ 5382392 h 6673820"/>
              <a:gd name="connsiteX112" fmla="*/ 6270790 w 11748700"/>
              <a:gd name="connsiteY112" fmla="*/ 5352057 h 6673820"/>
              <a:gd name="connsiteX113" fmla="*/ 6283791 w 11748700"/>
              <a:gd name="connsiteY113" fmla="*/ 5339056 h 6673820"/>
              <a:gd name="connsiteX114" fmla="*/ 6301126 w 11748700"/>
              <a:gd name="connsiteY114" fmla="*/ 5313054 h 6673820"/>
              <a:gd name="connsiteX115" fmla="*/ 6309793 w 11748700"/>
              <a:gd name="connsiteY115" fmla="*/ 5295719 h 6673820"/>
              <a:gd name="connsiteX116" fmla="*/ 6322794 w 11748700"/>
              <a:gd name="connsiteY116" fmla="*/ 5287052 h 6673820"/>
              <a:gd name="connsiteX117" fmla="*/ 6340129 w 11748700"/>
              <a:gd name="connsiteY117" fmla="*/ 5274051 h 6673820"/>
              <a:gd name="connsiteX118" fmla="*/ 6370464 w 11748700"/>
              <a:gd name="connsiteY118" fmla="*/ 5269718 h 6673820"/>
              <a:gd name="connsiteX119" fmla="*/ 6387799 w 11748700"/>
              <a:gd name="connsiteY119" fmla="*/ 5252383 h 6673820"/>
              <a:gd name="connsiteX120" fmla="*/ 6400800 w 11748700"/>
              <a:gd name="connsiteY120" fmla="*/ 5239382 h 6673820"/>
              <a:gd name="connsiteX121" fmla="*/ 6409467 w 11748700"/>
              <a:gd name="connsiteY121" fmla="*/ 5222047 h 6673820"/>
              <a:gd name="connsiteX122" fmla="*/ 6418134 w 11748700"/>
              <a:gd name="connsiteY122" fmla="*/ 5209046 h 6673820"/>
              <a:gd name="connsiteX123" fmla="*/ 6444136 w 11748700"/>
              <a:gd name="connsiteY123" fmla="*/ 5148375 h 6673820"/>
              <a:gd name="connsiteX124" fmla="*/ 6465804 w 11748700"/>
              <a:gd name="connsiteY124" fmla="*/ 5118040 h 6673820"/>
              <a:gd name="connsiteX125" fmla="*/ 6474472 w 11748700"/>
              <a:gd name="connsiteY125" fmla="*/ 5092038 h 6673820"/>
              <a:gd name="connsiteX126" fmla="*/ 6491806 w 11748700"/>
              <a:gd name="connsiteY126" fmla="*/ 5057369 h 6673820"/>
              <a:gd name="connsiteX127" fmla="*/ 6496140 w 11748700"/>
              <a:gd name="connsiteY127" fmla="*/ 5027033 h 6673820"/>
              <a:gd name="connsiteX128" fmla="*/ 6509141 w 11748700"/>
              <a:gd name="connsiteY128" fmla="*/ 4996698 h 6673820"/>
              <a:gd name="connsiteX129" fmla="*/ 6517808 w 11748700"/>
              <a:gd name="connsiteY129" fmla="*/ 4975029 h 6673820"/>
              <a:gd name="connsiteX130" fmla="*/ 6530809 w 11748700"/>
              <a:gd name="connsiteY130" fmla="*/ 4940360 h 6673820"/>
              <a:gd name="connsiteX131" fmla="*/ 6539476 w 11748700"/>
              <a:gd name="connsiteY131" fmla="*/ 4927359 h 6673820"/>
              <a:gd name="connsiteX132" fmla="*/ 6556811 w 11748700"/>
              <a:gd name="connsiteY132" fmla="*/ 4897024 h 6673820"/>
              <a:gd name="connsiteX133" fmla="*/ 6569812 w 11748700"/>
              <a:gd name="connsiteY133" fmla="*/ 4879689 h 6673820"/>
              <a:gd name="connsiteX134" fmla="*/ 6587147 w 11748700"/>
              <a:gd name="connsiteY134" fmla="*/ 4836353 h 6673820"/>
              <a:gd name="connsiteX135" fmla="*/ 6591480 w 11748700"/>
              <a:gd name="connsiteY135" fmla="*/ 4819018 h 6673820"/>
              <a:gd name="connsiteX136" fmla="*/ 6630483 w 11748700"/>
              <a:gd name="connsiteY136" fmla="*/ 4762681 h 6673820"/>
              <a:gd name="connsiteX137" fmla="*/ 6639150 w 11748700"/>
              <a:gd name="connsiteY137" fmla="*/ 4749680 h 6673820"/>
              <a:gd name="connsiteX138" fmla="*/ 6691154 w 11748700"/>
              <a:gd name="connsiteY138" fmla="*/ 4736679 h 6673820"/>
              <a:gd name="connsiteX139" fmla="*/ 6760493 w 11748700"/>
              <a:gd name="connsiteY139" fmla="*/ 4728011 h 6673820"/>
              <a:gd name="connsiteX140" fmla="*/ 6786494 w 11748700"/>
              <a:gd name="connsiteY140" fmla="*/ 4719344 h 6673820"/>
              <a:gd name="connsiteX141" fmla="*/ 6890502 w 11748700"/>
              <a:gd name="connsiteY141" fmla="*/ 4710677 h 6673820"/>
              <a:gd name="connsiteX142" fmla="*/ 6920838 w 11748700"/>
              <a:gd name="connsiteY142" fmla="*/ 4706343 h 6673820"/>
              <a:gd name="connsiteX143" fmla="*/ 7024845 w 11748700"/>
              <a:gd name="connsiteY143" fmla="*/ 4697676 h 6673820"/>
              <a:gd name="connsiteX144" fmla="*/ 7042180 w 11748700"/>
              <a:gd name="connsiteY144" fmla="*/ 4693342 h 6673820"/>
              <a:gd name="connsiteX145" fmla="*/ 7076849 w 11748700"/>
              <a:gd name="connsiteY145" fmla="*/ 4680341 h 6673820"/>
              <a:gd name="connsiteX146" fmla="*/ 7098517 w 11748700"/>
              <a:gd name="connsiteY146" fmla="*/ 4671674 h 6673820"/>
              <a:gd name="connsiteX147" fmla="*/ 7163522 w 11748700"/>
              <a:gd name="connsiteY147" fmla="*/ 4658673 h 6673820"/>
              <a:gd name="connsiteX148" fmla="*/ 7193857 w 11748700"/>
              <a:gd name="connsiteY148" fmla="*/ 4641338 h 6673820"/>
              <a:gd name="connsiteX149" fmla="*/ 7224193 w 11748700"/>
              <a:gd name="connsiteY149" fmla="*/ 4637005 h 6673820"/>
              <a:gd name="connsiteX150" fmla="*/ 7245861 w 11748700"/>
              <a:gd name="connsiteY150" fmla="*/ 4632671 h 6673820"/>
              <a:gd name="connsiteX151" fmla="*/ 7271863 w 11748700"/>
              <a:gd name="connsiteY151" fmla="*/ 4628337 h 6673820"/>
              <a:gd name="connsiteX152" fmla="*/ 7284864 w 11748700"/>
              <a:gd name="connsiteY152" fmla="*/ 4624004 h 6673820"/>
              <a:gd name="connsiteX153" fmla="*/ 7310866 w 11748700"/>
              <a:gd name="connsiteY153" fmla="*/ 4619670 h 6673820"/>
              <a:gd name="connsiteX154" fmla="*/ 7328201 w 11748700"/>
              <a:gd name="connsiteY154" fmla="*/ 4615337 h 6673820"/>
              <a:gd name="connsiteX155" fmla="*/ 7436542 w 11748700"/>
              <a:gd name="connsiteY155" fmla="*/ 4619670 h 6673820"/>
              <a:gd name="connsiteX156" fmla="*/ 7492879 w 11748700"/>
              <a:gd name="connsiteY156" fmla="*/ 4632671 h 6673820"/>
              <a:gd name="connsiteX157" fmla="*/ 7505880 w 11748700"/>
              <a:gd name="connsiteY157" fmla="*/ 4637005 h 6673820"/>
              <a:gd name="connsiteX158" fmla="*/ 7531882 w 11748700"/>
              <a:gd name="connsiteY158" fmla="*/ 4641338 h 6673820"/>
              <a:gd name="connsiteX159" fmla="*/ 7562218 w 11748700"/>
              <a:gd name="connsiteY159" fmla="*/ 4650006 h 6673820"/>
              <a:gd name="connsiteX160" fmla="*/ 7570885 w 11748700"/>
              <a:gd name="connsiteY160" fmla="*/ 4663007 h 6673820"/>
              <a:gd name="connsiteX161" fmla="*/ 7588220 w 11748700"/>
              <a:gd name="connsiteY161" fmla="*/ 4697676 h 6673820"/>
              <a:gd name="connsiteX162" fmla="*/ 7601220 w 11748700"/>
              <a:gd name="connsiteY162" fmla="*/ 4715010 h 6673820"/>
              <a:gd name="connsiteX163" fmla="*/ 7614221 w 11748700"/>
              <a:gd name="connsiteY163" fmla="*/ 4728011 h 6673820"/>
              <a:gd name="connsiteX164" fmla="*/ 7622889 w 11748700"/>
              <a:gd name="connsiteY164" fmla="*/ 4745346 h 6673820"/>
              <a:gd name="connsiteX165" fmla="*/ 7640223 w 11748700"/>
              <a:gd name="connsiteY165" fmla="*/ 4767014 h 6673820"/>
              <a:gd name="connsiteX166" fmla="*/ 7661892 w 11748700"/>
              <a:gd name="connsiteY166" fmla="*/ 4801683 h 6673820"/>
              <a:gd name="connsiteX167" fmla="*/ 7666225 w 11748700"/>
              <a:gd name="connsiteY167" fmla="*/ 4814684 h 6673820"/>
              <a:gd name="connsiteX168" fmla="*/ 7674893 w 11748700"/>
              <a:gd name="connsiteY168" fmla="*/ 4827685 h 6673820"/>
              <a:gd name="connsiteX169" fmla="*/ 7731230 w 11748700"/>
              <a:gd name="connsiteY169" fmla="*/ 4888356 h 6673820"/>
              <a:gd name="connsiteX170" fmla="*/ 7744231 w 11748700"/>
              <a:gd name="connsiteY170" fmla="*/ 4901357 h 6673820"/>
              <a:gd name="connsiteX171" fmla="*/ 7765899 w 11748700"/>
              <a:gd name="connsiteY171" fmla="*/ 4931693 h 6673820"/>
              <a:gd name="connsiteX172" fmla="*/ 7809236 w 11748700"/>
              <a:gd name="connsiteY172" fmla="*/ 4966362 h 6673820"/>
              <a:gd name="connsiteX173" fmla="*/ 7908910 w 11748700"/>
              <a:gd name="connsiteY173" fmla="*/ 4962028 h 6673820"/>
              <a:gd name="connsiteX174" fmla="*/ 7973914 w 11748700"/>
              <a:gd name="connsiteY174" fmla="*/ 4953361 h 6673820"/>
              <a:gd name="connsiteX175" fmla="*/ 7995583 w 11748700"/>
              <a:gd name="connsiteY175" fmla="*/ 4949028 h 6673820"/>
              <a:gd name="connsiteX176" fmla="*/ 8069255 w 11748700"/>
              <a:gd name="connsiteY176" fmla="*/ 4944694 h 6673820"/>
              <a:gd name="connsiteX177" fmla="*/ 8147260 w 11748700"/>
              <a:gd name="connsiteY177" fmla="*/ 4931693 h 6673820"/>
              <a:gd name="connsiteX178" fmla="*/ 8199264 w 11748700"/>
              <a:gd name="connsiteY178" fmla="*/ 4918692 h 6673820"/>
              <a:gd name="connsiteX179" fmla="*/ 8238267 w 11748700"/>
              <a:gd name="connsiteY179" fmla="*/ 4910025 h 6673820"/>
              <a:gd name="connsiteX180" fmla="*/ 8298938 w 11748700"/>
              <a:gd name="connsiteY180" fmla="*/ 4875355 h 6673820"/>
              <a:gd name="connsiteX181" fmla="*/ 8320606 w 11748700"/>
              <a:gd name="connsiteY181" fmla="*/ 4866688 h 6673820"/>
              <a:gd name="connsiteX182" fmla="*/ 8342275 w 11748700"/>
              <a:gd name="connsiteY182" fmla="*/ 4853687 h 6673820"/>
              <a:gd name="connsiteX183" fmla="*/ 8411613 w 11748700"/>
              <a:gd name="connsiteY183" fmla="*/ 4823352 h 6673820"/>
              <a:gd name="connsiteX184" fmla="*/ 8433281 w 11748700"/>
              <a:gd name="connsiteY184" fmla="*/ 4810351 h 6673820"/>
              <a:gd name="connsiteX185" fmla="*/ 8463617 w 11748700"/>
              <a:gd name="connsiteY185" fmla="*/ 4788683 h 6673820"/>
              <a:gd name="connsiteX186" fmla="*/ 8532955 w 11748700"/>
              <a:gd name="connsiteY186" fmla="*/ 4758347 h 6673820"/>
              <a:gd name="connsiteX187" fmla="*/ 8576292 w 11748700"/>
              <a:gd name="connsiteY187" fmla="*/ 4736679 h 6673820"/>
              <a:gd name="connsiteX188" fmla="*/ 8597960 w 11748700"/>
              <a:gd name="connsiteY188" fmla="*/ 4723678 h 6673820"/>
              <a:gd name="connsiteX189" fmla="*/ 8632629 w 11748700"/>
              <a:gd name="connsiteY189" fmla="*/ 4706343 h 6673820"/>
              <a:gd name="connsiteX190" fmla="*/ 8671632 w 11748700"/>
              <a:gd name="connsiteY190" fmla="*/ 4680341 h 6673820"/>
              <a:gd name="connsiteX191" fmla="*/ 8727969 w 11748700"/>
              <a:gd name="connsiteY191" fmla="*/ 4641338 h 6673820"/>
              <a:gd name="connsiteX192" fmla="*/ 8758305 w 11748700"/>
              <a:gd name="connsiteY192" fmla="*/ 4615337 h 6673820"/>
              <a:gd name="connsiteX193" fmla="*/ 8827643 w 11748700"/>
              <a:gd name="connsiteY193" fmla="*/ 4567666 h 6673820"/>
              <a:gd name="connsiteX194" fmla="*/ 8914316 w 11748700"/>
              <a:gd name="connsiteY194" fmla="*/ 4515663 h 6673820"/>
              <a:gd name="connsiteX195" fmla="*/ 8940318 w 11748700"/>
              <a:gd name="connsiteY195" fmla="*/ 4493994 h 6673820"/>
              <a:gd name="connsiteX196" fmla="*/ 8961986 w 11748700"/>
              <a:gd name="connsiteY196" fmla="*/ 4472326 h 6673820"/>
              <a:gd name="connsiteX197" fmla="*/ 9000989 w 11748700"/>
              <a:gd name="connsiteY197" fmla="*/ 4437657 h 6673820"/>
              <a:gd name="connsiteX198" fmla="*/ 9022657 w 11748700"/>
              <a:gd name="connsiteY198" fmla="*/ 4415989 h 6673820"/>
              <a:gd name="connsiteX199" fmla="*/ 9052993 w 11748700"/>
              <a:gd name="connsiteY199" fmla="*/ 4389987 h 6673820"/>
              <a:gd name="connsiteX200" fmla="*/ 9109330 w 11748700"/>
              <a:gd name="connsiteY200" fmla="*/ 4329316 h 6673820"/>
              <a:gd name="connsiteX201" fmla="*/ 9165668 w 11748700"/>
              <a:gd name="connsiteY201" fmla="*/ 4290313 h 6673820"/>
              <a:gd name="connsiteX202" fmla="*/ 9191670 w 11748700"/>
              <a:gd name="connsiteY202" fmla="*/ 4268645 h 6673820"/>
              <a:gd name="connsiteX203" fmla="*/ 9248007 w 11748700"/>
              <a:gd name="connsiteY203" fmla="*/ 4238309 h 6673820"/>
              <a:gd name="connsiteX204" fmla="*/ 9339014 w 11748700"/>
              <a:gd name="connsiteY204" fmla="*/ 4155970 h 6673820"/>
              <a:gd name="connsiteX205" fmla="*/ 9430020 w 11748700"/>
              <a:gd name="connsiteY205" fmla="*/ 4025960 h 6673820"/>
              <a:gd name="connsiteX206" fmla="*/ 9495025 w 11748700"/>
              <a:gd name="connsiteY206" fmla="*/ 3900284 h 6673820"/>
              <a:gd name="connsiteX207" fmla="*/ 9568697 w 11748700"/>
              <a:gd name="connsiteY207" fmla="*/ 3796277 h 6673820"/>
              <a:gd name="connsiteX208" fmla="*/ 9612034 w 11748700"/>
              <a:gd name="connsiteY208" fmla="*/ 3713937 h 6673820"/>
              <a:gd name="connsiteX209" fmla="*/ 9655370 w 11748700"/>
              <a:gd name="connsiteY209" fmla="*/ 3644599 h 6673820"/>
              <a:gd name="connsiteX210" fmla="*/ 9651037 w 11748700"/>
              <a:gd name="connsiteY210" fmla="*/ 3475587 h 6673820"/>
              <a:gd name="connsiteX211" fmla="*/ 9612034 w 11748700"/>
              <a:gd name="connsiteY211" fmla="*/ 3410582 h 6673820"/>
              <a:gd name="connsiteX212" fmla="*/ 9473357 w 11748700"/>
              <a:gd name="connsiteY212" fmla="*/ 3237236 h 6673820"/>
              <a:gd name="connsiteX213" fmla="*/ 9399685 w 11748700"/>
              <a:gd name="connsiteY213" fmla="*/ 3176565 h 6673820"/>
              <a:gd name="connsiteX214" fmla="*/ 9347681 w 11748700"/>
              <a:gd name="connsiteY214" fmla="*/ 3128895 h 6673820"/>
              <a:gd name="connsiteX215" fmla="*/ 9217672 w 11748700"/>
              <a:gd name="connsiteY215" fmla="*/ 3042222 h 6673820"/>
              <a:gd name="connsiteX216" fmla="*/ 9083329 w 11748700"/>
              <a:gd name="connsiteY216" fmla="*/ 2968550 h 6673820"/>
              <a:gd name="connsiteX217" fmla="*/ 8983655 w 11748700"/>
              <a:gd name="connsiteY217" fmla="*/ 2933881 h 6673820"/>
              <a:gd name="connsiteX218" fmla="*/ 8831977 w 11748700"/>
              <a:gd name="connsiteY218" fmla="*/ 2873210 h 6673820"/>
              <a:gd name="connsiteX219" fmla="*/ 8680299 w 11748700"/>
              <a:gd name="connsiteY219" fmla="*/ 2803871 h 6673820"/>
              <a:gd name="connsiteX220" fmla="*/ 8567624 w 11748700"/>
              <a:gd name="connsiteY220" fmla="*/ 2773536 h 6673820"/>
              <a:gd name="connsiteX221" fmla="*/ 8446282 w 11748700"/>
              <a:gd name="connsiteY221" fmla="*/ 2730199 h 6673820"/>
              <a:gd name="connsiteX222" fmla="*/ 8242601 w 11748700"/>
              <a:gd name="connsiteY222" fmla="*/ 2673862 h 6673820"/>
              <a:gd name="connsiteX223" fmla="*/ 7917577 w 11748700"/>
              <a:gd name="connsiteY223" fmla="*/ 2561187 h 6673820"/>
              <a:gd name="connsiteX224" fmla="*/ 7683560 w 11748700"/>
              <a:gd name="connsiteY224" fmla="*/ 2496182 h 6673820"/>
              <a:gd name="connsiteX225" fmla="*/ 7302199 w 11748700"/>
              <a:gd name="connsiteY225" fmla="*/ 2379173 h 6673820"/>
              <a:gd name="connsiteX226" fmla="*/ 6920838 w 11748700"/>
              <a:gd name="connsiteY226" fmla="*/ 2322836 h 6673820"/>
              <a:gd name="connsiteX227" fmla="*/ 6799495 w 11748700"/>
              <a:gd name="connsiteY227" fmla="*/ 2288167 h 6673820"/>
              <a:gd name="connsiteX228" fmla="*/ 6730157 w 11748700"/>
              <a:gd name="connsiteY228" fmla="*/ 2279500 h 6673820"/>
              <a:gd name="connsiteX229" fmla="*/ 6630483 w 11748700"/>
              <a:gd name="connsiteY229" fmla="*/ 2262165 h 6673820"/>
              <a:gd name="connsiteX230" fmla="*/ 6582813 w 11748700"/>
              <a:gd name="connsiteY230" fmla="*/ 2249164 h 6673820"/>
              <a:gd name="connsiteX231" fmla="*/ 6478805 w 11748700"/>
              <a:gd name="connsiteY231" fmla="*/ 2240497 h 6673820"/>
              <a:gd name="connsiteX232" fmla="*/ 5997770 w 11748700"/>
              <a:gd name="connsiteY232" fmla="*/ 2227496 h 6673820"/>
              <a:gd name="connsiteX233" fmla="*/ 5183044 w 11748700"/>
              <a:gd name="connsiteY233" fmla="*/ 2223162 h 6673820"/>
              <a:gd name="connsiteX234" fmla="*/ 4593668 w 11748700"/>
              <a:gd name="connsiteY234" fmla="*/ 2201494 h 6673820"/>
              <a:gd name="connsiteX235" fmla="*/ 4467992 w 11748700"/>
              <a:gd name="connsiteY235" fmla="*/ 2188493 h 6673820"/>
              <a:gd name="connsiteX236" fmla="*/ 4277311 w 11748700"/>
              <a:gd name="connsiteY236" fmla="*/ 2171158 h 6673820"/>
              <a:gd name="connsiteX237" fmla="*/ 4207973 w 11748700"/>
              <a:gd name="connsiteY237" fmla="*/ 2162491 h 6673820"/>
              <a:gd name="connsiteX238" fmla="*/ 4168970 w 11748700"/>
              <a:gd name="connsiteY238" fmla="*/ 2153824 h 6673820"/>
              <a:gd name="connsiteX239" fmla="*/ 3722604 w 11748700"/>
              <a:gd name="connsiteY239" fmla="*/ 2145156 h 6673820"/>
              <a:gd name="connsiteX240" fmla="*/ 3627264 w 11748700"/>
              <a:gd name="connsiteY240" fmla="*/ 2136489 h 6673820"/>
              <a:gd name="connsiteX241" fmla="*/ 3592595 w 11748700"/>
              <a:gd name="connsiteY241" fmla="*/ 2123488 h 6673820"/>
              <a:gd name="connsiteX242" fmla="*/ 3471253 w 11748700"/>
              <a:gd name="connsiteY242" fmla="*/ 2101820 h 6673820"/>
              <a:gd name="connsiteX243" fmla="*/ 3349911 w 11748700"/>
              <a:gd name="connsiteY243" fmla="*/ 2054150 h 6673820"/>
              <a:gd name="connsiteX244" fmla="*/ 3228568 w 11748700"/>
              <a:gd name="connsiteY244" fmla="*/ 2006480 h 6673820"/>
              <a:gd name="connsiteX245" fmla="*/ 3206900 w 11748700"/>
              <a:gd name="connsiteY245" fmla="*/ 1989145 h 6673820"/>
              <a:gd name="connsiteX246" fmla="*/ 3163564 w 11748700"/>
              <a:gd name="connsiteY246" fmla="*/ 1967477 h 6673820"/>
              <a:gd name="connsiteX247" fmla="*/ 3124561 w 11748700"/>
              <a:gd name="connsiteY247" fmla="*/ 1932808 h 6673820"/>
              <a:gd name="connsiteX248" fmla="*/ 3094225 w 11748700"/>
              <a:gd name="connsiteY248" fmla="*/ 1911139 h 6673820"/>
              <a:gd name="connsiteX249" fmla="*/ 3020553 w 11748700"/>
              <a:gd name="connsiteY249" fmla="*/ 1850468 h 6673820"/>
              <a:gd name="connsiteX250" fmla="*/ 2994551 w 11748700"/>
              <a:gd name="connsiteY250" fmla="*/ 1828800 h 6673820"/>
              <a:gd name="connsiteX251" fmla="*/ 2977217 w 11748700"/>
              <a:gd name="connsiteY251" fmla="*/ 1807132 h 6673820"/>
              <a:gd name="connsiteX252" fmla="*/ 2964216 w 11748700"/>
              <a:gd name="connsiteY252" fmla="*/ 1794131 h 6673820"/>
              <a:gd name="connsiteX253" fmla="*/ 2951215 w 11748700"/>
              <a:gd name="connsiteY253" fmla="*/ 1768129 h 6673820"/>
              <a:gd name="connsiteX254" fmla="*/ 2933880 w 11748700"/>
              <a:gd name="connsiteY254" fmla="*/ 1746461 h 6673820"/>
              <a:gd name="connsiteX255" fmla="*/ 2916546 w 11748700"/>
              <a:gd name="connsiteY255" fmla="*/ 1720459 h 6673820"/>
              <a:gd name="connsiteX256" fmla="*/ 2899211 w 11748700"/>
              <a:gd name="connsiteY256" fmla="*/ 1703124 h 6673820"/>
              <a:gd name="connsiteX257" fmla="*/ 2890544 w 11748700"/>
              <a:gd name="connsiteY257" fmla="*/ 1690123 h 6673820"/>
              <a:gd name="connsiteX258" fmla="*/ 2829873 w 11748700"/>
              <a:gd name="connsiteY258" fmla="*/ 1607784 h 6673820"/>
              <a:gd name="connsiteX259" fmla="*/ 2816872 w 11748700"/>
              <a:gd name="connsiteY259" fmla="*/ 1577448 h 6673820"/>
              <a:gd name="connsiteX260" fmla="*/ 2812538 w 11748700"/>
              <a:gd name="connsiteY260" fmla="*/ 1542779 h 6673820"/>
              <a:gd name="connsiteX261" fmla="*/ 2808204 w 11748700"/>
              <a:gd name="connsiteY261" fmla="*/ 1430104 h 6673820"/>
              <a:gd name="connsiteX262" fmla="*/ 2799537 w 11748700"/>
              <a:gd name="connsiteY262" fmla="*/ 1391101 h 6673820"/>
              <a:gd name="connsiteX263" fmla="*/ 2795203 w 11748700"/>
              <a:gd name="connsiteY263" fmla="*/ 1343431 h 6673820"/>
              <a:gd name="connsiteX264" fmla="*/ 2786536 w 11748700"/>
              <a:gd name="connsiteY264" fmla="*/ 1300095 h 6673820"/>
              <a:gd name="connsiteX265" fmla="*/ 2773535 w 11748700"/>
              <a:gd name="connsiteY265" fmla="*/ 1152751 h 6673820"/>
              <a:gd name="connsiteX266" fmla="*/ 2769202 w 11748700"/>
              <a:gd name="connsiteY266" fmla="*/ 1135416 h 6673820"/>
              <a:gd name="connsiteX267" fmla="*/ 2777869 w 11748700"/>
              <a:gd name="connsiteY267" fmla="*/ 996739 h 6673820"/>
              <a:gd name="connsiteX268" fmla="*/ 2786536 w 11748700"/>
              <a:gd name="connsiteY268" fmla="*/ 966404 h 6673820"/>
              <a:gd name="connsiteX269" fmla="*/ 2812538 w 11748700"/>
              <a:gd name="connsiteY269" fmla="*/ 905733 h 6673820"/>
              <a:gd name="connsiteX270" fmla="*/ 2847207 w 11748700"/>
              <a:gd name="connsiteY270" fmla="*/ 862396 h 6673820"/>
              <a:gd name="connsiteX271" fmla="*/ 2864542 w 11748700"/>
              <a:gd name="connsiteY271" fmla="*/ 840728 h 6673820"/>
              <a:gd name="connsiteX272" fmla="*/ 2881876 w 11748700"/>
              <a:gd name="connsiteY272" fmla="*/ 827727 h 6673820"/>
              <a:gd name="connsiteX273" fmla="*/ 2894877 w 11748700"/>
              <a:gd name="connsiteY273" fmla="*/ 819060 h 6673820"/>
              <a:gd name="connsiteX274" fmla="*/ 2912212 w 11748700"/>
              <a:gd name="connsiteY274" fmla="*/ 801725 h 6673820"/>
              <a:gd name="connsiteX275" fmla="*/ 3003219 w 11748700"/>
              <a:gd name="connsiteY275" fmla="*/ 775723 h 6673820"/>
              <a:gd name="connsiteX276" fmla="*/ 3115893 w 11748700"/>
              <a:gd name="connsiteY276" fmla="*/ 749721 h 6673820"/>
              <a:gd name="connsiteX277" fmla="*/ 3137562 w 11748700"/>
              <a:gd name="connsiteY277" fmla="*/ 741054 h 6673820"/>
              <a:gd name="connsiteX278" fmla="*/ 3163564 w 11748700"/>
              <a:gd name="connsiteY278" fmla="*/ 732387 h 6673820"/>
              <a:gd name="connsiteX279" fmla="*/ 3219901 w 11748700"/>
              <a:gd name="connsiteY279" fmla="*/ 702051 h 6673820"/>
              <a:gd name="connsiteX280" fmla="*/ 3237236 w 11748700"/>
              <a:gd name="connsiteY280" fmla="*/ 689050 h 6673820"/>
              <a:gd name="connsiteX281" fmla="*/ 3293573 w 11748700"/>
              <a:gd name="connsiteY281" fmla="*/ 663048 h 6673820"/>
              <a:gd name="connsiteX282" fmla="*/ 3323909 w 11748700"/>
              <a:gd name="connsiteY282" fmla="*/ 650047 h 6673820"/>
              <a:gd name="connsiteX283" fmla="*/ 3362911 w 11748700"/>
              <a:gd name="connsiteY283" fmla="*/ 641380 h 6673820"/>
              <a:gd name="connsiteX284" fmla="*/ 3488587 w 11748700"/>
              <a:gd name="connsiteY284" fmla="*/ 619712 h 6673820"/>
              <a:gd name="connsiteX285" fmla="*/ 3644599 w 11748700"/>
              <a:gd name="connsiteY285" fmla="*/ 598044 h 6673820"/>
              <a:gd name="connsiteX286" fmla="*/ 3731272 w 11748700"/>
              <a:gd name="connsiteY286" fmla="*/ 589376 h 6673820"/>
              <a:gd name="connsiteX287" fmla="*/ 3809277 w 11748700"/>
              <a:gd name="connsiteY287" fmla="*/ 576375 h 6673820"/>
              <a:gd name="connsiteX288" fmla="*/ 3891617 w 11748700"/>
              <a:gd name="connsiteY288" fmla="*/ 567708 h 6673820"/>
              <a:gd name="connsiteX289" fmla="*/ 4359651 w 11748700"/>
              <a:gd name="connsiteY289" fmla="*/ 533039 h 6673820"/>
              <a:gd name="connsiteX290" fmla="*/ 4428989 w 11748700"/>
              <a:gd name="connsiteY290" fmla="*/ 520038 h 6673820"/>
              <a:gd name="connsiteX291" fmla="*/ 4554665 w 11748700"/>
              <a:gd name="connsiteY291" fmla="*/ 507037 h 6673820"/>
              <a:gd name="connsiteX292" fmla="*/ 4654339 w 11748700"/>
              <a:gd name="connsiteY292" fmla="*/ 485369 h 6673820"/>
              <a:gd name="connsiteX293" fmla="*/ 4758347 w 11748700"/>
              <a:gd name="connsiteY293" fmla="*/ 437699 h 6673820"/>
              <a:gd name="connsiteX294" fmla="*/ 4888356 w 11748700"/>
              <a:gd name="connsiteY294" fmla="*/ 416030 h 6673820"/>
              <a:gd name="connsiteX295" fmla="*/ 5105039 w 11748700"/>
              <a:gd name="connsiteY295" fmla="*/ 364027 h 6673820"/>
              <a:gd name="connsiteX296" fmla="*/ 5209046 w 11748700"/>
              <a:gd name="connsiteY296" fmla="*/ 351026 h 6673820"/>
              <a:gd name="connsiteX297" fmla="*/ 5386726 w 11748700"/>
              <a:gd name="connsiteY297" fmla="*/ 329357 h 6673820"/>
              <a:gd name="connsiteX298" fmla="*/ 5560072 w 11748700"/>
              <a:gd name="connsiteY298" fmla="*/ 320690 h 6673820"/>
              <a:gd name="connsiteX299" fmla="*/ 5742085 w 11748700"/>
              <a:gd name="connsiteY299" fmla="*/ 312023 h 6673820"/>
              <a:gd name="connsiteX300" fmla="*/ 5958767 w 11748700"/>
              <a:gd name="connsiteY300" fmla="*/ 307689 h 6673820"/>
              <a:gd name="connsiteX301" fmla="*/ 6114779 w 11748700"/>
              <a:gd name="connsiteY301" fmla="*/ 303355 h 6673820"/>
              <a:gd name="connsiteX302" fmla="*/ 6270790 w 11748700"/>
              <a:gd name="connsiteY302" fmla="*/ 281687 h 6673820"/>
              <a:gd name="connsiteX303" fmla="*/ 6392132 w 11748700"/>
              <a:gd name="connsiteY303" fmla="*/ 268686 h 6673820"/>
              <a:gd name="connsiteX304" fmla="*/ 6695488 w 11748700"/>
              <a:gd name="connsiteY304" fmla="*/ 260019 h 6673820"/>
              <a:gd name="connsiteX305" fmla="*/ 6764826 w 11748700"/>
              <a:gd name="connsiteY305" fmla="*/ 251352 h 6673820"/>
              <a:gd name="connsiteX306" fmla="*/ 6907837 w 11748700"/>
              <a:gd name="connsiteY306" fmla="*/ 238351 h 6673820"/>
              <a:gd name="connsiteX307" fmla="*/ 6959840 w 11748700"/>
              <a:gd name="connsiteY307" fmla="*/ 229683 h 6673820"/>
              <a:gd name="connsiteX308" fmla="*/ 6998843 w 11748700"/>
              <a:gd name="connsiteY308" fmla="*/ 212349 h 6673820"/>
              <a:gd name="connsiteX309" fmla="*/ 7115852 w 11748700"/>
              <a:gd name="connsiteY309" fmla="*/ 199348 h 6673820"/>
              <a:gd name="connsiteX310" fmla="*/ 7159188 w 11748700"/>
              <a:gd name="connsiteY310" fmla="*/ 186347 h 6673820"/>
              <a:gd name="connsiteX311" fmla="*/ 7189524 w 11748700"/>
              <a:gd name="connsiteY311" fmla="*/ 182013 h 6673820"/>
              <a:gd name="connsiteX312" fmla="*/ 7380204 w 11748700"/>
              <a:gd name="connsiteY312" fmla="*/ 173346 h 6673820"/>
              <a:gd name="connsiteX313" fmla="*/ 7440875 w 11748700"/>
              <a:gd name="connsiteY313" fmla="*/ 164679 h 6673820"/>
              <a:gd name="connsiteX314" fmla="*/ 7466877 w 11748700"/>
              <a:gd name="connsiteY314" fmla="*/ 156011 h 6673820"/>
              <a:gd name="connsiteX315" fmla="*/ 7514548 w 11748700"/>
              <a:gd name="connsiteY315" fmla="*/ 143010 h 6673820"/>
              <a:gd name="connsiteX316" fmla="*/ 7527548 w 11748700"/>
              <a:gd name="connsiteY316" fmla="*/ 134343 h 6673820"/>
              <a:gd name="connsiteX317" fmla="*/ 7570885 w 11748700"/>
              <a:gd name="connsiteY317" fmla="*/ 121342 h 6673820"/>
              <a:gd name="connsiteX318" fmla="*/ 7609888 w 11748700"/>
              <a:gd name="connsiteY318" fmla="*/ 104008 h 6673820"/>
              <a:gd name="connsiteX319" fmla="*/ 7726896 w 11748700"/>
              <a:gd name="connsiteY319" fmla="*/ 82339 h 6673820"/>
              <a:gd name="connsiteX320" fmla="*/ 7752898 w 11748700"/>
              <a:gd name="connsiteY320" fmla="*/ 78006 h 6673820"/>
              <a:gd name="connsiteX321" fmla="*/ 7787567 w 11748700"/>
              <a:gd name="connsiteY321" fmla="*/ 73672 h 6673820"/>
              <a:gd name="connsiteX322" fmla="*/ 7804902 w 11748700"/>
              <a:gd name="connsiteY322" fmla="*/ 69338 h 6673820"/>
              <a:gd name="connsiteX323" fmla="*/ 7913243 w 11748700"/>
              <a:gd name="connsiteY323" fmla="*/ 65005 h 6673820"/>
              <a:gd name="connsiteX324" fmla="*/ 8021584 w 11748700"/>
              <a:gd name="connsiteY324" fmla="*/ 47670 h 6673820"/>
              <a:gd name="connsiteX325" fmla="*/ 8064921 w 11748700"/>
              <a:gd name="connsiteY325" fmla="*/ 34669 h 6673820"/>
              <a:gd name="connsiteX326" fmla="*/ 8099590 w 11748700"/>
              <a:gd name="connsiteY326" fmla="*/ 21668 h 6673820"/>
              <a:gd name="connsiteX327" fmla="*/ 8121258 w 11748700"/>
              <a:gd name="connsiteY327" fmla="*/ 13001 h 6673820"/>
              <a:gd name="connsiteX328" fmla="*/ 8134259 w 11748700"/>
              <a:gd name="connsiteY328" fmla="*/ 8667 h 6673820"/>
              <a:gd name="connsiteX329" fmla="*/ 8155928 w 11748700"/>
              <a:gd name="connsiteY329" fmla="*/ 0 h 6673820"/>
              <a:gd name="connsiteX330" fmla="*/ 8216599 w 11748700"/>
              <a:gd name="connsiteY330" fmla="*/ 4334 h 6673820"/>
              <a:gd name="connsiteX331" fmla="*/ 8238267 w 11748700"/>
              <a:gd name="connsiteY331" fmla="*/ 13001 h 6673820"/>
              <a:gd name="connsiteX332" fmla="*/ 8272936 w 11748700"/>
              <a:gd name="connsiteY332" fmla="*/ 17335 h 6673820"/>
              <a:gd name="connsiteX333" fmla="*/ 8303272 w 11748700"/>
              <a:gd name="connsiteY333" fmla="*/ 30336 h 6673820"/>
              <a:gd name="connsiteX334" fmla="*/ 8337941 w 11748700"/>
              <a:gd name="connsiteY334" fmla="*/ 34669 h 6673820"/>
              <a:gd name="connsiteX335" fmla="*/ 8476618 w 11748700"/>
              <a:gd name="connsiteY335" fmla="*/ 43337 h 6673820"/>
              <a:gd name="connsiteX336" fmla="*/ 8576292 w 11748700"/>
              <a:gd name="connsiteY336" fmla="*/ 47670 h 6673820"/>
              <a:gd name="connsiteX337" fmla="*/ 8671632 w 11748700"/>
              <a:gd name="connsiteY337" fmla="*/ 69338 h 6673820"/>
              <a:gd name="connsiteX338" fmla="*/ 8762639 w 11748700"/>
              <a:gd name="connsiteY338" fmla="*/ 78006 h 6673820"/>
              <a:gd name="connsiteX339" fmla="*/ 8892648 w 11748700"/>
              <a:gd name="connsiteY339" fmla="*/ 104008 h 6673820"/>
              <a:gd name="connsiteX340" fmla="*/ 8948985 w 11748700"/>
              <a:gd name="connsiteY340" fmla="*/ 117009 h 6673820"/>
              <a:gd name="connsiteX341" fmla="*/ 9187336 w 11748700"/>
              <a:gd name="connsiteY341" fmla="*/ 156011 h 6673820"/>
              <a:gd name="connsiteX342" fmla="*/ 9282676 w 11748700"/>
              <a:gd name="connsiteY342" fmla="*/ 173346 h 6673820"/>
              <a:gd name="connsiteX343" fmla="*/ 9404019 w 11748700"/>
              <a:gd name="connsiteY343" fmla="*/ 186347 h 6673820"/>
              <a:gd name="connsiteX344" fmla="*/ 9464690 w 11748700"/>
              <a:gd name="connsiteY344" fmla="*/ 195014 h 6673820"/>
              <a:gd name="connsiteX345" fmla="*/ 9698707 w 11748700"/>
              <a:gd name="connsiteY345" fmla="*/ 216683 h 6673820"/>
              <a:gd name="connsiteX346" fmla="*/ 9785380 w 11748700"/>
              <a:gd name="connsiteY346" fmla="*/ 229683 h 6673820"/>
              <a:gd name="connsiteX347" fmla="*/ 9885054 w 11748700"/>
              <a:gd name="connsiteY347" fmla="*/ 251352 h 6673820"/>
              <a:gd name="connsiteX348" fmla="*/ 9958726 w 11748700"/>
              <a:gd name="connsiteY348" fmla="*/ 255685 h 6673820"/>
              <a:gd name="connsiteX349" fmla="*/ 10114737 w 11748700"/>
              <a:gd name="connsiteY349" fmla="*/ 260019 h 6673820"/>
              <a:gd name="connsiteX350" fmla="*/ 10205744 w 11748700"/>
              <a:gd name="connsiteY350" fmla="*/ 273020 h 6673820"/>
              <a:gd name="connsiteX351" fmla="*/ 10357421 w 11748700"/>
              <a:gd name="connsiteY351" fmla="*/ 281687 h 6673820"/>
              <a:gd name="connsiteX352" fmla="*/ 10405092 w 11748700"/>
              <a:gd name="connsiteY352" fmla="*/ 286021 h 6673820"/>
              <a:gd name="connsiteX353" fmla="*/ 10452762 w 11748700"/>
              <a:gd name="connsiteY353" fmla="*/ 299022 h 6673820"/>
              <a:gd name="connsiteX354" fmla="*/ 10483097 w 11748700"/>
              <a:gd name="connsiteY354" fmla="*/ 303355 h 6673820"/>
              <a:gd name="connsiteX355" fmla="*/ 10552436 w 11748700"/>
              <a:gd name="connsiteY355" fmla="*/ 312023 h 6673820"/>
              <a:gd name="connsiteX356" fmla="*/ 10634775 w 11748700"/>
              <a:gd name="connsiteY356" fmla="*/ 333691 h 6673820"/>
              <a:gd name="connsiteX357" fmla="*/ 10717114 w 11748700"/>
              <a:gd name="connsiteY357" fmla="*/ 342358 h 6673820"/>
              <a:gd name="connsiteX358" fmla="*/ 10773452 w 11748700"/>
              <a:gd name="connsiteY358" fmla="*/ 364027 h 6673820"/>
              <a:gd name="connsiteX359" fmla="*/ 10842790 w 11748700"/>
              <a:gd name="connsiteY359" fmla="*/ 385695 h 6673820"/>
              <a:gd name="connsiteX360" fmla="*/ 10903461 w 11748700"/>
              <a:gd name="connsiteY360" fmla="*/ 390028 h 6673820"/>
              <a:gd name="connsiteX361" fmla="*/ 10981467 w 11748700"/>
              <a:gd name="connsiteY361" fmla="*/ 424698 h 6673820"/>
              <a:gd name="connsiteX362" fmla="*/ 11050805 w 11748700"/>
              <a:gd name="connsiteY362" fmla="*/ 442032 h 6673820"/>
              <a:gd name="connsiteX363" fmla="*/ 11133145 w 11748700"/>
              <a:gd name="connsiteY363" fmla="*/ 476701 h 6673820"/>
              <a:gd name="connsiteX364" fmla="*/ 11154813 w 11748700"/>
              <a:gd name="connsiteY364" fmla="*/ 485369 h 6673820"/>
              <a:gd name="connsiteX365" fmla="*/ 11232819 w 11748700"/>
              <a:gd name="connsiteY365" fmla="*/ 533039 h 6673820"/>
              <a:gd name="connsiteX366" fmla="*/ 11258820 w 11748700"/>
              <a:gd name="connsiteY366" fmla="*/ 554707 h 6673820"/>
              <a:gd name="connsiteX367" fmla="*/ 11328159 w 11748700"/>
              <a:gd name="connsiteY367" fmla="*/ 645714 h 6673820"/>
              <a:gd name="connsiteX368" fmla="*/ 11371495 w 11748700"/>
              <a:gd name="connsiteY368" fmla="*/ 754055 h 6673820"/>
              <a:gd name="connsiteX369" fmla="*/ 11397497 w 11748700"/>
              <a:gd name="connsiteY369" fmla="*/ 806059 h 6673820"/>
              <a:gd name="connsiteX370" fmla="*/ 11427833 w 11748700"/>
              <a:gd name="connsiteY370" fmla="*/ 931735 h 6673820"/>
              <a:gd name="connsiteX371" fmla="*/ 11458168 w 11748700"/>
              <a:gd name="connsiteY371" fmla="*/ 1014074 h 6673820"/>
              <a:gd name="connsiteX372" fmla="*/ 11462502 w 11748700"/>
              <a:gd name="connsiteY372" fmla="*/ 1087746 h 6673820"/>
              <a:gd name="connsiteX373" fmla="*/ 11475503 w 11748700"/>
              <a:gd name="connsiteY373" fmla="*/ 1126749 h 6673820"/>
              <a:gd name="connsiteX374" fmla="*/ 11488504 w 11748700"/>
              <a:gd name="connsiteY374" fmla="*/ 1330430 h 6673820"/>
              <a:gd name="connsiteX375" fmla="*/ 11523173 w 11748700"/>
              <a:gd name="connsiteY375" fmla="*/ 1677122 h 6673820"/>
              <a:gd name="connsiteX376" fmla="*/ 11518839 w 11748700"/>
              <a:gd name="connsiteY376" fmla="*/ 1954476 h 6673820"/>
              <a:gd name="connsiteX377" fmla="*/ 11510172 w 11748700"/>
              <a:gd name="connsiteY377" fmla="*/ 2084485 h 6673820"/>
              <a:gd name="connsiteX378" fmla="*/ 11518839 w 11748700"/>
              <a:gd name="connsiteY378" fmla="*/ 2283833 h 6673820"/>
              <a:gd name="connsiteX379" fmla="*/ 11583844 w 11748700"/>
              <a:gd name="connsiteY379" fmla="*/ 2379173 h 6673820"/>
              <a:gd name="connsiteX380" fmla="*/ 11605512 w 11748700"/>
              <a:gd name="connsiteY380" fmla="*/ 2439845 h 6673820"/>
              <a:gd name="connsiteX381" fmla="*/ 11609846 w 11748700"/>
              <a:gd name="connsiteY381" fmla="*/ 2487515 h 6673820"/>
              <a:gd name="connsiteX382" fmla="*/ 11622847 w 11748700"/>
              <a:gd name="connsiteY382" fmla="*/ 2556853 h 6673820"/>
              <a:gd name="connsiteX383" fmla="*/ 11618513 w 11748700"/>
              <a:gd name="connsiteY383" fmla="*/ 2786537 h 6673820"/>
              <a:gd name="connsiteX384" fmla="*/ 11614180 w 11748700"/>
              <a:gd name="connsiteY384" fmla="*/ 3089892 h 6673820"/>
              <a:gd name="connsiteX385" fmla="*/ 11596845 w 11748700"/>
              <a:gd name="connsiteY385" fmla="*/ 3211234 h 6673820"/>
              <a:gd name="connsiteX386" fmla="*/ 11583844 w 11748700"/>
              <a:gd name="connsiteY386" fmla="*/ 3328243 h 6673820"/>
              <a:gd name="connsiteX387" fmla="*/ 11575177 w 11748700"/>
              <a:gd name="connsiteY387" fmla="*/ 3423583 h 6673820"/>
              <a:gd name="connsiteX388" fmla="*/ 11562176 w 11748700"/>
              <a:gd name="connsiteY388" fmla="*/ 3666267 h 6673820"/>
              <a:gd name="connsiteX389" fmla="*/ 11575177 w 11748700"/>
              <a:gd name="connsiteY389" fmla="*/ 4025960 h 6673820"/>
              <a:gd name="connsiteX390" fmla="*/ 11592511 w 11748700"/>
              <a:gd name="connsiteY390" fmla="*/ 4108300 h 6673820"/>
              <a:gd name="connsiteX391" fmla="*/ 11631514 w 11748700"/>
              <a:gd name="connsiteY391" fmla="*/ 4333649 h 6673820"/>
              <a:gd name="connsiteX392" fmla="*/ 11653183 w 11748700"/>
              <a:gd name="connsiteY392" fmla="*/ 4411655 h 6673820"/>
              <a:gd name="connsiteX393" fmla="*/ 11666184 w 11748700"/>
              <a:gd name="connsiteY393" fmla="*/ 4498328 h 6673820"/>
              <a:gd name="connsiteX394" fmla="*/ 11674851 w 11748700"/>
              <a:gd name="connsiteY394" fmla="*/ 4541664 h 6673820"/>
              <a:gd name="connsiteX395" fmla="*/ 11687852 w 11748700"/>
              <a:gd name="connsiteY395" fmla="*/ 4658673 h 6673820"/>
              <a:gd name="connsiteX396" fmla="*/ 11692185 w 11748700"/>
              <a:gd name="connsiteY396" fmla="*/ 4715010 h 6673820"/>
              <a:gd name="connsiteX397" fmla="*/ 11700853 w 11748700"/>
              <a:gd name="connsiteY397" fmla="*/ 4771348 h 6673820"/>
              <a:gd name="connsiteX398" fmla="*/ 11709520 w 11748700"/>
              <a:gd name="connsiteY398" fmla="*/ 4923026 h 6673820"/>
              <a:gd name="connsiteX399" fmla="*/ 11718187 w 11748700"/>
              <a:gd name="connsiteY399" fmla="*/ 4983697 h 6673820"/>
              <a:gd name="connsiteX400" fmla="*/ 11726855 w 11748700"/>
              <a:gd name="connsiteY400" fmla="*/ 5079037 h 6673820"/>
              <a:gd name="connsiteX401" fmla="*/ 11731188 w 11748700"/>
              <a:gd name="connsiteY401" fmla="*/ 5105039 h 6673820"/>
              <a:gd name="connsiteX402" fmla="*/ 11744189 w 11748700"/>
              <a:gd name="connsiteY402" fmla="*/ 5230715 h 6673820"/>
              <a:gd name="connsiteX403" fmla="*/ 11726855 w 11748700"/>
              <a:gd name="connsiteY403" fmla="*/ 5690082 h 6673820"/>
              <a:gd name="connsiteX404" fmla="*/ 11687852 w 11748700"/>
              <a:gd name="connsiteY404" fmla="*/ 5785422 h 6673820"/>
              <a:gd name="connsiteX405" fmla="*/ 11670517 w 11748700"/>
              <a:gd name="connsiteY405" fmla="*/ 5815757 h 6673820"/>
              <a:gd name="connsiteX406" fmla="*/ 11601179 w 11748700"/>
              <a:gd name="connsiteY406" fmla="*/ 5859094 h 6673820"/>
              <a:gd name="connsiteX407" fmla="*/ 11458168 w 11748700"/>
              <a:gd name="connsiteY407" fmla="*/ 5919765 h 6673820"/>
              <a:gd name="connsiteX408" fmla="*/ 11401831 w 11748700"/>
              <a:gd name="connsiteY408" fmla="*/ 5963101 h 6673820"/>
              <a:gd name="connsiteX409" fmla="*/ 11297823 w 11748700"/>
              <a:gd name="connsiteY409" fmla="*/ 6032440 h 6673820"/>
              <a:gd name="connsiteX410" fmla="*/ 11258820 w 11748700"/>
              <a:gd name="connsiteY410" fmla="*/ 6075776 h 6673820"/>
              <a:gd name="connsiteX411" fmla="*/ 11198149 w 11748700"/>
              <a:gd name="connsiteY411" fmla="*/ 6123446 h 6673820"/>
              <a:gd name="connsiteX412" fmla="*/ 11098475 w 11748700"/>
              <a:gd name="connsiteY412" fmla="*/ 6210119 h 6673820"/>
              <a:gd name="connsiteX413" fmla="*/ 10942464 w 11748700"/>
              <a:gd name="connsiteY413" fmla="*/ 6327128 h 6673820"/>
              <a:gd name="connsiteX414" fmla="*/ 10634775 w 11748700"/>
              <a:gd name="connsiteY414" fmla="*/ 6461471 h 6673820"/>
              <a:gd name="connsiteX415" fmla="*/ 10461429 w 11748700"/>
              <a:gd name="connsiteY415" fmla="*/ 6478806 h 6673820"/>
              <a:gd name="connsiteX416" fmla="*/ 10041065 w 11748700"/>
              <a:gd name="connsiteY416" fmla="*/ 6487473 h 6673820"/>
              <a:gd name="connsiteX417" fmla="*/ 9967393 w 11748700"/>
              <a:gd name="connsiteY417" fmla="*/ 6491807 h 6673820"/>
              <a:gd name="connsiteX418" fmla="*/ 9885054 w 11748700"/>
              <a:gd name="connsiteY418" fmla="*/ 6509141 h 6673820"/>
              <a:gd name="connsiteX419" fmla="*/ 9798381 w 11748700"/>
              <a:gd name="connsiteY419" fmla="*/ 6522142 h 6673820"/>
              <a:gd name="connsiteX420" fmla="*/ 9681372 w 11748700"/>
              <a:gd name="connsiteY420" fmla="*/ 6548144 h 6673820"/>
              <a:gd name="connsiteX421" fmla="*/ 9486358 w 11748700"/>
              <a:gd name="connsiteY421" fmla="*/ 6574146 h 6673820"/>
              <a:gd name="connsiteX422" fmla="*/ 9278343 w 11748700"/>
              <a:gd name="connsiteY422" fmla="*/ 6613149 h 6673820"/>
              <a:gd name="connsiteX423" fmla="*/ 9209004 w 11748700"/>
              <a:gd name="connsiteY423" fmla="*/ 6630483 h 6673820"/>
              <a:gd name="connsiteX424" fmla="*/ 8775639 w 11748700"/>
              <a:gd name="connsiteY424" fmla="*/ 6647818 h 6673820"/>
              <a:gd name="connsiteX425" fmla="*/ 8463617 w 11748700"/>
              <a:gd name="connsiteY425" fmla="*/ 6656485 h 6673820"/>
              <a:gd name="connsiteX426" fmla="*/ 8368276 w 11748700"/>
              <a:gd name="connsiteY426" fmla="*/ 6660819 h 6673820"/>
              <a:gd name="connsiteX427" fmla="*/ 8216599 w 11748700"/>
              <a:gd name="connsiteY427" fmla="*/ 6665153 h 6673820"/>
              <a:gd name="connsiteX428" fmla="*/ 7848239 w 11748700"/>
              <a:gd name="connsiteY428" fmla="*/ 6656485 h 6673820"/>
              <a:gd name="connsiteX429" fmla="*/ 7800568 w 11748700"/>
              <a:gd name="connsiteY429" fmla="*/ 6652152 h 6673820"/>
              <a:gd name="connsiteX430" fmla="*/ 7748565 w 11748700"/>
              <a:gd name="connsiteY430" fmla="*/ 6643484 h 6673820"/>
              <a:gd name="connsiteX431" fmla="*/ 7614221 w 11748700"/>
              <a:gd name="connsiteY431" fmla="*/ 6634817 h 6673820"/>
              <a:gd name="connsiteX432" fmla="*/ 7432208 w 11748700"/>
              <a:gd name="connsiteY432" fmla="*/ 6600148 h 6673820"/>
              <a:gd name="connsiteX433" fmla="*/ 7319533 w 11748700"/>
              <a:gd name="connsiteY433" fmla="*/ 6574146 h 6673820"/>
              <a:gd name="connsiteX434" fmla="*/ 7276197 w 11748700"/>
              <a:gd name="connsiteY434" fmla="*/ 6569812 h 6673820"/>
              <a:gd name="connsiteX435" fmla="*/ 7011844 w 11748700"/>
              <a:gd name="connsiteY435" fmla="*/ 6548144 h 6673820"/>
              <a:gd name="connsiteX436" fmla="*/ 6925171 w 11748700"/>
              <a:gd name="connsiteY436" fmla="*/ 6565479 h 6673820"/>
              <a:gd name="connsiteX437" fmla="*/ 6912170 w 11748700"/>
              <a:gd name="connsiteY437" fmla="*/ 6569812 h 6673820"/>
              <a:gd name="connsiteX438" fmla="*/ 6890502 w 11748700"/>
              <a:gd name="connsiteY438" fmla="*/ 6582813 h 6673820"/>
              <a:gd name="connsiteX439" fmla="*/ 6795162 w 11748700"/>
              <a:gd name="connsiteY439" fmla="*/ 6634817 h 6673820"/>
              <a:gd name="connsiteX440" fmla="*/ 6691154 w 11748700"/>
              <a:gd name="connsiteY440" fmla="*/ 6643484 h 6673820"/>
              <a:gd name="connsiteX441" fmla="*/ 6617482 w 11748700"/>
              <a:gd name="connsiteY441" fmla="*/ 6656485 h 6673820"/>
              <a:gd name="connsiteX442" fmla="*/ 6582813 w 11748700"/>
              <a:gd name="connsiteY442" fmla="*/ 6665153 h 6673820"/>
              <a:gd name="connsiteX443" fmla="*/ 6548144 w 11748700"/>
              <a:gd name="connsiteY443" fmla="*/ 6669486 h 6673820"/>
              <a:gd name="connsiteX444" fmla="*/ 6517808 w 11748700"/>
              <a:gd name="connsiteY444" fmla="*/ 6673820 h 6673820"/>
              <a:gd name="connsiteX445" fmla="*/ 6015105 w 11748700"/>
              <a:gd name="connsiteY445" fmla="*/ 6669486 h 6673820"/>
              <a:gd name="connsiteX446" fmla="*/ 5915431 w 11748700"/>
              <a:gd name="connsiteY446" fmla="*/ 6647818 h 6673820"/>
              <a:gd name="connsiteX447" fmla="*/ 5538403 w 11748700"/>
              <a:gd name="connsiteY447" fmla="*/ 6652152 h 6673820"/>
              <a:gd name="connsiteX448" fmla="*/ 5196045 w 11748700"/>
              <a:gd name="connsiteY448" fmla="*/ 6634817 h 6673820"/>
              <a:gd name="connsiteX449" fmla="*/ 4489660 w 11748700"/>
              <a:gd name="connsiteY449" fmla="*/ 6608815 h 6673820"/>
              <a:gd name="connsiteX450" fmla="*/ 4311981 w 11748700"/>
              <a:gd name="connsiteY450" fmla="*/ 6582813 h 6673820"/>
              <a:gd name="connsiteX451" fmla="*/ 4090965 w 11748700"/>
              <a:gd name="connsiteY451" fmla="*/ 6552478 h 6673820"/>
              <a:gd name="connsiteX452" fmla="*/ 3999958 w 11748700"/>
              <a:gd name="connsiteY452" fmla="*/ 6513475 h 6673820"/>
              <a:gd name="connsiteX453" fmla="*/ 3666267 w 11748700"/>
              <a:gd name="connsiteY453" fmla="*/ 6448470 h 6673820"/>
              <a:gd name="connsiteX454" fmla="*/ 3588261 w 11748700"/>
              <a:gd name="connsiteY454" fmla="*/ 6439803 h 6673820"/>
              <a:gd name="connsiteX455" fmla="*/ 3336910 w 11748700"/>
              <a:gd name="connsiteY455" fmla="*/ 6405134 h 6673820"/>
              <a:gd name="connsiteX456" fmla="*/ 3003219 w 11748700"/>
              <a:gd name="connsiteY456" fmla="*/ 6340129 h 6673820"/>
              <a:gd name="connsiteX457" fmla="*/ 2825539 w 11748700"/>
              <a:gd name="connsiteY457" fmla="*/ 6309793 h 6673820"/>
              <a:gd name="connsiteX458" fmla="*/ 2678195 w 11748700"/>
              <a:gd name="connsiteY458" fmla="*/ 6288125 h 6673820"/>
              <a:gd name="connsiteX459" fmla="*/ 2500515 w 11748700"/>
              <a:gd name="connsiteY459" fmla="*/ 6305460 h 6673820"/>
              <a:gd name="connsiteX460" fmla="*/ 2439844 w 11748700"/>
              <a:gd name="connsiteY460" fmla="*/ 6314127 h 6673820"/>
              <a:gd name="connsiteX461" fmla="*/ 2244830 w 11748700"/>
              <a:gd name="connsiteY461" fmla="*/ 6361797 h 6673820"/>
              <a:gd name="connsiteX462" fmla="*/ 2088819 w 11748700"/>
              <a:gd name="connsiteY462" fmla="*/ 6383465 h 6673820"/>
              <a:gd name="connsiteX463" fmla="*/ 2015147 w 11748700"/>
              <a:gd name="connsiteY463" fmla="*/ 6400800 h 6673820"/>
              <a:gd name="connsiteX464" fmla="*/ 1950142 w 11748700"/>
              <a:gd name="connsiteY464" fmla="*/ 6409467 h 6673820"/>
              <a:gd name="connsiteX465" fmla="*/ 1815799 w 11748700"/>
              <a:gd name="connsiteY465" fmla="*/ 6444137 h 6673820"/>
              <a:gd name="connsiteX466" fmla="*/ 1681456 w 11748700"/>
              <a:gd name="connsiteY466" fmla="*/ 6452804 h 6673820"/>
              <a:gd name="connsiteX467" fmla="*/ 1473440 w 11748700"/>
              <a:gd name="connsiteY467" fmla="*/ 6431136 h 6673820"/>
              <a:gd name="connsiteX468" fmla="*/ 1369433 w 11748700"/>
              <a:gd name="connsiteY468" fmla="*/ 6418135 h 6673820"/>
              <a:gd name="connsiteX469" fmla="*/ 1287093 w 11748700"/>
              <a:gd name="connsiteY469" fmla="*/ 6405134 h 6673820"/>
              <a:gd name="connsiteX470" fmla="*/ 1239423 w 11748700"/>
              <a:gd name="connsiteY470" fmla="*/ 6396466 h 6673820"/>
              <a:gd name="connsiteX471" fmla="*/ 1165751 w 11748700"/>
              <a:gd name="connsiteY471" fmla="*/ 6370464 h 6673820"/>
              <a:gd name="connsiteX472" fmla="*/ 1053076 w 11748700"/>
              <a:gd name="connsiteY472" fmla="*/ 6335795 h 6673820"/>
              <a:gd name="connsiteX473" fmla="*/ 892731 w 11748700"/>
              <a:gd name="connsiteY473" fmla="*/ 6244789 h 6673820"/>
              <a:gd name="connsiteX474" fmla="*/ 858062 w 11748700"/>
              <a:gd name="connsiteY474" fmla="*/ 6218787 h 6673820"/>
              <a:gd name="connsiteX475" fmla="*/ 775723 w 11748700"/>
              <a:gd name="connsiteY475" fmla="*/ 6149448 h 6673820"/>
              <a:gd name="connsiteX476" fmla="*/ 719385 w 11748700"/>
              <a:gd name="connsiteY476" fmla="*/ 6023773 h 6673820"/>
              <a:gd name="connsiteX477" fmla="*/ 654381 w 11748700"/>
              <a:gd name="connsiteY477" fmla="*/ 5950101 h 6673820"/>
              <a:gd name="connsiteX478" fmla="*/ 628379 w 11748700"/>
              <a:gd name="connsiteY478" fmla="*/ 5893763 h 6673820"/>
              <a:gd name="connsiteX479" fmla="*/ 576375 w 11748700"/>
              <a:gd name="connsiteY479" fmla="*/ 5802756 h 6673820"/>
              <a:gd name="connsiteX480" fmla="*/ 489702 w 11748700"/>
              <a:gd name="connsiteY480" fmla="*/ 5620743 h 6673820"/>
              <a:gd name="connsiteX481" fmla="*/ 476701 w 11748700"/>
              <a:gd name="connsiteY481" fmla="*/ 5551405 h 6673820"/>
              <a:gd name="connsiteX482" fmla="*/ 372693 w 11748700"/>
              <a:gd name="connsiteY482" fmla="*/ 5317388 h 6673820"/>
              <a:gd name="connsiteX483" fmla="*/ 359693 w 11748700"/>
              <a:gd name="connsiteY483" fmla="*/ 5269718 h 6673820"/>
              <a:gd name="connsiteX484" fmla="*/ 329357 w 11748700"/>
              <a:gd name="connsiteY484" fmla="*/ 5183045 h 6673820"/>
              <a:gd name="connsiteX485" fmla="*/ 281687 w 11748700"/>
              <a:gd name="connsiteY485" fmla="*/ 5083371 h 6673820"/>
              <a:gd name="connsiteX486" fmla="*/ 251351 w 11748700"/>
              <a:gd name="connsiteY486" fmla="*/ 5009699 h 6673820"/>
              <a:gd name="connsiteX487" fmla="*/ 238350 w 11748700"/>
              <a:gd name="connsiteY487" fmla="*/ 4970696 h 6673820"/>
              <a:gd name="connsiteX488" fmla="*/ 212348 w 11748700"/>
              <a:gd name="connsiteY488" fmla="*/ 4936027 h 6673820"/>
              <a:gd name="connsiteX489" fmla="*/ 177679 w 11748700"/>
              <a:gd name="connsiteY489" fmla="*/ 4849354 h 6673820"/>
              <a:gd name="connsiteX490" fmla="*/ 125675 w 11748700"/>
              <a:gd name="connsiteY490" fmla="*/ 4745346 h 6673820"/>
              <a:gd name="connsiteX491" fmla="*/ 99674 w 11748700"/>
              <a:gd name="connsiteY491" fmla="*/ 4654339 h 6673820"/>
              <a:gd name="connsiteX492" fmla="*/ 73672 w 11748700"/>
              <a:gd name="connsiteY492" fmla="*/ 4602336 h 6673820"/>
              <a:gd name="connsiteX493" fmla="*/ 69338 w 11748700"/>
              <a:gd name="connsiteY493" fmla="*/ 4580667 h 6673820"/>
              <a:gd name="connsiteX494" fmla="*/ 47670 w 11748700"/>
              <a:gd name="connsiteY494" fmla="*/ 4537331 h 6673820"/>
              <a:gd name="connsiteX495" fmla="*/ 39002 w 11748700"/>
              <a:gd name="connsiteY495" fmla="*/ 4515663 h 6673820"/>
              <a:gd name="connsiteX496" fmla="*/ 34669 w 11748700"/>
              <a:gd name="connsiteY496" fmla="*/ 4493994 h 6673820"/>
              <a:gd name="connsiteX497" fmla="*/ 30335 w 11748700"/>
              <a:gd name="connsiteY497" fmla="*/ 4450658 h 6673820"/>
              <a:gd name="connsiteX498" fmla="*/ 21668 w 11748700"/>
              <a:gd name="connsiteY498" fmla="*/ 4428990 h 6673820"/>
              <a:gd name="connsiteX499" fmla="*/ 13001 w 11748700"/>
              <a:gd name="connsiteY499" fmla="*/ 4359651 h 6673820"/>
              <a:gd name="connsiteX500" fmla="*/ 0 w 11748700"/>
              <a:gd name="connsiteY500" fmla="*/ 4238309 h 6673820"/>
              <a:gd name="connsiteX501" fmla="*/ 4333 w 11748700"/>
              <a:gd name="connsiteY501" fmla="*/ 4025960 h 6673820"/>
              <a:gd name="connsiteX502" fmla="*/ 13001 w 11748700"/>
              <a:gd name="connsiteY502" fmla="*/ 3999958 h 6673820"/>
              <a:gd name="connsiteX503" fmla="*/ 17334 w 11748700"/>
              <a:gd name="connsiteY503" fmla="*/ 3973956 h 6673820"/>
              <a:gd name="connsiteX504" fmla="*/ 26002 w 11748700"/>
              <a:gd name="connsiteY504" fmla="*/ 3930620 h 6673820"/>
              <a:gd name="connsiteX505" fmla="*/ 34669 w 11748700"/>
              <a:gd name="connsiteY505" fmla="*/ 3878616 h 6673820"/>
              <a:gd name="connsiteX506" fmla="*/ 43336 w 11748700"/>
              <a:gd name="connsiteY506" fmla="*/ 3861282 h 6673820"/>
              <a:gd name="connsiteX507" fmla="*/ 47670 w 11748700"/>
              <a:gd name="connsiteY507" fmla="*/ 3843947 h 6673820"/>
              <a:gd name="connsiteX508" fmla="*/ 56337 w 11748700"/>
              <a:gd name="connsiteY508" fmla="*/ 3826612 h 6673820"/>
              <a:gd name="connsiteX509" fmla="*/ 69338 w 11748700"/>
              <a:gd name="connsiteY509" fmla="*/ 3787610 h 6673820"/>
              <a:gd name="connsiteX510" fmla="*/ 78005 w 11748700"/>
              <a:gd name="connsiteY510" fmla="*/ 3770275 h 6673820"/>
              <a:gd name="connsiteX511" fmla="*/ 95340 w 11748700"/>
              <a:gd name="connsiteY511" fmla="*/ 3718271 h 6673820"/>
              <a:gd name="connsiteX512" fmla="*/ 104007 w 11748700"/>
              <a:gd name="connsiteY512" fmla="*/ 3696603 h 6673820"/>
              <a:gd name="connsiteX513" fmla="*/ 151677 w 11748700"/>
              <a:gd name="connsiteY513" fmla="*/ 3657600 h 6673820"/>
              <a:gd name="connsiteX514" fmla="*/ 294688 w 11748700"/>
              <a:gd name="connsiteY514" fmla="*/ 3661934 h 6673820"/>
              <a:gd name="connsiteX515" fmla="*/ 359693 w 11748700"/>
              <a:gd name="connsiteY515" fmla="*/ 3692269 h 6673820"/>
              <a:gd name="connsiteX516" fmla="*/ 377027 w 11748700"/>
              <a:gd name="connsiteY516" fmla="*/ 3709604 h 6673820"/>
              <a:gd name="connsiteX517" fmla="*/ 437698 w 11748700"/>
              <a:gd name="connsiteY517" fmla="*/ 3726938 h 6673820"/>
              <a:gd name="connsiteX518" fmla="*/ 446366 w 11748700"/>
              <a:gd name="connsiteY518" fmla="*/ 3731272 h 6673820"/>
              <a:gd name="connsiteX519" fmla="*/ 437698 w 11748700"/>
              <a:gd name="connsiteY519" fmla="*/ 3765941 h 6673820"/>
              <a:gd name="connsiteX0" fmla="*/ 82339 w 11748700"/>
              <a:gd name="connsiteY0" fmla="*/ 1668455 h 6673820"/>
              <a:gd name="connsiteX1" fmla="*/ 104007 w 11748700"/>
              <a:gd name="connsiteY1" fmla="*/ 2088819 h 6673820"/>
              <a:gd name="connsiteX2" fmla="*/ 125675 w 11748700"/>
              <a:gd name="connsiteY2" fmla="*/ 2127822 h 6673820"/>
              <a:gd name="connsiteX3" fmla="*/ 121342 w 11748700"/>
              <a:gd name="connsiteY3" fmla="*/ 2275166 h 6673820"/>
              <a:gd name="connsiteX4" fmla="*/ 160345 w 11748700"/>
              <a:gd name="connsiteY4" fmla="*/ 2435511 h 6673820"/>
              <a:gd name="connsiteX5" fmla="*/ 177679 w 11748700"/>
              <a:gd name="connsiteY5" fmla="*/ 2478847 h 6673820"/>
              <a:gd name="connsiteX6" fmla="*/ 182013 w 11748700"/>
              <a:gd name="connsiteY6" fmla="*/ 2500516 h 6673820"/>
              <a:gd name="connsiteX7" fmla="*/ 195014 w 11748700"/>
              <a:gd name="connsiteY7" fmla="*/ 2556853 h 6673820"/>
              <a:gd name="connsiteX8" fmla="*/ 212348 w 11748700"/>
              <a:gd name="connsiteY8" fmla="*/ 2643526 h 6673820"/>
              <a:gd name="connsiteX9" fmla="*/ 251351 w 11748700"/>
              <a:gd name="connsiteY9" fmla="*/ 2790870 h 6673820"/>
              <a:gd name="connsiteX10" fmla="*/ 290354 w 11748700"/>
              <a:gd name="connsiteY10" fmla="*/ 2916546 h 6673820"/>
              <a:gd name="connsiteX11" fmla="*/ 325023 w 11748700"/>
              <a:gd name="connsiteY11" fmla="*/ 3089892 h 6673820"/>
              <a:gd name="connsiteX12" fmla="*/ 338024 w 11748700"/>
              <a:gd name="connsiteY12" fmla="*/ 3193900 h 6673820"/>
              <a:gd name="connsiteX13" fmla="*/ 346692 w 11748700"/>
              <a:gd name="connsiteY13" fmla="*/ 3609930 h 6673820"/>
              <a:gd name="connsiteX14" fmla="*/ 507037 w 11748700"/>
              <a:gd name="connsiteY14" fmla="*/ 3861282 h 6673820"/>
              <a:gd name="connsiteX15" fmla="*/ 615378 w 11748700"/>
              <a:gd name="connsiteY15" fmla="*/ 4008626 h 6673820"/>
              <a:gd name="connsiteX16" fmla="*/ 710718 w 11748700"/>
              <a:gd name="connsiteY16" fmla="*/ 4164637 h 6673820"/>
              <a:gd name="connsiteX17" fmla="*/ 992405 w 11748700"/>
              <a:gd name="connsiteY17" fmla="*/ 4428990 h 6673820"/>
              <a:gd name="connsiteX18" fmla="*/ 1044409 w 11748700"/>
              <a:gd name="connsiteY18" fmla="*/ 4524330 h 6673820"/>
              <a:gd name="connsiteX19" fmla="*/ 1174419 w 11748700"/>
              <a:gd name="connsiteY19" fmla="*/ 4684675 h 6673820"/>
              <a:gd name="connsiteX20" fmla="*/ 1235090 w 11748700"/>
              <a:gd name="connsiteY20" fmla="*/ 4741012 h 6673820"/>
              <a:gd name="connsiteX21" fmla="*/ 1547112 w 11748700"/>
              <a:gd name="connsiteY21" fmla="*/ 4901357 h 6673820"/>
              <a:gd name="connsiteX22" fmla="*/ 1607784 w 11748700"/>
              <a:gd name="connsiteY22" fmla="*/ 4936027 h 6673820"/>
              <a:gd name="connsiteX23" fmla="*/ 1711791 w 11748700"/>
              <a:gd name="connsiteY23" fmla="*/ 4949028 h 6673820"/>
              <a:gd name="connsiteX24" fmla="*/ 1820132 w 11748700"/>
              <a:gd name="connsiteY24" fmla="*/ 4966362 h 6673820"/>
              <a:gd name="connsiteX25" fmla="*/ 2049816 w 11748700"/>
              <a:gd name="connsiteY25" fmla="*/ 4996698 h 6673820"/>
              <a:gd name="connsiteX26" fmla="*/ 2153823 w 11748700"/>
              <a:gd name="connsiteY26" fmla="*/ 5018366 h 6673820"/>
              <a:gd name="connsiteX27" fmla="*/ 2218828 w 11748700"/>
              <a:gd name="connsiteY27" fmla="*/ 5027033 h 6673820"/>
              <a:gd name="connsiteX28" fmla="*/ 2331503 w 11748700"/>
              <a:gd name="connsiteY28" fmla="*/ 5040034 h 6673820"/>
              <a:gd name="connsiteX29" fmla="*/ 2444178 w 11748700"/>
              <a:gd name="connsiteY29" fmla="*/ 5057369 h 6673820"/>
              <a:gd name="connsiteX30" fmla="*/ 2587188 w 11748700"/>
              <a:gd name="connsiteY30" fmla="*/ 5083371 h 6673820"/>
              <a:gd name="connsiteX31" fmla="*/ 2643526 w 11748700"/>
              <a:gd name="connsiteY31" fmla="*/ 5092038 h 6673820"/>
              <a:gd name="connsiteX32" fmla="*/ 2730199 w 11748700"/>
              <a:gd name="connsiteY32" fmla="*/ 5096372 h 6673820"/>
              <a:gd name="connsiteX33" fmla="*/ 2786536 w 11748700"/>
              <a:gd name="connsiteY33" fmla="*/ 5105039 h 6673820"/>
              <a:gd name="connsiteX34" fmla="*/ 2916546 w 11748700"/>
              <a:gd name="connsiteY34" fmla="*/ 5092038 h 6673820"/>
              <a:gd name="connsiteX35" fmla="*/ 2977217 w 11748700"/>
              <a:gd name="connsiteY35" fmla="*/ 5070370 h 6673820"/>
              <a:gd name="connsiteX36" fmla="*/ 3033554 w 11748700"/>
              <a:gd name="connsiteY36" fmla="*/ 5057369 h 6673820"/>
              <a:gd name="connsiteX37" fmla="*/ 3115893 w 11748700"/>
              <a:gd name="connsiteY37" fmla="*/ 5048701 h 6673820"/>
              <a:gd name="connsiteX38" fmla="*/ 3250237 w 11748700"/>
              <a:gd name="connsiteY38" fmla="*/ 5044368 h 6673820"/>
              <a:gd name="connsiteX39" fmla="*/ 3367245 w 11748700"/>
              <a:gd name="connsiteY39" fmla="*/ 5031367 h 6673820"/>
              <a:gd name="connsiteX40" fmla="*/ 3614263 w 11748700"/>
              <a:gd name="connsiteY40" fmla="*/ 5022700 h 6673820"/>
              <a:gd name="connsiteX41" fmla="*/ 3822278 w 11748700"/>
              <a:gd name="connsiteY41" fmla="*/ 5027033 h 6673820"/>
              <a:gd name="connsiteX42" fmla="*/ 3891617 w 11748700"/>
              <a:gd name="connsiteY42" fmla="*/ 5035701 h 6673820"/>
              <a:gd name="connsiteX43" fmla="*/ 4004292 w 11748700"/>
              <a:gd name="connsiteY43" fmla="*/ 5040034 h 6673820"/>
              <a:gd name="connsiteX44" fmla="*/ 4064963 w 11748700"/>
              <a:gd name="connsiteY44" fmla="*/ 5057369 h 6673820"/>
              <a:gd name="connsiteX45" fmla="*/ 4108299 w 11748700"/>
              <a:gd name="connsiteY45" fmla="*/ 5083371 h 6673820"/>
              <a:gd name="connsiteX46" fmla="*/ 4177638 w 11748700"/>
              <a:gd name="connsiteY46" fmla="*/ 5126707 h 6673820"/>
              <a:gd name="connsiteX47" fmla="*/ 4220974 w 11748700"/>
              <a:gd name="connsiteY47" fmla="*/ 5178711 h 6673820"/>
              <a:gd name="connsiteX48" fmla="*/ 4259977 w 11748700"/>
              <a:gd name="connsiteY48" fmla="*/ 5217714 h 6673820"/>
              <a:gd name="connsiteX49" fmla="*/ 4268644 w 11748700"/>
              <a:gd name="connsiteY49" fmla="*/ 5239382 h 6673820"/>
              <a:gd name="connsiteX50" fmla="*/ 4294646 w 11748700"/>
              <a:gd name="connsiteY50" fmla="*/ 5287052 h 6673820"/>
              <a:gd name="connsiteX51" fmla="*/ 4333649 w 11748700"/>
              <a:gd name="connsiteY51" fmla="*/ 5330389 h 6673820"/>
              <a:gd name="connsiteX52" fmla="*/ 4355317 w 11748700"/>
              <a:gd name="connsiteY52" fmla="*/ 5369392 h 6673820"/>
              <a:gd name="connsiteX53" fmla="*/ 4381319 w 11748700"/>
              <a:gd name="connsiteY53" fmla="*/ 5391060 h 6673820"/>
              <a:gd name="connsiteX54" fmla="*/ 4437657 w 11748700"/>
              <a:gd name="connsiteY54" fmla="*/ 5451731 h 6673820"/>
              <a:gd name="connsiteX55" fmla="*/ 4454991 w 11748700"/>
              <a:gd name="connsiteY55" fmla="*/ 5477733 h 6673820"/>
              <a:gd name="connsiteX56" fmla="*/ 4480993 w 11748700"/>
              <a:gd name="connsiteY56" fmla="*/ 5516736 h 6673820"/>
              <a:gd name="connsiteX57" fmla="*/ 4489660 w 11748700"/>
              <a:gd name="connsiteY57" fmla="*/ 5542737 h 6673820"/>
              <a:gd name="connsiteX58" fmla="*/ 4532997 w 11748700"/>
              <a:gd name="connsiteY58" fmla="*/ 5616410 h 6673820"/>
              <a:gd name="connsiteX59" fmla="*/ 4558999 w 11748700"/>
              <a:gd name="connsiteY59" fmla="*/ 5655412 h 6673820"/>
              <a:gd name="connsiteX60" fmla="*/ 4624003 w 11748700"/>
              <a:gd name="connsiteY60" fmla="*/ 5720417 h 6673820"/>
              <a:gd name="connsiteX61" fmla="*/ 4650005 w 11748700"/>
              <a:gd name="connsiteY61" fmla="*/ 5746419 h 6673820"/>
              <a:gd name="connsiteX62" fmla="*/ 4680341 w 11748700"/>
              <a:gd name="connsiteY62" fmla="*/ 5781088 h 6673820"/>
              <a:gd name="connsiteX63" fmla="*/ 4693342 w 11748700"/>
              <a:gd name="connsiteY63" fmla="*/ 5794089 h 6673820"/>
              <a:gd name="connsiteX64" fmla="*/ 4736678 w 11748700"/>
              <a:gd name="connsiteY64" fmla="*/ 5841759 h 6673820"/>
              <a:gd name="connsiteX65" fmla="*/ 4836352 w 11748700"/>
              <a:gd name="connsiteY65" fmla="*/ 5919765 h 6673820"/>
              <a:gd name="connsiteX66" fmla="*/ 4871021 w 11748700"/>
              <a:gd name="connsiteY66" fmla="*/ 5945767 h 6673820"/>
              <a:gd name="connsiteX67" fmla="*/ 4888356 w 11748700"/>
              <a:gd name="connsiteY67" fmla="*/ 5958768 h 6673820"/>
              <a:gd name="connsiteX68" fmla="*/ 4927359 w 11748700"/>
              <a:gd name="connsiteY68" fmla="*/ 5980436 h 6673820"/>
              <a:gd name="connsiteX69" fmla="*/ 4949027 w 11748700"/>
              <a:gd name="connsiteY69" fmla="*/ 5997771 h 6673820"/>
              <a:gd name="connsiteX70" fmla="*/ 4979363 w 11748700"/>
              <a:gd name="connsiteY70" fmla="*/ 6010772 h 6673820"/>
              <a:gd name="connsiteX71" fmla="*/ 5035700 w 11748700"/>
              <a:gd name="connsiteY71" fmla="*/ 6041107 h 6673820"/>
              <a:gd name="connsiteX72" fmla="*/ 5074703 w 11748700"/>
              <a:gd name="connsiteY72" fmla="*/ 6045441 h 6673820"/>
              <a:gd name="connsiteX73" fmla="*/ 5096371 w 11748700"/>
              <a:gd name="connsiteY73" fmla="*/ 6054108 h 6673820"/>
              <a:gd name="connsiteX74" fmla="*/ 5248049 w 11748700"/>
              <a:gd name="connsiteY74" fmla="*/ 6067109 h 6673820"/>
              <a:gd name="connsiteX75" fmla="*/ 5313054 w 11748700"/>
              <a:gd name="connsiteY75" fmla="*/ 6054108 h 6673820"/>
              <a:gd name="connsiteX76" fmla="*/ 5326055 w 11748700"/>
              <a:gd name="connsiteY76" fmla="*/ 6049774 h 6673820"/>
              <a:gd name="connsiteX77" fmla="*/ 5343389 w 11748700"/>
              <a:gd name="connsiteY77" fmla="*/ 6045441 h 6673820"/>
              <a:gd name="connsiteX78" fmla="*/ 5356390 w 11748700"/>
              <a:gd name="connsiteY78" fmla="*/ 6041107 h 6673820"/>
              <a:gd name="connsiteX79" fmla="*/ 5378058 w 11748700"/>
              <a:gd name="connsiteY79" fmla="*/ 6036773 h 6673820"/>
              <a:gd name="connsiteX80" fmla="*/ 5443063 w 11748700"/>
              <a:gd name="connsiteY80" fmla="*/ 6010772 h 6673820"/>
              <a:gd name="connsiteX81" fmla="*/ 5486400 w 11748700"/>
              <a:gd name="connsiteY81" fmla="*/ 6002104 h 6673820"/>
              <a:gd name="connsiteX82" fmla="*/ 5516735 w 11748700"/>
              <a:gd name="connsiteY82" fmla="*/ 5984770 h 6673820"/>
              <a:gd name="connsiteX83" fmla="*/ 5586074 w 11748700"/>
              <a:gd name="connsiteY83" fmla="*/ 5963101 h 6673820"/>
              <a:gd name="connsiteX84" fmla="*/ 5607742 w 11748700"/>
              <a:gd name="connsiteY84" fmla="*/ 5954434 h 6673820"/>
              <a:gd name="connsiteX85" fmla="*/ 5633744 w 11748700"/>
              <a:gd name="connsiteY85" fmla="*/ 5945767 h 6673820"/>
              <a:gd name="connsiteX86" fmla="*/ 5659746 w 11748700"/>
              <a:gd name="connsiteY86" fmla="*/ 5924099 h 6673820"/>
              <a:gd name="connsiteX87" fmla="*/ 5711749 w 11748700"/>
              <a:gd name="connsiteY87" fmla="*/ 5902430 h 6673820"/>
              <a:gd name="connsiteX88" fmla="*/ 5737751 w 11748700"/>
              <a:gd name="connsiteY88" fmla="*/ 5885096 h 6673820"/>
              <a:gd name="connsiteX89" fmla="*/ 5824424 w 11748700"/>
              <a:gd name="connsiteY89" fmla="*/ 5837426 h 6673820"/>
              <a:gd name="connsiteX90" fmla="*/ 5863427 w 11748700"/>
              <a:gd name="connsiteY90" fmla="*/ 5807090 h 6673820"/>
              <a:gd name="connsiteX91" fmla="*/ 5880762 w 11748700"/>
              <a:gd name="connsiteY91" fmla="*/ 5794089 h 6673820"/>
              <a:gd name="connsiteX92" fmla="*/ 5911097 w 11748700"/>
              <a:gd name="connsiteY92" fmla="*/ 5763754 h 6673820"/>
              <a:gd name="connsiteX93" fmla="*/ 5963101 w 11748700"/>
              <a:gd name="connsiteY93" fmla="*/ 5720417 h 6673820"/>
              <a:gd name="connsiteX94" fmla="*/ 5980436 w 11748700"/>
              <a:gd name="connsiteY94" fmla="*/ 5707416 h 6673820"/>
              <a:gd name="connsiteX95" fmla="*/ 5993437 w 11748700"/>
              <a:gd name="connsiteY95" fmla="*/ 5698749 h 6673820"/>
              <a:gd name="connsiteX96" fmla="*/ 6006438 w 11748700"/>
              <a:gd name="connsiteY96" fmla="*/ 5685748 h 6673820"/>
              <a:gd name="connsiteX97" fmla="*/ 6054108 w 11748700"/>
              <a:gd name="connsiteY97" fmla="*/ 5651079 h 6673820"/>
              <a:gd name="connsiteX98" fmla="*/ 6088777 w 11748700"/>
              <a:gd name="connsiteY98" fmla="*/ 5625077 h 6673820"/>
              <a:gd name="connsiteX99" fmla="*/ 6114779 w 11748700"/>
              <a:gd name="connsiteY99" fmla="*/ 5599075 h 6673820"/>
              <a:gd name="connsiteX100" fmla="*/ 6127780 w 11748700"/>
              <a:gd name="connsiteY100" fmla="*/ 5586074 h 6673820"/>
              <a:gd name="connsiteX101" fmla="*/ 6140781 w 11748700"/>
              <a:gd name="connsiteY101" fmla="*/ 5568739 h 6673820"/>
              <a:gd name="connsiteX102" fmla="*/ 6158115 w 11748700"/>
              <a:gd name="connsiteY102" fmla="*/ 5551405 h 6673820"/>
              <a:gd name="connsiteX103" fmla="*/ 6171116 w 11748700"/>
              <a:gd name="connsiteY103" fmla="*/ 5529737 h 6673820"/>
              <a:gd name="connsiteX104" fmla="*/ 6192784 w 11748700"/>
              <a:gd name="connsiteY104" fmla="*/ 5508068 h 6673820"/>
              <a:gd name="connsiteX105" fmla="*/ 6201452 w 11748700"/>
              <a:gd name="connsiteY105" fmla="*/ 5477733 h 6673820"/>
              <a:gd name="connsiteX106" fmla="*/ 6210119 w 11748700"/>
              <a:gd name="connsiteY106" fmla="*/ 5469065 h 6673820"/>
              <a:gd name="connsiteX107" fmla="*/ 6218786 w 11748700"/>
              <a:gd name="connsiteY107" fmla="*/ 5456064 h 6673820"/>
              <a:gd name="connsiteX108" fmla="*/ 6231787 w 11748700"/>
              <a:gd name="connsiteY108" fmla="*/ 5421395 h 6673820"/>
              <a:gd name="connsiteX109" fmla="*/ 6240455 w 11748700"/>
              <a:gd name="connsiteY109" fmla="*/ 5399727 h 6673820"/>
              <a:gd name="connsiteX110" fmla="*/ 6253456 w 11748700"/>
              <a:gd name="connsiteY110" fmla="*/ 5382392 h 6673820"/>
              <a:gd name="connsiteX111" fmla="*/ 6270790 w 11748700"/>
              <a:gd name="connsiteY111" fmla="*/ 5352057 h 6673820"/>
              <a:gd name="connsiteX112" fmla="*/ 6283791 w 11748700"/>
              <a:gd name="connsiteY112" fmla="*/ 5339056 h 6673820"/>
              <a:gd name="connsiteX113" fmla="*/ 6301126 w 11748700"/>
              <a:gd name="connsiteY113" fmla="*/ 5313054 h 6673820"/>
              <a:gd name="connsiteX114" fmla="*/ 6309793 w 11748700"/>
              <a:gd name="connsiteY114" fmla="*/ 5295719 h 6673820"/>
              <a:gd name="connsiteX115" fmla="*/ 6322794 w 11748700"/>
              <a:gd name="connsiteY115" fmla="*/ 5287052 h 6673820"/>
              <a:gd name="connsiteX116" fmla="*/ 6340129 w 11748700"/>
              <a:gd name="connsiteY116" fmla="*/ 5274051 h 6673820"/>
              <a:gd name="connsiteX117" fmla="*/ 6370464 w 11748700"/>
              <a:gd name="connsiteY117" fmla="*/ 5269718 h 6673820"/>
              <a:gd name="connsiteX118" fmla="*/ 6387799 w 11748700"/>
              <a:gd name="connsiteY118" fmla="*/ 5252383 h 6673820"/>
              <a:gd name="connsiteX119" fmla="*/ 6400800 w 11748700"/>
              <a:gd name="connsiteY119" fmla="*/ 5239382 h 6673820"/>
              <a:gd name="connsiteX120" fmla="*/ 6409467 w 11748700"/>
              <a:gd name="connsiteY120" fmla="*/ 5222047 h 6673820"/>
              <a:gd name="connsiteX121" fmla="*/ 6418134 w 11748700"/>
              <a:gd name="connsiteY121" fmla="*/ 5209046 h 6673820"/>
              <a:gd name="connsiteX122" fmla="*/ 6444136 w 11748700"/>
              <a:gd name="connsiteY122" fmla="*/ 5148375 h 6673820"/>
              <a:gd name="connsiteX123" fmla="*/ 6465804 w 11748700"/>
              <a:gd name="connsiteY123" fmla="*/ 5118040 h 6673820"/>
              <a:gd name="connsiteX124" fmla="*/ 6474472 w 11748700"/>
              <a:gd name="connsiteY124" fmla="*/ 5092038 h 6673820"/>
              <a:gd name="connsiteX125" fmla="*/ 6491806 w 11748700"/>
              <a:gd name="connsiteY125" fmla="*/ 5057369 h 6673820"/>
              <a:gd name="connsiteX126" fmla="*/ 6496140 w 11748700"/>
              <a:gd name="connsiteY126" fmla="*/ 5027033 h 6673820"/>
              <a:gd name="connsiteX127" fmla="*/ 6509141 w 11748700"/>
              <a:gd name="connsiteY127" fmla="*/ 4996698 h 6673820"/>
              <a:gd name="connsiteX128" fmla="*/ 6517808 w 11748700"/>
              <a:gd name="connsiteY128" fmla="*/ 4975029 h 6673820"/>
              <a:gd name="connsiteX129" fmla="*/ 6530809 w 11748700"/>
              <a:gd name="connsiteY129" fmla="*/ 4940360 h 6673820"/>
              <a:gd name="connsiteX130" fmla="*/ 6539476 w 11748700"/>
              <a:gd name="connsiteY130" fmla="*/ 4927359 h 6673820"/>
              <a:gd name="connsiteX131" fmla="*/ 6556811 w 11748700"/>
              <a:gd name="connsiteY131" fmla="*/ 4897024 h 6673820"/>
              <a:gd name="connsiteX132" fmla="*/ 6569812 w 11748700"/>
              <a:gd name="connsiteY132" fmla="*/ 4879689 h 6673820"/>
              <a:gd name="connsiteX133" fmla="*/ 6587147 w 11748700"/>
              <a:gd name="connsiteY133" fmla="*/ 4836353 h 6673820"/>
              <a:gd name="connsiteX134" fmla="*/ 6591480 w 11748700"/>
              <a:gd name="connsiteY134" fmla="*/ 4819018 h 6673820"/>
              <a:gd name="connsiteX135" fmla="*/ 6630483 w 11748700"/>
              <a:gd name="connsiteY135" fmla="*/ 4762681 h 6673820"/>
              <a:gd name="connsiteX136" fmla="*/ 6639150 w 11748700"/>
              <a:gd name="connsiteY136" fmla="*/ 4749680 h 6673820"/>
              <a:gd name="connsiteX137" fmla="*/ 6691154 w 11748700"/>
              <a:gd name="connsiteY137" fmla="*/ 4736679 h 6673820"/>
              <a:gd name="connsiteX138" fmla="*/ 6760493 w 11748700"/>
              <a:gd name="connsiteY138" fmla="*/ 4728011 h 6673820"/>
              <a:gd name="connsiteX139" fmla="*/ 6786494 w 11748700"/>
              <a:gd name="connsiteY139" fmla="*/ 4719344 h 6673820"/>
              <a:gd name="connsiteX140" fmla="*/ 6890502 w 11748700"/>
              <a:gd name="connsiteY140" fmla="*/ 4710677 h 6673820"/>
              <a:gd name="connsiteX141" fmla="*/ 6920838 w 11748700"/>
              <a:gd name="connsiteY141" fmla="*/ 4706343 h 6673820"/>
              <a:gd name="connsiteX142" fmla="*/ 7024845 w 11748700"/>
              <a:gd name="connsiteY142" fmla="*/ 4697676 h 6673820"/>
              <a:gd name="connsiteX143" fmla="*/ 7042180 w 11748700"/>
              <a:gd name="connsiteY143" fmla="*/ 4693342 h 6673820"/>
              <a:gd name="connsiteX144" fmla="*/ 7076849 w 11748700"/>
              <a:gd name="connsiteY144" fmla="*/ 4680341 h 6673820"/>
              <a:gd name="connsiteX145" fmla="*/ 7098517 w 11748700"/>
              <a:gd name="connsiteY145" fmla="*/ 4671674 h 6673820"/>
              <a:gd name="connsiteX146" fmla="*/ 7163522 w 11748700"/>
              <a:gd name="connsiteY146" fmla="*/ 4658673 h 6673820"/>
              <a:gd name="connsiteX147" fmla="*/ 7193857 w 11748700"/>
              <a:gd name="connsiteY147" fmla="*/ 4641338 h 6673820"/>
              <a:gd name="connsiteX148" fmla="*/ 7224193 w 11748700"/>
              <a:gd name="connsiteY148" fmla="*/ 4637005 h 6673820"/>
              <a:gd name="connsiteX149" fmla="*/ 7245861 w 11748700"/>
              <a:gd name="connsiteY149" fmla="*/ 4632671 h 6673820"/>
              <a:gd name="connsiteX150" fmla="*/ 7271863 w 11748700"/>
              <a:gd name="connsiteY150" fmla="*/ 4628337 h 6673820"/>
              <a:gd name="connsiteX151" fmla="*/ 7284864 w 11748700"/>
              <a:gd name="connsiteY151" fmla="*/ 4624004 h 6673820"/>
              <a:gd name="connsiteX152" fmla="*/ 7310866 w 11748700"/>
              <a:gd name="connsiteY152" fmla="*/ 4619670 h 6673820"/>
              <a:gd name="connsiteX153" fmla="*/ 7328201 w 11748700"/>
              <a:gd name="connsiteY153" fmla="*/ 4615337 h 6673820"/>
              <a:gd name="connsiteX154" fmla="*/ 7436542 w 11748700"/>
              <a:gd name="connsiteY154" fmla="*/ 4619670 h 6673820"/>
              <a:gd name="connsiteX155" fmla="*/ 7492879 w 11748700"/>
              <a:gd name="connsiteY155" fmla="*/ 4632671 h 6673820"/>
              <a:gd name="connsiteX156" fmla="*/ 7505880 w 11748700"/>
              <a:gd name="connsiteY156" fmla="*/ 4637005 h 6673820"/>
              <a:gd name="connsiteX157" fmla="*/ 7531882 w 11748700"/>
              <a:gd name="connsiteY157" fmla="*/ 4641338 h 6673820"/>
              <a:gd name="connsiteX158" fmla="*/ 7562218 w 11748700"/>
              <a:gd name="connsiteY158" fmla="*/ 4650006 h 6673820"/>
              <a:gd name="connsiteX159" fmla="*/ 7570885 w 11748700"/>
              <a:gd name="connsiteY159" fmla="*/ 4663007 h 6673820"/>
              <a:gd name="connsiteX160" fmla="*/ 7588220 w 11748700"/>
              <a:gd name="connsiteY160" fmla="*/ 4697676 h 6673820"/>
              <a:gd name="connsiteX161" fmla="*/ 7601220 w 11748700"/>
              <a:gd name="connsiteY161" fmla="*/ 4715010 h 6673820"/>
              <a:gd name="connsiteX162" fmla="*/ 7614221 w 11748700"/>
              <a:gd name="connsiteY162" fmla="*/ 4728011 h 6673820"/>
              <a:gd name="connsiteX163" fmla="*/ 7622889 w 11748700"/>
              <a:gd name="connsiteY163" fmla="*/ 4745346 h 6673820"/>
              <a:gd name="connsiteX164" fmla="*/ 7640223 w 11748700"/>
              <a:gd name="connsiteY164" fmla="*/ 4767014 h 6673820"/>
              <a:gd name="connsiteX165" fmla="*/ 7661892 w 11748700"/>
              <a:gd name="connsiteY165" fmla="*/ 4801683 h 6673820"/>
              <a:gd name="connsiteX166" fmla="*/ 7666225 w 11748700"/>
              <a:gd name="connsiteY166" fmla="*/ 4814684 h 6673820"/>
              <a:gd name="connsiteX167" fmla="*/ 7674893 w 11748700"/>
              <a:gd name="connsiteY167" fmla="*/ 4827685 h 6673820"/>
              <a:gd name="connsiteX168" fmla="*/ 7731230 w 11748700"/>
              <a:gd name="connsiteY168" fmla="*/ 4888356 h 6673820"/>
              <a:gd name="connsiteX169" fmla="*/ 7744231 w 11748700"/>
              <a:gd name="connsiteY169" fmla="*/ 4901357 h 6673820"/>
              <a:gd name="connsiteX170" fmla="*/ 7765899 w 11748700"/>
              <a:gd name="connsiteY170" fmla="*/ 4931693 h 6673820"/>
              <a:gd name="connsiteX171" fmla="*/ 7809236 w 11748700"/>
              <a:gd name="connsiteY171" fmla="*/ 4966362 h 6673820"/>
              <a:gd name="connsiteX172" fmla="*/ 7908910 w 11748700"/>
              <a:gd name="connsiteY172" fmla="*/ 4962028 h 6673820"/>
              <a:gd name="connsiteX173" fmla="*/ 7973914 w 11748700"/>
              <a:gd name="connsiteY173" fmla="*/ 4953361 h 6673820"/>
              <a:gd name="connsiteX174" fmla="*/ 7995583 w 11748700"/>
              <a:gd name="connsiteY174" fmla="*/ 4949028 h 6673820"/>
              <a:gd name="connsiteX175" fmla="*/ 8069255 w 11748700"/>
              <a:gd name="connsiteY175" fmla="*/ 4944694 h 6673820"/>
              <a:gd name="connsiteX176" fmla="*/ 8147260 w 11748700"/>
              <a:gd name="connsiteY176" fmla="*/ 4931693 h 6673820"/>
              <a:gd name="connsiteX177" fmla="*/ 8199264 w 11748700"/>
              <a:gd name="connsiteY177" fmla="*/ 4918692 h 6673820"/>
              <a:gd name="connsiteX178" fmla="*/ 8238267 w 11748700"/>
              <a:gd name="connsiteY178" fmla="*/ 4910025 h 6673820"/>
              <a:gd name="connsiteX179" fmla="*/ 8298938 w 11748700"/>
              <a:gd name="connsiteY179" fmla="*/ 4875355 h 6673820"/>
              <a:gd name="connsiteX180" fmla="*/ 8320606 w 11748700"/>
              <a:gd name="connsiteY180" fmla="*/ 4866688 h 6673820"/>
              <a:gd name="connsiteX181" fmla="*/ 8342275 w 11748700"/>
              <a:gd name="connsiteY181" fmla="*/ 4853687 h 6673820"/>
              <a:gd name="connsiteX182" fmla="*/ 8411613 w 11748700"/>
              <a:gd name="connsiteY182" fmla="*/ 4823352 h 6673820"/>
              <a:gd name="connsiteX183" fmla="*/ 8433281 w 11748700"/>
              <a:gd name="connsiteY183" fmla="*/ 4810351 h 6673820"/>
              <a:gd name="connsiteX184" fmla="*/ 8463617 w 11748700"/>
              <a:gd name="connsiteY184" fmla="*/ 4788683 h 6673820"/>
              <a:gd name="connsiteX185" fmla="*/ 8532955 w 11748700"/>
              <a:gd name="connsiteY185" fmla="*/ 4758347 h 6673820"/>
              <a:gd name="connsiteX186" fmla="*/ 8576292 w 11748700"/>
              <a:gd name="connsiteY186" fmla="*/ 4736679 h 6673820"/>
              <a:gd name="connsiteX187" fmla="*/ 8597960 w 11748700"/>
              <a:gd name="connsiteY187" fmla="*/ 4723678 h 6673820"/>
              <a:gd name="connsiteX188" fmla="*/ 8632629 w 11748700"/>
              <a:gd name="connsiteY188" fmla="*/ 4706343 h 6673820"/>
              <a:gd name="connsiteX189" fmla="*/ 8671632 w 11748700"/>
              <a:gd name="connsiteY189" fmla="*/ 4680341 h 6673820"/>
              <a:gd name="connsiteX190" fmla="*/ 8727969 w 11748700"/>
              <a:gd name="connsiteY190" fmla="*/ 4641338 h 6673820"/>
              <a:gd name="connsiteX191" fmla="*/ 8758305 w 11748700"/>
              <a:gd name="connsiteY191" fmla="*/ 4615337 h 6673820"/>
              <a:gd name="connsiteX192" fmla="*/ 8827643 w 11748700"/>
              <a:gd name="connsiteY192" fmla="*/ 4567666 h 6673820"/>
              <a:gd name="connsiteX193" fmla="*/ 8914316 w 11748700"/>
              <a:gd name="connsiteY193" fmla="*/ 4515663 h 6673820"/>
              <a:gd name="connsiteX194" fmla="*/ 8940318 w 11748700"/>
              <a:gd name="connsiteY194" fmla="*/ 4493994 h 6673820"/>
              <a:gd name="connsiteX195" fmla="*/ 8961986 w 11748700"/>
              <a:gd name="connsiteY195" fmla="*/ 4472326 h 6673820"/>
              <a:gd name="connsiteX196" fmla="*/ 9000989 w 11748700"/>
              <a:gd name="connsiteY196" fmla="*/ 4437657 h 6673820"/>
              <a:gd name="connsiteX197" fmla="*/ 9022657 w 11748700"/>
              <a:gd name="connsiteY197" fmla="*/ 4415989 h 6673820"/>
              <a:gd name="connsiteX198" fmla="*/ 9052993 w 11748700"/>
              <a:gd name="connsiteY198" fmla="*/ 4389987 h 6673820"/>
              <a:gd name="connsiteX199" fmla="*/ 9109330 w 11748700"/>
              <a:gd name="connsiteY199" fmla="*/ 4329316 h 6673820"/>
              <a:gd name="connsiteX200" fmla="*/ 9165668 w 11748700"/>
              <a:gd name="connsiteY200" fmla="*/ 4290313 h 6673820"/>
              <a:gd name="connsiteX201" fmla="*/ 9191670 w 11748700"/>
              <a:gd name="connsiteY201" fmla="*/ 4268645 h 6673820"/>
              <a:gd name="connsiteX202" fmla="*/ 9248007 w 11748700"/>
              <a:gd name="connsiteY202" fmla="*/ 4238309 h 6673820"/>
              <a:gd name="connsiteX203" fmla="*/ 9339014 w 11748700"/>
              <a:gd name="connsiteY203" fmla="*/ 4155970 h 6673820"/>
              <a:gd name="connsiteX204" fmla="*/ 9430020 w 11748700"/>
              <a:gd name="connsiteY204" fmla="*/ 4025960 h 6673820"/>
              <a:gd name="connsiteX205" fmla="*/ 9495025 w 11748700"/>
              <a:gd name="connsiteY205" fmla="*/ 3900284 h 6673820"/>
              <a:gd name="connsiteX206" fmla="*/ 9568697 w 11748700"/>
              <a:gd name="connsiteY206" fmla="*/ 3796277 h 6673820"/>
              <a:gd name="connsiteX207" fmla="*/ 9612034 w 11748700"/>
              <a:gd name="connsiteY207" fmla="*/ 3713937 h 6673820"/>
              <a:gd name="connsiteX208" fmla="*/ 9655370 w 11748700"/>
              <a:gd name="connsiteY208" fmla="*/ 3644599 h 6673820"/>
              <a:gd name="connsiteX209" fmla="*/ 9651037 w 11748700"/>
              <a:gd name="connsiteY209" fmla="*/ 3475587 h 6673820"/>
              <a:gd name="connsiteX210" fmla="*/ 9612034 w 11748700"/>
              <a:gd name="connsiteY210" fmla="*/ 3410582 h 6673820"/>
              <a:gd name="connsiteX211" fmla="*/ 9473357 w 11748700"/>
              <a:gd name="connsiteY211" fmla="*/ 3237236 h 6673820"/>
              <a:gd name="connsiteX212" fmla="*/ 9399685 w 11748700"/>
              <a:gd name="connsiteY212" fmla="*/ 3176565 h 6673820"/>
              <a:gd name="connsiteX213" fmla="*/ 9347681 w 11748700"/>
              <a:gd name="connsiteY213" fmla="*/ 3128895 h 6673820"/>
              <a:gd name="connsiteX214" fmla="*/ 9217672 w 11748700"/>
              <a:gd name="connsiteY214" fmla="*/ 3042222 h 6673820"/>
              <a:gd name="connsiteX215" fmla="*/ 9083329 w 11748700"/>
              <a:gd name="connsiteY215" fmla="*/ 2968550 h 6673820"/>
              <a:gd name="connsiteX216" fmla="*/ 8983655 w 11748700"/>
              <a:gd name="connsiteY216" fmla="*/ 2933881 h 6673820"/>
              <a:gd name="connsiteX217" fmla="*/ 8831977 w 11748700"/>
              <a:gd name="connsiteY217" fmla="*/ 2873210 h 6673820"/>
              <a:gd name="connsiteX218" fmla="*/ 8680299 w 11748700"/>
              <a:gd name="connsiteY218" fmla="*/ 2803871 h 6673820"/>
              <a:gd name="connsiteX219" fmla="*/ 8567624 w 11748700"/>
              <a:gd name="connsiteY219" fmla="*/ 2773536 h 6673820"/>
              <a:gd name="connsiteX220" fmla="*/ 8446282 w 11748700"/>
              <a:gd name="connsiteY220" fmla="*/ 2730199 h 6673820"/>
              <a:gd name="connsiteX221" fmla="*/ 8242601 w 11748700"/>
              <a:gd name="connsiteY221" fmla="*/ 2673862 h 6673820"/>
              <a:gd name="connsiteX222" fmla="*/ 7917577 w 11748700"/>
              <a:gd name="connsiteY222" fmla="*/ 2561187 h 6673820"/>
              <a:gd name="connsiteX223" fmla="*/ 7683560 w 11748700"/>
              <a:gd name="connsiteY223" fmla="*/ 2496182 h 6673820"/>
              <a:gd name="connsiteX224" fmla="*/ 7302199 w 11748700"/>
              <a:gd name="connsiteY224" fmla="*/ 2379173 h 6673820"/>
              <a:gd name="connsiteX225" fmla="*/ 6920838 w 11748700"/>
              <a:gd name="connsiteY225" fmla="*/ 2322836 h 6673820"/>
              <a:gd name="connsiteX226" fmla="*/ 6799495 w 11748700"/>
              <a:gd name="connsiteY226" fmla="*/ 2288167 h 6673820"/>
              <a:gd name="connsiteX227" fmla="*/ 6730157 w 11748700"/>
              <a:gd name="connsiteY227" fmla="*/ 2279500 h 6673820"/>
              <a:gd name="connsiteX228" fmla="*/ 6630483 w 11748700"/>
              <a:gd name="connsiteY228" fmla="*/ 2262165 h 6673820"/>
              <a:gd name="connsiteX229" fmla="*/ 6582813 w 11748700"/>
              <a:gd name="connsiteY229" fmla="*/ 2249164 h 6673820"/>
              <a:gd name="connsiteX230" fmla="*/ 6478805 w 11748700"/>
              <a:gd name="connsiteY230" fmla="*/ 2240497 h 6673820"/>
              <a:gd name="connsiteX231" fmla="*/ 5997770 w 11748700"/>
              <a:gd name="connsiteY231" fmla="*/ 2227496 h 6673820"/>
              <a:gd name="connsiteX232" fmla="*/ 5183044 w 11748700"/>
              <a:gd name="connsiteY232" fmla="*/ 2223162 h 6673820"/>
              <a:gd name="connsiteX233" fmla="*/ 4593668 w 11748700"/>
              <a:gd name="connsiteY233" fmla="*/ 2201494 h 6673820"/>
              <a:gd name="connsiteX234" fmla="*/ 4467992 w 11748700"/>
              <a:gd name="connsiteY234" fmla="*/ 2188493 h 6673820"/>
              <a:gd name="connsiteX235" fmla="*/ 4277311 w 11748700"/>
              <a:gd name="connsiteY235" fmla="*/ 2171158 h 6673820"/>
              <a:gd name="connsiteX236" fmla="*/ 4207973 w 11748700"/>
              <a:gd name="connsiteY236" fmla="*/ 2162491 h 6673820"/>
              <a:gd name="connsiteX237" fmla="*/ 4168970 w 11748700"/>
              <a:gd name="connsiteY237" fmla="*/ 2153824 h 6673820"/>
              <a:gd name="connsiteX238" fmla="*/ 3722604 w 11748700"/>
              <a:gd name="connsiteY238" fmla="*/ 2145156 h 6673820"/>
              <a:gd name="connsiteX239" fmla="*/ 3627264 w 11748700"/>
              <a:gd name="connsiteY239" fmla="*/ 2136489 h 6673820"/>
              <a:gd name="connsiteX240" fmla="*/ 3592595 w 11748700"/>
              <a:gd name="connsiteY240" fmla="*/ 2123488 h 6673820"/>
              <a:gd name="connsiteX241" fmla="*/ 3471253 w 11748700"/>
              <a:gd name="connsiteY241" fmla="*/ 2101820 h 6673820"/>
              <a:gd name="connsiteX242" fmla="*/ 3349911 w 11748700"/>
              <a:gd name="connsiteY242" fmla="*/ 2054150 h 6673820"/>
              <a:gd name="connsiteX243" fmla="*/ 3228568 w 11748700"/>
              <a:gd name="connsiteY243" fmla="*/ 2006480 h 6673820"/>
              <a:gd name="connsiteX244" fmla="*/ 3206900 w 11748700"/>
              <a:gd name="connsiteY244" fmla="*/ 1989145 h 6673820"/>
              <a:gd name="connsiteX245" fmla="*/ 3163564 w 11748700"/>
              <a:gd name="connsiteY245" fmla="*/ 1967477 h 6673820"/>
              <a:gd name="connsiteX246" fmla="*/ 3124561 w 11748700"/>
              <a:gd name="connsiteY246" fmla="*/ 1932808 h 6673820"/>
              <a:gd name="connsiteX247" fmla="*/ 3094225 w 11748700"/>
              <a:gd name="connsiteY247" fmla="*/ 1911139 h 6673820"/>
              <a:gd name="connsiteX248" fmla="*/ 3020553 w 11748700"/>
              <a:gd name="connsiteY248" fmla="*/ 1850468 h 6673820"/>
              <a:gd name="connsiteX249" fmla="*/ 2994551 w 11748700"/>
              <a:gd name="connsiteY249" fmla="*/ 1828800 h 6673820"/>
              <a:gd name="connsiteX250" fmla="*/ 2977217 w 11748700"/>
              <a:gd name="connsiteY250" fmla="*/ 1807132 h 6673820"/>
              <a:gd name="connsiteX251" fmla="*/ 2964216 w 11748700"/>
              <a:gd name="connsiteY251" fmla="*/ 1794131 h 6673820"/>
              <a:gd name="connsiteX252" fmla="*/ 2951215 w 11748700"/>
              <a:gd name="connsiteY252" fmla="*/ 1768129 h 6673820"/>
              <a:gd name="connsiteX253" fmla="*/ 2933880 w 11748700"/>
              <a:gd name="connsiteY253" fmla="*/ 1746461 h 6673820"/>
              <a:gd name="connsiteX254" fmla="*/ 2916546 w 11748700"/>
              <a:gd name="connsiteY254" fmla="*/ 1720459 h 6673820"/>
              <a:gd name="connsiteX255" fmla="*/ 2899211 w 11748700"/>
              <a:gd name="connsiteY255" fmla="*/ 1703124 h 6673820"/>
              <a:gd name="connsiteX256" fmla="*/ 2890544 w 11748700"/>
              <a:gd name="connsiteY256" fmla="*/ 1690123 h 6673820"/>
              <a:gd name="connsiteX257" fmla="*/ 2829873 w 11748700"/>
              <a:gd name="connsiteY257" fmla="*/ 1607784 h 6673820"/>
              <a:gd name="connsiteX258" fmla="*/ 2816872 w 11748700"/>
              <a:gd name="connsiteY258" fmla="*/ 1577448 h 6673820"/>
              <a:gd name="connsiteX259" fmla="*/ 2812538 w 11748700"/>
              <a:gd name="connsiteY259" fmla="*/ 1542779 h 6673820"/>
              <a:gd name="connsiteX260" fmla="*/ 2808204 w 11748700"/>
              <a:gd name="connsiteY260" fmla="*/ 1430104 h 6673820"/>
              <a:gd name="connsiteX261" fmla="*/ 2799537 w 11748700"/>
              <a:gd name="connsiteY261" fmla="*/ 1391101 h 6673820"/>
              <a:gd name="connsiteX262" fmla="*/ 2795203 w 11748700"/>
              <a:gd name="connsiteY262" fmla="*/ 1343431 h 6673820"/>
              <a:gd name="connsiteX263" fmla="*/ 2786536 w 11748700"/>
              <a:gd name="connsiteY263" fmla="*/ 1300095 h 6673820"/>
              <a:gd name="connsiteX264" fmla="*/ 2773535 w 11748700"/>
              <a:gd name="connsiteY264" fmla="*/ 1152751 h 6673820"/>
              <a:gd name="connsiteX265" fmla="*/ 2769202 w 11748700"/>
              <a:gd name="connsiteY265" fmla="*/ 1135416 h 6673820"/>
              <a:gd name="connsiteX266" fmla="*/ 2777869 w 11748700"/>
              <a:gd name="connsiteY266" fmla="*/ 996739 h 6673820"/>
              <a:gd name="connsiteX267" fmla="*/ 2786536 w 11748700"/>
              <a:gd name="connsiteY267" fmla="*/ 966404 h 6673820"/>
              <a:gd name="connsiteX268" fmla="*/ 2812538 w 11748700"/>
              <a:gd name="connsiteY268" fmla="*/ 905733 h 6673820"/>
              <a:gd name="connsiteX269" fmla="*/ 2847207 w 11748700"/>
              <a:gd name="connsiteY269" fmla="*/ 862396 h 6673820"/>
              <a:gd name="connsiteX270" fmla="*/ 2864542 w 11748700"/>
              <a:gd name="connsiteY270" fmla="*/ 840728 h 6673820"/>
              <a:gd name="connsiteX271" fmla="*/ 2881876 w 11748700"/>
              <a:gd name="connsiteY271" fmla="*/ 827727 h 6673820"/>
              <a:gd name="connsiteX272" fmla="*/ 2894877 w 11748700"/>
              <a:gd name="connsiteY272" fmla="*/ 819060 h 6673820"/>
              <a:gd name="connsiteX273" fmla="*/ 2912212 w 11748700"/>
              <a:gd name="connsiteY273" fmla="*/ 801725 h 6673820"/>
              <a:gd name="connsiteX274" fmla="*/ 3003219 w 11748700"/>
              <a:gd name="connsiteY274" fmla="*/ 775723 h 6673820"/>
              <a:gd name="connsiteX275" fmla="*/ 3115893 w 11748700"/>
              <a:gd name="connsiteY275" fmla="*/ 749721 h 6673820"/>
              <a:gd name="connsiteX276" fmla="*/ 3137562 w 11748700"/>
              <a:gd name="connsiteY276" fmla="*/ 741054 h 6673820"/>
              <a:gd name="connsiteX277" fmla="*/ 3163564 w 11748700"/>
              <a:gd name="connsiteY277" fmla="*/ 732387 h 6673820"/>
              <a:gd name="connsiteX278" fmla="*/ 3219901 w 11748700"/>
              <a:gd name="connsiteY278" fmla="*/ 702051 h 6673820"/>
              <a:gd name="connsiteX279" fmla="*/ 3237236 w 11748700"/>
              <a:gd name="connsiteY279" fmla="*/ 689050 h 6673820"/>
              <a:gd name="connsiteX280" fmla="*/ 3293573 w 11748700"/>
              <a:gd name="connsiteY280" fmla="*/ 663048 h 6673820"/>
              <a:gd name="connsiteX281" fmla="*/ 3323909 w 11748700"/>
              <a:gd name="connsiteY281" fmla="*/ 650047 h 6673820"/>
              <a:gd name="connsiteX282" fmla="*/ 3362911 w 11748700"/>
              <a:gd name="connsiteY282" fmla="*/ 641380 h 6673820"/>
              <a:gd name="connsiteX283" fmla="*/ 3488587 w 11748700"/>
              <a:gd name="connsiteY283" fmla="*/ 619712 h 6673820"/>
              <a:gd name="connsiteX284" fmla="*/ 3644599 w 11748700"/>
              <a:gd name="connsiteY284" fmla="*/ 598044 h 6673820"/>
              <a:gd name="connsiteX285" fmla="*/ 3731272 w 11748700"/>
              <a:gd name="connsiteY285" fmla="*/ 589376 h 6673820"/>
              <a:gd name="connsiteX286" fmla="*/ 3809277 w 11748700"/>
              <a:gd name="connsiteY286" fmla="*/ 576375 h 6673820"/>
              <a:gd name="connsiteX287" fmla="*/ 3891617 w 11748700"/>
              <a:gd name="connsiteY287" fmla="*/ 567708 h 6673820"/>
              <a:gd name="connsiteX288" fmla="*/ 4359651 w 11748700"/>
              <a:gd name="connsiteY288" fmla="*/ 533039 h 6673820"/>
              <a:gd name="connsiteX289" fmla="*/ 4428989 w 11748700"/>
              <a:gd name="connsiteY289" fmla="*/ 520038 h 6673820"/>
              <a:gd name="connsiteX290" fmla="*/ 4554665 w 11748700"/>
              <a:gd name="connsiteY290" fmla="*/ 507037 h 6673820"/>
              <a:gd name="connsiteX291" fmla="*/ 4654339 w 11748700"/>
              <a:gd name="connsiteY291" fmla="*/ 485369 h 6673820"/>
              <a:gd name="connsiteX292" fmla="*/ 4758347 w 11748700"/>
              <a:gd name="connsiteY292" fmla="*/ 437699 h 6673820"/>
              <a:gd name="connsiteX293" fmla="*/ 4888356 w 11748700"/>
              <a:gd name="connsiteY293" fmla="*/ 416030 h 6673820"/>
              <a:gd name="connsiteX294" fmla="*/ 5105039 w 11748700"/>
              <a:gd name="connsiteY294" fmla="*/ 364027 h 6673820"/>
              <a:gd name="connsiteX295" fmla="*/ 5209046 w 11748700"/>
              <a:gd name="connsiteY295" fmla="*/ 351026 h 6673820"/>
              <a:gd name="connsiteX296" fmla="*/ 5386726 w 11748700"/>
              <a:gd name="connsiteY296" fmla="*/ 329357 h 6673820"/>
              <a:gd name="connsiteX297" fmla="*/ 5560072 w 11748700"/>
              <a:gd name="connsiteY297" fmla="*/ 320690 h 6673820"/>
              <a:gd name="connsiteX298" fmla="*/ 5742085 w 11748700"/>
              <a:gd name="connsiteY298" fmla="*/ 312023 h 6673820"/>
              <a:gd name="connsiteX299" fmla="*/ 5958767 w 11748700"/>
              <a:gd name="connsiteY299" fmla="*/ 307689 h 6673820"/>
              <a:gd name="connsiteX300" fmla="*/ 6114779 w 11748700"/>
              <a:gd name="connsiteY300" fmla="*/ 303355 h 6673820"/>
              <a:gd name="connsiteX301" fmla="*/ 6270790 w 11748700"/>
              <a:gd name="connsiteY301" fmla="*/ 281687 h 6673820"/>
              <a:gd name="connsiteX302" fmla="*/ 6392132 w 11748700"/>
              <a:gd name="connsiteY302" fmla="*/ 268686 h 6673820"/>
              <a:gd name="connsiteX303" fmla="*/ 6695488 w 11748700"/>
              <a:gd name="connsiteY303" fmla="*/ 260019 h 6673820"/>
              <a:gd name="connsiteX304" fmla="*/ 6764826 w 11748700"/>
              <a:gd name="connsiteY304" fmla="*/ 251352 h 6673820"/>
              <a:gd name="connsiteX305" fmla="*/ 6907837 w 11748700"/>
              <a:gd name="connsiteY305" fmla="*/ 238351 h 6673820"/>
              <a:gd name="connsiteX306" fmla="*/ 6959840 w 11748700"/>
              <a:gd name="connsiteY306" fmla="*/ 229683 h 6673820"/>
              <a:gd name="connsiteX307" fmla="*/ 6998843 w 11748700"/>
              <a:gd name="connsiteY307" fmla="*/ 212349 h 6673820"/>
              <a:gd name="connsiteX308" fmla="*/ 7115852 w 11748700"/>
              <a:gd name="connsiteY308" fmla="*/ 199348 h 6673820"/>
              <a:gd name="connsiteX309" fmla="*/ 7159188 w 11748700"/>
              <a:gd name="connsiteY309" fmla="*/ 186347 h 6673820"/>
              <a:gd name="connsiteX310" fmla="*/ 7189524 w 11748700"/>
              <a:gd name="connsiteY310" fmla="*/ 182013 h 6673820"/>
              <a:gd name="connsiteX311" fmla="*/ 7380204 w 11748700"/>
              <a:gd name="connsiteY311" fmla="*/ 173346 h 6673820"/>
              <a:gd name="connsiteX312" fmla="*/ 7440875 w 11748700"/>
              <a:gd name="connsiteY312" fmla="*/ 164679 h 6673820"/>
              <a:gd name="connsiteX313" fmla="*/ 7466877 w 11748700"/>
              <a:gd name="connsiteY313" fmla="*/ 156011 h 6673820"/>
              <a:gd name="connsiteX314" fmla="*/ 7514548 w 11748700"/>
              <a:gd name="connsiteY314" fmla="*/ 143010 h 6673820"/>
              <a:gd name="connsiteX315" fmla="*/ 7527548 w 11748700"/>
              <a:gd name="connsiteY315" fmla="*/ 134343 h 6673820"/>
              <a:gd name="connsiteX316" fmla="*/ 7570885 w 11748700"/>
              <a:gd name="connsiteY316" fmla="*/ 121342 h 6673820"/>
              <a:gd name="connsiteX317" fmla="*/ 7609888 w 11748700"/>
              <a:gd name="connsiteY317" fmla="*/ 104008 h 6673820"/>
              <a:gd name="connsiteX318" fmla="*/ 7726896 w 11748700"/>
              <a:gd name="connsiteY318" fmla="*/ 82339 h 6673820"/>
              <a:gd name="connsiteX319" fmla="*/ 7752898 w 11748700"/>
              <a:gd name="connsiteY319" fmla="*/ 78006 h 6673820"/>
              <a:gd name="connsiteX320" fmla="*/ 7787567 w 11748700"/>
              <a:gd name="connsiteY320" fmla="*/ 73672 h 6673820"/>
              <a:gd name="connsiteX321" fmla="*/ 7804902 w 11748700"/>
              <a:gd name="connsiteY321" fmla="*/ 69338 h 6673820"/>
              <a:gd name="connsiteX322" fmla="*/ 7913243 w 11748700"/>
              <a:gd name="connsiteY322" fmla="*/ 65005 h 6673820"/>
              <a:gd name="connsiteX323" fmla="*/ 8021584 w 11748700"/>
              <a:gd name="connsiteY323" fmla="*/ 47670 h 6673820"/>
              <a:gd name="connsiteX324" fmla="*/ 8064921 w 11748700"/>
              <a:gd name="connsiteY324" fmla="*/ 34669 h 6673820"/>
              <a:gd name="connsiteX325" fmla="*/ 8099590 w 11748700"/>
              <a:gd name="connsiteY325" fmla="*/ 21668 h 6673820"/>
              <a:gd name="connsiteX326" fmla="*/ 8121258 w 11748700"/>
              <a:gd name="connsiteY326" fmla="*/ 13001 h 6673820"/>
              <a:gd name="connsiteX327" fmla="*/ 8134259 w 11748700"/>
              <a:gd name="connsiteY327" fmla="*/ 8667 h 6673820"/>
              <a:gd name="connsiteX328" fmla="*/ 8155928 w 11748700"/>
              <a:gd name="connsiteY328" fmla="*/ 0 h 6673820"/>
              <a:gd name="connsiteX329" fmla="*/ 8216599 w 11748700"/>
              <a:gd name="connsiteY329" fmla="*/ 4334 h 6673820"/>
              <a:gd name="connsiteX330" fmla="*/ 8238267 w 11748700"/>
              <a:gd name="connsiteY330" fmla="*/ 13001 h 6673820"/>
              <a:gd name="connsiteX331" fmla="*/ 8272936 w 11748700"/>
              <a:gd name="connsiteY331" fmla="*/ 17335 h 6673820"/>
              <a:gd name="connsiteX332" fmla="*/ 8303272 w 11748700"/>
              <a:gd name="connsiteY332" fmla="*/ 30336 h 6673820"/>
              <a:gd name="connsiteX333" fmla="*/ 8337941 w 11748700"/>
              <a:gd name="connsiteY333" fmla="*/ 34669 h 6673820"/>
              <a:gd name="connsiteX334" fmla="*/ 8476618 w 11748700"/>
              <a:gd name="connsiteY334" fmla="*/ 43337 h 6673820"/>
              <a:gd name="connsiteX335" fmla="*/ 8576292 w 11748700"/>
              <a:gd name="connsiteY335" fmla="*/ 47670 h 6673820"/>
              <a:gd name="connsiteX336" fmla="*/ 8671632 w 11748700"/>
              <a:gd name="connsiteY336" fmla="*/ 69338 h 6673820"/>
              <a:gd name="connsiteX337" fmla="*/ 8762639 w 11748700"/>
              <a:gd name="connsiteY337" fmla="*/ 78006 h 6673820"/>
              <a:gd name="connsiteX338" fmla="*/ 8892648 w 11748700"/>
              <a:gd name="connsiteY338" fmla="*/ 104008 h 6673820"/>
              <a:gd name="connsiteX339" fmla="*/ 8948985 w 11748700"/>
              <a:gd name="connsiteY339" fmla="*/ 117009 h 6673820"/>
              <a:gd name="connsiteX340" fmla="*/ 9187336 w 11748700"/>
              <a:gd name="connsiteY340" fmla="*/ 156011 h 6673820"/>
              <a:gd name="connsiteX341" fmla="*/ 9282676 w 11748700"/>
              <a:gd name="connsiteY341" fmla="*/ 173346 h 6673820"/>
              <a:gd name="connsiteX342" fmla="*/ 9404019 w 11748700"/>
              <a:gd name="connsiteY342" fmla="*/ 186347 h 6673820"/>
              <a:gd name="connsiteX343" fmla="*/ 9464690 w 11748700"/>
              <a:gd name="connsiteY343" fmla="*/ 195014 h 6673820"/>
              <a:gd name="connsiteX344" fmla="*/ 9698707 w 11748700"/>
              <a:gd name="connsiteY344" fmla="*/ 216683 h 6673820"/>
              <a:gd name="connsiteX345" fmla="*/ 9785380 w 11748700"/>
              <a:gd name="connsiteY345" fmla="*/ 229683 h 6673820"/>
              <a:gd name="connsiteX346" fmla="*/ 9885054 w 11748700"/>
              <a:gd name="connsiteY346" fmla="*/ 251352 h 6673820"/>
              <a:gd name="connsiteX347" fmla="*/ 9958726 w 11748700"/>
              <a:gd name="connsiteY347" fmla="*/ 255685 h 6673820"/>
              <a:gd name="connsiteX348" fmla="*/ 10114737 w 11748700"/>
              <a:gd name="connsiteY348" fmla="*/ 260019 h 6673820"/>
              <a:gd name="connsiteX349" fmla="*/ 10205744 w 11748700"/>
              <a:gd name="connsiteY349" fmla="*/ 273020 h 6673820"/>
              <a:gd name="connsiteX350" fmla="*/ 10357421 w 11748700"/>
              <a:gd name="connsiteY350" fmla="*/ 281687 h 6673820"/>
              <a:gd name="connsiteX351" fmla="*/ 10405092 w 11748700"/>
              <a:gd name="connsiteY351" fmla="*/ 286021 h 6673820"/>
              <a:gd name="connsiteX352" fmla="*/ 10452762 w 11748700"/>
              <a:gd name="connsiteY352" fmla="*/ 299022 h 6673820"/>
              <a:gd name="connsiteX353" fmla="*/ 10483097 w 11748700"/>
              <a:gd name="connsiteY353" fmla="*/ 303355 h 6673820"/>
              <a:gd name="connsiteX354" fmla="*/ 10552436 w 11748700"/>
              <a:gd name="connsiteY354" fmla="*/ 312023 h 6673820"/>
              <a:gd name="connsiteX355" fmla="*/ 10634775 w 11748700"/>
              <a:gd name="connsiteY355" fmla="*/ 333691 h 6673820"/>
              <a:gd name="connsiteX356" fmla="*/ 10717114 w 11748700"/>
              <a:gd name="connsiteY356" fmla="*/ 342358 h 6673820"/>
              <a:gd name="connsiteX357" fmla="*/ 10773452 w 11748700"/>
              <a:gd name="connsiteY357" fmla="*/ 364027 h 6673820"/>
              <a:gd name="connsiteX358" fmla="*/ 10842790 w 11748700"/>
              <a:gd name="connsiteY358" fmla="*/ 385695 h 6673820"/>
              <a:gd name="connsiteX359" fmla="*/ 10903461 w 11748700"/>
              <a:gd name="connsiteY359" fmla="*/ 390028 h 6673820"/>
              <a:gd name="connsiteX360" fmla="*/ 10981467 w 11748700"/>
              <a:gd name="connsiteY360" fmla="*/ 424698 h 6673820"/>
              <a:gd name="connsiteX361" fmla="*/ 11050805 w 11748700"/>
              <a:gd name="connsiteY361" fmla="*/ 442032 h 6673820"/>
              <a:gd name="connsiteX362" fmla="*/ 11133145 w 11748700"/>
              <a:gd name="connsiteY362" fmla="*/ 476701 h 6673820"/>
              <a:gd name="connsiteX363" fmla="*/ 11154813 w 11748700"/>
              <a:gd name="connsiteY363" fmla="*/ 485369 h 6673820"/>
              <a:gd name="connsiteX364" fmla="*/ 11232819 w 11748700"/>
              <a:gd name="connsiteY364" fmla="*/ 533039 h 6673820"/>
              <a:gd name="connsiteX365" fmla="*/ 11258820 w 11748700"/>
              <a:gd name="connsiteY365" fmla="*/ 554707 h 6673820"/>
              <a:gd name="connsiteX366" fmla="*/ 11328159 w 11748700"/>
              <a:gd name="connsiteY366" fmla="*/ 645714 h 6673820"/>
              <a:gd name="connsiteX367" fmla="*/ 11371495 w 11748700"/>
              <a:gd name="connsiteY367" fmla="*/ 754055 h 6673820"/>
              <a:gd name="connsiteX368" fmla="*/ 11397497 w 11748700"/>
              <a:gd name="connsiteY368" fmla="*/ 806059 h 6673820"/>
              <a:gd name="connsiteX369" fmla="*/ 11427833 w 11748700"/>
              <a:gd name="connsiteY369" fmla="*/ 931735 h 6673820"/>
              <a:gd name="connsiteX370" fmla="*/ 11458168 w 11748700"/>
              <a:gd name="connsiteY370" fmla="*/ 1014074 h 6673820"/>
              <a:gd name="connsiteX371" fmla="*/ 11462502 w 11748700"/>
              <a:gd name="connsiteY371" fmla="*/ 1087746 h 6673820"/>
              <a:gd name="connsiteX372" fmla="*/ 11475503 w 11748700"/>
              <a:gd name="connsiteY372" fmla="*/ 1126749 h 6673820"/>
              <a:gd name="connsiteX373" fmla="*/ 11488504 w 11748700"/>
              <a:gd name="connsiteY373" fmla="*/ 1330430 h 6673820"/>
              <a:gd name="connsiteX374" fmla="*/ 11523173 w 11748700"/>
              <a:gd name="connsiteY374" fmla="*/ 1677122 h 6673820"/>
              <a:gd name="connsiteX375" fmla="*/ 11518839 w 11748700"/>
              <a:gd name="connsiteY375" fmla="*/ 1954476 h 6673820"/>
              <a:gd name="connsiteX376" fmla="*/ 11510172 w 11748700"/>
              <a:gd name="connsiteY376" fmla="*/ 2084485 h 6673820"/>
              <a:gd name="connsiteX377" fmla="*/ 11518839 w 11748700"/>
              <a:gd name="connsiteY377" fmla="*/ 2283833 h 6673820"/>
              <a:gd name="connsiteX378" fmla="*/ 11583844 w 11748700"/>
              <a:gd name="connsiteY378" fmla="*/ 2379173 h 6673820"/>
              <a:gd name="connsiteX379" fmla="*/ 11605512 w 11748700"/>
              <a:gd name="connsiteY379" fmla="*/ 2439845 h 6673820"/>
              <a:gd name="connsiteX380" fmla="*/ 11609846 w 11748700"/>
              <a:gd name="connsiteY380" fmla="*/ 2487515 h 6673820"/>
              <a:gd name="connsiteX381" fmla="*/ 11622847 w 11748700"/>
              <a:gd name="connsiteY381" fmla="*/ 2556853 h 6673820"/>
              <a:gd name="connsiteX382" fmla="*/ 11618513 w 11748700"/>
              <a:gd name="connsiteY382" fmla="*/ 2786537 h 6673820"/>
              <a:gd name="connsiteX383" fmla="*/ 11614180 w 11748700"/>
              <a:gd name="connsiteY383" fmla="*/ 3089892 h 6673820"/>
              <a:gd name="connsiteX384" fmla="*/ 11596845 w 11748700"/>
              <a:gd name="connsiteY384" fmla="*/ 3211234 h 6673820"/>
              <a:gd name="connsiteX385" fmla="*/ 11583844 w 11748700"/>
              <a:gd name="connsiteY385" fmla="*/ 3328243 h 6673820"/>
              <a:gd name="connsiteX386" fmla="*/ 11575177 w 11748700"/>
              <a:gd name="connsiteY386" fmla="*/ 3423583 h 6673820"/>
              <a:gd name="connsiteX387" fmla="*/ 11562176 w 11748700"/>
              <a:gd name="connsiteY387" fmla="*/ 3666267 h 6673820"/>
              <a:gd name="connsiteX388" fmla="*/ 11575177 w 11748700"/>
              <a:gd name="connsiteY388" fmla="*/ 4025960 h 6673820"/>
              <a:gd name="connsiteX389" fmla="*/ 11592511 w 11748700"/>
              <a:gd name="connsiteY389" fmla="*/ 4108300 h 6673820"/>
              <a:gd name="connsiteX390" fmla="*/ 11631514 w 11748700"/>
              <a:gd name="connsiteY390" fmla="*/ 4333649 h 6673820"/>
              <a:gd name="connsiteX391" fmla="*/ 11653183 w 11748700"/>
              <a:gd name="connsiteY391" fmla="*/ 4411655 h 6673820"/>
              <a:gd name="connsiteX392" fmla="*/ 11666184 w 11748700"/>
              <a:gd name="connsiteY392" fmla="*/ 4498328 h 6673820"/>
              <a:gd name="connsiteX393" fmla="*/ 11674851 w 11748700"/>
              <a:gd name="connsiteY393" fmla="*/ 4541664 h 6673820"/>
              <a:gd name="connsiteX394" fmla="*/ 11687852 w 11748700"/>
              <a:gd name="connsiteY394" fmla="*/ 4658673 h 6673820"/>
              <a:gd name="connsiteX395" fmla="*/ 11692185 w 11748700"/>
              <a:gd name="connsiteY395" fmla="*/ 4715010 h 6673820"/>
              <a:gd name="connsiteX396" fmla="*/ 11700853 w 11748700"/>
              <a:gd name="connsiteY396" fmla="*/ 4771348 h 6673820"/>
              <a:gd name="connsiteX397" fmla="*/ 11709520 w 11748700"/>
              <a:gd name="connsiteY397" fmla="*/ 4923026 h 6673820"/>
              <a:gd name="connsiteX398" fmla="*/ 11718187 w 11748700"/>
              <a:gd name="connsiteY398" fmla="*/ 4983697 h 6673820"/>
              <a:gd name="connsiteX399" fmla="*/ 11726855 w 11748700"/>
              <a:gd name="connsiteY399" fmla="*/ 5079037 h 6673820"/>
              <a:gd name="connsiteX400" fmla="*/ 11731188 w 11748700"/>
              <a:gd name="connsiteY400" fmla="*/ 5105039 h 6673820"/>
              <a:gd name="connsiteX401" fmla="*/ 11744189 w 11748700"/>
              <a:gd name="connsiteY401" fmla="*/ 5230715 h 6673820"/>
              <a:gd name="connsiteX402" fmla="*/ 11726855 w 11748700"/>
              <a:gd name="connsiteY402" fmla="*/ 5690082 h 6673820"/>
              <a:gd name="connsiteX403" fmla="*/ 11687852 w 11748700"/>
              <a:gd name="connsiteY403" fmla="*/ 5785422 h 6673820"/>
              <a:gd name="connsiteX404" fmla="*/ 11670517 w 11748700"/>
              <a:gd name="connsiteY404" fmla="*/ 5815757 h 6673820"/>
              <a:gd name="connsiteX405" fmla="*/ 11601179 w 11748700"/>
              <a:gd name="connsiteY405" fmla="*/ 5859094 h 6673820"/>
              <a:gd name="connsiteX406" fmla="*/ 11458168 w 11748700"/>
              <a:gd name="connsiteY406" fmla="*/ 5919765 h 6673820"/>
              <a:gd name="connsiteX407" fmla="*/ 11401831 w 11748700"/>
              <a:gd name="connsiteY407" fmla="*/ 5963101 h 6673820"/>
              <a:gd name="connsiteX408" fmla="*/ 11297823 w 11748700"/>
              <a:gd name="connsiteY408" fmla="*/ 6032440 h 6673820"/>
              <a:gd name="connsiteX409" fmla="*/ 11258820 w 11748700"/>
              <a:gd name="connsiteY409" fmla="*/ 6075776 h 6673820"/>
              <a:gd name="connsiteX410" fmla="*/ 11198149 w 11748700"/>
              <a:gd name="connsiteY410" fmla="*/ 6123446 h 6673820"/>
              <a:gd name="connsiteX411" fmla="*/ 11098475 w 11748700"/>
              <a:gd name="connsiteY411" fmla="*/ 6210119 h 6673820"/>
              <a:gd name="connsiteX412" fmla="*/ 10942464 w 11748700"/>
              <a:gd name="connsiteY412" fmla="*/ 6327128 h 6673820"/>
              <a:gd name="connsiteX413" fmla="*/ 10634775 w 11748700"/>
              <a:gd name="connsiteY413" fmla="*/ 6461471 h 6673820"/>
              <a:gd name="connsiteX414" fmla="*/ 10461429 w 11748700"/>
              <a:gd name="connsiteY414" fmla="*/ 6478806 h 6673820"/>
              <a:gd name="connsiteX415" fmla="*/ 10041065 w 11748700"/>
              <a:gd name="connsiteY415" fmla="*/ 6487473 h 6673820"/>
              <a:gd name="connsiteX416" fmla="*/ 9967393 w 11748700"/>
              <a:gd name="connsiteY416" fmla="*/ 6491807 h 6673820"/>
              <a:gd name="connsiteX417" fmla="*/ 9885054 w 11748700"/>
              <a:gd name="connsiteY417" fmla="*/ 6509141 h 6673820"/>
              <a:gd name="connsiteX418" fmla="*/ 9798381 w 11748700"/>
              <a:gd name="connsiteY418" fmla="*/ 6522142 h 6673820"/>
              <a:gd name="connsiteX419" fmla="*/ 9681372 w 11748700"/>
              <a:gd name="connsiteY419" fmla="*/ 6548144 h 6673820"/>
              <a:gd name="connsiteX420" fmla="*/ 9486358 w 11748700"/>
              <a:gd name="connsiteY420" fmla="*/ 6574146 h 6673820"/>
              <a:gd name="connsiteX421" fmla="*/ 9278343 w 11748700"/>
              <a:gd name="connsiteY421" fmla="*/ 6613149 h 6673820"/>
              <a:gd name="connsiteX422" fmla="*/ 9209004 w 11748700"/>
              <a:gd name="connsiteY422" fmla="*/ 6630483 h 6673820"/>
              <a:gd name="connsiteX423" fmla="*/ 8775639 w 11748700"/>
              <a:gd name="connsiteY423" fmla="*/ 6647818 h 6673820"/>
              <a:gd name="connsiteX424" fmla="*/ 8463617 w 11748700"/>
              <a:gd name="connsiteY424" fmla="*/ 6656485 h 6673820"/>
              <a:gd name="connsiteX425" fmla="*/ 8368276 w 11748700"/>
              <a:gd name="connsiteY425" fmla="*/ 6660819 h 6673820"/>
              <a:gd name="connsiteX426" fmla="*/ 8216599 w 11748700"/>
              <a:gd name="connsiteY426" fmla="*/ 6665153 h 6673820"/>
              <a:gd name="connsiteX427" fmla="*/ 7848239 w 11748700"/>
              <a:gd name="connsiteY427" fmla="*/ 6656485 h 6673820"/>
              <a:gd name="connsiteX428" fmla="*/ 7800568 w 11748700"/>
              <a:gd name="connsiteY428" fmla="*/ 6652152 h 6673820"/>
              <a:gd name="connsiteX429" fmla="*/ 7748565 w 11748700"/>
              <a:gd name="connsiteY429" fmla="*/ 6643484 h 6673820"/>
              <a:gd name="connsiteX430" fmla="*/ 7614221 w 11748700"/>
              <a:gd name="connsiteY430" fmla="*/ 6634817 h 6673820"/>
              <a:gd name="connsiteX431" fmla="*/ 7432208 w 11748700"/>
              <a:gd name="connsiteY431" fmla="*/ 6600148 h 6673820"/>
              <a:gd name="connsiteX432" fmla="*/ 7319533 w 11748700"/>
              <a:gd name="connsiteY432" fmla="*/ 6574146 h 6673820"/>
              <a:gd name="connsiteX433" fmla="*/ 7276197 w 11748700"/>
              <a:gd name="connsiteY433" fmla="*/ 6569812 h 6673820"/>
              <a:gd name="connsiteX434" fmla="*/ 7011844 w 11748700"/>
              <a:gd name="connsiteY434" fmla="*/ 6548144 h 6673820"/>
              <a:gd name="connsiteX435" fmla="*/ 6925171 w 11748700"/>
              <a:gd name="connsiteY435" fmla="*/ 6565479 h 6673820"/>
              <a:gd name="connsiteX436" fmla="*/ 6912170 w 11748700"/>
              <a:gd name="connsiteY436" fmla="*/ 6569812 h 6673820"/>
              <a:gd name="connsiteX437" fmla="*/ 6890502 w 11748700"/>
              <a:gd name="connsiteY437" fmla="*/ 6582813 h 6673820"/>
              <a:gd name="connsiteX438" fmla="*/ 6795162 w 11748700"/>
              <a:gd name="connsiteY438" fmla="*/ 6634817 h 6673820"/>
              <a:gd name="connsiteX439" fmla="*/ 6691154 w 11748700"/>
              <a:gd name="connsiteY439" fmla="*/ 6643484 h 6673820"/>
              <a:gd name="connsiteX440" fmla="*/ 6617482 w 11748700"/>
              <a:gd name="connsiteY440" fmla="*/ 6656485 h 6673820"/>
              <a:gd name="connsiteX441" fmla="*/ 6582813 w 11748700"/>
              <a:gd name="connsiteY441" fmla="*/ 6665153 h 6673820"/>
              <a:gd name="connsiteX442" fmla="*/ 6548144 w 11748700"/>
              <a:gd name="connsiteY442" fmla="*/ 6669486 h 6673820"/>
              <a:gd name="connsiteX443" fmla="*/ 6517808 w 11748700"/>
              <a:gd name="connsiteY443" fmla="*/ 6673820 h 6673820"/>
              <a:gd name="connsiteX444" fmla="*/ 6015105 w 11748700"/>
              <a:gd name="connsiteY444" fmla="*/ 6669486 h 6673820"/>
              <a:gd name="connsiteX445" fmla="*/ 5915431 w 11748700"/>
              <a:gd name="connsiteY445" fmla="*/ 6647818 h 6673820"/>
              <a:gd name="connsiteX446" fmla="*/ 5538403 w 11748700"/>
              <a:gd name="connsiteY446" fmla="*/ 6652152 h 6673820"/>
              <a:gd name="connsiteX447" fmla="*/ 5196045 w 11748700"/>
              <a:gd name="connsiteY447" fmla="*/ 6634817 h 6673820"/>
              <a:gd name="connsiteX448" fmla="*/ 4489660 w 11748700"/>
              <a:gd name="connsiteY448" fmla="*/ 6608815 h 6673820"/>
              <a:gd name="connsiteX449" fmla="*/ 4311981 w 11748700"/>
              <a:gd name="connsiteY449" fmla="*/ 6582813 h 6673820"/>
              <a:gd name="connsiteX450" fmla="*/ 4090965 w 11748700"/>
              <a:gd name="connsiteY450" fmla="*/ 6552478 h 6673820"/>
              <a:gd name="connsiteX451" fmla="*/ 3999958 w 11748700"/>
              <a:gd name="connsiteY451" fmla="*/ 6513475 h 6673820"/>
              <a:gd name="connsiteX452" fmla="*/ 3666267 w 11748700"/>
              <a:gd name="connsiteY452" fmla="*/ 6448470 h 6673820"/>
              <a:gd name="connsiteX453" fmla="*/ 3588261 w 11748700"/>
              <a:gd name="connsiteY453" fmla="*/ 6439803 h 6673820"/>
              <a:gd name="connsiteX454" fmla="*/ 3336910 w 11748700"/>
              <a:gd name="connsiteY454" fmla="*/ 6405134 h 6673820"/>
              <a:gd name="connsiteX455" fmla="*/ 3003219 w 11748700"/>
              <a:gd name="connsiteY455" fmla="*/ 6340129 h 6673820"/>
              <a:gd name="connsiteX456" fmla="*/ 2825539 w 11748700"/>
              <a:gd name="connsiteY456" fmla="*/ 6309793 h 6673820"/>
              <a:gd name="connsiteX457" fmla="*/ 2678195 w 11748700"/>
              <a:gd name="connsiteY457" fmla="*/ 6288125 h 6673820"/>
              <a:gd name="connsiteX458" fmla="*/ 2500515 w 11748700"/>
              <a:gd name="connsiteY458" fmla="*/ 6305460 h 6673820"/>
              <a:gd name="connsiteX459" fmla="*/ 2439844 w 11748700"/>
              <a:gd name="connsiteY459" fmla="*/ 6314127 h 6673820"/>
              <a:gd name="connsiteX460" fmla="*/ 2244830 w 11748700"/>
              <a:gd name="connsiteY460" fmla="*/ 6361797 h 6673820"/>
              <a:gd name="connsiteX461" fmla="*/ 2088819 w 11748700"/>
              <a:gd name="connsiteY461" fmla="*/ 6383465 h 6673820"/>
              <a:gd name="connsiteX462" fmla="*/ 2015147 w 11748700"/>
              <a:gd name="connsiteY462" fmla="*/ 6400800 h 6673820"/>
              <a:gd name="connsiteX463" fmla="*/ 1950142 w 11748700"/>
              <a:gd name="connsiteY463" fmla="*/ 6409467 h 6673820"/>
              <a:gd name="connsiteX464" fmla="*/ 1815799 w 11748700"/>
              <a:gd name="connsiteY464" fmla="*/ 6444137 h 6673820"/>
              <a:gd name="connsiteX465" fmla="*/ 1681456 w 11748700"/>
              <a:gd name="connsiteY465" fmla="*/ 6452804 h 6673820"/>
              <a:gd name="connsiteX466" fmla="*/ 1473440 w 11748700"/>
              <a:gd name="connsiteY466" fmla="*/ 6431136 h 6673820"/>
              <a:gd name="connsiteX467" fmla="*/ 1369433 w 11748700"/>
              <a:gd name="connsiteY467" fmla="*/ 6418135 h 6673820"/>
              <a:gd name="connsiteX468" fmla="*/ 1287093 w 11748700"/>
              <a:gd name="connsiteY468" fmla="*/ 6405134 h 6673820"/>
              <a:gd name="connsiteX469" fmla="*/ 1239423 w 11748700"/>
              <a:gd name="connsiteY469" fmla="*/ 6396466 h 6673820"/>
              <a:gd name="connsiteX470" fmla="*/ 1165751 w 11748700"/>
              <a:gd name="connsiteY470" fmla="*/ 6370464 h 6673820"/>
              <a:gd name="connsiteX471" fmla="*/ 1053076 w 11748700"/>
              <a:gd name="connsiteY471" fmla="*/ 6335795 h 6673820"/>
              <a:gd name="connsiteX472" fmla="*/ 892731 w 11748700"/>
              <a:gd name="connsiteY472" fmla="*/ 6244789 h 6673820"/>
              <a:gd name="connsiteX473" fmla="*/ 858062 w 11748700"/>
              <a:gd name="connsiteY473" fmla="*/ 6218787 h 6673820"/>
              <a:gd name="connsiteX474" fmla="*/ 775723 w 11748700"/>
              <a:gd name="connsiteY474" fmla="*/ 6149448 h 6673820"/>
              <a:gd name="connsiteX475" fmla="*/ 719385 w 11748700"/>
              <a:gd name="connsiteY475" fmla="*/ 6023773 h 6673820"/>
              <a:gd name="connsiteX476" fmla="*/ 654381 w 11748700"/>
              <a:gd name="connsiteY476" fmla="*/ 5950101 h 6673820"/>
              <a:gd name="connsiteX477" fmla="*/ 628379 w 11748700"/>
              <a:gd name="connsiteY477" fmla="*/ 5893763 h 6673820"/>
              <a:gd name="connsiteX478" fmla="*/ 576375 w 11748700"/>
              <a:gd name="connsiteY478" fmla="*/ 5802756 h 6673820"/>
              <a:gd name="connsiteX479" fmla="*/ 489702 w 11748700"/>
              <a:gd name="connsiteY479" fmla="*/ 5620743 h 6673820"/>
              <a:gd name="connsiteX480" fmla="*/ 476701 w 11748700"/>
              <a:gd name="connsiteY480" fmla="*/ 5551405 h 6673820"/>
              <a:gd name="connsiteX481" fmla="*/ 372693 w 11748700"/>
              <a:gd name="connsiteY481" fmla="*/ 5317388 h 6673820"/>
              <a:gd name="connsiteX482" fmla="*/ 359693 w 11748700"/>
              <a:gd name="connsiteY482" fmla="*/ 5269718 h 6673820"/>
              <a:gd name="connsiteX483" fmla="*/ 329357 w 11748700"/>
              <a:gd name="connsiteY483" fmla="*/ 5183045 h 6673820"/>
              <a:gd name="connsiteX484" fmla="*/ 281687 w 11748700"/>
              <a:gd name="connsiteY484" fmla="*/ 5083371 h 6673820"/>
              <a:gd name="connsiteX485" fmla="*/ 251351 w 11748700"/>
              <a:gd name="connsiteY485" fmla="*/ 5009699 h 6673820"/>
              <a:gd name="connsiteX486" fmla="*/ 238350 w 11748700"/>
              <a:gd name="connsiteY486" fmla="*/ 4970696 h 6673820"/>
              <a:gd name="connsiteX487" fmla="*/ 212348 w 11748700"/>
              <a:gd name="connsiteY487" fmla="*/ 4936027 h 6673820"/>
              <a:gd name="connsiteX488" fmla="*/ 177679 w 11748700"/>
              <a:gd name="connsiteY488" fmla="*/ 4849354 h 6673820"/>
              <a:gd name="connsiteX489" fmla="*/ 125675 w 11748700"/>
              <a:gd name="connsiteY489" fmla="*/ 4745346 h 6673820"/>
              <a:gd name="connsiteX490" fmla="*/ 99674 w 11748700"/>
              <a:gd name="connsiteY490" fmla="*/ 4654339 h 6673820"/>
              <a:gd name="connsiteX491" fmla="*/ 73672 w 11748700"/>
              <a:gd name="connsiteY491" fmla="*/ 4602336 h 6673820"/>
              <a:gd name="connsiteX492" fmla="*/ 69338 w 11748700"/>
              <a:gd name="connsiteY492" fmla="*/ 4580667 h 6673820"/>
              <a:gd name="connsiteX493" fmla="*/ 47670 w 11748700"/>
              <a:gd name="connsiteY493" fmla="*/ 4537331 h 6673820"/>
              <a:gd name="connsiteX494" fmla="*/ 39002 w 11748700"/>
              <a:gd name="connsiteY494" fmla="*/ 4515663 h 6673820"/>
              <a:gd name="connsiteX495" fmla="*/ 34669 w 11748700"/>
              <a:gd name="connsiteY495" fmla="*/ 4493994 h 6673820"/>
              <a:gd name="connsiteX496" fmla="*/ 30335 w 11748700"/>
              <a:gd name="connsiteY496" fmla="*/ 4450658 h 6673820"/>
              <a:gd name="connsiteX497" fmla="*/ 21668 w 11748700"/>
              <a:gd name="connsiteY497" fmla="*/ 4428990 h 6673820"/>
              <a:gd name="connsiteX498" fmla="*/ 13001 w 11748700"/>
              <a:gd name="connsiteY498" fmla="*/ 4359651 h 6673820"/>
              <a:gd name="connsiteX499" fmla="*/ 0 w 11748700"/>
              <a:gd name="connsiteY499" fmla="*/ 4238309 h 6673820"/>
              <a:gd name="connsiteX500" fmla="*/ 4333 w 11748700"/>
              <a:gd name="connsiteY500" fmla="*/ 4025960 h 6673820"/>
              <a:gd name="connsiteX501" fmla="*/ 13001 w 11748700"/>
              <a:gd name="connsiteY501" fmla="*/ 3999958 h 6673820"/>
              <a:gd name="connsiteX502" fmla="*/ 17334 w 11748700"/>
              <a:gd name="connsiteY502" fmla="*/ 3973956 h 6673820"/>
              <a:gd name="connsiteX503" fmla="*/ 26002 w 11748700"/>
              <a:gd name="connsiteY503" fmla="*/ 3930620 h 6673820"/>
              <a:gd name="connsiteX504" fmla="*/ 34669 w 11748700"/>
              <a:gd name="connsiteY504" fmla="*/ 3878616 h 6673820"/>
              <a:gd name="connsiteX505" fmla="*/ 43336 w 11748700"/>
              <a:gd name="connsiteY505" fmla="*/ 3861282 h 6673820"/>
              <a:gd name="connsiteX506" fmla="*/ 47670 w 11748700"/>
              <a:gd name="connsiteY506" fmla="*/ 3843947 h 6673820"/>
              <a:gd name="connsiteX507" fmla="*/ 56337 w 11748700"/>
              <a:gd name="connsiteY507" fmla="*/ 3826612 h 6673820"/>
              <a:gd name="connsiteX508" fmla="*/ 69338 w 11748700"/>
              <a:gd name="connsiteY508" fmla="*/ 3787610 h 6673820"/>
              <a:gd name="connsiteX509" fmla="*/ 78005 w 11748700"/>
              <a:gd name="connsiteY509" fmla="*/ 3770275 h 6673820"/>
              <a:gd name="connsiteX510" fmla="*/ 95340 w 11748700"/>
              <a:gd name="connsiteY510" fmla="*/ 3718271 h 6673820"/>
              <a:gd name="connsiteX511" fmla="*/ 104007 w 11748700"/>
              <a:gd name="connsiteY511" fmla="*/ 3696603 h 6673820"/>
              <a:gd name="connsiteX512" fmla="*/ 151677 w 11748700"/>
              <a:gd name="connsiteY512" fmla="*/ 3657600 h 6673820"/>
              <a:gd name="connsiteX513" fmla="*/ 294688 w 11748700"/>
              <a:gd name="connsiteY513" fmla="*/ 3661934 h 6673820"/>
              <a:gd name="connsiteX514" fmla="*/ 359693 w 11748700"/>
              <a:gd name="connsiteY514" fmla="*/ 3692269 h 6673820"/>
              <a:gd name="connsiteX515" fmla="*/ 377027 w 11748700"/>
              <a:gd name="connsiteY515" fmla="*/ 3709604 h 6673820"/>
              <a:gd name="connsiteX516" fmla="*/ 437698 w 11748700"/>
              <a:gd name="connsiteY516" fmla="*/ 3726938 h 6673820"/>
              <a:gd name="connsiteX517" fmla="*/ 446366 w 11748700"/>
              <a:gd name="connsiteY517" fmla="*/ 3731272 h 6673820"/>
              <a:gd name="connsiteX518" fmla="*/ 437698 w 11748700"/>
              <a:gd name="connsiteY518" fmla="*/ 3765941 h 6673820"/>
              <a:gd name="connsiteX0" fmla="*/ 104007 w 11748700"/>
              <a:gd name="connsiteY0" fmla="*/ 2088819 h 6673820"/>
              <a:gd name="connsiteX1" fmla="*/ 125675 w 11748700"/>
              <a:gd name="connsiteY1" fmla="*/ 2127822 h 6673820"/>
              <a:gd name="connsiteX2" fmla="*/ 121342 w 11748700"/>
              <a:gd name="connsiteY2" fmla="*/ 2275166 h 6673820"/>
              <a:gd name="connsiteX3" fmla="*/ 160345 w 11748700"/>
              <a:gd name="connsiteY3" fmla="*/ 2435511 h 6673820"/>
              <a:gd name="connsiteX4" fmla="*/ 177679 w 11748700"/>
              <a:gd name="connsiteY4" fmla="*/ 2478847 h 6673820"/>
              <a:gd name="connsiteX5" fmla="*/ 182013 w 11748700"/>
              <a:gd name="connsiteY5" fmla="*/ 2500516 h 6673820"/>
              <a:gd name="connsiteX6" fmla="*/ 195014 w 11748700"/>
              <a:gd name="connsiteY6" fmla="*/ 2556853 h 6673820"/>
              <a:gd name="connsiteX7" fmla="*/ 212348 w 11748700"/>
              <a:gd name="connsiteY7" fmla="*/ 2643526 h 6673820"/>
              <a:gd name="connsiteX8" fmla="*/ 251351 w 11748700"/>
              <a:gd name="connsiteY8" fmla="*/ 2790870 h 6673820"/>
              <a:gd name="connsiteX9" fmla="*/ 290354 w 11748700"/>
              <a:gd name="connsiteY9" fmla="*/ 2916546 h 6673820"/>
              <a:gd name="connsiteX10" fmla="*/ 325023 w 11748700"/>
              <a:gd name="connsiteY10" fmla="*/ 3089892 h 6673820"/>
              <a:gd name="connsiteX11" fmla="*/ 338024 w 11748700"/>
              <a:gd name="connsiteY11" fmla="*/ 3193900 h 6673820"/>
              <a:gd name="connsiteX12" fmla="*/ 346692 w 11748700"/>
              <a:gd name="connsiteY12" fmla="*/ 3609930 h 6673820"/>
              <a:gd name="connsiteX13" fmla="*/ 507037 w 11748700"/>
              <a:gd name="connsiteY13" fmla="*/ 3861282 h 6673820"/>
              <a:gd name="connsiteX14" fmla="*/ 615378 w 11748700"/>
              <a:gd name="connsiteY14" fmla="*/ 4008626 h 6673820"/>
              <a:gd name="connsiteX15" fmla="*/ 710718 w 11748700"/>
              <a:gd name="connsiteY15" fmla="*/ 4164637 h 6673820"/>
              <a:gd name="connsiteX16" fmla="*/ 992405 w 11748700"/>
              <a:gd name="connsiteY16" fmla="*/ 4428990 h 6673820"/>
              <a:gd name="connsiteX17" fmla="*/ 1044409 w 11748700"/>
              <a:gd name="connsiteY17" fmla="*/ 4524330 h 6673820"/>
              <a:gd name="connsiteX18" fmla="*/ 1174419 w 11748700"/>
              <a:gd name="connsiteY18" fmla="*/ 4684675 h 6673820"/>
              <a:gd name="connsiteX19" fmla="*/ 1235090 w 11748700"/>
              <a:gd name="connsiteY19" fmla="*/ 4741012 h 6673820"/>
              <a:gd name="connsiteX20" fmla="*/ 1547112 w 11748700"/>
              <a:gd name="connsiteY20" fmla="*/ 4901357 h 6673820"/>
              <a:gd name="connsiteX21" fmla="*/ 1607784 w 11748700"/>
              <a:gd name="connsiteY21" fmla="*/ 4936027 h 6673820"/>
              <a:gd name="connsiteX22" fmla="*/ 1711791 w 11748700"/>
              <a:gd name="connsiteY22" fmla="*/ 4949028 h 6673820"/>
              <a:gd name="connsiteX23" fmla="*/ 1820132 w 11748700"/>
              <a:gd name="connsiteY23" fmla="*/ 4966362 h 6673820"/>
              <a:gd name="connsiteX24" fmla="*/ 2049816 w 11748700"/>
              <a:gd name="connsiteY24" fmla="*/ 4996698 h 6673820"/>
              <a:gd name="connsiteX25" fmla="*/ 2153823 w 11748700"/>
              <a:gd name="connsiteY25" fmla="*/ 5018366 h 6673820"/>
              <a:gd name="connsiteX26" fmla="*/ 2218828 w 11748700"/>
              <a:gd name="connsiteY26" fmla="*/ 5027033 h 6673820"/>
              <a:gd name="connsiteX27" fmla="*/ 2331503 w 11748700"/>
              <a:gd name="connsiteY27" fmla="*/ 5040034 h 6673820"/>
              <a:gd name="connsiteX28" fmla="*/ 2444178 w 11748700"/>
              <a:gd name="connsiteY28" fmla="*/ 5057369 h 6673820"/>
              <a:gd name="connsiteX29" fmla="*/ 2587188 w 11748700"/>
              <a:gd name="connsiteY29" fmla="*/ 5083371 h 6673820"/>
              <a:gd name="connsiteX30" fmla="*/ 2643526 w 11748700"/>
              <a:gd name="connsiteY30" fmla="*/ 5092038 h 6673820"/>
              <a:gd name="connsiteX31" fmla="*/ 2730199 w 11748700"/>
              <a:gd name="connsiteY31" fmla="*/ 5096372 h 6673820"/>
              <a:gd name="connsiteX32" fmla="*/ 2786536 w 11748700"/>
              <a:gd name="connsiteY32" fmla="*/ 5105039 h 6673820"/>
              <a:gd name="connsiteX33" fmla="*/ 2916546 w 11748700"/>
              <a:gd name="connsiteY33" fmla="*/ 5092038 h 6673820"/>
              <a:gd name="connsiteX34" fmla="*/ 2977217 w 11748700"/>
              <a:gd name="connsiteY34" fmla="*/ 5070370 h 6673820"/>
              <a:gd name="connsiteX35" fmla="*/ 3033554 w 11748700"/>
              <a:gd name="connsiteY35" fmla="*/ 5057369 h 6673820"/>
              <a:gd name="connsiteX36" fmla="*/ 3115893 w 11748700"/>
              <a:gd name="connsiteY36" fmla="*/ 5048701 h 6673820"/>
              <a:gd name="connsiteX37" fmla="*/ 3250237 w 11748700"/>
              <a:gd name="connsiteY37" fmla="*/ 5044368 h 6673820"/>
              <a:gd name="connsiteX38" fmla="*/ 3367245 w 11748700"/>
              <a:gd name="connsiteY38" fmla="*/ 5031367 h 6673820"/>
              <a:gd name="connsiteX39" fmla="*/ 3614263 w 11748700"/>
              <a:gd name="connsiteY39" fmla="*/ 5022700 h 6673820"/>
              <a:gd name="connsiteX40" fmla="*/ 3822278 w 11748700"/>
              <a:gd name="connsiteY40" fmla="*/ 5027033 h 6673820"/>
              <a:gd name="connsiteX41" fmla="*/ 3891617 w 11748700"/>
              <a:gd name="connsiteY41" fmla="*/ 5035701 h 6673820"/>
              <a:gd name="connsiteX42" fmla="*/ 4004292 w 11748700"/>
              <a:gd name="connsiteY42" fmla="*/ 5040034 h 6673820"/>
              <a:gd name="connsiteX43" fmla="*/ 4064963 w 11748700"/>
              <a:gd name="connsiteY43" fmla="*/ 5057369 h 6673820"/>
              <a:gd name="connsiteX44" fmla="*/ 4108299 w 11748700"/>
              <a:gd name="connsiteY44" fmla="*/ 5083371 h 6673820"/>
              <a:gd name="connsiteX45" fmla="*/ 4177638 w 11748700"/>
              <a:gd name="connsiteY45" fmla="*/ 5126707 h 6673820"/>
              <a:gd name="connsiteX46" fmla="*/ 4220974 w 11748700"/>
              <a:gd name="connsiteY46" fmla="*/ 5178711 h 6673820"/>
              <a:gd name="connsiteX47" fmla="*/ 4259977 w 11748700"/>
              <a:gd name="connsiteY47" fmla="*/ 5217714 h 6673820"/>
              <a:gd name="connsiteX48" fmla="*/ 4268644 w 11748700"/>
              <a:gd name="connsiteY48" fmla="*/ 5239382 h 6673820"/>
              <a:gd name="connsiteX49" fmla="*/ 4294646 w 11748700"/>
              <a:gd name="connsiteY49" fmla="*/ 5287052 h 6673820"/>
              <a:gd name="connsiteX50" fmla="*/ 4333649 w 11748700"/>
              <a:gd name="connsiteY50" fmla="*/ 5330389 h 6673820"/>
              <a:gd name="connsiteX51" fmla="*/ 4355317 w 11748700"/>
              <a:gd name="connsiteY51" fmla="*/ 5369392 h 6673820"/>
              <a:gd name="connsiteX52" fmla="*/ 4381319 w 11748700"/>
              <a:gd name="connsiteY52" fmla="*/ 5391060 h 6673820"/>
              <a:gd name="connsiteX53" fmla="*/ 4437657 w 11748700"/>
              <a:gd name="connsiteY53" fmla="*/ 5451731 h 6673820"/>
              <a:gd name="connsiteX54" fmla="*/ 4454991 w 11748700"/>
              <a:gd name="connsiteY54" fmla="*/ 5477733 h 6673820"/>
              <a:gd name="connsiteX55" fmla="*/ 4480993 w 11748700"/>
              <a:gd name="connsiteY55" fmla="*/ 5516736 h 6673820"/>
              <a:gd name="connsiteX56" fmla="*/ 4489660 w 11748700"/>
              <a:gd name="connsiteY56" fmla="*/ 5542737 h 6673820"/>
              <a:gd name="connsiteX57" fmla="*/ 4532997 w 11748700"/>
              <a:gd name="connsiteY57" fmla="*/ 5616410 h 6673820"/>
              <a:gd name="connsiteX58" fmla="*/ 4558999 w 11748700"/>
              <a:gd name="connsiteY58" fmla="*/ 5655412 h 6673820"/>
              <a:gd name="connsiteX59" fmla="*/ 4624003 w 11748700"/>
              <a:gd name="connsiteY59" fmla="*/ 5720417 h 6673820"/>
              <a:gd name="connsiteX60" fmla="*/ 4650005 w 11748700"/>
              <a:gd name="connsiteY60" fmla="*/ 5746419 h 6673820"/>
              <a:gd name="connsiteX61" fmla="*/ 4680341 w 11748700"/>
              <a:gd name="connsiteY61" fmla="*/ 5781088 h 6673820"/>
              <a:gd name="connsiteX62" fmla="*/ 4693342 w 11748700"/>
              <a:gd name="connsiteY62" fmla="*/ 5794089 h 6673820"/>
              <a:gd name="connsiteX63" fmla="*/ 4736678 w 11748700"/>
              <a:gd name="connsiteY63" fmla="*/ 5841759 h 6673820"/>
              <a:gd name="connsiteX64" fmla="*/ 4836352 w 11748700"/>
              <a:gd name="connsiteY64" fmla="*/ 5919765 h 6673820"/>
              <a:gd name="connsiteX65" fmla="*/ 4871021 w 11748700"/>
              <a:gd name="connsiteY65" fmla="*/ 5945767 h 6673820"/>
              <a:gd name="connsiteX66" fmla="*/ 4888356 w 11748700"/>
              <a:gd name="connsiteY66" fmla="*/ 5958768 h 6673820"/>
              <a:gd name="connsiteX67" fmla="*/ 4927359 w 11748700"/>
              <a:gd name="connsiteY67" fmla="*/ 5980436 h 6673820"/>
              <a:gd name="connsiteX68" fmla="*/ 4949027 w 11748700"/>
              <a:gd name="connsiteY68" fmla="*/ 5997771 h 6673820"/>
              <a:gd name="connsiteX69" fmla="*/ 4979363 w 11748700"/>
              <a:gd name="connsiteY69" fmla="*/ 6010772 h 6673820"/>
              <a:gd name="connsiteX70" fmla="*/ 5035700 w 11748700"/>
              <a:gd name="connsiteY70" fmla="*/ 6041107 h 6673820"/>
              <a:gd name="connsiteX71" fmla="*/ 5074703 w 11748700"/>
              <a:gd name="connsiteY71" fmla="*/ 6045441 h 6673820"/>
              <a:gd name="connsiteX72" fmla="*/ 5096371 w 11748700"/>
              <a:gd name="connsiteY72" fmla="*/ 6054108 h 6673820"/>
              <a:gd name="connsiteX73" fmla="*/ 5248049 w 11748700"/>
              <a:gd name="connsiteY73" fmla="*/ 6067109 h 6673820"/>
              <a:gd name="connsiteX74" fmla="*/ 5313054 w 11748700"/>
              <a:gd name="connsiteY74" fmla="*/ 6054108 h 6673820"/>
              <a:gd name="connsiteX75" fmla="*/ 5326055 w 11748700"/>
              <a:gd name="connsiteY75" fmla="*/ 6049774 h 6673820"/>
              <a:gd name="connsiteX76" fmla="*/ 5343389 w 11748700"/>
              <a:gd name="connsiteY76" fmla="*/ 6045441 h 6673820"/>
              <a:gd name="connsiteX77" fmla="*/ 5356390 w 11748700"/>
              <a:gd name="connsiteY77" fmla="*/ 6041107 h 6673820"/>
              <a:gd name="connsiteX78" fmla="*/ 5378058 w 11748700"/>
              <a:gd name="connsiteY78" fmla="*/ 6036773 h 6673820"/>
              <a:gd name="connsiteX79" fmla="*/ 5443063 w 11748700"/>
              <a:gd name="connsiteY79" fmla="*/ 6010772 h 6673820"/>
              <a:gd name="connsiteX80" fmla="*/ 5486400 w 11748700"/>
              <a:gd name="connsiteY80" fmla="*/ 6002104 h 6673820"/>
              <a:gd name="connsiteX81" fmla="*/ 5516735 w 11748700"/>
              <a:gd name="connsiteY81" fmla="*/ 5984770 h 6673820"/>
              <a:gd name="connsiteX82" fmla="*/ 5586074 w 11748700"/>
              <a:gd name="connsiteY82" fmla="*/ 5963101 h 6673820"/>
              <a:gd name="connsiteX83" fmla="*/ 5607742 w 11748700"/>
              <a:gd name="connsiteY83" fmla="*/ 5954434 h 6673820"/>
              <a:gd name="connsiteX84" fmla="*/ 5633744 w 11748700"/>
              <a:gd name="connsiteY84" fmla="*/ 5945767 h 6673820"/>
              <a:gd name="connsiteX85" fmla="*/ 5659746 w 11748700"/>
              <a:gd name="connsiteY85" fmla="*/ 5924099 h 6673820"/>
              <a:gd name="connsiteX86" fmla="*/ 5711749 w 11748700"/>
              <a:gd name="connsiteY86" fmla="*/ 5902430 h 6673820"/>
              <a:gd name="connsiteX87" fmla="*/ 5737751 w 11748700"/>
              <a:gd name="connsiteY87" fmla="*/ 5885096 h 6673820"/>
              <a:gd name="connsiteX88" fmla="*/ 5824424 w 11748700"/>
              <a:gd name="connsiteY88" fmla="*/ 5837426 h 6673820"/>
              <a:gd name="connsiteX89" fmla="*/ 5863427 w 11748700"/>
              <a:gd name="connsiteY89" fmla="*/ 5807090 h 6673820"/>
              <a:gd name="connsiteX90" fmla="*/ 5880762 w 11748700"/>
              <a:gd name="connsiteY90" fmla="*/ 5794089 h 6673820"/>
              <a:gd name="connsiteX91" fmla="*/ 5911097 w 11748700"/>
              <a:gd name="connsiteY91" fmla="*/ 5763754 h 6673820"/>
              <a:gd name="connsiteX92" fmla="*/ 5963101 w 11748700"/>
              <a:gd name="connsiteY92" fmla="*/ 5720417 h 6673820"/>
              <a:gd name="connsiteX93" fmla="*/ 5980436 w 11748700"/>
              <a:gd name="connsiteY93" fmla="*/ 5707416 h 6673820"/>
              <a:gd name="connsiteX94" fmla="*/ 5993437 w 11748700"/>
              <a:gd name="connsiteY94" fmla="*/ 5698749 h 6673820"/>
              <a:gd name="connsiteX95" fmla="*/ 6006438 w 11748700"/>
              <a:gd name="connsiteY95" fmla="*/ 5685748 h 6673820"/>
              <a:gd name="connsiteX96" fmla="*/ 6054108 w 11748700"/>
              <a:gd name="connsiteY96" fmla="*/ 5651079 h 6673820"/>
              <a:gd name="connsiteX97" fmla="*/ 6088777 w 11748700"/>
              <a:gd name="connsiteY97" fmla="*/ 5625077 h 6673820"/>
              <a:gd name="connsiteX98" fmla="*/ 6114779 w 11748700"/>
              <a:gd name="connsiteY98" fmla="*/ 5599075 h 6673820"/>
              <a:gd name="connsiteX99" fmla="*/ 6127780 w 11748700"/>
              <a:gd name="connsiteY99" fmla="*/ 5586074 h 6673820"/>
              <a:gd name="connsiteX100" fmla="*/ 6140781 w 11748700"/>
              <a:gd name="connsiteY100" fmla="*/ 5568739 h 6673820"/>
              <a:gd name="connsiteX101" fmla="*/ 6158115 w 11748700"/>
              <a:gd name="connsiteY101" fmla="*/ 5551405 h 6673820"/>
              <a:gd name="connsiteX102" fmla="*/ 6171116 w 11748700"/>
              <a:gd name="connsiteY102" fmla="*/ 5529737 h 6673820"/>
              <a:gd name="connsiteX103" fmla="*/ 6192784 w 11748700"/>
              <a:gd name="connsiteY103" fmla="*/ 5508068 h 6673820"/>
              <a:gd name="connsiteX104" fmla="*/ 6201452 w 11748700"/>
              <a:gd name="connsiteY104" fmla="*/ 5477733 h 6673820"/>
              <a:gd name="connsiteX105" fmla="*/ 6210119 w 11748700"/>
              <a:gd name="connsiteY105" fmla="*/ 5469065 h 6673820"/>
              <a:gd name="connsiteX106" fmla="*/ 6218786 w 11748700"/>
              <a:gd name="connsiteY106" fmla="*/ 5456064 h 6673820"/>
              <a:gd name="connsiteX107" fmla="*/ 6231787 w 11748700"/>
              <a:gd name="connsiteY107" fmla="*/ 5421395 h 6673820"/>
              <a:gd name="connsiteX108" fmla="*/ 6240455 w 11748700"/>
              <a:gd name="connsiteY108" fmla="*/ 5399727 h 6673820"/>
              <a:gd name="connsiteX109" fmla="*/ 6253456 w 11748700"/>
              <a:gd name="connsiteY109" fmla="*/ 5382392 h 6673820"/>
              <a:gd name="connsiteX110" fmla="*/ 6270790 w 11748700"/>
              <a:gd name="connsiteY110" fmla="*/ 5352057 h 6673820"/>
              <a:gd name="connsiteX111" fmla="*/ 6283791 w 11748700"/>
              <a:gd name="connsiteY111" fmla="*/ 5339056 h 6673820"/>
              <a:gd name="connsiteX112" fmla="*/ 6301126 w 11748700"/>
              <a:gd name="connsiteY112" fmla="*/ 5313054 h 6673820"/>
              <a:gd name="connsiteX113" fmla="*/ 6309793 w 11748700"/>
              <a:gd name="connsiteY113" fmla="*/ 5295719 h 6673820"/>
              <a:gd name="connsiteX114" fmla="*/ 6322794 w 11748700"/>
              <a:gd name="connsiteY114" fmla="*/ 5287052 h 6673820"/>
              <a:gd name="connsiteX115" fmla="*/ 6340129 w 11748700"/>
              <a:gd name="connsiteY115" fmla="*/ 5274051 h 6673820"/>
              <a:gd name="connsiteX116" fmla="*/ 6370464 w 11748700"/>
              <a:gd name="connsiteY116" fmla="*/ 5269718 h 6673820"/>
              <a:gd name="connsiteX117" fmla="*/ 6387799 w 11748700"/>
              <a:gd name="connsiteY117" fmla="*/ 5252383 h 6673820"/>
              <a:gd name="connsiteX118" fmla="*/ 6400800 w 11748700"/>
              <a:gd name="connsiteY118" fmla="*/ 5239382 h 6673820"/>
              <a:gd name="connsiteX119" fmla="*/ 6409467 w 11748700"/>
              <a:gd name="connsiteY119" fmla="*/ 5222047 h 6673820"/>
              <a:gd name="connsiteX120" fmla="*/ 6418134 w 11748700"/>
              <a:gd name="connsiteY120" fmla="*/ 5209046 h 6673820"/>
              <a:gd name="connsiteX121" fmla="*/ 6444136 w 11748700"/>
              <a:gd name="connsiteY121" fmla="*/ 5148375 h 6673820"/>
              <a:gd name="connsiteX122" fmla="*/ 6465804 w 11748700"/>
              <a:gd name="connsiteY122" fmla="*/ 5118040 h 6673820"/>
              <a:gd name="connsiteX123" fmla="*/ 6474472 w 11748700"/>
              <a:gd name="connsiteY123" fmla="*/ 5092038 h 6673820"/>
              <a:gd name="connsiteX124" fmla="*/ 6491806 w 11748700"/>
              <a:gd name="connsiteY124" fmla="*/ 5057369 h 6673820"/>
              <a:gd name="connsiteX125" fmla="*/ 6496140 w 11748700"/>
              <a:gd name="connsiteY125" fmla="*/ 5027033 h 6673820"/>
              <a:gd name="connsiteX126" fmla="*/ 6509141 w 11748700"/>
              <a:gd name="connsiteY126" fmla="*/ 4996698 h 6673820"/>
              <a:gd name="connsiteX127" fmla="*/ 6517808 w 11748700"/>
              <a:gd name="connsiteY127" fmla="*/ 4975029 h 6673820"/>
              <a:gd name="connsiteX128" fmla="*/ 6530809 w 11748700"/>
              <a:gd name="connsiteY128" fmla="*/ 4940360 h 6673820"/>
              <a:gd name="connsiteX129" fmla="*/ 6539476 w 11748700"/>
              <a:gd name="connsiteY129" fmla="*/ 4927359 h 6673820"/>
              <a:gd name="connsiteX130" fmla="*/ 6556811 w 11748700"/>
              <a:gd name="connsiteY130" fmla="*/ 4897024 h 6673820"/>
              <a:gd name="connsiteX131" fmla="*/ 6569812 w 11748700"/>
              <a:gd name="connsiteY131" fmla="*/ 4879689 h 6673820"/>
              <a:gd name="connsiteX132" fmla="*/ 6587147 w 11748700"/>
              <a:gd name="connsiteY132" fmla="*/ 4836353 h 6673820"/>
              <a:gd name="connsiteX133" fmla="*/ 6591480 w 11748700"/>
              <a:gd name="connsiteY133" fmla="*/ 4819018 h 6673820"/>
              <a:gd name="connsiteX134" fmla="*/ 6630483 w 11748700"/>
              <a:gd name="connsiteY134" fmla="*/ 4762681 h 6673820"/>
              <a:gd name="connsiteX135" fmla="*/ 6639150 w 11748700"/>
              <a:gd name="connsiteY135" fmla="*/ 4749680 h 6673820"/>
              <a:gd name="connsiteX136" fmla="*/ 6691154 w 11748700"/>
              <a:gd name="connsiteY136" fmla="*/ 4736679 h 6673820"/>
              <a:gd name="connsiteX137" fmla="*/ 6760493 w 11748700"/>
              <a:gd name="connsiteY137" fmla="*/ 4728011 h 6673820"/>
              <a:gd name="connsiteX138" fmla="*/ 6786494 w 11748700"/>
              <a:gd name="connsiteY138" fmla="*/ 4719344 h 6673820"/>
              <a:gd name="connsiteX139" fmla="*/ 6890502 w 11748700"/>
              <a:gd name="connsiteY139" fmla="*/ 4710677 h 6673820"/>
              <a:gd name="connsiteX140" fmla="*/ 6920838 w 11748700"/>
              <a:gd name="connsiteY140" fmla="*/ 4706343 h 6673820"/>
              <a:gd name="connsiteX141" fmla="*/ 7024845 w 11748700"/>
              <a:gd name="connsiteY141" fmla="*/ 4697676 h 6673820"/>
              <a:gd name="connsiteX142" fmla="*/ 7042180 w 11748700"/>
              <a:gd name="connsiteY142" fmla="*/ 4693342 h 6673820"/>
              <a:gd name="connsiteX143" fmla="*/ 7076849 w 11748700"/>
              <a:gd name="connsiteY143" fmla="*/ 4680341 h 6673820"/>
              <a:gd name="connsiteX144" fmla="*/ 7098517 w 11748700"/>
              <a:gd name="connsiteY144" fmla="*/ 4671674 h 6673820"/>
              <a:gd name="connsiteX145" fmla="*/ 7163522 w 11748700"/>
              <a:gd name="connsiteY145" fmla="*/ 4658673 h 6673820"/>
              <a:gd name="connsiteX146" fmla="*/ 7193857 w 11748700"/>
              <a:gd name="connsiteY146" fmla="*/ 4641338 h 6673820"/>
              <a:gd name="connsiteX147" fmla="*/ 7224193 w 11748700"/>
              <a:gd name="connsiteY147" fmla="*/ 4637005 h 6673820"/>
              <a:gd name="connsiteX148" fmla="*/ 7245861 w 11748700"/>
              <a:gd name="connsiteY148" fmla="*/ 4632671 h 6673820"/>
              <a:gd name="connsiteX149" fmla="*/ 7271863 w 11748700"/>
              <a:gd name="connsiteY149" fmla="*/ 4628337 h 6673820"/>
              <a:gd name="connsiteX150" fmla="*/ 7284864 w 11748700"/>
              <a:gd name="connsiteY150" fmla="*/ 4624004 h 6673820"/>
              <a:gd name="connsiteX151" fmla="*/ 7310866 w 11748700"/>
              <a:gd name="connsiteY151" fmla="*/ 4619670 h 6673820"/>
              <a:gd name="connsiteX152" fmla="*/ 7328201 w 11748700"/>
              <a:gd name="connsiteY152" fmla="*/ 4615337 h 6673820"/>
              <a:gd name="connsiteX153" fmla="*/ 7436542 w 11748700"/>
              <a:gd name="connsiteY153" fmla="*/ 4619670 h 6673820"/>
              <a:gd name="connsiteX154" fmla="*/ 7492879 w 11748700"/>
              <a:gd name="connsiteY154" fmla="*/ 4632671 h 6673820"/>
              <a:gd name="connsiteX155" fmla="*/ 7505880 w 11748700"/>
              <a:gd name="connsiteY155" fmla="*/ 4637005 h 6673820"/>
              <a:gd name="connsiteX156" fmla="*/ 7531882 w 11748700"/>
              <a:gd name="connsiteY156" fmla="*/ 4641338 h 6673820"/>
              <a:gd name="connsiteX157" fmla="*/ 7562218 w 11748700"/>
              <a:gd name="connsiteY157" fmla="*/ 4650006 h 6673820"/>
              <a:gd name="connsiteX158" fmla="*/ 7570885 w 11748700"/>
              <a:gd name="connsiteY158" fmla="*/ 4663007 h 6673820"/>
              <a:gd name="connsiteX159" fmla="*/ 7588220 w 11748700"/>
              <a:gd name="connsiteY159" fmla="*/ 4697676 h 6673820"/>
              <a:gd name="connsiteX160" fmla="*/ 7601220 w 11748700"/>
              <a:gd name="connsiteY160" fmla="*/ 4715010 h 6673820"/>
              <a:gd name="connsiteX161" fmla="*/ 7614221 w 11748700"/>
              <a:gd name="connsiteY161" fmla="*/ 4728011 h 6673820"/>
              <a:gd name="connsiteX162" fmla="*/ 7622889 w 11748700"/>
              <a:gd name="connsiteY162" fmla="*/ 4745346 h 6673820"/>
              <a:gd name="connsiteX163" fmla="*/ 7640223 w 11748700"/>
              <a:gd name="connsiteY163" fmla="*/ 4767014 h 6673820"/>
              <a:gd name="connsiteX164" fmla="*/ 7661892 w 11748700"/>
              <a:gd name="connsiteY164" fmla="*/ 4801683 h 6673820"/>
              <a:gd name="connsiteX165" fmla="*/ 7666225 w 11748700"/>
              <a:gd name="connsiteY165" fmla="*/ 4814684 h 6673820"/>
              <a:gd name="connsiteX166" fmla="*/ 7674893 w 11748700"/>
              <a:gd name="connsiteY166" fmla="*/ 4827685 h 6673820"/>
              <a:gd name="connsiteX167" fmla="*/ 7731230 w 11748700"/>
              <a:gd name="connsiteY167" fmla="*/ 4888356 h 6673820"/>
              <a:gd name="connsiteX168" fmla="*/ 7744231 w 11748700"/>
              <a:gd name="connsiteY168" fmla="*/ 4901357 h 6673820"/>
              <a:gd name="connsiteX169" fmla="*/ 7765899 w 11748700"/>
              <a:gd name="connsiteY169" fmla="*/ 4931693 h 6673820"/>
              <a:gd name="connsiteX170" fmla="*/ 7809236 w 11748700"/>
              <a:gd name="connsiteY170" fmla="*/ 4966362 h 6673820"/>
              <a:gd name="connsiteX171" fmla="*/ 7908910 w 11748700"/>
              <a:gd name="connsiteY171" fmla="*/ 4962028 h 6673820"/>
              <a:gd name="connsiteX172" fmla="*/ 7973914 w 11748700"/>
              <a:gd name="connsiteY172" fmla="*/ 4953361 h 6673820"/>
              <a:gd name="connsiteX173" fmla="*/ 7995583 w 11748700"/>
              <a:gd name="connsiteY173" fmla="*/ 4949028 h 6673820"/>
              <a:gd name="connsiteX174" fmla="*/ 8069255 w 11748700"/>
              <a:gd name="connsiteY174" fmla="*/ 4944694 h 6673820"/>
              <a:gd name="connsiteX175" fmla="*/ 8147260 w 11748700"/>
              <a:gd name="connsiteY175" fmla="*/ 4931693 h 6673820"/>
              <a:gd name="connsiteX176" fmla="*/ 8199264 w 11748700"/>
              <a:gd name="connsiteY176" fmla="*/ 4918692 h 6673820"/>
              <a:gd name="connsiteX177" fmla="*/ 8238267 w 11748700"/>
              <a:gd name="connsiteY177" fmla="*/ 4910025 h 6673820"/>
              <a:gd name="connsiteX178" fmla="*/ 8298938 w 11748700"/>
              <a:gd name="connsiteY178" fmla="*/ 4875355 h 6673820"/>
              <a:gd name="connsiteX179" fmla="*/ 8320606 w 11748700"/>
              <a:gd name="connsiteY179" fmla="*/ 4866688 h 6673820"/>
              <a:gd name="connsiteX180" fmla="*/ 8342275 w 11748700"/>
              <a:gd name="connsiteY180" fmla="*/ 4853687 h 6673820"/>
              <a:gd name="connsiteX181" fmla="*/ 8411613 w 11748700"/>
              <a:gd name="connsiteY181" fmla="*/ 4823352 h 6673820"/>
              <a:gd name="connsiteX182" fmla="*/ 8433281 w 11748700"/>
              <a:gd name="connsiteY182" fmla="*/ 4810351 h 6673820"/>
              <a:gd name="connsiteX183" fmla="*/ 8463617 w 11748700"/>
              <a:gd name="connsiteY183" fmla="*/ 4788683 h 6673820"/>
              <a:gd name="connsiteX184" fmla="*/ 8532955 w 11748700"/>
              <a:gd name="connsiteY184" fmla="*/ 4758347 h 6673820"/>
              <a:gd name="connsiteX185" fmla="*/ 8576292 w 11748700"/>
              <a:gd name="connsiteY185" fmla="*/ 4736679 h 6673820"/>
              <a:gd name="connsiteX186" fmla="*/ 8597960 w 11748700"/>
              <a:gd name="connsiteY186" fmla="*/ 4723678 h 6673820"/>
              <a:gd name="connsiteX187" fmla="*/ 8632629 w 11748700"/>
              <a:gd name="connsiteY187" fmla="*/ 4706343 h 6673820"/>
              <a:gd name="connsiteX188" fmla="*/ 8671632 w 11748700"/>
              <a:gd name="connsiteY188" fmla="*/ 4680341 h 6673820"/>
              <a:gd name="connsiteX189" fmla="*/ 8727969 w 11748700"/>
              <a:gd name="connsiteY189" fmla="*/ 4641338 h 6673820"/>
              <a:gd name="connsiteX190" fmla="*/ 8758305 w 11748700"/>
              <a:gd name="connsiteY190" fmla="*/ 4615337 h 6673820"/>
              <a:gd name="connsiteX191" fmla="*/ 8827643 w 11748700"/>
              <a:gd name="connsiteY191" fmla="*/ 4567666 h 6673820"/>
              <a:gd name="connsiteX192" fmla="*/ 8914316 w 11748700"/>
              <a:gd name="connsiteY192" fmla="*/ 4515663 h 6673820"/>
              <a:gd name="connsiteX193" fmla="*/ 8940318 w 11748700"/>
              <a:gd name="connsiteY193" fmla="*/ 4493994 h 6673820"/>
              <a:gd name="connsiteX194" fmla="*/ 8961986 w 11748700"/>
              <a:gd name="connsiteY194" fmla="*/ 4472326 h 6673820"/>
              <a:gd name="connsiteX195" fmla="*/ 9000989 w 11748700"/>
              <a:gd name="connsiteY195" fmla="*/ 4437657 h 6673820"/>
              <a:gd name="connsiteX196" fmla="*/ 9022657 w 11748700"/>
              <a:gd name="connsiteY196" fmla="*/ 4415989 h 6673820"/>
              <a:gd name="connsiteX197" fmla="*/ 9052993 w 11748700"/>
              <a:gd name="connsiteY197" fmla="*/ 4389987 h 6673820"/>
              <a:gd name="connsiteX198" fmla="*/ 9109330 w 11748700"/>
              <a:gd name="connsiteY198" fmla="*/ 4329316 h 6673820"/>
              <a:gd name="connsiteX199" fmla="*/ 9165668 w 11748700"/>
              <a:gd name="connsiteY199" fmla="*/ 4290313 h 6673820"/>
              <a:gd name="connsiteX200" fmla="*/ 9191670 w 11748700"/>
              <a:gd name="connsiteY200" fmla="*/ 4268645 h 6673820"/>
              <a:gd name="connsiteX201" fmla="*/ 9248007 w 11748700"/>
              <a:gd name="connsiteY201" fmla="*/ 4238309 h 6673820"/>
              <a:gd name="connsiteX202" fmla="*/ 9339014 w 11748700"/>
              <a:gd name="connsiteY202" fmla="*/ 4155970 h 6673820"/>
              <a:gd name="connsiteX203" fmla="*/ 9430020 w 11748700"/>
              <a:gd name="connsiteY203" fmla="*/ 4025960 h 6673820"/>
              <a:gd name="connsiteX204" fmla="*/ 9495025 w 11748700"/>
              <a:gd name="connsiteY204" fmla="*/ 3900284 h 6673820"/>
              <a:gd name="connsiteX205" fmla="*/ 9568697 w 11748700"/>
              <a:gd name="connsiteY205" fmla="*/ 3796277 h 6673820"/>
              <a:gd name="connsiteX206" fmla="*/ 9612034 w 11748700"/>
              <a:gd name="connsiteY206" fmla="*/ 3713937 h 6673820"/>
              <a:gd name="connsiteX207" fmla="*/ 9655370 w 11748700"/>
              <a:gd name="connsiteY207" fmla="*/ 3644599 h 6673820"/>
              <a:gd name="connsiteX208" fmla="*/ 9651037 w 11748700"/>
              <a:gd name="connsiteY208" fmla="*/ 3475587 h 6673820"/>
              <a:gd name="connsiteX209" fmla="*/ 9612034 w 11748700"/>
              <a:gd name="connsiteY209" fmla="*/ 3410582 h 6673820"/>
              <a:gd name="connsiteX210" fmla="*/ 9473357 w 11748700"/>
              <a:gd name="connsiteY210" fmla="*/ 3237236 h 6673820"/>
              <a:gd name="connsiteX211" fmla="*/ 9399685 w 11748700"/>
              <a:gd name="connsiteY211" fmla="*/ 3176565 h 6673820"/>
              <a:gd name="connsiteX212" fmla="*/ 9347681 w 11748700"/>
              <a:gd name="connsiteY212" fmla="*/ 3128895 h 6673820"/>
              <a:gd name="connsiteX213" fmla="*/ 9217672 w 11748700"/>
              <a:gd name="connsiteY213" fmla="*/ 3042222 h 6673820"/>
              <a:gd name="connsiteX214" fmla="*/ 9083329 w 11748700"/>
              <a:gd name="connsiteY214" fmla="*/ 2968550 h 6673820"/>
              <a:gd name="connsiteX215" fmla="*/ 8983655 w 11748700"/>
              <a:gd name="connsiteY215" fmla="*/ 2933881 h 6673820"/>
              <a:gd name="connsiteX216" fmla="*/ 8831977 w 11748700"/>
              <a:gd name="connsiteY216" fmla="*/ 2873210 h 6673820"/>
              <a:gd name="connsiteX217" fmla="*/ 8680299 w 11748700"/>
              <a:gd name="connsiteY217" fmla="*/ 2803871 h 6673820"/>
              <a:gd name="connsiteX218" fmla="*/ 8567624 w 11748700"/>
              <a:gd name="connsiteY218" fmla="*/ 2773536 h 6673820"/>
              <a:gd name="connsiteX219" fmla="*/ 8446282 w 11748700"/>
              <a:gd name="connsiteY219" fmla="*/ 2730199 h 6673820"/>
              <a:gd name="connsiteX220" fmla="*/ 8242601 w 11748700"/>
              <a:gd name="connsiteY220" fmla="*/ 2673862 h 6673820"/>
              <a:gd name="connsiteX221" fmla="*/ 7917577 w 11748700"/>
              <a:gd name="connsiteY221" fmla="*/ 2561187 h 6673820"/>
              <a:gd name="connsiteX222" fmla="*/ 7683560 w 11748700"/>
              <a:gd name="connsiteY222" fmla="*/ 2496182 h 6673820"/>
              <a:gd name="connsiteX223" fmla="*/ 7302199 w 11748700"/>
              <a:gd name="connsiteY223" fmla="*/ 2379173 h 6673820"/>
              <a:gd name="connsiteX224" fmla="*/ 6920838 w 11748700"/>
              <a:gd name="connsiteY224" fmla="*/ 2322836 h 6673820"/>
              <a:gd name="connsiteX225" fmla="*/ 6799495 w 11748700"/>
              <a:gd name="connsiteY225" fmla="*/ 2288167 h 6673820"/>
              <a:gd name="connsiteX226" fmla="*/ 6730157 w 11748700"/>
              <a:gd name="connsiteY226" fmla="*/ 2279500 h 6673820"/>
              <a:gd name="connsiteX227" fmla="*/ 6630483 w 11748700"/>
              <a:gd name="connsiteY227" fmla="*/ 2262165 h 6673820"/>
              <a:gd name="connsiteX228" fmla="*/ 6582813 w 11748700"/>
              <a:gd name="connsiteY228" fmla="*/ 2249164 h 6673820"/>
              <a:gd name="connsiteX229" fmla="*/ 6478805 w 11748700"/>
              <a:gd name="connsiteY229" fmla="*/ 2240497 h 6673820"/>
              <a:gd name="connsiteX230" fmla="*/ 5997770 w 11748700"/>
              <a:gd name="connsiteY230" fmla="*/ 2227496 h 6673820"/>
              <a:gd name="connsiteX231" fmla="*/ 5183044 w 11748700"/>
              <a:gd name="connsiteY231" fmla="*/ 2223162 h 6673820"/>
              <a:gd name="connsiteX232" fmla="*/ 4593668 w 11748700"/>
              <a:gd name="connsiteY232" fmla="*/ 2201494 h 6673820"/>
              <a:gd name="connsiteX233" fmla="*/ 4467992 w 11748700"/>
              <a:gd name="connsiteY233" fmla="*/ 2188493 h 6673820"/>
              <a:gd name="connsiteX234" fmla="*/ 4277311 w 11748700"/>
              <a:gd name="connsiteY234" fmla="*/ 2171158 h 6673820"/>
              <a:gd name="connsiteX235" fmla="*/ 4207973 w 11748700"/>
              <a:gd name="connsiteY235" fmla="*/ 2162491 h 6673820"/>
              <a:gd name="connsiteX236" fmla="*/ 4168970 w 11748700"/>
              <a:gd name="connsiteY236" fmla="*/ 2153824 h 6673820"/>
              <a:gd name="connsiteX237" fmla="*/ 3722604 w 11748700"/>
              <a:gd name="connsiteY237" fmla="*/ 2145156 h 6673820"/>
              <a:gd name="connsiteX238" fmla="*/ 3627264 w 11748700"/>
              <a:gd name="connsiteY238" fmla="*/ 2136489 h 6673820"/>
              <a:gd name="connsiteX239" fmla="*/ 3592595 w 11748700"/>
              <a:gd name="connsiteY239" fmla="*/ 2123488 h 6673820"/>
              <a:gd name="connsiteX240" fmla="*/ 3471253 w 11748700"/>
              <a:gd name="connsiteY240" fmla="*/ 2101820 h 6673820"/>
              <a:gd name="connsiteX241" fmla="*/ 3349911 w 11748700"/>
              <a:gd name="connsiteY241" fmla="*/ 2054150 h 6673820"/>
              <a:gd name="connsiteX242" fmla="*/ 3228568 w 11748700"/>
              <a:gd name="connsiteY242" fmla="*/ 2006480 h 6673820"/>
              <a:gd name="connsiteX243" fmla="*/ 3206900 w 11748700"/>
              <a:gd name="connsiteY243" fmla="*/ 1989145 h 6673820"/>
              <a:gd name="connsiteX244" fmla="*/ 3163564 w 11748700"/>
              <a:gd name="connsiteY244" fmla="*/ 1967477 h 6673820"/>
              <a:gd name="connsiteX245" fmla="*/ 3124561 w 11748700"/>
              <a:gd name="connsiteY245" fmla="*/ 1932808 h 6673820"/>
              <a:gd name="connsiteX246" fmla="*/ 3094225 w 11748700"/>
              <a:gd name="connsiteY246" fmla="*/ 1911139 h 6673820"/>
              <a:gd name="connsiteX247" fmla="*/ 3020553 w 11748700"/>
              <a:gd name="connsiteY247" fmla="*/ 1850468 h 6673820"/>
              <a:gd name="connsiteX248" fmla="*/ 2994551 w 11748700"/>
              <a:gd name="connsiteY248" fmla="*/ 1828800 h 6673820"/>
              <a:gd name="connsiteX249" fmla="*/ 2977217 w 11748700"/>
              <a:gd name="connsiteY249" fmla="*/ 1807132 h 6673820"/>
              <a:gd name="connsiteX250" fmla="*/ 2964216 w 11748700"/>
              <a:gd name="connsiteY250" fmla="*/ 1794131 h 6673820"/>
              <a:gd name="connsiteX251" fmla="*/ 2951215 w 11748700"/>
              <a:gd name="connsiteY251" fmla="*/ 1768129 h 6673820"/>
              <a:gd name="connsiteX252" fmla="*/ 2933880 w 11748700"/>
              <a:gd name="connsiteY252" fmla="*/ 1746461 h 6673820"/>
              <a:gd name="connsiteX253" fmla="*/ 2916546 w 11748700"/>
              <a:gd name="connsiteY253" fmla="*/ 1720459 h 6673820"/>
              <a:gd name="connsiteX254" fmla="*/ 2899211 w 11748700"/>
              <a:gd name="connsiteY254" fmla="*/ 1703124 h 6673820"/>
              <a:gd name="connsiteX255" fmla="*/ 2890544 w 11748700"/>
              <a:gd name="connsiteY255" fmla="*/ 1690123 h 6673820"/>
              <a:gd name="connsiteX256" fmla="*/ 2829873 w 11748700"/>
              <a:gd name="connsiteY256" fmla="*/ 1607784 h 6673820"/>
              <a:gd name="connsiteX257" fmla="*/ 2816872 w 11748700"/>
              <a:gd name="connsiteY257" fmla="*/ 1577448 h 6673820"/>
              <a:gd name="connsiteX258" fmla="*/ 2812538 w 11748700"/>
              <a:gd name="connsiteY258" fmla="*/ 1542779 h 6673820"/>
              <a:gd name="connsiteX259" fmla="*/ 2808204 w 11748700"/>
              <a:gd name="connsiteY259" fmla="*/ 1430104 h 6673820"/>
              <a:gd name="connsiteX260" fmla="*/ 2799537 w 11748700"/>
              <a:gd name="connsiteY260" fmla="*/ 1391101 h 6673820"/>
              <a:gd name="connsiteX261" fmla="*/ 2795203 w 11748700"/>
              <a:gd name="connsiteY261" fmla="*/ 1343431 h 6673820"/>
              <a:gd name="connsiteX262" fmla="*/ 2786536 w 11748700"/>
              <a:gd name="connsiteY262" fmla="*/ 1300095 h 6673820"/>
              <a:gd name="connsiteX263" fmla="*/ 2773535 w 11748700"/>
              <a:gd name="connsiteY263" fmla="*/ 1152751 h 6673820"/>
              <a:gd name="connsiteX264" fmla="*/ 2769202 w 11748700"/>
              <a:gd name="connsiteY264" fmla="*/ 1135416 h 6673820"/>
              <a:gd name="connsiteX265" fmla="*/ 2777869 w 11748700"/>
              <a:gd name="connsiteY265" fmla="*/ 996739 h 6673820"/>
              <a:gd name="connsiteX266" fmla="*/ 2786536 w 11748700"/>
              <a:gd name="connsiteY266" fmla="*/ 966404 h 6673820"/>
              <a:gd name="connsiteX267" fmla="*/ 2812538 w 11748700"/>
              <a:gd name="connsiteY267" fmla="*/ 905733 h 6673820"/>
              <a:gd name="connsiteX268" fmla="*/ 2847207 w 11748700"/>
              <a:gd name="connsiteY268" fmla="*/ 862396 h 6673820"/>
              <a:gd name="connsiteX269" fmla="*/ 2864542 w 11748700"/>
              <a:gd name="connsiteY269" fmla="*/ 840728 h 6673820"/>
              <a:gd name="connsiteX270" fmla="*/ 2881876 w 11748700"/>
              <a:gd name="connsiteY270" fmla="*/ 827727 h 6673820"/>
              <a:gd name="connsiteX271" fmla="*/ 2894877 w 11748700"/>
              <a:gd name="connsiteY271" fmla="*/ 819060 h 6673820"/>
              <a:gd name="connsiteX272" fmla="*/ 2912212 w 11748700"/>
              <a:gd name="connsiteY272" fmla="*/ 801725 h 6673820"/>
              <a:gd name="connsiteX273" fmla="*/ 3003219 w 11748700"/>
              <a:gd name="connsiteY273" fmla="*/ 775723 h 6673820"/>
              <a:gd name="connsiteX274" fmla="*/ 3115893 w 11748700"/>
              <a:gd name="connsiteY274" fmla="*/ 749721 h 6673820"/>
              <a:gd name="connsiteX275" fmla="*/ 3137562 w 11748700"/>
              <a:gd name="connsiteY275" fmla="*/ 741054 h 6673820"/>
              <a:gd name="connsiteX276" fmla="*/ 3163564 w 11748700"/>
              <a:gd name="connsiteY276" fmla="*/ 732387 h 6673820"/>
              <a:gd name="connsiteX277" fmla="*/ 3219901 w 11748700"/>
              <a:gd name="connsiteY277" fmla="*/ 702051 h 6673820"/>
              <a:gd name="connsiteX278" fmla="*/ 3237236 w 11748700"/>
              <a:gd name="connsiteY278" fmla="*/ 689050 h 6673820"/>
              <a:gd name="connsiteX279" fmla="*/ 3293573 w 11748700"/>
              <a:gd name="connsiteY279" fmla="*/ 663048 h 6673820"/>
              <a:gd name="connsiteX280" fmla="*/ 3323909 w 11748700"/>
              <a:gd name="connsiteY280" fmla="*/ 650047 h 6673820"/>
              <a:gd name="connsiteX281" fmla="*/ 3362911 w 11748700"/>
              <a:gd name="connsiteY281" fmla="*/ 641380 h 6673820"/>
              <a:gd name="connsiteX282" fmla="*/ 3488587 w 11748700"/>
              <a:gd name="connsiteY282" fmla="*/ 619712 h 6673820"/>
              <a:gd name="connsiteX283" fmla="*/ 3644599 w 11748700"/>
              <a:gd name="connsiteY283" fmla="*/ 598044 h 6673820"/>
              <a:gd name="connsiteX284" fmla="*/ 3731272 w 11748700"/>
              <a:gd name="connsiteY284" fmla="*/ 589376 h 6673820"/>
              <a:gd name="connsiteX285" fmla="*/ 3809277 w 11748700"/>
              <a:gd name="connsiteY285" fmla="*/ 576375 h 6673820"/>
              <a:gd name="connsiteX286" fmla="*/ 3891617 w 11748700"/>
              <a:gd name="connsiteY286" fmla="*/ 567708 h 6673820"/>
              <a:gd name="connsiteX287" fmla="*/ 4359651 w 11748700"/>
              <a:gd name="connsiteY287" fmla="*/ 533039 h 6673820"/>
              <a:gd name="connsiteX288" fmla="*/ 4428989 w 11748700"/>
              <a:gd name="connsiteY288" fmla="*/ 520038 h 6673820"/>
              <a:gd name="connsiteX289" fmla="*/ 4554665 w 11748700"/>
              <a:gd name="connsiteY289" fmla="*/ 507037 h 6673820"/>
              <a:gd name="connsiteX290" fmla="*/ 4654339 w 11748700"/>
              <a:gd name="connsiteY290" fmla="*/ 485369 h 6673820"/>
              <a:gd name="connsiteX291" fmla="*/ 4758347 w 11748700"/>
              <a:gd name="connsiteY291" fmla="*/ 437699 h 6673820"/>
              <a:gd name="connsiteX292" fmla="*/ 4888356 w 11748700"/>
              <a:gd name="connsiteY292" fmla="*/ 416030 h 6673820"/>
              <a:gd name="connsiteX293" fmla="*/ 5105039 w 11748700"/>
              <a:gd name="connsiteY293" fmla="*/ 364027 h 6673820"/>
              <a:gd name="connsiteX294" fmla="*/ 5209046 w 11748700"/>
              <a:gd name="connsiteY294" fmla="*/ 351026 h 6673820"/>
              <a:gd name="connsiteX295" fmla="*/ 5386726 w 11748700"/>
              <a:gd name="connsiteY295" fmla="*/ 329357 h 6673820"/>
              <a:gd name="connsiteX296" fmla="*/ 5560072 w 11748700"/>
              <a:gd name="connsiteY296" fmla="*/ 320690 h 6673820"/>
              <a:gd name="connsiteX297" fmla="*/ 5742085 w 11748700"/>
              <a:gd name="connsiteY297" fmla="*/ 312023 h 6673820"/>
              <a:gd name="connsiteX298" fmla="*/ 5958767 w 11748700"/>
              <a:gd name="connsiteY298" fmla="*/ 307689 h 6673820"/>
              <a:gd name="connsiteX299" fmla="*/ 6114779 w 11748700"/>
              <a:gd name="connsiteY299" fmla="*/ 303355 h 6673820"/>
              <a:gd name="connsiteX300" fmla="*/ 6270790 w 11748700"/>
              <a:gd name="connsiteY300" fmla="*/ 281687 h 6673820"/>
              <a:gd name="connsiteX301" fmla="*/ 6392132 w 11748700"/>
              <a:gd name="connsiteY301" fmla="*/ 268686 h 6673820"/>
              <a:gd name="connsiteX302" fmla="*/ 6695488 w 11748700"/>
              <a:gd name="connsiteY302" fmla="*/ 260019 h 6673820"/>
              <a:gd name="connsiteX303" fmla="*/ 6764826 w 11748700"/>
              <a:gd name="connsiteY303" fmla="*/ 251352 h 6673820"/>
              <a:gd name="connsiteX304" fmla="*/ 6907837 w 11748700"/>
              <a:gd name="connsiteY304" fmla="*/ 238351 h 6673820"/>
              <a:gd name="connsiteX305" fmla="*/ 6959840 w 11748700"/>
              <a:gd name="connsiteY305" fmla="*/ 229683 h 6673820"/>
              <a:gd name="connsiteX306" fmla="*/ 6998843 w 11748700"/>
              <a:gd name="connsiteY306" fmla="*/ 212349 h 6673820"/>
              <a:gd name="connsiteX307" fmla="*/ 7115852 w 11748700"/>
              <a:gd name="connsiteY307" fmla="*/ 199348 h 6673820"/>
              <a:gd name="connsiteX308" fmla="*/ 7159188 w 11748700"/>
              <a:gd name="connsiteY308" fmla="*/ 186347 h 6673820"/>
              <a:gd name="connsiteX309" fmla="*/ 7189524 w 11748700"/>
              <a:gd name="connsiteY309" fmla="*/ 182013 h 6673820"/>
              <a:gd name="connsiteX310" fmla="*/ 7380204 w 11748700"/>
              <a:gd name="connsiteY310" fmla="*/ 173346 h 6673820"/>
              <a:gd name="connsiteX311" fmla="*/ 7440875 w 11748700"/>
              <a:gd name="connsiteY311" fmla="*/ 164679 h 6673820"/>
              <a:gd name="connsiteX312" fmla="*/ 7466877 w 11748700"/>
              <a:gd name="connsiteY312" fmla="*/ 156011 h 6673820"/>
              <a:gd name="connsiteX313" fmla="*/ 7514548 w 11748700"/>
              <a:gd name="connsiteY313" fmla="*/ 143010 h 6673820"/>
              <a:gd name="connsiteX314" fmla="*/ 7527548 w 11748700"/>
              <a:gd name="connsiteY314" fmla="*/ 134343 h 6673820"/>
              <a:gd name="connsiteX315" fmla="*/ 7570885 w 11748700"/>
              <a:gd name="connsiteY315" fmla="*/ 121342 h 6673820"/>
              <a:gd name="connsiteX316" fmla="*/ 7609888 w 11748700"/>
              <a:gd name="connsiteY316" fmla="*/ 104008 h 6673820"/>
              <a:gd name="connsiteX317" fmla="*/ 7726896 w 11748700"/>
              <a:gd name="connsiteY317" fmla="*/ 82339 h 6673820"/>
              <a:gd name="connsiteX318" fmla="*/ 7752898 w 11748700"/>
              <a:gd name="connsiteY318" fmla="*/ 78006 h 6673820"/>
              <a:gd name="connsiteX319" fmla="*/ 7787567 w 11748700"/>
              <a:gd name="connsiteY319" fmla="*/ 73672 h 6673820"/>
              <a:gd name="connsiteX320" fmla="*/ 7804902 w 11748700"/>
              <a:gd name="connsiteY320" fmla="*/ 69338 h 6673820"/>
              <a:gd name="connsiteX321" fmla="*/ 7913243 w 11748700"/>
              <a:gd name="connsiteY321" fmla="*/ 65005 h 6673820"/>
              <a:gd name="connsiteX322" fmla="*/ 8021584 w 11748700"/>
              <a:gd name="connsiteY322" fmla="*/ 47670 h 6673820"/>
              <a:gd name="connsiteX323" fmla="*/ 8064921 w 11748700"/>
              <a:gd name="connsiteY323" fmla="*/ 34669 h 6673820"/>
              <a:gd name="connsiteX324" fmla="*/ 8099590 w 11748700"/>
              <a:gd name="connsiteY324" fmla="*/ 21668 h 6673820"/>
              <a:gd name="connsiteX325" fmla="*/ 8121258 w 11748700"/>
              <a:gd name="connsiteY325" fmla="*/ 13001 h 6673820"/>
              <a:gd name="connsiteX326" fmla="*/ 8134259 w 11748700"/>
              <a:gd name="connsiteY326" fmla="*/ 8667 h 6673820"/>
              <a:gd name="connsiteX327" fmla="*/ 8155928 w 11748700"/>
              <a:gd name="connsiteY327" fmla="*/ 0 h 6673820"/>
              <a:gd name="connsiteX328" fmla="*/ 8216599 w 11748700"/>
              <a:gd name="connsiteY328" fmla="*/ 4334 h 6673820"/>
              <a:gd name="connsiteX329" fmla="*/ 8238267 w 11748700"/>
              <a:gd name="connsiteY329" fmla="*/ 13001 h 6673820"/>
              <a:gd name="connsiteX330" fmla="*/ 8272936 w 11748700"/>
              <a:gd name="connsiteY330" fmla="*/ 17335 h 6673820"/>
              <a:gd name="connsiteX331" fmla="*/ 8303272 w 11748700"/>
              <a:gd name="connsiteY331" fmla="*/ 30336 h 6673820"/>
              <a:gd name="connsiteX332" fmla="*/ 8337941 w 11748700"/>
              <a:gd name="connsiteY332" fmla="*/ 34669 h 6673820"/>
              <a:gd name="connsiteX333" fmla="*/ 8476618 w 11748700"/>
              <a:gd name="connsiteY333" fmla="*/ 43337 h 6673820"/>
              <a:gd name="connsiteX334" fmla="*/ 8576292 w 11748700"/>
              <a:gd name="connsiteY334" fmla="*/ 47670 h 6673820"/>
              <a:gd name="connsiteX335" fmla="*/ 8671632 w 11748700"/>
              <a:gd name="connsiteY335" fmla="*/ 69338 h 6673820"/>
              <a:gd name="connsiteX336" fmla="*/ 8762639 w 11748700"/>
              <a:gd name="connsiteY336" fmla="*/ 78006 h 6673820"/>
              <a:gd name="connsiteX337" fmla="*/ 8892648 w 11748700"/>
              <a:gd name="connsiteY337" fmla="*/ 104008 h 6673820"/>
              <a:gd name="connsiteX338" fmla="*/ 8948985 w 11748700"/>
              <a:gd name="connsiteY338" fmla="*/ 117009 h 6673820"/>
              <a:gd name="connsiteX339" fmla="*/ 9187336 w 11748700"/>
              <a:gd name="connsiteY339" fmla="*/ 156011 h 6673820"/>
              <a:gd name="connsiteX340" fmla="*/ 9282676 w 11748700"/>
              <a:gd name="connsiteY340" fmla="*/ 173346 h 6673820"/>
              <a:gd name="connsiteX341" fmla="*/ 9404019 w 11748700"/>
              <a:gd name="connsiteY341" fmla="*/ 186347 h 6673820"/>
              <a:gd name="connsiteX342" fmla="*/ 9464690 w 11748700"/>
              <a:gd name="connsiteY342" fmla="*/ 195014 h 6673820"/>
              <a:gd name="connsiteX343" fmla="*/ 9698707 w 11748700"/>
              <a:gd name="connsiteY343" fmla="*/ 216683 h 6673820"/>
              <a:gd name="connsiteX344" fmla="*/ 9785380 w 11748700"/>
              <a:gd name="connsiteY344" fmla="*/ 229683 h 6673820"/>
              <a:gd name="connsiteX345" fmla="*/ 9885054 w 11748700"/>
              <a:gd name="connsiteY345" fmla="*/ 251352 h 6673820"/>
              <a:gd name="connsiteX346" fmla="*/ 9958726 w 11748700"/>
              <a:gd name="connsiteY346" fmla="*/ 255685 h 6673820"/>
              <a:gd name="connsiteX347" fmla="*/ 10114737 w 11748700"/>
              <a:gd name="connsiteY347" fmla="*/ 260019 h 6673820"/>
              <a:gd name="connsiteX348" fmla="*/ 10205744 w 11748700"/>
              <a:gd name="connsiteY348" fmla="*/ 273020 h 6673820"/>
              <a:gd name="connsiteX349" fmla="*/ 10357421 w 11748700"/>
              <a:gd name="connsiteY349" fmla="*/ 281687 h 6673820"/>
              <a:gd name="connsiteX350" fmla="*/ 10405092 w 11748700"/>
              <a:gd name="connsiteY350" fmla="*/ 286021 h 6673820"/>
              <a:gd name="connsiteX351" fmla="*/ 10452762 w 11748700"/>
              <a:gd name="connsiteY351" fmla="*/ 299022 h 6673820"/>
              <a:gd name="connsiteX352" fmla="*/ 10483097 w 11748700"/>
              <a:gd name="connsiteY352" fmla="*/ 303355 h 6673820"/>
              <a:gd name="connsiteX353" fmla="*/ 10552436 w 11748700"/>
              <a:gd name="connsiteY353" fmla="*/ 312023 h 6673820"/>
              <a:gd name="connsiteX354" fmla="*/ 10634775 w 11748700"/>
              <a:gd name="connsiteY354" fmla="*/ 333691 h 6673820"/>
              <a:gd name="connsiteX355" fmla="*/ 10717114 w 11748700"/>
              <a:gd name="connsiteY355" fmla="*/ 342358 h 6673820"/>
              <a:gd name="connsiteX356" fmla="*/ 10773452 w 11748700"/>
              <a:gd name="connsiteY356" fmla="*/ 364027 h 6673820"/>
              <a:gd name="connsiteX357" fmla="*/ 10842790 w 11748700"/>
              <a:gd name="connsiteY357" fmla="*/ 385695 h 6673820"/>
              <a:gd name="connsiteX358" fmla="*/ 10903461 w 11748700"/>
              <a:gd name="connsiteY358" fmla="*/ 390028 h 6673820"/>
              <a:gd name="connsiteX359" fmla="*/ 10981467 w 11748700"/>
              <a:gd name="connsiteY359" fmla="*/ 424698 h 6673820"/>
              <a:gd name="connsiteX360" fmla="*/ 11050805 w 11748700"/>
              <a:gd name="connsiteY360" fmla="*/ 442032 h 6673820"/>
              <a:gd name="connsiteX361" fmla="*/ 11133145 w 11748700"/>
              <a:gd name="connsiteY361" fmla="*/ 476701 h 6673820"/>
              <a:gd name="connsiteX362" fmla="*/ 11154813 w 11748700"/>
              <a:gd name="connsiteY362" fmla="*/ 485369 h 6673820"/>
              <a:gd name="connsiteX363" fmla="*/ 11232819 w 11748700"/>
              <a:gd name="connsiteY363" fmla="*/ 533039 h 6673820"/>
              <a:gd name="connsiteX364" fmla="*/ 11258820 w 11748700"/>
              <a:gd name="connsiteY364" fmla="*/ 554707 h 6673820"/>
              <a:gd name="connsiteX365" fmla="*/ 11328159 w 11748700"/>
              <a:gd name="connsiteY365" fmla="*/ 645714 h 6673820"/>
              <a:gd name="connsiteX366" fmla="*/ 11371495 w 11748700"/>
              <a:gd name="connsiteY366" fmla="*/ 754055 h 6673820"/>
              <a:gd name="connsiteX367" fmla="*/ 11397497 w 11748700"/>
              <a:gd name="connsiteY367" fmla="*/ 806059 h 6673820"/>
              <a:gd name="connsiteX368" fmla="*/ 11427833 w 11748700"/>
              <a:gd name="connsiteY368" fmla="*/ 931735 h 6673820"/>
              <a:gd name="connsiteX369" fmla="*/ 11458168 w 11748700"/>
              <a:gd name="connsiteY369" fmla="*/ 1014074 h 6673820"/>
              <a:gd name="connsiteX370" fmla="*/ 11462502 w 11748700"/>
              <a:gd name="connsiteY370" fmla="*/ 1087746 h 6673820"/>
              <a:gd name="connsiteX371" fmla="*/ 11475503 w 11748700"/>
              <a:gd name="connsiteY371" fmla="*/ 1126749 h 6673820"/>
              <a:gd name="connsiteX372" fmla="*/ 11488504 w 11748700"/>
              <a:gd name="connsiteY372" fmla="*/ 1330430 h 6673820"/>
              <a:gd name="connsiteX373" fmla="*/ 11523173 w 11748700"/>
              <a:gd name="connsiteY373" fmla="*/ 1677122 h 6673820"/>
              <a:gd name="connsiteX374" fmla="*/ 11518839 w 11748700"/>
              <a:gd name="connsiteY374" fmla="*/ 1954476 h 6673820"/>
              <a:gd name="connsiteX375" fmla="*/ 11510172 w 11748700"/>
              <a:gd name="connsiteY375" fmla="*/ 2084485 h 6673820"/>
              <a:gd name="connsiteX376" fmla="*/ 11518839 w 11748700"/>
              <a:gd name="connsiteY376" fmla="*/ 2283833 h 6673820"/>
              <a:gd name="connsiteX377" fmla="*/ 11583844 w 11748700"/>
              <a:gd name="connsiteY377" fmla="*/ 2379173 h 6673820"/>
              <a:gd name="connsiteX378" fmla="*/ 11605512 w 11748700"/>
              <a:gd name="connsiteY378" fmla="*/ 2439845 h 6673820"/>
              <a:gd name="connsiteX379" fmla="*/ 11609846 w 11748700"/>
              <a:gd name="connsiteY379" fmla="*/ 2487515 h 6673820"/>
              <a:gd name="connsiteX380" fmla="*/ 11622847 w 11748700"/>
              <a:gd name="connsiteY380" fmla="*/ 2556853 h 6673820"/>
              <a:gd name="connsiteX381" fmla="*/ 11618513 w 11748700"/>
              <a:gd name="connsiteY381" fmla="*/ 2786537 h 6673820"/>
              <a:gd name="connsiteX382" fmla="*/ 11614180 w 11748700"/>
              <a:gd name="connsiteY382" fmla="*/ 3089892 h 6673820"/>
              <a:gd name="connsiteX383" fmla="*/ 11596845 w 11748700"/>
              <a:gd name="connsiteY383" fmla="*/ 3211234 h 6673820"/>
              <a:gd name="connsiteX384" fmla="*/ 11583844 w 11748700"/>
              <a:gd name="connsiteY384" fmla="*/ 3328243 h 6673820"/>
              <a:gd name="connsiteX385" fmla="*/ 11575177 w 11748700"/>
              <a:gd name="connsiteY385" fmla="*/ 3423583 h 6673820"/>
              <a:gd name="connsiteX386" fmla="*/ 11562176 w 11748700"/>
              <a:gd name="connsiteY386" fmla="*/ 3666267 h 6673820"/>
              <a:gd name="connsiteX387" fmla="*/ 11575177 w 11748700"/>
              <a:gd name="connsiteY387" fmla="*/ 4025960 h 6673820"/>
              <a:gd name="connsiteX388" fmla="*/ 11592511 w 11748700"/>
              <a:gd name="connsiteY388" fmla="*/ 4108300 h 6673820"/>
              <a:gd name="connsiteX389" fmla="*/ 11631514 w 11748700"/>
              <a:gd name="connsiteY389" fmla="*/ 4333649 h 6673820"/>
              <a:gd name="connsiteX390" fmla="*/ 11653183 w 11748700"/>
              <a:gd name="connsiteY390" fmla="*/ 4411655 h 6673820"/>
              <a:gd name="connsiteX391" fmla="*/ 11666184 w 11748700"/>
              <a:gd name="connsiteY391" fmla="*/ 4498328 h 6673820"/>
              <a:gd name="connsiteX392" fmla="*/ 11674851 w 11748700"/>
              <a:gd name="connsiteY392" fmla="*/ 4541664 h 6673820"/>
              <a:gd name="connsiteX393" fmla="*/ 11687852 w 11748700"/>
              <a:gd name="connsiteY393" fmla="*/ 4658673 h 6673820"/>
              <a:gd name="connsiteX394" fmla="*/ 11692185 w 11748700"/>
              <a:gd name="connsiteY394" fmla="*/ 4715010 h 6673820"/>
              <a:gd name="connsiteX395" fmla="*/ 11700853 w 11748700"/>
              <a:gd name="connsiteY395" fmla="*/ 4771348 h 6673820"/>
              <a:gd name="connsiteX396" fmla="*/ 11709520 w 11748700"/>
              <a:gd name="connsiteY396" fmla="*/ 4923026 h 6673820"/>
              <a:gd name="connsiteX397" fmla="*/ 11718187 w 11748700"/>
              <a:gd name="connsiteY397" fmla="*/ 4983697 h 6673820"/>
              <a:gd name="connsiteX398" fmla="*/ 11726855 w 11748700"/>
              <a:gd name="connsiteY398" fmla="*/ 5079037 h 6673820"/>
              <a:gd name="connsiteX399" fmla="*/ 11731188 w 11748700"/>
              <a:gd name="connsiteY399" fmla="*/ 5105039 h 6673820"/>
              <a:gd name="connsiteX400" fmla="*/ 11744189 w 11748700"/>
              <a:gd name="connsiteY400" fmla="*/ 5230715 h 6673820"/>
              <a:gd name="connsiteX401" fmla="*/ 11726855 w 11748700"/>
              <a:gd name="connsiteY401" fmla="*/ 5690082 h 6673820"/>
              <a:gd name="connsiteX402" fmla="*/ 11687852 w 11748700"/>
              <a:gd name="connsiteY402" fmla="*/ 5785422 h 6673820"/>
              <a:gd name="connsiteX403" fmla="*/ 11670517 w 11748700"/>
              <a:gd name="connsiteY403" fmla="*/ 5815757 h 6673820"/>
              <a:gd name="connsiteX404" fmla="*/ 11601179 w 11748700"/>
              <a:gd name="connsiteY404" fmla="*/ 5859094 h 6673820"/>
              <a:gd name="connsiteX405" fmla="*/ 11458168 w 11748700"/>
              <a:gd name="connsiteY405" fmla="*/ 5919765 h 6673820"/>
              <a:gd name="connsiteX406" fmla="*/ 11401831 w 11748700"/>
              <a:gd name="connsiteY406" fmla="*/ 5963101 h 6673820"/>
              <a:gd name="connsiteX407" fmla="*/ 11297823 w 11748700"/>
              <a:gd name="connsiteY407" fmla="*/ 6032440 h 6673820"/>
              <a:gd name="connsiteX408" fmla="*/ 11258820 w 11748700"/>
              <a:gd name="connsiteY408" fmla="*/ 6075776 h 6673820"/>
              <a:gd name="connsiteX409" fmla="*/ 11198149 w 11748700"/>
              <a:gd name="connsiteY409" fmla="*/ 6123446 h 6673820"/>
              <a:gd name="connsiteX410" fmla="*/ 11098475 w 11748700"/>
              <a:gd name="connsiteY410" fmla="*/ 6210119 h 6673820"/>
              <a:gd name="connsiteX411" fmla="*/ 10942464 w 11748700"/>
              <a:gd name="connsiteY411" fmla="*/ 6327128 h 6673820"/>
              <a:gd name="connsiteX412" fmla="*/ 10634775 w 11748700"/>
              <a:gd name="connsiteY412" fmla="*/ 6461471 h 6673820"/>
              <a:gd name="connsiteX413" fmla="*/ 10461429 w 11748700"/>
              <a:gd name="connsiteY413" fmla="*/ 6478806 h 6673820"/>
              <a:gd name="connsiteX414" fmla="*/ 10041065 w 11748700"/>
              <a:gd name="connsiteY414" fmla="*/ 6487473 h 6673820"/>
              <a:gd name="connsiteX415" fmla="*/ 9967393 w 11748700"/>
              <a:gd name="connsiteY415" fmla="*/ 6491807 h 6673820"/>
              <a:gd name="connsiteX416" fmla="*/ 9885054 w 11748700"/>
              <a:gd name="connsiteY416" fmla="*/ 6509141 h 6673820"/>
              <a:gd name="connsiteX417" fmla="*/ 9798381 w 11748700"/>
              <a:gd name="connsiteY417" fmla="*/ 6522142 h 6673820"/>
              <a:gd name="connsiteX418" fmla="*/ 9681372 w 11748700"/>
              <a:gd name="connsiteY418" fmla="*/ 6548144 h 6673820"/>
              <a:gd name="connsiteX419" fmla="*/ 9486358 w 11748700"/>
              <a:gd name="connsiteY419" fmla="*/ 6574146 h 6673820"/>
              <a:gd name="connsiteX420" fmla="*/ 9278343 w 11748700"/>
              <a:gd name="connsiteY420" fmla="*/ 6613149 h 6673820"/>
              <a:gd name="connsiteX421" fmla="*/ 9209004 w 11748700"/>
              <a:gd name="connsiteY421" fmla="*/ 6630483 h 6673820"/>
              <a:gd name="connsiteX422" fmla="*/ 8775639 w 11748700"/>
              <a:gd name="connsiteY422" fmla="*/ 6647818 h 6673820"/>
              <a:gd name="connsiteX423" fmla="*/ 8463617 w 11748700"/>
              <a:gd name="connsiteY423" fmla="*/ 6656485 h 6673820"/>
              <a:gd name="connsiteX424" fmla="*/ 8368276 w 11748700"/>
              <a:gd name="connsiteY424" fmla="*/ 6660819 h 6673820"/>
              <a:gd name="connsiteX425" fmla="*/ 8216599 w 11748700"/>
              <a:gd name="connsiteY425" fmla="*/ 6665153 h 6673820"/>
              <a:gd name="connsiteX426" fmla="*/ 7848239 w 11748700"/>
              <a:gd name="connsiteY426" fmla="*/ 6656485 h 6673820"/>
              <a:gd name="connsiteX427" fmla="*/ 7800568 w 11748700"/>
              <a:gd name="connsiteY427" fmla="*/ 6652152 h 6673820"/>
              <a:gd name="connsiteX428" fmla="*/ 7748565 w 11748700"/>
              <a:gd name="connsiteY428" fmla="*/ 6643484 h 6673820"/>
              <a:gd name="connsiteX429" fmla="*/ 7614221 w 11748700"/>
              <a:gd name="connsiteY429" fmla="*/ 6634817 h 6673820"/>
              <a:gd name="connsiteX430" fmla="*/ 7432208 w 11748700"/>
              <a:gd name="connsiteY430" fmla="*/ 6600148 h 6673820"/>
              <a:gd name="connsiteX431" fmla="*/ 7319533 w 11748700"/>
              <a:gd name="connsiteY431" fmla="*/ 6574146 h 6673820"/>
              <a:gd name="connsiteX432" fmla="*/ 7276197 w 11748700"/>
              <a:gd name="connsiteY432" fmla="*/ 6569812 h 6673820"/>
              <a:gd name="connsiteX433" fmla="*/ 7011844 w 11748700"/>
              <a:gd name="connsiteY433" fmla="*/ 6548144 h 6673820"/>
              <a:gd name="connsiteX434" fmla="*/ 6925171 w 11748700"/>
              <a:gd name="connsiteY434" fmla="*/ 6565479 h 6673820"/>
              <a:gd name="connsiteX435" fmla="*/ 6912170 w 11748700"/>
              <a:gd name="connsiteY435" fmla="*/ 6569812 h 6673820"/>
              <a:gd name="connsiteX436" fmla="*/ 6890502 w 11748700"/>
              <a:gd name="connsiteY436" fmla="*/ 6582813 h 6673820"/>
              <a:gd name="connsiteX437" fmla="*/ 6795162 w 11748700"/>
              <a:gd name="connsiteY437" fmla="*/ 6634817 h 6673820"/>
              <a:gd name="connsiteX438" fmla="*/ 6691154 w 11748700"/>
              <a:gd name="connsiteY438" fmla="*/ 6643484 h 6673820"/>
              <a:gd name="connsiteX439" fmla="*/ 6617482 w 11748700"/>
              <a:gd name="connsiteY439" fmla="*/ 6656485 h 6673820"/>
              <a:gd name="connsiteX440" fmla="*/ 6582813 w 11748700"/>
              <a:gd name="connsiteY440" fmla="*/ 6665153 h 6673820"/>
              <a:gd name="connsiteX441" fmla="*/ 6548144 w 11748700"/>
              <a:gd name="connsiteY441" fmla="*/ 6669486 h 6673820"/>
              <a:gd name="connsiteX442" fmla="*/ 6517808 w 11748700"/>
              <a:gd name="connsiteY442" fmla="*/ 6673820 h 6673820"/>
              <a:gd name="connsiteX443" fmla="*/ 6015105 w 11748700"/>
              <a:gd name="connsiteY443" fmla="*/ 6669486 h 6673820"/>
              <a:gd name="connsiteX444" fmla="*/ 5915431 w 11748700"/>
              <a:gd name="connsiteY444" fmla="*/ 6647818 h 6673820"/>
              <a:gd name="connsiteX445" fmla="*/ 5538403 w 11748700"/>
              <a:gd name="connsiteY445" fmla="*/ 6652152 h 6673820"/>
              <a:gd name="connsiteX446" fmla="*/ 5196045 w 11748700"/>
              <a:gd name="connsiteY446" fmla="*/ 6634817 h 6673820"/>
              <a:gd name="connsiteX447" fmla="*/ 4489660 w 11748700"/>
              <a:gd name="connsiteY447" fmla="*/ 6608815 h 6673820"/>
              <a:gd name="connsiteX448" fmla="*/ 4311981 w 11748700"/>
              <a:gd name="connsiteY448" fmla="*/ 6582813 h 6673820"/>
              <a:gd name="connsiteX449" fmla="*/ 4090965 w 11748700"/>
              <a:gd name="connsiteY449" fmla="*/ 6552478 h 6673820"/>
              <a:gd name="connsiteX450" fmla="*/ 3999958 w 11748700"/>
              <a:gd name="connsiteY450" fmla="*/ 6513475 h 6673820"/>
              <a:gd name="connsiteX451" fmla="*/ 3666267 w 11748700"/>
              <a:gd name="connsiteY451" fmla="*/ 6448470 h 6673820"/>
              <a:gd name="connsiteX452" fmla="*/ 3588261 w 11748700"/>
              <a:gd name="connsiteY452" fmla="*/ 6439803 h 6673820"/>
              <a:gd name="connsiteX453" fmla="*/ 3336910 w 11748700"/>
              <a:gd name="connsiteY453" fmla="*/ 6405134 h 6673820"/>
              <a:gd name="connsiteX454" fmla="*/ 3003219 w 11748700"/>
              <a:gd name="connsiteY454" fmla="*/ 6340129 h 6673820"/>
              <a:gd name="connsiteX455" fmla="*/ 2825539 w 11748700"/>
              <a:gd name="connsiteY455" fmla="*/ 6309793 h 6673820"/>
              <a:gd name="connsiteX456" fmla="*/ 2678195 w 11748700"/>
              <a:gd name="connsiteY456" fmla="*/ 6288125 h 6673820"/>
              <a:gd name="connsiteX457" fmla="*/ 2500515 w 11748700"/>
              <a:gd name="connsiteY457" fmla="*/ 6305460 h 6673820"/>
              <a:gd name="connsiteX458" fmla="*/ 2439844 w 11748700"/>
              <a:gd name="connsiteY458" fmla="*/ 6314127 h 6673820"/>
              <a:gd name="connsiteX459" fmla="*/ 2244830 w 11748700"/>
              <a:gd name="connsiteY459" fmla="*/ 6361797 h 6673820"/>
              <a:gd name="connsiteX460" fmla="*/ 2088819 w 11748700"/>
              <a:gd name="connsiteY460" fmla="*/ 6383465 h 6673820"/>
              <a:gd name="connsiteX461" fmla="*/ 2015147 w 11748700"/>
              <a:gd name="connsiteY461" fmla="*/ 6400800 h 6673820"/>
              <a:gd name="connsiteX462" fmla="*/ 1950142 w 11748700"/>
              <a:gd name="connsiteY462" fmla="*/ 6409467 h 6673820"/>
              <a:gd name="connsiteX463" fmla="*/ 1815799 w 11748700"/>
              <a:gd name="connsiteY463" fmla="*/ 6444137 h 6673820"/>
              <a:gd name="connsiteX464" fmla="*/ 1681456 w 11748700"/>
              <a:gd name="connsiteY464" fmla="*/ 6452804 h 6673820"/>
              <a:gd name="connsiteX465" fmla="*/ 1473440 w 11748700"/>
              <a:gd name="connsiteY465" fmla="*/ 6431136 h 6673820"/>
              <a:gd name="connsiteX466" fmla="*/ 1369433 w 11748700"/>
              <a:gd name="connsiteY466" fmla="*/ 6418135 h 6673820"/>
              <a:gd name="connsiteX467" fmla="*/ 1287093 w 11748700"/>
              <a:gd name="connsiteY467" fmla="*/ 6405134 h 6673820"/>
              <a:gd name="connsiteX468" fmla="*/ 1239423 w 11748700"/>
              <a:gd name="connsiteY468" fmla="*/ 6396466 h 6673820"/>
              <a:gd name="connsiteX469" fmla="*/ 1165751 w 11748700"/>
              <a:gd name="connsiteY469" fmla="*/ 6370464 h 6673820"/>
              <a:gd name="connsiteX470" fmla="*/ 1053076 w 11748700"/>
              <a:gd name="connsiteY470" fmla="*/ 6335795 h 6673820"/>
              <a:gd name="connsiteX471" fmla="*/ 892731 w 11748700"/>
              <a:gd name="connsiteY471" fmla="*/ 6244789 h 6673820"/>
              <a:gd name="connsiteX472" fmla="*/ 858062 w 11748700"/>
              <a:gd name="connsiteY472" fmla="*/ 6218787 h 6673820"/>
              <a:gd name="connsiteX473" fmla="*/ 775723 w 11748700"/>
              <a:gd name="connsiteY473" fmla="*/ 6149448 h 6673820"/>
              <a:gd name="connsiteX474" fmla="*/ 719385 w 11748700"/>
              <a:gd name="connsiteY474" fmla="*/ 6023773 h 6673820"/>
              <a:gd name="connsiteX475" fmla="*/ 654381 w 11748700"/>
              <a:gd name="connsiteY475" fmla="*/ 5950101 h 6673820"/>
              <a:gd name="connsiteX476" fmla="*/ 628379 w 11748700"/>
              <a:gd name="connsiteY476" fmla="*/ 5893763 h 6673820"/>
              <a:gd name="connsiteX477" fmla="*/ 576375 w 11748700"/>
              <a:gd name="connsiteY477" fmla="*/ 5802756 h 6673820"/>
              <a:gd name="connsiteX478" fmla="*/ 489702 w 11748700"/>
              <a:gd name="connsiteY478" fmla="*/ 5620743 h 6673820"/>
              <a:gd name="connsiteX479" fmla="*/ 476701 w 11748700"/>
              <a:gd name="connsiteY479" fmla="*/ 5551405 h 6673820"/>
              <a:gd name="connsiteX480" fmla="*/ 372693 w 11748700"/>
              <a:gd name="connsiteY480" fmla="*/ 5317388 h 6673820"/>
              <a:gd name="connsiteX481" fmla="*/ 359693 w 11748700"/>
              <a:gd name="connsiteY481" fmla="*/ 5269718 h 6673820"/>
              <a:gd name="connsiteX482" fmla="*/ 329357 w 11748700"/>
              <a:gd name="connsiteY482" fmla="*/ 5183045 h 6673820"/>
              <a:gd name="connsiteX483" fmla="*/ 281687 w 11748700"/>
              <a:gd name="connsiteY483" fmla="*/ 5083371 h 6673820"/>
              <a:gd name="connsiteX484" fmla="*/ 251351 w 11748700"/>
              <a:gd name="connsiteY484" fmla="*/ 5009699 h 6673820"/>
              <a:gd name="connsiteX485" fmla="*/ 238350 w 11748700"/>
              <a:gd name="connsiteY485" fmla="*/ 4970696 h 6673820"/>
              <a:gd name="connsiteX486" fmla="*/ 212348 w 11748700"/>
              <a:gd name="connsiteY486" fmla="*/ 4936027 h 6673820"/>
              <a:gd name="connsiteX487" fmla="*/ 177679 w 11748700"/>
              <a:gd name="connsiteY487" fmla="*/ 4849354 h 6673820"/>
              <a:gd name="connsiteX488" fmla="*/ 125675 w 11748700"/>
              <a:gd name="connsiteY488" fmla="*/ 4745346 h 6673820"/>
              <a:gd name="connsiteX489" fmla="*/ 99674 w 11748700"/>
              <a:gd name="connsiteY489" fmla="*/ 4654339 h 6673820"/>
              <a:gd name="connsiteX490" fmla="*/ 73672 w 11748700"/>
              <a:gd name="connsiteY490" fmla="*/ 4602336 h 6673820"/>
              <a:gd name="connsiteX491" fmla="*/ 69338 w 11748700"/>
              <a:gd name="connsiteY491" fmla="*/ 4580667 h 6673820"/>
              <a:gd name="connsiteX492" fmla="*/ 47670 w 11748700"/>
              <a:gd name="connsiteY492" fmla="*/ 4537331 h 6673820"/>
              <a:gd name="connsiteX493" fmla="*/ 39002 w 11748700"/>
              <a:gd name="connsiteY493" fmla="*/ 4515663 h 6673820"/>
              <a:gd name="connsiteX494" fmla="*/ 34669 w 11748700"/>
              <a:gd name="connsiteY494" fmla="*/ 4493994 h 6673820"/>
              <a:gd name="connsiteX495" fmla="*/ 30335 w 11748700"/>
              <a:gd name="connsiteY495" fmla="*/ 4450658 h 6673820"/>
              <a:gd name="connsiteX496" fmla="*/ 21668 w 11748700"/>
              <a:gd name="connsiteY496" fmla="*/ 4428990 h 6673820"/>
              <a:gd name="connsiteX497" fmla="*/ 13001 w 11748700"/>
              <a:gd name="connsiteY497" fmla="*/ 4359651 h 6673820"/>
              <a:gd name="connsiteX498" fmla="*/ 0 w 11748700"/>
              <a:gd name="connsiteY498" fmla="*/ 4238309 h 6673820"/>
              <a:gd name="connsiteX499" fmla="*/ 4333 w 11748700"/>
              <a:gd name="connsiteY499" fmla="*/ 4025960 h 6673820"/>
              <a:gd name="connsiteX500" fmla="*/ 13001 w 11748700"/>
              <a:gd name="connsiteY500" fmla="*/ 3999958 h 6673820"/>
              <a:gd name="connsiteX501" fmla="*/ 17334 w 11748700"/>
              <a:gd name="connsiteY501" fmla="*/ 3973956 h 6673820"/>
              <a:gd name="connsiteX502" fmla="*/ 26002 w 11748700"/>
              <a:gd name="connsiteY502" fmla="*/ 3930620 h 6673820"/>
              <a:gd name="connsiteX503" fmla="*/ 34669 w 11748700"/>
              <a:gd name="connsiteY503" fmla="*/ 3878616 h 6673820"/>
              <a:gd name="connsiteX504" fmla="*/ 43336 w 11748700"/>
              <a:gd name="connsiteY504" fmla="*/ 3861282 h 6673820"/>
              <a:gd name="connsiteX505" fmla="*/ 47670 w 11748700"/>
              <a:gd name="connsiteY505" fmla="*/ 3843947 h 6673820"/>
              <a:gd name="connsiteX506" fmla="*/ 56337 w 11748700"/>
              <a:gd name="connsiteY506" fmla="*/ 3826612 h 6673820"/>
              <a:gd name="connsiteX507" fmla="*/ 69338 w 11748700"/>
              <a:gd name="connsiteY507" fmla="*/ 3787610 h 6673820"/>
              <a:gd name="connsiteX508" fmla="*/ 78005 w 11748700"/>
              <a:gd name="connsiteY508" fmla="*/ 3770275 h 6673820"/>
              <a:gd name="connsiteX509" fmla="*/ 95340 w 11748700"/>
              <a:gd name="connsiteY509" fmla="*/ 3718271 h 6673820"/>
              <a:gd name="connsiteX510" fmla="*/ 104007 w 11748700"/>
              <a:gd name="connsiteY510" fmla="*/ 3696603 h 6673820"/>
              <a:gd name="connsiteX511" fmla="*/ 151677 w 11748700"/>
              <a:gd name="connsiteY511" fmla="*/ 3657600 h 6673820"/>
              <a:gd name="connsiteX512" fmla="*/ 294688 w 11748700"/>
              <a:gd name="connsiteY512" fmla="*/ 3661934 h 6673820"/>
              <a:gd name="connsiteX513" fmla="*/ 359693 w 11748700"/>
              <a:gd name="connsiteY513" fmla="*/ 3692269 h 6673820"/>
              <a:gd name="connsiteX514" fmla="*/ 377027 w 11748700"/>
              <a:gd name="connsiteY514" fmla="*/ 3709604 h 6673820"/>
              <a:gd name="connsiteX515" fmla="*/ 437698 w 11748700"/>
              <a:gd name="connsiteY515" fmla="*/ 3726938 h 6673820"/>
              <a:gd name="connsiteX516" fmla="*/ 446366 w 11748700"/>
              <a:gd name="connsiteY516" fmla="*/ 3731272 h 6673820"/>
              <a:gd name="connsiteX517" fmla="*/ 437698 w 11748700"/>
              <a:gd name="connsiteY517" fmla="*/ 3765941 h 6673820"/>
              <a:gd name="connsiteX0" fmla="*/ 125675 w 11748700"/>
              <a:gd name="connsiteY0" fmla="*/ 2127822 h 6673820"/>
              <a:gd name="connsiteX1" fmla="*/ 121342 w 11748700"/>
              <a:gd name="connsiteY1" fmla="*/ 2275166 h 6673820"/>
              <a:gd name="connsiteX2" fmla="*/ 160345 w 11748700"/>
              <a:gd name="connsiteY2" fmla="*/ 2435511 h 6673820"/>
              <a:gd name="connsiteX3" fmla="*/ 177679 w 11748700"/>
              <a:gd name="connsiteY3" fmla="*/ 2478847 h 6673820"/>
              <a:gd name="connsiteX4" fmla="*/ 182013 w 11748700"/>
              <a:gd name="connsiteY4" fmla="*/ 2500516 h 6673820"/>
              <a:gd name="connsiteX5" fmla="*/ 195014 w 11748700"/>
              <a:gd name="connsiteY5" fmla="*/ 2556853 h 6673820"/>
              <a:gd name="connsiteX6" fmla="*/ 212348 w 11748700"/>
              <a:gd name="connsiteY6" fmla="*/ 2643526 h 6673820"/>
              <a:gd name="connsiteX7" fmla="*/ 251351 w 11748700"/>
              <a:gd name="connsiteY7" fmla="*/ 2790870 h 6673820"/>
              <a:gd name="connsiteX8" fmla="*/ 290354 w 11748700"/>
              <a:gd name="connsiteY8" fmla="*/ 2916546 h 6673820"/>
              <a:gd name="connsiteX9" fmla="*/ 325023 w 11748700"/>
              <a:gd name="connsiteY9" fmla="*/ 3089892 h 6673820"/>
              <a:gd name="connsiteX10" fmla="*/ 338024 w 11748700"/>
              <a:gd name="connsiteY10" fmla="*/ 3193900 h 6673820"/>
              <a:gd name="connsiteX11" fmla="*/ 346692 w 11748700"/>
              <a:gd name="connsiteY11" fmla="*/ 3609930 h 6673820"/>
              <a:gd name="connsiteX12" fmla="*/ 507037 w 11748700"/>
              <a:gd name="connsiteY12" fmla="*/ 3861282 h 6673820"/>
              <a:gd name="connsiteX13" fmla="*/ 615378 w 11748700"/>
              <a:gd name="connsiteY13" fmla="*/ 4008626 h 6673820"/>
              <a:gd name="connsiteX14" fmla="*/ 710718 w 11748700"/>
              <a:gd name="connsiteY14" fmla="*/ 4164637 h 6673820"/>
              <a:gd name="connsiteX15" fmla="*/ 992405 w 11748700"/>
              <a:gd name="connsiteY15" fmla="*/ 4428990 h 6673820"/>
              <a:gd name="connsiteX16" fmla="*/ 1044409 w 11748700"/>
              <a:gd name="connsiteY16" fmla="*/ 4524330 h 6673820"/>
              <a:gd name="connsiteX17" fmla="*/ 1174419 w 11748700"/>
              <a:gd name="connsiteY17" fmla="*/ 4684675 h 6673820"/>
              <a:gd name="connsiteX18" fmla="*/ 1235090 w 11748700"/>
              <a:gd name="connsiteY18" fmla="*/ 4741012 h 6673820"/>
              <a:gd name="connsiteX19" fmla="*/ 1547112 w 11748700"/>
              <a:gd name="connsiteY19" fmla="*/ 4901357 h 6673820"/>
              <a:gd name="connsiteX20" fmla="*/ 1607784 w 11748700"/>
              <a:gd name="connsiteY20" fmla="*/ 4936027 h 6673820"/>
              <a:gd name="connsiteX21" fmla="*/ 1711791 w 11748700"/>
              <a:gd name="connsiteY21" fmla="*/ 4949028 h 6673820"/>
              <a:gd name="connsiteX22" fmla="*/ 1820132 w 11748700"/>
              <a:gd name="connsiteY22" fmla="*/ 4966362 h 6673820"/>
              <a:gd name="connsiteX23" fmla="*/ 2049816 w 11748700"/>
              <a:gd name="connsiteY23" fmla="*/ 4996698 h 6673820"/>
              <a:gd name="connsiteX24" fmla="*/ 2153823 w 11748700"/>
              <a:gd name="connsiteY24" fmla="*/ 5018366 h 6673820"/>
              <a:gd name="connsiteX25" fmla="*/ 2218828 w 11748700"/>
              <a:gd name="connsiteY25" fmla="*/ 5027033 h 6673820"/>
              <a:gd name="connsiteX26" fmla="*/ 2331503 w 11748700"/>
              <a:gd name="connsiteY26" fmla="*/ 5040034 h 6673820"/>
              <a:gd name="connsiteX27" fmla="*/ 2444178 w 11748700"/>
              <a:gd name="connsiteY27" fmla="*/ 5057369 h 6673820"/>
              <a:gd name="connsiteX28" fmla="*/ 2587188 w 11748700"/>
              <a:gd name="connsiteY28" fmla="*/ 5083371 h 6673820"/>
              <a:gd name="connsiteX29" fmla="*/ 2643526 w 11748700"/>
              <a:gd name="connsiteY29" fmla="*/ 5092038 h 6673820"/>
              <a:gd name="connsiteX30" fmla="*/ 2730199 w 11748700"/>
              <a:gd name="connsiteY30" fmla="*/ 5096372 h 6673820"/>
              <a:gd name="connsiteX31" fmla="*/ 2786536 w 11748700"/>
              <a:gd name="connsiteY31" fmla="*/ 5105039 h 6673820"/>
              <a:gd name="connsiteX32" fmla="*/ 2916546 w 11748700"/>
              <a:gd name="connsiteY32" fmla="*/ 5092038 h 6673820"/>
              <a:gd name="connsiteX33" fmla="*/ 2977217 w 11748700"/>
              <a:gd name="connsiteY33" fmla="*/ 5070370 h 6673820"/>
              <a:gd name="connsiteX34" fmla="*/ 3033554 w 11748700"/>
              <a:gd name="connsiteY34" fmla="*/ 5057369 h 6673820"/>
              <a:gd name="connsiteX35" fmla="*/ 3115893 w 11748700"/>
              <a:gd name="connsiteY35" fmla="*/ 5048701 h 6673820"/>
              <a:gd name="connsiteX36" fmla="*/ 3250237 w 11748700"/>
              <a:gd name="connsiteY36" fmla="*/ 5044368 h 6673820"/>
              <a:gd name="connsiteX37" fmla="*/ 3367245 w 11748700"/>
              <a:gd name="connsiteY37" fmla="*/ 5031367 h 6673820"/>
              <a:gd name="connsiteX38" fmla="*/ 3614263 w 11748700"/>
              <a:gd name="connsiteY38" fmla="*/ 5022700 h 6673820"/>
              <a:gd name="connsiteX39" fmla="*/ 3822278 w 11748700"/>
              <a:gd name="connsiteY39" fmla="*/ 5027033 h 6673820"/>
              <a:gd name="connsiteX40" fmla="*/ 3891617 w 11748700"/>
              <a:gd name="connsiteY40" fmla="*/ 5035701 h 6673820"/>
              <a:gd name="connsiteX41" fmla="*/ 4004292 w 11748700"/>
              <a:gd name="connsiteY41" fmla="*/ 5040034 h 6673820"/>
              <a:gd name="connsiteX42" fmla="*/ 4064963 w 11748700"/>
              <a:gd name="connsiteY42" fmla="*/ 5057369 h 6673820"/>
              <a:gd name="connsiteX43" fmla="*/ 4108299 w 11748700"/>
              <a:gd name="connsiteY43" fmla="*/ 5083371 h 6673820"/>
              <a:gd name="connsiteX44" fmla="*/ 4177638 w 11748700"/>
              <a:gd name="connsiteY44" fmla="*/ 5126707 h 6673820"/>
              <a:gd name="connsiteX45" fmla="*/ 4220974 w 11748700"/>
              <a:gd name="connsiteY45" fmla="*/ 5178711 h 6673820"/>
              <a:gd name="connsiteX46" fmla="*/ 4259977 w 11748700"/>
              <a:gd name="connsiteY46" fmla="*/ 5217714 h 6673820"/>
              <a:gd name="connsiteX47" fmla="*/ 4268644 w 11748700"/>
              <a:gd name="connsiteY47" fmla="*/ 5239382 h 6673820"/>
              <a:gd name="connsiteX48" fmla="*/ 4294646 w 11748700"/>
              <a:gd name="connsiteY48" fmla="*/ 5287052 h 6673820"/>
              <a:gd name="connsiteX49" fmla="*/ 4333649 w 11748700"/>
              <a:gd name="connsiteY49" fmla="*/ 5330389 h 6673820"/>
              <a:gd name="connsiteX50" fmla="*/ 4355317 w 11748700"/>
              <a:gd name="connsiteY50" fmla="*/ 5369392 h 6673820"/>
              <a:gd name="connsiteX51" fmla="*/ 4381319 w 11748700"/>
              <a:gd name="connsiteY51" fmla="*/ 5391060 h 6673820"/>
              <a:gd name="connsiteX52" fmla="*/ 4437657 w 11748700"/>
              <a:gd name="connsiteY52" fmla="*/ 5451731 h 6673820"/>
              <a:gd name="connsiteX53" fmla="*/ 4454991 w 11748700"/>
              <a:gd name="connsiteY53" fmla="*/ 5477733 h 6673820"/>
              <a:gd name="connsiteX54" fmla="*/ 4480993 w 11748700"/>
              <a:gd name="connsiteY54" fmla="*/ 5516736 h 6673820"/>
              <a:gd name="connsiteX55" fmla="*/ 4489660 w 11748700"/>
              <a:gd name="connsiteY55" fmla="*/ 5542737 h 6673820"/>
              <a:gd name="connsiteX56" fmla="*/ 4532997 w 11748700"/>
              <a:gd name="connsiteY56" fmla="*/ 5616410 h 6673820"/>
              <a:gd name="connsiteX57" fmla="*/ 4558999 w 11748700"/>
              <a:gd name="connsiteY57" fmla="*/ 5655412 h 6673820"/>
              <a:gd name="connsiteX58" fmla="*/ 4624003 w 11748700"/>
              <a:gd name="connsiteY58" fmla="*/ 5720417 h 6673820"/>
              <a:gd name="connsiteX59" fmla="*/ 4650005 w 11748700"/>
              <a:gd name="connsiteY59" fmla="*/ 5746419 h 6673820"/>
              <a:gd name="connsiteX60" fmla="*/ 4680341 w 11748700"/>
              <a:gd name="connsiteY60" fmla="*/ 5781088 h 6673820"/>
              <a:gd name="connsiteX61" fmla="*/ 4693342 w 11748700"/>
              <a:gd name="connsiteY61" fmla="*/ 5794089 h 6673820"/>
              <a:gd name="connsiteX62" fmla="*/ 4736678 w 11748700"/>
              <a:gd name="connsiteY62" fmla="*/ 5841759 h 6673820"/>
              <a:gd name="connsiteX63" fmla="*/ 4836352 w 11748700"/>
              <a:gd name="connsiteY63" fmla="*/ 5919765 h 6673820"/>
              <a:gd name="connsiteX64" fmla="*/ 4871021 w 11748700"/>
              <a:gd name="connsiteY64" fmla="*/ 5945767 h 6673820"/>
              <a:gd name="connsiteX65" fmla="*/ 4888356 w 11748700"/>
              <a:gd name="connsiteY65" fmla="*/ 5958768 h 6673820"/>
              <a:gd name="connsiteX66" fmla="*/ 4927359 w 11748700"/>
              <a:gd name="connsiteY66" fmla="*/ 5980436 h 6673820"/>
              <a:gd name="connsiteX67" fmla="*/ 4949027 w 11748700"/>
              <a:gd name="connsiteY67" fmla="*/ 5997771 h 6673820"/>
              <a:gd name="connsiteX68" fmla="*/ 4979363 w 11748700"/>
              <a:gd name="connsiteY68" fmla="*/ 6010772 h 6673820"/>
              <a:gd name="connsiteX69" fmla="*/ 5035700 w 11748700"/>
              <a:gd name="connsiteY69" fmla="*/ 6041107 h 6673820"/>
              <a:gd name="connsiteX70" fmla="*/ 5074703 w 11748700"/>
              <a:gd name="connsiteY70" fmla="*/ 6045441 h 6673820"/>
              <a:gd name="connsiteX71" fmla="*/ 5096371 w 11748700"/>
              <a:gd name="connsiteY71" fmla="*/ 6054108 h 6673820"/>
              <a:gd name="connsiteX72" fmla="*/ 5248049 w 11748700"/>
              <a:gd name="connsiteY72" fmla="*/ 6067109 h 6673820"/>
              <a:gd name="connsiteX73" fmla="*/ 5313054 w 11748700"/>
              <a:gd name="connsiteY73" fmla="*/ 6054108 h 6673820"/>
              <a:gd name="connsiteX74" fmla="*/ 5326055 w 11748700"/>
              <a:gd name="connsiteY74" fmla="*/ 6049774 h 6673820"/>
              <a:gd name="connsiteX75" fmla="*/ 5343389 w 11748700"/>
              <a:gd name="connsiteY75" fmla="*/ 6045441 h 6673820"/>
              <a:gd name="connsiteX76" fmla="*/ 5356390 w 11748700"/>
              <a:gd name="connsiteY76" fmla="*/ 6041107 h 6673820"/>
              <a:gd name="connsiteX77" fmla="*/ 5378058 w 11748700"/>
              <a:gd name="connsiteY77" fmla="*/ 6036773 h 6673820"/>
              <a:gd name="connsiteX78" fmla="*/ 5443063 w 11748700"/>
              <a:gd name="connsiteY78" fmla="*/ 6010772 h 6673820"/>
              <a:gd name="connsiteX79" fmla="*/ 5486400 w 11748700"/>
              <a:gd name="connsiteY79" fmla="*/ 6002104 h 6673820"/>
              <a:gd name="connsiteX80" fmla="*/ 5516735 w 11748700"/>
              <a:gd name="connsiteY80" fmla="*/ 5984770 h 6673820"/>
              <a:gd name="connsiteX81" fmla="*/ 5586074 w 11748700"/>
              <a:gd name="connsiteY81" fmla="*/ 5963101 h 6673820"/>
              <a:gd name="connsiteX82" fmla="*/ 5607742 w 11748700"/>
              <a:gd name="connsiteY82" fmla="*/ 5954434 h 6673820"/>
              <a:gd name="connsiteX83" fmla="*/ 5633744 w 11748700"/>
              <a:gd name="connsiteY83" fmla="*/ 5945767 h 6673820"/>
              <a:gd name="connsiteX84" fmla="*/ 5659746 w 11748700"/>
              <a:gd name="connsiteY84" fmla="*/ 5924099 h 6673820"/>
              <a:gd name="connsiteX85" fmla="*/ 5711749 w 11748700"/>
              <a:gd name="connsiteY85" fmla="*/ 5902430 h 6673820"/>
              <a:gd name="connsiteX86" fmla="*/ 5737751 w 11748700"/>
              <a:gd name="connsiteY86" fmla="*/ 5885096 h 6673820"/>
              <a:gd name="connsiteX87" fmla="*/ 5824424 w 11748700"/>
              <a:gd name="connsiteY87" fmla="*/ 5837426 h 6673820"/>
              <a:gd name="connsiteX88" fmla="*/ 5863427 w 11748700"/>
              <a:gd name="connsiteY88" fmla="*/ 5807090 h 6673820"/>
              <a:gd name="connsiteX89" fmla="*/ 5880762 w 11748700"/>
              <a:gd name="connsiteY89" fmla="*/ 5794089 h 6673820"/>
              <a:gd name="connsiteX90" fmla="*/ 5911097 w 11748700"/>
              <a:gd name="connsiteY90" fmla="*/ 5763754 h 6673820"/>
              <a:gd name="connsiteX91" fmla="*/ 5963101 w 11748700"/>
              <a:gd name="connsiteY91" fmla="*/ 5720417 h 6673820"/>
              <a:gd name="connsiteX92" fmla="*/ 5980436 w 11748700"/>
              <a:gd name="connsiteY92" fmla="*/ 5707416 h 6673820"/>
              <a:gd name="connsiteX93" fmla="*/ 5993437 w 11748700"/>
              <a:gd name="connsiteY93" fmla="*/ 5698749 h 6673820"/>
              <a:gd name="connsiteX94" fmla="*/ 6006438 w 11748700"/>
              <a:gd name="connsiteY94" fmla="*/ 5685748 h 6673820"/>
              <a:gd name="connsiteX95" fmla="*/ 6054108 w 11748700"/>
              <a:gd name="connsiteY95" fmla="*/ 5651079 h 6673820"/>
              <a:gd name="connsiteX96" fmla="*/ 6088777 w 11748700"/>
              <a:gd name="connsiteY96" fmla="*/ 5625077 h 6673820"/>
              <a:gd name="connsiteX97" fmla="*/ 6114779 w 11748700"/>
              <a:gd name="connsiteY97" fmla="*/ 5599075 h 6673820"/>
              <a:gd name="connsiteX98" fmla="*/ 6127780 w 11748700"/>
              <a:gd name="connsiteY98" fmla="*/ 5586074 h 6673820"/>
              <a:gd name="connsiteX99" fmla="*/ 6140781 w 11748700"/>
              <a:gd name="connsiteY99" fmla="*/ 5568739 h 6673820"/>
              <a:gd name="connsiteX100" fmla="*/ 6158115 w 11748700"/>
              <a:gd name="connsiteY100" fmla="*/ 5551405 h 6673820"/>
              <a:gd name="connsiteX101" fmla="*/ 6171116 w 11748700"/>
              <a:gd name="connsiteY101" fmla="*/ 5529737 h 6673820"/>
              <a:gd name="connsiteX102" fmla="*/ 6192784 w 11748700"/>
              <a:gd name="connsiteY102" fmla="*/ 5508068 h 6673820"/>
              <a:gd name="connsiteX103" fmla="*/ 6201452 w 11748700"/>
              <a:gd name="connsiteY103" fmla="*/ 5477733 h 6673820"/>
              <a:gd name="connsiteX104" fmla="*/ 6210119 w 11748700"/>
              <a:gd name="connsiteY104" fmla="*/ 5469065 h 6673820"/>
              <a:gd name="connsiteX105" fmla="*/ 6218786 w 11748700"/>
              <a:gd name="connsiteY105" fmla="*/ 5456064 h 6673820"/>
              <a:gd name="connsiteX106" fmla="*/ 6231787 w 11748700"/>
              <a:gd name="connsiteY106" fmla="*/ 5421395 h 6673820"/>
              <a:gd name="connsiteX107" fmla="*/ 6240455 w 11748700"/>
              <a:gd name="connsiteY107" fmla="*/ 5399727 h 6673820"/>
              <a:gd name="connsiteX108" fmla="*/ 6253456 w 11748700"/>
              <a:gd name="connsiteY108" fmla="*/ 5382392 h 6673820"/>
              <a:gd name="connsiteX109" fmla="*/ 6270790 w 11748700"/>
              <a:gd name="connsiteY109" fmla="*/ 5352057 h 6673820"/>
              <a:gd name="connsiteX110" fmla="*/ 6283791 w 11748700"/>
              <a:gd name="connsiteY110" fmla="*/ 5339056 h 6673820"/>
              <a:gd name="connsiteX111" fmla="*/ 6301126 w 11748700"/>
              <a:gd name="connsiteY111" fmla="*/ 5313054 h 6673820"/>
              <a:gd name="connsiteX112" fmla="*/ 6309793 w 11748700"/>
              <a:gd name="connsiteY112" fmla="*/ 5295719 h 6673820"/>
              <a:gd name="connsiteX113" fmla="*/ 6322794 w 11748700"/>
              <a:gd name="connsiteY113" fmla="*/ 5287052 h 6673820"/>
              <a:gd name="connsiteX114" fmla="*/ 6340129 w 11748700"/>
              <a:gd name="connsiteY114" fmla="*/ 5274051 h 6673820"/>
              <a:gd name="connsiteX115" fmla="*/ 6370464 w 11748700"/>
              <a:gd name="connsiteY115" fmla="*/ 5269718 h 6673820"/>
              <a:gd name="connsiteX116" fmla="*/ 6387799 w 11748700"/>
              <a:gd name="connsiteY116" fmla="*/ 5252383 h 6673820"/>
              <a:gd name="connsiteX117" fmla="*/ 6400800 w 11748700"/>
              <a:gd name="connsiteY117" fmla="*/ 5239382 h 6673820"/>
              <a:gd name="connsiteX118" fmla="*/ 6409467 w 11748700"/>
              <a:gd name="connsiteY118" fmla="*/ 5222047 h 6673820"/>
              <a:gd name="connsiteX119" fmla="*/ 6418134 w 11748700"/>
              <a:gd name="connsiteY119" fmla="*/ 5209046 h 6673820"/>
              <a:gd name="connsiteX120" fmla="*/ 6444136 w 11748700"/>
              <a:gd name="connsiteY120" fmla="*/ 5148375 h 6673820"/>
              <a:gd name="connsiteX121" fmla="*/ 6465804 w 11748700"/>
              <a:gd name="connsiteY121" fmla="*/ 5118040 h 6673820"/>
              <a:gd name="connsiteX122" fmla="*/ 6474472 w 11748700"/>
              <a:gd name="connsiteY122" fmla="*/ 5092038 h 6673820"/>
              <a:gd name="connsiteX123" fmla="*/ 6491806 w 11748700"/>
              <a:gd name="connsiteY123" fmla="*/ 5057369 h 6673820"/>
              <a:gd name="connsiteX124" fmla="*/ 6496140 w 11748700"/>
              <a:gd name="connsiteY124" fmla="*/ 5027033 h 6673820"/>
              <a:gd name="connsiteX125" fmla="*/ 6509141 w 11748700"/>
              <a:gd name="connsiteY125" fmla="*/ 4996698 h 6673820"/>
              <a:gd name="connsiteX126" fmla="*/ 6517808 w 11748700"/>
              <a:gd name="connsiteY126" fmla="*/ 4975029 h 6673820"/>
              <a:gd name="connsiteX127" fmla="*/ 6530809 w 11748700"/>
              <a:gd name="connsiteY127" fmla="*/ 4940360 h 6673820"/>
              <a:gd name="connsiteX128" fmla="*/ 6539476 w 11748700"/>
              <a:gd name="connsiteY128" fmla="*/ 4927359 h 6673820"/>
              <a:gd name="connsiteX129" fmla="*/ 6556811 w 11748700"/>
              <a:gd name="connsiteY129" fmla="*/ 4897024 h 6673820"/>
              <a:gd name="connsiteX130" fmla="*/ 6569812 w 11748700"/>
              <a:gd name="connsiteY130" fmla="*/ 4879689 h 6673820"/>
              <a:gd name="connsiteX131" fmla="*/ 6587147 w 11748700"/>
              <a:gd name="connsiteY131" fmla="*/ 4836353 h 6673820"/>
              <a:gd name="connsiteX132" fmla="*/ 6591480 w 11748700"/>
              <a:gd name="connsiteY132" fmla="*/ 4819018 h 6673820"/>
              <a:gd name="connsiteX133" fmla="*/ 6630483 w 11748700"/>
              <a:gd name="connsiteY133" fmla="*/ 4762681 h 6673820"/>
              <a:gd name="connsiteX134" fmla="*/ 6639150 w 11748700"/>
              <a:gd name="connsiteY134" fmla="*/ 4749680 h 6673820"/>
              <a:gd name="connsiteX135" fmla="*/ 6691154 w 11748700"/>
              <a:gd name="connsiteY135" fmla="*/ 4736679 h 6673820"/>
              <a:gd name="connsiteX136" fmla="*/ 6760493 w 11748700"/>
              <a:gd name="connsiteY136" fmla="*/ 4728011 h 6673820"/>
              <a:gd name="connsiteX137" fmla="*/ 6786494 w 11748700"/>
              <a:gd name="connsiteY137" fmla="*/ 4719344 h 6673820"/>
              <a:gd name="connsiteX138" fmla="*/ 6890502 w 11748700"/>
              <a:gd name="connsiteY138" fmla="*/ 4710677 h 6673820"/>
              <a:gd name="connsiteX139" fmla="*/ 6920838 w 11748700"/>
              <a:gd name="connsiteY139" fmla="*/ 4706343 h 6673820"/>
              <a:gd name="connsiteX140" fmla="*/ 7024845 w 11748700"/>
              <a:gd name="connsiteY140" fmla="*/ 4697676 h 6673820"/>
              <a:gd name="connsiteX141" fmla="*/ 7042180 w 11748700"/>
              <a:gd name="connsiteY141" fmla="*/ 4693342 h 6673820"/>
              <a:gd name="connsiteX142" fmla="*/ 7076849 w 11748700"/>
              <a:gd name="connsiteY142" fmla="*/ 4680341 h 6673820"/>
              <a:gd name="connsiteX143" fmla="*/ 7098517 w 11748700"/>
              <a:gd name="connsiteY143" fmla="*/ 4671674 h 6673820"/>
              <a:gd name="connsiteX144" fmla="*/ 7163522 w 11748700"/>
              <a:gd name="connsiteY144" fmla="*/ 4658673 h 6673820"/>
              <a:gd name="connsiteX145" fmla="*/ 7193857 w 11748700"/>
              <a:gd name="connsiteY145" fmla="*/ 4641338 h 6673820"/>
              <a:gd name="connsiteX146" fmla="*/ 7224193 w 11748700"/>
              <a:gd name="connsiteY146" fmla="*/ 4637005 h 6673820"/>
              <a:gd name="connsiteX147" fmla="*/ 7245861 w 11748700"/>
              <a:gd name="connsiteY147" fmla="*/ 4632671 h 6673820"/>
              <a:gd name="connsiteX148" fmla="*/ 7271863 w 11748700"/>
              <a:gd name="connsiteY148" fmla="*/ 4628337 h 6673820"/>
              <a:gd name="connsiteX149" fmla="*/ 7284864 w 11748700"/>
              <a:gd name="connsiteY149" fmla="*/ 4624004 h 6673820"/>
              <a:gd name="connsiteX150" fmla="*/ 7310866 w 11748700"/>
              <a:gd name="connsiteY150" fmla="*/ 4619670 h 6673820"/>
              <a:gd name="connsiteX151" fmla="*/ 7328201 w 11748700"/>
              <a:gd name="connsiteY151" fmla="*/ 4615337 h 6673820"/>
              <a:gd name="connsiteX152" fmla="*/ 7436542 w 11748700"/>
              <a:gd name="connsiteY152" fmla="*/ 4619670 h 6673820"/>
              <a:gd name="connsiteX153" fmla="*/ 7492879 w 11748700"/>
              <a:gd name="connsiteY153" fmla="*/ 4632671 h 6673820"/>
              <a:gd name="connsiteX154" fmla="*/ 7505880 w 11748700"/>
              <a:gd name="connsiteY154" fmla="*/ 4637005 h 6673820"/>
              <a:gd name="connsiteX155" fmla="*/ 7531882 w 11748700"/>
              <a:gd name="connsiteY155" fmla="*/ 4641338 h 6673820"/>
              <a:gd name="connsiteX156" fmla="*/ 7562218 w 11748700"/>
              <a:gd name="connsiteY156" fmla="*/ 4650006 h 6673820"/>
              <a:gd name="connsiteX157" fmla="*/ 7570885 w 11748700"/>
              <a:gd name="connsiteY157" fmla="*/ 4663007 h 6673820"/>
              <a:gd name="connsiteX158" fmla="*/ 7588220 w 11748700"/>
              <a:gd name="connsiteY158" fmla="*/ 4697676 h 6673820"/>
              <a:gd name="connsiteX159" fmla="*/ 7601220 w 11748700"/>
              <a:gd name="connsiteY159" fmla="*/ 4715010 h 6673820"/>
              <a:gd name="connsiteX160" fmla="*/ 7614221 w 11748700"/>
              <a:gd name="connsiteY160" fmla="*/ 4728011 h 6673820"/>
              <a:gd name="connsiteX161" fmla="*/ 7622889 w 11748700"/>
              <a:gd name="connsiteY161" fmla="*/ 4745346 h 6673820"/>
              <a:gd name="connsiteX162" fmla="*/ 7640223 w 11748700"/>
              <a:gd name="connsiteY162" fmla="*/ 4767014 h 6673820"/>
              <a:gd name="connsiteX163" fmla="*/ 7661892 w 11748700"/>
              <a:gd name="connsiteY163" fmla="*/ 4801683 h 6673820"/>
              <a:gd name="connsiteX164" fmla="*/ 7666225 w 11748700"/>
              <a:gd name="connsiteY164" fmla="*/ 4814684 h 6673820"/>
              <a:gd name="connsiteX165" fmla="*/ 7674893 w 11748700"/>
              <a:gd name="connsiteY165" fmla="*/ 4827685 h 6673820"/>
              <a:gd name="connsiteX166" fmla="*/ 7731230 w 11748700"/>
              <a:gd name="connsiteY166" fmla="*/ 4888356 h 6673820"/>
              <a:gd name="connsiteX167" fmla="*/ 7744231 w 11748700"/>
              <a:gd name="connsiteY167" fmla="*/ 4901357 h 6673820"/>
              <a:gd name="connsiteX168" fmla="*/ 7765899 w 11748700"/>
              <a:gd name="connsiteY168" fmla="*/ 4931693 h 6673820"/>
              <a:gd name="connsiteX169" fmla="*/ 7809236 w 11748700"/>
              <a:gd name="connsiteY169" fmla="*/ 4966362 h 6673820"/>
              <a:gd name="connsiteX170" fmla="*/ 7908910 w 11748700"/>
              <a:gd name="connsiteY170" fmla="*/ 4962028 h 6673820"/>
              <a:gd name="connsiteX171" fmla="*/ 7973914 w 11748700"/>
              <a:gd name="connsiteY171" fmla="*/ 4953361 h 6673820"/>
              <a:gd name="connsiteX172" fmla="*/ 7995583 w 11748700"/>
              <a:gd name="connsiteY172" fmla="*/ 4949028 h 6673820"/>
              <a:gd name="connsiteX173" fmla="*/ 8069255 w 11748700"/>
              <a:gd name="connsiteY173" fmla="*/ 4944694 h 6673820"/>
              <a:gd name="connsiteX174" fmla="*/ 8147260 w 11748700"/>
              <a:gd name="connsiteY174" fmla="*/ 4931693 h 6673820"/>
              <a:gd name="connsiteX175" fmla="*/ 8199264 w 11748700"/>
              <a:gd name="connsiteY175" fmla="*/ 4918692 h 6673820"/>
              <a:gd name="connsiteX176" fmla="*/ 8238267 w 11748700"/>
              <a:gd name="connsiteY176" fmla="*/ 4910025 h 6673820"/>
              <a:gd name="connsiteX177" fmla="*/ 8298938 w 11748700"/>
              <a:gd name="connsiteY177" fmla="*/ 4875355 h 6673820"/>
              <a:gd name="connsiteX178" fmla="*/ 8320606 w 11748700"/>
              <a:gd name="connsiteY178" fmla="*/ 4866688 h 6673820"/>
              <a:gd name="connsiteX179" fmla="*/ 8342275 w 11748700"/>
              <a:gd name="connsiteY179" fmla="*/ 4853687 h 6673820"/>
              <a:gd name="connsiteX180" fmla="*/ 8411613 w 11748700"/>
              <a:gd name="connsiteY180" fmla="*/ 4823352 h 6673820"/>
              <a:gd name="connsiteX181" fmla="*/ 8433281 w 11748700"/>
              <a:gd name="connsiteY181" fmla="*/ 4810351 h 6673820"/>
              <a:gd name="connsiteX182" fmla="*/ 8463617 w 11748700"/>
              <a:gd name="connsiteY182" fmla="*/ 4788683 h 6673820"/>
              <a:gd name="connsiteX183" fmla="*/ 8532955 w 11748700"/>
              <a:gd name="connsiteY183" fmla="*/ 4758347 h 6673820"/>
              <a:gd name="connsiteX184" fmla="*/ 8576292 w 11748700"/>
              <a:gd name="connsiteY184" fmla="*/ 4736679 h 6673820"/>
              <a:gd name="connsiteX185" fmla="*/ 8597960 w 11748700"/>
              <a:gd name="connsiteY185" fmla="*/ 4723678 h 6673820"/>
              <a:gd name="connsiteX186" fmla="*/ 8632629 w 11748700"/>
              <a:gd name="connsiteY186" fmla="*/ 4706343 h 6673820"/>
              <a:gd name="connsiteX187" fmla="*/ 8671632 w 11748700"/>
              <a:gd name="connsiteY187" fmla="*/ 4680341 h 6673820"/>
              <a:gd name="connsiteX188" fmla="*/ 8727969 w 11748700"/>
              <a:gd name="connsiteY188" fmla="*/ 4641338 h 6673820"/>
              <a:gd name="connsiteX189" fmla="*/ 8758305 w 11748700"/>
              <a:gd name="connsiteY189" fmla="*/ 4615337 h 6673820"/>
              <a:gd name="connsiteX190" fmla="*/ 8827643 w 11748700"/>
              <a:gd name="connsiteY190" fmla="*/ 4567666 h 6673820"/>
              <a:gd name="connsiteX191" fmla="*/ 8914316 w 11748700"/>
              <a:gd name="connsiteY191" fmla="*/ 4515663 h 6673820"/>
              <a:gd name="connsiteX192" fmla="*/ 8940318 w 11748700"/>
              <a:gd name="connsiteY192" fmla="*/ 4493994 h 6673820"/>
              <a:gd name="connsiteX193" fmla="*/ 8961986 w 11748700"/>
              <a:gd name="connsiteY193" fmla="*/ 4472326 h 6673820"/>
              <a:gd name="connsiteX194" fmla="*/ 9000989 w 11748700"/>
              <a:gd name="connsiteY194" fmla="*/ 4437657 h 6673820"/>
              <a:gd name="connsiteX195" fmla="*/ 9022657 w 11748700"/>
              <a:gd name="connsiteY195" fmla="*/ 4415989 h 6673820"/>
              <a:gd name="connsiteX196" fmla="*/ 9052993 w 11748700"/>
              <a:gd name="connsiteY196" fmla="*/ 4389987 h 6673820"/>
              <a:gd name="connsiteX197" fmla="*/ 9109330 w 11748700"/>
              <a:gd name="connsiteY197" fmla="*/ 4329316 h 6673820"/>
              <a:gd name="connsiteX198" fmla="*/ 9165668 w 11748700"/>
              <a:gd name="connsiteY198" fmla="*/ 4290313 h 6673820"/>
              <a:gd name="connsiteX199" fmla="*/ 9191670 w 11748700"/>
              <a:gd name="connsiteY199" fmla="*/ 4268645 h 6673820"/>
              <a:gd name="connsiteX200" fmla="*/ 9248007 w 11748700"/>
              <a:gd name="connsiteY200" fmla="*/ 4238309 h 6673820"/>
              <a:gd name="connsiteX201" fmla="*/ 9339014 w 11748700"/>
              <a:gd name="connsiteY201" fmla="*/ 4155970 h 6673820"/>
              <a:gd name="connsiteX202" fmla="*/ 9430020 w 11748700"/>
              <a:gd name="connsiteY202" fmla="*/ 4025960 h 6673820"/>
              <a:gd name="connsiteX203" fmla="*/ 9495025 w 11748700"/>
              <a:gd name="connsiteY203" fmla="*/ 3900284 h 6673820"/>
              <a:gd name="connsiteX204" fmla="*/ 9568697 w 11748700"/>
              <a:gd name="connsiteY204" fmla="*/ 3796277 h 6673820"/>
              <a:gd name="connsiteX205" fmla="*/ 9612034 w 11748700"/>
              <a:gd name="connsiteY205" fmla="*/ 3713937 h 6673820"/>
              <a:gd name="connsiteX206" fmla="*/ 9655370 w 11748700"/>
              <a:gd name="connsiteY206" fmla="*/ 3644599 h 6673820"/>
              <a:gd name="connsiteX207" fmla="*/ 9651037 w 11748700"/>
              <a:gd name="connsiteY207" fmla="*/ 3475587 h 6673820"/>
              <a:gd name="connsiteX208" fmla="*/ 9612034 w 11748700"/>
              <a:gd name="connsiteY208" fmla="*/ 3410582 h 6673820"/>
              <a:gd name="connsiteX209" fmla="*/ 9473357 w 11748700"/>
              <a:gd name="connsiteY209" fmla="*/ 3237236 h 6673820"/>
              <a:gd name="connsiteX210" fmla="*/ 9399685 w 11748700"/>
              <a:gd name="connsiteY210" fmla="*/ 3176565 h 6673820"/>
              <a:gd name="connsiteX211" fmla="*/ 9347681 w 11748700"/>
              <a:gd name="connsiteY211" fmla="*/ 3128895 h 6673820"/>
              <a:gd name="connsiteX212" fmla="*/ 9217672 w 11748700"/>
              <a:gd name="connsiteY212" fmla="*/ 3042222 h 6673820"/>
              <a:gd name="connsiteX213" fmla="*/ 9083329 w 11748700"/>
              <a:gd name="connsiteY213" fmla="*/ 2968550 h 6673820"/>
              <a:gd name="connsiteX214" fmla="*/ 8983655 w 11748700"/>
              <a:gd name="connsiteY214" fmla="*/ 2933881 h 6673820"/>
              <a:gd name="connsiteX215" fmla="*/ 8831977 w 11748700"/>
              <a:gd name="connsiteY215" fmla="*/ 2873210 h 6673820"/>
              <a:gd name="connsiteX216" fmla="*/ 8680299 w 11748700"/>
              <a:gd name="connsiteY216" fmla="*/ 2803871 h 6673820"/>
              <a:gd name="connsiteX217" fmla="*/ 8567624 w 11748700"/>
              <a:gd name="connsiteY217" fmla="*/ 2773536 h 6673820"/>
              <a:gd name="connsiteX218" fmla="*/ 8446282 w 11748700"/>
              <a:gd name="connsiteY218" fmla="*/ 2730199 h 6673820"/>
              <a:gd name="connsiteX219" fmla="*/ 8242601 w 11748700"/>
              <a:gd name="connsiteY219" fmla="*/ 2673862 h 6673820"/>
              <a:gd name="connsiteX220" fmla="*/ 7917577 w 11748700"/>
              <a:gd name="connsiteY220" fmla="*/ 2561187 h 6673820"/>
              <a:gd name="connsiteX221" fmla="*/ 7683560 w 11748700"/>
              <a:gd name="connsiteY221" fmla="*/ 2496182 h 6673820"/>
              <a:gd name="connsiteX222" fmla="*/ 7302199 w 11748700"/>
              <a:gd name="connsiteY222" fmla="*/ 2379173 h 6673820"/>
              <a:gd name="connsiteX223" fmla="*/ 6920838 w 11748700"/>
              <a:gd name="connsiteY223" fmla="*/ 2322836 h 6673820"/>
              <a:gd name="connsiteX224" fmla="*/ 6799495 w 11748700"/>
              <a:gd name="connsiteY224" fmla="*/ 2288167 h 6673820"/>
              <a:gd name="connsiteX225" fmla="*/ 6730157 w 11748700"/>
              <a:gd name="connsiteY225" fmla="*/ 2279500 h 6673820"/>
              <a:gd name="connsiteX226" fmla="*/ 6630483 w 11748700"/>
              <a:gd name="connsiteY226" fmla="*/ 2262165 h 6673820"/>
              <a:gd name="connsiteX227" fmla="*/ 6582813 w 11748700"/>
              <a:gd name="connsiteY227" fmla="*/ 2249164 h 6673820"/>
              <a:gd name="connsiteX228" fmla="*/ 6478805 w 11748700"/>
              <a:gd name="connsiteY228" fmla="*/ 2240497 h 6673820"/>
              <a:gd name="connsiteX229" fmla="*/ 5997770 w 11748700"/>
              <a:gd name="connsiteY229" fmla="*/ 2227496 h 6673820"/>
              <a:gd name="connsiteX230" fmla="*/ 5183044 w 11748700"/>
              <a:gd name="connsiteY230" fmla="*/ 2223162 h 6673820"/>
              <a:gd name="connsiteX231" fmla="*/ 4593668 w 11748700"/>
              <a:gd name="connsiteY231" fmla="*/ 2201494 h 6673820"/>
              <a:gd name="connsiteX232" fmla="*/ 4467992 w 11748700"/>
              <a:gd name="connsiteY232" fmla="*/ 2188493 h 6673820"/>
              <a:gd name="connsiteX233" fmla="*/ 4277311 w 11748700"/>
              <a:gd name="connsiteY233" fmla="*/ 2171158 h 6673820"/>
              <a:gd name="connsiteX234" fmla="*/ 4207973 w 11748700"/>
              <a:gd name="connsiteY234" fmla="*/ 2162491 h 6673820"/>
              <a:gd name="connsiteX235" fmla="*/ 4168970 w 11748700"/>
              <a:gd name="connsiteY235" fmla="*/ 2153824 h 6673820"/>
              <a:gd name="connsiteX236" fmla="*/ 3722604 w 11748700"/>
              <a:gd name="connsiteY236" fmla="*/ 2145156 h 6673820"/>
              <a:gd name="connsiteX237" fmla="*/ 3627264 w 11748700"/>
              <a:gd name="connsiteY237" fmla="*/ 2136489 h 6673820"/>
              <a:gd name="connsiteX238" fmla="*/ 3592595 w 11748700"/>
              <a:gd name="connsiteY238" fmla="*/ 2123488 h 6673820"/>
              <a:gd name="connsiteX239" fmla="*/ 3471253 w 11748700"/>
              <a:gd name="connsiteY239" fmla="*/ 2101820 h 6673820"/>
              <a:gd name="connsiteX240" fmla="*/ 3349911 w 11748700"/>
              <a:gd name="connsiteY240" fmla="*/ 2054150 h 6673820"/>
              <a:gd name="connsiteX241" fmla="*/ 3228568 w 11748700"/>
              <a:gd name="connsiteY241" fmla="*/ 2006480 h 6673820"/>
              <a:gd name="connsiteX242" fmla="*/ 3206900 w 11748700"/>
              <a:gd name="connsiteY242" fmla="*/ 1989145 h 6673820"/>
              <a:gd name="connsiteX243" fmla="*/ 3163564 w 11748700"/>
              <a:gd name="connsiteY243" fmla="*/ 1967477 h 6673820"/>
              <a:gd name="connsiteX244" fmla="*/ 3124561 w 11748700"/>
              <a:gd name="connsiteY244" fmla="*/ 1932808 h 6673820"/>
              <a:gd name="connsiteX245" fmla="*/ 3094225 w 11748700"/>
              <a:gd name="connsiteY245" fmla="*/ 1911139 h 6673820"/>
              <a:gd name="connsiteX246" fmla="*/ 3020553 w 11748700"/>
              <a:gd name="connsiteY246" fmla="*/ 1850468 h 6673820"/>
              <a:gd name="connsiteX247" fmla="*/ 2994551 w 11748700"/>
              <a:gd name="connsiteY247" fmla="*/ 1828800 h 6673820"/>
              <a:gd name="connsiteX248" fmla="*/ 2977217 w 11748700"/>
              <a:gd name="connsiteY248" fmla="*/ 1807132 h 6673820"/>
              <a:gd name="connsiteX249" fmla="*/ 2964216 w 11748700"/>
              <a:gd name="connsiteY249" fmla="*/ 1794131 h 6673820"/>
              <a:gd name="connsiteX250" fmla="*/ 2951215 w 11748700"/>
              <a:gd name="connsiteY250" fmla="*/ 1768129 h 6673820"/>
              <a:gd name="connsiteX251" fmla="*/ 2933880 w 11748700"/>
              <a:gd name="connsiteY251" fmla="*/ 1746461 h 6673820"/>
              <a:gd name="connsiteX252" fmla="*/ 2916546 w 11748700"/>
              <a:gd name="connsiteY252" fmla="*/ 1720459 h 6673820"/>
              <a:gd name="connsiteX253" fmla="*/ 2899211 w 11748700"/>
              <a:gd name="connsiteY253" fmla="*/ 1703124 h 6673820"/>
              <a:gd name="connsiteX254" fmla="*/ 2890544 w 11748700"/>
              <a:gd name="connsiteY254" fmla="*/ 1690123 h 6673820"/>
              <a:gd name="connsiteX255" fmla="*/ 2829873 w 11748700"/>
              <a:gd name="connsiteY255" fmla="*/ 1607784 h 6673820"/>
              <a:gd name="connsiteX256" fmla="*/ 2816872 w 11748700"/>
              <a:gd name="connsiteY256" fmla="*/ 1577448 h 6673820"/>
              <a:gd name="connsiteX257" fmla="*/ 2812538 w 11748700"/>
              <a:gd name="connsiteY257" fmla="*/ 1542779 h 6673820"/>
              <a:gd name="connsiteX258" fmla="*/ 2808204 w 11748700"/>
              <a:gd name="connsiteY258" fmla="*/ 1430104 h 6673820"/>
              <a:gd name="connsiteX259" fmla="*/ 2799537 w 11748700"/>
              <a:gd name="connsiteY259" fmla="*/ 1391101 h 6673820"/>
              <a:gd name="connsiteX260" fmla="*/ 2795203 w 11748700"/>
              <a:gd name="connsiteY260" fmla="*/ 1343431 h 6673820"/>
              <a:gd name="connsiteX261" fmla="*/ 2786536 w 11748700"/>
              <a:gd name="connsiteY261" fmla="*/ 1300095 h 6673820"/>
              <a:gd name="connsiteX262" fmla="*/ 2773535 w 11748700"/>
              <a:gd name="connsiteY262" fmla="*/ 1152751 h 6673820"/>
              <a:gd name="connsiteX263" fmla="*/ 2769202 w 11748700"/>
              <a:gd name="connsiteY263" fmla="*/ 1135416 h 6673820"/>
              <a:gd name="connsiteX264" fmla="*/ 2777869 w 11748700"/>
              <a:gd name="connsiteY264" fmla="*/ 996739 h 6673820"/>
              <a:gd name="connsiteX265" fmla="*/ 2786536 w 11748700"/>
              <a:gd name="connsiteY265" fmla="*/ 966404 h 6673820"/>
              <a:gd name="connsiteX266" fmla="*/ 2812538 w 11748700"/>
              <a:gd name="connsiteY266" fmla="*/ 905733 h 6673820"/>
              <a:gd name="connsiteX267" fmla="*/ 2847207 w 11748700"/>
              <a:gd name="connsiteY267" fmla="*/ 862396 h 6673820"/>
              <a:gd name="connsiteX268" fmla="*/ 2864542 w 11748700"/>
              <a:gd name="connsiteY268" fmla="*/ 840728 h 6673820"/>
              <a:gd name="connsiteX269" fmla="*/ 2881876 w 11748700"/>
              <a:gd name="connsiteY269" fmla="*/ 827727 h 6673820"/>
              <a:gd name="connsiteX270" fmla="*/ 2894877 w 11748700"/>
              <a:gd name="connsiteY270" fmla="*/ 819060 h 6673820"/>
              <a:gd name="connsiteX271" fmla="*/ 2912212 w 11748700"/>
              <a:gd name="connsiteY271" fmla="*/ 801725 h 6673820"/>
              <a:gd name="connsiteX272" fmla="*/ 3003219 w 11748700"/>
              <a:gd name="connsiteY272" fmla="*/ 775723 h 6673820"/>
              <a:gd name="connsiteX273" fmla="*/ 3115893 w 11748700"/>
              <a:gd name="connsiteY273" fmla="*/ 749721 h 6673820"/>
              <a:gd name="connsiteX274" fmla="*/ 3137562 w 11748700"/>
              <a:gd name="connsiteY274" fmla="*/ 741054 h 6673820"/>
              <a:gd name="connsiteX275" fmla="*/ 3163564 w 11748700"/>
              <a:gd name="connsiteY275" fmla="*/ 732387 h 6673820"/>
              <a:gd name="connsiteX276" fmla="*/ 3219901 w 11748700"/>
              <a:gd name="connsiteY276" fmla="*/ 702051 h 6673820"/>
              <a:gd name="connsiteX277" fmla="*/ 3237236 w 11748700"/>
              <a:gd name="connsiteY277" fmla="*/ 689050 h 6673820"/>
              <a:gd name="connsiteX278" fmla="*/ 3293573 w 11748700"/>
              <a:gd name="connsiteY278" fmla="*/ 663048 h 6673820"/>
              <a:gd name="connsiteX279" fmla="*/ 3323909 w 11748700"/>
              <a:gd name="connsiteY279" fmla="*/ 650047 h 6673820"/>
              <a:gd name="connsiteX280" fmla="*/ 3362911 w 11748700"/>
              <a:gd name="connsiteY280" fmla="*/ 641380 h 6673820"/>
              <a:gd name="connsiteX281" fmla="*/ 3488587 w 11748700"/>
              <a:gd name="connsiteY281" fmla="*/ 619712 h 6673820"/>
              <a:gd name="connsiteX282" fmla="*/ 3644599 w 11748700"/>
              <a:gd name="connsiteY282" fmla="*/ 598044 h 6673820"/>
              <a:gd name="connsiteX283" fmla="*/ 3731272 w 11748700"/>
              <a:gd name="connsiteY283" fmla="*/ 589376 h 6673820"/>
              <a:gd name="connsiteX284" fmla="*/ 3809277 w 11748700"/>
              <a:gd name="connsiteY284" fmla="*/ 576375 h 6673820"/>
              <a:gd name="connsiteX285" fmla="*/ 3891617 w 11748700"/>
              <a:gd name="connsiteY285" fmla="*/ 567708 h 6673820"/>
              <a:gd name="connsiteX286" fmla="*/ 4359651 w 11748700"/>
              <a:gd name="connsiteY286" fmla="*/ 533039 h 6673820"/>
              <a:gd name="connsiteX287" fmla="*/ 4428989 w 11748700"/>
              <a:gd name="connsiteY287" fmla="*/ 520038 h 6673820"/>
              <a:gd name="connsiteX288" fmla="*/ 4554665 w 11748700"/>
              <a:gd name="connsiteY288" fmla="*/ 507037 h 6673820"/>
              <a:gd name="connsiteX289" fmla="*/ 4654339 w 11748700"/>
              <a:gd name="connsiteY289" fmla="*/ 485369 h 6673820"/>
              <a:gd name="connsiteX290" fmla="*/ 4758347 w 11748700"/>
              <a:gd name="connsiteY290" fmla="*/ 437699 h 6673820"/>
              <a:gd name="connsiteX291" fmla="*/ 4888356 w 11748700"/>
              <a:gd name="connsiteY291" fmla="*/ 416030 h 6673820"/>
              <a:gd name="connsiteX292" fmla="*/ 5105039 w 11748700"/>
              <a:gd name="connsiteY292" fmla="*/ 364027 h 6673820"/>
              <a:gd name="connsiteX293" fmla="*/ 5209046 w 11748700"/>
              <a:gd name="connsiteY293" fmla="*/ 351026 h 6673820"/>
              <a:gd name="connsiteX294" fmla="*/ 5386726 w 11748700"/>
              <a:gd name="connsiteY294" fmla="*/ 329357 h 6673820"/>
              <a:gd name="connsiteX295" fmla="*/ 5560072 w 11748700"/>
              <a:gd name="connsiteY295" fmla="*/ 320690 h 6673820"/>
              <a:gd name="connsiteX296" fmla="*/ 5742085 w 11748700"/>
              <a:gd name="connsiteY296" fmla="*/ 312023 h 6673820"/>
              <a:gd name="connsiteX297" fmla="*/ 5958767 w 11748700"/>
              <a:gd name="connsiteY297" fmla="*/ 307689 h 6673820"/>
              <a:gd name="connsiteX298" fmla="*/ 6114779 w 11748700"/>
              <a:gd name="connsiteY298" fmla="*/ 303355 h 6673820"/>
              <a:gd name="connsiteX299" fmla="*/ 6270790 w 11748700"/>
              <a:gd name="connsiteY299" fmla="*/ 281687 h 6673820"/>
              <a:gd name="connsiteX300" fmla="*/ 6392132 w 11748700"/>
              <a:gd name="connsiteY300" fmla="*/ 268686 h 6673820"/>
              <a:gd name="connsiteX301" fmla="*/ 6695488 w 11748700"/>
              <a:gd name="connsiteY301" fmla="*/ 260019 h 6673820"/>
              <a:gd name="connsiteX302" fmla="*/ 6764826 w 11748700"/>
              <a:gd name="connsiteY302" fmla="*/ 251352 h 6673820"/>
              <a:gd name="connsiteX303" fmla="*/ 6907837 w 11748700"/>
              <a:gd name="connsiteY303" fmla="*/ 238351 h 6673820"/>
              <a:gd name="connsiteX304" fmla="*/ 6959840 w 11748700"/>
              <a:gd name="connsiteY304" fmla="*/ 229683 h 6673820"/>
              <a:gd name="connsiteX305" fmla="*/ 6998843 w 11748700"/>
              <a:gd name="connsiteY305" fmla="*/ 212349 h 6673820"/>
              <a:gd name="connsiteX306" fmla="*/ 7115852 w 11748700"/>
              <a:gd name="connsiteY306" fmla="*/ 199348 h 6673820"/>
              <a:gd name="connsiteX307" fmla="*/ 7159188 w 11748700"/>
              <a:gd name="connsiteY307" fmla="*/ 186347 h 6673820"/>
              <a:gd name="connsiteX308" fmla="*/ 7189524 w 11748700"/>
              <a:gd name="connsiteY308" fmla="*/ 182013 h 6673820"/>
              <a:gd name="connsiteX309" fmla="*/ 7380204 w 11748700"/>
              <a:gd name="connsiteY309" fmla="*/ 173346 h 6673820"/>
              <a:gd name="connsiteX310" fmla="*/ 7440875 w 11748700"/>
              <a:gd name="connsiteY310" fmla="*/ 164679 h 6673820"/>
              <a:gd name="connsiteX311" fmla="*/ 7466877 w 11748700"/>
              <a:gd name="connsiteY311" fmla="*/ 156011 h 6673820"/>
              <a:gd name="connsiteX312" fmla="*/ 7514548 w 11748700"/>
              <a:gd name="connsiteY312" fmla="*/ 143010 h 6673820"/>
              <a:gd name="connsiteX313" fmla="*/ 7527548 w 11748700"/>
              <a:gd name="connsiteY313" fmla="*/ 134343 h 6673820"/>
              <a:gd name="connsiteX314" fmla="*/ 7570885 w 11748700"/>
              <a:gd name="connsiteY314" fmla="*/ 121342 h 6673820"/>
              <a:gd name="connsiteX315" fmla="*/ 7609888 w 11748700"/>
              <a:gd name="connsiteY315" fmla="*/ 104008 h 6673820"/>
              <a:gd name="connsiteX316" fmla="*/ 7726896 w 11748700"/>
              <a:gd name="connsiteY316" fmla="*/ 82339 h 6673820"/>
              <a:gd name="connsiteX317" fmla="*/ 7752898 w 11748700"/>
              <a:gd name="connsiteY317" fmla="*/ 78006 h 6673820"/>
              <a:gd name="connsiteX318" fmla="*/ 7787567 w 11748700"/>
              <a:gd name="connsiteY318" fmla="*/ 73672 h 6673820"/>
              <a:gd name="connsiteX319" fmla="*/ 7804902 w 11748700"/>
              <a:gd name="connsiteY319" fmla="*/ 69338 h 6673820"/>
              <a:gd name="connsiteX320" fmla="*/ 7913243 w 11748700"/>
              <a:gd name="connsiteY320" fmla="*/ 65005 h 6673820"/>
              <a:gd name="connsiteX321" fmla="*/ 8021584 w 11748700"/>
              <a:gd name="connsiteY321" fmla="*/ 47670 h 6673820"/>
              <a:gd name="connsiteX322" fmla="*/ 8064921 w 11748700"/>
              <a:gd name="connsiteY322" fmla="*/ 34669 h 6673820"/>
              <a:gd name="connsiteX323" fmla="*/ 8099590 w 11748700"/>
              <a:gd name="connsiteY323" fmla="*/ 21668 h 6673820"/>
              <a:gd name="connsiteX324" fmla="*/ 8121258 w 11748700"/>
              <a:gd name="connsiteY324" fmla="*/ 13001 h 6673820"/>
              <a:gd name="connsiteX325" fmla="*/ 8134259 w 11748700"/>
              <a:gd name="connsiteY325" fmla="*/ 8667 h 6673820"/>
              <a:gd name="connsiteX326" fmla="*/ 8155928 w 11748700"/>
              <a:gd name="connsiteY326" fmla="*/ 0 h 6673820"/>
              <a:gd name="connsiteX327" fmla="*/ 8216599 w 11748700"/>
              <a:gd name="connsiteY327" fmla="*/ 4334 h 6673820"/>
              <a:gd name="connsiteX328" fmla="*/ 8238267 w 11748700"/>
              <a:gd name="connsiteY328" fmla="*/ 13001 h 6673820"/>
              <a:gd name="connsiteX329" fmla="*/ 8272936 w 11748700"/>
              <a:gd name="connsiteY329" fmla="*/ 17335 h 6673820"/>
              <a:gd name="connsiteX330" fmla="*/ 8303272 w 11748700"/>
              <a:gd name="connsiteY330" fmla="*/ 30336 h 6673820"/>
              <a:gd name="connsiteX331" fmla="*/ 8337941 w 11748700"/>
              <a:gd name="connsiteY331" fmla="*/ 34669 h 6673820"/>
              <a:gd name="connsiteX332" fmla="*/ 8476618 w 11748700"/>
              <a:gd name="connsiteY332" fmla="*/ 43337 h 6673820"/>
              <a:gd name="connsiteX333" fmla="*/ 8576292 w 11748700"/>
              <a:gd name="connsiteY333" fmla="*/ 47670 h 6673820"/>
              <a:gd name="connsiteX334" fmla="*/ 8671632 w 11748700"/>
              <a:gd name="connsiteY334" fmla="*/ 69338 h 6673820"/>
              <a:gd name="connsiteX335" fmla="*/ 8762639 w 11748700"/>
              <a:gd name="connsiteY335" fmla="*/ 78006 h 6673820"/>
              <a:gd name="connsiteX336" fmla="*/ 8892648 w 11748700"/>
              <a:gd name="connsiteY336" fmla="*/ 104008 h 6673820"/>
              <a:gd name="connsiteX337" fmla="*/ 8948985 w 11748700"/>
              <a:gd name="connsiteY337" fmla="*/ 117009 h 6673820"/>
              <a:gd name="connsiteX338" fmla="*/ 9187336 w 11748700"/>
              <a:gd name="connsiteY338" fmla="*/ 156011 h 6673820"/>
              <a:gd name="connsiteX339" fmla="*/ 9282676 w 11748700"/>
              <a:gd name="connsiteY339" fmla="*/ 173346 h 6673820"/>
              <a:gd name="connsiteX340" fmla="*/ 9404019 w 11748700"/>
              <a:gd name="connsiteY340" fmla="*/ 186347 h 6673820"/>
              <a:gd name="connsiteX341" fmla="*/ 9464690 w 11748700"/>
              <a:gd name="connsiteY341" fmla="*/ 195014 h 6673820"/>
              <a:gd name="connsiteX342" fmla="*/ 9698707 w 11748700"/>
              <a:gd name="connsiteY342" fmla="*/ 216683 h 6673820"/>
              <a:gd name="connsiteX343" fmla="*/ 9785380 w 11748700"/>
              <a:gd name="connsiteY343" fmla="*/ 229683 h 6673820"/>
              <a:gd name="connsiteX344" fmla="*/ 9885054 w 11748700"/>
              <a:gd name="connsiteY344" fmla="*/ 251352 h 6673820"/>
              <a:gd name="connsiteX345" fmla="*/ 9958726 w 11748700"/>
              <a:gd name="connsiteY345" fmla="*/ 255685 h 6673820"/>
              <a:gd name="connsiteX346" fmla="*/ 10114737 w 11748700"/>
              <a:gd name="connsiteY346" fmla="*/ 260019 h 6673820"/>
              <a:gd name="connsiteX347" fmla="*/ 10205744 w 11748700"/>
              <a:gd name="connsiteY347" fmla="*/ 273020 h 6673820"/>
              <a:gd name="connsiteX348" fmla="*/ 10357421 w 11748700"/>
              <a:gd name="connsiteY348" fmla="*/ 281687 h 6673820"/>
              <a:gd name="connsiteX349" fmla="*/ 10405092 w 11748700"/>
              <a:gd name="connsiteY349" fmla="*/ 286021 h 6673820"/>
              <a:gd name="connsiteX350" fmla="*/ 10452762 w 11748700"/>
              <a:gd name="connsiteY350" fmla="*/ 299022 h 6673820"/>
              <a:gd name="connsiteX351" fmla="*/ 10483097 w 11748700"/>
              <a:gd name="connsiteY351" fmla="*/ 303355 h 6673820"/>
              <a:gd name="connsiteX352" fmla="*/ 10552436 w 11748700"/>
              <a:gd name="connsiteY352" fmla="*/ 312023 h 6673820"/>
              <a:gd name="connsiteX353" fmla="*/ 10634775 w 11748700"/>
              <a:gd name="connsiteY353" fmla="*/ 333691 h 6673820"/>
              <a:gd name="connsiteX354" fmla="*/ 10717114 w 11748700"/>
              <a:gd name="connsiteY354" fmla="*/ 342358 h 6673820"/>
              <a:gd name="connsiteX355" fmla="*/ 10773452 w 11748700"/>
              <a:gd name="connsiteY355" fmla="*/ 364027 h 6673820"/>
              <a:gd name="connsiteX356" fmla="*/ 10842790 w 11748700"/>
              <a:gd name="connsiteY356" fmla="*/ 385695 h 6673820"/>
              <a:gd name="connsiteX357" fmla="*/ 10903461 w 11748700"/>
              <a:gd name="connsiteY357" fmla="*/ 390028 h 6673820"/>
              <a:gd name="connsiteX358" fmla="*/ 10981467 w 11748700"/>
              <a:gd name="connsiteY358" fmla="*/ 424698 h 6673820"/>
              <a:gd name="connsiteX359" fmla="*/ 11050805 w 11748700"/>
              <a:gd name="connsiteY359" fmla="*/ 442032 h 6673820"/>
              <a:gd name="connsiteX360" fmla="*/ 11133145 w 11748700"/>
              <a:gd name="connsiteY360" fmla="*/ 476701 h 6673820"/>
              <a:gd name="connsiteX361" fmla="*/ 11154813 w 11748700"/>
              <a:gd name="connsiteY361" fmla="*/ 485369 h 6673820"/>
              <a:gd name="connsiteX362" fmla="*/ 11232819 w 11748700"/>
              <a:gd name="connsiteY362" fmla="*/ 533039 h 6673820"/>
              <a:gd name="connsiteX363" fmla="*/ 11258820 w 11748700"/>
              <a:gd name="connsiteY363" fmla="*/ 554707 h 6673820"/>
              <a:gd name="connsiteX364" fmla="*/ 11328159 w 11748700"/>
              <a:gd name="connsiteY364" fmla="*/ 645714 h 6673820"/>
              <a:gd name="connsiteX365" fmla="*/ 11371495 w 11748700"/>
              <a:gd name="connsiteY365" fmla="*/ 754055 h 6673820"/>
              <a:gd name="connsiteX366" fmla="*/ 11397497 w 11748700"/>
              <a:gd name="connsiteY366" fmla="*/ 806059 h 6673820"/>
              <a:gd name="connsiteX367" fmla="*/ 11427833 w 11748700"/>
              <a:gd name="connsiteY367" fmla="*/ 931735 h 6673820"/>
              <a:gd name="connsiteX368" fmla="*/ 11458168 w 11748700"/>
              <a:gd name="connsiteY368" fmla="*/ 1014074 h 6673820"/>
              <a:gd name="connsiteX369" fmla="*/ 11462502 w 11748700"/>
              <a:gd name="connsiteY369" fmla="*/ 1087746 h 6673820"/>
              <a:gd name="connsiteX370" fmla="*/ 11475503 w 11748700"/>
              <a:gd name="connsiteY370" fmla="*/ 1126749 h 6673820"/>
              <a:gd name="connsiteX371" fmla="*/ 11488504 w 11748700"/>
              <a:gd name="connsiteY371" fmla="*/ 1330430 h 6673820"/>
              <a:gd name="connsiteX372" fmla="*/ 11523173 w 11748700"/>
              <a:gd name="connsiteY372" fmla="*/ 1677122 h 6673820"/>
              <a:gd name="connsiteX373" fmla="*/ 11518839 w 11748700"/>
              <a:gd name="connsiteY373" fmla="*/ 1954476 h 6673820"/>
              <a:gd name="connsiteX374" fmla="*/ 11510172 w 11748700"/>
              <a:gd name="connsiteY374" fmla="*/ 2084485 h 6673820"/>
              <a:gd name="connsiteX375" fmla="*/ 11518839 w 11748700"/>
              <a:gd name="connsiteY375" fmla="*/ 2283833 h 6673820"/>
              <a:gd name="connsiteX376" fmla="*/ 11583844 w 11748700"/>
              <a:gd name="connsiteY376" fmla="*/ 2379173 h 6673820"/>
              <a:gd name="connsiteX377" fmla="*/ 11605512 w 11748700"/>
              <a:gd name="connsiteY377" fmla="*/ 2439845 h 6673820"/>
              <a:gd name="connsiteX378" fmla="*/ 11609846 w 11748700"/>
              <a:gd name="connsiteY378" fmla="*/ 2487515 h 6673820"/>
              <a:gd name="connsiteX379" fmla="*/ 11622847 w 11748700"/>
              <a:gd name="connsiteY379" fmla="*/ 2556853 h 6673820"/>
              <a:gd name="connsiteX380" fmla="*/ 11618513 w 11748700"/>
              <a:gd name="connsiteY380" fmla="*/ 2786537 h 6673820"/>
              <a:gd name="connsiteX381" fmla="*/ 11614180 w 11748700"/>
              <a:gd name="connsiteY381" fmla="*/ 3089892 h 6673820"/>
              <a:gd name="connsiteX382" fmla="*/ 11596845 w 11748700"/>
              <a:gd name="connsiteY382" fmla="*/ 3211234 h 6673820"/>
              <a:gd name="connsiteX383" fmla="*/ 11583844 w 11748700"/>
              <a:gd name="connsiteY383" fmla="*/ 3328243 h 6673820"/>
              <a:gd name="connsiteX384" fmla="*/ 11575177 w 11748700"/>
              <a:gd name="connsiteY384" fmla="*/ 3423583 h 6673820"/>
              <a:gd name="connsiteX385" fmla="*/ 11562176 w 11748700"/>
              <a:gd name="connsiteY385" fmla="*/ 3666267 h 6673820"/>
              <a:gd name="connsiteX386" fmla="*/ 11575177 w 11748700"/>
              <a:gd name="connsiteY386" fmla="*/ 4025960 h 6673820"/>
              <a:gd name="connsiteX387" fmla="*/ 11592511 w 11748700"/>
              <a:gd name="connsiteY387" fmla="*/ 4108300 h 6673820"/>
              <a:gd name="connsiteX388" fmla="*/ 11631514 w 11748700"/>
              <a:gd name="connsiteY388" fmla="*/ 4333649 h 6673820"/>
              <a:gd name="connsiteX389" fmla="*/ 11653183 w 11748700"/>
              <a:gd name="connsiteY389" fmla="*/ 4411655 h 6673820"/>
              <a:gd name="connsiteX390" fmla="*/ 11666184 w 11748700"/>
              <a:gd name="connsiteY390" fmla="*/ 4498328 h 6673820"/>
              <a:gd name="connsiteX391" fmla="*/ 11674851 w 11748700"/>
              <a:gd name="connsiteY391" fmla="*/ 4541664 h 6673820"/>
              <a:gd name="connsiteX392" fmla="*/ 11687852 w 11748700"/>
              <a:gd name="connsiteY392" fmla="*/ 4658673 h 6673820"/>
              <a:gd name="connsiteX393" fmla="*/ 11692185 w 11748700"/>
              <a:gd name="connsiteY393" fmla="*/ 4715010 h 6673820"/>
              <a:gd name="connsiteX394" fmla="*/ 11700853 w 11748700"/>
              <a:gd name="connsiteY394" fmla="*/ 4771348 h 6673820"/>
              <a:gd name="connsiteX395" fmla="*/ 11709520 w 11748700"/>
              <a:gd name="connsiteY395" fmla="*/ 4923026 h 6673820"/>
              <a:gd name="connsiteX396" fmla="*/ 11718187 w 11748700"/>
              <a:gd name="connsiteY396" fmla="*/ 4983697 h 6673820"/>
              <a:gd name="connsiteX397" fmla="*/ 11726855 w 11748700"/>
              <a:gd name="connsiteY397" fmla="*/ 5079037 h 6673820"/>
              <a:gd name="connsiteX398" fmla="*/ 11731188 w 11748700"/>
              <a:gd name="connsiteY398" fmla="*/ 5105039 h 6673820"/>
              <a:gd name="connsiteX399" fmla="*/ 11744189 w 11748700"/>
              <a:gd name="connsiteY399" fmla="*/ 5230715 h 6673820"/>
              <a:gd name="connsiteX400" fmla="*/ 11726855 w 11748700"/>
              <a:gd name="connsiteY400" fmla="*/ 5690082 h 6673820"/>
              <a:gd name="connsiteX401" fmla="*/ 11687852 w 11748700"/>
              <a:gd name="connsiteY401" fmla="*/ 5785422 h 6673820"/>
              <a:gd name="connsiteX402" fmla="*/ 11670517 w 11748700"/>
              <a:gd name="connsiteY402" fmla="*/ 5815757 h 6673820"/>
              <a:gd name="connsiteX403" fmla="*/ 11601179 w 11748700"/>
              <a:gd name="connsiteY403" fmla="*/ 5859094 h 6673820"/>
              <a:gd name="connsiteX404" fmla="*/ 11458168 w 11748700"/>
              <a:gd name="connsiteY404" fmla="*/ 5919765 h 6673820"/>
              <a:gd name="connsiteX405" fmla="*/ 11401831 w 11748700"/>
              <a:gd name="connsiteY405" fmla="*/ 5963101 h 6673820"/>
              <a:gd name="connsiteX406" fmla="*/ 11297823 w 11748700"/>
              <a:gd name="connsiteY406" fmla="*/ 6032440 h 6673820"/>
              <a:gd name="connsiteX407" fmla="*/ 11258820 w 11748700"/>
              <a:gd name="connsiteY407" fmla="*/ 6075776 h 6673820"/>
              <a:gd name="connsiteX408" fmla="*/ 11198149 w 11748700"/>
              <a:gd name="connsiteY408" fmla="*/ 6123446 h 6673820"/>
              <a:gd name="connsiteX409" fmla="*/ 11098475 w 11748700"/>
              <a:gd name="connsiteY409" fmla="*/ 6210119 h 6673820"/>
              <a:gd name="connsiteX410" fmla="*/ 10942464 w 11748700"/>
              <a:gd name="connsiteY410" fmla="*/ 6327128 h 6673820"/>
              <a:gd name="connsiteX411" fmla="*/ 10634775 w 11748700"/>
              <a:gd name="connsiteY411" fmla="*/ 6461471 h 6673820"/>
              <a:gd name="connsiteX412" fmla="*/ 10461429 w 11748700"/>
              <a:gd name="connsiteY412" fmla="*/ 6478806 h 6673820"/>
              <a:gd name="connsiteX413" fmla="*/ 10041065 w 11748700"/>
              <a:gd name="connsiteY413" fmla="*/ 6487473 h 6673820"/>
              <a:gd name="connsiteX414" fmla="*/ 9967393 w 11748700"/>
              <a:gd name="connsiteY414" fmla="*/ 6491807 h 6673820"/>
              <a:gd name="connsiteX415" fmla="*/ 9885054 w 11748700"/>
              <a:gd name="connsiteY415" fmla="*/ 6509141 h 6673820"/>
              <a:gd name="connsiteX416" fmla="*/ 9798381 w 11748700"/>
              <a:gd name="connsiteY416" fmla="*/ 6522142 h 6673820"/>
              <a:gd name="connsiteX417" fmla="*/ 9681372 w 11748700"/>
              <a:gd name="connsiteY417" fmla="*/ 6548144 h 6673820"/>
              <a:gd name="connsiteX418" fmla="*/ 9486358 w 11748700"/>
              <a:gd name="connsiteY418" fmla="*/ 6574146 h 6673820"/>
              <a:gd name="connsiteX419" fmla="*/ 9278343 w 11748700"/>
              <a:gd name="connsiteY419" fmla="*/ 6613149 h 6673820"/>
              <a:gd name="connsiteX420" fmla="*/ 9209004 w 11748700"/>
              <a:gd name="connsiteY420" fmla="*/ 6630483 h 6673820"/>
              <a:gd name="connsiteX421" fmla="*/ 8775639 w 11748700"/>
              <a:gd name="connsiteY421" fmla="*/ 6647818 h 6673820"/>
              <a:gd name="connsiteX422" fmla="*/ 8463617 w 11748700"/>
              <a:gd name="connsiteY422" fmla="*/ 6656485 h 6673820"/>
              <a:gd name="connsiteX423" fmla="*/ 8368276 w 11748700"/>
              <a:gd name="connsiteY423" fmla="*/ 6660819 h 6673820"/>
              <a:gd name="connsiteX424" fmla="*/ 8216599 w 11748700"/>
              <a:gd name="connsiteY424" fmla="*/ 6665153 h 6673820"/>
              <a:gd name="connsiteX425" fmla="*/ 7848239 w 11748700"/>
              <a:gd name="connsiteY425" fmla="*/ 6656485 h 6673820"/>
              <a:gd name="connsiteX426" fmla="*/ 7800568 w 11748700"/>
              <a:gd name="connsiteY426" fmla="*/ 6652152 h 6673820"/>
              <a:gd name="connsiteX427" fmla="*/ 7748565 w 11748700"/>
              <a:gd name="connsiteY427" fmla="*/ 6643484 h 6673820"/>
              <a:gd name="connsiteX428" fmla="*/ 7614221 w 11748700"/>
              <a:gd name="connsiteY428" fmla="*/ 6634817 h 6673820"/>
              <a:gd name="connsiteX429" fmla="*/ 7432208 w 11748700"/>
              <a:gd name="connsiteY429" fmla="*/ 6600148 h 6673820"/>
              <a:gd name="connsiteX430" fmla="*/ 7319533 w 11748700"/>
              <a:gd name="connsiteY430" fmla="*/ 6574146 h 6673820"/>
              <a:gd name="connsiteX431" fmla="*/ 7276197 w 11748700"/>
              <a:gd name="connsiteY431" fmla="*/ 6569812 h 6673820"/>
              <a:gd name="connsiteX432" fmla="*/ 7011844 w 11748700"/>
              <a:gd name="connsiteY432" fmla="*/ 6548144 h 6673820"/>
              <a:gd name="connsiteX433" fmla="*/ 6925171 w 11748700"/>
              <a:gd name="connsiteY433" fmla="*/ 6565479 h 6673820"/>
              <a:gd name="connsiteX434" fmla="*/ 6912170 w 11748700"/>
              <a:gd name="connsiteY434" fmla="*/ 6569812 h 6673820"/>
              <a:gd name="connsiteX435" fmla="*/ 6890502 w 11748700"/>
              <a:gd name="connsiteY435" fmla="*/ 6582813 h 6673820"/>
              <a:gd name="connsiteX436" fmla="*/ 6795162 w 11748700"/>
              <a:gd name="connsiteY436" fmla="*/ 6634817 h 6673820"/>
              <a:gd name="connsiteX437" fmla="*/ 6691154 w 11748700"/>
              <a:gd name="connsiteY437" fmla="*/ 6643484 h 6673820"/>
              <a:gd name="connsiteX438" fmla="*/ 6617482 w 11748700"/>
              <a:gd name="connsiteY438" fmla="*/ 6656485 h 6673820"/>
              <a:gd name="connsiteX439" fmla="*/ 6582813 w 11748700"/>
              <a:gd name="connsiteY439" fmla="*/ 6665153 h 6673820"/>
              <a:gd name="connsiteX440" fmla="*/ 6548144 w 11748700"/>
              <a:gd name="connsiteY440" fmla="*/ 6669486 h 6673820"/>
              <a:gd name="connsiteX441" fmla="*/ 6517808 w 11748700"/>
              <a:gd name="connsiteY441" fmla="*/ 6673820 h 6673820"/>
              <a:gd name="connsiteX442" fmla="*/ 6015105 w 11748700"/>
              <a:gd name="connsiteY442" fmla="*/ 6669486 h 6673820"/>
              <a:gd name="connsiteX443" fmla="*/ 5915431 w 11748700"/>
              <a:gd name="connsiteY443" fmla="*/ 6647818 h 6673820"/>
              <a:gd name="connsiteX444" fmla="*/ 5538403 w 11748700"/>
              <a:gd name="connsiteY444" fmla="*/ 6652152 h 6673820"/>
              <a:gd name="connsiteX445" fmla="*/ 5196045 w 11748700"/>
              <a:gd name="connsiteY445" fmla="*/ 6634817 h 6673820"/>
              <a:gd name="connsiteX446" fmla="*/ 4489660 w 11748700"/>
              <a:gd name="connsiteY446" fmla="*/ 6608815 h 6673820"/>
              <a:gd name="connsiteX447" fmla="*/ 4311981 w 11748700"/>
              <a:gd name="connsiteY447" fmla="*/ 6582813 h 6673820"/>
              <a:gd name="connsiteX448" fmla="*/ 4090965 w 11748700"/>
              <a:gd name="connsiteY448" fmla="*/ 6552478 h 6673820"/>
              <a:gd name="connsiteX449" fmla="*/ 3999958 w 11748700"/>
              <a:gd name="connsiteY449" fmla="*/ 6513475 h 6673820"/>
              <a:gd name="connsiteX450" fmla="*/ 3666267 w 11748700"/>
              <a:gd name="connsiteY450" fmla="*/ 6448470 h 6673820"/>
              <a:gd name="connsiteX451" fmla="*/ 3588261 w 11748700"/>
              <a:gd name="connsiteY451" fmla="*/ 6439803 h 6673820"/>
              <a:gd name="connsiteX452" fmla="*/ 3336910 w 11748700"/>
              <a:gd name="connsiteY452" fmla="*/ 6405134 h 6673820"/>
              <a:gd name="connsiteX453" fmla="*/ 3003219 w 11748700"/>
              <a:gd name="connsiteY453" fmla="*/ 6340129 h 6673820"/>
              <a:gd name="connsiteX454" fmla="*/ 2825539 w 11748700"/>
              <a:gd name="connsiteY454" fmla="*/ 6309793 h 6673820"/>
              <a:gd name="connsiteX455" fmla="*/ 2678195 w 11748700"/>
              <a:gd name="connsiteY455" fmla="*/ 6288125 h 6673820"/>
              <a:gd name="connsiteX456" fmla="*/ 2500515 w 11748700"/>
              <a:gd name="connsiteY456" fmla="*/ 6305460 h 6673820"/>
              <a:gd name="connsiteX457" fmla="*/ 2439844 w 11748700"/>
              <a:gd name="connsiteY457" fmla="*/ 6314127 h 6673820"/>
              <a:gd name="connsiteX458" fmla="*/ 2244830 w 11748700"/>
              <a:gd name="connsiteY458" fmla="*/ 6361797 h 6673820"/>
              <a:gd name="connsiteX459" fmla="*/ 2088819 w 11748700"/>
              <a:gd name="connsiteY459" fmla="*/ 6383465 h 6673820"/>
              <a:gd name="connsiteX460" fmla="*/ 2015147 w 11748700"/>
              <a:gd name="connsiteY460" fmla="*/ 6400800 h 6673820"/>
              <a:gd name="connsiteX461" fmla="*/ 1950142 w 11748700"/>
              <a:gd name="connsiteY461" fmla="*/ 6409467 h 6673820"/>
              <a:gd name="connsiteX462" fmla="*/ 1815799 w 11748700"/>
              <a:gd name="connsiteY462" fmla="*/ 6444137 h 6673820"/>
              <a:gd name="connsiteX463" fmla="*/ 1681456 w 11748700"/>
              <a:gd name="connsiteY463" fmla="*/ 6452804 h 6673820"/>
              <a:gd name="connsiteX464" fmla="*/ 1473440 w 11748700"/>
              <a:gd name="connsiteY464" fmla="*/ 6431136 h 6673820"/>
              <a:gd name="connsiteX465" fmla="*/ 1369433 w 11748700"/>
              <a:gd name="connsiteY465" fmla="*/ 6418135 h 6673820"/>
              <a:gd name="connsiteX466" fmla="*/ 1287093 w 11748700"/>
              <a:gd name="connsiteY466" fmla="*/ 6405134 h 6673820"/>
              <a:gd name="connsiteX467" fmla="*/ 1239423 w 11748700"/>
              <a:gd name="connsiteY467" fmla="*/ 6396466 h 6673820"/>
              <a:gd name="connsiteX468" fmla="*/ 1165751 w 11748700"/>
              <a:gd name="connsiteY468" fmla="*/ 6370464 h 6673820"/>
              <a:gd name="connsiteX469" fmla="*/ 1053076 w 11748700"/>
              <a:gd name="connsiteY469" fmla="*/ 6335795 h 6673820"/>
              <a:gd name="connsiteX470" fmla="*/ 892731 w 11748700"/>
              <a:gd name="connsiteY470" fmla="*/ 6244789 h 6673820"/>
              <a:gd name="connsiteX471" fmla="*/ 858062 w 11748700"/>
              <a:gd name="connsiteY471" fmla="*/ 6218787 h 6673820"/>
              <a:gd name="connsiteX472" fmla="*/ 775723 w 11748700"/>
              <a:gd name="connsiteY472" fmla="*/ 6149448 h 6673820"/>
              <a:gd name="connsiteX473" fmla="*/ 719385 w 11748700"/>
              <a:gd name="connsiteY473" fmla="*/ 6023773 h 6673820"/>
              <a:gd name="connsiteX474" fmla="*/ 654381 w 11748700"/>
              <a:gd name="connsiteY474" fmla="*/ 5950101 h 6673820"/>
              <a:gd name="connsiteX475" fmla="*/ 628379 w 11748700"/>
              <a:gd name="connsiteY475" fmla="*/ 5893763 h 6673820"/>
              <a:gd name="connsiteX476" fmla="*/ 576375 w 11748700"/>
              <a:gd name="connsiteY476" fmla="*/ 5802756 h 6673820"/>
              <a:gd name="connsiteX477" fmla="*/ 489702 w 11748700"/>
              <a:gd name="connsiteY477" fmla="*/ 5620743 h 6673820"/>
              <a:gd name="connsiteX478" fmla="*/ 476701 w 11748700"/>
              <a:gd name="connsiteY478" fmla="*/ 5551405 h 6673820"/>
              <a:gd name="connsiteX479" fmla="*/ 372693 w 11748700"/>
              <a:gd name="connsiteY479" fmla="*/ 5317388 h 6673820"/>
              <a:gd name="connsiteX480" fmla="*/ 359693 w 11748700"/>
              <a:gd name="connsiteY480" fmla="*/ 5269718 h 6673820"/>
              <a:gd name="connsiteX481" fmla="*/ 329357 w 11748700"/>
              <a:gd name="connsiteY481" fmla="*/ 5183045 h 6673820"/>
              <a:gd name="connsiteX482" fmla="*/ 281687 w 11748700"/>
              <a:gd name="connsiteY482" fmla="*/ 5083371 h 6673820"/>
              <a:gd name="connsiteX483" fmla="*/ 251351 w 11748700"/>
              <a:gd name="connsiteY483" fmla="*/ 5009699 h 6673820"/>
              <a:gd name="connsiteX484" fmla="*/ 238350 w 11748700"/>
              <a:gd name="connsiteY484" fmla="*/ 4970696 h 6673820"/>
              <a:gd name="connsiteX485" fmla="*/ 212348 w 11748700"/>
              <a:gd name="connsiteY485" fmla="*/ 4936027 h 6673820"/>
              <a:gd name="connsiteX486" fmla="*/ 177679 w 11748700"/>
              <a:gd name="connsiteY486" fmla="*/ 4849354 h 6673820"/>
              <a:gd name="connsiteX487" fmla="*/ 125675 w 11748700"/>
              <a:gd name="connsiteY487" fmla="*/ 4745346 h 6673820"/>
              <a:gd name="connsiteX488" fmla="*/ 99674 w 11748700"/>
              <a:gd name="connsiteY488" fmla="*/ 4654339 h 6673820"/>
              <a:gd name="connsiteX489" fmla="*/ 73672 w 11748700"/>
              <a:gd name="connsiteY489" fmla="*/ 4602336 h 6673820"/>
              <a:gd name="connsiteX490" fmla="*/ 69338 w 11748700"/>
              <a:gd name="connsiteY490" fmla="*/ 4580667 h 6673820"/>
              <a:gd name="connsiteX491" fmla="*/ 47670 w 11748700"/>
              <a:gd name="connsiteY491" fmla="*/ 4537331 h 6673820"/>
              <a:gd name="connsiteX492" fmla="*/ 39002 w 11748700"/>
              <a:gd name="connsiteY492" fmla="*/ 4515663 h 6673820"/>
              <a:gd name="connsiteX493" fmla="*/ 34669 w 11748700"/>
              <a:gd name="connsiteY493" fmla="*/ 4493994 h 6673820"/>
              <a:gd name="connsiteX494" fmla="*/ 30335 w 11748700"/>
              <a:gd name="connsiteY494" fmla="*/ 4450658 h 6673820"/>
              <a:gd name="connsiteX495" fmla="*/ 21668 w 11748700"/>
              <a:gd name="connsiteY495" fmla="*/ 4428990 h 6673820"/>
              <a:gd name="connsiteX496" fmla="*/ 13001 w 11748700"/>
              <a:gd name="connsiteY496" fmla="*/ 4359651 h 6673820"/>
              <a:gd name="connsiteX497" fmla="*/ 0 w 11748700"/>
              <a:gd name="connsiteY497" fmla="*/ 4238309 h 6673820"/>
              <a:gd name="connsiteX498" fmla="*/ 4333 w 11748700"/>
              <a:gd name="connsiteY498" fmla="*/ 4025960 h 6673820"/>
              <a:gd name="connsiteX499" fmla="*/ 13001 w 11748700"/>
              <a:gd name="connsiteY499" fmla="*/ 3999958 h 6673820"/>
              <a:gd name="connsiteX500" fmla="*/ 17334 w 11748700"/>
              <a:gd name="connsiteY500" fmla="*/ 3973956 h 6673820"/>
              <a:gd name="connsiteX501" fmla="*/ 26002 w 11748700"/>
              <a:gd name="connsiteY501" fmla="*/ 3930620 h 6673820"/>
              <a:gd name="connsiteX502" fmla="*/ 34669 w 11748700"/>
              <a:gd name="connsiteY502" fmla="*/ 3878616 h 6673820"/>
              <a:gd name="connsiteX503" fmla="*/ 43336 w 11748700"/>
              <a:gd name="connsiteY503" fmla="*/ 3861282 h 6673820"/>
              <a:gd name="connsiteX504" fmla="*/ 47670 w 11748700"/>
              <a:gd name="connsiteY504" fmla="*/ 3843947 h 6673820"/>
              <a:gd name="connsiteX505" fmla="*/ 56337 w 11748700"/>
              <a:gd name="connsiteY505" fmla="*/ 3826612 h 6673820"/>
              <a:gd name="connsiteX506" fmla="*/ 69338 w 11748700"/>
              <a:gd name="connsiteY506" fmla="*/ 3787610 h 6673820"/>
              <a:gd name="connsiteX507" fmla="*/ 78005 w 11748700"/>
              <a:gd name="connsiteY507" fmla="*/ 3770275 h 6673820"/>
              <a:gd name="connsiteX508" fmla="*/ 95340 w 11748700"/>
              <a:gd name="connsiteY508" fmla="*/ 3718271 h 6673820"/>
              <a:gd name="connsiteX509" fmla="*/ 104007 w 11748700"/>
              <a:gd name="connsiteY509" fmla="*/ 3696603 h 6673820"/>
              <a:gd name="connsiteX510" fmla="*/ 151677 w 11748700"/>
              <a:gd name="connsiteY510" fmla="*/ 3657600 h 6673820"/>
              <a:gd name="connsiteX511" fmla="*/ 294688 w 11748700"/>
              <a:gd name="connsiteY511" fmla="*/ 3661934 h 6673820"/>
              <a:gd name="connsiteX512" fmla="*/ 359693 w 11748700"/>
              <a:gd name="connsiteY512" fmla="*/ 3692269 h 6673820"/>
              <a:gd name="connsiteX513" fmla="*/ 377027 w 11748700"/>
              <a:gd name="connsiteY513" fmla="*/ 3709604 h 6673820"/>
              <a:gd name="connsiteX514" fmla="*/ 437698 w 11748700"/>
              <a:gd name="connsiteY514" fmla="*/ 3726938 h 6673820"/>
              <a:gd name="connsiteX515" fmla="*/ 446366 w 11748700"/>
              <a:gd name="connsiteY515" fmla="*/ 3731272 h 6673820"/>
              <a:gd name="connsiteX516" fmla="*/ 437698 w 11748700"/>
              <a:gd name="connsiteY516" fmla="*/ 3765941 h 6673820"/>
              <a:gd name="connsiteX0" fmla="*/ 121342 w 11748700"/>
              <a:gd name="connsiteY0" fmla="*/ 2275166 h 6673820"/>
              <a:gd name="connsiteX1" fmla="*/ 160345 w 11748700"/>
              <a:gd name="connsiteY1" fmla="*/ 2435511 h 6673820"/>
              <a:gd name="connsiteX2" fmla="*/ 177679 w 11748700"/>
              <a:gd name="connsiteY2" fmla="*/ 2478847 h 6673820"/>
              <a:gd name="connsiteX3" fmla="*/ 182013 w 11748700"/>
              <a:gd name="connsiteY3" fmla="*/ 2500516 h 6673820"/>
              <a:gd name="connsiteX4" fmla="*/ 195014 w 11748700"/>
              <a:gd name="connsiteY4" fmla="*/ 2556853 h 6673820"/>
              <a:gd name="connsiteX5" fmla="*/ 212348 w 11748700"/>
              <a:gd name="connsiteY5" fmla="*/ 2643526 h 6673820"/>
              <a:gd name="connsiteX6" fmla="*/ 251351 w 11748700"/>
              <a:gd name="connsiteY6" fmla="*/ 2790870 h 6673820"/>
              <a:gd name="connsiteX7" fmla="*/ 290354 w 11748700"/>
              <a:gd name="connsiteY7" fmla="*/ 2916546 h 6673820"/>
              <a:gd name="connsiteX8" fmla="*/ 325023 w 11748700"/>
              <a:gd name="connsiteY8" fmla="*/ 3089892 h 6673820"/>
              <a:gd name="connsiteX9" fmla="*/ 338024 w 11748700"/>
              <a:gd name="connsiteY9" fmla="*/ 3193900 h 6673820"/>
              <a:gd name="connsiteX10" fmla="*/ 346692 w 11748700"/>
              <a:gd name="connsiteY10" fmla="*/ 3609930 h 6673820"/>
              <a:gd name="connsiteX11" fmla="*/ 507037 w 11748700"/>
              <a:gd name="connsiteY11" fmla="*/ 3861282 h 6673820"/>
              <a:gd name="connsiteX12" fmla="*/ 615378 w 11748700"/>
              <a:gd name="connsiteY12" fmla="*/ 4008626 h 6673820"/>
              <a:gd name="connsiteX13" fmla="*/ 710718 w 11748700"/>
              <a:gd name="connsiteY13" fmla="*/ 4164637 h 6673820"/>
              <a:gd name="connsiteX14" fmla="*/ 992405 w 11748700"/>
              <a:gd name="connsiteY14" fmla="*/ 4428990 h 6673820"/>
              <a:gd name="connsiteX15" fmla="*/ 1044409 w 11748700"/>
              <a:gd name="connsiteY15" fmla="*/ 4524330 h 6673820"/>
              <a:gd name="connsiteX16" fmla="*/ 1174419 w 11748700"/>
              <a:gd name="connsiteY16" fmla="*/ 4684675 h 6673820"/>
              <a:gd name="connsiteX17" fmla="*/ 1235090 w 11748700"/>
              <a:gd name="connsiteY17" fmla="*/ 4741012 h 6673820"/>
              <a:gd name="connsiteX18" fmla="*/ 1547112 w 11748700"/>
              <a:gd name="connsiteY18" fmla="*/ 4901357 h 6673820"/>
              <a:gd name="connsiteX19" fmla="*/ 1607784 w 11748700"/>
              <a:gd name="connsiteY19" fmla="*/ 4936027 h 6673820"/>
              <a:gd name="connsiteX20" fmla="*/ 1711791 w 11748700"/>
              <a:gd name="connsiteY20" fmla="*/ 4949028 h 6673820"/>
              <a:gd name="connsiteX21" fmla="*/ 1820132 w 11748700"/>
              <a:gd name="connsiteY21" fmla="*/ 4966362 h 6673820"/>
              <a:gd name="connsiteX22" fmla="*/ 2049816 w 11748700"/>
              <a:gd name="connsiteY22" fmla="*/ 4996698 h 6673820"/>
              <a:gd name="connsiteX23" fmla="*/ 2153823 w 11748700"/>
              <a:gd name="connsiteY23" fmla="*/ 5018366 h 6673820"/>
              <a:gd name="connsiteX24" fmla="*/ 2218828 w 11748700"/>
              <a:gd name="connsiteY24" fmla="*/ 5027033 h 6673820"/>
              <a:gd name="connsiteX25" fmla="*/ 2331503 w 11748700"/>
              <a:gd name="connsiteY25" fmla="*/ 5040034 h 6673820"/>
              <a:gd name="connsiteX26" fmla="*/ 2444178 w 11748700"/>
              <a:gd name="connsiteY26" fmla="*/ 5057369 h 6673820"/>
              <a:gd name="connsiteX27" fmla="*/ 2587188 w 11748700"/>
              <a:gd name="connsiteY27" fmla="*/ 5083371 h 6673820"/>
              <a:gd name="connsiteX28" fmla="*/ 2643526 w 11748700"/>
              <a:gd name="connsiteY28" fmla="*/ 5092038 h 6673820"/>
              <a:gd name="connsiteX29" fmla="*/ 2730199 w 11748700"/>
              <a:gd name="connsiteY29" fmla="*/ 5096372 h 6673820"/>
              <a:gd name="connsiteX30" fmla="*/ 2786536 w 11748700"/>
              <a:gd name="connsiteY30" fmla="*/ 5105039 h 6673820"/>
              <a:gd name="connsiteX31" fmla="*/ 2916546 w 11748700"/>
              <a:gd name="connsiteY31" fmla="*/ 5092038 h 6673820"/>
              <a:gd name="connsiteX32" fmla="*/ 2977217 w 11748700"/>
              <a:gd name="connsiteY32" fmla="*/ 5070370 h 6673820"/>
              <a:gd name="connsiteX33" fmla="*/ 3033554 w 11748700"/>
              <a:gd name="connsiteY33" fmla="*/ 5057369 h 6673820"/>
              <a:gd name="connsiteX34" fmla="*/ 3115893 w 11748700"/>
              <a:gd name="connsiteY34" fmla="*/ 5048701 h 6673820"/>
              <a:gd name="connsiteX35" fmla="*/ 3250237 w 11748700"/>
              <a:gd name="connsiteY35" fmla="*/ 5044368 h 6673820"/>
              <a:gd name="connsiteX36" fmla="*/ 3367245 w 11748700"/>
              <a:gd name="connsiteY36" fmla="*/ 5031367 h 6673820"/>
              <a:gd name="connsiteX37" fmla="*/ 3614263 w 11748700"/>
              <a:gd name="connsiteY37" fmla="*/ 5022700 h 6673820"/>
              <a:gd name="connsiteX38" fmla="*/ 3822278 w 11748700"/>
              <a:gd name="connsiteY38" fmla="*/ 5027033 h 6673820"/>
              <a:gd name="connsiteX39" fmla="*/ 3891617 w 11748700"/>
              <a:gd name="connsiteY39" fmla="*/ 5035701 h 6673820"/>
              <a:gd name="connsiteX40" fmla="*/ 4004292 w 11748700"/>
              <a:gd name="connsiteY40" fmla="*/ 5040034 h 6673820"/>
              <a:gd name="connsiteX41" fmla="*/ 4064963 w 11748700"/>
              <a:gd name="connsiteY41" fmla="*/ 5057369 h 6673820"/>
              <a:gd name="connsiteX42" fmla="*/ 4108299 w 11748700"/>
              <a:gd name="connsiteY42" fmla="*/ 5083371 h 6673820"/>
              <a:gd name="connsiteX43" fmla="*/ 4177638 w 11748700"/>
              <a:gd name="connsiteY43" fmla="*/ 5126707 h 6673820"/>
              <a:gd name="connsiteX44" fmla="*/ 4220974 w 11748700"/>
              <a:gd name="connsiteY44" fmla="*/ 5178711 h 6673820"/>
              <a:gd name="connsiteX45" fmla="*/ 4259977 w 11748700"/>
              <a:gd name="connsiteY45" fmla="*/ 5217714 h 6673820"/>
              <a:gd name="connsiteX46" fmla="*/ 4268644 w 11748700"/>
              <a:gd name="connsiteY46" fmla="*/ 5239382 h 6673820"/>
              <a:gd name="connsiteX47" fmla="*/ 4294646 w 11748700"/>
              <a:gd name="connsiteY47" fmla="*/ 5287052 h 6673820"/>
              <a:gd name="connsiteX48" fmla="*/ 4333649 w 11748700"/>
              <a:gd name="connsiteY48" fmla="*/ 5330389 h 6673820"/>
              <a:gd name="connsiteX49" fmla="*/ 4355317 w 11748700"/>
              <a:gd name="connsiteY49" fmla="*/ 5369392 h 6673820"/>
              <a:gd name="connsiteX50" fmla="*/ 4381319 w 11748700"/>
              <a:gd name="connsiteY50" fmla="*/ 5391060 h 6673820"/>
              <a:gd name="connsiteX51" fmla="*/ 4437657 w 11748700"/>
              <a:gd name="connsiteY51" fmla="*/ 5451731 h 6673820"/>
              <a:gd name="connsiteX52" fmla="*/ 4454991 w 11748700"/>
              <a:gd name="connsiteY52" fmla="*/ 5477733 h 6673820"/>
              <a:gd name="connsiteX53" fmla="*/ 4480993 w 11748700"/>
              <a:gd name="connsiteY53" fmla="*/ 5516736 h 6673820"/>
              <a:gd name="connsiteX54" fmla="*/ 4489660 w 11748700"/>
              <a:gd name="connsiteY54" fmla="*/ 5542737 h 6673820"/>
              <a:gd name="connsiteX55" fmla="*/ 4532997 w 11748700"/>
              <a:gd name="connsiteY55" fmla="*/ 5616410 h 6673820"/>
              <a:gd name="connsiteX56" fmla="*/ 4558999 w 11748700"/>
              <a:gd name="connsiteY56" fmla="*/ 5655412 h 6673820"/>
              <a:gd name="connsiteX57" fmla="*/ 4624003 w 11748700"/>
              <a:gd name="connsiteY57" fmla="*/ 5720417 h 6673820"/>
              <a:gd name="connsiteX58" fmla="*/ 4650005 w 11748700"/>
              <a:gd name="connsiteY58" fmla="*/ 5746419 h 6673820"/>
              <a:gd name="connsiteX59" fmla="*/ 4680341 w 11748700"/>
              <a:gd name="connsiteY59" fmla="*/ 5781088 h 6673820"/>
              <a:gd name="connsiteX60" fmla="*/ 4693342 w 11748700"/>
              <a:gd name="connsiteY60" fmla="*/ 5794089 h 6673820"/>
              <a:gd name="connsiteX61" fmla="*/ 4736678 w 11748700"/>
              <a:gd name="connsiteY61" fmla="*/ 5841759 h 6673820"/>
              <a:gd name="connsiteX62" fmla="*/ 4836352 w 11748700"/>
              <a:gd name="connsiteY62" fmla="*/ 5919765 h 6673820"/>
              <a:gd name="connsiteX63" fmla="*/ 4871021 w 11748700"/>
              <a:gd name="connsiteY63" fmla="*/ 5945767 h 6673820"/>
              <a:gd name="connsiteX64" fmla="*/ 4888356 w 11748700"/>
              <a:gd name="connsiteY64" fmla="*/ 5958768 h 6673820"/>
              <a:gd name="connsiteX65" fmla="*/ 4927359 w 11748700"/>
              <a:gd name="connsiteY65" fmla="*/ 5980436 h 6673820"/>
              <a:gd name="connsiteX66" fmla="*/ 4949027 w 11748700"/>
              <a:gd name="connsiteY66" fmla="*/ 5997771 h 6673820"/>
              <a:gd name="connsiteX67" fmla="*/ 4979363 w 11748700"/>
              <a:gd name="connsiteY67" fmla="*/ 6010772 h 6673820"/>
              <a:gd name="connsiteX68" fmla="*/ 5035700 w 11748700"/>
              <a:gd name="connsiteY68" fmla="*/ 6041107 h 6673820"/>
              <a:gd name="connsiteX69" fmla="*/ 5074703 w 11748700"/>
              <a:gd name="connsiteY69" fmla="*/ 6045441 h 6673820"/>
              <a:gd name="connsiteX70" fmla="*/ 5096371 w 11748700"/>
              <a:gd name="connsiteY70" fmla="*/ 6054108 h 6673820"/>
              <a:gd name="connsiteX71" fmla="*/ 5248049 w 11748700"/>
              <a:gd name="connsiteY71" fmla="*/ 6067109 h 6673820"/>
              <a:gd name="connsiteX72" fmla="*/ 5313054 w 11748700"/>
              <a:gd name="connsiteY72" fmla="*/ 6054108 h 6673820"/>
              <a:gd name="connsiteX73" fmla="*/ 5326055 w 11748700"/>
              <a:gd name="connsiteY73" fmla="*/ 6049774 h 6673820"/>
              <a:gd name="connsiteX74" fmla="*/ 5343389 w 11748700"/>
              <a:gd name="connsiteY74" fmla="*/ 6045441 h 6673820"/>
              <a:gd name="connsiteX75" fmla="*/ 5356390 w 11748700"/>
              <a:gd name="connsiteY75" fmla="*/ 6041107 h 6673820"/>
              <a:gd name="connsiteX76" fmla="*/ 5378058 w 11748700"/>
              <a:gd name="connsiteY76" fmla="*/ 6036773 h 6673820"/>
              <a:gd name="connsiteX77" fmla="*/ 5443063 w 11748700"/>
              <a:gd name="connsiteY77" fmla="*/ 6010772 h 6673820"/>
              <a:gd name="connsiteX78" fmla="*/ 5486400 w 11748700"/>
              <a:gd name="connsiteY78" fmla="*/ 6002104 h 6673820"/>
              <a:gd name="connsiteX79" fmla="*/ 5516735 w 11748700"/>
              <a:gd name="connsiteY79" fmla="*/ 5984770 h 6673820"/>
              <a:gd name="connsiteX80" fmla="*/ 5586074 w 11748700"/>
              <a:gd name="connsiteY80" fmla="*/ 5963101 h 6673820"/>
              <a:gd name="connsiteX81" fmla="*/ 5607742 w 11748700"/>
              <a:gd name="connsiteY81" fmla="*/ 5954434 h 6673820"/>
              <a:gd name="connsiteX82" fmla="*/ 5633744 w 11748700"/>
              <a:gd name="connsiteY82" fmla="*/ 5945767 h 6673820"/>
              <a:gd name="connsiteX83" fmla="*/ 5659746 w 11748700"/>
              <a:gd name="connsiteY83" fmla="*/ 5924099 h 6673820"/>
              <a:gd name="connsiteX84" fmla="*/ 5711749 w 11748700"/>
              <a:gd name="connsiteY84" fmla="*/ 5902430 h 6673820"/>
              <a:gd name="connsiteX85" fmla="*/ 5737751 w 11748700"/>
              <a:gd name="connsiteY85" fmla="*/ 5885096 h 6673820"/>
              <a:gd name="connsiteX86" fmla="*/ 5824424 w 11748700"/>
              <a:gd name="connsiteY86" fmla="*/ 5837426 h 6673820"/>
              <a:gd name="connsiteX87" fmla="*/ 5863427 w 11748700"/>
              <a:gd name="connsiteY87" fmla="*/ 5807090 h 6673820"/>
              <a:gd name="connsiteX88" fmla="*/ 5880762 w 11748700"/>
              <a:gd name="connsiteY88" fmla="*/ 5794089 h 6673820"/>
              <a:gd name="connsiteX89" fmla="*/ 5911097 w 11748700"/>
              <a:gd name="connsiteY89" fmla="*/ 5763754 h 6673820"/>
              <a:gd name="connsiteX90" fmla="*/ 5963101 w 11748700"/>
              <a:gd name="connsiteY90" fmla="*/ 5720417 h 6673820"/>
              <a:gd name="connsiteX91" fmla="*/ 5980436 w 11748700"/>
              <a:gd name="connsiteY91" fmla="*/ 5707416 h 6673820"/>
              <a:gd name="connsiteX92" fmla="*/ 5993437 w 11748700"/>
              <a:gd name="connsiteY92" fmla="*/ 5698749 h 6673820"/>
              <a:gd name="connsiteX93" fmla="*/ 6006438 w 11748700"/>
              <a:gd name="connsiteY93" fmla="*/ 5685748 h 6673820"/>
              <a:gd name="connsiteX94" fmla="*/ 6054108 w 11748700"/>
              <a:gd name="connsiteY94" fmla="*/ 5651079 h 6673820"/>
              <a:gd name="connsiteX95" fmla="*/ 6088777 w 11748700"/>
              <a:gd name="connsiteY95" fmla="*/ 5625077 h 6673820"/>
              <a:gd name="connsiteX96" fmla="*/ 6114779 w 11748700"/>
              <a:gd name="connsiteY96" fmla="*/ 5599075 h 6673820"/>
              <a:gd name="connsiteX97" fmla="*/ 6127780 w 11748700"/>
              <a:gd name="connsiteY97" fmla="*/ 5586074 h 6673820"/>
              <a:gd name="connsiteX98" fmla="*/ 6140781 w 11748700"/>
              <a:gd name="connsiteY98" fmla="*/ 5568739 h 6673820"/>
              <a:gd name="connsiteX99" fmla="*/ 6158115 w 11748700"/>
              <a:gd name="connsiteY99" fmla="*/ 5551405 h 6673820"/>
              <a:gd name="connsiteX100" fmla="*/ 6171116 w 11748700"/>
              <a:gd name="connsiteY100" fmla="*/ 5529737 h 6673820"/>
              <a:gd name="connsiteX101" fmla="*/ 6192784 w 11748700"/>
              <a:gd name="connsiteY101" fmla="*/ 5508068 h 6673820"/>
              <a:gd name="connsiteX102" fmla="*/ 6201452 w 11748700"/>
              <a:gd name="connsiteY102" fmla="*/ 5477733 h 6673820"/>
              <a:gd name="connsiteX103" fmla="*/ 6210119 w 11748700"/>
              <a:gd name="connsiteY103" fmla="*/ 5469065 h 6673820"/>
              <a:gd name="connsiteX104" fmla="*/ 6218786 w 11748700"/>
              <a:gd name="connsiteY104" fmla="*/ 5456064 h 6673820"/>
              <a:gd name="connsiteX105" fmla="*/ 6231787 w 11748700"/>
              <a:gd name="connsiteY105" fmla="*/ 5421395 h 6673820"/>
              <a:gd name="connsiteX106" fmla="*/ 6240455 w 11748700"/>
              <a:gd name="connsiteY106" fmla="*/ 5399727 h 6673820"/>
              <a:gd name="connsiteX107" fmla="*/ 6253456 w 11748700"/>
              <a:gd name="connsiteY107" fmla="*/ 5382392 h 6673820"/>
              <a:gd name="connsiteX108" fmla="*/ 6270790 w 11748700"/>
              <a:gd name="connsiteY108" fmla="*/ 5352057 h 6673820"/>
              <a:gd name="connsiteX109" fmla="*/ 6283791 w 11748700"/>
              <a:gd name="connsiteY109" fmla="*/ 5339056 h 6673820"/>
              <a:gd name="connsiteX110" fmla="*/ 6301126 w 11748700"/>
              <a:gd name="connsiteY110" fmla="*/ 5313054 h 6673820"/>
              <a:gd name="connsiteX111" fmla="*/ 6309793 w 11748700"/>
              <a:gd name="connsiteY111" fmla="*/ 5295719 h 6673820"/>
              <a:gd name="connsiteX112" fmla="*/ 6322794 w 11748700"/>
              <a:gd name="connsiteY112" fmla="*/ 5287052 h 6673820"/>
              <a:gd name="connsiteX113" fmla="*/ 6340129 w 11748700"/>
              <a:gd name="connsiteY113" fmla="*/ 5274051 h 6673820"/>
              <a:gd name="connsiteX114" fmla="*/ 6370464 w 11748700"/>
              <a:gd name="connsiteY114" fmla="*/ 5269718 h 6673820"/>
              <a:gd name="connsiteX115" fmla="*/ 6387799 w 11748700"/>
              <a:gd name="connsiteY115" fmla="*/ 5252383 h 6673820"/>
              <a:gd name="connsiteX116" fmla="*/ 6400800 w 11748700"/>
              <a:gd name="connsiteY116" fmla="*/ 5239382 h 6673820"/>
              <a:gd name="connsiteX117" fmla="*/ 6409467 w 11748700"/>
              <a:gd name="connsiteY117" fmla="*/ 5222047 h 6673820"/>
              <a:gd name="connsiteX118" fmla="*/ 6418134 w 11748700"/>
              <a:gd name="connsiteY118" fmla="*/ 5209046 h 6673820"/>
              <a:gd name="connsiteX119" fmla="*/ 6444136 w 11748700"/>
              <a:gd name="connsiteY119" fmla="*/ 5148375 h 6673820"/>
              <a:gd name="connsiteX120" fmla="*/ 6465804 w 11748700"/>
              <a:gd name="connsiteY120" fmla="*/ 5118040 h 6673820"/>
              <a:gd name="connsiteX121" fmla="*/ 6474472 w 11748700"/>
              <a:gd name="connsiteY121" fmla="*/ 5092038 h 6673820"/>
              <a:gd name="connsiteX122" fmla="*/ 6491806 w 11748700"/>
              <a:gd name="connsiteY122" fmla="*/ 5057369 h 6673820"/>
              <a:gd name="connsiteX123" fmla="*/ 6496140 w 11748700"/>
              <a:gd name="connsiteY123" fmla="*/ 5027033 h 6673820"/>
              <a:gd name="connsiteX124" fmla="*/ 6509141 w 11748700"/>
              <a:gd name="connsiteY124" fmla="*/ 4996698 h 6673820"/>
              <a:gd name="connsiteX125" fmla="*/ 6517808 w 11748700"/>
              <a:gd name="connsiteY125" fmla="*/ 4975029 h 6673820"/>
              <a:gd name="connsiteX126" fmla="*/ 6530809 w 11748700"/>
              <a:gd name="connsiteY126" fmla="*/ 4940360 h 6673820"/>
              <a:gd name="connsiteX127" fmla="*/ 6539476 w 11748700"/>
              <a:gd name="connsiteY127" fmla="*/ 4927359 h 6673820"/>
              <a:gd name="connsiteX128" fmla="*/ 6556811 w 11748700"/>
              <a:gd name="connsiteY128" fmla="*/ 4897024 h 6673820"/>
              <a:gd name="connsiteX129" fmla="*/ 6569812 w 11748700"/>
              <a:gd name="connsiteY129" fmla="*/ 4879689 h 6673820"/>
              <a:gd name="connsiteX130" fmla="*/ 6587147 w 11748700"/>
              <a:gd name="connsiteY130" fmla="*/ 4836353 h 6673820"/>
              <a:gd name="connsiteX131" fmla="*/ 6591480 w 11748700"/>
              <a:gd name="connsiteY131" fmla="*/ 4819018 h 6673820"/>
              <a:gd name="connsiteX132" fmla="*/ 6630483 w 11748700"/>
              <a:gd name="connsiteY132" fmla="*/ 4762681 h 6673820"/>
              <a:gd name="connsiteX133" fmla="*/ 6639150 w 11748700"/>
              <a:gd name="connsiteY133" fmla="*/ 4749680 h 6673820"/>
              <a:gd name="connsiteX134" fmla="*/ 6691154 w 11748700"/>
              <a:gd name="connsiteY134" fmla="*/ 4736679 h 6673820"/>
              <a:gd name="connsiteX135" fmla="*/ 6760493 w 11748700"/>
              <a:gd name="connsiteY135" fmla="*/ 4728011 h 6673820"/>
              <a:gd name="connsiteX136" fmla="*/ 6786494 w 11748700"/>
              <a:gd name="connsiteY136" fmla="*/ 4719344 h 6673820"/>
              <a:gd name="connsiteX137" fmla="*/ 6890502 w 11748700"/>
              <a:gd name="connsiteY137" fmla="*/ 4710677 h 6673820"/>
              <a:gd name="connsiteX138" fmla="*/ 6920838 w 11748700"/>
              <a:gd name="connsiteY138" fmla="*/ 4706343 h 6673820"/>
              <a:gd name="connsiteX139" fmla="*/ 7024845 w 11748700"/>
              <a:gd name="connsiteY139" fmla="*/ 4697676 h 6673820"/>
              <a:gd name="connsiteX140" fmla="*/ 7042180 w 11748700"/>
              <a:gd name="connsiteY140" fmla="*/ 4693342 h 6673820"/>
              <a:gd name="connsiteX141" fmla="*/ 7076849 w 11748700"/>
              <a:gd name="connsiteY141" fmla="*/ 4680341 h 6673820"/>
              <a:gd name="connsiteX142" fmla="*/ 7098517 w 11748700"/>
              <a:gd name="connsiteY142" fmla="*/ 4671674 h 6673820"/>
              <a:gd name="connsiteX143" fmla="*/ 7163522 w 11748700"/>
              <a:gd name="connsiteY143" fmla="*/ 4658673 h 6673820"/>
              <a:gd name="connsiteX144" fmla="*/ 7193857 w 11748700"/>
              <a:gd name="connsiteY144" fmla="*/ 4641338 h 6673820"/>
              <a:gd name="connsiteX145" fmla="*/ 7224193 w 11748700"/>
              <a:gd name="connsiteY145" fmla="*/ 4637005 h 6673820"/>
              <a:gd name="connsiteX146" fmla="*/ 7245861 w 11748700"/>
              <a:gd name="connsiteY146" fmla="*/ 4632671 h 6673820"/>
              <a:gd name="connsiteX147" fmla="*/ 7271863 w 11748700"/>
              <a:gd name="connsiteY147" fmla="*/ 4628337 h 6673820"/>
              <a:gd name="connsiteX148" fmla="*/ 7284864 w 11748700"/>
              <a:gd name="connsiteY148" fmla="*/ 4624004 h 6673820"/>
              <a:gd name="connsiteX149" fmla="*/ 7310866 w 11748700"/>
              <a:gd name="connsiteY149" fmla="*/ 4619670 h 6673820"/>
              <a:gd name="connsiteX150" fmla="*/ 7328201 w 11748700"/>
              <a:gd name="connsiteY150" fmla="*/ 4615337 h 6673820"/>
              <a:gd name="connsiteX151" fmla="*/ 7436542 w 11748700"/>
              <a:gd name="connsiteY151" fmla="*/ 4619670 h 6673820"/>
              <a:gd name="connsiteX152" fmla="*/ 7492879 w 11748700"/>
              <a:gd name="connsiteY152" fmla="*/ 4632671 h 6673820"/>
              <a:gd name="connsiteX153" fmla="*/ 7505880 w 11748700"/>
              <a:gd name="connsiteY153" fmla="*/ 4637005 h 6673820"/>
              <a:gd name="connsiteX154" fmla="*/ 7531882 w 11748700"/>
              <a:gd name="connsiteY154" fmla="*/ 4641338 h 6673820"/>
              <a:gd name="connsiteX155" fmla="*/ 7562218 w 11748700"/>
              <a:gd name="connsiteY155" fmla="*/ 4650006 h 6673820"/>
              <a:gd name="connsiteX156" fmla="*/ 7570885 w 11748700"/>
              <a:gd name="connsiteY156" fmla="*/ 4663007 h 6673820"/>
              <a:gd name="connsiteX157" fmla="*/ 7588220 w 11748700"/>
              <a:gd name="connsiteY157" fmla="*/ 4697676 h 6673820"/>
              <a:gd name="connsiteX158" fmla="*/ 7601220 w 11748700"/>
              <a:gd name="connsiteY158" fmla="*/ 4715010 h 6673820"/>
              <a:gd name="connsiteX159" fmla="*/ 7614221 w 11748700"/>
              <a:gd name="connsiteY159" fmla="*/ 4728011 h 6673820"/>
              <a:gd name="connsiteX160" fmla="*/ 7622889 w 11748700"/>
              <a:gd name="connsiteY160" fmla="*/ 4745346 h 6673820"/>
              <a:gd name="connsiteX161" fmla="*/ 7640223 w 11748700"/>
              <a:gd name="connsiteY161" fmla="*/ 4767014 h 6673820"/>
              <a:gd name="connsiteX162" fmla="*/ 7661892 w 11748700"/>
              <a:gd name="connsiteY162" fmla="*/ 4801683 h 6673820"/>
              <a:gd name="connsiteX163" fmla="*/ 7666225 w 11748700"/>
              <a:gd name="connsiteY163" fmla="*/ 4814684 h 6673820"/>
              <a:gd name="connsiteX164" fmla="*/ 7674893 w 11748700"/>
              <a:gd name="connsiteY164" fmla="*/ 4827685 h 6673820"/>
              <a:gd name="connsiteX165" fmla="*/ 7731230 w 11748700"/>
              <a:gd name="connsiteY165" fmla="*/ 4888356 h 6673820"/>
              <a:gd name="connsiteX166" fmla="*/ 7744231 w 11748700"/>
              <a:gd name="connsiteY166" fmla="*/ 4901357 h 6673820"/>
              <a:gd name="connsiteX167" fmla="*/ 7765899 w 11748700"/>
              <a:gd name="connsiteY167" fmla="*/ 4931693 h 6673820"/>
              <a:gd name="connsiteX168" fmla="*/ 7809236 w 11748700"/>
              <a:gd name="connsiteY168" fmla="*/ 4966362 h 6673820"/>
              <a:gd name="connsiteX169" fmla="*/ 7908910 w 11748700"/>
              <a:gd name="connsiteY169" fmla="*/ 4962028 h 6673820"/>
              <a:gd name="connsiteX170" fmla="*/ 7973914 w 11748700"/>
              <a:gd name="connsiteY170" fmla="*/ 4953361 h 6673820"/>
              <a:gd name="connsiteX171" fmla="*/ 7995583 w 11748700"/>
              <a:gd name="connsiteY171" fmla="*/ 4949028 h 6673820"/>
              <a:gd name="connsiteX172" fmla="*/ 8069255 w 11748700"/>
              <a:gd name="connsiteY172" fmla="*/ 4944694 h 6673820"/>
              <a:gd name="connsiteX173" fmla="*/ 8147260 w 11748700"/>
              <a:gd name="connsiteY173" fmla="*/ 4931693 h 6673820"/>
              <a:gd name="connsiteX174" fmla="*/ 8199264 w 11748700"/>
              <a:gd name="connsiteY174" fmla="*/ 4918692 h 6673820"/>
              <a:gd name="connsiteX175" fmla="*/ 8238267 w 11748700"/>
              <a:gd name="connsiteY175" fmla="*/ 4910025 h 6673820"/>
              <a:gd name="connsiteX176" fmla="*/ 8298938 w 11748700"/>
              <a:gd name="connsiteY176" fmla="*/ 4875355 h 6673820"/>
              <a:gd name="connsiteX177" fmla="*/ 8320606 w 11748700"/>
              <a:gd name="connsiteY177" fmla="*/ 4866688 h 6673820"/>
              <a:gd name="connsiteX178" fmla="*/ 8342275 w 11748700"/>
              <a:gd name="connsiteY178" fmla="*/ 4853687 h 6673820"/>
              <a:gd name="connsiteX179" fmla="*/ 8411613 w 11748700"/>
              <a:gd name="connsiteY179" fmla="*/ 4823352 h 6673820"/>
              <a:gd name="connsiteX180" fmla="*/ 8433281 w 11748700"/>
              <a:gd name="connsiteY180" fmla="*/ 4810351 h 6673820"/>
              <a:gd name="connsiteX181" fmla="*/ 8463617 w 11748700"/>
              <a:gd name="connsiteY181" fmla="*/ 4788683 h 6673820"/>
              <a:gd name="connsiteX182" fmla="*/ 8532955 w 11748700"/>
              <a:gd name="connsiteY182" fmla="*/ 4758347 h 6673820"/>
              <a:gd name="connsiteX183" fmla="*/ 8576292 w 11748700"/>
              <a:gd name="connsiteY183" fmla="*/ 4736679 h 6673820"/>
              <a:gd name="connsiteX184" fmla="*/ 8597960 w 11748700"/>
              <a:gd name="connsiteY184" fmla="*/ 4723678 h 6673820"/>
              <a:gd name="connsiteX185" fmla="*/ 8632629 w 11748700"/>
              <a:gd name="connsiteY185" fmla="*/ 4706343 h 6673820"/>
              <a:gd name="connsiteX186" fmla="*/ 8671632 w 11748700"/>
              <a:gd name="connsiteY186" fmla="*/ 4680341 h 6673820"/>
              <a:gd name="connsiteX187" fmla="*/ 8727969 w 11748700"/>
              <a:gd name="connsiteY187" fmla="*/ 4641338 h 6673820"/>
              <a:gd name="connsiteX188" fmla="*/ 8758305 w 11748700"/>
              <a:gd name="connsiteY188" fmla="*/ 4615337 h 6673820"/>
              <a:gd name="connsiteX189" fmla="*/ 8827643 w 11748700"/>
              <a:gd name="connsiteY189" fmla="*/ 4567666 h 6673820"/>
              <a:gd name="connsiteX190" fmla="*/ 8914316 w 11748700"/>
              <a:gd name="connsiteY190" fmla="*/ 4515663 h 6673820"/>
              <a:gd name="connsiteX191" fmla="*/ 8940318 w 11748700"/>
              <a:gd name="connsiteY191" fmla="*/ 4493994 h 6673820"/>
              <a:gd name="connsiteX192" fmla="*/ 8961986 w 11748700"/>
              <a:gd name="connsiteY192" fmla="*/ 4472326 h 6673820"/>
              <a:gd name="connsiteX193" fmla="*/ 9000989 w 11748700"/>
              <a:gd name="connsiteY193" fmla="*/ 4437657 h 6673820"/>
              <a:gd name="connsiteX194" fmla="*/ 9022657 w 11748700"/>
              <a:gd name="connsiteY194" fmla="*/ 4415989 h 6673820"/>
              <a:gd name="connsiteX195" fmla="*/ 9052993 w 11748700"/>
              <a:gd name="connsiteY195" fmla="*/ 4389987 h 6673820"/>
              <a:gd name="connsiteX196" fmla="*/ 9109330 w 11748700"/>
              <a:gd name="connsiteY196" fmla="*/ 4329316 h 6673820"/>
              <a:gd name="connsiteX197" fmla="*/ 9165668 w 11748700"/>
              <a:gd name="connsiteY197" fmla="*/ 4290313 h 6673820"/>
              <a:gd name="connsiteX198" fmla="*/ 9191670 w 11748700"/>
              <a:gd name="connsiteY198" fmla="*/ 4268645 h 6673820"/>
              <a:gd name="connsiteX199" fmla="*/ 9248007 w 11748700"/>
              <a:gd name="connsiteY199" fmla="*/ 4238309 h 6673820"/>
              <a:gd name="connsiteX200" fmla="*/ 9339014 w 11748700"/>
              <a:gd name="connsiteY200" fmla="*/ 4155970 h 6673820"/>
              <a:gd name="connsiteX201" fmla="*/ 9430020 w 11748700"/>
              <a:gd name="connsiteY201" fmla="*/ 4025960 h 6673820"/>
              <a:gd name="connsiteX202" fmla="*/ 9495025 w 11748700"/>
              <a:gd name="connsiteY202" fmla="*/ 3900284 h 6673820"/>
              <a:gd name="connsiteX203" fmla="*/ 9568697 w 11748700"/>
              <a:gd name="connsiteY203" fmla="*/ 3796277 h 6673820"/>
              <a:gd name="connsiteX204" fmla="*/ 9612034 w 11748700"/>
              <a:gd name="connsiteY204" fmla="*/ 3713937 h 6673820"/>
              <a:gd name="connsiteX205" fmla="*/ 9655370 w 11748700"/>
              <a:gd name="connsiteY205" fmla="*/ 3644599 h 6673820"/>
              <a:gd name="connsiteX206" fmla="*/ 9651037 w 11748700"/>
              <a:gd name="connsiteY206" fmla="*/ 3475587 h 6673820"/>
              <a:gd name="connsiteX207" fmla="*/ 9612034 w 11748700"/>
              <a:gd name="connsiteY207" fmla="*/ 3410582 h 6673820"/>
              <a:gd name="connsiteX208" fmla="*/ 9473357 w 11748700"/>
              <a:gd name="connsiteY208" fmla="*/ 3237236 h 6673820"/>
              <a:gd name="connsiteX209" fmla="*/ 9399685 w 11748700"/>
              <a:gd name="connsiteY209" fmla="*/ 3176565 h 6673820"/>
              <a:gd name="connsiteX210" fmla="*/ 9347681 w 11748700"/>
              <a:gd name="connsiteY210" fmla="*/ 3128895 h 6673820"/>
              <a:gd name="connsiteX211" fmla="*/ 9217672 w 11748700"/>
              <a:gd name="connsiteY211" fmla="*/ 3042222 h 6673820"/>
              <a:gd name="connsiteX212" fmla="*/ 9083329 w 11748700"/>
              <a:gd name="connsiteY212" fmla="*/ 2968550 h 6673820"/>
              <a:gd name="connsiteX213" fmla="*/ 8983655 w 11748700"/>
              <a:gd name="connsiteY213" fmla="*/ 2933881 h 6673820"/>
              <a:gd name="connsiteX214" fmla="*/ 8831977 w 11748700"/>
              <a:gd name="connsiteY214" fmla="*/ 2873210 h 6673820"/>
              <a:gd name="connsiteX215" fmla="*/ 8680299 w 11748700"/>
              <a:gd name="connsiteY215" fmla="*/ 2803871 h 6673820"/>
              <a:gd name="connsiteX216" fmla="*/ 8567624 w 11748700"/>
              <a:gd name="connsiteY216" fmla="*/ 2773536 h 6673820"/>
              <a:gd name="connsiteX217" fmla="*/ 8446282 w 11748700"/>
              <a:gd name="connsiteY217" fmla="*/ 2730199 h 6673820"/>
              <a:gd name="connsiteX218" fmla="*/ 8242601 w 11748700"/>
              <a:gd name="connsiteY218" fmla="*/ 2673862 h 6673820"/>
              <a:gd name="connsiteX219" fmla="*/ 7917577 w 11748700"/>
              <a:gd name="connsiteY219" fmla="*/ 2561187 h 6673820"/>
              <a:gd name="connsiteX220" fmla="*/ 7683560 w 11748700"/>
              <a:gd name="connsiteY220" fmla="*/ 2496182 h 6673820"/>
              <a:gd name="connsiteX221" fmla="*/ 7302199 w 11748700"/>
              <a:gd name="connsiteY221" fmla="*/ 2379173 h 6673820"/>
              <a:gd name="connsiteX222" fmla="*/ 6920838 w 11748700"/>
              <a:gd name="connsiteY222" fmla="*/ 2322836 h 6673820"/>
              <a:gd name="connsiteX223" fmla="*/ 6799495 w 11748700"/>
              <a:gd name="connsiteY223" fmla="*/ 2288167 h 6673820"/>
              <a:gd name="connsiteX224" fmla="*/ 6730157 w 11748700"/>
              <a:gd name="connsiteY224" fmla="*/ 2279500 h 6673820"/>
              <a:gd name="connsiteX225" fmla="*/ 6630483 w 11748700"/>
              <a:gd name="connsiteY225" fmla="*/ 2262165 h 6673820"/>
              <a:gd name="connsiteX226" fmla="*/ 6582813 w 11748700"/>
              <a:gd name="connsiteY226" fmla="*/ 2249164 h 6673820"/>
              <a:gd name="connsiteX227" fmla="*/ 6478805 w 11748700"/>
              <a:gd name="connsiteY227" fmla="*/ 2240497 h 6673820"/>
              <a:gd name="connsiteX228" fmla="*/ 5997770 w 11748700"/>
              <a:gd name="connsiteY228" fmla="*/ 2227496 h 6673820"/>
              <a:gd name="connsiteX229" fmla="*/ 5183044 w 11748700"/>
              <a:gd name="connsiteY229" fmla="*/ 2223162 h 6673820"/>
              <a:gd name="connsiteX230" fmla="*/ 4593668 w 11748700"/>
              <a:gd name="connsiteY230" fmla="*/ 2201494 h 6673820"/>
              <a:gd name="connsiteX231" fmla="*/ 4467992 w 11748700"/>
              <a:gd name="connsiteY231" fmla="*/ 2188493 h 6673820"/>
              <a:gd name="connsiteX232" fmla="*/ 4277311 w 11748700"/>
              <a:gd name="connsiteY232" fmla="*/ 2171158 h 6673820"/>
              <a:gd name="connsiteX233" fmla="*/ 4207973 w 11748700"/>
              <a:gd name="connsiteY233" fmla="*/ 2162491 h 6673820"/>
              <a:gd name="connsiteX234" fmla="*/ 4168970 w 11748700"/>
              <a:gd name="connsiteY234" fmla="*/ 2153824 h 6673820"/>
              <a:gd name="connsiteX235" fmla="*/ 3722604 w 11748700"/>
              <a:gd name="connsiteY235" fmla="*/ 2145156 h 6673820"/>
              <a:gd name="connsiteX236" fmla="*/ 3627264 w 11748700"/>
              <a:gd name="connsiteY236" fmla="*/ 2136489 h 6673820"/>
              <a:gd name="connsiteX237" fmla="*/ 3592595 w 11748700"/>
              <a:gd name="connsiteY237" fmla="*/ 2123488 h 6673820"/>
              <a:gd name="connsiteX238" fmla="*/ 3471253 w 11748700"/>
              <a:gd name="connsiteY238" fmla="*/ 2101820 h 6673820"/>
              <a:gd name="connsiteX239" fmla="*/ 3349911 w 11748700"/>
              <a:gd name="connsiteY239" fmla="*/ 2054150 h 6673820"/>
              <a:gd name="connsiteX240" fmla="*/ 3228568 w 11748700"/>
              <a:gd name="connsiteY240" fmla="*/ 2006480 h 6673820"/>
              <a:gd name="connsiteX241" fmla="*/ 3206900 w 11748700"/>
              <a:gd name="connsiteY241" fmla="*/ 1989145 h 6673820"/>
              <a:gd name="connsiteX242" fmla="*/ 3163564 w 11748700"/>
              <a:gd name="connsiteY242" fmla="*/ 1967477 h 6673820"/>
              <a:gd name="connsiteX243" fmla="*/ 3124561 w 11748700"/>
              <a:gd name="connsiteY243" fmla="*/ 1932808 h 6673820"/>
              <a:gd name="connsiteX244" fmla="*/ 3094225 w 11748700"/>
              <a:gd name="connsiteY244" fmla="*/ 1911139 h 6673820"/>
              <a:gd name="connsiteX245" fmla="*/ 3020553 w 11748700"/>
              <a:gd name="connsiteY245" fmla="*/ 1850468 h 6673820"/>
              <a:gd name="connsiteX246" fmla="*/ 2994551 w 11748700"/>
              <a:gd name="connsiteY246" fmla="*/ 1828800 h 6673820"/>
              <a:gd name="connsiteX247" fmla="*/ 2977217 w 11748700"/>
              <a:gd name="connsiteY247" fmla="*/ 1807132 h 6673820"/>
              <a:gd name="connsiteX248" fmla="*/ 2964216 w 11748700"/>
              <a:gd name="connsiteY248" fmla="*/ 1794131 h 6673820"/>
              <a:gd name="connsiteX249" fmla="*/ 2951215 w 11748700"/>
              <a:gd name="connsiteY249" fmla="*/ 1768129 h 6673820"/>
              <a:gd name="connsiteX250" fmla="*/ 2933880 w 11748700"/>
              <a:gd name="connsiteY250" fmla="*/ 1746461 h 6673820"/>
              <a:gd name="connsiteX251" fmla="*/ 2916546 w 11748700"/>
              <a:gd name="connsiteY251" fmla="*/ 1720459 h 6673820"/>
              <a:gd name="connsiteX252" fmla="*/ 2899211 w 11748700"/>
              <a:gd name="connsiteY252" fmla="*/ 1703124 h 6673820"/>
              <a:gd name="connsiteX253" fmla="*/ 2890544 w 11748700"/>
              <a:gd name="connsiteY253" fmla="*/ 1690123 h 6673820"/>
              <a:gd name="connsiteX254" fmla="*/ 2829873 w 11748700"/>
              <a:gd name="connsiteY254" fmla="*/ 1607784 h 6673820"/>
              <a:gd name="connsiteX255" fmla="*/ 2816872 w 11748700"/>
              <a:gd name="connsiteY255" fmla="*/ 1577448 h 6673820"/>
              <a:gd name="connsiteX256" fmla="*/ 2812538 w 11748700"/>
              <a:gd name="connsiteY256" fmla="*/ 1542779 h 6673820"/>
              <a:gd name="connsiteX257" fmla="*/ 2808204 w 11748700"/>
              <a:gd name="connsiteY257" fmla="*/ 1430104 h 6673820"/>
              <a:gd name="connsiteX258" fmla="*/ 2799537 w 11748700"/>
              <a:gd name="connsiteY258" fmla="*/ 1391101 h 6673820"/>
              <a:gd name="connsiteX259" fmla="*/ 2795203 w 11748700"/>
              <a:gd name="connsiteY259" fmla="*/ 1343431 h 6673820"/>
              <a:gd name="connsiteX260" fmla="*/ 2786536 w 11748700"/>
              <a:gd name="connsiteY260" fmla="*/ 1300095 h 6673820"/>
              <a:gd name="connsiteX261" fmla="*/ 2773535 w 11748700"/>
              <a:gd name="connsiteY261" fmla="*/ 1152751 h 6673820"/>
              <a:gd name="connsiteX262" fmla="*/ 2769202 w 11748700"/>
              <a:gd name="connsiteY262" fmla="*/ 1135416 h 6673820"/>
              <a:gd name="connsiteX263" fmla="*/ 2777869 w 11748700"/>
              <a:gd name="connsiteY263" fmla="*/ 996739 h 6673820"/>
              <a:gd name="connsiteX264" fmla="*/ 2786536 w 11748700"/>
              <a:gd name="connsiteY264" fmla="*/ 966404 h 6673820"/>
              <a:gd name="connsiteX265" fmla="*/ 2812538 w 11748700"/>
              <a:gd name="connsiteY265" fmla="*/ 905733 h 6673820"/>
              <a:gd name="connsiteX266" fmla="*/ 2847207 w 11748700"/>
              <a:gd name="connsiteY266" fmla="*/ 862396 h 6673820"/>
              <a:gd name="connsiteX267" fmla="*/ 2864542 w 11748700"/>
              <a:gd name="connsiteY267" fmla="*/ 840728 h 6673820"/>
              <a:gd name="connsiteX268" fmla="*/ 2881876 w 11748700"/>
              <a:gd name="connsiteY268" fmla="*/ 827727 h 6673820"/>
              <a:gd name="connsiteX269" fmla="*/ 2894877 w 11748700"/>
              <a:gd name="connsiteY269" fmla="*/ 819060 h 6673820"/>
              <a:gd name="connsiteX270" fmla="*/ 2912212 w 11748700"/>
              <a:gd name="connsiteY270" fmla="*/ 801725 h 6673820"/>
              <a:gd name="connsiteX271" fmla="*/ 3003219 w 11748700"/>
              <a:gd name="connsiteY271" fmla="*/ 775723 h 6673820"/>
              <a:gd name="connsiteX272" fmla="*/ 3115893 w 11748700"/>
              <a:gd name="connsiteY272" fmla="*/ 749721 h 6673820"/>
              <a:gd name="connsiteX273" fmla="*/ 3137562 w 11748700"/>
              <a:gd name="connsiteY273" fmla="*/ 741054 h 6673820"/>
              <a:gd name="connsiteX274" fmla="*/ 3163564 w 11748700"/>
              <a:gd name="connsiteY274" fmla="*/ 732387 h 6673820"/>
              <a:gd name="connsiteX275" fmla="*/ 3219901 w 11748700"/>
              <a:gd name="connsiteY275" fmla="*/ 702051 h 6673820"/>
              <a:gd name="connsiteX276" fmla="*/ 3237236 w 11748700"/>
              <a:gd name="connsiteY276" fmla="*/ 689050 h 6673820"/>
              <a:gd name="connsiteX277" fmla="*/ 3293573 w 11748700"/>
              <a:gd name="connsiteY277" fmla="*/ 663048 h 6673820"/>
              <a:gd name="connsiteX278" fmla="*/ 3323909 w 11748700"/>
              <a:gd name="connsiteY278" fmla="*/ 650047 h 6673820"/>
              <a:gd name="connsiteX279" fmla="*/ 3362911 w 11748700"/>
              <a:gd name="connsiteY279" fmla="*/ 641380 h 6673820"/>
              <a:gd name="connsiteX280" fmla="*/ 3488587 w 11748700"/>
              <a:gd name="connsiteY280" fmla="*/ 619712 h 6673820"/>
              <a:gd name="connsiteX281" fmla="*/ 3644599 w 11748700"/>
              <a:gd name="connsiteY281" fmla="*/ 598044 h 6673820"/>
              <a:gd name="connsiteX282" fmla="*/ 3731272 w 11748700"/>
              <a:gd name="connsiteY282" fmla="*/ 589376 h 6673820"/>
              <a:gd name="connsiteX283" fmla="*/ 3809277 w 11748700"/>
              <a:gd name="connsiteY283" fmla="*/ 576375 h 6673820"/>
              <a:gd name="connsiteX284" fmla="*/ 3891617 w 11748700"/>
              <a:gd name="connsiteY284" fmla="*/ 567708 h 6673820"/>
              <a:gd name="connsiteX285" fmla="*/ 4359651 w 11748700"/>
              <a:gd name="connsiteY285" fmla="*/ 533039 h 6673820"/>
              <a:gd name="connsiteX286" fmla="*/ 4428989 w 11748700"/>
              <a:gd name="connsiteY286" fmla="*/ 520038 h 6673820"/>
              <a:gd name="connsiteX287" fmla="*/ 4554665 w 11748700"/>
              <a:gd name="connsiteY287" fmla="*/ 507037 h 6673820"/>
              <a:gd name="connsiteX288" fmla="*/ 4654339 w 11748700"/>
              <a:gd name="connsiteY288" fmla="*/ 485369 h 6673820"/>
              <a:gd name="connsiteX289" fmla="*/ 4758347 w 11748700"/>
              <a:gd name="connsiteY289" fmla="*/ 437699 h 6673820"/>
              <a:gd name="connsiteX290" fmla="*/ 4888356 w 11748700"/>
              <a:gd name="connsiteY290" fmla="*/ 416030 h 6673820"/>
              <a:gd name="connsiteX291" fmla="*/ 5105039 w 11748700"/>
              <a:gd name="connsiteY291" fmla="*/ 364027 h 6673820"/>
              <a:gd name="connsiteX292" fmla="*/ 5209046 w 11748700"/>
              <a:gd name="connsiteY292" fmla="*/ 351026 h 6673820"/>
              <a:gd name="connsiteX293" fmla="*/ 5386726 w 11748700"/>
              <a:gd name="connsiteY293" fmla="*/ 329357 h 6673820"/>
              <a:gd name="connsiteX294" fmla="*/ 5560072 w 11748700"/>
              <a:gd name="connsiteY294" fmla="*/ 320690 h 6673820"/>
              <a:gd name="connsiteX295" fmla="*/ 5742085 w 11748700"/>
              <a:gd name="connsiteY295" fmla="*/ 312023 h 6673820"/>
              <a:gd name="connsiteX296" fmla="*/ 5958767 w 11748700"/>
              <a:gd name="connsiteY296" fmla="*/ 307689 h 6673820"/>
              <a:gd name="connsiteX297" fmla="*/ 6114779 w 11748700"/>
              <a:gd name="connsiteY297" fmla="*/ 303355 h 6673820"/>
              <a:gd name="connsiteX298" fmla="*/ 6270790 w 11748700"/>
              <a:gd name="connsiteY298" fmla="*/ 281687 h 6673820"/>
              <a:gd name="connsiteX299" fmla="*/ 6392132 w 11748700"/>
              <a:gd name="connsiteY299" fmla="*/ 268686 h 6673820"/>
              <a:gd name="connsiteX300" fmla="*/ 6695488 w 11748700"/>
              <a:gd name="connsiteY300" fmla="*/ 260019 h 6673820"/>
              <a:gd name="connsiteX301" fmla="*/ 6764826 w 11748700"/>
              <a:gd name="connsiteY301" fmla="*/ 251352 h 6673820"/>
              <a:gd name="connsiteX302" fmla="*/ 6907837 w 11748700"/>
              <a:gd name="connsiteY302" fmla="*/ 238351 h 6673820"/>
              <a:gd name="connsiteX303" fmla="*/ 6959840 w 11748700"/>
              <a:gd name="connsiteY303" fmla="*/ 229683 h 6673820"/>
              <a:gd name="connsiteX304" fmla="*/ 6998843 w 11748700"/>
              <a:gd name="connsiteY304" fmla="*/ 212349 h 6673820"/>
              <a:gd name="connsiteX305" fmla="*/ 7115852 w 11748700"/>
              <a:gd name="connsiteY305" fmla="*/ 199348 h 6673820"/>
              <a:gd name="connsiteX306" fmla="*/ 7159188 w 11748700"/>
              <a:gd name="connsiteY306" fmla="*/ 186347 h 6673820"/>
              <a:gd name="connsiteX307" fmla="*/ 7189524 w 11748700"/>
              <a:gd name="connsiteY307" fmla="*/ 182013 h 6673820"/>
              <a:gd name="connsiteX308" fmla="*/ 7380204 w 11748700"/>
              <a:gd name="connsiteY308" fmla="*/ 173346 h 6673820"/>
              <a:gd name="connsiteX309" fmla="*/ 7440875 w 11748700"/>
              <a:gd name="connsiteY309" fmla="*/ 164679 h 6673820"/>
              <a:gd name="connsiteX310" fmla="*/ 7466877 w 11748700"/>
              <a:gd name="connsiteY310" fmla="*/ 156011 h 6673820"/>
              <a:gd name="connsiteX311" fmla="*/ 7514548 w 11748700"/>
              <a:gd name="connsiteY311" fmla="*/ 143010 h 6673820"/>
              <a:gd name="connsiteX312" fmla="*/ 7527548 w 11748700"/>
              <a:gd name="connsiteY312" fmla="*/ 134343 h 6673820"/>
              <a:gd name="connsiteX313" fmla="*/ 7570885 w 11748700"/>
              <a:gd name="connsiteY313" fmla="*/ 121342 h 6673820"/>
              <a:gd name="connsiteX314" fmla="*/ 7609888 w 11748700"/>
              <a:gd name="connsiteY314" fmla="*/ 104008 h 6673820"/>
              <a:gd name="connsiteX315" fmla="*/ 7726896 w 11748700"/>
              <a:gd name="connsiteY315" fmla="*/ 82339 h 6673820"/>
              <a:gd name="connsiteX316" fmla="*/ 7752898 w 11748700"/>
              <a:gd name="connsiteY316" fmla="*/ 78006 h 6673820"/>
              <a:gd name="connsiteX317" fmla="*/ 7787567 w 11748700"/>
              <a:gd name="connsiteY317" fmla="*/ 73672 h 6673820"/>
              <a:gd name="connsiteX318" fmla="*/ 7804902 w 11748700"/>
              <a:gd name="connsiteY318" fmla="*/ 69338 h 6673820"/>
              <a:gd name="connsiteX319" fmla="*/ 7913243 w 11748700"/>
              <a:gd name="connsiteY319" fmla="*/ 65005 h 6673820"/>
              <a:gd name="connsiteX320" fmla="*/ 8021584 w 11748700"/>
              <a:gd name="connsiteY320" fmla="*/ 47670 h 6673820"/>
              <a:gd name="connsiteX321" fmla="*/ 8064921 w 11748700"/>
              <a:gd name="connsiteY321" fmla="*/ 34669 h 6673820"/>
              <a:gd name="connsiteX322" fmla="*/ 8099590 w 11748700"/>
              <a:gd name="connsiteY322" fmla="*/ 21668 h 6673820"/>
              <a:gd name="connsiteX323" fmla="*/ 8121258 w 11748700"/>
              <a:gd name="connsiteY323" fmla="*/ 13001 h 6673820"/>
              <a:gd name="connsiteX324" fmla="*/ 8134259 w 11748700"/>
              <a:gd name="connsiteY324" fmla="*/ 8667 h 6673820"/>
              <a:gd name="connsiteX325" fmla="*/ 8155928 w 11748700"/>
              <a:gd name="connsiteY325" fmla="*/ 0 h 6673820"/>
              <a:gd name="connsiteX326" fmla="*/ 8216599 w 11748700"/>
              <a:gd name="connsiteY326" fmla="*/ 4334 h 6673820"/>
              <a:gd name="connsiteX327" fmla="*/ 8238267 w 11748700"/>
              <a:gd name="connsiteY327" fmla="*/ 13001 h 6673820"/>
              <a:gd name="connsiteX328" fmla="*/ 8272936 w 11748700"/>
              <a:gd name="connsiteY328" fmla="*/ 17335 h 6673820"/>
              <a:gd name="connsiteX329" fmla="*/ 8303272 w 11748700"/>
              <a:gd name="connsiteY329" fmla="*/ 30336 h 6673820"/>
              <a:gd name="connsiteX330" fmla="*/ 8337941 w 11748700"/>
              <a:gd name="connsiteY330" fmla="*/ 34669 h 6673820"/>
              <a:gd name="connsiteX331" fmla="*/ 8476618 w 11748700"/>
              <a:gd name="connsiteY331" fmla="*/ 43337 h 6673820"/>
              <a:gd name="connsiteX332" fmla="*/ 8576292 w 11748700"/>
              <a:gd name="connsiteY332" fmla="*/ 47670 h 6673820"/>
              <a:gd name="connsiteX333" fmla="*/ 8671632 w 11748700"/>
              <a:gd name="connsiteY333" fmla="*/ 69338 h 6673820"/>
              <a:gd name="connsiteX334" fmla="*/ 8762639 w 11748700"/>
              <a:gd name="connsiteY334" fmla="*/ 78006 h 6673820"/>
              <a:gd name="connsiteX335" fmla="*/ 8892648 w 11748700"/>
              <a:gd name="connsiteY335" fmla="*/ 104008 h 6673820"/>
              <a:gd name="connsiteX336" fmla="*/ 8948985 w 11748700"/>
              <a:gd name="connsiteY336" fmla="*/ 117009 h 6673820"/>
              <a:gd name="connsiteX337" fmla="*/ 9187336 w 11748700"/>
              <a:gd name="connsiteY337" fmla="*/ 156011 h 6673820"/>
              <a:gd name="connsiteX338" fmla="*/ 9282676 w 11748700"/>
              <a:gd name="connsiteY338" fmla="*/ 173346 h 6673820"/>
              <a:gd name="connsiteX339" fmla="*/ 9404019 w 11748700"/>
              <a:gd name="connsiteY339" fmla="*/ 186347 h 6673820"/>
              <a:gd name="connsiteX340" fmla="*/ 9464690 w 11748700"/>
              <a:gd name="connsiteY340" fmla="*/ 195014 h 6673820"/>
              <a:gd name="connsiteX341" fmla="*/ 9698707 w 11748700"/>
              <a:gd name="connsiteY341" fmla="*/ 216683 h 6673820"/>
              <a:gd name="connsiteX342" fmla="*/ 9785380 w 11748700"/>
              <a:gd name="connsiteY342" fmla="*/ 229683 h 6673820"/>
              <a:gd name="connsiteX343" fmla="*/ 9885054 w 11748700"/>
              <a:gd name="connsiteY343" fmla="*/ 251352 h 6673820"/>
              <a:gd name="connsiteX344" fmla="*/ 9958726 w 11748700"/>
              <a:gd name="connsiteY344" fmla="*/ 255685 h 6673820"/>
              <a:gd name="connsiteX345" fmla="*/ 10114737 w 11748700"/>
              <a:gd name="connsiteY345" fmla="*/ 260019 h 6673820"/>
              <a:gd name="connsiteX346" fmla="*/ 10205744 w 11748700"/>
              <a:gd name="connsiteY346" fmla="*/ 273020 h 6673820"/>
              <a:gd name="connsiteX347" fmla="*/ 10357421 w 11748700"/>
              <a:gd name="connsiteY347" fmla="*/ 281687 h 6673820"/>
              <a:gd name="connsiteX348" fmla="*/ 10405092 w 11748700"/>
              <a:gd name="connsiteY348" fmla="*/ 286021 h 6673820"/>
              <a:gd name="connsiteX349" fmla="*/ 10452762 w 11748700"/>
              <a:gd name="connsiteY349" fmla="*/ 299022 h 6673820"/>
              <a:gd name="connsiteX350" fmla="*/ 10483097 w 11748700"/>
              <a:gd name="connsiteY350" fmla="*/ 303355 h 6673820"/>
              <a:gd name="connsiteX351" fmla="*/ 10552436 w 11748700"/>
              <a:gd name="connsiteY351" fmla="*/ 312023 h 6673820"/>
              <a:gd name="connsiteX352" fmla="*/ 10634775 w 11748700"/>
              <a:gd name="connsiteY352" fmla="*/ 333691 h 6673820"/>
              <a:gd name="connsiteX353" fmla="*/ 10717114 w 11748700"/>
              <a:gd name="connsiteY353" fmla="*/ 342358 h 6673820"/>
              <a:gd name="connsiteX354" fmla="*/ 10773452 w 11748700"/>
              <a:gd name="connsiteY354" fmla="*/ 364027 h 6673820"/>
              <a:gd name="connsiteX355" fmla="*/ 10842790 w 11748700"/>
              <a:gd name="connsiteY355" fmla="*/ 385695 h 6673820"/>
              <a:gd name="connsiteX356" fmla="*/ 10903461 w 11748700"/>
              <a:gd name="connsiteY356" fmla="*/ 390028 h 6673820"/>
              <a:gd name="connsiteX357" fmla="*/ 10981467 w 11748700"/>
              <a:gd name="connsiteY357" fmla="*/ 424698 h 6673820"/>
              <a:gd name="connsiteX358" fmla="*/ 11050805 w 11748700"/>
              <a:gd name="connsiteY358" fmla="*/ 442032 h 6673820"/>
              <a:gd name="connsiteX359" fmla="*/ 11133145 w 11748700"/>
              <a:gd name="connsiteY359" fmla="*/ 476701 h 6673820"/>
              <a:gd name="connsiteX360" fmla="*/ 11154813 w 11748700"/>
              <a:gd name="connsiteY360" fmla="*/ 485369 h 6673820"/>
              <a:gd name="connsiteX361" fmla="*/ 11232819 w 11748700"/>
              <a:gd name="connsiteY361" fmla="*/ 533039 h 6673820"/>
              <a:gd name="connsiteX362" fmla="*/ 11258820 w 11748700"/>
              <a:gd name="connsiteY362" fmla="*/ 554707 h 6673820"/>
              <a:gd name="connsiteX363" fmla="*/ 11328159 w 11748700"/>
              <a:gd name="connsiteY363" fmla="*/ 645714 h 6673820"/>
              <a:gd name="connsiteX364" fmla="*/ 11371495 w 11748700"/>
              <a:gd name="connsiteY364" fmla="*/ 754055 h 6673820"/>
              <a:gd name="connsiteX365" fmla="*/ 11397497 w 11748700"/>
              <a:gd name="connsiteY365" fmla="*/ 806059 h 6673820"/>
              <a:gd name="connsiteX366" fmla="*/ 11427833 w 11748700"/>
              <a:gd name="connsiteY366" fmla="*/ 931735 h 6673820"/>
              <a:gd name="connsiteX367" fmla="*/ 11458168 w 11748700"/>
              <a:gd name="connsiteY367" fmla="*/ 1014074 h 6673820"/>
              <a:gd name="connsiteX368" fmla="*/ 11462502 w 11748700"/>
              <a:gd name="connsiteY368" fmla="*/ 1087746 h 6673820"/>
              <a:gd name="connsiteX369" fmla="*/ 11475503 w 11748700"/>
              <a:gd name="connsiteY369" fmla="*/ 1126749 h 6673820"/>
              <a:gd name="connsiteX370" fmla="*/ 11488504 w 11748700"/>
              <a:gd name="connsiteY370" fmla="*/ 1330430 h 6673820"/>
              <a:gd name="connsiteX371" fmla="*/ 11523173 w 11748700"/>
              <a:gd name="connsiteY371" fmla="*/ 1677122 h 6673820"/>
              <a:gd name="connsiteX372" fmla="*/ 11518839 w 11748700"/>
              <a:gd name="connsiteY372" fmla="*/ 1954476 h 6673820"/>
              <a:gd name="connsiteX373" fmla="*/ 11510172 w 11748700"/>
              <a:gd name="connsiteY373" fmla="*/ 2084485 h 6673820"/>
              <a:gd name="connsiteX374" fmla="*/ 11518839 w 11748700"/>
              <a:gd name="connsiteY374" fmla="*/ 2283833 h 6673820"/>
              <a:gd name="connsiteX375" fmla="*/ 11583844 w 11748700"/>
              <a:gd name="connsiteY375" fmla="*/ 2379173 h 6673820"/>
              <a:gd name="connsiteX376" fmla="*/ 11605512 w 11748700"/>
              <a:gd name="connsiteY376" fmla="*/ 2439845 h 6673820"/>
              <a:gd name="connsiteX377" fmla="*/ 11609846 w 11748700"/>
              <a:gd name="connsiteY377" fmla="*/ 2487515 h 6673820"/>
              <a:gd name="connsiteX378" fmla="*/ 11622847 w 11748700"/>
              <a:gd name="connsiteY378" fmla="*/ 2556853 h 6673820"/>
              <a:gd name="connsiteX379" fmla="*/ 11618513 w 11748700"/>
              <a:gd name="connsiteY379" fmla="*/ 2786537 h 6673820"/>
              <a:gd name="connsiteX380" fmla="*/ 11614180 w 11748700"/>
              <a:gd name="connsiteY380" fmla="*/ 3089892 h 6673820"/>
              <a:gd name="connsiteX381" fmla="*/ 11596845 w 11748700"/>
              <a:gd name="connsiteY381" fmla="*/ 3211234 h 6673820"/>
              <a:gd name="connsiteX382" fmla="*/ 11583844 w 11748700"/>
              <a:gd name="connsiteY382" fmla="*/ 3328243 h 6673820"/>
              <a:gd name="connsiteX383" fmla="*/ 11575177 w 11748700"/>
              <a:gd name="connsiteY383" fmla="*/ 3423583 h 6673820"/>
              <a:gd name="connsiteX384" fmla="*/ 11562176 w 11748700"/>
              <a:gd name="connsiteY384" fmla="*/ 3666267 h 6673820"/>
              <a:gd name="connsiteX385" fmla="*/ 11575177 w 11748700"/>
              <a:gd name="connsiteY385" fmla="*/ 4025960 h 6673820"/>
              <a:gd name="connsiteX386" fmla="*/ 11592511 w 11748700"/>
              <a:gd name="connsiteY386" fmla="*/ 4108300 h 6673820"/>
              <a:gd name="connsiteX387" fmla="*/ 11631514 w 11748700"/>
              <a:gd name="connsiteY387" fmla="*/ 4333649 h 6673820"/>
              <a:gd name="connsiteX388" fmla="*/ 11653183 w 11748700"/>
              <a:gd name="connsiteY388" fmla="*/ 4411655 h 6673820"/>
              <a:gd name="connsiteX389" fmla="*/ 11666184 w 11748700"/>
              <a:gd name="connsiteY389" fmla="*/ 4498328 h 6673820"/>
              <a:gd name="connsiteX390" fmla="*/ 11674851 w 11748700"/>
              <a:gd name="connsiteY390" fmla="*/ 4541664 h 6673820"/>
              <a:gd name="connsiteX391" fmla="*/ 11687852 w 11748700"/>
              <a:gd name="connsiteY391" fmla="*/ 4658673 h 6673820"/>
              <a:gd name="connsiteX392" fmla="*/ 11692185 w 11748700"/>
              <a:gd name="connsiteY392" fmla="*/ 4715010 h 6673820"/>
              <a:gd name="connsiteX393" fmla="*/ 11700853 w 11748700"/>
              <a:gd name="connsiteY393" fmla="*/ 4771348 h 6673820"/>
              <a:gd name="connsiteX394" fmla="*/ 11709520 w 11748700"/>
              <a:gd name="connsiteY394" fmla="*/ 4923026 h 6673820"/>
              <a:gd name="connsiteX395" fmla="*/ 11718187 w 11748700"/>
              <a:gd name="connsiteY395" fmla="*/ 4983697 h 6673820"/>
              <a:gd name="connsiteX396" fmla="*/ 11726855 w 11748700"/>
              <a:gd name="connsiteY396" fmla="*/ 5079037 h 6673820"/>
              <a:gd name="connsiteX397" fmla="*/ 11731188 w 11748700"/>
              <a:gd name="connsiteY397" fmla="*/ 5105039 h 6673820"/>
              <a:gd name="connsiteX398" fmla="*/ 11744189 w 11748700"/>
              <a:gd name="connsiteY398" fmla="*/ 5230715 h 6673820"/>
              <a:gd name="connsiteX399" fmla="*/ 11726855 w 11748700"/>
              <a:gd name="connsiteY399" fmla="*/ 5690082 h 6673820"/>
              <a:gd name="connsiteX400" fmla="*/ 11687852 w 11748700"/>
              <a:gd name="connsiteY400" fmla="*/ 5785422 h 6673820"/>
              <a:gd name="connsiteX401" fmla="*/ 11670517 w 11748700"/>
              <a:gd name="connsiteY401" fmla="*/ 5815757 h 6673820"/>
              <a:gd name="connsiteX402" fmla="*/ 11601179 w 11748700"/>
              <a:gd name="connsiteY402" fmla="*/ 5859094 h 6673820"/>
              <a:gd name="connsiteX403" fmla="*/ 11458168 w 11748700"/>
              <a:gd name="connsiteY403" fmla="*/ 5919765 h 6673820"/>
              <a:gd name="connsiteX404" fmla="*/ 11401831 w 11748700"/>
              <a:gd name="connsiteY404" fmla="*/ 5963101 h 6673820"/>
              <a:gd name="connsiteX405" fmla="*/ 11297823 w 11748700"/>
              <a:gd name="connsiteY405" fmla="*/ 6032440 h 6673820"/>
              <a:gd name="connsiteX406" fmla="*/ 11258820 w 11748700"/>
              <a:gd name="connsiteY406" fmla="*/ 6075776 h 6673820"/>
              <a:gd name="connsiteX407" fmla="*/ 11198149 w 11748700"/>
              <a:gd name="connsiteY407" fmla="*/ 6123446 h 6673820"/>
              <a:gd name="connsiteX408" fmla="*/ 11098475 w 11748700"/>
              <a:gd name="connsiteY408" fmla="*/ 6210119 h 6673820"/>
              <a:gd name="connsiteX409" fmla="*/ 10942464 w 11748700"/>
              <a:gd name="connsiteY409" fmla="*/ 6327128 h 6673820"/>
              <a:gd name="connsiteX410" fmla="*/ 10634775 w 11748700"/>
              <a:gd name="connsiteY410" fmla="*/ 6461471 h 6673820"/>
              <a:gd name="connsiteX411" fmla="*/ 10461429 w 11748700"/>
              <a:gd name="connsiteY411" fmla="*/ 6478806 h 6673820"/>
              <a:gd name="connsiteX412" fmla="*/ 10041065 w 11748700"/>
              <a:gd name="connsiteY412" fmla="*/ 6487473 h 6673820"/>
              <a:gd name="connsiteX413" fmla="*/ 9967393 w 11748700"/>
              <a:gd name="connsiteY413" fmla="*/ 6491807 h 6673820"/>
              <a:gd name="connsiteX414" fmla="*/ 9885054 w 11748700"/>
              <a:gd name="connsiteY414" fmla="*/ 6509141 h 6673820"/>
              <a:gd name="connsiteX415" fmla="*/ 9798381 w 11748700"/>
              <a:gd name="connsiteY415" fmla="*/ 6522142 h 6673820"/>
              <a:gd name="connsiteX416" fmla="*/ 9681372 w 11748700"/>
              <a:gd name="connsiteY416" fmla="*/ 6548144 h 6673820"/>
              <a:gd name="connsiteX417" fmla="*/ 9486358 w 11748700"/>
              <a:gd name="connsiteY417" fmla="*/ 6574146 h 6673820"/>
              <a:gd name="connsiteX418" fmla="*/ 9278343 w 11748700"/>
              <a:gd name="connsiteY418" fmla="*/ 6613149 h 6673820"/>
              <a:gd name="connsiteX419" fmla="*/ 9209004 w 11748700"/>
              <a:gd name="connsiteY419" fmla="*/ 6630483 h 6673820"/>
              <a:gd name="connsiteX420" fmla="*/ 8775639 w 11748700"/>
              <a:gd name="connsiteY420" fmla="*/ 6647818 h 6673820"/>
              <a:gd name="connsiteX421" fmla="*/ 8463617 w 11748700"/>
              <a:gd name="connsiteY421" fmla="*/ 6656485 h 6673820"/>
              <a:gd name="connsiteX422" fmla="*/ 8368276 w 11748700"/>
              <a:gd name="connsiteY422" fmla="*/ 6660819 h 6673820"/>
              <a:gd name="connsiteX423" fmla="*/ 8216599 w 11748700"/>
              <a:gd name="connsiteY423" fmla="*/ 6665153 h 6673820"/>
              <a:gd name="connsiteX424" fmla="*/ 7848239 w 11748700"/>
              <a:gd name="connsiteY424" fmla="*/ 6656485 h 6673820"/>
              <a:gd name="connsiteX425" fmla="*/ 7800568 w 11748700"/>
              <a:gd name="connsiteY425" fmla="*/ 6652152 h 6673820"/>
              <a:gd name="connsiteX426" fmla="*/ 7748565 w 11748700"/>
              <a:gd name="connsiteY426" fmla="*/ 6643484 h 6673820"/>
              <a:gd name="connsiteX427" fmla="*/ 7614221 w 11748700"/>
              <a:gd name="connsiteY427" fmla="*/ 6634817 h 6673820"/>
              <a:gd name="connsiteX428" fmla="*/ 7432208 w 11748700"/>
              <a:gd name="connsiteY428" fmla="*/ 6600148 h 6673820"/>
              <a:gd name="connsiteX429" fmla="*/ 7319533 w 11748700"/>
              <a:gd name="connsiteY429" fmla="*/ 6574146 h 6673820"/>
              <a:gd name="connsiteX430" fmla="*/ 7276197 w 11748700"/>
              <a:gd name="connsiteY430" fmla="*/ 6569812 h 6673820"/>
              <a:gd name="connsiteX431" fmla="*/ 7011844 w 11748700"/>
              <a:gd name="connsiteY431" fmla="*/ 6548144 h 6673820"/>
              <a:gd name="connsiteX432" fmla="*/ 6925171 w 11748700"/>
              <a:gd name="connsiteY432" fmla="*/ 6565479 h 6673820"/>
              <a:gd name="connsiteX433" fmla="*/ 6912170 w 11748700"/>
              <a:gd name="connsiteY433" fmla="*/ 6569812 h 6673820"/>
              <a:gd name="connsiteX434" fmla="*/ 6890502 w 11748700"/>
              <a:gd name="connsiteY434" fmla="*/ 6582813 h 6673820"/>
              <a:gd name="connsiteX435" fmla="*/ 6795162 w 11748700"/>
              <a:gd name="connsiteY435" fmla="*/ 6634817 h 6673820"/>
              <a:gd name="connsiteX436" fmla="*/ 6691154 w 11748700"/>
              <a:gd name="connsiteY436" fmla="*/ 6643484 h 6673820"/>
              <a:gd name="connsiteX437" fmla="*/ 6617482 w 11748700"/>
              <a:gd name="connsiteY437" fmla="*/ 6656485 h 6673820"/>
              <a:gd name="connsiteX438" fmla="*/ 6582813 w 11748700"/>
              <a:gd name="connsiteY438" fmla="*/ 6665153 h 6673820"/>
              <a:gd name="connsiteX439" fmla="*/ 6548144 w 11748700"/>
              <a:gd name="connsiteY439" fmla="*/ 6669486 h 6673820"/>
              <a:gd name="connsiteX440" fmla="*/ 6517808 w 11748700"/>
              <a:gd name="connsiteY440" fmla="*/ 6673820 h 6673820"/>
              <a:gd name="connsiteX441" fmla="*/ 6015105 w 11748700"/>
              <a:gd name="connsiteY441" fmla="*/ 6669486 h 6673820"/>
              <a:gd name="connsiteX442" fmla="*/ 5915431 w 11748700"/>
              <a:gd name="connsiteY442" fmla="*/ 6647818 h 6673820"/>
              <a:gd name="connsiteX443" fmla="*/ 5538403 w 11748700"/>
              <a:gd name="connsiteY443" fmla="*/ 6652152 h 6673820"/>
              <a:gd name="connsiteX444" fmla="*/ 5196045 w 11748700"/>
              <a:gd name="connsiteY444" fmla="*/ 6634817 h 6673820"/>
              <a:gd name="connsiteX445" fmla="*/ 4489660 w 11748700"/>
              <a:gd name="connsiteY445" fmla="*/ 6608815 h 6673820"/>
              <a:gd name="connsiteX446" fmla="*/ 4311981 w 11748700"/>
              <a:gd name="connsiteY446" fmla="*/ 6582813 h 6673820"/>
              <a:gd name="connsiteX447" fmla="*/ 4090965 w 11748700"/>
              <a:gd name="connsiteY447" fmla="*/ 6552478 h 6673820"/>
              <a:gd name="connsiteX448" fmla="*/ 3999958 w 11748700"/>
              <a:gd name="connsiteY448" fmla="*/ 6513475 h 6673820"/>
              <a:gd name="connsiteX449" fmla="*/ 3666267 w 11748700"/>
              <a:gd name="connsiteY449" fmla="*/ 6448470 h 6673820"/>
              <a:gd name="connsiteX450" fmla="*/ 3588261 w 11748700"/>
              <a:gd name="connsiteY450" fmla="*/ 6439803 h 6673820"/>
              <a:gd name="connsiteX451" fmla="*/ 3336910 w 11748700"/>
              <a:gd name="connsiteY451" fmla="*/ 6405134 h 6673820"/>
              <a:gd name="connsiteX452" fmla="*/ 3003219 w 11748700"/>
              <a:gd name="connsiteY452" fmla="*/ 6340129 h 6673820"/>
              <a:gd name="connsiteX453" fmla="*/ 2825539 w 11748700"/>
              <a:gd name="connsiteY453" fmla="*/ 6309793 h 6673820"/>
              <a:gd name="connsiteX454" fmla="*/ 2678195 w 11748700"/>
              <a:gd name="connsiteY454" fmla="*/ 6288125 h 6673820"/>
              <a:gd name="connsiteX455" fmla="*/ 2500515 w 11748700"/>
              <a:gd name="connsiteY455" fmla="*/ 6305460 h 6673820"/>
              <a:gd name="connsiteX456" fmla="*/ 2439844 w 11748700"/>
              <a:gd name="connsiteY456" fmla="*/ 6314127 h 6673820"/>
              <a:gd name="connsiteX457" fmla="*/ 2244830 w 11748700"/>
              <a:gd name="connsiteY457" fmla="*/ 6361797 h 6673820"/>
              <a:gd name="connsiteX458" fmla="*/ 2088819 w 11748700"/>
              <a:gd name="connsiteY458" fmla="*/ 6383465 h 6673820"/>
              <a:gd name="connsiteX459" fmla="*/ 2015147 w 11748700"/>
              <a:gd name="connsiteY459" fmla="*/ 6400800 h 6673820"/>
              <a:gd name="connsiteX460" fmla="*/ 1950142 w 11748700"/>
              <a:gd name="connsiteY460" fmla="*/ 6409467 h 6673820"/>
              <a:gd name="connsiteX461" fmla="*/ 1815799 w 11748700"/>
              <a:gd name="connsiteY461" fmla="*/ 6444137 h 6673820"/>
              <a:gd name="connsiteX462" fmla="*/ 1681456 w 11748700"/>
              <a:gd name="connsiteY462" fmla="*/ 6452804 h 6673820"/>
              <a:gd name="connsiteX463" fmla="*/ 1473440 w 11748700"/>
              <a:gd name="connsiteY463" fmla="*/ 6431136 h 6673820"/>
              <a:gd name="connsiteX464" fmla="*/ 1369433 w 11748700"/>
              <a:gd name="connsiteY464" fmla="*/ 6418135 h 6673820"/>
              <a:gd name="connsiteX465" fmla="*/ 1287093 w 11748700"/>
              <a:gd name="connsiteY465" fmla="*/ 6405134 h 6673820"/>
              <a:gd name="connsiteX466" fmla="*/ 1239423 w 11748700"/>
              <a:gd name="connsiteY466" fmla="*/ 6396466 h 6673820"/>
              <a:gd name="connsiteX467" fmla="*/ 1165751 w 11748700"/>
              <a:gd name="connsiteY467" fmla="*/ 6370464 h 6673820"/>
              <a:gd name="connsiteX468" fmla="*/ 1053076 w 11748700"/>
              <a:gd name="connsiteY468" fmla="*/ 6335795 h 6673820"/>
              <a:gd name="connsiteX469" fmla="*/ 892731 w 11748700"/>
              <a:gd name="connsiteY469" fmla="*/ 6244789 h 6673820"/>
              <a:gd name="connsiteX470" fmla="*/ 858062 w 11748700"/>
              <a:gd name="connsiteY470" fmla="*/ 6218787 h 6673820"/>
              <a:gd name="connsiteX471" fmla="*/ 775723 w 11748700"/>
              <a:gd name="connsiteY471" fmla="*/ 6149448 h 6673820"/>
              <a:gd name="connsiteX472" fmla="*/ 719385 w 11748700"/>
              <a:gd name="connsiteY472" fmla="*/ 6023773 h 6673820"/>
              <a:gd name="connsiteX473" fmla="*/ 654381 w 11748700"/>
              <a:gd name="connsiteY473" fmla="*/ 5950101 h 6673820"/>
              <a:gd name="connsiteX474" fmla="*/ 628379 w 11748700"/>
              <a:gd name="connsiteY474" fmla="*/ 5893763 h 6673820"/>
              <a:gd name="connsiteX475" fmla="*/ 576375 w 11748700"/>
              <a:gd name="connsiteY475" fmla="*/ 5802756 h 6673820"/>
              <a:gd name="connsiteX476" fmla="*/ 489702 w 11748700"/>
              <a:gd name="connsiteY476" fmla="*/ 5620743 h 6673820"/>
              <a:gd name="connsiteX477" fmla="*/ 476701 w 11748700"/>
              <a:gd name="connsiteY477" fmla="*/ 5551405 h 6673820"/>
              <a:gd name="connsiteX478" fmla="*/ 372693 w 11748700"/>
              <a:gd name="connsiteY478" fmla="*/ 5317388 h 6673820"/>
              <a:gd name="connsiteX479" fmla="*/ 359693 w 11748700"/>
              <a:gd name="connsiteY479" fmla="*/ 5269718 h 6673820"/>
              <a:gd name="connsiteX480" fmla="*/ 329357 w 11748700"/>
              <a:gd name="connsiteY480" fmla="*/ 5183045 h 6673820"/>
              <a:gd name="connsiteX481" fmla="*/ 281687 w 11748700"/>
              <a:gd name="connsiteY481" fmla="*/ 5083371 h 6673820"/>
              <a:gd name="connsiteX482" fmla="*/ 251351 w 11748700"/>
              <a:gd name="connsiteY482" fmla="*/ 5009699 h 6673820"/>
              <a:gd name="connsiteX483" fmla="*/ 238350 w 11748700"/>
              <a:gd name="connsiteY483" fmla="*/ 4970696 h 6673820"/>
              <a:gd name="connsiteX484" fmla="*/ 212348 w 11748700"/>
              <a:gd name="connsiteY484" fmla="*/ 4936027 h 6673820"/>
              <a:gd name="connsiteX485" fmla="*/ 177679 w 11748700"/>
              <a:gd name="connsiteY485" fmla="*/ 4849354 h 6673820"/>
              <a:gd name="connsiteX486" fmla="*/ 125675 w 11748700"/>
              <a:gd name="connsiteY486" fmla="*/ 4745346 h 6673820"/>
              <a:gd name="connsiteX487" fmla="*/ 99674 w 11748700"/>
              <a:gd name="connsiteY487" fmla="*/ 4654339 h 6673820"/>
              <a:gd name="connsiteX488" fmla="*/ 73672 w 11748700"/>
              <a:gd name="connsiteY488" fmla="*/ 4602336 h 6673820"/>
              <a:gd name="connsiteX489" fmla="*/ 69338 w 11748700"/>
              <a:gd name="connsiteY489" fmla="*/ 4580667 h 6673820"/>
              <a:gd name="connsiteX490" fmla="*/ 47670 w 11748700"/>
              <a:gd name="connsiteY490" fmla="*/ 4537331 h 6673820"/>
              <a:gd name="connsiteX491" fmla="*/ 39002 w 11748700"/>
              <a:gd name="connsiteY491" fmla="*/ 4515663 h 6673820"/>
              <a:gd name="connsiteX492" fmla="*/ 34669 w 11748700"/>
              <a:gd name="connsiteY492" fmla="*/ 4493994 h 6673820"/>
              <a:gd name="connsiteX493" fmla="*/ 30335 w 11748700"/>
              <a:gd name="connsiteY493" fmla="*/ 4450658 h 6673820"/>
              <a:gd name="connsiteX494" fmla="*/ 21668 w 11748700"/>
              <a:gd name="connsiteY494" fmla="*/ 4428990 h 6673820"/>
              <a:gd name="connsiteX495" fmla="*/ 13001 w 11748700"/>
              <a:gd name="connsiteY495" fmla="*/ 4359651 h 6673820"/>
              <a:gd name="connsiteX496" fmla="*/ 0 w 11748700"/>
              <a:gd name="connsiteY496" fmla="*/ 4238309 h 6673820"/>
              <a:gd name="connsiteX497" fmla="*/ 4333 w 11748700"/>
              <a:gd name="connsiteY497" fmla="*/ 4025960 h 6673820"/>
              <a:gd name="connsiteX498" fmla="*/ 13001 w 11748700"/>
              <a:gd name="connsiteY498" fmla="*/ 3999958 h 6673820"/>
              <a:gd name="connsiteX499" fmla="*/ 17334 w 11748700"/>
              <a:gd name="connsiteY499" fmla="*/ 3973956 h 6673820"/>
              <a:gd name="connsiteX500" fmla="*/ 26002 w 11748700"/>
              <a:gd name="connsiteY500" fmla="*/ 3930620 h 6673820"/>
              <a:gd name="connsiteX501" fmla="*/ 34669 w 11748700"/>
              <a:gd name="connsiteY501" fmla="*/ 3878616 h 6673820"/>
              <a:gd name="connsiteX502" fmla="*/ 43336 w 11748700"/>
              <a:gd name="connsiteY502" fmla="*/ 3861282 h 6673820"/>
              <a:gd name="connsiteX503" fmla="*/ 47670 w 11748700"/>
              <a:gd name="connsiteY503" fmla="*/ 3843947 h 6673820"/>
              <a:gd name="connsiteX504" fmla="*/ 56337 w 11748700"/>
              <a:gd name="connsiteY504" fmla="*/ 3826612 h 6673820"/>
              <a:gd name="connsiteX505" fmla="*/ 69338 w 11748700"/>
              <a:gd name="connsiteY505" fmla="*/ 3787610 h 6673820"/>
              <a:gd name="connsiteX506" fmla="*/ 78005 w 11748700"/>
              <a:gd name="connsiteY506" fmla="*/ 3770275 h 6673820"/>
              <a:gd name="connsiteX507" fmla="*/ 95340 w 11748700"/>
              <a:gd name="connsiteY507" fmla="*/ 3718271 h 6673820"/>
              <a:gd name="connsiteX508" fmla="*/ 104007 w 11748700"/>
              <a:gd name="connsiteY508" fmla="*/ 3696603 h 6673820"/>
              <a:gd name="connsiteX509" fmla="*/ 151677 w 11748700"/>
              <a:gd name="connsiteY509" fmla="*/ 3657600 h 6673820"/>
              <a:gd name="connsiteX510" fmla="*/ 294688 w 11748700"/>
              <a:gd name="connsiteY510" fmla="*/ 3661934 h 6673820"/>
              <a:gd name="connsiteX511" fmla="*/ 359693 w 11748700"/>
              <a:gd name="connsiteY511" fmla="*/ 3692269 h 6673820"/>
              <a:gd name="connsiteX512" fmla="*/ 377027 w 11748700"/>
              <a:gd name="connsiteY512" fmla="*/ 3709604 h 6673820"/>
              <a:gd name="connsiteX513" fmla="*/ 437698 w 11748700"/>
              <a:gd name="connsiteY513" fmla="*/ 3726938 h 6673820"/>
              <a:gd name="connsiteX514" fmla="*/ 446366 w 11748700"/>
              <a:gd name="connsiteY514" fmla="*/ 3731272 h 6673820"/>
              <a:gd name="connsiteX515" fmla="*/ 437698 w 11748700"/>
              <a:gd name="connsiteY515" fmla="*/ 3765941 h 6673820"/>
              <a:gd name="connsiteX0" fmla="*/ 160345 w 11748700"/>
              <a:gd name="connsiteY0" fmla="*/ 2435511 h 6673820"/>
              <a:gd name="connsiteX1" fmla="*/ 177679 w 11748700"/>
              <a:gd name="connsiteY1" fmla="*/ 2478847 h 6673820"/>
              <a:gd name="connsiteX2" fmla="*/ 182013 w 11748700"/>
              <a:gd name="connsiteY2" fmla="*/ 2500516 h 6673820"/>
              <a:gd name="connsiteX3" fmla="*/ 195014 w 11748700"/>
              <a:gd name="connsiteY3" fmla="*/ 2556853 h 6673820"/>
              <a:gd name="connsiteX4" fmla="*/ 212348 w 11748700"/>
              <a:gd name="connsiteY4" fmla="*/ 2643526 h 6673820"/>
              <a:gd name="connsiteX5" fmla="*/ 251351 w 11748700"/>
              <a:gd name="connsiteY5" fmla="*/ 2790870 h 6673820"/>
              <a:gd name="connsiteX6" fmla="*/ 290354 w 11748700"/>
              <a:gd name="connsiteY6" fmla="*/ 2916546 h 6673820"/>
              <a:gd name="connsiteX7" fmla="*/ 325023 w 11748700"/>
              <a:gd name="connsiteY7" fmla="*/ 3089892 h 6673820"/>
              <a:gd name="connsiteX8" fmla="*/ 338024 w 11748700"/>
              <a:gd name="connsiteY8" fmla="*/ 3193900 h 6673820"/>
              <a:gd name="connsiteX9" fmla="*/ 346692 w 11748700"/>
              <a:gd name="connsiteY9" fmla="*/ 3609930 h 6673820"/>
              <a:gd name="connsiteX10" fmla="*/ 507037 w 11748700"/>
              <a:gd name="connsiteY10" fmla="*/ 3861282 h 6673820"/>
              <a:gd name="connsiteX11" fmla="*/ 615378 w 11748700"/>
              <a:gd name="connsiteY11" fmla="*/ 4008626 h 6673820"/>
              <a:gd name="connsiteX12" fmla="*/ 710718 w 11748700"/>
              <a:gd name="connsiteY12" fmla="*/ 4164637 h 6673820"/>
              <a:gd name="connsiteX13" fmla="*/ 992405 w 11748700"/>
              <a:gd name="connsiteY13" fmla="*/ 4428990 h 6673820"/>
              <a:gd name="connsiteX14" fmla="*/ 1044409 w 11748700"/>
              <a:gd name="connsiteY14" fmla="*/ 4524330 h 6673820"/>
              <a:gd name="connsiteX15" fmla="*/ 1174419 w 11748700"/>
              <a:gd name="connsiteY15" fmla="*/ 4684675 h 6673820"/>
              <a:gd name="connsiteX16" fmla="*/ 1235090 w 11748700"/>
              <a:gd name="connsiteY16" fmla="*/ 4741012 h 6673820"/>
              <a:gd name="connsiteX17" fmla="*/ 1547112 w 11748700"/>
              <a:gd name="connsiteY17" fmla="*/ 4901357 h 6673820"/>
              <a:gd name="connsiteX18" fmla="*/ 1607784 w 11748700"/>
              <a:gd name="connsiteY18" fmla="*/ 4936027 h 6673820"/>
              <a:gd name="connsiteX19" fmla="*/ 1711791 w 11748700"/>
              <a:gd name="connsiteY19" fmla="*/ 4949028 h 6673820"/>
              <a:gd name="connsiteX20" fmla="*/ 1820132 w 11748700"/>
              <a:gd name="connsiteY20" fmla="*/ 4966362 h 6673820"/>
              <a:gd name="connsiteX21" fmla="*/ 2049816 w 11748700"/>
              <a:gd name="connsiteY21" fmla="*/ 4996698 h 6673820"/>
              <a:gd name="connsiteX22" fmla="*/ 2153823 w 11748700"/>
              <a:gd name="connsiteY22" fmla="*/ 5018366 h 6673820"/>
              <a:gd name="connsiteX23" fmla="*/ 2218828 w 11748700"/>
              <a:gd name="connsiteY23" fmla="*/ 5027033 h 6673820"/>
              <a:gd name="connsiteX24" fmla="*/ 2331503 w 11748700"/>
              <a:gd name="connsiteY24" fmla="*/ 5040034 h 6673820"/>
              <a:gd name="connsiteX25" fmla="*/ 2444178 w 11748700"/>
              <a:gd name="connsiteY25" fmla="*/ 5057369 h 6673820"/>
              <a:gd name="connsiteX26" fmla="*/ 2587188 w 11748700"/>
              <a:gd name="connsiteY26" fmla="*/ 5083371 h 6673820"/>
              <a:gd name="connsiteX27" fmla="*/ 2643526 w 11748700"/>
              <a:gd name="connsiteY27" fmla="*/ 5092038 h 6673820"/>
              <a:gd name="connsiteX28" fmla="*/ 2730199 w 11748700"/>
              <a:gd name="connsiteY28" fmla="*/ 5096372 h 6673820"/>
              <a:gd name="connsiteX29" fmla="*/ 2786536 w 11748700"/>
              <a:gd name="connsiteY29" fmla="*/ 5105039 h 6673820"/>
              <a:gd name="connsiteX30" fmla="*/ 2916546 w 11748700"/>
              <a:gd name="connsiteY30" fmla="*/ 5092038 h 6673820"/>
              <a:gd name="connsiteX31" fmla="*/ 2977217 w 11748700"/>
              <a:gd name="connsiteY31" fmla="*/ 5070370 h 6673820"/>
              <a:gd name="connsiteX32" fmla="*/ 3033554 w 11748700"/>
              <a:gd name="connsiteY32" fmla="*/ 5057369 h 6673820"/>
              <a:gd name="connsiteX33" fmla="*/ 3115893 w 11748700"/>
              <a:gd name="connsiteY33" fmla="*/ 5048701 h 6673820"/>
              <a:gd name="connsiteX34" fmla="*/ 3250237 w 11748700"/>
              <a:gd name="connsiteY34" fmla="*/ 5044368 h 6673820"/>
              <a:gd name="connsiteX35" fmla="*/ 3367245 w 11748700"/>
              <a:gd name="connsiteY35" fmla="*/ 5031367 h 6673820"/>
              <a:gd name="connsiteX36" fmla="*/ 3614263 w 11748700"/>
              <a:gd name="connsiteY36" fmla="*/ 5022700 h 6673820"/>
              <a:gd name="connsiteX37" fmla="*/ 3822278 w 11748700"/>
              <a:gd name="connsiteY37" fmla="*/ 5027033 h 6673820"/>
              <a:gd name="connsiteX38" fmla="*/ 3891617 w 11748700"/>
              <a:gd name="connsiteY38" fmla="*/ 5035701 h 6673820"/>
              <a:gd name="connsiteX39" fmla="*/ 4004292 w 11748700"/>
              <a:gd name="connsiteY39" fmla="*/ 5040034 h 6673820"/>
              <a:gd name="connsiteX40" fmla="*/ 4064963 w 11748700"/>
              <a:gd name="connsiteY40" fmla="*/ 5057369 h 6673820"/>
              <a:gd name="connsiteX41" fmla="*/ 4108299 w 11748700"/>
              <a:gd name="connsiteY41" fmla="*/ 5083371 h 6673820"/>
              <a:gd name="connsiteX42" fmla="*/ 4177638 w 11748700"/>
              <a:gd name="connsiteY42" fmla="*/ 5126707 h 6673820"/>
              <a:gd name="connsiteX43" fmla="*/ 4220974 w 11748700"/>
              <a:gd name="connsiteY43" fmla="*/ 5178711 h 6673820"/>
              <a:gd name="connsiteX44" fmla="*/ 4259977 w 11748700"/>
              <a:gd name="connsiteY44" fmla="*/ 5217714 h 6673820"/>
              <a:gd name="connsiteX45" fmla="*/ 4268644 w 11748700"/>
              <a:gd name="connsiteY45" fmla="*/ 5239382 h 6673820"/>
              <a:gd name="connsiteX46" fmla="*/ 4294646 w 11748700"/>
              <a:gd name="connsiteY46" fmla="*/ 5287052 h 6673820"/>
              <a:gd name="connsiteX47" fmla="*/ 4333649 w 11748700"/>
              <a:gd name="connsiteY47" fmla="*/ 5330389 h 6673820"/>
              <a:gd name="connsiteX48" fmla="*/ 4355317 w 11748700"/>
              <a:gd name="connsiteY48" fmla="*/ 5369392 h 6673820"/>
              <a:gd name="connsiteX49" fmla="*/ 4381319 w 11748700"/>
              <a:gd name="connsiteY49" fmla="*/ 5391060 h 6673820"/>
              <a:gd name="connsiteX50" fmla="*/ 4437657 w 11748700"/>
              <a:gd name="connsiteY50" fmla="*/ 5451731 h 6673820"/>
              <a:gd name="connsiteX51" fmla="*/ 4454991 w 11748700"/>
              <a:gd name="connsiteY51" fmla="*/ 5477733 h 6673820"/>
              <a:gd name="connsiteX52" fmla="*/ 4480993 w 11748700"/>
              <a:gd name="connsiteY52" fmla="*/ 5516736 h 6673820"/>
              <a:gd name="connsiteX53" fmla="*/ 4489660 w 11748700"/>
              <a:gd name="connsiteY53" fmla="*/ 5542737 h 6673820"/>
              <a:gd name="connsiteX54" fmla="*/ 4532997 w 11748700"/>
              <a:gd name="connsiteY54" fmla="*/ 5616410 h 6673820"/>
              <a:gd name="connsiteX55" fmla="*/ 4558999 w 11748700"/>
              <a:gd name="connsiteY55" fmla="*/ 5655412 h 6673820"/>
              <a:gd name="connsiteX56" fmla="*/ 4624003 w 11748700"/>
              <a:gd name="connsiteY56" fmla="*/ 5720417 h 6673820"/>
              <a:gd name="connsiteX57" fmla="*/ 4650005 w 11748700"/>
              <a:gd name="connsiteY57" fmla="*/ 5746419 h 6673820"/>
              <a:gd name="connsiteX58" fmla="*/ 4680341 w 11748700"/>
              <a:gd name="connsiteY58" fmla="*/ 5781088 h 6673820"/>
              <a:gd name="connsiteX59" fmla="*/ 4693342 w 11748700"/>
              <a:gd name="connsiteY59" fmla="*/ 5794089 h 6673820"/>
              <a:gd name="connsiteX60" fmla="*/ 4736678 w 11748700"/>
              <a:gd name="connsiteY60" fmla="*/ 5841759 h 6673820"/>
              <a:gd name="connsiteX61" fmla="*/ 4836352 w 11748700"/>
              <a:gd name="connsiteY61" fmla="*/ 5919765 h 6673820"/>
              <a:gd name="connsiteX62" fmla="*/ 4871021 w 11748700"/>
              <a:gd name="connsiteY62" fmla="*/ 5945767 h 6673820"/>
              <a:gd name="connsiteX63" fmla="*/ 4888356 w 11748700"/>
              <a:gd name="connsiteY63" fmla="*/ 5958768 h 6673820"/>
              <a:gd name="connsiteX64" fmla="*/ 4927359 w 11748700"/>
              <a:gd name="connsiteY64" fmla="*/ 5980436 h 6673820"/>
              <a:gd name="connsiteX65" fmla="*/ 4949027 w 11748700"/>
              <a:gd name="connsiteY65" fmla="*/ 5997771 h 6673820"/>
              <a:gd name="connsiteX66" fmla="*/ 4979363 w 11748700"/>
              <a:gd name="connsiteY66" fmla="*/ 6010772 h 6673820"/>
              <a:gd name="connsiteX67" fmla="*/ 5035700 w 11748700"/>
              <a:gd name="connsiteY67" fmla="*/ 6041107 h 6673820"/>
              <a:gd name="connsiteX68" fmla="*/ 5074703 w 11748700"/>
              <a:gd name="connsiteY68" fmla="*/ 6045441 h 6673820"/>
              <a:gd name="connsiteX69" fmla="*/ 5096371 w 11748700"/>
              <a:gd name="connsiteY69" fmla="*/ 6054108 h 6673820"/>
              <a:gd name="connsiteX70" fmla="*/ 5248049 w 11748700"/>
              <a:gd name="connsiteY70" fmla="*/ 6067109 h 6673820"/>
              <a:gd name="connsiteX71" fmla="*/ 5313054 w 11748700"/>
              <a:gd name="connsiteY71" fmla="*/ 6054108 h 6673820"/>
              <a:gd name="connsiteX72" fmla="*/ 5326055 w 11748700"/>
              <a:gd name="connsiteY72" fmla="*/ 6049774 h 6673820"/>
              <a:gd name="connsiteX73" fmla="*/ 5343389 w 11748700"/>
              <a:gd name="connsiteY73" fmla="*/ 6045441 h 6673820"/>
              <a:gd name="connsiteX74" fmla="*/ 5356390 w 11748700"/>
              <a:gd name="connsiteY74" fmla="*/ 6041107 h 6673820"/>
              <a:gd name="connsiteX75" fmla="*/ 5378058 w 11748700"/>
              <a:gd name="connsiteY75" fmla="*/ 6036773 h 6673820"/>
              <a:gd name="connsiteX76" fmla="*/ 5443063 w 11748700"/>
              <a:gd name="connsiteY76" fmla="*/ 6010772 h 6673820"/>
              <a:gd name="connsiteX77" fmla="*/ 5486400 w 11748700"/>
              <a:gd name="connsiteY77" fmla="*/ 6002104 h 6673820"/>
              <a:gd name="connsiteX78" fmla="*/ 5516735 w 11748700"/>
              <a:gd name="connsiteY78" fmla="*/ 5984770 h 6673820"/>
              <a:gd name="connsiteX79" fmla="*/ 5586074 w 11748700"/>
              <a:gd name="connsiteY79" fmla="*/ 5963101 h 6673820"/>
              <a:gd name="connsiteX80" fmla="*/ 5607742 w 11748700"/>
              <a:gd name="connsiteY80" fmla="*/ 5954434 h 6673820"/>
              <a:gd name="connsiteX81" fmla="*/ 5633744 w 11748700"/>
              <a:gd name="connsiteY81" fmla="*/ 5945767 h 6673820"/>
              <a:gd name="connsiteX82" fmla="*/ 5659746 w 11748700"/>
              <a:gd name="connsiteY82" fmla="*/ 5924099 h 6673820"/>
              <a:gd name="connsiteX83" fmla="*/ 5711749 w 11748700"/>
              <a:gd name="connsiteY83" fmla="*/ 5902430 h 6673820"/>
              <a:gd name="connsiteX84" fmla="*/ 5737751 w 11748700"/>
              <a:gd name="connsiteY84" fmla="*/ 5885096 h 6673820"/>
              <a:gd name="connsiteX85" fmla="*/ 5824424 w 11748700"/>
              <a:gd name="connsiteY85" fmla="*/ 5837426 h 6673820"/>
              <a:gd name="connsiteX86" fmla="*/ 5863427 w 11748700"/>
              <a:gd name="connsiteY86" fmla="*/ 5807090 h 6673820"/>
              <a:gd name="connsiteX87" fmla="*/ 5880762 w 11748700"/>
              <a:gd name="connsiteY87" fmla="*/ 5794089 h 6673820"/>
              <a:gd name="connsiteX88" fmla="*/ 5911097 w 11748700"/>
              <a:gd name="connsiteY88" fmla="*/ 5763754 h 6673820"/>
              <a:gd name="connsiteX89" fmla="*/ 5963101 w 11748700"/>
              <a:gd name="connsiteY89" fmla="*/ 5720417 h 6673820"/>
              <a:gd name="connsiteX90" fmla="*/ 5980436 w 11748700"/>
              <a:gd name="connsiteY90" fmla="*/ 5707416 h 6673820"/>
              <a:gd name="connsiteX91" fmla="*/ 5993437 w 11748700"/>
              <a:gd name="connsiteY91" fmla="*/ 5698749 h 6673820"/>
              <a:gd name="connsiteX92" fmla="*/ 6006438 w 11748700"/>
              <a:gd name="connsiteY92" fmla="*/ 5685748 h 6673820"/>
              <a:gd name="connsiteX93" fmla="*/ 6054108 w 11748700"/>
              <a:gd name="connsiteY93" fmla="*/ 5651079 h 6673820"/>
              <a:gd name="connsiteX94" fmla="*/ 6088777 w 11748700"/>
              <a:gd name="connsiteY94" fmla="*/ 5625077 h 6673820"/>
              <a:gd name="connsiteX95" fmla="*/ 6114779 w 11748700"/>
              <a:gd name="connsiteY95" fmla="*/ 5599075 h 6673820"/>
              <a:gd name="connsiteX96" fmla="*/ 6127780 w 11748700"/>
              <a:gd name="connsiteY96" fmla="*/ 5586074 h 6673820"/>
              <a:gd name="connsiteX97" fmla="*/ 6140781 w 11748700"/>
              <a:gd name="connsiteY97" fmla="*/ 5568739 h 6673820"/>
              <a:gd name="connsiteX98" fmla="*/ 6158115 w 11748700"/>
              <a:gd name="connsiteY98" fmla="*/ 5551405 h 6673820"/>
              <a:gd name="connsiteX99" fmla="*/ 6171116 w 11748700"/>
              <a:gd name="connsiteY99" fmla="*/ 5529737 h 6673820"/>
              <a:gd name="connsiteX100" fmla="*/ 6192784 w 11748700"/>
              <a:gd name="connsiteY100" fmla="*/ 5508068 h 6673820"/>
              <a:gd name="connsiteX101" fmla="*/ 6201452 w 11748700"/>
              <a:gd name="connsiteY101" fmla="*/ 5477733 h 6673820"/>
              <a:gd name="connsiteX102" fmla="*/ 6210119 w 11748700"/>
              <a:gd name="connsiteY102" fmla="*/ 5469065 h 6673820"/>
              <a:gd name="connsiteX103" fmla="*/ 6218786 w 11748700"/>
              <a:gd name="connsiteY103" fmla="*/ 5456064 h 6673820"/>
              <a:gd name="connsiteX104" fmla="*/ 6231787 w 11748700"/>
              <a:gd name="connsiteY104" fmla="*/ 5421395 h 6673820"/>
              <a:gd name="connsiteX105" fmla="*/ 6240455 w 11748700"/>
              <a:gd name="connsiteY105" fmla="*/ 5399727 h 6673820"/>
              <a:gd name="connsiteX106" fmla="*/ 6253456 w 11748700"/>
              <a:gd name="connsiteY106" fmla="*/ 5382392 h 6673820"/>
              <a:gd name="connsiteX107" fmla="*/ 6270790 w 11748700"/>
              <a:gd name="connsiteY107" fmla="*/ 5352057 h 6673820"/>
              <a:gd name="connsiteX108" fmla="*/ 6283791 w 11748700"/>
              <a:gd name="connsiteY108" fmla="*/ 5339056 h 6673820"/>
              <a:gd name="connsiteX109" fmla="*/ 6301126 w 11748700"/>
              <a:gd name="connsiteY109" fmla="*/ 5313054 h 6673820"/>
              <a:gd name="connsiteX110" fmla="*/ 6309793 w 11748700"/>
              <a:gd name="connsiteY110" fmla="*/ 5295719 h 6673820"/>
              <a:gd name="connsiteX111" fmla="*/ 6322794 w 11748700"/>
              <a:gd name="connsiteY111" fmla="*/ 5287052 h 6673820"/>
              <a:gd name="connsiteX112" fmla="*/ 6340129 w 11748700"/>
              <a:gd name="connsiteY112" fmla="*/ 5274051 h 6673820"/>
              <a:gd name="connsiteX113" fmla="*/ 6370464 w 11748700"/>
              <a:gd name="connsiteY113" fmla="*/ 5269718 h 6673820"/>
              <a:gd name="connsiteX114" fmla="*/ 6387799 w 11748700"/>
              <a:gd name="connsiteY114" fmla="*/ 5252383 h 6673820"/>
              <a:gd name="connsiteX115" fmla="*/ 6400800 w 11748700"/>
              <a:gd name="connsiteY115" fmla="*/ 5239382 h 6673820"/>
              <a:gd name="connsiteX116" fmla="*/ 6409467 w 11748700"/>
              <a:gd name="connsiteY116" fmla="*/ 5222047 h 6673820"/>
              <a:gd name="connsiteX117" fmla="*/ 6418134 w 11748700"/>
              <a:gd name="connsiteY117" fmla="*/ 5209046 h 6673820"/>
              <a:gd name="connsiteX118" fmla="*/ 6444136 w 11748700"/>
              <a:gd name="connsiteY118" fmla="*/ 5148375 h 6673820"/>
              <a:gd name="connsiteX119" fmla="*/ 6465804 w 11748700"/>
              <a:gd name="connsiteY119" fmla="*/ 5118040 h 6673820"/>
              <a:gd name="connsiteX120" fmla="*/ 6474472 w 11748700"/>
              <a:gd name="connsiteY120" fmla="*/ 5092038 h 6673820"/>
              <a:gd name="connsiteX121" fmla="*/ 6491806 w 11748700"/>
              <a:gd name="connsiteY121" fmla="*/ 5057369 h 6673820"/>
              <a:gd name="connsiteX122" fmla="*/ 6496140 w 11748700"/>
              <a:gd name="connsiteY122" fmla="*/ 5027033 h 6673820"/>
              <a:gd name="connsiteX123" fmla="*/ 6509141 w 11748700"/>
              <a:gd name="connsiteY123" fmla="*/ 4996698 h 6673820"/>
              <a:gd name="connsiteX124" fmla="*/ 6517808 w 11748700"/>
              <a:gd name="connsiteY124" fmla="*/ 4975029 h 6673820"/>
              <a:gd name="connsiteX125" fmla="*/ 6530809 w 11748700"/>
              <a:gd name="connsiteY125" fmla="*/ 4940360 h 6673820"/>
              <a:gd name="connsiteX126" fmla="*/ 6539476 w 11748700"/>
              <a:gd name="connsiteY126" fmla="*/ 4927359 h 6673820"/>
              <a:gd name="connsiteX127" fmla="*/ 6556811 w 11748700"/>
              <a:gd name="connsiteY127" fmla="*/ 4897024 h 6673820"/>
              <a:gd name="connsiteX128" fmla="*/ 6569812 w 11748700"/>
              <a:gd name="connsiteY128" fmla="*/ 4879689 h 6673820"/>
              <a:gd name="connsiteX129" fmla="*/ 6587147 w 11748700"/>
              <a:gd name="connsiteY129" fmla="*/ 4836353 h 6673820"/>
              <a:gd name="connsiteX130" fmla="*/ 6591480 w 11748700"/>
              <a:gd name="connsiteY130" fmla="*/ 4819018 h 6673820"/>
              <a:gd name="connsiteX131" fmla="*/ 6630483 w 11748700"/>
              <a:gd name="connsiteY131" fmla="*/ 4762681 h 6673820"/>
              <a:gd name="connsiteX132" fmla="*/ 6639150 w 11748700"/>
              <a:gd name="connsiteY132" fmla="*/ 4749680 h 6673820"/>
              <a:gd name="connsiteX133" fmla="*/ 6691154 w 11748700"/>
              <a:gd name="connsiteY133" fmla="*/ 4736679 h 6673820"/>
              <a:gd name="connsiteX134" fmla="*/ 6760493 w 11748700"/>
              <a:gd name="connsiteY134" fmla="*/ 4728011 h 6673820"/>
              <a:gd name="connsiteX135" fmla="*/ 6786494 w 11748700"/>
              <a:gd name="connsiteY135" fmla="*/ 4719344 h 6673820"/>
              <a:gd name="connsiteX136" fmla="*/ 6890502 w 11748700"/>
              <a:gd name="connsiteY136" fmla="*/ 4710677 h 6673820"/>
              <a:gd name="connsiteX137" fmla="*/ 6920838 w 11748700"/>
              <a:gd name="connsiteY137" fmla="*/ 4706343 h 6673820"/>
              <a:gd name="connsiteX138" fmla="*/ 7024845 w 11748700"/>
              <a:gd name="connsiteY138" fmla="*/ 4697676 h 6673820"/>
              <a:gd name="connsiteX139" fmla="*/ 7042180 w 11748700"/>
              <a:gd name="connsiteY139" fmla="*/ 4693342 h 6673820"/>
              <a:gd name="connsiteX140" fmla="*/ 7076849 w 11748700"/>
              <a:gd name="connsiteY140" fmla="*/ 4680341 h 6673820"/>
              <a:gd name="connsiteX141" fmla="*/ 7098517 w 11748700"/>
              <a:gd name="connsiteY141" fmla="*/ 4671674 h 6673820"/>
              <a:gd name="connsiteX142" fmla="*/ 7163522 w 11748700"/>
              <a:gd name="connsiteY142" fmla="*/ 4658673 h 6673820"/>
              <a:gd name="connsiteX143" fmla="*/ 7193857 w 11748700"/>
              <a:gd name="connsiteY143" fmla="*/ 4641338 h 6673820"/>
              <a:gd name="connsiteX144" fmla="*/ 7224193 w 11748700"/>
              <a:gd name="connsiteY144" fmla="*/ 4637005 h 6673820"/>
              <a:gd name="connsiteX145" fmla="*/ 7245861 w 11748700"/>
              <a:gd name="connsiteY145" fmla="*/ 4632671 h 6673820"/>
              <a:gd name="connsiteX146" fmla="*/ 7271863 w 11748700"/>
              <a:gd name="connsiteY146" fmla="*/ 4628337 h 6673820"/>
              <a:gd name="connsiteX147" fmla="*/ 7284864 w 11748700"/>
              <a:gd name="connsiteY147" fmla="*/ 4624004 h 6673820"/>
              <a:gd name="connsiteX148" fmla="*/ 7310866 w 11748700"/>
              <a:gd name="connsiteY148" fmla="*/ 4619670 h 6673820"/>
              <a:gd name="connsiteX149" fmla="*/ 7328201 w 11748700"/>
              <a:gd name="connsiteY149" fmla="*/ 4615337 h 6673820"/>
              <a:gd name="connsiteX150" fmla="*/ 7436542 w 11748700"/>
              <a:gd name="connsiteY150" fmla="*/ 4619670 h 6673820"/>
              <a:gd name="connsiteX151" fmla="*/ 7492879 w 11748700"/>
              <a:gd name="connsiteY151" fmla="*/ 4632671 h 6673820"/>
              <a:gd name="connsiteX152" fmla="*/ 7505880 w 11748700"/>
              <a:gd name="connsiteY152" fmla="*/ 4637005 h 6673820"/>
              <a:gd name="connsiteX153" fmla="*/ 7531882 w 11748700"/>
              <a:gd name="connsiteY153" fmla="*/ 4641338 h 6673820"/>
              <a:gd name="connsiteX154" fmla="*/ 7562218 w 11748700"/>
              <a:gd name="connsiteY154" fmla="*/ 4650006 h 6673820"/>
              <a:gd name="connsiteX155" fmla="*/ 7570885 w 11748700"/>
              <a:gd name="connsiteY155" fmla="*/ 4663007 h 6673820"/>
              <a:gd name="connsiteX156" fmla="*/ 7588220 w 11748700"/>
              <a:gd name="connsiteY156" fmla="*/ 4697676 h 6673820"/>
              <a:gd name="connsiteX157" fmla="*/ 7601220 w 11748700"/>
              <a:gd name="connsiteY157" fmla="*/ 4715010 h 6673820"/>
              <a:gd name="connsiteX158" fmla="*/ 7614221 w 11748700"/>
              <a:gd name="connsiteY158" fmla="*/ 4728011 h 6673820"/>
              <a:gd name="connsiteX159" fmla="*/ 7622889 w 11748700"/>
              <a:gd name="connsiteY159" fmla="*/ 4745346 h 6673820"/>
              <a:gd name="connsiteX160" fmla="*/ 7640223 w 11748700"/>
              <a:gd name="connsiteY160" fmla="*/ 4767014 h 6673820"/>
              <a:gd name="connsiteX161" fmla="*/ 7661892 w 11748700"/>
              <a:gd name="connsiteY161" fmla="*/ 4801683 h 6673820"/>
              <a:gd name="connsiteX162" fmla="*/ 7666225 w 11748700"/>
              <a:gd name="connsiteY162" fmla="*/ 4814684 h 6673820"/>
              <a:gd name="connsiteX163" fmla="*/ 7674893 w 11748700"/>
              <a:gd name="connsiteY163" fmla="*/ 4827685 h 6673820"/>
              <a:gd name="connsiteX164" fmla="*/ 7731230 w 11748700"/>
              <a:gd name="connsiteY164" fmla="*/ 4888356 h 6673820"/>
              <a:gd name="connsiteX165" fmla="*/ 7744231 w 11748700"/>
              <a:gd name="connsiteY165" fmla="*/ 4901357 h 6673820"/>
              <a:gd name="connsiteX166" fmla="*/ 7765899 w 11748700"/>
              <a:gd name="connsiteY166" fmla="*/ 4931693 h 6673820"/>
              <a:gd name="connsiteX167" fmla="*/ 7809236 w 11748700"/>
              <a:gd name="connsiteY167" fmla="*/ 4966362 h 6673820"/>
              <a:gd name="connsiteX168" fmla="*/ 7908910 w 11748700"/>
              <a:gd name="connsiteY168" fmla="*/ 4962028 h 6673820"/>
              <a:gd name="connsiteX169" fmla="*/ 7973914 w 11748700"/>
              <a:gd name="connsiteY169" fmla="*/ 4953361 h 6673820"/>
              <a:gd name="connsiteX170" fmla="*/ 7995583 w 11748700"/>
              <a:gd name="connsiteY170" fmla="*/ 4949028 h 6673820"/>
              <a:gd name="connsiteX171" fmla="*/ 8069255 w 11748700"/>
              <a:gd name="connsiteY171" fmla="*/ 4944694 h 6673820"/>
              <a:gd name="connsiteX172" fmla="*/ 8147260 w 11748700"/>
              <a:gd name="connsiteY172" fmla="*/ 4931693 h 6673820"/>
              <a:gd name="connsiteX173" fmla="*/ 8199264 w 11748700"/>
              <a:gd name="connsiteY173" fmla="*/ 4918692 h 6673820"/>
              <a:gd name="connsiteX174" fmla="*/ 8238267 w 11748700"/>
              <a:gd name="connsiteY174" fmla="*/ 4910025 h 6673820"/>
              <a:gd name="connsiteX175" fmla="*/ 8298938 w 11748700"/>
              <a:gd name="connsiteY175" fmla="*/ 4875355 h 6673820"/>
              <a:gd name="connsiteX176" fmla="*/ 8320606 w 11748700"/>
              <a:gd name="connsiteY176" fmla="*/ 4866688 h 6673820"/>
              <a:gd name="connsiteX177" fmla="*/ 8342275 w 11748700"/>
              <a:gd name="connsiteY177" fmla="*/ 4853687 h 6673820"/>
              <a:gd name="connsiteX178" fmla="*/ 8411613 w 11748700"/>
              <a:gd name="connsiteY178" fmla="*/ 4823352 h 6673820"/>
              <a:gd name="connsiteX179" fmla="*/ 8433281 w 11748700"/>
              <a:gd name="connsiteY179" fmla="*/ 4810351 h 6673820"/>
              <a:gd name="connsiteX180" fmla="*/ 8463617 w 11748700"/>
              <a:gd name="connsiteY180" fmla="*/ 4788683 h 6673820"/>
              <a:gd name="connsiteX181" fmla="*/ 8532955 w 11748700"/>
              <a:gd name="connsiteY181" fmla="*/ 4758347 h 6673820"/>
              <a:gd name="connsiteX182" fmla="*/ 8576292 w 11748700"/>
              <a:gd name="connsiteY182" fmla="*/ 4736679 h 6673820"/>
              <a:gd name="connsiteX183" fmla="*/ 8597960 w 11748700"/>
              <a:gd name="connsiteY183" fmla="*/ 4723678 h 6673820"/>
              <a:gd name="connsiteX184" fmla="*/ 8632629 w 11748700"/>
              <a:gd name="connsiteY184" fmla="*/ 4706343 h 6673820"/>
              <a:gd name="connsiteX185" fmla="*/ 8671632 w 11748700"/>
              <a:gd name="connsiteY185" fmla="*/ 4680341 h 6673820"/>
              <a:gd name="connsiteX186" fmla="*/ 8727969 w 11748700"/>
              <a:gd name="connsiteY186" fmla="*/ 4641338 h 6673820"/>
              <a:gd name="connsiteX187" fmla="*/ 8758305 w 11748700"/>
              <a:gd name="connsiteY187" fmla="*/ 4615337 h 6673820"/>
              <a:gd name="connsiteX188" fmla="*/ 8827643 w 11748700"/>
              <a:gd name="connsiteY188" fmla="*/ 4567666 h 6673820"/>
              <a:gd name="connsiteX189" fmla="*/ 8914316 w 11748700"/>
              <a:gd name="connsiteY189" fmla="*/ 4515663 h 6673820"/>
              <a:gd name="connsiteX190" fmla="*/ 8940318 w 11748700"/>
              <a:gd name="connsiteY190" fmla="*/ 4493994 h 6673820"/>
              <a:gd name="connsiteX191" fmla="*/ 8961986 w 11748700"/>
              <a:gd name="connsiteY191" fmla="*/ 4472326 h 6673820"/>
              <a:gd name="connsiteX192" fmla="*/ 9000989 w 11748700"/>
              <a:gd name="connsiteY192" fmla="*/ 4437657 h 6673820"/>
              <a:gd name="connsiteX193" fmla="*/ 9022657 w 11748700"/>
              <a:gd name="connsiteY193" fmla="*/ 4415989 h 6673820"/>
              <a:gd name="connsiteX194" fmla="*/ 9052993 w 11748700"/>
              <a:gd name="connsiteY194" fmla="*/ 4389987 h 6673820"/>
              <a:gd name="connsiteX195" fmla="*/ 9109330 w 11748700"/>
              <a:gd name="connsiteY195" fmla="*/ 4329316 h 6673820"/>
              <a:gd name="connsiteX196" fmla="*/ 9165668 w 11748700"/>
              <a:gd name="connsiteY196" fmla="*/ 4290313 h 6673820"/>
              <a:gd name="connsiteX197" fmla="*/ 9191670 w 11748700"/>
              <a:gd name="connsiteY197" fmla="*/ 4268645 h 6673820"/>
              <a:gd name="connsiteX198" fmla="*/ 9248007 w 11748700"/>
              <a:gd name="connsiteY198" fmla="*/ 4238309 h 6673820"/>
              <a:gd name="connsiteX199" fmla="*/ 9339014 w 11748700"/>
              <a:gd name="connsiteY199" fmla="*/ 4155970 h 6673820"/>
              <a:gd name="connsiteX200" fmla="*/ 9430020 w 11748700"/>
              <a:gd name="connsiteY200" fmla="*/ 4025960 h 6673820"/>
              <a:gd name="connsiteX201" fmla="*/ 9495025 w 11748700"/>
              <a:gd name="connsiteY201" fmla="*/ 3900284 h 6673820"/>
              <a:gd name="connsiteX202" fmla="*/ 9568697 w 11748700"/>
              <a:gd name="connsiteY202" fmla="*/ 3796277 h 6673820"/>
              <a:gd name="connsiteX203" fmla="*/ 9612034 w 11748700"/>
              <a:gd name="connsiteY203" fmla="*/ 3713937 h 6673820"/>
              <a:gd name="connsiteX204" fmla="*/ 9655370 w 11748700"/>
              <a:gd name="connsiteY204" fmla="*/ 3644599 h 6673820"/>
              <a:gd name="connsiteX205" fmla="*/ 9651037 w 11748700"/>
              <a:gd name="connsiteY205" fmla="*/ 3475587 h 6673820"/>
              <a:gd name="connsiteX206" fmla="*/ 9612034 w 11748700"/>
              <a:gd name="connsiteY206" fmla="*/ 3410582 h 6673820"/>
              <a:gd name="connsiteX207" fmla="*/ 9473357 w 11748700"/>
              <a:gd name="connsiteY207" fmla="*/ 3237236 h 6673820"/>
              <a:gd name="connsiteX208" fmla="*/ 9399685 w 11748700"/>
              <a:gd name="connsiteY208" fmla="*/ 3176565 h 6673820"/>
              <a:gd name="connsiteX209" fmla="*/ 9347681 w 11748700"/>
              <a:gd name="connsiteY209" fmla="*/ 3128895 h 6673820"/>
              <a:gd name="connsiteX210" fmla="*/ 9217672 w 11748700"/>
              <a:gd name="connsiteY210" fmla="*/ 3042222 h 6673820"/>
              <a:gd name="connsiteX211" fmla="*/ 9083329 w 11748700"/>
              <a:gd name="connsiteY211" fmla="*/ 2968550 h 6673820"/>
              <a:gd name="connsiteX212" fmla="*/ 8983655 w 11748700"/>
              <a:gd name="connsiteY212" fmla="*/ 2933881 h 6673820"/>
              <a:gd name="connsiteX213" fmla="*/ 8831977 w 11748700"/>
              <a:gd name="connsiteY213" fmla="*/ 2873210 h 6673820"/>
              <a:gd name="connsiteX214" fmla="*/ 8680299 w 11748700"/>
              <a:gd name="connsiteY214" fmla="*/ 2803871 h 6673820"/>
              <a:gd name="connsiteX215" fmla="*/ 8567624 w 11748700"/>
              <a:gd name="connsiteY215" fmla="*/ 2773536 h 6673820"/>
              <a:gd name="connsiteX216" fmla="*/ 8446282 w 11748700"/>
              <a:gd name="connsiteY216" fmla="*/ 2730199 h 6673820"/>
              <a:gd name="connsiteX217" fmla="*/ 8242601 w 11748700"/>
              <a:gd name="connsiteY217" fmla="*/ 2673862 h 6673820"/>
              <a:gd name="connsiteX218" fmla="*/ 7917577 w 11748700"/>
              <a:gd name="connsiteY218" fmla="*/ 2561187 h 6673820"/>
              <a:gd name="connsiteX219" fmla="*/ 7683560 w 11748700"/>
              <a:gd name="connsiteY219" fmla="*/ 2496182 h 6673820"/>
              <a:gd name="connsiteX220" fmla="*/ 7302199 w 11748700"/>
              <a:gd name="connsiteY220" fmla="*/ 2379173 h 6673820"/>
              <a:gd name="connsiteX221" fmla="*/ 6920838 w 11748700"/>
              <a:gd name="connsiteY221" fmla="*/ 2322836 h 6673820"/>
              <a:gd name="connsiteX222" fmla="*/ 6799495 w 11748700"/>
              <a:gd name="connsiteY222" fmla="*/ 2288167 h 6673820"/>
              <a:gd name="connsiteX223" fmla="*/ 6730157 w 11748700"/>
              <a:gd name="connsiteY223" fmla="*/ 2279500 h 6673820"/>
              <a:gd name="connsiteX224" fmla="*/ 6630483 w 11748700"/>
              <a:gd name="connsiteY224" fmla="*/ 2262165 h 6673820"/>
              <a:gd name="connsiteX225" fmla="*/ 6582813 w 11748700"/>
              <a:gd name="connsiteY225" fmla="*/ 2249164 h 6673820"/>
              <a:gd name="connsiteX226" fmla="*/ 6478805 w 11748700"/>
              <a:gd name="connsiteY226" fmla="*/ 2240497 h 6673820"/>
              <a:gd name="connsiteX227" fmla="*/ 5997770 w 11748700"/>
              <a:gd name="connsiteY227" fmla="*/ 2227496 h 6673820"/>
              <a:gd name="connsiteX228" fmla="*/ 5183044 w 11748700"/>
              <a:gd name="connsiteY228" fmla="*/ 2223162 h 6673820"/>
              <a:gd name="connsiteX229" fmla="*/ 4593668 w 11748700"/>
              <a:gd name="connsiteY229" fmla="*/ 2201494 h 6673820"/>
              <a:gd name="connsiteX230" fmla="*/ 4467992 w 11748700"/>
              <a:gd name="connsiteY230" fmla="*/ 2188493 h 6673820"/>
              <a:gd name="connsiteX231" fmla="*/ 4277311 w 11748700"/>
              <a:gd name="connsiteY231" fmla="*/ 2171158 h 6673820"/>
              <a:gd name="connsiteX232" fmla="*/ 4207973 w 11748700"/>
              <a:gd name="connsiteY232" fmla="*/ 2162491 h 6673820"/>
              <a:gd name="connsiteX233" fmla="*/ 4168970 w 11748700"/>
              <a:gd name="connsiteY233" fmla="*/ 2153824 h 6673820"/>
              <a:gd name="connsiteX234" fmla="*/ 3722604 w 11748700"/>
              <a:gd name="connsiteY234" fmla="*/ 2145156 h 6673820"/>
              <a:gd name="connsiteX235" fmla="*/ 3627264 w 11748700"/>
              <a:gd name="connsiteY235" fmla="*/ 2136489 h 6673820"/>
              <a:gd name="connsiteX236" fmla="*/ 3592595 w 11748700"/>
              <a:gd name="connsiteY236" fmla="*/ 2123488 h 6673820"/>
              <a:gd name="connsiteX237" fmla="*/ 3471253 w 11748700"/>
              <a:gd name="connsiteY237" fmla="*/ 2101820 h 6673820"/>
              <a:gd name="connsiteX238" fmla="*/ 3349911 w 11748700"/>
              <a:gd name="connsiteY238" fmla="*/ 2054150 h 6673820"/>
              <a:gd name="connsiteX239" fmla="*/ 3228568 w 11748700"/>
              <a:gd name="connsiteY239" fmla="*/ 2006480 h 6673820"/>
              <a:gd name="connsiteX240" fmla="*/ 3206900 w 11748700"/>
              <a:gd name="connsiteY240" fmla="*/ 1989145 h 6673820"/>
              <a:gd name="connsiteX241" fmla="*/ 3163564 w 11748700"/>
              <a:gd name="connsiteY241" fmla="*/ 1967477 h 6673820"/>
              <a:gd name="connsiteX242" fmla="*/ 3124561 w 11748700"/>
              <a:gd name="connsiteY242" fmla="*/ 1932808 h 6673820"/>
              <a:gd name="connsiteX243" fmla="*/ 3094225 w 11748700"/>
              <a:gd name="connsiteY243" fmla="*/ 1911139 h 6673820"/>
              <a:gd name="connsiteX244" fmla="*/ 3020553 w 11748700"/>
              <a:gd name="connsiteY244" fmla="*/ 1850468 h 6673820"/>
              <a:gd name="connsiteX245" fmla="*/ 2994551 w 11748700"/>
              <a:gd name="connsiteY245" fmla="*/ 1828800 h 6673820"/>
              <a:gd name="connsiteX246" fmla="*/ 2977217 w 11748700"/>
              <a:gd name="connsiteY246" fmla="*/ 1807132 h 6673820"/>
              <a:gd name="connsiteX247" fmla="*/ 2964216 w 11748700"/>
              <a:gd name="connsiteY247" fmla="*/ 1794131 h 6673820"/>
              <a:gd name="connsiteX248" fmla="*/ 2951215 w 11748700"/>
              <a:gd name="connsiteY248" fmla="*/ 1768129 h 6673820"/>
              <a:gd name="connsiteX249" fmla="*/ 2933880 w 11748700"/>
              <a:gd name="connsiteY249" fmla="*/ 1746461 h 6673820"/>
              <a:gd name="connsiteX250" fmla="*/ 2916546 w 11748700"/>
              <a:gd name="connsiteY250" fmla="*/ 1720459 h 6673820"/>
              <a:gd name="connsiteX251" fmla="*/ 2899211 w 11748700"/>
              <a:gd name="connsiteY251" fmla="*/ 1703124 h 6673820"/>
              <a:gd name="connsiteX252" fmla="*/ 2890544 w 11748700"/>
              <a:gd name="connsiteY252" fmla="*/ 1690123 h 6673820"/>
              <a:gd name="connsiteX253" fmla="*/ 2829873 w 11748700"/>
              <a:gd name="connsiteY253" fmla="*/ 1607784 h 6673820"/>
              <a:gd name="connsiteX254" fmla="*/ 2816872 w 11748700"/>
              <a:gd name="connsiteY254" fmla="*/ 1577448 h 6673820"/>
              <a:gd name="connsiteX255" fmla="*/ 2812538 w 11748700"/>
              <a:gd name="connsiteY255" fmla="*/ 1542779 h 6673820"/>
              <a:gd name="connsiteX256" fmla="*/ 2808204 w 11748700"/>
              <a:gd name="connsiteY256" fmla="*/ 1430104 h 6673820"/>
              <a:gd name="connsiteX257" fmla="*/ 2799537 w 11748700"/>
              <a:gd name="connsiteY257" fmla="*/ 1391101 h 6673820"/>
              <a:gd name="connsiteX258" fmla="*/ 2795203 w 11748700"/>
              <a:gd name="connsiteY258" fmla="*/ 1343431 h 6673820"/>
              <a:gd name="connsiteX259" fmla="*/ 2786536 w 11748700"/>
              <a:gd name="connsiteY259" fmla="*/ 1300095 h 6673820"/>
              <a:gd name="connsiteX260" fmla="*/ 2773535 w 11748700"/>
              <a:gd name="connsiteY260" fmla="*/ 1152751 h 6673820"/>
              <a:gd name="connsiteX261" fmla="*/ 2769202 w 11748700"/>
              <a:gd name="connsiteY261" fmla="*/ 1135416 h 6673820"/>
              <a:gd name="connsiteX262" fmla="*/ 2777869 w 11748700"/>
              <a:gd name="connsiteY262" fmla="*/ 996739 h 6673820"/>
              <a:gd name="connsiteX263" fmla="*/ 2786536 w 11748700"/>
              <a:gd name="connsiteY263" fmla="*/ 966404 h 6673820"/>
              <a:gd name="connsiteX264" fmla="*/ 2812538 w 11748700"/>
              <a:gd name="connsiteY264" fmla="*/ 905733 h 6673820"/>
              <a:gd name="connsiteX265" fmla="*/ 2847207 w 11748700"/>
              <a:gd name="connsiteY265" fmla="*/ 862396 h 6673820"/>
              <a:gd name="connsiteX266" fmla="*/ 2864542 w 11748700"/>
              <a:gd name="connsiteY266" fmla="*/ 840728 h 6673820"/>
              <a:gd name="connsiteX267" fmla="*/ 2881876 w 11748700"/>
              <a:gd name="connsiteY267" fmla="*/ 827727 h 6673820"/>
              <a:gd name="connsiteX268" fmla="*/ 2894877 w 11748700"/>
              <a:gd name="connsiteY268" fmla="*/ 819060 h 6673820"/>
              <a:gd name="connsiteX269" fmla="*/ 2912212 w 11748700"/>
              <a:gd name="connsiteY269" fmla="*/ 801725 h 6673820"/>
              <a:gd name="connsiteX270" fmla="*/ 3003219 w 11748700"/>
              <a:gd name="connsiteY270" fmla="*/ 775723 h 6673820"/>
              <a:gd name="connsiteX271" fmla="*/ 3115893 w 11748700"/>
              <a:gd name="connsiteY271" fmla="*/ 749721 h 6673820"/>
              <a:gd name="connsiteX272" fmla="*/ 3137562 w 11748700"/>
              <a:gd name="connsiteY272" fmla="*/ 741054 h 6673820"/>
              <a:gd name="connsiteX273" fmla="*/ 3163564 w 11748700"/>
              <a:gd name="connsiteY273" fmla="*/ 732387 h 6673820"/>
              <a:gd name="connsiteX274" fmla="*/ 3219901 w 11748700"/>
              <a:gd name="connsiteY274" fmla="*/ 702051 h 6673820"/>
              <a:gd name="connsiteX275" fmla="*/ 3237236 w 11748700"/>
              <a:gd name="connsiteY275" fmla="*/ 689050 h 6673820"/>
              <a:gd name="connsiteX276" fmla="*/ 3293573 w 11748700"/>
              <a:gd name="connsiteY276" fmla="*/ 663048 h 6673820"/>
              <a:gd name="connsiteX277" fmla="*/ 3323909 w 11748700"/>
              <a:gd name="connsiteY277" fmla="*/ 650047 h 6673820"/>
              <a:gd name="connsiteX278" fmla="*/ 3362911 w 11748700"/>
              <a:gd name="connsiteY278" fmla="*/ 641380 h 6673820"/>
              <a:gd name="connsiteX279" fmla="*/ 3488587 w 11748700"/>
              <a:gd name="connsiteY279" fmla="*/ 619712 h 6673820"/>
              <a:gd name="connsiteX280" fmla="*/ 3644599 w 11748700"/>
              <a:gd name="connsiteY280" fmla="*/ 598044 h 6673820"/>
              <a:gd name="connsiteX281" fmla="*/ 3731272 w 11748700"/>
              <a:gd name="connsiteY281" fmla="*/ 589376 h 6673820"/>
              <a:gd name="connsiteX282" fmla="*/ 3809277 w 11748700"/>
              <a:gd name="connsiteY282" fmla="*/ 576375 h 6673820"/>
              <a:gd name="connsiteX283" fmla="*/ 3891617 w 11748700"/>
              <a:gd name="connsiteY283" fmla="*/ 567708 h 6673820"/>
              <a:gd name="connsiteX284" fmla="*/ 4359651 w 11748700"/>
              <a:gd name="connsiteY284" fmla="*/ 533039 h 6673820"/>
              <a:gd name="connsiteX285" fmla="*/ 4428989 w 11748700"/>
              <a:gd name="connsiteY285" fmla="*/ 520038 h 6673820"/>
              <a:gd name="connsiteX286" fmla="*/ 4554665 w 11748700"/>
              <a:gd name="connsiteY286" fmla="*/ 507037 h 6673820"/>
              <a:gd name="connsiteX287" fmla="*/ 4654339 w 11748700"/>
              <a:gd name="connsiteY287" fmla="*/ 485369 h 6673820"/>
              <a:gd name="connsiteX288" fmla="*/ 4758347 w 11748700"/>
              <a:gd name="connsiteY288" fmla="*/ 437699 h 6673820"/>
              <a:gd name="connsiteX289" fmla="*/ 4888356 w 11748700"/>
              <a:gd name="connsiteY289" fmla="*/ 416030 h 6673820"/>
              <a:gd name="connsiteX290" fmla="*/ 5105039 w 11748700"/>
              <a:gd name="connsiteY290" fmla="*/ 364027 h 6673820"/>
              <a:gd name="connsiteX291" fmla="*/ 5209046 w 11748700"/>
              <a:gd name="connsiteY291" fmla="*/ 351026 h 6673820"/>
              <a:gd name="connsiteX292" fmla="*/ 5386726 w 11748700"/>
              <a:gd name="connsiteY292" fmla="*/ 329357 h 6673820"/>
              <a:gd name="connsiteX293" fmla="*/ 5560072 w 11748700"/>
              <a:gd name="connsiteY293" fmla="*/ 320690 h 6673820"/>
              <a:gd name="connsiteX294" fmla="*/ 5742085 w 11748700"/>
              <a:gd name="connsiteY294" fmla="*/ 312023 h 6673820"/>
              <a:gd name="connsiteX295" fmla="*/ 5958767 w 11748700"/>
              <a:gd name="connsiteY295" fmla="*/ 307689 h 6673820"/>
              <a:gd name="connsiteX296" fmla="*/ 6114779 w 11748700"/>
              <a:gd name="connsiteY296" fmla="*/ 303355 h 6673820"/>
              <a:gd name="connsiteX297" fmla="*/ 6270790 w 11748700"/>
              <a:gd name="connsiteY297" fmla="*/ 281687 h 6673820"/>
              <a:gd name="connsiteX298" fmla="*/ 6392132 w 11748700"/>
              <a:gd name="connsiteY298" fmla="*/ 268686 h 6673820"/>
              <a:gd name="connsiteX299" fmla="*/ 6695488 w 11748700"/>
              <a:gd name="connsiteY299" fmla="*/ 260019 h 6673820"/>
              <a:gd name="connsiteX300" fmla="*/ 6764826 w 11748700"/>
              <a:gd name="connsiteY300" fmla="*/ 251352 h 6673820"/>
              <a:gd name="connsiteX301" fmla="*/ 6907837 w 11748700"/>
              <a:gd name="connsiteY301" fmla="*/ 238351 h 6673820"/>
              <a:gd name="connsiteX302" fmla="*/ 6959840 w 11748700"/>
              <a:gd name="connsiteY302" fmla="*/ 229683 h 6673820"/>
              <a:gd name="connsiteX303" fmla="*/ 6998843 w 11748700"/>
              <a:gd name="connsiteY303" fmla="*/ 212349 h 6673820"/>
              <a:gd name="connsiteX304" fmla="*/ 7115852 w 11748700"/>
              <a:gd name="connsiteY304" fmla="*/ 199348 h 6673820"/>
              <a:gd name="connsiteX305" fmla="*/ 7159188 w 11748700"/>
              <a:gd name="connsiteY305" fmla="*/ 186347 h 6673820"/>
              <a:gd name="connsiteX306" fmla="*/ 7189524 w 11748700"/>
              <a:gd name="connsiteY306" fmla="*/ 182013 h 6673820"/>
              <a:gd name="connsiteX307" fmla="*/ 7380204 w 11748700"/>
              <a:gd name="connsiteY307" fmla="*/ 173346 h 6673820"/>
              <a:gd name="connsiteX308" fmla="*/ 7440875 w 11748700"/>
              <a:gd name="connsiteY308" fmla="*/ 164679 h 6673820"/>
              <a:gd name="connsiteX309" fmla="*/ 7466877 w 11748700"/>
              <a:gd name="connsiteY309" fmla="*/ 156011 h 6673820"/>
              <a:gd name="connsiteX310" fmla="*/ 7514548 w 11748700"/>
              <a:gd name="connsiteY310" fmla="*/ 143010 h 6673820"/>
              <a:gd name="connsiteX311" fmla="*/ 7527548 w 11748700"/>
              <a:gd name="connsiteY311" fmla="*/ 134343 h 6673820"/>
              <a:gd name="connsiteX312" fmla="*/ 7570885 w 11748700"/>
              <a:gd name="connsiteY312" fmla="*/ 121342 h 6673820"/>
              <a:gd name="connsiteX313" fmla="*/ 7609888 w 11748700"/>
              <a:gd name="connsiteY313" fmla="*/ 104008 h 6673820"/>
              <a:gd name="connsiteX314" fmla="*/ 7726896 w 11748700"/>
              <a:gd name="connsiteY314" fmla="*/ 82339 h 6673820"/>
              <a:gd name="connsiteX315" fmla="*/ 7752898 w 11748700"/>
              <a:gd name="connsiteY315" fmla="*/ 78006 h 6673820"/>
              <a:gd name="connsiteX316" fmla="*/ 7787567 w 11748700"/>
              <a:gd name="connsiteY316" fmla="*/ 73672 h 6673820"/>
              <a:gd name="connsiteX317" fmla="*/ 7804902 w 11748700"/>
              <a:gd name="connsiteY317" fmla="*/ 69338 h 6673820"/>
              <a:gd name="connsiteX318" fmla="*/ 7913243 w 11748700"/>
              <a:gd name="connsiteY318" fmla="*/ 65005 h 6673820"/>
              <a:gd name="connsiteX319" fmla="*/ 8021584 w 11748700"/>
              <a:gd name="connsiteY319" fmla="*/ 47670 h 6673820"/>
              <a:gd name="connsiteX320" fmla="*/ 8064921 w 11748700"/>
              <a:gd name="connsiteY320" fmla="*/ 34669 h 6673820"/>
              <a:gd name="connsiteX321" fmla="*/ 8099590 w 11748700"/>
              <a:gd name="connsiteY321" fmla="*/ 21668 h 6673820"/>
              <a:gd name="connsiteX322" fmla="*/ 8121258 w 11748700"/>
              <a:gd name="connsiteY322" fmla="*/ 13001 h 6673820"/>
              <a:gd name="connsiteX323" fmla="*/ 8134259 w 11748700"/>
              <a:gd name="connsiteY323" fmla="*/ 8667 h 6673820"/>
              <a:gd name="connsiteX324" fmla="*/ 8155928 w 11748700"/>
              <a:gd name="connsiteY324" fmla="*/ 0 h 6673820"/>
              <a:gd name="connsiteX325" fmla="*/ 8216599 w 11748700"/>
              <a:gd name="connsiteY325" fmla="*/ 4334 h 6673820"/>
              <a:gd name="connsiteX326" fmla="*/ 8238267 w 11748700"/>
              <a:gd name="connsiteY326" fmla="*/ 13001 h 6673820"/>
              <a:gd name="connsiteX327" fmla="*/ 8272936 w 11748700"/>
              <a:gd name="connsiteY327" fmla="*/ 17335 h 6673820"/>
              <a:gd name="connsiteX328" fmla="*/ 8303272 w 11748700"/>
              <a:gd name="connsiteY328" fmla="*/ 30336 h 6673820"/>
              <a:gd name="connsiteX329" fmla="*/ 8337941 w 11748700"/>
              <a:gd name="connsiteY329" fmla="*/ 34669 h 6673820"/>
              <a:gd name="connsiteX330" fmla="*/ 8476618 w 11748700"/>
              <a:gd name="connsiteY330" fmla="*/ 43337 h 6673820"/>
              <a:gd name="connsiteX331" fmla="*/ 8576292 w 11748700"/>
              <a:gd name="connsiteY331" fmla="*/ 47670 h 6673820"/>
              <a:gd name="connsiteX332" fmla="*/ 8671632 w 11748700"/>
              <a:gd name="connsiteY332" fmla="*/ 69338 h 6673820"/>
              <a:gd name="connsiteX333" fmla="*/ 8762639 w 11748700"/>
              <a:gd name="connsiteY333" fmla="*/ 78006 h 6673820"/>
              <a:gd name="connsiteX334" fmla="*/ 8892648 w 11748700"/>
              <a:gd name="connsiteY334" fmla="*/ 104008 h 6673820"/>
              <a:gd name="connsiteX335" fmla="*/ 8948985 w 11748700"/>
              <a:gd name="connsiteY335" fmla="*/ 117009 h 6673820"/>
              <a:gd name="connsiteX336" fmla="*/ 9187336 w 11748700"/>
              <a:gd name="connsiteY336" fmla="*/ 156011 h 6673820"/>
              <a:gd name="connsiteX337" fmla="*/ 9282676 w 11748700"/>
              <a:gd name="connsiteY337" fmla="*/ 173346 h 6673820"/>
              <a:gd name="connsiteX338" fmla="*/ 9404019 w 11748700"/>
              <a:gd name="connsiteY338" fmla="*/ 186347 h 6673820"/>
              <a:gd name="connsiteX339" fmla="*/ 9464690 w 11748700"/>
              <a:gd name="connsiteY339" fmla="*/ 195014 h 6673820"/>
              <a:gd name="connsiteX340" fmla="*/ 9698707 w 11748700"/>
              <a:gd name="connsiteY340" fmla="*/ 216683 h 6673820"/>
              <a:gd name="connsiteX341" fmla="*/ 9785380 w 11748700"/>
              <a:gd name="connsiteY341" fmla="*/ 229683 h 6673820"/>
              <a:gd name="connsiteX342" fmla="*/ 9885054 w 11748700"/>
              <a:gd name="connsiteY342" fmla="*/ 251352 h 6673820"/>
              <a:gd name="connsiteX343" fmla="*/ 9958726 w 11748700"/>
              <a:gd name="connsiteY343" fmla="*/ 255685 h 6673820"/>
              <a:gd name="connsiteX344" fmla="*/ 10114737 w 11748700"/>
              <a:gd name="connsiteY344" fmla="*/ 260019 h 6673820"/>
              <a:gd name="connsiteX345" fmla="*/ 10205744 w 11748700"/>
              <a:gd name="connsiteY345" fmla="*/ 273020 h 6673820"/>
              <a:gd name="connsiteX346" fmla="*/ 10357421 w 11748700"/>
              <a:gd name="connsiteY346" fmla="*/ 281687 h 6673820"/>
              <a:gd name="connsiteX347" fmla="*/ 10405092 w 11748700"/>
              <a:gd name="connsiteY347" fmla="*/ 286021 h 6673820"/>
              <a:gd name="connsiteX348" fmla="*/ 10452762 w 11748700"/>
              <a:gd name="connsiteY348" fmla="*/ 299022 h 6673820"/>
              <a:gd name="connsiteX349" fmla="*/ 10483097 w 11748700"/>
              <a:gd name="connsiteY349" fmla="*/ 303355 h 6673820"/>
              <a:gd name="connsiteX350" fmla="*/ 10552436 w 11748700"/>
              <a:gd name="connsiteY350" fmla="*/ 312023 h 6673820"/>
              <a:gd name="connsiteX351" fmla="*/ 10634775 w 11748700"/>
              <a:gd name="connsiteY351" fmla="*/ 333691 h 6673820"/>
              <a:gd name="connsiteX352" fmla="*/ 10717114 w 11748700"/>
              <a:gd name="connsiteY352" fmla="*/ 342358 h 6673820"/>
              <a:gd name="connsiteX353" fmla="*/ 10773452 w 11748700"/>
              <a:gd name="connsiteY353" fmla="*/ 364027 h 6673820"/>
              <a:gd name="connsiteX354" fmla="*/ 10842790 w 11748700"/>
              <a:gd name="connsiteY354" fmla="*/ 385695 h 6673820"/>
              <a:gd name="connsiteX355" fmla="*/ 10903461 w 11748700"/>
              <a:gd name="connsiteY355" fmla="*/ 390028 h 6673820"/>
              <a:gd name="connsiteX356" fmla="*/ 10981467 w 11748700"/>
              <a:gd name="connsiteY356" fmla="*/ 424698 h 6673820"/>
              <a:gd name="connsiteX357" fmla="*/ 11050805 w 11748700"/>
              <a:gd name="connsiteY357" fmla="*/ 442032 h 6673820"/>
              <a:gd name="connsiteX358" fmla="*/ 11133145 w 11748700"/>
              <a:gd name="connsiteY358" fmla="*/ 476701 h 6673820"/>
              <a:gd name="connsiteX359" fmla="*/ 11154813 w 11748700"/>
              <a:gd name="connsiteY359" fmla="*/ 485369 h 6673820"/>
              <a:gd name="connsiteX360" fmla="*/ 11232819 w 11748700"/>
              <a:gd name="connsiteY360" fmla="*/ 533039 h 6673820"/>
              <a:gd name="connsiteX361" fmla="*/ 11258820 w 11748700"/>
              <a:gd name="connsiteY361" fmla="*/ 554707 h 6673820"/>
              <a:gd name="connsiteX362" fmla="*/ 11328159 w 11748700"/>
              <a:gd name="connsiteY362" fmla="*/ 645714 h 6673820"/>
              <a:gd name="connsiteX363" fmla="*/ 11371495 w 11748700"/>
              <a:gd name="connsiteY363" fmla="*/ 754055 h 6673820"/>
              <a:gd name="connsiteX364" fmla="*/ 11397497 w 11748700"/>
              <a:gd name="connsiteY364" fmla="*/ 806059 h 6673820"/>
              <a:gd name="connsiteX365" fmla="*/ 11427833 w 11748700"/>
              <a:gd name="connsiteY365" fmla="*/ 931735 h 6673820"/>
              <a:gd name="connsiteX366" fmla="*/ 11458168 w 11748700"/>
              <a:gd name="connsiteY366" fmla="*/ 1014074 h 6673820"/>
              <a:gd name="connsiteX367" fmla="*/ 11462502 w 11748700"/>
              <a:gd name="connsiteY367" fmla="*/ 1087746 h 6673820"/>
              <a:gd name="connsiteX368" fmla="*/ 11475503 w 11748700"/>
              <a:gd name="connsiteY368" fmla="*/ 1126749 h 6673820"/>
              <a:gd name="connsiteX369" fmla="*/ 11488504 w 11748700"/>
              <a:gd name="connsiteY369" fmla="*/ 1330430 h 6673820"/>
              <a:gd name="connsiteX370" fmla="*/ 11523173 w 11748700"/>
              <a:gd name="connsiteY370" fmla="*/ 1677122 h 6673820"/>
              <a:gd name="connsiteX371" fmla="*/ 11518839 w 11748700"/>
              <a:gd name="connsiteY371" fmla="*/ 1954476 h 6673820"/>
              <a:gd name="connsiteX372" fmla="*/ 11510172 w 11748700"/>
              <a:gd name="connsiteY372" fmla="*/ 2084485 h 6673820"/>
              <a:gd name="connsiteX373" fmla="*/ 11518839 w 11748700"/>
              <a:gd name="connsiteY373" fmla="*/ 2283833 h 6673820"/>
              <a:gd name="connsiteX374" fmla="*/ 11583844 w 11748700"/>
              <a:gd name="connsiteY374" fmla="*/ 2379173 h 6673820"/>
              <a:gd name="connsiteX375" fmla="*/ 11605512 w 11748700"/>
              <a:gd name="connsiteY375" fmla="*/ 2439845 h 6673820"/>
              <a:gd name="connsiteX376" fmla="*/ 11609846 w 11748700"/>
              <a:gd name="connsiteY376" fmla="*/ 2487515 h 6673820"/>
              <a:gd name="connsiteX377" fmla="*/ 11622847 w 11748700"/>
              <a:gd name="connsiteY377" fmla="*/ 2556853 h 6673820"/>
              <a:gd name="connsiteX378" fmla="*/ 11618513 w 11748700"/>
              <a:gd name="connsiteY378" fmla="*/ 2786537 h 6673820"/>
              <a:gd name="connsiteX379" fmla="*/ 11614180 w 11748700"/>
              <a:gd name="connsiteY379" fmla="*/ 3089892 h 6673820"/>
              <a:gd name="connsiteX380" fmla="*/ 11596845 w 11748700"/>
              <a:gd name="connsiteY380" fmla="*/ 3211234 h 6673820"/>
              <a:gd name="connsiteX381" fmla="*/ 11583844 w 11748700"/>
              <a:gd name="connsiteY381" fmla="*/ 3328243 h 6673820"/>
              <a:gd name="connsiteX382" fmla="*/ 11575177 w 11748700"/>
              <a:gd name="connsiteY382" fmla="*/ 3423583 h 6673820"/>
              <a:gd name="connsiteX383" fmla="*/ 11562176 w 11748700"/>
              <a:gd name="connsiteY383" fmla="*/ 3666267 h 6673820"/>
              <a:gd name="connsiteX384" fmla="*/ 11575177 w 11748700"/>
              <a:gd name="connsiteY384" fmla="*/ 4025960 h 6673820"/>
              <a:gd name="connsiteX385" fmla="*/ 11592511 w 11748700"/>
              <a:gd name="connsiteY385" fmla="*/ 4108300 h 6673820"/>
              <a:gd name="connsiteX386" fmla="*/ 11631514 w 11748700"/>
              <a:gd name="connsiteY386" fmla="*/ 4333649 h 6673820"/>
              <a:gd name="connsiteX387" fmla="*/ 11653183 w 11748700"/>
              <a:gd name="connsiteY387" fmla="*/ 4411655 h 6673820"/>
              <a:gd name="connsiteX388" fmla="*/ 11666184 w 11748700"/>
              <a:gd name="connsiteY388" fmla="*/ 4498328 h 6673820"/>
              <a:gd name="connsiteX389" fmla="*/ 11674851 w 11748700"/>
              <a:gd name="connsiteY389" fmla="*/ 4541664 h 6673820"/>
              <a:gd name="connsiteX390" fmla="*/ 11687852 w 11748700"/>
              <a:gd name="connsiteY390" fmla="*/ 4658673 h 6673820"/>
              <a:gd name="connsiteX391" fmla="*/ 11692185 w 11748700"/>
              <a:gd name="connsiteY391" fmla="*/ 4715010 h 6673820"/>
              <a:gd name="connsiteX392" fmla="*/ 11700853 w 11748700"/>
              <a:gd name="connsiteY392" fmla="*/ 4771348 h 6673820"/>
              <a:gd name="connsiteX393" fmla="*/ 11709520 w 11748700"/>
              <a:gd name="connsiteY393" fmla="*/ 4923026 h 6673820"/>
              <a:gd name="connsiteX394" fmla="*/ 11718187 w 11748700"/>
              <a:gd name="connsiteY394" fmla="*/ 4983697 h 6673820"/>
              <a:gd name="connsiteX395" fmla="*/ 11726855 w 11748700"/>
              <a:gd name="connsiteY395" fmla="*/ 5079037 h 6673820"/>
              <a:gd name="connsiteX396" fmla="*/ 11731188 w 11748700"/>
              <a:gd name="connsiteY396" fmla="*/ 5105039 h 6673820"/>
              <a:gd name="connsiteX397" fmla="*/ 11744189 w 11748700"/>
              <a:gd name="connsiteY397" fmla="*/ 5230715 h 6673820"/>
              <a:gd name="connsiteX398" fmla="*/ 11726855 w 11748700"/>
              <a:gd name="connsiteY398" fmla="*/ 5690082 h 6673820"/>
              <a:gd name="connsiteX399" fmla="*/ 11687852 w 11748700"/>
              <a:gd name="connsiteY399" fmla="*/ 5785422 h 6673820"/>
              <a:gd name="connsiteX400" fmla="*/ 11670517 w 11748700"/>
              <a:gd name="connsiteY400" fmla="*/ 5815757 h 6673820"/>
              <a:gd name="connsiteX401" fmla="*/ 11601179 w 11748700"/>
              <a:gd name="connsiteY401" fmla="*/ 5859094 h 6673820"/>
              <a:gd name="connsiteX402" fmla="*/ 11458168 w 11748700"/>
              <a:gd name="connsiteY402" fmla="*/ 5919765 h 6673820"/>
              <a:gd name="connsiteX403" fmla="*/ 11401831 w 11748700"/>
              <a:gd name="connsiteY403" fmla="*/ 5963101 h 6673820"/>
              <a:gd name="connsiteX404" fmla="*/ 11297823 w 11748700"/>
              <a:gd name="connsiteY404" fmla="*/ 6032440 h 6673820"/>
              <a:gd name="connsiteX405" fmla="*/ 11258820 w 11748700"/>
              <a:gd name="connsiteY405" fmla="*/ 6075776 h 6673820"/>
              <a:gd name="connsiteX406" fmla="*/ 11198149 w 11748700"/>
              <a:gd name="connsiteY406" fmla="*/ 6123446 h 6673820"/>
              <a:gd name="connsiteX407" fmla="*/ 11098475 w 11748700"/>
              <a:gd name="connsiteY407" fmla="*/ 6210119 h 6673820"/>
              <a:gd name="connsiteX408" fmla="*/ 10942464 w 11748700"/>
              <a:gd name="connsiteY408" fmla="*/ 6327128 h 6673820"/>
              <a:gd name="connsiteX409" fmla="*/ 10634775 w 11748700"/>
              <a:gd name="connsiteY409" fmla="*/ 6461471 h 6673820"/>
              <a:gd name="connsiteX410" fmla="*/ 10461429 w 11748700"/>
              <a:gd name="connsiteY410" fmla="*/ 6478806 h 6673820"/>
              <a:gd name="connsiteX411" fmla="*/ 10041065 w 11748700"/>
              <a:gd name="connsiteY411" fmla="*/ 6487473 h 6673820"/>
              <a:gd name="connsiteX412" fmla="*/ 9967393 w 11748700"/>
              <a:gd name="connsiteY412" fmla="*/ 6491807 h 6673820"/>
              <a:gd name="connsiteX413" fmla="*/ 9885054 w 11748700"/>
              <a:gd name="connsiteY413" fmla="*/ 6509141 h 6673820"/>
              <a:gd name="connsiteX414" fmla="*/ 9798381 w 11748700"/>
              <a:gd name="connsiteY414" fmla="*/ 6522142 h 6673820"/>
              <a:gd name="connsiteX415" fmla="*/ 9681372 w 11748700"/>
              <a:gd name="connsiteY415" fmla="*/ 6548144 h 6673820"/>
              <a:gd name="connsiteX416" fmla="*/ 9486358 w 11748700"/>
              <a:gd name="connsiteY416" fmla="*/ 6574146 h 6673820"/>
              <a:gd name="connsiteX417" fmla="*/ 9278343 w 11748700"/>
              <a:gd name="connsiteY417" fmla="*/ 6613149 h 6673820"/>
              <a:gd name="connsiteX418" fmla="*/ 9209004 w 11748700"/>
              <a:gd name="connsiteY418" fmla="*/ 6630483 h 6673820"/>
              <a:gd name="connsiteX419" fmla="*/ 8775639 w 11748700"/>
              <a:gd name="connsiteY419" fmla="*/ 6647818 h 6673820"/>
              <a:gd name="connsiteX420" fmla="*/ 8463617 w 11748700"/>
              <a:gd name="connsiteY420" fmla="*/ 6656485 h 6673820"/>
              <a:gd name="connsiteX421" fmla="*/ 8368276 w 11748700"/>
              <a:gd name="connsiteY421" fmla="*/ 6660819 h 6673820"/>
              <a:gd name="connsiteX422" fmla="*/ 8216599 w 11748700"/>
              <a:gd name="connsiteY422" fmla="*/ 6665153 h 6673820"/>
              <a:gd name="connsiteX423" fmla="*/ 7848239 w 11748700"/>
              <a:gd name="connsiteY423" fmla="*/ 6656485 h 6673820"/>
              <a:gd name="connsiteX424" fmla="*/ 7800568 w 11748700"/>
              <a:gd name="connsiteY424" fmla="*/ 6652152 h 6673820"/>
              <a:gd name="connsiteX425" fmla="*/ 7748565 w 11748700"/>
              <a:gd name="connsiteY425" fmla="*/ 6643484 h 6673820"/>
              <a:gd name="connsiteX426" fmla="*/ 7614221 w 11748700"/>
              <a:gd name="connsiteY426" fmla="*/ 6634817 h 6673820"/>
              <a:gd name="connsiteX427" fmla="*/ 7432208 w 11748700"/>
              <a:gd name="connsiteY427" fmla="*/ 6600148 h 6673820"/>
              <a:gd name="connsiteX428" fmla="*/ 7319533 w 11748700"/>
              <a:gd name="connsiteY428" fmla="*/ 6574146 h 6673820"/>
              <a:gd name="connsiteX429" fmla="*/ 7276197 w 11748700"/>
              <a:gd name="connsiteY429" fmla="*/ 6569812 h 6673820"/>
              <a:gd name="connsiteX430" fmla="*/ 7011844 w 11748700"/>
              <a:gd name="connsiteY430" fmla="*/ 6548144 h 6673820"/>
              <a:gd name="connsiteX431" fmla="*/ 6925171 w 11748700"/>
              <a:gd name="connsiteY431" fmla="*/ 6565479 h 6673820"/>
              <a:gd name="connsiteX432" fmla="*/ 6912170 w 11748700"/>
              <a:gd name="connsiteY432" fmla="*/ 6569812 h 6673820"/>
              <a:gd name="connsiteX433" fmla="*/ 6890502 w 11748700"/>
              <a:gd name="connsiteY433" fmla="*/ 6582813 h 6673820"/>
              <a:gd name="connsiteX434" fmla="*/ 6795162 w 11748700"/>
              <a:gd name="connsiteY434" fmla="*/ 6634817 h 6673820"/>
              <a:gd name="connsiteX435" fmla="*/ 6691154 w 11748700"/>
              <a:gd name="connsiteY435" fmla="*/ 6643484 h 6673820"/>
              <a:gd name="connsiteX436" fmla="*/ 6617482 w 11748700"/>
              <a:gd name="connsiteY436" fmla="*/ 6656485 h 6673820"/>
              <a:gd name="connsiteX437" fmla="*/ 6582813 w 11748700"/>
              <a:gd name="connsiteY437" fmla="*/ 6665153 h 6673820"/>
              <a:gd name="connsiteX438" fmla="*/ 6548144 w 11748700"/>
              <a:gd name="connsiteY438" fmla="*/ 6669486 h 6673820"/>
              <a:gd name="connsiteX439" fmla="*/ 6517808 w 11748700"/>
              <a:gd name="connsiteY439" fmla="*/ 6673820 h 6673820"/>
              <a:gd name="connsiteX440" fmla="*/ 6015105 w 11748700"/>
              <a:gd name="connsiteY440" fmla="*/ 6669486 h 6673820"/>
              <a:gd name="connsiteX441" fmla="*/ 5915431 w 11748700"/>
              <a:gd name="connsiteY441" fmla="*/ 6647818 h 6673820"/>
              <a:gd name="connsiteX442" fmla="*/ 5538403 w 11748700"/>
              <a:gd name="connsiteY442" fmla="*/ 6652152 h 6673820"/>
              <a:gd name="connsiteX443" fmla="*/ 5196045 w 11748700"/>
              <a:gd name="connsiteY443" fmla="*/ 6634817 h 6673820"/>
              <a:gd name="connsiteX444" fmla="*/ 4489660 w 11748700"/>
              <a:gd name="connsiteY444" fmla="*/ 6608815 h 6673820"/>
              <a:gd name="connsiteX445" fmla="*/ 4311981 w 11748700"/>
              <a:gd name="connsiteY445" fmla="*/ 6582813 h 6673820"/>
              <a:gd name="connsiteX446" fmla="*/ 4090965 w 11748700"/>
              <a:gd name="connsiteY446" fmla="*/ 6552478 h 6673820"/>
              <a:gd name="connsiteX447" fmla="*/ 3999958 w 11748700"/>
              <a:gd name="connsiteY447" fmla="*/ 6513475 h 6673820"/>
              <a:gd name="connsiteX448" fmla="*/ 3666267 w 11748700"/>
              <a:gd name="connsiteY448" fmla="*/ 6448470 h 6673820"/>
              <a:gd name="connsiteX449" fmla="*/ 3588261 w 11748700"/>
              <a:gd name="connsiteY449" fmla="*/ 6439803 h 6673820"/>
              <a:gd name="connsiteX450" fmla="*/ 3336910 w 11748700"/>
              <a:gd name="connsiteY450" fmla="*/ 6405134 h 6673820"/>
              <a:gd name="connsiteX451" fmla="*/ 3003219 w 11748700"/>
              <a:gd name="connsiteY451" fmla="*/ 6340129 h 6673820"/>
              <a:gd name="connsiteX452" fmla="*/ 2825539 w 11748700"/>
              <a:gd name="connsiteY452" fmla="*/ 6309793 h 6673820"/>
              <a:gd name="connsiteX453" fmla="*/ 2678195 w 11748700"/>
              <a:gd name="connsiteY453" fmla="*/ 6288125 h 6673820"/>
              <a:gd name="connsiteX454" fmla="*/ 2500515 w 11748700"/>
              <a:gd name="connsiteY454" fmla="*/ 6305460 h 6673820"/>
              <a:gd name="connsiteX455" fmla="*/ 2439844 w 11748700"/>
              <a:gd name="connsiteY455" fmla="*/ 6314127 h 6673820"/>
              <a:gd name="connsiteX456" fmla="*/ 2244830 w 11748700"/>
              <a:gd name="connsiteY456" fmla="*/ 6361797 h 6673820"/>
              <a:gd name="connsiteX457" fmla="*/ 2088819 w 11748700"/>
              <a:gd name="connsiteY457" fmla="*/ 6383465 h 6673820"/>
              <a:gd name="connsiteX458" fmla="*/ 2015147 w 11748700"/>
              <a:gd name="connsiteY458" fmla="*/ 6400800 h 6673820"/>
              <a:gd name="connsiteX459" fmla="*/ 1950142 w 11748700"/>
              <a:gd name="connsiteY459" fmla="*/ 6409467 h 6673820"/>
              <a:gd name="connsiteX460" fmla="*/ 1815799 w 11748700"/>
              <a:gd name="connsiteY460" fmla="*/ 6444137 h 6673820"/>
              <a:gd name="connsiteX461" fmla="*/ 1681456 w 11748700"/>
              <a:gd name="connsiteY461" fmla="*/ 6452804 h 6673820"/>
              <a:gd name="connsiteX462" fmla="*/ 1473440 w 11748700"/>
              <a:gd name="connsiteY462" fmla="*/ 6431136 h 6673820"/>
              <a:gd name="connsiteX463" fmla="*/ 1369433 w 11748700"/>
              <a:gd name="connsiteY463" fmla="*/ 6418135 h 6673820"/>
              <a:gd name="connsiteX464" fmla="*/ 1287093 w 11748700"/>
              <a:gd name="connsiteY464" fmla="*/ 6405134 h 6673820"/>
              <a:gd name="connsiteX465" fmla="*/ 1239423 w 11748700"/>
              <a:gd name="connsiteY465" fmla="*/ 6396466 h 6673820"/>
              <a:gd name="connsiteX466" fmla="*/ 1165751 w 11748700"/>
              <a:gd name="connsiteY466" fmla="*/ 6370464 h 6673820"/>
              <a:gd name="connsiteX467" fmla="*/ 1053076 w 11748700"/>
              <a:gd name="connsiteY467" fmla="*/ 6335795 h 6673820"/>
              <a:gd name="connsiteX468" fmla="*/ 892731 w 11748700"/>
              <a:gd name="connsiteY468" fmla="*/ 6244789 h 6673820"/>
              <a:gd name="connsiteX469" fmla="*/ 858062 w 11748700"/>
              <a:gd name="connsiteY469" fmla="*/ 6218787 h 6673820"/>
              <a:gd name="connsiteX470" fmla="*/ 775723 w 11748700"/>
              <a:gd name="connsiteY470" fmla="*/ 6149448 h 6673820"/>
              <a:gd name="connsiteX471" fmla="*/ 719385 w 11748700"/>
              <a:gd name="connsiteY471" fmla="*/ 6023773 h 6673820"/>
              <a:gd name="connsiteX472" fmla="*/ 654381 w 11748700"/>
              <a:gd name="connsiteY472" fmla="*/ 5950101 h 6673820"/>
              <a:gd name="connsiteX473" fmla="*/ 628379 w 11748700"/>
              <a:gd name="connsiteY473" fmla="*/ 5893763 h 6673820"/>
              <a:gd name="connsiteX474" fmla="*/ 576375 w 11748700"/>
              <a:gd name="connsiteY474" fmla="*/ 5802756 h 6673820"/>
              <a:gd name="connsiteX475" fmla="*/ 489702 w 11748700"/>
              <a:gd name="connsiteY475" fmla="*/ 5620743 h 6673820"/>
              <a:gd name="connsiteX476" fmla="*/ 476701 w 11748700"/>
              <a:gd name="connsiteY476" fmla="*/ 5551405 h 6673820"/>
              <a:gd name="connsiteX477" fmla="*/ 372693 w 11748700"/>
              <a:gd name="connsiteY477" fmla="*/ 5317388 h 6673820"/>
              <a:gd name="connsiteX478" fmla="*/ 359693 w 11748700"/>
              <a:gd name="connsiteY478" fmla="*/ 5269718 h 6673820"/>
              <a:gd name="connsiteX479" fmla="*/ 329357 w 11748700"/>
              <a:gd name="connsiteY479" fmla="*/ 5183045 h 6673820"/>
              <a:gd name="connsiteX480" fmla="*/ 281687 w 11748700"/>
              <a:gd name="connsiteY480" fmla="*/ 5083371 h 6673820"/>
              <a:gd name="connsiteX481" fmla="*/ 251351 w 11748700"/>
              <a:gd name="connsiteY481" fmla="*/ 5009699 h 6673820"/>
              <a:gd name="connsiteX482" fmla="*/ 238350 w 11748700"/>
              <a:gd name="connsiteY482" fmla="*/ 4970696 h 6673820"/>
              <a:gd name="connsiteX483" fmla="*/ 212348 w 11748700"/>
              <a:gd name="connsiteY483" fmla="*/ 4936027 h 6673820"/>
              <a:gd name="connsiteX484" fmla="*/ 177679 w 11748700"/>
              <a:gd name="connsiteY484" fmla="*/ 4849354 h 6673820"/>
              <a:gd name="connsiteX485" fmla="*/ 125675 w 11748700"/>
              <a:gd name="connsiteY485" fmla="*/ 4745346 h 6673820"/>
              <a:gd name="connsiteX486" fmla="*/ 99674 w 11748700"/>
              <a:gd name="connsiteY486" fmla="*/ 4654339 h 6673820"/>
              <a:gd name="connsiteX487" fmla="*/ 73672 w 11748700"/>
              <a:gd name="connsiteY487" fmla="*/ 4602336 h 6673820"/>
              <a:gd name="connsiteX488" fmla="*/ 69338 w 11748700"/>
              <a:gd name="connsiteY488" fmla="*/ 4580667 h 6673820"/>
              <a:gd name="connsiteX489" fmla="*/ 47670 w 11748700"/>
              <a:gd name="connsiteY489" fmla="*/ 4537331 h 6673820"/>
              <a:gd name="connsiteX490" fmla="*/ 39002 w 11748700"/>
              <a:gd name="connsiteY490" fmla="*/ 4515663 h 6673820"/>
              <a:gd name="connsiteX491" fmla="*/ 34669 w 11748700"/>
              <a:gd name="connsiteY491" fmla="*/ 4493994 h 6673820"/>
              <a:gd name="connsiteX492" fmla="*/ 30335 w 11748700"/>
              <a:gd name="connsiteY492" fmla="*/ 4450658 h 6673820"/>
              <a:gd name="connsiteX493" fmla="*/ 21668 w 11748700"/>
              <a:gd name="connsiteY493" fmla="*/ 4428990 h 6673820"/>
              <a:gd name="connsiteX494" fmla="*/ 13001 w 11748700"/>
              <a:gd name="connsiteY494" fmla="*/ 4359651 h 6673820"/>
              <a:gd name="connsiteX495" fmla="*/ 0 w 11748700"/>
              <a:gd name="connsiteY495" fmla="*/ 4238309 h 6673820"/>
              <a:gd name="connsiteX496" fmla="*/ 4333 w 11748700"/>
              <a:gd name="connsiteY496" fmla="*/ 4025960 h 6673820"/>
              <a:gd name="connsiteX497" fmla="*/ 13001 w 11748700"/>
              <a:gd name="connsiteY497" fmla="*/ 3999958 h 6673820"/>
              <a:gd name="connsiteX498" fmla="*/ 17334 w 11748700"/>
              <a:gd name="connsiteY498" fmla="*/ 3973956 h 6673820"/>
              <a:gd name="connsiteX499" fmla="*/ 26002 w 11748700"/>
              <a:gd name="connsiteY499" fmla="*/ 3930620 h 6673820"/>
              <a:gd name="connsiteX500" fmla="*/ 34669 w 11748700"/>
              <a:gd name="connsiteY500" fmla="*/ 3878616 h 6673820"/>
              <a:gd name="connsiteX501" fmla="*/ 43336 w 11748700"/>
              <a:gd name="connsiteY501" fmla="*/ 3861282 h 6673820"/>
              <a:gd name="connsiteX502" fmla="*/ 47670 w 11748700"/>
              <a:gd name="connsiteY502" fmla="*/ 3843947 h 6673820"/>
              <a:gd name="connsiteX503" fmla="*/ 56337 w 11748700"/>
              <a:gd name="connsiteY503" fmla="*/ 3826612 h 6673820"/>
              <a:gd name="connsiteX504" fmla="*/ 69338 w 11748700"/>
              <a:gd name="connsiteY504" fmla="*/ 3787610 h 6673820"/>
              <a:gd name="connsiteX505" fmla="*/ 78005 w 11748700"/>
              <a:gd name="connsiteY505" fmla="*/ 3770275 h 6673820"/>
              <a:gd name="connsiteX506" fmla="*/ 95340 w 11748700"/>
              <a:gd name="connsiteY506" fmla="*/ 3718271 h 6673820"/>
              <a:gd name="connsiteX507" fmla="*/ 104007 w 11748700"/>
              <a:gd name="connsiteY507" fmla="*/ 3696603 h 6673820"/>
              <a:gd name="connsiteX508" fmla="*/ 151677 w 11748700"/>
              <a:gd name="connsiteY508" fmla="*/ 3657600 h 6673820"/>
              <a:gd name="connsiteX509" fmla="*/ 294688 w 11748700"/>
              <a:gd name="connsiteY509" fmla="*/ 3661934 h 6673820"/>
              <a:gd name="connsiteX510" fmla="*/ 359693 w 11748700"/>
              <a:gd name="connsiteY510" fmla="*/ 3692269 h 6673820"/>
              <a:gd name="connsiteX511" fmla="*/ 377027 w 11748700"/>
              <a:gd name="connsiteY511" fmla="*/ 3709604 h 6673820"/>
              <a:gd name="connsiteX512" fmla="*/ 437698 w 11748700"/>
              <a:gd name="connsiteY512" fmla="*/ 3726938 h 6673820"/>
              <a:gd name="connsiteX513" fmla="*/ 446366 w 11748700"/>
              <a:gd name="connsiteY513" fmla="*/ 3731272 h 6673820"/>
              <a:gd name="connsiteX514" fmla="*/ 437698 w 11748700"/>
              <a:gd name="connsiteY514" fmla="*/ 3765941 h 6673820"/>
              <a:gd name="connsiteX0" fmla="*/ 160345 w 11748700"/>
              <a:gd name="connsiteY0" fmla="*/ 2435511 h 6673820"/>
              <a:gd name="connsiteX1" fmla="*/ 182013 w 11748700"/>
              <a:gd name="connsiteY1" fmla="*/ 2500516 h 6673820"/>
              <a:gd name="connsiteX2" fmla="*/ 195014 w 11748700"/>
              <a:gd name="connsiteY2" fmla="*/ 2556853 h 6673820"/>
              <a:gd name="connsiteX3" fmla="*/ 212348 w 11748700"/>
              <a:gd name="connsiteY3" fmla="*/ 2643526 h 6673820"/>
              <a:gd name="connsiteX4" fmla="*/ 251351 w 11748700"/>
              <a:gd name="connsiteY4" fmla="*/ 2790870 h 6673820"/>
              <a:gd name="connsiteX5" fmla="*/ 290354 w 11748700"/>
              <a:gd name="connsiteY5" fmla="*/ 2916546 h 6673820"/>
              <a:gd name="connsiteX6" fmla="*/ 325023 w 11748700"/>
              <a:gd name="connsiteY6" fmla="*/ 3089892 h 6673820"/>
              <a:gd name="connsiteX7" fmla="*/ 338024 w 11748700"/>
              <a:gd name="connsiteY7" fmla="*/ 3193900 h 6673820"/>
              <a:gd name="connsiteX8" fmla="*/ 346692 w 11748700"/>
              <a:gd name="connsiteY8" fmla="*/ 3609930 h 6673820"/>
              <a:gd name="connsiteX9" fmla="*/ 507037 w 11748700"/>
              <a:gd name="connsiteY9" fmla="*/ 3861282 h 6673820"/>
              <a:gd name="connsiteX10" fmla="*/ 615378 w 11748700"/>
              <a:gd name="connsiteY10" fmla="*/ 4008626 h 6673820"/>
              <a:gd name="connsiteX11" fmla="*/ 710718 w 11748700"/>
              <a:gd name="connsiteY11" fmla="*/ 4164637 h 6673820"/>
              <a:gd name="connsiteX12" fmla="*/ 992405 w 11748700"/>
              <a:gd name="connsiteY12" fmla="*/ 4428990 h 6673820"/>
              <a:gd name="connsiteX13" fmla="*/ 1044409 w 11748700"/>
              <a:gd name="connsiteY13" fmla="*/ 4524330 h 6673820"/>
              <a:gd name="connsiteX14" fmla="*/ 1174419 w 11748700"/>
              <a:gd name="connsiteY14" fmla="*/ 4684675 h 6673820"/>
              <a:gd name="connsiteX15" fmla="*/ 1235090 w 11748700"/>
              <a:gd name="connsiteY15" fmla="*/ 4741012 h 6673820"/>
              <a:gd name="connsiteX16" fmla="*/ 1547112 w 11748700"/>
              <a:gd name="connsiteY16" fmla="*/ 4901357 h 6673820"/>
              <a:gd name="connsiteX17" fmla="*/ 1607784 w 11748700"/>
              <a:gd name="connsiteY17" fmla="*/ 4936027 h 6673820"/>
              <a:gd name="connsiteX18" fmla="*/ 1711791 w 11748700"/>
              <a:gd name="connsiteY18" fmla="*/ 4949028 h 6673820"/>
              <a:gd name="connsiteX19" fmla="*/ 1820132 w 11748700"/>
              <a:gd name="connsiteY19" fmla="*/ 4966362 h 6673820"/>
              <a:gd name="connsiteX20" fmla="*/ 2049816 w 11748700"/>
              <a:gd name="connsiteY20" fmla="*/ 4996698 h 6673820"/>
              <a:gd name="connsiteX21" fmla="*/ 2153823 w 11748700"/>
              <a:gd name="connsiteY21" fmla="*/ 5018366 h 6673820"/>
              <a:gd name="connsiteX22" fmla="*/ 2218828 w 11748700"/>
              <a:gd name="connsiteY22" fmla="*/ 5027033 h 6673820"/>
              <a:gd name="connsiteX23" fmla="*/ 2331503 w 11748700"/>
              <a:gd name="connsiteY23" fmla="*/ 5040034 h 6673820"/>
              <a:gd name="connsiteX24" fmla="*/ 2444178 w 11748700"/>
              <a:gd name="connsiteY24" fmla="*/ 5057369 h 6673820"/>
              <a:gd name="connsiteX25" fmla="*/ 2587188 w 11748700"/>
              <a:gd name="connsiteY25" fmla="*/ 5083371 h 6673820"/>
              <a:gd name="connsiteX26" fmla="*/ 2643526 w 11748700"/>
              <a:gd name="connsiteY26" fmla="*/ 5092038 h 6673820"/>
              <a:gd name="connsiteX27" fmla="*/ 2730199 w 11748700"/>
              <a:gd name="connsiteY27" fmla="*/ 5096372 h 6673820"/>
              <a:gd name="connsiteX28" fmla="*/ 2786536 w 11748700"/>
              <a:gd name="connsiteY28" fmla="*/ 5105039 h 6673820"/>
              <a:gd name="connsiteX29" fmla="*/ 2916546 w 11748700"/>
              <a:gd name="connsiteY29" fmla="*/ 5092038 h 6673820"/>
              <a:gd name="connsiteX30" fmla="*/ 2977217 w 11748700"/>
              <a:gd name="connsiteY30" fmla="*/ 5070370 h 6673820"/>
              <a:gd name="connsiteX31" fmla="*/ 3033554 w 11748700"/>
              <a:gd name="connsiteY31" fmla="*/ 5057369 h 6673820"/>
              <a:gd name="connsiteX32" fmla="*/ 3115893 w 11748700"/>
              <a:gd name="connsiteY32" fmla="*/ 5048701 h 6673820"/>
              <a:gd name="connsiteX33" fmla="*/ 3250237 w 11748700"/>
              <a:gd name="connsiteY33" fmla="*/ 5044368 h 6673820"/>
              <a:gd name="connsiteX34" fmla="*/ 3367245 w 11748700"/>
              <a:gd name="connsiteY34" fmla="*/ 5031367 h 6673820"/>
              <a:gd name="connsiteX35" fmla="*/ 3614263 w 11748700"/>
              <a:gd name="connsiteY35" fmla="*/ 5022700 h 6673820"/>
              <a:gd name="connsiteX36" fmla="*/ 3822278 w 11748700"/>
              <a:gd name="connsiteY36" fmla="*/ 5027033 h 6673820"/>
              <a:gd name="connsiteX37" fmla="*/ 3891617 w 11748700"/>
              <a:gd name="connsiteY37" fmla="*/ 5035701 h 6673820"/>
              <a:gd name="connsiteX38" fmla="*/ 4004292 w 11748700"/>
              <a:gd name="connsiteY38" fmla="*/ 5040034 h 6673820"/>
              <a:gd name="connsiteX39" fmla="*/ 4064963 w 11748700"/>
              <a:gd name="connsiteY39" fmla="*/ 5057369 h 6673820"/>
              <a:gd name="connsiteX40" fmla="*/ 4108299 w 11748700"/>
              <a:gd name="connsiteY40" fmla="*/ 5083371 h 6673820"/>
              <a:gd name="connsiteX41" fmla="*/ 4177638 w 11748700"/>
              <a:gd name="connsiteY41" fmla="*/ 5126707 h 6673820"/>
              <a:gd name="connsiteX42" fmla="*/ 4220974 w 11748700"/>
              <a:gd name="connsiteY42" fmla="*/ 5178711 h 6673820"/>
              <a:gd name="connsiteX43" fmla="*/ 4259977 w 11748700"/>
              <a:gd name="connsiteY43" fmla="*/ 5217714 h 6673820"/>
              <a:gd name="connsiteX44" fmla="*/ 4268644 w 11748700"/>
              <a:gd name="connsiteY44" fmla="*/ 5239382 h 6673820"/>
              <a:gd name="connsiteX45" fmla="*/ 4294646 w 11748700"/>
              <a:gd name="connsiteY45" fmla="*/ 5287052 h 6673820"/>
              <a:gd name="connsiteX46" fmla="*/ 4333649 w 11748700"/>
              <a:gd name="connsiteY46" fmla="*/ 5330389 h 6673820"/>
              <a:gd name="connsiteX47" fmla="*/ 4355317 w 11748700"/>
              <a:gd name="connsiteY47" fmla="*/ 5369392 h 6673820"/>
              <a:gd name="connsiteX48" fmla="*/ 4381319 w 11748700"/>
              <a:gd name="connsiteY48" fmla="*/ 5391060 h 6673820"/>
              <a:gd name="connsiteX49" fmla="*/ 4437657 w 11748700"/>
              <a:gd name="connsiteY49" fmla="*/ 5451731 h 6673820"/>
              <a:gd name="connsiteX50" fmla="*/ 4454991 w 11748700"/>
              <a:gd name="connsiteY50" fmla="*/ 5477733 h 6673820"/>
              <a:gd name="connsiteX51" fmla="*/ 4480993 w 11748700"/>
              <a:gd name="connsiteY51" fmla="*/ 5516736 h 6673820"/>
              <a:gd name="connsiteX52" fmla="*/ 4489660 w 11748700"/>
              <a:gd name="connsiteY52" fmla="*/ 5542737 h 6673820"/>
              <a:gd name="connsiteX53" fmla="*/ 4532997 w 11748700"/>
              <a:gd name="connsiteY53" fmla="*/ 5616410 h 6673820"/>
              <a:gd name="connsiteX54" fmla="*/ 4558999 w 11748700"/>
              <a:gd name="connsiteY54" fmla="*/ 5655412 h 6673820"/>
              <a:gd name="connsiteX55" fmla="*/ 4624003 w 11748700"/>
              <a:gd name="connsiteY55" fmla="*/ 5720417 h 6673820"/>
              <a:gd name="connsiteX56" fmla="*/ 4650005 w 11748700"/>
              <a:gd name="connsiteY56" fmla="*/ 5746419 h 6673820"/>
              <a:gd name="connsiteX57" fmla="*/ 4680341 w 11748700"/>
              <a:gd name="connsiteY57" fmla="*/ 5781088 h 6673820"/>
              <a:gd name="connsiteX58" fmla="*/ 4693342 w 11748700"/>
              <a:gd name="connsiteY58" fmla="*/ 5794089 h 6673820"/>
              <a:gd name="connsiteX59" fmla="*/ 4736678 w 11748700"/>
              <a:gd name="connsiteY59" fmla="*/ 5841759 h 6673820"/>
              <a:gd name="connsiteX60" fmla="*/ 4836352 w 11748700"/>
              <a:gd name="connsiteY60" fmla="*/ 5919765 h 6673820"/>
              <a:gd name="connsiteX61" fmla="*/ 4871021 w 11748700"/>
              <a:gd name="connsiteY61" fmla="*/ 5945767 h 6673820"/>
              <a:gd name="connsiteX62" fmla="*/ 4888356 w 11748700"/>
              <a:gd name="connsiteY62" fmla="*/ 5958768 h 6673820"/>
              <a:gd name="connsiteX63" fmla="*/ 4927359 w 11748700"/>
              <a:gd name="connsiteY63" fmla="*/ 5980436 h 6673820"/>
              <a:gd name="connsiteX64" fmla="*/ 4949027 w 11748700"/>
              <a:gd name="connsiteY64" fmla="*/ 5997771 h 6673820"/>
              <a:gd name="connsiteX65" fmla="*/ 4979363 w 11748700"/>
              <a:gd name="connsiteY65" fmla="*/ 6010772 h 6673820"/>
              <a:gd name="connsiteX66" fmla="*/ 5035700 w 11748700"/>
              <a:gd name="connsiteY66" fmla="*/ 6041107 h 6673820"/>
              <a:gd name="connsiteX67" fmla="*/ 5074703 w 11748700"/>
              <a:gd name="connsiteY67" fmla="*/ 6045441 h 6673820"/>
              <a:gd name="connsiteX68" fmla="*/ 5096371 w 11748700"/>
              <a:gd name="connsiteY68" fmla="*/ 6054108 h 6673820"/>
              <a:gd name="connsiteX69" fmla="*/ 5248049 w 11748700"/>
              <a:gd name="connsiteY69" fmla="*/ 6067109 h 6673820"/>
              <a:gd name="connsiteX70" fmla="*/ 5313054 w 11748700"/>
              <a:gd name="connsiteY70" fmla="*/ 6054108 h 6673820"/>
              <a:gd name="connsiteX71" fmla="*/ 5326055 w 11748700"/>
              <a:gd name="connsiteY71" fmla="*/ 6049774 h 6673820"/>
              <a:gd name="connsiteX72" fmla="*/ 5343389 w 11748700"/>
              <a:gd name="connsiteY72" fmla="*/ 6045441 h 6673820"/>
              <a:gd name="connsiteX73" fmla="*/ 5356390 w 11748700"/>
              <a:gd name="connsiteY73" fmla="*/ 6041107 h 6673820"/>
              <a:gd name="connsiteX74" fmla="*/ 5378058 w 11748700"/>
              <a:gd name="connsiteY74" fmla="*/ 6036773 h 6673820"/>
              <a:gd name="connsiteX75" fmla="*/ 5443063 w 11748700"/>
              <a:gd name="connsiteY75" fmla="*/ 6010772 h 6673820"/>
              <a:gd name="connsiteX76" fmla="*/ 5486400 w 11748700"/>
              <a:gd name="connsiteY76" fmla="*/ 6002104 h 6673820"/>
              <a:gd name="connsiteX77" fmla="*/ 5516735 w 11748700"/>
              <a:gd name="connsiteY77" fmla="*/ 5984770 h 6673820"/>
              <a:gd name="connsiteX78" fmla="*/ 5586074 w 11748700"/>
              <a:gd name="connsiteY78" fmla="*/ 5963101 h 6673820"/>
              <a:gd name="connsiteX79" fmla="*/ 5607742 w 11748700"/>
              <a:gd name="connsiteY79" fmla="*/ 5954434 h 6673820"/>
              <a:gd name="connsiteX80" fmla="*/ 5633744 w 11748700"/>
              <a:gd name="connsiteY80" fmla="*/ 5945767 h 6673820"/>
              <a:gd name="connsiteX81" fmla="*/ 5659746 w 11748700"/>
              <a:gd name="connsiteY81" fmla="*/ 5924099 h 6673820"/>
              <a:gd name="connsiteX82" fmla="*/ 5711749 w 11748700"/>
              <a:gd name="connsiteY82" fmla="*/ 5902430 h 6673820"/>
              <a:gd name="connsiteX83" fmla="*/ 5737751 w 11748700"/>
              <a:gd name="connsiteY83" fmla="*/ 5885096 h 6673820"/>
              <a:gd name="connsiteX84" fmla="*/ 5824424 w 11748700"/>
              <a:gd name="connsiteY84" fmla="*/ 5837426 h 6673820"/>
              <a:gd name="connsiteX85" fmla="*/ 5863427 w 11748700"/>
              <a:gd name="connsiteY85" fmla="*/ 5807090 h 6673820"/>
              <a:gd name="connsiteX86" fmla="*/ 5880762 w 11748700"/>
              <a:gd name="connsiteY86" fmla="*/ 5794089 h 6673820"/>
              <a:gd name="connsiteX87" fmla="*/ 5911097 w 11748700"/>
              <a:gd name="connsiteY87" fmla="*/ 5763754 h 6673820"/>
              <a:gd name="connsiteX88" fmla="*/ 5963101 w 11748700"/>
              <a:gd name="connsiteY88" fmla="*/ 5720417 h 6673820"/>
              <a:gd name="connsiteX89" fmla="*/ 5980436 w 11748700"/>
              <a:gd name="connsiteY89" fmla="*/ 5707416 h 6673820"/>
              <a:gd name="connsiteX90" fmla="*/ 5993437 w 11748700"/>
              <a:gd name="connsiteY90" fmla="*/ 5698749 h 6673820"/>
              <a:gd name="connsiteX91" fmla="*/ 6006438 w 11748700"/>
              <a:gd name="connsiteY91" fmla="*/ 5685748 h 6673820"/>
              <a:gd name="connsiteX92" fmla="*/ 6054108 w 11748700"/>
              <a:gd name="connsiteY92" fmla="*/ 5651079 h 6673820"/>
              <a:gd name="connsiteX93" fmla="*/ 6088777 w 11748700"/>
              <a:gd name="connsiteY93" fmla="*/ 5625077 h 6673820"/>
              <a:gd name="connsiteX94" fmla="*/ 6114779 w 11748700"/>
              <a:gd name="connsiteY94" fmla="*/ 5599075 h 6673820"/>
              <a:gd name="connsiteX95" fmla="*/ 6127780 w 11748700"/>
              <a:gd name="connsiteY95" fmla="*/ 5586074 h 6673820"/>
              <a:gd name="connsiteX96" fmla="*/ 6140781 w 11748700"/>
              <a:gd name="connsiteY96" fmla="*/ 5568739 h 6673820"/>
              <a:gd name="connsiteX97" fmla="*/ 6158115 w 11748700"/>
              <a:gd name="connsiteY97" fmla="*/ 5551405 h 6673820"/>
              <a:gd name="connsiteX98" fmla="*/ 6171116 w 11748700"/>
              <a:gd name="connsiteY98" fmla="*/ 5529737 h 6673820"/>
              <a:gd name="connsiteX99" fmla="*/ 6192784 w 11748700"/>
              <a:gd name="connsiteY99" fmla="*/ 5508068 h 6673820"/>
              <a:gd name="connsiteX100" fmla="*/ 6201452 w 11748700"/>
              <a:gd name="connsiteY100" fmla="*/ 5477733 h 6673820"/>
              <a:gd name="connsiteX101" fmla="*/ 6210119 w 11748700"/>
              <a:gd name="connsiteY101" fmla="*/ 5469065 h 6673820"/>
              <a:gd name="connsiteX102" fmla="*/ 6218786 w 11748700"/>
              <a:gd name="connsiteY102" fmla="*/ 5456064 h 6673820"/>
              <a:gd name="connsiteX103" fmla="*/ 6231787 w 11748700"/>
              <a:gd name="connsiteY103" fmla="*/ 5421395 h 6673820"/>
              <a:gd name="connsiteX104" fmla="*/ 6240455 w 11748700"/>
              <a:gd name="connsiteY104" fmla="*/ 5399727 h 6673820"/>
              <a:gd name="connsiteX105" fmla="*/ 6253456 w 11748700"/>
              <a:gd name="connsiteY105" fmla="*/ 5382392 h 6673820"/>
              <a:gd name="connsiteX106" fmla="*/ 6270790 w 11748700"/>
              <a:gd name="connsiteY106" fmla="*/ 5352057 h 6673820"/>
              <a:gd name="connsiteX107" fmla="*/ 6283791 w 11748700"/>
              <a:gd name="connsiteY107" fmla="*/ 5339056 h 6673820"/>
              <a:gd name="connsiteX108" fmla="*/ 6301126 w 11748700"/>
              <a:gd name="connsiteY108" fmla="*/ 5313054 h 6673820"/>
              <a:gd name="connsiteX109" fmla="*/ 6309793 w 11748700"/>
              <a:gd name="connsiteY109" fmla="*/ 5295719 h 6673820"/>
              <a:gd name="connsiteX110" fmla="*/ 6322794 w 11748700"/>
              <a:gd name="connsiteY110" fmla="*/ 5287052 h 6673820"/>
              <a:gd name="connsiteX111" fmla="*/ 6340129 w 11748700"/>
              <a:gd name="connsiteY111" fmla="*/ 5274051 h 6673820"/>
              <a:gd name="connsiteX112" fmla="*/ 6370464 w 11748700"/>
              <a:gd name="connsiteY112" fmla="*/ 5269718 h 6673820"/>
              <a:gd name="connsiteX113" fmla="*/ 6387799 w 11748700"/>
              <a:gd name="connsiteY113" fmla="*/ 5252383 h 6673820"/>
              <a:gd name="connsiteX114" fmla="*/ 6400800 w 11748700"/>
              <a:gd name="connsiteY114" fmla="*/ 5239382 h 6673820"/>
              <a:gd name="connsiteX115" fmla="*/ 6409467 w 11748700"/>
              <a:gd name="connsiteY115" fmla="*/ 5222047 h 6673820"/>
              <a:gd name="connsiteX116" fmla="*/ 6418134 w 11748700"/>
              <a:gd name="connsiteY116" fmla="*/ 5209046 h 6673820"/>
              <a:gd name="connsiteX117" fmla="*/ 6444136 w 11748700"/>
              <a:gd name="connsiteY117" fmla="*/ 5148375 h 6673820"/>
              <a:gd name="connsiteX118" fmla="*/ 6465804 w 11748700"/>
              <a:gd name="connsiteY118" fmla="*/ 5118040 h 6673820"/>
              <a:gd name="connsiteX119" fmla="*/ 6474472 w 11748700"/>
              <a:gd name="connsiteY119" fmla="*/ 5092038 h 6673820"/>
              <a:gd name="connsiteX120" fmla="*/ 6491806 w 11748700"/>
              <a:gd name="connsiteY120" fmla="*/ 5057369 h 6673820"/>
              <a:gd name="connsiteX121" fmla="*/ 6496140 w 11748700"/>
              <a:gd name="connsiteY121" fmla="*/ 5027033 h 6673820"/>
              <a:gd name="connsiteX122" fmla="*/ 6509141 w 11748700"/>
              <a:gd name="connsiteY122" fmla="*/ 4996698 h 6673820"/>
              <a:gd name="connsiteX123" fmla="*/ 6517808 w 11748700"/>
              <a:gd name="connsiteY123" fmla="*/ 4975029 h 6673820"/>
              <a:gd name="connsiteX124" fmla="*/ 6530809 w 11748700"/>
              <a:gd name="connsiteY124" fmla="*/ 4940360 h 6673820"/>
              <a:gd name="connsiteX125" fmla="*/ 6539476 w 11748700"/>
              <a:gd name="connsiteY125" fmla="*/ 4927359 h 6673820"/>
              <a:gd name="connsiteX126" fmla="*/ 6556811 w 11748700"/>
              <a:gd name="connsiteY126" fmla="*/ 4897024 h 6673820"/>
              <a:gd name="connsiteX127" fmla="*/ 6569812 w 11748700"/>
              <a:gd name="connsiteY127" fmla="*/ 4879689 h 6673820"/>
              <a:gd name="connsiteX128" fmla="*/ 6587147 w 11748700"/>
              <a:gd name="connsiteY128" fmla="*/ 4836353 h 6673820"/>
              <a:gd name="connsiteX129" fmla="*/ 6591480 w 11748700"/>
              <a:gd name="connsiteY129" fmla="*/ 4819018 h 6673820"/>
              <a:gd name="connsiteX130" fmla="*/ 6630483 w 11748700"/>
              <a:gd name="connsiteY130" fmla="*/ 4762681 h 6673820"/>
              <a:gd name="connsiteX131" fmla="*/ 6639150 w 11748700"/>
              <a:gd name="connsiteY131" fmla="*/ 4749680 h 6673820"/>
              <a:gd name="connsiteX132" fmla="*/ 6691154 w 11748700"/>
              <a:gd name="connsiteY132" fmla="*/ 4736679 h 6673820"/>
              <a:gd name="connsiteX133" fmla="*/ 6760493 w 11748700"/>
              <a:gd name="connsiteY133" fmla="*/ 4728011 h 6673820"/>
              <a:gd name="connsiteX134" fmla="*/ 6786494 w 11748700"/>
              <a:gd name="connsiteY134" fmla="*/ 4719344 h 6673820"/>
              <a:gd name="connsiteX135" fmla="*/ 6890502 w 11748700"/>
              <a:gd name="connsiteY135" fmla="*/ 4710677 h 6673820"/>
              <a:gd name="connsiteX136" fmla="*/ 6920838 w 11748700"/>
              <a:gd name="connsiteY136" fmla="*/ 4706343 h 6673820"/>
              <a:gd name="connsiteX137" fmla="*/ 7024845 w 11748700"/>
              <a:gd name="connsiteY137" fmla="*/ 4697676 h 6673820"/>
              <a:gd name="connsiteX138" fmla="*/ 7042180 w 11748700"/>
              <a:gd name="connsiteY138" fmla="*/ 4693342 h 6673820"/>
              <a:gd name="connsiteX139" fmla="*/ 7076849 w 11748700"/>
              <a:gd name="connsiteY139" fmla="*/ 4680341 h 6673820"/>
              <a:gd name="connsiteX140" fmla="*/ 7098517 w 11748700"/>
              <a:gd name="connsiteY140" fmla="*/ 4671674 h 6673820"/>
              <a:gd name="connsiteX141" fmla="*/ 7163522 w 11748700"/>
              <a:gd name="connsiteY141" fmla="*/ 4658673 h 6673820"/>
              <a:gd name="connsiteX142" fmla="*/ 7193857 w 11748700"/>
              <a:gd name="connsiteY142" fmla="*/ 4641338 h 6673820"/>
              <a:gd name="connsiteX143" fmla="*/ 7224193 w 11748700"/>
              <a:gd name="connsiteY143" fmla="*/ 4637005 h 6673820"/>
              <a:gd name="connsiteX144" fmla="*/ 7245861 w 11748700"/>
              <a:gd name="connsiteY144" fmla="*/ 4632671 h 6673820"/>
              <a:gd name="connsiteX145" fmla="*/ 7271863 w 11748700"/>
              <a:gd name="connsiteY145" fmla="*/ 4628337 h 6673820"/>
              <a:gd name="connsiteX146" fmla="*/ 7284864 w 11748700"/>
              <a:gd name="connsiteY146" fmla="*/ 4624004 h 6673820"/>
              <a:gd name="connsiteX147" fmla="*/ 7310866 w 11748700"/>
              <a:gd name="connsiteY147" fmla="*/ 4619670 h 6673820"/>
              <a:gd name="connsiteX148" fmla="*/ 7328201 w 11748700"/>
              <a:gd name="connsiteY148" fmla="*/ 4615337 h 6673820"/>
              <a:gd name="connsiteX149" fmla="*/ 7436542 w 11748700"/>
              <a:gd name="connsiteY149" fmla="*/ 4619670 h 6673820"/>
              <a:gd name="connsiteX150" fmla="*/ 7492879 w 11748700"/>
              <a:gd name="connsiteY150" fmla="*/ 4632671 h 6673820"/>
              <a:gd name="connsiteX151" fmla="*/ 7505880 w 11748700"/>
              <a:gd name="connsiteY151" fmla="*/ 4637005 h 6673820"/>
              <a:gd name="connsiteX152" fmla="*/ 7531882 w 11748700"/>
              <a:gd name="connsiteY152" fmla="*/ 4641338 h 6673820"/>
              <a:gd name="connsiteX153" fmla="*/ 7562218 w 11748700"/>
              <a:gd name="connsiteY153" fmla="*/ 4650006 h 6673820"/>
              <a:gd name="connsiteX154" fmla="*/ 7570885 w 11748700"/>
              <a:gd name="connsiteY154" fmla="*/ 4663007 h 6673820"/>
              <a:gd name="connsiteX155" fmla="*/ 7588220 w 11748700"/>
              <a:gd name="connsiteY155" fmla="*/ 4697676 h 6673820"/>
              <a:gd name="connsiteX156" fmla="*/ 7601220 w 11748700"/>
              <a:gd name="connsiteY156" fmla="*/ 4715010 h 6673820"/>
              <a:gd name="connsiteX157" fmla="*/ 7614221 w 11748700"/>
              <a:gd name="connsiteY157" fmla="*/ 4728011 h 6673820"/>
              <a:gd name="connsiteX158" fmla="*/ 7622889 w 11748700"/>
              <a:gd name="connsiteY158" fmla="*/ 4745346 h 6673820"/>
              <a:gd name="connsiteX159" fmla="*/ 7640223 w 11748700"/>
              <a:gd name="connsiteY159" fmla="*/ 4767014 h 6673820"/>
              <a:gd name="connsiteX160" fmla="*/ 7661892 w 11748700"/>
              <a:gd name="connsiteY160" fmla="*/ 4801683 h 6673820"/>
              <a:gd name="connsiteX161" fmla="*/ 7666225 w 11748700"/>
              <a:gd name="connsiteY161" fmla="*/ 4814684 h 6673820"/>
              <a:gd name="connsiteX162" fmla="*/ 7674893 w 11748700"/>
              <a:gd name="connsiteY162" fmla="*/ 4827685 h 6673820"/>
              <a:gd name="connsiteX163" fmla="*/ 7731230 w 11748700"/>
              <a:gd name="connsiteY163" fmla="*/ 4888356 h 6673820"/>
              <a:gd name="connsiteX164" fmla="*/ 7744231 w 11748700"/>
              <a:gd name="connsiteY164" fmla="*/ 4901357 h 6673820"/>
              <a:gd name="connsiteX165" fmla="*/ 7765899 w 11748700"/>
              <a:gd name="connsiteY165" fmla="*/ 4931693 h 6673820"/>
              <a:gd name="connsiteX166" fmla="*/ 7809236 w 11748700"/>
              <a:gd name="connsiteY166" fmla="*/ 4966362 h 6673820"/>
              <a:gd name="connsiteX167" fmla="*/ 7908910 w 11748700"/>
              <a:gd name="connsiteY167" fmla="*/ 4962028 h 6673820"/>
              <a:gd name="connsiteX168" fmla="*/ 7973914 w 11748700"/>
              <a:gd name="connsiteY168" fmla="*/ 4953361 h 6673820"/>
              <a:gd name="connsiteX169" fmla="*/ 7995583 w 11748700"/>
              <a:gd name="connsiteY169" fmla="*/ 4949028 h 6673820"/>
              <a:gd name="connsiteX170" fmla="*/ 8069255 w 11748700"/>
              <a:gd name="connsiteY170" fmla="*/ 4944694 h 6673820"/>
              <a:gd name="connsiteX171" fmla="*/ 8147260 w 11748700"/>
              <a:gd name="connsiteY171" fmla="*/ 4931693 h 6673820"/>
              <a:gd name="connsiteX172" fmla="*/ 8199264 w 11748700"/>
              <a:gd name="connsiteY172" fmla="*/ 4918692 h 6673820"/>
              <a:gd name="connsiteX173" fmla="*/ 8238267 w 11748700"/>
              <a:gd name="connsiteY173" fmla="*/ 4910025 h 6673820"/>
              <a:gd name="connsiteX174" fmla="*/ 8298938 w 11748700"/>
              <a:gd name="connsiteY174" fmla="*/ 4875355 h 6673820"/>
              <a:gd name="connsiteX175" fmla="*/ 8320606 w 11748700"/>
              <a:gd name="connsiteY175" fmla="*/ 4866688 h 6673820"/>
              <a:gd name="connsiteX176" fmla="*/ 8342275 w 11748700"/>
              <a:gd name="connsiteY176" fmla="*/ 4853687 h 6673820"/>
              <a:gd name="connsiteX177" fmla="*/ 8411613 w 11748700"/>
              <a:gd name="connsiteY177" fmla="*/ 4823352 h 6673820"/>
              <a:gd name="connsiteX178" fmla="*/ 8433281 w 11748700"/>
              <a:gd name="connsiteY178" fmla="*/ 4810351 h 6673820"/>
              <a:gd name="connsiteX179" fmla="*/ 8463617 w 11748700"/>
              <a:gd name="connsiteY179" fmla="*/ 4788683 h 6673820"/>
              <a:gd name="connsiteX180" fmla="*/ 8532955 w 11748700"/>
              <a:gd name="connsiteY180" fmla="*/ 4758347 h 6673820"/>
              <a:gd name="connsiteX181" fmla="*/ 8576292 w 11748700"/>
              <a:gd name="connsiteY181" fmla="*/ 4736679 h 6673820"/>
              <a:gd name="connsiteX182" fmla="*/ 8597960 w 11748700"/>
              <a:gd name="connsiteY182" fmla="*/ 4723678 h 6673820"/>
              <a:gd name="connsiteX183" fmla="*/ 8632629 w 11748700"/>
              <a:gd name="connsiteY183" fmla="*/ 4706343 h 6673820"/>
              <a:gd name="connsiteX184" fmla="*/ 8671632 w 11748700"/>
              <a:gd name="connsiteY184" fmla="*/ 4680341 h 6673820"/>
              <a:gd name="connsiteX185" fmla="*/ 8727969 w 11748700"/>
              <a:gd name="connsiteY185" fmla="*/ 4641338 h 6673820"/>
              <a:gd name="connsiteX186" fmla="*/ 8758305 w 11748700"/>
              <a:gd name="connsiteY186" fmla="*/ 4615337 h 6673820"/>
              <a:gd name="connsiteX187" fmla="*/ 8827643 w 11748700"/>
              <a:gd name="connsiteY187" fmla="*/ 4567666 h 6673820"/>
              <a:gd name="connsiteX188" fmla="*/ 8914316 w 11748700"/>
              <a:gd name="connsiteY188" fmla="*/ 4515663 h 6673820"/>
              <a:gd name="connsiteX189" fmla="*/ 8940318 w 11748700"/>
              <a:gd name="connsiteY189" fmla="*/ 4493994 h 6673820"/>
              <a:gd name="connsiteX190" fmla="*/ 8961986 w 11748700"/>
              <a:gd name="connsiteY190" fmla="*/ 4472326 h 6673820"/>
              <a:gd name="connsiteX191" fmla="*/ 9000989 w 11748700"/>
              <a:gd name="connsiteY191" fmla="*/ 4437657 h 6673820"/>
              <a:gd name="connsiteX192" fmla="*/ 9022657 w 11748700"/>
              <a:gd name="connsiteY192" fmla="*/ 4415989 h 6673820"/>
              <a:gd name="connsiteX193" fmla="*/ 9052993 w 11748700"/>
              <a:gd name="connsiteY193" fmla="*/ 4389987 h 6673820"/>
              <a:gd name="connsiteX194" fmla="*/ 9109330 w 11748700"/>
              <a:gd name="connsiteY194" fmla="*/ 4329316 h 6673820"/>
              <a:gd name="connsiteX195" fmla="*/ 9165668 w 11748700"/>
              <a:gd name="connsiteY195" fmla="*/ 4290313 h 6673820"/>
              <a:gd name="connsiteX196" fmla="*/ 9191670 w 11748700"/>
              <a:gd name="connsiteY196" fmla="*/ 4268645 h 6673820"/>
              <a:gd name="connsiteX197" fmla="*/ 9248007 w 11748700"/>
              <a:gd name="connsiteY197" fmla="*/ 4238309 h 6673820"/>
              <a:gd name="connsiteX198" fmla="*/ 9339014 w 11748700"/>
              <a:gd name="connsiteY198" fmla="*/ 4155970 h 6673820"/>
              <a:gd name="connsiteX199" fmla="*/ 9430020 w 11748700"/>
              <a:gd name="connsiteY199" fmla="*/ 4025960 h 6673820"/>
              <a:gd name="connsiteX200" fmla="*/ 9495025 w 11748700"/>
              <a:gd name="connsiteY200" fmla="*/ 3900284 h 6673820"/>
              <a:gd name="connsiteX201" fmla="*/ 9568697 w 11748700"/>
              <a:gd name="connsiteY201" fmla="*/ 3796277 h 6673820"/>
              <a:gd name="connsiteX202" fmla="*/ 9612034 w 11748700"/>
              <a:gd name="connsiteY202" fmla="*/ 3713937 h 6673820"/>
              <a:gd name="connsiteX203" fmla="*/ 9655370 w 11748700"/>
              <a:gd name="connsiteY203" fmla="*/ 3644599 h 6673820"/>
              <a:gd name="connsiteX204" fmla="*/ 9651037 w 11748700"/>
              <a:gd name="connsiteY204" fmla="*/ 3475587 h 6673820"/>
              <a:gd name="connsiteX205" fmla="*/ 9612034 w 11748700"/>
              <a:gd name="connsiteY205" fmla="*/ 3410582 h 6673820"/>
              <a:gd name="connsiteX206" fmla="*/ 9473357 w 11748700"/>
              <a:gd name="connsiteY206" fmla="*/ 3237236 h 6673820"/>
              <a:gd name="connsiteX207" fmla="*/ 9399685 w 11748700"/>
              <a:gd name="connsiteY207" fmla="*/ 3176565 h 6673820"/>
              <a:gd name="connsiteX208" fmla="*/ 9347681 w 11748700"/>
              <a:gd name="connsiteY208" fmla="*/ 3128895 h 6673820"/>
              <a:gd name="connsiteX209" fmla="*/ 9217672 w 11748700"/>
              <a:gd name="connsiteY209" fmla="*/ 3042222 h 6673820"/>
              <a:gd name="connsiteX210" fmla="*/ 9083329 w 11748700"/>
              <a:gd name="connsiteY210" fmla="*/ 2968550 h 6673820"/>
              <a:gd name="connsiteX211" fmla="*/ 8983655 w 11748700"/>
              <a:gd name="connsiteY211" fmla="*/ 2933881 h 6673820"/>
              <a:gd name="connsiteX212" fmla="*/ 8831977 w 11748700"/>
              <a:gd name="connsiteY212" fmla="*/ 2873210 h 6673820"/>
              <a:gd name="connsiteX213" fmla="*/ 8680299 w 11748700"/>
              <a:gd name="connsiteY213" fmla="*/ 2803871 h 6673820"/>
              <a:gd name="connsiteX214" fmla="*/ 8567624 w 11748700"/>
              <a:gd name="connsiteY214" fmla="*/ 2773536 h 6673820"/>
              <a:gd name="connsiteX215" fmla="*/ 8446282 w 11748700"/>
              <a:gd name="connsiteY215" fmla="*/ 2730199 h 6673820"/>
              <a:gd name="connsiteX216" fmla="*/ 8242601 w 11748700"/>
              <a:gd name="connsiteY216" fmla="*/ 2673862 h 6673820"/>
              <a:gd name="connsiteX217" fmla="*/ 7917577 w 11748700"/>
              <a:gd name="connsiteY217" fmla="*/ 2561187 h 6673820"/>
              <a:gd name="connsiteX218" fmla="*/ 7683560 w 11748700"/>
              <a:gd name="connsiteY218" fmla="*/ 2496182 h 6673820"/>
              <a:gd name="connsiteX219" fmla="*/ 7302199 w 11748700"/>
              <a:gd name="connsiteY219" fmla="*/ 2379173 h 6673820"/>
              <a:gd name="connsiteX220" fmla="*/ 6920838 w 11748700"/>
              <a:gd name="connsiteY220" fmla="*/ 2322836 h 6673820"/>
              <a:gd name="connsiteX221" fmla="*/ 6799495 w 11748700"/>
              <a:gd name="connsiteY221" fmla="*/ 2288167 h 6673820"/>
              <a:gd name="connsiteX222" fmla="*/ 6730157 w 11748700"/>
              <a:gd name="connsiteY222" fmla="*/ 2279500 h 6673820"/>
              <a:gd name="connsiteX223" fmla="*/ 6630483 w 11748700"/>
              <a:gd name="connsiteY223" fmla="*/ 2262165 h 6673820"/>
              <a:gd name="connsiteX224" fmla="*/ 6582813 w 11748700"/>
              <a:gd name="connsiteY224" fmla="*/ 2249164 h 6673820"/>
              <a:gd name="connsiteX225" fmla="*/ 6478805 w 11748700"/>
              <a:gd name="connsiteY225" fmla="*/ 2240497 h 6673820"/>
              <a:gd name="connsiteX226" fmla="*/ 5997770 w 11748700"/>
              <a:gd name="connsiteY226" fmla="*/ 2227496 h 6673820"/>
              <a:gd name="connsiteX227" fmla="*/ 5183044 w 11748700"/>
              <a:gd name="connsiteY227" fmla="*/ 2223162 h 6673820"/>
              <a:gd name="connsiteX228" fmla="*/ 4593668 w 11748700"/>
              <a:gd name="connsiteY228" fmla="*/ 2201494 h 6673820"/>
              <a:gd name="connsiteX229" fmla="*/ 4467992 w 11748700"/>
              <a:gd name="connsiteY229" fmla="*/ 2188493 h 6673820"/>
              <a:gd name="connsiteX230" fmla="*/ 4277311 w 11748700"/>
              <a:gd name="connsiteY230" fmla="*/ 2171158 h 6673820"/>
              <a:gd name="connsiteX231" fmla="*/ 4207973 w 11748700"/>
              <a:gd name="connsiteY231" fmla="*/ 2162491 h 6673820"/>
              <a:gd name="connsiteX232" fmla="*/ 4168970 w 11748700"/>
              <a:gd name="connsiteY232" fmla="*/ 2153824 h 6673820"/>
              <a:gd name="connsiteX233" fmla="*/ 3722604 w 11748700"/>
              <a:gd name="connsiteY233" fmla="*/ 2145156 h 6673820"/>
              <a:gd name="connsiteX234" fmla="*/ 3627264 w 11748700"/>
              <a:gd name="connsiteY234" fmla="*/ 2136489 h 6673820"/>
              <a:gd name="connsiteX235" fmla="*/ 3592595 w 11748700"/>
              <a:gd name="connsiteY235" fmla="*/ 2123488 h 6673820"/>
              <a:gd name="connsiteX236" fmla="*/ 3471253 w 11748700"/>
              <a:gd name="connsiteY236" fmla="*/ 2101820 h 6673820"/>
              <a:gd name="connsiteX237" fmla="*/ 3349911 w 11748700"/>
              <a:gd name="connsiteY237" fmla="*/ 2054150 h 6673820"/>
              <a:gd name="connsiteX238" fmla="*/ 3228568 w 11748700"/>
              <a:gd name="connsiteY238" fmla="*/ 2006480 h 6673820"/>
              <a:gd name="connsiteX239" fmla="*/ 3206900 w 11748700"/>
              <a:gd name="connsiteY239" fmla="*/ 1989145 h 6673820"/>
              <a:gd name="connsiteX240" fmla="*/ 3163564 w 11748700"/>
              <a:gd name="connsiteY240" fmla="*/ 1967477 h 6673820"/>
              <a:gd name="connsiteX241" fmla="*/ 3124561 w 11748700"/>
              <a:gd name="connsiteY241" fmla="*/ 1932808 h 6673820"/>
              <a:gd name="connsiteX242" fmla="*/ 3094225 w 11748700"/>
              <a:gd name="connsiteY242" fmla="*/ 1911139 h 6673820"/>
              <a:gd name="connsiteX243" fmla="*/ 3020553 w 11748700"/>
              <a:gd name="connsiteY243" fmla="*/ 1850468 h 6673820"/>
              <a:gd name="connsiteX244" fmla="*/ 2994551 w 11748700"/>
              <a:gd name="connsiteY244" fmla="*/ 1828800 h 6673820"/>
              <a:gd name="connsiteX245" fmla="*/ 2977217 w 11748700"/>
              <a:gd name="connsiteY245" fmla="*/ 1807132 h 6673820"/>
              <a:gd name="connsiteX246" fmla="*/ 2964216 w 11748700"/>
              <a:gd name="connsiteY246" fmla="*/ 1794131 h 6673820"/>
              <a:gd name="connsiteX247" fmla="*/ 2951215 w 11748700"/>
              <a:gd name="connsiteY247" fmla="*/ 1768129 h 6673820"/>
              <a:gd name="connsiteX248" fmla="*/ 2933880 w 11748700"/>
              <a:gd name="connsiteY248" fmla="*/ 1746461 h 6673820"/>
              <a:gd name="connsiteX249" fmla="*/ 2916546 w 11748700"/>
              <a:gd name="connsiteY249" fmla="*/ 1720459 h 6673820"/>
              <a:gd name="connsiteX250" fmla="*/ 2899211 w 11748700"/>
              <a:gd name="connsiteY250" fmla="*/ 1703124 h 6673820"/>
              <a:gd name="connsiteX251" fmla="*/ 2890544 w 11748700"/>
              <a:gd name="connsiteY251" fmla="*/ 1690123 h 6673820"/>
              <a:gd name="connsiteX252" fmla="*/ 2829873 w 11748700"/>
              <a:gd name="connsiteY252" fmla="*/ 1607784 h 6673820"/>
              <a:gd name="connsiteX253" fmla="*/ 2816872 w 11748700"/>
              <a:gd name="connsiteY253" fmla="*/ 1577448 h 6673820"/>
              <a:gd name="connsiteX254" fmla="*/ 2812538 w 11748700"/>
              <a:gd name="connsiteY254" fmla="*/ 1542779 h 6673820"/>
              <a:gd name="connsiteX255" fmla="*/ 2808204 w 11748700"/>
              <a:gd name="connsiteY255" fmla="*/ 1430104 h 6673820"/>
              <a:gd name="connsiteX256" fmla="*/ 2799537 w 11748700"/>
              <a:gd name="connsiteY256" fmla="*/ 1391101 h 6673820"/>
              <a:gd name="connsiteX257" fmla="*/ 2795203 w 11748700"/>
              <a:gd name="connsiteY257" fmla="*/ 1343431 h 6673820"/>
              <a:gd name="connsiteX258" fmla="*/ 2786536 w 11748700"/>
              <a:gd name="connsiteY258" fmla="*/ 1300095 h 6673820"/>
              <a:gd name="connsiteX259" fmla="*/ 2773535 w 11748700"/>
              <a:gd name="connsiteY259" fmla="*/ 1152751 h 6673820"/>
              <a:gd name="connsiteX260" fmla="*/ 2769202 w 11748700"/>
              <a:gd name="connsiteY260" fmla="*/ 1135416 h 6673820"/>
              <a:gd name="connsiteX261" fmla="*/ 2777869 w 11748700"/>
              <a:gd name="connsiteY261" fmla="*/ 996739 h 6673820"/>
              <a:gd name="connsiteX262" fmla="*/ 2786536 w 11748700"/>
              <a:gd name="connsiteY262" fmla="*/ 966404 h 6673820"/>
              <a:gd name="connsiteX263" fmla="*/ 2812538 w 11748700"/>
              <a:gd name="connsiteY263" fmla="*/ 905733 h 6673820"/>
              <a:gd name="connsiteX264" fmla="*/ 2847207 w 11748700"/>
              <a:gd name="connsiteY264" fmla="*/ 862396 h 6673820"/>
              <a:gd name="connsiteX265" fmla="*/ 2864542 w 11748700"/>
              <a:gd name="connsiteY265" fmla="*/ 840728 h 6673820"/>
              <a:gd name="connsiteX266" fmla="*/ 2881876 w 11748700"/>
              <a:gd name="connsiteY266" fmla="*/ 827727 h 6673820"/>
              <a:gd name="connsiteX267" fmla="*/ 2894877 w 11748700"/>
              <a:gd name="connsiteY267" fmla="*/ 819060 h 6673820"/>
              <a:gd name="connsiteX268" fmla="*/ 2912212 w 11748700"/>
              <a:gd name="connsiteY268" fmla="*/ 801725 h 6673820"/>
              <a:gd name="connsiteX269" fmla="*/ 3003219 w 11748700"/>
              <a:gd name="connsiteY269" fmla="*/ 775723 h 6673820"/>
              <a:gd name="connsiteX270" fmla="*/ 3115893 w 11748700"/>
              <a:gd name="connsiteY270" fmla="*/ 749721 h 6673820"/>
              <a:gd name="connsiteX271" fmla="*/ 3137562 w 11748700"/>
              <a:gd name="connsiteY271" fmla="*/ 741054 h 6673820"/>
              <a:gd name="connsiteX272" fmla="*/ 3163564 w 11748700"/>
              <a:gd name="connsiteY272" fmla="*/ 732387 h 6673820"/>
              <a:gd name="connsiteX273" fmla="*/ 3219901 w 11748700"/>
              <a:gd name="connsiteY273" fmla="*/ 702051 h 6673820"/>
              <a:gd name="connsiteX274" fmla="*/ 3237236 w 11748700"/>
              <a:gd name="connsiteY274" fmla="*/ 689050 h 6673820"/>
              <a:gd name="connsiteX275" fmla="*/ 3293573 w 11748700"/>
              <a:gd name="connsiteY275" fmla="*/ 663048 h 6673820"/>
              <a:gd name="connsiteX276" fmla="*/ 3323909 w 11748700"/>
              <a:gd name="connsiteY276" fmla="*/ 650047 h 6673820"/>
              <a:gd name="connsiteX277" fmla="*/ 3362911 w 11748700"/>
              <a:gd name="connsiteY277" fmla="*/ 641380 h 6673820"/>
              <a:gd name="connsiteX278" fmla="*/ 3488587 w 11748700"/>
              <a:gd name="connsiteY278" fmla="*/ 619712 h 6673820"/>
              <a:gd name="connsiteX279" fmla="*/ 3644599 w 11748700"/>
              <a:gd name="connsiteY279" fmla="*/ 598044 h 6673820"/>
              <a:gd name="connsiteX280" fmla="*/ 3731272 w 11748700"/>
              <a:gd name="connsiteY280" fmla="*/ 589376 h 6673820"/>
              <a:gd name="connsiteX281" fmla="*/ 3809277 w 11748700"/>
              <a:gd name="connsiteY281" fmla="*/ 576375 h 6673820"/>
              <a:gd name="connsiteX282" fmla="*/ 3891617 w 11748700"/>
              <a:gd name="connsiteY282" fmla="*/ 567708 h 6673820"/>
              <a:gd name="connsiteX283" fmla="*/ 4359651 w 11748700"/>
              <a:gd name="connsiteY283" fmla="*/ 533039 h 6673820"/>
              <a:gd name="connsiteX284" fmla="*/ 4428989 w 11748700"/>
              <a:gd name="connsiteY284" fmla="*/ 520038 h 6673820"/>
              <a:gd name="connsiteX285" fmla="*/ 4554665 w 11748700"/>
              <a:gd name="connsiteY285" fmla="*/ 507037 h 6673820"/>
              <a:gd name="connsiteX286" fmla="*/ 4654339 w 11748700"/>
              <a:gd name="connsiteY286" fmla="*/ 485369 h 6673820"/>
              <a:gd name="connsiteX287" fmla="*/ 4758347 w 11748700"/>
              <a:gd name="connsiteY287" fmla="*/ 437699 h 6673820"/>
              <a:gd name="connsiteX288" fmla="*/ 4888356 w 11748700"/>
              <a:gd name="connsiteY288" fmla="*/ 416030 h 6673820"/>
              <a:gd name="connsiteX289" fmla="*/ 5105039 w 11748700"/>
              <a:gd name="connsiteY289" fmla="*/ 364027 h 6673820"/>
              <a:gd name="connsiteX290" fmla="*/ 5209046 w 11748700"/>
              <a:gd name="connsiteY290" fmla="*/ 351026 h 6673820"/>
              <a:gd name="connsiteX291" fmla="*/ 5386726 w 11748700"/>
              <a:gd name="connsiteY291" fmla="*/ 329357 h 6673820"/>
              <a:gd name="connsiteX292" fmla="*/ 5560072 w 11748700"/>
              <a:gd name="connsiteY292" fmla="*/ 320690 h 6673820"/>
              <a:gd name="connsiteX293" fmla="*/ 5742085 w 11748700"/>
              <a:gd name="connsiteY293" fmla="*/ 312023 h 6673820"/>
              <a:gd name="connsiteX294" fmla="*/ 5958767 w 11748700"/>
              <a:gd name="connsiteY294" fmla="*/ 307689 h 6673820"/>
              <a:gd name="connsiteX295" fmla="*/ 6114779 w 11748700"/>
              <a:gd name="connsiteY295" fmla="*/ 303355 h 6673820"/>
              <a:gd name="connsiteX296" fmla="*/ 6270790 w 11748700"/>
              <a:gd name="connsiteY296" fmla="*/ 281687 h 6673820"/>
              <a:gd name="connsiteX297" fmla="*/ 6392132 w 11748700"/>
              <a:gd name="connsiteY297" fmla="*/ 268686 h 6673820"/>
              <a:gd name="connsiteX298" fmla="*/ 6695488 w 11748700"/>
              <a:gd name="connsiteY298" fmla="*/ 260019 h 6673820"/>
              <a:gd name="connsiteX299" fmla="*/ 6764826 w 11748700"/>
              <a:gd name="connsiteY299" fmla="*/ 251352 h 6673820"/>
              <a:gd name="connsiteX300" fmla="*/ 6907837 w 11748700"/>
              <a:gd name="connsiteY300" fmla="*/ 238351 h 6673820"/>
              <a:gd name="connsiteX301" fmla="*/ 6959840 w 11748700"/>
              <a:gd name="connsiteY301" fmla="*/ 229683 h 6673820"/>
              <a:gd name="connsiteX302" fmla="*/ 6998843 w 11748700"/>
              <a:gd name="connsiteY302" fmla="*/ 212349 h 6673820"/>
              <a:gd name="connsiteX303" fmla="*/ 7115852 w 11748700"/>
              <a:gd name="connsiteY303" fmla="*/ 199348 h 6673820"/>
              <a:gd name="connsiteX304" fmla="*/ 7159188 w 11748700"/>
              <a:gd name="connsiteY304" fmla="*/ 186347 h 6673820"/>
              <a:gd name="connsiteX305" fmla="*/ 7189524 w 11748700"/>
              <a:gd name="connsiteY305" fmla="*/ 182013 h 6673820"/>
              <a:gd name="connsiteX306" fmla="*/ 7380204 w 11748700"/>
              <a:gd name="connsiteY306" fmla="*/ 173346 h 6673820"/>
              <a:gd name="connsiteX307" fmla="*/ 7440875 w 11748700"/>
              <a:gd name="connsiteY307" fmla="*/ 164679 h 6673820"/>
              <a:gd name="connsiteX308" fmla="*/ 7466877 w 11748700"/>
              <a:gd name="connsiteY308" fmla="*/ 156011 h 6673820"/>
              <a:gd name="connsiteX309" fmla="*/ 7514548 w 11748700"/>
              <a:gd name="connsiteY309" fmla="*/ 143010 h 6673820"/>
              <a:gd name="connsiteX310" fmla="*/ 7527548 w 11748700"/>
              <a:gd name="connsiteY310" fmla="*/ 134343 h 6673820"/>
              <a:gd name="connsiteX311" fmla="*/ 7570885 w 11748700"/>
              <a:gd name="connsiteY311" fmla="*/ 121342 h 6673820"/>
              <a:gd name="connsiteX312" fmla="*/ 7609888 w 11748700"/>
              <a:gd name="connsiteY312" fmla="*/ 104008 h 6673820"/>
              <a:gd name="connsiteX313" fmla="*/ 7726896 w 11748700"/>
              <a:gd name="connsiteY313" fmla="*/ 82339 h 6673820"/>
              <a:gd name="connsiteX314" fmla="*/ 7752898 w 11748700"/>
              <a:gd name="connsiteY314" fmla="*/ 78006 h 6673820"/>
              <a:gd name="connsiteX315" fmla="*/ 7787567 w 11748700"/>
              <a:gd name="connsiteY315" fmla="*/ 73672 h 6673820"/>
              <a:gd name="connsiteX316" fmla="*/ 7804902 w 11748700"/>
              <a:gd name="connsiteY316" fmla="*/ 69338 h 6673820"/>
              <a:gd name="connsiteX317" fmla="*/ 7913243 w 11748700"/>
              <a:gd name="connsiteY317" fmla="*/ 65005 h 6673820"/>
              <a:gd name="connsiteX318" fmla="*/ 8021584 w 11748700"/>
              <a:gd name="connsiteY318" fmla="*/ 47670 h 6673820"/>
              <a:gd name="connsiteX319" fmla="*/ 8064921 w 11748700"/>
              <a:gd name="connsiteY319" fmla="*/ 34669 h 6673820"/>
              <a:gd name="connsiteX320" fmla="*/ 8099590 w 11748700"/>
              <a:gd name="connsiteY320" fmla="*/ 21668 h 6673820"/>
              <a:gd name="connsiteX321" fmla="*/ 8121258 w 11748700"/>
              <a:gd name="connsiteY321" fmla="*/ 13001 h 6673820"/>
              <a:gd name="connsiteX322" fmla="*/ 8134259 w 11748700"/>
              <a:gd name="connsiteY322" fmla="*/ 8667 h 6673820"/>
              <a:gd name="connsiteX323" fmla="*/ 8155928 w 11748700"/>
              <a:gd name="connsiteY323" fmla="*/ 0 h 6673820"/>
              <a:gd name="connsiteX324" fmla="*/ 8216599 w 11748700"/>
              <a:gd name="connsiteY324" fmla="*/ 4334 h 6673820"/>
              <a:gd name="connsiteX325" fmla="*/ 8238267 w 11748700"/>
              <a:gd name="connsiteY325" fmla="*/ 13001 h 6673820"/>
              <a:gd name="connsiteX326" fmla="*/ 8272936 w 11748700"/>
              <a:gd name="connsiteY326" fmla="*/ 17335 h 6673820"/>
              <a:gd name="connsiteX327" fmla="*/ 8303272 w 11748700"/>
              <a:gd name="connsiteY327" fmla="*/ 30336 h 6673820"/>
              <a:gd name="connsiteX328" fmla="*/ 8337941 w 11748700"/>
              <a:gd name="connsiteY328" fmla="*/ 34669 h 6673820"/>
              <a:gd name="connsiteX329" fmla="*/ 8476618 w 11748700"/>
              <a:gd name="connsiteY329" fmla="*/ 43337 h 6673820"/>
              <a:gd name="connsiteX330" fmla="*/ 8576292 w 11748700"/>
              <a:gd name="connsiteY330" fmla="*/ 47670 h 6673820"/>
              <a:gd name="connsiteX331" fmla="*/ 8671632 w 11748700"/>
              <a:gd name="connsiteY331" fmla="*/ 69338 h 6673820"/>
              <a:gd name="connsiteX332" fmla="*/ 8762639 w 11748700"/>
              <a:gd name="connsiteY332" fmla="*/ 78006 h 6673820"/>
              <a:gd name="connsiteX333" fmla="*/ 8892648 w 11748700"/>
              <a:gd name="connsiteY333" fmla="*/ 104008 h 6673820"/>
              <a:gd name="connsiteX334" fmla="*/ 8948985 w 11748700"/>
              <a:gd name="connsiteY334" fmla="*/ 117009 h 6673820"/>
              <a:gd name="connsiteX335" fmla="*/ 9187336 w 11748700"/>
              <a:gd name="connsiteY335" fmla="*/ 156011 h 6673820"/>
              <a:gd name="connsiteX336" fmla="*/ 9282676 w 11748700"/>
              <a:gd name="connsiteY336" fmla="*/ 173346 h 6673820"/>
              <a:gd name="connsiteX337" fmla="*/ 9404019 w 11748700"/>
              <a:gd name="connsiteY337" fmla="*/ 186347 h 6673820"/>
              <a:gd name="connsiteX338" fmla="*/ 9464690 w 11748700"/>
              <a:gd name="connsiteY338" fmla="*/ 195014 h 6673820"/>
              <a:gd name="connsiteX339" fmla="*/ 9698707 w 11748700"/>
              <a:gd name="connsiteY339" fmla="*/ 216683 h 6673820"/>
              <a:gd name="connsiteX340" fmla="*/ 9785380 w 11748700"/>
              <a:gd name="connsiteY340" fmla="*/ 229683 h 6673820"/>
              <a:gd name="connsiteX341" fmla="*/ 9885054 w 11748700"/>
              <a:gd name="connsiteY341" fmla="*/ 251352 h 6673820"/>
              <a:gd name="connsiteX342" fmla="*/ 9958726 w 11748700"/>
              <a:gd name="connsiteY342" fmla="*/ 255685 h 6673820"/>
              <a:gd name="connsiteX343" fmla="*/ 10114737 w 11748700"/>
              <a:gd name="connsiteY343" fmla="*/ 260019 h 6673820"/>
              <a:gd name="connsiteX344" fmla="*/ 10205744 w 11748700"/>
              <a:gd name="connsiteY344" fmla="*/ 273020 h 6673820"/>
              <a:gd name="connsiteX345" fmla="*/ 10357421 w 11748700"/>
              <a:gd name="connsiteY345" fmla="*/ 281687 h 6673820"/>
              <a:gd name="connsiteX346" fmla="*/ 10405092 w 11748700"/>
              <a:gd name="connsiteY346" fmla="*/ 286021 h 6673820"/>
              <a:gd name="connsiteX347" fmla="*/ 10452762 w 11748700"/>
              <a:gd name="connsiteY347" fmla="*/ 299022 h 6673820"/>
              <a:gd name="connsiteX348" fmla="*/ 10483097 w 11748700"/>
              <a:gd name="connsiteY348" fmla="*/ 303355 h 6673820"/>
              <a:gd name="connsiteX349" fmla="*/ 10552436 w 11748700"/>
              <a:gd name="connsiteY349" fmla="*/ 312023 h 6673820"/>
              <a:gd name="connsiteX350" fmla="*/ 10634775 w 11748700"/>
              <a:gd name="connsiteY350" fmla="*/ 333691 h 6673820"/>
              <a:gd name="connsiteX351" fmla="*/ 10717114 w 11748700"/>
              <a:gd name="connsiteY351" fmla="*/ 342358 h 6673820"/>
              <a:gd name="connsiteX352" fmla="*/ 10773452 w 11748700"/>
              <a:gd name="connsiteY352" fmla="*/ 364027 h 6673820"/>
              <a:gd name="connsiteX353" fmla="*/ 10842790 w 11748700"/>
              <a:gd name="connsiteY353" fmla="*/ 385695 h 6673820"/>
              <a:gd name="connsiteX354" fmla="*/ 10903461 w 11748700"/>
              <a:gd name="connsiteY354" fmla="*/ 390028 h 6673820"/>
              <a:gd name="connsiteX355" fmla="*/ 10981467 w 11748700"/>
              <a:gd name="connsiteY355" fmla="*/ 424698 h 6673820"/>
              <a:gd name="connsiteX356" fmla="*/ 11050805 w 11748700"/>
              <a:gd name="connsiteY356" fmla="*/ 442032 h 6673820"/>
              <a:gd name="connsiteX357" fmla="*/ 11133145 w 11748700"/>
              <a:gd name="connsiteY357" fmla="*/ 476701 h 6673820"/>
              <a:gd name="connsiteX358" fmla="*/ 11154813 w 11748700"/>
              <a:gd name="connsiteY358" fmla="*/ 485369 h 6673820"/>
              <a:gd name="connsiteX359" fmla="*/ 11232819 w 11748700"/>
              <a:gd name="connsiteY359" fmla="*/ 533039 h 6673820"/>
              <a:gd name="connsiteX360" fmla="*/ 11258820 w 11748700"/>
              <a:gd name="connsiteY360" fmla="*/ 554707 h 6673820"/>
              <a:gd name="connsiteX361" fmla="*/ 11328159 w 11748700"/>
              <a:gd name="connsiteY361" fmla="*/ 645714 h 6673820"/>
              <a:gd name="connsiteX362" fmla="*/ 11371495 w 11748700"/>
              <a:gd name="connsiteY362" fmla="*/ 754055 h 6673820"/>
              <a:gd name="connsiteX363" fmla="*/ 11397497 w 11748700"/>
              <a:gd name="connsiteY363" fmla="*/ 806059 h 6673820"/>
              <a:gd name="connsiteX364" fmla="*/ 11427833 w 11748700"/>
              <a:gd name="connsiteY364" fmla="*/ 931735 h 6673820"/>
              <a:gd name="connsiteX365" fmla="*/ 11458168 w 11748700"/>
              <a:gd name="connsiteY365" fmla="*/ 1014074 h 6673820"/>
              <a:gd name="connsiteX366" fmla="*/ 11462502 w 11748700"/>
              <a:gd name="connsiteY366" fmla="*/ 1087746 h 6673820"/>
              <a:gd name="connsiteX367" fmla="*/ 11475503 w 11748700"/>
              <a:gd name="connsiteY367" fmla="*/ 1126749 h 6673820"/>
              <a:gd name="connsiteX368" fmla="*/ 11488504 w 11748700"/>
              <a:gd name="connsiteY368" fmla="*/ 1330430 h 6673820"/>
              <a:gd name="connsiteX369" fmla="*/ 11523173 w 11748700"/>
              <a:gd name="connsiteY369" fmla="*/ 1677122 h 6673820"/>
              <a:gd name="connsiteX370" fmla="*/ 11518839 w 11748700"/>
              <a:gd name="connsiteY370" fmla="*/ 1954476 h 6673820"/>
              <a:gd name="connsiteX371" fmla="*/ 11510172 w 11748700"/>
              <a:gd name="connsiteY371" fmla="*/ 2084485 h 6673820"/>
              <a:gd name="connsiteX372" fmla="*/ 11518839 w 11748700"/>
              <a:gd name="connsiteY372" fmla="*/ 2283833 h 6673820"/>
              <a:gd name="connsiteX373" fmla="*/ 11583844 w 11748700"/>
              <a:gd name="connsiteY373" fmla="*/ 2379173 h 6673820"/>
              <a:gd name="connsiteX374" fmla="*/ 11605512 w 11748700"/>
              <a:gd name="connsiteY374" fmla="*/ 2439845 h 6673820"/>
              <a:gd name="connsiteX375" fmla="*/ 11609846 w 11748700"/>
              <a:gd name="connsiteY375" fmla="*/ 2487515 h 6673820"/>
              <a:gd name="connsiteX376" fmla="*/ 11622847 w 11748700"/>
              <a:gd name="connsiteY376" fmla="*/ 2556853 h 6673820"/>
              <a:gd name="connsiteX377" fmla="*/ 11618513 w 11748700"/>
              <a:gd name="connsiteY377" fmla="*/ 2786537 h 6673820"/>
              <a:gd name="connsiteX378" fmla="*/ 11614180 w 11748700"/>
              <a:gd name="connsiteY378" fmla="*/ 3089892 h 6673820"/>
              <a:gd name="connsiteX379" fmla="*/ 11596845 w 11748700"/>
              <a:gd name="connsiteY379" fmla="*/ 3211234 h 6673820"/>
              <a:gd name="connsiteX380" fmla="*/ 11583844 w 11748700"/>
              <a:gd name="connsiteY380" fmla="*/ 3328243 h 6673820"/>
              <a:gd name="connsiteX381" fmla="*/ 11575177 w 11748700"/>
              <a:gd name="connsiteY381" fmla="*/ 3423583 h 6673820"/>
              <a:gd name="connsiteX382" fmla="*/ 11562176 w 11748700"/>
              <a:gd name="connsiteY382" fmla="*/ 3666267 h 6673820"/>
              <a:gd name="connsiteX383" fmla="*/ 11575177 w 11748700"/>
              <a:gd name="connsiteY383" fmla="*/ 4025960 h 6673820"/>
              <a:gd name="connsiteX384" fmla="*/ 11592511 w 11748700"/>
              <a:gd name="connsiteY384" fmla="*/ 4108300 h 6673820"/>
              <a:gd name="connsiteX385" fmla="*/ 11631514 w 11748700"/>
              <a:gd name="connsiteY385" fmla="*/ 4333649 h 6673820"/>
              <a:gd name="connsiteX386" fmla="*/ 11653183 w 11748700"/>
              <a:gd name="connsiteY386" fmla="*/ 4411655 h 6673820"/>
              <a:gd name="connsiteX387" fmla="*/ 11666184 w 11748700"/>
              <a:gd name="connsiteY387" fmla="*/ 4498328 h 6673820"/>
              <a:gd name="connsiteX388" fmla="*/ 11674851 w 11748700"/>
              <a:gd name="connsiteY388" fmla="*/ 4541664 h 6673820"/>
              <a:gd name="connsiteX389" fmla="*/ 11687852 w 11748700"/>
              <a:gd name="connsiteY389" fmla="*/ 4658673 h 6673820"/>
              <a:gd name="connsiteX390" fmla="*/ 11692185 w 11748700"/>
              <a:gd name="connsiteY390" fmla="*/ 4715010 h 6673820"/>
              <a:gd name="connsiteX391" fmla="*/ 11700853 w 11748700"/>
              <a:gd name="connsiteY391" fmla="*/ 4771348 h 6673820"/>
              <a:gd name="connsiteX392" fmla="*/ 11709520 w 11748700"/>
              <a:gd name="connsiteY392" fmla="*/ 4923026 h 6673820"/>
              <a:gd name="connsiteX393" fmla="*/ 11718187 w 11748700"/>
              <a:gd name="connsiteY393" fmla="*/ 4983697 h 6673820"/>
              <a:gd name="connsiteX394" fmla="*/ 11726855 w 11748700"/>
              <a:gd name="connsiteY394" fmla="*/ 5079037 h 6673820"/>
              <a:gd name="connsiteX395" fmla="*/ 11731188 w 11748700"/>
              <a:gd name="connsiteY395" fmla="*/ 5105039 h 6673820"/>
              <a:gd name="connsiteX396" fmla="*/ 11744189 w 11748700"/>
              <a:gd name="connsiteY396" fmla="*/ 5230715 h 6673820"/>
              <a:gd name="connsiteX397" fmla="*/ 11726855 w 11748700"/>
              <a:gd name="connsiteY397" fmla="*/ 5690082 h 6673820"/>
              <a:gd name="connsiteX398" fmla="*/ 11687852 w 11748700"/>
              <a:gd name="connsiteY398" fmla="*/ 5785422 h 6673820"/>
              <a:gd name="connsiteX399" fmla="*/ 11670517 w 11748700"/>
              <a:gd name="connsiteY399" fmla="*/ 5815757 h 6673820"/>
              <a:gd name="connsiteX400" fmla="*/ 11601179 w 11748700"/>
              <a:gd name="connsiteY400" fmla="*/ 5859094 h 6673820"/>
              <a:gd name="connsiteX401" fmla="*/ 11458168 w 11748700"/>
              <a:gd name="connsiteY401" fmla="*/ 5919765 h 6673820"/>
              <a:gd name="connsiteX402" fmla="*/ 11401831 w 11748700"/>
              <a:gd name="connsiteY402" fmla="*/ 5963101 h 6673820"/>
              <a:gd name="connsiteX403" fmla="*/ 11297823 w 11748700"/>
              <a:gd name="connsiteY403" fmla="*/ 6032440 h 6673820"/>
              <a:gd name="connsiteX404" fmla="*/ 11258820 w 11748700"/>
              <a:gd name="connsiteY404" fmla="*/ 6075776 h 6673820"/>
              <a:gd name="connsiteX405" fmla="*/ 11198149 w 11748700"/>
              <a:gd name="connsiteY405" fmla="*/ 6123446 h 6673820"/>
              <a:gd name="connsiteX406" fmla="*/ 11098475 w 11748700"/>
              <a:gd name="connsiteY406" fmla="*/ 6210119 h 6673820"/>
              <a:gd name="connsiteX407" fmla="*/ 10942464 w 11748700"/>
              <a:gd name="connsiteY407" fmla="*/ 6327128 h 6673820"/>
              <a:gd name="connsiteX408" fmla="*/ 10634775 w 11748700"/>
              <a:gd name="connsiteY408" fmla="*/ 6461471 h 6673820"/>
              <a:gd name="connsiteX409" fmla="*/ 10461429 w 11748700"/>
              <a:gd name="connsiteY409" fmla="*/ 6478806 h 6673820"/>
              <a:gd name="connsiteX410" fmla="*/ 10041065 w 11748700"/>
              <a:gd name="connsiteY410" fmla="*/ 6487473 h 6673820"/>
              <a:gd name="connsiteX411" fmla="*/ 9967393 w 11748700"/>
              <a:gd name="connsiteY411" fmla="*/ 6491807 h 6673820"/>
              <a:gd name="connsiteX412" fmla="*/ 9885054 w 11748700"/>
              <a:gd name="connsiteY412" fmla="*/ 6509141 h 6673820"/>
              <a:gd name="connsiteX413" fmla="*/ 9798381 w 11748700"/>
              <a:gd name="connsiteY413" fmla="*/ 6522142 h 6673820"/>
              <a:gd name="connsiteX414" fmla="*/ 9681372 w 11748700"/>
              <a:gd name="connsiteY414" fmla="*/ 6548144 h 6673820"/>
              <a:gd name="connsiteX415" fmla="*/ 9486358 w 11748700"/>
              <a:gd name="connsiteY415" fmla="*/ 6574146 h 6673820"/>
              <a:gd name="connsiteX416" fmla="*/ 9278343 w 11748700"/>
              <a:gd name="connsiteY416" fmla="*/ 6613149 h 6673820"/>
              <a:gd name="connsiteX417" fmla="*/ 9209004 w 11748700"/>
              <a:gd name="connsiteY417" fmla="*/ 6630483 h 6673820"/>
              <a:gd name="connsiteX418" fmla="*/ 8775639 w 11748700"/>
              <a:gd name="connsiteY418" fmla="*/ 6647818 h 6673820"/>
              <a:gd name="connsiteX419" fmla="*/ 8463617 w 11748700"/>
              <a:gd name="connsiteY419" fmla="*/ 6656485 h 6673820"/>
              <a:gd name="connsiteX420" fmla="*/ 8368276 w 11748700"/>
              <a:gd name="connsiteY420" fmla="*/ 6660819 h 6673820"/>
              <a:gd name="connsiteX421" fmla="*/ 8216599 w 11748700"/>
              <a:gd name="connsiteY421" fmla="*/ 6665153 h 6673820"/>
              <a:gd name="connsiteX422" fmla="*/ 7848239 w 11748700"/>
              <a:gd name="connsiteY422" fmla="*/ 6656485 h 6673820"/>
              <a:gd name="connsiteX423" fmla="*/ 7800568 w 11748700"/>
              <a:gd name="connsiteY423" fmla="*/ 6652152 h 6673820"/>
              <a:gd name="connsiteX424" fmla="*/ 7748565 w 11748700"/>
              <a:gd name="connsiteY424" fmla="*/ 6643484 h 6673820"/>
              <a:gd name="connsiteX425" fmla="*/ 7614221 w 11748700"/>
              <a:gd name="connsiteY425" fmla="*/ 6634817 h 6673820"/>
              <a:gd name="connsiteX426" fmla="*/ 7432208 w 11748700"/>
              <a:gd name="connsiteY426" fmla="*/ 6600148 h 6673820"/>
              <a:gd name="connsiteX427" fmla="*/ 7319533 w 11748700"/>
              <a:gd name="connsiteY427" fmla="*/ 6574146 h 6673820"/>
              <a:gd name="connsiteX428" fmla="*/ 7276197 w 11748700"/>
              <a:gd name="connsiteY428" fmla="*/ 6569812 h 6673820"/>
              <a:gd name="connsiteX429" fmla="*/ 7011844 w 11748700"/>
              <a:gd name="connsiteY429" fmla="*/ 6548144 h 6673820"/>
              <a:gd name="connsiteX430" fmla="*/ 6925171 w 11748700"/>
              <a:gd name="connsiteY430" fmla="*/ 6565479 h 6673820"/>
              <a:gd name="connsiteX431" fmla="*/ 6912170 w 11748700"/>
              <a:gd name="connsiteY431" fmla="*/ 6569812 h 6673820"/>
              <a:gd name="connsiteX432" fmla="*/ 6890502 w 11748700"/>
              <a:gd name="connsiteY432" fmla="*/ 6582813 h 6673820"/>
              <a:gd name="connsiteX433" fmla="*/ 6795162 w 11748700"/>
              <a:gd name="connsiteY433" fmla="*/ 6634817 h 6673820"/>
              <a:gd name="connsiteX434" fmla="*/ 6691154 w 11748700"/>
              <a:gd name="connsiteY434" fmla="*/ 6643484 h 6673820"/>
              <a:gd name="connsiteX435" fmla="*/ 6617482 w 11748700"/>
              <a:gd name="connsiteY435" fmla="*/ 6656485 h 6673820"/>
              <a:gd name="connsiteX436" fmla="*/ 6582813 w 11748700"/>
              <a:gd name="connsiteY436" fmla="*/ 6665153 h 6673820"/>
              <a:gd name="connsiteX437" fmla="*/ 6548144 w 11748700"/>
              <a:gd name="connsiteY437" fmla="*/ 6669486 h 6673820"/>
              <a:gd name="connsiteX438" fmla="*/ 6517808 w 11748700"/>
              <a:gd name="connsiteY438" fmla="*/ 6673820 h 6673820"/>
              <a:gd name="connsiteX439" fmla="*/ 6015105 w 11748700"/>
              <a:gd name="connsiteY439" fmla="*/ 6669486 h 6673820"/>
              <a:gd name="connsiteX440" fmla="*/ 5915431 w 11748700"/>
              <a:gd name="connsiteY440" fmla="*/ 6647818 h 6673820"/>
              <a:gd name="connsiteX441" fmla="*/ 5538403 w 11748700"/>
              <a:gd name="connsiteY441" fmla="*/ 6652152 h 6673820"/>
              <a:gd name="connsiteX442" fmla="*/ 5196045 w 11748700"/>
              <a:gd name="connsiteY442" fmla="*/ 6634817 h 6673820"/>
              <a:gd name="connsiteX443" fmla="*/ 4489660 w 11748700"/>
              <a:gd name="connsiteY443" fmla="*/ 6608815 h 6673820"/>
              <a:gd name="connsiteX444" fmla="*/ 4311981 w 11748700"/>
              <a:gd name="connsiteY444" fmla="*/ 6582813 h 6673820"/>
              <a:gd name="connsiteX445" fmla="*/ 4090965 w 11748700"/>
              <a:gd name="connsiteY445" fmla="*/ 6552478 h 6673820"/>
              <a:gd name="connsiteX446" fmla="*/ 3999958 w 11748700"/>
              <a:gd name="connsiteY446" fmla="*/ 6513475 h 6673820"/>
              <a:gd name="connsiteX447" fmla="*/ 3666267 w 11748700"/>
              <a:gd name="connsiteY447" fmla="*/ 6448470 h 6673820"/>
              <a:gd name="connsiteX448" fmla="*/ 3588261 w 11748700"/>
              <a:gd name="connsiteY448" fmla="*/ 6439803 h 6673820"/>
              <a:gd name="connsiteX449" fmla="*/ 3336910 w 11748700"/>
              <a:gd name="connsiteY449" fmla="*/ 6405134 h 6673820"/>
              <a:gd name="connsiteX450" fmla="*/ 3003219 w 11748700"/>
              <a:gd name="connsiteY450" fmla="*/ 6340129 h 6673820"/>
              <a:gd name="connsiteX451" fmla="*/ 2825539 w 11748700"/>
              <a:gd name="connsiteY451" fmla="*/ 6309793 h 6673820"/>
              <a:gd name="connsiteX452" fmla="*/ 2678195 w 11748700"/>
              <a:gd name="connsiteY452" fmla="*/ 6288125 h 6673820"/>
              <a:gd name="connsiteX453" fmla="*/ 2500515 w 11748700"/>
              <a:gd name="connsiteY453" fmla="*/ 6305460 h 6673820"/>
              <a:gd name="connsiteX454" fmla="*/ 2439844 w 11748700"/>
              <a:gd name="connsiteY454" fmla="*/ 6314127 h 6673820"/>
              <a:gd name="connsiteX455" fmla="*/ 2244830 w 11748700"/>
              <a:gd name="connsiteY455" fmla="*/ 6361797 h 6673820"/>
              <a:gd name="connsiteX456" fmla="*/ 2088819 w 11748700"/>
              <a:gd name="connsiteY456" fmla="*/ 6383465 h 6673820"/>
              <a:gd name="connsiteX457" fmla="*/ 2015147 w 11748700"/>
              <a:gd name="connsiteY457" fmla="*/ 6400800 h 6673820"/>
              <a:gd name="connsiteX458" fmla="*/ 1950142 w 11748700"/>
              <a:gd name="connsiteY458" fmla="*/ 6409467 h 6673820"/>
              <a:gd name="connsiteX459" fmla="*/ 1815799 w 11748700"/>
              <a:gd name="connsiteY459" fmla="*/ 6444137 h 6673820"/>
              <a:gd name="connsiteX460" fmla="*/ 1681456 w 11748700"/>
              <a:gd name="connsiteY460" fmla="*/ 6452804 h 6673820"/>
              <a:gd name="connsiteX461" fmla="*/ 1473440 w 11748700"/>
              <a:gd name="connsiteY461" fmla="*/ 6431136 h 6673820"/>
              <a:gd name="connsiteX462" fmla="*/ 1369433 w 11748700"/>
              <a:gd name="connsiteY462" fmla="*/ 6418135 h 6673820"/>
              <a:gd name="connsiteX463" fmla="*/ 1287093 w 11748700"/>
              <a:gd name="connsiteY463" fmla="*/ 6405134 h 6673820"/>
              <a:gd name="connsiteX464" fmla="*/ 1239423 w 11748700"/>
              <a:gd name="connsiteY464" fmla="*/ 6396466 h 6673820"/>
              <a:gd name="connsiteX465" fmla="*/ 1165751 w 11748700"/>
              <a:gd name="connsiteY465" fmla="*/ 6370464 h 6673820"/>
              <a:gd name="connsiteX466" fmla="*/ 1053076 w 11748700"/>
              <a:gd name="connsiteY466" fmla="*/ 6335795 h 6673820"/>
              <a:gd name="connsiteX467" fmla="*/ 892731 w 11748700"/>
              <a:gd name="connsiteY467" fmla="*/ 6244789 h 6673820"/>
              <a:gd name="connsiteX468" fmla="*/ 858062 w 11748700"/>
              <a:gd name="connsiteY468" fmla="*/ 6218787 h 6673820"/>
              <a:gd name="connsiteX469" fmla="*/ 775723 w 11748700"/>
              <a:gd name="connsiteY469" fmla="*/ 6149448 h 6673820"/>
              <a:gd name="connsiteX470" fmla="*/ 719385 w 11748700"/>
              <a:gd name="connsiteY470" fmla="*/ 6023773 h 6673820"/>
              <a:gd name="connsiteX471" fmla="*/ 654381 w 11748700"/>
              <a:gd name="connsiteY471" fmla="*/ 5950101 h 6673820"/>
              <a:gd name="connsiteX472" fmla="*/ 628379 w 11748700"/>
              <a:gd name="connsiteY472" fmla="*/ 5893763 h 6673820"/>
              <a:gd name="connsiteX473" fmla="*/ 576375 w 11748700"/>
              <a:gd name="connsiteY473" fmla="*/ 5802756 h 6673820"/>
              <a:gd name="connsiteX474" fmla="*/ 489702 w 11748700"/>
              <a:gd name="connsiteY474" fmla="*/ 5620743 h 6673820"/>
              <a:gd name="connsiteX475" fmla="*/ 476701 w 11748700"/>
              <a:gd name="connsiteY475" fmla="*/ 5551405 h 6673820"/>
              <a:gd name="connsiteX476" fmla="*/ 372693 w 11748700"/>
              <a:gd name="connsiteY476" fmla="*/ 5317388 h 6673820"/>
              <a:gd name="connsiteX477" fmla="*/ 359693 w 11748700"/>
              <a:gd name="connsiteY477" fmla="*/ 5269718 h 6673820"/>
              <a:gd name="connsiteX478" fmla="*/ 329357 w 11748700"/>
              <a:gd name="connsiteY478" fmla="*/ 5183045 h 6673820"/>
              <a:gd name="connsiteX479" fmla="*/ 281687 w 11748700"/>
              <a:gd name="connsiteY479" fmla="*/ 5083371 h 6673820"/>
              <a:gd name="connsiteX480" fmla="*/ 251351 w 11748700"/>
              <a:gd name="connsiteY480" fmla="*/ 5009699 h 6673820"/>
              <a:gd name="connsiteX481" fmla="*/ 238350 w 11748700"/>
              <a:gd name="connsiteY481" fmla="*/ 4970696 h 6673820"/>
              <a:gd name="connsiteX482" fmla="*/ 212348 w 11748700"/>
              <a:gd name="connsiteY482" fmla="*/ 4936027 h 6673820"/>
              <a:gd name="connsiteX483" fmla="*/ 177679 w 11748700"/>
              <a:gd name="connsiteY483" fmla="*/ 4849354 h 6673820"/>
              <a:gd name="connsiteX484" fmla="*/ 125675 w 11748700"/>
              <a:gd name="connsiteY484" fmla="*/ 4745346 h 6673820"/>
              <a:gd name="connsiteX485" fmla="*/ 99674 w 11748700"/>
              <a:gd name="connsiteY485" fmla="*/ 4654339 h 6673820"/>
              <a:gd name="connsiteX486" fmla="*/ 73672 w 11748700"/>
              <a:gd name="connsiteY486" fmla="*/ 4602336 h 6673820"/>
              <a:gd name="connsiteX487" fmla="*/ 69338 w 11748700"/>
              <a:gd name="connsiteY487" fmla="*/ 4580667 h 6673820"/>
              <a:gd name="connsiteX488" fmla="*/ 47670 w 11748700"/>
              <a:gd name="connsiteY488" fmla="*/ 4537331 h 6673820"/>
              <a:gd name="connsiteX489" fmla="*/ 39002 w 11748700"/>
              <a:gd name="connsiteY489" fmla="*/ 4515663 h 6673820"/>
              <a:gd name="connsiteX490" fmla="*/ 34669 w 11748700"/>
              <a:gd name="connsiteY490" fmla="*/ 4493994 h 6673820"/>
              <a:gd name="connsiteX491" fmla="*/ 30335 w 11748700"/>
              <a:gd name="connsiteY491" fmla="*/ 4450658 h 6673820"/>
              <a:gd name="connsiteX492" fmla="*/ 21668 w 11748700"/>
              <a:gd name="connsiteY492" fmla="*/ 4428990 h 6673820"/>
              <a:gd name="connsiteX493" fmla="*/ 13001 w 11748700"/>
              <a:gd name="connsiteY493" fmla="*/ 4359651 h 6673820"/>
              <a:gd name="connsiteX494" fmla="*/ 0 w 11748700"/>
              <a:gd name="connsiteY494" fmla="*/ 4238309 h 6673820"/>
              <a:gd name="connsiteX495" fmla="*/ 4333 w 11748700"/>
              <a:gd name="connsiteY495" fmla="*/ 4025960 h 6673820"/>
              <a:gd name="connsiteX496" fmla="*/ 13001 w 11748700"/>
              <a:gd name="connsiteY496" fmla="*/ 3999958 h 6673820"/>
              <a:gd name="connsiteX497" fmla="*/ 17334 w 11748700"/>
              <a:gd name="connsiteY497" fmla="*/ 3973956 h 6673820"/>
              <a:gd name="connsiteX498" fmla="*/ 26002 w 11748700"/>
              <a:gd name="connsiteY498" fmla="*/ 3930620 h 6673820"/>
              <a:gd name="connsiteX499" fmla="*/ 34669 w 11748700"/>
              <a:gd name="connsiteY499" fmla="*/ 3878616 h 6673820"/>
              <a:gd name="connsiteX500" fmla="*/ 43336 w 11748700"/>
              <a:gd name="connsiteY500" fmla="*/ 3861282 h 6673820"/>
              <a:gd name="connsiteX501" fmla="*/ 47670 w 11748700"/>
              <a:gd name="connsiteY501" fmla="*/ 3843947 h 6673820"/>
              <a:gd name="connsiteX502" fmla="*/ 56337 w 11748700"/>
              <a:gd name="connsiteY502" fmla="*/ 3826612 h 6673820"/>
              <a:gd name="connsiteX503" fmla="*/ 69338 w 11748700"/>
              <a:gd name="connsiteY503" fmla="*/ 3787610 h 6673820"/>
              <a:gd name="connsiteX504" fmla="*/ 78005 w 11748700"/>
              <a:gd name="connsiteY504" fmla="*/ 3770275 h 6673820"/>
              <a:gd name="connsiteX505" fmla="*/ 95340 w 11748700"/>
              <a:gd name="connsiteY505" fmla="*/ 3718271 h 6673820"/>
              <a:gd name="connsiteX506" fmla="*/ 104007 w 11748700"/>
              <a:gd name="connsiteY506" fmla="*/ 3696603 h 6673820"/>
              <a:gd name="connsiteX507" fmla="*/ 151677 w 11748700"/>
              <a:gd name="connsiteY507" fmla="*/ 3657600 h 6673820"/>
              <a:gd name="connsiteX508" fmla="*/ 294688 w 11748700"/>
              <a:gd name="connsiteY508" fmla="*/ 3661934 h 6673820"/>
              <a:gd name="connsiteX509" fmla="*/ 359693 w 11748700"/>
              <a:gd name="connsiteY509" fmla="*/ 3692269 h 6673820"/>
              <a:gd name="connsiteX510" fmla="*/ 377027 w 11748700"/>
              <a:gd name="connsiteY510" fmla="*/ 3709604 h 6673820"/>
              <a:gd name="connsiteX511" fmla="*/ 437698 w 11748700"/>
              <a:gd name="connsiteY511" fmla="*/ 3726938 h 6673820"/>
              <a:gd name="connsiteX512" fmla="*/ 446366 w 11748700"/>
              <a:gd name="connsiteY512" fmla="*/ 3731272 h 6673820"/>
              <a:gd name="connsiteX513" fmla="*/ 437698 w 11748700"/>
              <a:gd name="connsiteY513" fmla="*/ 3765941 h 6673820"/>
              <a:gd name="connsiteX0" fmla="*/ 160345 w 11748700"/>
              <a:gd name="connsiteY0" fmla="*/ 2435511 h 6673820"/>
              <a:gd name="connsiteX1" fmla="*/ 182013 w 11748700"/>
              <a:gd name="connsiteY1" fmla="*/ 2500516 h 6673820"/>
              <a:gd name="connsiteX2" fmla="*/ 212348 w 11748700"/>
              <a:gd name="connsiteY2" fmla="*/ 2643526 h 6673820"/>
              <a:gd name="connsiteX3" fmla="*/ 251351 w 11748700"/>
              <a:gd name="connsiteY3" fmla="*/ 2790870 h 6673820"/>
              <a:gd name="connsiteX4" fmla="*/ 290354 w 11748700"/>
              <a:gd name="connsiteY4" fmla="*/ 2916546 h 6673820"/>
              <a:gd name="connsiteX5" fmla="*/ 325023 w 11748700"/>
              <a:gd name="connsiteY5" fmla="*/ 3089892 h 6673820"/>
              <a:gd name="connsiteX6" fmla="*/ 338024 w 11748700"/>
              <a:gd name="connsiteY6" fmla="*/ 3193900 h 6673820"/>
              <a:gd name="connsiteX7" fmla="*/ 346692 w 11748700"/>
              <a:gd name="connsiteY7" fmla="*/ 3609930 h 6673820"/>
              <a:gd name="connsiteX8" fmla="*/ 507037 w 11748700"/>
              <a:gd name="connsiteY8" fmla="*/ 3861282 h 6673820"/>
              <a:gd name="connsiteX9" fmla="*/ 615378 w 11748700"/>
              <a:gd name="connsiteY9" fmla="*/ 4008626 h 6673820"/>
              <a:gd name="connsiteX10" fmla="*/ 710718 w 11748700"/>
              <a:gd name="connsiteY10" fmla="*/ 4164637 h 6673820"/>
              <a:gd name="connsiteX11" fmla="*/ 992405 w 11748700"/>
              <a:gd name="connsiteY11" fmla="*/ 4428990 h 6673820"/>
              <a:gd name="connsiteX12" fmla="*/ 1044409 w 11748700"/>
              <a:gd name="connsiteY12" fmla="*/ 4524330 h 6673820"/>
              <a:gd name="connsiteX13" fmla="*/ 1174419 w 11748700"/>
              <a:gd name="connsiteY13" fmla="*/ 4684675 h 6673820"/>
              <a:gd name="connsiteX14" fmla="*/ 1235090 w 11748700"/>
              <a:gd name="connsiteY14" fmla="*/ 4741012 h 6673820"/>
              <a:gd name="connsiteX15" fmla="*/ 1547112 w 11748700"/>
              <a:gd name="connsiteY15" fmla="*/ 4901357 h 6673820"/>
              <a:gd name="connsiteX16" fmla="*/ 1607784 w 11748700"/>
              <a:gd name="connsiteY16" fmla="*/ 4936027 h 6673820"/>
              <a:gd name="connsiteX17" fmla="*/ 1711791 w 11748700"/>
              <a:gd name="connsiteY17" fmla="*/ 4949028 h 6673820"/>
              <a:gd name="connsiteX18" fmla="*/ 1820132 w 11748700"/>
              <a:gd name="connsiteY18" fmla="*/ 4966362 h 6673820"/>
              <a:gd name="connsiteX19" fmla="*/ 2049816 w 11748700"/>
              <a:gd name="connsiteY19" fmla="*/ 4996698 h 6673820"/>
              <a:gd name="connsiteX20" fmla="*/ 2153823 w 11748700"/>
              <a:gd name="connsiteY20" fmla="*/ 5018366 h 6673820"/>
              <a:gd name="connsiteX21" fmla="*/ 2218828 w 11748700"/>
              <a:gd name="connsiteY21" fmla="*/ 5027033 h 6673820"/>
              <a:gd name="connsiteX22" fmla="*/ 2331503 w 11748700"/>
              <a:gd name="connsiteY22" fmla="*/ 5040034 h 6673820"/>
              <a:gd name="connsiteX23" fmla="*/ 2444178 w 11748700"/>
              <a:gd name="connsiteY23" fmla="*/ 5057369 h 6673820"/>
              <a:gd name="connsiteX24" fmla="*/ 2587188 w 11748700"/>
              <a:gd name="connsiteY24" fmla="*/ 5083371 h 6673820"/>
              <a:gd name="connsiteX25" fmla="*/ 2643526 w 11748700"/>
              <a:gd name="connsiteY25" fmla="*/ 5092038 h 6673820"/>
              <a:gd name="connsiteX26" fmla="*/ 2730199 w 11748700"/>
              <a:gd name="connsiteY26" fmla="*/ 5096372 h 6673820"/>
              <a:gd name="connsiteX27" fmla="*/ 2786536 w 11748700"/>
              <a:gd name="connsiteY27" fmla="*/ 5105039 h 6673820"/>
              <a:gd name="connsiteX28" fmla="*/ 2916546 w 11748700"/>
              <a:gd name="connsiteY28" fmla="*/ 5092038 h 6673820"/>
              <a:gd name="connsiteX29" fmla="*/ 2977217 w 11748700"/>
              <a:gd name="connsiteY29" fmla="*/ 5070370 h 6673820"/>
              <a:gd name="connsiteX30" fmla="*/ 3033554 w 11748700"/>
              <a:gd name="connsiteY30" fmla="*/ 5057369 h 6673820"/>
              <a:gd name="connsiteX31" fmla="*/ 3115893 w 11748700"/>
              <a:gd name="connsiteY31" fmla="*/ 5048701 h 6673820"/>
              <a:gd name="connsiteX32" fmla="*/ 3250237 w 11748700"/>
              <a:gd name="connsiteY32" fmla="*/ 5044368 h 6673820"/>
              <a:gd name="connsiteX33" fmla="*/ 3367245 w 11748700"/>
              <a:gd name="connsiteY33" fmla="*/ 5031367 h 6673820"/>
              <a:gd name="connsiteX34" fmla="*/ 3614263 w 11748700"/>
              <a:gd name="connsiteY34" fmla="*/ 5022700 h 6673820"/>
              <a:gd name="connsiteX35" fmla="*/ 3822278 w 11748700"/>
              <a:gd name="connsiteY35" fmla="*/ 5027033 h 6673820"/>
              <a:gd name="connsiteX36" fmla="*/ 3891617 w 11748700"/>
              <a:gd name="connsiteY36" fmla="*/ 5035701 h 6673820"/>
              <a:gd name="connsiteX37" fmla="*/ 4004292 w 11748700"/>
              <a:gd name="connsiteY37" fmla="*/ 5040034 h 6673820"/>
              <a:gd name="connsiteX38" fmla="*/ 4064963 w 11748700"/>
              <a:gd name="connsiteY38" fmla="*/ 5057369 h 6673820"/>
              <a:gd name="connsiteX39" fmla="*/ 4108299 w 11748700"/>
              <a:gd name="connsiteY39" fmla="*/ 5083371 h 6673820"/>
              <a:gd name="connsiteX40" fmla="*/ 4177638 w 11748700"/>
              <a:gd name="connsiteY40" fmla="*/ 5126707 h 6673820"/>
              <a:gd name="connsiteX41" fmla="*/ 4220974 w 11748700"/>
              <a:gd name="connsiteY41" fmla="*/ 5178711 h 6673820"/>
              <a:gd name="connsiteX42" fmla="*/ 4259977 w 11748700"/>
              <a:gd name="connsiteY42" fmla="*/ 5217714 h 6673820"/>
              <a:gd name="connsiteX43" fmla="*/ 4268644 w 11748700"/>
              <a:gd name="connsiteY43" fmla="*/ 5239382 h 6673820"/>
              <a:gd name="connsiteX44" fmla="*/ 4294646 w 11748700"/>
              <a:gd name="connsiteY44" fmla="*/ 5287052 h 6673820"/>
              <a:gd name="connsiteX45" fmla="*/ 4333649 w 11748700"/>
              <a:gd name="connsiteY45" fmla="*/ 5330389 h 6673820"/>
              <a:gd name="connsiteX46" fmla="*/ 4355317 w 11748700"/>
              <a:gd name="connsiteY46" fmla="*/ 5369392 h 6673820"/>
              <a:gd name="connsiteX47" fmla="*/ 4381319 w 11748700"/>
              <a:gd name="connsiteY47" fmla="*/ 5391060 h 6673820"/>
              <a:gd name="connsiteX48" fmla="*/ 4437657 w 11748700"/>
              <a:gd name="connsiteY48" fmla="*/ 5451731 h 6673820"/>
              <a:gd name="connsiteX49" fmla="*/ 4454991 w 11748700"/>
              <a:gd name="connsiteY49" fmla="*/ 5477733 h 6673820"/>
              <a:gd name="connsiteX50" fmla="*/ 4480993 w 11748700"/>
              <a:gd name="connsiteY50" fmla="*/ 5516736 h 6673820"/>
              <a:gd name="connsiteX51" fmla="*/ 4489660 w 11748700"/>
              <a:gd name="connsiteY51" fmla="*/ 5542737 h 6673820"/>
              <a:gd name="connsiteX52" fmla="*/ 4532997 w 11748700"/>
              <a:gd name="connsiteY52" fmla="*/ 5616410 h 6673820"/>
              <a:gd name="connsiteX53" fmla="*/ 4558999 w 11748700"/>
              <a:gd name="connsiteY53" fmla="*/ 5655412 h 6673820"/>
              <a:gd name="connsiteX54" fmla="*/ 4624003 w 11748700"/>
              <a:gd name="connsiteY54" fmla="*/ 5720417 h 6673820"/>
              <a:gd name="connsiteX55" fmla="*/ 4650005 w 11748700"/>
              <a:gd name="connsiteY55" fmla="*/ 5746419 h 6673820"/>
              <a:gd name="connsiteX56" fmla="*/ 4680341 w 11748700"/>
              <a:gd name="connsiteY56" fmla="*/ 5781088 h 6673820"/>
              <a:gd name="connsiteX57" fmla="*/ 4693342 w 11748700"/>
              <a:gd name="connsiteY57" fmla="*/ 5794089 h 6673820"/>
              <a:gd name="connsiteX58" fmla="*/ 4736678 w 11748700"/>
              <a:gd name="connsiteY58" fmla="*/ 5841759 h 6673820"/>
              <a:gd name="connsiteX59" fmla="*/ 4836352 w 11748700"/>
              <a:gd name="connsiteY59" fmla="*/ 5919765 h 6673820"/>
              <a:gd name="connsiteX60" fmla="*/ 4871021 w 11748700"/>
              <a:gd name="connsiteY60" fmla="*/ 5945767 h 6673820"/>
              <a:gd name="connsiteX61" fmla="*/ 4888356 w 11748700"/>
              <a:gd name="connsiteY61" fmla="*/ 5958768 h 6673820"/>
              <a:gd name="connsiteX62" fmla="*/ 4927359 w 11748700"/>
              <a:gd name="connsiteY62" fmla="*/ 5980436 h 6673820"/>
              <a:gd name="connsiteX63" fmla="*/ 4949027 w 11748700"/>
              <a:gd name="connsiteY63" fmla="*/ 5997771 h 6673820"/>
              <a:gd name="connsiteX64" fmla="*/ 4979363 w 11748700"/>
              <a:gd name="connsiteY64" fmla="*/ 6010772 h 6673820"/>
              <a:gd name="connsiteX65" fmla="*/ 5035700 w 11748700"/>
              <a:gd name="connsiteY65" fmla="*/ 6041107 h 6673820"/>
              <a:gd name="connsiteX66" fmla="*/ 5074703 w 11748700"/>
              <a:gd name="connsiteY66" fmla="*/ 6045441 h 6673820"/>
              <a:gd name="connsiteX67" fmla="*/ 5096371 w 11748700"/>
              <a:gd name="connsiteY67" fmla="*/ 6054108 h 6673820"/>
              <a:gd name="connsiteX68" fmla="*/ 5248049 w 11748700"/>
              <a:gd name="connsiteY68" fmla="*/ 6067109 h 6673820"/>
              <a:gd name="connsiteX69" fmla="*/ 5313054 w 11748700"/>
              <a:gd name="connsiteY69" fmla="*/ 6054108 h 6673820"/>
              <a:gd name="connsiteX70" fmla="*/ 5326055 w 11748700"/>
              <a:gd name="connsiteY70" fmla="*/ 6049774 h 6673820"/>
              <a:gd name="connsiteX71" fmla="*/ 5343389 w 11748700"/>
              <a:gd name="connsiteY71" fmla="*/ 6045441 h 6673820"/>
              <a:gd name="connsiteX72" fmla="*/ 5356390 w 11748700"/>
              <a:gd name="connsiteY72" fmla="*/ 6041107 h 6673820"/>
              <a:gd name="connsiteX73" fmla="*/ 5378058 w 11748700"/>
              <a:gd name="connsiteY73" fmla="*/ 6036773 h 6673820"/>
              <a:gd name="connsiteX74" fmla="*/ 5443063 w 11748700"/>
              <a:gd name="connsiteY74" fmla="*/ 6010772 h 6673820"/>
              <a:gd name="connsiteX75" fmla="*/ 5486400 w 11748700"/>
              <a:gd name="connsiteY75" fmla="*/ 6002104 h 6673820"/>
              <a:gd name="connsiteX76" fmla="*/ 5516735 w 11748700"/>
              <a:gd name="connsiteY76" fmla="*/ 5984770 h 6673820"/>
              <a:gd name="connsiteX77" fmla="*/ 5586074 w 11748700"/>
              <a:gd name="connsiteY77" fmla="*/ 5963101 h 6673820"/>
              <a:gd name="connsiteX78" fmla="*/ 5607742 w 11748700"/>
              <a:gd name="connsiteY78" fmla="*/ 5954434 h 6673820"/>
              <a:gd name="connsiteX79" fmla="*/ 5633744 w 11748700"/>
              <a:gd name="connsiteY79" fmla="*/ 5945767 h 6673820"/>
              <a:gd name="connsiteX80" fmla="*/ 5659746 w 11748700"/>
              <a:gd name="connsiteY80" fmla="*/ 5924099 h 6673820"/>
              <a:gd name="connsiteX81" fmla="*/ 5711749 w 11748700"/>
              <a:gd name="connsiteY81" fmla="*/ 5902430 h 6673820"/>
              <a:gd name="connsiteX82" fmla="*/ 5737751 w 11748700"/>
              <a:gd name="connsiteY82" fmla="*/ 5885096 h 6673820"/>
              <a:gd name="connsiteX83" fmla="*/ 5824424 w 11748700"/>
              <a:gd name="connsiteY83" fmla="*/ 5837426 h 6673820"/>
              <a:gd name="connsiteX84" fmla="*/ 5863427 w 11748700"/>
              <a:gd name="connsiteY84" fmla="*/ 5807090 h 6673820"/>
              <a:gd name="connsiteX85" fmla="*/ 5880762 w 11748700"/>
              <a:gd name="connsiteY85" fmla="*/ 5794089 h 6673820"/>
              <a:gd name="connsiteX86" fmla="*/ 5911097 w 11748700"/>
              <a:gd name="connsiteY86" fmla="*/ 5763754 h 6673820"/>
              <a:gd name="connsiteX87" fmla="*/ 5963101 w 11748700"/>
              <a:gd name="connsiteY87" fmla="*/ 5720417 h 6673820"/>
              <a:gd name="connsiteX88" fmla="*/ 5980436 w 11748700"/>
              <a:gd name="connsiteY88" fmla="*/ 5707416 h 6673820"/>
              <a:gd name="connsiteX89" fmla="*/ 5993437 w 11748700"/>
              <a:gd name="connsiteY89" fmla="*/ 5698749 h 6673820"/>
              <a:gd name="connsiteX90" fmla="*/ 6006438 w 11748700"/>
              <a:gd name="connsiteY90" fmla="*/ 5685748 h 6673820"/>
              <a:gd name="connsiteX91" fmla="*/ 6054108 w 11748700"/>
              <a:gd name="connsiteY91" fmla="*/ 5651079 h 6673820"/>
              <a:gd name="connsiteX92" fmla="*/ 6088777 w 11748700"/>
              <a:gd name="connsiteY92" fmla="*/ 5625077 h 6673820"/>
              <a:gd name="connsiteX93" fmla="*/ 6114779 w 11748700"/>
              <a:gd name="connsiteY93" fmla="*/ 5599075 h 6673820"/>
              <a:gd name="connsiteX94" fmla="*/ 6127780 w 11748700"/>
              <a:gd name="connsiteY94" fmla="*/ 5586074 h 6673820"/>
              <a:gd name="connsiteX95" fmla="*/ 6140781 w 11748700"/>
              <a:gd name="connsiteY95" fmla="*/ 5568739 h 6673820"/>
              <a:gd name="connsiteX96" fmla="*/ 6158115 w 11748700"/>
              <a:gd name="connsiteY96" fmla="*/ 5551405 h 6673820"/>
              <a:gd name="connsiteX97" fmla="*/ 6171116 w 11748700"/>
              <a:gd name="connsiteY97" fmla="*/ 5529737 h 6673820"/>
              <a:gd name="connsiteX98" fmla="*/ 6192784 w 11748700"/>
              <a:gd name="connsiteY98" fmla="*/ 5508068 h 6673820"/>
              <a:gd name="connsiteX99" fmla="*/ 6201452 w 11748700"/>
              <a:gd name="connsiteY99" fmla="*/ 5477733 h 6673820"/>
              <a:gd name="connsiteX100" fmla="*/ 6210119 w 11748700"/>
              <a:gd name="connsiteY100" fmla="*/ 5469065 h 6673820"/>
              <a:gd name="connsiteX101" fmla="*/ 6218786 w 11748700"/>
              <a:gd name="connsiteY101" fmla="*/ 5456064 h 6673820"/>
              <a:gd name="connsiteX102" fmla="*/ 6231787 w 11748700"/>
              <a:gd name="connsiteY102" fmla="*/ 5421395 h 6673820"/>
              <a:gd name="connsiteX103" fmla="*/ 6240455 w 11748700"/>
              <a:gd name="connsiteY103" fmla="*/ 5399727 h 6673820"/>
              <a:gd name="connsiteX104" fmla="*/ 6253456 w 11748700"/>
              <a:gd name="connsiteY104" fmla="*/ 5382392 h 6673820"/>
              <a:gd name="connsiteX105" fmla="*/ 6270790 w 11748700"/>
              <a:gd name="connsiteY105" fmla="*/ 5352057 h 6673820"/>
              <a:gd name="connsiteX106" fmla="*/ 6283791 w 11748700"/>
              <a:gd name="connsiteY106" fmla="*/ 5339056 h 6673820"/>
              <a:gd name="connsiteX107" fmla="*/ 6301126 w 11748700"/>
              <a:gd name="connsiteY107" fmla="*/ 5313054 h 6673820"/>
              <a:gd name="connsiteX108" fmla="*/ 6309793 w 11748700"/>
              <a:gd name="connsiteY108" fmla="*/ 5295719 h 6673820"/>
              <a:gd name="connsiteX109" fmla="*/ 6322794 w 11748700"/>
              <a:gd name="connsiteY109" fmla="*/ 5287052 h 6673820"/>
              <a:gd name="connsiteX110" fmla="*/ 6340129 w 11748700"/>
              <a:gd name="connsiteY110" fmla="*/ 5274051 h 6673820"/>
              <a:gd name="connsiteX111" fmla="*/ 6370464 w 11748700"/>
              <a:gd name="connsiteY111" fmla="*/ 5269718 h 6673820"/>
              <a:gd name="connsiteX112" fmla="*/ 6387799 w 11748700"/>
              <a:gd name="connsiteY112" fmla="*/ 5252383 h 6673820"/>
              <a:gd name="connsiteX113" fmla="*/ 6400800 w 11748700"/>
              <a:gd name="connsiteY113" fmla="*/ 5239382 h 6673820"/>
              <a:gd name="connsiteX114" fmla="*/ 6409467 w 11748700"/>
              <a:gd name="connsiteY114" fmla="*/ 5222047 h 6673820"/>
              <a:gd name="connsiteX115" fmla="*/ 6418134 w 11748700"/>
              <a:gd name="connsiteY115" fmla="*/ 5209046 h 6673820"/>
              <a:gd name="connsiteX116" fmla="*/ 6444136 w 11748700"/>
              <a:gd name="connsiteY116" fmla="*/ 5148375 h 6673820"/>
              <a:gd name="connsiteX117" fmla="*/ 6465804 w 11748700"/>
              <a:gd name="connsiteY117" fmla="*/ 5118040 h 6673820"/>
              <a:gd name="connsiteX118" fmla="*/ 6474472 w 11748700"/>
              <a:gd name="connsiteY118" fmla="*/ 5092038 h 6673820"/>
              <a:gd name="connsiteX119" fmla="*/ 6491806 w 11748700"/>
              <a:gd name="connsiteY119" fmla="*/ 5057369 h 6673820"/>
              <a:gd name="connsiteX120" fmla="*/ 6496140 w 11748700"/>
              <a:gd name="connsiteY120" fmla="*/ 5027033 h 6673820"/>
              <a:gd name="connsiteX121" fmla="*/ 6509141 w 11748700"/>
              <a:gd name="connsiteY121" fmla="*/ 4996698 h 6673820"/>
              <a:gd name="connsiteX122" fmla="*/ 6517808 w 11748700"/>
              <a:gd name="connsiteY122" fmla="*/ 4975029 h 6673820"/>
              <a:gd name="connsiteX123" fmla="*/ 6530809 w 11748700"/>
              <a:gd name="connsiteY123" fmla="*/ 4940360 h 6673820"/>
              <a:gd name="connsiteX124" fmla="*/ 6539476 w 11748700"/>
              <a:gd name="connsiteY124" fmla="*/ 4927359 h 6673820"/>
              <a:gd name="connsiteX125" fmla="*/ 6556811 w 11748700"/>
              <a:gd name="connsiteY125" fmla="*/ 4897024 h 6673820"/>
              <a:gd name="connsiteX126" fmla="*/ 6569812 w 11748700"/>
              <a:gd name="connsiteY126" fmla="*/ 4879689 h 6673820"/>
              <a:gd name="connsiteX127" fmla="*/ 6587147 w 11748700"/>
              <a:gd name="connsiteY127" fmla="*/ 4836353 h 6673820"/>
              <a:gd name="connsiteX128" fmla="*/ 6591480 w 11748700"/>
              <a:gd name="connsiteY128" fmla="*/ 4819018 h 6673820"/>
              <a:gd name="connsiteX129" fmla="*/ 6630483 w 11748700"/>
              <a:gd name="connsiteY129" fmla="*/ 4762681 h 6673820"/>
              <a:gd name="connsiteX130" fmla="*/ 6639150 w 11748700"/>
              <a:gd name="connsiteY130" fmla="*/ 4749680 h 6673820"/>
              <a:gd name="connsiteX131" fmla="*/ 6691154 w 11748700"/>
              <a:gd name="connsiteY131" fmla="*/ 4736679 h 6673820"/>
              <a:gd name="connsiteX132" fmla="*/ 6760493 w 11748700"/>
              <a:gd name="connsiteY132" fmla="*/ 4728011 h 6673820"/>
              <a:gd name="connsiteX133" fmla="*/ 6786494 w 11748700"/>
              <a:gd name="connsiteY133" fmla="*/ 4719344 h 6673820"/>
              <a:gd name="connsiteX134" fmla="*/ 6890502 w 11748700"/>
              <a:gd name="connsiteY134" fmla="*/ 4710677 h 6673820"/>
              <a:gd name="connsiteX135" fmla="*/ 6920838 w 11748700"/>
              <a:gd name="connsiteY135" fmla="*/ 4706343 h 6673820"/>
              <a:gd name="connsiteX136" fmla="*/ 7024845 w 11748700"/>
              <a:gd name="connsiteY136" fmla="*/ 4697676 h 6673820"/>
              <a:gd name="connsiteX137" fmla="*/ 7042180 w 11748700"/>
              <a:gd name="connsiteY137" fmla="*/ 4693342 h 6673820"/>
              <a:gd name="connsiteX138" fmla="*/ 7076849 w 11748700"/>
              <a:gd name="connsiteY138" fmla="*/ 4680341 h 6673820"/>
              <a:gd name="connsiteX139" fmla="*/ 7098517 w 11748700"/>
              <a:gd name="connsiteY139" fmla="*/ 4671674 h 6673820"/>
              <a:gd name="connsiteX140" fmla="*/ 7163522 w 11748700"/>
              <a:gd name="connsiteY140" fmla="*/ 4658673 h 6673820"/>
              <a:gd name="connsiteX141" fmla="*/ 7193857 w 11748700"/>
              <a:gd name="connsiteY141" fmla="*/ 4641338 h 6673820"/>
              <a:gd name="connsiteX142" fmla="*/ 7224193 w 11748700"/>
              <a:gd name="connsiteY142" fmla="*/ 4637005 h 6673820"/>
              <a:gd name="connsiteX143" fmla="*/ 7245861 w 11748700"/>
              <a:gd name="connsiteY143" fmla="*/ 4632671 h 6673820"/>
              <a:gd name="connsiteX144" fmla="*/ 7271863 w 11748700"/>
              <a:gd name="connsiteY144" fmla="*/ 4628337 h 6673820"/>
              <a:gd name="connsiteX145" fmla="*/ 7284864 w 11748700"/>
              <a:gd name="connsiteY145" fmla="*/ 4624004 h 6673820"/>
              <a:gd name="connsiteX146" fmla="*/ 7310866 w 11748700"/>
              <a:gd name="connsiteY146" fmla="*/ 4619670 h 6673820"/>
              <a:gd name="connsiteX147" fmla="*/ 7328201 w 11748700"/>
              <a:gd name="connsiteY147" fmla="*/ 4615337 h 6673820"/>
              <a:gd name="connsiteX148" fmla="*/ 7436542 w 11748700"/>
              <a:gd name="connsiteY148" fmla="*/ 4619670 h 6673820"/>
              <a:gd name="connsiteX149" fmla="*/ 7492879 w 11748700"/>
              <a:gd name="connsiteY149" fmla="*/ 4632671 h 6673820"/>
              <a:gd name="connsiteX150" fmla="*/ 7505880 w 11748700"/>
              <a:gd name="connsiteY150" fmla="*/ 4637005 h 6673820"/>
              <a:gd name="connsiteX151" fmla="*/ 7531882 w 11748700"/>
              <a:gd name="connsiteY151" fmla="*/ 4641338 h 6673820"/>
              <a:gd name="connsiteX152" fmla="*/ 7562218 w 11748700"/>
              <a:gd name="connsiteY152" fmla="*/ 4650006 h 6673820"/>
              <a:gd name="connsiteX153" fmla="*/ 7570885 w 11748700"/>
              <a:gd name="connsiteY153" fmla="*/ 4663007 h 6673820"/>
              <a:gd name="connsiteX154" fmla="*/ 7588220 w 11748700"/>
              <a:gd name="connsiteY154" fmla="*/ 4697676 h 6673820"/>
              <a:gd name="connsiteX155" fmla="*/ 7601220 w 11748700"/>
              <a:gd name="connsiteY155" fmla="*/ 4715010 h 6673820"/>
              <a:gd name="connsiteX156" fmla="*/ 7614221 w 11748700"/>
              <a:gd name="connsiteY156" fmla="*/ 4728011 h 6673820"/>
              <a:gd name="connsiteX157" fmla="*/ 7622889 w 11748700"/>
              <a:gd name="connsiteY157" fmla="*/ 4745346 h 6673820"/>
              <a:gd name="connsiteX158" fmla="*/ 7640223 w 11748700"/>
              <a:gd name="connsiteY158" fmla="*/ 4767014 h 6673820"/>
              <a:gd name="connsiteX159" fmla="*/ 7661892 w 11748700"/>
              <a:gd name="connsiteY159" fmla="*/ 4801683 h 6673820"/>
              <a:gd name="connsiteX160" fmla="*/ 7666225 w 11748700"/>
              <a:gd name="connsiteY160" fmla="*/ 4814684 h 6673820"/>
              <a:gd name="connsiteX161" fmla="*/ 7674893 w 11748700"/>
              <a:gd name="connsiteY161" fmla="*/ 4827685 h 6673820"/>
              <a:gd name="connsiteX162" fmla="*/ 7731230 w 11748700"/>
              <a:gd name="connsiteY162" fmla="*/ 4888356 h 6673820"/>
              <a:gd name="connsiteX163" fmla="*/ 7744231 w 11748700"/>
              <a:gd name="connsiteY163" fmla="*/ 4901357 h 6673820"/>
              <a:gd name="connsiteX164" fmla="*/ 7765899 w 11748700"/>
              <a:gd name="connsiteY164" fmla="*/ 4931693 h 6673820"/>
              <a:gd name="connsiteX165" fmla="*/ 7809236 w 11748700"/>
              <a:gd name="connsiteY165" fmla="*/ 4966362 h 6673820"/>
              <a:gd name="connsiteX166" fmla="*/ 7908910 w 11748700"/>
              <a:gd name="connsiteY166" fmla="*/ 4962028 h 6673820"/>
              <a:gd name="connsiteX167" fmla="*/ 7973914 w 11748700"/>
              <a:gd name="connsiteY167" fmla="*/ 4953361 h 6673820"/>
              <a:gd name="connsiteX168" fmla="*/ 7995583 w 11748700"/>
              <a:gd name="connsiteY168" fmla="*/ 4949028 h 6673820"/>
              <a:gd name="connsiteX169" fmla="*/ 8069255 w 11748700"/>
              <a:gd name="connsiteY169" fmla="*/ 4944694 h 6673820"/>
              <a:gd name="connsiteX170" fmla="*/ 8147260 w 11748700"/>
              <a:gd name="connsiteY170" fmla="*/ 4931693 h 6673820"/>
              <a:gd name="connsiteX171" fmla="*/ 8199264 w 11748700"/>
              <a:gd name="connsiteY171" fmla="*/ 4918692 h 6673820"/>
              <a:gd name="connsiteX172" fmla="*/ 8238267 w 11748700"/>
              <a:gd name="connsiteY172" fmla="*/ 4910025 h 6673820"/>
              <a:gd name="connsiteX173" fmla="*/ 8298938 w 11748700"/>
              <a:gd name="connsiteY173" fmla="*/ 4875355 h 6673820"/>
              <a:gd name="connsiteX174" fmla="*/ 8320606 w 11748700"/>
              <a:gd name="connsiteY174" fmla="*/ 4866688 h 6673820"/>
              <a:gd name="connsiteX175" fmla="*/ 8342275 w 11748700"/>
              <a:gd name="connsiteY175" fmla="*/ 4853687 h 6673820"/>
              <a:gd name="connsiteX176" fmla="*/ 8411613 w 11748700"/>
              <a:gd name="connsiteY176" fmla="*/ 4823352 h 6673820"/>
              <a:gd name="connsiteX177" fmla="*/ 8433281 w 11748700"/>
              <a:gd name="connsiteY177" fmla="*/ 4810351 h 6673820"/>
              <a:gd name="connsiteX178" fmla="*/ 8463617 w 11748700"/>
              <a:gd name="connsiteY178" fmla="*/ 4788683 h 6673820"/>
              <a:gd name="connsiteX179" fmla="*/ 8532955 w 11748700"/>
              <a:gd name="connsiteY179" fmla="*/ 4758347 h 6673820"/>
              <a:gd name="connsiteX180" fmla="*/ 8576292 w 11748700"/>
              <a:gd name="connsiteY180" fmla="*/ 4736679 h 6673820"/>
              <a:gd name="connsiteX181" fmla="*/ 8597960 w 11748700"/>
              <a:gd name="connsiteY181" fmla="*/ 4723678 h 6673820"/>
              <a:gd name="connsiteX182" fmla="*/ 8632629 w 11748700"/>
              <a:gd name="connsiteY182" fmla="*/ 4706343 h 6673820"/>
              <a:gd name="connsiteX183" fmla="*/ 8671632 w 11748700"/>
              <a:gd name="connsiteY183" fmla="*/ 4680341 h 6673820"/>
              <a:gd name="connsiteX184" fmla="*/ 8727969 w 11748700"/>
              <a:gd name="connsiteY184" fmla="*/ 4641338 h 6673820"/>
              <a:gd name="connsiteX185" fmla="*/ 8758305 w 11748700"/>
              <a:gd name="connsiteY185" fmla="*/ 4615337 h 6673820"/>
              <a:gd name="connsiteX186" fmla="*/ 8827643 w 11748700"/>
              <a:gd name="connsiteY186" fmla="*/ 4567666 h 6673820"/>
              <a:gd name="connsiteX187" fmla="*/ 8914316 w 11748700"/>
              <a:gd name="connsiteY187" fmla="*/ 4515663 h 6673820"/>
              <a:gd name="connsiteX188" fmla="*/ 8940318 w 11748700"/>
              <a:gd name="connsiteY188" fmla="*/ 4493994 h 6673820"/>
              <a:gd name="connsiteX189" fmla="*/ 8961986 w 11748700"/>
              <a:gd name="connsiteY189" fmla="*/ 4472326 h 6673820"/>
              <a:gd name="connsiteX190" fmla="*/ 9000989 w 11748700"/>
              <a:gd name="connsiteY190" fmla="*/ 4437657 h 6673820"/>
              <a:gd name="connsiteX191" fmla="*/ 9022657 w 11748700"/>
              <a:gd name="connsiteY191" fmla="*/ 4415989 h 6673820"/>
              <a:gd name="connsiteX192" fmla="*/ 9052993 w 11748700"/>
              <a:gd name="connsiteY192" fmla="*/ 4389987 h 6673820"/>
              <a:gd name="connsiteX193" fmla="*/ 9109330 w 11748700"/>
              <a:gd name="connsiteY193" fmla="*/ 4329316 h 6673820"/>
              <a:gd name="connsiteX194" fmla="*/ 9165668 w 11748700"/>
              <a:gd name="connsiteY194" fmla="*/ 4290313 h 6673820"/>
              <a:gd name="connsiteX195" fmla="*/ 9191670 w 11748700"/>
              <a:gd name="connsiteY195" fmla="*/ 4268645 h 6673820"/>
              <a:gd name="connsiteX196" fmla="*/ 9248007 w 11748700"/>
              <a:gd name="connsiteY196" fmla="*/ 4238309 h 6673820"/>
              <a:gd name="connsiteX197" fmla="*/ 9339014 w 11748700"/>
              <a:gd name="connsiteY197" fmla="*/ 4155970 h 6673820"/>
              <a:gd name="connsiteX198" fmla="*/ 9430020 w 11748700"/>
              <a:gd name="connsiteY198" fmla="*/ 4025960 h 6673820"/>
              <a:gd name="connsiteX199" fmla="*/ 9495025 w 11748700"/>
              <a:gd name="connsiteY199" fmla="*/ 3900284 h 6673820"/>
              <a:gd name="connsiteX200" fmla="*/ 9568697 w 11748700"/>
              <a:gd name="connsiteY200" fmla="*/ 3796277 h 6673820"/>
              <a:gd name="connsiteX201" fmla="*/ 9612034 w 11748700"/>
              <a:gd name="connsiteY201" fmla="*/ 3713937 h 6673820"/>
              <a:gd name="connsiteX202" fmla="*/ 9655370 w 11748700"/>
              <a:gd name="connsiteY202" fmla="*/ 3644599 h 6673820"/>
              <a:gd name="connsiteX203" fmla="*/ 9651037 w 11748700"/>
              <a:gd name="connsiteY203" fmla="*/ 3475587 h 6673820"/>
              <a:gd name="connsiteX204" fmla="*/ 9612034 w 11748700"/>
              <a:gd name="connsiteY204" fmla="*/ 3410582 h 6673820"/>
              <a:gd name="connsiteX205" fmla="*/ 9473357 w 11748700"/>
              <a:gd name="connsiteY205" fmla="*/ 3237236 h 6673820"/>
              <a:gd name="connsiteX206" fmla="*/ 9399685 w 11748700"/>
              <a:gd name="connsiteY206" fmla="*/ 3176565 h 6673820"/>
              <a:gd name="connsiteX207" fmla="*/ 9347681 w 11748700"/>
              <a:gd name="connsiteY207" fmla="*/ 3128895 h 6673820"/>
              <a:gd name="connsiteX208" fmla="*/ 9217672 w 11748700"/>
              <a:gd name="connsiteY208" fmla="*/ 3042222 h 6673820"/>
              <a:gd name="connsiteX209" fmla="*/ 9083329 w 11748700"/>
              <a:gd name="connsiteY209" fmla="*/ 2968550 h 6673820"/>
              <a:gd name="connsiteX210" fmla="*/ 8983655 w 11748700"/>
              <a:gd name="connsiteY210" fmla="*/ 2933881 h 6673820"/>
              <a:gd name="connsiteX211" fmla="*/ 8831977 w 11748700"/>
              <a:gd name="connsiteY211" fmla="*/ 2873210 h 6673820"/>
              <a:gd name="connsiteX212" fmla="*/ 8680299 w 11748700"/>
              <a:gd name="connsiteY212" fmla="*/ 2803871 h 6673820"/>
              <a:gd name="connsiteX213" fmla="*/ 8567624 w 11748700"/>
              <a:gd name="connsiteY213" fmla="*/ 2773536 h 6673820"/>
              <a:gd name="connsiteX214" fmla="*/ 8446282 w 11748700"/>
              <a:gd name="connsiteY214" fmla="*/ 2730199 h 6673820"/>
              <a:gd name="connsiteX215" fmla="*/ 8242601 w 11748700"/>
              <a:gd name="connsiteY215" fmla="*/ 2673862 h 6673820"/>
              <a:gd name="connsiteX216" fmla="*/ 7917577 w 11748700"/>
              <a:gd name="connsiteY216" fmla="*/ 2561187 h 6673820"/>
              <a:gd name="connsiteX217" fmla="*/ 7683560 w 11748700"/>
              <a:gd name="connsiteY217" fmla="*/ 2496182 h 6673820"/>
              <a:gd name="connsiteX218" fmla="*/ 7302199 w 11748700"/>
              <a:gd name="connsiteY218" fmla="*/ 2379173 h 6673820"/>
              <a:gd name="connsiteX219" fmla="*/ 6920838 w 11748700"/>
              <a:gd name="connsiteY219" fmla="*/ 2322836 h 6673820"/>
              <a:gd name="connsiteX220" fmla="*/ 6799495 w 11748700"/>
              <a:gd name="connsiteY220" fmla="*/ 2288167 h 6673820"/>
              <a:gd name="connsiteX221" fmla="*/ 6730157 w 11748700"/>
              <a:gd name="connsiteY221" fmla="*/ 2279500 h 6673820"/>
              <a:gd name="connsiteX222" fmla="*/ 6630483 w 11748700"/>
              <a:gd name="connsiteY222" fmla="*/ 2262165 h 6673820"/>
              <a:gd name="connsiteX223" fmla="*/ 6582813 w 11748700"/>
              <a:gd name="connsiteY223" fmla="*/ 2249164 h 6673820"/>
              <a:gd name="connsiteX224" fmla="*/ 6478805 w 11748700"/>
              <a:gd name="connsiteY224" fmla="*/ 2240497 h 6673820"/>
              <a:gd name="connsiteX225" fmla="*/ 5997770 w 11748700"/>
              <a:gd name="connsiteY225" fmla="*/ 2227496 h 6673820"/>
              <a:gd name="connsiteX226" fmla="*/ 5183044 w 11748700"/>
              <a:gd name="connsiteY226" fmla="*/ 2223162 h 6673820"/>
              <a:gd name="connsiteX227" fmla="*/ 4593668 w 11748700"/>
              <a:gd name="connsiteY227" fmla="*/ 2201494 h 6673820"/>
              <a:gd name="connsiteX228" fmla="*/ 4467992 w 11748700"/>
              <a:gd name="connsiteY228" fmla="*/ 2188493 h 6673820"/>
              <a:gd name="connsiteX229" fmla="*/ 4277311 w 11748700"/>
              <a:gd name="connsiteY229" fmla="*/ 2171158 h 6673820"/>
              <a:gd name="connsiteX230" fmla="*/ 4207973 w 11748700"/>
              <a:gd name="connsiteY230" fmla="*/ 2162491 h 6673820"/>
              <a:gd name="connsiteX231" fmla="*/ 4168970 w 11748700"/>
              <a:gd name="connsiteY231" fmla="*/ 2153824 h 6673820"/>
              <a:gd name="connsiteX232" fmla="*/ 3722604 w 11748700"/>
              <a:gd name="connsiteY232" fmla="*/ 2145156 h 6673820"/>
              <a:gd name="connsiteX233" fmla="*/ 3627264 w 11748700"/>
              <a:gd name="connsiteY233" fmla="*/ 2136489 h 6673820"/>
              <a:gd name="connsiteX234" fmla="*/ 3592595 w 11748700"/>
              <a:gd name="connsiteY234" fmla="*/ 2123488 h 6673820"/>
              <a:gd name="connsiteX235" fmla="*/ 3471253 w 11748700"/>
              <a:gd name="connsiteY235" fmla="*/ 2101820 h 6673820"/>
              <a:gd name="connsiteX236" fmla="*/ 3349911 w 11748700"/>
              <a:gd name="connsiteY236" fmla="*/ 2054150 h 6673820"/>
              <a:gd name="connsiteX237" fmla="*/ 3228568 w 11748700"/>
              <a:gd name="connsiteY237" fmla="*/ 2006480 h 6673820"/>
              <a:gd name="connsiteX238" fmla="*/ 3206900 w 11748700"/>
              <a:gd name="connsiteY238" fmla="*/ 1989145 h 6673820"/>
              <a:gd name="connsiteX239" fmla="*/ 3163564 w 11748700"/>
              <a:gd name="connsiteY239" fmla="*/ 1967477 h 6673820"/>
              <a:gd name="connsiteX240" fmla="*/ 3124561 w 11748700"/>
              <a:gd name="connsiteY240" fmla="*/ 1932808 h 6673820"/>
              <a:gd name="connsiteX241" fmla="*/ 3094225 w 11748700"/>
              <a:gd name="connsiteY241" fmla="*/ 1911139 h 6673820"/>
              <a:gd name="connsiteX242" fmla="*/ 3020553 w 11748700"/>
              <a:gd name="connsiteY242" fmla="*/ 1850468 h 6673820"/>
              <a:gd name="connsiteX243" fmla="*/ 2994551 w 11748700"/>
              <a:gd name="connsiteY243" fmla="*/ 1828800 h 6673820"/>
              <a:gd name="connsiteX244" fmla="*/ 2977217 w 11748700"/>
              <a:gd name="connsiteY244" fmla="*/ 1807132 h 6673820"/>
              <a:gd name="connsiteX245" fmla="*/ 2964216 w 11748700"/>
              <a:gd name="connsiteY245" fmla="*/ 1794131 h 6673820"/>
              <a:gd name="connsiteX246" fmla="*/ 2951215 w 11748700"/>
              <a:gd name="connsiteY246" fmla="*/ 1768129 h 6673820"/>
              <a:gd name="connsiteX247" fmla="*/ 2933880 w 11748700"/>
              <a:gd name="connsiteY247" fmla="*/ 1746461 h 6673820"/>
              <a:gd name="connsiteX248" fmla="*/ 2916546 w 11748700"/>
              <a:gd name="connsiteY248" fmla="*/ 1720459 h 6673820"/>
              <a:gd name="connsiteX249" fmla="*/ 2899211 w 11748700"/>
              <a:gd name="connsiteY249" fmla="*/ 1703124 h 6673820"/>
              <a:gd name="connsiteX250" fmla="*/ 2890544 w 11748700"/>
              <a:gd name="connsiteY250" fmla="*/ 1690123 h 6673820"/>
              <a:gd name="connsiteX251" fmla="*/ 2829873 w 11748700"/>
              <a:gd name="connsiteY251" fmla="*/ 1607784 h 6673820"/>
              <a:gd name="connsiteX252" fmla="*/ 2816872 w 11748700"/>
              <a:gd name="connsiteY252" fmla="*/ 1577448 h 6673820"/>
              <a:gd name="connsiteX253" fmla="*/ 2812538 w 11748700"/>
              <a:gd name="connsiteY253" fmla="*/ 1542779 h 6673820"/>
              <a:gd name="connsiteX254" fmla="*/ 2808204 w 11748700"/>
              <a:gd name="connsiteY254" fmla="*/ 1430104 h 6673820"/>
              <a:gd name="connsiteX255" fmla="*/ 2799537 w 11748700"/>
              <a:gd name="connsiteY255" fmla="*/ 1391101 h 6673820"/>
              <a:gd name="connsiteX256" fmla="*/ 2795203 w 11748700"/>
              <a:gd name="connsiteY256" fmla="*/ 1343431 h 6673820"/>
              <a:gd name="connsiteX257" fmla="*/ 2786536 w 11748700"/>
              <a:gd name="connsiteY257" fmla="*/ 1300095 h 6673820"/>
              <a:gd name="connsiteX258" fmla="*/ 2773535 w 11748700"/>
              <a:gd name="connsiteY258" fmla="*/ 1152751 h 6673820"/>
              <a:gd name="connsiteX259" fmla="*/ 2769202 w 11748700"/>
              <a:gd name="connsiteY259" fmla="*/ 1135416 h 6673820"/>
              <a:gd name="connsiteX260" fmla="*/ 2777869 w 11748700"/>
              <a:gd name="connsiteY260" fmla="*/ 996739 h 6673820"/>
              <a:gd name="connsiteX261" fmla="*/ 2786536 w 11748700"/>
              <a:gd name="connsiteY261" fmla="*/ 966404 h 6673820"/>
              <a:gd name="connsiteX262" fmla="*/ 2812538 w 11748700"/>
              <a:gd name="connsiteY262" fmla="*/ 905733 h 6673820"/>
              <a:gd name="connsiteX263" fmla="*/ 2847207 w 11748700"/>
              <a:gd name="connsiteY263" fmla="*/ 862396 h 6673820"/>
              <a:gd name="connsiteX264" fmla="*/ 2864542 w 11748700"/>
              <a:gd name="connsiteY264" fmla="*/ 840728 h 6673820"/>
              <a:gd name="connsiteX265" fmla="*/ 2881876 w 11748700"/>
              <a:gd name="connsiteY265" fmla="*/ 827727 h 6673820"/>
              <a:gd name="connsiteX266" fmla="*/ 2894877 w 11748700"/>
              <a:gd name="connsiteY266" fmla="*/ 819060 h 6673820"/>
              <a:gd name="connsiteX267" fmla="*/ 2912212 w 11748700"/>
              <a:gd name="connsiteY267" fmla="*/ 801725 h 6673820"/>
              <a:gd name="connsiteX268" fmla="*/ 3003219 w 11748700"/>
              <a:gd name="connsiteY268" fmla="*/ 775723 h 6673820"/>
              <a:gd name="connsiteX269" fmla="*/ 3115893 w 11748700"/>
              <a:gd name="connsiteY269" fmla="*/ 749721 h 6673820"/>
              <a:gd name="connsiteX270" fmla="*/ 3137562 w 11748700"/>
              <a:gd name="connsiteY270" fmla="*/ 741054 h 6673820"/>
              <a:gd name="connsiteX271" fmla="*/ 3163564 w 11748700"/>
              <a:gd name="connsiteY271" fmla="*/ 732387 h 6673820"/>
              <a:gd name="connsiteX272" fmla="*/ 3219901 w 11748700"/>
              <a:gd name="connsiteY272" fmla="*/ 702051 h 6673820"/>
              <a:gd name="connsiteX273" fmla="*/ 3237236 w 11748700"/>
              <a:gd name="connsiteY273" fmla="*/ 689050 h 6673820"/>
              <a:gd name="connsiteX274" fmla="*/ 3293573 w 11748700"/>
              <a:gd name="connsiteY274" fmla="*/ 663048 h 6673820"/>
              <a:gd name="connsiteX275" fmla="*/ 3323909 w 11748700"/>
              <a:gd name="connsiteY275" fmla="*/ 650047 h 6673820"/>
              <a:gd name="connsiteX276" fmla="*/ 3362911 w 11748700"/>
              <a:gd name="connsiteY276" fmla="*/ 641380 h 6673820"/>
              <a:gd name="connsiteX277" fmla="*/ 3488587 w 11748700"/>
              <a:gd name="connsiteY277" fmla="*/ 619712 h 6673820"/>
              <a:gd name="connsiteX278" fmla="*/ 3644599 w 11748700"/>
              <a:gd name="connsiteY278" fmla="*/ 598044 h 6673820"/>
              <a:gd name="connsiteX279" fmla="*/ 3731272 w 11748700"/>
              <a:gd name="connsiteY279" fmla="*/ 589376 h 6673820"/>
              <a:gd name="connsiteX280" fmla="*/ 3809277 w 11748700"/>
              <a:gd name="connsiteY280" fmla="*/ 576375 h 6673820"/>
              <a:gd name="connsiteX281" fmla="*/ 3891617 w 11748700"/>
              <a:gd name="connsiteY281" fmla="*/ 567708 h 6673820"/>
              <a:gd name="connsiteX282" fmla="*/ 4359651 w 11748700"/>
              <a:gd name="connsiteY282" fmla="*/ 533039 h 6673820"/>
              <a:gd name="connsiteX283" fmla="*/ 4428989 w 11748700"/>
              <a:gd name="connsiteY283" fmla="*/ 520038 h 6673820"/>
              <a:gd name="connsiteX284" fmla="*/ 4554665 w 11748700"/>
              <a:gd name="connsiteY284" fmla="*/ 507037 h 6673820"/>
              <a:gd name="connsiteX285" fmla="*/ 4654339 w 11748700"/>
              <a:gd name="connsiteY285" fmla="*/ 485369 h 6673820"/>
              <a:gd name="connsiteX286" fmla="*/ 4758347 w 11748700"/>
              <a:gd name="connsiteY286" fmla="*/ 437699 h 6673820"/>
              <a:gd name="connsiteX287" fmla="*/ 4888356 w 11748700"/>
              <a:gd name="connsiteY287" fmla="*/ 416030 h 6673820"/>
              <a:gd name="connsiteX288" fmla="*/ 5105039 w 11748700"/>
              <a:gd name="connsiteY288" fmla="*/ 364027 h 6673820"/>
              <a:gd name="connsiteX289" fmla="*/ 5209046 w 11748700"/>
              <a:gd name="connsiteY289" fmla="*/ 351026 h 6673820"/>
              <a:gd name="connsiteX290" fmla="*/ 5386726 w 11748700"/>
              <a:gd name="connsiteY290" fmla="*/ 329357 h 6673820"/>
              <a:gd name="connsiteX291" fmla="*/ 5560072 w 11748700"/>
              <a:gd name="connsiteY291" fmla="*/ 320690 h 6673820"/>
              <a:gd name="connsiteX292" fmla="*/ 5742085 w 11748700"/>
              <a:gd name="connsiteY292" fmla="*/ 312023 h 6673820"/>
              <a:gd name="connsiteX293" fmla="*/ 5958767 w 11748700"/>
              <a:gd name="connsiteY293" fmla="*/ 307689 h 6673820"/>
              <a:gd name="connsiteX294" fmla="*/ 6114779 w 11748700"/>
              <a:gd name="connsiteY294" fmla="*/ 303355 h 6673820"/>
              <a:gd name="connsiteX295" fmla="*/ 6270790 w 11748700"/>
              <a:gd name="connsiteY295" fmla="*/ 281687 h 6673820"/>
              <a:gd name="connsiteX296" fmla="*/ 6392132 w 11748700"/>
              <a:gd name="connsiteY296" fmla="*/ 268686 h 6673820"/>
              <a:gd name="connsiteX297" fmla="*/ 6695488 w 11748700"/>
              <a:gd name="connsiteY297" fmla="*/ 260019 h 6673820"/>
              <a:gd name="connsiteX298" fmla="*/ 6764826 w 11748700"/>
              <a:gd name="connsiteY298" fmla="*/ 251352 h 6673820"/>
              <a:gd name="connsiteX299" fmla="*/ 6907837 w 11748700"/>
              <a:gd name="connsiteY299" fmla="*/ 238351 h 6673820"/>
              <a:gd name="connsiteX300" fmla="*/ 6959840 w 11748700"/>
              <a:gd name="connsiteY300" fmla="*/ 229683 h 6673820"/>
              <a:gd name="connsiteX301" fmla="*/ 6998843 w 11748700"/>
              <a:gd name="connsiteY301" fmla="*/ 212349 h 6673820"/>
              <a:gd name="connsiteX302" fmla="*/ 7115852 w 11748700"/>
              <a:gd name="connsiteY302" fmla="*/ 199348 h 6673820"/>
              <a:gd name="connsiteX303" fmla="*/ 7159188 w 11748700"/>
              <a:gd name="connsiteY303" fmla="*/ 186347 h 6673820"/>
              <a:gd name="connsiteX304" fmla="*/ 7189524 w 11748700"/>
              <a:gd name="connsiteY304" fmla="*/ 182013 h 6673820"/>
              <a:gd name="connsiteX305" fmla="*/ 7380204 w 11748700"/>
              <a:gd name="connsiteY305" fmla="*/ 173346 h 6673820"/>
              <a:gd name="connsiteX306" fmla="*/ 7440875 w 11748700"/>
              <a:gd name="connsiteY306" fmla="*/ 164679 h 6673820"/>
              <a:gd name="connsiteX307" fmla="*/ 7466877 w 11748700"/>
              <a:gd name="connsiteY307" fmla="*/ 156011 h 6673820"/>
              <a:gd name="connsiteX308" fmla="*/ 7514548 w 11748700"/>
              <a:gd name="connsiteY308" fmla="*/ 143010 h 6673820"/>
              <a:gd name="connsiteX309" fmla="*/ 7527548 w 11748700"/>
              <a:gd name="connsiteY309" fmla="*/ 134343 h 6673820"/>
              <a:gd name="connsiteX310" fmla="*/ 7570885 w 11748700"/>
              <a:gd name="connsiteY310" fmla="*/ 121342 h 6673820"/>
              <a:gd name="connsiteX311" fmla="*/ 7609888 w 11748700"/>
              <a:gd name="connsiteY311" fmla="*/ 104008 h 6673820"/>
              <a:gd name="connsiteX312" fmla="*/ 7726896 w 11748700"/>
              <a:gd name="connsiteY312" fmla="*/ 82339 h 6673820"/>
              <a:gd name="connsiteX313" fmla="*/ 7752898 w 11748700"/>
              <a:gd name="connsiteY313" fmla="*/ 78006 h 6673820"/>
              <a:gd name="connsiteX314" fmla="*/ 7787567 w 11748700"/>
              <a:gd name="connsiteY314" fmla="*/ 73672 h 6673820"/>
              <a:gd name="connsiteX315" fmla="*/ 7804902 w 11748700"/>
              <a:gd name="connsiteY315" fmla="*/ 69338 h 6673820"/>
              <a:gd name="connsiteX316" fmla="*/ 7913243 w 11748700"/>
              <a:gd name="connsiteY316" fmla="*/ 65005 h 6673820"/>
              <a:gd name="connsiteX317" fmla="*/ 8021584 w 11748700"/>
              <a:gd name="connsiteY317" fmla="*/ 47670 h 6673820"/>
              <a:gd name="connsiteX318" fmla="*/ 8064921 w 11748700"/>
              <a:gd name="connsiteY318" fmla="*/ 34669 h 6673820"/>
              <a:gd name="connsiteX319" fmla="*/ 8099590 w 11748700"/>
              <a:gd name="connsiteY319" fmla="*/ 21668 h 6673820"/>
              <a:gd name="connsiteX320" fmla="*/ 8121258 w 11748700"/>
              <a:gd name="connsiteY320" fmla="*/ 13001 h 6673820"/>
              <a:gd name="connsiteX321" fmla="*/ 8134259 w 11748700"/>
              <a:gd name="connsiteY321" fmla="*/ 8667 h 6673820"/>
              <a:gd name="connsiteX322" fmla="*/ 8155928 w 11748700"/>
              <a:gd name="connsiteY322" fmla="*/ 0 h 6673820"/>
              <a:gd name="connsiteX323" fmla="*/ 8216599 w 11748700"/>
              <a:gd name="connsiteY323" fmla="*/ 4334 h 6673820"/>
              <a:gd name="connsiteX324" fmla="*/ 8238267 w 11748700"/>
              <a:gd name="connsiteY324" fmla="*/ 13001 h 6673820"/>
              <a:gd name="connsiteX325" fmla="*/ 8272936 w 11748700"/>
              <a:gd name="connsiteY325" fmla="*/ 17335 h 6673820"/>
              <a:gd name="connsiteX326" fmla="*/ 8303272 w 11748700"/>
              <a:gd name="connsiteY326" fmla="*/ 30336 h 6673820"/>
              <a:gd name="connsiteX327" fmla="*/ 8337941 w 11748700"/>
              <a:gd name="connsiteY327" fmla="*/ 34669 h 6673820"/>
              <a:gd name="connsiteX328" fmla="*/ 8476618 w 11748700"/>
              <a:gd name="connsiteY328" fmla="*/ 43337 h 6673820"/>
              <a:gd name="connsiteX329" fmla="*/ 8576292 w 11748700"/>
              <a:gd name="connsiteY329" fmla="*/ 47670 h 6673820"/>
              <a:gd name="connsiteX330" fmla="*/ 8671632 w 11748700"/>
              <a:gd name="connsiteY330" fmla="*/ 69338 h 6673820"/>
              <a:gd name="connsiteX331" fmla="*/ 8762639 w 11748700"/>
              <a:gd name="connsiteY331" fmla="*/ 78006 h 6673820"/>
              <a:gd name="connsiteX332" fmla="*/ 8892648 w 11748700"/>
              <a:gd name="connsiteY332" fmla="*/ 104008 h 6673820"/>
              <a:gd name="connsiteX333" fmla="*/ 8948985 w 11748700"/>
              <a:gd name="connsiteY333" fmla="*/ 117009 h 6673820"/>
              <a:gd name="connsiteX334" fmla="*/ 9187336 w 11748700"/>
              <a:gd name="connsiteY334" fmla="*/ 156011 h 6673820"/>
              <a:gd name="connsiteX335" fmla="*/ 9282676 w 11748700"/>
              <a:gd name="connsiteY335" fmla="*/ 173346 h 6673820"/>
              <a:gd name="connsiteX336" fmla="*/ 9404019 w 11748700"/>
              <a:gd name="connsiteY336" fmla="*/ 186347 h 6673820"/>
              <a:gd name="connsiteX337" fmla="*/ 9464690 w 11748700"/>
              <a:gd name="connsiteY337" fmla="*/ 195014 h 6673820"/>
              <a:gd name="connsiteX338" fmla="*/ 9698707 w 11748700"/>
              <a:gd name="connsiteY338" fmla="*/ 216683 h 6673820"/>
              <a:gd name="connsiteX339" fmla="*/ 9785380 w 11748700"/>
              <a:gd name="connsiteY339" fmla="*/ 229683 h 6673820"/>
              <a:gd name="connsiteX340" fmla="*/ 9885054 w 11748700"/>
              <a:gd name="connsiteY340" fmla="*/ 251352 h 6673820"/>
              <a:gd name="connsiteX341" fmla="*/ 9958726 w 11748700"/>
              <a:gd name="connsiteY341" fmla="*/ 255685 h 6673820"/>
              <a:gd name="connsiteX342" fmla="*/ 10114737 w 11748700"/>
              <a:gd name="connsiteY342" fmla="*/ 260019 h 6673820"/>
              <a:gd name="connsiteX343" fmla="*/ 10205744 w 11748700"/>
              <a:gd name="connsiteY343" fmla="*/ 273020 h 6673820"/>
              <a:gd name="connsiteX344" fmla="*/ 10357421 w 11748700"/>
              <a:gd name="connsiteY344" fmla="*/ 281687 h 6673820"/>
              <a:gd name="connsiteX345" fmla="*/ 10405092 w 11748700"/>
              <a:gd name="connsiteY345" fmla="*/ 286021 h 6673820"/>
              <a:gd name="connsiteX346" fmla="*/ 10452762 w 11748700"/>
              <a:gd name="connsiteY346" fmla="*/ 299022 h 6673820"/>
              <a:gd name="connsiteX347" fmla="*/ 10483097 w 11748700"/>
              <a:gd name="connsiteY347" fmla="*/ 303355 h 6673820"/>
              <a:gd name="connsiteX348" fmla="*/ 10552436 w 11748700"/>
              <a:gd name="connsiteY348" fmla="*/ 312023 h 6673820"/>
              <a:gd name="connsiteX349" fmla="*/ 10634775 w 11748700"/>
              <a:gd name="connsiteY349" fmla="*/ 333691 h 6673820"/>
              <a:gd name="connsiteX350" fmla="*/ 10717114 w 11748700"/>
              <a:gd name="connsiteY350" fmla="*/ 342358 h 6673820"/>
              <a:gd name="connsiteX351" fmla="*/ 10773452 w 11748700"/>
              <a:gd name="connsiteY351" fmla="*/ 364027 h 6673820"/>
              <a:gd name="connsiteX352" fmla="*/ 10842790 w 11748700"/>
              <a:gd name="connsiteY352" fmla="*/ 385695 h 6673820"/>
              <a:gd name="connsiteX353" fmla="*/ 10903461 w 11748700"/>
              <a:gd name="connsiteY353" fmla="*/ 390028 h 6673820"/>
              <a:gd name="connsiteX354" fmla="*/ 10981467 w 11748700"/>
              <a:gd name="connsiteY354" fmla="*/ 424698 h 6673820"/>
              <a:gd name="connsiteX355" fmla="*/ 11050805 w 11748700"/>
              <a:gd name="connsiteY355" fmla="*/ 442032 h 6673820"/>
              <a:gd name="connsiteX356" fmla="*/ 11133145 w 11748700"/>
              <a:gd name="connsiteY356" fmla="*/ 476701 h 6673820"/>
              <a:gd name="connsiteX357" fmla="*/ 11154813 w 11748700"/>
              <a:gd name="connsiteY357" fmla="*/ 485369 h 6673820"/>
              <a:gd name="connsiteX358" fmla="*/ 11232819 w 11748700"/>
              <a:gd name="connsiteY358" fmla="*/ 533039 h 6673820"/>
              <a:gd name="connsiteX359" fmla="*/ 11258820 w 11748700"/>
              <a:gd name="connsiteY359" fmla="*/ 554707 h 6673820"/>
              <a:gd name="connsiteX360" fmla="*/ 11328159 w 11748700"/>
              <a:gd name="connsiteY360" fmla="*/ 645714 h 6673820"/>
              <a:gd name="connsiteX361" fmla="*/ 11371495 w 11748700"/>
              <a:gd name="connsiteY361" fmla="*/ 754055 h 6673820"/>
              <a:gd name="connsiteX362" fmla="*/ 11397497 w 11748700"/>
              <a:gd name="connsiteY362" fmla="*/ 806059 h 6673820"/>
              <a:gd name="connsiteX363" fmla="*/ 11427833 w 11748700"/>
              <a:gd name="connsiteY363" fmla="*/ 931735 h 6673820"/>
              <a:gd name="connsiteX364" fmla="*/ 11458168 w 11748700"/>
              <a:gd name="connsiteY364" fmla="*/ 1014074 h 6673820"/>
              <a:gd name="connsiteX365" fmla="*/ 11462502 w 11748700"/>
              <a:gd name="connsiteY365" fmla="*/ 1087746 h 6673820"/>
              <a:gd name="connsiteX366" fmla="*/ 11475503 w 11748700"/>
              <a:gd name="connsiteY366" fmla="*/ 1126749 h 6673820"/>
              <a:gd name="connsiteX367" fmla="*/ 11488504 w 11748700"/>
              <a:gd name="connsiteY367" fmla="*/ 1330430 h 6673820"/>
              <a:gd name="connsiteX368" fmla="*/ 11523173 w 11748700"/>
              <a:gd name="connsiteY368" fmla="*/ 1677122 h 6673820"/>
              <a:gd name="connsiteX369" fmla="*/ 11518839 w 11748700"/>
              <a:gd name="connsiteY369" fmla="*/ 1954476 h 6673820"/>
              <a:gd name="connsiteX370" fmla="*/ 11510172 w 11748700"/>
              <a:gd name="connsiteY370" fmla="*/ 2084485 h 6673820"/>
              <a:gd name="connsiteX371" fmla="*/ 11518839 w 11748700"/>
              <a:gd name="connsiteY371" fmla="*/ 2283833 h 6673820"/>
              <a:gd name="connsiteX372" fmla="*/ 11583844 w 11748700"/>
              <a:gd name="connsiteY372" fmla="*/ 2379173 h 6673820"/>
              <a:gd name="connsiteX373" fmla="*/ 11605512 w 11748700"/>
              <a:gd name="connsiteY373" fmla="*/ 2439845 h 6673820"/>
              <a:gd name="connsiteX374" fmla="*/ 11609846 w 11748700"/>
              <a:gd name="connsiteY374" fmla="*/ 2487515 h 6673820"/>
              <a:gd name="connsiteX375" fmla="*/ 11622847 w 11748700"/>
              <a:gd name="connsiteY375" fmla="*/ 2556853 h 6673820"/>
              <a:gd name="connsiteX376" fmla="*/ 11618513 w 11748700"/>
              <a:gd name="connsiteY376" fmla="*/ 2786537 h 6673820"/>
              <a:gd name="connsiteX377" fmla="*/ 11614180 w 11748700"/>
              <a:gd name="connsiteY377" fmla="*/ 3089892 h 6673820"/>
              <a:gd name="connsiteX378" fmla="*/ 11596845 w 11748700"/>
              <a:gd name="connsiteY378" fmla="*/ 3211234 h 6673820"/>
              <a:gd name="connsiteX379" fmla="*/ 11583844 w 11748700"/>
              <a:gd name="connsiteY379" fmla="*/ 3328243 h 6673820"/>
              <a:gd name="connsiteX380" fmla="*/ 11575177 w 11748700"/>
              <a:gd name="connsiteY380" fmla="*/ 3423583 h 6673820"/>
              <a:gd name="connsiteX381" fmla="*/ 11562176 w 11748700"/>
              <a:gd name="connsiteY381" fmla="*/ 3666267 h 6673820"/>
              <a:gd name="connsiteX382" fmla="*/ 11575177 w 11748700"/>
              <a:gd name="connsiteY382" fmla="*/ 4025960 h 6673820"/>
              <a:gd name="connsiteX383" fmla="*/ 11592511 w 11748700"/>
              <a:gd name="connsiteY383" fmla="*/ 4108300 h 6673820"/>
              <a:gd name="connsiteX384" fmla="*/ 11631514 w 11748700"/>
              <a:gd name="connsiteY384" fmla="*/ 4333649 h 6673820"/>
              <a:gd name="connsiteX385" fmla="*/ 11653183 w 11748700"/>
              <a:gd name="connsiteY385" fmla="*/ 4411655 h 6673820"/>
              <a:gd name="connsiteX386" fmla="*/ 11666184 w 11748700"/>
              <a:gd name="connsiteY386" fmla="*/ 4498328 h 6673820"/>
              <a:gd name="connsiteX387" fmla="*/ 11674851 w 11748700"/>
              <a:gd name="connsiteY387" fmla="*/ 4541664 h 6673820"/>
              <a:gd name="connsiteX388" fmla="*/ 11687852 w 11748700"/>
              <a:gd name="connsiteY388" fmla="*/ 4658673 h 6673820"/>
              <a:gd name="connsiteX389" fmla="*/ 11692185 w 11748700"/>
              <a:gd name="connsiteY389" fmla="*/ 4715010 h 6673820"/>
              <a:gd name="connsiteX390" fmla="*/ 11700853 w 11748700"/>
              <a:gd name="connsiteY390" fmla="*/ 4771348 h 6673820"/>
              <a:gd name="connsiteX391" fmla="*/ 11709520 w 11748700"/>
              <a:gd name="connsiteY391" fmla="*/ 4923026 h 6673820"/>
              <a:gd name="connsiteX392" fmla="*/ 11718187 w 11748700"/>
              <a:gd name="connsiteY392" fmla="*/ 4983697 h 6673820"/>
              <a:gd name="connsiteX393" fmla="*/ 11726855 w 11748700"/>
              <a:gd name="connsiteY393" fmla="*/ 5079037 h 6673820"/>
              <a:gd name="connsiteX394" fmla="*/ 11731188 w 11748700"/>
              <a:gd name="connsiteY394" fmla="*/ 5105039 h 6673820"/>
              <a:gd name="connsiteX395" fmla="*/ 11744189 w 11748700"/>
              <a:gd name="connsiteY395" fmla="*/ 5230715 h 6673820"/>
              <a:gd name="connsiteX396" fmla="*/ 11726855 w 11748700"/>
              <a:gd name="connsiteY396" fmla="*/ 5690082 h 6673820"/>
              <a:gd name="connsiteX397" fmla="*/ 11687852 w 11748700"/>
              <a:gd name="connsiteY397" fmla="*/ 5785422 h 6673820"/>
              <a:gd name="connsiteX398" fmla="*/ 11670517 w 11748700"/>
              <a:gd name="connsiteY398" fmla="*/ 5815757 h 6673820"/>
              <a:gd name="connsiteX399" fmla="*/ 11601179 w 11748700"/>
              <a:gd name="connsiteY399" fmla="*/ 5859094 h 6673820"/>
              <a:gd name="connsiteX400" fmla="*/ 11458168 w 11748700"/>
              <a:gd name="connsiteY400" fmla="*/ 5919765 h 6673820"/>
              <a:gd name="connsiteX401" fmla="*/ 11401831 w 11748700"/>
              <a:gd name="connsiteY401" fmla="*/ 5963101 h 6673820"/>
              <a:gd name="connsiteX402" fmla="*/ 11297823 w 11748700"/>
              <a:gd name="connsiteY402" fmla="*/ 6032440 h 6673820"/>
              <a:gd name="connsiteX403" fmla="*/ 11258820 w 11748700"/>
              <a:gd name="connsiteY403" fmla="*/ 6075776 h 6673820"/>
              <a:gd name="connsiteX404" fmla="*/ 11198149 w 11748700"/>
              <a:gd name="connsiteY404" fmla="*/ 6123446 h 6673820"/>
              <a:gd name="connsiteX405" fmla="*/ 11098475 w 11748700"/>
              <a:gd name="connsiteY405" fmla="*/ 6210119 h 6673820"/>
              <a:gd name="connsiteX406" fmla="*/ 10942464 w 11748700"/>
              <a:gd name="connsiteY406" fmla="*/ 6327128 h 6673820"/>
              <a:gd name="connsiteX407" fmla="*/ 10634775 w 11748700"/>
              <a:gd name="connsiteY407" fmla="*/ 6461471 h 6673820"/>
              <a:gd name="connsiteX408" fmla="*/ 10461429 w 11748700"/>
              <a:gd name="connsiteY408" fmla="*/ 6478806 h 6673820"/>
              <a:gd name="connsiteX409" fmla="*/ 10041065 w 11748700"/>
              <a:gd name="connsiteY409" fmla="*/ 6487473 h 6673820"/>
              <a:gd name="connsiteX410" fmla="*/ 9967393 w 11748700"/>
              <a:gd name="connsiteY410" fmla="*/ 6491807 h 6673820"/>
              <a:gd name="connsiteX411" fmla="*/ 9885054 w 11748700"/>
              <a:gd name="connsiteY411" fmla="*/ 6509141 h 6673820"/>
              <a:gd name="connsiteX412" fmla="*/ 9798381 w 11748700"/>
              <a:gd name="connsiteY412" fmla="*/ 6522142 h 6673820"/>
              <a:gd name="connsiteX413" fmla="*/ 9681372 w 11748700"/>
              <a:gd name="connsiteY413" fmla="*/ 6548144 h 6673820"/>
              <a:gd name="connsiteX414" fmla="*/ 9486358 w 11748700"/>
              <a:gd name="connsiteY414" fmla="*/ 6574146 h 6673820"/>
              <a:gd name="connsiteX415" fmla="*/ 9278343 w 11748700"/>
              <a:gd name="connsiteY415" fmla="*/ 6613149 h 6673820"/>
              <a:gd name="connsiteX416" fmla="*/ 9209004 w 11748700"/>
              <a:gd name="connsiteY416" fmla="*/ 6630483 h 6673820"/>
              <a:gd name="connsiteX417" fmla="*/ 8775639 w 11748700"/>
              <a:gd name="connsiteY417" fmla="*/ 6647818 h 6673820"/>
              <a:gd name="connsiteX418" fmla="*/ 8463617 w 11748700"/>
              <a:gd name="connsiteY418" fmla="*/ 6656485 h 6673820"/>
              <a:gd name="connsiteX419" fmla="*/ 8368276 w 11748700"/>
              <a:gd name="connsiteY419" fmla="*/ 6660819 h 6673820"/>
              <a:gd name="connsiteX420" fmla="*/ 8216599 w 11748700"/>
              <a:gd name="connsiteY420" fmla="*/ 6665153 h 6673820"/>
              <a:gd name="connsiteX421" fmla="*/ 7848239 w 11748700"/>
              <a:gd name="connsiteY421" fmla="*/ 6656485 h 6673820"/>
              <a:gd name="connsiteX422" fmla="*/ 7800568 w 11748700"/>
              <a:gd name="connsiteY422" fmla="*/ 6652152 h 6673820"/>
              <a:gd name="connsiteX423" fmla="*/ 7748565 w 11748700"/>
              <a:gd name="connsiteY423" fmla="*/ 6643484 h 6673820"/>
              <a:gd name="connsiteX424" fmla="*/ 7614221 w 11748700"/>
              <a:gd name="connsiteY424" fmla="*/ 6634817 h 6673820"/>
              <a:gd name="connsiteX425" fmla="*/ 7432208 w 11748700"/>
              <a:gd name="connsiteY425" fmla="*/ 6600148 h 6673820"/>
              <a:gd name="connsiteX426" fmla="*/ 7319533 w 11748700"/>
              <a:gd name="connsiteY426" fmla="*/ 6574146 h 6673820"/>
              <a:gd name="connsiteX427" fmla="*/ 7276197 w 11748700"/>
              <a:gd name="connsiteY427" fmla="*/ 6569812 h 6673820"/>
              <a:gd name="connsiteX428" fmla="*/ 7011844 w 11748700"/>
              <a:gd name="connsiteY428" fmla="*/ 6548144 h 6673820"/>
              <a:gd name="connsiteX429" fmla="*/ 6925171 w 11748700"/>
              <a:gd name="connsiteY429" fmla="*/ 6565479 h 6673820"/>
              <a:gd name="connsiteX430" fmla="*/ 6912170 w 11748700"/>
              <a:gd name="connsiteY430" fmla="*/ 6569812 h 6673820"/>
              <a:gd name="connsiteX431" fmla="*/ 6890502 w 11748700"/>
              <a:gd name="connsiteY431" fmla="*/ 6582813 h 6673820"/>
              <a:gd name="connsiteX432" fmla="*/ 6795162 w 11748700"/>
              <a:gd name="connsiteY432" fmla="*/ 6634817 h 6673820"/>
              <a:gd name="connsiteX433" fmla="*/ 6691154 w 11748700"/>
              <a:gd name="connsiteY433" fmla="*/ 6643484 h 6673820"/>
              <a:gd name="connsiteX434" fmla="*/ 6617482 w 11748700"/>
              <a:gd name="connsiteY434" fmla="*/ 6656485 h 6673820"/>
              <a:gd name="connsiteX435" fmla="*/ 6582813 w 11748700"/>
              <a:gd name="connsiteY435" fmla="*/ 6665153 h 6673820"/>
              <a:gd name="connsiteX436" fmla="*/ 6548144 w 11748700"/>
              <a:gd name="connsiteY436" fmla="*/ 6669486 h 6673820"/>
              <a:gd name="connsiteX437" fmla="*/ 6517808 w 11748700"/>
              <a:gd name="connsiteY437" fmla="*/ 6673820 h 6673820"/>
              <a:gd name="connsiteX438" fmla="*/ 6015105 w 11748700"/>
              <a:gd name="connsiteY438" fmla="*/ 6669486 h 6673820"/>
              <a:gd name="connsiteX439" fmla="*/ 5915431 w 11748700"/>
              <a:gd name="connsiteY439" fmla="*/ 6647818 h 6673820"/>
              <a:gd name="connsiteX440" fmla="*/ 5538403 w 11748700"/>
              <a:gd name="connsiteY440" fmla="*/ 6652152 h 6673820"/>
              <a:gd name="connsiteX441" fmla="*/ 5196045 w 11748700"/>
              <a:gd name="connsiteY441" fmla="*/ 6634817 h 6673820"/>
              <a:gd name="connsiteX442" fmla="*/ 4489660 w 11748700"/>
              <a:gd name="connsiteY442" fmla="*/ 6608815 h 6673820"/>
              <a:gd name="connsiteX443" fmla="*/ 4311981 w 11748700"/>
              <a:gd name="connsiteY443" fmla="*/ 6582813 h 6673820"/>
              <a:gd name="connsiteX444" fmla="*/ 4090965 w 11748700"/>
              <a:gd name="connsiteY444" fmla="*/ 6552478 h 6673820"/>
              <a:gd name="connsiteX445" fmla="*/ 3999958 w 11748700"/>
              <a:gd name="connsiteY445" fmla="*/ 6513475 h 6673820"/>
              <a:gd name="connsiteX446" fmla="*/ 3666267 w 11748700"/>
              <a:gd name="connsiteY446" fmla="*/ 6448470 h 6673820"/>
              <a:gd name="connsiteX447" fmla="*/ 3588261 w 11748700"/>
              <a:gd name="connsiteY447" fmla="*/ 6439803 h 6673820"/>
              <a:gd name="connsiteX448" fmla="*/ 3336910 w 11748700"/>
              <a:gd name="connsiteY448" fmla="*/ 6405134 h 6673820"/>
              <a:gd name="connsiteX449" fmla="*/ 3003219 w 11748700"/>
              <a:gd name="connsiteY449" fmla="*/ 6340129 h 6673820"/>
              <a:gd name="connsiteX450" fmla="*/ 2825539 w 11748700"/>
              <a:gd name="connsiteY450" fmla="*/ 6309793 h 6673820"/>
              <a:gd name="connsiteX451" fmla="*/ 2678195 w 11748700"/>
              <a:gd name="connsiteY451" fmla="*/ 6288125 h 6673820"/>
              <a:gd name="connsiteX452" fmla="*/ 2500515 w 11748700"/>
              <a:gd name="connsiteY452" fmla="*/ 6305460 h 6673820"/>
              <a:gd name="connsiteX453" fmla="*/ 2439844 w 11748700"/>
              <a:gd name="connsiteY453" fmla="*/ 6314127 h 6673820"/>
              <a:gd name="connsiteX454" fmla="*/ 2244830 w 11748700"/>
              <a:gd name="connsiteY454" fmla="*/ 6361797 h 6673820"/>
              <a:gd name="connsiteX455" fmla="*/ 2088819 w 11748700"/>
              <a:gd name="connsiteY455" fmla="*/ 6383465 h 6673820"/>
              <a:gd name="connsiteX456" fmla="*/ 2015147 w 11748700"/>
              <a:gd name="connsiteY456" fmla="*/ 6400800 h 6673820"/>
              <a:gd name="connsiteX457" fmla="*/ 1950142 w 11748700"/>
              <a:gd name="connsiteY457" fmla="*/ 6409467 h 6673820"/>
              <a:gd name="connsiteX458" fmla="*/ 1815799 w 11748700"/>
              <a:gd name="connsiteY458" fmla="*/ 6444137 h 6673820"/>
              <a:gd name="connsiteX459" fmla="*/ 1681456 w 11748700"/>
              <a:gd name="connsiteY459" fmla="*/ 6452804 h 6673820"/>
              <a:gd name="connsiteX460" fmla="*/ 1473440 w 11748700"/>
              <a:gd name="connsiteY460" fmla="*/ 6431136 h 6673820"/>
              <a:gd name="connsiteX461" fmla="*/ 1369433 w 11748700"/>
              <a:gd name="connsiteY461" fmla="*/ 6418135 h 6673820"/>
              <a:gd name="connsiteX462" fmla="*/ 1287093 w 11748700"/>
              <a:gd name="connsiteY462" fmla="*/ 6405134 h 6673820"/>
              <a:gd name="connsiteX463" fmla="*/ 1239423 w 11748700"/>
              <a:gd name="connsiteY463" fmla="*/ 6396466 h 6673820"/>
              <a:gd name="connsiteX464" fmla="*/ 1165751 w 11748700"/>
              <a:gd name="connsiteY464" fmla="*/ 6370464 h 6673820"/>
              <a:gd name="connsiteX465" fmla="*/ 1053076 w 11748700"/>
              <a:gd name="connsiteY465" fmla="*/ 6335795 h 6673820"/>
              <a:gd name="connsiteX466" fmla="*/ 892731 w 11748700"/>
              <a:gd name="connsiteY466" fmla="*/ 6244789 h 6673820"/>
              <a:gd name="connsiteX467" fmla="*/ 858062 w 11748700"/>
              <a:gd name="connsiteY467" fmla="*/ 6218787 h 6673820"/>
              <a:gd name="connsiteX468" fmla="*/ 775723 w 11748700"/>
              <a:gd name="connsiteY468" fmla="*/ 6149448 h 6673820"/>
              <a:gd name="connsiteX469" fmla="*/ 719385 w 11748700"/>
              <a:gd name="connsiteY469" fmla="*/ 6023773 h 6673820"/>
              <a:gd name="connsiteX470" fmla="*/ 654381 w 11748700"/>
              <a:gd name="connsiteY470" fmla="*/ 5950101 h 6673820"/>
              <a:gd name="connsiteX471" fmla="*/ 628379 w 11748700"/>
              <a:gd name="connsiteY471" fmla="*/ 5893763 h 6673820"/>
              <a:gd name="connsiteX472" fmla="*/ 576375 w 11748700"/>
              <a:gd name="connsiteY472" fmla="*/ 5802756 h 6673820"/>
              <a:gd name="connsiteX473" fmla="*/ 489702 w 11748700"/>
              <a:gd name="connsiteY473" fmla="*/ 5620743 h 6673820"/>
              <a:gd name="connsiteX474" fmla="*/ 476701 w 11748700"/>
              <a:gd name="connsiteY474" fmla="*/ 5551405 h 6673820"/>
              <a:gd name="connsiteX475" fmla="*/ 372693 w 11748700"/>
              <a:gd name="connsiteY475" fmla="*/ 5317388 h 6673820"/>
              <a:gd name="connsiteX476" fmla="*/ 359693 w 11748700"/>
              <a:gd name="connsiteY476" fmla="*/ 5269718 h 6673820"/>
              <a:gd name="connsiteX477" fmla="*/ 329357 w 11748700"/>
              <a:gd name="connsiteY477" fmla="*/ 5183045 h 6673820"/>
              <a:gd name="connsiteX478" fmla="*/ 281687 w 11748700"/>
              <a:gd name="connsiteY478" fmla="*/ 5083371 h 6673820"/>
              <a:gd name="connsiteX479" fmla="*/ 251351 w 11748700"/>
              <a:gd name="connsiteY479" fmla="*/ 5009699 h 6673820"/>
              <a:gd name="connsiteX480" fmla="*/ 238350 w 11748700"/>
              <a:gd name="connsiteY480" fmla="*/ 4970696 h 6673820"/>
              <a:gd name="connsiteX481" fmla="*/ 212348 w 11748700"/>
              <a:gd name="connsiteY481" fmla="*/ 4936027 h 6673820"/>
              <a:gd name="connsiteX482" fmla="*/ 177679 w 11748700"/>
              <a:gd name="connsiteY482" fmla="*/ 4849354 h 6673820"/>
              <a:gd name="connsiteX483" fmla="*/ 125675 w 11748700"/>
              <a:gd name="connsiteY483" fmla="*/ 4745346 h 6673820"/>
              <a:gd name="connsiteX484" fmla="*/ 99674 w 11748700"/>
              <a:gd name="connsiteY484" fmla="*/ 4654339 h 6673820"/>
              <a:gd name="connsiteX485" fmla="*/ 73672 w 11748700"/>
              <a:gd name="connsiteY485" fmla="*/ 4602336 h 6673820"/>
              <a:gd name="connsiteX486" fmla="*/ 69338 w 11748700"/>
              <a:gd name="connsiteY486" fmla="*/ 4580667 h 6673820"/>
              <a:gd name="connsiteX487" fmla="*/ 47670 w 11748700"/>
              <a:gd name="connsiteY487" fmla="*/ 4537331 h 6673820"/>
              <a:gd name="connsiteX488" fmla="*/ 39002 w 11748700"/>
              <a:gd name="connsiteY488" fmla="*/ 4515663 h 6673820"/>
              <a:gd name="connsiteX489" fmla="*/ 34669 w 11748700"/>
              <a:gd name="connsiteY489" fmla="*/ 4493994 h 6673820"/>
              <a:gd name="connsiteX490" fmla="*/ 30335 w 11748700"/>
              <a:gd name="connsiteY490" fmla="*/ 4450658 h 6673820"/>
              <a:gd name="connsiteX491" fmla="*/ 21668 w 11748700"/>
              <a:gd name="connsiteY491" fmla="*/ 4428990 h 6673820"/>
              <a:gd name="connsiteX492" fmla="*/ 13001 w 11748700"/>
              <a:gd name="connsiteY492" fmla="*/ 4359651 h 6673820"/>
              <a:gd name="connsiteX493" fmla="*/ 0 w 11748700"/>
              <a:gd name="connsiteY493" fmla="*/ 4238309 h 6673820"/>
              <a:gd name="connsiteX494" fmla="*/ 4333 w 11748700"/>
              <a:gd name="connsiteY494" fmla="*/ 4025960 h 6673820"/>
              <a:gd name="connsiteX495" fmla="*/ 13001 w 11748700"/>
              <a:gd name="connsiteY495" fmla="*/ 3999958 h 6673820"/>
              <a:gd name="connsiteX496" fmla="*/ 17334 w 11748700"/>
              <a:gd name="connsiteY496" fmla="*/ 3973956 h 6673820"/>
              <a:gd name="connsiteX497" fmla="*/ 26002 w 11748700"/>
              <a:gd name="connsiteY497" fmla="*/ 3930620 h 6673820"/>
              <a:gd name="connsiteX498" fmla="*/ 34669 w 11748700"/>
              <a:gd name="connsiteY498" fmla="*/ 3878616 h 6673820"/>
              <a:gd name="connsiteX499" fmla="*/ 43336 w 11748700"/>
              <a:gd name="connsiteY499" fmla="*/ 3861282 h 6673820"/>
              <a:gd name="connsiteX500" fmla="*/ 47670 w 11748700"/>
              <a:gd name="connsiteY500" fmla="*/ 3843947 h 6673820"/>
              <a:gd name="connsiteX501" fmla="*/ 56337 w 11748700"/>
              <a:gd name="connsiteY501" fmla="*/ 3826612 h 6673820"/>
              <a:gd name="connsiteX502" fmla="*/ 69338 w 11748700"/>
              <a:gd name="connsiteY502" fmla="*/ 3787610 h 6673820"/>
              <a:gd name="connsiteX503" fmla="*/ 78005 w 11748700"/>
              <a:gd name="connsiteY503" fmla="*/ 3770275 h 6673820"/>
              <a:gd name="connsiteX504" fmla="*/ 95340 w 11748700"/>
              <a:gd name="connsiteY504" fmla="*/ 3718271 h 6673820"/>
              <a:gd name="connsiteX505" fmla="*/ 104007 w 11748700"/>
              <a:gd name="connsiteY505" fmla="*/ 3696603 h 6673820"/>
              <a:gd name="connsiteX506" fmla="*/ 151677 w 11748700"/>
              <a:gd name="connsiteY506" fmla="*/ 3657600 h 6673820"/>
              <a:gd name="connsiteX507" fmla="*/ 294688 w 11748700"/>
              <a:gd name="connsiteY507" fmla="*/ 3661934 h 6673820"/>
              <a:gd name="connsiteX508" fmla="*/ 359693 w 11748700"/>
              <a:gd name="connsiteY508" fmla="*/ 3692269 h 6673820"/>
              <a:gd name="connsiteX509" fmla="*/ 377027 w 11748700"/>
              <a:gd name="connsiteY509" fmla="*/ 3709604 h 6673820"/>
              <a:gd name="connsiteX510" fmla="*/ 437698 w 11748700"/>
              <a:gd name="connsiteY510" fmla="*/ 3726938 h 6673820"/>
              <a:gd name="connsiteX511" fmla="*/ 446366 w 11748700"/>
              <a:gd name="connsiteY511" fmla="*/ 3731272 h 6673820"/>
              <a:gd name="connsiteX512" fmla="*/ 437698 w 11748700"/>
              <a:gd name="connsiteY512" fmla="*/ 3765941 h 6673820"/>
              <a:gd name="connsiteX0" fmla="*/ 182013 w 11748700"/>
              <a:gd name="connsiteY0" fmla="*/ 2500516 h 6673820"/>
              <a:gd name="connsiteX1" fmla="*/ 212348 w 11748700"/>
              <a:gd name="connsiteY1" fmla="*/ 2643526 h 6673820"/>
              <a:gd name="connsiteX2" fmla="*/ 251351 w 11748700"/>
              <a:gd name="connsiteY2" fmla="*/ 2790870 h 6673820"/>
              <a:gd name="connsiteX3" fmla="*/ 290354 w 11748700"/>
              <a:gd name="connsiteY3" fmla="*/ 2916546 h 6673820"/>
              <a:gd name="connsiteX4" fmla="*/ 325023 w 11748700"/>
              <a:gd name="connsiteY4" fmla="*/ 3089892 h 6673820"/>
              <a:gd name="connsiteX5" fmla="*/ 338024 w 11748700"/>
              <a:gd name="connsiteY5" fmla="*/ 3193900 h 6673820"/>
              <a:gd name="connsiteX6" fmla="*/ 346692 w 11748700"/>
              <a:gd name="connsiteY6" fmla="*/ 3609930 h 6673820"/>
              <a:gd name="connsiteX7" fmla="*/ 507037 w 11748700"/>
              <a:gd name="connsiteY7" fmla="*/ 3861282 h 6673820"/>
              <a:gd name="connsiteX8" fmla="*/ 615378 w 11748700"/>
              <a:gd name="connsiteY8" fmla="*/ 4008626 h 6673820"/>
              <a:gd name="connsiteX9" fmla="*/ 710718 w 11748700"/>
              <a:gd name="connsiteY9" fmla="*/ 4164637 h 6673820"/>
              <a:gd name="connsiteX10" fmla="*/ 992405 w 11748700"/>
              <a:gd name="connsiteY10" fmla="*/ 4428990 h 6673820"/>
              <a:gd name="connsiteX11" fmla="*/ 1044409 w 11748700"/>
              <a:gd name="connsiteY11" fmla="*/ 4524330 h 6673820"/>
              <a:gd name="connsiteX12" fmla="*/ 1174419 w 11748700"/>
              <a:gd name="connsiteY12" fmla="*/ 4684675 h 6673820"/>
              <a:gd name="connsiteX13" fmla="*/ 1235090 w 11748700"/>
              <a:gd name="connsiteY13" fmla="*/ 4741012 h 6673820"/>
              <a:gd name="connsiteX14" fmla="*/ 1547112 w 11748700"/>
              <a:gd name="connsiteY14" fmla="*/ 4901357 h 6673820"/>
              <a:gd name="connsiteX15" fmla="*/ 1607784 w 11748700"/>
              <a:gd name="connsiteY15" fmla="*/ 4936027 h 6673820"/>
              <a:gd name="connsiteX16" fmla="*/ 1711791 w 11748700"/>
              <a:gd name="connsiteY16" fmla="*/ 4949028 h 6673820"/>
              <a:gd name="connsiteX17" fmla="*/ 1820132 w 11748700"/>
              <a:gd name="connsiteY17" fmla="*/ 4966362 h 6673820"/>
              <a:gd name="connsiteX18" fmla="*/ 2049816 w 11748700"/>
              <a:gd name="connsiteY18" fmla="*/ 4996698 h 6673820"/>
              <a:gd name="connsiteX19" fmla="*/ 2153823 w 11748700"/>
              <a:gd name="connsiteY19" fmla="*/ 5018366 h 6673820"/>
              <a:gd name="connsiteX20" fmla="*/ 2218828 w 11748700"/>
              <a:gd name="connsiteY20" fmla="*/ 5027033 h 6673820"/>
              <a:gd name="connsiteX21" fmla="*/ 2331503 w 11748700"/>
              <a:gd name="connsiteY21" fmla="*/ 5040034 h 6673820"/>
              <a:gd name="connsiteX22" fmla="*/ 2444178 w 11748700"/>
              <a:gd name="connsiteY22" fmla="*/ 5057369 h 6673820"/>
              <a:gd name="connsiteX23" fmla="*/ 2587188 w 11748700"/>
              <a:gd name="connsiteY23" fmla="*/ 5083371 h 6673820"/>
              <a:gd name="connsiteX24" fmla="*/ 2643526 w 11748700"/>
              <a:gd name="connsiteY24" fmla="*/ 5092038 h 6673820"/>
              <a:gd name="connsiteX25" fmla="*/ 2730199 w 11748700"/>
              <a:gd name="connsiteY25" fmla="*/ 5096372 h 6673820"/>
              <a:gd name="connsiteX26" fmla="*/ 2786536 w 11748700"/>
              <a:gd name="connsiteY26" fmla="*/ 5105039 h 6673820"/>
              <a:gd name="connsiteX27" fmla="*/ 2916546 w 11748700"/>
              <a:gd name="connsiteY27" fmla="*/ 5092038 h 6673820"/>
              <a:gd name="connsiteX28" fmla="*/ 2977217 w 11748700"/>
              <a:gd name="connsiteY28" fmla="*/ 5070370 h 6673820"/>
              <a:gd name="connsiteX29" fmla="*/ 3033554 w 11748700"/>
              <a:gd name="connsiteY29" fmla="*/ 5057369 h 6673820"/>
              <a:gd name="connsiteX30" fmla="*/ 3115893 w 11748700"/>
              <a:gd name="connsiteY30" fmla="*/ 5048701 h 6673820"/>
              <a:gd name="connsiteX31" fmla="*/ 3250237 w 11748700"/>
              <a:gd name="connsiteY31" fmla="*/ 5044368 h 6673820"/>
              <a:gd name="connsiteX32" fmla="*/ 3367245 w 11748700"/>
              <a:gd name="connsiteY32" fmla="*/ 5031367 h 6673820"/>
              <a:gd name="connsiteX33" fmla="*/ 3614263 w 11748700"/>
              <a:gd name="connsiteY33" fmla="*/ 5022700 h 6673820"/>
              <a:gd name="connsiteX34" fmla="*/ 3822278 w 11748700"/>
              <a:gd name="connsiteY34" fmla="*/ 5027033 h 6673820"/>
              <a:gd name="connsiteX35" fmla="*/ 3891617 w 11748700"/>
              <a:gd name="connsiteY35" fmla="*/ 5035701 h 6673820"/>
              <a:gd name="connsiteX36" fmla="*/ 4004292 w 11748700"/>
              <a:gd name="connsiteY36" fmla="*/ 5040034 h 6673820"/>
              <a:gd name="connsiteX37" fmla="*/ 4064963 w 11748700"/>
              <a:gd name="connsiteY37" fmla="*/ 5057369 h 6673820"/>
              <a:gd name="connsiteX38" fmla="*/ 4108299 w 11748700"/>
              <a:gd name="connsiteY38" fmla="*/ 5083371 h 6673820"/>
              <a:gd name="connsiteX39" fmla="*/ 4177638 w 11748700"/>
              <a:gd name="connsiteY39" fmla="*/ 5126707 h 6673820"/>
              <a:gd name="connsiteX40" fmla="*/ 4220974 w 11748700"/>
              <a:gd name="connsiteY40" fmla="*/ 5178711 h 6673820"/>
              <a:gd name="connsiteX41" fmla="*/ 4259977 w 11748700"/>
              <a:gd name="connsiteY41" fmla="*/ 5217714 h 6673820"/>
              <a:gd name="connsiteX42" fmla="*/ 4268644 w 11748700"/>
              <a:gd name="connsiteY42" fmla="*/ 5239382 h 6673820"/>
              <a:gd name="connsiteX43" fmla="*/ 4294646 w 11748700"/>
              <a:gd name="connsiteY43" fmla="*/ 5287052 h 6673820"/>
              <a:gd name="connsiteX44" fmla="*/ 4333649 w 11748700"/>
              <a:gd name="connsiteY44" fmla="*/ 5330389 h 6673820"/>
              <a:gd name="connsiteX45" fmla="*/ 4355317 w 11748700"/>
              <a:gd name="connsiteY45" fmla="*/ 5369392 h 6673820"/>
              <a:gd name="connsiteX46" fmla="*/ 4381319 w 11748700"/>
              <a:gd name="connsiteY46" fmla="*/ 5391060 h 6673820"/>
              <a:gd name="connsiteX47" fmla="*/ 4437657 w 11748700"/>
              <a:gd name="connsiteY47" fmla="*/ 5451731 h 6673820"/>
              <a:gd name="connsiteX48" fmla="*/ 4454991 w 11748700"/>
              <a:gd name="connsiteY48" fmla="*/ 5477733 h 6673820"/>
              <a:gd name="connsiteX49" fmla="*/ 4480993 w 11748700"/>
              <a:gd name="connsiteY49" fmla="*/ 5516736 h 6673820"/>
              <a:gd name="connsiteX50" fmla="*/ 4489660 w 11748700"/>
              <a:gd name="connsiteY50" fmla="*/ 5542737 h 6673820"/>
              <a:gd name="connsiteX51" fmla="*/ 4532997 w 11748700"/>
              <a:gd name="connsiteY51" fmla="*/ 5616410 h 6673820"/>
              <a:gd name="connsiteX52" fmla="*/ 4558999 w 11748700"/>
              <a:gd name="connsiteY52" fmla="*/ 5655412 h 6673820"/>
              <a:gd name="connsiteX53" fmla="*/ 4624003 w 11748700"/>
              <a:gd name="connsiteY53" fmla="*/ 5720417 h 6673820"/>
              <a:gd name="connsiteX54" fmla="*/ 4650005 w 11748700"/>
              <a:gd name="connsiteY54" fmla="*/ 5746419 h 6673820"/>
              <a:gd name="connsiteX55" fmla="*/ 4680341 w 11748700"/>
              <a:gd name="connsiteY55" fmla="*/ 5781088 h 6673820"/>
              <a:gd name="connsiteX56" fmla="*/ 4693342 w 11748700"/>
              <a:gd name="connsiteY56" fmla="*/ 5794089 h 6673820"/>
              <a:gd name="connsiteX57" fmla="*/ 4736678 w 11748700"/>
              <a:gd name="connsiteY57" fmla="*/ 5841759 h 6673820"/>
              <a:gd name="connsiteX58" fmla="*/ 4836352 w 11748700"/>
              <a:gd name="connsiteY58" fmla="*/ 5919765 h 6673820"/>
              <a:gd name="connsiteX59" fmla="*/ 4871021 w 11748700"/>
              <a:gd name="connsiteY59" fmla="*/ 5945767 h 6673820"/>
              <a:gd name="connsiteX60" fmla="*/ 4888356 w 11748700"/>
              <a:gd name="connsiteY60" fmla="*/ 5958768 h 6673820"/>
              <a:gd name="connsiteX61" fmla="*/ 4927359 w 11748700"/>
              <a:gd name="connsiteY61" fmla="*/ 5980436 h 6673820"/>
              <a:gd name="connsiteX62" fmla="*/ 4949027 w 11748700"/>
              <a:gd name="connsiteY62" fmla="*/ 5997771 h 6673820"/>
              <a:gd name="connsiteX63" fmla="*/ 4979363 w 11748700"/>
              <a:gd name="connsiteY63" fmla="*/ 6010772 h 6673820"/>
              <a:gd name="connsiteX64" fmla="*/ 5035700 w 11748700"/>
              <a:gd name="connsiteY64" fmla="*/ 6041107 h 6673820"/>
              <a:gd name="connsiteX65" fmla="*/ 5074703 w 11748700"/>
              <a:gd name="connsiteY65" fmla="*/ 6045441 h 6673820"/>
              <a:gd name="connsiteX66" fmla="*/ 5096371 w 11748700"/>
              <a:gd name="connsiteY66" fmla="*/ 6054108 h 6673820"/>
              <a:gd name="connsiteX67" fmla="*/ 5248049 w 11748700"/>
              <a:gd name="connsiteY67" fmla="*/ 6067109 h 6673820"/>
              <a:gd name="connsiteX68" fmla="*/ 5313054 w 11748700"/>
              <a:gd name="connsiteY68" fmla="*/ 6054108 h 6673820"/>
              <a:gd name="connsiteX69" fmla="*/ 5326055 w 11748700"/>
              <a:gd name="connsiteY69" fmla="*/ 6049774 h 6673820"/>
              <a:gd name="connsiteX70" fmla="*/ 5343389 w 11748700"/>
              <a:gd name="connsiteY70" fmla="*/ 6045441 h 6673820"/>
              <a:gd name="connsiteX71" fmla="*/ 5356390 w 11748700"/>
              <a:gd name="connsiteY71" fmla="*/ 6041107 h 6673820"/>
              <a:gd name="connsiteX72" fmla="*/ 5378058 w 11748700"/>
              <a:gd name="connsiteY72" fmla="*/ 6036773 h 6673820"/>
              <a:gd name="connsiteX73" fmla="*/ 5443063 w 11748700"/>
              <a:gd name="connsiteY73" fmla="*/ 6010772 h 6673820"/>
              <a:gd name="connsiteX74" fmla="*/ 5486400 w 11748700"/>
              <a:gd name="connsiteY74" fmla="*/ 6002104 h 6673820"/>
              <a:gd name="connsiteX75" fmla="*/ 5516735 w 11748700"/>
              <a:gd name="connsiteY75" fmla="*/ 5984770 h 6673820"/>
              <a:gd name="connsiteX76" fmla="*/ 5586074 w 11748700"/>
              <a:gd name="connsiteY76" fmla="*/ 5963101 h 6673820"/>
              <a:gd name="connsiteX77" fmla="*/ 5607742 w 11748700"/>
              <a:gd name="connsiteY77" fmla="*/ 5954434 h 6673820"/>
              <a:gd name="connsiteX78" fmla="*/ 5633744 w 11748700"/>
              <a:gd name="connsiteY78" fmla="*/ 5945767 h 6673820"/>
              <a:gd name="connsiteX79" fmla="*/ 5659746 w 11748700"/>
              <a:gd name="connsiteY79" fmla="*/ 5924099 h 6673820"/>
              <a:gd name="connsiteX80" fmla="*/ 5711749 w 11748700"/>
              <a:gd name="connsiteY80" fmla="*/ 5902430 h 6673820"/>
              <a:gd name="connsiteX81" fmla="*/ 5737751 w 11748700"/>
              <a:gd name="connsiteY81" fmla="*/ 5885096 h 6673820"/>
              <a:gd name="connsiteX82" fmla="*/ 5824424 w 11748700"/>
              <a:gd name="connsiteY82" fmla="*/ 5837426 h 6673820"/>
              <a:gd name="connsiteX83" fmla="*/ 5863427 w 11748700"/>
              <a:gd name="connsiteY83" fmla="*/ 5807090 h 6673820"/>
              <a:gd name="connsiteX84" fmla="*/ 5880762 w 11748700"/>
              <a:gd name="connsiteY84" fmla="*/ 5794089 h 6673820"/>
              <a:gd name="connsiteX85" fmla="*/ 5911097 w 11748700"/>
              <a:gd name="connsiteY85" fmla="*/ 5763754 h 6673820"/>
              <a:gd name="connsiteX86" fmla="*/ 5963101 w 11748700"/>
              <a:gd name="connsiteY86" fmla="*/ 5720417 h 6673820"/>
              <a:gd name="connsiteX87" fmla="*/ 5980436 w 11748700"/>
              <a:gd name="connsiteY87" fmla="*/ 5707416 h 6673820"/>
              <a:gd name="connsiteX88" fmla="*/ 5993437 w 11748700"/>
              <a:gd name="connsiteY88" fmla="*/ 5698749 h 6673820"/>
              <a:gd name="connsiteX89" fmla="*/ 6006438 w 11748700"/>
              <a:gd name="connsiteY89" fmla="*/ 5685748 h 6673820"/>
              <a:gd name="connsiteX90" fmla="*/ 6054108 w 11748700"/>
              <a:gd name="connsiteY90" fmla="*/ 5651079 h 6673820"/>
              <a:gd name="connsiteX91" fmla="*/ 6088777 w 11748700"/>
              <a:gd name="connsiteY91" fmla="*/ 5625077 h 6673820"/>
              <a:gd name="connsiteX92" fmla="*/ 6114779 w 11748700"/>
              <a:gd name="connsiteY92" fmla="*/ 5599075 h 6673820"/>
              <a:gd name="connsiteX93" fmla="*/ 6127780 w 11748700"/>
              <a:gd name="connsiteY93" fmla="*/ 5586074 h 6673820"/>
              <a:gd name="connsiteX94" fmla="*/ 6140781 w 11748700"/>
              <a:gd name="connsiteY94" fmla="*/ 5568739 h 6673820"/>
              <a:gd name="connsiteX95" fmla="*/ 6158115 w 11748700"/>
              <a:gd name="connsiteY95" fmla="*/ 5551405 h 6673820"/>
              <a:gd name="connsiteX96" fmla="*/ 6171116 w 11748700"/>
              <a:gd name="connsiteY96" fmla="*/ 5529737 h 6673820"/>
              <a:gd name="connsiteX97" fmla="*/ 6192784 w 11748700"/>
              <a:gd name="connsiteY97" fmla="*/ 5508068 h 6673820"/>
              <a:gd name="connsiteX98" fmla="*/ 6201452 w 11748700"/>
              <a:gd name="connsiteY98" fmla="*/ 5477733 h 6673820"/>
              <a:gd name="connsiteX99" fmla="*/ 6210119 w 11748700"/>
              <a:gd name="connsiteY99" fmla="*/ 5469065 h 6673820"/>
              <a:gd name="connsiteX100" fmla="*/ 6218786 w 11748700"/>
              <a:gd name="connsiteY100" fmla="*/ 5456064 h 6673820"/>
              <a:gd name="connsiteX101" fmla="*/ 6231787 w 11748700"/>
              <a:gd name="connsiteY101" fmla="*/ 5421395 h 6673820"/>
              <a:gd name="connsiteX102" fmla="*/ 6240455 w 11748700"/>
              <a:gd name="connsiteY102" fmla="*/ 5399727 h 6673820"/>
              <a:gd name="connsiteX103" fmla="*/ 6253456 w 11748700"/>
              <a:gd name="connsiteY103" fmla="*/ 5382392 h 6673820"/>
              <a:gd name="connsiteX104" fmla="*/ 6270790 w 11748700"/>
              <a:gd name="connsiteY104" fmla="*/ 5352057 h 6673820"/>
              <a:gd name="connsiteX105" fmla="*/ 6283791 w 11748700"/>
              <a:gd name="connsiteY105" fmla="*/ 5339056 h 6673820"/>
              <a:gd name="connsiteX106" fmla="*/ 6301126 w 11748700"/>
              <a:gd name="connsiteY106" fmla="*/ 5313054 h 6673820"/>
              <a:gd name="connsiteX107" fmla="*/ 6309793 w 11748700"/>
              <a:gd name="connsiteY107" fmla="*/ 5295719 h 6673820"/>
              <a:gd name="connsiteX108" fmla="*/ 6322794 w 11748700"/>
              <a:gd name="connsiteY108" fmla="*/ 5287052 h 6673820"/>
              <a:gd name="connsiteX109" fmla="*/ 6340129 w 11748700"/>
              <a:gd name="connsiteY109" fmla="*/ 5274051 h 6673820"/>
              <a:gd name="connsiteX110" fmla="*/ 6370464 w 11748700"/>
              <a:gd name="connsiteY110" fmla="*/ 5269718 h 6673820"/>
              <a:gd name="connsiteX111" fmla="*/ 6387799 w 11748700"/>
              <a:gd name="connsiteY111" fmla="*/ 5252383 h 6673820"/>
              <a:gd name="connsiteX112" fmla="*/ 6400800 w 11748700"/>
              <a:gd name="connsiteY112" fmla="*/ 5239382 h 6673820"/>
              <a:gd name="connsiteX113" fmla="*/ 6409467 w 11748700"/>
              <a:gd name="connsiteY113" fmla="*/ 5222047 h 6673820"/>
              <a:gd name="connsiteX114" fmla="*/ 6418134 w 11748700"/>
              <a:gd name="connsiteY114" fmla="*/ 5209046 h 6673820"/>
              <a:gd name="connsiteX115" fmla="*/ 6444136 w 11748700"/>
              <a:gd name="connsiteY115" fmla="*/ 5148375 h 6673820"/>
              <a:gd name="connsiteX116" fmla="*/ 6465804 w 11748700"/>
              <a:gd name="connsiteY116" fmla="*/ 5118040 h 6673820"/>
              <a:gd name="connsiteX117" fmla="*/ 6474472 w 11748700"/>
              <a:gd name="connsiteY117" fmla="*/ 5092038 h 6673820"/>
              <a:gd name="connsiteX118" fmla="*/ 6491806 w 11748700"/>
              <a:gd name="connsiteY118" fmla="*/ 5057369 h 6673820"/>
              <a:gd name="connsiteX119" fmla="*/ 6496140 w 11748700"/>
              <a:gd name="connsiteY119" fmla="*/ 5027033 h 6673820"/>
              <a:gd name="connsiteX120" fmla="*/ 6509141 w 11748700"/>
              <a:gd name="connsiteY120" fmla="*/ 4996698 h 6673820"/>
              <a:gd name="connsiteX121" fmla="*/ 6517808 w 11748700"/>
              <a:gd name="connsiteY121" fmla="*/ 4975029 h 6673820"/>
              <a:gd name="connsiteX122" fmla="*/ 6530809 w 11748700"/>
              <a:gd name="connsiteY122" fmla="*/ 4940360 h 6673820"/>
              <a:gd name="connsiteX123" fmla="*/ 6539476 w 11748700"/>
              <a:gd name="connsiteY123" fmla="*/ 4927359 h 6673820"/>
              <a:gd name="connsiteX124" fmla="*/ 6556811 w 11748700"/>
              <a:gd name="connsiteY124" fmla="*/ 4897024 h 6673820"/>
              <a:gd name="connsiteX125" fmla="*/ 6569812 w 11748700"/>
              <a:gd name="connsiteY125" fmla="*/ 4879689 h 6673820"/>
              <a:gd name="connsiteX126" fmla="*/ 6587147 w 11748700"/>
              <a:gd name="connsiteY126" fmla="*/ 4836353 h 6673820"/>
              <a:gd name="connsiteX127" fmla="*/ 6591480 w 11748700"/>
              <a:gd name="connsiteY127" fmla="*/ 4819018 h 6673820"/>
              <a:gd name="connsiteX128" fmla="*/ 6630483 w 11748700"/>
              <a:gd name="connsiteY128" fmla="*/ 4762681 h 6673820"/>
              <a:gd name="connsiteX129" fmla="*/ 6639150 w 11748700"/>
              <a:gd name="connsiteY129" fmla="*/ 4749680 h 6673820"/>
              <a:gd name="connsiteX130" fmla="*/ 6691154 w 11748700"/>
              <a:gd name="connsiteY130" fmla="*/ 4736679 h 6673820"/>
              <a:gd name="connsiteX131" fmla="*/ 6760493 w 11748700"/>
              <a:gd name="connsiteY131" fmla="*/ 4728011 h 6673820"/>
              <a:gd name="connsiteX132" fmla="*/ 6786494 w 11748700"/>
              <a:gd name="connsiteY132" fmla="*/ 4719344 h 6673820"/>
              <a:gd name="connsiteX133" fmla="*/ 6890502 w 11748700"/>
              <a:gd name="connsiteY133" fmla="*/ 4710677 h 6673820"/>
              <a:gd name="connsiteX134" fmla="*/ 6920838 w 11748700"/>
              <a:gd name="connsiteY134" fmla="*/ 4706343 h 6673820"/>
              <a:gd name="connsiteX135" fmla="*/ 7024845 w 11748700"/>
              <a:gd name="connsiteY135" fmla="*/ 4697676 h 6673820"/>
              <a:gd name="connsiteX136" fmla="*/ 7042180 w 11748700"/>
              <a:gd name="connsiteY136" fmla="*/ 4693342 h 6673820"/>
              <a:gd name="connsiteX137" fmla="*/ 7076849 w 11748700"/>
              <a:gd name="connsiteY137" fmla="*/ 4680341 h 6673820"/>
              <a:gd name="connsiteX138" fmla="*/ 7098517 w 11748700"/>
              <a:gd name="connsiteY138" fmla="*/ 4671674 h 6673820"/>
              <a:gd name="connsiteX139" fmla="*/ 7163522 w 11748700"/>
              <a:gd name="connsiteY139" fmla="*/ 4658673 h 6673820"/>
              <a:gd name="connsiteX140" fmla="*/ 7193857 w 11748700"/>
              <a:gd name="connsiteY140" fmla="*/ 4641338 h 6673820"/>
              <a:gd name="connsiteX141" fmla="*/ 7224193 w 11748700"/>
              <a:gd name="connsiteY141" fmla="*/ 4637005 h 6673820"/>
              <a:gd name="connsiteX142" fmla="*/ 7245861 w 11748700"/>
              <a:gd name="connsiteY142" fmla="*/ 4632671 h 6673820"/>
              <a:gd name="connsiteX143" fmla="*/ 7271863 w 11748700"/>
              <a:gd name="connsiteY143" fmla="*/ 4628337 h 6673820"/>
              <a:gd name="connsiteX144" fmla="*/ 7284864 w 11748700"/>
              <a:gd name="connsiteY144" fmla="*/ 4624004 h 6673820"/>
              <a:gd name="connsiteX145" fmla="*/ 7310866 w 11748700"/>
              <a:gd name="connsiteY145" fmla="*/ 4619670 h 6673820"/>
              <a:gd name="connsiteX146" fmla="*/ 7328201 w 11748700"/>
              <a:gd name="connsiteY146" fmla="*/ 4615337 h 6673820"/>
              <a:gd name="connsiteX147" fmla="*/ 7436542 w 11748700"/>
              <a:gd name="connsiteY147" fmla="*/ 4619670 h 6673820"/>
              <a:gd name="connsiteX148" fmla="*/ 7492879 w 11748700"/>
              <a:gd name="connsiteY148" fmla="*/ 4632671 h 6673820"/>
              <a:gd name="connsiteX149" fmla="*/ 7505880 w 11748700"/>
              <a:gd name="connsiteY149" fmla="*/ 4637005 h 6673820"/>
              <a:gd name="connsiteX150" fmla="*/ 7531882 w 11748700"/>
              <a:gd name="connsiteY150" fmla="*/ 4641338 h 6673820"/>
              <a:gd name="connsiteX151" fmla="*/ 7562218 w 11748700"/>
              <a:gd name="connsiteY151" fmla="*/ 4650006 h 6673820"/>
              <a:gd name="connsiteX152" fmla="*/ 7570885 w 11748700"/>
              <a:gd name="connsiteY152" fmla="*/ 4663007 h 6673820"/>
              <a:gd name="connsiteX153" fmla="*/ 7588220 w 11748700"/>
              <a:gd name="connsiteY153" fmla="*/ 4697676 h 6673820"/>
              <a:gd name="connsiteX154" fmla="*/ 7601220 w 11748700"/>
              <a:gd name="connsiteY154" fmla="*/ 4715010 h 6673820"/>
              <a:gd name="connsiteX155" fmla="*/ 7614221 w 11748700"/>
              <a:gd name="connsiteY155" fmla="*/ 4728011 h 6673820"/>
              <a:gd name="connsiteX156" fmla="*/ 7622889 w 11748700"/>
              <a:gd name="connsiteY156" fmla="*/ 4745346 h 6673820"/>
              <a:gd name="connsiteX157" fmla="*/ 7640223 w 11748700"/>
              <a:gd name="connsiteY157" fmla="*/ 4767014 h 6673820"/>
              <a:gd name="connsiteX158" fmla="*/ 7661892 w 11748700"/>
              <a:gd name="connsiteY158" fmla="*/ 4801683 h 6673820"/>
              <a:gd name="connsiteX159" fmla="*/ 7666225 w 11748700"/>
              <a:gd name="connsiteY159" fmla="*/ 4814684 h 6673820"/>
              <a:gd name="connsiteX160" fmla="*/ 7674893 w 11748700"/>
              <a:gd name="connsiteY160" fmla="*/ 4827685 h 6673820"/>
              <a:gd name="connsiteX161" fmla="*/ 7731230 w 11748700"/>
              <a:gd name="connsiteY161" fmla="*/ 4888356 h 6673820"/>
              <a:gd name="connsiteX162" fmla="*/ 7744231 w 11748700"/>
              <a:gd name="connsiteY162" fmla="*/ 4901357 h 6673820"/>
              <a:gd name="connsiteX163" fmla="*/ 7765899 w 11748700"/>
              <a:gd name="connsiteY163" fmla="*/ 4931693 h 6673820"/>
              <a:gd name="connsiteX164" fmla="*/ 7809236 w 11748700"/>
              <a:gd name="connsiteY164" fmla="*/ 4966362 h 6673820"/>
              <a:gd name="connsiteX165" fmla="*/ 7908910 w 11748700"/>
              <a:gd name="connsiteY165" fmla="*/ 4962028 h 6673820"/>
              <a:gd name="connsiteX166" fmla="*/ 7973914 w 11748700"/>
              <a:gd name="connsiteY166" fmla="*/ 4953361 h 6673820"/>
              <a:gd name="connsiteX167" fmla="*/ 7995583 w 11748700"/>
              <a:gd name="connsiteY167" fmla="*/ 4949028 h 6673820"/>
              <a:gd name="connsiteX168" fmla="*/ 8069255 w 11748700"/>
              <a:gd name="connsiteY168" fmla="*/ 4944694 h 6673820"/>
              <a:gd name="connsiteX169" fmla="*/ 8147260 w 11748700"/>
              <a:gd name="connsiteY169" fmla="*/ 4931693 h 6673820"/>
              <a:gd name="connsiteX170" fmla="*/ 8199264 w 11748700"/>
              <a:gd name="connsiteY170" fmla="*/ 4918692 h 6673820"/>
              <a:gd name="connsiteX171" fmla="*/ 8238267 w 11748700"/>
              <a:gd name="connsiteY171" fmla="*/ 4910025 h 6673820"/>
              <a:gd name="connsiteX172" fmla="*/ 8298938 w 11748700"/>
              <a:gd name="connsiteY172" fmla="*/ 4875355 h 6673820"/>
              <a:gd name="connsiteX173" fmla="*/ 8320606 w 11748700"/>
              <a:gd name="connsiteY173" fmla="*/ 4866688 h 6673820"/>
              <a:gd name="connsiteX174" fmla="*/ 8342275 w 11748700"/>
              <a:gd name="connsiteY174" fmla="*/ 4853687 h 6673820"/>
              <a:gd name="connsiteX175" fmla="*/ 8411613 w 11748700"/>
              <a:gd name="connsiteY175" fmla="*/ 4823352 h 6673820"/>
              <a:gd name="connsiteX176" fmla="*/ 8433281 w 11748700"/>
              <a:gd name="connsiteY176" fmla="*/ 4810351 h 6673820"/>
              <a:gd name="connsiteX177" fmla="*/ 8463617 w 11748700"/>
              <a:gd name="connsiteY177" fmla="*/ 4788683 h 6673820"/>
              <a:gd name="connsiteX178" fmla="*/ 8532955 w 11748700"/>
              <a:gd name="connsiteY178" fmla="*/ 4758347 h 6673820"/>
              <a:gd name="connsiteX179" fmla="*/ 8576292 w 11748700"/>
              <a:gd name="connsiteY179" fmla="*/ 4736679 h 6673820"/>
              <a:gd name="connsiteX180" fmla="*/ 8597960 w 11748700"/>
              <a:gd name="connsiteY180" fmla="*/ 4723678 h 6673820"/>
              <a:gd name="connsiteX181" fmla="*/ 8632629 w 11748700"/>
              <a:gd name="connsiteY181" fmla="*/ 4706343 h 6673820"/>
              <a:gd name="connsiteX182" fmla="*/ 8671632 w 11748700"/>
              <a:gd name="connsiteY182" fmla="*/ 4680341 h 6673820"/>
              <a:gd name="connsiteX183" fmla="*/ 8727969 w 11748700"/>
              <a:gd name="connsiteY183" fmla="*/ 4641338 h 6673820"/>
              <a:gd name="connsiteX184" fmla="*/ 8758305 w 11748700"/>
              <a:gd name="connsiteY184" fmla="*/ 4615337 h 6673820"/>
              <a:gd name="connsiteX185" fmla="*/ 8827643 w 11748700"/>
              <a:gd name="connsiteY185" fmla="*/ 4567666 h 6673820"/>
              <a:gd name="connsiteX186" fmla="*/ 8914316 w 11748700"/>
              <a:gd name="connsiteY186" fmla="*/ 4515663 h 6673820"/>
              <a:gd name="connsiteX187" fmla="*/ 8940318 w 11748700"/>
              <a:gd name="connsiteY187" fmla="*/ 4493994 h 6673820"/>
              <a:gd name="connsiteX188" fmla="*/ 8961986 w 11748700"/>
              <a:gd name="connsiteY188" fmla="*/ 4472326 h 6673820"/>
              <a:gd name="connsiteX189" fmla="*/ 9000989 w 11748700"/>
              <a:gd name="connsiteY189" fmla="*/ 4437657 h 6673820"/>
              <a:gd name="connsiteX190" fmla="*/ 9022657 w 11748700"/>
              <a:gd name="connsiteY190" fmla="*/ 4415989 h 6673820"/>
              <a:gd name="connsiteX191" fmla="*/ 9052993 w 11748700"/>
              <a:gd name="connsiteY191" fmla="*/ 4389987 h 6673820"/>
              <a:gd name="connsiteX192" fmla="*/ 9109330 w 11748700"/>
              <a:gd name="connsiteY192" fmla="*/ 4329316 h 6673820"/>
              <a:gd name="connsiteX193" fmla="*/ 9165668 w 11748700"/>
              <a:gd name="connsiteY193" fmla="*/ 4290313 h 6673820"/>
              <a:gd name="connsiteX194" fmla="*/ 9191670 w 11748700"/>
              <a:gd name="connsiteY194" fmla="*/ 4268645 h 6673820"/>
              <a:gd name="connsiteX195" fmla="*/ 9248007 w 11748700"/>
              <a:gd name="connsiteY195" fmla="*/ 4238309 h 6673820"/>
              <a:gd name="connsiteX196" fmla="*/ 9339014 w 11748700"/>
              <a:gd name="connsiteY196" fmla="*/ 4155970 h 6673820"/>
              <a:gd name="connsiteX197" fmla="*/ 9430020 w 11748700"/>
              <a:gd name="connsiteY197" fmla="*/ 4025960 h 6673820"/>
              <a:gd name="connsiteX198" fmla="*/ 9495025 w 11748700"/>
              <a:gd name="connsiteY198" fmla="*/ 3900284 h 6673820"/>
              <a:gd name="connsiteX199" fmla="*/ 9568697 w 11748700"/>
              <a:gd name="connsiteY199" fmla="*/ 3796277 h 6673820"/>
              <a:gd name="connsiteX200" fmla="*/ 9612034 w 11748700"/>
              <a:gd name="connsiteY200" fmla="*/ 3713937 h 6673820"/>
              <a:gd name="connsiteX201" fmla="*/ 9655370 w 11748700"/>
              <a:gd name="connsiteY201" fmla="*/ 3644599 h 6673820"/>
              <a:gd name="connsiteX202" fmla="*/ 9651037 w 11748700"/>
              <a:gd name="connsiteY202" fmla="*/ 3475587 h 6673820"/>
              <a:gd name="connsiteX203" fmla="*/ 9612034 w 11748700"/>
              <a:gd name="connsiteY203" fmla="*/ 3410582 h 6673820"/>
              <a:gd name="connsiteX204" fmla="*/ 9473357 w 11748700"/>
              <a:gd name="connsiteY204" fmla="*/ 3237236 h 6673820"/>
              <a:gd name="connsiteX205" fmla="*/ 9399685 w 11748700"/>
              <a:gd name="connsiteY205" fmla="*/ 3176565 h 6673820"/>
              <a:gd name="connsiteX206" fmla="*/ 9347681 w 11748700"/>
              <a:gd name="connsiteY206" fmla="*/ 3128895 h 6673820"/>
              <a:gd name="connsiteX207" fmla="*/ 9217672 w 11748700"/>
              <a:gd name="connsiteY207" fmla="*/ 3042222 h 6673820"/>
              <a:gd name="connsiteX208" fmla="*/ 9083329 w 11748700"/>
              <a:gd name="connsiteY208" fmla="*/ 2968550 h 6673820"/>
              <a:gd name="connsiteX209" fmla="*/ 8983655 w 11748700"/>
              <a:gd name="connsiteY209" fmla="*/ 2933881 h 6673820"/>
              <a:gd name="connsiteX210" fmla="*/ 8831977 w 11748700"/>
              <a:gd name="connsiteY210" fmla="*/ 2873210 h 6673820"/>
              <a:gd name="connsiteX211" fmla="*/ 8680299 w 11748700"/>
              <a:gd name="connsiteY211" fmla="*/ 2803871 h 6673820"/>
              <a:gd name="connsiteX212" fmla="*/ 8567624 w 11748700"/>
              <a:gd name="connsiteY212" fmla="*/ 2773536 h 6673820"/>
              <a:gd name="connsiteX213" fmla="*/ 8446282 w 11748700"/>
              <a:gd name="connsiteY213" fmla="*/ 2730199 h 6673820"/>
              <a:gd name="connsiteX214" fmla="*/ 8242601 w 11748700"/>
              <a:gd name="connsiteY214" fmla="*/ 2673862 h 6673820"/>
              <a:gd name="connsiteX215" fmla="*/ 7917577 w 11748700"/>
              <a:gd name="connsiteY215" fmla="*/ 2561187 h 6673820"/>
              <a:gd name="connsiteX216" fmla="*/ 7683560 w 11748700"/>
              <a:gd name="connsiteY216" fmla="*/ 2496182 h 6673820"/>
              <a:gd name="connsiteX217" fmla="*/ 7302199 w 11748700"/>
              <a:gd name="connsiteY217" fmla="*/ 2379173 h 6673820"/>
              <a:gd name="connsiteX218" fmla="*/ 6920838 w 11748700"/>
              <a:gd name="connsiteY218" fmla="*/ 2322836 h 6673820"/>
              <a:gd name="connsiteX219" fmla="*/ 6799495 w 11748700"/>
              <a:gd name="connsiteY219" fmla="*/ 2288167 h 6673820"/>
              <a:gd name="connsiteX220" fmla="*/ 6730157 w 11748700"/>
              <a:gd name="connsiteY220" fmla="*/ 2279500 h 6673820"/>
              <a:gd name="connsiteX221" fmla="*/ 6630483 w 11748700"/>
              <a:gd name="connsiteY221" fmla="*/ 2262165 h 6673820"/>
              <a:gd name="connsiteX222" fmla="*/ 6582813 w 11748700"/>
              <a:gd name="connsiteY222" fmla="*/ 2249164 h 6673820"/>
              <a:gd name="connsiteX223" fmla="*/ 6478805 w 11748700"/>
              <a:gd name="connsiteY223" fmla="*/ 2240497 h 6673820"/>
              <a:gd name="connsiteX224" fmla="*/ 5997770 w 11748700"/>
              <a:gd name="connsiteY224" fmla="*/ 2227496 h 6673820"/>
              <a:gd name="connsiteX225" fmla="*/ 5183044 w 11748700"/>
              <a:gd name="connsiteY225" fmla="*/ 2223162 h 6673820"/>
              <a:gd name="connsiteX226" fmla="*/ 4593668 w 11748700"/>
              <a:gd name="connsiteY226" fmla="*/ 2201494 h 6673820"/>
              <a:gd name="connsiteX227" fmla="*/ 4467992 w 11748700"/>
              <a:gd name="connsiteY227" fmla="*/ 2188493 h 6673820"/>
              <a:gd name="connsiteX228" fmla="*/ 4277311 w 11748700"/>
              <a:gd name="connsiteY228" fmla="*/ 2171158 h 6673820"/>
              <a:gd name="connsiteX229" fmla="*/ 4207973 w 11748700"/>
              <a:gd name="connsiteY229" fmla="*/ 2162491 h 6673820"/>
              <a:gd name="connsiteX230" fmla="*/ 4168970 w 11748700"/>
              <a:gd name="connsiteY230" fmla="*/ 2153824 h 6673820"/>
              <a:gd name="connsiteX231" fmla="*/ 3722604 w 11748700"/>
              <a:gd name="connsiteY231" fmla="*/ 2145156 h 6673820"/>
              <a:gd name="connsiteX232" fmla="*/ 3627264 w 11748700"/>
              <a:gd name="connsiteY232" fmla="*/ 2136489 h 6673820"/>
              <a:gd name="connsiteX233" fmla="*/ 3592595 w 11748700"/>
              <a:gd name="connsiteY233" fmla="*/ 2123488 h 6673820"/>
              <a:gd name="connsiteX234" fmla="*/ 3471253 w 11748700"/>
              <a:gd name="connsiteY234" fmla="*/ 2101820 h 6673820"/>
              <a:gd name="connsiteX235" fmla="*/ 3349911 w 11748700"/>
              <a:gd name="connsiteY235" fmla="*/ 2054150 h 6673820"/>
              <a:gd name="connsiteX236" fmla="*/ 3228568 w 11748700"/>
              <a:gd name="connsiteY236" fmla="*/ 2006480 h 6673820"/>
              <a:gd name="connsiteX237" fmla="*/ 3206900 w 11748700"/>
              <a:gd name="connsiteY237" fmla="*/ 1989145 h 6673820"/>
              <a:gd name="connsiteX238" fmla="*/ 3163564 w 11748700"/>
              <a:gd name="connsiteY238" fmla="*/ 1967477 h 6673820"/>
              <a:gd name="connsiteX239" fmla="*/ 3124561 w 11748700"/>
              <a:gd name="connsiteY239" fmla="*/ 1932808 h 6673820"/>
              <a:gd name="connsiteX240" fmla="*/ 3094225 w 11748700"/>
              <a:gd name="connsiteY240" fmla="*/ 1911139 h 6673820"/>
              <a:gd name="connsiteX241" fmla="*/ 3020553 w 11748700"/>
              <a:gd name="connsiteY241" fmla="*/ 1850468 h 6673820"/>
              <a:gd name="connsiteX242" fmla="*/ 2994551 w 11748700"/>
              <a:gd name="connsiteY242" fmla="*/ 1828800 h 6673820"/>
              <a:gd name="connsiteX243" fmla="*/ 2977217 w 11748700"/>
              <a:gd name="connsiteY243" fmla="*/ 1807132 h 6673820"/>
              <a:gd name="connsiteX244" fmla="*/ 2964216 w 11748700"/>
              <a:gd name="connsiteY244" fmla="*/ 1794131 h 6673820"/>
              <a:gd name="connsiteX245" fmla="*/ 2951215 w 11748700"/>
              <a:gd name="connsiteY245" fmla="*/ 1768129 h 6673820"/>
              <a:gd name="connsiteX246" fmla="*/ 2933880 w 11748700"/>
              <a:gd name="connsiteY246" fmla="*/ 1746461 h 6673820"/>
              <a:gd name="connsiteX247" fmla="*/ 2916546 w 11748700"/>
              <a:gd name="connsiteY247" fmla="*/ 1720459 h 6673820"/>
              <a:gd name="connsiteX248" fmla="*/ 2899211 w 11748700"/>
              <a:gd name="connsiteY248" fmla="*/ 1703124 h 6673820"/>
              <a:gd name="connsiteX249" fmla="*/ 2890544 w 11748700"/>
              <a:gd name="connsiteY249" fmla="*/ 1690123 h 6673820"/>
              <a:gd name="connsiteX250" fmla="*/ 2829873 w 11748700"/>
              <a:gd name="connsiteY250" fmla="*/ 1607784 h 6673820"/>
              <a:gd name="connsiteX251" fmla="*/ 2816872 w 11748700"/>
              <a:gd name="connsiteY251" fmla="*/ 1577448 h 6673820"/>
              <a:gd name="connsiteX252" fmla="*/ 2812538 w 11748700"/>
              <a:gd name="connsiteY252" fmla="*/ 1542779 h 6673820"/>
              <a:gd name="connsiteX253" fmla="*/ 2808204 w 11748700"/>
              <a:gd name="connsiteY253" fmla="*/ 1430104 h 6673820"/>
              <a:gd name="connsiteX254" fmla="*/ 2799537 w 11748700"/>
              <a:gd name="connsiteY254" fmla="*/ 1391101 h 6673820"/>
              <a:gd name="connsiteX255" fmla="*/ 2795203 w 11748700"/>
              <a:gd name="connsiteY255" fmla="*/ 1343431 h 6673820"/>
              <a:gd name="connsiteX256" fmla="*/ 2786536 w 11748700"/>
              <a:gd name="connsiteY256" fmla="*/ 1300095 h 6673820"/>
              <a:gd name="connsiteX257" fmla="*/ 2773535 w 11748700"/>
              <a:gd name="connsiteY257" fmla="*/ 1152751 h 6673820"/>
              <a:gd name="connsiteX258" fmla="*/ 2769202 w 11748700"/>
              <a:gd name="connsiteY258" fmla="*/ 1135416 h 6673820"/>
              <a:gd name="connsiteX259" fmla="*/ 2777869 w 11748700"/>
              <a:gd name="connsiteY259" fmla="*/ 996739 h 6673820"/>
              <a:gd name="connsiteX260" fmla="*/ 2786536 w 11748700"/>
              <a:gd name="connsiteY260" fmla="*/ 966404 h 6673820"/>
              <a:gd name="connsiteX261" fmla="*/ 2812538 w 11748700"/>
              <a:gd name="connsiteY261" fmla="*/ 905733 h 6673820"/>
              <a:gd name="connsiteX262" fmla="*/ 2847207 w 11748700"/>
              <a:gd name="connsiteY262" fmla="*/ 862396 h 6673820"/>
              <a:gd name="connsiteX263" fmla="*/ 2864542 w 11748700"/>
              <a:gd name="connsiteY263" fmla="*/ 840728 h 6673820"/>
              <a:gd name="connsiteX264" fmla="*/ 2881876 w 11748700"/>
              <a:gd name="connsiteY264" fmla="*/ 827727 h 6673820"/>
              <a:gd name="connsiteX265" fmla="*/ 2894877 w 11748700"/>
              <a:gd name="connsiteY265" fmla="*/ 819060 h 6673820"/>
              <a:gd name="connsiteX266" fmla="*/ 2912212 w 11748700"/>
              <a:gd name="connsiteY266" fmla="*/ 801725 h 6673820"/>
              <a:gd name="connsiteX267" fmla="*/ 3003219 w 11748700"/>
              <a:gd name="connsiteY267" fmla="*/ 775723 h 6673820"/>
              <a:gd name="connsiteX268" fmla="*/ 3115893 w 11748700"/>
              <a:gd name="connsiteY268" fmla="*/ 749721 h 6673820"/>
              <a:gd name="connsiteX269" fmla="*/ 3137562 w 11748700"/>
              <a:gd name="connsiteY269" fmla="*/ 741054 h 6673820"/>
              <a:gd name="connsiteX270" fmla="*/ 3163564 w 11748700"/>
              <a:gd name="connsiteY270" fmla="*/ 732387 h 6673820"/>
              <a:gd name="connsiteX271" fmla="*/ 3219901 w 11748700"/>
              <a:gd name="connsiteY271" fmla="*/ 702051 h 6673820"/>
              <a:gd name="connsiteX272" fmla="*/ 3237236 w 11748700"/>
              <a:gd name="connsiteY272" fmla="*/ 689050 h 6673820"/>
              <a:gd name="connsiteX273" fmla="*/ 3293573 w 11748700"/>
              <a:gd name="connsiteY273" fmla="*/ 663048 h 6673820"/>
              <a:gd name="connsiteX274" fmla="*/ 3323909 w 11748700"/>
              <a:gd name="connsiteY274" fmla="*/ 650047 h 6673820"/>
              <a:gd name="connsiteX275" fmla="*/ 3362911 w 11748700"/>
              <a:gd name="connsiteY275" fmla="*/ 641380 h 6673820"/>
              <a:gd name="connsiteX276" fmla="*/ 3488587 w 11748700"/>
              <a:gd name="connsiteY276" fmla="*/ 619712 h 6673820"/>
              <a:gd name="connsiteX277" fmla="*/ 3644599 w 11748700"/>
              <a:gd name="connsiteY277" fmla="*/ 598044 h 6673820"/>
              <a:gd name="connsiteX278" fmla="*/ 3731272 w 11748700"/>
              <a:gd name="connsiteY278" fmla="*/ 589376 h 6673820"/>
              <a:gd name="connsiteX279" fmla="*/ 3809277 w 11748700"/>
              <a:gd name="connsiteY279" fmla="*/ 576375 h 6673820"/>
              <a:gd name="connsiteX280" fmla="*/ 3891617 w 11748700"/>
              <a:gd name="connsiteY280" fmla="*/ 567708 h 6673820"/>
              <a:gd name="connsiteX281" fmla="*/ 4359651 w 11748700"/>
              <a:gd name="connsiteY281" fmla="*/ 533039 h 6673820"/>
              <a:gd name="connsiteX282" fmla="*/ 4428989 w 11748700"/>
              <a:gd name="connsiteY282" fmla="*/ 520038 h 6673820"/>
              <a:gd name="connsiteX283" fmla="*/ 4554665 w 11748700"/>
              <a:gd name="connsiteY283" fmla="*/ 507037 h 6673820"/>
              <a:gd name="connsiteX284" fmla="*/ 4654339 w 11748700"/>
              <a:gd name="connsiteY284" fmla="*/ 485369 h 6673820"/>
              <a:gd name="connsiteX285" fmla="*/ 4758347 w 11748700"/>
              <a:gd name="connsiteY285" fmla="*/ 437699 h 6673820"/>
              <a:gd name="connsiteX286" fmla="*/ 4888356 w 11748700"/>
              <a:gd name="connsiteY286" fmla="*/ 416030 h 6673820"/>
              <a:gd name="connsiteX287" fmla="*/ 5105039 w 11748700"/>
              <a:gd name="connsiteY287" fmla="*/ 364027 h 6673820"/>
              <a:gd name="connsiteX288" fmla="*/ 5209046 w 11748700"/>
              <a:gd name="connsiteY288" fmla="*/ 351026 h 6673820"/>
              <a:gd name="connsiteX289" fmla="*/ 5386726 w 11748700"/>
              <a:gd name="connsiteY289" fmla="*/ 329357 h 6673820"/>
              <a:gd name="connsiteX290" fmla="*/ 5560072 w 11748700"/>
              <a:gd name="connsiteY290" fmla="*/ 320690 h 6673820"/>
              <a:gd name="connsiteX291" fmla="*/ 5742085 w 11748700"/>
              <a:gd name="connsiteY291" fmla="*/ 312023 h 6673820"/>
              <a:gd name="connsiteX292" fmla="*/ 5958767 w 11748700"/>
              <a:gd name="connsiteY292" fmla="*/ 307689 h 6673820"/>
              <a:gd name="connsiteX293" fmla="*/ 6114779 w 11748700"/>
              <a:gd name="connsiteY293" fmla="*/ 303355 h 6673820"/>
              <a:gd name="connsiteX294" fmla="*/ 6270790 w 11748700"/>
              <a:gd name="connsiteY294" fmla="*/ 281687 h 6673820"/>
              <a:gd name="connsiteX295" fmla="*/ 6392132 w 11748700"/>
              <a:gd name="connsiteY295" fmla="*/ 268686 h 6673820"/>
              <a:gd name="connsiteX296" fmla="*/ 6695488 w 11748700"/>
              <a:gd name="connsiteY296" fmla="*/ 260019 h 6673820"/>
              <a:gd name="connsiteX297" fmla="*/ 6764826 w 11748700"/>
              <a:gd name="connsiteY297" fmla="*/ 251352 h 6673820"/>
              <a:gd name="connsiteX298" fmla="*/ 6907837 w 11748700"/>
              <a:gd name="connsiteY298" fmla="*/ 238351 h 6673820"/>
              <a:gd name="connsiteX299" fmla="*/ 6959840 w 11748700"/>
              <a:gd name="connsiteY299" fmla="*/ 229683 h 6673820"/>
              <a:gd name="connsiteX300" fmla="*/ 6998843 w 11748700"/>
              <a:gd name="connsiteY300" fmla="*/ 212349 h 6673820"/>
              <a:gd name="connsiteX301" fmla="*/ 7115852 w 11748700"/>
              <a:gd name="connsiteY301" fmla="*/ 199348 h 6673820"/>
              <a:gd name="connsiteX302" fmla="*/ 7159188 w 11748700"/>
              <a:gd name="connsiteY302" fmla="*/ 186347 h 6673820"/>
              <a:gd name="connsiteX303" fmla="*/ 7189524 w 11748700"/>
              <a:gd name="connsiteY303" fmla="*/ 182013 h 6673820"/>
              <a:gd name="connsiteX304" fmla="*/ 7380204 w 11748700"/>
              <a:gd name="connsiteY304" fmla="*/ 173346 h 6673820"/>
              <a:gd name="connsiteX305" fmla="*/ 7440875 w 11748700"/>
              <a:gd name="connsiteY305" fmla="*/ 164679 h 6673820"/>
              <a:gd name="connsiteX306" fmla="*/ 7466877 w 11748700"/>
              <a:gd name="connsiteY306" fmla="*/ 156011 h 6673820"/>
              <a:gd name="connsiteX307" fmla="*/ 7514548 w 11748700"/>
              <a:gd name="connsiteY307" fmla="*/ 143010 h 6673820"/>
              <a:gd name="connsiteX308" fmla="*/ 7527548 w 11748700"/>
              <a:gd name="connsiteY308" fmla="*/ 134343 h 6673820"/>
              <a:gd name="connsiteX309" fmla="*/ 7570885 w 11748700"/>
              <a:gd name="connsiteY309" fmla="*/ 121342 h 6673820"/>
              <a:gd name="connsiteX310" fmla="*/ 7609888 w 11748700"/>
              <a:gd name="connsiteY310" fmla="*/ 104008 h 6673820"/>
              <a:gd name="connsiteX311" fmla="*/ 7726896 w 11748700"/>
              <a:gd name="connsiteY311" fmla="*/ 82339 h 6673820"/>
              <a:gd name="connsiteX312" fmla="*/ 7752898 w 11748700"/>
              <a:gd name="connsiteY312" fmla="*/ 78006 h 6673820"/>
              <a:gd name="connsiteX313" fmla="*/ 7787567 w 11748700"/>
              <a:gd name="connsiteY313" fmla="*/ 73672 h 6673820"/>
              <a:gd name="connsiteX314" fmla="*/ 7804902 w 11748700"/>
              <a:gd name="connsiteY314" fmla="*/ 69338 h 6673820"/>
              <a:gd name="connsiteX315" fmla="*/ 7913243 w 11748700"/>
              <a:gd name="connsiteY315" fmla="*/ 65005 h 6673820"/>
              <a:gd name="connsiteX316" fmla="*/ 8021584 w 11748700"/>
              <a:gd name="connsiteY316" fmla="*/ 47670 h 6673820"/>
              <a:gd name="connsiteX317" fmla="*/ 8064921 w 11748700"/>
              <a:gd name="connsiteY317" fmla="*/ 34669 h 6673820"/>
              <a:gd name="connsiteX318" fmla="*/ 8099590 w 11748700"/>
              <a:gd name="connsiteY318" fmla="*/ 21668 h 6673820"/>
              <a:gd name="connsiteX319" fmla="*/ 8121258 w 11748700"/>
              <a:gd name="connsiteY319" fmla="*/ 13001 h 6673820"/>
              <a:gd name="connsiteX320" fmla="*/ 8134259 w 11748700"/>
              <a:gd name="connsiteY320" fmla="*/ 8667 h 6673820"/>
              <a:gd name="connsiteX321" fmla="*/ 8155928 w 11748700"/>
              <a:gd name="connsiteY321" fmla="*/ 0 h 6673820"/>
              <a:gd name="connsiteX322" fmla="*/ 8216599 w 11748700"/>
              <a:gd name="connsiteY322" fmla="*/ 4334 h 6673820"/>
              <a:gd name="connsiteX323" fmla="*/ 8238267 w 11748700"/>
              <a:gd name="connsiteY323" fmla="*/ 13001 h 6673820"/>
              <a:gd name="connsiteX324" fmla="*/ 8272936 w 11748700"/>
              <a:gd name="connsiteY324" fmla="*/ 17335 h 6673820"/>
              <a:gd name="connsiteX325" fmla="*/ 8303272 w 11748700"/>
              <a:gd name="connsiteY325" fmla="*/ 30336 h 6673820"/>
              <a:gd name="connsiteX326" fmla="*/ 8337941 w 11748700"/>
              <a:gd name="connsiteY326" fmla="*/ 34669 h 6673820"/>
              <a:gd name="connsiteX327" fmla="*/ 8476618 w 11748700"/>
              <a:gd name="connsiteY327" fmla="*/ 43337 h 6673820"/>
              <a:gd name="connsiteX328" fmla="*/ 8576292 w 11748700"/>
              <a:gd name="connsiteY328" fmla="*/ 47670 h 6673820"/>
              <a:gd name="connsiteX329" fmla="*/ 8671632 w 11748700"/>
              <a:gd name="connsiteY329" fmla="*/ 69338 h 6673820"/>
              <a:gd name="connsiteX330" fmla="*/ 8762639 w 11748700"/>
              <a:gd name="connsiteY330" fmla="*/ 78006 h 6673820"/>
              <a:gd name="connsiteX331" fmla="*/ 8892648 w 11748700"/>
              <a:gd name="connsiteY331" fmla="*/ 104008 h 6673820"/>
              <a:gd name="connsiteX332" fmla="*/ 8948985 w 11748700"/>
              <a:gd name="connsiteY332" fmla="*/ 117009 h 6673820"/>
              <a:gd name="connsiteX333" fmla="*/ 9187336 w 11748700"/>
              <a:gd name="connsiteY333" fmla="*/ 156011 h 6673820"/>
              <a:gd name="connsiteX334" fmla="*/ 9282676 w 11748700"/>
              <a:gd name="connsiteY334" fmla="*/ 173346 h 6673820"/>
              <a:gd name="connsiteX335" fmla="*/ 9404019 w 11748700"/>
              <a:gd name="connsiteY335" fmla="*/ 186347 h 6673820"/>
              <a:gd name="connsiteX336" fmla="*/ 9464690 w 11748700"/>
              <a:gd name="connsiteY336" fmla="*/ 195014 h 6673820"/>
              <a:gd name="connsiteX337" fmla="*/ 9698707 w 11748700"/>
              <a:gd name="connsiteY337" fmla="*/ 216683 h 6673820"/>
              <a:gd name="connsiteX338" fmla="*/ 9785380 w 11748700"/>
              <a:gd name="connsiteY338" fmla="*/ 229683 h 6673820"/>
              <a:gd name="connsiteX339" fmla="*/ 9885054 w 11748700"/>
              <a:gd name="connsiteY339" fmla="*/ 251352 h 6673820"/>
              <a:gd name="connsiteX340" fmla="*/ 9958726 w 11748700"/>
              <a:gd name="connsiteY340" fmla="*/ 255685 h 6673820"/>
              <a:gd name="connsiteX341" fmla="*/ 10114737 w 11748700"/>
              <a:gd name="connsiteY341" fmla="*/ 260019 h 6673820"/>
              <a:gd name="connsiteX342" fmla="*/ 10205744 w 11748700"/>
              <a:gd name="connsiteY342" fmla="*/ 273020 h 6673820"/>
              <a:gd name="connsiteX343" fmla="*/ 10357421 w 11748700"/>
              <a:gd name="connsiteY343" fmla="*/ 281687 h 6673820"/>
              <a:gd name="connsiteX344" fmla="*/ 10405092 w 11748700"/>
              <a:gd name="connsiteY344" fmla="*/ 286021 h 6673820"/>
              <a:gd name="connsiteX345" fmla="*/ 10452762 w 11748700"/>
              <a:gd name="connsiteY345" fmla="*/ 299022 h 6673820"/>
              <a:gd name="connsiteX346" fmla="*/ 10483097 w 11748700"/>
              <a:gd name="connsiteY346" fmla="*/ 303355 h 6673820"/>
              <a:gd name="connsiteX347" fmla="*/ 10552436 w 11748700"/>
              <a:gd name="connsiteY347" fmla="*/ 312023 h 6673820"/>
              <a:gd name="connsiteX348" fmla="*/ 10634775 w 11748700"/>
              <a:gd name="connsiteY348" fmla="*/ 333691 h 6673820"/>
              <a:gd name="connsiteX349" fmla="*/ 10717114 w 11748700"/>
              <a:gd name="connsiteY349" fmla="*/ 342358 h 6673820"/>
              <a:gd name="connsiteX350" fmla="*/ 10773452 w 11748700"/>
              <a:gd name="connsiteY350" fmla="*/ 364027 h 6673820"/>
              <a:gd name="connsiteX351" fmla="*/ 10842790 w 11748700"/>
              <a:gd name="connsiteY351" fmla="*/ 385695 h 6673820"/>
              <a:gd name="connsiteX352" fmla="*/ 10903461 w 11748700"/>
              <a:gd name="connsiteY352" fmla="*/ 390028 h 6673820"/>
              <a:gd name="connsiteX353" fmla="*/ 10981467 w 11748700"/>
              <a:gd name="connsiteY353" fmla="*/ 424698 h 6673820"/>
              <a:gd name="connsiteX354" fmla="*/ 11050805 w 11748700"/>
              <a:gd name="connsiteY354" fmla="*/ 442032 h 6673820"/>
              <a:gd name="connsiteX355" fmla="*/ 11133145 w 11748700"/>
              <a:gd name="connsiteY355" fmla="*/ 476701 h 6673820"/>
              <a:gd name="connsiteX356" fmla="*/ 11154813 w 11748700"/>
              <a:gd name="connsiteY356" fmla="*/ 485369 h 6673820"/>
              <a:gd name="connsiteX357" fmla="*/ 11232819 w 11748700"/>
              <a:gd name="connsiteY357" fmla="*/ 533039 h 6673820"/>
              <a:gd name="connsiteX358" fmla="*/ 11258820 w 11748700"/>
              <a:gd name="connsiteY358" fmla="*/ 554707 h 6673820"/>
              <a:gd name="connsiteX359" fmla="*/ 11328159 w 11748700"/>
              <a:gd name="connsiteY359" fmla="*/ 645714 h 6673820"/>
              <a:gd name="connsiteX360" fmla="*/ 11371495 w 11748700"/>
              <a:gd name="connsiteY360" fmla="*/ 754055 h 6673820"/>
              <a:gd name="connsiteX361" fmla="*/ 11397497 w 11748700"/>
              <a:gd name="connsiteY361" fmla="*/ 806059 h 6673820"/>
              <a:gd name="connsiteX362" fmla="*/ 11427833 w 11748700"/>
              <a:gd name="connsiteY362" fmla="*/ 931735 h 6673820"/>
              <a:gd name="connsiteX363" fmla="*/ 11458168 w 11748700"/>
              <a:gd name="connsiteY363" fmla="*/ 1014074 h 6673820"/>
              <a:gd name="connsiteX364" fmla="*/ 11462502 w 11748700"/>
              <a:gd name="connsiteY364" fmla="*/ 1087746 h 6673820"/>
              <a:gd name="connsiteX365" fmla="*/ 11475503 w 11748700"/>
              <a:gd name="connsiteY365" fmla="*/ 1126749 h 6673820"/>
              <a:gd name="connsiteX366" fmla="*/ 11488504 w 11748700"/>
              <a:gd name="connsiteY366" fmla="*/ 1330430 h 6673820"/>
              <a:gd name="connsiteX367" fmla="*/ 11523173 w 11748700"/>
              <a:gd name="connsiteY367" fmla="*/ 1677122 h 6673820"/>
              <a:gd name="connsiteX368" fmla="*/ 11518839 w 11748700"/>
              <a:gd name="connsiteY368" fmla="*/ 1954476 h 6673820"/>
              <a:gd name="connsiteX369" fmla="*/ 11510172 w 11748700"/>
              <a:gd name="connsiteY369" fmla="*/ 2084485 h 6673820"/>
              <a:gd name="connsiteX370" fmla="*/ 11518839 w 11748700"/>
              <a:gd name="connsiteY370" fmla="*/ 2283833 h 6673820"/>
              <a:gd name="connsiteX371" fmla="*/ 11583844 w 11748700"/>
              <a:gd name="connsiteY371" fmla="*/ 2379173 h 6673820"/>
              <a:gd name="connsiteX372" fmla="*/ 11605512 w 11748700"/>
              <a:gd name="connsiteY372" fmla="*/ 2439845 h 6673820"/>
              <a:gd name="connsiteX373" fmla="*/ 11609846 w 11748700"/>
              <a:gd name="connsiteY373" fmla="*/ 2487515 h 6673820"/>
              <a:gd name="connsiteX374" fmla="*/ 11622847 w 11748700"/>
              <a:gd name="connsiteY374" fmla="*/ 2556853 h 6673820"/>
              <a:gd name="connsiteX375" fmla="*/ 11618513 w 11748700"/>
              <a:gd name="connsiteY375" fmla="*/ 2786537 h 6673820"/>
              <a:gd name="connsiteX376" fmla="*/ 11614180 w 11748700"/>
              <a:gd name="connsiteY376" fmla="*/ 3089892 h 6673820"/>
              <a:gd name="connsiteX377" fmla="*/ 11596845 w 11748700"/>
              <a:gd name="connsiteY377" fmla="*/ 3211234 h 6673820"/>
              <a:gd name="connsiteX378" fmla="*/ 11583844 w 11748700"/>
              <a:gd name="connsiteY378" fmla="*/ 3328243 h 6673820"/>
              <a:gd name="connsiteX379" fmla="*/ 11575177 w 11748700"/>
              <a:gd name="connsiteY379" fmla="*/ 3423583 h 6673820"/>
              <a:gd name="connsiteX380" fmla="*/ 11562176 w 11748700"/>
              <a:gd name="connsiteY380" fmla="*/ 3666267 h 6673820"/>
              <a:gd name="connsiteX381" fmla="*/ 11575177 w 11748700"/>
              <a:gd name="connsiteY381" fmla="*/ 4025960 h 6673820"/>
              <a:gd name="connsiteX382" fmla="*/ 11592511 w 11748700"/>
              <a:gd name="connsiteY382" fmla="*/ 4108300 h 6673820"/>
              <a:gd name="connsiteX383" fmla="*/ 11631514 w 11748700"/>
              <a:gd name="connsiteY383" fmla="*/ 4333649 h 6673820"/>
              <a:gd name="connsiteX384" fmla="*/ 11653183 w 11748700"/>
              <a:gd name="connsiteY384" fmla="*/ 4411655 h 6673820"/>
              <a:gd name="connsiteX385" fmla="*/ 11666184 w 11748700"/>
              <a:gd name="connsiteY385" fmla="*/ 4498328 h 6673820"/>
              <a:gd name="connsiteX386" fmla="*/ 11674851 w 11748700"/>
              <a:gd name="connsiteY386" fmla="*/ 4541664 h 6673820"/>
              <a:gd name="connsiteX387" fmla="*/ 11687852 w 11748700"/>
              <a:gd name="connsiteY387" fmla="*/ 4658673 h 6673820"/>
              <a:gd name="connsiteX388" fmla="*/ 11692185 w 11748700"/>
              <a:gd name="connsiteY388" fmla="*/ 4715010 h 6673820"/>
              <a:gd name="connsiteX389" fmla="*/ 11700853 w 11748700"/>
              <a:gd name="connsiteY389" fmla="*/ 4771348 h 6673820"/>
              <a:gd name="connsiteX390" fmla="*/ 11709520 w 11748700"/>
              <a:gd name="connsiteY390" fmla="*/ 4923026 h 6673820"/>
              <a:gd name="connsiteX391" fmla="*/ 11718187 w 11748700"/>
              <a:gd name="connsiteY391" fmla="*/ 4983697 h 6673820"/>
              <a:gd name="connsiteX392" fmla="*/ 11726855 w 11748700"/>
              <a:gd name="connsiteY392" fmla="*/ 5079037 h 6673820"/>
              <a:gd name="connsiteX393" fmla="*/ 11731188 w 11748700"/>
              <a:gd name="connsiteY393" fmla="*/ 5105039 h 6673820"/>
              <a:gd name="connsiteX394" fmla="*/ 11744189 w 11748700"/>
              <a:gd name="connsiteY394" fmla="*/ 5230715 h 6673820"/>
              <a:gd name="connsiteX395" fmla="*/ 11726855 w 11748700"/>
              <a:gd name="connsiteY395" fmla="*/ 5690082 h 6673820"/>
              <a:gd name="connsiteX396" fmla="*/ 11687852 w 11748700"/>
              <a:gd name="connsiteY396" fmla="*/ 5785422 h 6673820"/>
              <a:gd name="connsiteX397" fmla="*/ 11670517 w 11748700"/>
              <a:gd name="connsiteY397" fmla="*/ 5815757 h 6673820"/>
              <a:gd name="connsiteX398" fmla="*/ 11601179 w 11748700"/>
              <a:gd name="connsiteY398" fmla="*/ 5859094 h 6673820"/>
              <a:gd name="connsiteX399" fmla="*/ 11458168 w 11748700"/>
              <a:gd name="connsiteY399" fmla="*/ 5919765 h 6673820"/>
              <a:gd name="connsiteX400" fmla="*/ 11401831 w 11748700"/>
              <a:gd name="connsiteY400" fmla="*/ 5963101 h 6673820"/>
              <a:gd name="connsiteX401" fmla="*/ 11297823 w 11748700"/>
              <a:gd name="connsiteY401" fmla="*/ 6032440 h 6673820"/>
              <a:gd name="connsiteX402" fmla="*/ 11258820 w 11748700"/>
              <a:gd name="connsiteY402" fmla="*/ 6075776 h 6673820"/>
              <a:gd name="connsiteX403" fmla="*/ 11198149 w 11748700"/>
              <a:gd name="connsiteY403" fmla="*/ 6123446 h 6673820"/>
              <a:gd name="connsiteX404" fmla="*/ 11098475 w 11748700"/>
              <a:gd name="connsiteY404" fmla="*/ 6210119 h 6673820"/>
              <a:gd name="connsiteX405" fmla="*/ 10942464 w 11748700"/>
              <a:gd name="connsiteY405" fmla="*/ 6327128 h 6673820"/>
              <a:gd name="connsiteX406" fmla="*/ 10634775 w 11748700"/>
              <a:gd name="connsiteY406" fmla="*/ 6461471 h 6673820"/>
              <a:gd name="connsiteX407" fmla="*/ 10461429 w 11748700"/>
              <a:gd name="connsiteY407" fmla="*/ 6478806 h 6673820"/>
              <a:gd name="connsiteX408" fmla="*/ 10041065 w 11748700"/>
              <a:gd name="connsiteY408" fmla="*/ 6487473 h 6673820"/>
              <a:gd name="connsiteX409" fmla="*/ 9967393 w 11748700"/>
              <a:gd name="connsiteY409" fmla="*/ 6491807 h 6673820"/>
              <a:gd name="connsiteX410" fmla="*/ 9885054 w 11748700"/>
              <a:gd name="connsiteY410" fmla="*/ 6509141 h 6673820"/>
              <a:gd name="connsiteX411" fmla="*/ 9798381 w 11748700"/>
              <a:gd name="connsiteY411" fmla="*/ 6522142 h 6673820"/>
              <a:gd name="connsiteX412" fmla="*/ 9681372 w 11748700"/>
              <a:gd name="connsiteY412" fmla="*/ 6548144 h 6673820"/>
              <a:gd name="connsiteX413" fmla="*/ 9486358 w 11748700"/>
              <a:gd name="connsiteY413" fmla="*/ 6574146 h 6673820"/>
              <a:gd name="connsiteX414" fmla="*/ 9278343 w 11748700"/>
              <a:gd name="connsiteY414" fmla="*/ 6613149 h 6673820"/>
              <a:gd name="connsiteX415" fmla="*/ 9209004 w 11748700"/>
              <a:gd name="connsiteY415" fmla="*/ 6630483 h 6673820"/>
              <a:gd name="connsiteX416" fmla="*/ 8775639 w 11748700"/>
              <a:gd name="connsiteY416" fmla="*/ 6647818 h 6673820"/>
              <a:gd name="connsiteX417" fmla="*/ 8463617 w 11748700"/>
              <a:gd name="connsiteY417" fmla="*/ 6656485 h 6673820"/>
              <a:gd name="connsiteX418" fmla="*/ 8368276 w 11748700"/>
              <a:gd name="connsiteY418" fmla="*/ 6660819 h 6673820"/>
              <a:gd name="connsiteX419" fmla="*/ 8216599 w 11748700"/>
              <a:gd name="connsiteY419" fmla="*/ 6665153 h 6673820"/>
              <a:gd name="connsiteX420" fmla="*/ 7848239 w 11748700"/>
              <a:gd name="connsiteY420" fmla="*/ 6656485 h 6673820"/>
              <a:gd name="connsiteX421" fmla="*/ 7800568 w 11748700"/>
              <a:gd name="connsiteY421" fmla="*/ 6652152 h 6673820"/>
              <a:gd name="connsiteX422" fmla="*/ 7748565 w 11748700"/>
              <a:gd name="connsiteY422" fmla="*/ 6643484 h 6673820"/>
              <a:gd name="connsiteX423" fmla="*/ 7614221 w 11748700"/>
              <a:gd name="connsiteY423" fmla="*/ 6634817 h 6673820"/>
              <a:gd name="connsiteX424" fmla="*/ 7432208 w 11748700"/>
              <a:gd name="connsiteY424" fmla="*/ 6600148 h 6673820"/>
              <a:gd name="connsiteX425" fmla="*/ 7319533 w 11748700"/>
              <a:gd name="connsiteY425" fmla="*/ 6574146 h 6673820"/>
              <a:gd name="connsiteX426" fmla="*/ 7276197 w 11748700"/>
              <a:gd name="connsiteY426" fmla="*/ 6569812 h 6673820"/>
              <a:gd name="connsiteX427" fmla="*/ 7011844 w 11748700"/>
              <a:gd name="connsiteY427" fmla="*/ 6548144 h 6673820"/>
              <a:gd name="connsiteX428" fmla="*/ 6925171 w 11748700"/>
              <a:gd name="connsiteY428" fmla="*/ 6565479 h 6673820"/>
              <a:gd name="connsiteX429" fmla="*/ 6912170 w 11748700"/>
              <a:gd name="connsiteY429" fmla="*/ 6569812 h 6673820"/>
              <a:gd name="connsiteX430" fmla="*/ 6890502 w 11748700"/>
              <a:gd name="connsiteY430" fmla="*/ 6582813 h 6673820"/>
              <a:gd name="connsiteX431" fmla="*/ 6795162 w 11748700"/>
              <a:gd name="connsiteY431" fmla="*/ 6634817 h 6673820"/>
              <a:gd name="connsiteX432" fmla="*/ 6691154 w 11748700"/>
              <a:gd name="connsiteY432" fmla="*/ 6643484 h 6673820"/>
              <a:gd name="connsiteX433" fmla="*/ 6617482 w 11748700"/>
              <a:gd name="connsiteY433" fmla="*/ 6656485 h 6673820"/>
              <a:gd name="connsiteX434" fmla="*/ 6582813 w 11748700"/>
              <a:gd name="connsiteY434" fmla="*/ 6665153 h 6673820"/>
              <a:gd name="connsiteX435" fmla="*/ 6548144 w 11748700"/>
              <a:gd name="connsiteY435" fmla="*/ 6669486 h 6673820"/>
              <a:gd name="connsiteX436" fmla="*/ 6517808 w 11748700"/>
              <a:gd name="connsiteY436" fmla="*/ 6673820 h 6673820"/>
              <a:gd name="connsiteX437" fmla="*/ 6015105 w 11748700"/>
              <a:gd name="connsiteY437" fmla="*/ 6669486 h 6673820"/>
              <a:gd name="connsiteX438" fmla="*/ 5915431 w 11748700"/>
              <a:gd name="connsiteY438" fmla="*/ 6647818 h 6673820"/>
              <a:gd name="connsiteX439" fmla="*/ 5538403 w 11748700"/>
              <a:gd name="connsiteY439" fmla="*/ 6652152 h 6673820"/>
              <a:gd name="connsiteX440" fmla="*/ 5196045 w 11748700"/>
              <a:gd name="connsiteY440" fmla="*/ 6634817 h 6673820"/>
              <a:gd name="connsiteX441" fmla="*/ 4489660 w 11748700"/>
              <a:gd name="connsiteY441" fmla="*/ 6608815 h 6673820"/>
              <a:gd name="connsiteX442" fmla="*/ 4311981 w 11748700"/>
              <a:gd name="connsiteY442" fmla="*/ 6582813 h 6673820"/>
              <a:gd name="connsiteX443" fmla="*/ 4090965 w 11748700"/>
              <a:gd name="connsiteY443" fmla="*/ 6552478 h 6673820"/>
              <a:gd name="connsiteX444" fmla="*/ 3999958 w 11748700"/>
              <a:gd name="connsiteY444" fmla="*/ 6513475 h 6673820"/>
              <a:gd name="connsiteX445" fmla="*/ 3666267 w 11748700"/>
              <a:gd name="connsiteY445" fmla="*/ 6448470 h 6673820"/>
              <a:gd name="connsiteX446" fmla="*/ 3588261 w 11748700"/>
              <a:gd name="connsiteY446" fmla="*/ 6439803 h 6673820"/>
              <a:gd name="connsiteX447" fmla="*/ 3336910 w 11748700"/>
              <a:gd name="connsiteY447" fmla="*/ 6405134 h 6673820"/>
              <a:gd name="connsiteX448" fmla="*/ 3003219 w 11748700"/>
              <a:gd name="connsiteY448" fmla="*/ 6340129 h 6673820"/>
              <a:gd name="connsiteX449" fmla="*/ 2825539 w 11748700"/>
              <a:gd name="connsiteY449" fmla="*/ 6309793 h 6673820"/>
              <a:gd name="connsiteX450" fmla="*/ 2678195 w 11748700"/>
              <a:gd name="connsiteY450" fmla="*/ 6288125 h 6673820"/>
              <a:gd name="connsiteX451" fmla="*/ 2500515 w 11748700"/>
              <a:gd name="connsiteY451" fmla="*/ 6305460 h 6673820"/>
              <a:gd name="connsiteX452" fmla="*/ 2439844 w 11748700"/>
              <a:gd name="connsiteY452" fmla="*/ 6314127 h 6673820"/>
              <a:gd name="connsiteX453" fmla="*/ 2244830 w 11748700"/>
              <a:gd name="connsiteY453" fmla="*/ 6361797 h 6673820"/>
              <a:gd name="connsiteX454" fmla="*/ 2088819 w 11748700"/>
              <a:gd name="connsiteY454" fmla="*/ 6383465 h 6673820"/>
              <a:gd name="connsiteX455" fmla="*/ 2015147 w 11748700"/>
              <a:gd name="connsiteY455" fmla="*/ 6400800 h 6673820"/>
              <a:gd name="connsiteX456" fmla="*/ 1950142 w 11748700"/>
              <a:gd name="connsiteY456" fmla="*/ 6409467 h 6673820"/>
              <a:gd name="connsiteX457" fmla="*/ 1815799 w 11748700"/>
              <a:gd name="connsiteY457" fmla="*/ 6444137 h 6673820"/>
              <a:gd name="connsiteX458" fmla="*/ 1681456 w 11748700"/>
              <a:gd name="connsiteY458" fmla="*/ 6452804 h 6673820"/>
              <a:gd name="connsiteX459" fmla="*/ 1473440 w 11748700"/>
              <a:gd name="connsiteY459" fmla="*/ 6431136 h 6673820"/>
              <a:gd name="connsiteX460" fmla="*/ 1369433 w 11748700"/>
              <a:gd name="connsiteY460" fmla="*/ 6418135 h 6673820"/>
              <a:gd name="connsiteX461" fmla="*/ 1287093 w 11748700"/>
              <a:gd name="connsiteY461" fmla="*/ 6405134 h 6673820"/>
              <a:gd name="connsiteX462" fmla="*/ 1239423 w 11748700"/>
              <a:gd name="connsiteY462" fmla="*/ 6396466 h 6673820"/>
              <a:gd name="connsiteX463" fmla="*/ 1165751 w 11748700"/>
              <a:gd name="connsiteY463" fmla="*/ 6370464 h 6673820"/>
              <a:gd name="connsiteX464" fmla="*/ 1053076 w 11748700"/>
              <a:gd name="connsiteY464" fmla="*/ 6335795 h 6673820"/>
              <a:gd name="connsiteX465" fmla="*/ 892731 w 11748700"/>
              <a:gd name="connsiteY465" fmla="*/ 6244789 h 6673820"/>
              <a:gd name="connsiteX466" fmla="*/ 858062 w 11748700"/>
              <a:gd name="connsiteY466" fmla="*/ 6218787 h 6673820"/>
              <a:gd name="connsiteX467" fmla="*/ 775723 w 11748700"/>
              <a:gd name="connsiteY467" fmla="*/ 6149448 h 6673820"/>
              <a:gd name="connsiteX468" fmla="*/ 719385 w 11748700"/>
              <a:gd name="connsiteY468" fmla="*/ 6023773 h 6673820"/>
              <a:gd name="connsiteX469" fmla="*/ 654381 w 11748700"/>
              <a:gd name="connsiteY469" fmla="*/ 5950101 h 6673820"/>
              <a:gd name="connsiteX470" fmla="*/ 628379 w 11748700"/>
              <a:gd name="connsiteY470" fmla="*/ 5893763 h 6673820"/>
              <a:gd name="connsiteX471" fmla="*/ 576375 w 11748700"/>
              <a:gd name="connsiteY471" fmla="*/ 5802756 h 6673820"/>
              <a:gd name="connsiteX472" fmla="*/ 489702 w 11748700"/>
              <a:gd name="connsiteY472" fmla="*/ 5620743 h 6673820"/>
              <a:gd name="connsiteX473" fmla="*/ 476701 w 11748700"/>
              <a:gd name="connsiteY473" fmla="*/ 5551405 h 6673820"/>
              <a:gd name="connsiteX474" fmla="*/ 372693 w 11748700"/>
              <a:gd name="connsiteY474" fmla="*/ 5317388 h 6673820"/>
              <a:gd name="connsiteX475" fmla="*/ 359693 w 11748700"/>
              <a:gd name="connsiteY475" fmla="*/ 5269718 h 6673820"/>
              <a:gd name="connsiteX476" fmla="*/ 329357 w 11748700"/>
              <a:gd name="connsiteY476" fmla="*/ 5183045 h 6673820"/>
              <a:gd name="connsiteX477" fmla="*/ 281687 w 11748700"/>
              <a:gd name="connsiteY477" fmla="*/ 5083371 h 6673820"/>
              <a:gd name="connsiteX478" fmla="*/ 251351 w 11748700"/>
              <a:gd name="connsiteY478" fmla="*/ 5009699 h 6673820"/>
              <a:gd name="connsiteX479" fmla="*/ 238350 w 11748700"/>
              <a:gd name="connsiteY479" fmla="*/ 4970696 h 6673820"/>
              <a:gd name="connsiteX480" fmla="*/ 212348 w 11748700"/>
              <a:gd name="connsiteY480" fmla="*/ 4936027 h 6673820"/>
              <a:gd name="connsiteX481" fmla="*/ 177679 w 11748700"/>
              <a:gd name="connsiteY481" fmla="*/ 4849354 h 6673820"/>
              <a:gd name="connsiteX482" fmla="*/ 125675 w 11748700"/>
              <a:gd name="connsiteY482" fmla="*/ 4745346 h 6673820"/>
              <a:gd name="connsiteX483" fmla="*/ 99674 w 11748700"/>
              <a:gd name="connsiteY483" fmla="*/ 4654339 h 6673820"/>
              <a:gd name="connsiteX484" fmla="*/ 73672 w 11748700"/>
              <a:gd name="connsiteY484" fmla="*/ 4602336 h 6673820"/>
              <a:gd name="connsiteX485" fmla="*/ 69338 w 11748700"/>
              <a:gd name="connsiteY485" fmla="*/ 4580667 h 6673820"/>
              <a:gd name="connsiteX486" fmla="*/ 47670 w 11748700"/>
              <a:gd name="connsiteY486" fmla="*/ 4537331 h 6673820"/>
              <a:gd name="connsiteX487" fmla="*/ 39002 w 11748700"/>
              <a:gd name="connsiteY487" fmla="*/ 4515663 h 6673820"/>
              <a:gd name="connsiteX488" fmla="*/ 34669 w 11748700"/>
              <a:gd name="connsiteY488" fmla="*/ 4493994 h 6673820"/>
              <a:gd name="connsiteX489" fmla="*/ 30335 w 11748700"/>
              <a:gd name="connsiteY489" fmla="*/ 4450658 h 6673820"/>
              <a:gd name="connsiteX490" fmla="*/ 21668 w 11748700"/>
              <a:gd name="connsiteY490" fmla="*/ 4428990 h 6673820"/>
              <a:gd name="connsiteX491" fmla="*/ 13001 w 11748700"/>
              <a:gd name="connsiteY491" fmla="*/ 4359651 h 6673820"/>
              <a:gd name="connsiteX492" fmla="*/ 0 w 11748700"/>
              <a:gd name="connsiteY492" fmla="*/ 4238309 h 6673820"/>
              <a:gd name="connsiteX493" fmla="*/ 4333 w 11748700"/>
              <a:gd name="connsiteY493" fmla="*/ 4025960 h 6673820"/>
              <a:gd name="connsiteX494" fmla="*/ 13001 w 11748700"/>
              <a:gd name="connsiteY494" fmla="*/ 3999958 h 6673820"/>
              <a:gd name="connsiteX495" fmla="*/ 17334 w 11748700"/>
              <a:gd name="connsiteY495" fmla="*/ 3973956 h 6673820"/>
              <a:gd name="connsiteX496" fmla="*/ 26002 w 11748700"/>
              <a:gd name="connsiteY496" fmla="*/ 3930620 h 6673820"/>
              <a:gd name="connsiteX497" fmla="*/ 34669 w 11748700"/>
              <a:gd name="connsiteY497" fmla="*/ 3878616 h 6673820"/>
              <a:gd name="connsiteX498" fmla="*/ 43336 w 11748700"/>
              <a:gd name="connsiteY498" fmla="*/ 3861282 h 6673820"/>
              <a:gd name="connsiteX499" fmla="*/ 47670 w 11748700"/>
              <a:gd name="connsiteY499" fmla="*/ 3843947 h 6673820"/>
              <a:gd name="connsiteX500" fmla="*/ 56337 w 11748700"/>
              <a:gd name="connsiteY500" fmla="*/ 3826612 h 6673820"/>
              <a:gd name="connsiteX501" fmla="*/ 69338 w 11748700"/>
              <a:gd name="connsiteY501" fmla="*/ 3787610 h 6673820"/>
              <a:gd name="connsiteX502" fmla="*/ 78005 w 11748700"/>
              <a:gd name="connsiteY502" fmla="*/ 3770275 h 6673820"/>
              <a:gd name="connsiteX503" fmla="*/ 95340 w 11748700"/>
              <a:gd name="connsiteY503" fmla="*/ 3718271 h 6673820"/>
              <a:gd name="connsiteX504" fmla="*/ 104007 w 11748700"/>
              <a:gd name="connsiteY504" fmla="*/ 3696603 h 6673820"/>
              <a:gd name="connsiteX505" fmla="*/ 151677 w 11748700"/>
              <a:gd name="connsiteY505" fmla="*/ 3657600 h 6673820"/>
              <a:gd name="connsiteX506" fmla="*/ 294688 w 11748700"/>
              <a:gd name="connsiteY506" fmla="*/ 3661934 h 6673820"/>
              <a:gd name="connsiteX507" fmla="*/ 359693 w 11748700"/>
              <a:gd name="connsiteY507" fmla="*/ 3692269 h 6673820"/>
              <a:gd name="connsiteX508" fmla="*/ 377027 w 11748700"/>
              <a:gd name="connsiteY508" fmla="*/ 3709604 h 6673820"/>
              <a:gd name="connsiteX509" fmla="*/ 437698 w 11748700"/>
              <a:gd name="connsiteY509" fmla="*/ 3726938 h 6673820"/>
              <a:gd name="connsiteX510" fmla="*/ 446366 w 11748700"/>
              <a:gd name="connsiteY510" fmla="*/ 3731272 h 6673820"/>
              <a:gd name="connsiteX511" fmla="*/ 437698 w 11748700"/>
              <a:gd name="connsiteY511" fmla="*/ 3765941 h 6673820"/>
              <a:gd name="connsiteX0" fmla="*/ 212348 w 11748700"/>
              <a:gd name="connsiteY0" fmla="*/ 2643526 h 6673820"/>
              <a:gd name="connsiteX1" fmla="*/ 251351 w 11748700"/>
              <a:gd name="connsiteY1" fmla="*/ 2790870 h 6673820"/>
              <a:gd name="connsiteX2" fmla="*/ 290354 w 11748700"/>
              <a:gd name="connsiteY2" fmla="*/ 2916546 h 6673820"/>
              <a:gd name="connsiteX3" fmla="*/ 325023 w 11748700"/>
              <a:gd name="connsiteY3" fmla="*/ 3089892 h 6673820"/>
              <a:gd name="connsiteX4" fmla="*/ 338024 w 11748700"/>
              <a:gd name="connsiteY4" fmla="*/ 3193900 h 6673820"/>
              <a:gd name="connsiteX5" fmla="*/ 346692 w 11748700"/>
              <a:gd name="connsiteY5" fmla="*/ 3609930 h 6673820"/>
              <a:gd name="connsiteX6" fmla="*/ 507037 w 11748700"/>
              <a:gd name="connsiteY6" fmla="*/ 3861282 h 6673820"/>
              <a:gd name="connsiteX7" fmla="*/ 615378 w 11748700"/>
              <a:gd name="connsiteY7" fmla="*/ 4008626 h 6673820"/>
              <a:gd name="connsiteX8" fmla="*/ 710718 w 11748700"/>
              <a:gd name="connsiteY8" fmla="*/ 4164637 h 6673820"/>
              <a:gd name="connsiteX9" fmla="*/ 992405 w 11748700"/>
              <a:gd name="connsiteY9" fmla="*/ 4428990 h 6673820"/>
              <a:gd name="connsiteX10" fmla="*/ 1044409 w 11748700"/>
              <a:gd name="connsiteY10" fmla="*/ 4524330 h 6673820"/>
              <a:gd name="connsiteX11" fmla="*/ 1174419 w 11748700"/>
              <a:gd name="connsiteY11" fmla="*/ 4684675 h 6673820"/>
              <a:gd name="connsiteX12" fmla="*/ 1235090 w 11748700"/>
              <a:gd name="connsiteY12" fmla="*/ 4741012 h 6673820"/>
              <a:gd name="connsiteX13" fmla="*/ 1547112 w 11748700"/>
              <a:gd name="connsiteY13" fmla="*/ 4901357 h 6673820"/>
              <a:gd name="connsiteX14" fmla="*/ 1607784 w 11748700"/>
              <a:gd name="connsiteY14" fmla="*/ 4936027 h 6673820"/>
              <a:gd name="connsiteX15" fmla="*/ 1711791 w 11748700"/>
              <a:gd name="connsiteY15" fmla="*/ 4949028 h 6673820"/>
              <a:gd name="connsiteX16" fmla="*/ 1820132 w 11748700"/>
              <a:gd name="connsiteY16" fmla="*/ 4966362 h 6673820"/>
              <a:gd name="connsiteX17" fmla="*/ 2049816 w 11748700"/>
              <a:gd name="connsiteY17" fmla="*/ 4996698 h 6673820"/>
              <a:gd name="connsiteX18" fmla="*/ 2153823 w 11748700"/>
              <a:gd name="connsiteY18" fmla="*/ 5018366 h 6673820"/>
              <a:gd name="connsiteX19" fmla="*/ 2218828 w 11748700"/>
              <a:gd name="connsiteY19" fmla="*/ 5027033 h 6673820"/>
              <a:gd name="connsiteX20" fmla="*/ 2331503 w 11748700"/>
              <a:gd name="connsiteY20" fmla="*/ 5040034 h 6673820"/>
              <a:gd name="connsiteX21" fmla="*/ 2444178 w 11748700"/>
              <a:gd name="connsiteY21" fmla="*/ 5057369 h 6673820"/>
              <a:gd name="connsiteX22" fmla="*/ 2587188 w 11748700"/>
              <a:gd name="connsiteY22" fmla="*/ 5083371 h 6673820"/>
              <a:gd name="connsiteX23" fmla="*/ 2643526 w 11748700"/>
              <a:gd name="connsiteY23" fmla="*/ 5092038 h 6673820"/>
              <a:gd name="connsiteX24" fmla="*/ 2730199 w 11748700"/>
              <a:gd name="connsiteY24" fmla="*/ 5096372 h 6673820"/>
              <a:gd name="connsiteX25" fmla="*/ 2786536 w 11748700"/>
              <a:gd name="connsiteY25" fmla="*/ 5105039 h 6673820"/>
              <a:gd name="connsiteX26" fmla="*/ 2916546 w 11748700"/>
              <a:gd name="connsiteY26" fmla="*/ 5092038 h 6673820"/>
              <a:gd name="connsiteX27" fmla="*/ 2977217 w 11748700"/>
              <a:gd name="connsiteY27" fmla="*/ 5070370 h 6673820"/>
              <a:gd name="connsiteX28" fmla="*/ 3033554 w 11748700"/>
              <a:gd name="connsiteY28" fmla="*/ 5057369 h 6673820"/>
              <a:gd name="connsiteX29" fmla="*/ 3115893 w 11748700"/>
              <a:gd name="connsiteY29" fmla="*/ 5048701 h 6673820"/>
              <a:gd name="connsiteX30" fmla="*/ 3250237 w 11748700"/>
              <a:gd name="connsiteY30" fmla="*/ 5044368 h 6673820"/>
              <a:gd name="connsiteX31" fmla="*/ 3367245 w 11748700"/>
              <a:gd name="connsiteY31" fmla="*/ 5031367 h 6673820"/>
              <a:gd name="connsiteX32" fmla="*/ 3614263 w 11748700"/>
              <a:gd name="connsiteY32" fmla="*/ 5022700 h 6673820"/>
              <a:gd name="connsiteX33" fmla="*/ 3822278 w 11748700"/>
              <a:gd name="connsiteY33" fmla="*/ 5027033 h 6673820"/>
              <a:gd name="connsiteX34" fmla="*/ 3891617 w 11748700"/>
              <a:gd name="connsiteY34" fmla="*/ 5035701 h 6673820"/>
              <a:gd name="connsiteX35" fmla="*/ 4004292 w 11748700"/>
              <a:gd name="connsiteY35" fmla="*/ 5040034 h 6673820"/>
              <a:gd name="connsiteX36" fmla="*/ 4064963 w 11748700"/>
              <a:gd name="connsiteY36" fmla="*/ 5057369 h 6673820"/>
              <a:gd name="connsiteX37" fmla="*/ 4108299 w 11748700"/>
              <a:gd name="connsiteY37" fmla="*/ 5083371 h 6673820"/>
              <a:gd name="connsiteX38" fmla="*/ 4177638 w 11748700"/>
              <a:gd name="connsiteY38" fmla="*/ 5126707 h 6673820"/>
              <a:gd name="connsiteX39" fmla="*/ 4220974 w 11748700"/>
              <a:gd name="connsiteY39" fmla="*/ 5178711 h 6673820"/>
              <a:gd name="connsiteX40" fmla="*/ 4259977 w 11748700"/>
              <a:gd name="connsiteY40" fmla="*/ 5217714 h 6673820"/>
              <a:gd name="connsiteX41" fmla="*/ 4268644 w 11748700"/>
              <a:gd name="connsiteY41" fmla="*/ 5239382 h 6673820"/>
              <a:gd name="connsiteX42" fmla="*/ 4294646 w 11748700"/>
              <a:gd name="connsiteY42" fmla="*/ 5287052 h 6673820"/>
              <a:gd name="connsiteX43" fmla="*/ 4333649 w 11748700"/>
              <a:gd name="connsiteY43" fmla="*/ 5330389 h 6673820"/>
              <a:gd name="connsiteX44" fmla="*/ 4355317 w 11748700"/>
              <a:gd name="connsiteY44" fmla="*/ 5369392 h 6673820"/>
              <a:gd name="connsiteX45" fmla="*/ 4381319 w 11748700"/>
              <a:gd name="connsiteY45" fmla="*/ 5391060 h 6673820"/>
              <a:gd name="connsiteX46" fmla="*/ 4437657 w 11748700"/>
              <a:gd name="connsiteY46" fmla="*/ 5451731 h 6673820"/>
              <a:gd name="connsiteX47" fmla="*/ 4454991 w 11748700"/>
              <a:gd name="connsiteY47" fmla="*/ 5477733 h 6673820"/>
              <a:gd name="connsiteX48" fmla="*/ 4480993 w 11748700"/>
              <a:gd name="connsiteY48" fmla="*/ 5516736 h 6673820"/>
              <a:gd name="connsiteX49" fmla="*/ 4489660 w 11748700"/>
              <a:gd name="connsiteY49" fmla="*/ 5542737 h 6673820"/>
              <a:gd name="connsiteX50" fmla="*/ 4532997 w 11748700"/>
              <a:gd name="connsiteY50" fmla="*/ 5616410 h 6673820"/>
              <a:gd name="connsiteX51" fmla="*/ 4558999 w 11748700"/>
              <a:gd name="connsiteY51" fmla="*/ 5655412 h 6673820"/>
              <a:gd name="connsiteX52" fmla="*/ 4624003 w 11748700"/>
              <a:gd name="connsiteY52" fmla="*/ 5720417 h 6673820"/>
              <a:gd name="connsiteX53" fmla="*/ 4650005 w 11748700"/>
              <a:gd name="connsiteY53" fmla="*/ 5746419 h 6673820"/>
              <a:gd name="connsiteX54" fmla="*/ 4680341 w 11748700"/>
              <a:gd name="connsiteY54" fmla="*/ 5781088 h 6673820"/>
              <a:gd name="connsiteX55" fmla="*/ 4693342 w 11748700"/>
              <a:gd name="connsiteY55" fmla="*/ 5794089 h 6673820"/>
              <a:gd name="connsiteX56" fmla="*/ 4736678 w 11748700"/>
              <a:gd name="connsiteY56" fmla="*/ 5841759 h 6673820"/>
              <a:gd name="connsiteX57" fmla="*/ 4836352 w 11748700"/>
              <a:gd name="connsiteY57" fmla="*/ 5919765 h 6673820"/>
              <a:gd name="connsiteX58" fmla="*/ 4871021 w 11748700"/>
              <a:gd name="connsiteY58" fmla="*/ 5945767 h 6673820"/>
              <a:gd name="connsiteX59" fmla="*/ 4888356 w 11748700"/>
              <a:gd name="connsiteY59" fmla="*/ 5958768 h 6673820"/>
              <a:gd name="connsiteX60" fmla="*/ 4927359 w 11748700"/>
              <a:gd name="connsiteY60" fmla="*/ 5980436 h 6673820"/>
              <a:gd name="connsiteX61" fmla="*/ 4949027 w 11748700"/>
              <a:gd name="connsiteY61" fmla="*/ 5997771 h 6673820"/>
              <a:gd name="connsiteX62" fmla="*/ 4979363 w 11748700"/>
              <a:gd name="connsiteY62" fmla="*/ 6010772 h 6673820"/>
              <a:gd name="connsiteX63" fmla="*/ 5035700 w 11748700"/>
              <a:gd name="connsiteY63" fmla="*/ 6041107 h 6673820"/>
              <a:gd name="connsiteX64" fmla="*/ 5074703 w 11748700"/>
              <a:gd name="connsiteY64" fmla="*/ 6045441 h 6673820"/>
              <a:gd name="connsiteX65" fmla="*/ 5096371 w 11748700"/>
              <a:gd name="connsiteY65" fmla="*/ 6054108 h 6673820"/>
              <a:gd name="connsiteX66" fmla="*/ 5248049 w 11748700"/>
              <a:gd name="connsiteY66" fmla="*/ 6067109 h 6673820"/>
              <a:gd name="connsiteX67" fmla="*/ 5313054 w 11748700"/>
              <a:gd name="connsiteY67" fmla="*/ 6054108 h 6673820"/>
              <a:gd name="connsiteX68" fmla="*/ 5326055 w 11748700"/>
              <a:gd name="connsiteY68" fmla="*/ 6049774 h 6673820"/>
              <a:gd name="connsiteX69" fmla="*/ 5343389 w 11748700"/>
              <a:gd name="connsiteY69" fmla="*/ 6045441 h 6673820"/>
              <a:gd name="connsiteX70" fmla="*/ 5356390 w 11748700"/>
              <a:gd name="connsiteY70" fmla="*/ 6041107 h 6673820"/>
              <a:gd name="connsiteX71" fmla="*/ 5378058 w 11748700"/>
              <a:gd name="connsiteY71" fmla="*/ 6036773 h 6673820"/>
              <a:gd name="connsiteX72" fmla="*/ 5443063 w 11748700"/>
              <a:gd name="connsiteY72" fmla="*/ 6010772 h 6673820"/>
              <a:gd name="connsiteX73" fmla="*/ 5486400 w 11748700"/>
              <a:gd name="connsiteY73" fmla="*/ 6002104 h 6673820"/>
              <a:gd name="connsiteX74" fmla="*/ 5516735 w 11748700"/>
              <a:gd name="connsiteY74" fmla="*/ 5984770 h 6673820"/>
              <a:gd name="connsiteX75" fmla="*/ 5586074 w 11748700"/>
              <a:gd name="connsiteY75" fmla="*/ 5963101 h 6673820"/>
              <a:gd name="connsiteX76" fmla="*/ 5607742 w 11748700"/>
              <a:gd name="connsiteY76" fmla="*/ 5954434 h 6673820"/>
              <a:gd name="connsiteX77" fmla="*/ 5633744 w 11748700"/>
              <a:gd name="connsiteY77" fmla="*/ 5945767 h 6673820"/>
              <a:gd name="connsiteX78" fmla="*/ 5659746 w 11748700"/>
              <a:gd name="connsiteY78" fmla="*/ 5924099 h 6673820"/>
              <a:gd name="connsiteX79" fmla="*/ 5711749 w 11748700"/>
              <a:gd name="connsiteY79" fmla="*/ 5902430 h 6673820"/>
              <a:gd name="connsiteX80" fmla="*/ 5737751 w 11748700"/>
              <a:gd name="connsiteY80" fmla="*/ 5885096 h 6673820"/>
              <a:gd name="connsiteX81" fmla="*/ 5824424 w 11748700"/>
              <a:gd name="connsiteY81" fmla="*/ 5837426 h 6673820"/>
              <a:gd name="connsiteX82" fmla="*/ 5863427 w 11748700"/>
              <a:gd name="connsiteY82" fmla="*/ 5807090 h 6673820"/>
              <a:gd name="connsiteX83" fmla="*/ 5880762 w 11748700"/>
              <a:gd name="connsiteY83" fmla="*/ 5794089 h 6673820"/>
              <a:gd name="connsiteX84" fmla="*/ 5911097 w 11748700"/>
              <a:gd name="connsiteY84" fmla="*/ 5763754 h 6673820"/>
              <a:gd name="connsiteX85" fmla="*/ 5963101 w 11748700"/>
              <a:gd name="connsiteY85" fmla="*/ 5720417 h 6673820"/>
              <a:gd name="connsiteX86" fmla="*/ 5980436 w 11748700"/>
              <a:gd name="connsiteY86" fmla="*/ 5707416 h 6673820"/>
              <a:gd name="connsiteX87" fmla="*/ 5993437 w 11748700"/>
              <a:gd name="connsiteY87" fmla="*/ 5698749 h 6673820"/>
              <a:gd name="connsiteX88" fmla="*/ 6006438 w 11748700"/>
              <a:gd name="connsiteY88" fmla="*/ 5685748 h 6673820"/>
              <a:gd name="connsiteX89" fmla="*/ 6054108 w 11748700"/>
              <a:gd name="connsiteY89" fmla="*/ 5651079 h 6673820"/>
              <a:gd name="connsiteX90" fmla="*/ 6088777 w 11748700"/>
              <a:gd name="connsiteY90" fmla="*/ 5625077 h 6673820"/>
              <a:gd name="connsiteX91" fmla="*/ 6114779 w 11748700"/>
              <a:gd name="connsiteY91" fmla="*/ 5599075 h 6673820"/>
              <a:gd name="connsiteX92" fmla="*/ 6127780 w 11748700"/>
              <a:gd name="connsiteY92" fmla="*/ 5586074 h 6673820"/>
              <a:gd name="connsiteX93" fmla="*/ 6140781 w 11748700"/>
              <a:gd name="connsiteY93" fmla="*/ 5568739 h 6673820"/>
              <a:gd name="connsiteX94" fmla="*/ 6158115 w 11748700"/>
              <a:gd name="connsiteY94" fmla="*/ 5551405 h 6673820"/>
              <a:gd name="connsiteX95" fmla="*/ 6171116 w 11748700"/>
              <a:gd name="connsiteY95" fmla="*/ 5529737 h 6673820"/>
              <a:gd name="connsiteX96" fmla="*/ 6192784 w 11748700"/>
              <a:gd name="connsiteY96" fmla="*/ 5508068 h 6673820"/>
              <a:gd name="connsiteX97" fmla="*/ 6201452 w 11748700"/>
              <a:gd name="connsiteY97" fmla="*/ 5477733 h 6673820"/>
              <a:gd name="connsiteX98" fmla="*/ 6210119 w 11748700"/>
              <a:gd name="connsiteY98" fmla="*/ 5469065 h 6673820"/>
              <a:gd name="connsiteX99" fmla="*/ 6218786 w 11748700"/>
              <a:gd name="connsiteY99" fmla="*/ 5456064 h 6673820"/>
              <a:gd name="connsiteX100" fmla="*/ 6231787 w 11748700"/>
              <a:gd name="connsiteY100" fmla="*/ 5421395 h 6673820"/>
              <a:gd name="connsiteX101" fmla="*/ 6240455 w 11748700"/>
              <a:gd name="connsiteY101" fmla="*/ 5399727 h 6673820"/>
              <a:gd name="connsiteX102" fmla="*/ 6253456 w 11748700"/>
              <a:gd name="connsiteY102" fmla="*/ 5382392 h 6673820"/>
              <a:gd name="connsiteX103" fmla="*/ 6270790 w 11748700"/>
              <a:gd name="connsiteY103" fmla="*/ 5352057 h 6673820"/>
              <a:gd name="connsiteX104" fmla="*/ 6283791 w 11748700"/>
              <a:gd name="connsiteY104" fmla="*/ 5339056 h 6673820"/>
              <a:gd name="connsiteX105" fmla="*/ 6301126 w 11748700"/>
              <a:gd name="connsiteY105" fmla="*/ 5313054 h 6673820"/>
              <a:gd name="connsiteX106" fmla="*/ 6309793 w 11748700"/>
              <a:gd name="connsiteY106" fmla="*/ 5295719 h 6673820"/>
              <a:gd name="connsiteX107" fmla="*/ 6322794 w 11748700"/>
              <a:gd name="connsiteY107" fmla="*/ 5287052 h 6673820"/>
              <a:gd name="connsiteX108" fmla="*/ 6340129 w 11748700"/>
              <a:gd name="connsiteY108" fmla="*/ 5274051 h 6673820"/>
              <a:gd name="connsiteX109" fmla="*/ 6370464 w 11748700"/>
              <a:gd name="connsiteY109" fmla="*/ 5269718 h 6673820"/>
              <a:gd name="connsiteX110" fmla="*/ 6387799 w 11748700"/>
              <a:gd name="connsiteY110" fmla="*/ 5252383 h 6673820"/>
              <a:gd name="connsiteX111" fmla="*/ 6400800 w 11748700"/>
              <a:gd name="connsiteY111" fmla="*/ 5239382 h 6673820"/>
              <a:gd name="connsiteX112" fmla="*/ 6409467 w 11748700"/>
              <a:gd name="connsiteY112" fmla="*/ 5222047 h 6673820"/>
              <a:gd name="connsiteX113" fmla="*/ 6418134 w 11748700"/>
              <a:gd name="connsiteY113" fmla="*/ 5209046 h 6673820"/>
              <a:gd name="connsiteX114" fmla="*/ 6444136 w 11748700"/>
              <a:gd name="connsiteY114" fmla="*/ 5148375 h 6673820"/>
              <a:gd name="connsiteX115" fmla="*/ 6465804 w 11748700"/>
              <a:gd name="connsiteY115" fmla="*/ 5118040 h 6673820"/>
              <a:gd name="connsiteX116" fmla="*/ 6474472 w 11748700"/>
              <a:gd name="connsiteY116" fmla="*/ 5092038 h 6673820"/>
              <a:gd name="connsiteX117" fmla="*/ 6491806 w 11748700"/>
              <a:gd name="connsiteY117" fmla="*/ 5057369 h 6673820"/>
              <a:gd name="connsiteX118" fmla="*/ 6496140 w 11748700"/>
              <a:gd name="connsiteY118" fmla="*/ 5027033 h 6673820"/>
              <a:gd name="connsiteX119" fmla="*/ 6509141 w 11748700"/>
              <a:gd name="connsiteY119" fmla="*/ 4996698 h 6673820"/>
              <a:gd name="connsiteX120" fmla="*/ 6517808 w 11748700"/>
              <a:gd name="connsiteY120" fmla="*/ 4975029 h 6673820"/>
              <a:gd name="connsiteX121" fmla="*/ 6530809 w 11748700"/>
              <a:gd name="connsiteY121" fmla="*/ 4940360 h 6673820"/>
              <a:gd name="connsiteX122" fmla="*/ 6539476 w 11748700"/>
              <a:gd name="connsiteY122" fmla="*/ 4927359 h 6673820"/>
              <a:gd name="connsiteX123" fmla="*/ 6556811 w 11748700"/>
              <a:gd name="connsiteY123" fmla="*/ 4897024 h 6673820"/>
              <a:gd name="connsiteX124" fmla="*/ 6569812 w 11748700"/>
              <a:gd name="connsiteY124" fmla="*/ 4879689 h 6673820"/>
              <a:gd name="connsiteX125" fmla="*/ 6587147 w 11748700"/>
              <a:gd name="connsiteY125" fmla="*/ 4836353 h 6673820"/>
              <a:gd name="connsiteX126" fmla="*/ 6591480 w 11748700"/>
              <a:gd name="connsiteY126" fmla="*/ 4819018 h 6673820"/>
              <a:gd name="connsiteX127" fmla="*/ 6630483 w 11748700"/>
              <a:gd name="connsiteY127" fmla="*/ 4762681 h 6673820"/>
              <a:gd name="connsiteX128" fmla="*/ 6639150 w 11748700"/>
              <a:gd name="connsiteY128" fmla="*/ 4749680 h 6673820"/>
              <a:gd name="connsiteX129" fmla="*/ 6691154 w 11748700"/>
              <a:gd name="connsiteY129" fmla="*/ 4736679 h 6673820"/>
              <a:gd name="connsiteX130" fmla="*/ 6760493 w 11748700"/>
              <a:gd name="connsiteY130" fmla="*/ 4728011 h 6673820"/>
              <a:gd name="connsiteX131" fmla="*/ 6786494 w 11748700"/>
              <a:gd name="connsiteY131" fmla="*/ 4719344 h 6673820"/>
              <a:gd name="connsiteX132" fmla="*/ 6890502 w 11748700"/>
              <a:gd name="connsiteY132" fmla="*/ 4710677 h 6673820"/>
              <a:gd name="connsiteX133" fmla="*/ 6920838 w 11748700"/>
              <a:gd name="connsiteY133" fmla="*/ 4706343 h 6673820"/>
              <a:gd name="connsiteX134" fmla="*/ 7024845 w 11748700"/>
              <a:gd name="connsiteY134" fmla="*/ 4697676 h 6673820"/>
              <a:gd name="connsiteX135" fmla="*/ 7042180 w 11748700"/>
              <a:gd name="connsiteY135" fmla="*/ 4693342 h 6673820"/>
              <a:gd name="connsiteX136" fmla="*/ 7076849 w 11748700"/>
              <a:gd name="connsiteY136" fmla="*/ 4680341 h 6673820"/>
              <a:gd name="connsiteX137" fmla="*/ 7098517 w 11748700"/>
              <a:gd name="connsiteY137" fmla="*/ 4671674 h 6673820"/>
              <a:gd name="connsiteX138" fmla="*/ 7163522 w 11748700"/>
              <a:gd name="connsiteY138" fmla="*/ 4658673 h 6673820"/>
              <a:gd name="connsiteX139" fmla="*/ 7193857 w 11748700"/>
              <a:gd name="connsiteY139" fmla="*/ 4641338 h 6673820"/>
              <a:gd name="connsiteX140" fmla="*/ 7224193 w 11748700"/>
              <a:gd name="connsiteY140" fmla="*/ 4637005 h 6673820"/>
              <a:gd name="connsiteX141" fmla="*/ 7245861 w 11748700"/>
              <a:gd name="connsiteY141" fmla="*/ 4632671 h 6673820"/>
              <a:gd name="connsiteX142" fmla="*/ 7271863 w 11748700"/>
              <a:gd name="connsiteY142" fmla="*/ 4628337 h 6673820"/>
              <a:gd name="connsiteX143" fmla="*/ 7284864 w 11748700"/>
              <a:gd name="connsiteY143" fmla="*/ 4624004 h 6673820"/>
              <a:gd name="connsiteX144" fmla="*/ 7310866 w 11748700"/>
              <a:gd name="connsiteY144" fmla="*/ 4619670 h 6673820"/>
              <a:gd name="connsiteX145" fmla="*/ 7328201 w 11748700"/>
              <a:gd name="connsiteY145" fmla="*/ 4615337 h 6673820"/>
              <a:gd name="connsiteX146" fmla="*/ 7436542 w 11748700"/>
              <a:gd name="connsiteY146" fmla="*/ 4619670 h 6673820"/>
              <a:gd name="connsiteX147" fmla="*/ 7492879 w 11748700"/>
              <a:gd name="connsiteY147" fmla="*/ 4632671 h 6673820"/>
              <a:gd name="connsiteX148" fmla="*/ 7505880 w 11748700"/>
              <a:gd name="connsiteY148" fmla="*/ 4637005 h 6673820"/>
              <a:gd name="connsiteX149" fmla="*/ 7531882 w 11748700"/>
              <a:gd name="connsiteY149" fmla="*/ 4641338 h 6673820"/>
              <a:gd name="connsiteX150" fmla="*/ 7562218 w 11748700"/>
              <a:gd name="connsiteY150" fmla="*/ 4650006 h 6673820"/>
              <a:gd name="connsiteX151" fmla="*/ 7570885 w 11748700"/>
              <a:gd name="connsiteY151" fmla="*/ 4663007 h 6673820"/>
              <a:gd name="connsiteX152" fmla="*/ 7588220 w 11748700"/>
              <a:gd name="connsiteY152" fmla="*/ 4697676 h 6673820"/>
              <a:gd name="connsiteX153" fmla="*/ 7601220 w 11748700"/>
              <a:gd name="connsiteY153" fmla="*/ 4715010 h 6673820"/>
              <a:gd name="connsiteX154" fmla="*/ 7614221 w 11748700"/>
              <a:gd name="connsiteY154" fmla="*/ 4728011 h 6673820"/>
              <a:gd name="connsiteX155" fmla="*/ 7622889 w 11748700"/>
              <a:gd name="connsiteY155" fmla="*/ 4745346 h 6673820"/>
              <a:gd name="connsiteX156" fmla="*/ 7640223 w 11748700"/>
              <a:gd name="connsiteY156" fmla="*/ 4767014 h 6673820"/>
              <a:gd name="connsiteX157" fmla="*/ 7661892 w 11748700"/>
              <a:gd name="connsiteY157" fmla="*/ 4801683 h 6673820"/>
              <a:gd name="connsiteX158" fmla="*/ 7666225 w 11748700"/>
              <a:gd name="connsiteY158" fmla="*/ 4814684 h 6673820"/>
              <a:gd name="connsiteX159" fmla="*/ 7674893 w 11748700"/>
              <a:gd name="connsiteY159" fmla="*/ 4827685 h 6673820"/>
              <a:gd name="connsiteX160" fmla="*/ 7731230 w 11748700"/>
              <a:gd name="connsiteY160" fmla="*/ 4888356 h 6673820"/>
              <a:gd name="connsiteX161" fmla="*/ 7744231 w 11748700"/>
              <a:gd name="connsiteY161" fmla="*/ 4901357 h 6673820"/>
              <a:gd name="connsiteX162" fmla="*/ 7765899 w 11748700"/>
              <a:gd name="connsiteY162" fmla="*/ 4931693 h 6673820"/>
              <a:gd name="connsiteX163" fmla="*/ 7809236 w 11748700"/>
              <a:gd name="connsiteY163" fmla="*/ 4966362 h 6673820"/>
              <a:gd name="connsiteX164" fmla="*/ 7908910 w 11748700"/>
              <a:gd name="connsiteY164" fmla="*/ 4962028 h 6673820"/>
              <a:gd name="connsiteX165" fmla="*/ 7973914 w 11748700"/>
              <a:gd name="connsiteY165" fmla="*/ 4953361 h 6673820"/>
              <a:gd name="connsiteX166" fmla="*/ 7995583 w 11748700"/>
              <a:gd name="connsiteY166" fmla="*/ 4949028 h 6673820"/>
              <a:gd name="connsiteX167" fmla="*/ 8069255 w 11748700"/>
              <a:gd name="connsiteY167" fmla="*/ 4944694 h 6673820"/>
              <a:gd name="connsiteX168" fmla="*/ 8147260 w 11748700"/>
              <a:gd name="connsiteY168" fmla="*/ 4931693 h 6673820"/>
              <a:gd name="connsiteX169" fmla="*/ 8199264 w 11748700"/>
              <a:gd name="connsiteY169" fmla="*/ 4918692 h 6673820"/>
              <a:gd name="connsiteX170" fmla="*/ 8238267 w 11748700"/>
              <a:gd name="connsiteY170" fmla="*/ 4910025 h 6673820"/>
              <a:gd name="connsiteX171" fmla="*/ 8298938 w 11748700"/>
              <a:gd name="connsiteY171" fmla="*/ 4875355 h 6673820"/>
              <a:gd name="connsiteX172" fmla="*/ 8320606 w 11748700"/>
              <a:gd name="connsiteY172" fmla="*/ 4866688 h 6673820"/>
              <a:gd name="connsiteX173" fmla="*/ 8342275 w 11748700"/>
              <a:gd name="connsiteY173" fmla="*/ 4853687 h 6673820"/>
              <a:gd name="connsiteX174" fmla="*/ 8411613 w 11748700"/>
              <a:gd name="connsiteY174" fmla="*/ 4823352 h 6673820"/>
              <a:gd name="connsiteX175" fmla="*/ 8433281 w 11748700"/>
              <a:gd name="connsiteY175" fmla="*/ 4810351 h 6673820"/>
              <a:gd name="connsiteX176" fmla="*/ 8463617 w 11748700"/>
              <a:gd name="connsiteY176" fmla="*/ 4788683 h 6673820"/>
              <a:gd name="connsiteX177" fmla="*/ 8532955 w 11748700"/>
              <a:gd name="connsiteY177" fmla="*/ 4758347 h 6673820"/>
              <a:gd name="connsiteX178" fmla="*/ 8576292 w 11748700"/>
              <a:gd name="connsiteY178" fmla="*/ 4736679 h 6673820"/>
              <a:gd name="connsiteX179" fmla="*/ 8597960 w 11748700"/>
              <a:gd name="connsiteY179" fmla="*/ 4723678 h 6673820"/>
              <a:gd name="connsiteX180" fmla="*/ 8632629 w 11748700"/>
              <a:gd name="connsiteY180" fmla="*/ 4706343 h 6673820"/>
              <a:gd name="connsiteX181" fmla="*/ 8671632 w 11748700"/>
              <a:gd name="connsiteY181" fmla="*/ 4680341 h 6673820"/>
              <a:gd name="connsiteX182" fmla="*/ 8727969 w 11748700"/>
              <a:gd name="connsiteY182" fmla="*/ 4641338 h 6673820"/>
              <a:gd name="connsiteX183" fmla="*/ 8758305 w 11748700"/>
              <a:gd name="connsiteY183" fmla="*/ 4615337 h 6673820"/>
              <a:gd name="connsiteX184" fmla="*/ 8827643 w 11748700"/>
              <a:gd name="connsiteY184" fmla="*/ 4567666 h 6673820"/>
              <a:gd name="connsiteX185" fmla="*/ 8914316 w 11748700"/>
              <a:gd name="connsiteY185" fmla="*/ 4515663 h 6673820"/>
              <a:gd name="connsiteX186" fmla="*/ 8940318 w 11748700"/>
              <a:gd name="connsiteY186" fmla="*/ 4493994 h 6673820"/>
              <a:gd name="connsiteX187" fmla="*/ 8961986 w 11748700"/>
              <a:gd name="connsiteY187" fmla="*/ 4472326 h 6673820"/>
              <a:gd name="connsiteX188" fmla="*/ 9000989 w 11748700"/>
              <a:gd name="connsiteY188" fmla="*/ 4437657 h 6673820"/>
              <a:gd name="connsiteX189" fmla="*/ 9022657 w 11748700"/>
              <a:gd name="connsiteY189" fmla="*/ 4415989 h 6673820"/>
              <a:gd name="connsiteX190" fmla="*/ 9052993 w 11748700"/>
              <a:gd name="connsiteY190" fmla="*/ 4389987 h 6673820"/>
              <a:gd name="connsiteX191" fmla="*/ 9109330 w 11748700"/>
              <a:gd name="connsiteY191" fmla="*/ 4329316 h 6673820"/>
              <a:gd name="connsiteX192" fmla="*/ 9165668 w 11748700"/>
              <a:gd name="connsiteY192" fmla="*/ 4290313 h 6673820"/>
              <a:gd name="connsiteX193" fmla="*/ 9191670 w 11748700"/>
              <a:gd name="connsiteY193" fmla="*/ 4268645 h 6673820"/>
              <a:gd name="connsiteX194" fmla="*/ 9248007 w 11748700"/>
              <a:gd name="connsiteY194" fmla="*/ 4238309 h 6673820"/>
              <a:gd name="connsiteX195" fmla="*/ 9339014 w 11748700"/>
              <a:gd name="connsiteY195" fmla="*/ 4155970 h 6673820"/>
              <a:gd name="connsiteX196" fmla="*/ 9430020 w 11748700"/>
              <a:gd name="connsiteY196" fmla="*/ 4025960 h 6673820"/>
              <a:gd name="connsiteX197" fmla="*/ 9495025 w 11748700"/>
              <a:gd name="connsiteY197" fmla="*/ 3900284 h 6673820"/>
              <a:gd name="connsiteX198" fmla="*/ 9568697 w 11748700"/>
              <a:gd name="connsiteY198" fmla="*/ 3796277 h 6673820"/>
              <a:gd name="connsiteX199" fmla="*/ 9612034 w 11748700"/>
              <a:gd name="connsiteY199" fmla="*/ 3713937 h 6673820"/>
              <a:gd name="connsiteX200" fmla="*/ 9655370 w 11748700"/>
              <a:gd name="connsiteY200" fmla="*/ 3644599 h 6673820"/>
              <a:gd name="connsiteX201" fmla="*/ 9651037 w 11748700"/>
              <a:gd name="connsiteY201" fmla="*/ 3475587 h 6673820"/>
              <a:gd name="connsiteX202" fmla="*/ 9612034 w 11748700"/>
              <a:gd name="connsiteY202" fmla="*/ 3410582 h 6673820"/>
              <a:gd name="connsiteX203" fmla="*/ 9473357 w 11748700"/>
              <a:gd name="connsiteY203" fmla="*/ 3237236 h 6673820"/>
              <a:gd name="connsiteX204" fmla="*/ 9399685 w 11748700"/>
              <a:gd name="connsiteY204" fmla="*/ 3176565 h 6673820"/>
              <a:gd name="connsiteX205" fmla="*/ 9347681 w 11748700"/>
              <a:gd name="connsiteY205" fmla="*/ 3128895 h 6673820"/>
              <a:gd name="connsiteX206" fmla="*/ 9217672 w 11748700"/>
              <a:gd name="connsiteY206" fmla="*/ 3042222 h 6673820"/>
              <a:gd name="connsiteX207" fmla="*/ 9083329 w 11748700"/>
              <a:gd name="connsiteY207" fmla="*/ 2968550 h 6673820"/>
              <a:gd name="connsiteX208" fmla="*/ 8983655 w 11748700"/>
              <a:gd name="connsiteY208" fmla="*/ 2933881 h 6673820"/>
              <a:gd name="connsiteX209" fmla="*/ 8831977 w 11748700"/>
              <a:gd name="connsiteY209" fmla="*/ 2873210 h 6673820"/>
              <a:gd name="connsiteX210" fmla="*/ 8680299 w 11748700"/>
              <a:gd name="connsiteY210" fmla="*/ 2803871 h 6673820"/>
              <a:gd name="connsiteX211" fmla="*/ 8567624 w 11748700"/>
              <a:gd name="connsiteY211" fmla="*/ 2773536 h 6673820"/>
              <a:gd name="connsiteX212" fmla="*/ 8446282 w 11748700"/>
              <a:gd name="connsiteY212" fmla="*/ 2730199 h 6673820"/>
              <a:gd name="connsiteX213" fmla="*/ 8242601 w 11748700"/>
              <a:gd name="connsiteY213" fmla="*/ 2673862 h 6673820"/>
              <a:gd name="connsiteX214" fmla="*/ 7917577 w 11748700"/>
              <a:gd name="connsiteY214" fmla="*/ 2561187 h 6673820"/>
              <a:gd name="connsiteX215" fmla="*/ 7683560 w 11748700"/>
              <a:gd name="connsiteY215" fmla="*/ 2496182 h 6673820"/>
              <a:gd name="connsiteX216" fmla="*/ 7302199 w 11748700"/>
              <a:gd name="connsiteY216" fmla="*/ 2379173 h 6673820"/>
              <a:gd name="connsiteX217" fmla="*/ 6920838 w 11748700"/>
              <a:gd name="connsiteY217" fmla="*/ 2322836 h 6673820"/>
              <a:gd name="connsiteX218" fmla="*/ 6799495 w 11748700"/>
              <a:gd name="connsiteY218" fmla="*/ 2288167 h 6673820"/>
              <a:gd name="connsiteX219" fmla="*/ 6730157 w 11748700"/>
              <a:gd name="connsiteY219" fmla="*/ 2279500 h 6673820"/>
              <a:gd name="connsiteX220" fmla="*/ 6630483 w 11748700"/>
              <a:gd name="connsiteY220" fmla="*/ 2262165 h 6673820"/>
              <a:gd name="connsiteX221" fmla="*/ 6582813 w 11748700"/>
              <a:gd name="connsiteY221" fmla="*/ 2249164 h 6673820"/>
              <a:gd name="connsiteX222" fmla="*/ 6478805 w 11748700"/>
              <a:gd name="connsiteY222" fmla="*/ 2240497 h 6673820"/>
              <a:gd name="connsiteX223" fmla="*/ 5997770 w 11748700"/>
              <a:gd name="connsiteY223" fmla="*/ 2227496 h 6673820"/>
              <a:gd name="connsiteX224" fmla="*/ 5183044 w 11748700"/>
              <a:gd name="connsiteY224" fmla="*/ 2223162 h 6673820"/>
              <a:gd name="connsiteX225" fmla="*/ 4593668 w 11748700"/>
              <a:gd name="connsiteY225" fmla="*/ 2201494 h 6673820"/>
              <a:gd name="connsiteX226" fmla="*/ 4467992 w 11748700"/>
              <a:gd name="connsiteY226" fmla="*/ 2188493 h 6673820"/>
              <a:gd name="connsiteX227" fmla="*/ 4277311 w 11748700"/>
              <a:gd name="connsiteY227" fmla="*/ 2171158 h 6673820"/>
              <a:gd name="connsiteX228" fmla="*/ 4207973 w 11748700"/>
              <a:gd name="connsiteY228" fmla="*/ 2162491 h 6673820"/>
              <a:gd name="connsiteX229" fmla="*/ 4168970 w 11748700"/>
              <a:gd name="connsiteY229" fmla="*/ 2153824 h 6673820"/>
              <a:gd name="connsiteX230" fmla="*/ 3722604 w 11748700"/>
              <a:gd name="connsiteY230" fmla="*/ 2145156 h 6673820"/>
              <a:gd name="connsiteX231" fmla="*/ 3627264 w 11748700"/>
              <a:gd name="connsiteY231" fmla="*/ 2136489 h 6673820"/>
              <a:gd name="connsiteX232" fmla="*/ 3592595 w 11748700"/>
              <a:gd name="connsiteY232" fmla="*/ 2123488 h 6673820"/>
              <a:gd name="connsiteX233" fmla="*/ 3471253 w 11748700"/>
              <a:gd name="connsiteY233" fmla="*/ 2101820 h 6673820"/>
              <a:gd name="connsiteX234" fmla="*/ 3349911 w 11748700"/>
              <a:gd name="connsiteY234" fmla="*/ 2054150 h 6673820"/>
              <a:gd name="connsiteX235" fmla="*/ 3228568 w 11748700"/>
              <a:gd name="connsiteY235" fmla="*/ 2006480 h 6673820"/>
              <a:gd name="connsiteX236" fmla="*/ 3206900 w 11748700"/>
              <a:gd name="connsiteY236" fmla="*/ 1989145 h 6673820"/>
              <a:gd name="connsiteX237" fmla="*/ 3163564 w 11748700"/>
              <a:gd name="connsiteY237" fmla="*/ 1967477 h 6673820"/>
              <a:gd name="connsiteX238" fmla="*/ 3124561 w 11748700"/>
              <a:gd name="connsiteY238" fmla="*/ 1932808 h 6673820"/>
              <a:gd name="connsiteX239" fmla="*/ 3094225 w 11748700"/>
              <a:gd name="connsiteY239" fmla="*/ 1911139 h 6673820"/>
              <a:gd name="connsiteX240" fmla="*/ 3020553 w 11748700"/>
              <a:gd name="connsiteY240" fmla="*/ 1850468 h 6673820"/>
              <a:gd name="connsiteX241" fmla="*/ 2994551 w 11748700"/>
              <a:gd name="connsiteY241" fmla="*/ 1828800 h 6673820"/>
              <a:gd name="connsiteX242" fmla="*/ 2977217 w 11748700"/>
              <a:gd name="connsiteY242" fmla="*/ 1807132 h 6673820"/>
              <a:gd name="connsiteX243" fmla="*/ 2964216 w 11748700"/>
              <a:gd name="connsiteY243" fmla="*/ 1794131 h 6673820"/>
              <a:gd name="connsiteX244" fmla="*/ 2951215 w 11748700"/>
              <a:gd name="connsiteY244" fmla="*/ 1768129 h 6673820"/>
              <a:gd name="connsiteX245" fmla="*/ 2933880 w 11748700"/>
              <a:gd name="connsiteY245" fmla="*/ 1746461 h 6673820"/>
              <a:gd name="connsiteX246" fmla="*/ 2916546 w 11748700"/>
              <a:gd name="connsiteY246" fmla="*/ 1720459 h 6673820"/>
              <a:gd name="connsiteX247" fmla="*/ 2899211 w 11748700"/>
              <a:gd name="connsiteY247" fmla="*/ 1703124 h 6673820"/>
              <a:gd name="connsiteX248" fmla="*/ 2890544 w 11748700"/>
              <a:gd name="connsiteY248" fmla="*/ 1690123 h 6673820"/>
              <a:gd name="connsiteX249" fmla="*/ 2829873 w 11748700"/>
              <a:gd name="connsiteY249" fmla="*/ 1607784 h 6673820"/>
              <a:gd name="connsiteX250" fmla="*/ 2816872 w 11748700"/>
              <a:gd name="connsiteY250" fmla="*/ 1577448 h 6673820"/>
              <a:gd name="connsiteX251" fmla="*/ 2812538 w 11748700"/>
              <a:gd name="connsiteY251" fmla="*/ 1542779 h 6673820"/>
              <a:gd name="connsiteX252" fmla="*/ 2808204 w 11748700"/>
              <a:gd name="connsiteY252" fmla="*/ 1430104 h 6673820"/>
              <a:gd name="connsiteX253" fmla="*/ 2799537 w 11748700"/>
              <a:gd name="connsiteY253" fmla="*/ 1391101 h 6673820"/>
              <a:gd name="connsiteX254" fmla="*/ 2795203 w 11748700"/>
              <a:gd name="connsiteY254" fmla="*/ 1343431 h 6673820"/>
              <a:gd name="connsiteX255" fmla="*/ 2786536 w 11748700"/>
              <a:gd name="connsiteY255" fmla="*/ 1300095 h 6673820"/>
              <a:gd name="connsiteX256" fmla="*/ 2773535 w 11748700"/>
              <a:gd name="connsiteY256" fmla="*/ 1152751 h 6673820"/>
              <a:gd name="connsiteX257" fmla="*/ 2769202 w 11748700"/>
              <a:gd name="connsiteY257" fmla="*/ 1135416 h 6673820"/>
              <a:gd name="connsiteX258" fmla="*/ 2777869 w 11748700"/>
              <a:gd name="connsiteY258" fmla="*/ 996739 h 6673820"/>
              <a:gd name="connsiteX259" fmla="*/ 2786536 w 11748700"/>
              <a:gd name="connsiteY259" fmla="*/ 966404 h 6673820"/>
              <a:gd name="connsiteX260" fmla="*/ 2812538 w 11748700"/>
              <a:gd name="connsiteY260" fmla="*/ 905733 h 6673820"/>
              <a:gd name="connsiteX261" fmla="*/ 2847207 w 11748700"/>
              <a:gd name="connsiteY261" fmla="*/ 862396 h 6673820"/>
              <a:gd name="connsiteX262" fmla="*/ 2864542 w 11748700"/>
              <a:gd name="connsiteY262" fmla="*/ 840728 h 6673820"/>
              <a:gd name="connsiteX263" fmla="*/ 2881876 w 11748700"/>
              <a:gd name="connsiteY263" fmla="*/ 827727 h 6673820"/>
              <a:gd name="connsiteX264" fmla="*/ 2894877 w 11748700"/>
              <a:gd name="connsiteY264" fmla="*/ 819060 h 6673820"/>
              <a:gd name="connsiteX265" fmla="*/ 2912212 w 11748700"/>
              <a:gd name="connsiteY265" fmla="*/ 801725 h 6673820"/>
              <a:gd name="connsiteX266" fmla="*/ 3003219 w 11748700"/>
              <a:gd name="connsiteY266" fmla="*/ 775723 h 6673820"/>
              <a:gd name="connsiteX267" fmla="*/ 3115893 w 11748700"/>
              <a:gd name="connsiteY267" fmla="*/ 749721 h 6673820"/>
              <a:gd name="connsiteX268" fmla="*/ 3137562 w 11748700"/>
              <a:gd name="connsiteY268" fmla="*/ 741054 h 6673820"/>
              <a:gd name="connsiteX269" fmla="*/ 3163564 w 11748700"/>
              <a:gd name="connsiteY269" fmla="*/ 732387 h 6673820"/>
              <a:gd name="connsiteX270" fmla="*/ 3219901 w 11748700"/>
              <a:gd name="connsiteY270" fmla="*/ 702051 h 6673820"/>
              <a:gd name="connsiteX271" fmla="*/ 3237236 w 11748700"/>
              <a:gd name="connsiteY271" fmla="*/ 689050 h 6673820"/>
              <a:gd name="connsiteX272" fmla="*/ 3293573 w 11748700"/>
              <a:gd name="connsiteY272" fmla="*/ 663048 h 6673820"/>
              <a:gd name="connsiteX273" fmla="*/ 3323909 w 11748700"/>
              <a:gd name="connsiteY273" fmla="*/ 650047 h 6673820"/>
              <a:gd name="connsiteX274" fmla="*/ 3362911 w 11748700"/>
              <a:gd name="connsiteY274" fmla="*/ 641380 h 6673820"/>
              <a:gd name="connsiteX275" fmla="*/ 3488587 w 11748700"/>
              <a:gd name="connsiteY275" fmla="*/ 619712 h 6673820"/>
              <a:gd name="connsiteX276" fmla="*/ 3644599 w 11748700"/>
              <a:gd name="connsiteY276" fmla="*/ 598044 h 6673820"/>
              <a:gd name="connsiteX277" fmla="*/ 3731272 w 11748700"/>
              <a:gd name="connsiteY277" fmla="*/ 589376 h 6673820"/>
              <a:gd name="connsiteX278" fmla="*/ 3809277 w 11748700"/>
              <a:gd name="connsiteY278" fmla="*/ 576375 h 6673820"/>
              <a:gd name="connsiteX279" fmla="*/ 3891617 w 11748700"/>
              <a:gd name="connsiteY279" fmla="*/ 567708 h 6673820"/>
              <a:gd name="connsiteX280" fmla="*/ 4359651 w 11748700"/>
              <a:gd name="connsiteY280" fmla="*/ 533039 h 6673820"/>
              <a:gd name="connsiteX281" fmla="*/ 4428989 w 11748700"/>
              <a:gd name="connsiteY281" fmla="*/ 520038 h 6673820"/>
              <a:gd name="connsiteX282" fmla="*/ 4554665 w 11748700"/>
              <a:gd name="connsiteY282" fmla="*/ 507037 h 6673820"/>
              <a:gd name="connsiteX283" fmla="*/ 4654339 w 11748700"/>
              <a:gd name="connsiteY283" fmla="*/ 485369 h 6673820"/>
              <a:gd name="connsiteX284" fmla="*/ 4758347 w 11748700"/>
              <a:gd name="connsiteY284" fmla="*/ 437699 h 6673820"/>
              <a:gd name="connsiteX285" fmla="*/ 4888356 w 11748700"/>
              <a:gd name="connsiteY285" fmla="*/ 416030 h 6673820"/>
              <a:gd name="connsiteX286" fmla="*/ 5105039 w 11748700"/>
              <a:gd name="connsiteY286" fmla="*/ 364027 h 6673820"/>
              <a:gd name="connsiteX287" fmla="*/ 5209046 w 11748700"/>
              <a:gd name="connsiteY287" fmla="*/ 351026 h 6673820"/>
              <a:gd name="connsiteX288" fmla="*/ 5386726 w 11748700"/>
              <a:gd name="connsiteY288" fmla="*/ 329357 h 6673820"/>
              <a:gd name="connsiteX289" fmla="*/ 5560072 w 11748700"/>
              <a:gd name="connsiteY289" fmla="*/ 320690 h 6673820"/>
              <a:gd name="connsiteX290" fmla="*/ 5742085 w 11748700"/>
              <a:gd name="connsiteY290" fmla="*/ 312023 h 6673820"/>
              <a:gd name="connsiteX291" fmla="*/ 5958767 w 11748700"/>
              <a:gd name="connsiteY291" fmla="*/ 307689 h 6673820"/>
              <a:gd name="connsiteX292" fmla="*/ 6114779 w 11748700"/>
              <a:gd name="connsiteY292" fmla="*/ 303355 h 6673820"/>
              <a:gd name="connsiteX293" fmla="*/ 6270790 w 11748700"/>
              <a:gd name="connsiteY293" fmla="*/ 281687 h 6673820"/>
              <a:gd name="connsiteX294" fmla="*/ 6392132 w 11748700"/>
              <a:gd name="connsiteY294" fmla="*/ 268686 h 6673820"/>
              <a:gd name="connsiteX295" fmla="*/ 6695488 w 11748700"/>
              <a:gd name="connsiteY295" fmla="*/ 260019 h 6673820"/>
              <a:gd name="connsiteX296" fmla="*/ 6764826 w 11748700"/>
              <a:gd name="connsiteY296" fmla="*/ 251352 h 6673820"/>
              <a:gd name="connsiteX297" fmla="*/ 6907837 w 11748700"/>
              <a:gd name="connsiteY297" fmla="*/ 238351 h 6673820"/>
              <a:gd name="connsiteX298" fmla="*/ 6959840 w 11748700"/>
              <a:gd name="connsiteY298" fmla="*/ 229683 h 6673820"/>
              <a:gd name="connsiteX299" fmla="*/ 6998843 w 11748700"/>
              <a:gd name="connsiteY299" fmla="*/ 212349 h 6673820"/>
              <a:gd name="connsiteX300" fmla="*/ 7115852 w 11748700"/>
              <a:gd name="connsiteY300" fmla="*/ 199348 h 6673820"/>
              <a:gd name="connsiteX301" fmla="*/ 7159188 w 11748700"/>
              <a:gd name="connsiteY301" fmla="*/ 186347 h 6673820"/>
              <a:gd name="connsiteX302" fmla="*/ 7189524 w 11748700"/>
              <a:gd name="connsiteY302" fmla="*/ 182013 h 6673820"/>
              <a:gd name="connsiteX303" fmla="*/ 7380204 w 11748700"/>
              <a:gd name="connsiteY303" fmla="*/ 173346 h 6673820"/>
              <a:gd name="connsiteX304" fmla="*/ 7440875 w 11748700"/>
              <a:gd name="connsiteY304" fmla="*/ 164679 h 6673820"/>
              <a:gd name="connsiteX305" fmla="*/ 7466877 w 11748700"/>
              <a:gd name="connsiteY305" fmla="*/ 156011 h 6673820"/>
              <a:gd name="connsiteX306" fmla="*/ 7514548 w 11748700"/>
              <a:gd name="connsiteY306" fmla="*/ 143010 h 6673820"/>
              <a:gd name="connsiteX307" fmla="*/ 7527548 w 11748700"/>
              <a:gd name="connsiteY307" fmla="*/ 134343 h 6673820"/>
              <a:gd name="connsiteX308" fmla="*/ 7570885 w 11748700"/>
              <a:gd name="connsiteY308" fmla="*/ 121342 h 6673820"/>
              <a:gd name="connsiteX309" fmla="*/ 7609888 w 11748700"/>
              <a:gd name="connsiteY309" fmla="*/ 104008 h 6673820"/>
              <a:gd name="connsiteX310" fmla="*/ 7726896 w 11748700"/>
              <a:gd name="connsiteY310" fmla="*/ 82339 h 6673820"/>
              <a:gd name="connsiteX311" fmla="*/ 7752898 w 11748700"/>
              <a:gd name="connsiteY311" fmla="*/ 78006 h 6673820"/>
              <a:gd name="connsiteX312" fmla="*/ 7787567 w 11748700"/>
              <a:gd name="connsiteY312" fmla="*/ 73672 h 6673820"/>
              <a:gd name="connsiteX313" fmla="*/ 7804902 w 11748700"/>
              <a:gd name="connsiteY313" fmla="*/ 69338 h 6673820"/>
              <a:gd name="connsiteX314" fmla="*/ 7913243 w 11748700"/>
              <a:gd name="connsiteY314" fmla="*/ 65005 h 6673820"/>
              <a:gd name="connsiteX315" fmla="*/ 8021584 w 11748700"/>
              <a:gd name="connsiteY315" fmla="*/ 47670 h 6673820"/>
              <a:gd name="connsiteX316" fmla="*/ 8064921 w 11748700"/>
              <a:gd name="connsiteY316" fmla="*/ 34669 h 6673820"/>
              <a:gd name="connsiteX317" fmla="*/ 8099590 w 11748700"/>
              <a:gd name="connsiteY317" fmla="*/ 21668 h 6673820"/>
              <a:gd name="connsiteX318" fmla="*/ 8121258 w 11748700"/>
              <a:gd name="connsiteY318" fmla="*/ 13001 h 6673820"/>
              <a:gd name="connsiteX319" fmla="*/ 8134259 w 11748700"/>
              <a:gd name="connsiteY319" fmla="*/ 8667 h 6673820"/>
              <a:gd name="connsiteX320" fmla="*/ 8155928 w 11748700"/>
              <a:gd name="connsiteY320" fmla="*/ 0 h 6673820"/>
              <a:gd name="connsiteX321" fmla="*/ 8216599 w 11748700"/>
              <a:gd name="connsiteY321" fmla="*/ 4334 h 6673820"/>
              <a:gd name="connsiteX322" fmla="*/ 8238267 w 11748700"/>
              <a:gd name="connsiteY322" fmla="*/ 13001 h 6673820"/>
              <a:gd name="connsiteX323" fmla="*/ 8272936 w 11748700"/>
              <a:gd name="connsiteY323" fmla="*/ 17335 h 6673820"/>
              <a:gd name="connsiteX324" fmla="*/ 8303272 w 11748700"/>
              <a:gd name="connsiteY324" fmla="*/ 30336 h 6673820"/>
              <a:gd name="connsiteX325" fmla="*/ 8337941 w 11748700"/>
              <a:gd name="connsiteY325" fmla="*/ 34669 h 6673820"/>
              <a:gd name="connsiteX326" fmla="*/ 8476618 w 11748700"/>
              <a:gd name="connsiteY326" fmla="*/ 43337 h 6673820"/>
              <a:gd name="connsiteX327" fmla="*/ 8576292 w 11748700"/>
              <a:gd name="connsiteY327" fmla="*/ 47670 h 6673820"/>
              <a:gd name="connsiteX328" fmla="*/ 8671632 w 11748700"/>
              <a:gd name="connsiteY328" fmla="*/ 69338 h 6673820"/>
              <a:gd name="connsiteX329" fmla="*/ 8762639 w 11748700"/>
              <a:gd name="connsiteY329" fmla="*/ 78006 h 6673820"/>
              <a:gd name="connsiteX330" fmla="*/ 8892648 w 11748700"/>
              <a:gd name="connsiteY330" fmla="*/ 104008 h 6673820"/>
              <a:gd name="connsiteX331" fmla="*/ 8948985 w 11748700"/>
              <a:gd name="connsiteY331" fmla="*/ 117009 h 6673820"/>
              <a:gd name="connsiteX332" fmla="*/ 9187336 w 11748700"/>
              <a:gd name="connsiteY332" fmla="*/ 156011 h 6673820"/>
              <a:gd name="connsiteX333" fmla="*/ 9282676 w 11748700"/>
              <a:gd name="connsiteY333" fmla="*/ 173346 h 6673820"/>
              <a:gd name="connsiteX334" fmla="*/ 9404019 w 11748700"/>
              <a:gd name="connsiteY334" fmla="*/ 186347 h 6673820"/>
              <a:gd name="connsiteX335" fmla="*/ 9464690 w 11748700"/>
              <a:gd name="connsiteY335" fmla="*/ 195014 h 6673820"/>
              <a:gd name="connsiteX336" fmla="*/ 9698707 w 11748700"/>
              <a:gd name="connsiteY336" fmla="*/ 216683 h 6673820"/>
              <a:gd name="connsiteX337" fmla="*/ 9785380 w 11748700"/>
              <a:gd name="connsiteY337" fmla="*/ 229683 h 6673820"/>
              <a:gd name="connsiteX338" fmla="*/ 9885054 w 11748700"/>
              <a:gd name="connsiteY338" fmla="*/ 251352 h 6673820"/>
              <a:gd name="connsiteX339" fmla="*/ 9958726 w 11748700"/>
              <a:gd name="connsiteY339" fmla="*/ 255685 h 6673820"/>
              <a:gd name="connsiteX340" fmla="*/ 10114737 w 11748700"/>
              <a:gd name="connsiteY340" fmla="*/ 260019 h 6673820"/>
              <a:gd name="connsiteX341" fmla="*/ 10205744 w 11748700"/>
              <a:gd name="connsiteY341" fmla="*/ 273020 h 6673820"/>
              <a:gd name="connsiteX342" fmla="*/ 10357421 w 11748700"/>
              <a:gd name="connsiteY342" fmla="*/ 281687 h 6673820"/>
              <a:gd name="connsiteX343" fmla="*/ 10405092 w 11748700"/>
              <a:gd name="connsiteY343" fmla="*/ 286021 h 6673820"/>
              <a:gd name="connsiteX344" fmla="*/ 10452762 w 11748700"/>
              <a:gd name="connsiteY344" fmla="*/ 299022 h 6673820"/>
              <a:gd name="connsiteX345" fmla="*/ 10483097 w 11748700"/>
              <a:gd name="connsiteY345" fmla="*/ 303355 h 6673820"/>
              <a:gd name="connsiteX346" fmla="*/ 10552436 w 11748700"/>
              <a:gd name="connsiteY346" fmla="*/ 312023 h 6673820"/>
              <a:gd name="connsiteX347" fmla="*/ 10634775 w 11748700"/>
              <a:gd name="connsiteY347" fmla="*/ 333691 h 6673820"/>
              <a:gd name="connsiteX348" fmla="*/ 10717114 w 11748700"/>
              <a:gd name="connsiteY348" fmla="*/ 342358 h 6673820"/>
              <a:gd name="connsiteX349" fmla="*/ 10773452 w 11748700"/>
              <a:gd name="connsiteY349" fmla="*/ 364027 h 6673820"/>
              <a:gd name="connsiteX350" fmla="*/ 10842790 w 11748700"/>
              <a:gd name="connsiteY350" fmla="*/ 385695 h 6673820"/>
              <a:gd name="connsiteX351" fmla="*/ 10903461 w 11748700"/>
              <a:gd name="connsiteY351" fmla="*/ 390028 h 6673820"/>
              <a:gd name="connsiteX352" fmla="*/ 10981467 w 11748700"/>
              <a:gd name="connsiteY352" fmla="*/ 424698 h 6673820"/>
              <a:gd name="connsiteX353" fmla="*/ 11050805 w 11748700"/>
              <a:gd name="connsiteY353" fmla="*/ 442032 h 6673820"/>
              <a:gd name="connsiteX354" fmla="*/ 11133145 w 11748700"/>
              <a:gd name="connsiteY354" fmla="*/ 476701 h 6673820"/>
              <a:gd name="connsiteX355" fmla="*/ 11154813 w 11748700"/>
              <a:gd name="connsiteY355" fmla="*/ 485369 h 6673820"/>
              <a:gd name="connsiteX356" fmla="*/ 11232819 w 11748700"/>
              <a:gd name="connsiteY356" fmla="*/ 533039 h 6673820"/>
              <a:gd name="connsiteX357" fmla="*/ 11258820 w 11748700"/>
              <a:gd name="connsiteY357" fmla="*/ 554707 h 6673820"/>
              <a:gd name="connsiteX358" fmla="*/ 11328159 w 11748700"/>
              <a:gd name="connsiteY358" fmla="*/ 645714 h 6673820"/>
              <a:gd name="connsiteX359" fmla="*/ 11371495 w 11748700"/>
              <a:gd name="connsiteY359" fmla="*/ 754055 h 6673820"/>
              <a:gd name="connsiteX360" fmla="*/ 11397497 w 11748700"/>
              <a:gd name="connsiteY360" fmla="*/ 806059 h 6673820"/>
              <a:gd name="connsiteX361" fmla="*/ 11427833 w 11748700"/>
              <a:gd name="connsiteY361" fmla="*/ 931735 h 6673820"/>
              <a:gd name="connsiteX362" fmla="*/ 11458168 w 11748700"/>
              <a:gd name="connsiteY362" fmla="*/ 1014074 h 6673820"/>
              <a:gd name="connsiteX363" fmla="*/ 11462502 w 11748700"/>
              <a:gd name="connsiteY363" fmla="*/ 1087746 h 6673820"/>
              <a:gd name="connsiteX364" fmla="*/ 11475503 w 11748700"/>
              <a:gd name="connsiteY364" fmla="*/ 1126749 h 6673820"/>
              <a:gd name="connsiteX365" fmla="*/ 11488504 w 11748700"/>
              <a:gd name="connsiteY365" fmla="*/ 1330430 h 6673820"/>
              <a:gd name="connsiteX366" fmla="*/ 11523173 w 11748700"/>
              <a:gd name="connsiteY366" fmla="*/ 1677122 h 6673820"/>
              <a:gd name="connsiteX367" fmla="*/ 11518839 w 11748700"/>
              <a:gd name="connsiteY367" fmla="*/ 1954476 h 6673820"/>
              <a:gd name="connsiteX368" fmla="*/ 11510172 w 11748700"/>
              <a:gd name="connsiteY368" fmla="*/ 2084485 h 6673820"/>
              <a:gd name="connsiteX369" fmla="*/ 11518839 w 11748700"/>
              <a:gd name="connsiteY369" fmla="*/ 2283833 h 6673820"/>
              <a:gd name="connsiteX370" fmla="*/ 11583844 w 11748700"/>
              <a:gd name="connsiteY370" fmla="*/ 2379173 h 6673820"/>
              <a:gd name="connsiteX371" fmla="*/ 11605512 w 11748700"/>
              <a:gd name="connsiteY371" fmla="*/ 2439845 h 6673820"/>
              <a:gd name="connsiteX372" fmla="*/ 11609846 w 11748700"/>
              <a:gd name="connsiteY372" fmla="*/ 2487515 h 6673820"/>
              <a:gd name="connsiteX373" fmla="*/ 11622847 w 11748700"/>
              <a:gd name="connsiteY373" fmla="*/ 2556853 h 6673820"/>
              <a:gd name="connsiteX374" fmla="*/ 11618513 w 11748700"/>
              <a:gd name="connsiteY374" fmla="*/ 2786537 h 6673820"/>
              <a:gd name="connsiteX375" fmla="*/ 11614180 w 11748700"/>
              <a:gd name="connsiteY375" fmla="*/ 3089892 h 6673820"/>
              <a:gd name="connsiteX376" fmla="*/ 11596845 w 11748700"/>
              <a:gd name="connsiteY376" fmla="*/ 3211234 h 6673820"/>
              <a:gd name="connsiteX377" fmla="*/ 11583844 w 11748700"/>
              <a:gd name="connsiteY377" fmla="*/ 3328243 h 6673820"/>
              <a:gd name="connsiteX378" fmla="*/ 11575177 w 11748700"/>
              <a:gd name="connsiteY378" fmla="*/ 3423583 h 6673820"/>
              <a:gd name="connsiteX379" fmla="*/ 11562176 w 11748700"/>
              <a:gd name="connsiteY379" fmla="*/ 3666267 h 6673820"/>
              <a:gd name="connsiteX380" fmla="*/ 11575177 w 11748700"/>
              <a:gd name="connsiteY380" fmla="*/ 4025960 h 6673820"/>
              <a:gd name="connsiteX381" fmla="*/ 11592511 w 11748700"/>
              <a:gd name="connsiteY381" fmla="*/ 4108300 h 6673820"/>
              <a:gd name="connsiteX382" fmla="*/ 11631514 w 11748700"/>
              <a:gd name="connsiteY382" fmla="*/ 4333649 h 6673820"/>
              <a:gd name="connsiteX383" fmla="*/ 11653183 w 11748700"/>
              <a:gd name="connsiteY383" fmla="*/ 4411655 h 6673820"/>
              <a:gd name="connsiteX384" fmla="*/ 11666184 w 11748700"/>
              <a:gd name="connsiteY384" fmla="*/ 4498328 h 6673820"/>
              <a:gd name="connsiteX385" fmla="*/ 11674851 w 11748700"/>
              <a:gd name="connsiteY385" fmla="*/ 4541664 h 6673820"/>
              <a:gd name="connsiteX386" fmla="*/ 11687852 w 11748700"/>
              <a:gd name="connsiteY386" fmla="*/ 4658673 h 6673820"/>
              <a:gd name="connsiteX387" fmla="*/ 11692185 w 11748700"/>
              <a:gd name="connsiteY387" fmla="*/ 4715010 h 6673820"/>
              <a:gd name="connsiteX388" fmla="*/ 11700853 w 11748700"/>
              <a:gd name="connsiteY388" fmla="*/ 4771348 h 6673820"/>
              <a:gd name="connsiteX389" fmla="*/ 11709520 w 11748700"/>
              <a:gd name="connsiteY389" fmla="*/ 4923026 h 6673820"/>
              <a:gd name="connsiteX390" fmla="*/ 11718187 w 11748700"/>
              <a:gd name="connsiteY390" fmla="*/ 4983697 h 6673820"/>
              <a:gd name="connsiteX391" fmla="*/ 11726855 w 11748700"/>
              <a:gd name="connsiteY391" fmla="*/ 5079037 h 6673820"/>
              <a:gd name="connsiteX392" fmla="*/ 11731188 w 11748700"/>
              <a:gd name="connsiteY392" fmla="*/ 5105039 h 6673820"/>
              <a:gd name="connsiteX393" fmla="*/ 11744189 w 11748700"/>
              <a:gd name="connsiteY393" fmla="*/ 5230715 h 6673820"/>
              <a:gd name="connsiteX394" fmla="*/ 11726855 w 11748700"/>
              <a:gd name="connsiteY394" fmla="*/ 5690082 h 6673820"/>
              <a:gd name="connsiteX395" fmla="*/ 11687852 w 11748700"/>
              <a:gd name="connsiteY395" fmla="*/ 5785422 h 6673820"/>
              <a:gd name="connsiteX396" fmla="*/ 11670517 w 11748700"/>
              <a:gd name="connsiteY396" fmla="*/ 5815757 h 6673820"/>
              <a:gd name="connsiteX397" fmla="*/ 11601179 w 11748700"/>
              <a:gd name="connsiteY397" fmla="*/ 5859094 h 6673820"/>
              <a:gd name="connsiteX398" fmla="*/ 11458168 w 11748700"/>
              <a:gd name="connsiteY398" fmla="*/ 5919765 h 6673820"/>
              <a:gd name="connsiteX399" fmla="*/ 11401831 w 11748700"/>
              <a:gd name="connsiteY399" fmla="*/ 5963101 h 6673820"/>
              <a:gd name="connsiteX400" fmla="*/ 11297823 w 11748700"/>
              <a:gd name="connsiteY400" fmla="*/ 6032440 h 6673820"/>
              <a:gd name="connsiteX401" fmla="*/ 11258820 w 11748700"/>
              <a:gd name="connsiteY401" fmla="*/ 6075776 h 6673820"/>
              <a:gd name="connsiteX402" fmla="*/ 11198149 w 11748700"/>
              <a:gd name="connsiteY402" fmla="*/ 6123446 h 6673820"/>
              <a:gd name="connsiteX403" fmla="*/ 11098475 w 11748700"/>
              <a:gd name="connsiteY403" fmla="*/ 6210119 h 6673820"/>
              <a:gd name="connsiteX404" fmla="*/ 10942464 w 11748700"/>
              <a:gd name="connsiteY404" fmla="*/ 6327128 h 6673820"/>
              <a:gd name="connsiteX405" fmla="*/ 10634775 w 11748700"/>
              <a:gd name="connsiteY405" fmla="*/ 6461471 h 6673820"/>
              <a:gd name="connsiteX406" fmla="*/ 10461429 w 11748700"/>
              <a:gd name="connsiteY406" fmla="*/ 6478806 h 6673820"/>
              <a:gd name="connsiteX407" fmla="*/ 10041065 w 11748700"/>
              <a:gd name="connsiteY407" fmla="*/ 6487473 h 6673820"/>
              <a:gd name="connsiteX408" fmla="*/ 9967393 w 11748700"/>
              <a:gd name="connsiteY408" fmla="*/ 6491807 h 6673820"/>
              <a:gd name="connsiteX409" fmla="*/ 9885054 w 11748700"/>
              <a:gd name="connsiteY409" fmla="*/ 6509141 h 6673820"/>
              <a:gd name="connsiteX410" fmla="*/ 9798381 w 11748700"/>
              <a:gd name="connsiteY410" fmla="*/ 6522142 h 6673820"/>
              <a:gd name="connsiteX411" fmla="*/ 9681372 w 11748700"/>
              <a:gd name="connsiteY411" fmla="*/ 6548144 h 6673820"/>
              <a:gd name="connsiteX412" fmla="*/ 9486358 w 11748700"/>
              <a:gd name="connsiteY412" fmla="*/ 6574146 h 6673820"/>
              <a:gd name="connsiteX413" fmla="*/ 9278343 w 11748700"/>
              <a:gd name="connsiteY413" fmla="*/ 6613149 h 6673820"/>
              <a:gd name="connsiteX414" fmla="*/ 9209004 w 11748700"/>
              <a:gd name="connsiteY414" fmla="*/ 6630483 h 6673820"/>
              <a:gd name="connsiteX415" fmla="*/ 8775639 w 11748700"/>
              <a:gd name="connsiteY415" fmla="*/ 6647818 h 6673820"/>
              <a:gd name="connsiteX416" fmla="*/ 8463617 w 11748700"/>
              <a:gd name="connsiteY416" fmla="*/ 6656485 h 6673820"/>
              <a:gd name="connsiteX417" fmla="*/ 8368276 w 11748700"/>
              <a:gd name="connsiteY417" fmla="*/ 6660819 h 6673820"/>
              <a:gd name="connsiteX418" fmla="*/ 8216599 w 11748700"/>
              <a:gd name="connsiteY418" fmla="*/ 6665153 h 6673820"/>
              <a:gd name="connsiteX419" fmla="*/ 7848239 w 11748700"/>
              <a:gd name="connsiteY419" fmla="*/ 6656485 h 6673820"/>
              <a:gd name="connsiteX420" fmla="*/ 7800568 w 11748700"/>
              <a:gd name="connsiteY420" fmla="*/ 6652152 h 6673820"/>
              <a:gd name="connsiteX421" fmla="*/ 7748565 w 11748700"/>
              <a:gd name="connsiteY421" fmla="*/ 6643484 h 6673820"/>
              <a:gd name="connsiteX422" fmla="*/ 7614221 w 11748700"/>
              <a:gd name="connsiteY422" fmla="*/ 6634817 h 6673820"/>
              <a:gd name="connsiteX423" fmla="*/ 7432208 w 11748700"/>
              <a:gd name="connsiteY423" fmla="*/ 6600148 h 6673820"/>
              <a:gd name="connsiteX424" fmla="*/ 7319533 w 11748700"/>
              <a:gd name="connsiteY424" fmla="*/ 6574146 h 6673820"/>
              <a:gd name="connsiteX425" fmla="*/ 7276197 w 11748700"/>
              <a:gd name="connsiteY425" fmla="*/ 6569812 h 6673820"/>
              <a:gd name="connsiteX426" fmla="*/ 7011844 w 11748700"/>
              <a:gd name="connsiteY426" fmla="*/ 6548144 h 6673820"/>
              <a:gd name="connsiteX427" fmla="*/ 6925171 w 11748700"/>
              <a:gd name="connsiteY427" fmla="*/ 6565479 h 6673820"/>
              <a:gd name="connsiteX428" fmla="*/ 6912170 w 11748700"/>
              <a:gd name="connsiteY428" fmla="*/ 6569812 h 6673820"/>
              <a:gd name="connsiteX429" fmla="*/ 6890502 w 11748700"/>
              <a:gd name="connsiteY429" fmla="*/ 6582813 h 6673820"/>
              <a:gd name="connsiteX430" fmla="*/ 6795162 w 11748700"/>
              <a:gd name="connsiteY430" fmla="*/ 6634817 h 6673820"/>
              <a:gd name="connsiteX431" fmla="*/ 6691154 w 11748700"/>
              <a:gd name="connsiteY431" fmla="*/ 6643484 h 6673820"/>
              <a:gd name="connsiteX432" fmla="*/ 6617482 w 11748700"/>
              <a:gd name="connsiteY432" fmla="*/ 6656485 h 6673820"/>
              <a:gd name="connsiteX433" fmla="*/ 6582813 w 11748700"/>
              <a:gd name="connsiteY433" fmla="*/ 6665153 h 6673820"/>
              <a:gd name="connsiteX434" fmla="*/ 6548144 w 11748700"/>
              <a:gd name="connsiteY434" fmla="*/ 6669486 h 6673820"/>
              <a:gd name="connsiteX435" fmla="*/ 6517808 w 11748700"/>
              <a:gd name="connsiteY435" fmla="*/ 6673820 h 6673820"/>
              <a:gd name="connsiteX436" fmla="*/ 6015105 w 11748700"/>
              <a:gd name="connsiteY436" fmla="*/ 6669486 h 6673820"/>
              <a:gd name="connsiteX437" fmla="*/ 5915431 w 11748700"/>
              <a:gd name="connsiteY437" fmla="*/ 6647818 h 6673820"/>
              <a:gd name="connsiteX438" fmla="*/ 5538403 w 11748700"/>
              <a:gd name="connsiteY438" fmla="*/ 6652152 h 6673820"/>
              <a:gd name="connsiteX439" fmla="*/ 5196045 w 11748700"/>
              <a:gd name="connsiteY439" fmla="*/ 6634817 h 6673820"/>
              <a:gd name="connsiteX440" fmla="*/ 4489660 w 11748700"/>
              <a:gd name="connsiteY440" fmla="*/ 6608815 h 6673820"/>
              <a:gd name="connsiteX441" fmla="*/ 4311981 w 11748700"/>
              <a:gd name="connsiteY441" fmla="*/ 6582813 h 6673820"/>
              <a:gd name="connsiteX442" fmla="*/ 4090965 w 11748700"/>
              <a:gd name="connsiteY442" fmla="*/ 6552478 h 6673820"/>
              <a:gd name="connsiteX443" fmla="*/ 3999958 w 11748700"/>
              <a:gd name="connsiteY443" fmla="*/ 6513475 h 6673820"/>
              <a:gd name="connsiteX444" fmla="*/ 3666267 w 11748700"/>
              <a:gd name="connsiteY444" fmla="*/ 6448470 h 6673820"/>
              <a:gd name="connsiteX445" fmla="*/ 3588261 w 11748700"/>
              <a:gd name="connsiteY445" fmla="*/ 6439803 h 6673820"/>
              <a:gd name="connsiteX446" fmla="*/ 3336910 w 11748700"/>
              <a:gd name="connsiteY446" fmla="*/ 6405134 h 6673820"/>
              <a:gd name="connsiteX447" fmla="*/ 3003219 w 11748700"/>
              <a:gd name="connsiteY447" fmla="*/ 6340129 h 6673820"/>
              <a:gd name="connsiteX448" fmla="*/ 2825539 w 11748700"/>
              <a:gd name="connsiteY448" fmla="*/ 6309793 h 6673820"/>
              <a:gd name="connsiteX449" fmla="*/ 2678195 w 11748700"/>
              <a:gd name="connsiteY449" fmla="*/ 6288125 h 6673820"/>
              <a:gd name="connsiteX450" fmla="*/ 2500515 w 11748700"/>
              <a:gd name="connsiteY450" fmla="*/ 6305460 h 6673820"/>
              <a:gd name="connsiteX451" fmla="*/ 2439844 w 11748700"/>
              <a:gd name="connsiteY451" fmla="*/ 6314127 h 6673820"/>
              <a:gd name="connsiteX452" fmla="*/ 2244830 w 11748700"/>
              <a:gd name="connsiteY452" fmla="*/ 6361797 h 6673820"/>
              <a:gd name="connsiteX453" fmla="*/ 2088819 w 11748700"/>
              <a:gd name="connsiteY453" fmla="*/ 6383465 h 6673820"/>
              <a:gd name="connsiteX454" fmla="*/ 2015147 w 11748700"/>
              <a:gd name="connsiteY454" fmla="*/ 6400800 h 6673820"/>
              <a:gd name="connsiteX455" fmla="*/ 1950142 w 11748700"/>
              <a:gd name="connsiteY455" fmla="*/ 6409467 h 6673820"/>
              <a:gd name="connsiteX456" fmla="*/ 1815799 w 11748700"/>
              <a:gd name="connsiteY456" fmla="*/ 6444137 h 6673820"/>
              <a:gd name="connsiteX457" fmla="*/ 1681456 w 11748700"/>
              <a:gd name="connsiteY457" fmla="*/ 6452804 h 6673820"/>
              <a:gd name="connsiteX458" fmla="*/ 1473440 w 11748700"/>
              <a:gd name="connsiteY458" fmla="*/ 6431136 h 6673820"/>
              <a:gd name="connsiteX459" fmla="*/ 1369433 w 11748700"/>
              <a:gd name="connsiteY459" fmla="*/ 6418135 h 6673820"/>
              <a:gd name="connsiteX460" fmla="*/ 1287093 w 11748700"/>
              <a:gd name="connsiteY460" fmla="*/ 6405134 h 6673820"/>
              <a:gd name="connsiteX461" fmla="*/ 1239423 w 11748700"/>
              <a:gd name="connsiteY461" fmla="*/ 6396466 h 6673820"/>
              <a:gd name="connsiteX462" fmla="*/ 1165751 w 11748700"/>
              <a:gd name="connsiteY462" fmla="*/ 6370464 h 6673820"/>
              <a:gd name="connsiteX463" fmla="*/ 1053076 w 11748700"/>
              <a:gd name="connsiteY463" fmla="*/ 6335795 h 6673820"/>
              <a:gd name="connsiteX464" fmla="*/ 892731 w 11748700"/>
              <a:gd name="connsiteY464" fmla="*/ 6244789 h 6673820"/>
              <a:gd name="connsiteX465" fmla="*/ 858062 w 11748700"/>
              <a:gd name="connsiteY465" fmla="*/ 6218787 h 6673820"/>
              <a:gd name="connsiteX466" fmla="*/ 775723 w 11748700"/>
              <a:gd name="connsiteY466" fmla="*/ 6149448 h 6673820"/>
              <a:gd name="connsiteX467" fmla="*/ 719385 w 11748700"/>
              <a:gd name="connsiteY467" fmla="*/ 6023773 h 6673820"/>
              <a:gd name="connsiteX468" fmla="*/ 654381 w 11748700"/>
              <a:gd name="connsiteY468" fmla="*/ 5950101 h 6673820"/>
              <a:gd name="connsiteX469" fmla="*/ 628379 w 11748700"/>
              <a:gd name="connsiteY469" fmla="*/ 5893763 h 6673820"/>
              <a:gd name="connsiteX470" fmla="*/ 576375 w 11748700"/>
              <a:gd name="connsiteY470" fmla="*/ 5802756 h 6673820"/>
              <a:gd name="connsiteX471" fmla="*/ 489702 w 11748700"/>
              <a:gd name="connsiteY471" fmla="*/ 5620743 h 6673820"/>
              <a:gd name="connsiteX472" fmla="*/ 476701 w 11748700"/>
              <a:gd name="connsiteY472" fmla="*/ 5551405 h 6673820"/>
              <a:gd name="connsiteX473" fmla="*/ 372693 w 11748700"/>
              <a:gd name="connsiteY473" fmla="*/ 5317388 h 6673820"/>
              <a:gd name="connsiteX474" fmla="*/ 359693 w 11748700"/>
              <a:gd name="connsiteY474" fmla="*/ 5269718 h 6673820"/>
              <a:gd name="connsiteX475" fmla="*/ 329357 w 11748700"/>
              <a:gd name="connsiteY475" fmla="*/ 5183045 h 6673820"/>
              <a:gd name="connsiteX476" fmla="*/ 281687 w 11748700"/>
              <a:gd name="connsiteY476" fmla="*/ 5083371 h 6673820"/>
              <a:gd name="connsiteX477" fmla="*/ 251351 w 11748700"/>
              <a:gd name="connsiteY477" fmla="*/ 5009699 h 6673820"/>
              <a:gd name="connsiteX478" fmla="*/ 238350 w 11748700"/>
              <a:gd name="connsiteY478" fmla="*/ 4970696 h 6673820"/>
              <a:gd name="connsiteX479" fmla="*/ 212348 w 11748700"/>
              <a:gd name="connsiteY479" fmla="*/ 4936027 h 6673820"/>
              <a:gd name="connsiteX480" fmla="*/ 177679 w 11748700"/>
              <a:gd name="connsiteY480" fmla="*/ 4849354 h 6673820"/>
              <a:gd name="connsiteX481" fmla="*/ 125675 w 11748700"/>
              <a:gd name="connsiteY481" fmla="*/ 4745346 h 6673820"/>
              <a:gd name="connsiteX482" fmla="*/ 99674 w 11748700"/>
              <a:gd name="connsiteY482" fmla="*/ 4654339 h 6673820"/>
              <a:gd name="connsiteX483" fmla="*/ 73672 w 11748700"/>
              <a:gd name="connsiteY483" fmla="*/ 4602336 h 6673820"/>
              <a:gd name="connsiteX484" fmla="*/ 69338 w 11748700"/>
              <a:gd name="connsiteY484" fmla="*/ 4580667 h 6673820"/>
              <a:gd name="connsiteX485" fmla="*/ 47670 w 11748700"/>
              <a:gd name="connsiteY485" fmla="*/ 4537331 h 6673820"/>
              <a:gd name="connsiteX486" fmla="*/ 39002 w 11748700"/>
              <a:gd name="connsiteY486" fmla="*/ 4515663 h 6673820"/>
              <a:gd name="connsiteX487" fmla="*/ 34669 w 11748700"/>
              <a:gd name="connsiteY487" fmla="*/ 4493994 h 6673820"/>
              <a:gd name="connsiteX488" fmla="*/ 30335 w 11748700"/>
              <a:gd name="connsiteY488" fmla="*/ 4450658 h 6673820"/>
              <a:gd name="connsiteX489" fmla="*/ 21668 w 11748700"/>
              <a:gd name="connsiteY489" fmla="*/ 4428990 h 6673820"/>
              <a:gd name="connsiteX490" fmla="*/ 13001 w 11748700"/>
              <a:gd name="connsiteY490" fmla="*/ 4359651 h 6673820"/>
              <a:gd name="connsiteX491" fmla="*/ 0 w 11748700"/>
              <a:gd name="connsiteY491" fmla="*/ 4238309 h 6673820"/>
              <a:gd name="connsiteX492" fmla="*/ 4333 w 11748700"/>
              <a:gd name="connsiteY492" fmla="*/ 4025960 h 6673820"/>
              <a:gd name="connsiteX493" fmla="*/ 13001 w 11748700"/>
              <a:gd name="connsiteY493" fmla="*/ 3999958 h 6673820"/>
              <a:gd name="connsiteX494" fmla="*/ 17334 w 11748700"/>
              <a:gd name="connsiteY494" fmla="*/ 3973956 h 6673820"/>
              <a:gd name="connsiteX495" fmla="*/ 26002 w 11748700"/>
              <a:gd name="connsiteY495" fmla="*/ 3930620 h 6673820"/>
              <a:gd name="connsiteX496" fmla="*/ 34669 w 11748700"/>
              <a:gd name="connsiteY496" fmla="*/ 3878616 h 6673820"/>
              <a:gd name="connsiteX497" fmla="*/ 43336 w 11748700"/>
              <a:gd name="connsiteY497" fmla="*/ 3861282 h 6673820"/>
              <a:gd name="connsiteX498" fmla="*/ 47670 w 11748700"/>
              <a:gd name="connsiteY498" fmla="*/ 3843947 h 6673820"/>
              <a:gd name="connsiteX499" fmla="*/ 56337 w 11748700"/>
              <a:gd name="connsiteY499" fmla="*/ 3826612 h 6673820"/>
              <a:gd name="connsiteX500" fmla="*/ 69338 w 11748700"/>
              <a:gd name="connsiteY500" fmla="*/ 3787610 h 6673820"/>
              <a:gd name="connsiteX501" fmla="*/ 78005 w 11748700"/>
              <a:gd name="connsiteY501" fmla="*/ 3770275 h 6673820"/>
              <a:gd name="connsiteX502" fmla="*/ 95340 w 11748700"/>
              <a:gd name="connsiteY502" fmla="*/ 3718271 h 6673820"/>
              <a:gd name="connsiteX503" fmla="*/ 104007 w 11748700"/>
              <a:gd name="connsiteY503" fmla="*/ 3696603 h 6673820"/>
              <a:gd name="connsiteX504" fmla="*/ 151677 w 11748700"/>
              <a:gd name="connsiteY504" fmla="*/ 3657600 h 6673820"/>
              <a:gd name="connsiteX505" fmla="*/ 294688 w 11748700"/>
              <a:gd name="connsiteY505" fmla="*/ 3661934 h 6673820"/>
              <a:gd name="connsiteX506" fmla="*/ 359693 w 11748700"/>
              <a:gd name="connsiteY506" fmla="*/ 3692269 h 6673820"/>
              <a:gd name="connsiteX507" fmla="*/ 377027 w 11748700"/>
              <a:gd name="connsiteY507" fmla="*/ 3709604 h 6673820"/>
              <a:gd name="connsiteX508" fmla="*/ 437698 w 11748700"/>
              <a:gd name="connsiteY508" fmla="*/ 3726938 h 6673820"/>
              <a:gd name="connsiteX509" fmla="*/ 446366 w 11748700"/>
              <a:gd name="connsiteY509" fmla="*/ 3731272 h 6673820"/>
              <a:gd name="connsiteX510" fmla="*/ 437698 w 11748700"/>
              <a:gd name="connsiteY510" fmla="*/ 3765941 h 6673820"/>
              <a:gd name="connsiteX0" fmla="*/ 251351 w 11748700"/>
              <a:gd name="connsiteY0" fmla="*/ 2790870 h 6673820"/>
              <a:gd name="connsiteX1" fmla="*/ 290354 w 11748700"/>
              <a:gd name="connsiteY1" fmla="*/ 2916546 h 6673820"/>
              <a:gd name="connsiteX2" fmla="*/ 325023 w 11748700"/>
              <a:gd name="connsiteY2" fmla="*/ 3089892 h 6673820"/>
              <a:gd name="connsiteX3" fmla="*/ 338024 w 11748700"/>
              <a:gd name="connsiteY3" fmla="*/ 3193900 h 6673820"/>
              <a:gd name="connsiteX4" fmla="*/ 346692 w 11748700"/>
              <a:gd name="connsiteY4" fmla="*/ 3609930 h 6673820"/>
              <a:gd name="connsiteX5" fmla="*/ 507037 w 11748700"/>
              <a:gd name="connsiteY5" fmla="*/ 3861282 h 6673820"/>
              <a:gd name="connsiteX6" fmla="*/ 615378 w 11748700"/>
              <a:gd name="connsiteY6" fmla="*/ 4008626 h 6673820"/>
              <a:gd name="connsiteX7" fmla="*/ 710718 w 11748700"/>
              <a:gd name="connsiteY7" fmla="*/ 4164637 h 6673820"/>
              <a:gd name="connsiteX8" fmla="*/ 992405 w 11748700"/>
              <a:gd name="connsiteY8" fmla="*/ 4428990 h 6673820"/>
              <a:gd name="connsiteX9" fmla="*/ 1044409 w 11748700"/>
              <a:gd name="connsiteY9" fmla="*/ 4524330 h 6673820"/>
              <a:gd name="connsiteX10" fmla="*/ 1174419 w 11748700"/>
              <a:gd name="connsiteY10" fmla="*/ 4684675 h 6673820"/>
              <a:gd name="connsiteX11" fmla="*/ 1235090 w 11748700"/>
              <a:gd name="connsiteY11" fmla="*/ 4741012 h 6673820"/>
              <a:gd name="connsiteX12" fmla="*/ 1547112 w 11748700"/>
              <a:gd name="connsiteY12" fmla="*/ 4901357 h 6673820"/>
              <a:gd name="connsiteX13" fmla="*/ 1607784 w 11748700"/>
              <a:gd name="connsiteY13" fmla="*/ 4936027 h 6673820"/>
              <a:gd name="connsiteX14" fmla="*/ 1711791 w 11748700"/>
              <a:gd name="connsiteY14" fmla="*/ 4949028 h 6673820"/>
              <a:gd name="connsiteX15" fmla="*/ 1820132 w 11748700"/>
              <a:gd name="connsiteY15" fmla="*/ 4966362 h 6673820"/>
              <a:gd name="connsiteX16" fmla="*/ 2049816 w 11748700"/>
              <a:gd name="connsiteY16" fmla="*/ 4996698 h 6673820"/>
              <a:gd name="connsiteX17" fmla="*/ 2153823 w 11748700"/>
              <a:gd name="connsiteY17" fmla="*/ 5018366 h 6673820"/>
              <a:gd name="connsiteX18" fmla="*/ 2218828 w 11748700"/>
              <a:gd name="connsiteY18" fmla="*/ 5027033 h 6673820"/>
              <a:gd name="connsiteX19" fmla="*/ 2331503 w 11748700"/>
              <a:gd name="connsiteY19" fmla="*/ 5040034 h 6673820"/>
              <a:gd name="connsiteX20" fmla="*/ 2444178 w 11748700"/>
              <a:gd name="connsiteY20" fmla="*/ 5057369 h 6673820"/>
              <a:gd name="connsiteX21" fmla="*/ 2587188 w 11748700"/>
              <a:gd name="connsiteY21" fmla="*/ 5083371 h 6673820"/>
              <a:gd name="connsiteX22" fmla="*/ 2643526 w 11748700"/>
              <a:gd name="connsiteY22" fmla="*/ 5092038 h 6673820"/>
              <a:gd name="connsiteX23" fmla="*/ 2730199 w 11748700"/>
              <a:gd name="connsiteY23" fmla="*/ 5096372 h 6673820"/>
              <a:gd name="connsiteX24" fmla="*/ 2786536 w 11748700"/>
              <a:gd name="connsiteY24" fmla="*/ 5105039 h 6673820"/>
              <a:gd name="connsiteX25" fmla="*/ 2916546 w 11748700"/>
              <a:gd name="connsiteY25" fmla="*/ 5092038 h 6673820"/>
              <a:gd name="connsiteX26" fmla="*/ 2977217 w 11748700"/>
              <a:gd name="connsiteY26" fmla="*/ 5070370 h 6673820"/>
              <a:gd name="connsiteX27" fmla="*/ 3033554 w 11748700"/>
              <a:gd name="connsiteY27" fmla="*/ 5057369 h 6673820"/>
              <a:gd name="connsiteX28" fmla="*/ 3115893 w 11748700"/>
              <a:gd name="connsiteY28" fmla="*/ 5048701 h 6673820"/>
              <a:gd name="connsiteX29" fmla="*/ 3250237 w 11748700"/>
              <a:gd name="connsiteY29" fmla="*/ 5044368 h 6673820"/>
              <a:gd name="connsiteX30" fmla="*/ 3367245 w 11748700"/>
              <a:gd name="connsiteY30" fmla="*/ 5031367 h 6673820"/>
              <a:gd name="connsiteX31" fmla="*/ 3614263 w 11748700"/>
              <a:gd name="connsiteY31" fmla="*/ 5022700 h 6673820"/>
              <a:gd name="connsiteX32" fmla="*/ 3822278 w 11748700"/>
              <a:gd name="connsiteY32" fmla="*/ 5027033 h 6673820"/>
              <a:gd name="connsiteX33" fmla="*/ 3891617 w 11748700"/>
              <a:gd name="connsiteY33" fmla="*/ 5035701 h 6673820"/>
              <a:gd name="connsiteX34" fmla="*/ 4004292 w 11748700"/>
              <a:gd name="connsiteY34" fmla="*/ 5040034 h 6673820"/>
              <a:gd name="connsiteX35" fmla="*/ 4064963 w 11748700"/>
              <a:gd name="connsiteY35" fmla="*/ 5057369 h 6673820"/>
              <a:gd name="connsiteX36" fmla="*/ 4108299 w 11748700"/>
              <a:gd name="connsiteY36" fmla="*/ 5083371 h 6673820"/>
              <a:gd name="connsiteX37" fmla="*/ 4177638 w 11748700"/>
              <a:gd name="connsiteY37" fmla="*/ 5126707 h 6673820"/>
              <a:gd name="connsiteX38" fmla="*/ 4220974 w 11748700"/>
              <a:gd name="connsiteY38" fmla="*/ 5178711 h 6673820"/>
              <a:gd name="connsiteX39" fmla="*/ 4259977 w 11748700"/>
              <a:gd name="connsiteY39" fmla="*/ 5217714 h 6673820"/>
              <a:gd name="connsiteX40" fmla="*/ 4268644 w 11748700"/>
              <a:gd name="connsiteY40" fmla="*/ 5239382 h 6673820"/>
              <a:gd name="connsiteX41" fmla="*/ 4294646 w 11748700"/>
              <a:gd name="connsiteY41" fmla="*/ 5287052 h 6673820"/>
              <a:gd name="connsiteX42" fmla="*/ 4333649 w 11748700"/>
              <a:gd name="connsiteY42" fmla="*/ 5330389 h 6673820"/>
              <a:gd name="connsiteX43" fmla="*/ 4355317 w 11748700"/>
              <a:gd name="connsiteY43" fmla="*/ 5369392 h 6673820"/>
              <a:gd name="connsiteX44" fmla="*/ 4381319 w 11748700"/>
              <a:gd name="connsiteY44" fmla="*/ 5391060 h 6673820"/>
              <a:gd name="connsiteX45" fmla="*/ 4437657 w 11748700"/>
              <a:gd name="connsiteY45" fmla="*/ 5451731 h 6673820"/>
              <a:gd name="connsiteX46" fmla="*/ 4454991 w 11748700"/>
              <a:gd name="connsiteY46" fmla="*/ 5477733 h 6673820"/>
              <a:gd name="connsiteX47" fmla="*/ 4480993 w 11748700"/>
              <a:gd name="connsiteY47" fmla="*/ 5516736 h 6673820"/>
              <a:gd name="connsiteX48" fmla="*/ 4489660 w 11748700"/>
              <a:gd name="connsiteY48" fmla="*/ 5542737 h 6673820"/>
              <a:gd name="connsiteX49" fmla="*/ 4532997 w 11748700"/>
              <a:gd name="connsiteY49" fmla="*/ 5616410 h 6673820"/>
              <a:gd name="connsiteX50" fmla="*/ 4558999 w 11748700"/>
              <a:gd name="connsiteY50" fmla="*/ 5655412 h 6673820"/>
              <a:gd name="connsiteX51" fmla="*/ 4624003 w 11748700"/>
              <a:gd name="connsiteY51" fmla="*/ 5720417 h 6673820"/>
              <a:gd name="connsiteX52" fmla="*/ 4650005 w 11748700"/>
              <a:gd name="connsiteY52" fmla="*/ 5746419 h 6673820"/>
              <a:gd name="connsiteX53" fmla="*/ 4680341 w 11748700"/>
              <a:gd name="connsiteY53" fmla="*/ 5781088 h 6673820"/>
              <a:gd name="connsiteX54" fmla="*/ 4693342 w 11748700"/>
              <a:gd name="connsiteY54" fmla="*/ 5794089 h 6673820"/>
              <a:gd name="connsiteX55" fmla="*/ 4736678 w 11748700"/>
              <a:gd name="connsiteY55" fmla="*/ 5841759 h 6673820"/>
              <a:gd name="connsiteX56" fmla="*/ 4836352 w 11748700"/>
              <a:gd name="connsiteY56" fmla="*/ 5919765 h 6673820"/>
              <a:gd name="connsiteX57" fmla="*/ 4871021 w 11748700"/>
              <a:gd name="connsiteY57" fmla="*/ 5945767 h 6673820"/>
              <a:gd name="connsiteX58" fmla="*/ 4888356 w 11748700"/>
              <a:gd name="connsiteY58" fmla="*/ 5958768 h 6673820"/>
              <a:gd name="connsiteX59" fmla="*/ 4927359 w 11748700"/>
              <a:gd name="connsiteY59" fmla="*/ 5980436 h 6673820"/>
              <a:gd name="connsiteX60" fmla="*/ 4949027 w 11748700"/>
              <a:gd name="connsiteY60" fmla="*/ 5997771 h 6673820"/>
              <a:gd name="connsiteX61" fmla="*/ 4979363 w 11748700"/>
              <a:gd name="connsiteY61" fmla="*/ 6010772 h 6673820"/>
              <a:gd name="connsiteX62" fmla="*/ 5035700 w 11748700"/>
              <a:gd name="connsiteY62" fmla="*/ 6041107 h 6673820"/>
              <a:gd name="connsiteX63" fmla="*/ 5074703 w 11748700"/>
              <a:gd name="connsiteY63" fmla="*/ 6045441 h 6673820"/>
              <a:gd name="connsiteX64" fmla="*/ 5096371 w 11748700"/>
              <a:gd name="connsiteY64" fmla="*/ 6054108 h 6673820"/>
              <a:gd name="connsiteX65" fmla="*/ 5248049 w 11748700"/>
              <a:gd name="connsiteY65" fmla="*/ 6067109 h 6673820"/>
              <a:gd name="connsiteX66" fmla="*/ 5313054 w 11748700"/>
              <a:gd name="connsiteY66" fmla="*/ 6054108 h 6673820"/>
              <a:gd name="connsiteX67" fmla="*/ 5326055 w 11748700"/>
              <a:gd name="connsiteY67" fmla="*/ 6049774 h 6673820"/>
              <a:gd name="connsiteX68" fmla="*/ 5343389 w 11748700"/>
              <a:gd name="connsiteY68" fmla="*/ 6045441 h 6673820"/>
              <a:gd name="connsiteX69" fmla="*/ 5356390 w 11748700"/>
              <a:gd name="connsiteY69" fmla="*/ 6041107 h 6673820"/>
              <a:gd name="connsiteX70" fmla="*/ 5378058 w 11748700"/>
              <a:gd name="connsiteY70" fmla="*/ 6036773 h 6673820"/>
              <a:gd name="connsiteX71" fmla="*/ 5443063 w 11748700"/>
              <a:gd name="connsiteY71" fmla="*/ 6010772 h 6673820"/>
              <a:gd name="connsiteX72" fmla="*/ 5486400 w 11748700"/>
              <a:gd name="connsiteY72" fmla="*/ 6002104 h 6673820"/>
              <a:gd name="connsiteX73" fmla="*/ 5516735 w 11748700"/>
              <a:gd name="connsiteY73" fmla="*/ 5984770 h 6673820"/>
              <a:gd name="connsiteX74" fmla="*/ 5586074 w 11748700"/>
              <a:gd name="connsiteY74" fmla="*/ 5963101 h 6673820"/>
              <a:gd name="connsiteX75" fmla="*/ 5607742 w 11748700"/>
              <a:gd name="connsiteY75" fmla="*/ 5954434 h 6673820"/>
              <a:gd name="connsiteX76" fmla="*/ 5633744 w 11748700"/>
              <a:gd name="connsiteY76" fmla="*/ 5945767 h 6673820"/>
              <a:gd name="connsiteX77" fmla="*/ 5659746 w 11748700"/>
              <a:gd name="connsiteY77" fmla="*/ 5924099 h 6673820"/>
              <a:gd name="connsiteX78" fmla="*/ 5711749 w 11748700"/>
              <a:gd name="connsiteY78" fmla="*/ 5902430 h 6673820"/>
              <a:gd name="connsiteX79" fmla="*/ 5737751 w 11748700"/>
              <a:gd name="connsiteY79" fmla="*/ 5885096 h 6673820"/>
              <a:gd name="connsiteX80" fmla="*/ 5824424 w 11748700"/>
              <a:gd name="connsiteY80" fmla="*/ 5837426 h 6673820"/>
              <a:gd name="connsiteX81" fmla="*/ 5863427 w 11748700"/>
              <a:gd name="connsiteY81" fmla="*/ 5807090 h 6673820"/>
              <a:gd name="connsiteX82" fmla="*/ 5880762 w 11748700"/>
              <a:gd name="connsiteY82" fmla="*/ 5794089 h 6673820"/>
              <a:gd name="connsiteX83" fmla="*/ 5911097 w 11748700"/>
              <a:gd name="connsiteY83" fmla="*/ 5763754 h 6673820"/>
              <a:gd name="connsiteX84" fmla="*/ 5963101 w 11748700"/>
              <a:gd name="connsiteY84" fmla="*/ 5720417 h 6673820"/>
              <a:gd name="connsiteX85" fmla="*/ 5980436 w 11748700"/>
              <a:gd name="connsiteY85" fmla="*/ 5707416 h 6673820"/>
              <a:gd name="connsiteX86" fmla="*/ 5993437 w 11748700"/>
              <a:gd name="connsiteY86" fmla="*/ 5698749 h 6673820"/>
              <a:gd name="connsiteX87" fmla="*/ 6006438 w 11748700"/>
              <a:gd name="connsiteY87" fmla="*/ 5685748 h 6673820"/>
              <a:gd name="connsiteX88" fmla="*/ 6054108 w 11748700"/>
              <a:gd name="connsiteY88" fmla="*/ 5651079 h 6673820"/>
              <a:gd name="connsiteX89" fmla="*/ 6088777 w 11748700"/>
              <a:gd name="connsiteY89" fmla="*/ 5625077 h 6673820"/>
              <a:gd name="connsiteX90" fmla="*/ 6114779 w 11748700"/>
              <a:gd name="connsiteY90" fmla="*/ 5599075 h 6673820"/>
              <a:gd name="connsiteX91" fmla="*/ 6127780 w 11748700"/>
              <a:gd name="connsiteY91" fmla="*/ 5586074 h 6673820"/>
              <a:gd name="connsiteX92" fmla="*/ 6140781 w 11748700"/>
              <a:gd name="connsiteY92" fmla="*/ 5568739 h 6673820"/>
              <a:gd name="connsiteX93" fmla="*/ 6158115 w 11748700"/>
              <a:gd name="connsiteY93" fmla="*/ 5551405 h 6673820"/>
              <a:gd name="connsiteX94" fmla="*/ 6171116 w 11748700"/>
              <a:gd name="connsiteY94" fmla="*/ 5529737 h 6673820"/>
              <a:gd name="connsiteX95" fmla="*/ 6192784 w 11748700"/>
              <a:gd name="connsiteY95" fmla="*/ 5508068 h 6673820"/>
              <a:gd name="connsiteX96" fmla="*/ 6201452 w 11748700"/>
              <a:gd name="connsiteY96" fmla="*/ 5477733 h 6673820"/>
              <a:gd name="connsiteX97" fmla="*/ 6210119 w 11748700"/>
              <a:gd name="connsiteY97" fmla="*/ 5469065 h 6673820"/>
              <a:gd name="connsiteX98" fmla="*/ 6218786 w 11748700"/>
              <a:gd name="connsiteY98" fmla="*/ 5456064 h 6673820"/>
              <a:gd name="connsiteX99" fmla="*/ 6231787 w 11748700"/>
              <a:gd name="connsiteY99" fmla="*/ 5421395 h 6673820"/>
              <a:gd name="connsiteX100" fmla="*/ 6240455 w 11748700"/>
              <a:gd name="connsiteY100" fmla="*/ 5399727 h 6673820"/>
              <a:gd name="connsiteX101" fmla="*/ 6253456 w 11748700"/>
              <a:gd name="connsiteY101" fmla="*/ 5382392 h 6673820"/>
              <a:gd name="connsiteX102" fmla="*/ 6270790 w 11748700"/>
              <a:gd name="connsiteY102" fmla="*/ 5352057 h 6673820"/>
              <a:gd name="connsiteX103" fmla="*/ 6283791 w 11748700"/>
              <a:gd name="connsiteY103" fmla="*/ 5339056 h 6673820"/>
              <a:gd name="connsiteX104" fmla="*/ 6301126 w 11748700"/>
              <a:gd name="connsiteY104" fmla="*/ 5313054 h 6673820"/>
              <a:gd name="connsiteX105" fmla="*/ 6309793 w 11748700"/>
              <a:gd name="connsiteY105" fmla="*/ 5295719 h 6673820"/>
              <a:gd name="connsiteX106" fmla="*/ 6322794 w 11748700"/>
              <a:gd name="connsiteY106" fmla="*/ 5287052 h 6673820"/>
              <a:gd name="connsiteX107" fmla="*/ 6340129 w 11748700"/>
              <a:gd name="connsiteY107" fmla="*/ 5274051 h 6673820"/>
              <a:gd name="connsiteX108" fmla="*/ 6370464 w 11748700"/>
              <a:gd name="connsiteY108" fmla="*/ 5269718 h 6673820"/>
              <a:gd name="connsiteX109" fmla="*/ 6387799 w 11748700"/>
              <a:gd name="connsiteY109" fmla="*/ 5252383 h 6673820"/>
              <a:gd name="connsiteX110" fmla="*/ 6400800 w 11748700"/>
              <a:gd name="connsiteY110" fmla="*/ 5239382 h 6673820"/>
              <a:gd name="connsiteX111" fmla="*/ 6409467 w 11748700"/>
              <a:gd name="connsiteY111" fmla="*/ 5222047 h 6673820"/>
              <a:gd name="connsiteX112" fmla="*/ 6418134 w 11748700"/>
              <a:gd name="connsiteY112" fmla="*/ 5209046 h 6673820"/>
              <a:gd name="connsiteX113" fmla="*/ 6444136 w 11748700"/>
              <a:gd name="connsiteY113" fmla="*/ 5148375 h 6673820"/>
              <a:gd name="connsiteX114" fmla="*/ 6465804 w 11748700"/>
              <a:gd name="connsiteY114" fmla="*/ 5118040 h 6673820"/>
              <a:gd name="connsiteX115" fmla="*/ 6474472 w 11748700"/>
              <a:gd name="connsiteY115" fmla="*/ 5092038 h 6673820"/>
              <a:gd name="connsiteX116" fmla="*/ 6491806 w 11748700"/>
              <a:gd name="connsiteY116" fmla="*/ 5057369 h 6673820"/>
              <a:gd name="connsiteX117" fmla="*/ 6496140 w 11748700"/>
              <a:gd name="connsiteY117" fmla="*/ 5027033 h 6673820"/>
              <a:gd name="connsiteX118" fmla="*/ 6509141 w 11748700"/>
              <a:gd name="connsiteY118" fmla="*/ 4996698 h 6673820"/>
              <a:gd name="connsiteX119" fmla="*/ 6517808 w 11748700"/>
              <a:gd name="connsiteY119" fmla="*/ 4975029 h 6673820"/>
              <a:gd name="connsiteX120" fmla="*/ 6530809 w 11748700"/>
              <a:gd name="connsiteY120" fmla="*/ 4940360 h 6673820"/>
              <a:gd name="connsiteX121" fmla="*/ 6539476 w 11748700"/>
              <a:gd name="connsiteY121" fmla="*/ 4927359 h 6673820"/>
              <a:gd name="connsiteX122" fmla="*/ 6556811 w 11748700"/>
              <a:gd name="connsiteY122" fmla="*/ 4897024 h 6673820"/>
              <a:gd name="connsiteX123" fmla="*/ 6569812 w 11748700"/>
              <a:gd name="connsiteY123" fmla="*/ 4879689 h 6673820"/>
              <a:gd name="connsiteX124" fmla="*/ 6587147 w 11748700"/>
              <a:gd name="connsiteY124" fmla="*/ 4836353 h 6673820"/>
              <a:gd name="connsiteX125" fmla="*/ 6591480 w 11748700"/>
              <a:gd name="connsiteY125" fmla="*/ 4819018 h 6673820"/>
              <a:gd name="connsiteX126" fmla="*/ 6630483 w 11748700"/>
              <a:gd name="connsiteY126" fmla="*/ 4762681 h 6673820"/>
              <a:gd name="connsiteX127" fmla="*/ 6639150 w 11748700"/>
              <a:gd name="connsiteY127" fmla="*/ 4749680 h 6673820"/>
              <a:gd name="connsiteX128" fmla="*/ 6691154 w 11748700"/>
              <a:gd name="connsiteY128" fmla="*/ 4736679 h 6673820"/>
              <a:gd name="connsiteX129" fmla="*/ 6760493 w 11748700"/>
              <a:gd name="connsiteY129" fmla="*/ 4728011 h 6673820"/>
              <a:gd name="connsiteX130" fmla="*/ 6786494 w 11748700"/>
              <a:gd name="connsiteY130" fmla="*/ 4719344 h 6673820"/>
              <a:gd name="connsiteX131" fmla="*/ 6890502 w 11748700"/>
              <a:gd name="connsiteY131" fmla="*/ 4710677 h 6673820"/>
              <a:gd name="connsiteX132" fmla="*/ 6920838 w 11748700"/>
              <a:gd name="connsiteY132" fmla="*/ 4706343 h 6673820"/>
              <a:gd name="connsiteX133" fmla="*/ 7024845 w 11748700"/>
              <a:gd name="connsiteY133" fmla="*/ 4697676 h 6673820"/>
              <a:gd name="connsiteX134" fmla="*/ 7042180 w 11748700"/>
              <a:gd name="connsiteY134" fmla="*/ 4693342 h 6673820"/>
              <a:gd name="connsiteX135" fmla="*/ 7076849 w 11748700"/>
              <a:gd name="connsiteY135" fmla="*/ 4680341 h 6673820"/>
              <a:gd name="connsiteX136" fmla="*/ 7098517 w 11748700"/>
              <a:gd name="connsiteY136" fmla="*/ 4671674 h 6673820"/>
              <a:gd name="connsiteX137" fmla="*/ 7163522 w 11748700"/>
              <a:gd name="connsiteY137" fmla="*/ 4658673 h 6673820"/>
              <a:gd name="connsiteX138" fmla="*/ 7193857 w 11748700"/>
              <a:gd name="connsiteY138" fmla="*/ 4641338 h 6673820"/>
              <a:gd name="connsiteX139" fmla="*/ 7224193 w 11748700"/>
              <a:gd name="connsiteY139" fmla="*/ 4637005 h 6673820"/>
              <a:gd name="connsiteX140" fmla="*/ 7245861 w 11748700"/>
              <a:gd name="connsiteY140" fmla="*/ 4632671 h 6673820"/>
              <a:gd name="connsiteX141" fmla="*/ 7271863 w 11748700"/>
              <a:gd name="connsiteY141" fmla="*/ 4628337 h 6673820"/>
              <a:gd name="connsiteX142" fmla="*/ 7284864 w 11748700"/>
              <a:gd name="connsiteY142" fmla="*/ 4624004 h 6673820"/>
              <a:gd name="connsiteX143" fmla="*/ 7310866 w 11748700"/>
              <a:gd name="connsiteY143" fmla="*/ 4619670 h 6673820"/>
              <a:gd name="connsiteX144" fmla="*/ 7328201 w 11748700"/>
              <a:gd name="connsiteY144" fmla="*/ 4615337 h 6673820"/>
              <a:gd name="connsiteX145" fmla="*/ 7436542 w 11748700"/>
              <a:gd name="connsiteY145" fmla="*/ 4619670 h 6673820"/>
              <a:gd name="connsiteX146" fmla="*/ 7492879 w 11748700"/>
              <a:gd name="connsiteY146" fmla="*/ 4632671 h 6673820"/>
              <a:gd name="connsiteX147" fmla="*/ 7505880 w 11748700"/>
              <a:gd name="connsiteY147" fmla="*/ 4637005 h 6673820"/>
              <a:gd name="connsiteX148" fmla="*/ 7531882 w 11748700"/>
              <a:gd name="connsiteY148" fmla="*/ 4641338 h 6673820"/>
              <a:gd name="connsiteX149" fmla="*/ 7562218 w 11748700"/>
              <a:gd name="connsiteY149" fmla="*/ 4650006 h 6673820"/>
              <a:gd name="connsiteX150" fmla="*/ 7570885 w 11748700"/>
              <a:gd name="connsiteY150" fmla="*/ 4663007 h 6673820"/>
              <a:gd name="connsiteX151" fmla="*/ 7588220 w 11748700"/>
              <a:gd name="connsiteY151" fmla="*/ 4697676 h 6673820"/>
              <a:gd name="connsiteX152" fmla="*/ 7601220 w 11748700"/>
              <a:gd name="connsiteY152" fmla="*/ 4715010 h 6673820"/>
              <a:gd name="connsiteX153" fmla="*/ 7614221 w 11748700"/>
              <a:gd name="connsiteY153" fmla="*/ 4728011 h 6673820"/>
              <a:gd name="connsiteX154" fmla="*/ 7622889 w 11748700"/>
              <a:gd name="connsiteY154" fmla="*/ 4745346 h 6673820"/>
              <a:gd name="connsiteX155" fmla="*/ 7640223 w 11748700"/>
              <a:gd name="connsiteY155" fmla="*/ 4767014 h 6673820"/>
              <a:gd name="connsiteX156" fmla="*/ 7661892 w 11748700"/>
              <a:gd name="connsiteY156" fmla="*/ 4801683 h 6673820"/>
              <a:gd name="connsiteX157" fmla="*/ 7666225 w 11748700"/>
              <a:gd name="connsiteY157" fmla="*/ 4814684 h 6673820"/>
              <a:gd name="connsiteX158" fmla="*/ 7674893 w 11748700"/>
              <a:gd name="connsiteY158" fmla="*/ 4827685 h 6673820"/>
              <a:gd name="connsiteX159" fmla="*/ 7731230 w 11748700"/>
              <a:gd name="connsiteY159" fmla="*/ 4888356 h 6673820"/>
              <a:gd name="connsiteX160" fmla="*/ 7744231 w 11748700"/>
              <a:gd name="connsiteY160" fmla="*/ 4901357 h 6673820"/>
              <a:gd name="connsiteX161" fmla="*/ 7765899 w 11748700"/>
              <a:gd name="connsiteY161" fmla="*/ 4931693 h 6673820"/>
              <a:gd name="connsiteX162" fmla="*/ 7809236 w 11748700"/>
              <a:gd name="connsiteY162" fmla="*/ 4966362 h 6673820"/>
              <a:gd name="connsiteX163" fmla="*/ 7908910 w 11748700"/>
              <a:gd name="connsiteY163" fmla="*/ 4962028 h 6673820"/>
              <a:gd name="connsiteX164" fmla="*/ 7973914 w 11748700"/>
              <a:gd name="connsiteY164" fmla="*/ 4953361 h 6673820"/>
              <a:gd name="connsiteX165" fmla="*/ 7995583 w 11748700"/>
              <a:gd name="connsiteY165" fmla="*/ 4949028 h 6673820"/>
              <a:gd name="connsiteX166" fmla="*/ 8069255 w 11748700"/>
              <a:gd name="connsiteY166" fmla="*/ 4944694 h 6673820"/>
              <a:gd name="connsiteX167" fmla="*/ 8147260 w 11748700"/>
              <a:gd name="connsiteY167" fmla="*/ 4931693 h 6673820"/>
              <a:gd name="connsiteX168" fmla="*/ 8199264 w 11748700"/>
              <a:gd name="connsiteY168" fmla="*/ 4918692 h 6673820"/>
              <a:gd name="connsiteX169" fmla="*/ 8238267 w 11748700"/>
              <a:gd name="connsiteY169" fmla="*/ 4910025 h 6673820"/>
              <a:gd name="connsiteX170" fmla="*/ 8298938 w 11748700"/>
              <a:gd name="connsiteY170" fmla="*/ 4875355 h 6673820"/>
              <a:gd name="connsiteX171" fmla="*/ 8320606 w 11748700"/>
              <a:gd name="connsiteY171" fmla="*/ 4866688 h 6673820"/>
              <a:gd name="connsiteX172" fmla="*/ 8342275 w 11748700"/>
              <a:gd name="connsiteY172" fmla="*/ 4853687 h 6673820"/>
              <a:gd name="connsiteX173" fmla="*/ 8411613 w 11748700"/>
              <a:gd name="connsiteY173" fmla="*/ 4823352 h 6673820"/>
              <a:gd name="connsiteX174" fmla="*/ 8433281 w 11748700"/>
              <a:gd name="connsiteY174" fmla="*/ 4810351 h 6673820"/>
              <a:gd name="connsiteX175" fmla="*/ 8463617 w 11748700"/>
              <a:gd name="connsiteY175" fmla="*/ 4788683 h 6673820"/>
              <a:gd name="connsiteX176" fmla="*/ 8532955 w 11748700"/>
              <a:gd name="connsiteY176" fmla="*/ 4758347 h 6673820"/>
              <a:gd name="connsiteX177" fmla="*/ 8576292 w 11748700"/>
              <a:gd name="connsiteY177" fmla="*/ 4736679 h 6673820"/>
              <a:gd name="connsiteX178" fmla="*/ 8597960 w 11748700"/>
              <a:gd name="connsiteY178" fmla="*/ 4723678 h 6673820"/>
              <a:gd name="connsiteX179" fmla="*/ 8632629 w 11748700"/>
              <a:gd name="connsiteY179" fmla="*/ 4706343 h 6673820"/>
              <a:gd name="connsiteX180" fmla="*/ 8671632 w 11748700"/>
              <a:gd name="connsiteY180" fmla="*/ 4680341 h 6673820"/>
              <a:gd name="connsiteX181" fmla="*/ 8727969 w 11748700"/>
              <a:gd name="connsiteY181" fmla="*/ 4641338 h 6673820"/>
              <a:gd name="connsiteX182" fmla="*/ 8758305 w 11748700"/>
              <a:gd name="connsiteY182" fmla="*/ 4615337 h 6673820"/>
              <a:gd name="connsiteX183" fmla="*/ 8827643 w 11748700"/>
              <a:gd name="connsiteY183" fmla="*/ 4567666 h 6673820"/>
              <a:gd name="connsiteX184" fmla="*/ 8914316 w 11748700"/>
              <a:gd name="connsiteY184" fmla="*/ 4515663 h 6673820"/>
              <a:gd name="connsiteX185" fmla="*/ 8940318 w 11748700"/>
              <a:gd name="connsiteY185" fmla="*/ 4493994 h 6673820"/>
              <a:gd name="connsiteX186" fmla="*/ 8961986 w 11748700"/>
              <a:gd name="connsiteY186" fmla="*/ 4472326 h 6673820"/>
              <a:gd name="connsiteX187" fmla="*/ 9000989 w 11748700"/>
              <a:gd name="connsiteY187" fmla="*/ 4437657 h 6673820"/>
              <a:gd name="connsiteX188" fmla="*/ 9022657 w 11748700"/>
              <a:gd name="connsiteY188" fmla="*/ 4415989 h 6673820"/>
              <a:gd name="connsiteX189" fmla="*/ 9052993 w 11748700"/>
              <a:gd name="connsiteY189" fmla="*/ 4389987 h 6673820"/>
              <a:gd name="connsiteX190" fmla="*/ 9109330 w 11748700"/>
              <a:gd name="connsiteY190" fmla="*/ 4329316 h 6673820"/>
              <a:gd name="connsiteX191" fmla="*/ 9165668 w 11748700"/>
              <a:gd name="connsiteY191" fmla="*/ 4290313 h 6673820"/>
              <a:gd name="connsiteX192" fmla="*/ 9191670 w 11748700"/>
              <a:gd name="connsiteY192" fmla="*/ 4268645 h 6673820"/>
              <a:gd name="connsiteX193" fmla="*/ 9248007 w 11748700"/>
              <a:gd name="connsiteY193" fmla="*/ 4238309 h 6673820"/>
              <a:gd name="connsiteX194" fmla="*/ 9339014 w 11748700"/>
              <a:gd name="connsiteY194" fmla="*/ 4155970 h 6673820"/>
              <a:gd name="connsiteX195" fmla="*/ 9430020 w 11748700"/>
              <a:gd name="connsiteY195" fmla="*/ 4025960 h 6673820"/>
              <a:gd name="connsiteX196" fmla="*/ 9495025 w 11748700"/>
              <a:gd name="connsiteY196" fmla="*/ 3900284 h 6673820"/>
              <a:gd name="connsiteX197" fmla="*/ 9568697 w 11748700"/>
              <a:gd name="connsiteY197" fmla="*/ 3796277 h 6673820"/>
              <a:gd name="connsiteX198" fmla="*/ 9612034 w 11748700"/>
              <a:gd name="connsiteY198" fmla="*/ 3713937 h 6673820"/>
              <a:gd name="connsiteX199" fmla="*/ 9655370 w 11748700"/>
              <a:gd name="connsiteY199" fmla="*/ 3644599 h 6673820"/>
              <a:gd name="connsiteX200" fmla="*/ 9651037 w 11748700"/>
              <a:gd name="connsiteY200" fmla="*/ 3475587 h 6673820"/>
              <a:gd name="connsiteX201" fmla="*/ 9612034 w 11748700"/>
              <a:gd name="connsiteY201" fmla="*/ 3410582 h 6673820"/>
              <a:gd name="connsiteX202" fmla="*/ 9473357 w 11748700"/>
              <a:gd name="connsiteY202" fmla="*/ 3237236 h 6673820"/>
              <a:gd name="connsiteX203" fmla="*/ 9399685 w 11748700"/>
              <a:gd name="connsiteY203" fmla="*/ 3176565 h 6673820"/>
              <a:gd name="connsiteX204" fmla="*/ 9347681 w 11748700"/>
              <a:gd name="connsiteY204" fmla="*/ 3128895 h 6673820"/>
              <a:gd name="connsiteX205" fmla="*/ 9217672 w 11748700"/>
              <a:gd name="connsiteY205" fmla="*/ 3042222 h 6673820"/>
              <a:gd name="connsiteX206" fmla="*/ 9083329 w 11748700"/>
              <a:gd name="connsiteY206" fmla="*/ 2968550 h 6673820"/>
              <a:gd name="connsiteX207" fmla="*/ 8983655 w 11748700"/>
              <a:gd name="connsiteY207" fmla="*/ 2933881 h 6673820"/>
              <a:gd name="connsiteX208" fmla="*/ 8831977 w 11748700"/>
              <a:gd name="connsiteY208" fmla="*/ 2873210 h 6673820"/>
              <a:gd name="connsiteX209" fmla="*/ 8680299 w 11748700"/>
              <a:gd name="connsiteY209" fmla="*/ 2803871 h 6673820"/>
              <a:gd name="connsiteX210" fmla="*/ 8567624 w 11748700"/>
              <a:gd name="connsiteY210" fmla="*/ 2773536 h 6673820"/>
              <a:gd name="connsiteX211" fmla="*/ 8446282 w 11748700"/>
              <a:gd name="connsiteY211" fmla="*/ 2730199 h 6673820"/>
              <a:gd name="connsiteX212" fmla="*/ 8242601 w 11748700"/>
              <a:gd name="connsiteY212" fmla="*/ 2673862 h 6673820"/>
              <a:gd name="connsiteX213" fmla="*/ 7917577 w 11748700"/>
              <a:gd name="connsiteY213" fmla="*/ 2561187 h 6673820"/>
              <a:gd name="connsiteX214" fmla="*/ 7683560 w 11748700"/>
              <a:gd name="connsiteY214" fmla="*/ 2496182 h 6673820"/>
              <a:gd name="connsiteX215" fmla="*/ 7302199 w 11748700"/>
              <a:gd name="connsiteY215" fmla="*/ 2379173 h 6673820"/>
              <a:gd name="connsiteX216" fmla="*/ 6920838 w 11748700"/>
              <a:gd name="connsiteY216" fmla="*/ 2322836 h 6673820"/>
              <a:gd name="connsiteX217" fmla="*/ 6799495 w 11748700"/>
              <a:gd name="connsiteY217" fmla="*/ 2288167 h 6673820"/>
              <a:gd name="connsiteX218" fmla="*/ 6730157 w 11748700"/>
              <a:gd name="connsiteY218" fmla="*/ 2279500 h 6673820"/>
              <a:gd name="connsiteX219" fmla="*/ 6630483 w 11748700"/>
              <a:gd name="connsiteY219" fmla="*/ 2262165 h 6673820"/>
              <a:gd name="connsiteX220" fmla="*/ 6582813 w 11748700"/>
              <a:gd name="connsiteY220" fmla="*/ 2249164 h 6673820"/>
              <a:gd name="connsiteX221" fmla="*/ 6478805 w 11748700"/>
              <a:gd name="connsiteY221" fmla="*/ 2240497 h 6673820"/>
              <a:gd name="connsiteX222" fmla="*/ 5997770 w 11748700"/>
              <a:gd name="connsiteY222" fmla="*/ 2227496 h 6673820"/>
              <a:gd name="connsiteX223" fmla="*/ 5183044 w 11748700"/>
              <a:gd name="connsiteY223" fmla="*/ 2223162 h 6673820"/>
              <a:gd name="connsiteX224" fmla="*/ 4593668 w 11748700"/>
              <a:gd name="connsiteY224" fmla="*/ 2201494 h 6673820"/>
              <a:gd name="connsiteX225" fmla="*/ 4467992 w 11748700"/>
              <a:gd name="connsiteY225" fmla="*/ 2188493 h 6673820"/>
              <a:gd name="connsiteX226" fmla="*/ 4277311 w 11748700"/>
              <a:gd name="connsiteY226" fmla="*/ 2171158 h 6673820"/>
              <a:gd name="connsiteX227" fmla="*/ 4207973 w 11748700"/>
              <a:gd name="connsiteY227" fmla="*/ 2162491 h 6673820"/>
              <a:gd name="connsiteX228" fmla="*/ 4168970 w 11748700"/>
              <a:gd name="connsiteY228" fmla="*/ 2153824 h 6673820"/>
              <a:gd name="connsiteX229" fmla="*/ 3722604 w 11748700"/>
              <a:gd name="connsiteY229" fmla="*/ 2145156 h 6673820"/>
              <a:gd name="connsiteX230" fmla="*/ 3627264 w 11748700"/>
              <a:gd name="connsiteY230" fmla="*/ 2136489 h 6673820"/>
              <a:gd name="connsiteX231" fmla="*/ 3592595 w 11748700"/>
              <a:gd name="connsiteY231" fmla="*/ 2123488 h 6673820"/>
              <a:gd name="connsiteX232" fmla="*/ 3471253 w 11748700"/>
              <a:gd name="connsiteY232" fmla="*/ 2101820 h 6673820"/>
              <a:gd name="connsiteX233" fmla="*/ 3349911 w 11748700"/>
              <a:gd name="connsiteY233" fmla="*/ 2054150 h 6673820"/>
              <a:gd name="connsiteX234" fmla="*/ 3228568 w 11748700"/>
              <a:gd name="connsiteY234" fmla="*/ 2006480 h 6673820"/>
              <a:gd name="connsiteX235" fmla="*/ 3206900 w 11748700"/>
              <a:gd name="connsiteY235" fmla="*/ 1989145 h 6673820"/>
              <a:gd name="connsiteX236" fmla="*/ 3163564 w 11748700"/>
              <a:gd name="connsiteY236" fmla="*/ 1967477 h 6673820"/>
              <a:gd name="connsiteX237" fmla="*/ 3124561 w 11748700"/>
              <a:gd name="connsiteY237" fmla="*/ 1932808 h 6673820"/>
              <a:gd name="connsiteX238" fmla="*/ 3094225 w 11748700"/>
              <a:gd name="connsiteY238" fmla="*/ 1911139 h 6673820"/>
              <a:gd name="connsiteX239" fmla="*/ 3020553 w 11748700"/>
              <a:gd name="connsiteY239" fmla="*/ 1850468 h 6673820"/>
              <a:gd name="connsiteX240" fmla="*/ 2994551 w 11748700"/>
              <a:gd name="connsiteY240" fmla="*/ 1828800 h 6673820"/>
              <a:gd name="connsiteX241" fmla="*/ 2977217 w 11748700"/>
              <a:gd name="connsiteY241" fmla="*/ 1807132 h 6673820"/>
              <a:gd name="connsiteX242" fmla="*/ 2964216 w 11748700"/>
              <a:gd name="connsiteY242" fmla="*/ 1794131 h 6673820"/>
              <a:gd name="connsiteX243" fmla="*/ 2951215 w 11748700"/>
              <a:gd name="connsiteY243" fmla="*/ 1768129 h 6673820"/>
              <a:gd name="connsiteX244" fmla="*/ 2933880 w 11748700"/>
              <a:gd name="connsiteY244" fmla="*/ 1746461 h 6673820"/>
              <a:gd name="connsiteX245" fmla="*/ 2916546 w 11748700"/>
              <a:gd name="connsiteY245" fmla="*/ 1720459 h 6673820"/>
              <a:gd name="connsiteX246" fmla="*/ 2899211 w 11748700"/>
              <a:gd name="connsiteY246" fmla="*/ 1703124 h 6673820"/>
              <a:gd name="connsiteX247" fmla="*/ 2890544 w 11748700"/>
              <a:gd name="connsiteY247" fmla="*/ 1690123 h 6673820"/>
              <a:gd name="connsiteX248" fmla="*/ 2829873 w 11748700"/>
              <a:gd name="connsiteY248" fmla="*/ 1607784 h 6673820"/>
              <a:gd name="connsiteX249" fmla="*/ 2816872 w 11748700"/>
              <a:gd name="connsiteY249" fmla="*/ 1577448 h 6673820"/>
              <a:gd name="connsiteX250" fmla="*/ 2812538 w 11748700"/>
              <a:gd name="connsiteY250" fmla="*/ 1542779 h 6673820"/>
              <a:gd name="connsiteX251" fmla="*/ 2808204 w 11748700"/>
              <a:gd name="connsiteY251" fmla="*/ 1430104 h 6673820"/>
              <a:gd name="connsiteX252" fmla="*/ 2799537 w 11748700"/>
              <a:gd name="connsiteY252" fmla="*/ 1391101 h 6673820"/>
              <a:gd name="connsiteX253" fmla="*/ 2795203 w 11748700"/>
              <a:gd name="connsiteY253" fmla="*/ 1343431 h 6673820"/>
              <a:gd name="connsiteX254" fmla="*/ 2786536 w 11748700"/>
              <a:gd name="connsiteY254" fmla="*/ 1300095 h 6673820"/>
              <a:gd name="connsiteX255" fmla="*/ 2773535 w 11748700"/>
              <a:gd name="connsiteY255" fmla="*/ 1152751 h 6673820"/>
              <a:gd name="connsiteX256" fmla="*/ 2769202 w 11748700"/>
              <a:gd name="connsiteY256" fmla="*/ 1135416 h 6673820"/>
              <a:gd name="connsiteX257" fmla="*/ 2777869 w 11748700"/>
              <a:gd name="connsiteY257" fmla="*/ 996739 h 6673820"/>
              <a:gd name="connsiteX258" fmla="*/ 2786536 w 11748700"/>
              <a:gd name="connsiteY258" fmla="*/ 966404 h 6673820"/>
              <a:gd name="connsiteX259" fmla="*/ 2812538 w 11748700"/>
              <a:gd name="connsiteY259" fmla="*/ 905733 h 6673820"/>
              <a:gd name="connsiteX260" fmla="*/ 2847207 w 11748700"/>
              <a:gd name="connsiteY260" fmla="*/ 862396 h 6673820"/>
              <a:gd name="connsiteX261" fmla="*/ 2864542 w 11748700"/>
              <a:gd name="connsiteY261" fmla="*/ 840728 h 6673820"/>
              <a:gd name="connsiteX262" fmla="*/ 2881876 w 11748700"/>
              <a:gd name="connsiteY262" fmla="*/ 827727 h 6673820"/>
              <a:gd name="connsiteX263" fmla="*/ 2894877 w 11748700"/>
              <a:gd name="connsiteY263" fmla="*/ 819060 h 6673820"/>
              <a:gd name="connsiteX264" fmla="*/ 2912212 w 11748700"/>
              <a:gd name="connsiteY264" fmla="*/ 801725 h 6673820"/>
              <a:gd name="connsiteX265" fmla="*/ 3003219 w 11748700"/>
              <a:gd name="connsiteY265" fmla="*/ 775723 h 6673820"/>
              <a:gd name="connsiteX266" fmla="*/ 3115893 w 11748700"/>
              <a:gd name="connsiteY266" fmla="*/ 749721 h 6673820"/>
              <a:gd name="connsiteX267" fmla="*/ 3137562 w 11748700"/>
              <a:gd name="connsiteY267" fmla="*/ 741054 h 6673820"/>
              <a:gd name="connsiteX268" fmla="*/ 3163564 w 11748700"/>
              <a:gd name="connsiteY268" fmla="*/ 732387 h 6673820"/>
              <a:gd name="connsiteX269" fmla="*/ 3219901 w 11748700"/>
              <a:gd name="connsiteY269" fmla="*/ 702051 h 6673820"/>
              <a:gd name="connsiteX270" fmla="*/ 3237236 w 11748700"/>
              <a:gd name="connsiteY270" fmla="*/ 689050 h 6673820"/>
              <a:gd name="connsiteX271" fmla="*/ 3293573 w 11748700"/>
              <a:gd name="connsiteY271" fmla="*/ 663048 h 6673820"/>
              <a:gd name="connsiteX272" fmla="*/ 3323909 w 11748700"/>
              <a:gd name="connsiteY272" fmla="*/ 650047 h 6673820"/>
              <a:gd name="connsiteX273" fmla="*/ 3362911 w 11748700"/>
              <a:gd name="connsiteY273" fmla="*/ 641380 h 6673820"/>
              <a:gd name="connsiteX274" fmla="*/ 3488587 w 11748700"/>
              <a:gd name="connsiteY274" fmla="*/ 619712 h 6673820"/>
              <a:gd name="connsiteX275" fmla="*/ 3644599 w 11748700"/>
              <a:gd name="connsiteY275" fmla="*/ 598044 h 6673820"/>
              <a:gd name="connsiteX276" fmla="*/ 3731272 w 11748700"/>
              <a:gd name="connsiteY276" fmla="*/ 589376 h 6673820"/>
              <a:gd name="connsiteX277" fmla="*/ 3809277 w 11748700"/>
              <a:gd name="connsiteY277" fmla="*/ 576375 h 6673820"/>
              <a:gd name="connsiteX278" fmla="*/ 3891617 w 11748700"/>
              <a:gd name="connsiteY278" fmla="*/ 567708 h 6673820"/>
              <a:gd name="connsiteX279" fmla="*/ 4359651 w 11748700"/>
              <a:gd name="connsiteY279" fmla="*/ 533039 h 6673820"/>
              <a:gd name="connsiteX280" fmla="*/ 4428989 w 11748700"/>
              <a:gd name="connsiteY280" fmla="*/ 520038 h 6673820"/>
              <a:gd name="connsiteX281" fmla="*/ 4554665 w 11748700"/>
              <a:gd name="connsiteY281" fmla="*/ 507037 h 6673820"/>
              <a:gd name="connsiteX282" fmla="*/ 4654339 w 11748700"/>
              <a:gd name="connsiteY282" fmla="*/ 485369 h 6673820"/>
              <a:gd name="connsiteX283" fmla="*/ 4758347 w 11748700"/>
              <a:gd name="connsiteY283" fmla="*/ 437699 h 6673820"/>
              <a:gd name="connsiteX284" fmla="*/ 4888356 w 11748700"/>
              <a:gd name="connsiteY284" fmla="*/ 416030 h 6673820"/>
              <a:gd name="connsiteX285" fmla="*/ 5105039 w 11748700"/>
              <a:gd name="connsiteY285" fmla="*/ 364027 h 6673820"/>
              <a:gd name="connsiteX286" fmla="*/ 5209046 w 11748700"/>
              <a:gd name="connsiteY286" fmla="*/ 351026 h 6673820"/>
              <a:gd name="connsiteX287" fmla="*/ 5386726 w 11748700"/>
              <a:gd name="connsiteY287" fmla="*/ 329357 h 6673820"/>
              <a:gd name="connsiteX288" fmla="*/ 5560072 w 11748700"/>
              <a:gd name="connsiteY288" fmla="*/ 320690 h 6673820"/>
              <a:gd name="connsiteX289" fmla="*/ 5742085 w 11748700"/>
              <a:gd name="connsiteY289" fmla="*/ 312023 h 6673820"/>
              <a:gd name="connsiteX290" fmla="*/ 5958767 w 11748700"/>
              <a:gd name="connsiteY290" fmla="*/ 307689 h 6673820"/>
              <a:gd name="connsiteX291" fmla="*/ 6114779 w 11748700"/>
              <a:gd name="connsiteY291" fmla="*/ 303355 h 6673820"/>
              <a:gd name="connsiteX292" fmla="*/ 6270790 w 11748700"/>
              <a:gd name="connsiteY292" fmla="*/ 281687 h 6673820"/>
              <a:gd name="connsiteX293" fmla="*/ 6392132 w 11748700"/>
              <a:gd name="connsiteY293" fmla="*/ 268686 h 6673820"/>
              <a:gd name="connsiteX294" fmla="*/ 6695488 w 11748700"/>
              <a:gd name="connsiteY294" fmla="*/ 260019 h 6673820"/>
              <a:gd name="connsiteX295" fmla="*/ 6764826 w 11748700"/>
              <a:gd name="connsiteY295" fmla="*/ 251352 h 6673820"/>
              <a:gd name="connsiteX296" fmla="*/ 6907837 w 11748700"/>
              <a:gd name="connsiteY296" fmla="*/ 238351 h 6673820"/>
              <a:gd name="connsiteX297" fmla="*/ 6959840 w 11748700"/>
              <a:gd name="connsiteY297" fmla="*/ 229683 h 6673820"/>
              <a:gd name="connsiteX298" fmla="*/ 6998843 w 11748700"/>
              <a:gd name="connsiteY298" fmla="*/ 212349 h 6673820"/>
              <a:gd name="connsiteX299" fmla="*/ 7115852 w 11748700"/>
              <a:gd name="connsiteY299" fmla="*/ 199348 h 6673820"/>
              <a:gd name="connsiteX300" fmla="*/ 7159188 w 11748700"/>
              <a:gd name="connsiteY300" fmla="*/ 186347 h 6673820"/>
              <a:gd name="connsiteX301" fmla="*/ 7189524 w 11748700"/>
              <a:gd name="connsiteY301" fmla="*/ 182013 h 6673820"/>
              <a:gd name="connsiteX302" fmla="*/ 7380204 w 11748700"/>
              <a:gd name="connsiteY302" fmla="*/ 173346 h 6673820"/>
              <a:gd name="connsiteX303" fmla="*/ 7440875 w 11748700"/>
              <a:gd name="connsiteY303" fmla="*/ 164679 h 6673820"/>
              <a:gd name="connsiteX304" fmla="*/ 7466877 w 11748700"/>
              <a:gd name="connsiteY304" fmla="*/ 156011 h 6673820"/>
              <a:gd name="connsiteX305" fmla="*/ 7514548 w 11748700"/>
              <a:gd name="connsiteY305" fmla="*/ 143010 h 6673820"/>
              <a:gd name="connsiteX306" fmla="*/ 7527548 w 11748700"/>
              <a:gd name="connsiteY306" fmla="*/ 134343 h 6673820"/>
              <a:gd name="connsiteX307" fmla="*/ 7570885 w 11748700"/>
              <a:gd name="connsiteY307" fmla="*/ 121342 h 6673820"/>
              <a:gd name="connsiteX308" fmla="*/ 7609888 w 11748700"/>
              <a:gd name="connsiteY308" fmla="*/ 104008 h 6673820"/>
              <a:gd name="connsiteX309" fmla="*/ 7726896 w 11748700"/>
              <a:gd name="connsiteY309" fmla="*/ 82339 h 6673820"/>
              <a:gd name="connsiteX310" fmla="*/ 7752898 w 11748700"/>
              <a:gd name="connsiteY310" fmla="*/ 78006 h 6673820"/>
              <a:gd name="connsiteX311" fmla="*/ 7787567 w 11748700"/>
              <a:gd name="connsiteY311" fmla="*/ 73672 h 6673820"/>
              <a:gd name="connsiteX312" fmla="*/ 7804902 w 11748700"/>
              <a:gd name="connsiteY312" fmla="*/ 69338 h 6673820"/>
              <a:gd name="connsiteX313" fmla="*/ 7913243 w 11748700"/>
              <a:gd name="connsiteY313" fmla="*/ 65005 h 6673820"/>
              <a:gd name="connsiteX314" fmla="*/ 8021584 w 11748700"/>
              <a:gd name="connsiteY314" fmla="*/ 47670 h 6673820"/>
              <a:gd name="connsiteX315" fmla="*/ 8064921 w 11748700"/>
              <a:gd name="connsiteY315" fmla="*/ 34669 h 6673820"/>
              <a:gd name="connsiteX316" fmla="*/ 8099590 w 11748700"/>
              <a:gd name="connsiteY316" fmla="*/ 21668 h 6673820"/>
              <a:gd name="connsiteX317" fmla="*/ 8121258 w 11748700"/>
              <a:gd name="connsiteY317" fmla="*/ 13001 h 6673820"/>
              <a:gd name="connsiteX318" fmla="*/ 8134259 w 11748700"/>
              <a:gd name="connsiteY318" fmla="*/ 8667 h 6673820"/>
              <a:gd name="connsiteX319" fmla="*/ 8155928 w 11748700"/>
              <a:gd name="connsiteY319" fmla="*/ 0 h 6673820"/>
              <a:gd name="connsiteX320" fmla="*/ 8216599 w 11748700"/>
              <a:gd name="connsiteY320" fmla="*/ 4334 h 6673820"/>
              <a:gd name="connsiteX321" fmla="*/ 8238267 w 11748700"/>
              <a:gd name="connsiteY321" fmla="*/ 13001 h 6673820"/>
              <a:gd name="connsiteX322" fmla="*/ 8272936 w 11748700"/>
              <a:gd name="connsiteY322" fmla="*/ 17335 h 6673820"/>
              <a:gd name="connsiteX323" fmla="*/ 8303272 w 11748700"/>
              <a:gd name="connsiteY323" fmla="*/ 30336 h 6673820"/>
              <a:gd name="connsiteX324" fmla="*/ 8337941 w 11748700"/>
              <a:gd name="connsiteY324" fmla="*/ 34669 h 6673820"/>
              <a:gd name="connsiteX325" fmla="*/ 8476618 w 11748700"/>
              <a:gd name="connsiteY325" fmla="*/ 43337 h 6673820"/>
              <a:gd name="connsiteX326" fmla="*/ 8576292 w 11748700"/>
              <a:gd name="connsiteY326" fmla="*/ 47670 h 6673820"/>
              <a:gd name="connsiteX327" fmla="*/ 8671632 w 11748700"/>
              <a:gd name="connsiteY327" fmla="*/ 69338 h 6673820"/>
              <a:gd name="connsiteX328" fmla="*/ 8762639 w 11748700"/>
              <a:gd name="connsiteY328" fmla="*/ 78006 h 6673820"/>
              <a:gd name="connsiteX329" fmla="*/ 8892648 w 11748700"/>
              <a:gd name="connsiteY329" fmla="*/ 104008 h 6673820"/>
              <a:gd name="connsiteX330" fmla="*/ 8948985 w 11748700"/>
              <a:gd name="connsiteY330" fmla="*/ 117009 h 6673820"/>
              <a:gd name="connsiteX331" fmla="*/ 9187336 w 11748700"/>
              <a:gd name="connsiteY331" fmla="*/ 156011 h 6673820"/>
              <a:gd name="connsiteX332" fmla="*/ 9282676 w 11748700"/>
              <a:gd name="connsiteY332" fmla="*/ 173346 h 6673820"/>
              <a:gd name="connsiteX333" fmla="*/ 9404019 w 11748700"/>
              <a:gd name="connsiteY333" fmla="*/ 186347 h 6673820"/>
              <a:gd name="connsiteX334" fmla="*/ 9464690 w 11748700"/>
              <a:gd name="connsiteY334" fmla="*/ 195014 h 6673820"/>
              <a:gd name="connsiteX335" fmla="*/ 9698707 w 11748700"/>
              <a:gd name="connsiteY335" fmla="*/ 216683 h 6673820"/>
              <a:gd name="connsiteX336" fmla="*/ 9785380 w 11748700"/>
              <a:gd name="connsiteY336" fmla="*/ 229683 h 6673820"/>
              <a:gd name="connsiteX337" fmla="*/ 9885054 w 11748700"/>
              <a:gd name="connsiteY337" fmla="*/ 251352 h 6673820"/>
              <a:gd name="connsiteX338" fmla="*/ 9958726 w 11748700"/>
              <a:gd name="connsiteY338" fmla="*/ 255685 h 6673820"/>
              <a:gd name="connsiteX339" fmla="*/ 10114737 w 11748700"/>
              <a:gd name="connsiteY339" fmla="*/ 260019 h 6673820"/>
              <a:gd name="connsiteX340" fmla="*/ 10205744 w 11748700"/>
              <a:gd name="connsiteY340" fmla="*/ 273020 h 6673820"/>
              <a:gd name="connsiteX341" fmla="*/ 10357421 w 11748700"/>
              <a:gd name="connsiteY341" fmla="*/ 281687 h 6673820"/>
              <a:gd name="connsiteX342" fmla="*/ 10405092 w 11748700"/>
              <a:gd name="connsiteY342" fmla="*/ 286021 h 6673820"/>
              <a:gd name="connsiteX343" fmla="*/ 10452762 w 11748700"/>
              <a:gd name="connsiteY343" fmla="*/ 299022 h 6673820"/>
              <a:gd name="connsiteX344" fmla="*/ 10483097 w 11748700"/>
              <a:gd name="connsiteY344" fmla="*/ 303355 h 6673820"/>
              <a:gd name="connsiteX345" fmla="*/ 10552436 w 11748700"/>
              <a:gd name="connsiteY345" fmla="*/ 312023 h 6673820"/>
              <a:gd name="connsiteX346" fmla="*/ 10634775 w 11748700"/>
              <a:gd name="connsiteY346" fmla="*/ 333691 h 6673820"/>
              <a:gd name="connsiteX347" fmla="*/ 10717114 w 11748700"/>
              <a:gd name="connsiteY347" fmla="*/ 342358 h 6673820"/>
              <a:gd name="connsiteX348" fmla="*/ 10773452 w 11748700"/>
              <a:gd name="connsiteY348" fmla="*/ 364027 h 6673820"/>
              <a:gd name="connsiteX349" fmla="*/ 10842790 w 11748700"/>
              <a:gd name="connsiteY349" fmla="*/ 385695 h 6673820"/>
              <a:gd name="connsiteX350" fmla="*/ 10903461 w 11748700"/>
              <a:gd name="connsiteY350" fmla="*/ 390028 h 6673820"/>
              <a:gd name="connsiteX351" fmla="*/ 10981467 w 11748700"/>
              <a:gd name="connsiteY351" fmla="*/ 424698 h 6673820"/>
              <a:gd name="connsiteX352" fmla="*/ 11050805 w 11748700"/>
              <a:gd name="connsiteY352" fmla="*/ 442032 h 6673820"/>
              <a:gd name="connsiteX353" fmla="*/ 11133145 w 11748700"/>
              <a:gd name="connsiteY353" fmla="*/ 476701 h 6673820"/>
              <a:gd name="connsiteX354" fmla="*/ 11154813 w 11748700"/>
              <a:gd name="connsiteY354" fmla="*/ 485369 h 6673820"/>
              <a:gd name="connsiteX355" fmla="*/ 11232819 w 11748700"/>
              <a:gd name="connsiteY355" fmla="*/ 533039 h 6673820"/>
              <a:gd name="connsiteX356" fmla="*/ 11258820 w 11748700"/>
              <a:gd name="connsiteY356" fmla="*/ 554707 h 6673820"/>
              <a:gd name="connsiteX357" fmla="*/ 11328159 w 11748700"/>
              <a:gd name="connsiteY357" fmla="*/ 645714 h 6673820"/>
              <a:gd name="connsiteX358" fmla="*/ 11371495 w 11748700"/>
              <a:gd name="connsiteY358" fmla="*/ 754055 h 6673820"/>
              <a:gd name="connsiteX359" fmla="*/ 11397497 w 11748700"/>
              <a:gd name="connsiteY359" fmla="*/ 806059 h 6673820"/>
              <a:gd name="connsiteX360" fmla="*/ 11427833 w 11748700"/>
              <a:gd name="connsiteY360" fmla="*/ 931735 h 6673820"/>
              <a:gd name="connsiteX361" fmla="*/ 11458168 w 11748700"/>
              <a:gd name="connsiteY361" fmla="*/ 1014074 h 6673820"/>
              <a:gd name="connsiteX362" fmla="*/ 11462502 w 11748700"/>
              <a:gd name="connsiteY362" fmla="*/ 1087746 h 6673820"/>
              <a:gd name="connsiteX363" fmla="*/ 11475503 w 11748700"/>
              <a:gd name="connsiteY363" fmla="*/ 1126749 h 6673820"/>
              <a:gd name="connsiteX364" fmla="*/ 11488504 w 11748700"/>
              <a:gd name="connsiteY364" fmla="*/ 1330430 h 6673820"/>
              <a:gd name="connsiteX365" fmla="*/ 11523173 w 11748700"/>
              <a:gd name="connsiteY365" fmla="*/ 1677122 h 6673820"/>
              <a:gd name="connsiteX366" fmla="*/ 11518839 w 11748700"/>
              <a:gd name="connsiteY366" fmla="*/ 1954476 h 6673820"/>
              <a:gd name="connsiteX367" fmla="*/ 11510172 w 11748700"/>
              <a:gd name="connsiteY367" fmla="*/ 2084485 h 6673820"/>
              <a:gd name="connsiteX368" fmla="*/ 11518839 w 11748700"/>
              <a:gd name="connsiteY368" fmla="*/ 2283833 h 6673820"/>
              <a:gd name="connsiteX369" fmla="*/ 11583844 w 11748700"/>
              <a:gd name="connsiteY369" fmla="*/ 2379173 h 6673820"/>
              <a:gd name="connsiteX370" fmla="*/ 11605512 w 11748700"/>
              <a:gd name="connsiteY370" fmla="*/ 2439845 h 6673820"/>
              <a:gd name="connsiteX371" fmla="*/ 11609846 w 11748700"/>
              <a:gd name="connsiteY371" fmla="*/ 2487515 h 6673820"/>
              <a:gd name="connsiteX372" fmla="*/ 11622847 w 11748700"/>
              <a:gd name="connsiteY372" fmla="*/ 2556853 h 6673820"/>
              <a:gd name="connsiteX373" fmla="*/ 11618513 w 11748700"/>
              <a:gd name="connsiteY373" fmla="*/ 2786537 h 6673820"/>
              <a:gd name="connsiteX374" fmla="*/ 11614180 w 11748700"/>
              <a:gd name="connsiteY374" fmla="*/ 3089892 h 6673820"/>
              <a:gd name="connsiteX375" fmla="*/ 11596845 w 11748700"/>
              <a:gd name="connsiteY375" fmla="*/ 3211234 h 6673820"/>
              <a:gd name="connsiteX376" fmla="*/ 11583844 w 11748700"/>
              <a:gd name="connsiteY376" fmla="*/ 3328243 h 6673820"/>
              <a:gd name="connsiteX377" fmla="*/ 11575177 w 11748700"/>
              <a:gd name="connsiteY377" fmla="*/ 3423583 h 6673820"/>
              <a:gd name="connsiteX378" fmla="*/ 11562176 w 11748700"/>
              <a:gd name="connsiteY378" fmla="*/ 3666267 h 6673820"/>
              <a:gd name="connsiteX379" fmla="*/ 11575177 w 11748700"/>
              <a:gd name="connsiteY379" fmla="*/ 4025960 h 6673820"/>
              <a:gd name="connsiteX380" fmla="*/ 11592511 w 11748700"/>
              <a:gd name="connsiteY380" fmla="*/ 4108300 h 6673820"/>
              <a:gd name="connsiteX381" fmla="*/ 11631514 w 11748700"/>
              <a:gd name="connsiteY381" fmla="*/ 4333649 h 6673820"/>
              <a:gd name="connsiteX382" fmla="*/ 11653183 w 11748700"/>
              <a:gd name="connsiteY382" fmla="*/ 4411655 h 6673820"/>
              <a:gd name="connsiteX383" fmla="*/ 11666184 w 11748700"/>
              <a:gd name="connsiteY383" fmla="*/ 4498328 h 6673820"/>
              <a:gd name="connsiteX384" fmla="*/ 11674851 w 11748700"/>
              <a:gd name="connsiteY384" fmla="*/ 4541664 h 6673820"/>
              <a:gd name="connsiteX385" fmla="*/ 11687852 w 11748700"/>
              <a:gd name="connsiteY385" fmla="*/ 4658673 h 6673820"/>
              <a:gd name="connsiteX386" fmla="*/ 11692185 w 11748700"/>
              <a:gd name="connsiteY386" fmla="*/ 4715010 h 6673820"/>
              <a:gd name="connsiteX387" fmla="*/ 11700853 w 11748700"/>
              <a:gd name="connsiteY387" fmla="*/ 4771348 h 6673820"/>
              <a:gd name="connsiteX388" fmla="*/ 11709520 w 11748700"/>
              <a:gd name="connsiteY388" fmla="*/ 4923026 h 6673820"/>
              <a:gd name="connsiteX389" fmla="*/ 11718187 w 11748700"/>
              <a:gd name="connsiteY389" fmla="*/ 4983697 h 6673820"/>
              <a:gd name="connsiteX390" fmla="*/ 11726855 w 11748700"/>
              <a:gd name="connsiteY390" fmla="*/ 5079037 h 6673820"/>
              <a:gd name="connsiteX391" fmla="*/ 11731188 w 11748700"/>
              <a:gd name="connsiteY391" fmla="*/ 5105039 h 6673820"/>
              <a:gd name="connsiteX392" fmla="*/ 11744189 w 11748700"/>
              <a:gd name="connsiteY392" fmla="*/ 5230715 h 6673820"/>
              <a:gd name="connsiteX393" fmla="*/ 11726855 w 11748700"/>
              <a:gd name="connsiteY393" fmla="*/ 5690082 h 6673820"/>
              <a:gd name="connsiteX394" fmla="*/ 11687852 w 11748700"/>
              <a:gd name="connsiteY394" fmla="*/ 5785422 h 6673820"/>
              <a:gd name="connsiteX395" fmla="*/ 11670517 w 11748700"/>
              <a:gd name="connsiteY395" fmla="*/ 5815757 h 6673820"/>
              <a:gd name="connsiteX396" fmla="*/ 11601179 w 11748700"/>
              <a:gd name="connsiteY396" fmla="*/ 5859094 h 6673820"/>
              <a:gd name="connsiteX397" fmla="*/ 11458168 w 11748700"/>
              <a:gd name="connsiteY397" fmla="*/ 5919765 h 6673820"/>
              <a:gd name="connsiteX398" fmla="*/ 11401831 w 11748700"/>
              <a:gd name="connsiteY398" fmla="*/ 5963101 h 6673820"/>
              <a:gd name="connsiteX399" fmla="*/ 11297823 w 11748700"/>
              <a:gd name="connsiteY399" fmla="*/ 6032440 h 6673820"/>
              <a:gd name="connsiteX400" fmla="*/ 11258820 w 11748700"/>
              <a:gd name="connsiteY400" fmla="*/ 6075776 h 6673820"/>
              <a:gd name="connsiteX401" fmla="*/ 11198149 w 11748700"/>
              <a:gd name="connsiteY401" fmla="*/ 6123446 h 6673820"/>
              <a:gd name="connsiteX402" fmla="*/ 11098475 w 11748700"/>
              <a:gd name="connsiteY402" fmla="*/ 6210119 h 6673820"/>
              <a:gd name="connsiteX403" fmla="*/ 10942464 w 11748700"/>
              <a:gd name="connsiteY403" fmla="*/ 6327128 h 6673820"/>
              <a:gd name="connsiteX404" fmla="*/ 10634775 w 11748700"/>
              <a:gd name="connsiteY404" fmla="*/ 6461471 h 6673820"/>
              <a:gd name="connsiteX405" fmla="*/ 10461429 w 11748700"/>
              <a:gd name="connsiteY405" fmla="*/ 6478806 h 6673820"/>
              <a:gd name="connsiteX406" fmla="*/ 10041065 w 11748700"/>
              <a:gd name="connsiteY406" fmla="*/ 6487473 h 6673820"/>
              <a:gd name="connsiteX407" fmla="*/ 9967393 w 11748700"/>
              <a:gd name="connsiteY407" fmla="*/ 6491807 h 6673820"/>
              <a:gd name="connsiteX408" fmla="*/ 9885054 w 11748700"/>
              <a:gd name="connsiteY408" fmla="*/ 6509141 h 6673820"/>
              <a:gd name="connsiteX409" fmla="*/ 9798381 w 11748700"/>
              <a:gd name="connsiteY409" fmla="*/ 6522142 h 6673820"/>
              <a:gd name="connsiteX410" fmla="*/ 9681372 w 11748700"/>
              <a:gd name="connsiteY410" fmla="*/ 6548144 h 6673820"/>
              <a:gd name="connsiteX411" fmla="*/ 9486358 w 11748700"/>
              <a:gd name="connsiteY411" fmla="*/ 6574146 h 6673820"/>
              <a:gd name="connsiteX412" fmla="*/ 9278343 w 11748700"/>
              <a:gd name="connsiteY412" fmla="*/ 6613149 h 6673820"/>
              <a:gd name="connsiteX413" fmla="*/ 9209004 w 11748700"/>
              <a:gd name="connsiteY413" fmla="*/ 6630483 h 6673820"/>
              <a:gd name="connsiteX414" fmla="*/ 8775639 w 11748700"/>
              <a:gd name="connsiteY414" fmla="*/ 6647818 h 6673820"/>
              <a:gd name="connsiteX415" fmla="*/ 8463617 w 11748700"/>
              <a:gd name="connsiteY415" fmla="*/ 6656485 h 6673820"/>
              <a:gd name="connsiteX416" fmla="*/ 8368276 w 11748700"/>
              <a:gd name="connsiteY416" fmla="*/ 6660819 h 6673820"/>
              <a:gd name="connsiteX417" fmla="*/ 8216599 w 11748700"/>
              <a:gd name="connsiteY417" fmla="*/ 6665153 h 6673820"/>
              <a:gd name="connsiteX418" fmla="*/ 7848239 w 11748700"/>
              <a:gd name="connsiteY418" fmla="*/ 6656485 h 6673820"/>
              <a:gd name="connsiteX419" fmla="*/ 7800568 w 11748700"/>
              <a:gd name="connsiteY419" fmla="*/ 6652152 h 6673820"/>
              <a:gd name="connsiteX420" fmla="*/ 7748565 w 11748700"/>
              <a:gd name="connsiteY420" fmla="*/ 6643484 h 6673820"/>
              <a:gd name="connsiteX421" fmla="*/ 7614221 w 11748700"/>
              <a:gd name="connsiteY421" fmla="*/ 6634817 h 6673820"/>
              <a:gd name="connsiteX422" fmla="*/ 7432208 w 11748700"/>
              <a:gd name="connsiteY422" fmla="*/ 6600148 h 6673820"/>
              <a:gd name="connsiteX423" fmla="*/ 7319533 w 11748700"/>
              <a:gd name="connsiteY423" fmla="*/ 6574146 h 6673820"/>
              <a:gd name="connsiteX424" fmla="*/ 7276197 w 11748700"/>
              <a:gd name="connsiteY424" fmla="*/ 6569812 h 6673820"/>
              <a:gd name="connsiteX425" fmla="*/ 7011844 w 11748700"/>
              <a:gd name="connsiteY425" fmla="*/ 6548144 h 6673820"/>
              <a:gd name="connsiteX426" fmla="*/ 6925171 w 11748700"/>
              <a:gd name="connsiteY426" fmla="*/ 6565479 h 6673820"/>
              <a:gd name="connsiteX427" fmla="*/ 6912170 w 11748700"/>
              <a:gd name="connsiteY427" fmla="*/ 6569812 h 6673820"/>
              <a:gd name="connsiteX428" fmla="*/ 6890502 w 11748700"/>
              <a:gd name="connsiteY428" fmla="*/ 6582813 h 6673820"/>
              <a:gd name="connsiteX429" fmla="*/ 6795162 w 11748700"/>
              <a:gd name="connsiteY429" fmla="*/ 6634817 h 6673820"/>
              <a:gd name="connsiteX430" fmla="*/ 6691154 w 11748700"/>
              <a:gd name="connsiteY430" fmla="*/ 6643484 h 6673820"/>
              <a:gd name="connsiteX431" fmla="*/ 6617482 w 11748700"/>
              <a:gd name="connsiteY431" fmla="*/ 6656485 h 6673820"/>
              <a:gd name="connsiteX432" fmla="*/ 6582813 w 11748700"/>
              <a:gd name="connsiteY432" fmla="*/ 6665153 h 6673820"/>
              <a:gd name="connsiteX433" fmla="*/ 6548144 w 11748700"/>
              <a:gd name="connsiteY433" fmla="*/ 6669486 h 6673820"/>
              <a:gd name="connsiteX434" fmla="*/ 6517808 w 11748700"/>
              <a:gd name="connsiteY434" fmla="*/ 6673820 h 6673820"/>
              <a:gd name="connsiteX435" fmla="*/ 6015105 w 11748700"/>
              <a:gd name="connsiteY435" fmla="*/ 6669486 h 6673820"/>
              <a:gd name="connsiteX436" fmla="*/ 5915431 w 11748700"/>
              <a:gd name="connsiteY436" fmla="*/ 6647818 h 6673820"/>
              <a:gd name="connsiteX437" fmla="*/ 5538403 w 11748700"/>
              <a:gd name="connsiteY437" fmla="*/ 6652152 h 6673820"/>
              <a:gd name="connsiteX438" fmla="*/ 5196045 w 11748700"/>
              <a:gd name="connsiteY438" fmla="*/ 6634817 h 6673820"/>
              <a:gd name="connsiteX439" fmla="*/ 4489660 w 11748700"/>
              <a:gd name="connsiteY439" fmla="*/ 6608815 h 6673820"/>
              <a:gd name="connsiteX440" fmla="*/ 4311981 w 11748700"/>
              <a:gd name="connsiteY440" fmla="*/ 6582813 h 6673820"/>
              <a:gd name="connsiteX441" fmla="*/ 4090965 w 11748700"/>
              <a:gd name="connsiteY441" fmla="*/ 6552478 h 6673820"/>
              <a:gd name="connsiteX442" fmla="*/ 3999958 w 11748700"/>
              <a:gd name="connsiteY442" fmla="*/ 6513475 h 6673820"/>
              <a:gd name="connsiteX443" fmla="*/ 3666267 w 11748700"/>
              <a:gd name="connsiteY443" fmla="*/ 6448470 h 6673820"/>
              <a:gd name="connsiteX444" fmla="*/ 3588261 w 11748700"/>
              <a:gd name="connsiteY444" fmla="*/ 6439803 h 6673820"/>
              <a:gd name="connsiteX445" fmla="*/ 3336910 w 11748700"/>
              <a:gd name="connsiteY445" fmla="*/ 6405134 h 6673820"/>
              <a:gd name="connsiteX446" fmla="*/ 3003219 w 11748700"/>
              <a:gd name="connsiteY446" fmla="*/ 6340129 h 6673820"/>
              <a:gd name="connsiteX447" fmla="*/ 2825539 w 11748700"/>
              <a:gd name="connsiteY447" fmla="*/ 6309793 h 6673820"/>
              <a:gd name="connsiteX448" fmla="*/ 2678195 w 11748700"/>
              <a:gd name="connsiteY448" fmla="*/ 6288125 h 6673820"/>
              <a:gd name="connsiteX449" fmla="*/ 2500515 w 11748700"/>
              <a:gd name="connsiteY449" fmla="*/ 6305460 h 6673820"/>
              <a:gd name="connsiteX450" fmla="*/ 2439844 w 11748700"/>
              <a:gd name="connsiteY450" fmla="*/ 6314127 h 6673820"/>
              <a:gd name="connsiteX451" fmla="*/ 2244830 w 11748700"/>
              <a:gd name="connsiteY451" fmla="*/ 6361797 h 6673820"/>
              <a:gd name="connsiteX452" fmla="*/ 2088819 w 11748700"/>
              <a:gd name="connsiteY452" fmla="*/ 6383465 h 6673820"/>
              <a:gd name="connsiteX453" fmla="*/ 2015147 w 11748700"/>
              <a:gd name="connsiteY453" fmla="*/ 6400800 h 6673820"/>
              <a:gd name="connsiteX454" fmla="*/ 1950142 w 11748700"/>
              <a:gd name="connsiteY454" fmla="*/ 6409467 h 6673820"/>
              <a:gd name="connsiteX455" fmla="*/ 1815799 w 11748700"/>
              <a:gd name="connsiteY455" fmla="*/ 6444137 h 6673820"/>
              <a:gd name="connsiteX456" fmla="*/ 1681456 w 11748700"/>
              <a:gd name="connsiteY456" fmla="*/ 6452804 h 6673820"/>
              <a:gd name="connsiteX457" fmla="*/ 1473440 w 11748700"/>
              <a:gd name="connsiteY457" fmla="*/ 6431136 h 6673820"/>
              <a:gd name="connsiteX458" fmla="*/ 1369433 w 11748700"/>
              <a:gd name="connsiteY458" fmla="*/ 6418135 h 6673820"/>
              <a:gd name="connsiteX459" fmla="*/ 1287093 w 11748700"/>
              <a:gd name="connsiteY459" fmla="*/ 6405134 h 6673820"/>
              <a:gd name="connsiteX460" fmla="*/ 1239423 w 11748700"/>
              <a:gd name="connsiteY460" fmla="*/ 6396466 h 6673820"/>
              <a:gd name="connsiteX461" fmla="*/ 1165751 w 11748700"/>
              <a:gd name="connsiteY461" fmla="*/ 6370464 h 6673820"/>
              <a:gd name="connsiteX462" fmla="*/ 1053076 w 11748700"/>
              <a:gd name="connsiteY462" fmla="*/ 6335795 h 6673820"/>
              <a:gd name="connsiteX463" fmla="*/ 892731 w 11748700"/>
              <a:gd name="connsiteY463" fmla="*/ 6244789 h 6673820"/>
              <a:gd name="connsiteX464" fmla="*/ 858062 w 11748700"/>
              <a:gd name="connsiteY464" fmla="*/ 6218787 h 6673820"/>
              <a:gd name="connsiteX465" fmla="*/ 775723 w 11748700"/>
              <a:gd name="connsiteY465" fmla="*/ 6149448 h 6673820"/>
              <a:gd name="connsiteX466" fmla="*/ 719385 w 11748700"/>
              <a:gd name="connsiteY466" fmla="*/ 6023773 h 6673820"/>
              <a:gd name="connsiteX467" fmla="*/ 654381 w 11748700"/>
              <a:gd name="connsiteY467" fmla="*/ 5950101 h 6673820"/>
              <a:gd name="connsiteX468" fmla="*/ 628379 w 11748700"/>
              <a:gd name="connsiteY468" fmla="*/ 5893763 h 6673820"/>
              <a:gd name="connsiteX469" fmla="*/ 576375 w 11748700"/>
              <a:gd name="connsiteY469" fmla="*/ 5802756 h 6673820"/>
              <a:gd name="connsiteX470" fmla="*/ 489702 w 11748700"/>
              <a:gd name="connsiteY470" fmla="*/ 5620743 h 6673820"/>
              <a:gd name="connsiteX471" fmla="*/ 476701 w 11748700"/>
              <a:gd name="connsiteY471" fmla="*/ 5551405 h 6673820"/>
              <a:gd name="connsiteX472" fmla="*/ 372693 w 11748700"/>
              <a:gd name="connsiteY472" fmla="*/ 5317388 h 6673820"/>
              <a:gd name="connsiteX473" fmla="*/ 359693 w 11748700"/>
              <a:gd name="connsiteY473" fmla="*/ 5269718 h 6673820"/>
              <a:gd name="connsiteX474" fmla="*/ 329357 w 11748700"/>
              <a:gd name="connsiteY474" fmla="*/ 5183045 h 6673820"/>
              <a:gd name="connsiteX475" fmla="*/ 281687 w 11748700"/>
              <a:gd name="connsiteY475" fmla="*/ 5083371 h 6673820"/>
              <a:gd name="connsiteX476" fmla="*/ 251351 w 11748700"/>
              <a:gd name="connsiteY476" fmla="*/ 5009699 h 6673820"/>
              <a:gd name="connsiteX477" fmla="*/ 238350 w 11748700"/>
              <a:gd name="connsiteY477" fmla="*/ 4970696 h 6673820"/>
              <a:gd name="connsiteX478" fmla="*/ 212348 w 11748700"/>
              <a:gd name="connsiteY478" fmla="*/ 4936027 h 6673820"/>
              <a:gd name="connsiteX479" fmla="*/ 177679 w 11748700"/>
              <a:gd name="connsiteY479" fmla="*/ 4849354 h 6673820"/>
              <a:gd name="connsiteX480" fmla="*/ 125675 w 11748700"/>
              <a:gd name="connsiteY480" fmla="*/ 4745346 h 6673820"/>
              <a:gd name="connsiteX481" fmla="*/ 99674 w 11748700"/>
              <a:gd name="connsiteY481" fmla="*/ 4654339 h 6673820"/>
              <a:gd name="connsiteX482" fmla="*/ 73672 w 11748700"/>
              <a:gd name="connsiteY482" fmla="*/ 4602336 h 6673820"/>
              <a:gd name="connsiteX483" fmla="*/ 69338 w 11748700"/>
              <a:gd name="connsiteY483" fmla="*/ 4580667 h 6673820"/>
              <a:gd name="connsiteX484" fmla="*/ 47670 w 11748700"/>
              <a:gd name="connsiteY484" fmla="*/ 4537331 h 6673820"/>
              <a:gd name="connsiteX485" fmla="*/ 39002 w 11748700"/>
              <a:gd name="connsiteY485" fmla="*/ 4515663 h 6673820"/>
              <a:gd name="connsiteX486" fmla="*/ 34669 w 11748700"/>
              <a:gd name="connsiteY486" fmla="*/ 4493994 h 6673820"/>
              <a:gd name="connsiteX487" fmla="*/ 30335 w 11748700"/>
              <a:gd name="connsiteY487" fmla="*/ 4450658 h 6673820"/>
              <a:gd name="connsiteX488" fmla="*/ 21668 w 11748700"/>
              <a:gd name="connsiteY488" fmla="*/ 4428990 h 6673820"/>
              <a:gd name="connsiteX489" fmla="*/ 13001 w 11748700"/>
              <a:gd name="connsiteY489" fmla="*/ 4359651 h 6673820"/>
              <a:gd name="connsiteX490" fmla="*/ 0 w 11748700"/>
              <a:gd name="connsiteY490" fmla="*/ 4238309 h 6673820"/>
              <a:gd name="connsiteX491" fmla="*/ 4333 w 11748700"/>
              <a:gd name="connsiteY491" fmla="*/ 4025960 h 6673820"/>
              <a:gd name="connsiteX492" fmla="*/ 13001 w 11748700"/>
              <a:gd name="connsiteY492" fmla="*/ 3999958 h 6673820"/>
              <a:gd name="connsiteX493" fmla="*/ 17334 w 11748700"/>
              <a:gd name="connsiteY493" fmla="*/ 3973956 h 6673820"/>
              <a:gd name="connsiteX494" fmla="*/ 26002 w 11748700"/>
              <a:gd name="connsiteY494" fmla="*/ 3930620 h 6673820"/>
              <a:gd name="connsiteX495" fmla="*/ 34669 w 11748700"/>
              <a:gd name="connsiteY495" fmla="*/ 3878616 h 6673820"/>
              <a:gd name="connsiteX496" fmla="*/ 43336 w 11748700"/>
              <a:gd name="connsiteY496" fmla="*/ 3861282 h 6673820"/>
              <a:gd name="connsiteX497" fmla="*/ 47670 w 11748700"/>
              <a:gd name="connsiteY497" fmla="*/ 3843947 h 6673820"/>
              <a:gd name="connsiteX498" fmla="*/ 56337 w 11748700"/>
              <a:gd name="connsiteY498" fmla="*/ 3826612 h 6673820"/>
              <a:gd name="connsiteX499" fmla="*/ 69338 w 11748700"/>
              <a:gd name="connsiteY499" fmla="*/ 3787610 h 6673820"/>
              <a:gd name="connsiteX500" fmla="*/ 78005 w 11748700"/>
              <a:gd name="connsiteY500" fmla="*/ 3770275 h 6673820"/>
              <a:gd name="connsiteX501" fmla="*/ 95340 w 11748700"/>
              <a:gd name="connsiteY501" fmla="*/ 3718271 h 6673820"/>
              <a:gd name="connsiteX502" fmla="*/ 104007 w 11748700"/>
              <a:gd name="connsiteY502" fmla="*/ 3696603 h 6673820"/>
              <a:gd name="connsiteX503" fmla="*/ 151677 w 11748700"/>
              <a:gd name="connsiteY503" fmla="*/ 3657600 h 6673820"/>
              <a:gd name="connsiteX504" fmla="*/ 294688 w 11748700"/>
              <a:gd name="connsiteY504" fmla="*/ 3661934 h 6673820"/>
              <a:gd name="connsiteX505" fmla="*/ 359693 w 11748700"/>
              <a:gd name="connsiteY505" fmla="*/ 3692269 h 6673820"/>
              <a:gd name="connsiteX506" fmla="*/ 377027 w 11748700"/>
              <a:gd name="connsiteY506" fmla="*/ 3709604 h 6673820"/>
              <a:gd name="connsiteX507" fmla="*/ 437698 w 11748700"/>
              <a:gd name="connsiteY507" fmla="*/ 3726938 h 6673820"/>
              <a:gd name="connsiteX508" fmla="*/ 446366 w 11748700"/>
              <a:gd name="connsiteY508" fmla="*/ 3731272 h 6673820"/>
              <a:gd name="connsiteX509" fmla="*/ 437698 w 11748700"/>
              <a:gd name="connsiteY509" fmla="*/ 3765941 h 6673820"/>
              <a:gd name="connsiteX0" fmla="*/ 290354 w 11748700"/>
              <a:gd name="connsiteY0" fmla="*/ 2916546 h 6673820"/>
              <a:gd name="connsiteX1" fmla="*/ 325023 w 11748700"/>
              <a:gd name="connsiteY1" fmla="*/ 3089892 h 6673820"/>
              <a:gd name="connsiteX2" fmla="*/ 338024 w 11748700"/>
              <a:gd name="connsiteY2" fmla="*/ 3193900 h 6673820"/>
              <a:gd name="connsiteX3" fmla="*/ 346692 w 11748700"/>
              <a:gd name="connsiteY3" fmla="*/ 3609930 h 6673820"/>
              <a:gd name="connsiteX4" fmla="*/ 507037 w 11748700"/>
              <a:gd name="connsiteY4" fmla="*/ 3861282 h 6673820"/>
              <a:gd name="connsiteX5" fmla="*/ 615378 w 11748700"/>
              <a:gd name="connsiteY5" fmla="*/ 4008626 h 6673820"/>
              <a:gd name="connsiteX6" fmla="*/ 710718 w 11748700"/>
              <a:gd name="connsiteY6" fmla="*/ 4164637 h 6673820"/>
              <a:gd name="connsiteX7" fmla="*/ 992405 w 11748700"/>
              <a:gd name="connsiteY7" fmla="*/ 4428990 h 6673820"/>
              <a:gd name="connsiteX8" fmla="*/ 1044409 w 11748700"/>
              <a:gd name="connsiteY8" fmla="*/ 4524330 h 6673820"/>
              <a:gd name="connsiteX9" fmla="*/ 1174419 w 11748700"/>
              <a:gd name="connsiteY9" fmla="*/ 4684675 h 6673820"/>
              <a:gd name="connsiteX10" fmla="*/ 1235090 w 11748700"/>
              <a:gd name="connsiteY10" fmla="*/ 4741012 h 6673820"/>
              <a:gd name="connsiteX11" fmla="*/ 1547112 w 11748700"/>
              <a:gd name="connsiteY11" fmla="*/ 4901357 h 6673820"/>
              <a:gd name="connsiteX12" fmla="*/ 1607784 w 11748700"/>
              <a:gd name="connsiteY12" fmla="*/ 4936027 h 6673820"/>
              <a:gd name="connsiteX13" fmla="*/ 1711791 w 11748700"/>
              <a:gd name="connsiteY13" fmla="*/ 4949028 h 6673820"/>
              <a:gd name="connsiteX14" fmla="*/ 1820132 w 11748700"/>
              <a:gd name="connsiteY14" fmla="*/ 4966362 h 6673820"/>
              <a:gd name="connsiteX15" fmla="*/ 2049816 w 11748700"/>
              <a:gd name="connsiteY15" fmla="*/ 4996698 h 6673820"/>
              <a:gd name="connsiteX16" fmla="*/ 2153823 w 11748700"/>
              <a:gd name="connsiteY16" fmla="*/ 5018366 h 6673820"/>
              <a:gd name="connsiteX17" fmla="*/ 2218828 w 11748700"/>
              <a:gd name="connsiteY17" fmla="*/ 5027033 h 6673820"/>
              <a:gd name="connsiteX18" fmla="*/ 2331503 w 11748700"/>
              <a:gd name="connsiteY18" fmla="*/ 5040034 h 6673820"/>
              <a:gd name="connsiteX19" fmla="*/ 2444178 w 11748700"/>
              <a:gd name="connsiteY19" fmla="*/ 5057369 h 6673820"/>
              <a:gd name="connsiteX20" fmla="*/ 2587188 w 11748700"/>
              <a:gd name="connsiteY20" fmla="*/ 5083371 h 6673820"/>
              <a:gd name="connsiteX21" fmla="*/ 2643526 w 11748700"/>
              <a:gd name="connsiteY21" fmla="*/ 5092038 h 6673820"/>
              <a:gd name="connsiteX22" fmla="*/ 2730199 w 11748700"/>
              <a:gd name="connsiteY22" fmla="*/ 5096372 h 6673820"/>
              <a:gd name="connsiteX23" fmla="*/ 2786536 w 11748700"/>
              <a:gd name="connsiteY23" fmla="*/ 5105039 h 6673820"/>
              <a:gd name="connsiteX24" fmla="*/ 2916546 w 11748700"/>
              <a:gd name="connsiteY24" fmla="*/ 5092038 h 6673820"/>
              <a:gd name="connsiteX25" fmla="*/ 2977217 w 11748700"/>
              <a:gd name="connsiteY25" fmla="*/ 5070370 h 6673820"/>
              <a:gd name="connsiteX26" fmla="*/ 3033554 w 11748700"/>
              <a:gd name="connsiteY26" fmla="*/ 5057369 h 6673820"/>
              <a:gd name="connsiteX27" fmla="*/ 3115893 w 11748700"/>
              <a:gd name="connsiteY27" fmla="*/ 5048701 h 6673820"/>
              <a:gd name="connsiteX28" fmla="*/ 3250237 w 11748700"/>
              <a:gd name="connsiteY28" fmla="*/ 5044368 h 6673820"/>
              <a:gd name="connsiteX29" fmla="*/ 3367245 w 11748700"/>
              <a:gd name="connsiteY29" fmla="*/ 5031367 h 6673820"/>
              <a:gd name="connsiteX30" fmla="*/ 3614263 w 11748700"/>
              <a:gd name="connsiteY30" fmla="*/ 5022700 h 6673820"/>
              <a:gd name="connsiteX31" fmla="*/ 3822278 w 11748700"/>
              <a:gd name="connsiteY31" fmla="*/ 5027033 h 6673820"/>
              <a:gd name="connsiteX32" fmla="*/ 3891617 w 11748700"/>
              <a:gd name="connsiteY32" fmla="*/ 5035701 h 6673820"/>
              <a:gd name="connsiteX33" fmla="*/ 4004292 w 11748700"/>
              <a:gd name="connsiteY33" fmla="*/ 5040034 h 6673820"/>
              <a:gd name="connsiteX34" fmla="*/ 4064963 w 11748700"/>
              <a:gd name="connsiteY34" fmla="*/ 5057369 h 6673820"/>
              <a:gd name="connsiteX35" fmla="*/ 4108299 w 11748700"/>
              <a:gd name="connsiteY35" fmla="*/ 5083371 h 6673820"/>
              <a:gd name="connsiteX36" fmla="*/ 4177638 w 11748700"/>
              <a:gd name="connsiteY36" fmla="*/ 5126707 h 6673820"/>
              <a:gd name="connsiteX37" fmla="*/ 4220974 w 11748700"/>
              <a:gd name="connsiteY37" fmla="*/ 5178711 h 6673820"/>
              <a:gd name="connsiteX38" fmla="*/ 4259977 w 11748700"/>
              <a:gd name="connsiteY38" fmla="*/ 5217714 h 6673820"/>
              <a:gd name="connsiteX39" fmla="*/ 4268644 w 11748700"/>
              <a:gd name="connsiteY39" fmla="*/ 5239382 h 6673820"/>
              <a:gd name="connsiteX40" fmla="*/ 4294646 w 11748700"/>
              <a:gd name="connsiteY40" fmla="*/ 5287052 h 6673820"/>
              <a:gd name="connsiteX41" fmla="*/ 4333649 w 11748700"/>
              <a:gd name="connsiteY41" fmla="*/ 5330389 h 6673820"/>
              <a:gd name="connsiteX42" fmla="*/ 4355317 w 11748700"/>
              <a:gd name="connsiteY42" fmla="*/ 5369392 h 6673820"/>
              <a:gd name="connsiteX43" fmla="*/ 4381319 w 11748700"/>
              <a:gd name="connsiteY43" fmla="*/ 5391060 h 6673820"/>
              <a:gd name="connsiteX44" fmla="*/ 4437657 w 11748700"/>
              <a:gd name="connsiteY44" fmla="*/ 5451731 h 6673820"/>
              <a:gd name="connsiteX45" fmla="*/ 4454991 w 11748700"/>
              <a:gd name="connsiteY45" fmla="*/ 5477733 h 6673820"/>
              <a:gd name="connsiteX46" fmla="*/ 4480993 w 11748700"/>
              <a:gd name="connsiteY46" fmla="*/ 5516736 h 6673820"/>
              <a:gd name="connsiteX47" fmla="*/ 4489660 w 11748700"/>
              <a:gd name="connsiteY47" fmla="*/ 5542737 h 6673820"/>
              <a:gd name="connsiteX48" fmla="*/ 4532997 w 11748700"/>
              <a:gd name="connsiteY48" fmla="*/ 5616410 h 6673820"/>
              <a:gd name="connsiteX49" fmla="*/ 4558999 w 11748700"/>
              <a:gd name="connsiteY49" fmla="*/ 5655412 h 6673820"/>
              <a:gd name="connsiteX50" fmla="*/ 4624003 w 11748700"/>
              <a:gd name="connsiteY50" fmla="*/ 5720417 h 6673820"/>
              <a:gd name="connsiteX51" fmla="*/ 4650005 w 11748700"/>
              <a:gd name="connsiteY51" fmla="*/ 5746419 h 6673820"/>
              <a:gd name="connsiteX52" fmla="*/ 4680341 w 11748700"/>
              <a:gd name="connsiteY52" fmla="*/ 5781088 h 6673820"/>
              <a:gd name="connsiteX53" fmla="*/ 4693342 w 11748700"/>
              <a:gd name="connsiteY53" fmla="*/ 5794089 h 6673820"/>
              <a:gd name="connsiteX54" fmla="*/ 4736678 w 11748700"/>
              <a:gd name="connsiteY54" fmla="*/ 5841759 h 6673820"/>
              <a:gd name="connsiteX55" fmla="*/ 4836352 w 11748700"/>
              <a:gd name="connsiteY55" fmla="*/ 5919765 h 6673820"/>
              <a:gd name="connsiteX56" fmla="*/ 4871021 w 11748700"/>
              <a:gd name="connsiteY56" fmla="*/ 5945767 h 6673820"/>
              <a:gd name="connsiteX57" fmla="*/ 4888356 w 11748700"/>
              <a:gd name="connsiteY57" fmla="*/ 5958768 h 6673820"/>
              <a:gd name="connsiteX58" fmla="*/ 4927359 w 11748700"/>
              <a:gd name="connsiteY58" fmla="*/ 5980436 h 6673820"/>
              <a:gd name="connsiteX59" fmla="*/ 4949027 w 11748700"/>
              <a:gd name="connsiteY59" fmla="*/ 5997771 h 6673820"/>
              <a:gd name="connsiteX60" fmla="*/ 4979363 w 11748700"/>
              <a:gd name="connsiteY60" fmla="*/ 6010772 h 6673820"/>
              <a:gd name="connsiteX61" fmla="*/ 5035700 w 11748700"/>
              <a:gd name="connsiteY61" fmla="*/ 6041107 h 6673820"/>
              <a:gd name="connsiteX62" fmla="*/ 5074703 w 11748700"/>
              <a:gd name="connsiteY62" fmla="*/ 6045441 h 6673820"/>
              <a:gd name="connsiteX63" fmla="*/ 5096371 w 11748700"/>
              <a:gd name="connsiteY63" fmla="*/ 6054108 h 6673820"/>
              <a:gd name="connsiteX64" fmla="*/ 5248049 w 11748700"/>
              <a:gd name="connsiteY64" fmla="*/ 6067109 h 6673820"/>
              <a:gd name="connsiteX65" fmla="*/ 5313054 w 11748700"/>
              <a:gd name="connsiteY65" fmla="*/ 6054108 h 6673820"/>
              <a:gd name="connsiteX66" fmla="*/ 5326055 w 11748700"/>
              <a:gd name="connsiteY66" fmla="*/ 6049774 h 6673820"/>
              <a:gd name="connsiteX67" fmla="*/ 5343389 w 11748700"/>
              <a:gd name="connsiteY67" fmla="*/ 6045441 h 6673820"/>
              <a:gd name="connsiteX68" fmla="*/ 5356390 w 11748700"/>
              <a:gd name="connsiteY68" fmla="*/ 6041107 h 6673820"/>
              <a:gd name="connsiteX69" fmla="*/ 5378058 w 11748700"/>
              <a:gd name="connsiteY69" fmla="*/ 6036773 h 6673820"/>
              <a:gd name="connsiteX70" fmla="*/ 5443063 w 11748700"/>
              <a:gd name="connsiteY70" fmla="*/ 6010772 h 6673820"/>
              <a:gd name="connsiteX71" fmla="*/ 5486400 w 11748700"/>
              <a:gd name="connsiteY71" fmla="*/ 6002104 h 6673820"/>
              <a:gd name="connsiteX72" fmla="*/ 5516735 w 11748700"/>
              <a:gd name="connsiteY72" fmla="*/ 5984770 h 6673820"/>
              <a:gd name="connsiteX73" fmla="*/ 5586074 w 11748700"/>
              <a:gd name="connsiteY73" fmla="*/ 5963101 h 6673820"/>
              <a:gd name="connsiteX74" fmla="*/ 5607742 w 11748700"/>
              <a:gd name="connsiteY74" fmla="*/ 5954434 h 6673820"/>
              <a:gd name="connsiteX75" fmla="*/ 5633744 w 11748700"/>
              <a:gd name="connsiteY75" fmla="*/ 5945767 h 6673820"/>
              <a:gd name="connsiteX76" fmla="*/ 5659746 w 11748700"/>
              <a:gd name="connsiteY76" fmla="*/ 5924099 h 6673820"/>
              <a:gd name="connsiteX77" fmla="*/ 5711749 w 11748700"/>
              <a:gd name="connsiteY77" fmla="*/ 5902430 h 6673820"/>
              <a:gd name="connsiteX78" fmla="*/ 5737751 w 11748700"/>
              <a:gd name="connsiteY78" fmla="*/ 5885096 h 6673820"/>
              <a:gd name="connsiteX79" fmla="*/ 5824424 w 11748700"/>
              <a:gd name="connsiteY79" fmla="*/ 5837426 h 6673820"/>
              <a:gd name="connsiteX80" fmla="*/ 5863427 w 11748700"/>
              <a:gd name="connsiteY80" fmla="*/ 5807090 h 6673820"/>
              <a:gd name="connsiteX81" fmla="*/ 5880762 w 11748700"/>
              <a:gd name="connsiteY81" fmla="*/ 5794089 h 6673820"/>
              <a:gd name="connsiteX82" fmla="*/ 5911097 w 11748700"/>
              <a:gd name="connsiteY82" fmla="*/ 5763754 h 6673820"/>
              <a:gd name="connsiteX83" fmla="*/ 5963101 w 11748700"/>
              <a:gd name="connsiteY83" fmla="*/ 5720417 h 6673820"/>
              <a:gd name="connsiteX84" fmla="*/ 5980436 w 11748700"/>
              <a:gd name="connsiteY84" fmla="*/ 5707416 h 6673820"/>
              <a:gd name="connsiteX85" fmla="*/ 5993437 w 11748700"/>
              <a:gd name="connsiteY85" fmla="*/ 5698749 h 6673820"/>
              <a:gd name="connsiteX86" fmla="*/ 6006438 w 11748700"/>
              <a:gd name="connsiteY86" fmla="*/ 5685748 h 6673820"/>
              <a:gd name="connsiteX87" fmla="*/ 6054108 w 11748700"/>
              <a:gd name="connsiteY87" fmla="*/ 5651079 h 6673820"/>
              <a:gd name="connsiteX88" fmla="*/ 6088777 w 11748700"/>
              <a:gd name="connsiteY88" fmla="*/ 5625077 h 6673820"/>
              <a:gd name="connsiteX89" fmla="*/ 6114779 w 11748700"/>
              <a:gd name="connsiteY89" fmla="*/ 5599075 h 6673820"/>
              <a:gd name="connsiteX90" fmla="*/ 6127780 w 11748700"/>
              <a:gd name="connsiteY90" fmla="*/ 5586074 h 6673820"/>
              <a:gd name="connsiteX91" fmla="*/ 6140781 w 11748700"/>
              <a:gd name="connsiteY91" fmla="*/ 5568739 h 6673820"/>
              <a:gd name="connsiteX92" fmla="*/ 6158115 w 11748700"/>
              <a:gd name="connsiteY92" fmla="*/ 5551405 h 6673820"/>
              <a:gd name="connsiteX93" fmla="*/ 6171116 w 11748700"/>
              <a:gd name="connsiteY93" fmla="*/ 5529737 h 6673820"/>
              <a:gd name="connsiteX94" fmla="*/ 6192784 w 11748700"/>
              <a:gd name="connsiteY94" fmla="*/ 5508068 h 6673820"/>
              <a:gd name="connsiteX95" fmla="*/ 6201452 w 11748700"/>
              <a:gd name="connsiteY95" fmla="*/ 5477733 h 6673820"/>
              <a:gd name="connsiteX96" fmla="*/ 6210119 w 11748700"/>
              <a:gd name="connsiteY96" fmla="*/ 5469065 h 6673820"/>
              <a:gd name="connsiteX97" fmla="*/ 6218786 w 11748700"/>
              <a:gd name="connsiteY97" fmla="*/ 5456064 h 6673820"/>
              <a:gd name="connsiteX98" fmla="*/ 6231787 w 11748700"/>
              <a:gd name="connsiteY98" fmla="*/ 5421395 h 6673820"/>
              <a:gd name="connsiteX99" fmla="*/ 6240455 w 11748700"/>
              <a:gd name="connsiteY99" fmla="*/ 5399727 h 6673820"/>
              <a:gd name="connsiteX100" fmla="*/ 6253456 w 11748700"/>
              <a:gd name="connsiteY100" fmla="*/ 5382392 h 6673820"/>
              <a:gd name="connsiteX101" fmla="*/ 6270790 w 11748700"/>
              <a:gd name="connsiteY101" fmla="*/ 5352057 h 6673820"/>
              <a:gd name="connsiteX102" fmla="*/ 6283791 w 11748700"/>
              <a:gd name="connsiteY102" fmla="*/ 5339056 h 6673820"/>
              <a:gd name="connsiteX103" fmla="*/ 6301126 w 11748700"/>
              <a:gd name="connsiteY103" fmla="*/ 5313054 h 6673820"/>
              <a:gd name="connsiteX104" fmla="*/ 6309793 w 11748700"/>
              <a:gd name="connsiteY104" fmla="*/ 5295719 h 6673820"/>
              <a:gd name="connsiteX105" fmla="*/ 6322794 w 11748700"/>
              <a:gd name="connsiteY105" fmla="*/ 5287052 h 6673820"/>
              <a:gd name="connsiteX106" fmla="*/ 6340129 w 11748700"/>
              <a:gd name="connsiteY106" fmla="*/ 5274051 h 6673820"/>
              <a:gd name="connsiteX107" fmla="*/ 6370464 w 11748700"/>
              <a:gd name="connsiteY107" fmla="*/ 5269718 h 6673820"/>
              <a:gd name="connsiteX108" fmla="*/ 6387799 w 11748700"/>
              <a:gd name="connsiteY108" fmla="*/ 5252383 h 6673820"/>
              <a:gd name="connsiteX109" fmla="*/ 6400800 w 11748700"/>
              <a:gd name="connsiteY109" fmla="*/ 5239382 h 6673820"/>
              <a:gd name="connsiteX110" fmla="*/ 6409467 w 11748700"/>
              <a:gd name="connsiteY110" fmla="*/ 5222047 h 6673820"/>
              <a:gd name="connsiteX111" fmla="*/ 6418134 w 11748700"/>
              <a:gd name="connsiteY111" fmla="*/ 5209046 h 6673820"/>
              <a:gd name="connsiteX112" fmla="*/ 6444136 w 11748700"/>
              <a:gd name="connsiteY112" fmla="*/ 5148375 h 6673820"/>
              <a:gd name="connsiteX113" fmla="*/ 6465804 w 11748700"/>
              <a:gd name="connsiteY113" fmla="*/ 5118040 h 6673820"/>
              <a:gd name="connsiteX114" fmla="*/ 6474472 w 11748700"/>
              <a:gd name="connsiteY114" fmla="*/ 5092038 h 6673820"/>
              <a:gd name="connsiteX115" fmla="*/ 6491806 w 11748700"/>
              <a:gd name="connsiteY115" fmla="*/ 5057369 h 6673820"/>
              <a:gd name="connsiteX116" fmla="*/ 6496140 w 11748700"/>
              <a:gd name="connsiteY116" fmla="*/ 5027033 h 6673820"/>
              <a:gd name="connsiteX117" fmla="*/ 6509141 w 11748700"/>
              <a:gd name="connsiteY117" fmla="*/ 4996698 h 6673820"/>
              <a:gd name="connsiteX118" fmla="*/ 6517808 w 11748700"/>
              <a:gd name="connsiteY118" fmla="*/ 4975029 h 6673820"/>
              <a:gd name="connsiteX119" fmla="*/ 6530809 w 11748700"/>
              <a:gd name="connsiteY119" fmla="*/ 4940360 h 6673820"/>
              <a:gd name="connsiteX120" fmla="*/ 6539476 w 11748700"/>
              <a:gd name="connsiteY120" fmla="*/ 4927359 h 6673820"/>
              <a:gd name="connsiteX121" fmla="*/ 6556811 w 11748700"/>
              <a:gd name="connsiteY121" fmla="*/ 4897024 h 6673820"/>
              <a:gd name="connsiteX122" fmla="*/ 6569812 w 11748700"/>
              <a:gd name="connsiteY122" fmla="*/ 4879689 h 6673820"/>
              <a:gd name="connsiteX123" fmla="*/ 6587147 w 11748700"/>
              <a:gd name="connsiteY123" fmla="*/ 4836353 h 6673820"/>
              <a:gd name="connsiteX124" fmla="*/ 6591480 w 11748700"/>
              <a:gd name="connsiteY124" fmla="*/ 4819018 h 6673820"/>
              <a:gd name="connsiteX125" fmla="*/ 6630483 w 11748700"/>
              <a:gd name="connsiteY125" fmla="*/ 4762681 h 6673820"/>
              <a:gd name="connsiteX126" fmla="*/ 6639150 w 11748700"/>
              <a:gd name="connsiteY126" fmla="*/ 4749680 h 6673820"/>
              <a:gd name="connsiteX127" fmla="*/ 6691154 w 11748700"/>
              <a:gd name="connsiteY127" fmla="*/ 4736679 h 6673820"/>
              <a:gd name="connsiteX128" fmla="*/ 6760493 w 11748700"/>
              <a:gd name="connsiteY128" fmla="*/ 4728011 h 6673820"/>
              <a:gd name="connsiteX129" fmla="*/ 6786494 w 11748700"/>
              <a:gd name="connsiteY129" fmla="*/ 4719344 h 6673820"/>
              <a:gd name="connsiteX130" fmla="*/ 6890502 w 11748700"/>
              <a:gd name="connsiteY130" fmla="*/ 4710677 h 6673820"/>
              <a:gd name="connsiteX131" fmla="*/ 6920838 w 11748700"/>
              <a:gd name="connsiteY131" fmla="*/ 4706343 h 6673820"/>
              <a:gd name="connsiteX132" fmla="*/ 7024845 w 11748700"/>
              <a:gd name="connsiteY132" fmla="*/ 4697676 h 6673820"/>
              <a:gd name="connsiteX133" fmla="*/ 7042180 w 11748700"/>
              <a:gd name="connsiteY133" fmla="*/ 4693342 h 6673820"/>
              <a:gd name="connsiteX134" fmla="*/ 7076849 w 11748700"/>
              <a:gd name="connsiteY134" fmla="*/ 4680341 h 6673820"/>
              <a:gd name="connsiteX135" fmla="*/ 7098517 w 11748700"/>
              <a:gd name="connsiteY135" fmla="*/ 4671674 h 6673820"/>
              <a:gd name="connsiteX136" fmla="*/ 7163522 w 11748700"/>
              <a:gd name="connsiteY136" fmla="*/ 4658673 h 6673820"/>
              <a:gd name="connsiteX137" fmla="*/ 7193857 w 11748700"/>
              <a:gd name="connsiteY137" fmla="*/ 4641338 h 6673820"/>
              <a:gd name="connsiteX138" fmla="*/ 7224193 w 11748700"/>
              <a:gd name="connsiteY138" fmla="*/ 4637005 h 6673820"/>
              <a:gd name="connsiteX139" fmla="*/ 7245861 w 11748700"/>
              <a:gd name="connsiteY139" fmla="*/ 4632671 h 6673820"/>
              <a:gd name="connsiteX140" fmla="*/ 7271863 w 11748700"/>
              <a:gd name="connsiteY140" fmla="*/ 4628337 h 6673820"/>
              <a:gd name="connsiteX141" fmla="*/ 7284864 w 11748700"/>
              <a:gd name="connsiteY141" fmla="*/ 4624004 h 6673820"/>
              <a:gd name="connsiteX142" fmla="*/ 7310866 w 11748700"/>
              <a:gd name="connsiteY142" fmla="*/ 4619670 h 6673820"/>
              <a:gd name="connsiteX143" fmla="*/ 7328201 w 11748700"/>
              <a:gd name="connsiteY143" fmla="*/ 4615337 h 6673820"/>
              <a:gd name="connsiteX144" fmla="*/ 7436542 w 11748700"/>
              <a:gd name="connsiteY144" fmla="*/ 4619670 h 6673820"/>
              <a:gd name="connsiteX145" fmla="*/ 7492879 w 11748700"/>
              <a:gd name="connsiteY145" fmla="*/ 4632671 h 6673820"/>
              <a:gd name="connsiteX146" fmla="*/ 7505880 w 11748700"/>
              <a:gd name="connsiteY146" fmla="*/ 4637005 h 6673820"/>
              <a:gd name="connsiteX147" fmla="*/ 7531882 w 11748700"/>
              <a:gd name="connsiteY147" fmla="*/ 4641338 h 6673820"/>
              <a:gd name="connsiteX148" fmla="*/ 7562218 w 11748700"/>
              <a:gd name="connsiteY148" fmla="*/ 4650006 h 6673820"/>
              <a:gd name="connsiteX149" fmla="*/ 7570885 w 11748700"/>
              <a:gd name="connsiteY149" fmla="*/ 4663007 h 6673820"/>
              <a:gd name="connsiteX150" fmla="*/ 7588220 w 11748700"/>
              <a:gd name="connsiteY150" fmla="*/ 4697676 h 6673820"/>
              <a:gd name="connsiteX151" fmla="*/ 7601220 w 11748700"/>
              <a:gd name="connsiteY151" fmla="*/ 4715010 h 6673820"/>
              <a:gd name="connsiteX152" fmla="*/ 7614221 w 11748700"/>
              <a:gd name="connsiteY152" fmla="*/ 4728011 h 6673820"/>
              <a:gd name="connsiteX153" fmla="*/ 7622889 w 11748700"/>
              <a:gd name="connsiteY153" fmla="*/ 4745346 h 6673820"/>
              <a:gd name="connsiteX154" fmla="*/ 7640223 w 11748700"/>
              <a:gd name="connsiteY154" fmla="*/ 4767014 h 6673820"/>
              <a:gd name="connsiteX155" fmla="*/ 7661892 w 11748700"/>
              <a:gd name="connsiteY155" fmla="*/ 4801683 h 6673820"/>
              <a:gd name="connsiteX156" fmla="*/ 7666225 w 11748700"/>
              <a:gd name="connsiteY156" fmla="*/ 4814684 h 6673820"/>
              <a:gd name="connsiteX157" fmla="*/ 7674893 w 11748700"/>
              <a:gd name="connsiteY157" fmla="*/ 4827685 h 6673820"/>
              <a:gd name="connsiteX158" fmla="*/ 7731230 w 11748700"/>
              <a:gd name="connsiteY158" fmla="*/ 4888356 h 6673820"/>
              <a:gd name="connsiteX159" fmla="*/ 7744231 w 11748700"/>
              <a:gd name="connsiteY159" fmla="*/ 4901357 h 6673820"/>
              <a:gd name="connsiteX160" fmla="*/ 7765899 w 11748700"/>
              <a:gd name="connsiteY160" fmla="*/ 4931693 h 6673820"/>
              <a:gd name="connsiteX161" fmla="*/ 7809236 w 11748700"/>
              <a:gd name="connsiteY161" fmla="*/ 4966362 h 6673820"/>
              <a:gd name="connsiteX162" fmla="*/ 7908910 w 11748700"/>
              <a:gd name="connsiteY162" fmla="*/ 4962028 h 6673820"/>
              <a:gd name="connsiteX163" fmla="*/ 7973914 w 11748700"/>
              <a:gd name="connsiteY163" fmla="*/ 4953361 h 6673820"/>
              <a:gd name="connsiteX164" fmla="*/ 7995583 w 11748700"/>
              <a:gd name="connsiteY164" fmla="*/ 4949028 h 6673820"/>
              <a:gd name="connsiteX165" fmla="*/ 8069255 w 11748700"/>
              <a:gd name="connsiteY165" fmla="*/ 4944694 h 6673820"/>
              <a:gd name="connsiteX166" fmla="*/ 8147260 w 11748700"/>
              <a:gd name="connsiteY166" fmla="*/ 4931693 h 6673820"/>
              <a:gd name="connsiteX167" fmla="*/ 8199264 w 11748700"/>
              <a:gd name="connsiteY167" fmla="*/ 4918692 h 6673820"/>
              <a:gd name="connsiteX168" fmla="*/ 8238267 w 11748700"/>
              <a:gd name="connsiteY168" fmla="*/ 4910025 h 6673820"/>
              <a:gd name="connsiteX169" fmla="*/ 8298938 w 11748700"/>
              <a:gd name="connsiteY169" fmla="*/ 4875355 h 6673820"/>
              <a:gd name="connsiteX170" fmla="*/ 8320606 w 11748700"/>
              <a:gd name="connsiteY170" fmla="*/ 4866688 h 6673820"/>
              <a:gd name="connsiteX171" fmla="*/ 8342275 w 11748700"/>
              <a:gd name="connsiteY171" fmla="*/ 4853687 h 6673820"/>
              <a:gd name="connsiteX172" fmla="*/ 8411613 w 11748700"/>
              <a:gd name="connsiteY172" fmla="*/ 4823352 h 6673820"/>
              <a:gd name="connsiteX173" fmla="*/ 8433281 w 11748700"/>
              <a:gd name="connsiteY173" fmla="*/ 4810351 h 6673820"/>
              <a:gd name="connsiteX174" fmla="*/ 8463617 w 11748700"/>
              <a:gd name="connsiteY174" fmla="*/ 4788683 h 6673820"/>
              <a:gd name="connsiteX175" fmla="*/ 8532955 w 11748700"/>
              <a:gd name="connsiteY175" fmla="*/ 4758347 h 6673820"/>
              <a:gd name="connsiteX176" fmla="*/ 8576292 w 11748700"/>
              <a:gd name="connsiteY176" fmla="*/ 4736679 h 6673820"/>
              <a:gd name="connsiteX177" fmla="*/ 8597960 w 11748700"/>
              <a:gd name="connsiteY177" fmla="*/ 4723678 h 6673820"/>
              <a:gd name="connsiteX178" fmla="*/ 8632629 w 11748700"/>
              <a:gd name="connsiteY178" fmla="*/ 4706343 h 6673820"/>
              <a:gd name="connsiteX179" fmla="*/ 8671632 w 11748700"/>
              <a:gd name="connsiteY179" fmla="*/ 4680341 h 6673820"/>
              <a:gd name="connsiteX180" fmla="*/ 8727969 w 11748700"/>
              <a:gd name="connsiteY180" fmla="*/ 4641338 h 6673820"/>
              <a:gd name="connsiteX181" fmla="*/ 8758305 w 11748700"/>
              <a:gd name="connsiteY181" fmla="*/ 4615337 h 6673820"/>
              <a:gd name="connsiteX182" fmla="*/ 8827643 w 11748700"/>
              <a:gd name="connsiteY182" fmla="*/ 4567666 h 6673820"/>
              <a:gd name="connsiteX183" fmla="*/ 8914316 w 11748700"/>
              <a:gd name="connsiteY183" fmla="*/ 4515663 h 6673820"/>
              <a:gd name="connsiteX184" fmla="*/ 8940318 w 11748700"/>
              <a:gd name="connsiteY184" fmla="*/ 4493994 h 6673820"/>
              <a:gd name="connsiteX185" fmla="*/ 8961986 w 11748700"/>
              <a:gd name="connsiteY185" fmla="*/ 4472326 h 6673820"/>
              <a:gd name="connsiteX186" fmla="*/ 9000989 w 11748700"/>
              <a:gd name="connsiteY186" fmla="*/ 4437657 h 6673820"/>
              <a:gd name="connsiteX187" fmla="*/ 9022657 w 11748700"/>
              <a:gd name="connsiteY187" fmla="*/ 4415989 h 6673820"/>
              <a:gd name="connsiteX188" fmla="*/ 9052993 w 11748700"/>
              <a:gd name="connsiteY188" fmla="*/ 4389987 h 6673820"/>
              <a:gd name="connsiteX189" fmla="*/ 9109330 w 11748700"/>
              <a:gd name="connsiteY189" fmla="*/ 4329316 h 6673820"/>
              <a:gd name="connsiteX190" fmla="*/ 9165668 w 11748700"/>
              <a:gd name="connsiteY190" fmla="*/ 4290313 h 6673820"/>
              <a:gd name="connsiteX191" fmla="*/ 9191670 w 11748700"/>
              <a:gd name="connsiteY191" fmla="*/ 4268645 h 6673820"/>
              <a:gd name="connsiteX192" fmla="*/ 9248007 w 11748700"/>
              <a:gd name="connsiteY192" fmla="*/ 4238309 h 6673820"/>
              <a:gd name="connsiteX193" fmla="*/ 9339014 w 11748700"/>
              <a:gd name="connsiteY193" fmla="*/ 4155970 h 6673820"/>
              <a:gd name="connsiteX194" fmla="*/ 9430020 w 11748700"/>
              <a:gd name="connsiteY194" fmla="*/ 4025960 h 6673820"/>
              <a:gd name="connsiteX195" fmla="*/ 9495025 w 11748700"/>
              <a:gd name="connsiteY195" fmla="*/ 3900284 h 6673820"/>
              <a:gd name="connsiteX196" fmla="*/ 9568697 w 11748700"/>
              <a:gd name="connsiteY196" fmla="*/ 3796277 h 6673820"/>
              <a:gd name="connsiteX197" fmla="*/ 9612034 w 11748700"/>
              <a:gd name="connsiteY197" fmla="*/ 3713937 h 6673820"/>
              <a:gd name="connsiteX198" fmla="*/ 9655370 w 11748700"/>
              <a:gd name="connsiteY198" fmla="*/ 3644599 h 6673820"/>
              <a:gd name="connsiteX199" fmla="*/ 9651037 w 11748700"/>
              <a:gd name="connsiteY199" fmla="*/ 3475587 h 6673820"/>
              <a:gd name="connsiteX200" fmla="*/ 9612034 w 11748700"/>
              <a:gd name="connsiteY200" fmla="*/ 3410582 h 6673820"/>
              <a:gd name="connsiteX201" fmla="*/ 9473357 w 11748700"/>
              <a:gd name="connsiteY201" fmla="*/ 3237236 h 6673820"/>
              <a:gd name="connsiteX202" fmla="*/ 9399685 w 11748700"/>
              <a:gd name="connsiteY202" fmla="*/ 3176565 h 6673820"/>
              <a:gd name="connsiteX203" fmla="*/ 9347681 w 11748700"/>
              <a:gd name="connsiteY203" fmla="*/ 3128895 h 6673820"/>
              <a:gd name="connsiteX204" fmla="*/ 9217672 w 11748700"/>
              <a:gd name="connsiteY204" fmla="*/ 3042222 h 6673820"/>
              <a:gd name="connsiteX205" fmla="*/ 9083329 w 11748700"/>
              <a:gd name="connsiteY205" fmla="*/ 2968550 h 6673820"/>
              <a:gd name="connsiteX206" fmla="*/ 8983655 w 11748700"/>
              <a:gd name="connsiteY206" fmla="*/ 2933881 h 6673820"/>
              <a:gd name="connsiteX207" fmla="*/ 8831977 w 11748700"/>
              <a:gd name="connsiteY207" fmla="*/ 2873210 h 6673820"/>
              <a:gd name="connsiteX208" fmla="*/ 8680299 w 11748700"/>
              <a:gd name="connsiteY208" fmla="*/ 2803871 h 6673820"/>
              <a:gd name="connsiteX209" fmla="*/ 8567624 w 11748700"/>
              <a:gd name="connsiteY209" fmla="*/ 2773536 h 6673820"/>
              <a:gd name="connsiteX210" fmla="*/ 8446282 w 11748700"/>
              <a:gd name="connsiteY210" fmla="*/ 2730199 h 6673820"/>
              <a:gd name="connsiteX211" fmla="*/ 8242601 w 11748700"/>
              <a:gd name="connsiteY211" fmla="*/ 2673862 h 6673820"/>
              <a:gd name="connsiteX212" fmla="*/ 7917577 w 11748700"/>
              <a:gd name="connsiteY212" fmla="*/ 2561187 h 6673820"/>
              <a:gd name="connsiteX213" fmla="*/ 7683560 w 11748700"/>
              <a:gd name="connsiteY213" fmla="*/ 2496182 h 6673820"/>
              <a:gd name="connsiteX214" fmla="*/ 7302199 w 11748700"/>
              <a:gd name="connsiteY214" fmla="*/ 2379173 h 6673820"/>
              <a:gd name="connsiteX215" fmla="*/ 6920838 w 11748700"/>
              <a:gd name="connsiteY215" fmla="*/ 2322836 h 6673820"/>
              <a:gd name="connsiteX216" fmla="*/ 6799495 w 11748700"/>
              <a:gd name="connsiteY216" fmla="*/ 2288167 h 6673820"/>
              <a:gd name="connsiteX217" fmla="*/ 6730157 w 11748700"/>
              <a:gd name="connsiteY217" fmla="*/ 2279500 h 6673820"/>
              <a:gd name="connsiteX218" fmla="*/ 6630483 w 11748700"/>
              <a:gd name="connsiteY218" fmla="*/ 2262165 h 6673820"/>
              <a:gd name="connsiteX219" fmla="*/ 6582813 w 11748700"/>
              <a:gd name="connsiteY219" fmla="*/ 2249164 h 6673820"/>
              <a:gd name="connsiteX220" fmla="*/ 6478805 w 11748700"/>
              <a:gd name="connsiteY220" fmla="*/ 2240497 h 6673820"/>
              <a:gd name="connsiteX221" fmla="*/ 5997770 w 11748700"/>
              <a:gd name="connsiteY221" fmla="*/ 2227496 h 6673820"/>
              <a:gd name="connsiteX222" fmla="*/ 5183044 w 11748700"/>
              <a:gd name="connsiteY222" fmla="*/ 2223162 h 6673820"/>
              <a:gd name="connsiteX223" fmla="*/ 4593668 w 11748700"/>
              <a:gd name="connsiteY223" fmla="*/ 2201494 h 6673820"/>
              <a:gd name="connsiteX224" fmla="*/ 4467992 w 11748700"/>
              <a:gd name="connsiteY224" fmla="*/ 2188493 h 6673820"/>
              <a:gd name="connsiteX225" fmla="*/ 4277311 w 11748700"/>
              <a:gd name="connsiteY225" fmla="*/ 2171158 h 6673820"/>
              <a:gd name="connsiteX226" fmla="*/ 4207973 w 11748700"/>
              <a:gd name="connsiteY226" fmla="*/ 2162491 h 6673820"/>
              <a:gd name="connsiteX227" fmla="*/ 4168970 w 11748700"/>
              <a:gd name="connsiteY227" fmla="*/ 2153824 h 6673820"/>
              <a:gd name="connsiteX228" fmla="*/ 3722604 w 11748700"/>
              <a:gd name="connsiteY228" fmla="*/ 2145156 h 6673820"/>
              <a:gd name="connsiteX229" fmla="*/ 3627264 w 11748700"/>
              <a:gd name="connsiteY229" fmla="*/ 2136489 h 6673820"/>
              <a:gd name="connsiteX230" fmla="*/ 3592595 w 11748700"/>
              <a:gd name="connsiteY230" fmla="*/ 2123488 h 6673820"/>
              <a:gd name="connsiteX231" fmla="*/ 3471253 w 11748700"/>
              <a:gd name="connsiteY231" fmla="*/ 2101820 h 6673820"/>
              <a:gd name="connsiteX232" fmla="*/ 3349911 w 11748700"/>
              <a:gd name="connsiteY232" fmla="*/ 2054150 h 6673820"/>
              <a:gd name="connsiteX233" fmla="*/ 3228568 w 11748700"/>
              <a:gd name="connsiteY233" fmla="*/ 2006480 h 6673820"/>
              <a:gd name="connsiteX234" fmla="*/ 3206900 w 11748700"/>
              <a:gd name="connsiteY234" fmla="*/ 1989145 h 6673820"/>
              <a:gd name="connsiteX235" fmla="*/ 3163564 w 11748700"/>
              <a:gd name="connsiteY235" fmla="*/ 1967477 h 6673820"/>
              <a:gd name="connsiteX236" fmla="*/ 3124561 w 11748700"/>
              <a:gd name="connsiteY236" fmla="*/ 1932808 h 6673820"/>
              <a:gd name="connsiteX237" fmla="*/ 3094225 w 11748700"/>
              <a:gd name="connsiteY237" fmla="*/ 1911139 h 6673820"/>
              <a:gd name="connsiteX238" fmla="*/ 3020553 w 11748700"/>
              <a:gd name="connsiteY238" fmla="*/ 1850468 h 6673820"/>
              <a:gd name="connsiteX239" fmla="*/ 2994551 w 11748700"/>
              <a:gd name="connsiteY239" fmla="*/ 1828800 h 6673820"/>
              <a:gd name="connsiteX240" fmla="*/ 2977217 w 11748700"/>
              <a:gd name="connsiteY240" fmla="*/ 1807132 h 6673820"/>
              <a:gd name="connsiteX241" fmla="*/ 2964216 w 11748700"/>
              <a:gd name="connsiteY241" fmla="*/ 1794131 h 6673820"/>
              <a:gd name="connsiteX242" fmla="*/ 2951215 w 11748700"/>
              <a:gd name="connsiteY242" fmla="*/ 1768129 h 6673820"/>
              <a:gd name="connsiteX243" fmla="*/ 2933880 w 11748700"/>
              <a:gd name="connsiteY243" fmla="*/ 1746461 h 6673820"/>
              <a:gd name="connsiteX244" fmla="*/ 2916546 w 11748700"/>
              <a:gd name="connsiteY244" fmla="*/ 1720459 h 6673820"/>
              <a:gd name="connsiteX245" fmla="*/ 2899211 w 11748700"/>
              <a:gd name="connsiteY245" fmla="*/ 1703124 h 6673820"/>
              <a:gd name="connsiteX246" fmla="*/ 2890544 w 11748700"/>
              <a:gd name="connsiteY246" fmla="*/ 1690123 h 6673820"/>
              <a:gd name="connsiteX247" fmla="*/ 2829873 w 11748700"/>
              <a:gd name="connsiteY247" fmla="*/ 1607784 h 6673820"/>
              <a:gd name="connsiteX248" fmla="*/ 2816872 w 11748700"/>
              <a:gd name="connsiteY248" fmla="*/ 1577448 h 6673820"/>
              <a:gd name="connsiteX249" fmla="*/ 2812538 w 11748700"/>
              <a:gd name="connsiteY249" fmla="*/ 1542779 h 6673820"/>
              <a:gd name="connsiteX250" fmla="*/ 2808204 w 11748700"/>
              <a:gd name="connsiteY250" fmla="*/ 1430104 h 6673820"/>
              <a:gd name="connsiteX251" fmla="*/ 2799537 w 11748700"/>
              <a:gd name="connsiteY251" fmla="*/ 1391101 h 6673820"/>
              <a:gd name="connsiteX252" fmla="*/ 2795203 w 11748700"/>
              <a:gd name="connsiteY252" fmla="*/ 1343431 h 6673820"/>
              <a:gd name="connsiteX253" fmla="*/ 2786536 w 11748700"/>
              <a:gd name="connsiteY253" fmla="*/ 1300095 h 6673820"/>
              <a:gd name="connsiteX254" fmla="*/ 2773535 w 11748700"/>
              <a:gd name="connsiteY254" fmla="*/ 1152751 h 6673820"/>
              <a:gd name="connsiteX255" fmla="*/ 2769202 w 11748700"/>
              <a:gd name="connsiteY255" fmla="*/ 1135416 h 6673820"/>
              <a:gd name="connsiteX256" fmla="*/ 2777869 w 11748700"/>
              <a:gd name="connsiteY256" fmla="*/ 996739 h 6673820"/>
              <a:gd name="connsiteX257" fmla="*/ 2786536 w 11748700"/>
              <a:gd name="connsiteY257" fmla="*/ 966404 h 6673820"/>
              <a:gd name="connsiteX258" fmla="*/ 2812538 w 11748700"/>
              <a:gd name="connsiteY258" fmla="*/ 905733 h 6673820"/>
              <a:gd name="connsiteX259" fmla="*/ 2847207 w 11748700"/>
              <a:gd name="connsiteY259" fmla="*/ 862396 h 6673820"/>
              <a:gd name="connsiteX260" fmla="*/ 2864542 w 11748700"/>
              <a:gd name="connsiteY260" fmla="*/ 840728 h 6673820"/>
              <a:gd name="connsiteX261" fmla="*/ 2881876 w 11748700"/>
              <a:gd name="connsiteY261" fmla="*/ 827727 h 6673820"/>
              <a:gd name="connsiteX262" fmla="*/ 2894877 w 11748700"/>
              <a:gd name="connsiteY262" fmla="*/ 819060 h 6673820"/>
              <a:gd name="connsiteX263" fmla="*/ 2912212 w 11748700"/>
              <a:gd name="connsiteY263" fmla="*/ 801725 h 6673820"/>
              <a:gd name="connsiteX264" fmla="*/ 3003219 w 11748700"/>
              <a:gd name="connsiteY264" fmla="*/ 775723 h 6673820"/>
              <a:gd name="connsiteX265" fmla="*/ 3115893 w 11748700"/>
              <a:gd name="connsiteY265" fmla="*/ 749721 h 6673820"/>
              <a:gd name="connsiteX266" fmla="*/ 3137562 w 11748700"/>
              <a:gd name="connsiteY266" fmla="*/ 741054 h 6673820"/>
              <a:gd name="connsiteX267" fmla="*/ 3163564 w 11748700"/>
              <a:gd name="connsiteY267" fmla="*/ 732387 h 6673820"/>
              <a:gd name="connsiteX268" fmla="*/ 3219901 w 11748700"/>
              <a:gd name="connsiteY268" fmla="*/ 702051 h 6673820"/>
              <a:gd name="connsiteX269" fmla="*/ 3237236 w 11748700"/>
              <a:gd name="connsiteY269" fmla="*/ 689050 h 6673820"/>
              <a:gd name="connsiteX270" fmla="*/ 3293573 w 11748700"/>
              <a:gd name="connsiteY270" fmla="*/ 663048 h 6673820"/>
              <a:gd name="connsiteX271" fmla="*/ 3323909 w 11748700"/>
              <a:gd name="connsiteY271" fmla="*/ 650047 h 6673820"/>
              <a:gd name="connsiteX272" fmla="*/ 3362911 w 11748700"/>
              <a:gd name="connsiteY272" fmla="*/ 641380 h 6673820"/>
              <a:gd name="connsiteX273" fmla="*/ 3488587 w 11748700"/>
              <a:gd name="connsiteY273" fmla="*/ 619712 h 6673820"/>
              <a:gd name="connsiteX274" fmla="*/ 3644599 w 11748700"/>
              <a:gd name="connsiteY274" fmla="*/ 598044 h 6673820"/>
              <a:gd name="connsiteX275" fmla="*/ 3731272 w 11748700"/>
              <a:gd name="connsiteY275" fmla="*/ 589376 h 6673820"/>
              <a:gd name="connsiteX276" fmla="*/ 3809277 w 11748700"/>
              <a:gd name="connsiteY276" fmla="*/ 576375 h 6673820"/>
              <a:gd name="connsiteX277" fmla="*/ 3891617 w 11748700"/>
              <a:gd name="connsiteY277" fmla="*/ 567708 h 6673820"/>
              <a:gd name="connsiteX278" fmla="*/ 4359651 w 11748700"/>
              <a:gd name="connsiteY278" fmla="*/ 533039 h 6673820"/>
              <a:gd name="connsiteX279" fmla="*/ 4428989 w 11748700"/>
              <a:gd name="connsiteY279" fmla="*/ 520038 h 6673820"/>
              <a:gd name="connsiteX280" fmla="*/ 4554665 w 11748700"/>
              <a:gd name="connsiteY280" fmla="*/ 507037 h 6673820"/>
              <a:gd name="connsiteX281" fmla="*/ 4654339 w 11748700"/>
              <a:gd name="connsiteY281" fmla="*/ 485369 h 6673820"/>
              <a:gd name="connsiteX282" fmla="*/ 4758347 w 11748700"/>
              <a:gd name="connsiteY282" fmla="*/ 437699 h 6673820"/>
              <a:gd name="connsiteX283" fmla="*/ 4888356 w 11748700"/>
              <a:gd name="connsiteY283" fmla="*/ 416030 h 6673820"/>
              <a:gd name="connsiteX284" fmla="*/ 5105039 w 11748700"/>
              <a:gd name="connsiteY284" fmla="*/ 364027 h 6673820"/>
              <a:gd name="connsiteX285" fmla="*/ 5209046 w 11748700"/>
              <a:gd name="connsiteY285" fmla="*/ 351026 h 6673820"/>
              <a:gd name="connsiteX286" fmla="*/ 5386726 w 11748700"/>
              <a:gd name="connsiteY286" fmla="*/ 329357 h 6673820"/>
              <a:gd name="connsiteX287" fmla="*/ 5560072 w 11748700"/>
              <a:gd name="connsiteY287" fmla="*/ 320690 h 6673820"/>
              <a:gd name="connsiteX288" fmla="*/ 5742085 w 11748700"/>
              <a:gd name="connsiteY288" fmla="*/ 312023 h 6673820"/>
              <a:gd name="connsiteX289" fmla="*/ 5958767 w 11748700"/>
              <a:gd name="connsiteY289" fmla="*/ 307689 h 6673820"/>
              <a:gd name="connsiteX290" fmla="*/ 6114779 w 11748700"/>
              <a:gd name="connsiteY290" fmla="*/ 303355 h 6673820"/>
              <a:gd name="connsiteX291" fmla="*/ 6270790 w 11748700"/>
              <a:gd name="connsiteY291" fmla="*/ 281687 h 6673820"/>
              <a:gd name="connsiteX292" fmla="*/ 6392132 w 11748700"/>
              <a:gd name="connsiteY292" fmla="*/ 268686 h 6673820"/>
              <a:gd name="connsiteX293" fmla="*/ 6695488 w 11748700"/>
              <a:gd name="connsiteY293" fmla="*/ 260019 h 6673820"/>
              <a:gd name="connsiteX294" fmla="*/ 6764826 w 11748700"/>
              <a:gd name="connsiteY294" fmla="*/ 251352 h 6673820"/>
              <a:gd name="connsiteX295" fmla="*/ 6907837 w 11748700"/>
              <a:gd name="connsiteY295" fmla="*/ 238351 h 6673820"/>
              <a:gd name="connsiteX296" fmla="*/ 6959840 w 11748700"/>
              <a:gd name="connsiteY296" fmla="*/ 229683 h 6673820"/>
              <a:gd name="connsiteX297" fmla="*/ 6998843 w 11748700"/>
              <a:gd name="connsiteY297" fmla="*/ 212349 h 6673820"/>
              <a:gd name="connsiteX298" fmla="*/ 7115852 w 11748700"/>
              <a:gd name="connsiteY298" fmla="*/ 199348 h 6673820"/>
              <a:gd name="connsiteX299" fmla="*/ 7159188 w 11748700"/>
              <a:gd name="connsiteY299" fmla="*/ 186347 h 6673820"/>
              <a:gd name="connsiteX300" fmla="*/ 7189524 w 11748700"/>
              <a:gd name="connsiteY300" fmla="*/ 182013 h 6673820"/>
              <a:gd name="connsiteX301" fmla="*/ 7380204 w 11748700"/>
              <a:gd name="connsiteY301" fmla="*/ 173346 h 6673820"/>
              <a:gd name="connsiteX302" fmla="*/ 7440875 w 11748700"/>
              <a:gd name="connsiteY302" fmla="*/ 164679 h 6673820"/>
              <a:gd name="connsiteX303" fmla="*/ 7466877 w 11748700"/>
              <a:gd name="connsiteY303" fmla="*/ 156011 h 6673820"/>
              <a:gd name="connsiteX304" fmla="*/ 7514548 w 11748700"/>
              <a:gd name="connsiteY304" fmla="*/ 143010 h 6673820"/>
              <a:gd name="connsiteX305" fmla="*/ 7527548 w 11748700"/>
              <a:gd name="connsiteY305" fmla="*/ 134343 h 6673820"/>
              <a:gd name="connsiteX306" fmla="*/ 7570885 w 11748700"/>
              <a:gd name="connsiteY306" fmla="*/ 121342 h 6673820"/>
              <a:gd name="connsiteX307" fmla="*/ 7609888 w 11748700"/>
              <a:gd name="connsiteY307" fmla="*/ 104008 h 6673820"/>
              <a:gd name="connsiteX308" fmla="*/ 7726896 w 11748700"/>
              <a:gd name="connsiteY308" fmla="*/ 82339 h 6673820"/>
              <a:gd name="connsiteX309" fmla="*/ 7752898 w 11748700"/>
              <a:gd name="connsiteY309" fmla="*/ 78006 h 6673820"/>
              <a:gd name="connsiteX310" fmla="*/ 7787567 w 11748700"/>
              <a:gd name="connsiteY310" fmla="*/ 73672 h 6673820"/>
              <a:gd name="connsiteX311" fmla="*/ 7804902 w 11748700"/>
              <a:gd name="connsiteY311" fmla="*/ 69338 h 6673820"/>
              <a:gd name="connsiteX312" fmla="*/ 7913243 w 11748700"/>
              <a:gd name="connsiteY312" fmla="*/ 65005 h 6673820"/>
              <a:gd name="connsiteX313" fmla="*/ 8021584 w 11748700"/>
              <a:gd name="connsiteY313" fmla="*/ 47670 h 6673820"/>
              <a:gd name="connsiteX314" fmla="*/ 8064921 w 11748700"/>
              <a:gd name="connsiteY314" fmla="*/ 34669 h 6673820"/>
              <a:gd name="connsiteX315" fmla="*/ 8099590 w 11748700"/>
              <a:gd name="connsiteY315" fmla="*/ 21668 h 6673820"/>
              <a:gd name="connsiteX316" fmla="*/ 8121258 w 11748700"/>
              <a:gd name="connsiteY316" fmla="*/ 13001 h 6673820"/>
              <a:gd name="connsiteX317" fmla="*/ 8134259 w 11748700"/>
              <a:gd name="connsiteY317" fmla="*/ 8667 h 6673820"/>
              <a:gd name="connsiteX318" fmla="*/ 8155928 w 11748700"/>
              <a:gd name="connsiteY318" fmla="*/ 0 h 6673820"/>
              <a:gd name="connsiteX319" fmla="*/ 8216599 w 11748700"/>
              <a:gd name="connsiteY319" fmla="*/ 4334 h 6673820"/>
              <a:gd name="connsiteX320" fmla="*/ 8238267 w 11748700"/>
              <a:gd name="connsiteY320" fmla="*/ 13001 h 6673820"/>
              <a:gd name="connsiteX321" fmla="*/ 8272936 w 11748700"/>
              <a:gd name="connsiteY321" fmla="*/ 17335 h 6673820"/>
              <a:gd name="connsiteX322" fmla="*/ 8303272 w 11748700"/>
              <a:gd name="connsiteY322" fmla="*/ 30336 h 6673820"/>
              <a:gd name="connsiteX323" fmla="*/ 8337941 w 11748700"/>
              <a:gd name="connsiteY323" fmla="*/ 34669 h 6673820"/>
              <a:gd name="connsiteX324" fmla="*/ 8476618 w 11748700"/>
              <a:gd name="connsiteY324" fmla="*/ 43337 h 6673820"/>
              <a:gd name="connsiteX325" fmla="*/ 8576292 w 11748700"/>
              <a:gd name="connsiteY325" fmla="*/ 47670 h 6673820"/>
              <a:gd name="connsiteX326" fmla="*/ 8671632 w 11748700"/>
              <a:gd name="connsiteY326" fmla="*/ 69338 h 6673820"/>
              <a:gd name="connsiteX327" fmla="*/ 8762639 w 11748700"/>
              <a:gd name="connsiteY327" fmla="*/ 78006 h 6673820"/>
              <a:gd name="connsiteX328" fmla="*/ 8892648 w 11748700"/>
              <a:gd name="connsiteY328" fmla="*/ 104008 h 6673820"/>
              <a:gd name="connsiteX329" fmla="*/ 8948985 w 11748700"/>
              <a:gd name="connsiteY329" fmla="*/ 117009 h 6673820"/>
              <a:gd name="connsiteX330" fmla="*/ 9187336 w 11748700"/>
              <a:gd name="connsiteY330" fmla="*/ 156011 h 6673820"/>
              <a:gd name="connsiteX331" fmla="*/ 9282676 w 11748700"/>
              <a:gd name="connsiteY331" fmla="*/ 173346 h 6673820"/>
              <a:gd name="connsiteX332" fmla="*/ 9404019 w 11748700"/>
              <a:gd name="connsiteY332" fmla="*/ 186347 h 6673820"/>
              <a:gd name="connsiteX333" fmla="*/ 9464690 w 11748700"/>
              <a:gd name="connsiteY333" fmla="*/ 195014 h 6673820"/>
              <a:gd name="connsiteX334" fmla="*/ 9698707 w 11748700"/>
              <a:gd name="connsiteY334" fmla="*/ 216683 h 6673820"/>
              <a:gd name="connsiteX335" fmla="*/ 9785380 w 11748700"/>
              <a:gd name="connsiteY335" fmla="*/ 229683 h 6673820"/>
              <a:gd name="connsiteX336" fmla="*/ 9885054 w 11748700"/>
              <a:gd name="connsiteY336" fmla="*/ 251352 h 6673820"/>
              <a:gd name="connsiteX337" fmla="*/ 9958726 w 11748700"/>
              <a:gd name="connsiteY337" fmla="*/ 255685 h 6673820"/>
              <a:gd name="connsiteX338" fmla="*/ 10114737 w 11748700"/>
              <a:gd name="connsiteY338" fmla="*/ 260019 h 6673820"/>
              <a:gd name="connsiteX339" fmla="*/ 10205744 w 11748700"/>
              <a:gd name="connsiteY339" fmla="*/ 273020 h 6673820"/>
              <a:gd name="connsiteX340" fmla="*/ 10357421 w 11748700"/>
              <a:gd name="connsiteY340" fmla="*/ 281687 h 6673820"/>
              <a:gd name="connsiteX341" fmla="*/ 10405092 w 11748700"/>
              <a:gd name="connsiteY341" fmla="*/ 286021 h 6673820"/>
              <a:gd name="connsiteX342" fmla="*/ 10452762 w 11748700"/>
              <a:gd name="connsiteY342" fmla="*/ 299022 h 6673820"/>
              <a:gd name="connsiteX343" fmla="*/ 10483097 w 11748700"/>
              <a:gd name="connsiteY343" fmla="*/ 303355 h 6673820"/>
              <a:gd name="connsiteX344" fmla="*/ 10552436 w 11748700"/>
              <a:gd name="connsiteY344" fmla="*/ 312023 h 6673820"/>
              <a:gd name="connsiteX345" fmla="*/ 10634775 w 11748700"/>
              <a:gd name="connsiteY345" fmla="*/ 333691 h 6673820"/>
              <a:gd name="connsiteX346" fmla="*/ 10717114 w 11748700"/>
              <a:gd name="connsiteY346" fmla="*/ 342358 h 6673820"/>
              <a:gd name="connsiteX347" fmla="*/ 10773452 w 11748700"/>
              <a:gd name="connsiteY347" fmla="*/ 364027 h 6673820"/>
              <a:gd name="connsiteX348" fmla="*/ 10842790 w 11748700"/>
              <a:gd name="connsiteY348" fmla="*/ 385695 h 6673820"/>
              <a:gd name="connsiteX349" fmla="*/ 10903461 w 11748700"/>
              <a:gd name="connsiteY349" fmla="*/ 390028 h 6673820"/>
              <a:gd name="connsiteX350" fmla="*/ 10981467 w 11748700"/>
              <a:gd name="connsiteY350" fmla="*/ 424698 h 6673820"/>
              <a:gd name="connsiteX351" fmla="*/ 11050805 w 11748700"/>
              <a:gd name="connsiteY351" fmla="*/ 442032 h 6673820"/>
              <a:gd name="connsiteX352" fmla="*/ 11133145 w 11748700"/>
              <a:gd name="connsiteY352" fmla="*/ 476701 h 6673820"/>
              <a:gd name="connsiteX353" fmla="*/ 11154813 w 11748700"/>
              <a:gd name="connsiteY353" fmla="*/ 485369 h 6673820"/>
              <a:gd name="connsiteX354" fmla="*/ 11232819 w 11748700"/>
              <a:gd name="connsiteY354" fmla="*/ 533039 h 6673820"/>
              <a:gd name="connsiteX355" fmla="*/ 11258820 w 11748700"/>
              <a:gd name="connsiteY355" fmla="*/ 554707 h 6673820"/>
              <a:gd name="connsiteX356" fmla="*/ 11328159 w 11748700"/>
              <a:gd name="connsiteY356" fmla="*/ 645714 h 6673820"/>
              <a:gd name="connsiteX357" fmla="*/ 11371495 w 11748700"/>
              <a:gd name="connsiteY357" fmla="*/ 754055 h 6673820"/>
              <a:gd name="connsiteX358" fmla="*/ 11397497 w 11748700"/>
              <a:gd name="connsiteY358" fmla="*/ 806059 h 6673820"/>
              <a:gd name="connsiteX359" fmla="*/ 11427833 w 11748700"/>
              <a:gd name="connsiteY359" fmla="*/ 931735 h 6673820"/>
              <a:gd name="connsiteX360" fmla="*/ 11458168 w 11748700"/>
              <a:gd name="connsiteY360" fmla="*/ 1014074 h 6673820"/>
              <a:gd name="connsiteX361" fmla="*/ 11462502 w 11748700"/>
              <a:gd name="connsiteY361" fmla="*/ 1087746 h 6673820"/>
              <a:gd name="connsiteX362" fmla="*/ 11475503 w 11748700"/>
              <a:gd name="connsiteY362" fmla="*/ 1126749 h 6673820"/>
              <a:gd name="connsiteX363" fmla="*/ 11488504 w 11748700"/>
              <a:gd name="connsiteY363" fmla="*/ 1330430 h 6673820"/>
              <a:gd name="connsiteX364" fmla="*/ 11523173 w 11748700"/>
              <a:gd name="connsiteY364" fmla="*/ 1677122 h 6673820"/>
              <a:gd name="connsiteX365" fmla="*/ 11518839 w 11748700"/>
              <a:gd name="connsiteY365" fmla="*/ 1954476 h 6673820"/>
              <a:gd name="connsiteX366" fmla="*/ 11510172 w 11748700"/>
              <a:gd name="connsiteY366" fmla="*/ 2084485 h 6673820"/>
              <a:gd name="connsiteX367" fmla="*/ 11518839 w 11748700"/>
              <a:gd name="connsiteY367" fmla="*/ 2283833 h 6673820"/>
              <a:gd name="connsiteX368" fmla="*/ 11583844 w 11748700"/>
              <a:gd name="connsiteY368" fmla="*/ 2379173 h 6673820"/>
              <a:gd name="connsiteX369" fmla="*/ 11605512 w 11748700"/>
              <a:gd name="connsiteY369" fmla="*/ 2439845 h 6673820"/>
              <a:gd name="connsiteX370" fmla="*/ 11609846 w 11748700"/>
              <a:gd name="connsiteY370" fmla="*/ 2487515 h 6673820"/>
              <a:gd name="connsiteX371" fmla="*/ 11622847 w 11748700"/>
              <a:gd name="connsiteY371" fmla="*/ 2556853 h 6673820"/>
              <a:gd name="connsiteX372" fmla="*/ 11618513 w 11748700"/>
              <a:gd name="connsiteY372" fmla="*/ 2786537 h 6673820"/>
              <a:gd name="connsiteX373" fmla="*/ 11614180 w 11748700"/>
              <a:gd name="connsiteY373" fmla="*/ 3089892 h 6673820"/>
              <a:gd name="connsiteX374" fmla="*/ 11596845 w 11748700"/>
              <a:gd name="connsiteY374" fmla="*/ 3211234 h 6673820"/>
              <a:gd name="connsiteX375" fmla="*/ 11583844 w 11748700"/>
              <a:gd name="connsiteY375" fmla="*/ 3328243 h 6673820"/>
              <a:gd name="connsiteX376" fmla="*/ 11575177 w 11748700"/>
              <a:gd name="connsiteY376" fmla="*/ 3423583 h 6673820"/>
              <a:gd name="connsiteX377" fmla="*/ 11562176 w 11748700"/>
              <a:gd name="connsiteY377" fmla="*/ 3666267 h 6673820"/>
              <a:gd name="connsiteX378" fmla="*/ 11575177 w 11748700"/>
              <a:gd name="connsiteY378" fmla="*/ 4025960 h 6673820"/>
              <a:gd name="connsiteX379" fmla="*/ 11592511 w 11748700"/>
              <a:gd name="connsiteY379" fmla="*/ 4108300 h 6673820"/>
              <a:gd name="connsiteX380" fmla="*/ 11631514 w 11748700"/>
              <a:gd name="connsiteY380" fmla="*/ 4333649 h 6673820"/>
              <a:gd name="connsiteX381" fmla="*/ 11653183 w 11748700"/>
              <a:gd name="connsiteY381" fmla="*/ 4411655 h 6673820"/>
              <a:gd name="connsiteX382" fmla="*/ 11666184 w 11748700"/>
              <a:gd name="connsiteY382" fmla="*/ 4498328 h 6673820"/>
              <a:gd name="connsiteX383" fmla="*/ 11674851 w 11748700"/>
              <a:gd name="connsiteY383" fmla="*/ 4541664 h 6673820"/>
              <a:gd name="connsiteX384" fmla="*/ 11687852 w 11748700"/>
              <a:gd name="connsiteY384" fmla="*/ 4658673 h 6673820"/>
              <a:gd name="connsiteX385" fmla="*/ 11692185 w 11748700"/>
              <a:gd name="connsiteY385" fmla="*/ 4715010 h 6673820"/>
              <a:gd name="connsiteX386" fmla="*/ 11700853 w 11748700"/>
              <a:gd name="connsiteY386" fmla="*/ 4771348 h 6673820"/>
              <a:gd name="connsiteX387" fmla="*/ 11709520 w 11748700"/>
              <a:gd name="connsiteY387" fmla="*/ 4923026 h 6673820"/>
              <a:gd name="connsiteX388" fmla="*/ 11718187 w 11748700"/>
              <a:gd name="connsiteY388" fmla="*/ 4983697 h 6673820"/>
              <a:gd name="connsiteX389" fmla="*/ 11726855 w 11748700"/>
              <a:gd name="connsiteY389" fmla="*/ 5079037 h 6673820"/>
              <a:gd name="connsiteX390" fmla="*/ 11731188 w 11748700"/>
              <a:gd name="connsiteY390" fmla="*/ 5105039 h 6673820"/>
              <a:gd name="connsiteX391" fmla="*/ 11744189 w 11748700"/>
              <a:gd name="connsiteY391" fmla="*/ 5230715 h 6673820"/>
              <a:gd name="connsiteX392" fmla="*/ 11726855 w 11748700"/>
              <a:gd name="connsiteY392" fmla="*/ 5690082 h 6673820"/>
              <a:gd name="connsiteX393" fmla="*/ 11687852 w 11748700"/>
              <a:gd name="connsiteY393" fmla="*/ 5785422 h 6673820"/>
              <a:gd name="connsiteX394" fmla="*/ 11670517 w 11748700"/>
              <a:gd name="connsiteY394" fmla="*/ 5815757 h 6673820"/>
              <a:gd name="connsiteX395" fmla="*/ 11601179 w 11748700"/>
              <a:gd name="connsiteY395" fmla="*/ 5859094 h 6673820"/>
              <a:gd name="connsiteX396" fmla="*/ 11458168 w 11748700"/>
              <a:gd name="connsiteY396" fmla="*/ 5919765 h 6673820"/>
              <a:gd name="connsiteX397" fmla="*/ 11401831 w 11748700"/>
              <a:gd name="connsiteY397" fmla="*/ 5963101 h 6673820"/>
              <a:gd name="connsiteX398" fmla="*/ 11297823 w 11748700"/>
              <a:gd name="connsiteY398" fmla="*/ 6032440 h 6673820"/>
              <a:gd name="connsiteX399" fmla="*/ 11258820 w 11748700"/>
              <a:gd name="connsiteY399" fmla="*/ 6075776 h 6673820"/>
              <a:gd name="connsiteX400" fmla="*/ 11198149 w 11748700"/>
              <a:gd name="connsiteY400" fmla="*/ 6123446 h 6673820"/>
              <a:gd name="connsiteX401" fmla="*/ 11098475 w 11748700"/>
              <a:gd name="connsiteY401" fmla="*/ 6210119 h 6673820"/>
              <a:gd name="connsiteX402" fmla="*/ 10942464 w 11748700"/>
              <a:gd name="connsiteY402" fmla="*/ 6327128 h 6673820"/>
              <a:gd name="connsiteX403" fmla="*/ 10634775 w 11748700"/>
              <a:gd name="connsiteY403" fmla="*/ 6461471 h 6673820"/>
              <a:gd name="connsiteX404" fmla="*/ 10461429 w 11748700"/>
              <a:gd name="connsiteY404" fmla="*/ 6478806 h 6673820"/>
              <a:gd name="connsiteX405" fmla="*/ 10041065 w 11748700"/>
              <a:gd name="connsiteY405" fmla="*/ 6487473 h 6673820"/>
              <a:gd name="connsiteX406" fmla="*/ 9967393 w 11748700"/>
              <a:gd name="connsiteY406" fmla="*/ 6491807 h 6673820"/>
              <a:gd name="connsiteX407" fmla="*/ 9885054 w 11748700"/>
              <a:gd name="connsiteY407" fmla="*/ 6509141 h 6673820"/>
              <a:gd name="connsiteX408" fmla="*/ 9798381 w 11748700"/>
              <a:gd name="connsiteY408" fmla="*/ 6522142 h 6673820"/>
              <a:gd name="connsiteX409" fmla="*/ 9681372 w 11748700"/>
              <a:gd name="connsiteY409" fmla="*/ 6548144 h 6673820"/>
              <a:gd name="connsiteX410" fmla="*/ 9486358 w 11748700"/>
              <a:gd name="connsiteY410" fmla="*/ 6574146 h 6673820"/>
              <a:gd name="connsiteX411" fmla="*/ 9278343 w 11748700"/>
              <a:gd name="connsiteY411" fmla="*/ 6613149 h 6673820"/>
              <a:gd name="connsiteX412" fmla="*/ 9209004 w 11748700"/>
              <a:gd name="connsiteY412" fmla="*/ 6630483 h 6673820"/>
              <a:gd name="connsiteX413" fmla="*/ 8775639 w 11748700"/>
              <a:gd name="connsiteY413" fmla="*/ 6647818 h 6673820"/>
              <a:gd name="connsiteX414" fmla="*/ 8463617 w 11748700"/>
              <a:gd name="connsiteY414" fmla="*/ 6656485 h 6673820"/>
              <a:gd name="connsiteX415" fmla="*/ 8368276 w 11748700"/>
              <a:gd name="connsiteY415" fmla="*/ 6660819 h 6673820"/>
              <a:gd name="connsiteX416" fmla="*/ 8216599 w 11748700"/>
              <a:gd name="connsiteY416" fmla="*/ 6665153 h 6673820"/>
              <a:gd name="connsiteX417" fmla="*/ 7848239 w 11748700"/>
              <a:gd name="connsiteY417" fmla="*/ 6656485 h 6673820"/>
              <a:gd name="connsiteX418" fmla="*/ 7800568 w 11748700"/>
              <a:gd name="connsiteY418" fmla="*/ 6652152 h 6673820"/>
              <a:gd name="connsiteX419" fmla="*/ 7748565 w 11748700"/>
              <a:gd name="connsiteY419" fmla="*/ 6643484 h 6673820"/>
              <a:gd name="connsiteX420" fmla="*/ 7614221 w 11748700"/>
              <a:gd name="connsiteY420" fmla="*/ 6634817 h 6673820"/>
              <a:gd name="connsiteX421" fmla="*/ 7432208 w 11748700"/>
              <a:gd name="connsiteY421" fmla="*/ 6600148 h 6673820"/>
              <a:gd name="connsiteX422" fmla="*/ 7319533 w 11748700"/>
              <a:gd name="connsiteY422" fmla="*/ 6574146 h 6673820"/>
              <a:gd name="connsiteX423" fmla="*/ 7276197 w 11748700"/>
              <a:gd name="connsiteY423" fmla="*/ 6569812 h 6673820"/>
              <a:gd name="connsiteX424" fmla="*/ 7011844 w 11748700"/>
              <a:gd name="connsiteY424" fmla="*/ 6548144 h 6673820"/>
              <a:gd name="connsiteX425" fmla="*/ 6925171 w 11748700"/>
              <a:gd name="connsiteY425" fmla="*/ 6565479 h 6673820"/>
              <a:gd name="connsiteX426" fmla="*/ 6912170 w 11748700"/>
              <a:gd name="connsiteY426" fmla="*/ 6569812 h 6673820"/>
              <a:gd name="connsiteX427" fmla="*/ 6890502 w 11748700"/>
              <a:gd name="connsiteY427" fmla="*/ 6582813 h 6673820"/>
              <a:gd name="connsiteX428" fmla="*/ 6795162 w 11748700"/>
              <a:gd name="connsiteY428" fmla="*/ 6634817 h 6673820"/>
              <a:gd name="connsiteX429" fmla="*/ 6691154 w 11748700"/>
              <a:gd name="connsiteY429" fmla="*/ 6643484 h 6673820"/>
              <a:gd name="connsiteX430" fmla="*/ 6617482 w 11748700"/>
              <a:gd name="connsiteY430" fmla="*/ 6656485 h 6673820"/>
              <a:gd name="connsiteX431" fmla="*/ 6582813 w 11748700"/>
              <a:gd name="connsiteY431" fmla="*/ 6665153 h 6673820"/>
              <a:gd name="connsiteX432" fmla="*/ 6548144 w 11748700"/>
              <a:gd name="connsiteY432" fmla="*/ 6669486 h 6673820"/>
              <a:gd name="connsiteX433" fmla="*/ 6517808 w 11748700"/>
              <a:gd name="connsiteY433" fmla="*/ 6673820 h 6673820"/>
              <a:gd name="connsiteX434" fmla="*/ 6015105 w 11748700"/>
              <a:gd name="connsiteY434" fmla="*/ 6669486 h 6673820"/>
              <a:gd name="connsiteX435" fmla="*/ 5915431 w 11748700"/>
              <a:gd name="connsiteY435" fmla="*/ 6647818 h 6673820"/>
              <a:gd name="connsiteX436" fmla="*/ 5538403 w 11748700"/>
              <a:gd name="connsiteY436" fmla="*/ 6652152 h 6673820"/>
              <a:gd name="connsiteX437" fmla="*/ 5196045 w 11748700"/>
              <a:gd name="connsiteY437" fmla="*/ 6634817 h 6673820"/>
              <a:gd name="connsiteX438" fmla="*/ 4489660 w 11748700"/>
              <a:gd name="connsiteY438" fmla="*/ 6608815 h 6673820"/>
              <a:gd name="connsiteX439" fmla="*/ 4311981 w 11748700"/>
              <a:gd name="connsiteY439" fmla="*/ 6582813 h 6673820"/>
              <a:gd name="connsiteX440" fmla="*/ 4090965 w 11748700"/>
              <a:gd name="connsiteY440" fmla="*/ 6552478 h 6673820"/>
              <a:gd name="connsiteX441" fmla="*/ 3999958 w 11748700"/>
              <a:gd name="connsiteY441" fmla="*/ 6513475 h 6673820"/>
              <a:gd name="connsiteX442" fmla="*/ 3666267 w 11748700"/>
              <a:gd name="connsiteY442" fmla="*/ 6448470 h 6673820"/>
              <a:gd name="connsiteX443" fmla="*/ 3588261 w 11748700"/>
              <a:gd name="connsiteY443" fmla="*/ 6439803 h 6673820"/>
              <a:gd name="connsiteX444" fmla="*/ 3336910 w 11748700"/>
              <a:gd name="connsiteY444" fmla="*/ 6405134 h 6673820"/>
              <a:gd name="connsiteX445" fmla="*/ 3003219 w 11748700"/>
              <a:gd name="connsiteY445" fmla="*/ 6340129 h 6673820"/>
              <a:gd name="connsiteX446" fmla="*/ 2825539 w 11748700"/>
              <a:gd name="connsiteY446" fmla="*/ 6309793 h 6673820"/>
              <a:gd name="connsiteX447" fmla="*/ 2678195 w 11748700"/>
              <a:gd name="connsiteY447" fmla="*/ 6288125 h 6673820"/>
              <a:gd name="connsiteX448" fmla="*/ 2500515 w 11748700"/>
              <a:gd name="connsiteY448" fmla="*/ 6305460 h 6673820"/>
              <a:gd name="connsiteX449" fmla="*/ 2439844 w 11748700"/>
              <a:gd name="connsiteY449" fmla="*/ 6314127 h 6673820"/>
              <a:gd name="connsiteX450" fmla="*/ 2244830 w 11748700"/>
              <a:gd name="connsiteY450" fmla="*/ 6361797 h 6673820"/>
              <a:gd name="connsiteX451" fmla="*/ 2088819 w 11748700"/>
              <a:gd name="connsiteY451" fmla="*/ 6383465 h 6673820"/>
              <a:gd name="connsiteX452" fmla="*/ 2015147 w 11748700"/>
              <a:gd name="connsiteY452" fmla="*/ 6400800 h 6673820"/>
              <a:gd name="connsiteX453" fmla="*/ 1950142 w 11748700"/>
              <a:gd name="connsiteY453" fmla="*/ 6409467 h 6673820"/>
              <a:gd name="connsiteX454" fmla="*/ 1815799 w 11748700"/>
              <a:gd name="connsiteY454" fmla="*/ 6444137 h 6673820"/>
              <a:gd name="connsiteX455" fmla="*/ 1681456 w 11748700"/>
              <a:gd name="connsiteY455" fmla="*/ 6452804 h 6673820"/>
              <a:gd name="connsiteX456" fmla="*/ 1473440 w 11748700"/>
              <a:gd name="connsiteY456" fmla="*/ 6431136 h 6673820"/>
              <a:gd name="connsiteX457" fmla="*/ 1369433 w 11748700"/>
              <a:gd name="connsiteY457" fmla="*/ 6418135 h 6673820"/>
              <a:gd name="connsiteX458" fmla="*/ 1287093 w 11748700"/>
              <a:gd name="connsiteY458" fmla="*/ 6405134 h 6673820"/>
              <a:gd name="connsiteX459" fmla="*/ 1239423 w 11748700"/>
              <a:gd name="connsiteY459" fmla="*/ 6396466 h 6673820"/>
              <a:gd name="connsiteX460" fmla="*/ 1165751 w 11748700"/>
              <a:gd name="connsiteY460" fmla="*/ 6370464 h 6673820"/>
              <a:gd name="connsiteX461" fmla="*/ 1053076 w 11748700"/>
              <a:gd name="connsiteY461" fmla="*/ 6335795 h 6673820"/>
              <a:gd name="connsiteX462" fmla="*/ 892731 w 11748700"/>
              <a:gd name="connsiteY462" fmla="*/ 6244789 h 6673820"/>
              <a:gd name="connsiteX463" fmla="*/ 858062 w 11748700"/>
              <a:gd name="connsiteY463" fmla="*/ 6218787 h 6673820"/>
              <a:gd name="connsiteX464" fmla="*/ 775723 w 11748700"/>
              <a:gd name="connsiteY464" fmla="*/ 6149448 h 6673820"/>
              <a:gd name="connsiteX465" fmla="*/ 719385 w 11748700"/>
              <a:gd name="connsiteY465" fmla="*/ 6023773 h 6673820"/>
              <a:gd name="connsiteX466" fmla="*/ 654381 w 11748700"/>
              <a:gd name="connsiteY466" fmla="*/ 5950101 h 6673820"/>
              <a:gd name="connsiteX467" fmla="*/ 628379 w 11748700"/>
              <a:gd name="connsiteY467" fmla="*/ 5893763 h 6673820"/>
              <a:gd name="connsiteX468" fmla="*/ 576375 w 11748700"/>
              <a:gd name="connsiteY468" fmla="*/ 5802756 h 6673820"/>
              <a:gd name="connsiteX469" fmla="*/ 489702 w 11748700"/>
              <a:gd name="connsiteY469" fmla="*/ 5620743 h 6673820"/>
              <a:gd name="connsiteX470" fmla="*/ 476701 w 11748700"/>
              <a:gd name="connsiteY470" fmla="*/ 5551405 h 6673820"/>
              <a:gd name="connsiteX471" fmla="*/ 372693 w 11748700"/>
              <a:gd name="connsiteY471" fmla="*/ 5317388 h 6673820"/>
              <a:gd name="connsiteX472" fmla="*/ 359693 w 11748700"/>
              <a:gd name="connsiteY472" fmla="*/ 5269718 h 6673820"/>
              <a:gd name="connsiteX473" fmla="*/ 329357 w 11748700"/>
              <a:gd name="connsiteY473" fmla="*/ 5183045 h 6673820"/>
              <a:gd name="connsiteX474" fmla="*/ 281687 w 11748700"/>
              <a:gd name="connsiteY474" fmla="*/ 5083371 h 6673820"/>
              <a:gd name="connsiteX475" fmla="*/ 251351 w 11748700"/>
              <a:gd name="connsiteY475" fmla="*/ 5009699 h 6673820"/>
              <a:gd name="connsiteX476" fmla="*/ 238350 w 11748700"/>
              <a:gd name="connsiteY476" fmla="*/ 4970696 h 6673820"/>
              <a:gd name="connsiteX477" fmla="*/ 212348 w 11748700"/>
              <a:gd name="connsiteY477" fmla="*/ 4936027 h 6673820"/>
              <a:gd name="connsiteX478" fmla="*/ 177679 w 11748700"/>
              <a:gd name="connsiteY478" fmla="*/ 4849354 h 6673820"/>
              <a:gd name="connsiteX479" fmla="*/ 125675 w 11748700"/>
              <a:gd name="connsiteY479" fmla="*/ 4745346 h 6673820"/>
              <a:gd name="connsiteX480" fmla="*/ 99674 w 11748700"/>
              <a:gd name="connsiteY480" fmla="*/ 4654339 h 6673820"/>
              <a:gd name="connsiteX481" fmla="*/ 73672 w 11748700"/>
              <a:gd name="connsiteY481" fmla="*/ 4602336 h 6673820"/>
              <a:gd name="connsiteX482" fmla="*/ 69338 w 11748700"/>
              <a:gd name="connsiteY482" fmla="*/ 4580667 h 6673820"/>
              <a:gd name="connsiteX483" fmla="*/ 47670 w 11748700"/>
              <a:gd name="connsiteY483" fmla="*/ 4537331 h 6673820"/>
              <a:gd name="connsiteX484" fmla="*/ 39002 w 11748700"/>
              <a:gd name="connsiteY484" fmla="*/ 4515663 h 6673820"/>
              <a:gd name="connsiteX485" fmla="*/ 34669 w 11748700"/>
              <a:gd name="connsiteY485" fmla="*/ 4493994 h 6673820"/>
              <a:gd name="connsiteX486" fmla="*/ 30335 w 11748700"/>
              <a:gd name="connsiteY486" fmla="*/ 4450658 h 6673820"/>
              <a:gd name="connsiteX487" fmla="*/ 21668 w 11748700"/>
              <a:gd name="connsiteY487" fmla="*/ 4428990 h 6673820"/>
              <a:gd name="connsiteX488" fmla="*/ 13001 w 11748700"/>
              <a:gd name="connsiteY488" fmla="*/ 4359651 h 6673820"/>
              <a:gd name="connsiteX489" fmla="*/ 0 w 11748700"/>
              <a:gd name="connsiteY489" fmla="*/ 4238309 h 6673820"/>
              <a:gd name="connsiteX490" fmla="*/ 4333 w 11748700"/>
              <a:gd name="connsiteY490" fmla="*/ 4025960 h 6673820"/>
              <a:gd name="connsiteX491" fmla="*/ 13001 w 11748700"/>
              <a:gd name="connsiteY491" fmla="*/ 3999958 h 6673820"/>
              <a:gd name="connsiteX492" fmla="*/ 17334 w 11748700"/>
              <a:gd name="connsiteY492" fmla="*/ 3973956 h 6673820"/>
              <a:gd name="connsiteX493" fmla="*/ 26002 w 11748700"/>
              <a:gd name="connsiteY493" fmla="*/ 3930620 h 6673820"/>
              <a:gd name="connsiteX494" fmla="*/ 34669 w 11748700"/>
              <a:gd name="connsiteY494" fmla="*/ 3878616 h 6673820"/>
              <a:gd name="connsiteX495" fmla="*/ 43336 w 11748700"/>
              <a:gd name="connsiteY495" fmla="*/ 3861282 h 6673820"/>
              <a:gd name="connsiteX496" fmla="*/ 47670 w 11748700"/>
              <a:gd name="connsiteY496" fmla="*/ 3843947 h 6673820"/>
              <a:gd name="connsiteX497" fmla="*/ 56337 w 11748700"/>
              <a:gd name="connsiteY497" fmla="*/ 3826612 h 6673820"/>
              <a:gd name="connsiteX498" fmla="*/ 69338 w 11748700"/>
              <a:gd name="connsiteY498" fmla="*/ 3787610 h 6673820"/>
              <a:gd name="connsiteX499" fmla="*/ 78005 w 11748700"/>
              <a:gd name="connsiteY499" fmla="*/ 3770275 h 6673820"/>
              <a:gd name="connsiteX500" fmla="*/ 95340 w 11748700"/>
              <a:gd name="connsiteY500" fmla="*/ 3718271 h 6673820"/>
              <a:gd name="connsiteX501" fmla="*/ 104007 w 11748700"/>
              <a:gd name="connsiteY501" fmla="*/ 3696603 h 6673820"/>
              <a:gd name="connsiteX502" fmla="*/ 151677 w 11748700"/>
              <a:gd name="connsiteY502" fmla="*/ 3657600 h 6673820"/>
              <a:gd name="connsiteX503" fmla="*/ 294688 w 11748700"/>
              <a:gd name="connsiteY503" fmla="*/ 3661934 h 6673820"/>
              <a:gd name="connsiteX504" fmla="*/ 359693 w 11748700"/>
              <a:gd name="connsiteY504" fmla="*/ 3692269 h 6673820"/>
              <a:gd name="connsiteX505" fmla="*/ 377027 w 11748700"/>
              <a:gd name="connsiteY505" fmla="*/ 3709604 h 6673820"/>
              <a:gd name="connsiteX506" fmla="*/ 437698 w 11748700"/>
              <a:gd name="connsiteY506" fmla="*/ 3726938 h 6673820"/>
              <a:gd name="connsiteX507" fmla="*/ 446366 w 11748700"/>
              <a:gd name="connsiteY507" fmla="*/ 3731272 h 6673820"/>
              <a:gd name="connsiteX508" fmla="*/ 437698 w 11748700"/>
              <a:gd name="connsiteY508" fmla="*/ 3765941 h 6673820"/>
              <a:gd name="connsiteX0" fmla="*/ 325023 w 11748700"/>
              <a:gd name="connsiteY0" fmla="*/ 3089892 h 6673820"/>
              <a:gd name="connsiteX1" fmla="*/ 338024 w 11748700"/>
              <a:gd name="connsiteY1" fmla="*/ 3193900 h 6673820"/>
              <a:gd name="connsiteX2" fmla="*/ 346692 w 11748700"/>
              <a:gd name="connsiteY2" fmla="*/ 3609930 h 6673820"/>
              <a:gd name="connsiteX3" fmla="*/ 507037 w 11748700"/>
              <a:gd name="connsiteY3" fmla="*/ 3861282 h 6673820"/>
              <a:gd name="connsiteX4" fmla="*/ 615378 w 11748700"/>
              <a:gd name="connsiteY4" fmla="*/ 4008626 h 6673820"/>
              <a:gd name="connsiteX5" fmla="*/ 710718 w 11748700"/>
              <a:gd name="connsiteY5" fmla="*/ 4164637 h 6673820"/>
              <a:gd name="connsiteX6" fmla="*/ 992405 w 11748700"/>
              <a:gd name="connsiteY6" fmla="*/ 4428990 h 6673820"/>
              <a:gd name="connsiteX7" fmla="*/ 1044409 w 11748700"/>
              <a:gd name="connsiteY7" fmla="*/ 4524330 h 6673820"/>
              <a:gd name="connsiteX8" fmla="*/ 1174419 w 11748700"/>
              <a:gd name="connsiteY8" fmla="*/ 4684675 h 6673820"/>
              <a:gd name="connsiteX9" fmla="*/ 1235090 w 11748700"/>
              <a:gd name="connsiteY9" fmla="*/ 4741012 h 6673820"/>
              <a:gd name="connsiteX10" fmla="*/ 1547112 w 11748700"/>
              <a:gd name="connsiteY10" fmla="*/ 4901357 h 6673820"/>
              <a:gd name="connsiteX11" fmla="*/ 1607784 w 11748700"/>
              <a:gd name="connsiteY11" fmla="*/ 4936027 h 6673820"/>
              <a:gd name="connsiteX12" fmla="*/ 1711791 w 11748700"/>
              <a:gd name="connsiteY12" fmla="*/ 4949028 h 6673820"/>
              <a:gd name="connsiteX13" fmla="*/ 1820132 w 11748700"/>
              <a:gd name="connsiteY13" fmla="*/ 4966362 h 6673820"/>
              <a:gd name="connsiteX14" fmla="*/ 2049816 w 11748700"/>
              <a:gd name="connsiteY14" fmla="*/ 4996698 h 6673820"/>
              <a:gd name="connsiteX15" fmla="*/ 2153823 w 11748700"/>
              <a:gd name="connsiteY15" fmla="*/ 5018366 h 6673820"/>
              <a:gd name="connsiteX16" fmla="*/ 2218828 w 11748700"/>
              <a:gd name="connsiteY16" fmla="*/ 5027033 h 6673820"/>
              <a:gd name="connsiteX17" fmla="*/ 2331503 w 11748700"/>
              <a:gd name="connsiteY17" fmla="*/ 5040034 h 6673820"/>
              <a:gd name="connsiteX18" fmla="*/ 2444178 w 11748700"/>
              <a:gd name="connsiteY18" fmla="*/ 5057369 h 6673820"/>
              <a:gd name="connsiteX19" fmla="*/ 2587188 w 11748700"/>
              <a:gd name="connsiteY19" fmla="*/ 5083371 h 6673820"/>
              <a:gd name="connsiteX20" fmla="*/ 2643526 w 11748700"/>
              <a:gd name="connsiteY20" fmla="*/ 5092038 h 6673820"/>
              <a:gd name="connsiteX21" fmla="*/ 2730199 w 11748700"/>
              <a:gd name="connsiteY21" fmla="*/ 5096372 h 6673820"/>
              <a:gd name="connsiteX22" fmla="*/ 2786536 w 11748700"/>
              <a:gd name="connsiteY22" fmla="*/ 5105039 h 6673820"/>
              <a:gd name="connsiteX23" fmla="*/ 2916546 w 11748700"/>
              <a:gd name="connsiteY23" fmla="*/ 5092038 h 6673820"/>
              <a:gd name="connsiteX24" fmla="*/ 2977217 w 11748700"/>
              <a:gd name="connsiteY24" fmla="*/ 5070370 h 6673820"/>
              <a:gd name="connsiteX25" fmla="*/ 3033554 w 11748700"/>
              <a:gd name="connsiteY25" fmla="*/ 5057369 h 6673820"/>
              <a:gd name="connsiteX26" fmla="*/ 3115893 w 11748700"/>
              <a:gd name="connsiteY26" fmla="*/ 5048701 h 6673820"/>
              <a:gd name="connsiteX27" fmla="*/ 3250237 w 11748700"/>
              <a:gd name="connsiteY27" fmla="*/ 5044368 h 6673820"/>
              <a:gd name="connsiteX28" fmla="*/ 3367245 w 11748700"/>
              <a:gd name="connsiteY28" fmla="*/ 5031367 h 6673820"/>
              <a:gd name="connsiteX29" fmla="*/ 3614263 w 11748700"/>
              <a:gd name="connsiteY29" fmla="*/ 5022700 h 6673820"/>
              <a:gd name="connsiteX30" fmla="*/ 3822278 w 11748700"/>
              <a:gd name="connsiteY30" fmla="*/ 5027033 h 6673820"/>
              <a:gd name="connsiteX31" fmla="*/ 3891617 w 11748700"/>
              <a:gd name="connsiteY31" fmla="*/ 5035701 h 6673820"/>
              <a:gd name="connsiteX32" fmla="*/ 4004292 w 11748700"/>
              <a:gd name="connsiteY32" fmla="*/ 5040034 h 6673820"/>
              <a:gd name="connsiteX33" fmla="*/ 4064963 w 11748700"/>
              <a:gd name="connsiteY33" fmla="*/ 5057369 h 6673820"/>
              <a:gd name="connsiteX34" fmla="*/ 4108299 w 11748700"/>
              <a:gd name="connsiteY34" fmla="*/ 5083371 h 6673820"/>
              <a:gd name="connsiteX35" fmla="*/ 4177638 w 11748700"/>
              <a:gd name="connsiteY35" fmla="*/ 5126707 h 6673820"/>
              <a:gd name="connsiteX36" fmla="*/ 4220974 w 11748700"/>
              <a:gd name="connsiteY36" fmla="*/ 5178711 h 6673820"/>
              <a:gd name="connsiteX37" fmla="*/ 4259977 w 11748700"/>
              <a:gd name="connsiteY37" fmla="*/ 5217714 h 6673820"/>
              <a:gd name="connsiteX38" fmla="*/ 4268644 w 11748700"/>
              <a:gd name="connsiteY38" fmla="*/ 5239382 h 6673820"/>
              <a:gd name="connsiteX39" fmla="*/ 4294646 w 11748700"/>
              <a:gd name="connsiteY39" fmla="*/ 5287052 h 6673820"/>
              <a:gd name="connsiteX40" fmla="*/ 4333649 w 11748700"/>
              <a:gd name="connsiteY40" fmla="*/ 5330389 h 6673820"/>
              <a:gd name="connsiteX41" fmla="*/ 4355317 w 11748700"/>
              <a:gd name="connsiteY41" fmla="*/ 5369392 h 6673820"/>
              <a:gd name="connsiteX42" fmla="*/ 4381319 w 11748700"/>
              <a:gd name="connsiteY42" fmla="*/ 5391060 h 6673820"/>
              <a:gd name="connsiteX43" fmla="*/ 4437657 w 11748700"/>
              <a:gd name="connsiteY43" fmla="*/ 5451731 h 6673820"/>
              <a:gd name="connsiteX44" fmla="*/ 4454991 w 11748700"/>
              <a:gd name="connsiteY44" fmla="*/ 5477733 h 6673820"/>
              <a:gd name="connsiteX45" fmla="*/ 4480993 w 11748700"/>
              <a:gd name="connsiteY45" fmla="*/ 5516736 h 6673820"/>
              <a:gd name="connsiteX46" fmla="*/ 4489660 w 11748700"/>
              <a:gd name="connsiteY46" fmla="*/ 5542737 h 6673820"/>
              <a:gd name="connsiteX47" fmla="*/ 4532997 w 11748700"/>
              <a:gd name="connsiteY47" fmla="*/ 5616410 h 6673820"/>
              <a:gd name="connsiteX48" fmla="*/ 4558999 w 11748700"/>
              <a:gd name="connsiteY48" fmla="*/ 5655412 h 6673820"/>
              <a:gd name="connsiteX49" fmla="*/ 4624003 w 11748700"/>
              <a:gd name="connsiteY49" fmla="*/ 5720417 h 6673820"/>
              <a:gd name="connsiteX50" fmla="*/ 4650005 w 11748700"/>
              <a:gd name="connsiteY50" fmla="*/ 5746419 h 6673820"/>
              <a:gd name="connsiteX51" fmla="*/ 4680341 w 11748700"/>
              <a:gd name="connsiteY51" fmla="*/ 5781088 h 6673820"/>
              <a:gd name="connsiteX52" fmla="*/ 4693342 w 11748700"/>
              <a:gd name="connsiteY52" fmla="*/ 5794089 h 6673820"/>
              <a:gd name="connsiteX53" fmla="*/ 4736678 w 11748700"/>
              <a:gd name="connsiteY53" fmla="*/ 5841759 h 6673820"/>
              <a:gd name="connsiteX54" fmla="*/ 4836352 w 11748700"/>
              <a:gd name="connsiteY54" fmla="*/ 5919765 h 6673820"/>
              <a:gd name="connsiteX55" fmla="*/ 4871021 w 11748700"/>
              <a:gd name="connsiteY55" fmla="*/ 5945767 h 6673820"/>
              <a:gd name="connsiteX56" fmla="*/ 4888356 w 11748700"/>
              <a:gd name="connsiteY56" fmla="*/ 5958768 h 6673820"/>
              <a:gd name="connsiteX57" fmla="*/ 4927359 w 11748700"/>
              <a:gd name="connsiteY57" fmla="*/ 5980436 h 6673820"/>
              <a:gd name="connsiteX58" fmla="*/ 4949027 w 11748700"/>
              <a:gd name="connsiteY58" fmla="*/ 5997771 h 6673820"/>
              <a:gd name="connsiteX59" fmla="*/ 4979363 w 11748700"/>
              <a:gd name="connsiteY59" fmla="*/ 6010772 h 6673820"/>
              <a:gd name="connsiteX60" fmla="*/ 5035700 w 11748700"/>
              <a:gd name="connsiteY60" fmla="*/ 6041107 h 6673820"/>
              <a:gd name="connsiteX61" fmla="*/ 5074703 w 11748700"/>
              <a:gd name="connsiteY61" fmla="*/ 6045441 h 6673820"/>
              <a:gd name="connsiteX62" fmla="*/ 5096371 w 11748700"/>
              <a:gd name="connsiteY62" fmla="*/ 6054108 h 6673820"/>
              <a:gd name="connsiteX63" fmla="*/ 5248049 w 11748700"/>
              <a:gd name="connsiteY63" fmla="*/ 6067109 h 6673820"/>
              <a:gd name="connsiteX64" fmla="*/ 5313054 w 11748700"/>
              <a:gd name="connsiteY64" fmla="*/ 6054108 h 6673820"/>
              <a:gd name="connsiteX65" fmla="*/ 5326055 w 11748700"/>
              <a:gd name="connsiteY65" fmla="*/ 6049774 h 6673820"/>
              <a:gd name="connsiteX66" fmla="*/ 5343389 w 11748700"/>
              <a:gd name="connsiteY66" fmla="*/ 6045441 h 6673820"/>
              <a:gd name="connsiteX67" fmla="*/ 5356390 w 11748700"/>
              <a:gd name="connsiteY67" fmla="*/ 6041107 h 6673820"/>
              <a:gd name="connsiteX68" fmla="*/ 5378058 w 11748700"/>
              <a:gd name="connsiteY68" fmla="*/ 6036773 h 6673820"/>
              <a:gd name="connsiteX69" fmla="*/ 5443063 w 11748700"/>
              <a:gd name="connsiteY69" fmla="*/ 6010772 h 6673820"/>
              <a:gd name="connsiteX70" fmla="*/ 5486400 w 11748700"/>
              <a:gd name="connsiteY70" fmla="*/ 6002104 h 6673820"/>
              <a:gd name="connsiteX71" fmla="*/ 5516735 w 11748700"/>
              <a:gd name="connsiteY71" fmla="*/ 5984770 h 6673820"/>
              <a:gd name="connsiteX72" fmla="*/ 5586074 w 11748700"/>
              <a:gd name="connsiteY72" fmla="*/ 5963101 h 6673820"/>
              <a:gd name="connsiteX73" fmla="*/ 5607742 w 11748700"/>
              <a:gd name="connsiteY73" fmla="*/ 5954434 h 6673820"/>
              <a:gd name="connsiteX74" fmla="*/ 5633744 w 11748700"/>
              <a:gd name="connsiteY74" fmla="*/ 5945767 h 6673820"/>
              <a:gd name="connsiteX75" fmla="*/ 5659746 w 11748700"/>
              <a:gd name="connsiteY75" fmla="*/ 5924099 h 6673820"/>
              <a:gd name="connsiteX76" fmla="*/ 5711749 w 11748700"/>
              <a:gd name="connsiteY76" fmla="*/ 5902430 h 6673820"/>
              <a:gd name="connsiteX77" fmla="*/ 5737751 w 11748700"/>
              <a:gd name="connsiteY77" fmla="*/ 5885096 h 6673820"/>
              <a:gd name="connsiteX78" fmla="*/ 5824424 w 11748700"/>
              <a:gd name="connsiteY78" fmla="*/ 5837426 h 6673820"/>
              <a:gd name="connsiteX79" fmla="*/ 5863427 w 11748700"/>
              <a:gd name="connsiteY79" fmla="*/ 5807090 h 6673820"/>
              <a:gd name="connsiteX80" fmla="*/ 5880762 w 11748700"/>
              <a:gd name="connsiteY80" fmla="*/ 5794089 h 6673820"/>
              <a:gd name="connsiteX81" fmla="*/ 5911097 w 11748700"/>
              <a:gd name="connsiteY81" fmla="*/ 5763754 h 6673820"/>
              <a:gd name="connsiteX82" fmla="*/ 5963101 w 11748700"/>
              <a:gd name="connsiteY82" fmla="*/ 5720417 h 6673820"/>
              <a:gd name="connsiteX83" fmla="*/ 5980436 w 11748700"/>
              <a:gd name="connsiteY83" fmla="*/ 5707416 h 6673820"/>
              <a:gd name="connsiteX84" fmla="*/ 5993437 w 11748700"/>
              <a:gd name="connsiteY84" fmla="*/ 5698749 h 6673820"/>
              <a:gd name="connsiteX85" fmla="*/ 6006438 w 11748700"/>
              <a:gd name="connsiteY85" fmla="*/ 5685748 h 6673820"/>
              <a:gd name="connsiteX86" fmla="*/ 6054108 w 11748700"/>
              <a:gd name="connsiteY86" fmla="*/ 5651079 h 6673820"/>
              <a:gd name="connsiteX87" fmla="*/ 6088777 w 11748700"/>
              <a:gd name="connsiteY87" fmla="*/ 5625077 h 6673820"/>
              <a:gd name="connsiteX88" fmla="*/ 6114779 w 11748700"/>
              <a:gd name="connsiteY88" fmla="*/ 5599075 h 6673820"/>
              <a:gd name="connsiteX89" fmla="*/ 6127780 w 11748700"/>
              <a:gd name="connsiteY89" fmla="*/ 5586074 h 6673820"/>
              <a:gd name="connsiteX90" fmla="*/ 6140781 w 11748700"/>
              <a:gd name="connsiteY90" fmla="*/ 5568739 h 6673820"/>
              <a:gd name="connsiteX91" fmla="*/ 6158115 w 11748700"/>
              <a:gd name="connsiteY91" fmla="*/ 5551405 h 6673820"/>
              <a:gd name="connsiteX92" fmla="*/ 6171116 w 11748700"/>
              <a:gd name="connsiteY92" fmla="*/ 5529737 h 6673820"/>
              <a:gd name="connsiteX93" fmla="*/ 6192784 w 11748700"/>
              <a:gd name="connsiteY93" fmla="*/ 5508068 h 6673820"/>
              <a:gd name="connsiteX94" fmla="*/ 6201452 w 11748700"/>
              <a:gd name="connsiteY94" fmla="*/ 5477733 h 6673820"/>
              <a:gd name="connsiteX95" fmla="*/ 6210119 w 11748700"/>
              <a:gd name="connsiteY95" fmla="*/ 5469065 h 6673820"/>
              <a:gd name="connsiteX96" fmla="*/ 6218786 w 11748700"/>
              <a:gd name="connsiteY96" fmla="*/ 5456064 h 6673820"/>
              <a:gd name="connsiteX97" fmla="*/ 6231787 w 11748700"/>
              <a:gd name="connsiteY97" fmla="*/ 5421395 h 6673820"/>
              <a:gd name="connsiteX98" fmla="*/ 6240455 w 11748700"/>
              <a:gd name="connsiteY98" fmla="*/ 5399727 h 6673820"/>
              <a:gd name="connsiteX99" fmla="*/ 6253456 w 11748700"/>
              <a:gd name="connsiteY99" fmla="*/ 5382392 h 6673820"/>
              <a:gd name="connsiteX100" fmla="*/ 6270790 w 11748700"/>
              <a:gd name="connsiteY100" fmla="*/ 5352057 h 6673820"/>
              <a:gd name="connsiteX101" fmla="*/ 6283791 w 11748700"/>
              <a:gd name="connsiteY101" fmla="*/ 5339056 h 6673820"/>
              <a:gd name="connsiteX102" fmla="*/ 6301126 w 11748700"/>
              <a:gd name="connsiteY102" fmla="*/ 5313054 h 6673820"/>
              <a:gd name="connsiteX103" fmla="*/ 6309793 w 11748700"/>
              <a:gd name="connsiteY103" fmla="*/ 5295719 h 6673820"/>
              <a:gd name="connsiteX104" fmla="*/ 6322794 w 11748700"/>
              <a:gd name="connsiteY104" fmla="*/ 5287052 h 6673820"/>
              <a:gd name="connsiteX105" fmla="*/ 6340129 w 11748700"/>
              <a:gd name="connsiteY105" fmla="*/ 5274051 h 6673820"/>
              <a:gd name="connsiteX106" fmla="*/ 6370464 w 11748700"/>
              <a:gd name="connsiteY106" fmla="*/ 5269718 h 6673820"/>
              <a:gd name="connsiteX107" fmla="*/ 6387799 w 11748700"/>
              <a:gd name="connsiteY107" fmla="*/ 5252383 h 6673820"/>
              <a:gd name="connsiteX108" fmla="*/ 6400800 w 11748700"/>
              <a:gd name="connsiteY108" fmla="*/ 5239382 h 6673820"/>
              <a:gd name="connsiteX109" fmla="*/ 6409467 w 11748700"/>
              <a:gd name="connsiteY109" fmla="*/ 5222047 h 6673820"/>
              <a:gd name="connsiteX110" fmla="*/ 6418134 w 11748700"/>
              <a:gd name="connsiteY110" fmla="*/ 5209046 h 6673820"/>
              <a:gd name="connsiteX111" fmla="*/ 6444136 w 11748700"/>
              <a:gd name="connsiteY111" fmla="*/ 5148375 h 6673820"/>
              <a:gd name="connsiteX112" fmla="*/ 6465804 w 11748700"/>
              <a:gd name="connsiteY112" fmla="*/ 5118040 h 6673820"/>
              <a:gd name="connsiteX113" fmla="*/ 6474472 w 11748700"/>
              <a:gd name="connsiteY113" fmla="*/ 5092038 h 6673820"/>
              <a:gd name="connsiteX114" fmla="*/ 6491806 w 11748700"/>
              <a:gd name="connsiteY114" fmla="*/ 5057369 h 6673820"/>
              <a:gd name="connsiteX115" fmla="*/ 6496140 w 11748700"/>
              <a:gd name="connsiteY115" fmla="*/ 5027033 h 6673820"/>
              <a:gd name="connsiteX116" fmla="*/ 6509141 w 11748700"/>
              <a:gd name="connsiteY116" fmla="*/ 4996698 h 6673820"/>
              <a:gd name="connsiteX117" fmla="*/ 6517808 w 11748700"/>
              <a:gd name="connsiteY117" fmla="*/ 4975029 h 6673820"/>
              <a:gd name="connsiteX118" fmla="*/ 6530809 w 11748700"/>
              <a:gd name="connsiteY118" fmla="*/ 4940360 h 6673820"/>
              <a:gd name="connsiteX119" fmla="*/ 6539476 w 11748700"/>
              <a:gd name="connsiteY119" fmla="*/ 4927359 h 6673820"/>
              <a:gd name="connsiteX120" fmla="*/ 6556811 w 11748700"/>
              <a:gd name="connsiteY120" fmla="*/ 4897024 h 6673820"/>
              <a:gd name="connsiteX121" fmla="*/ 6569812 w 11748700"/>
              <a:gd name="connsiteY121" fmla="*/ 4879689 h 6673820"/>
              <a:gd name="connsiteX122" fmla="*/ 6587147 w 11748700"/>
              <a:gd name="connsiteY122" fmla="*/ 4836353 h 6673820"/>
              <a:gd name="connsiteX123" fmla="*/ 6591480 w 11748700"/>
              <a:gd name="connsiteY123" fmla="*/ 4819018 h 6673820"/>
              <a:gd name="connsiteX124" fmla="*/ 6630483 w 11748700"/>
              <a:gd name="connsiteY124" fmla="*/ 4762681 h 6673820"/>
              <a:gd name="connsiteX125" fmla="*/ 6639150 w 11748700"/>
              <a:gd name="connsiteY125" fmla="*/ 4749680 h 6673820"/>
              <a:gd name="connsiteX126" fmla="*/ 6691154 w 11748700"/>
              <a:gd name="connsiteY126" fmla="*/ 4736679 h 6673820"/>
              <a:gd name="connsiteX127" fmla="*/ 6760493 w 11748700"/>
              <a:gd name="connsiteY127" fmla="*/ 4728011 h 6673820"/>
              <a:gd name="connsiteX128" fmla="*/ 6786494 w 11748700"/>
              <a:gd name="connsiteY128" fmla="*/ 4719344 h 6673820"/>
              <a:gd name="connsiteX129" fmla="*/ 6890502 w 11748700"/>
              <a:gd name="connsiteY129" fmla="*/ 4710677 h 6673820"/>
              <a:gd name="connsiteX130" fmla="*/ 6920838 w 11748700"/>
              <a:gd name="connsiteY130" fmla="*/ 4706343 h 6673820"/>
              <a:gd name="connsiteX131" fmla="*/ 7024845 w 11748700"/>
              <a:gd name="connsiteY131" fmla="*/ 4697676 h 6673820"/>
              <a:gd name="connsiteX132" fmla="*/ 7042180 w 11748700"/>
              <a:gd name="connsiteY132" fmla="*/ 4693342 h 6673820"/>
              <a:gd name="connsiteX133" fmla="*/ 7076849 w 11748700"/>
              <a:gd name="connsiteY133" fmla="*/ 4680341 h 6673820"/>
              <a:gd name="connsiteX134" fmla="*/ 7098517 w 11748700"/>
              <a:gd name="connsiteY134" fmla="*/ 4671674 h 6673820"/>
              <a:gd name="connsiteX135" fmla="*/ 7163522 w 11748700"/>
              <a:gd name="connsiteY135" fmla="*/ 4658673 h 6673820"/>
              <a:gd name="connsiteX136" fmla="*/ 7193857 w 11748700"/>
              <a:gd name="connsiteY136" fmla="*/ 4641338 h 6673820"/>
              <a:gd name="connsiteX137" fmla="*/ 7224193 w 11748700"/>
              <a:gd name="connsiteY137" fmla="*/ 4637005 h 6673820"/>
              <a:gd name="connsiteX138" fmla="*/ 7245861 w 11748700"/>
              <a:gd name="connsiteY138" fmla="*/ 4632671 h 6673820"/>
              <a:gd name="connsiteX139" fmla="*/ 7271863 w 11748700"/>
              <a:gd name="connsiteY139" fmla="*/ 4628337 h 6673820"/>
              <a:gd name="connsiteX140" fmla="*/ 7284864 w 11748700"/>
              <a:gd name="connsiteY140" fmla="*/ 4624004 h 6673820"/>
              <a:gd name="connsiteX141" fmla="*/ 7310866 w 11748700"/>
              <a:gd name="connsiteY141" fmla="*/ 4619670 h 6673820"/>
              <a:gd name="connsiteX142" fmla="*/ 7328201 w 11748700"/>
              <a:gd name="connsiteY142" fmla="*/ 4615337 h 6673820"/>
              <a:gd name="connsiteX143" fmla="*/ 7436542 w 11748700"/>
              <a:gd name="connsiteY143" fmla="*/ 4619670 h 6673820"/>
              <a:gd name="connsiteX144" fmla="*/ 7492879 w 11748700"/>
              <a:gd name="connsiteY144" fmla="*/ 4632671 h 6673820"/>
              <a:gd name="connsiteX145" fmla="*/ 7505880 w 11748700"/>
              <a:gd name="connsiteY145" fmla="*/ 4637005 h 6673820"/>
              <a:gd name="connsiteX146" fmla="*/ 7531882 w 11748700"/>
              <a:gd name="connsiteY146" fmla="*/ 4641338 h 6673820"/>
              <a:gd name="connsiteX147" fmla="*/ 7562218 w 11748700"/>
              <a:gd name="connsiteY147" fmla="*/ 4650006 h 6673820"/>
              <a:gd name="connsiteX148" fmla="*/ 7570885 w 11748700"/>
              <a:gd name="connsiteY148" fmla="*/ 4663007 h 6673820"/>
              <a:gd name="connsiteX149" fmla="*/ 7588220 w 11748700"/>
              <a:gd name="connsiteY149" fmla="*/ 4697676 h 6673820"/>
              <a:gd name="connsiteX150" fmla="*/ 7601220 w 11748700"/>
              <a:gd name="connsiteY150" fmla="*/ 4715010 h 6673820"/>
              <a:gd name="connsiteX151" fmla="*/ 7614221 w 11748700"/>
              <a:gd name="connsiteY151" fmla="*/ 4728011 h 6673820"/>
              <a:gd name="connsiteX152" fmla="*/ 7622889 w 11748700"/>
              <a:gd name="connsiteY152" fmla="*/ 4745346 h 6673820"/>
              <a:gd name="connsiteX153" fmla="*/ 7640223 w 11748700"/>
              <a:gd name="connsiteY153" fmla="*/ 4767014 h 6673820"/>
              <a:gd name="connsiteX154" fmla="*/ 7661892 w 11748700"/>
              <a:gd name="connsiteY154" fmla="*/ 4801683 h 6673820"/>
              <a:gd name="connsiteX155" fmla="*/ 7666225 w 11748700"/>
              <a:gd name="connsiteY155" fmla="*/ 4814684 h 6673820"/>
              <a:gd name="connsiteX156" fmla="*/ 7674893 w 11748700"/>
              <a:gd name="connsiteY156" fmla="*/ 4827685 h 6673820"/>
              <a:gd name="connsiteX157" fmla="*/ 7731230 w 11748700"/>
              <a:gd name="connsiteY157" fmla="*/ 4888356 h 6673820"/>
              <a:gd name="connsiteX158" fmla="*/ 7744231 w 11748700"/>
              <a:gd name="connsiteY158" fmla="*/ 4901357 h 6673820"/>
              <a:gd name="connsiteX159" fmla="*/ 7765899 w 11748700"/>
              <a:gd name="connsiteY159" fmla="*/ 4931693 h 6673820"/>
              <a:gd name="connsiteX160" fmla="*/ 7809236 w 11748700"/>
              <a:gd name="connsiteY160" fmla="*/ 4966362 h 6673820"/>
              <a:gd name="connsiteX161" fmla="*/ 7908910 w 11748700"/>
              <a:gd name="connsiteY161" fmla="*/ 4962028 h 6673820"/>
              <a:gd name="connsiteX162" fmla="*/ 7973914 w 11748700"/>
              <a:gd name="connsiteY162" fmla="*/ 4953361 h 6673820"/>
              <a:gd name="connsiteX163" fmla="*/ 7995583 w 11748700"/>
              <a:gd name="connsiteY163" fmla="*/ 4949028 h 6673820"/>
              <a:gd name="connsiteX164" fmla="*/ 8069255 w 11748700"/>
              <a:gd name="connsiteY164" fmla="*/ 4944694 h 6673820"/>
              <a:gd name="connsiteX165" fmla="*/ 8147260 w 11748700"/>
              <a:gd name="connsiteY165" fmla="*/ 4931693 h 6673820"/>
              <a:gd name="connsiteX166" fmla="*/ 8199264 w 11748700"/>
              <a:gd name="connsiteY166" fmla="*/ 4918692 h 6673820"/>
              <a:gd name="connsiteX167" fmla="*/ 8238267 w 11748700"/>
              <a:gd name="connsiteY167" fmla="*/ 4910025 h 6673820"/>
              <a:gd name="connsiteX168" fmla="*/ 8298938 w 11748700"/>
              <a:gd name="connsiteY168" fmla="*/ 4875355 h 6673820"/>
              <a:gd name="connsiteX169" fmla="*/ 8320606 w 11748700"/>
              <a:gd name="connsiteY169" fmla="*/ 4866688 h 6673820"/>
              <a:gd name="connsiteX170" fmla="*/ 8342275 w 11748700"/>
              <a:gd name="connsiteY170" fmla="*/ 4853687 h 6673820"/>
              <a:gd name="connsiteX171" fmla="*/ 8411613 w 11748700"/>
              <a:gd name="connsiteY171" fmla="*/ 4823352 h 6673820"/>
              <a:gd name="connsiteX172" fmla="*/ 8433281 w 11748700"/>
              <a:gd name="connsiteY172" fmla="*/ 4810351 h 6673820"/>
              <a:gd name="connsiteX173" fmla="*/ 8463617 w 11748700"/>
              <a:gd name="connsiteY173" fmla="*/ 4788683 h 6673820"/>
              <a:gd name="connsiteX174" fmla="*/ 8532955 w 11748700"/>
              <a:gd name="connsiteY174" fmla="*/ 4758347 h 6673820"/>
              <a:gd name="connsiteX175" fmla="*/ 8576292 w 11748700"/>
              <a:gd name="connsiteY175" fmla="*/ 4736679 h 6673820"/>
              <a:gd name="connsiteX176" fmla="*/ 8597960 w 11748700"/>
              <a:gd name="connsiteY176" fmla="*/ 4723678 h 6673820"/>
              <a:gd name="connsiteX177" fmla="*/ 8632629 w 11748700"/>
              <a:gd name="connsiteY177" fmla="*/ 4706343 h 6673820"/>
              <a:gd name="connsiteX178" fmla="*/ 8671632 w 11748700"/>
              <a:gd name="connsiteY178" fmla="*/ 4680341 h 6673820"/>
              <a:gd name="connsiteX179" fmla="*/ 8727969 w 11748700"/>
              <a:gd name="connsiteY179" fmla="*/ 4641338 h 6673820"/>
              <a:gd name="connsiteX180" fmla="*/ 8758305 w 11748700"/>
              <a:gd name="connsiteY180" fmla="*/ 4615337 h 6673820"/>
              <a:gd name="connsiteX181" fmla="*/ 8827643 w 11748700"/>
              <a:gd name="connsiteY181" fmla="*/ 4567666 h 6673820"/>
              <a:gd name="connsiteX182" fmla="*/ 8914316 w 11748700"/>
              <a:gd name="connsiteY182" fmla="*/ 4515663 h 6673820"/>
              <a:gd name="connsiteX183" fmla="*/ 8940318 w 11748700"/>
              <a:gd name="connsiteY183" fmla="*/ 4493994 h 6673820"/>
              <a:gd name="connsiteX184" fmla="*/ 8961986 w 11748700"/>
              <a:gd name="connsiteY184" fmla="*/ 4472326 h 6673820"/>
              <a:gd name="connsiteX185" fmla="*/ 9000989 w 11748700"/>
              <a:gd name="connsiteY185" fmla="*/ 4437657 h 6673820"/>
              <a:gd name="connsiteX186" fmla="*/ 9022657 w 11748700"/>
              <a:gd name="connsiteY186" fmla="*/ 4415989 h 6673820"/>
              <a:gd name="connsiteX187" fmla="*/ 9052993 w 11748700"/>
              <a:gd name="connsiteY187" fmla="*/ 4389987 h 6673820"/>
              <a:gd name="connsiteX188" fmla="*/ 9109330 w 11748700"/>
              <a:gd name="connsiteY188" fmla="*/ 4329316 h 6673820"/>
              <a:gd name="connsiteX189" fmla="*/ 9165668 w 11748700"/>
              <a:gd name="connsiteY189" fmla="*/ 4290313 h 6673820"/>
              <a:gd name="connsiteX190" fmla="*/ 9191670 w 11748700"/>
              <a:gd name="connsiteY190" fmla="*/ 4268645 h 6673820"/>
              <a:gd name="connsiteX191" fmla="*/ 9248007 w 11748700"/>
              <a:gd name="connsiteY191" fmla="*/ 4238309 h 6673820"/>
              <a:gd name="connsiteX192" fmla="*/ 9339014 w 11748700"/>
              <a:gd name="connsiteY192" fmla="*/ 4155970 h 6673820"/>
              <a:gd name="connsiteX193" fmla="*/ 9430020 w 11748700"/>
              <a:gd name="connsiteY193" fmla="*/ 4025960 h 6673820"/>
              <a:gd name="connsiteX194" fmla="*/ 9495025 w 11748700"/>
              <a:gd name="connsiteY194" fmla="*/ 3900284 h 6673820"/>
              <a:gd name="connsiteX195" fmla="*/ 9568697 w 11748700"/>
              <a:gd name="connsiteY195" fmla="*/ 3796277 h 6673820"/>
              <a:gd name="connsiteX196" fmla="*/ 9612034 w 11748700"/>
              <a:gd name="connsiteY196" fmla="*/ 3713937 h 6673820"/>
              <a:gd name="connsiteX197" fmla="*/ 9655370 w 11748700"/>
              <a:gd name="connsiteY197" fmla="*/ 3644599 h 6673820"/>
              <a:gd name="connsiteX198" fmla="*/ 9651037 w 11748700"/>
              <a:gd name="connsiteY198" fmla="*/ 3475587 h 6673820"/>
              <a:gd name="connsiteX199" fmla="*/ 9612034 w 11748700"/>
              <a:gd name="connsiteY199" fmla="*/ 3410582 h 6673820"/>
              <a:gd name="connsiteX200" fmla="*/ 9473357 w 11748700"/>
              <a:gd name="connsiteY200" fmla="*/ 3237236 h 6673820"/>
              <a:gd name="connsiteX201" fmla="*/ 9399685 w 11748700"/>
              <a:gd name="connsiteY201" fmla="*/ 3176565 h 6673820"/>
              <a:gd name="connsiteX202" fmla="*/ 9347681 w 11748700"/>
              <a:gd name="connsiteY202" fmla="*/ 3128895 h 6673820"/>
              <a:gd name="connsiteX203" fmla="*/ 9217672 w 11748700"/>
              <a:gd name="connsiteY203" fmla="*/ 3042222 h 6673820"/>
              <a:gd name="connsiteX204" fmla="*/ 9083329 w 11748700"/>
              <a:gd name="connsiteY204" fmla="*/ 2968550 h 6673820"/>
              <a:gd name="connsiteX205" fmla="*/ 8983655 w 11748700"/>
              <a:gd name="connsiteY205" fmla="*/ 2933881 h 6673820"/>
              <a:gd name="connsiteX206" fmla="*/ 8831977 w 11748700"/>
              <a:gd name="connsiteY206" fmla="*/ 2873210 h 6673820"/>
              <a:gd name="connsiteX207" fmla="*/ 8680299 w 11748700"/>
              <a:gd name="connsiteY207" fmla="*/ 2803871 h 6673820"/>
              <a:gd name="connsiteX208" fmla="*/ 8567624 w 11748700"/>
              <a:gd name="connsiteY208" fmla="*/ 2773536 h 6673820"/>
              <a:gd name="connsiteX209" fmla="*/ 8446282 w 11748700"/>
              <a:gd name="connsiteY209" fmla="*/ 2730199 h 6673820"/>
              <a:gd name="connsiteX210" fmla="*/ 8242601 w 11748700"/>
              <a:gd name="connsiteY210" fmla="*/ 2673862 h 6673820"/>
              <a:gd name="connsiteX211" fmla="*/ 7917577 w 11748700"/>
              <a:gd name="connsiteY211" fmla="*/ 2561187 h 6673820"/>
              <a:gd name="connsiteX212" fmla="*/ 7683560 w 11748700"/>
              <a:gd name="connsiteY212" fmla="*/ 2496182 h 6673820"/>
              <a:gd name="connsiteX213" fmla="*/ 7302199 w 11748700"/>
              <a:gd name="connsiteY213" fmla="*/ 2379173 h 6673820"/>
              <a:gd name="connsiteX214" fmla="*/ 6920838 w 11748700"/>
              <a:gd name="connsiteY214" fmla="*/ 2322836 h 6673820"/>
              <a:gd name="connsiteX215" fmla="*/ 6799495 w 11748700"/>
              <a:gd name="connsiteY215" fmla="*/ 2288167 h 6673820"/>
              <a:gd name="connsiteX216" fmla="*/ 6730157 w 11748700"/>
              <a:gd name="connsiteY216" fmla="*/ 2279500 h 6673820"/>
              <a:gd name="connsiteX217" fmla="*/ 6630483 w 11748700"/>
              <a:gd name="connsiteY217" fmla="*/ 2262165 h 6673820"/>
              <a:gd name="connsiteX218" fmla="*/ 6582813 w 11748700"/>
              <a:gd name="connsiteY218" fmla="*/ 2249164 h 6673820"/>
              <a:gd name="connsiteX219" fmla="*/ 6478805 w 11748700"/>
              <a:gd name="connsiteY219" fmla="*/ 2240497 h 6673820"/>
              <a:gd name="connsiteX220" fmla="*/ 5997770 w 11748700"/>
              <a:gd name="connsiteY220" fmla="*/ 2227496 h 6673820"/>
              <a:gd name="connsiteX221" fmla="*/ 5183044 w 11748700"/>
              <a:gd name="connsiteY221" fmla="*/ 2223162 h 6673820"/>
              <a:gd name="connsiteX222" fmla="*/ 4593668 w 11748700"/>
              <a:gd name="connsiteY222" fmla="*/ 2201494 h 6673820"/>
              <a:gd name="connsiteX223" fmla="*/ 4467992 w 11748700"/>
              <a:gd name="connsiteY223" fmla="*/ 2188493 h 6673820"/>
              <a:gd name="connsiteX224" fmla="*/ 4277311 w 11748700"/>
              <a:gd name="connsiteY224" fmla="*/ 2171158 h 6673820"/>
              <a:gd name="connsiteX225" fmla="*/ 4207973 w 11748700"/>
              <a:gd name="connsiteY225" fmla="*/ 2162491 h 6673820"/>
              <a:gd name="connsiteX226" fmla="*/ 4168970 w 11748700"/>
              <a:gd name="connsiteY226" fmla="*/ 2153824 h 6673820"/>
              <a:gd name="connsiteX227" fmla="*/ 3722604 w 11748700"/>
              <a:gd name="connsiteY227" fmla="*/ 2145156 h 6673820"/>
              <a:gd name="connsiteX228" fmla="*/ 3627264 w 11748700"/>
              <a:gd name="connsiteY228" fmla="*/ 2136489 h 6673820"/>
              <a:gd name="connsiteX229" fmla="*/ 3592595 w 11748700"/>
              <a:gd name="connsiteY229" fmla="*/ 2123488 h 6673820"/>
              <a:gd name="connsiteX230" fmla="*/ 3471253 w 11748700"/>
              <a:gd name="connsiteY230" fmla="*/ 2101820 h 6673820"/>
              <a:gd name="connsiteX231" fmla="*/ 3349911 w 11748700"/>
              <a:gd name="connsiteY231" fmla="*/ 2054150 h 6673820"/>
              <a:gd name="connsiteX232" fmla="*/ 3228568 w 11748700"/>
              <a:gd name="connsiteY232" fmla="*/ 2006480 h 6673820"/>
              <a:gd name="connsiteX233" fmla="*/ 3206900 w 11748700"/>
              <a:gd name="connsiteY233" fmla="*/ 1989145 h 6673820"/>
              <a:gd name="connsiteX234" fmla="*/ 3163564 w 11748700"/>
              <a:gd name="connsiteY234" fmla="*/ 1967477 h 6673820"/>
              <a:gd name="connsiteX235" fmla="*/ 3124561 w 11748700"/>
              <a:gd name="connsiteY235" fmla="*/ 1932808 h 6673820"/>
              <a:gd name="connsiteX236" fmla="*/ 3094225 w 11748700"/>
              <a:gd name="connsiteY236" fmla="*/ 1911139 h 6673820"/>
              <a:gd name="connsiteX237" fmla="*/ 3020553 w 11748700"/>
              <a:gd name="connsiteY237" fmla="*/ 1850468 h 6673820"/>
              <a:gd name="connsiteX238" fmla="*/ 2994551 w 11748700"/>
              <a:gd name="connsiteY238" fmla="*/ 1828800 h 6673820"/>
              <a:gd name="connsiteX239" fmla="*/ 2977217 w 11748700"/>
              <a:gd name="connsiteY239" fmla="*/ 1807132 h 6673820"/>
              <a:gd name="connsiteX240" fmla="*/ 2964216 w 11748700"/>
              <a:gd name="connsiteY240" fmla="*/ 1794131 h 6673820"/>
              <a:gd name="connsiteX241" fmla="*/ 2951215 w 11748700"/>
              <a:gd name="connsiteY241" fmla="*/ 1768129 h 6673820"/>
              <a:gd name="connsiteX242" fmla="*/ 2933880 w 11748700"/>
              <a:gd name="connsiteY242" fmla="*/ 1746461 h 6673820"/>
              <a:gd name="connsiteX243" fmla="*/ 2916546 w 11748700"/>
              <a:gd name="connsiteY243" fmla="*/ 1720459 h 6673820"/>
              <a:gd name="connsiteX244" fmla="*/ 2899211 w 11748700"/>
              <a:gd name="connsiteY244" fmla="*/ 1703124 h 6673820"/>
              <a:gd name="connsiteX245" fmla="*/ 2890544 w 11748700"/>
              <a:gd name="connsiteY245" fmla="*/ 1690123 h 6673820"/>
              <a:gd name="connsiteX246" fmla="*/ 2829873 w 11748700"/>
              <a:gd name="connsiteY246" fmla="*/ 1607784 h 6673820"/>
              <a:gd name="connsiteX247" fmla="*/ 2816872 w 11748700"/>
              <a:gd name="connsiteY247" fmla="*/ 1577448 h 6673820"/>
              <a:gd name="connsiteX248" fmla="*/ 2812538 w 11748700"/>
              <a:gd name="connsiteY248" fmla="*/ 1542779 h 6673820"/>
              <a:gd name="connsiteX249" fmla="*/ 2808204 w 11748700"/>
              <a:gd name="connsiteY249" fmla="*/ 1430104 h 6673820"/>
              <a:gd name="connsiteX250" fmla="*/ 2799537 w 11748700"/>
              <a:gd name="connsiteY250" fmla="*/ 1391101 h 6673820"/>
              <a:gd name="connsiteX251" fmla="*/ 2795203 w 11748700"/>
              <a:gd name="connsiteY251" fmla="*/ 1343431 h 6673820"/>
              <a:gd name="connsiteX252" fmla="*/ 2786536 w 11748700"/>
              <a:gd name="connsiteY252" fmla="*/ 1300095 h 6673820"/>
              <a:gd name="connsiteX253" fmla="*/ 2773535 w 11748700"/>
              <a:gd name="connsiteY253" fmla="*/ 1152751 h 6673820"/>
              <a:gd name="connsiteX254" fmla="*/ 2769202 w 11748700"/>
              <a:gd name="connsiteY254" fmla="*/ 1135416 h 6673820"/>
              <a:gd name="connsiteX255" fmla="*/ 2777869 w 11748700"/>
              <a:gd name="connsiteY255" fmla="*/ 996739 h 6673820"/>
              <a:gd name="connsiteX256" fmla="*/ 2786536 w 11748700"/>
              <a:gd name="connsiteY256" fmla="*/ 966404 h 6673820"/>
              <a:gd name="connsiteX257" fmla="*/ 2812538 w 11748700"/>
              <a:gd name="connsiteY257" fmla="*/ 905733 h 6673820"/>
              <a:gd name="connsiteX258" fmla="*/ 2847207 w 11748700"/>
              <a:gd name="connsiteY258" fmla="*/ 862396 h 6673820"/>
              <a:gd name="connsiteX259" fmla="*/ 2864542 w 11748700"/>
              <a:gd name="connsiteY259" fmla="*/ 840728 h 6673820"/>
              <a:gd name="connsiteX260" fmla="*/ 2881876 w 11748700"/>
              <a:gd name="connsiteY260" fmla="*/ 827727 h 6673820"/>
              <a:gd name="connsiteX261" fmla="*/ 2894877 w 11748700"/>
              <a:gd name="connsiteY261" fmla="*/ 819060 h 6673820"/>
              <a:gd name="connsiteX262" fmla="*/ 2912212 w 11748700"/>
              <a:gd name="connsiteY262" fmla="*/ 801725 h 6673820"/>
              <a:gd name="connsiteX263" fmla="*/ 3003219 w 11748700"/>
              <a:gd name="connsiteY263" fmla="*/ 775723 h 6673820"/>
              <a:gd name="connsiteX264" fmla="*/ 3115893 w 11748700"/>
              <a:gd name="connsiteY264" fmla="*/ 749721 h 6673820"/>
              <a:gd name="connsiteX265" fmla="*/ 3137562 w 11748700"/>
              <a:gd name="connsiteY265" fmla="*/ 741054 h 6673820"/>
              <a:gd name="connsiteX266" fmla="*/ 3163564 w 11748700"/>
              <a:gd name="connsiteY266" fmla="*/ 732387 h 6673820"/>
              <a:gd name="connsiteX267" fmla="*/ 3219901 w 11748700"/>
              <a:gd name="connsiteY267" fmla="*/ 702051 h 6673820"/>
              <a:gd name="connsiteX268" fmla="*/ 3237236 w 11748700"/>
              <a:gd name="connsiteY268" fmla="*/ 689050 h 6673820"/>
              <a:gd name="connsiteX269" fmla="*/ 3293573 w 11748700"/>
              <a:gd name="connsiteY269" fmla="*/ 663048 h 6673820"/>
              <a:gd name="connsiteX270" fmla="*/ 3323909 w 11748700"/>
              <a:gd name="connsiteY270" fmla="*/ 650047 h 6673820"/>
              <a:gd name="connsiteX271" fmla="*/ 3362911 w 11748700"/>
              <a:gd name="connsiteY271" fmla="*/ 641380 h 6673820"/>
              <a:gd name="connsiteX272" fmla="*/ 3488587 w 11748700"/>
              <a:gd name="connsiteY272" fmla="*/ 619712 h 6673820"/>
              <a:gd name="connsiteX273" fmla="*/ 3644599 w 11748700"/>
              <a:gd name="connsiteY273" fmla="*/ 598044 h 6673820"/>
              <a:gd name="connsiteX274" fmla="*/ 3731272 w 11748700"/>
              <a:gd name="connsiteY274" fmla="*/ 589376 h 6673820"/>
              <a:gd name="connsiteX275" fmla="*/ 3809277 w 11748700"/>
              <a:gd name="connsiteY275" fmla="*/ 576375 h 6673820"/>
              <a:gd name="connsiteX276" fmla="*/ 3891617 w 11748700"/>
              <a:gd name="connsiteY276" fmla="*/ 567708 h 6673820"/>
              <a:gd name="connsiteX277" fmla="*/ 4359651 w 11748700"/>
              <a:gd name="connsiteY277" fmla="*/ 533039 h 6673820"/>
              <a:gd name="connsiteX278" fmla="*/ 4428989 w 11748700"/>
              <a:gd name="connsiteY278" fmla="*/ 520038 h 6673820"/>
              <a:gd name="connsiteX279" fmla="*/ 4554665 w 11748700"/>
              <a:gd name="connsiteY279" fmla="*/ 507037 h 6673820"/>
              <a:gd name="connsiteX280" fmla="*/ 4654339 w 11748700"/>
              <a:gd name="connsiteY280" fmla="*/ 485369 h 6673820"/>
              <a:gd name="connsiteX281" fmla="*/ 4758347 w 11748700"/>
              <a:gd name="connsiteY281" fmla="*/ 437699 h 6673820"/>
              <a:gd name="connsiteX282" fmla="*/ 4888356 w 11748700"/>
              <a:gd name="connsiteY282" fmla="*/ 416030 h 6673820"/>
              <a:gd name="connsiteX283" fmla="*/ 5105039 w 11748700"/>
              <a:gd name="connsiteY283" fmla="*/ 364027 h 6673820"/>
              <a:gd name="connsiteX284" fmla="*/ 5209046 w 11748700"/>
              <a:gd name="connsiteY284" fmla="*/ 351026 h 6673820"/>
              <a:gd name="connsiteX285" fmla="*/ 5386726 w 11748700"/>
              <a:gd name="connsiteY285" fmla="*/ 329357 h 6673820"/>
              <a:gd name="connsiteX286" fmla="*/ 5560072 w 11748700"/>
              <a:gd name="connsiteY286" fmla="*/ 320690 h 6673820"/>
              <a:gd name="connsiteX287" fmla="*/ 5742085 w 11748700"/>
              <a:gd name="connsiteY287" fmla="*/ 312023 h 6673820"/>
              <a:gd name="connsiteX288" fmla="*/ 5958767 w 11748700"/>
              <a:gd name="connsiteY288" fmla="*/ 307689 h 6673820"/>
              <a:gd name="connsiteX289" fmla="*/ 6114779 w 11748700"/>
              <a:gd name="connsiteY289" fmla="*/ 303355 h 6673820"/>
              <a:gd name="connsiteX290" fmla="*/ 6270790 w 11748700"/>
              <a:gd name="connsiteY290" fmla="*/ 281687 h 6673820"/>
              <a:gd name="connsiteX291" fmla="*/ 6392132 w 11748700"/>
              <a:gd name="connsiteY291" fmla="*/ 268686 h 6673820"/>
              <a:gd name="connsiteX292" fmla="*/ 6695488 w 11748700"/>
              <a:gd name="connsiteY292" fmla="*/ 260019 h 6673820"/>
              <a:gd name="connsiteX293" fmla="*/ 6764826 w 11748700"/>
              <a:gd name="connsiteY293" fmla="*/ 251352 h 6673820"/>
              <a:gd name="connsiteX294" fmla="*/ 6907837 w 11748700"/>
              <a:gd name="connsiteY294" fmla="*/ 238351 h 6673820"/>
              <a:gd name="connsiteX295" fmla="*/ 6959840 w 11748700"/>
              <a:gd name="connsiteY295" fmla="*/ 229683 h 6673820"/>
              <a:gd name="connsiteX296" fmla="*/ 6998843 w 11748700"/>
              <a:gd name="connsiteY296" fmla="*/ 212349 h 6673820"/>
              <a:gd name="connsiteX297" fmla="*/ 7115852 w 11748700"/>
              <a:gd name="connsiteY297" fmla="*/ 199348 h 6673820"/>
              <a:gd name="connsiteX298" fmla="*/ 7159188 w 11748700"/>
              <a:gd name="connsiteY298" fmla="*/ 186347 h 6673820"/>
              <a:gd name="connsiteX299" fmla="*/ 7189524 w 11748700"/>
              <a:gd name="connsiteY299" fmla="*/ 182013 h 6673820"/>
              <a:gd name="connsiteX300" fmla="*/ 7380204 w 11748700"/>
              <a:gd name="connsiteY300" fmla="*/ 173346 h 6673820"/>
              <a:gd name="connsiteX301" fmla="*/ 7440875 w 11748700"/>
              <a:gd name="connsiteY301" fmla="*/ 164679 h 6673820"/>
              <a:gd name="connsiteX302" fmla="*/ 7466877 w 11748700"/>
              <a:gd name="connsiteY302" fmla="*/ 156011 h 6673820"/>
              <a:gd name="connsiteX303" fmla="*/ 7514548 w 11748700"/>
              <a:gd name="connsiteY303" fmla="*/ 143010 h 6673820"/>
              <a:gd name="connsiteX304" fmla="*/ 7527548 w 11748700"/>
              <a:gd name="connsiteY304" fmla="*/ 134343 h 6673820"/>
              <a:gd name="connsiteX305" fmla="*/ 7570885 w 11748700"/>
              <a:gd name="connsiteY305" fmla="*/ 121342 h 6673820"/>
              <a:gd name="connsiteX306" fmla="*/ 7609888 w 11748700"/>
              <a:gd name="connsiteY306" fmla="*/ 104008 h 6673820"/>
              <a:gd name="connsiteX307" fmla="*/ 7726896 w 11748700"/>
              <a:gd name="connsiteY307" fmla="*/ 82339 h 6673820"/>
              <a:gd name="connsiteX308" fmla="*/ 7752898 w 11748700"/>
              <a:gd name="connsiteY308" fmla="*/ 78006 h 6673820"/>
              <a:gd name="connsiteX309" fmla="*/ 7787567 w 11748700"/>
              <a:gd name="connsiteY309" fmla="*/ 73672 h 6673820"/>
              <a:gd name="connsiteX310" fmla="*/ 7804902 w 11748700"/>
              <a:gd name="connsiteY310" fmla="*/ 69338 h 6673820"/>
              <a:gd name="connsiteX311" fmla="*/ 7913243 w 11748700"/>
              <a:gd name="connsiteY311" fmla="*/ 65005 h 6673820"/>
              <a:gd name="connsiteX312" fmla="*/ 8021584 w 11748700"/>
              <a:gd name="connsiteY312" fmla="*/ 47670 h 6673820"/>
              <a:gd name="connsiteX313" fmla="*/ 8064921 w 11748700"/>
              <a:gd name="connsiteY313" fmla="*/ 34669 h 6673820"/>
              <a:gd name="connsiteX314" fmla="*/ 8099590 w 11748700"/>
              <a:gd name="connsiteY314" fmla="*/ 21668 h 6673820"/>
              <a:gd name="connsiteX315" fmla="*/ 8121258 w 11748700"/>
              <a:gd name="connsiteY315" fmla="*/ 13001 h 6673820"/>
              <a:gd name="connsiteX316" fmla="*/ 8134259 w 11748700"/>
              <a:gd name="connsiteY316" fmla="*/ 8667 h 6673820"/>
              <a:gd name="connsiteX317" fmla="*/ 8155928 w 11748700"/>
              <a:gd name="connsiteY317" fmla="*/ 0 h 6673820"/>
              <a:gd name="connsiteX318" fmla="*/ 8216599 w 11748700"/>
              <a:gd name="connsiteY318" fmla="*/ 4334 h 6673820"/>
              <a:gd name="connsiteX319" fmla="*/ 8238267 w 11748700"/>
              <a:gd name="connsiteY319" fmla="*/ 13001 h 6673820"/>
              <a:gd name="connsiteX320" fmla="*/ 8272936 w 11748700"/>
              <a:gd name="connsiteY320" fmla="*/ 17335 h 6673820"/>
              <a:gd name="connsiteX321" fmla="*/ 8303272 w 11748700"/>
              <a:gd name="connsiteY321" fmla="*/ 30336 h 6673820"/>
              <a:gd name="connsiteX322" fmla="*/ 8337941 w 11748700"/>
              <a:gd name="connsiteY322" fmla="*/ 34669 h 6673820"/>
              <a:gd name="connsiteX323" fmla="*/ 8476618 w 11748700"/>
              <a:gd name="connsiteY323" fmla="*/ 43337 h 6673820"/>
              <a:gd name="connsiteX324" fmla="*/ 8576292 w 11748700"/>
              <a:gd name="connsiteY324" fmla="*/ 47670 h 6673820"/>
              <a:gd name="connsiteX325" fmla="*/ 8671632 w 11748700"/>
              <a:gd name="connsiteY325" fmla="*/ 69338 h 6673820"/>
              <a:gd name="connsiteX326" fmla="*/ 8762639 w 11748700"/>
              <a:gd name="connsiteY326" fmla="*/ 78006 h 6673820"/>
              <a:gd name="connsiteX327" fmla="*/ 8892648 w 11748700"/>
              <a:gd name="connsiteY327" fmla="*/ 104008 h 6673820"/>
              <a:gd name="connsiteX328" fmla="*/ 8948985 w 11748700"/>
              <a:gd name="connsiteY328" fmla="*/ 117009 h 6673820"/>
              <a:gd name="connsiteX329" fmla="*/ 9187336 w 11748700"/>
              <a:gd name="connsiteY329" fmla="*/ 156011 h 6673820"/>
              <a:gd name="connsiteX330" fmla="*/ 9282676 w 11748700"/>
              <a:gd name="connsiteY330" fmla="*/ 173346 h 6673820"/>
              <a:gd name="connsiteX331" fmla="*/ 9404019 w 11748700"/>
              <a:gd name="connsiteY331" fmla="*/ 186347 h 6673820"/>
              <a:gd name="connsiteX332" fmla="*/ 9464690 w 11748700"/>
              <a:gd name="connsiteY332" fmla="*/ 195014 h 6673820"/>
              <a:gd name="connsiteX333" fmla="*/ 9698707 w 11748700"/>
              <a:gd name="connsiteY333" fmla="*/ 216683 h 6673820"/>
              <a:gd name="connsiteX334" fmla="*/ 9785380 w 11748700"/>
              <a:gd name="connsiteY334" fmla="*/ 229683 h 6673820"/>
              <a:gd name="connsiteX335" fmla="*/ 9885054 w 11748700"/>
              <a:gd name="connsiteY335" fmla="*/ 251352 h 6673820"/>
              <a:gd name="connsiteX336" fmla="*/ 9958726 w 11748700"/>
              <a:gd name="connsiteY336" fmla="*/ 255685 h 6673820"/>
              <a:gd name="connsiteX337" fmla="*/ 10114737 w 11748700"/>
              <a:gd name="connsiteY337" fmla="*/ 260019 h 6673820"/>
              <a:gd name="connsiteX338" fmla="*/ 10205744 w 11748700"/>
              <a:gd name="connsiteY338" fmla="*/ 273020 h 6673820"/>
              <a:gd name="connsiteX339" fmla="*/ 10357421 w 11748700"/>
              <a:gd name="connsiteY339" fmla="*/ 281687 h 6673820"/>
              <a:gd name="connsiteX340" fmla="*/ 10405092 w 11748700"/>
              <a:gd name="connsiteY340" fmla="*/ 286021 h 6673820"/>
              <a:gd name="connsiteX341" fmla="*/ 10452762 w 11748700"/>
              <a:gd name="connsiteY341" fmla="*/ 299022 h 6673820"/>
              <a:gd name="connsiteX342" fmla="*/ 10483097 w 11748700"/>
              <a:gd name="connsiteY342" fmla="*/ 303355 h 6673820"/>
              <a:gd name="connsiteX343" fmla="*/ 10552436 w 11748700"/>
              <a:gd name="connsiteY343" fmla="*/ 312023 h 6673820"/>
              <a:gd name="connsiteX344" fmla="*/ 10634775 w 11748700"/>
              <a:gd name="connsiteY344" fmla="*/ 333691 h 6673820"/>
              <a:gd name="connsiteX345" fmla="*/ 10717114 w 11748700"/>
              <a:gd name="connsiteY345" fmla="*/ 342358 h 6673820"/>
              <a:gd name="connsiteX346" fmla="*/ 10773452 w 11748700"/>
              <a:gd name="connsiteY346" fmla="*/ 364027 h 6673820"/>
              <a:gd name="connsiteX347" fmla="*/ 10842790 w 11748700"/>
              <a:gd name="connsiteY347" fmla="*/ 385695 h 6673820"/>
              <a:gd name="connsiteX348" fmla="*/ 10903461 w 11748700"/>
              <a:gd name="connsiteY348" fmla="*/ 390028 h 6673820"/>
              <a:gd name="connsiteX349" fmla="*/ 10981467 w 11748700"/>
              <a:gd name="connsiteY349" fmla="*/ 424698 h 6673820"/>
              <a:gd name="connsiteX350" fmla="*/ 11050805 w 11748700"/>
              <a:gd name="connsiteY350" fmla="*/ 442032 h 6673820"/>
              <a:gd name="connsiteX351" fmla="*/ 11133145 w 11748700"/>
              <a:gd name="connsiteY351" fmla="*/ 476701 h 6673820"/>
              <a:gd name="connsiteX352" fmla="*/ 11154813 w 11748700"/>
              <a:gd name="connsiteY352" fmla="*/ 485369 h 6673820"/>
              <a:gd name="connsiteX353" fmla="*/ 11232819 w 11748700"/>
              <a:gd name="connsiteY353" fmla="*/ 533039 h 6673820"/>
              <a:gd name="connsiteX354" fmla="*/ 11258820 w 11748700"/>
              <a:gd name="connsiteY354" fmla="*/ 554707 h 6673820"/>
              <a:gd name="connsiteX355" fmla="*/ 11328159 w 11748700"/>
              <a:gd name="connsiteY355" fmla="*/ 645714 h 6673820"/>
              <a:gd name="connsiteX356" fmla="*/ 11371495 w 11748700"/>
              <a:gd name="connsiteY356" fmla="*/ 754055 h 6673820"/>
              <a:gd name="connsiteX357" fmla="*/ 11397497 w 11748700"/>
              <a:gd name="connsiteY357" fmla="*/ 806059 h 6673820"/>
              <a:gd name="connsiteX358" fmla="*/ 11427833 w 11748700"/>
              <a:gd name="connsiteY358" fmla="*/ 931735 h 6673820"/>
              <a:gd name="connsiteX359" fmla="*/ 11458168 w 11748700"/>
              <a:gd name="connsiteY359" fmla="*/ 1014074 h 6673820"/>
              <a:gd name="connsiteX360" fmla="*/ 11462502 w 11748700"/>
              <a:gd name="connsiteY360" fmla="*/ 1087746 h 6673820"/>
              <a:gd name="connsiteX361" fmla="*/ 11475503 w 11748700"/>
              <a:gd name="connsiteY361" fmla="*/ 1126749 h 6673820"/>
              <a:gd name="connsiteX362" fmla="*/ 11488504 w 11748700"/>
              <a:gd name="connsiteY362" fmla="*/ 1330430 h 6673820"/>
              <a:gd name="connsiteX363" fmla="*/ 11523173 w 11748700"/>
              <a:gd name="connsiteY363" fmla="*/ 1677122 h 6673820"/>
              <a:gd name="connsiteX364" fmla="*/ 11518839 w 11748700"/>
              <a:gd name="connsiteY364" fmla="*/ 1954476 h 6673820"/>
              <a:gd name="connsiteX365" fmla="*/ 11510172 w 11748700"/>
              <a:gd name="connsiteY365" fmla="*/ 2084485 h 6673820"/>
              <a:gd name="connsiteX366" fmla="*/ 11518839 w 11748700"/>
              <a:gd name="connsiteY366" fmla="*/ 2283833 h 6673820"/>
              <a:gd name="connsiteX367" fmla="*/ 11583844 w 11748700"/>
              <a:gd name="connsiteY367" fmla="*/ 2379173 h 6673820"/>
              <a:gd name="connsiteX368" fmla="*/ 11605512 w 11748700"/>
              <a:gd name="connsiteY368" fmla="*/ 2439845 h 6673820"/>
              <a:gd name="connsiteX369" fmla="*/ 11609846 w 11748700"/>
              <a:gd name="connsiteY369" fmla="*/ 2487515 h 6673820"/>
              <a:gd name="connsiteX370" fmla="*/ 11622847 w 11748700"/>
              <a:gd name="connsiteY370" fmla="*/ 2556853 h 6673820"/>
              <a:gd name="connsiteX371" fmla="*/ 11618513 w 11748700"/>
              <a:gd name="connsiteY371" fmla="*/ 2786537 h 6673820"/>
              <a:gd name="connsiteX372" fmla="*/ 11614180 w 11748700"/>
              <a:gd name="connsiteY372" fmla="*/ 3089892 h 6673820"/>
              <a:gd name="connsiteX373" fmla="*/ 11596845 w 11748700"/>
              <a:gd name="connsiteY373" fmla="*/ 3211234 h 6673820"/>
              <a:gd name="connsiteX374" fmla="*/ 11583844 w 11748700"/>
              <a:gd name="connsiteY374" fmla="*/ 3328243 h 6673820"/>
              <a:gd name="connsiteX375" fmla="*/ 11575177 w 11748700"/>
              <a:gd name="connsiteY375" fmla="*/ 3423583 h 6673820"/>
              <a:gd name="connsiteX376" fmla="*/ 11562176 w 11748700"/>
              <a:gd name="connsiteY376" fmla="*/ 3666267 h 6673820"/>
              <a:gd name="connsiteX377" fmla="*/ 11575177 w 11748700"/>
              <a:gd name="connsiteY377" fmla="*/ 4025960 h 6673820"/>
              <a:gd name="connsiteX378" fmla="*/ 11592511 w 11748700"/>
              <a:gd name="connsiteY378" fmla="*/ 4108300 h 6673820"/>
              <a:gd name="connsiteX379" fmla="*/ 11631514 w 11748700"/>
              <a:gd name="connsiteY379" fmla="*/ 4333649 h 6673820"/>
              <a:gd name="connsiteX380" fmla="*/ 11653183 w 11748700"/>
              <a:gd name="connsiteY380" fmla="*/ 4411655 h 6673820"/>
              <a:gd name="connsiteX381" fmla="*/ 11666184 w 11748700"/>
              <a:gd name="connsiteY381" fmla="*/ 4498328 h 6673820"/>
              <a:gd name="connsiteX382" fmla="*/ 11674851 w 11748700"/>
              <a:gd name="connsiteY382" fmla="*/ 4541664 h 6673820"/>
              <a:gd name="connsiteX383" fmla="*/ 11687852 w 11748700"/>
              <a:gd name="connsiteY383" fmla="*/ 4658673 h 6673820"/>
              <a:gd name="connsiteX384" fmla="*/ 11692185 w 11748700"/>
              <a:gd name="connsiteY384" fmla="*/ 4715010 h 6673820"/>
              <a:gd name="connsiteX385" fmla="*/ 11700853 w 11748700"/>
              <a:gd name="connsiteY385" fmla="*/ 4771348 h 6673820"/>
              <a:gd name="connsiteX386" fmla="*/ 11709520 w 11748700"/>
              <a:gd name="connsiteY386" fmla="*/ 4923026 h 6673820"/>
              <a:gd name="connsiteX387" fmla="*/ 11718187 w 11748700"/>
              <a:gd name="connsiteY387" fmla="*/ 4983697 h 6673820"/>
              <a:gd name="connsiteX388" fmla="*/ 11726855 w 11748700"/>
              <a:gd name="connsiteY388" fmla="*/ 5079037 h 6673820"/>
              <a:gd name="connsiteX389" fmla="*/ 11731188 w 11748700"/>
              <a:gd name="connsiteY389" fmla="*/ 5105039 h 6673820"/>
              <a:gd name="connsiteX390" fmla="*/ 11744189 w 11748700"/>
              <a:gd name="connsiteY390" fmla="*/ 5230715 h 6673820"/>
              <a:gd name="connsiteX391" fmla="*/ 11726855 w 11748700"/>
              <a:gd name="connsiteY391" fmla="*/ 5690082 h 6673820"/>
              <a:gd name="connsiteX392" fmla="*/ 11687852 w 11748700"/>
              <a:gd name="connsiteY392" fmla="*/ 5785422 h 6673820"/>
              <a:gd name="connsiteX393" fmla="*/ 11670517 w 11748700"/>
              <a:gd name="connsiteY393" fmla="*/ 5815757 h 6673820"/>
              <a:gd name="connsiteX394" fmla="*/ 11601179 w 11748700"/>
              <a:gd name="connsiteY394" fmla="*/ 5859094 h 6673820"/>
              <a:gd name="connsiteX395" fmla="*/ 11458168 w 11748700"/>
              <a:gd name="connsiteY395" fmla="*/ 5919765 h 6673820"/>
              <a:gd name="connsiteX396" fmla="*/ 11401831 w 11748700"/>
              <a:gd name="connsiteY396" fmla="*/ 5963101 h 6673820"/>
              <a:gd name="connsiteX397" fmla="*/ 11297823 w 11748700"/>
              <a:gd name="connsiteY397" fmla="*/ 6032440 h 6673820"/>
              <a:gd name="connsiteX398" fmla="*/ 11258820 w 11748700"/>
              <a:gd name="connsiteY398" fmla="*/ 6075776 h 6673820"/>
              <a:gd name="connsiteX399" fmla="*/ 11198149 w 11748700"/>
              <a:gd name="connsiteY399" fmla="*/ 6123446 h 6673820"/>
              <a:gd name="connsiteX400" fmla="*/ 11098475 w 11748700"/>
              <a:gd name="connsiteY400" fmla="*/ 6210119 h 6673820"/>
              <a:gd name="connsiteX401" fmla="*/ 10942464 w 11748700"/>
              <a:gd name="connsiteY401" fmla="*/ 6327128 h 6673820"/>
              <a:gd name="connsiteX402" fmla="*/ 10634775 w 11748700"/>
              <a:gd name="connsiteY402" fmla="*/ 6461471 h 6673820"/>
              <a:gd name="connsiteX403" fmla="*/ 10461429 w 11748700"/>
              <a:gd name="connsiteY403" fmla="*/ 6478806 h 6673820"/>
              <a:gd name="connsiteX404" fmla="*/ 10041065 w 11748700"/>
              <a:gd name="connsiteY404" fmla="*/ 6487473 h 6673820"/>
              <a:gd name="connsiteX405" fmla="*/ 9967393 w 11748700"/>
              <a:gd name="connsiteY405" fmla="*/ 6491807 h 6673820"/>
              <a:gd name="connsiteX406" fmla="*/ 9885054 w 11748700"/>
              <a:gd name="connsiteY406" fmla="*/ 6509141 h 6673820"/>
              <a:gd name="connsiteX407" fmla="*/ 9798381 w 11748700"/>
              <a:gd name="connsiteY407" fmla="*/ 6522142 h 6673820"/>
              <a:gd name="connsiteX408" fmla="*/ 9681372 w 11748700"/>
              <a:gd name="connsiteY408" fmla="*/ 6548144 h 6673820"/>
              <a:gd name="connsiteX409" fmla="*/ 9486358 w 11748700"/>
              <a:gd name="connsiteY409" fmla="*/ 6574146 h 6673820"/>
              <a:gd name="connsiteX410" fmla="*/ 9278343 w 11748700"/>
              <a:gd name="connsiteY410" fmla="*/ 6613149 h 6673820"/>
              <a:gd name="connsiteX411" fmla="*/ 9209004 w 11748700"/>
              <a:gd name="connsiteY411" fmla="*/ 6630483 h 6673820"/>
              <a:gd name="connsiteX412" fmla="*/ 8775639 w 11748700"/>
              <a:gd name="connsiteY412" fmla="*/ 6647818 h 6673820"/>
              <a:gd name="connsiteX413" fmla="*/ 8463617 w 11748700"/>
              <a:gd name="connsiteY413" fmla="*/ 6656485 h 6673820"/>
              <a:gd name="connsiteX414" fmla="*/ 8368276 w 11748700"/>
              <a:gd name="connsiteY414" fmla="*/ 6660819 h 6673820"/>
              <a:gd name="connsiteX415" fmla="*/ 8216599 w 11748700"/>
              <a:gd name="connsiteY415" fmla="*/ 6665153 h 6673820"/>
              <a:gd name="connsiteX416" fmla="*/ 7848239 w 11748700"/>
              <a:gd name="connsiteY416" fmla="*/ 6656485 h 6673820"/>
              <a:gd name="connsiteX417" fmla="*/ 7800568 w 11748700"/>
              <a:gd name="connsiteY417" fmla="*/ 6652152 h 6673820"/>
              <a:gd name="connsiteX418" fmla="*/ 7748565 w 11748700"/>
              <a:gd name="connsiteY418" fmla="*/ 6643484 h 6673820"/>
              <a:gd name="connsiteX419" fmla="*/ 7614221 w 11748700"/>
              <a:gd name="connsiteY419" fmla="*/ 6634817 h 6673820"/>
              <a:gd name="connsiteX420" fmla="*/ 7432208 w 11748700"/>
              <a:gd name="connsiteY420" fmla="*/ 6600148 h 6673820"/>
              <a:gd name="connsiteX421" fmla="*/ 7319533 w 11748700"/>
              <a:gd name="connsiteY421" fmla="*/ 6574146 h 6673820"/>
              <a:gd name="connsiteX422" fmla="*/ 7276197 w 11748700"/>
              <a:gd name="connsiteY422" fmla="*/ 6569812 h 6673820"/>
              <a:gd name="connsiteX423" fmla="*/ 7011844 w 11748700"/>
              <a:gd name="connsiteY423" fmla="*/ 6548144 h 6673820"/>
              <a:gd name="connsiteX424" fmla="*/ 6925171 w 11748700"/>
              <a:gd name="connsiteY424" fmla="*/ 6565479 h 6673820"/>
              <a:gd name="connsiteX425" fmla="*/ 6912170 w 11748700"/>
              <a:gd name="connsiteY425" fmla="*/ 6569812 h 6673820"/>
              <a:gd name="connsiteX426" fmla="*/ 6890502 w 11748700"/>
              <a:gd name="connsiteY426" fmla="*/ 6582813 h 6673820"/>
              <a:gd name="connsiteX427" fmla="*/ 6795162 w 11748700"/>
              <a:gd name="connsiteY427" fmla="*/ 6634817 h 6673820"/>
              <a:gd name="connsiteX428" fmla="*/ 6691154 w 11748700"/>
              <a:gd name="connsiteY428" fmla="*/ 6643484 h 6673820"/>
              <a:gd name="connsiteX429" fmla="*/ 6617482 w 11748700"/>
              <a:gd name="connsiteY429" fmla="*/ 6656485 h 6673820"/>
              <a:gd name="connsiteX430" fmla="*/ 6582813 w 11748700"/>
              <a:gd name="connsiteY430" fmla="*/ 6665153 h 6673820"/>
              <a:gd name="connsiteX431" fmla="*/ 6548144 w 11748700"/>
              <a:gd name="connsiteY431" fmla="*/ 6669486 h 6673820"/>
              <a:gd name="connsiteX432" fmla="*/ 6517808 w 11748700"/>
              <a:gd name="connsiteY432" fmla="*/ 6673820 h 6673820"/>
              <a:gd name="connsiteX433" fmla="*/ 6015105 w 11748700"/>
              <a:gd name="connsiteY433" fmla="*/ 6669486 h 6673820"/>
              <a:gd name="connsiteX434" fmla="*/ 5915431 w 11748700"/>
              <a:gd name="connsiteY434" fmla="*/ 6647818 h 6673820"/>
              <a:gd name="connsiteX435" fmla="*/ 5538403 w 11748700"/>
              <a:gd name="connsiteY435" fmla="*/ 6652152 h 6673820"/>
              <a:gd name="connsiteX436" fmla="*/ 5196045 w 11748700"/>
              <a:gd name="connsiteY436" fmla="*/ 6634817 h 6673820"/>
              <a:gd name="connsiteX437" fmla="*/ 4489660 w 11748700"/>
              <a:gd name="connsiteY437" fmla="*/ 6608815 h 6673820"/>
              <a:gd name="connsiteX438" fmla="*/ 4311981 w 11748700"/>
              <a:gd name="connsiteY438" fmla="*/ 6582813 h 6673820"/>
              <a:gd name="connsiteX439" fmla="*/ 4090965 w 11748700"/>
              <a:gd name="connsiteY439" fmla="*/ 6552478 h 6673820"/>
              <a:gd name="connsiteX440" fmla="*/ 3999958 w 11748700"/>
              <a:gd name="connsiteY440" fmla="*/ 6513475 h 6673820"/>
              <a:gd name="connsiteX441" fmla="*/ 3666267 w 11748700"/>
              <a:gd name="connsiteY441" fmla="*/ 6448470 h 6673820"/>
              <a:gd name="connsiteX442" fmla="*/ 3588261 w 11748700"/>
              <a:gd name="connsiteY442" fmla="*/ 6439803 h 6673820"/>
              <a:gd name="connsiteX443" fmla="*/ 3336910 w 11748700"/>
              <a:gd name="connsiteY443" fmla="*/ 6405134 h 6673820"/>
              <a:gd name="connsiteX444" fmla="*/ 3003219 w 11748700"/>
              <a:gd name="connsiteY444" fmla="*/ 6340129 h 6673820"/>
              <a:gd name="connsiteX445" fmla="*/ 2825539 w 11748700"/>
              <a:gd name="connsiteY445" fmla="*/ 6309793 h 6673820"/>
              <a:gd name="connsiteX446" fmla="*/ 2678195 w 11748700"/>
              <a:gd name="connsiteY446" fmla="*/ 6288125 h 6673820"/>
              <a:gd name="connsiteX447" fmla="*/ 2500515 w 11748700"/>
              <a:gd name="connsiteY447" fmla="*/ 6305460 h 6673820"/>
              <a:gd name="connsiteX448" fmla="*/ 2439844 w 11748700"/>
              <a:gd name="connsiteY448" fmla="*/ 6314127 h 6673820"/>
              <a:gd name="connsiteX449" fmla="*/ 2244830 w 11748700"/>
              <a:gd name="connsiteY449" fmla="*/ 6361797 h 6673820"/>
              <a:gd name="connsiteX450" fmla="*/ 2088819 w 11748700"/>
              <a:gd name="connsiteY450" fmla="*/ 6383465 h 6673820"/>
              <a:gd name="connsiteX451" fmla="*/ 2015147 w 11748700"/>
              <a:gd name="connsiteY451" fmla="*/ 6400800 h 6673820"/>
              <a:gd name="connsiteX452" fmla="*/ 1950142 w 11748700"/>
              <a:gd name="connsiteY452" fmla="*/ 6409467 h 6673820"/>
              <a:gd name="connsiteX453" fmla="*/ 1815799 w 11748700"/>
              <a:gd name="connsiteY453" fmla="*/ 6444137 h 6673820"/>
              <a:gd name="connsiteX454" fmla="*/ 1681456 w 11748700"/>
              <a:gd name="connsiteY454" fmla="*/ 6452804 h 6673820"/>
              <a:gd name="connsiteX455" fmla="*/ 1473440 w 11748700"/>
              <a:gd name="connsiteY455" fmla="*/ 6431136 h 6673820"/>
              <a:gd name="connsiteX456" fmla="*/ 1369433 w 11748700"/>
              <a:gd name="connsiteY456" fmla="*/ 6418135 h 6673820"/>
              <a:gd name="connsiteX457" fmla="*/ 1287093 w 11748700"/>
              <a:gd name="connsiteY457" fmla="*/ 6405134 h 6673820"/>
              <a:gd name="connsiteX458" fmla="*/ 1239423 w 11748700"/>
              <a:gd name="connsiteY458" fmla="*/ 6396466 h 6673820"/>
              <a:gd name="connsiteX459" fmla="*/ 1165751 w 11748700"/>
              <a:gd name="connsiteY459" fmla="*/ 6370464 h 6673820"/>
              <a:gd name="connsiteX460" fmla="*/ 1053076 w 11748700"/>
              <a:gd name="connsiteY460" fmla="*/ 6335795 h 6673820"/>
              <a:gd name="connsiteX461" fmla="*/ 892731 w 11748700"/>
              <a:gd name="connsiteY461" fmla="*/ 6244789 h 6673820"/>
              <a:gd name="connsiteX462" fmla="*/ 858062 w 11748700"/>
              <a:gd name="connsiteY462" fmla="*/ 6218787 h 6673820"/>
              <a:gd name="connsiteX463" fmla="*/ 775723 w 11748700"/>
              <a:gd name="connsiteY463" fmla="*/ 6149448 h 6673820"/>
              <a:gd name="connsiteX464" fmla="*/ 719385 w 11748700"/>
              <a:gd name="connsiteY464" fmla="*/ 6023773 h 6673820"/>
              <a:gd name="connsiteX465" fmla="*/ 654381 w 11748700"/>
              <a:gd name="connsiteY465" fmla="*/ 5950101 h 6673820"/>
              <a:gd name="connsiteX466" fmla="*/ 628379 w 11748700"/>
              <a:gd name="connsiteY466" fmla="*/ 5893763 h 6673820"/>
              <a:gd name="connsiteX467" fmla="*/ 576375 w 11748700"/>
              <a:gd name="connsiteY467" fmla="*/ 5802756 h 6673820"/>
              <a:gd name="connsiteX468" fmla="*/ 489702 w 11748700"/>
              <a:gd name="connsiteY468" fmla="*/ 5620743 h 6673820"/>
              <a:gd name="connsiteX469" fmla="*/ 476701 w 11748700"/>
              <a:gd name="connsiteY469" fmla="*/ 5551405 h 6673820"/>
              <a:gd name="connsiteX470" fmla="*/ 372693 w 11748700"/>
              <a:gd name="connsiteY470" fmla="*/ 5317388 h 6673820"/>
              <a:gd name="connsiteX471" fmla="*/ 359693 w 11748700"/>
              <a:gd name="connsiteY471" fmla="*/ 5269718 h 6673820"/>
              <a:gd name="connsiteX472" fmla="*/ 329357 w 11748700"/>
              <a:gd name="connsiteY472" fmla="*/ 5183045 h 6673820"/>
              <a:gd name="connsiteX473" fmla="*/ 281687 w 11748700"/>
              <a:gd name="connsiteY473" fmla="*/ 5083371 h 6673820"/>
              <a:gd name="connsiteX474" fmla="*/ 251351 w 11748700"/>
              <a:gd name="connsiteY474" fmla="*/ 5009699 h 6673820"/>
              <a:gd name="connsiteX475" fmla="*/ 238350 w 11748700"/>
              <a:gd name="connsiteY475" fmla="*/ 4970696 h 6673820"/>
              <a:gd name="connsiteX476" fmla="*/ 212348 w 11748700"/>
              <a:gd name="connsiteY476" fmla="*/ 4936027 h 6673820"/>
              <a:gd name="connsiteX477" fmla="*/ 177679 w 11748700"/>
              <a:gd name="connsiteY477" fmla="*/ 4849354 h 6673820"/>
              <a:gd name="connsiteX478" fmla="*/ 125675 w 11748700"/>
              <a:gd name="connsiteY478" fmla="*/ 4745346 h 6673820"/>
              <a:gd name="connsiteX479" fmla="*/ 99674 w 11748700"/>
              <a:gd name="connsiteY479" fmla="*/ 4654339 h 6673820"/>
              <a:gd name="connsiteX480" fmla="*/ 73672 w 11748700"/>
              <a:gd name="connsiteY480" fmla="*/ 4602336 h 6673820"/>
              <a:gd name="connsiteX481" fmla="*/ 69338 w 11748700"/>
              <a:gd name="connsiteY481" fmla="*/ 4580667 h 6673820"/>
              <a:gd name="connsiteX482" fmla="*/ 47670 w 11748700"/>
              <a:gd name="connsiteY482" fmla="*/ 4537331 h 6673820"/>
              <a:gd name="connsiteX483" fmla="*/ 39002 w 11748700"/>
              <a:gd name="connsiteY483" fmla="*/ 4515663 h 6673820"/>
              <a:gd name="connsiteX484" fmla="*/ 34669 w 11748700"/>
              <a:gd name="connsiteY484" fmla="*/ 4493994 h 6673820"/>
              <a:gd name="connsiteX485" fmla="*/ 30335 w 11748700"/>
              <a:gd name="connsiteY485" fmla="*/ 4450658 h 6673820"/>
              <a:gd name="connsiteX486" fmla="*/ 21668 w 11748700"/>
              <a:gd name="connsiteY486" fmla="*/ 4428990 h 6673820"/>
              <a:gd name="connsiteX487" fmla="*/ 13001 w 11748700"/>
              <a:gd name="connsiteY487" fmla="*/ 4359651 h 6673820"/>
              <a:gd name="connsiteX488" fmla="*/ 0 w 11748700"/>
              <a:gd name="connsiteY488" fmla="*/ 4238309 h 6673820"/>
              <a:gd name="connsiteX489" fmla="*/ 4333 w 11748700"/>
              <a:gd name="connsiteY489" fmla="*/ 4025960 h 6673820"/>
              <a:gd name="connsiteX490" fmla="*/ 13001 w 11748700"/>
              <a:gd name="connsiteY490" fmla="*/ 3999958 h 6673820"/>
              <a:gd name="connsiteX491" fmla="*/ 17334 w 11748700"/>
              <a:gd name="connsiteY491" fmla="*/ 3973956 h 6673820"/>
              <a:gd name="connsiteX492" fmla="*/ 26002 w 11748700"/>
              <a:gd name="connsiteY492" fmla="*/ 3930620 h 6673820"/>
              <a:gd name="connsiteX493" fmla="*/ 34669 w 11748700"/>
              <a:gd name="connsiteY493" fmla="*/ 3878616 h 6673820"/>
              <a:gd name="connsiteX494" fmla="*/ 43336 w 11748700"/>
              <a:gd name="connsiteY494" fmla="*/ 3861282 h 6673820"/>
              <a:gd name="connsiteX495" fmla="*/ 47670 w 11748700"/>
              <a:gd name="connsiteY495" fmla="*/ 3843947 h 6673820"/>
              <a:gd name="connsiteX496" fmla="*/ 56337 w 11748700"/>
              <a:gd name="connsiteY496" fmla="*/ 3826612 h 6673820"/>
              <a:gd name="connsiteX497" fmla="*/ 69338 w 11748700"/>
              <a:gd name="connsiteY497" fmla="*/ 3787610 h 6673820"/>
              <a:gd name="connsiteX498" fmla="*/ 78005 w 11748700"/>
              <a:gd name="connsiteY498" fmla="*/ 3770275 h 6673820"/>
              <a:gd name="connsiteX499" fmla="*/ 95340 w 11748700"/>
              <a:gd name="connsiteY499" fmla="*/ 3718271 h 6673820"/>
              <a:gd name="connsiteX500" fmla="*/ 104007 w 11748700"/>
              <a:gd name="connsiteY500" fmla="*/ 3696603 h 6673820"/>
              <a:gd name="connsiteX501" fmla="*/ 151677 w 11748700"/>
              <a:gd name="connsiteY501" fmla="*/ 3657600 h 6673820"/>
              <a:gd name="connsiteX502" fmla="*/ 294688 w 11748700"/>
              <a:gd name="connsiteY502" fmla="*/ 3661934 h 6673820"/>
              <a:gd name="connsiteX503" fmla="*/ 359693 w 11748700"/>
              <a:gd name="connsiteY503" fmla="*/ 3692269 h 6673820"/>
              <a:gd name="connsiteX504" fmla="*/ 377027 w 11748700"/>
              <a:gd name="connsiteY504" fmla="*/ 3709604 h 6673820"/>
              <a:gd name="connsiteX505" fmla="*/ 437698 w 11748700"/>
              <a:gd name="connsiteY505" fmla="*/ 3726938 h 6673820"/>
              <a:gd name="connsiteX506" fmla="*/ 446366 w 11748700"/>
              <a:gd name="connsiteY506" fmla="*/ 3731272 h 6673820"/>
              <a:gd name="connsiteX507" fmla="*/ 437698 w 11748700"/>
              <a:gd name="connsiteY507" fmla="*/ 3765941 h 6673820"/>
              <a:gd name="connsiteX0" fmla="*/ 338024 w 11748700"/>
              <a:gd name="connsiteY0" fmla="*/ 3193900 h 6673820"/>
              <a:gd name="connsiteX1" fmla="*/ 346692 w 11748700"/>
              <a:gd name="connsiteY1" fmla="*/ 3609930 h 6673820"/>
              <a:gd name="connsiteX2" fmla="*/ 507037 w 11748700"/>
              <a:gd name="connsiteY2" fmla="*/ 3861282 h 6673820"/>
              <a:gd name="connsiteX3" fmla="*/ 615378 w 11748700"/>
              <a:gd name="connsiteY3" fmla="*/ 4008626 h 6673820"/>
              <a:gd name="connsiteX4" fmla="*/ 710718 w 11748700"/>
              <a:gd name="connsiteY4" fmla="*/ 4164637 h 6673820"/>
              <a:gd name="connsiteX5" fmla="*/ 992405 w 11748700"/>
              <a:gd name="connsiteY5" fmla="*/ 4428990 h 6673820"/>
              <a:gd name="connsiteX6" fmla="*/ 1044409 w 11748700"/>
              <a:gd name="connsiteY6" fmla="*/ 4524330 h 6673820"/>
              <a:gd name="connsiteX7" fmla="*/ 1174419 w 11748700"/>
              <a:gd name="connsiteY7" fmla="*/ 4684675 h 6673820"/>
              <a:gd name="connsiteX8" fmla="*/ 1235090 w 11748700"/>
              <a:gd name="connsiteY8" fmla="*/ 4741012 h 6673820"/>
              <a:gd name="connsiteX9" fmla="*/ 1547112 w 11748700"/>
              <a:gd name="connsiteY9" fmla="*/ 4901357 h 6673820"/>
              <a:gd name="connsiteX10" fmla="*/ 1607784 w 11748700"/>
              <a:gd name="connsiteY10" fmla="*/ 4936027 h 6673820"/>
              <a:gd name="connsiteX11" fmla="*/ 1711791 w 11748700"/>
              <a:gd name="connsiteY11" fmla="*/ 4949028 h 6673820"/>
              <a:gd name="connsiteX12" fmla="*/ 1820132 w 11748700"/>
              <a:gd name="connsiteY12" fmla="*/ 4966362 h 6673820"/>
              <a:gd name="connsiteX13" fmla="*/ 2049816 w 11748700"/>
              <a:gd name="connsiteY13" fmla="*/ 4996698 h 6673820"/>
              <a:gd name="connsiteX14" fmla="*/ 2153823 w 11748700"/>
              <a:gd name="connsiteY14" fmla="*/ 5018366 h 6673820"/>
              <a:gd name="connsiteX15" fmla="*/ 2218828 w 11748700"/>
              <a:gd name="connsiteY15" fmla="*/ 5027033 h 6673820"/>
              <a:gd name="connsiteX16" fmla="*/ 2331503 w 11748700"/>
              <a:gd name="connsiteY16" fmla="*/ 5040034 h 6673820"/>
              <a:gd name="connsiteX17" fmla="*/ 2444178 w 11748700"/>
              <a:gd name="connsiteY17" fmla="*/ 5057369 h 6673820"/>
              <a:gd name="connsiteX18" fmla="*/ 2587188 w 11748700"/>
              <a:gd name="connsiteY18" fmla="*/ 5083371 h 6673820"/>
              <a:gd name="connsiteX19" fmla="*/ 2643526 w 11748700"/>
              <a:gd name="connsiteY19" fmla="*/ 5092038 h 6673820"/>
              <a:gd name="connsiteX20" fmla="*/ 2730199 w 11748700"/>
              <a:gd name="connsiteY20" fmla="*/ 5096372 h 6673820"/>
              <a:gd name="connsiteX21" fmla="*/ 2786536 w 11748700"/>
              <a:gd name="connsiteY21" fmla="*/ 5105039 h 6673820"/>
              <a:gd name="connsiteX22" fmla="*/ 2916546 w 11748700"/>
              <a:gd name="connsiteY22" fmla="*/ 5092038 h 6673820"/>
              <a:gd name="connsiteX23" fmla="*/ 2977217 w 11748700"/>
              <a:gd name="connsiteY23" fmla="*/ 5070370 h 6673820"/>
              <a:gd name="connsiteX24" fmla="*/ 3033554 w 11748700"/>
              <a:gd name="connsiteY24" fmla="*/ 5057369 h 6673820"/>
              <a:gd name="connsiteX25" fmla="*/ 3115893 w 11748700"/>
              <a:gd name="connsiteY25" fmla="*/ 5048701 h 6673820"/>
              <a:gd name="connsiteX26" fmla="*/ 3250237 w 11748700"/>
              <a:gd name="connsiteY26" fmla="*/ 5044368 h 6673820"/>
              <a:gd name="connsiteX27" fmla="*/ 3367245 w 11748700"/>
              <a:gd name="connsiteY27" fmla="*/ 5031367 h 6673820"/>
              <a:gd name="connsiteX28" fmla="*/ 3614263 w 11748700"/>
              <a:gd name="connsiteY28" fmla="*/ 5022700 h 6673820"/>
              <a:gd name="connsiteX29" fmla="*/ 3822278 w 11748700"/>
              <a:gd name="connsiteY29" fmla="*/ 5027033 h 6673820"/>
              <a:gd name="connsiteX30" fmla="*/ 3891617 w 11748700"/>
              <a:gd name="connsiteY30" fmla="*/ 5035701 h 6673820"/>
              <a:gd name="connsiteX31" fmla="*/ 4004292 w 11748700"/>
              <a:gd name="connsiteY31" fmla="*/ 5040034 h 6673820"/>
              <a:gd name="connsiteX32" fmla="*/ 4064963 w 11748700"/>
              <a:gd name="connsiteY32" fmla="*/ 5057369 h 6673820"/>
              <a:gd name="connsiteX33" fmla="*/ 4108299 w 11748700"/>
              <a:gd name="connsiteY33" fmla="*/ 5083371 h 6673820"/>
              <a:gd name="connsiteX34" fmla="*/ 4177638 w 11748700"/>
              <a:gd name="connsiteY34" fmla="*/ 5126707 h 6673820"/>
              <a:gd name="connsiteX35" fmla="*/ 4220974 w 11748700"/>
              <a:gd name="connsiteY35" fmla="*/ 5178711 h 6673820"/>
              <a:gd name="connsiteX36" fmla="*/ 4259977 w 11748700"/>
              <a:gd name="connsiteY36" fmla="*/ 5217714 h 6673820"/>
              <a:gd name="connsiteX37" fmla="*/ 4268644 w 11748700"/>
              <a:gd name="connsiteY37" fmla="*/ 5239382 h 6673820"/>
              <a:gd name="connsiteX38" fmla="*/ 4294646 w 11748700"/>
              <a:gd name="connsiteY38" fmla="*/ 5287052 h 6673820"/>
              <a:gd name="connsiteX39" fmla="*/ 4333649 w 11748700"/>
              <a:gd name="connsiteY39" fmla="*/ 5330389 h 6673820"/>
              <a:gd name="connsiteX40" fmla="*/ 4355317 w 11748700"/>
              <a:gd name="connsiteY40" fmla="*/ 5369392 h 6673820"/>
              <a:gd name="connsiteX41" fmla="*/ 4381319 w 11748700"/>
              <a:gd name="connsiteY41" fmla="*/ 5391060 h 6673820"/>
              <a:gd name="connsiteX42" fmla="*/ 4437657 w 11748700"/>
              <a:gd name="connsiteY42" fmla="*/ 5451731 h 6673820"/>
              <a:gd name="connsiteX43" fmla="*/ 4454991 w 11748700"/>
              <a:gd name="connsiteY43" fmla="*/ 5477733 h 6673820"/>
              <a:gd name="connsiteX44" fmla="*/ 4480993 w 11748700"/>
              <a:gd name="connsiteY44" fmla="*/ 5516736 h 6673820"/>
              <a:gd name="connsiteX45" fmla="*/ 4489660 w 11748700"/>
              <a:gd name="connsiteY45" fmla="*/ 5542737 h 6673820"/>
              <a:gd name="connsiteX46" fmla="*/ 4532997 w 11748700"/>
              <a:gd name="connsiteY46" fmla="*/ 5616410 h 6673820"/>
              <a:gd name="connsiteX47" fmla="*/ 4558999 w 11748700"/>
              <a:gd name="connsiteY47" fmla="*/ 5655412 h 6673820"/>
              <a:gd name="connsiteX48" fmla="*/ 4624003 w 11748700"/>
              <a:gd name="connsiteY48" fmla="*/ 5720417 h 6673820"/>
              <a:gd name="connsiteX49" fmla="*/ 4650005 w 11748700"/>
              <a:gd name="connsiteY49" fmla="*/ 5746419 h 6673820"/>
              <a:gd name="connsiteX50" fmla="*/ 4680341 w 11748700"/>
              <a:gd name="connsiteY50" fmla="*/ 5781088 h 6673820"/>
              <a:gd name="connsiteX51" fmla="*/ 4693342 w 11748700"/>
              <a:gd name="connsiteY51" fmla="*/ 5794089 h 6673820"/>
              <a:gd name="connsiteX52" fmla="*/ 4736678 w 11748700"/>
              <a:gd name="connsiteY52" fmla="*/ 5841759 h 6673820"/>
              <a:gd name="connsiteX53" fmla="*/ 4836352 w 11748700"/>
              <a:gd name="connsiteY53" fmla="*/ 5919765 h 6673820"/>
              <a:gd name="connsiteX54" fmla="*/ 4871021 w 11748700"/>
              <a:gd name="connsiteY54" fmla="*/ 5945767 h 6673820"/>
              <a:gd name="connsiteX55" fmla="*/ 4888356 w 11748700"/>
              <a:gd name="connsiteY55" fmla="*/ 5958768 h 6673820"/>
              <a:gd name="connsiteX56" fmla="*/ 4927359 w 11748700"/>
              <a:gd name="connsiteY56" fmla="*/ 5980436 h 6673820"/>
              <a:gd name="connsiteX57" fmla="*/ 4949027 w 11748700"/>
              <a:gd name="connsiteY57" fmla="*/ 5997771 h 6673820"/>
              <a:gd name="connsiteX58" fmla="*/ 4979363 w 11748700"/>
              <a:gd name="connsiteY58" fmla="*/ 6010772 h 6673820"/>
              <a:gd name="connsiteX59" fmla="*/ 5035700 w 11748700"/>
              <a:gd name="connsiteY59" fmla="*/ 6041107 h 6673820"/>
              <a:gd name="connsiteX60" fmla="*/ 5074703 w 11748700"/>
              <a:gd name="connsiteY60" fmla="*/ 6045441 h 6673820"/>
              <a:gd name="connsiteX61" fmla="*/ 5096371 w 11748700"/>
              <a:gd name="connsiteY61" fmla="*/ 6054108 h 6673820"/>
              <a:gd name="connsiteX62" fmla="*/ 5248049 w 11748700"/>
              <a:gd name="connsiteY62" fmla="*/ 6067109 h 6673820"/>
              <a:gd name="connsiteX63" fmla="*/ 5313054 w 11748700"/>
              <a:gd name="connsiteY63" fmla="*/ 6054108 h 6673820"/>
              <a:gd name="connsiteX64" fmla="*/ 5326055 w 11748700"/>
              <a:gd name="connsiteY64" fmla="*/ 6049774 h 6673820"/>
              <a:gd name="connsiteX65" fmla="*/ 5343389 w 11748700"/>
              <a:gd name="connsiteY65" fmla="*/ 6045441 h 6673820"/>
              <a:gd name="connsiteX66" fmla="*/ 5356390 w 11748700"/>
              <a:gd name="connsiteY66" fmla="*/ 6041107 h 6673820"/>
              <a:gd name="connsiteX67" fmla="*/ 5378058 w 11748700"/>
              <a:gd name="connsiteY67" fmla="*/ 6036773 h 6673820"/>
              <a:gd name="connsiteX68" fmla="*/ 5443063 w 11748700"/>
              <a:gd name="connsiteY68" fmla="*/ 6010772 h 6673820"/>
              <a:gd name="connsiteX69" fmla="*/ 5486400 w 11748700"/>
              <a:gd name="connsiteY69" fmla="*/ 6002104 h 6673820"/>
              <a:gd name="connsiteX70" fmla="*/ 5516735 w 11748700"/>
              <a:gd name="connsiteY70" fmla="*/ 5984770 h 6673820"/>
              <a:gd name="connsiteX71" fmla="*/ 5586074 w 11748700"/>
              <a:gd name="connsiteY71" fmla="*/ 5963101 h 6673820"/>
              <a:gd name="connsiteX72" fmla="*/ 5607742 w 11748700"/>
              <a:gd name="connsiteY72" fmla="*/ 5954434 h 6673820"/>
              <a:gd name="connsiteX73" fmla="*/ 5633744 w 11748700"/>
              <a:gd name="connsiteY73" fmla="*/ 5945767 h 6673820"/>
              <a:gd name="connsiteX74" fmla="*/ 5659746 w 11748700"/>
              <a:gd name="connsiteY74" fmla="*/ 5924099 h 6673820"/>
              <a:gd name="connsiteX75" fmla="*/ 5711749 w 11748700"/>
              <a:gd name="connsiteY75" fmla="*/ 5902430 h 6673820"/>
              <a:gd name="connsiteX76" fmla="*/ 5737751 w 11748700"/>
              <a:gd name="connsiteY76" fmla="*/ 5885096 h 6673820"/>
              <a:gd name="connsiteX77" fmla="*/ 5824424 w 11748700"/>
              <a:gd name="connsiteY77" fmla="*/ 5837426 h 6673820"/>
              <a:gd name="connsiteX78" fmla="*/ 5863427 w 11748700"/>
              <a:gd name="connsiteY78" fmla="*/ 5807090 h 6673820"/>
              <a:gd name="connsiteX79" fmla="*/ 5880762 w 11748700"/>
              <a:gd name="connsiteY79" fmla="*/ 5794089 h 6673820"/>
              <a:gd name="connsiteX80" fmla="*/ 5911097 w 11748700"/>
              <a:gd name="connsiteY80" fmla="*/ 5763754 h 6673820"/>
              <a:gd name="connsiteX81" fmla="*/ 5963101 w 11748700"/>
              <a:gd name="connsiteY81" fmla="*/ 5720417 h 6673820"/>
              <a:gd name="connsiteX82" fmla="*/ 5980436 w 11748700"/>
              <a:gd name="connsiteY82" fmla="*/ 5707416 h 6673820"/>
              <a:gd name="connsiteX83" fmla="*/ 5993437 w 11748700"/>
              <a:gd name="connsiteY83" fmla="*/ 5698749 h 6673820"/>
              <a:gd name="connsiteX84" fmla="*/ 6006438 w 11748700"/>
              <a:gd name="connsiteY84" fmla="*/ 5685748 h 6673820"/>
              <a:gd name="connsiteX85" fmla="*/ 6054108 w 11748700"/>
              <a:gd name="connsiteY85" fmla="*/ 5651079 h 6673820"/>
              <a:gd name="connsiteX86" fmla="*/ 6088777 w 11748700"/>
              <a:gd name="connsiteY86" fmla="*/ 5625077 h 6673820"/>
              <a:gd name="connsiteX87" fmla="*/ 6114779 w 11748700"/>
              <a:gd name="connsiteY87" fmla="*/ 5599075 h 6673820"/>
              <a:gd name="connsiteX88" fmla="*/ 6127780 w 11748700"/>
              <a:gd name="connsiteY88" fmla="*/ 5586074 h 6673820"/>
              <a:gd name="connsiteX89" fmla="*/ 6140781 w 11748700"/>
              <a:gd name="connsiteY89" fmla="*/ 5568739 h 6673820"/>
              <a:gd name="connsiteX90" fmla="*/ 6158115 w 11748700"/>
              <a:gd name="connsiteY90" fmla="*/ 5551405 h 6673820"/>
              <a:gd name="connsiteX91" fmla="*/ 6171116 w 11748700"/>
              <a:gd name="connsiteY91" fmla="*/ 5529737 h 6673820"/>
              <a:gd name="connsiteX92" fmla="*/ 6192784 w 11748700"/>
              <a:gd name="connsiteY92" fmla="*/ 5508068 h 6673820"/>
              <a:gd name="connsiteX93" fmla="*/ 6201452 w 11748700"/>
              <a:gd name="connsiteY93" fmla="*/ 5477733 h 6673820"/>
              <a:gd name="connsiteX94" fmla="*/ 6210119 w 11748700"/>
              <a:gd name="connsiteY94" fmla="*/ 5469065 h 6673820"/>
              <a:gd name="connsiteX95" fmla="*/ 6218786 w 11748700"/>
              <a:gd name="connsiteY95" fmla="*/ 5456064 h 6673820"/>
              <a:gd name="connsiteX96" fmla="*/ 6231787 w 11748700"/>
              <a:gd name="connsiteY96" fmla="*/ 5421395 h 6673820"/>
              <a:gd name="connsiteX97" fmla="*/ 6240455 w 11748700"/>
              <a:gd name="connsiteY97" fmla="*/ 5399727 h 6673820"/>
              <a:gd name="connsiteX98" fmla="*/ 6253456 w 11748700"/>
              <a:gd name="connsiteY98" fmla="*/ 5382392 h 6673820"/>
              <a:gd name="connsiteX99" fmla="*/ 6270790 w 11748700"/>
              <a:gd name="connsiteY99" fmla="*/ 5352057 h 6673820"/>
              <a:gd name="connsiteX100" fmla="*/ 6283791 w 11748700"/>
              <a:gd name="connsiteY100" fmla="*/ 5339056 h 6673820"/>
              <a:gd name="connsiteX101" fmla="*/ 6301126 w 11748700"/>
              <a:gd name="connsiteY101" fmla="*/ 5313054 h 6673820"/>
              <a:gd name="connsiteX102" fmla="*/ 6309793 w 11748700"/>
              <a:gd name="connsiteY102" fmla="*/ 5295719 h 6673820"/>
              <a:gd name="connsiteX103" fmla="*/ 6322794 w 11748700"/>
              <a:gd name="connsiteY103" fmla="*/ 5287052 h 6673820"/>
              <a:gd name="connsiteX104" fmla="*/ 6340129 w 11748700"/>
              <a:gd name="connsiteY104" fmla="*/ 5274051 h 6673820"/>
              <a:gd name="connsiteX105" fmla="*/ 6370464 w 11748700"/>
              <a:gd name="connsiteY105" fmla="*/ 5269718 h 6673820"/>
              <a:gd name="connsiteX106" fmla="*/ 6387799 w 11748700"/>
              <a:gd name="connsiteY106" fmla="*/ 5252383 h 6673820"/>
              <a:gd name="connsiteX107" fmla="*/ 6400800 w 11748700"/>
              <a:gd name="connsiteY107" fmla="*/ 5239382 h 6673820"/>
              <a:gd name="connsiteX108" fmla="*/ 6409467 w 11748700"/>
              <a:gd name="connsiteY108" fmla="*/ 5222047 h 6673820"/>
              <a:gd name="connsiteX109" fmla="*/ 6418134 w 11748700"/>
              <a:gd name="connsiteY109" fmla="*/ 5209046 h 6673820"/>
              <a:gd name="connsiteX110" fmla="*/ 6444136 w 11748700"/>
              <a:gd name="connsiteY110" fmla="*/ 5148375 h 6673820"/>
              <a:gd name="connsiteX111" fmla="*/ 6465804 w 11748700"/>
              <a:gd name="connsiteY111" fmla="*/ 5118040 h 6673820"/>
              <a:gd name="connsiteX112" fmla="*/ 6474472 w 11748700"/>
              <a:gd name="connsiteY112" fmla="*/ 5092038 h 6673820"/>
              <a:gd name="connsiteX113" fmla="*/ 6491806 w 11748700"/>
              <a:gd name="connsiteY113" fmla="*/ 5057369 h 6673820"/>
              <a:gd name="connsiteX114" fmla="*/ 6496140 w 11748700"/>
              <a:gd name="connsiteY114" fmla="*/ 5027033 h 6673820"/>
              <a:gd name="connsiteX115" fmla="*/ 6509141 w 11748700"/>
              <a:gd name="connsiteY115" fmla="*/ 4996698 h 6673820"/>
              <a:gd name="connsiteX116" fmla="*/ 6517808 w 11748700"/>
              <a:gd name="connsiteY116" fmla="*/ 4975029 h 6673820"/>
              <a:gd name="connsiteX117" fmla="*/ 6530809 w 11748700"/>
              <a:gd name="connsiteY117" fmla="*/ 4940360 h 6673820"/>
              <a:gd name="connsiteX118" fmla="*/ 6539476 w 11748700"/>
              <a:gd name="connsiteY118" fmla="*/ 4927359 h 6673820"/>
              <a:gd name="connsiteX119" fmla="*/ 6556811 w 11748700"/>
              <a:gd name="connsiteY119" fmla="*/ 4897024 h 6673820"/>
              <a:gd name="connsiteX120" fmla="*/ 6569812 w 11748700"/>
              <a:gd name="connsiteY120" fmla="*/ 4879689 h 6673820"/>
              <a:gd name="connsiteX121" fmla="*/ 6587147 w 11748700"/>
              <a:gd name="connsiteY121" fmla="*/ 4836353 h 6673820"/>
              <a:gd name="connsiteX122" fmla="*/ 6591480 w 11748700"/>
              <a:gd name="connsiteY122" fmla="*/ 4819018 h 6673820"/>
              <a:gd name="connsiteX123" fmla="*/ 6630483 w 11748700"/>
              <a:gd name="connsiteY123" fmla="*/ 4762681 h 6673820"/>
              <a:gd name="connsiteX124" fmla="*/ 6639150 w 11748700"/>
              <a:gd name="connsiteY124" fmla="*/ 4749680 h 6673820"/>
              <a:gd name="connsiteX125" fmla="*/ 6691154 w 11748700"/>
              <a:gd name="connsiteY125" fmla="*/ 4736679 h 6673820"/>
              <a:gd name="connsiteX126" fmla="*/ 6760493 w 11748700"/>
              <a:gd name="connsiteY126" fmla="*/ 4728011 h 6673820"/>
              <a:gd name="connsiteX127" fmla="*/ 6786494 w 11748700"/>
              <a:gd name="connsiteY127" fmla="*/ 4719344 h 6673820"/>
              <a:gd name="connsiteX128" fmla="*/ 6890502 w 11748700"/>
              <a:gd name="connsiteY128" fmla="*/ 4710677 h 6673820"/>
              <a:gd name="connsiteX129" fmla="*/ 6920838 w 11748700"/>
              <a:gd name="connsiteY129" fmla="*/ 4706343 h 6673820"/>
              <a:gd name="connsiteX130" fmla="*/ 7024845 w 11748700"/>
              <a:gd name="connsiteY130" fmla="*/ 4697676 h 6673820"/>
              <a:gd name="connsiteX131" fmla="*/ 7042180 w 11748700"/>
              <a:gd name="connsiteY131" fmla="*/ 4693342 h 6673820"/>
              <a:gd name="connsiteX132" fmla="*/ 7076849 w 11748700"/>
              <a:gd name="connsiteY132" fmla="*/ 4680341 h 6673820"/>
              <a:gd name="connsiteX133" fmla="*/ 7098517 w 11748700"/>
              <a:gd name="connsiteY133" fmla="*/ 4671674 h 6673820"/>
              <a:gd name="connsiteX134" fmla="*/ 7163522 w 11748700"/>
              <a:gd name="connsiteY134" fmla="*/ 4658673 h 6673820"/>
              <a:gd name="connsiteX135" fmla="*/ 7193857 w 11748700"/>
              <a:gd name="connsiteY135" fmla="*/ 4641338 h 6673820"/>
              <a:gd name="connsiteX136" fmla="*/ 7224193 w 11748700"/>
              <a:gd name="connsiteY136" fmla="*/ 4637005 h 6673820"/>
              <a:gd name="connsiteX137" fmla="*/ 7245861 w 11748700"/>
              <a:gd name="connsiteY137" fmla="*/ 4632671 h 6673820"/>
              <a:gd name="connsiteX138" fmla="*/ 7271863 w 11748700"/>
              <a:gd name="connsiteY138" fmla="*/ 4628337 h 6673820"/>
              <a:gd name="connsiteX139" fmla="*/ 7284864 w 11748700"/>
              <a:gd name="connsiteY139" fmla="*/ 4624004 h 6673820"/>
              <a:gd name="connsiteX140" fmla="*/ 7310866 w 11748700"/>
              <a:gd name="connsiteY140" fmla="*/ 4619670 h 6673820"/>
              <a:gd name="connsiteX141" fmla="*/ 7328201 w 11748700"/>
              <a:gd name="connsiteY141" fmla="*/ 4615337 h 6673820"/>
              <a:gd name="connsiteX142" fmla="*/ 7436542 w 11748700"/>
              <a:gd name="connsiteY142" fmla="*/ 4619670 h 6673820"/>
              <a:gd name="connsiteX143" fmla="*/ 7492879 w 11748700"/>
              <a:gd name="connsiteY143" fmla="*/ 4632671 h 6673820"/>
              <a:gd name="connsiteX144" fmla="*/ 7505880 w 11748700"/>
              <a:gd name="connsiteY144" fmla="*/ 4637005 h 6673820"/>
              <a:gd name="connsiteX145" fmla="*/ 7531882 w 11748700"/>
              <a:gd name="connsiteY145" fmla="*/ 4641338 h 6673820"/>
              <a:gd name="connsiteX146" fmla="*/ 7562218 w 11748700"/>
              <a:gd name="connsiteY146" fmla="*/ 4650006 h 6673820"/>
              <a:gd name="connsiteX147" fmla="*/ 7570885 w 11748700"/>
              <a:gd name="connsiteY147" fmla="*/ 4663007 h 6673820"/>
              <a:gd name="connsiteX148" fmla="*/ 7588220 w 11748700"/>
              <a:gd name="connsiteY148" fmla="*/ 4697676 h 6673820"/>
              <a:gd name="connsiteX149" fmla="*/ 7601220 w 11748700"/>
              <a:gd name="connsiteY149" fmla="*/ 4715010 h 6673820"/>
              <a:gd name="connsiteX150" fmla="*/ 7614221 w 11748700"/>
              <a:gd name="connsiteY150" fmla="*/ 4728011 h 6673820"/>
              <a:gd name="connsiteX151" fmla="*/ 7622889 w 11748700"/>
              <a:gd name="connsiteY151" fmla="*/ 4745346 h 6673820"/>
              <a:gd name="connsiteX152" fmla="*/ 7640223 w 11748700"/>
              <a:gd name="connsiteY152" fmla="*/ 4767014 h 6673820"/>
              <a:gd name="connsiteX153" fmla="*/ 7661892 w 11748700"/>
              <a:gd name="connsiteY153" fmla="*/ 4801683 h 6673820"/>
              <a:gd name="connsiteX154" fmla="*/ 7666225 w 11748700"/>
              <a:gd name="connsiteY154" fmla="*/ 4814684 h 6673820"/>
              <a:gd name="connsiteX155" fmla="*/ 7674893 w 11748700"/>
              <a:gd name="connsiteY155" fmla="*/ 4827685 h 6673820"/>
              <a:gd name="connsiteX156" fmla="*/ 7731230 w 11748700"/>
              <a:gd name="connsiteY156" fmla="*/ 4888356 h 6673820"/>
              <a:gd name="connsiteX157" fmla="*/ 7744231 w 11748700"/>
              <a:gd name="connsiteY157" fmla="*/ 4901357 h 6673820"/>
              <a:gd name="connsiteX158" fmla="*/ 7765899 w 11748700"/>
              <a:gd name="connsiteY158" fmla="*/ 4931693 h 6673820"/>
              <a:gd name="connsiteX159" fmla="*/ 7809236 w 11748700"/>
              <a:gd name="connsiteY159" fmla="*/ 4966362 h 6673820"/>
              <a:gd name="connsiteX160" fmla="*/ 7908910 w 11748700"/>
              <a:gd name="connsiteY160" fmla="*/ 4962028 h 6673820"/>
              <a:gd name="connsiteX161" fmla="*/ 7973914 w 11748700"/>
              <a:gd name="connsiteY161" fmla="*/ 4953361 h 6673820"/>
              <a:gd name="connsiteX162" fmla="*/ 7995583 w 11748700"/>
              <a:gd name="connsiteY162" fmla="*/ 4949028 h 6673820"/>
              <a:gd name="connsiteX163" fmla="*/ 8069255 w 11748700"/>
              <a:gd name="connsiteY163" fmla="*/ 4944694 h 6673820"/>
              <a:gd name="connsiteX164" fmla="*/ 8147260 w 11748700"/>
              <a:gd name="connsiteY164" fmla="*/ 4931693 h 6673820"/>
              <a:gd name="connsiteX165" fmla="*/ 8199264 w 11748700"/>
              <a:gd name="connsiteY165" fmla="*/ 4918692 h 6673820"/>
              <a:gd name="connsiteX166" fmla="*/ 8238267 w 11748700"/>
              <a:gd name="connsiteY166" fmla="*/ 4910025 h 6673820"/>
              <a:gd name="connsiteX167" fmla="*/ 8298938 w 11748700"/>
              <a:gd name="connsiteY167" fmla="*/ 4875355 h 6673820"/>
              <a:gd name="connsiteX168" fmla="*/ 8320606 w 11748700"/>
              <a:gd name="connsiteY168" fmla="*/ 4866688 h 6673820"/>
              <a:gd name="connsiteX169" fmla="*/ 8342275 w 11748700"/>
              <a:gd name="connsiteY169" fmla="*/ 4853687 h 6673820"/>
              <a:gd name="connsiteX170" fmla="*/ 8411613 w 11748700"/>
              <a:gd name="connsiteY170" fmla="*/ 4823352 h 6673820"/>
              <a:gd name="connsiteX171" fmla="*/ 8433281 w 11748700"/>
              <a:gd name="connsiteY171" fmla="*/ 4810351 h 6673820"/>
              <a:gd name="connsiteX172" fmla="*/ 8463617 w 11748700"/>
              <a:gd name="connsiteY172" fmla="*/ 4788683 h 6673820"/>
              <a:gd name="connsiteX173" fmla="*/ 8532955 w 11748700"/>
              <a:gd name="connsiteY173" fmla="*/ 4758347 h 6673820"/>
              <a:gd name="connsiteX174" fmla="*/ 8576292 w 11748700"/>
              <a:gd name="connsiteY174" fmla="*/ 4736679 h 6673820"/>
              <a:gd name="connsiteX175" fmla="*/ 8597960 w 11748700"/>
              <a:gd name="connsiteY175" fmla="*/ 4723678 h 6673820"/>
              <a:gd name="connsiteX176" fmla="*/ 8632629 w 11748700"/>
              <a:gd name="connsiteY176" fmla="*/ 4706343 h 6673820"/>
              <a:gd name="connsiteX177" fmla="*/ 8671632 w 11748700"/>
              <a:gd name="connsiteY177" fmla="*/ 4680341 h 6673820"/>
              <a:gd name="connsiteX178" fmla="*/ 8727969 w 11748700"/>
              <a:gd name="connsiteY178" fmla="*/ 4641338 h 6673820"/>
              <a:gd name="connsiteX179" fmla="*/ 8758305 w 11748700"/>
              <a:gd name="connsiteY179" fmla="*/ 4615337 h 6673820"/>
              <a:gd name="connsiteX180" fmla="*/ 8827643 w 11748700"/>
              <a:gd name="connsiteY180" fmla="*/ 4567666 h 6673820"/>
              <a:gd name="connsiteX181" fmla="*/ 8914316 w 11748700"/>
              <a:gd name="connsiteY181" fmla="*/ 4515663 h 6673820"/>
              <a:gd name="connsiteX182" fmla="*/ 8940318 w 11748700"/>
              <a:gd name="connsiteY182" fmla="*/ 4493994 h 6673820"/>
              <a:gd name="connsiteX183" fmla="*/ 8961986 w 11748700"/>
              <a:gd name="connsiteY183" fmla="*/ 4472326 h 6673820"/>
              <a:gd name="connsiteX184" fmla="*/ 9000989 w 11748700"/>
              <a:gd name="connsiteY184" fmla="*/ 4437657 h 6673820"/>
              <a:gd name="connsiteX185" fmla="*/ 9022657 w 11748700"/>
              <a:gd name="connsiteY185" fmla="*/ 4415989 h 6673820"/>
              <a:gd name="connsiteX186" fmla="*/ 9052993 w 11748700"/>
              <a:gd name="connsiteY186" fmla="*/ 4389987 h 6673820"/>
              <a:gd name="connsiteX187" fmla="*/ 9109330 w 11748700"/>
              <a:gd name="connsiteY187" fmla="*/ 4329316 h 6673820"/>
              <a:gd name="connsiteX188" fmla="*/ 9165668 w 11748700"/>
              <a:gd name="connsiteY188" fmla="*/ 4290313 h 6673820"/>
              <a:gd name="connsiteX189" fmla="*/ 9191670 w 11748700"/>
              <a:gd name="connsiteY189" fmla="*/ 4268645 h 6673820"/>
              <a:gd name="connsiteX190" fmla="*/ 9248007 w 11748700"/>
              <a:gd name="connsiteY190" fmla="*/ 4238309 h 6673820"/>
              <a:gd name="connsiteX191" fmla="*/ 9339014 w 11748700"/>
              <a:gd name="connsiteY191" fmla="*/ 4155970 h 6673820"/>
              <a:gd name="connsiteX192" fmla="*/ 9430020 w 11748700"/>
              <a:gd name="connsiteY192" fmla="*/ 4025960 h 6673820"/>
              <a:gd name="connsiteX193" fmla="*/ 9495025 w 11748700"/>
              <a:gd name="connsiteY193" fmla="*/ 3900284 h 6673820"/>
              <a:gd name="connsiteX194" fmla="*/ 9568697 w 11748700"/>
              <a:gd name="connsiteY194" fmla="*/ 3796277 h 6673820"/>
              <a:gd name="connsiteX195" fmla="*/ 9612034 w 11748700"/>
              <a:gd name="connsiteY195" fmla="*/ 3713937 h 6673820"/>
              <a:gd name="connsiteX196" fmla="*/ 9655370 w 11748700"/>
              <a:gd name="connsiteY196" fmla="*/ 3644599 h 6673820"/>
              <a:gd name="connsiteX197" fmla="*/ 9651037 w 11748700"/>
              <a:gd name="connsiteY197" fmla="*/ 3475587 h 6673820"/>
              <a:gd name="connsiteX198" fmla="*/ 9612034 w 11748700"/>
              <a:gd name="connsiteY198" fmla="*/ 3410582 h 6673820"/>
              <a:gd name="connsiteX199" fmla="*/ 9473357 w 11748700"/>
              <a:gd name="connsiteY199" fmla="*/ 3237236 h 6673820"/>
              <a:gd name="connsiteX200" fmla="*/ 9399685 w 11748700"/>
              <a:gd name="connsiteY200" fmla="*/ 3176565 h 6673820"/>
              <a:gd name="connsiteX201" fmla="*/ 9347681 w 11748700"/>
              <a:gd name="connsiteY201" fmla="*/ 3128895 h 6673820"/>
              <a:gd name="connsiteX202" fmla="*/ 9217672 w 11748700"/>
              <a:gd name="connsiteY202" fmla="*/ 3042222 h 6673820"/>
              <a:gd name="connsiteX203" fmla="*/ 9083329 w 11748700"/>
              <a:gd name="connsiteY203" fmla="*/ 2968550 h 6673820"/>
              <a:gd name="connsiteX204" fmla="*/ 8983655 w 11748700"/>
              <a:gd name="connsiteY204" fmla="*/ 2933881 h 6673820"/>
              <a:gd name="connsiteX205" fmla="*/ 8831977 w 11748700"/>
              <a:gd name="connsiteY205" fmla="*/ 2873210 h 6673820"/>
              <a:gd name="connsiteX206" fmla="*/ 8680299 w 11748700"/>
              <a:gd name="connsiteY206" fmla="*/ 2803871 h 6673820"/>
              <a:gd name="connsiteX207" fmla="*/ 8567624 w 11748700"/>
              <a:gd name="connsiteY207" fmla="*/ 2773536 h 6673820"/>
              <a:gd name="connsiteX208" fmla="*/ 8446282 w 11748700"/>
              <a:gd name="connsiteY208" fmla="*/ 2730199 h 6673820"/>
              <a:gd name="connsiteX209" fmla="*/ 8242601 w 11748700"/>
              <a:gd name="connsiteY209" fmla="*/ 2673862 h 6673820"/>
              <a:gd name="connsiteX210" fmla="*/ 7917577 w 11748700"/>
              <a:gd name="connsiteY210" fmla="*/ 2561187 h 6673820"/>
              <a:gd name="connsiteX211" fmla="*/ 7683560 w 11748700"/>
              <a:gd name="connsiteY211" fmla="*/ 2496182 h 6673820"/>
              <a:gd name="connsiteX212" fmla="*/ 7302199 w 11748700"/>
              <a:gd name="connsiteY212" fmla="*/ 2379173 h 6673820"/>
              <a:gd name="connsiteX213" fmla="*/ 6920838 w 11748700"/>
              <a:gd name="connsiteY213" fmla="*/ 2322836 h 6673820"/>
              <a:gd name="connsiteX214" fmla="*/ 6799495 w 11748700"/>
              <a:gd name="connsiteY214" fmla="*/ 2288167 h 6673820"/>
              <a:gd name="connsiteX215" fmla="*/ 6730157 w 11748700"/>
              <a:gd name="connsiteY215" fmla="*/ 2279500 h 6673820"/>
              <a:gd name="connsiteX216" fmla="*/ 6630483 w 11748700"/>
              <a:gd name="connsiteY216" fmla="*/ 2262165 h 6673820"/>
              <a:gd name="connsiteX217" fmla="*/ 6582813 w 11748700"/>
              <a:gd name="connsiteY217" fmla="*/ 2249164 h 6673820"/>
              <a:gd name="connsiteX218" fmla="*/ 6478805 w 11748700"/>
              <a:gd name="connsiteY218" fmla="*/ 2240497 h 6673820"/>
              <a:gd name="connsiteX219" fmla="*/ 5997770 w 11748700"/>
              <a:gd name="connsiteY219" fmla="*/ 2227496 h 6673820"/>
              <a:gd name="connsiteX220" fmla="*/ 5183044 w 11748700"/>
              <a:gd name="connsiteY220" fmla="*/ 2223162 h 6673820"/>
              <a:gd name="connsiteX221" fmla="*/ 4593668 w 11748700"/>
              <a:gd name="connsiteY221" fmla="*/ 2201494 h 6673820"/>
              <a:gd name="connsiteX222" fmla="*/ 4467992 w 11748700"/>
              <a:gd name="connsiteY222" fmla="*/ 2188493 h 6673820"/>
              <a:gd name="connsiteX223" fmla="*/ 4277311 w 11748700"/>
              <a:gd name="connsiteY223" fmla="*/ 2171158 h 6673820"/>
              <a:gd name="connsiteX224" fmla="*/ 4207973 w 11748700"/>
              <a:gd name="connsiteY224" fmla="*/ 2162491 h 6673820"/>
              <a:gd name="connsiteX225" fmla="*/ 4168970 w 11748700"/>
              <a:gd name="connsiteY225" fmla="*/ 2153824 h 6673820"/>
              <a:gd name="connsiteX226" fmla="*/ 3722604 w 11748700"/>
              <a:gd name="connsiteY226" fmla="*/ 2145156 h 6673820"/>
              <a:gd name="connsiteX227" fmla="*/ 3627264 w 11748700"/>
              <a:gd name="connsiteY227" fmla="*/ 2136489 h 6673820"/>
              <a:gd name="connsiteX228" fmla="*/ 3592595 w 11748700"/>
              <a:gd name="connsiteY228" fmla="*/ 2123488 h 6673820"/>
              <a:gd name="connsiteX229" fmla="*/ 3471253 w 11748700"/>
              <a:gd name="connsiteY229" fmla="*/ 2101820 h 6673820"/>
              <a:gd name="connsiteX230" fmla="*/ 3349911 w 11748700"/>
              <a:gd name="connsiteY230" fmla="*/ 2054150 h 6673820"/>
              <a:gd name="connsiteX231" fmla="*/ 3228568 w 11748700"/>
              <a:gd name="connsiteY231" fmla="*/ 2006480 h 6673820"/>
              <a:gd name="connsiteX232" fmla="*/ 3206900 w 11748700"/>
              <a:gd name="connsiteY232" fmla="*/ 1989145 h 6673820"/>
              <a:gd name="connsiteX233" fmla="*/ 3163564 w 11748700"/>
              <a:gd name="connsiteY233" fmla="*/ 1967477 h 6673820"/>
              <a:gd name="connsiteX234" fmla="*/ 3124561 w 11748700"/>
              <a:gd name="connsiteY234" fmla="*/ 1932808 h 6673820"/>
              <a:gd name="connsiteX235" fmla="*/ 3094225 w 11748700"/>
              <a:gd name="connsiteY235" fmla="*/ 1911139 h 6673820"/>
              <a:gd name="connsiteX236" fmla="*/ 3020553 w 11748700"/>
              <a:gd name="connsiteY236" fmla="*/ 1850468 h 6673820"/>
              <a:gd name="connsiteX237" fmla="*/ 2994551 w 11748700"/>
              <a:gd name="connsiteY237" fmla="*/ 1828800 h 6673820"/>
              <a:gd name="connsiteX238" fmla="*/ 2977217 w 11748700"/>
              <a:gd name="connsiteY238" fmla="*/ 1807132 h 6673820"/>
              <a:gd name="connsiteX239" fmla="*/ 2964216 w 11748700"/>
              <a:gd name="connsiteY239" fmla="*/ 1794131 h 6673820"/>
              <a:gd name="connsiteX240" fmla="*/ 2951215 w 11748700"/>
              <a:gd name="connsiteY240" fmla="*/ 1768129 h 6673820"/>
              <a:gd name="connsiteX241" fmla="*/ 2933880 w 11748700"/>
              <a:gd name="connsiteY241" fmla="*/ 1746461 h 6673820"/>
              <a:gd name="connsiteX242" fmla="*/ 2916546 w 11748700"/>
              <a:gd name="connsiteY242" fmla="*/ 1720459 h 6673820"/>
              <a:gd name="connsiteX243" fmla="*/ 2899211 w 11748700"/>
              <a:gd name="connsiteY243" fmla="*/ 1703124 h 6673820"/>
              <a:gd name="connsiteX244" fmla="*/ 2890544 w 11748700"/>
              <a:gd name="connsiteY244" fmla="*/ 1690123 h 6673820"/>
              <a:gd name="connsiteX245" fmla="*/ 2829873 w 11748700"/>
              <a:gd name="connsiteY245" fmla="*/ 1607784 h 6673820"/>
              <a:gd name="connsiteX246" fmla="*/ 2816872 w 11748700"/>
              <a:gd name="connsiteY246" fmla="*/ 1577448 h 6673820"/>
              <a:gd name="connsiteX247" fmla="*/ 2812538 w 11748700"/>
              <a:gd name="connsiteY247" fmla="*/ 1542779 h 6673820"/>
              <a:gd name="connsiteX248" fmla="*/ 2808204 w 11748700"/>
              <a:gd name="connsiteY248" fmla="*/ 1430104 h 6673820"/>
              <a:gd name="connsiteX249" fmla="*/ 2799537 w 11748700"/>
              <a:gd name="connsiteY249" fmla="*/ 1391101 h 6673820"/>
              <a:gd name="connsiteX250" fmla="*/ 2795203 w 11748700"/>
              <a:gd name="connsiteY250" fmla="*/ 1343431 h 6673820"/>
              <a:gd name="connsiteX251" fmla="*/ 2786536 w 11748700"/>
              <a:gd name="connsiteY251" fmla="*/ 1300095 h 6673820"/>
              <a:gd name="connsiteX252" fmla="*/ 2773535 w 11748700"/>
              <a:gd name="connsiteY252" fmla="*/ 1152751 h 6673820"/>
              <a:gd name="connsiteX253" fmla="*/ 2769202 w 11748700"/>
              <a:gd name="connsiteY253" fmla="*/ 1135416 h 6673820"/>
              <a:gd name="connsiteX254" fmla="*/ 2777869 w 11748700"/>
              <a:gd name="connsiteY254" fmla="*/ 996739 h 6673820"/>
              <a:gd name="connsiteX255" fmla="*/ 2786536 w 11748700"/>
              <a:gd name="connsiteY255" fmla="*/ 966404 h 6673820"/>
              <a:gd name="connsiteX256" fmla="*/ 2812538 w 11748700"/>
              <a:gd name="connsiteY256" fmla="*/ 905733 h 6673820"/>
              <a:gd name="connsiteX257" fmla="*/ 2847207 w 11748700"/>
              <a:gd name="connsiteY257" fmla="*/ 862396 h 6673820"/>
              <a:gd name="connsiteX258" fmla="*/ 2864542 w 11748700"/>
              <a:gd name="connsiteY258" fmla="*/ 840728 h 6673820"/>
              <a:gd name="connsiteX259" fmla="*/ 2881876 w 11748700"/>
              <a:gd name="connsiteY259" fmla="*/ 827727 h 6673820"/>
              <a:gd name="connsiteX260" fmla="*/ 2894877 w 11748700"/>
              <a:gd name="connsiteY260" fmla="*/ 819060 h 6673820"/>
              <a:gd name="connsiteX261" fmla="*/ 2912212 w 11748700"/>
              <a:gd name="connsiteY261" fmla="*/ 801725 h 6673820"/>
              <a:gd name="connsiteX262" fmla="*/ 3003219 w 11748700"/>
              <a:gd name="connsiteY262" fmla="*/ 775723 h 6673820"/>
              <a:gd name="connsiteX263" fmla="*/ 3115893 w 11748700"/>
              <a:gd name="connsiteY263" fmla="*/ 749721 h 6673820"/>
              <a:gd name="connsiteX264" fmla="*/ 3137562 w 11748700"/>
              <a:gd name="connsiteY264" fmla="*/ 741054 h 6673820"/>
              <a:gd name="connsiteX265" fmla="*/ 3163564 w 11748700"/>
              <a:gd name="connsiteY265" fmla="*/ 732387 h 6673820"/>
              <a:gd name="connsiteX266" fmla="*/ 3219901 w 11748700"/>
              <a:gd name="connsiteY266" fmla="*/ 702051 h 6673820"/>
              <a:gd name="connsiteX267" fmla="*/ 3237236 w 11748700"/>
              <a:gd name="connsiteY267" fmla="*/ 689050 h 6673820"/>
              <a:gd name="connsiteX268" fmla="*/ 3293573 w 11748700"/>
              <a:gd name="connsiteY268" fmla="*/ 663048 h 6673820"/>
              <a:gd name="connsiteX269" fmla="*/ 3323909 w 11748700"/>
              <a:gd name="connsiteY269" fmla="*/ 650047 h 6673820"/>
              <a:gd name="connsiteX270" fmla="*/ 3362911 w 11748700"/>
              <a:gd name="connsiteY270" fmla="*/ 641380 h 6673820"/>
              <a:gd name="connsiteX271" fmla="*/ 3488587 w 11748700"/>
              <a:gd name="connsiteY271" fmla="*/ 619712 h 6673820"/>
              <a:gd name="connsiteX272" fmla="*/ 3644599 w 11748700"/>
              <a:gd name="connsiteY272" fmla="*/ 598044 h 6673820"/>
              <a:gd name="connsiteX273" fmla="*/ 3731272 w 11748700"/>
              <a:gd name="connsiteY273" fmla="*/ 589376 h 6673820"/>
              <a:gd name="connsiteX274" fmla="*/ 3809277 w 11748700"/>
              <a:gd name="connsiteY274" fmla="*/ 576375 h 6673820"/>
              <a:gd name="connsiteX275" fmla="*/ 3891617 w 11748700"/>
              <a:gd name="connsiteY275" fmla="*/ 567708 h 6673820"/>
              <a:gd name="connsiteX276" fmla="*/ 4359651 w 11748700"/>
              <a:gd name="connsiteY276" fmla="*/ 533039 h 6673820"/>
              <a:gd name="connsiteX277" fmla="*/ 4428989 w 11748700"/>
              <a:gd name="connsiteY277" fmla="*/ 520038 h 6673820"/>
              <a:gd name="connsiteX278" fmla="*/ 4554665 w 11748700"/>
              <a:gd name="connsiteY278" fmla="*/ 507037 h 6673820"/>
              <a:gd name="connsiteX279" fmla="*/ 4654339 w 11748700"/>
              <a:gd name="connsiteY279" fmla="*/ 485369 h 6673820"/>
              <a:gd name="connsiteX280" fmla="*/ 4758347 w 11748700"/>
              <a:gd name="connsiteY280" fmla="*/ 437699 h 6673820"/>
              <a:gd name="connsiteX281" fmla="*/ 4888356 w 11748700"/>
              <a:gd name="connsiteY281" fmla="*/ 416030 h 6673820"/>
              <a:gd name="connsiteX282" fmla="*/ 5105039 w 11748700"/>
              <a:gd name="connsiteY282" fmla="*/ 364027 h 6673820"/>
              <a:gd name="connsiteX283" fmla="*/ 5209046 w 11748700"/>
              <a:gd name="connsiteY283" fmla="*/ 351026 h 6673820"/>
              <a:gd name="connsiteX284" fmla="*/ 5386726 w 11748700"/>
              <a:gd name="connsiteY284" fmla="*/ 329357 h 6673820"/>
              <a:gd name="connsiteX285" fmla="*/ 5560072 w 11748700"/>
              <a:gd name="connsiteY285" fmla="*/ 320690 h 6673820"/>
              <a:gd name="connsiteX286" fmla="*/ 5742085 w 11748700"/>
              <a:gd name="connsiteY286" fmla="*/ 312023 h 6673820"/>
              <a:gd name="connsiteX287" fmla="*/ 5958767 w 11748700"/>
              <a:gd name="connsiteY287" fmla="*/ 307689 h 6673820"/>
              <a:gd name="connsiteX288" fmla="*/ 6114779 w 11748700"/>
              <a:gd name="connsiteY288" fmla="*/ 303355 h 6673820"/>
              <a:gd name="connsiteX289" fmla="*/ 6270790 w 11748700"/>
              <a:gd name="connsiteY289" fmla="*/ 281687 h 6673820"/>
              <a:gd name="connsiteX290" fmla="*/ 6392132 w 11748700"/>
              <a:gd name="connsiteY290" fmla="*/ 268686 h 6673820"/>
              <a:gd name="connsiteX291" fmla="*/ 6695488 w 11748700"/>
              <a:gd name="connsiteY291" fmla="*/ 260019 h 6673820"/>
              <a:gd name="connsiteX292" fmla="*/ 6764826 w 11748700"/>
              <a:gd name="connsiteY292" fmla="*/ 251352 h 6673820"/>
              <a:gd name="connsiteX293" fmla="*/ 6907837 w 11748700"/>
              <a:gd name="connsiteY293" fmla="*/ 238351 h 6673820"/>
              <a:gd name="connsiteX294" fmla="*/ 6959840 w 11748700"/>
              <a:gd name="connsiteY294" fmla="*/ 229683 h 6673820"/>
              <a:gd name="connsiteX295" fmla="*/ 6998843 w 11748700"/>
              <a:gd name="connsiteY295" fmla="*/ 212349 h 6673820"/>
              <a:gd name="connsiteX296" fmla="*/ 7115852 w 11748700"/>
              <a:gd name="connsiteY296" fmla="*/ 199348 h 6673820"/>
              <a:gd name="connsiteX297" fmla="*/ 7159188 w 11748700"/>
              <a:gd name="connsiteY297" fmla="*/ 186347 h 6673820"/>
              <a:gd name="connsiteX298" fmla="*/ 7189524 w 11748700"/>
              <a:gd name="connsiteY298" fmla="*/ 182013 h 6673820"/>
              <a:gd name="connsiteX299" fmla="*/ 7380204 w 11748700"/>
              <a:gd name="connsiteY299" fmla="*/ 173346 h 6673820"/>
              <a:gd name="connsiteX300" fmla="*/ 7440875 w 11748700"/>
              <a:gd name="connsiteY300" fmla="*/ 164679 h 6673820"/>
              <a:gd name="connsiteX301" fmla="*/ 7466877 w 11748700"/>
              <a:gd name="connsiteY301" fmla="*/ 156011 h 6673820"/>
              <a:gd name="connsiteX302" fmla="*/ 7514548 w 11748700"/>
              <a:gd name="connsiteY302" fmla="*/ 143010 h 6673820"/>
              <a:gd name="connsiteX303" fmla="*/ 7527548 w 11748700"/>
              <a:gd name="connsiteY303" fmla="*/ 134343 h 6673820"/>
              <a:gd name="connsiteX304" fmla="*/ 7570885 w 11748700"/>
              <a:gd name="connsiteY304" fmla="*/ 121342 h 6673820"/>
              <a:gd name="connsiteX305" fmla="*/ 7609888 w 11748700"/>
              <a:gd name="connsiteY305" fmla="*/ 104008 h 6673820"/>
              <a:gd name="connsiteX306" fmla="*/ 7726896 w 11748700"/>
              <a:gd name="connsiteY306" fmla="*/ 82339 h 6673820"/>
              <a:gd name="connsiteX307" fmla="*/ 7752898 w 11748700"/>
              <a:gd name="connsiteY307" fmla="*/ 78006 h 6673820"/>
              <a:gd name="connsiteX308" fmla="*/ 7787567 w 11748700"/>
              <a:gd name="connsiteY308" fmla="*/ 73672 h 6673820"/>
              <a:gd name="connsiteX309" fmla="*/ 7804902 w 11748700"/>
              <a:gd name="connsiteY309" fmla="*/ 69338 h 6673820"/>
              <a:gd name="connsiteX310" fmla="*/ 7913243 w 11748700"/>
              <a:gd name="connsiteY310" fmla="*/ 65005 h 6673820"/>
              <a:gd name="connsiteX311" fmla="*/ 8021584 w 11748700"/>
              <a:gd name="connsiteY311" fmla="*/ 47670 h 6673820"/>
              <a:gd name="connsiteX312" fmla="*/ 8064921 w 11748700"/>
              <a:gd name="connsiteY312" fmla="*/ 34669 h 6673820"/>
              <a:gd name="connsiteX313" fmla="*/ 8099590 w 11748700"/>
              <a:gd name="connsiteY313" fmla="*/ 21668 h 6673820"/>
              <a:gd name="connsiteX314" fmla="*/ 8121258 w 11748700"/>
              <a:gd name="connsiteY314" fmla="*/ 13001 h 6673820"/>
              <a:gd name="connsiteX315" fmla="*/ 8134259 w 11748700"/>
              <a:gd name="connsiteY315" fmla="*/ 8667 h 6673820"/>
              <a:gd name="connsiteX316" fmla="*/ 8155928 w 11748700"/>
              <a:gd name="connsiteY316" fmla="*/ 0 h 6673820"/>
              <a:gd name="connsiteX317" fmla="*/ 8216599 w 11748700"/>
              <a:gd name="connsiteY317" fmla="*/ 4334 h 6673820"/>
              <a:gd name="connsiteX318" fmla="*/ 8238267 w 11748700"/>
              <a:gd name="connsiteY318" fmla="*/ 13001 h 6673820"/>
              <a:gd name="connsiteX319" fmla="*/ 8272936 w 11748700"/>
              <a:gd name="connsiteY319" fmla="*/ 17335 h 6673820"/>
              <a:gd name="connsiteX320" fmla="*/ 8303272 w 11748700"/>
              <a:gd name="connsiteY320" fmla="*/ 30336 h 6673820"/>
              <a:gd name="connsiteX321" fmla="*/ 8337941 w 11748700"/>
              <a:gd name="connsiteY321" fmla="*/ 34669 h 6673820"/>
              <a:gd name="connsiteX322" fmla="*/ 8476618 w 11748700"/>
              <a:gd name="connsiteY322" fmla="*/ 43337 h 6673820"/>
              <a:gd name="connsiteX323" fmla="*/ 8576292 w 11748700"/>
              <a:gd name="connsiteY323" fmla="*/ 47670 h 6673820"/>
              <a:gd name="connsiteX324" fmla="*/ 8671632 w 11748700"/>
              <a:gd name="connsiteY324" fmla="*/ 69338 h 6673820"/>
              <a:gd name="connsiteX325" fmla="*/ 8762639 w 11748700"/>
              <a:gd name="connsiteY325" fmla="*/ 78006 h 6673820"/>
              <a:gd name="connsiteX326" fmla="*/ 8892648 w 11748700"/>
              <a:gd name="connsiteY326" fmla="*/ 104008 h 6673820"/>
              <a:gd name="connsiteX327" fmla="*/ 8948985 w 11748700"/>
              <a:gd name="connsiteY327" fmla="*/ 117009 h 6673820"/>
              <a:gd name="connsiteX328" fmla="*/ 9187336 w 11748700"/>
              <a:gd name="connsiteY328" fmla="*/ 156011 h 6673820"/>
              <a:gd name="connsiteX329" fmla="*/ 9282676 w 11748700"/>
              <a:gd name="connsiteY329" fmla="*/ 173346 h 6673820"/>
              <a:gd name="connsiteX330" fmla="*/ 9404019 w 11748700"/>
              <a:gd name="connsiteY330" fmla="*/ 186347 h 6673820"/>
              <a:gd name="connsiteX331" fmla="*/ 9464690 w 11748700"/>
              <a:gd name="connsiteY331" fmla="*/ 195014 h 6673820"/>
              <a:gd name="connsiteX332" fmla="*/ 9698707 w 11748700"/>
              <a:gd name="connsiteY332" fmla="*/ 216683 h 6673820"/>
              <a:gd name="connsiteX333" fmla="*/ 9785380 w 11748700"/>
              <a:gd name="connsiteY333" fmla="*/ 229683 h 6673820"/>
              <a:gd name="connsiteX334" fmla="*/ 9885054 w 11748700"/>
              <a:gd name="connsiteY334" fmla="*/ 251352 h 6673820"/>
              <a:gd name="connsiteX335" fmla="*/ 9958726 w 11748700"/>
              <a:gd name="connsiteY335" fmla="*/ 255685 h 6673820"/>
              <a:gd name="connsiteX336" fmla="*/ 10114737 w 11748700"/>
              <a:gd name="connsiteY336" fmla="*/ 260019 h 6673820"/>
              <a:gd name="connsiteX337" fmla="*/ 10205744 w 11748700"/>
              <a:gd name="connsiteY337" fmla="*/ 273020 h 6673820"/>
              <a:gd name="connsiteX338" fmla="*/ 10357421 w 11748700"/>
              <a:gd name="connsiteY338" fmla="*/ 281687 h 6673820"/>
              <a:gd name="connsiteX339" fmla="*/ 10405092 w 11748700"/>
              <a:gd name="connsiteY339" fmla="*/ 286021 h 6673820"/>
              <a:gd name="connsiteX340" fmla="*/ 10452762 w 11748700"/>
              <a:gd name="connsiteY340" fmla="*/ 299022 h 6673820"/>
              <a:gd name="connsiteX341" fmla="*/ 10483097 w 11748700"/>
              <a:gd name="connsiteY341" fmla="*/ 303355 h 6673820"/>
              <a:gd name="connsiteX342" fmla="*/ 10552436 w 11748700"/>
              <a:gd name="connsiteY342" fmla="*/ 312023 h 6673820"/>
              <a:gd name="connsiteX343" fmla="*/ 10634775 w 11748700"/>
              <a:gd name="connsiteY343" fmla="*/ 333691 h 6673820"/>
              <a:gd name="connsiteX344" fmla="*/ 10717114 w 11748700"/>
              <a:gd name="connsiteY344" fmla="*/ 342358 h 6673820"/>
              <a:gd name="connsiteX345" fmla="*/ 10773452 w 11748700"/>
              <a:gd name="connsiteY345" fmla="*/ 364027 h 6673820"/>
              <a:gd name="connsiteX346" fmla="*/ 10842790 w 11748700"/>
              <a:gd name="connsiteY346" fmla="*/ 385695 h 6673820"/>
              <a:gd name="connsiteX347" fmla="*/ 10903461 w 11748700"/>
              <a:gd name="connsiteY347" fmla="*/ 390028 h 6673820"/>
              <a:gd name="connsiteX348" fmla="*/ 10981467 w 11748700"/>
              <a:gd name="connsiteY348" fmla="*/ 424698 h 6673820"/>
              <a:gd name="connsiteX349" fmla="*/ 11050805 w 11748700"/>
              <a:gd name="connsiteY349" fmla="*/ 442032 h 6673820"/>
              <a:gd name="connsiteX350" fmla="*/ 11133145 w 11748700"/>
              <a:gd name="connsiteY350" fmla="*/ 476701 h 6673820"/>
              <a:gd name="connsiteX351" fmla="*/ 11154813 w 11748700"/>
              <a:gd name="connsiteY351" fmla="*/ 485369 h 6673820"/>
              <a:gd name="connsiteX352" fmla="*/ 11232819 w 11748700"/>
              <a:gd name="connsiteY352" fmla="*/ 533039 h 6673820"/>
              <a:gd name="connsiteX353" fmla="*/ 11258820 w 11748700"/>
              <a:gd name="connsiteY353" fmla="*/ 554707 h 6673820"/>
              <a:gd name="connsiteX354" fmla="*/ 11328159 w 11748700"/>
              <a:gd name="connsiteY354" fmla="*/ 645714 h 6673820"/>
              <a:gd name="connsiteX355" fmla="*/ 11371495 w 11748700"/>
              <a:gd name="connsiteY355" fmla="*/ 754055 h 6673820"/>
              <a:gd name="connsiteX356" fmla="*/ 11397497 w 11748700"/>
              <a:gd name="connsiteY356" fmla="*/ 806059 h 6673820"/>
              <a:gd name="connsiteX357" fmla="*/ 11427833 w 11748700"/>
              <a:gd name="connsiteY357" fmla="*/ 931735 h 6673820"/>
              <a:gd name="connsiteX358" fmla="*/ 11458168 w 11748700"/>
              <a:gd name="connsiteY358" fmla="*/ 1014074 h 6673820"/>
              <a:gd name="connsiteX359" fmla="*/ 11462502 w 11748700"/>
              <a:gd name="connsiteY359" fmla="*/ 1087746 h 6673820"/>
              <a:gd name="connsiteX360" fmla="*/ 11475503 w 11748700"/>
              <a:gd name="connsiteY360" fmla="*/ 1126749 h 6673820"/>
              <a:gd name="connsiteX361" fmla="*/ 11488504 w 11748700"/>
              <a:gd name="connsiteY361" fmla="*/ 1330430 h 6673820"/>
              <a:gd name="connsiteX362" fmla="*/ 11523173 w 11748700"/>
              <a:gd name="connsiteY362" fmla="*/ 1677122 h 6673820"/>
              <a:gd name="connsiteX363" fmla="*/ 11518839 w 11748700"/>
              <a:gd name="connsiteY363" fmla="*/ 1954476 h 6673820"/>
              <a:gd name="connsiteX364" fmla="*/ 11510172 w 11748700"/>
              <a:gd name="connsiteY364" fmla="*/ 2084485 h 6673820"/>
              <a:gd name="connsiteX365" fmla="*/ 11518839 w 11748700"/>
              <a:gd name="connsiteY365" fmla="*/ 2283833 h 6673820"/>
              <a:gd name="connsiteX366" fmla="*/ 11583844 w 11748700"/>
              <a:gd name="connsiteY366" fmla="*/ 2379173 h 6673820"/>
              <a:gd name="connsiteX367" fmla="*/ 11605512 w 11748700"/>
              <a:gd name="connsiteY367" fmla="*/ 2439845 h 6673820"/>
              <a:gd name="connsiteX368" fmla="*/ 11609846 w 11748700"/>
              <a:gd name="connsiteY368" fmla="*/ 2487515 h 6673820"/>
              <a:gd name="connsiteX369" fmla="*/ 11622847 w 11748700"/>
              <a:gd name="connsiteY369" fmla="*/ 2556853 h 6673820"/>
              <a:gd name="connsiteX370" fmla="*/ 11618513 w 11748700"/>
              <a:gd name="connsiteY370" fmla="*/ 2786537 h 6673820"/>
              <a:gd name="connsiteX371" fmla="*/ 11614180 w 11748700"/>
              <a:gd name="connsiteY371" fmla="*/ 3089892 h 6673820"/>
              <a:gd name="connsiteX372" fmla="*/ 11596845 w 11748700"/>
              <a:gd name="connsiteY372" fmla="*/ 3211234 h 6673820"/>
              <a:gd name="connsiteX373" fmla="*/ 11583844 w 11748700"/>
              <a:gd name="connsiteY373" fmla="*/ 3328243 h 6673820"/>
              <a:gd name="connsiteX374" fmla="*/ 11575177 w 11748700"/>
              <a:gd name="connsiteY374" fmla="*/ 3423583 h 6673820"/>
              <a:gd name="connsiteX375" fmla="*/ 11562176 w 11748700"/>
              <a:gd name="connsiteY375" fmla="*/ 3666267 h 6673820"/>
              <a:gd name="connsiteX376" fmla="*/ 11575177 w 11748700"/>
              <a:gd name="connsiteY376" fmla="*/ 4025960 h 6673820"/>
              <a:gd name="connsiteX377" fmla="*/ 11592511 w 11748700"/>
              <a:gd name="connsiteY377" fmla="*/ 4108300 h 6673820"/>
              <a:gd name="connsiteX378" fmla="*/ 11631514 w 11748700"/>
              <a:gd name="connsiteY378" fmla="*/ 4333649 h 6673820"/>
              <a:gd name="connsiteX379" fmla="*/ 11653183 w 11748700"/>
              <a:gd name="connsiteY379" fmla="*/ 4411655 h 6673820"/>
              <a:gd name="connsiteX380" fmla="*/ 11666184 w 11748700"/>
              <a:gd name="connsiteY380" fmla="*/ 4498328 h 6673820"/>
              <a:gd name="connsiteX381" fmla="*/ 11674851 w 11748700"/>
              <a:gd name="connsiteY381" fmla="*/ 4541664 h 6673820"/>
              <a:gd name="connsiteX382" fmla="*/ 11687852 w 11748700"/>
              <a:gd name="connsiteY382" fmla="*/ 4658673 h 6673820"/>
              <a:gd name="connsiteX383" fmla="*/ 11692185 w 11748700"/>
              <a:gd name="connsiteY383" fmla="*/ 4715010 h 6673820"/>
              <a:gd name="connsiteX384" fmla="*/ 11700853 w 11748700"/>
              <a:gd name="connsiteY384" fmla="*/ 4771348 h 6673820"/>
              <a:gd name="connsiteX385" fmla="*/ 11709520 w 11748700"/>
              <a:gd name="connsiteY385" fmla="*/ 4923026 h 6673820"/>
              <a:gd name="connsiteX386" fmla="*/ 11718187 w 11748700"/>
              <a:gd name="connsiteY386" fmla="*/ 4983697 h 6673820"/>
              <a:gd name="connsiteX387" fmla="*/ 11726855 w 11748700"/>
              <a:gd name="connsiteY387" fmla="*/ 5079037 h 6673820"/>
              <a:gd name="connsiteX388" fmla="*/ 11731188 w 11748700"/>
              <a:gd name="connsiteY388" fmla="*/ 5105039 h 6673820"/>
              <a:gd name="connsiteX389" fmla="*/ 11744189 w 11748700"/>
              <a:gd name="connsiteY389" fmla="*/ 5230715 h 6673820"/>
              <a:gd name="connsiteX390" fmla="*/ 11726855 w 11748700"/>
              <a:gd name="connsiteY390" fmla="*/ 5690082 h 6673820"/>
              <a:gd name="connsiteX391" fmla="*/ 11687852 w 11748700"/>
              <a:gd name="connsiteY391" fmla="*/ 5785422 h 6673820"/>
              <a:gd name="connsiteX392" fmla="*/ 11670517 w 11748700"/>
              <a:gd name="connsiteY392" fmla="*/ 5815757 h 6673820"/>
              <a:gd name="connsiteX393" fmla="*/ 11601179 w 11748700"/>
              <a:gd name="connsiteY393" fmla="*/ 5859094 h 6673820"/>
              <a:gd name="connsiteX394" fmla="*/ 11458168 w 11748700"/>
              <a:gd name="connsiteY394" fmla="*/ 5919765 h 6673820"/>
              <a:gd name="connsiteX395" fmla="*/ 11401831 w 11748700"/>
              <a:gd name="connsiteY395" fmla="*/ 5963101 h 6673820"/>
              <a:gd name="connsiteX396" fmla="*/ 11297823 w 11748700"/>
              <a:gd name="connsiteY396" fmla="*/ 6032440 h 6673820"/>
              <a:gd name="connsiteX397" fmla="*/ 11258820 w 11748700"/>
              <a:gd name="connsiteY397" fmla="*/ 6075776 h 6673820"/>
              <a:gd name="connsiteX398" fmla="*/ 11198149 w 11748700"/>
              <a:gd name="connsiteY398" fmla="*/ 6123446 h 6673820"/>
              <a:gd name="connsiteX399" fmla="*/ 11098475 w 11748700"/>
              <a:gd name="connsiteY399" fmla="*/ 6210119 h 6673820"/>
              <a:gd name="connsiteX400" fmla="*/ 10942464 w 11748700"/>
              <a:gd name="connsiteY400" fmla="*/ 6327128 h 6673820"/>
              <a:gd name="connsiteX401" fmla="*/ 10634775 w 11748700"/>
              <a:gd name="connsiteY401" fmla="*/ 6461471 h 6673820"/>
              <a:gd name="connsiteX402" fmla="*/ 10461429 w 11748700"/>
              <a:gd name="connsiteY402" fmla="*/ 6478806 h 6673820"/>
              <a:gd name="connsiteX403" fmla="*/ 10041065 w 11748700"/>
              <a:gd name="connsiteY403" fmla="*/ 6487473 h 6673820"/>
              <a:gd name="connsiteX404" fmla="*/ 9967393 w 11748700"/>
              <a:gd name="connsiteY404" fmla="*/ 6491807 h 6673820"/>
              <a:gd name="connsiteX405" fmla="*/ 9885054 w 11748700"/>
              <a:gd name="connsiteY405" fmla="*/ 6509141 h 6673820"/>
              <a:gd name="connsiteX406" fmla="*/ 9798381 w 11748700"/>
              <a:gd name="connsiteY406" fmla="*/ 6522142 h 6673820"/>
              <a:gd name="connsiteX407" fmla="*/ 9681372 w 11748700"/>
              <a:gd name="connsiteY407" fmla="*/ 6548144 h 6673820"/>
              <a:gd name="connsiteX408" fmla="*/ 9486358 w 11748700"/>
              <a:gd name="connsiteY408" fmla="*/ 6574146 h 6673820"/>
              <a:gd name="connsiteX409" fmla="*/ 9278343 w 11748700"/>
              <a:gd name="connsiteY409" fmla="*/ 6613149 h 6673820"/>
              <a:gd name="connsiteX410" fmla="*/ 9209004 w 11748700"/>
              <a:gd name="connsiteY410" fmla="*/ 6630483 h 6673820"/>
              <a:gd name="connsiteX411" fmla="*/ 8775639 w 11748700"/>
              <a:gd name="connsiteY411" fmla="*/ 6647818 h 6673820"/>
              <a:gd name="connsiteX412" fmla="*/ 8463617 w 11748700"/>
              <a:gd name="connsiteY412" fmla="*/ 6656485 h 6673820"/>
              <a:gd name="connsiteX413" fmla="*/ 8368276 w 11748700"/>
              <a:gd name="connsiteY413" fmla="*/ 6660819 h 6673820"/>
              <a:gd name="connsiteX414" fmla="*/ 8216599 w 11748700"/>
              <a:gd name="connsiteY414" fmla="*/ 6665153 h 6673820"/>
              <a:gd name="connsiteX415" fmla="*/ 7848239 w 11748700"/>
              <a:gd name="connsiteY415" fmla="*/ 6656485 h 6673820"/>
              <a:gd name="connsiteX416" fmla="*/ 7800568 w 11748700"/>
              <a:gd name="connsiteY416" fmla="*/ 6652152 h 6673820"/>
              <a:gd name="connsiteX417" fmla="*/ 7748565 w 11748700"/>
              <a:gd name="connsiteY417" fmla="*/ 6643484 h 6673820"/>
              <a:gd name="connsiteX418" fmla="*/ 7614221 w 11748700"/>
              <a:gd name="connsiteY418" fmla="*/ 6634817 h 6673820"/>
              <a:gd name="connsiteX419" fmla="*/ 7432208 w 11748700"/>
              <a:gd name="connsiteY419" fmla="*/ 6600148 h 6673820"/>
              <a:gd name="connsiteX420" fmla="*/ 7319533 w 11748700"/>
              <a:gd name="connsiteY420" fmla="*/ 6574146 h 6673820"/>
              <a:gd name="connsiteX421" fmla="*/ 7276197 w 11748700"/>
              <a:gd name="connsiteY421" fmla="*/ 6569812 h 6673820"/>
              <a:gd name="connsiteX422" fmla="*/ 7011844 w 11748700"/>
              <a:gd name="connsiteY422" fmla="*/ 6548144 h 6673820"/>
              <a:gd name="connsiteX423" fmla="*/ 6925171 w 11748700"/>
              <a:gd name="connsiteY423" fmla="*/ 6565479 h 6673820"/>
              <a:gd name="connsiteX424" fmla="*/ 6912170 w 11748700"/>
              <a:gd name="connsiteY424" fmla="*/ 6569812 h 6673820"/>
              <a:gd name="connsiteX425" fmla="*/ 6890502 w 11748700"/>
              <a:gd name="connsiteY425" fmla="*/ 6582813 h 6673820"/>
              <a:gd name="connsiteX426" fmla="*/ 6795162 w 11748700"/>
              <a:gd name="connsiteY426" fmla="*/ 6634817 h 6673820"/>
              <a:gd name="connsiteX427" fmla="*/ 6691154 w 11748700"/>
              <a:gd name="connsiteY427" fmla="*/ 6643484 h 6673820"/>
              <a:gd name="connsiteX428" fmla="*/ 6617482 w 11748700"/>
              <a:gd name="connsiteY428" fmla="*/ 6656485 h 6673820"/>
              <a:gd name="connsiteX429" fmla="*/ 6582813 w 11748700"/>
              <a:gd name="connsiteY429" fmla="*/ 6665153 h 6673820"/>
              <a:gd name="connsiteX430" fmla="*/ 6548144 w 11748700"/>
              <a:gd name="connsiteY430" fmla="*/ 6669486 h 6673820"/>
              <a:gd name="connsiteX431" fmla="*/ 6517808 w 11748700"/>
              <a:gd name="connsiteY431" fmla="*/ 6673820 h 6673820"/>
              <a:gd name="connsiteX432" fmla="*/ 6015105 w 11748700"/>
              <a:gd name="connsiteY432" fmla="*/ 6669486 h 6673820"/>
              <a:gd name="connsiteX433" fmla="*/ 5915431 w 11748700"/>
              <a:gd name="connsiteY433" fmla="*/ 6647818 h 6673820"/>
              <a:gd name="connsiteX434" fmla="*/ 5538403 w 11748700"/>
              <a:gd name="connsiteY434" fmla="*/ 6652152 h 6673820"/>
              <a:gd name="connsiteX435" fmla="*/ 5196045 w 11748700"/>
              <a:gd name="connsiteY435" fmla="*/ 6634817 h 6673820"/>
              <a:gd name="connsiteX436" fmla="*/ 4489660 w 11748700"/>
              <a:gd name="connsiteY436" fmla="*/ 6608815 h 6673820"/>
              <a:gd name="connsiteX437" fmla="*/ 4311981 w 11748700"/>
              <a:gd name="connsiteY437" fmla="*/ 6582813 h 6673820"/>
              <a:gd name="connsiteX438" fmla="*/ 4090965 w 11748700"/>
              <a:gd name="connsiteY438" fmla="*/ 6552478 h 6673820"/>
              <a:gd name="connsiteX439" fmla="*/ 3999958 w 11748700"/>
              <a:gd name="connsiteY439" fmla="*/ 6513475 h 6673820"/>
              <a:gd name="connsiteX440" fmla="*/ 3666267 w 11748700"/>
              <a:gd name="connsiteY440" fmla="*/ 6448470 h 6673820"/>
              <a:gd name="connsiteX441" fmla="*/ 3588261 w 11748700"/>
              <a:gd name="connsiteY441" fmla="*/ 6439803 h 6673820"/>
              <a:gd name="connsiteX442" fmla="*/ 3336910 w 11748700"/>
              <a:gd name="connsiteY442" fmla="*/ 6405134 h 6673820"/>
              <a:gd name="connsiteX443" fmla="*/ 3003219 w 11748700"/>
              <a:gd name="connsiteY443" fmla="*/ 6340129 h 6673820"/>
              <a:gd name="connsiteX444" fmla="*/ 2825539 w 11748700"/>
              <a:gd name="connsiteY444" fmla="*/ 6309793 h 6673820"/>
              <a:gd name="connsiteX445" fmla="*/ 2678195 w 11748700"/>
              <a:gd name="connsiteY445" fmla="*/ 6288125 h 6673820"/>
              <a:gd name="connsiteX446" fmla="*/ 2500515 w 11748700"/>
              <a:gd name="connsiteY446" fmla="*/ 6305460 h 6673820"/>
              <a:gd name="connsiteX447" fmla="*/ 2439844 w 11748700"/>
              <a:gd name="connsiteY447" fmla="*/ 6314127 h 6673820"/>
              <a:gd name="connsiteX448" fmla="*/ 2244830 w 11748700"/>
              <a:gd name="connsiteY448" fmla="*/ 6361797 h 6673820"/>
              <a:gd name="connsiteX449" fmla="*/ 2088819 w 11748700"/>
              <a:gd name="connsiteY449" fmla="*/ 6383465 h 6673820"/>
              <a:gd name="connsiteX450" fmla="*/ 2015147 w 11748700"/>
              <a:gd name="connsiteY450" fmla="*/ 6400800 h 6673820"/>
              <a:gd name="connsiteX451" fmla="*/ 1950142 w 11748700"/>
              <a:gd name="connsiteY451" fmla="*/ 6409467 h 6673820"/>
              <a:gd name="connsiteX452" fmla="*/ 1815799 w 11748700"/>
              <a:gd name="connsiteY452" fmla="*/ 6444137 h 6673820"/>
              <a:gd name="connsiteX453" fmla="*/ 1681456 w 11748700"/>
              <a:gd name="connsiteY453" fmla="*/ 6452804 h 6673820"/>
              <a:gd name="connsiteX454" fmla="*/ 1473440 w 11748700"/>
              <a:gd name="connsiteY454" fmla="*/ 6431136 h 6673820"/>
              <a:gd name="connsiteX455" fmla="*/ 1369433 w 11748700"/>
              <a:gd name="connsiteY455" fmla="*/ 6418135 h 6673820"/>
              <a:gd name="connsiteX456" fmla="*/ 1287093 w 11748700"/>
              <a:gd name="connsiteY456" fmla="*/ 6405134 h 6673820"/>
              <a:gd name="connsiteX457" fmla="*/ 1239423 w 11748700"/>
              <a:gd name="connsiteY457" fmla="*/ 6396466 h 6673820"/>
              <a:gd name="connsiteX458" fmla="*/ 1165751 w 11748700"/>
              <a:gd name="connsiteY458" fmla="*/ 6370464 h 6673820"/>
              <a:gd name="connsiteX459" fmla="*/ 1053076 w 11748700"/>
              <a:gd name="connsiteY459" fmla="*/ 6335795 h 6673820"/>
              <a:gd name="connsiteX460" fmla="*/ 892731 w 11748700"/>
              <a:gd name="connsiteY460" fmla="*/ 6244789 h 6673820"/>
              <a:gd name="connsiteX461" fmla="*/ 858062 w 11748700"/>
              <a:gd name="connsiteY461" fmla="*/ 6218787 h 6673820"/>
              <a:gd name="connsiteX462" fmla="*/ 775723 w 11748700"/>
              <a:gd name="connsiteY462" fmla="*/ 6149448 h 6673820"/>
              <a:gd name="connsiteX463" fmla="*/ 719385 w 11748700"/>
              <a:gd name="connsiteY463" fmla="*/ 6023773 h 6673820"/>
              <a:gd name="connsiteX464" fmla="*/ 654381 w 11748700"/>
              <a:gd name="connsiteY464" fmla="*/ 5950101 h 6673820"/>
              <a:gd name="connsiteX465" fmla="*/ 628379 w 11748700"/>
              <a:gd name="connsiteY465" fmla="*/ 5893763 h 6673820"/>
              <a:gd name="connsiteX466" fmla="*/ 576375 w 11748700"/>
              <a:gd name="connsiteY466" fmla="*/ 5802756 h 6673820"/>
              <a:gd name="connsiteX467" fmla="*/ 489702 w 11748700"/>
              <a:gd name="connsiteY467" fmla="*/ 5620743 h 6673820"/>
              <a:gd name="connsiteX468" fmla="*/ 476701 w 11748700"/>
              <a:gd name="connsiteY468" fmla="*/ 5551405 h 6673820"/>
              <a:gd name="connsiteX469" fmla="*/ 372693 w 11748700"/>
              <a:gd name="connsiteY469" fmla="*/ 5317388 h 6673820"/>
              <a:gd name="connsiteX470" fmla="*/ 359693 w 11748700"/>
              <a:gd name="connsiteY470" fmla="*/ 5269718 h 6673820"/>
              <a:gd name="connsiteX471" fmla="*/ 329357 w 11748700"/>
              <a:gd name="connsiteY471" fmla="*/ 5183045 h 6673820"/>
              <a:gd name="connsiteX472" fmla="*/ 281687 w 11748700"/>
              <a:gd name="connsiteY472" fmla="*/ 5083371 h 6673820"/>
              <a:gd name="connsiteX473" fmla="*/ 251351 w 11748700"/>
              <a:gd name="connsiteY473" fmla="*/ 5009699 h 6673820"/>
              <a:gd name="connsiteX474" fmla="*/ 238350 w 11748700"/>
              <a:gd name="connsiteY474" fmla="*/ 4970696 h 6673820"/>
              <a:gd name="connsiteX475" fmla="*/ 212348 w 11748700"/>
              <a:gd name="connsiteY475" fmla="*/ 4936027 h 6673820"/>
              <a:gd name="connsiteX476" fmla="*/ 177679 w 11748700"/>
              <a:gd name="connsiteY476" fmla="*/ 4849354 h 6673820"/>
              <a:gd name="connsiteX477" fmla="*/ 125675 w 11748700"/>
              <a:gd name="connsiteY477" fmla="*/ 4745346 h 6673820"/>
              <a:gd name="connsiteX478" fmla="*/ 99674 w 11748700"/>
              <a:gd name="connsiteY478" fmla="*/ 4654339 h 6673820"/>
              <a:gd name="connsiteX479" fmla="*/ 73672 w 11748700"/>
              <a:gd name="connsiteY479" fmla="*/ 4602336 h 6673820"/>
              <a:gd name="connsiteX480" fmla="*/ 69338 w 11748700"/>
              <a:gd name="connsiteY480" fmla="*/ 4580667 h 6673820"/>
              <a:gd name="connsiteX481" fmla="*/ 47670 w 11748700"/>
              <a:gd name="connsiteY481" fmla="*/ 4537331 h 6673820"/>
              <a:gd name="connsiteX482" fmla="*/ 39002 w 11748700"/>
              <a:gd name="connsiteY482" fmla="*/ 4515663 h 6673820"/>
              <a:gd name="connsiteX483" fmla="*/ 34669 w 11748700"/>
              <a:gd name="connsiteY483" fmla="*/ 4493994 h 6673820"/>
              <a:gd name="connsiteX484" fmla="*/ 30335 w 11748700"/>
              <a:gd name="connsiteY484" fmla="*/ 4450658 h 6673820"/>
              <a:gd name="connsiteX485" fmla="*/ 21668 w 11748700"/>
              <a:gd name="connsiteY485" fmla="*/ 4428990 h 6673820"/>
              <a:gd name="connsiteX486" fmla="*/ 13001 w 11748700"/>
              <a:gd name="connsiteY486" fmla="*/ 4359651 h 6673820"/>
              <a:gd name="connsiteX487" fmla="*/ 0 w 11748700"/>
              <a:gd name="connsiteY487" fmla="*/ 4238309 h 6673820"/>
              <a:gd name="connsiteX488" fmla="*/ 4333 w 11748700"/>
              <a:gd name="connsiteY488" fmla="*/ 4025960 h 6673820"/>
              <a:gd name="connsiteX489" fmla="*/ 13001 w 11748700"/>
              <a:gd name="connsiteY489" fmla="*/ 3999958 h 6673820"/>
              <a:gd name="connsiteX490" fmla="*/ 17334 w 11748700"/>
              <a:gd name="connsiteY490" fmla="*/ 3973956 h 6673820"/>
              <a:gd name="connsiteX491" fmla="*/ 26002 w 11748700"/>
              <a:gd name="connsiteY491" fmla="*/ 3930620 h 6673820"/>
              <a:gd name="connsiteX492" fmla="*/ 34669 w 11748700"/>
              <a:gd name="connsiteY492" fmla="*/ 3878616 h 6673820"/>
              <a:gd name="connsiteX493" fmla="*/ 43336 w 11748700"/>
              <a:gd name="connsiteY493" fmla="*/ 3861282 h 6673820"/>
              <a:gd name="connsiteX494" fmla="*/ 47670 w 11748700"/>
              <a:gd name="connsiteY494" fmla="*/ 3843947 h 6673820"/>
              <a:gd name="connsiteX495" fmla="*/ 56337 w 11748700"/>
              <a:gd name="connsiteY495" fmla="*/ 3826612 h 6673820"/>
              <a:gd name="connsiteX496" fmla="*/ 69338 w 11748700"/>
              <a:gd name="connsiteY496" fmla="*/ 3787610 h 6673820"/>
              <a:gd name="connsiteX497" fmla="*/ 78005 w 11748700"/>
              <a:gd name="connsiteY497" fmla="*/ 3770275 h 6673820"/>
              <a:gd name="connsiteX498" fmla="*/ 95340 w 11748700"/>
              <a:gd name="connsiteY498" fmla="*/ 3718271 h 6673820"/>
              <a:gd name="connsiteX499" fmla="*/ 104007 w 11748700"/>
              <a:gd name="connsiteY499" fmla="*/ 3696603 h 6673820"/>
              <a:gd name="connsiteX500" fmla="*/ 151677 w 11748700"/>
              <a:gd name="connsiteY500" fmla="*/ 3657600 h 6673820"/>
              <a:gd name="connsiteX501" fmla="*/ 294688 w 11748700"/>
              <a:gd name="connsiteY501" fmla="*/ 3661934 h 6673820"/>
              <a:gd name="connsiteX502" fmla="*/ 359693 w 11748700"/>
              <a:gd name="connsiteY502" fmla="*/ 3692269 h 6673820"/>
              <a:gd name="connsiteX503" fmla="*/ 377027 w 11748700"/>
              <a:gd name="connsiteY503" fmla="*/ 3709604 h 6673820"/>
              <a:gd name="connsiteX504" fmla="*/ 437698 w 11748700"/>
              <a:gd name="connsiteY504" fmla="*/ 3726938 h 6673820"/>
              <a:gd name="connsiteX505" fmla="*/ 446366 w 11748700"/>
              <a:gd name="connsiteY505" fmla="*/ 3731272 h 6673820"/>
              <a:gd name="connsiteX506" fmla="*/ 437698 w 11748700"/>
              <a:gd name="connsiteY506" fmla="*/ 3765941 h 6673820"/>
              <a:gd name="connsiteX0" fmla="*/ 346692 w 11748700"/>
              <a:gd name="connsiteY0" fmla="*/ 3609930 h 6673820"/>
              <a:gd name="connsiteX1" fmla="*/ 507037 w 11748700"/>
              <a:gd name="connsiteY1" fmla="*/ 3861282 h 6673820"/>
              <a:gd name="connsiteX2" fmla="*/ 615378 w 11748700"/>
              <a:gd name="connsiteY2" fmla="*/ 4008626 h 6673820"/>
              <a:gd name="connsiteX3" fmla="*/ 710718 w 11748700"/>
              <a:gd name="connsiteY3" fmla="*/ 4164637 h 6673820"/>
              <a:gd name="connsiteX4" fmla="*/ 992405 w 11748700"/>
              <a:gd name="connsiteY4" fmla="*/ 4428990 h 6673820"/>
              <a:gd name="connsiteX5" fmla="*/ 1044409 w 11748700"/>
              <a:gd name="connsiteY5" fmla="*/ 4524330 h 6673820"/>
              <a:gd name="connsiteX6" fmla="*/ 1174419 w 11748700"/>
              <a:gd name="connsiteY6" fmla="*/ 4684675 h 6673820"/>
              <a:gd name="connsiteX7" fmla="*/ 1235090 w 11748700"/>
              <a:gd name="connsiteY7" fmla="*/ 4741012 h 6673820"/>
              <a:gd name="connsiteX8" fmla="*/ 1547112 w 11748700"/>
              <a:gd name="connsiteY8" fmla="*/ 4901357 h 6673820"/>
              <a:gd name="connsiteX9" fmla="*/ 1607784 w 11748700"/>
              <a:gd name="connsiteY9" fmla="*/ 4936027 h 6673820"/>
              <a:gd name="connsiteX10" fmla="*/ 1711791 w 11748700"/>
              <a:gd name="connsiteY10" fmla="*/ 4949028 h 6673820"/>
              <a:gd name="connsiteX11" fmla="*/ 1820132 w 11748700"/>
              <a:gd name="connsiteY11" fmla="*/ 4966362 h 6673820"/>
              <a:gd name="connsiteX12" fmla="*/ 2049816 w 11748700"/>
              <a:gd name="connsiteY12" fmla="*/ 4996698 h 6673820"/>
              <a:gd name="connsiteX13" fmla="*/ 2153823 w 11748700"/>
              <a:gd name="connsiteY13" fmla="*/ 5018366 h 6673820"/>
              <a:gd name="connsiteX14" fmla="*/ 2218828 w 11748700"/>
              <a:gd name="connsiteY14" fmla="*/ 5027033 h 6673820"/>
              <a:gd name="connsiteX15" fmla="*/ 2331503 w 11748700"/>
              <a:gd name="connsiteY15" fmla="*/ 5040034 h 6673820"/>
              <a:gd name="connsiteX16" fmla="*/ 2444178 w 11748700"/>
              <a:gd name="connsiteY16" fmla="*/ 5057369 h 6673820"/>
              <a:gd name="connsiteX17" fmla="*/ 2587188 w 11748700"/>
              <a:gd name="connsiteY17" fmla="*/ 5083371 h 6673820"/>
              <a:gd name="connsiteX18" fmla="*/ 2643526 w 11748700"/>
              <a:gd name="connsiteY18" fmla="*/ 5092038 h 6673820"/>
              <a:gd name="connsiteX19" fmla="*/ 2730199 w 11748700"/>
              <a:gd name="connsiteY19" fmla="*/ 5096372 h 6673820"/>
              <a:gd name="connsiteX20" fmla="*/ 2786536 w 11748700"/>
              <a:gd name="connsiteY20" fmla="*/ 5105039 h 6673820"/>
              <a:gd name="connsiteX21" fmla="*/ 2916546 w 11748700"/>
              <a:gd name="connsiteY21" fmla="*/ 5092038 h 6673820"/>
              <a:gd name="connsiteX22" fmla="*/ 2977217 w 11748700"/>
              <a:gd name="connsiteY22" fmla="*/ 5070370 h 6673820"/>
              <a:gd name="connsiteX23" fmla="*/ 3033554 w 11748700"/>
              <a:gd name="connsiteY23" fmla="*/ 5057369 h 6673820"/>
              <a:gd name="connsiteX24" fmla="*/ 3115893 w 11748700"/>
              <a:gd name="connsiteY24" fmla="*/ 5048701 h 6673820"/>
              <a:gd name="connsiteX25" fmla="*/ 3250237 w 11748700"/>
              <a:gd name="connsiteY25" fmla="*/ 5044368 h 6673820"/>
              <a:gd name="connsiteX26" fmla="*/ 3367245 w 11748700"/>
              <a:gd name="connsiteY26" fmla="*/ 5031367 h 6673820"/>
              <a:gd name="connsiteX27" fmla="*/ 3614263 w 11748700"/>
              <a:gd name="connsiteY27" fmla="*/ 5022700 h 6673820"/>
              <a:gd name="connsiteX28" fmla="*/ 3822278 w 11748700"/>
              <a:gd name="connsiteY28" fmla="*/ 5027033 h 6673820"/>
              <a:gd name="connsiteX29" fmla="*/ 3891617 w 11748700"/>
              <a:gd name="connsiteY29" fmla="*/ 5035701 h 6673820"/>
              <a:gd name="connsiteX30" fmla="*/ 4004292 w 11748700"/>
              <a:gd name="connsiteY30" fmla="*/ 5040034 h 6673820"/>
              <a:gd name="connsiteX31" fmla="*/ 4064963 w 11748700"/>
              <a:gd name="connsiteY31" fmla="*/ 5057369 h 6673820"/>
              <a:gd name="connsiteX32" fmla="*/ 4108299 w 11748700"/>
              <a:gd name="connsiteY32" fmla="*/ 5083371 h 6673820"/>
              <a:gd name="connsiteX33" fmla="*/ 4177638 w 11748700"/>
              <a:gd name="connsiteY33" fmla="*/ 5126707 h 6673820"/>
              <a:gd name="connsiteX34" fmla="*/ 4220974 w 11748700"/>
              <a:gd name="connsiteY34" fmla="*/ 5178711 h 6673820"/>
              <a:gd name="connsiteX35" fmla="*/ 4259977 w 11748700"/>
              <a:gd name="connsiteY35" fmla="*/ 5217714 h 6673820"/>
              <a:gd name="connsiteX36" fmla="*/ 4268644 w 11748700"/>
              <a:gd name="connsiteY36" fmla="*/ 5239382 h 6673820"/>
              <a:gd name="connsiteX37" fmla="*/ 4294646 w 11748700"/>
              <a:gd name="connsiteY37" fmla="*/ 5287052 h 6673820"/>
              <a:gd name="connsiteX38" fmla="*/ 4333649 w 11748700"/>
              <a:gd name="connsiteY38" fmla="*/ 5330389 h 6673820"/>
              <a:gd name="connsiteX39" fmla="*/ 4355317 w 11748700"/>
              <a:gd name="connsiteY39" fmla="*/ 5369392 h 6673820"/>
              <a:gd name="connsiteX40" fmla="*/ 4381319 w 11748700"/>
              <a:gd name="connsiteY40" fmla="*/ 5391060 h 6673820"/>
              <a:gd name="connsiteX41" fmla="*/ 4437657 w 11748700"/>
              <a:gd name="connsiteY41" fmla="*/ 5451731 h 6673820"/>
              <a:gd name="connsiteX42" fmla="*/ 4454991 w 11748700"/>
              <a:gd name="connsiteY42" fmla="*/ 5477733 h 6673820"/>
              <a:gd name="connsiteX43" fmla="*/ 4480993 w 11748700"/>
              <a:gd name="connsiteY43" fmla="*/ 5516736 h 6673820"/>
              <a:gd name="connsiteX44" fmla="*/ 4489660 w 11748700"/>
              <a:gd name="connsiteY44" fmla="*/ 5542737 h 6673820"/>
              <a:gd name="connsiteX45" fmla="*/ 4532997 w 11748700"/>
              <a:gd name="connsiteY45" fmla="*/ 5616410 h 6673820"/>
              <a:gd name="connsiteX46" fmla="*/ 4558999 w 11748700"/>
              <a:gd name="connsiteY46" fmla="*/ 5655412 h 6673820"/>
              <a:gd name="connsiteX47" fmla="*/ 4624003 w 11748700"/>
              <a:gd name="connsiteY47" fmla="*/ 5720417 h 6673820"/>
              <a:gd name="connsiteX48" fmla="*/ 4650005 w 11748700"/>
              <a:gd name="connsiteY48" fmla="*/ 5746419 h 6673820"/>
              <a:gd name="connsiteX49" fmla="*/ 4680341 w 11748700"/>
              <a:gd name="connsiteY49" fmla="*/ 5781088 h 6673820"/>
              <a:gd name="connsiteX50" fmla="*/ 4693342 w 11748700"/>
              <a:gd name="connsiteY50" fmla="*/ 5794089 h 6673820"/>
              <a:gd name="connsiteX51" fmla="*/ 4736678 w 11748700"/>
              <a:gd name="connsiteY51" fmla="*/ 5841759 h 6673820"/>
              <a:gd name="connsiteX52" fmla="*/ 4836352 w 11748700"/>
              <a:gd name="connsiteY52" fmla="*/ 5919765 h 6673820"/>
              <a:gd name="connsiteX53" fmla="*/ 4871021 w 11748700"/>
              <a:gd name="connsiteY53" fmla="*/ 5945767 h 6673820"/>
              <a:gd name="connsiteX54" fmla="*/ 4888356 w 11748700"/>
              <a:gd name="connsiteY54" fmla="*/ 5958768 h 6673820"/>
              <a:gd name="connsiteX55" fmla="*/ 4927359 w 11748700"/>
              <a:gd name="connsiteY55" fmla="*/ 5980436 h 6673820"/>
              <a:gd name="connsiteX56" fmla="*/ 4949027 w 11748700"/>
              <a:gd name="connsiteY56" fmla="*/ 5997771 h 6673820"/>
              <a:gd name="connsiteX57" fmla="*/ 4979363 w 11748700"/>
              <a:gd name="connsiteY57" fmla="*/ 6010772 h 6673820"/>
              <a:gd name="connsiteX58" fmla="*/ 5035700 w 11748700"/>
              <a:gd name="connsiteY58" fmla="*/ 6041107 h 6673820"/>
              <a:gd name="connsiteX59" fmla="*/ 5074703 w 11748700"/>
              <a:gd name="connsiteY59" fmla="*/ 6045441 h 6673820"/>
              <a:gd name="connsiteX60" fmla="*/ 5096371 w 11748700"/>
              <a:gd name="connsiteY60" fmla="*/ 6054108 h 6673820"/>
              <a:gd name="connsiteX61" fmla="*/ 5248049 w 11748700"/>
              <a:gd name="connsiteY61" fmla="*/ 6067109 h 6673820"/>
              <a:gd name="connsiteX62" fmla="*/ 5313054 w 11748700"/>
              <a:gd name="connsiteY62" fmla="*/ 6054108 h 6673820"/>
              <a:gd name="connsiteX63" fmla="*/ 5326055 w 11748700"/>
              <a:gd name="connsiteY63" fmla="*/ 6049774 h 6673820"/>
              <a:gd name="connsiteX64" fmla="*/ 5343389 w 11748700"/>
              <a:gd name="connsiteY64" fmla="*/ 6045441 h 6673820"/>
              <a:gd name="connsiteX65" fmla="*/ 5356390 w 11748700"/>
              <a:gd name="connsiteY65" fmla="*/ 6041107 h 6673820"/>
              <a:gd name="connsiteX66" fmla="*/ 5378058 w 11748700"/>
              <a:gd name="connsiteY66" fmla="*/ 6036773 h 6673820"/>
              <a:gd name="connsiteX67" fmla="*/ 5443063 w 11748700"/>
              <a:gd name="connsiteY67" fmla="*/ 6010772 h 6673820"/>
              <a:gd name="connsiteX68" fmla="*/ 5486400 w 11748700"/>
              <a:gd name="connsiteY68" fmla="*/ 6002104 h 6673820"/>
              <a:gd name="connsiteX69" fmla="*/ 5516735 w 11748700"/>
              <a:gd name="connsiteY69" fmla="*/ 5984770 h 6673820"/>
              <a:gd name="connsiteX70" fmla="*/ 5586074 w 11748700"/>
              <a:gd name="connsiteY70" fmla="*/ 5963101 h 6673820"/>
              <a:gd name="connsiteX71" fmla="*/ 5607742 w 11748700"/>
              <a:gd name="connsiteY71" fmla="*/ 5954434 h 6673820"/>
              <a:gd name="connsiteX72" fmla="*/ 5633744 w 11748700"/>
              <a:gd name="connsiteY72" fmla="*/ 5945767 h 6673820"/>
              <a:gd name="connsiteX73" fmla="*/ 5659746 w 11748700"/>
              <a:gd name="connsiteY73" fmla="*/ 5924099 h 6673820"/>
              <a:gd name="connsiteX74" fmla="*/ 5711749 w 11748700"/>
              <a:gd name="connsiteY74" fmla="*/ 5902430 h 6673820"/>
              <a:gd name="connsiteX75" fmla="*/ 5737751 w 11748700"/>
              <a:gd name="connsiteY75" fmla="*/ 5885096 h 6673820"/>
              <a:gd name="connsiteX76" fmla="*/ 5824424 w 11748700"/>
              <a:gd name="connsiteY76" fmla="*/ 5837426 h 6673820"/>
              <a:gd name="connsiteX77" fmla="*/ 5863427 w 11748700"/>
              <a:gd name="connsiteY77" fmla="*/ 5807090 h 6673820"/>
              <a:gd name="connsiteX78" fmla="*/ 5880762 w 11748700"/>
              <a:gd name="connsiteY78" fmla="*/ 5794089 h 6673820"/>
              <a:gd name="connsiteX79" fmla="*/ 5911097 w 11748700"/>
              <a:gd name="connsiteY79" fmla="*/ 5763754 h 6673820"/>
              <a:gd name="connsiteX80" fmla="*/ 5963101 w 11748700"/>
              <a:gd name="connsiteY80" fmla="*/ 5720417 h 6673820"/>
              <a:gd name="connsiteX81" fmla="*/ 5980436 w 11748700"/>
              <a:gd name="connsiteY81" fmla="*/ 5707416 h 6673820"/>
              <a:gd name="connsiteX82" fmla="*/ 5993437 w 11748700"/>
              <a:gd name="connsiteY82" fmla="*/ 5698749 h 6673820"/>
              <a:gd name="connsiteX83" fmla="*/ 6006438 w 11748700"/>
              <a:gd name="connsiteY83" fmla="*/ 5685748 h 6673820"/>
              <a:gd name="connsiteX84" fmla="*/ 6054108 w 11748700"/>
              <a:gd name="connsiteY84" fmla="*/ 5651079 h 6673820"/>
              <a:gd name="connsiteX85" fmla="*/ 6088777 w 11748700"/>
              <a:gd name="connsiteY85" fmla="*/ 5625077 h 6673820"/>
              <a:gd name="connsiteX86" fmla="*/ 6114779 w 11748700"/>
              <a:gd name="connsiteY86" fmla="*/ 5599075 h 6673820"/>
              <a:gd name="connsiteX87" fmla="*/ 6127780 w 11748700"/>
              <a:gd name="connsiteY87" fmla="*/ 5586074 h 6673820"/>
              <a:gd name="connsiteX88" fmla="*/ 6140781 w 11748700"/>
              <a:gd name="connsiteY88" fmla="*/ 5568739 h 6673820"/>
              <a:gd name="connsiteX89" fmla="*/ 6158115 w 11748700"/>
              <a:gd name="connsiteY89" fmla="*/ 5551405 h 6673820"/>
              <a:gd name="connsiteX90" fmla="*/ 6171116 w 11748700"/>
              <a:gd name="connsiteY90" fmla="*/ 5529737 h 6673820"/>
              <a:gd name="connsiteX91" fmla="*/ 6192784 w 11748700"/>
              <a:gd name="connsiteY91" fmla="*/ 5508068 h 6673820"/>
              <a:gd name="connsiteX92" fmla="*/ 6201452 w 11748700"/>
              <a:gd name="connsiteY92" fmla="*/ 5477733 h 6673820"/>
              <a:gd name="connsiteX93" fmla="*/ 6210119 w 11748700"/>
              <a:gd name="connsiteY93" fmla="*/ 5469065 h 6673820"/>
              <a:gd name="connsiteX94" fmla="*/ 6218786 w 11748700"/>
              <a:gd name="connsiteY94" fmla="*/ 5456064 h 6673820"/>
              <a:gd name="connsiteX95" fmla="*/ 6231787 w 11748700"/>
              <a:gd name="connsiteY95" fmla="*/ 5421395 h 6673820"/>
              <a:gd name="connsiteX96" fmla="*/ 6240455 w 11748700"/>
              <a:gd name="connsiteY96" fmla="*/ 5399727 h 6673820"/>
              <a:gd name="connsiteX97" fmla="*/ 6253456 w 11748700"/>
              <a:gd name="connsiteY97" fmla="*/ 5382392 h 6673820"/>
              <a:gd name="connsiteX98" fmla="*/ 6270790 w 11748700"/>
              <a:gd name="connsiteY98" fmla="*/ 5352057 h 6673820"/>
              <a:gd name="connsiteX99" fmla="*/ 6283791 w 11748700"/>
              <a:gd name="connsiteY99" fmla="*/ 5339056 h 6673820"/>
              <a:gd name="connsiteX100" fmla="*/ 6301126 w 11748700"/>
              <a:gd name="connsiteY100" fmla="*/ 5313054 h 6673820"/>
              <a:gd name="connsiteX101" fmla="*/ 6309793 w 11748700"/>
              <a:gd name="connsiteY101" fmla="*/ 5295719 h 6673820"/>
              <a:gd name="connsiteX102" fmla="*/ 6322794 w 11748700"/>
              <a:gd name="connsiteY102" fmla="*/ 5287052 h 6673820"/>
              <a:gd name="connsiteX103" fmla="*/ 6340129 w 11748700"/>
              <a:gd name="connsiteY103" fmla="*/ 5274051 h 6673820"/>
              <a:gd name="connsiteX104" fmla="*/ 6370464 w 11748700"/>
              <a:gd name="connsiteY104" fmla="*/ 5269718 h 6673820"/>
              <a:gd name="connsiteX105" fmla="*/ 6387799 w 11748700"/>
              <a:gd name="connsiteY105" fmla="*/ 5252383 h 6673820"/>
              <a:gd name="connsiteX106" fmla="*/ 6400800 w 11748700"/>
              <a:gd name="connsiteY106" fmla="*/ 5239382 h 6673820"/>
              <a:gd name="connsiteX107" fmla="*/ 6409467 w 11748700"/>
              <a:gd name="connsiteY107" fmla="*/ 5222047 h 6673820"/>
              <a:gd name="connsiteX108" fmla="*/ 6418134 w 11748700"/>
              <a:gd name="connsiteY108" fmla="*/ 5209046 h 6673820"/>
              <a:gd name="connsiteX109" fmla="*/ 6444136 w 11748700"/>
              <a:gd name="connsiteY109" fmla="*/ 5148375 h 6673820"/>
              <a:gd name="connsiteX110" fmla="*/ 6465804 w 11748700"/>
              <a:gd name="connsiteY110" fmla="*/ 5118040 h 6673820"/>
              <a:gd name="connsiteX111" fmla="*/ 6474472 w 11748700"/>
              <a:gd name="connsiteY111" fmla="*/ 5092038 h 6673820"/>
              <a:gd name="connsiteX112" fmla="*/ 6491806 w 11748700"/>
              <a:gd name="connsiteY112" fmla="*/ 5057369 h 6673820"/>
              <a:gd name="connsiteX113" fmla="*/ 6496140 w 11748700"/>
              <a:gd name="connsiteY113" fmla="*/ 5027033 h 6673820"/>
              <a:gd name="connsiteX114" fmla="*/ 6509141 w 11748700"/>
              <a:gd name="connsiteY114" fmla="*/ 4996698 h 6673820"/>
              <a:gd name="connsiteX115" fmla="*/ 6517808 w 11748700"/>
              <a:gd name="connsiteY115" fmla="*/ 4975029 h 6673820"/>
              <a:gd name="connsiteX116" fmla="*/ 6530809 w 11748700"/>
              <a:gd name="connsiteY116" fmla="*/ 4940360 h 6673820"/>
              <a:gd name="connsiteX117" fmla="*/ 6539476 w 11748700"/>
              <a:gd name="connsiteY117" fmla="*/ 4927359 h 6673820"/>
              <a:gd name="connsiteX118" fmla="*/ 6556811 w 11748700"/>
              <a:gd name="connsiteY118" fmla="*/ 4897024 h 6673820"/>
              <a:gd name="connsiteX119" fmla="*/ 6569812 w 11748700"/>
              <a:gd name="connsiteY119" fmla="*/ 4879689 h 6673820"/>
              <a:gd name="connsiteX120" fmla="*/ 6587147 w 11748700"/>
              <a:gd name="connsiteY120" fmla="*/ 4836353 h 6673820"/>
              <a:gd name="connsiteX121" fmla="*/ 6591480 w 11748700"/>
              <a:gd name="connsiteY121" fmla="*/ 4819018 h 6673820"/>
              <a:gd name="connsiteX122" fmla="*/ 6630483 w 11748700"/>
              <a:gd name="connsiteY122" fmla="*/ 4762681 h 6673820"/>
              <a:gd name="connsiteX123" fmla="*/ 6639150 w 11748700"/>
              <a:gd name="connsiteY123" fmla="*/ 4749680 h 6673820"/>
              <a:gd name="connsiteX124" fmla="*/ 6691154 w 11748700"/>
              <a:gd name="connsiteY124" fmla="*/ 4736679 h 6673820"/>
              <a:gd name="connsiteX125" fmla="*/ 6760493 w 11748700"/>
              <a:gd name="connsiteY125" fmla="*/ 4728011 h 6673820"/>
              <a:gd name="connsiteX126" fmla="*/ 6786494 w 11748700"/>
              <a:gd name="connsiteY126" fmla="*/ 4719344 h 6673820"/>
              <a:gd name="connsiteX127" fmla="*/ 6890502 w 11748700"/>
              <a:gd name="connsiteY127" fmla="*/ 4710677 h 6673820"/>
              <a:gd name="connsiteX128" fmla="*/ 6920838 w 11748700"/>
              <a:gd name="connsiteY128" fmla="*/ 4706343 h 6673820"/>
              <a:gd name="connsiteX129" fmla="*/ 7024845 w 11748700"/>
              <a:gd name="connsiteY129" fmla="*/ 4697676 h 6673820"/>
              <a:gd name="connsiteX130" fmla="*/ 7042180 w 11748700"/>
              <a:gd name="connsiteY130" fmla="*/ 4693342 h 6673820"/>
              <a:gd name="connsiteX131" fmla="*/ 7076849 w 11748700"/>
              <a:gd name="connsiteY131" fmla="*/ 4680341 h 6673820"/>
              <a:gd name="connsiteX132" fmla="*/ 7098517 w 11748700"/>
              <a:gd name="connsiteY132" fmla="*/ 4671674 h 6673820"/>
              <a:gd name="connsiteX133" fmla="*/ 7163522 w 11748700"/>
              <a:gd name="connsiteY133" fmla="*/ 4658673 h 6673820"/>
              <a:gd name="connsiteX134" fmla="*/ 7193857 w 11748700"/>
              <a:gd name="connsiteY134" fmla="*/ 4641338 h 6673820"/>
              <a:gd name="connsiteX135" fmla="*/ 7224193 w 11748700"/>
              <a:gd name="connsiteY135" fmla="*/ 4637005 h 6673820"/>
              <a:gd name="connsiteX136" fmla="*/ 7245861 w 11748700"/>
              <a:gd name="connsiteY136" fmla="*/ 4632671 h 6673820"/>
              <a:gd name="connsiteX137" fmla="*/ 7271863 w 11748700"/>
              <a:gd name="connsiteY137" fmla="*/ 4628337 h 6673820"/>
              <a:gd name="connsiteX138" fmla="*/ 7284864 w 11748700"/>
              <a:gd name="connsiteY138" fmla="*/ 4624004 h 6673820"/>
              <a:gd name="connsiteX139" fmla="*/ 7310866 w 11748700"/>
              <a:gd name="connsiteY139" fmla="*/ 4619670 h 6673820"/>
              <a:gd name="connsiteX140" fmla="*/ 7328201 w 11748700"/>
              <a:gd name="connsiteY140" fmla="*/ 4615337 h 6673820"/>
              <a:gd name="connsiteX141" fmla="*/ 7436542 w 11748700"/>
              <a:gd name="connsiteY141" fmla="*/ 4619670 h 6673820"/>
              <a:gd name="connsiteX142" fmla="*/ 7492879 w 11748700"/>
              <a:gd name="connsiteY142" fmla="*/ 4632671 h 6673820"/>
              <a:gd name="connsiteX143" fmla="*/ 7505880 w 11748700"/>
              <a:gd name="connsiteY143" fmla="*/ 4637005 h 6673820"/>
              <a:gd name="connsiteX144" fmla="*/ 7531882 w 11748700"/>
              <a:gd name="connsiteY144" fmla="*/ 4641338 h 6673820"/>
              <a:gd name="connsiteX145" fmla="*/ 7562218 w 11748700"/>
              <a:gd name="connsiteY145" fmla="*/ 4650006 h 6673820"/>
              <a:gd name="connsiteX146" fmla="*/ 7570885 w 11748700"/>
              <a:gd name="connsiteY146" fmla="*/ 4663007 h 6673820"/>
              <a:gd name="connsiteX147" fmla="*/ 7588220 w 11748700"/>
              <a:gd name="connsiteY147" fmla="*/ 4697676 h 6673820"/>
              <a:gd name="connsiteX148" fmla="*/ 7601220 w 11748700"/>
              <a:gd name="connsiteY148" fmla="*/ 4715010 h 6673820"/>
              <a:gd name="connsiteX149" fmla="*/ 7614221 w 11748700"/>
              <a:gd name="connsiteY149" fmla="*/ 4728011 h 6673820"/>
              <a:gd name="connsiteX150" fmla="*/ 7622889 w 11748700"/>
              <a:gd name="connsiteY150" fmla="*/ 4745346 h 6673820"/>
              <a:gd name="connsiteX151" fmla="*/ 7640223 w 11748700"/>
              <a:gd name="connsiteY151" fmla="*/ 4767014 h 6673820"/>
              <a:gd name="connsiteX152" fmla="*/ 7661892 w 11748700"/>
              <a:gd name="connsiteY152" fmla="*/ 4801683 h 6673820"/>
              <a:gd name="connsiteX153" fmla="*/ 7666225 w 11748700"/>
              <a:gd name="connsiteY153" fmla="*/ 4814684 h 6673820"/>
              <a:gd name="connsiteX154" fmla="*/ 7674893 w 11748700"/>
              <a:gd name="connsiteY154" fmla="*/ 4827685 h 6673820"/>
              <a:gd name="connsiteX155" fmla="*/ 7731230 w 11748700"/>
              <a:gd name="connsiteY155" fmla="*/ 4888356 h 6673820"/>
              <a:gd name="connsiteX156" fmla="*/ 7744231 w 11748700"/>
              <a:gd name="connsiteY156" fmla="*/ 4901357 h 6673820"/>
              <a:gd name="connsiteX157" fmla="*/ 7765899 w 11748700"/>
              <a:gd name="connsiteY157" fmla="*/ 4931693 h 6673820"/>
              <a:gd name="connsiteX158" fmla="*/ 7809236 w 11748700"/>
              <a:gd name="connsiteY158" fmla="*/ 4966362 h 6673820"/>
              <a:gd name="connsiteX159" fmla="*/ 7908910 w 11748700"/>
              <a:gd name="connsiteY159" fmla="*/ 4962028 h 6673820"/>
              <a:gd name="connsiteX160" fmla="*/ 7973914 w 11748700"/>
              <a:gd name="connsiteY160" fmla="*/ 4953361 h 6673820"/>
              <a:gd name="connsiteX161" fmla="*/ 7995583 w 11748700"/>
              <a:gd name="connsiteY161" fmla="*/ 4949028 h 6673820"/>
              <a:gd name="connsiteX162" fmla="*/ 8069255 w 11748700"/>
              <a:gd name="connsiteY162" fmla="*/ 4944694 h 6673820"/>
              <a:gd name="connsiteX163" fmla="*/ 8147260 w 11748700"/>
              <a:gd name="connsiteY163" fmla="*/ 4931693 h 6673820"/>
              <a:gd name="connsiteX164" fmla="*/ 8199264 w 11748700"/>
              <a:gd name="connsiteY164" fmla="*/ 4918692 h 6673820"/>
              <a:gd name="connsiteX165" fmla="*/ 8238267 w 11748700"/>
              <a:gd name="connsiteY165" fmla="*/ 4910025 h 6673820"/>
              <a:gd name="connsiteX166" fmla="*/ 8298938 w 11748700"/>
              <a:gd name="connsiteY166" fmla="*/ 4875355 h 6673820"/>
              <a:gd name="connsiteX167" fmla="*/ 8320606 w 11748700"/>
              <a:gd name="connsiteY167" fmla="*/ 4866688 h 6673820"/>
              <a:gd name="connsiteX168" fmla="*/ 8342275 w 11748700"/>
              <a:gd name="connsiteY168" fmla="*/ 4853687 h 6673820"/>
              <a:gd name="connsiteX169" fmla="*/ 8411613 w 11748700"/>
              <a:gd name="connsiteY169" fmla="*/ 4823352 h 6673820"/>
              <a:gd name="connsiteX170" fmla="*/ 8433281 w 11748700"/>
              <a:gd name="connsiteY170" fmla="*/ 4810351 h 6673820"/>
              <a:gd name="connsiteX171" fmla="*/ 8463617 w 11748700"/>
              <a:gd name="connsiteY171" fmla="*/ 4788683 h 6673820"/>
              <a:gd name="connsiteX172" fmla="*/ 8532955 w 11748700"/>
              <a:gd name="connsiteY172" fmla="*/ 4758347 h 6673820"/>
              <a:gd name="connsiteX173" fmla="*/ 8576292 w 11748700"/>
              <a:gd name="connsiteY173" fmla="*/ 4736679 h 6673820"/>
              <a:gd name="connsiteX174" fmla="*/ 8597960 w 11748700"/>
              <a:gd name="connsiteY174" fmla="*/ 4723678 h 6673820"/>
              <a:gd name="connsiteX175" fmla="*/ 8632629 w 11748700"/>
              <a:gd name="connsiteY175" fmla="*/ 4706343 h 6673820"/>
              <a:gd name="connsiteX176" fmla="*/ 8671632 w 11748700"/>
              <a:gd name="connsiteY176" fmla="*/ 4680341 h 6673820"/>
              <a:gd name="connsiteX177" fmla="*/ 8727969 w 11748700"/>
              <a:gd name="connsiteY177" fmla="*/ 4641338 h 6673820"/>
              <a:gd name="connsiteX178" fmla="*/ 8758305 w 11748700"/>
              <a:gd name="connsiteY178" fmla="*/ 4615337 h 6673820"/>
              <a:gd name="connsiteX179" fmla="*/ 8827643 w 11748700"/>
              <a:gd name="connsiteY179" fmla="*/ 4567666 h 6673820"/>
              <a:gd name="connsiteX180" fmla="*/ 8914316 w 11748700"/>
              <a:gd name="connsiteY180" fmla="*/ 4515663 h 6673820"/>
              <a:gd name="connsiteX181" fmla="*/ 8940318 w 11748700"/>
              <a:gd name="connsiteY181" fmla="*/ 4493994 h 6673820"/>
              <a:gd name="connsiteX182" fmla="*/ 8961986 w 11748700"/>
              <a:gd name="connsiteY182" fmla="*/ 4472326 h 6673820"/>
              <a:gd name="connsiteX183" fmla="*/ 9000989 w 11748700"/>
              <a:gd name="connsiteY183" fmla="*/ 4437657 h 6673820"/>
              <a:gd name="connsiteX184" fmla="*/ 9022657 w 11748700"/>
              <a:gd name="connsiteY184" fmla="*/ 4415989 h 6673820"/>
              <a:gd name="connsiteX185" fmla="*/ 9052993 w 11748700"/>
              <a:gd name="connsiteY185" fmla="*/ 4389987 h 6673820"/>
              <a:gd name="connsiteX186" fmla="*/ 9109330 w 11748700"/>
              <a:gd name="connsiteY186" fmla="*/ 4329316 h 6673820"/>
              <a:gd name="connsiteX187" fmla="*/ 9165668 w 11748700"/>
              <a:gd name="connsiteY187" fmla="*/ 4290313 h 6673820"/>
              <a:gd name="connsiteX188" fmla="*/ 9191670 w 11748700"/>
              <a:gd name="connsiteY188" fmla="*/ 4268645 h 6673820"/>
              <a:gd name="connsiteX189" fmla="*/ 9248007 w 11748700"/>
              <a:gd name="connsiteY189" fmla="*/ 4238309 h 6673820"/>
              <a:gd name="connsiteX190" fmla="*/ 9339014 w 11748700"/>
              <a:gd name="connsiteY190" fmla="*/ 4155970 h 6673820"/>
              <a:gd name="connsiteX191" fmla="*/ 9430020 w 11748700"/>
              <a:gd name="connsiteY191" fmla="*/ 4025960 h 6673820"/>
              <a:gd name="connsiteX192" fmla="*/ 9495025 w 11748700"/>
              <a:gd name="connsiteY192" fmla="*/ 3900284 h 6673820"/>
              <a:gd name="connsiteX193" fmla="*/ 9568697 w 11748700"/>
              <a:gd name="connsiteY193" fmla="*/ 3796277 h 6673820"/>
              <a:gd name="connsiteX194" fmla="*/ 9612034 w 11748700"/>
              <a:gd name="connsiteY194" fmla="*/ 3713937 h 6673820"/>
              <a:gd name="connsiteX195" fmla="*/ 9655370 w 11748700"/>
              <a:gd name="connsiteY195" fmla="*/ 3644599 h 6673820"/>
              <a:gd name="connsiteX196" fmla="*/ 9651037 w 11748700"/>
              <a:gd name="connsiteY196" fmla="*/ 3475587 h 6673820"/>
              <a:gd name="connsiteX197" fmla="*/ 9612034 w 11748700"/>
              <a:gd name="connsiteY197" fmla="*/ 3410582 h 6673820"/>
              <a:gd name="connsiteX198" fmla="*/ 9473357 w 11748700"/>
              <a:gd name="connsiteY198" fmla="*/ 3237236 h 6673820"/>
              <a:gd name="connsiteX199" fmla="*/ 9399685 w 11748700"/>
              <a:gd name="connsiteY199" fmla="*/ 3176565 h 6673820"/>
              <a:gd name="connsiteX200" fmla="*/ 9347681 w 11748700"/>
              <a:gd name="connsiteY200" fmla="*/ 3128895 h 6673820"/>
              <a:gd name="connsiteX201" fmla="*/ 9217672 w 11748700"/>
              <a:gd name="connsiteY201" fmla="*/ 3042222 h 6673820"/>
              <a:gd name="connsiteX202" fmla="*/ 9083329 w 11748700"/>
              <a:gd name="connsiteY202" fmla="*/ 2968550 h 6673820"/>
              <a:gd name="connsiteX203" fmla="*/ 8983655 w 11748700"/>
              <a:gd name="connsiteY203" fmla="*/ 2933881 h 6673820"/>
              <a:gd name="connsiteX204" fmla="*/ 8831977 w 11748700"/>
              <a:gd name="connsiteY204" fmla="*/ 2873210 h 6673820"/>
              <a:gd name="connsiteX205" fmla="*/ 8680299 w 11748700"/>
              <a:gd name="connsiteY205" fmla="*/ 2803871 h 6673820"/>
              <a:gd name="connsiteX206" fmla="*/ 8567624 w 11748700"/>
              <a:gd name="connsiteY206" fmla="*/ 2773536 h 6673820"/>
              <a:gd name="connsiteX207" fmla="*/ 8446282 w 11748700"/>
              <a:gd name="connsiteY207" fmla="*/ 2730199 h 6673820"/>
              <a:gd name="connsiteX208" fmla="*/ 8242601 w 11748700"/>
              <a:gd name="connsiteY208" fmla="*/ 2673862 h 6673820"/>
              <a:gd name="connsiteX209" fmla="*/ 7917577 w 11748700"/>
              <a:gd name="connsiteY209" fmla="*/ 2561187 h 6673820"/>
              <a:gd name="connsiteX210" fmla="*/ 7683560 w 11748700"/>
              <a:gd name="connsiteY210" fmla="*/ 2496182 h 6673820"/>
              <a:gd name="connsiteX211" fmla="*/ 7302199 w 11748700"/>
              <a:gd name="connsiteY211" fmla="*/ 2379173 h 6673820"/>
              <a:gd name="connsiteX212" fmla="*/ 6920838 w 11748700"/>
              <a:gd name="connsiteY212" fmla="*/ 2322836 h 6673820"/>
              <a:gd name="connsiteX213" fmla="*/ 6799495 w 11748700"/>
              <a:gd name="connsiteY213" fmla="*/ 2288167 h 6673820"/>
              <a:gd name="connsiteX214" fmla="*/ 6730157 w 11748700"/>
              <a:gd name="connsiteY214" fmla="*/ 2279500 h 6673820"/>
              <a:gd name="connsiteX215" fmla="*/ 6630483 w 11748700"/>
              <a:gd name="connsiteY215" fmla="*/ 2262165 h 6673820"/>
              <a:gd name="connsiteX216" fmla="*/ 6582813 w 11748700"/>
              <a:gd name="connsiteY216" fmla="*/ 2249164 h 6673820"/>
              <a:gd name="connsiteX217" fmla="*/ 6478805 w 11748700"/>
              <a:gd name="connsiteY217" fmla="*/ 2240497 h 6673820"/>
              <a:gd name="connsiteX218" fmla="*/ 5997770 w 11748700"/>
              <a:gd name="connsiteY218" fmla="*/ 2227496 h 6673820"/>
              <a:gd name="connsiteX219" fmla="*/ 5183044 w 11748700"/>
              <a:gd name="connsiteY219" fmla="*/ 2223162 h 6673820"/>
              <a:gd name="connsiteX220" fmla="*/ 4593668 w 11748700"/>
              <a:gd name="connsiteY220" fmla="*/ 2201494 h 6673820"/>
              <a:gd name="connsiteX221" fmla="*/ 4467992 w 11748700"/>
              <a:gd name="connsiteY221" fmla="*/ 2188493 h 6673820"/>
              <a:gd name="connsiteX222" fmla="*/ 4277311 w 11748700"/>
              <a:gd name="connsiteY222" fmla="*/ 2171158 h 6673820"/>
              <a:gd name="connsiteX223" fmla="*/ 4207973 w 11748700"/>
              <a:gd name="connsiteY223" fmla="*/ 2162491 h 6673820"/>
              <a:gd name="connsiteX224" fmla="*/ 4168970 w 11748700"/>
              <a:gd name="connsiteY224" fmla="*/ 2153824 h 6673820"/>
              <a:gd name="connsiteX225" fmla="*/ 3722604 w 11748700"/>
              <a:gd name="connsiteY225" fmla="*/ 2145156 h 6673820"/>
              <a:gd name="connsiteX226" fmla="*/ 3627264 w 11748700"/>
              <a:gd name="connsiteY226" fmla="*/ 2136489 h 6673820"/>
              <a:gd name="connsiteX227" fmla="*/ 3592595 w 11748700"/>
              <a:gd name="connsiteY227" fmla="*/ 2123488 h 6673820"/>
              <a:gd name="connsiteX228" fmla="*/ 3471253 w 11748700"/>
              <a:gd name="connsiteY228" fmla="*/ 2101820 h 6673820"/>
              <a:gd name="connsiteX229" fmla="*/ 3349911 w 11748700"/>
              <a:gd name="connsiteY229" fmla="*/ 2054150 h 6673820"/>
              <a:gd name="connsiteX230" fmla="*/ 3228568 w 11748700"/>
              <a:gd name="connsiteY230" fmla="*/ 2006480 h 6673820"/>
              <a:gd name="connsiteX231" fmla="*/ 3206900 w 11748700"/>
              <a:gd name="connsiteY231" fmla="*/ 1989145 h 6673820"/>
              <a:gd name="connsiteX232" fmla="*/ 3163564 w 11748700"/>
              <a:gd name="connsiteY232" fmla="*/ 1967477 h 6673820"/>
              <a:gd name="connsiteX233" fmla="*/ 3124561 w 11748700"/>
              <a:gd name="connsiteY233" fmla="*/ 1932808 h 6673820"/>
              <a:gd name="connsiteX234" fmla="*/ 3094225 w 11748700"/>
              <a:gd name="connsiteY234" fmla="*/ 1911139 h 6673820"/>
              <a:gd name="connsiteX235" fmla="*/ 3020553 w 11748700"/>
              <a:gd name="connsiteY235" fmla="*/ 1850468 h 6673820"/>
              <a:gd name="connsiteX236" fmla="*/ 2994551 w 11748700"/>
              <a:gd name="connsiteY236" fmla="*/ 1828800 h 6673820"/>
              <a:gd name="connsiteX237" fmla="*/ 2977217 w 11748700"/>
              <a:gd name="connsiteY237" fmla="*/ 1807132 h 6673820"/>
              <a:gd name="connsiteX238" fmla="*/ 2964216 w 11748700"/>
              <a:gd name="connsiteY238" fmla="*/ 1794131 h 6673820"/>
              <a:gd name="connsiteX239" fmla="*/ 2951215 w 11748700"/>
              <a:gd name="connsiteY239" fmla="*/ 1768129 h 6673820"/>
              <a:gd name="connsiteX240" fmla="*/ 2933880 w 11748700"/>
              <a:gd name="connsiteY240" fmla="*/ 1746461 h 6673820"/>
              <a:gd name="connsiteX241" fmla="*/ 2916546 w 11748700"/>
              <a:gd name="connsiteY241" fmla="*/ 1720459 h 6673820"/>
              <a:gd name="connsiteX242" fmla="*/ 2899211 w 11748700"/>
              <a:gd name="connsiteY242" fmla="*/ 1703124 h 6673820"/>
              <a:gd name="connsiteX243" fmla="*/ 2890544 w 11748700"/>
              <a:gd name="connsiteY243" fmla="*/ 1690123 h 6673820"/>
              <a:gd name="connsiteX244" fmla="*/ 2829873 w 11748700"/>
              <a:gd name="connsiteY244" fmla="*/ 1607784 h 6673820"/>
              <a:gd name="connsiteX245" fmla="*/ 2816872 w 11748700"/>
              <a:gd name="connsiteY245" fmla="*/ 1577448 h 6673820"/>
              <a:gd name="connsiteX246" fmla="*/ 2812538 w 11748700"/>
              <a:gd name="connsiteY246" fmla="*/ 1542779 h 6673820"/>
              <a:gd name="connsiteX247" fmla="*/ 2808204 w 11748700"/>
              <a:gd name="connsiteY247" fmla="*/ 1430104 h 6673820"/>
              <a:gd name="connsiteX248" fmla="*/ 2799537 w 11748700"/>
              <a:gd name="connsiteY248" fmla="*/ 1391101 h 6673820"/>
              <a:gd name="connsiteX249" fmla="*/ 2795203 w 11748700"/>
              <a:gd name="connsiteY249" fmla="*/ 1343431 h 6673820"/>
              <a:gd name="connsiteX250" fmla="*/ 2786536 w 11748700"/>
              <a:gd name="connsiteY250" fmla="*/ 1300095 h 6673820"/>
              <a:gd name="connsiteX251" fmla="*/ 2773535 w 11748700"/>
              <a:gd name="connsiteY251" fmla="*/ 1152751 h 6673820"/>
              <a:gd name="connsiteX252" fmla="*/ 2769202 w 11748700"/>
              <a:gd name="connsiteY252" fmla="*/ 1135416 h 6673820"/>
              <a:gd name="connsiteX253" fmla="*/ 2777869 w 11748700"/>
              <a:gd name="connsiteY253" fmla="*/ 996739 h 6673820"/>
              <a:gd name="connsiteX254" fmla="*/ 2786536 w 11748700"/>
              <a:gd name="connsiteY254" fmla="*/ 966404 h 6673820"/>
              <a:gd name="connsiteX255" fmla="*/ 2812538 w 11748700"/>
              <a:gd name="connsiteY255" fmla="*/ 905733 h 6673820"/>
              <a:gd name="connsiteX256" fmla="*/ 2847207 w 11748700"/>
              <a:gd name="connsiteY256" fmla="*/ 862396 h 6673820"/>
              <a:gd name="connsiteX257" fmla="*/ 2864542 w 11748700"/>
              <a:gd name="connsiteY257" fmla="*/ 840728 h 6673820"/>
              <a:gd name="connsiteX258" fmla="*/ 2881876 w 11748700"/>
              <a:gd name="connsiteY258" fmla="*/ 827727 h 6673820"/>
              <a:gd name="connsiteX259" fmla="*/ 2894877 w 11748700"/>
              <a:gd name="connsiteY259" fmla="*/ 819060 h 6673820"/>
              <a:gd name="connsiteX260" fmla="*/ 2912212 w 11748700"/>
              <a:gd name="connsiteY260" fmla="*/ 801725 h 6673820"/>
              <a:gd name="connsiteX261" fmla="*/ 3003219 w 11748700"/>
              <a:gd name="connsiteY261" fmla="*/ 775723 h 6673820"/>
              <a:gd name="connsiteX262" fmla="*/ 3115893 w 11748700"/>
              <a:gd name="connsiteY262" fmla="*/ 749721 h 6673820"/>
              <a:gd name="connsiteX263" fmla="*/ 3137562 w 11748700"/>
              <a:gd name="connsiteY263" fmla="*/ 741054 h 6673820"/>
              <a:gd name="connsiteX264" fmla="*/ 3163564 w 11748700"/>
              <a:gd name="connsiteY264" fmla="*/ 732387 h 6673820"/>
              <a:gd name="connsiteX265" fmla="*/ 3219901 w 11748700"/>
              <a:gd name="connsiteY265" fmla="*/ 702051 h 6673820"/>
              <a:gd name="connsiteX266" fmla="*/ 3237236 w 11748700"/>
              <a:gd name="connsiteY266" fmla="*/ 689050 h 6673820"/>
              <a:gd name="connsiteX267" fmla="*/ 3293573 w 11748700"/>
              <a:gd name="connsiteY267" fmla="*/ 663048 h 6673820"/>
              <a:gd name="connsiteX268" fmla="*/ 3323909 w 11748700"/>
              <a:gd name="connsiteY268" fmla="*/ 650047 h 6673820"/>
              <a:gd name="connsiteX269" fmla="*/ 3362911 w 11748700"/>
              <a:gd name="connsiteY269" fmla="*/ 641380 h 6673820"/>
              <a:gd name="connsiteX270" fmla="*/ 3488587 w 11748700"/>
              <a:gd name="connsiteY270" fmla="*/ 619712 h 6673820"/>
              <a:gd name="connsiteX271" fmla="*/ 3644599 w 11748700"/>
              <a:gd name="connsiteY271" fmla="*/ 598044 h 6673820"/>
              <a:gd name="connsiteX272" fmla="*/ 3731272 w 11748700"/>
              <a:gd name="connsiteY272" fmla="*/ 589376 h 6673820"/>
              <a:gd name="connsiteX273" fmla="*/ 3809277 w 11748700"/>
              <a:gd name="connsiteY273" fmla="*/ 576375 h 6673820"/>
              <a:gd name="connsiteX274" fmla="*/ 3891617 w 11748700"/>
              <a:gd name="connsiteY274" fmla="*/ 567708 h 6673820"/>
              <a:gd name="connsiteX275" fmla="*/ 4359651 w 11748700"/>
              <a:gd name="connsiteY275" fmla="*/ 533039 h 6673820"/>
              <a:gd name="connsiteX276" fmla="*/ 4428989 w 11748700"/>
              <a:gd name="connsiteY276" fmla="*/ 520038 h 6673820"/>
              <a:gd name="connsiteX277" fmla="*/ 4554665 w 11748700"/>
              <a:gd name="connsiteY277" fmla="*/ 507037 h 6673820"/>
              <a:gd name="connsiteX278" fmla="*/ 4654339 w 11748700"/>
              <a:gd name="connsiteY278" fmla="*/ 485369 h 6673820"/>
              <a:gd name="connsiteX279" fmla="*/ 4758347 w 11748700"/>
              <a:gd name="connsiteY279" fmla="*/ 437699 h 6673820"/>
              <a:gd name="connsiteX280" fmla="*/ 4888356 w 11748700"/>
              <a:gd name="connsiteY280" fmla="*/ 416030 h 6673820"/>
              <a:gd name="connsiteX281" fmla="*/ 5105039 w 11748700"/>
              <a:gd name="connsiteY281" fmla="*/ 364027 h 6673820"/>
              <a:gd name="connsiteX282" fmla="*/ 5209046 w 11748700"/>
              <a:gd name="connsiteY282" fmla="*/ 351026 h 6673820"/>
              <a:gd name="connsiteX283" fmla="*/ 5386726 w 11748700"/>
              <a:gd name="connsiteY283" fmla="*/ 329357 h 6673820"/>
              <a:gd name="connsiteX284" fmla="*/ 5560072 w 11748700"/>
              <a:gd name="connsiteY284" fmla="*/ 320690 h 6673820"/>
              <a:gd name="connsiteX285" fmla="*/ 5742085 w 11748700"/>
              <a:gd name="connsiteY285" fmla="*/ 312023 h 6673820"/>
              <a:gd name="connsiteX286" fmla="*/ 5958767 w 11748700"/>
              <a:gd name="connsiteY286" fmla="*/ 307689 h 6673820"/>
              <a:gd name="connsiteX287" fmla="*/ 6114779 w 11748700"/>
              <a:gd name="connsiteY287" fmla="*/ 303355 h 6673820"/>
              <a:gd name="connsiteX288" fmla="*/ 6270790 w 11748700"/>
              <a:gd name="connsiteY288" fmla="*/ 281687 h 6673820"/>
              <a:gd name="connsiteX289" fmla="*/ 6392132 w 11748700"/>
              <a:gd name="connsiteY289" fmla="*/ 268686 h 6673820"/>
              <a:gd name="connsiteX290" fmla="*/ 6695488 w 11748700"/>
              <a:gd name="connsiteY290" fmla="*/ 260019 h 6673820"/>
              <a:gd name="connsiteX291" fmla="*/ 6764826 w 11748700"/>
              <a:gd name="connsiteY291" fmla="*/ 251352 h 6673820"/>
              <a:gd name="connsiteX292" fmla="*/ 6907837 w 11748700"/>
              <a:gd name="connsiteY292" fmla="*/ 238351 h 6673820"/>
              <a:gd name="connsiteX293" fmla="*/ 6959840 w 11748700"/>
              <a:gd name="connsiteY293" fmla="*/ 229683 h 6673820"/>
              <a:gd name="connsiteX294" fmla="*/ 6998843 w 11748700"/>
              <a:gd name="connsiteY294" fmla="*/ 212349 h 6673820"/>
              <a:gd name="connsiteX295" fmla="*/ 7115852 w 11748700"/>
              <a:gd name="connsiteY295" fmla="*/ 199348 h 6673820"/>
              <a:gd name="connsiteX296" fmla="*/ 7159188 w 11748700"/>
              <a:gd name="connsiteY296" fmla="*/ 186347 h 6673820"/>
              <a:gd name="connsiteX297" fmla="*/ 7189524 w 11748700"/>
              <a:gd name="connsiteY297" fmla="*/ 182013 h 6673820"/>
              <a:gd name="connsiteX298" fmla="*/ 7380204 w 11748700"/>
              <a:gd name="connsiteY298" fmla="*/ 173346 h 6673820"/>
              <a:gd name="connsiteX299" fmla="*/ 7440875 w 11748700"/>
              <a:gd name="connsiteY299" fmla="*/ 164679 h 6673820"/>
              <a:gd name="connsiteX300" fmla="*/ 7466877 w 11748700"/>
              <a:gd name="connsiteY300" fmla="*/ 156011 h 6673820"/>
              <a:gd name="connsiteX301" fmla="*/ 7514548 w 11748700"/>
              <a:gd name="connsiteY301" fmla="*/ 143010 h 6673820"/>
              <a:gd name="connsiteX302" fmla="*/ 7527548 w 11748700"/>
              <a:gd name="connsiteY302" fmla="*/ 134343 h 6673820"/>
              <a:gd name="connsiteX303" fmla="*/ 7570885 w 11748700"/>
              <a:gd name="connsiteY303" fmla="*/ 121342 h 6673820"/>
              <a:gd name="connsiteX304" fmla="*/ 7609888 w 11748700"/>
              <a:gd name="connsiteY304" fmla="*/ 104008 h 6673820"/>
              <a:gd name="connsiteX305" fmla="*/ 7726896 w 11748700"/>
              <a:gd name="connsiteY305" fmla="*/ 82339 h 6673820"/>
              <a:gd name="connsiteX306" fmla="*/ 7752898 w 11748700"/>
              <a:gd name="connsiteY306" fmla="*/ 78006 h 6673820"/>
              <a:gd name="connsiteX307" fmla="*/ 7787567 w 11748700"/>
              <a:gd name="connsiteY307" fmla="*/ 73672 h 6673820"/>
              <a:gd name="connsiteX308" fmla="*/ 7804902 w 11748700"/>
              <a:gd name="connsiteY308" fmla="*/ 69338 h 6673820"/>
              <a:gd name="connsiteX309" fmla="*/ 7913243 w 11748700"/>
              <a:gd name="connsiteY309" fmla="*/ 65005 h 6673820"/>
              <a:gd name="connsiteX310" fmla="*/ 8021584 w 11748700"/>
              <a:gd name="connsiteY310" fmla="*/ 47670 h 6673820"/>
              <a:gd name="connsiteX311" fmla="*/ 8064921 w 11748700"/>
              <a:gd name="connsiteY311" fmla="*/ 34669 h 6673820"/>
              <a:gd name="connsiteX312" fmla="*/ 8099590 w 11748700"/>
              <a:gd name="connsiteY312" fmla="*/ 21668 h 6673820"/>
              <a:gd name="connsiteX313" fmla="*/ 8121258 w 11748700"/>
              <a:gd name="connsiteY313" fmla="*/ 13001 h 6673820"/>
              <a:gd name="connsiteX314" fmla="*/ 8134259 w 11748700"/>
              <a:gd name="connsiteY314" fmla="*/ 8667 h 6673820"/>
              <a:gd name="connsiteX315" fmla="*/ 8155928 w 11748700"/>
              <a:gd name="connsiteY315" fmla="*/ 0 h 6673820"/>
              <a:gd name="connsiteX316" fmla="*/ 8216599 w 11748700"/>
              <a:gd name="connsiteY316" fmla="*/ 4334 h 6673820"/>
              <a:gd name="connsiteX317" fmla="*/ 8238267 w 11748700"/>
              <a:gd name="connsiteY317" fmla="*/ 13001 h 6673820"/>
              <a:gd name="connsiteX318" fmla="*/ 8272936 w 11748700"/>
              <a:gd name="connsiteY318" fmla="*/ 17335 h 6673820"/>
              <a:gd name="connsiteX319" fmla="*/ 8303272 w 11748700"/>
              <a:gd name="connsiteY319" fmla="*/ 30336 h 6673820"/>
              <a:gd name="connsiteX320" fmla="*/ 8337941 w 11748700"/>
              <a:gd name="connsiteY320" fmla="*/ 34669 h 6673820"/>
              <a:gd name="connsiteX321" fmla="*/ 8476618 w 11748700"/>
              <a:gd name="connsiteY321" fmla="*/ 43337 h 6673820"/>
              <a:gd name="connsiteX322" fmla="*/ 8576292 w 11748700"/>
              <a:gd name="connsiteY322" fmla="*/ 47670 h 6673820"/>
              <a:gd name="connsiteX323" fmla="*/ 8671632 w 11748700"/>
              <a:gd name="connsiteY323" fmla="*/ 69338 h 6673820"/>
              <a:gd name="connsiteX324" fmla="*/ 8762639 w 11748700"/>
              <a:gd name="connsiteY324" fmla="*/ 78006 h 6673820"/>
              <a:gd name="connsiteX325" fmla="*/ 8892648 w 11748700"/>
              <a:gd name="connsiteY325" fmla="*/ 104008 h 6673820"/>
              <a:gd name="connsiteX326" fmla="*/ 8948985 w 11748700"/>
              <a:gd name="connsiteY326" fmla="*/ 117009 h 6673820"/>
              <a:gd name="connsiteX327" fmla="*/ 9187336 w 11748700"/>
              <a:gd name="connsiteY327" fmla="*/ 156011 h 6673820"/>
              <a:gd name="connsiteX328" fmla="*/ 9282676 w 11748700"/>
              <a:gd name="connsiteY328" fmla="*/ 173346 h 6673820"/>
              <a:gd name="connsiteX329" fmla="*/ 9404019 w 11748700"/>
              <a:gd name="connsiteY329" fmla="*/ 186347 h 6673820"/>
              <a:gd name="connsiteX330" fmla="*/ 9464690 w 11748700"/>
              <a:gd name="connsiteY330" fmla="*/ 195014 h 6673820"/>
              <a:gd name="connsiteX331" fmla="*/ 9698707 w 11748700"/>
              <a:gd name="connsiteY331" fmla="*/ 216683 h 6673820"/>
              <a:gd name="connsiteX332" fmla="*/ 9785380 w 11748700"/>
              <a:gd name="connsiteY332" fmla="*/ 229683 h 6673820"/>
              <a:gd name="connsiteX333" fmla="*/ 9885054 w 11748700"/>
              <a:gd name="connsiteY333" fmla="*/ 251352 h 6673820"/>
              <a:gd name="connsiteX334" fmla="*/ 9958726 w 11748700"/>
              <a:gd name="connsiteY334" fmla="*/ 255685 h 6673820"/>
              <a:gd name="connsiteX335" fmla="*/ 10114737 w 11748700"/>
              <a:gd name="connsiteY335" fmla="*/ 260019 h 6673820"/>
              <a:gd name="connsiteX336" fmla="*/ 10205744 w 11748700"/>
              <a:gd name="connsiteY336" fmla="*/ 273020 h 6673820"/>
              <a:gd name="connsiteX337" fmla="*/ 10357421 w 11748700"/>
              <a:gd name="connsiteY337" fmla="*/ 281687 h 6673820"/>
              <a:gd name="connsiteX338" fmla="*/ 10405092 w 11748700"/>
              <a:gd name="connsiteY338" fmla="*/ 286021 h 6673820"/>
              <a:gd name="connsiteX339" fmla="*/ 10452762 w 11748700"/>
              <a:gd name="connsiteY339" fmla="*/ 299022 h 6673820"/>
              <a:gd name="connsiteX340" fmla="*/ 10483097 w 11748700"/>
              <a:gd name="connsiteY340" fmla="*/ 303355 h 6673820"/>
              <a:gd name="connsiteX341" fmla="*/ 10552436 w 11748700"/>
              <a:gd name="connsiteY341" fmla="*/ 312023 h 6673820"/>
              <a:gd name="connsiteX342" fmla="*/ 10634775 w 11748700"/>
              <a:gd name="connsiteY342" fmla="*/ 333691 h 6673820"/>
              <a:gd name="connsiteX343" fmla="*/ 10717114 w 11748700"/>
              <a:gd name="connsiteY343" fmla="*/ 342358 h 6673820"/>
              <a:gd name="connsiteX344" fmla="*/ 10773452 w 11748700"/>
              <a:gd name="connsiteY344" fmla="*/ 364027 h 6673820"/>
              <a:gd name="connsiteX345" fmla="*/ 10842790 w 11748700"/>
              <a:gd name="connsiteY345" fmla="*/ 385695 h 6673820"/>
              <a:gd name="connsiteX346" fmla="*/ 10903461 w 11748700"/>
              <a:gd name="connsiteY346" fmla="*/ 390028 h 6673820"/>
              <a:gd name="connsiteX347" fmla="*/ 10981467 w 11748700"/>
              <a:gd name="connsiteY347" fmla="*/ 424698 h 6673820"/>
              <a:gd name="connsiteX348" fmla="*/ 11050805 w 11748700"/>
              <a:gd name="connsiteY348" fmla="*/ 442032 h 6673820"/>
              <a:gd name="connsiteX349" fmla="*/ 11133145 w 11748700"/>
              <a:gd name="connsiteY349" fmla="*/ 476701 h 6673820"/>
              <a:gd name="connsiteX350" fmla="*/ 11154813 w 11748700"/>
              <a:gd name="connsiteY350" fmla="*/ 485369 h 6673820"/>
              <a:gd name="connsiteX351" fmla="*/ 11232819 w 11748700"/>
              <a:gd name="connsiteY351" fmla="*/ 533039 h 6673820"/>
              <a:gd name="connsiteX352" fmla="*/ 11258820 w 11748700"/>
              <a:gd name="connsiteY352" fmla="*/ 554707 h 6673820"/>
              <a:gd name="connsiteX353" fmla="*/ 11328159 w 11748700"/>
              <a:gd name="connsiteY353" fmla="*/ 645714 h 6673820"/>
              <a:gd name="connsiteX354" fmla="*/ 11371495 w 11748700"/>
              <a:gd name="connsiteY354" fmla="*/ 754055 h 6673820"/>
              <a:gd name="connsiteX355" fmla="*/ 11397497 w 11748700"/>
              <a:gd name="connsiteY355" fmla="*/ 806059 h 6673820"/>
              <a:gd name="connsiteX356" fmla="*/ 11427833 w 11748700"/>
              <a:gd name="connsiteY356" fmla="*/ 931735 h 6673820"/>
              <a:gd name="connsiteX357" fmla="*/ 11458168 w 11748700"/>
              <a:gd name="connsiteY357" fmla="*/ 1014074 h 6673820"/>
              <a:gd name="connsiteX358" fmla="*/ 11462502 w 11748700"/>
              <a:gd name="connsiteY358" fmla="*/ 1087746 h 6673820"/>
              <a:gd name="connsiteX359" fmla="*/ 11475503 w 11748700"/>
              <a:gd name="connsiteY359" fmla="*/ 1126749 h 6673820"/>
              <a:gd name="connsiteX360" fmla="*/ 11488504 w 11748700"/>
              <a:gd name="connsiteY360" fmla="*/ 1330430 h 6673820"/>
              <a:gd name="connsiteX361" fmla="*/ 11523173 w 11748700"/>
              <a:gd name="connsiteY361" fmla="*/ 1677122 h 6673820"/>
              <a:gd name="connsiteX362" fmla="*/ 11518839 w 11748700"/>
              <a:gd name="connsiteY362" fmla="*/ 1954476 h 6673820"/>
              <a:gd name="connsiteX363" fmla="*/ 11510172 w 11748700"/>
              <a:gd name="connsiteY363" fmla="*/ 2084485 h 6673820"/>
              <a:gd name="connsiteX364" fmla="*/ 11518839 w 11748700"/>
              <a:gd name="connsiteY364" fmla="*/ 2283833 h 6673820"/>
              <a:gd name="connsiteX365" fmla="*/ 11583844 w 11748700"/>
              <a:gd name="connsiteY365" fmla="*/ 2379173 h 6673820"/>
              <a:gd name="connsiteX366" fmla="*/ 11605512 w 11748700"/>
              <a:gd name="connsiteY366" fmla="*/ 2439845 h 6673820"/>
              <a:gd name="connsiteX367" fmla="*/ 11609846 w 11748700"/>
              <a:gd name="connsiteY367" fmla="*/ 2487515 h 6673820"/>
              <a:gd name="connsiteX368" fmla="*/ 11622847 w 11748700"/>
              <a:gd name="connsiteY368" fmla="*/ 2556853 h 6673820"/>
              <a:gd name="connsiteX369" fmla="*/ 11618513 w 11748700"/>
              <a:gd name="connsiteY369" fmla="*/ 2786537 h 6673820"/>
              <a:gd name="connsiteX370" fmla="*/ 11614180 w 11748700"/>
              <a:gd name="connsiteY370" fmla="*/ 3089892 h 6673820"/>
              <a:gd name="connsiteX371" fmla="*/ 11596845 w 11748700"/>
              <a:gd name="connsiteY371" fmla="*/ 3211234 h 6673820"/>
              <a:gd name="connsiteX372" fmla="*/ 11583844 w 11748700"/>
              <a:gd name="connsiteY372" fmla="*/ 3328243 h 6673820"/>
              <a:gd name="connsiteX373" fmla="*/ 11575177 w 11748700"/>
              <a:gd name="connsiteY373" fmla="*/ 3423583 h 6673820"/>
              <a:gd name="connsiteX374" fmla="*/ 11562176 w 11748700"/>
              <a:gd name="connsiteY374" fmla="*/ 3666267 h 6673820"/>
              <a:gd name="connsiteX375" fmla="*/ 11575177 w 11748700"/>
              <a:gd name="connsiteY375" fmla="*/ 4025960 h 6673820"/>
              <a:gd name="connsiteX376" fmla="*/ 11592511 w 11748700"/>
              <a:gd name="connsiteY376" fmla="*/ 4108300 h 6673820"/>
              <a:gd name="connsiteX377" fmla="*/ 11631514 w 11748700"/>
              <a:gd name="connsiteY377" fmla="*/ 4333649 h 6673820"/>
              <a:gd name="connsiteX378" fmla="*/ 11653183 w 11748700"/>
              <a:gd name="connsiteY378" fmla="*/ 4411655 h 6673820"/>
              <a:gd name="connsiteX379" fmla="*/ 11666184 w 11748700"/>
              <a:gd name="connsiteY379" fmla="*/ 4498328 h 6673820"/>
              <a:gd name="connsiteX380" fmla="*/ 11674851 w 11748700"/>
              <a:gd name="connsiteY380" fmla="*/ 4541664 h 6673820"/>
              <a:gd name="connsiteX381" fmla="*/ 11687852 w 11748700"/>
              <a:gd name="connsiteY381" fmla="*/ 4658673 h 6673820"/>
              <a:gd name="connsiteX382" fmla="*/ 11692185 w 11748700"/>
              <a:gd name="connsiteY382" fmla="*/ 4715010 h 6673820"/>
              <a:gd name="connsiteX383" fmla="*/ 11700853 w 11748700"/>
              <a:gd name="connsiteY383" fmla="*/ 4771348 h 6673820"/>
              <a:gd name="connsiteX384" fmla="*/ 11709520 w 11748700"/>
              <a:gd name="connsiteY384" fmla="*/ 4923026 h 6673820"/>
              <a:gd name="connsiteX385" fmla="*/ 11718187 w 11748700"/>
              <a:gd name="connsiteY385" fmla="*/ 4983697 h 6673820"/>
              <a:gd name="connsiteX386" fmla="*/ 11726855 w 11748700"/>
              <a:gd name="connsiteY386" fmla="*/ 5079037 h 6673820"/>
              <a:gd name="connsiteX387" fmla="*/ 11731188 w 11748700"/>
              <a:gd name="connsiteY387" fmla="*/ 5105039 h 6673820"/>
              <a:gd name="connsiteX388" fmla="*/ 11744189 w 11748700"/>
              <a:gd name="connsiteY388" fmla="*/ 5230715 h 6673820"/>
              <a:gd name="connsiteX389" fmla="*/ 11726855 w 11748700"/>
              <a:gd name="connsiteY389" fmla="*/ 5690082 h 6673820"/>
              <a:gd name="connsiteX390" fmla="*/ 11687852 w 11748700"/>
              <a:gd name="connsiteY390" fmla="*/ 5785422 h 6673820"/>
              <a:gd name="connsiteX391" fmla="*/ 11670517 w 11748700"/>
              <a:gd name="connsiteY391" fmla="*/ 5815757 h 6673820"/>
              <a:gd name="connsiteX392" fmla="*/ 11601179 w 11748700"/>
              <a:gd name="connsiteY392" fmla="*/ 5859094 h 6673820"/>
              <a:gd name="connsiteX393" fmla="*/ 11458168 w 11748700"/>
              <a:gd name="connsiteY393" fmla="*/ 5919765 h 6673820"/>
              <a:gd name="connsiteX394" fmla="*/ 11401831 w 11748700"/>
              <a:gd name="connsiteY394" fmla="*/ 5963101 h 6673820"/>
              <a:gd name="connsiteX395" fmla="*/ 11297823 w 11748700"/>
              <a:gd name="connsiteY395" fmla="*/ 6032440 h 6673820"/>
              <a:gd name="connsiteX396" fmla="*/ 11258820 w 11748700"/>
              <a:gd name="connsiteY396" fmla="*/ 6075776 h 6673820"/>
              <a:gd name="connsiteX397" fmla="*/ 11198149 w 11748700"/>
              <a:gd name="connsiteY397" fmla="*/ 6123446 h 6673820"/>
              <a:gd name="connsiteX398" fmla="*/ 11098475 w 11748700"/>
              <a:gd name="connsiteY398" fmla="*/ 6210119 h 6673820"/>
              <a:gd name="connsiteX399" fmla="*/ 10942464 w 11748700"/>
              <a:gd name="connsiteY399" fmla="*/ 6327128 h 6673820"/>
              <a:gd name="connsiteX400" fmla="*/ 10634775 w 11748700"/>
              <a:gd name="connsiteY400" fmla="*/ 6461471 h 6673820"/>
              <a:gd name="connsiteX401" fmla="*/ 10461429 w 11748700"/>
              <a:gd name="connsiteY401" fmla="*/ 6478806 h 6673820"/>
              <a:gd name="connsiteX402" fmla="*/ 10041065 w 11748700"/>
              <a:gd name="connsiteY402" fmla="*/ 6487473 h 6673820"/>
              <a:gd name="connsiteX403" fmla="*/ 9967393 w 11748700"/>
              <a:gd name="connsiteY403" fmla="*/ 6491807 h 6673820"/>
              <a:gd name="connsiteX404" fmla="*/ 9885054 w 11748700"/>
              <a:gd name="connsiteY404" fmla="*/ 6509141 h 6673820"/>
              <a:gd name="connsiteX405" fmla="*/ 9798381 w 11748700"/>
              <a:gd name="connsiteY405" fmla="*/ 6522142 h 6673820"/>
              <a:gd name="connsiteX406" fmla="*/ 9681372 w 11748700"/>
              <a:gd name="connsiteY406" fmla="*/ 6548144 h 6673820"/>
              <a:gd name="connsiteX407" fmla="*/ 9486358 w 11748700"/>
              <a:gd name="connsiteY407" fmla="*/ 6574146 h 6673820"/>
              <a:gd name="connsiteX408" fmla="*/ 9278343 w 11748700"/>
              <a:gd name="connsiteY408" fmla="*/ 6613149 h 6673820"/>
              <a:gd name="connsiteX409" fmla="*/ 9209004 w 11748700"/>
              <a:gd name="connsiteY409" fmla="*/ 6630483 h 6673820"/>
              <a:gd name="connsiteX410" fmla="*/ 8775639 w 11748700"/>
              <a:gd name="connsiteY410" fmla="*/ 6647818 h 6673820"/>
              <a:gd name="connsiteX411" fmla="*/ 8463617 w 11748700"/>
              <a:gd name="connsiteY411" fmla="*/ 6656485 h 6673820"/>
              <a:gd name="connsiteX412" fmla="*/ 8368276 w 11748700"/>
              <a:gd name="connsiteY412" fmla="*/ 6660819 h 6673820"/>
              <a:gd name="connsiteX413" fmla="*/ 8216599 w 11748700"/>
              <a:gd name="connsiteY413" fmla="*/ 6665153 h 6673820"/>
              <a:gd name="connsiteX414" fmla="*/ 7848239 w 11748700"/>
              <a:gd name="connsiteY414" fmla="*/ 6656485 h 6673820"/>
              <a:gd name="connsiteX415" fmla="*/ 7800568 w 11748700"/>
              <a:gd name="connsiteY415" fmla="*/ 6652152 h 6673820"/>
              <a:gd name="connsiteX416" fmla="*/ 7748565 w 11748700"/>
              <a:gd name="connsiteY416" fmla="*/ 6643484 h 6673820"/>
              <a:gd name="connsiteX417" fmla="*/ 7614221 w 11748700"/>
              <a:gd name="connsiteY417" fmla="*/ 6634817 h 6673820"/>
              <a:gd name="connsiteX418" fmla="*/ 7432208 w 11748700"/>
              <a:gd name="connsiteY418" fmla="*/ 6600148 h 6673820"/>
              <a:gd name="connsiteX419" fmla="*/ 7319533 w 11748700"/>
              <a:gd name="connsiteY419" fmla="*/ 6574146 h 6673820"/>
              <a:gd name="connsiteX420" fmla="*/ 7276197 w 11748700"/>
              <a:gd name="connsiteY420" fmla="*/ 6569812 h 6673820"/>
              <a:gd name="connsiteX421" fmla="*/ 7011844 w 11748700"/>
              <a:gd name="connsiteY421" fmla="*/ 6548144 h 6673820"/>
              <a:gd name="connsiteX422" fmla="*/ 6925171 w 11748700"/>
              <a:gd name="connsiteY422" fmla="*/ 6565479 h 6673820"/>
              <a:gd name="connsiteX423" fmla="*/ 6912170 w 11748700"/>
              <a:gd name="connsiteY423" fmla="*/ 6569812 h 6673820"/>
              <a:gd name="connsiteX424" fmla="*/ 6890502 w 11748700"/>
              <a:gd name="connsiteY424" fmla="*/ 6582813 h 6673820"/>
              <a:gd name="connsiteX425" fmla="*/ 6795162 w 11748700"/>
              <a:gd name="connsiteY425" fmla="*/ 6634817 h 6673820"/>
              <a:gd name="connsiteX426" fmla="*/ 6691154 w 11748700"/>
              <a:gd name="connsiteY426" fmla="*/ 6643484 h 6673820"/>
              <a:gd name="connsiteX427" fmla="*/ 6617482 w 11748700"/>
              <a:gd name="connsiteY427" fmla="*/ 6656485 h 6673820"/>
              <a:gd name="connsiteX428" fmla="*/ 6582813 w 11748700"/>
              <a:gd name="connsiteY428" fmla="*/ 6665153 h 6673820"/>
              <a:gd name="connsiteX429" fmla="*/ 6548144 w 11748700"/>
              <a:gd name="connsiteY429" fmla="*/ 6669486 h 6673820"/>
              <a:gd name="connsiteX430" fmla="*/ 6517808 w 11748700"/>
              <a:gd name="connsiteY430" fmla="*/ 6673820 h 6673820"/>
              <a:gd name="connsiteX431" fmla="*/ 6015105 w 11748700"/>
              <a:gd name="connsiteY431" fmla="*/ 6669486 h 6673820"/>
              <a:gd name="connsiteX432" fmla="*/ 5915431 w 11748700"/>
              <a:gd name="connsiteY432" fmla="*/ 6647818 h 6673820"/>
              <a:gd name="connsiteX433" fmla="*/ 5538403 w 11748700"/>
              <a:gd name="connsiteY433" fmla="*/ 6652152 h 6673820"/>
              <a:gd name="connsiteX434" fmla="*/ 5196045 w 11748700"/>
              <a:gd name="connsiteY434" fmla="*/ 6634817 h 6673820"/>
              <a:gd name="connsiteX435" fmla="*/ 4489660 w 11748700"/>
              <a:gd name="connsiteY435" fmla="*/ 6608815 h 6673820"/>
              <a:gd name="connsiteX436" fmla="*/ 4311981 w 11748700"/>
              <a:gd name="connsiteY436" fmla="*/ 6582813 h 6673820"/>
              <a:gd name="connsiteX437" fmla="*/ 4090965 w 11748700"/>
              <a:gd name="connsiteY437" fmla="*/ 6552478 h 6673820"/>
              <a:gd name="connsiteX438" fmla="*/ 3999958 w 11748700"/>
              <a:gd name="connsiteY438" fmla="*/ 6513475 h 6673820"/>
              <a:gd name="connsiteX439" fmla="*/ 3666267 w 11748700"/>
              <a:gd name="connsiteY439" fmla="*/ 6448470 h 6673820"/>
              <a:gd name="connsiteX440" fmla="*/ 3588261 w 11748700"/>
              <a:gd name="connsiteY440" fmla="*/ 6439803 h 6673820"/>
              <a:gd name="connsiteX441" fmla="*/ 3336910 w 11748700"/>
              <a:gd name="connsiteY441" fmla="*/ 6405134 h 6673820"/>
              <a:gd name="connsiteX442" fmla="*/ 3003219 w 11748700"/>
              <a:gd name="connsiteY442" fmla="*/ 6340129 h 6673820"/>
              <a:gd name="connsiteX443" fmla="*/ 2825539 w 11748700"/>
              <a:gd name="connsiteY443" fmla="*/ 6309793 h 6673820"/>
              <a:gd name="connsiteX444" fmla="*/ 2678195 w 11748700"/>
              <a:gd name="connsiteY444" fmla="*/ 6288125 h 6673820"/>
              <a:gd name="connsiteX445" fmla="*/ 2500515 w 11748700"/>
              <a:gd name="connsiteY445" fmla="*/ 6305460 h 6673820"/>
              <a:gd name="connsiteX446" fmla="*/ 2439844 w 11748700"/>
              <a:gd name="connsiteY446" fmla="*/ 6314127 h 6673820"/>
              <a:gd name="connsiteX447" fmla="*/ 2244830 w 11748700"/>
              <a:gd name="connsiteY447" fmla="*/ 6361797 h 6673820"/>
              <a:gd name="connsiteX448" fmla="*/ 2088819 w 11748700"/>
              <a:gd name="connsiteY448" fmla="*/ 6383465 h 6673820"/>
              <a:gd name="connsiteX449" fmla="*/ 2015147 w 11748700"/>
              <a:gd name="connsiteY449" fmla="*/ 6400800 h 6673820"/>
              <a:gd name="connsiteX450" fmla="*/ 1950142 w 11748700"/>
              <a:gd name="connsiteY450" fmla="*/ 6409467 h 6673820"/>
              <a:gd name="connsiteX451" fmla="*/ 1815799 w 11748700"/>
              <a:gd name="connsiteY451" fmla="*/ 6444137 h 6673820"/>
              <a:gd name="connsiteX452" fmla="*/ 1681456 w 11748700"/>
              <a:gd name="connsiteY452" fmla="*/ 6452804 h 6673820"/>
              <a:gd name="connsiteX453" fmla="*/ 1473440 w 11748700"/>
              <a:gd name="connsiteY453" fmla="*/ 6431136 h 6673820"/>
              <a:gd name="connsiteX454" fmla="*/ 1369433 w 11748700"/>
              <a:gd name="connsiteY454" fmla="*/ 6418135 h 6673820"/>
              <a:gd name="connsiteX455" fmla="*/ 1287093 w 11748700"/>
              <a:gd name="connsiteY455" fmla="*/ 6405134 h 6673820"/>
              <a:gd name="connsiteX456" fmla="*/ 1239423 w 11748700"/>
              <a:gd name="connsiteY456" fmla="*/ 6396466 h 6673820"/>
              <a:gd name="connsiteX457" fmla="*/ 1165751 w 11748700"/>
              <a:gd name="connsiteY457" fmla="*/ 6370464 h 6673820"/>
              <a:gd name="connsiteX458" fmla="*/ 1053076 w 11748700"/>
              <a:gd name="connsiteY458" fmla="*/ 6335795 h 6673820"/>
              <a:gd name="connsiteX459" fmla="*/ 892731 w 11748700"/>
              <a:gd name="connsiteY459" fmla="*/ 6244789 h 6673820"/>
              <a:gd name="connsiteX460" fmla="*/ 858062 w 11748700"/>
              <a:gd name="connsiteY460" fmla="*/ 6218787 h 6673820"/>
              <a:gd name="connsiteX461" fmla="*/ 775723 w 11748700"/>
              <a:gd name="connsiteY461" fmla="*/ 6149448 h 6673820"/>
              <a:gd name="connsiteX462" fmla="*/ 719385 w 11748700"/>
              <a:gd name="connsiteY462" fmla="*/ 6023773 h 6673820"/>
              <a:gd name="connsiteX463" fmla="*/ 654381 w 11748700"/>
              <a:gd name="connsiteY463" fmla="*/ 5950101 h 6673820"/>
              <a:gd name="connsiteX464" fmla="*/ 628379 w 11748700"/>
              <a:gd name="connsiteY464" fmla="*/ 5893763 h 6673820"/>
              <a:gd name="connsiteX465" fmla="*/ 576375 w 11748700"/>
              <a:gd name="connsiteY465" fmla="*/ 5802756 h 6673820"/>
              <a:gd name="connsiteX466" fmla="*/ 489702 w 11748700"/>
              <a:gd name="connsiteY466" fmla="*/ 5620743 h 6673820"/>
              <a:gd name="connsiteX467" fmla="*/ 476701 w 11748700"/>
              <a:gd name="connsiteY467" fmla="*/ 5551405 h 6673820"/>
              <a:gd name="connsiteX468" fmla="*/ 372693 w 11748700"/>
              <a:gd name="connsiteY468" fmla="*/ 5317388 h 6673820"/>
              <a:gd name="connsiteX469" fmla="*/ 359693 w 11748700"/>
              <a:gd name="connsiteY469" fmla="*/ 5269718 h 6673820"/>
              <a:gd name="connsiteX470" fmla="*/ 329357 w 11748700"/>
              <a:gd name="connsiteY470" fmla="*/ 5183045 h 6673820"/>
              <a:gd name="connsiteX471" fmla="*/ 281687 w 11748700"/>
              <a:gd name="connsiteY471" fmla="*/ 5083371 h 6673820"/>
              <a:gd name="connsiteX472" fmla="*/ 251351 w 11748700"/>
              <a:gd name="connsiteY472" fmla="*/ 5009699 h 6673820"/>
              <a:gd name="connsiteX473" fmla="*/ 238350 w 11748700"/>
              <a:gd name="connsiteY473" fmla="*/ 4970696 h 6673820"/>
              <a:gd name="connsiteX474" fmla="*/ 212348 w 11748700"/>
              <a:gd name="connsiteY474" fmla="*/ 4936027 h 6673820"/>
              <a:gd name="connsiteX475" fmla="*/ 177679 w 11748700"/>
              <a:gd name="connsiteY475" fmla="*/ 4849354 h 6673820"/>
              <a:gd name="connsiteX476" fmla="*/ 125675 w 11748700"/>
              <a:gd name="connsiteY476" fmla="*/ 4745346 h 6673820"/>
              <a:gd name="connsiteX477" fmla="*/ 99674 w 11748700"/>
              <a:gd name="connsiteY477" fmla="*/ 4654339 h 6673820"/>
              <a:gd name="connsiteX478" fmla="*/ 73672 w 11748700"/>
              <a:gd name="connsiteY478" fmla="*/ 4602336 h 6673820"/>
              <a:gd name="connsiteX479" fmla="*/ 69338 w 11748700"/>
              <a:gd name="connsiteY479" fmla="*/ 4580667 h 6673820"/>
              <a:gd name="connsiteX480" fmla="*/ 47670 w 11748700"/>
              <a:gd name="connsiteY480" fmla="*/ 4537331 h 6673820"/>
              <a:gd name="connsiteX481" fmla="*/ 39002 w 11748700"/>
              <a:gd name="connsiteY481" fmla="*/ 4515663 h 6673820"/>
              <a:gd name="connsiteX482" fmla="*/ 34669 w 11748700"/>
              <a:gd name="connsiteY482" fmla="*/ 4493994 h 6673820"/>
              <a:gd name="connsiteX483" fmla="*/ 30335 w 11748700"/>
              <a:gd name="connsiteY483" fmla="*/ 4450658 h 6673820"/>
              <a:gd name="connsiteX484" fmla="*/ 21668 w 11748700"/>
              <a:gd name="connsiteY484" fmla="*/ 4428990 h 6673820"/>
              <a:gd name="connsiteX485" fmla="*/ 13001 w 11748700"/>
              <a:gd name="connsiteY485" fmla="*/ 4359651 h 6673820"/>
              <a:gd name="connsiteX486" fmla="*/ 0 w 11748700"/>
              <a:gd name="connsiteY486" fmla="*/ 4238309 h 6673820"/>
              <a:gd name="connsiteX487" fmla="*/ 4333 w 11748700"/>
              <a:gd name="connsiteY487" fmla="*/ 4025960 h 6673820"/>
              <a:gd name="connsiteX488" fmla="*/ 13001 w 11748700"/>
              <a:gd name="connsiteY488" fmla="*/ 3999958 h 6673820"/>
              <a:gd name="connsiteX489" fmla="*/ 17334 w 11748700"/>
              <a:gd name="connsiteY489" fmla="*/ 3973956 h 6673820"/>
              <a:gd name="connsiteX490" fmla="*/ 26002 w 11748700"/>
              <a:gd name="connsiteY490" fmla="*/ 3930620 h 6673820"/>
              <a:gd name="connsiteX491" fmla="*/ 34669 w 11748700"/>
              <a:gd name="connsiteY491" fmla="*/ 3878616 h 6673820"/>
              <a:gd name="connsiteX492" fmla="*/ 43336 w 11748700"/>
              <a:gd name="connsiteY492" fmla="*/ 3861282 h 6673820"/>
              <a:gd name="connsiteX493" fmla="*/ 47670 w 11748700"/>
              <a:gd name="connsiteY493" fmla="*/ 3843947 h 6673820"/>
              <a:gd name="connsiteX494" fmla="*/ 56337 w 11748700"/>
              <a:gd name="connsiteY494" fmla="*/ 3826612 h 6673820"/>
              <a:gd name="connsiteX495" fmla="*/ 69338 w 11748700"/>
              <a:gd name="connsiteY495" fmla="*/ 3787610 h 6673820"/>
              <a:gd name="connsiteX496" fmla="*/ 78005 w 11748700"/>
              <a:gd name="connsiteY496" fmla="*/ 3770275 h 6673820"/>
              <a:gd name="connsiteX497" fmla="*/ 95340 w 11748700"/>
              <a:gd name="connsiteY497" fmla="*/ 3718271 h 6673820"/>
              <a:gd name="connsiteX498" fmla="*/ 104007 w 11748700"/>
              <a:gd name="connsiteY498" fmla="*/ 3696603 h 6673820"/>
              <a:gd name="connsiteX499" fmla="*/ 151677 w 11748700"/>
              <a:gd name="connsiteY499" fmla="*/ 3657600 h 6673820"/>
              <a:gd name="connsiteX500" fmla="*/ 294688 w 11748700"/>
              <a:gd name="connsiteY500" fmla="*/ 3661934 h 6673820"/>
              <a:gd name="connsiteX501" fmla="*/ 359693 w 11748700"/>
              <a:gd name="connsiteY501" fmla="*/ 3692269 h 6673820"/>
              <a:gd name="connsiteX502" fmla="*/ 377027 w 11748700"/>
              <a:gd name="connsiteY502" fmla="*/ 3709604 h 6673820"/>
              <a:gd name="connsiteX503" fmla="*/ 437698 w 11748700"/>
              <a:gd name="connsiteY503" fmla="*/ 3726938 h 6673820"/>
              <a:gd name="connsiteX504" fmla="*/ 446366 w 11748700"/>
              <a:gd name="connsiteY504" fmla="*/ 3731272 h 6673820"/>
              <a:gd name="connsiteX505" fmla="*/ 437698 w 11748700"/>
              <a:gd name="connsiteY505" fmla="*/ 3765941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691154 w 11748700"/>
              <a:gd name="connsiteY123" fmla="*/ 4736679 h 6673820"/>
              <a:gd name="connsiteX124" fmla="*/ 6760493 w 11748700"/>
              <a:gd name="connsiteY124" fmla="*/ 4728011 h 6673820"/>
              <a:gd name="connsiteX125" fmla="*/ 6786494 w 11748700"/>
              <a:gd name="connsiteY125" fmla="*/ 4719344 h 6673820"/>
              <a:gd name="connsiteX126" fmla="*/ 6890502 w 11748700"/>
              <a:gd name="connsiteY126" fmla="*/ 4710677 h 6673820"/>
              <a:gd name="connsiteX127" fmla="*/ 6920838 w 11748700"/>
              <a:gd name="connsiteY127" fmla="*/ 4706343 h 6673820"/>
              <a:gd name="connsiteX128" fmla="*/ 7024845 w 11748700"/>
              <a:gd name="connsiteY128" fmla="*/ 4697676 h 6673820"/>
              <a:gd name="connsiteX129" fmla="*/ 7042180 w 11748700"/>
              <a:gd name="connsiteY129" fmla="*/ 4693342 h 6673820"/>
              <a:gd name="connsiteX130" fmla="*/ 7076849 w 11748700"/>
              <a:gd name="connsiteY130" fmla="*/ 4680341 h 6673820"/>
              <a:gd name="connsiteX131" fmla="*/ 7098517 w 11748700"/>
              <a:gd name="connsiteY131" fmla="*/ 4671674 h 6673820"/>
              <a:gd name="connsiteX132" fmla="*/ 7163522 w 11748700"/>
              <a:gd name="connsiteY132" fmla="*/ 4658673 h 6673820"/>
              <a:gd name="connsiteX133" fmla="*/ 7193857 w 11748700"/>
              <a:gd name="connsiteY133" fmla="*/ 4641338 h 6673820"/>
              <a:gd name="connsiteX134" fmla="*/ 7224193 w 11748700"/>
              <a:gd name="connsiteY134" fmla="*/ 4637005 h 6673820"/>
              <a:gd name="connsiteX135" fmla="*/ 7245861 w 11748700"/>
              <a:gd name="connsiteY135" fmla="*/ 4632671 h 6673820"/>
              <a:gd name="connsiteX136" fmla="*/ 7271863 w 11748700"/>
              <a:gd name="connsiteY136" fmla="*/ 4628337 h 6673820"/>
              <a:gd name="connsiteX137" fmla="*/ 7284864 w 11748700"/>
              <a:gd name="connsiteY137" fmla="*/ 4624004 h 6673820"/>
              <a:gd name="connsiteX138" fmla="*/ 7310866 w 11748700"/>
              <a:gd name="connsiteY138" fmla="*/ 4619670 h 6673820"/>
              <a:gd name="connsiteX139" fmla="*/ 7328201 w 11748700"/>
              <a:gd name="connsiteY139" fmla="*/ 4615337 h 6673820"/>
              <a:gd name="connsiteX140" fmla="*/ 7436542 w 11748700"/>
              <a:gd name="connsiteY140" fmla="*/ 4619670 h 6673820"/>
              <a:gd name="connsiteX141" fmla="*/ 7492879 w 11748700"/>
              <a:gd name="connsiteY141" fmla="*/ 4632671 h 6673820"/>
              <a:gd name="connsiteX142" fmla="*/ 7505880 w 11748700"/>
              <a:gd name="connsiteY142" fmla="*/ 4637005 h 6673820"/>
              <a:gd name="connsiteX143" fmla="*/ 7531882 w 11748700"/>
              <a:gd name="connsiteY143" fmla="*/ 4641338 h 6673820"/>
              <a:gd name="connsiteX144" fmla="*/ 7562218 w 11748700"/>
              <a:gd name="connsiteY144" fmla="*/ 4650006 h 6673820"/>
              <a:gd name="connsiteX145" fmla="*/ 7570885 w 11748700"/>
              <a:gd name="connsiteY145" fmla="*/ 4663007 h 6673820"/>
              <a:gd name="connsiteX146" fmla="*/ 7588220 w 11748700"/>
              <a:gd name="connsiteY146" fmla="*/ 4697676 h 6673820"/>
              <a:gd name="connsiteX147" fmla="*/ 7601220 w 11748700"/>
              <a:gd name="connsiteY147" fmla="*/ 4715010 h 6673820"/>
              <a:gd name="connsiteX148" fmla="*/ 7614221 w 11748700"/>
              <a:gd name="connsiteY148" fmla="*/ 4728011 h 6673820"/>
              <a:gd name="connsiteX149" fmla="*/ 7622889 w 11748700"/>
              <a:gd name="connsiteY149" fmla="*/ 4745346 h 6673820"/>
              <a:gd name="connsiteX150" fmla="*/ 7640223 w 11748700"/>
              <a:gd name="connsiteY150" fmla="*/ 4767014 h 6673820"/>
              <a:gd name="connsiteX151" fmla="*/ 7661892 w 11748700"/>
              <a:gd name="connsiteY151" fmla="*/ 4801683 h 6673820"/>
              <a:gd name="connsiteX152" fmla="*/ 7666225 w 11748700"/>
              <a:gd name="connsiteY152" fmla="*/ 4814684 h 6673820"/>
              <a:gd name="connsiteX153" fmla="*/ 7674893 w 11748700"/>
              <a:gd name="connsiteY153" fmla="*/ 4827685 h 6673820"/>
              <a:gd name="connsiteX154" fmla="*/ 7731230 w 11748700"/>
              <a:gd name="connsiteY154" fmla="*/ 4888356 h 6673820"/>
              <a:gd name="connsiteX155" fmla="*/ 7744231 w 11748700"/>
              <a:gd name="connsiteY155" fmla="*/ 4901357 h 6673820"/>
              <a:gd name="connsiteX156" fmla="*/ 7765899 w 11748700"/>
              <a:gd name="connsiteY156" fmla="*/ 4931693 h 6673820"/>
              <a:gd name="connsiteX157" fmla="*/ 7809236 w 11748700"/>
              <a:gd name="connsiteY157" fmla="*/ 4966362 h 6673820"/>
              <a:gd name="connsiteX158" fmla="*/ 7908910 w 11748700"/>
              <a:gd name="connsiteY158" fmla="*/ 4962028 h 6673820"/>
              <a:gd name="connsiteX159" fmla="*/ 7973914 w 11748700"/>
              <a:gd name="connsiteY159" fmla="*/ 4953361 h 6673820"/>
              <a:gd name="connsiteX160" fmla="*/ 7995583 w 11748700"/>
              <a:gd name="connsiteY160" fmla="*/ 4949028 h 6673820"/>
              <a:gd name="connsiteX161" fmla="*/ 8069255 w 11748700"/>
              <a:gd name="connsiteY161" fmla="*/ 4944694 h 6673820"/>
              <a:gd name="connsiteX162" fmla="*/ 8147260 w 11748700"/>
              <a:gd name="connsiteY162" fmla="*/ 4931693 h 6673820"/>
              <a:gd name="connsiteX163" fmla="*/ 8199264 w 11748700"/>
              <a:gd name="connsiteY163" fmla="*/ 4918692 h 6673820"/>
              <a:gd name="connsiteX164" fmla="*/ 8238267 w 11748700"/>
              <a:gd name="connsiteY164" fmla="*/ 4910025 h 6673820"/>
              <a:gd name="connsiteX165" fmla="*/ 8298938 w 11748700"/>
              <a:gd name="connsiteY165" fmla="*/ 4875355 h 6673820"/>
              <a:gd name="connsiteX166" fmla="*/ 8320606 w 11748700"/>
              <a:gd name="connsiteY166" fmla="*/ 4866688 h 6673820"/>
              <a:gd name="connsiteX167" fmla="*/ 8342275 w 11748700"/>
              <a:gd name="connsiteY167" fmla="*/ 4853687 h 6673820"/>
              <a:gd name="connsiteX168" fmla="*/ 8411613 w 11748700"/>
              <a:gd name="connsiteY168" fmla="*/ 4823352 h 6673820"/>
              <a:gd name="connsiteX169" fmla="*/ 8433281 w 11748700"/>
              <a:gd name="connsiteY169" fmla="*/ 4810351 h 6673820"/>
              <a:gd name="connsiteX170" fmla="*/ 8463617 w 11748700"/>
              <a:gd name="connsiteY170" fmla="*/ 4788683 h 6673820"/>
              <a:gd name="connsiteX171" fmla="*/ 8532955 w 11748700"/>
              <a:gd name="connsiteY171" fmla="*/ 4758347 h 6673820"/>
              <a:gd name="connsiteX172" fmla="*/ 8576292 w 11748700"/>
              <a:gd name="connsiteY172" fmla="*/ 4736679 h 6673820"/>
              <a:gd name="connsiteX173" fmla="*/ 8597960 w 11748700"/>
              <a:gd name="connsiteY173" fmla="*/ 4723678 h 6673820"/>
              <a:gd name="connsiteX174" fmla="*/ 8632629 w 11748700"/>
              <a:gd name="connsiteY174" fmla="*/ 4706343 h 6673820"/>
              <a:gd name="connsiteX175" fmla="*/ 8671632 w 11748700"/>
              <a:gd name="connsiteY175" fmla="*/ 4680341 h 6673820"/>
              <a:gd name="connsiteX176" fmla="*/ 8727969 w 11748700"/>
              <a:gd name="connsiteY176" fmla="*/ 4641338 h 6673820"/>
              <a:gd name="connsiteX177" fmla="*/ 8758305 w 11748700"/>
              <a:gd name="connsiteY177" fmla="*/ 4615337 h 6673820"/>
              <a:gd name="connsiteX178" fmla="*/ 8827643 w 11748700"/>
              <a:gd name="connsiteY178" fmla="*/ 4567666 h 6673820"/>
              <a:gd name="connsiteX179" fmla="*/ 8914316 w 11748700"/>
              <a:gd name="connsiteY179" fmla="*/ 4515663 h 6673820"/>
              <a:gd name="connsiteX180" fmla="*/ 8940318 w 11748700"/>
              <a:gd name="connsiteY180" fmla="*/ 4493994 h 6673820"/>
              <a:gd name="connsiteX181" fmla="*/ 8961986 w 11748700"/>
              <a:gd name="connsiteY181" fmla="*/ 4472326 h 6673820"/>
              <a:gd name="connsiteX182" fmla="*/ 9000989 w 11748700"/>
              <a:gd name="connsiteY182" fmla="*/ 4437657 h 6673820"/>
              <a:gd name="connsiteX183" fmla="*/ 9022657 w 11748700"/>
              <a:gd name="connsiteY183" fmla="*/ 4415989 h 6673820"/>
              <a:gd name="connsiteX184" fmla="*/ 9052993 w 11748700"/>
              <a:gd name="connsiteY184" fmla="*/ 4389987 h 6673820"/>
              <a:gd name="connsiteX185" fmla="*/ 9109330 w 11748700"/>
              <a:gd name="connsiteY185" fmla="*/ 4329316 h 6673820"/>
              <a:gd name="connsiteX186" fmla="*/ 9165668 w 11748700"/>
              <a:gd name="connsiteY186" fmla="*/ 4290313 h 6673820"/>
              <a:gd name="connsiteX187" fmla="*/ 9191670 w 11748700"/>
              <a:gd name="connsiteY187" fmla="*/ 4268645 h 6673820"/>
              <a:gd name="connsiteX188" fmla="*/ 9248007 w 11748700"/>
              <a:gd name="connsiteY188" fmla="*/ 4238309 h 6673820"/>
              <a:gd name="connsiteX189" fmla="*/ 9339014 w 11748700"/>
              <a:gd name="connsiteY189" fmla="*/ 4155970 h 6673820"/>
              <a:gd name="connsiteX190" fmla="*/ 9430020 w 11748700"/>
              <a:gd name="connsiteY190" fmla="*/ 4025960 h 6673820"/>
              <a:gd name="connsiteX191" fmla="*/ 9495025 w 11748700"/>
              <a:gd name="connsiteY191" fmla="*/ 3900284 h 6673820"/>
              <a:gd name="connsiteX192" fmla="*/ 9568697 w 11748700"/>
              <a:gd name="connsiteY192" fmla="*/ 3796277 h 6673820"/>
              <a:gd name="connsiteX193" fmla="*/ 9612034 w 11748700"/>
              <a:gd name="connsiteY193" fmla="*/ 3713937 h 6673820"/>
              <a:gd name="connsiteX194" fmla="*/ 9655370 w 11748700"/>
              <a:gd name="connsiteY194" fmla="*/ 3644599 h 6673820"/>
              <a:gd name="connsiteX195" fmla="*/ 9651037 w 11748700"/>
              <a:gd name="connsiteY195" fmla="*/ 3475587 h 6673820"/>
              <a:gd name="connsiteX196" fmla="*/ 9612034 w 11748700"/>
              <a:gd name="connsiteY196" fmla="*/ 3410582 h 6673820"/>
              <a:gd name="connsiteX197" fmla="*/ 9473357 w 11748700"/>
              <a:gd name="connsiteY197" fmla="*/ 3237236 h 6673820"/>
              <a:gd name="connsiteX198" fmla="*/ 9399685 w 11748700"/>
              <a:gd name="connsiteY198" fmla="*/ 3176565 h 6673820"/>
              <a:gd name="connsiteX199" fmla="*/ 9347681 w 11748700"/>
              <a:gd name="connsiteY199" fmla="*/ 3128895 h 6673820"/>
              <a:gd name="connsiteX200" fmla="*/ 9217672 w 11748700"/>
              <a:gd name="connsiteY200" fmla="*/ 3042222 h 6673820"/>
              <a:gd name="connsiteX201" fmla="*/ 9083329 w 11748700"/>
              <a:gd name="connsiteY201" fmla="*/ 2968550 h 6673820"/>
              <a:gd name="connsiteX202" fmla="*/ 8983655 w 11748700"/>
              <a:gd name="connsiteY202" fmla="*/ 2933881 h 6673820"/>
              <a:gd name="connsiteX203" fmla="*/ 8831977 w 11748700"/>
              <a:gd name="connsiteY203" fmla="*/ 2873210 h 6673820"/>
              <a:gd name="connsiteX204" fmla="*/ 8680299 w 11748700"/>
              <a:gd name="connsiteY204" fmla="*/ 2803871 h 6673820"/>
              <a:gd name="connsiteX205" fmla="*/ 8567624 w 11748700"/>
              <a:gd name="connsiteY205" fmla="*/ 2773536 h 6673820"/>
              <a:gd name="connsiteX206" fmla="*/ 8446282 w 11748700"/>
              <a:gd name="connsiteY206" fmla="*/ 2730199 h 6673820"/>
              <a:gd name="connsiteX207" fmla="*/ 8242601 w 11748700"/>
              <a:gd name="connsiteY207" fmla="*/ 2673862 h 6673820"/>
              <a:gd name="connsiteX208" fmla="*/ 7917577 w 11748700"/>
              <a:gd name="connsiteY208" fmla="*/ 2561187 h 6673820"/>
              <a:gd name="connsiteX209" fmla="*/ 7683560 w 11748700"/>
              <a:gd name="connsiteY209" fmla="*/ 2496182 h 6673820"/>
              <a:gd name="connsiteX210" fmla="*/ 7302199 w 11748700"/>
              <a:gd name="connsiteY210" fmla="*/ 2379173 h 6673820"/>
              <a:gd name="connsiteX211" fmla="*/ 6920838 w 11748700"/>
              <a:gd name="connsiteY211" fmla="*/ 2322836 h 6673820"/>
              <a:gd name="connsiteX212" fmla="*/ 6799495 w 11748700"/>
              <a:gd name="connsiteY212" fmla="*/ 2288167 h 6673820"/>
              <a:gd name="connsiteX213" fmla="*/ 6730157 w 11748700"/>
              <a:gd name="connsiteY213" fmla="*/ 2279500 h 6673820"/>
              <a:gd name="connsiteX214" fmla="*/ 6630483 w 11748700"/>
              <a:gd name="connsiteY214" fmla="*/ 2262165 h 6673820"/>
              <a:gd name="connsiteX215" fmla="*/ 6582813 w 11748700"/>
              <a:gd name="connsiteY215" fmla="*/ 2249164 h 6673820"/>
              <a:gd name="connsiteX216" fmla="*/ 6478805 w 11748700"/>
              <a:gd name="connsiteY216" fmla="*/ 2240497 h 6673820"/>
              <a:gd name="connsiteX217" fmla="*/ 5997770 w 11748700"/>
              <a:gd name="connsiteY217" fmla="*/ 2227496 h 6673820"/>
              <a:gd name="connsiteX218" fmla="*/ 5183044 w 11748700"/>
              <a:gd name="connsiteY218" fmla="*/ 2223162 h 6673820"/>
              <a:gd name="connsiteX219" fmla="*/ 4593668 w 11748700"/>
              <a:gd name="connsiteY219" fmla="*/ 2201494 h 6673820"/>
              <a:gd name="connsiteX220" fmla="*/ 4467992 w 11748700"/>
              <a:gd name="connsiteY220" fmla="*/ 2188493 h 6673820"/>
              <a:gd name="connsiteX221" fmla="*/ 4277311 w 11748700"/>
              <a:gd name="connsiteY221" fmla="*/ 2171158 h 6673820"/>
              <a:gd name="connsiteX222" fmla="*/ 4207973 w 11748700"/>
              <a:gd name="connsiteY222" fmla="*/ 2162491 h 6673820"/>
              <a:gd name="connsiteX223" fmla="*/ 4168970 w 11748700"/>
              <a:gd name="connsiteY223" fmla="*/ 2153824 h 6673820"/>
              <a:gd name="connsiteX224" fmla="*/ 3722604 w 11748700"/>
              <a:gd name="connsiteY224" fmla="*/ 2145156 h 6673820"/>
              <a:gd name="connsiteX225" fmla="*/ 3627264 w 11748700"/>
              <a:gd name="connsiteY225" fmla="*/ 2136489 h 6673820"/>
              <a:gd name="connsiteX226" fmla="*/ 3592595 w 11748700"/>
              <a:gd name="connsiteY226" fmla="*/ 2123488 h 6673820"/>
              <a:gd name="connsiteX227" fmla="*/ 3471253 w 11748700"/>
              <a:gd name="connsiteY227" fmla="*/ 2101820 h 6673820"/>
              <a:gd name="connsiteX228" fmla="*/ 3349911 w 11748700"/>
              <a:gd name="connsiteY228" fmla="*/ 2054150 h 6673820"/>
              <a:gd name="connsiteX229" fmla="*/ 3228568 w 11748700"/>
              <a:gd name="connsiteY229" fmla="*/ 2006480 h 6673820"/>
              <a:gd name="connsiteX230" fmla="*/ 3206900 w 11748700"/>
              <a:gd name="connsiteY230" fmla="*/ 1989145 h 6673820"/>
              <a:gd name="connsiteX231" fmla="*/ 3163564 w 11748700"/>
              <a:gd name="connsiteY231" fmla="*/ 1967477 h 6673820"/>
              <a:gd name="connsiteX232" fmla="*/ 3124561 w 11748700"/>
              <a:gd name="connsiteY232" fmla="*/ 1932808 h 6673820"/>
              <a:gd name="connsiteX233" fmla="*/ 3094225 w 11748700"/>
              <a:gd name="connsiteY233" fmla="*/ 1911139 h 6673820"/>
              <a:gd name="connsiteX234" fmla="*/ 3020553 w 11748700"/>
              <a:gd name="connsiteY234" fmla="*/ 1850468 h 6673820"/>
              <a:gd name="connsiteX235" fmla="*/ 2994551 w 11748700"/>
              <a:gd name="connsiteY235" fmla="*/ 1828800 h 6673820"/>
              <a:gd name="connsiteX236" fmla="*/ 2977217 w 11748700"/>
              <a:gd name="connsiteY236" fmla="*/ 1807132 h 6673820"/>
              <a:gd name="connsiteX237" fmla="*/ 2964216 w 11748700"/>
              <a:gd name="connsiteY237" fmla="*/ 1794131 h 6673820"/>
              <a:gd name="connsiteX238" fmla="*/ 2951215 w 11748700"/>
              <a:gd name="connsiteY238" fmla="*/ 1768129 h 6673820"/>
              <a:gd name="connsiteX239" fmla="*/ 2933880 w 11748700"/>
              <a:gd name="connsiteY239" fmla="*/ 1746461 h 6673820"/>
              <a:gd name="connsiteX240" fmla="*/ 2916546 w 11748700"/>
              <a:gd name="connsiteY240" fmla="*/ 1720459 h 6673820"/>
              <a:gd name="connsiteX241" fmla="*/ 2899211 w 11748700"/>
              <a:gd name="connsiteY241" fmla="*/ 1703124 h 6673820"/>
              <a:gd name="connsiteX242" fmla="*/ 2890544 w 11748700"/>
              <a:gd name="connsiteY242" fmla="*/ 1690123 h 6673820"/>
              <a:gd name="connsiteX243" fmla="*/ 2829873 w 11748700"/>
              <a:gd name="connsiteY243" fmla="*/ 1607784 h 6673820"/>
              <a:gd name="connsiteX244" fmla="*/ 2816872 w 11748700"/>
              <a:gd name="connsiteY244" fmla="*/ 1577448 h 6673820"/>
              <a:gd name="connsiteX245" fmla="*/ 2812538 w 11748700"/>
              <a:gd name="connsiteY245" fmla="*/ 1542779 h 6673820"/>
              <a:gd name="connsiteX246" fmla="*/ 2808204 w 11748700"/>
              <a:gd name="connsiteY246" fmla="*/ 1430104 h 6673820"/>
              <a:gd name="connsiteX247" fmla="*/ 2799537 w 11748700"/>
              <a:gd name="connsiteY247" fmla="*/ 1391101 h 6673820"/>
              <a:gd name="connsiteX248" fmla="*/ 2795203 w 11748700"/>
              <a:gd name="connsiteY248" fmla="*/ 1343431 h 6673820"/>
              <a:gd name="connsiteX249" fmla="*/ 2786536 w 11748700"/>
              <a:gd name="connsiteY249" fmla="*/ 1300095 h 6673820"/>
              <a:gd name="connsiteX250" fmla="*/ 2773535 w 11748700"/>
              <a:gd name="connsiteY250" fmla="*/ 1152751 h 6673820"/>
              <a:gd name="connsiteX251" fmla="*/ 2769202 w 11748700"/>
              <a:gd name="connsiteY251" fmla="*/ 1135416 h 6673820"/>
              <a:gd name="connsiteX252" fmla="*/ 2777869 w 11748700"/>
              <a:gd name="connsiteY252" fmla="*/ 996739 h 6673820"/>
              <a:gd name="connsiteX253" fmla="*/ 2786536 w 11748700"/>
              <a:gd name="connsiteY253" fmla="*/ 966404 h 6673820"/>
              <a:gd name="connsiteX254" fmla="*/ 2812538 w 11748700"/>
              <a:gd name="connsiteY254" fmla="*/ 905733 h 6673820"/>
              <a:gd name="connsiteX255" fmla="*/ 2847207 w 11748700"/>
              <a:gd name="connsiteY255" fmla="*/ 862396 h 6673820"/>
              <a:gd name="connsiteX256" fmla="*/ 2864542 w 11748700"/>
              <a:gd name="connsiteY256" fmla="*/ 840728 h 6673820"/>
              <a:gd name="connsiteX257" fmla="*/ 2881876 w 11748700"/>
              <a:gd name="connsiteY257" fmla="*/ 827727 h 6673820"/>
              <a:gd name="connsiteX258" fmla="*/ 2894877 w 11748700"/>
              <a:gd name="connsiteY258" fmla="*/ 819060 h 6673820"/>
              <a:gd name="connsiteX259" fmla="*/ 2912212 w 11748700"/>
              <a:gd name="connsiteY259" fmla="*/ 801725 h 6673820"/>
              <a:gd name="connsiteX260" fmla="*/ 3003219 w 11748700"/>
              <a:gd name="connsiteY260" fmla="*/ 775723 h 6673820"/>
              <a:gd name="connsiteX261" fmla="*/ 3115893 w 11748700"/>
              <a:gd name="connsiteY261" fmla="*/ 749721 h 6673820"/>
              <a:gd name="connsiteX262" fmla="*/ 3137562 w 11748700"/>
              <a:gd name="connsiteY262" fmla="*/ 741054 h 6673820"/>
              <a:gd name="connsiteX263" fmla="*/ 3163564 w 11748700"/>
              <a:gd name="connsiteY263" fmla="*/ 732387 h 6673820"/>
              <a:gd name="connsiteX264" fmla="*/ 3219901 w 11748700"/>
              <a:gd name="connsiteY264" fmla="*/ 702051 h 6673820"/>
              <a:gd name="connsiteX265" fmla="*/ 3237236 w 11748700"/>
              <a:gd name="connsiteY265" fmla="*/ 689050 h 6673820"/>
              <a:gd name="connsiteX266" fmla="*/ 3293573 w 11748700"/>
              <a:gd name="connsiteY266" fmla="*/ 663048 h 6673820"/>
              <a:gd name="connsiteX267" fmla="*/ 3323909 w 11748700"/>
              <a:gd name="connsiteY267" fmla="*/ 650047 h 6673820"/>
              <a:gd name="connsiteX268" fmla="*/ 3362911 w 11748700"/>
              <a:gd name="connsiteY268" fmla="*/ 641380 h 6673820"/>
              <a:gd name="connsiteX269" fmla="*/ 3488587 w 11748700"/>
              <a:gd name="connsiteY269" fmla="*/ 619712 h 6673820"/>
              <a:gd name="connsiteX270" fmla="*/ 3644599 w 11748700"/>
              <a:gd name="connsiteY270" fmla="*/ 598044 h 6673820"/>
              <a:gd name="connsiteX271" fmla="*/ 3731272 w 11748700"/>
              <a:gd name="connsiteY271" fmla="*/ 589376 h 6673820"/>
              <a:gd name="connsiteX272" fmla="*/ 3809277 w 11748700"/>
              <a:gd name="connsiteY272" fmla="*/ 576375 h 6673820"/>
              <a:gd name="connsiteX273" fmla="*/ 3891617 w 11748700"/>
              <a:gd name="connsiteY273" fmla="*/ 567708 h 6673820"/>
              <a:gd name="connsiteX274" fmla="*/ 4359651 w 11748700"/>
              <a:gd name="connsiteY274" fmla="*/ 533039 h 6673820"/>
              <a:gd name="connsiteX275" fmla="*/ 4428989 w 11748700"/>
              <a:gd name="connsiteY275" fmla="*/ 520038 h 6673820"/>
              <a:gd name="connsiteX276" fmla="*/ 4554665 w 11748700"/>
              <a:gd name="connsiteY276" fmla="*/ 507037 h 6673820"/>
              <a:gd name="connsiteX277" fmla="*/ 4654339 w 11748700"/>
              <a:gd name="connsiteY277" fmla="*/ 485369 h 6673820"/>
              <a:gd name="connsiteX278" fmla="*/ 4758347 w 11748700"/>
              <a:gd name="connsiteY278" fmla="*/ 437699 h 6673820"/>
              <a:gd name="connsiteX279" fmla="*/ 4888356 w 11748700"/>
              <a:gd name="connsiteY279" fmla="*/ 416030 h 6673820"/>
              <a:gd name="connsiteX280" fmla="*/ 5105039 w 11748700"/>
              <a:gd name="connsiteY280" fmla="*/ 364027 h 6673820"/>
              <a:gd name="connsiteX281" fmla="*/ 5209046 w 11748700"/>
              <a:gd name="connsiteY281" fmla="*/ 351026 h 6673820"/>
              <a:gd name="connsiteX282" fmla="*/ 5386726 w 11748700"/>
              <a:gd name="connsiteY282" fmla="*/ 329357 h 6673820"/>
              <a:gd name="connsiteX283" fmla="*/ 5560072 w 11748700"/>
              <a:gd name="connsiteY283" fmla="*/ 320690 h 6673820"/>
              <a:gd name="connsiteX284" fmla="*/ 5742085 w 11748700"/>
              <a:gd name="connsiteY284" fmla="*/ 312023 h 6673820"/>
              <a:gd name="connsiteX285" fmla="*/ 5958767 w 11748700"/>
              <a:gd name="connsiteY285" fmla="*/ 307689 h 6673820"/>
              <a:gd name="connsiteX286" fmla="*/ 6114779 w 11748700"/>
              <a:gd name="connsiteY286" fmla="*/ 303355 h 6673820"/>
              <a:gd name="connsiteX287" fmla="*/ 6270790 w 11748700"/>
              <a:gd name="connsiteY287" fmla="*/ 281687 h 6673820"/>
              <a:gd name="connsiteX288" fmla="*/ 6392132 w 11748700"/>
              <a:gd name="connsiteY288" fmla="*/ 268686 h 6673820"/>
              <a:gd name="connsiteX289" fmla="*/ 6695488 w 11748700"/>
              <a:gd name="connsiteY289" fmla="*/ 260019 h 6673820"/>
              <a:gd name="connsiteX290" fmla="*/ 6764826 w 11748700"/>
              <a:gd name="connsiteY290" fmla="*/ 251352 h 6673820"/>
              <a:gd name="connsiteX291" fmla="*/ 6907837 w 11748700"/>
              <a:gd name="connsiteY291" fmla="*/ 238351 h 6673820"/>
              <a:gd name="connsiteX292" fmla="*/ 6959840 w 11748700"/>
              <a:gd name="connsiteY292" fmla="*/ 229683 h 6673820"/>
              <a:gd name="connsiteX293" fmla="*/ 6998843 w 11748700"/>
              <a:gd name="connsiteY293" fmla="*/ 212349 h 6673820"/>
              <a:gd name="connsiteX294" fmla="*/ 7115852 w 11748700"/>
              <a:gd name="connsiteY294" fmla="*/ 199348 h 6673820"/>
              <a:gd name="connsiteX295" fmla="*/ 7159188 w 11748700"/>
              <a:gd name="connsiteY295" fmla="*/ 186347 h 6673820"/>
              <a:gd name="connsiteX296" fmla="*/ 7189524 w 11748700"/>
              <a:gd name="connsiteY296" fmla="*/ 182013 h 6673820"/>
              <a:gd name="connsiteX297" fmla="*/ 7380204 w 11748700"/>
              <a:gd name="connsiteY297" fmla="*/ 173346 h 6673820"/>
              <a:gd name="connsiteX298" fmla="*/ 7440875 w 11748700"/>
              <a:gd name="connsiteY298" fmla="*/ 164679 h 6673820"/>
              <a:gd name="connsiteX299" fmla="*/ 7466877 w 11748700"/>
              <a:gd name="connsiteY299" fmla="*/ 156011 h 6673820"/>
              <a:gd name="connsiteX300" fmla="*/ 7514548 w 11748700"/>
              <a:gd name="connsiteY300" fmla="*/ 143010 h 6673820"/>
              <a:gd name="connsiteX301" fmla="*/ 7527548 w 11748700"/>
              <a:gd name="connsiteY301" fmla="*/ 134343 h 6673820"/>
              <a:gd name="connsiteX302" fmla="*/ 7570885 w 11748700"/>
              <a:gd name="connsiteY302" fmla="*/ 121342 h 6673820"/>
              <a:gd name="connsiteX303" fmla="*/ 7609888 w 11748700"/>
              <a:gd name="connsiteY303" fmla="*/ 104008 h 6673820"/>
              <a:gd name="connsiteX304" fmla="*/ 7726896 w 11748700"/>
              <a:gd name="connsiteY304" fmla="*/ 82339 h 6673820"/>
              <a:gd name="connsiteX305" fmla="*/ 7752898 w 11748700"/>
              <a:gd name="connsiteY305" fmla="*/ 78006 h 6673820"/>
              <a:gd name="connsiteX306" fmla="*/ 7787567 w 11748700"/>
              <a:gd name="connsiteY306" fmla="*/ 73672 h 6673820"/>
              <a:gd name="connsiteX307" fmla="*/ 7804902 w 11748700"/>
              <a:gd name="connsiteY307" fmla="*/ 69338 h 6673820"/>
              <a:gd name="connsiteX308" fmla="*/ 7913243 w 11748700"/>
              <a:gd name="connsiteY308" fmla="*/ 65005 h 6673820"/>
              <a:gd name="connsiteX309" fmla="*/ 8021584 w 11748700"/>
              <a:gd name="connsiteY309" fmla="*/ 47670 h 6673820"/>
              <a:gd name="connsiteX310" fmla="*/ 8064921 w 11748700"/>
              <a:gd name="connsiteY310" fmla="*/ 34669 h 6673820"/>
              <a:gd name="connsiteX311" fmla="*/ 8099590 w 11748700"/>
              <a:gd name="connsiteY311" fmla="*/ 21668 h 6673820"/>
              <a:gd name="connsiteX312" fmla="*/ 8121258 w 11748700"/>
              <a:gd name="connsiteY312" fmla="*/ 13001 h 6673820"/>
              <a:gd name="connsiteX313" fmla="*/ 8134259 w 11748700"/>
              <a:gd name="connsiteY313" fmla="*/ 8667 h 6673820"/>
              <a:gd name="connsiteX314" fmla="*/ 8155928 w 11748700"/>
              <a:gd name="connsiteY314" fmla="*/ 0 h 6673820"/>
              <a:gd name="connsiteX315" fmla="*/ 8216599 w 11748700"/>
              <a:gd name="connsiteY315" fmla="*/ 4334 h 6673820"/>
              <a:gd name="connsiteX316" fmla="*/ 8238267 w 11748700"/>
              <a:gd name="connsiteY316" fmla="*/ 13001 h 6673820"/>
              <a:gd name="connsiteX317" fmla="*/ 8272936 w 11748700"/>
              <a:gd name="connsiteY317" fmla="*/ 17335 h 6673820"/>
              <a:gd name="connsiteX318" fmla="*/ 8303272 w 11748700"/>
              <a:gd name="connsiteY318" fmla="*/ 30336 h 6673820"/>
              <a:gd name="connsiteX319" fmla="*/ 8337941 w 11748700"/>
              <a:gd name="connsiteY319" fmla="*/ 34669 h 6673820"/>
              <a:gd name="connsiteX320" fmla="*/ 8476618 w 11748700"/>
              <a:gd name="connsiteY320" fmla="*/ 43337 h 6673820"/>
              <a:gd name="connsiteX321" fmla="*/ 8576292 w 11748700"/>
              <a:gd name="connsiteY321" fmla="*/ 47670 h 6673820"/>
              <a:gd name="connsiteX322" fmla="*/ 8671632 w 11748700"/>
              <a:gd name="connsiteY322" fmla="*/ 69338 h 6673820"/>
              <a:gd name="connsiteX323" fmla="*/ 8762639 w 11748700"/>
              <a:gd name="connsiteY323" fmla="*/ 78006 h 6673820"/>
              <a:gd name="connsiteX324" fmla="*/ 8892648 w 11748700"/>
              <a:gd name="connsiteY324" fmla="*/ 104008 h 6673820"/>
              <a:gd name="connsiteX325" fmla="*/ 8948985 w 11748700"/>
              <a:gd name="connsiteY325" fmla="*/ 117009 h 6673820"/>
              <a:gd name="connsiteX326" fmla="*/ 9187336 w 11748700"/>
              <a:gd name="connsiteY326" fmla="*/ 156011 h 6673820"/>
              <a:gd name="connsiteX327" fmla="*/ 9282676 w 11748700"/>
              <a:gd name="connsiteY327" fmla="*/ 173346 h 6673820"/>
              <a:gd name="connsiteX328" fmla="*/ 9404019 w 11748700"/>
              <a:gd name="connsiteY328" fmla="*/ 186347 h 6673820"/>
              <a:gd name="connsiteX329" fmla="*/ 9464690 w 11748700"/>
              <a:gd name="connsiteY329" fmla="*/ 195014 h 6673820"/>
              <a:gd name="connsiteX330" fmla="*/ 9698707 w 11748700"/>
              <a:gd name="connsiteY330" fmla="*/ 216683 h 6673820"/>
              <a:gd name="connsiteX331" fmla="*/ 9785380 w 11748700"/>
              <a:gd name="connsiteY331" fmla="*/ 229683 h 6673820"/>
              <a:gd name="connsiteX332" fmla="*/ 9885054 w 11748700"/>
              <a:gd name="connsiteY332" fmla="*/ 251352 h 6673820"/>
              <a:gd name="connsiteX333" fmla="*/ 9958726 w 11748700"/>
              <a:gd name="connsiteY333" fmla="*/ 255685 h 6673820"/>
              <a:gd name="connsiteX334" fmla="*/ 10114737 w 11748700"/>
              <a:gd name="connsiteY334" fmla="*/ 260019 h 6673820"/>
              <a:gd name="connsiteX335" fmla="*/ 10205744 w 11748700"/>
              <a:gd name="connsiteY335" fmla="*/ 273020 h 6673820"/>
              <a:gd name="connsiteX336" fmla="*/ 10357421 w 11748700"/>
              <a:gd name="connsiteY336" fmla="*/ 281687 h 6673820"/>
              <a:gd name="connsiteX337" fmla="*/ 10405092 w 11748700"/>
              <a:gd name="connsiteY337" fmla="*/ 286021 h 6673820"/>
              <a:gd name="connsiteX338" fmla="*/ 10452762 w 11748700"/>
              <a:gd name="connsiteY338" fmla="*/ 299022 h 6673820"/>
              <a:gd name="connsiteX339" fmla="*/ 10483097 w 11748700"/>
              <a:gd name="connsiteY339" fmla="*/ 303355 h 6673820"/>
              <a:gd name="connsiteX340" fmla="*/ 10552436 w 11748700"/>
              <a:gd name="connsiteY340" fmla="*/ 312023 h 6673820"/>
              <a:gd name="connsiteX341" fmla="*/ 10634775 w 11748700"/>
              <a:gd name="connsiteY341" fmla="*/ 333691 h 6673820"/>
              <a:gd name="connsiteX342" fmla="*/ 10717114 w 11748700"/>
              <a:gd name="connsiteY342" fmla="*/ 342358 h 6673820"/>
              <a:gd name="connsiteX343" fmla="*/ 10773452 w 11748700"/>
              <a:gd name="connsiteY343" fmla="*/ 364027 h 6673820"/>
              <a:gd name="connsiteX344" fmla="*/ 10842790 w 11748700"/>
              <a:gd name="connsiteY344" fmla="*/ 385695 h 6673820"/>
              <a:gd name="connsiteX345" fmla="*/ 10903461 w 11748700"/>
              <a:gd name="connsiteY345" fmla="*/ 390028 h 6673820"/>
              <a:gd name="connsiteX346" fmla="*/ 10981467 w 11748700"/>
              <a:gd name="connsiteY346" fmla="*/ 424698 h 6673820"/>
              <a:gd name="connsiteX347" fmla="*/ 11050805 w 11748700"/>
              <a:gd name="connsiteY347" fmla="*/ 442032 h 6673820"/>
              <a:gd name="connsiteX348" fmla="*/ 11133145 w 11748700"/>
              <a:gd name="connsiteY348" fmla="*/ 476701 h 6673820"/>
              <a:gd name="connsiteX349" fmla="*/ 11154813 w 11748700"/>
              <a:gd name="connsiteY349" fmla="*/ 485369 h 6673820"/>
              <a:gd name="connsiteX350" fmla="*/ 11232819 w 11748700"/>
              <a:gd name="connsiteY350" fmla="*/ 533039 h 6673820"/>
              <a:gd name="connsiteX351" fmla="*/ 11258820 w 11748700"/>
              <a:gd name="connsiteY351" fmla="*/ 554707 h 6673820"/>
              <a:gd name="connsiteX352" fmla="*/ 11328159 w 11748700"/>
              <a:gd name="connsiteY352" fmla="*/ 645714 h 6673820"/>
              <a:gd name="connsiteX353" fmla="*/ 11371495 w 11748700"/>
              <a:gd name="connsiteY353" fmla="*/ 754055 h 6673820"/>
              <a:gd name="connsiteX354" fmla="*/ 11397497 w 11748700"/>
              <a:gd name="connsiteY354" fmla="*/ 806059 h 6673820"/>
              <a:gd name="connsiteX355" fmla="*/ 11427833 w 11748700"/>
              <a:gd name="connsiteY355" fmla="*/ 931735 h 6673820"/>
              <a:gd name="connsiteX356" fmla="*/ 11458168 w 11748700"/>
              <a:gd name="connsiteY356" fmla="*/ 1014074 h 6673820"/>
              <a:gd name="connsiteX357" fmla="*/ 11462502 w 11748700"/>
              <a:gd name="connsiteY357" fmla="*/ 1087746 h 6673820"/>
              <a:gd name="connsiteX358" fmla="*/ 11475503 w 11748700"/>
              <a:gd name="connsiteY358" fmla="*/ 1126749 h 6673820"/>
              <a:gd name="connsiteX359" fmla="*/ 11488504 w 11748700"/>
              <a:gd name="connsiteY359" fmla="*/ 1330430 h 6673820"/>
              <a:gd name="connsiteX360" fmla="*/ 11523173 w 11748700"/>
              <a:gd name="connsiteY360" fmla="*/ 1677122 h 6673820"/>
              <a:gd name="connsiteX361" fmla="*/ 11518839 w 11748700"/>
              <a:gd name="connsiteY361" fmla="*/ 1954476 h 6673820"/>
              <a:gd name="connsiteX362" fmla="*/ 11510172 w 11748700"/>
              <a:gd name="connsiteY362" fmla="*/ 2084485 h 6673820"/>
              <a:gd name="connsiteX363" fmla="*/ 11518839 w 11748700"/>
              <a:gd name="connsiteY363" fmla="*/ 2283833 h 6673820"/>
              <a:gd name="connsiteX364" fmla="*/ 11583844 w 11748700"/>
              <a:gd name="connsiteY364" fmla="*/ 2379173 h 6673820"/>
              <a:gd name="connsiteX365" fmla="*/ 11605512 w 11748700"/>
              <a:gd name="connsiteY365" fmla="*/ 2439845 h 6673820"/>
              <a:gd name="connsiteX366" fmla="*/ 11609846 w 11748700"/>
              <a:gd name="connsiteY366" fmla="*/ 2487515 h 6673820"/>
              <a:gd name="connsiteX367" fmla="*/ 11622847 w 11748700"/>
              <a:gd name="connsiteY367" fmla="*/ 2556853 h 6673820"/>
              <a:gd name="connsiteX368" fmla="*/ 11618513 w 11748700"/>
              <a:gd name="connsiteY368" fmla="*/ 2786537 h 6673820"/>
              <a:gd name="connsiteX369" fmla="*/ 11614180 w 11748700"/>
              <a:gd name="connsiteY369" fmla="*/ 3089892 h 6673820"/>
              <a:gd name="connsiteX370" fmla="*/ 11596845 w 11748700"/>
              <a:gd name="connsiteY370" fmla="*/ 3211234 h 6673820"/>
              <a:gd name="connsiteX371" fmla="*/ 11583844 w 11748700"/>
              <a:gd name="connsiteY371" fmla="*/ 3328243 h 6673820"/>
              <a:gd name="connsiteX372" fmla="*/ 11575177 w 11748700"/>
              <a:gd name="connsiteY372" fmla="*/ 3423583 h 6673820"/>
              <a:gd name="connsiteX373" fmla="*/ 11562176 w 11748700"/>
              <a:gd name="connsiteY373" fmla="*/ 3666267 h 6673820"/>
              <a:gd name="connsiteX374" fmla="*/ 11575177 w 11748700"/>
              <a:gd name="connsiteY374" fmla="*/ 4025960 h 6673820"/>
              <a:gd name="connsiteX375" fmla="*/ 11592511 w 11748700"/>
              <a:gd name="connsiteY375" fmla="*/ 4108300 h 6673820"/>
              <a:gd name="connsiteX376" fmla="*/ 11631514 w 11748700"/>
              <a:gd name="connsiteY376" fmla="*/ 4333649 h 6673820"/>
              <a:gd name="connsiteX377" fmla="*/ 11653183 w 11748700"/>
              <a:gd name="connsiteY377" fmla="*/ 4411655 h 6673820"/>
              <a:gd name="connsiteX378" fmla="*/ 11666184 w 11748700"/>
              <a:gd name="connsiteY378" fmla="*/ 4498328 h 6673820"/>
              <a:gd name="connsiteX379" fmla="*/ 11674851 w 11748700"/>
              <a:gd name="connsiteY379" fmla="*/ 4541664 h 6673820"/>
              <a:gd name="connsiteX380" fmla="*/ 11687852 w 11748700"/>
              <a:gd name="connsiteY380" fmla="*/ 4658673 h 6673820"/>
              <a:gd name="connsiteX381" fmla="*/ 11692185 w 11748700"/>
              <a:gd name="connsiteY381" fmla="*/ 4715010 h 6673820"/>
              <a:gd name="connsiteX382" fmla="*/ 11700853 w 11748700"/>
              <a:gd name="connsiteY382" fmla="*/ 4771348 h 6673820"/>
              <a:gd name="connsiteX383" fmla="*/ 11709520 w 11748700"/>
              <a:gd name="connsiteY383" fmla="*/ 4923026 h 6673820"/>
              <a:gd name="connsiteX384" fmla="*/ 11718187 w 11748700"/>
              <a:gd name="connsiteY384" fmla="*/ 4983697 h 6673820"/>
              <a:gd name="connsiteX385" fmla="*/ 11726855 w 11748700"/>
              <a:gd name="connsiteY385" fmla="*/ 5079037 h 6673820"/>
              <a:gd name="connsiteX386" fmla="*/ 11731188 w 11748700"/>
              <a:gd name="connsiteY386" fmla="*/ 5105039 h 6673820"/>
              <a:gd name="connsiteX387" fmla="*/ 11744189 w 11748700"/>
              <a:gd name="connsiteY387" fmla="*/ 5230715 h 6673820"/>
              <a:gd name="connsiteX388" fmla="*/ 11726855 w 11748700"/>
              <a:gd name="connsiteY388" fmla="*/ 5690082 h 6673820"/>
              <a:gd name="connsiteX389" fmla="*/ 11687852 w 11748700"/>
              <a:gd name="connsiteY389" fmla="*/ 5785422 h 6673820"/>
              <a:gd name="connsiteX390" fmla="*/ 11670517 w 11748700"/>
              <a:gd name="connsiteY390" fmla="*/ 5815757 h 6673820"/>
              <a:gd name="connsiteX391" fmla="*/ 11601179 w 11748700"/>
              <a:gd name="connsiteY391" fmla="*/ 5859094 h 6673820"/>
              <a:gd name="connsiteX392" fmla="*/ 11458168 w 11748700"/>
              <a:gd name="connsiteY392" fmla="*/ 5919765 h 6673820"/>
              <a:gd name="connsiteX393" fmla="*/ 11401831 w 11748700"/>
              <a:gd name="connsiteY393" fmla="*/ 5963101 h 6673820"/>
              <a:gd name="connsiteX394" fmla="*/ 11297823 w 11748700"/>
              <a:gd name="connsiteY394" fmla="*/ 6032440 h 6673820"/>
              <a:gd name="connsiteX395" fmla="*/ 11258820 w 11748700"/>
              <a:gd name="connsiteY395" fmla="*/ 6075776 h 6673820"/>
              <a:gd name="connsiteX396" fmla="*/ 11198149 w 11748700"/>
              <a:gd name="connsiteY396" fmla="*/ 6123446 h 6673820"/>
              <a:gd name="connsiteX397" fmla="*/ 11098475 w 11748700"/>
              <a:gd name="connsiteY397" fmla="*/ 6210119 h 6673820"/>
              <a:gd name="connsiteX398" fmla="*/ 10942464 w 11748700"/>
              <a:gd name="connsiteY398" fmla="*/ 6327128 h 6673820"/>
              <a:gd name="connsiteX399" fmla="*/ 10634775 w 11748700"/>
              <a:gd name="connsiteY399" fmla="*/ 6461471 h 6673820"/>
              <a:gd name="connsiteX400" fmla="*/ 10461429 w 11748700"/>
              <a:gd name="connsiteY400" fmla="*/ 6478806 h 6673820"/>
              <a:gd name="connsiteX401" fmla="*/ 10041065 w 11748700"/>
              <a:gd name="connsiteY401" fmla="*/ 6487473 h 6673820"/>
              <a:gd name="connsiteX402" fmla="*/ 9967393 w 11748700"/>
              <a:gd name="connsiteY402" fmla="*/ 6491807 h 6673820"/>
              <a:gd name="connsiteX403" fmla="*/ 9885054 w 11748700"/>
              <a:gd name="connsiteY403" fmla="*/ 6509141 h 6673820"/>
              <a:gd name="connsiteX404" fmla="*/ 9798381 w 11748700"/>
              <a:gd name="connsiteY404" fmla="*/ 6522142 h 6673820"/>
              <a:gd name="connsiteX405" fmla="*/ 9681372 w 11748700"/>
              <a:gd name="connsiteY405" fmla="*/ 6548144 h 6673820"/>
              <a:gd name="connsiteX406" fmla="*/ 9486358 w 11748700"/>
              <a:gd name="connsiteY406" fmla="*/ 6574146 h 6673820"/>
              <a:gd name="connsiteX407" fmla="*/ 9278343 w 11748700"/>
              <a:gd name="connsiteY407" fmla="*/ 6613149 h 6673820"/>
              <a:gd name="connsiteX408" fmla="*/ 9209004 w 11748700"/>
              <a:gd name="connsiteY408" fmla="*/ 6630483 h 6673820"/>
              <a:gd name="connsiteX409" fmla="*/ 8775639 w 11748700"/>
              <a:gd name="connsiteY409" fmla="*/ 6647818 h 6673820"/>
              <a:gd name="connsiteX410" fmla="*/ 8463617 w 11748700"/>
              <a:gd name="connsiteY410" fmla="*/ 6656485 h 6673820"/>
              <a:gd name="connsiteX411" fmla="*/ 8368276 w 11748700"/>
              <a:gd name="connsiteY411" fmla="*/ 6660819 h 6673820"/>
              <a:gd name="connsiteX412" fmla="*/ 8216599 w 11748700"/>
              <a:gd name="connsiteY412" fmla="*/ 6665153 h 6673820"/>
              <a:gd name="connsiteX413" fmla="*/ 7848239 w 11748700"/>
              <a:gd name="connsiteY413" fmla="*/ 6656485 h 6673820"/>
              <a:gd name="connsiteX414" fmla="*/ 7800568 w 11748700"/>
              <a:gd name="connsiteY414" fmla="*/ 6652152 h 6673820"/>
              <a:gd name="connsiteX415" fmla="*/ 7748565 w 11748700"/>
              <a:gd name="connsiteY415" fmla="*/ 6643484 h 6673820"/>
              <a:gd name="connsiteX416" fmla="*/ 7614221 w 11748700"/>
              <a:gd name="connsiteY416" fmla="*/ 6634817 h 6673820"/>
              <a:gd name="connsiteX417" fmla="*/ 7432208 w 11748700"/>
              <a:gd name="connsiteY417" fmla="*/ 6600148 h 6673820"/>
              <a:gd name="connsiteX418" fmla="*/ 7319533 w 11748700"/>
              <a:gd name="connsiteY418" fmla="*/ 6574146 h 6673820"/>
              <a:gd name="connsiteX419" fmla="*/ 7276197 w 11748700"/>
              <a:gd name="connsiteY419" fmla="*/ 6569812 h 6673820"/>
              <a:gd name="connsiteX420" fmla="*/ 7011844 w 11748700"/>
              <a:gd name="connsiteY420" fmla="*/ 6548144 h 6673820"/>
              <a:gd name="connsiteX421" fmla="*/ 6925171 w 11748700"/>
              <a:gd name="connsiteY421" fmla="*/ 6565479 h 6673820"/>
              <a:gd name="connsiteX422" fmla="*/ 6912170 w 11748700"/>
              <a:gd name="connsiteY422" fmla="*/ 6569812 h 6673820"/>
              <a:gd name="connsiteX423" fmla="*/ 6890502 w 11748700"/>
              <a:gd name="connsiteY423" fmla="*/ 6582813 h 6673820"/>
              <a:gd name="connsiteX424" fmla="*/ 6795162 w 11748700"/>
              <a:gd name="connsiteY424" fmla="*/ 6634817 h 6673820"/>
              <a:gd name="connsiteX425" fmla="*/ 6691154 w 11748700"/>
              <a:gd name="connsiteY425" fmla="*/ 6643484 h 6673820"/>
              <a:gd name="connsiteX426" fmla="*/ 6617482 w 11748700"/>
              <a:gd name="connsiteY426" fmla="*/ 6656485 h 6673820"/>
              <a:gd name="connsiteX427" fmla="*/ 6582813 w 11748700"/>
              <a:gd name="connsiteY427" fmla="*/ 6665153 h 6673820"/>
              <a:gd name="connsiteX428" fmla="*/ 6548144 w 11748700"/>
              <a:gd name="connsiteY428" fmla="*/ 6669486 h 6673820"/>
              <a:gd name="connsiteX429" fmla="*/ 6517808 w 11748700"/>
              <a:gd name="connsiteY429" fmla="*/ 6673820 h 6673820"/>
              <a:gd name="connsiteX430" fmla="*/ 6015105 w 11748700"/>
              <a:gd name="connsiteY430" fmla="*/ 6669486 h 6673820"/>
              <a:gd name="connsiteX431" fmla="*/ 5915431 w 11748700"/>
              <a:gd name="connsiteY431" fmla="*/ 6647818 h 6673820"/>
              <a:gd name="connsiteX432" fmla="*/ 5538403 w 11748700"/>
              <a:gd name="connsiteY432" fmla="*/ 6652152 h 6673820"/>
              <a:gd name="connsiteX433" fmla="*/ 5196045 w 11748700"/>
              <a:gd name="connsiteY433" fmla="*/ 6634817 h 6673820"/>
              <a:gd name="connsiteX434" fmla="*/ 4489660 w 11748700"/>
              <a:gd name="connsiteY434" fmla="*/ 6608815 h 6673820"/>
              <a:gd name="connsiteX435" fmla="*/ 4311981 w 11748700"/>
              <a:gd name="connsiteY435" fmla="*/ 6582813 h 6673820"/>
              <a:gd name="connsiteX436" fmla="*/ 4090965 w 11748700"/>
              <a:gd name="connsiteY436" fmla="*/ 6552478 h 6673820"/>
              <a:gd name="connsiteX437" fmla="*/ 3999958 w 11748700"/>
              <a:gd name="connsiteY437" fmla="*/ 6513475 h 6673820"/>
              <a:gd name="connsiteX438" fmla="*/ 3666267 w 11748700"/>
              <a:gd name="connsiteY438" fmla="*/ 6448470 h 6673820"/>
              <a:gd name="connsiteX439" fmla="*/ 3588261 w 11748700"/>
              <a:gd name="connsiteY439" fmla="*/ 6439803 h 6673820"/>
              <a:gd name="connsiteX440" fmla="*/ 3336910 w 11748700"/>
              <a:gd name="connsiteY440" fmla="*/ 6405134 h 6673820"/>
              <a:gd name="connsiteX441" fmla="*/ 3003219 w 11748700"/>
              <a:gd name="connsiteY441" fmla="*/ 6340129 h 6673820"/>
              <a:gd name="connsiteX442" fmla="*/ 2825539 w 11748700"/>
              <a:gd name="connsiteY442" fmla="*/ 6309793 h 6673820"/>
              <a:gd name="connsiteX443" fmla="*/ 2678195 w 11748700"/>
              <a:gd name="connsiteY443" fmla="*/ 6288125 h 6673820"/>
              <a:gd name="connsiteX444" fmla="*/ 2500515 w 11748700"/>
              <a:gd name="connsiteY444" fmla="*/ 6305460 h 6673820"/>
              <a:gd name="connsiteX445" fmla="*/ 2439844 w 11748700"/>
              <a:gd name="connsiteY445" fmla="*/ 6314127 h 6673820"/>
              <a:gd name="connsiteX446" fmla="*/ 2244830 w 11748700"/>
              <a:gd name="connsiteY446" fmla="*/ 6361797 h 6673820"/>
              <a:gd name="connsiteX447" fmla="*/ 2088819 w 11748700"/>
              <a:gd name="connsiteY447" fmla="*/ 6383465 h 6673820"/>
              <a:gd name="connsiteX448" fmla="*/ 2015147 w 11748700"/>
              <a:gd name="connsiteY448" fmla="*/ 6400800 h 6673820"/>
              <a:gd name="connsiteX449" fmla="*/ 1950142 w 11748700"/>
              <a:gd name="connsiteY449" fmla="*/ 6409467 h 6673820"/>
              <a:gd name="connsiteX450" fmla="*/ 1815799 w 11748700"/>
              <a:gd name="connsiteY450" fmla="*/ 6444137 h 6673820"/>
              <a:gd name="connsiteX451" fmla="*/ 1681456 w 11748700"/>
              <a:gd name="connsiteY451" fmla="*/ 6452804 h 6673820"/>
              <a:gd name="connsiteX452" fmla="*/ 1473440 w 11748700"/>
              <a:gd name="connsiteY452" fmla="*/ 6431136 h 6673820"/>
              <a:gd name="connsiteX453" fmla="*/ 1369433 w 11748700"/>
              <a:gd name="connsiteY453" fmla="*/ 6418135 h 6673820"/>
              <a:gd name="connsiteX454" fmla="*/ 1287093 w 11748700"/>
              <a:gd name="connsiteY454" fmla="*/ 6405134 h 6673820"/>
              <a:gd name="connsiteX455" fmla="*/ 1239423 w 11748700"/>
              <a:gd name="connsiteY455" fmla="*/ 6396466 h 6673820"/>
              <a:gd name="connsiteX456" fmla="*/ 1165751 w 11748700"/>
              <a:gd name="connsiteY456" fmla="*/ 6370464 h 6673820"/>
              <a:gd name="connsiteX457" fmla="*/ 1053076 w 11748700"/>
              <a:gd name="connsiteY457" fmla="*/ 6335795 h 6673820"/>
              <a:gd name="connsiteX458" fmla="*/ 892731 w 11748700"/>
              <a:gd name="connsiteY458" fmla="*/ 6244789 h 6673820"/>
              <a:gd name="connsiteX459" fmla="*/ 858062 w 11748700"/>
              <a:gd name="connsiteY459" fmla="*/ 6218787 h 6673820"/>
              <a:gd name="connsiteX460" fmla="*/ 775723 w 11748700"/>
              <a:gd name="connsiteY460" fmla="*/ 6149448 h 6673820"/>
              <a:gd name="connsiteX461" fmla="*/ 719385 w 11748700"/>
              <a:gd name="connsiteY461" fmla="*/ 6023773 h 6673820"/>
              <a:gd name="connsiteX462" fmla="*/ 654381 w 11748700"/>
              <a:gd name="connsiteY462" fmla="*/ 5950101 h 6673820"/>
              <a:gd name="connsiteX463" fmla="*/ 628379 w 11748700"/>
              <a:gd name="connsiteY463" fmla="*/ 5893763 h 6673820"/>
              <a:gd name="connsiteX464" fmla="*/ 576375 w 11748700"/>
              <a:gd name="connsiteY464" fmla="*/ 5802756 h 6673820"/>
              <a:gd name="connsiteX465" fmla="*/ 489702 w 11748700"/>
              <a:gd name="connsiteY465" fmla="*/ 5620743 h 6673820"/>
              <a:gd name="connsiteX466" fmla="*/ 476701 w 11748700"/>
              <a:gd name="connsiteY466" fmla="*/ 5551405 h 6673820"/>
              <a:gd name="connsiteX467" fmla="*/ 372693 w 11748700"/>
              <a:gd name="connsiteY467" fmla="*/ 5317388 h 6673820"/>
              <a:gd name="connsiteX468" fmla="*/ 359693 w 11748700"/>
              <a:gd name="connsiteY468" fmla="*/ 5269718 h 6673820"/>
              <a:gd name="connsiteX469" fmla="*/ 329357 w 11748700"/>
              <a:gd name="connsiteY469" fmla="*/ 5183045 h 6673820"/>
              <a:gd name="connsiteX470" fmla="*/ 281687 w 11748700"/>
              <a:gd name="connsiteY470" fmla="*/ 5083371 h 6673820"/>
              <a:gd name="connsiteX471" fmla="*/ 251351 w 11748700"/>
              <a:gd name="connsiteY471" fmla="*/ 5009699 h 6673820"/>
              <a:gd name="connsiteX472" fmla="*/ 238350 w 11748700"/>
              <a:gd name="connsiteY472" fmla="*/ 4970696 h 6673820"/>
              <a:gd name="connsiteX473" fmla="*/ 212348 w 11748700"/>
              <a:gd name="connsiteY473" fmla="*/ 4936027 h 6673820"/>
              <a:gd name="connsiteX474" fmla="*/ 177679 w 11748700"/>
              <a:gd name="connsiteY474" fmla="*/ 4849354 h 6673820"/>
              <a:gd name="connsiteX475" fmla="*/ 125675 w 11748700"/>
              <a:gd name="connsiteY475" fmla="*/ 4745346 h 6673820"/>
              <a:gd name="connsiteX476" fmla="*/ 99674 w 11748700"/>
              <a:gd name="connsiteY476" fmla="*/ 4654339 h 6673820"/>
              <a:gd name="connsiteX477" fmla="*/ 73672 w 11748700"/>
              <a:gd name="connsiteY477" fmla="*/ 4602336 h 6673820"/>
              <a:gd name="connsiteX478" fmla="*/ 69338 w 11748700"/>
              <a:gd name="connsiteY478" fmla="*/ 4580667 h 6673820"/>
              <a:gd name="connsiteX479" fmla="*/ 47670 w 11748700"/>
              <a:gd name="connsiteY479" fmla="*/ 4537331 h 6673820"/>
              <a:gd name="connsiteX480" fmla="*/ 39002 w 11748700"/>
              <a:gd name="connsiteY480" fmla="*/ 4515663 h 6673820"/>
              <a:gd name="connsiteX481" fmla="*/ 34669 w 11748700"/>
              <a:gd name="connsiteY481" fmla="*/ 4493994 h 6673820"/>
              <a:gd name="connsiteX482" fmla="*/ 30335 w 11748700"/>
              <a:gd name="connsiteY482" fmla="*/ 4450658 h 6673820"/>
              <a:gd name="connsiteX483" fmla="*/ 21668 w 11748700"/>
              <a:gd name="connsiteY483" fmla="*/ 4428990 h 6673820"/>
              <a:gd name="connsiteX484" fmla="*/ 13001 w 11748700"/>
              <a:gd name="connsiteY484" fmla="*/ 4359651 h 6673820"/>
              <a:gd name="connsiteX485" fmla="*/ 0 w 11748700"/>
              <a:gd name="connsiteY485" fmla="*/ 4238309 h 6673820"/>
              <a:gd name="connsiteX486" fmla="*/ 4333 w 11748700"/>
              <a:gd name="connsiteY486" fmla="*/ 4025960 h 6673820"/>
              <a:gd name="connsiteX487" fmla="*/ 13001 w 11748700"/>
              <a:gd name="connsiteY487" fmla="*/ 3999958 h 6673820"/>
              <a:gd name="connsiteX488" fmla="*/ 17334 w 11748700"/>
              <a:gd name="connsiteY488" fmla="*/ 3973956 h 6673820"/>
              <a:gd name="connsiteX489" fmla="*/ 26002 w 11748700"/>
              <a:gd name="connsiteY489" fmla="*/ 3930620 h 6673820"/>
              <a:gd name="connsiteX490" fmla="*/ 34669 w 11748700"/>
              <a:gd name="connsiteY490" fmla="*/ 3878616 h 6673820"/>
              <a:gd name="connsiteX491" fmla="*/ 43336 w 11748700"/>
              <a:gd name="connsiteY491" fmla="*/ 3861282 h 6673820"/>
              <a:gd name="connsiteX492" fmla="*/ 47670 w 11748700"/>
              <a:gd name="connsiteY492" fmla="*/ 3843947 h 6673820"/>
              <a:gd name="connsiteX493" fmla="*/ 56337 w 11748700"/>
              <a:gd name="connsiteY493" fmla="*/ 3826612 h 6673820"/>
              <a:gd name="connsiteX494" fmla="*/ 69338 w 11748700"/>
              <a:gd name="connsiteY494" fmla="*/ 3787610 h 6673820"/>
              <a:gd name="connsiteX495" fmla="*/ 78005 w 11748700"/>
              <a:gd name="connsiteY495" fmla="*/ 3770275 h 6673820"/>
              <a:gd name="connsiteX496" fmla="*/ 95340 w 11748700"/>
              <a:gd name="connsiteY496" fmla="*/ 3718271 h 6673820"/>
              <a:gd name="connsiteX497" fmla="*/ 104007 w 11748700"/>
              <a:gd name="connsiteY497" fmla="*/ 3696603 h 6673820"/>
              <a:gd name="connsiteX498" fmla="*/ 151677 w 11748700"/>
              <a:gd name="connsiteY498" fmla="*/ 3657600 h 6673820"/>
              <a:gd name="connsiteX499" fmla="*/ 294688 w 11748700"/>
              <a:gd name="connsiteY499" fmla="*/ 3661934 h 6673820"/>
              <a:gd name="connsiteX500" fmla="*/ 359693 w 11748700"/>
              <a:gd name="connsiteY500" fmla="*/ 3692269 h 6673820"/>
              <a:gd name="connsiteX501" fmla="*/ 377027 w 11748700"/>
              <a:gd name="connsiteY501" fmla="*/ 3709604 h 6673820"/>
              <a:gd name="connsiteX502" fmla="*/ 437698 w 11748700"/>
              <a:gd name="connsiteY502" fmla="*/ 3726938 h 6673820"/>
              <a:gd name="connsiteX503" fmla="*/ 446366 w 11748700"/>
              <a:gd name="connsiteY503" fmla="*/ 3731272 h 6673820"/>
              <a:gd name="connsiteX504" fmla="*/ 437698 w 11748700"/>
              <a:gd name="connsiteY504" fmla="*/ 3765941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691154 w 11748700"/>
              <a:gd name="connsiteY123" fmla="*/ 4736679 h 6673820"/>
              <a:gd name="connsiteX124" fmla="*/ 6760493 w 11748700"/>
              <a:gd name="connsiteY124" fmla="*/ 4728011 h 6673820"/>
              <a:gd name="connsiteX125" fmla="*/ 6786494 w 11748700"/>
              <a:gd name="connsiteY125" fmla="*/ 4719344 h 6673820"/>
              <a:gd name="connsiteX126" fmla="*/ 6890502 w 11748700"/>
              <a:gd name="connsiteY126" fmla="*/ 4710677 h 6673820"/>
              <a:gd name="connsiteX127" fmla="*/ 6920838 w 11748700"/>
              <a:gd name="connsiteY127" fmla="*/ 4706343 h 6673820"/>
              <a:gd name="connsiteX128" fmla="*/ 7024845 w 11748700"/>
              <a:gd name="connsiteY128" fmla="*/ 4697676 h 6673820"/>
              <a:gd name="connsiteX129" fmla="*/ 7042180 w 11748700"/>
              <a:gd name="connsiteY129" fmla="*/ 4693342 h 6673820"/>
              <a:gd name="connsiteX130" fmla="*/ 7076849 w 11748700"/>
              <a:gd name="connsiteY130" fmla="*/ 4680341 h 6673820"/>
              <a:gd name="connsiteX131" fmla="*/ 7098517 w 11748700"/>
              <a:gd name="connsiteY131" fmla="*/ 4671674 h 6673820"/>
              <a:gd name="connsiteX132" fmla="*/ 7163522 w 11748700"/>
              <a:gd name="connsiteY132" fmla="*/ 4658673 h 6673820"/>
              <a:gd name="connsiteX133" fmla="*/ 7193857 w 11748700"/>
              <a:gd name="connsiteY133" fmla="*/ 4641338 h 6673820"/>
              <a:gd name="connsiteX134" fmla="*/ 7224193 w 11748700"/>
              <a:gd name="connsiteY134" fmla="*/ 4637005 h 6673820"/>
              <a:gd name="connsiteX135" fmla="*/ 7245861 w 11748700"/>
              <a:gd name="connsiteY135" fmla="*/ 4632671 h 6673820"/>
              <a:gd name="connsiteX136" fmla="*/ 7271863 w 11748700"/>
              <a:gd name="connsiteY136" fmla="*/ 4628337 h 6673820"/>
              <a:gd name="connsiteX137" fmla="*/ 7284864 w 11748700"/>
              <a:gd name="connsiteY137" fmla="*/ 4624004 h 6673820"/>
              <a:gd name="connsiteX138" fmla="*/ 7310866 w 11748700"/>
              <a:gd name="connsiteY138" fmla="*/ 4619670 h 6673820"/>
              <a:gd name="connsiteX139" fmla="*/ 7328201 w 11748700"/>
              <a:gd name="connsiteY139" fmla="*/ 4615337 h 6673820"/>
              <a:gd name="connsiteX140" fmla="*/ 7436542 w 11748700"/>
              <a:gd name="connsiteY140" fmla="*/ 4619670 h 6673820"/>
              <a:gd name="connsiteX141" fmla="*/ 7492879 w 11748700"/>
              <a:gd name="connsiteY141" fmla="*/ 4632671 h 6673820"/>
              <a:gd name="connsiteX142" fmla="*/ 7505880 w 11748700"/>
              <a:gd name="connsiteY142" fmla="*/ 4637005 h 6673820"/>
              <a:gd name="connsiteX143" fmla="*/ 7531882 w 11748700"/>
              <a:gd name="connsiteY143" fmla="*/ 4641338 h 6673820"/>
              <a:gd name="connsiteX144" fmla="*/ 7562218 w 11748700"/>
              <a:gd name="connsiteY144" fmla="*/ 4650006 h 6673820"/>
              <a:gd name="connsiteX145" fmla="*/ 7570885 w 11748700"/>
              <a:gd name="connsiteY145" fmla="*/ 4663007 h 6673820"/>
              <a:gd name="connsiteX146" fmla="*/ 7588220 w 11748700"/>
              <a:gd name="connsiteY146" fmla="*/ 4697676 h 6673820"/>
              <a:gd name="connsiteX147" fmla="*/ 7601220 w 11748700"/>
              <a:gd name="connsiteY147" fmla="*/ 4715010 h 6673820"/>
              <a:gd name="connsiteX148" fmla="*/ 7614221 w 11748700"/>
              <a:gd name="connsiteY148" fmla="*/ 4728011 h 6673820"/>
              <a:gd name="connsiteX149" fmla="*/ 7622889 w 11748700"/>
              <a:gd name="connsiteY149" fmla="*/ 4745346 h 6673820"/>
              <a:gd name="connsiteX150" fmla="*/ 7640223 w 11748700"/>
              <a:gd name="connsiteY150" fmla="*/ 4767014 h 6673820"/>
              <a:gd name="connsiteX151" fmla="*/ 7661892 w 11748700"/>
              <a:gd name="connsiteY151" fmla="*/ 4801683 h 6673820"/>
              <a:gd name="connsiteX152" fmla="*/ 7666225 w 11748700"/>
              <a:gd name="connsiteY152" fmla="*/ 4814684 h 6673820"/>
              <a:gd name="connsiteX153" fmla="*/ 7674893 w 11748700"/>
              <a:gd name="connsiteY153" fmla="*/ 4827685 h 6673820"/>
              <a:gd name="connsiteX154" fmla="*/ 7731230 w 11748700"/>
              <a:gd name="connsiteY154" fmla="*/ 4888356 h 6673820"/>
              <a:gd name="connsiteX155" fmla="*/ 7744231 w 11748700"/>
              <a:gd name="connsiteY155" fmla="*/ 4901357 h 6673820"/>
              <a:gd name="connsiteX156" fmla="*/ 7765899 w 11748700"/>
              <a:gd name="connsiteY156" fmla="*/ 4931693 h 6673820"/>
              <a:gd name="connsiteX157" fmla="*/ 7809236 w 11748700"/>
              <a:gd name="connsiteY157" fmla="*/ 4966362 h 6673820"/>
              <a:gd name="connsiteX158" fmla="*/ 7908910 w 11748700"/>
              <a:gd name="connsiteY158" fmla="*/ 4962028 h 6673820"/>
              <a:gd name="connsiteX159" fmla="*/ 7973914 w 11748700"/>
              <a:gd name="connsiteY159" fmla="*/ 4953361 h 6673820"/>
              <a:gd name="connsiteX160" fmla="*/ 7995583 w 11748700"/>
              <a:gd name="connsiteY160" fmla="*/ 4949028 h 6673820"/>
              <a:gd name="connsiteX161" fmla="*/ 8069255 w 11748700"/>
              <a:gd name="connsiteY161" fmla="*/ 4944694 h 6673820"/>
              <a:gd name="connsiteX162" fmla="*/ 8147260 w 11748700"/>
              <a:gd name="connsiteY162" fmla="*/ 4931693 h 6673820"/>
              <a:gd name="connsiteX163" fmla="*/ 8199264 w 11748700"/>
              <a:gd name="connsiteY163" fmla="*/ 4918692 h 6673820"/>
              <a:gd name="connsiteX164" fmla="*/ 8238267 w 11748700"/>
              <a:gd name="connsiteY164" fmla="*/ 4910025 h 6673820"/>
              <a:gd name="connsiteX165" fmla="*/ 8298938 w 11748700"/>
              <a:gd name="connsiteY165" fmla="*/ 4875355 h 6673820"/>
              <a:gd name="connsiteX166" fmla="*/ 8320606 w 11748700"/>
              <a:gd name="connsiteY166" fmla="*/ 4866688 h 6673820"/>
              <a:gd name="connsiteX167" fmla="*/ 8342275 w 11748700"/>
              <a:gd name="connsiteY167" fmla="*/ 4853687 h 6673820"/>
              <a:gd name="connsiteX168" fmla="*/ 8411613 w 11748700"/>
              <a:gd name="connsiteY168" fmla="*/ 4823352 h 6673820"/>
              <a:gd name="connsiteX169" fmla="*/ 8433281 w 11748700"/>
              <a:gd name="connsiteY169" fmla="*/ 4810351 h 6673820"/>
              <a:gd name="connsiteX170" fmla="*/ 8463617 w 11748700"/>
              <a:gd name="connsiteY170" fmla="*/ 4788683 h 6673820"/>
              <a:gd name="connsiteX171" fmla="*/ 8532955 w 11748700"/>
              <a:gd name="connsiteY171" fmla="*/ 4758347 h 6673820"/>
              <a:gd name="connsiteX172" fmla="*/ 8576292 w 11748700"/>
              <a:gd name="connsiteY172" fmla="*/ 4736679 h 6673820"/>
              <a:gd name="connsiteX173" fmla="*/ 8597960 w 11748700"/>
              <a:gd name="connsiteY173" fmla="*/ 4723678 h 6673820"/>
              <a:gd name="connsiteX174" fmla="*/ 8632629 w 11748700"/>
              <a:gd name="connsiteY174" fmla="*/ 4706343 h 6673820"/>
              <a:gd name="connsiteX175" fmla="*/ 8671632 w 11748700"/>
              <a:gd name="connsiteY175" fmla="*/ 4680341 h 6673820"/>
              <a:gd name="connsiteX176" fmla="*/ 8727969 w 11748700"/>
              <a:gd name="connsiteY176" fmla="*/ 4641338 h 6673820"/>
              <a:gd name="connsiteX177" fmla="*/ 8758305 w 11748700"/>
              <a:gd name="connsiteY177" fmla="*/ 4615337 h 6673820"/>
              <a:gd name="connsiteX178" fmla="*/ 8827643 w 11748700"/>
              <a:gd name="connsiteY178" fmla="*/ 4567666 h 6673820"/>
              <a:gd name="connsiteX179" fmla="*/ 8914316 w 11748700"/>
              <a:gd name="connsiteY179" fmla="*/ 4515663 h 6673820"/>
              <a:gd name="connsiteX180" fmla="*/ 8940318 w 11748700"/>
              <a:gd name="connsiteY180" fmla="*/ 4493994 h 6673820"/>
              <a:gd name="connsiteX181" fmla="*/ 8961986 w 11748700"/>
              <a:gd name="connsiteY181" fmla="*/ 4472326 h 6673820"/>
              <a:gd name="connsiteX182" fmla="*/ 9000989 w 11748700"/>
              <a:gd name="connsiteY182" fmla="*/ 4437657 h 6673820"/>
              <a:gd name="connsiteX183" fmla="*/ 9022657 w 11748700"/>
              <a:gd name="connsiteY183" fmla="*/ 4415989 h 6673820"/>
              <a:gd name="connsiteX184" fmla="*/ 9052993 w 11748700"/>
              <a:gd name="connsiteY184" fmla="*/ 4389987 h 6673820"/>
              <a:gd name="connsiteX185" fmla="*/ 9109330 w 11748700"/>
              <a:gd name="connsiteY185" fmla="*/ 4329316 h 6673820"/>
              <a:gd name="connsiteX186" fmla="*/ 9165668 w 11748700"/>
              <a:gd name="connsiteY186" fmla="*/ 4290313 h 6673820"/>
              <a:gd name="connsiteX187" fmla="*/ 9191670 w 11748700"/>
              <a:gd name="connsiteY187" fmla="*/ 4268645 h 6673820"/>
              <a:gd name="connsiteX188" fmla="*/ 9248007 w 11748700"/>
              <a:gd name="connsiteY188" fmla="*/ 4238309 h 6673820"/>
              <a:gd name="connsiteX189" fmla="*/ 9339014 w 11748700"/>
              <a:gd name="connsiteY189" fmla="*/ 4155970 h 6673820"/>
              <a:gd name="connsiteX190" fmla="*/ 9430020 w 11748700"/>
              <a:gd name="connsiteY190" fmla="*/ 4025960 h 6673820"/>
              <a:gd name="connsiteX191" fmla="*/ 9495025 w 11748700"/>
              <a:gd name="connsiteY191" fmla="*/ 3900284 h 6673820"/>
              <a:gd name="connsiteX192" fmla="*/ 9568697 w 11748700"/>
              <a:gd name="connsiteY192" fmla="*/ 3796277 h 6673820"/>
              <a:gd name="connsiteX193" fmla="*/ 9612034 w 11748700"/>
              <a:gd name="connsiteY193" fmla="*/ 3713937 h 6673820"/>
              <a:gd name="connsiteX194" fmla="*/ 9655370 w 11748700"/>
              <a:gd name="connsiteY194" fmla="*/ 3644599 h 6673820"/>
              <a:gd name="connsiteX195" fmla="*/ 9651037 w 11748700"/>
              <a:gd name="connsiteY195" fmla="*/ 3475587 h 6673820"/>
              <a:gd name="connsiteX196" fmla="*/ 9612034 w 11748700"/>
              <a:gd name="connsiteY196" fmla="*/ 3410582 h 6673820"/>
              <a:gd name="connsiteX197" fmla="*/ 9473357 w 11748700"/>
              <a:gd name="connsiteY197" fmla="*/ 3237236 h 6673820"/>
              <a:gd name="connsiteX198" fmla="*/ 9399685 w 11748700"/>
              <a:gd name="connsiteY198" fmla="*/ 3176565 h 6673820"/>
              <a:gd name="connsiteX199" fmla="*/ 9347681 w 11748700"/>
              <a:gd name="connsiteY199" fmla="*/ 3128895 h 6673820"/>
              <a:gd name="connsiteX200" fmla="*/ 9217672 w 11748700"/>
              <a:gd name="connsiteY200" fmla="*/ 3042222 h 6673820"/>
              <a:gd name="connsiteX201" fmla="*/ 9083329 w 11748700"/>
              <a:gd name="connsiteY201" fmla="*/ 2968550 h 6673820"/>
              <a:gd name="connsiteX202" fmla="*/ 8983655 w 11748700"/>
              <a:gd name="connsiteY202" fmla="*/ 2933881 h 6673820"/>
              <a:gd name="connsiteX203" fmla="*/ 8831977 w 11748700"/>
              <a:gd name="connsiteY203" fmla="*/ 2873210 h 6673820"/>
              <a:gd name="connsiteX204" fmla="*/ 8680299 w 11748700"/>
              <a:gd name="connsiteY204" fmla="*/ 2803871 h 6673820"/>
              <a:gd name="connsiteX205" fmla="*/ 8567624 w 11748700"/>
              <a:gd name="connsiteY205" fmla="*/ 2773536 h 6673820"/>
              <a:gd name="connsiteX206" fmla="*/ 8446282 w 11748700"/>
              <a:gd name="connsiteY206" fmla="*/ 2730199 h 6673820"/>
              <a:gd name="connsiteX207" fmla="*/ 8242601 w 11748700"/>
              <a:gd name="connsiteY207" fmla="*/ 2673862 h 6673820"/>
              <a:gd name="connsiteX208" fmla="*/ 7917577 w 11748700"/>
              <a:gd name="connsiteY208" fmla="*/ 2561187 h 6673820"/>
              <a:gd name="connsiteX209" fmla="*/ 7683560 w 11748700"/>
              <a:gd name="connsiteY209" fmla="*/ 2496182 h 6673820"/>
              <a:gd name="connsiteX210" fmla="*/ 7302199 w 11748700"/>
              <a:gd name="connsiteY210" fmla="*/ 2379173 h 6673820"/>
              <a:gd name="connsiteX211" fmla="*/ 6920838 w 11748700"/>
              <a:gd name="connsiteY211" fmla="*/ 2322836 h 6673820"/>
              <a:gd name="connsiteX212" fmla="*/ 6799495 w 11748700"/>
              <a:gd name="connsiteY212" fmla="*/ 2288167 h 6673820"/>
              <a:gd name="connsiteX213" fmla="*/ 6730157 w 11748700"/>
              <a:gd name="connsiteY213" fmla="*/ 2279500 h 6673820"/>
              <a:gd name="connsiteX214" fmla="*/ 6630483 w 11748700"/>
              <a:gd name="connsiteY214" fmla="*/ 2262165 h 6673820"/>
              <a:gd name="connsiteX215" fmla="*/ 6582813 w 11748700"/>
              <a:gd name="connsiteY215" fmla="*/ 2249164 h 6673820"/>
              <a:gd name="connsiteX216" fmla="*/ 6478805 w 11748700"/>
              <a:gd name="connsiteY216" fmla="*/ 2240497 h 6673820"/>
              <a:gd name="connsiteX217" fmla="*/ 5997770 w 11748700"/>
              <a:gd name="connsiteY217" fmla="*/ 2227496 h 6673820"/>
              <a:gd name="connsiteX218" fmla="*/ 5183044 w 11748700"/>
              <a:gd name="connsiteY218" fmla="*/ 2223162 h 6673820"/>
              <a:gd name="connsiteX219" fmla="*/ 4593668 w 11748700"/>
              <a:gd name="connsiteY219" fmla="*/ 2201494 h 6673820"/>
              <a:gd name="connsiteX220" fmla="*/ 4467992 w 11748700"/>
              <a:gd name="connsiteY220" fmla="*/ 2188493 h 6673820"/>
              <a:gd name="connsiteX221" fmla="*/ 4277311 w 11748700"/>
              <a:gd name="connsiteY221" fmla="*/ 2171158 h 6673820"/>
              <a:gd name="connsiteX222" fmla="*/ 4207973 w 11748700"/>
              <a:gd name="connsiteY222" fmla="*/ 2162491 h 6673820"/>
              <a:gd name="connsiteX223" fmla="*/ 4168970 w 11748700"/>
              <a:gd name="connsiteY223" fmla="*/ 2153824 h 6673820"/>
              <a:gd name="connsiteX224" fmla="*/ 3722604 w 11748700"/>
              <a:gd name="connsiteY224" fmla="*/ 2145156 h 6673820"/>
              <a:gd name="connsiteX225" fmla="*/ 3627264 w 11748700"/>
              <a:gd name="connsiteY225" fmla="*/ 2136489 h 6673820"/>
              <a:gd name="connsiteX226" fmla="*/ 3592595 w 11748700"/>
              <a:gd name="connsiteY226" fmla="*/ 2123488 h 6673820"/>
              <a:gd name="connsiteX227" fmla="*/ 3471253 w 11748700"/>
              <a:gd name="connsiteY227" fmla="*/ 2101820 h 6673820"/>
              <a:gd name="connsiteX228" fmla="*/ 3349911 w 11748700"/>
              <a:gd name="connsiteY228" fmla="*/ 2054150 h 6673820"/>
              <a:gd name="connsiteX229" fmla="*/ 3228568 w 11748700"/>
              <a:gd name="connsiteY229" fmla="*/ 2006480 h 6673820"/>
              <a:gd name="connsiteX230" fmla="*/ 3206900 w 11748700"/>
              <a:gd name="connsiteY230" fmla="*/ 1989145 h 6673820"/>
              <a:gd name="connsiteX231" fmla="*/ 3163564 w 11748700"/>
              <a:gd name="connsiteY231" fmla="*/ 1967477 h 6673820"/>
              <a:gd name="connsiteX232" fmla="*/ 3124561 w 11748700"/>
              <a:gd name="connsiteY232" fmla="*/ 1932808 h 6673820"/>
              <a:gd name="connsiteX233" fmla="*/ 3094225 w 11748700"/>
              <a:gd name="connsiteY233" fmla="*/ 1911139 h 6673820"/>
              <a:gd name="connsiteX234" fmla="*/ 3020553 w 11748700"/>
              <a:gd name="connsiteY234" fmla="*/ 1850468 h 6673820"/>
              <a:gd name="connsiteX235" fmla="*/ 2994551 w 11748700"/>
              <a:gd name="connsiteY235" fmla="*/ 1828800 h 6673820"/>
              <a:gd name="connsiteX236" fmla="*/ 2977217 w 11748700"/>
              <a:gd name="connsiteY236" fmla="*/ 1807132 h 6673820"/>
              <a:gd name="connsiteX237" fmla="*/ 2964216 w 11748700"/>
              <a:gd name="connsiteY237" fmla="*/ 1794131 h 6673820"/>
              <a:gd name="connsiteX238" fmla="*/ 2951215 w 11748700"/>
              <a:gd name="connsiteY238" fmla="*/ 1768129 h 6673820"/>
              <a:gd name="connsiteX239" fmla="*/ 2933880 w 11748700"/>
              <a:gd name="connsiteY239" fmla="*/ 1746461 h 6673820"/>
              <a:gd name="connsiteX240" fmla="*/ 2916546 w 11748700"/>
              <a:gd name="connsiteY240" fmla="*/ 1720459 h 6673820"/>
              <a:gd name="connsiteX241" fmla="*/ 2899211 w 11748700"/>
              <a:gd name="connsiteY241" fmla="*/ 1703124 h 6673820"/>
              <a:gd name="connsiteX242" fmla="*/ 2890544 w 11748700"/>
              <a:gd name="connsiteY242" fmla="*/ 1690123 h 6673820"/>
              <a:gd name="connsiteX243" fmla="*/ 2829873 w 11748700"/>
              <a:gd name="connsiteY243" fmla="*/ 1607784 h 6673820"/>
              <a:gd name="connsiteX244" fmla="*/ 2816872 w 11748700"/>
              <a:gd name="connsiteY244" fmla="*/ 1577448 h 6673820"/>
              <a:gd name="connsiteX245" fmla="*/ 2812538 w 11748700"/>
              <a:gd name="connsiteY245" fmla="*/ 1542779 h 6673820"/>
              <a:gd name="connsiteX246" fmla="*/ 2808204 w 11748700"/>
              <a:gd name="connsiteY246" fmla="*/ 1430104 h 6673820"/>
              <a:gd name="connsiteX247" fmla="*/ 2799537 w 11748700"/>
              <a:gd name="connsiteY247" fmla="*/ 1391101 h 6673820"/>
              <a:gd name="connsiteX248" fmla="*/ 2795203 w 11748700"/>
              <a:gd name="connsiteY248" fmla="*/ 1343431 h 6673820"/>
              <a:gd name="connsiteX249" fmla="*/ 2786536 w 11748700"/>
              <a:gd name="connsiteY249" fmla="*/ 1300095 h 6673820"/>
              <a:gd name="connsiteX250" fmla="*/ 2773535 w 11748700"/>
              <a:gd name="connsiteY250" fmla="*/ 1152751 h 6673820"/>
              <a:gd name="connsiteX251" fmla="*/ 2769202 w 11748700"/>
              <a:gd name="connsiteY251" fmla="*/ 1135416 h 6673820"/>
              <a:gd name="connsiteX252" fmla="*/ 2777869 w 11748700"/>
              <a:gd name="connsiteY252" fmla="*/ 996739 h 6673820"/>
              <a:gd name="connsiteX253" fmla="*/ 2786536 w 11748700"/>
              <a:gd name="connsiteY253" fmla="*/ 966404 h 6673820"/>
              <a:gd name="connsiteX254" fmla="*/ 2812538 w 11748700"/>
              <a:gd name="connsiteY254" fmla="*/ 905733 h 6673820"/>
              <a:gd name="connsiteX255" fmla="*/ 2847207 w 11748700"/>
              <a:gd name="connsiteY255" fmla="*/ 862396 h 6673820"/>
              <a:gd name="connsiteX256" fmla="*/ 2864542 w 11748700"/>
              <a:gd name="connsiteY256" fmla="*/ 840728 h 6673820"/>
              <a:gd name="connsiteX257" fmla="*/ 2881876 w 11748700"/>
              <a:gd name="connsiteY257" fmla="*/ 827727 h 6673820"/>
              <a:gd name="connsiteX258" fmla="*/ 2894877 w 11748700"/>
              <a:gd name="connsiteY258" fmla="*/ 819060 h 6673820"/>
              <a:gd name="connsiteX259" fmla="*/ 2912212 w 11748700"/>
              <a:gd name="connsiteY259" fmla="*/ 801725 h 6673820"/>
              <a:gd name="connsiteX260" fmla="*/ 3003219 w 11748700"/>
              <a:gd name="connsiteY260" fmla="*/ 775723 h 6673820"/>
              <a:gd name="connsiteX261" fmla="*/ 3115893 w 11748700"/>
              <a:gd name="connsiteY261" fmla="*/ 749721 h 6673820"/>
              <a:gd name="connsiteX262" fmla="*/ 3137562 w 11748700"/>
              <a:gd name="connsiteY262" fmla="*/ 741054 h 6673820"/>
              <a:gd name="connsiteX263" fmla="*/ 3163564 w 11748700"/>
              <a:gd name="connsiteY263" fmla="*/ 732387 h 6673820"/>
              <a:gd name="connsiteX264" fmla="*/ 3219901 w 11748700"/>
              <a:gd name="connsiteY264" fmla="*/ 702051 h 6673820"/>
              <a:gd name="connsiteX265" fmla="*/ 3237236 w 11748700"/>
              <a:gd name="connsiteY265" fmla="*/ 689050 h 6673820"/>
              <a:gd name="connsiteX266" fmla="*/ 3293573 w 11748700"/>
              <a:gd name="connsiteY266" fmla="*/ 663048 h 6673820"/>
              <a:gd name="connsiteX267" fmla="*/ 3323909 w 11748700"/>
              <a:gd name="connsiteY267" fmla="*/ 650047 h 6673820"/>
              <a:gd name="connsiteX268" fmla="*/ 3362911 w 11748700"/>
              <a:gd name="connsiteY268" fmla="*/ 641380 h 6673820"/>
              <a:gd name="connsiteX269" fmla="*/ 3488587 w 11748700"/>
              <a:gd name="connsiteY269" fmla="*/ 619712 h 6673820"/>
              <a:gd name="connsiteX270" fmla="*/ 3644599 w 11748700"/>
              <a:gd name="connsiteY270" fmla="*/ 598044 h 6673820"/>
              <a:gd name="connsiteX271" fmla="*/ 3731272 w 11748700"/>
              <a:gd name="connsiteY271" fmla="*/ 589376 h 6673820"/>
              <a:gd name="connsiteX272" fmla="*/ 3809277 w 11748700"/>
              <a:gd name="connsiteY272" fmla="*/ 576375 h 6673820"/>
              <a:gd name="connsiteX273" fmla="*/ 3891617 w 11748700"/>
              <a:gd name="connsiteY273" fmla="*/ 567708 h 6673820"/>
              <a:gd name="connsiteX274" fmla="*/ 4359651 w 11748700"/>
              <a:gd name="connsiteY274" fmla="*/ 533039 h 6673820"/>
              <a:gd name="connsiteX275" fmla="*/ 4428989 w 11748700"/>
              <a:gd name="connsiteY275" fmla="*/ 520038 h 6673820"/>
              <a:gd name="connsiteX276" fmla="*/ 4554665 w 11748700"/>
              <a:gd name="connsiteY276" fmla="*/ 507037 h 6673820"/>
              <a:gd name="connsiteX277" fmla="*/ 4654339 w 11748700"/>
              <a:gd name="connsiteY277" fmla="*/ 485369 h 6673820"/>
              <a:gd name="connsiteX278" fmla="*/ 4758347 w 11748700"/>
              <a:gd name="connsiteY278" fmla="*/ 437699 h 6673820"/>
              <a:gd name="connsiteX279" fmla="*/ 4888356 w 11748700"/>
              <a:gd name="connsiteY279" fmla="*/ 416030 h 6673820"/>
              <a:gd name="connsiteX280" fmla="*/ 5105039 w 11748700"/>
              <a:gd name="connsiteY280" fmla="*/ 364027 h 6673820"/>
              <a:gd name="connsiteX281" fmla="*/ 5209046 w 11748700"/>
              <a:gd name="connsiteY281" fmla="*/ 351026 h 6673820"/>
              <a:gd name="connsiteX282" fmla="*/ 5386726 w 11748700"/>
              <a:gd name="connsiteY282" fmla="*/ 329357 h 6673820"/>
              <a:gd name="connsiteX283" fmla="*/ 5560072 w 11748700"/>
              <a:gd name="connsiteY283" fmla="*/ 320690 h 6673820"/>
              <a:gd name="connsiteX284" fmla="*/ 5742085 w 11748700"/>
              <a:gd name="connsiteY284" fmla="*/ 312023 h 6673820"/>
              <a:gd name="connsiteX285" fmla="*/ 5958767 w 11748700"/>
              <a:gd name="connsiteY285" fmla="*/ 307689 h 6673820"/>
              <a:gd name="connsiteX286" fmla="*/ 6114779 w 11748700"/>
              <a:gd name="connsiteY286" fmla="*/ 303355 h 6673820"/>
              <a:gd name="connsiteX287" fmla="*/ 6270790 w 11748700"/>
              <a:gd name="connsiteY287" fmla="*/ 281687 h 6673820"/>
              <a:gd name="connsiteX288" fmla="*/ 6392132 w 11748700"/>
              <a:gd name="connsiteY288" fmla="*/ 268686 h 6673820"/>
              <a:gd name="connsiteX289" fmla="*/ 6695488 w 11748700"/>
              <a:gd name="connsiteY289" fmla="*/ 260019 h 6673820"/>
              <a:gd name="connsiteX290" fmla="*/ 6764826 w 11748700"/>
              <a:gd name="connsiteY290" fmla="*/ 251352 h 6673820"/>
              <a:gd name="connsiteX291" fmla="*/ 6907837 w 11748700"/>
              <a:gd name="connsiteY291" fmla="*/ 238351 h 6673820"/>
              <a:gd name="connsiteX292" fmla="*/ 6959840 w 11748700"/>
              <a:gd name="connsiteY292" fmla="*/ 229683 h 6673820"/>
              <a:gd name="connsiteX293" fmla="*/ 6998843 w 11748700"/>
              <a:gd name="connsiteY293" fmla="*/ 212349 h 6673820"/>
              <a:gd name="connsiteX294" fmla="*/ 7115852 w 11748700"/>
              <a:gd name="connsiteY294" fmla="*/ 199348 h 6673820"/>
              <a:gd name="connsiteX295" fmla="*/ 7159188 w 11748700"/>
              <a:gd name="connsiteY295" fmla="*/ 186347 h 6673820"/>
              <a:gd name="connsiteX296" fmla="*/ 7189524 w 11748700"/>
              <a:gd name="connsiteY296" fmla="*/ 182013 h 6673820"/>
              <a:gd name="connsiteX297" fmla="*/ 7380204 w 11748700"/>
              <a:gd name="connsiteY297" fmla="*/ 173346 h 6673820"/>
              <a:gd name="connsiteX298" fmla="*/ 7440875 w 11748700"/>
              <a:gd name="connsiteY298" fmla="*/ 164679 h 6673820"/>
              <a:gd name="connsiteX299" fmla="*/ 7466877 w 11748700"/>
              <a:gd name="connsiteY299" fmla="*/ 156011 h 6673820"/>
              <a:gd name="connsiteX300" fmla="*/ 7514548 w 11748700"/>
              <a:gd name="connsiteY300" fmla="*/ 143010 h 6673820"/>
              <a:gd name="connsiteX301" fmla="*/ 7527548 w 11748700"/>
              <a:gd name="connsiteY301" fmla="*/ 134343 h 6673820"/>
              <a:gd name="connsiteX302" fmla="*/ 7570885 w 11748700"/>
              <a:gd name="connsiteY302" fmla="*/ 121342 h 6673820"/>
              <a:gd name="connsiteX303" fmla="*/ 7609888 w 11748700"/>
              <a:gd name="connsiteY303" fmla="*/ 104008 h 6673820"/>
              <a:gd name="connsiteX304" fmla="*/ 7726896 w 11748700"/>
              <a:gd name="connsiteY304" fmla="*/ 82339 h 6673820"/>
              <a:gd name="connsiteX305" fmla="*/ 7752898 w 11748700"/>
              <a:gd name="connsiteY305" fmla="*/ 78006 h 6673820"/>
              <a:gd name="connsiteX306" fmla="*/ 7787567 w 11748700"/>
              <a:gd name="connsiteY306" fmla="*/ 73672 h 6673820"/>
              <a:gd name="connsiteX307" fmla="*/ 7804902 w 11748700"/>
              <a:gd name="connsiteY307" fmla="*/ 69338 h 6673820"/>
              <a:gd name="connsiteX308" fmla="*/ 7913243 w 11748700"/>
              <a:gd name="connsiteY308" fmla="*/ 65005 h 6673820"/>
              <a:gd name="connsiteX309" fmla="*/ 8021584 w 11748700"/>
              <a:gd name="connsiteY309" fmla="*/ 47670 h 6673820"/>
              <a:gd name="connsiteX310" fmla="*/ 8064921 w 11748700"/>
              <a:gd name="connsiteY310" fmla="*/ 34669 h 6673820"/>
              <a:gd name="connsiteX311" fmla="*/ 8099590 w 11748700"/>
              <a:gd name="connsiteY311" fmla="*/ 21668 h 6673820"/>
              <a:gd name="connsiteX312" fmla="*/ 8121258 w 11748700"/>
              <a:gd name="connsiteY312" fmla="*/ 13001 h 6673820"/>
              <a:gd name="connsiteX313" fmla="*/ 8134259 w 11748700"/>
              <a:gd name="connsiteY313" fmla="*/ 8667 h 6673820"/>
              <a:gd name="connsiteX314" fmla="*/ 8155928 w 11748700"/>
              <a:gd name="connsiteY314" fmla="*/ 0 h 6673820"/>
              <a:gd name="connsiteX315" fmla="*/ 8216599 w 11748700"/>
              <a:gd name="connsiteY315" fmla="*/ 4334 h 6673820"/>
              <a:gd name="connsiteX316" fmla="*/ 8238267 w 11748700"/>
              <a:gd name="connsiteY316" fmla="*/ 13001 h 6673820"/>
              <a:gd name="connsiteX317" fmla="*/ 8272936 w 11748700"/>
              <a:gd name="connsiteY317" fmla="*/ 17335 h 6673820"/>
              <a:gd name="connsiteX318" fmla="*/ 8303272 w 11748700"/>
              <a:gd name="connsiteY318" fmla="*/ 30336 h 6673820"/>
              <a:gd name="connsiteX319" fmla="*/ 8337941 w 11748700"/>
              <a:gd name="connsiteY319" fmla="*/ 34669 h 6673820"/>
              <a:gd name="connsiteX320" fmla="*/ 8476618 w 11748700"/>
              <a:gd name="connsiteY320" fmla="*/ 43337 h 6673820"/>
              <a:gd name="connsiteX321" fmla="*/ 8576292 w 11748700"/>
              <a:gd name="connsiteY321" fmla="*/ 47670 h 6673820"/>
              <a:gd name="connsiteX322" fmla="*/ 8671632 w 11748700"/>
              <a:gd name="connsiteY322" fmla="*/ 69338 h 6673820"/>
              <a:gd name="connsiteX323" fmla="*/ 8762639 w 11748700"/>
              <a:gd name="connsiteY323" fmla="*/ 78006 h 6673820"/>
              <a:gd name="connsiteX324" fmla="*/ 8892648 w 11748700"/>
              <a:gd name="connsiteY324" fmla="*/ 104008 h 6673820"/>
              <a:gd name="connsiteX325" fmla="*/ 8948985 w 11748700"/>
              <a:gd name="connsiteY325" fmla="*/ 117009 h 6673820"/>
              <a:gd name="connsiteX326" fmla="*/ 9187336 w 11748700"/>
              <a:gd name="connsiteY326" fmla="*/ 156011 h 6673820"/>
              <a:gd name="connsiteX327" fmla="*/ 9282676 w 11748700"/>
              <a:gd name="connsiteY327" fmla="*/ 173346 h 6673820"/>
              <a:gd name="connsiteX328" fmla="*/ 9404019 w 11748700"/>
              <a:gd name="connsiteY328" fmla="*/ 186347 h 6673820"/>
              <a:gd name="connsiteX329" fmla="*/ 9464690 w 11748700"/>
              <a:gd name="connsiteY329" fmla="*/ 195014 h 6673820"/>
              <a:gd name="connsiteX330" fmla="*/ 9698707 w 11748700"/>
              <a:gd name="connsiteY330" fmla="*/ 216683 h 6673820"/>
              <a:gd name="connsiteX331" fmla="*/ 9785380 w 11748700"/>
              <a:gd name="connsiteY331" fmla="*/ 229683 h 6673820"/>
              <a:gd name="connsiteX332" fmla="*/ 9885054 w 11748700"/>
              <a:gd name="connsiteY332" fmla="*/ 251352 h 6673820"/>
              <a:gd name="connsiteX333" fmla="*/ 9958726 w 11748700"/>
              <a:gd name="connsiteY333" fmla="*/ 255685 h 6673820"/>
              <a:gd name="connsiteX334" fmla="*/ 10114737 w 11748700"/>
              <a:gd name="connsiteY334" fmla="*/ 260019 h 6673820"/>
              <a:gd name="connsiteX335" fmla="*/ 10205744 w 11748700"/>
              <a:gd name="connsiteY335" fmla="*/ 273020 h 6673820"/>
              <a:gd name="connsiteX336" fmla="*/ 10357421 w 11748700"/>
              <a:gd name="connsiteY336" fmla="*/ 281687 h 6673820"/>
              <a:gd name="connsiteX337" fmla="*/ 10405092 w 11748700"/>
              <a:gd name="connsiteY337" fmla="*/ 286021 h 6673820"/>
              <a:gd name="connsiteX338" fmla="*/ 10452762 w 11748700"/>
              <a:gd name="connsiteY338" fmla="*/ 299022 h 6673820"/>
              <a:gd name="connsiteX339" fmla="*/ 10483097 w 11748700"/>
              <a:gd name="connsiteY339" fmla="*/ 303355 h 6673820"/>
              <a:gd name="connsiteX340" fmla="*/ 10552436 w 11748700"/>
              <a:gd name="connsiteY340" fmla="*/ 312023 h 6673820"/>
              <a:gd name="connsiteX341" fmla="*/ 10634775 w 11748700"/>
              <a:gd name="connsiteY341" fmla="*/ 333691 h 6673820"/>
              <a:gd name="connsiteX342" fmla="*/ 10717114 w 11748700"/>
              <a:gd name="connsiteY342" fmla="*/ 342358 h 6673820"/>
              <a:gd name="connsiteX343" fmla="*/ 10773452 w 11748700"/>
              <a:gd name="connsiteY343" fmla="*/ 364027 h 6673820"/>
              <a:gd name="connsiteX344" fmla="*/ 10842790 w 11748700"/>
              <a:gd name="connsiteY344" fmla="*/ 385695 h 6673820"/>
              <a:gd name="connsiteX345" fmla="*/ 10903461 w 11748700"/>
              <a:gd name="connsiteY345" fmla="*/ 390028 h 6673820"/>
              <a:gd name="connsiteX346" fmla="*/ 10981467 w 11748700"/>
              <a:gd name="connsiteY346" fmla="*/ 424698 h 6673820"/>
              <a:gd name="connsiteX347" fmla="*/ 11050805 w 11748700"/>
              <a:gd name="connsiteY347" fmla="*/ 442032 h 6673820"/>
              <a:gd name="connsiteX348" fmla="*/ 11133145 w 11748700"/>
              <a:gd name="connsiteY348" fmla="*/ 476701 h 6673820"/>
              <a:gd name="connsiteX349" fmla="*/ 11154813 w 11748700"/>
              <a:gd name="connsiteY349" fmla="*/ 485369 h 6673820"/>
              <a:gd name="connsiteX350" fmla="*/ 11232819 w 11748700"/>
              <a:gd name="connsiteY350" fmla="*/ 533039 h 6673820"/>
              <a:gd name="connsiteX351" fmla="*/ 11258820 w 11748700"/>
              <a:gd name="connsiteY351" fmla="*/ 554707 h 6673820"/>
              <a:gd name="connsiteX352" fmla="*/ 11328159 w 11748700"/>
              <a:gd name="connsiteY352" fmla="*/ 645714 h 6673820"/>
              <a:gd name="connsiteX353" fmla="*/ 11371495 w 11748700"/>
              <a:gd name="connsiteY353" fmla="*/ 754055 h 6673820"/>
              <a:gd name="connsiteX354" fmla="*/ 11397497 w 11748700"/>
              <a:gd name="connsiteY354" fmla="*/ 806059 h 6673820"/>
              <a:gd name="connsiteX355" fmla="*/ 11427833 w 11748700"/>
              <a:gd name="connsiteY355" fmla="*/ 931735 h 6673820"/>
              <a:gd name="connsiteX356" fmla="*/ 11458168 w 11748700"/>
              <a:gd name="connsiteY356" fmla="*/ 1014074 h 6673820"/>
              <a:gd name="connsiteX357" fmla="*/ 11462502 w 11748700"/>
              <a:gd name="connsiteY357" fmla="*/ 1087746 h 6673820"/>
              <a:gd name="connsiteX358" fmla="*/ 11475503 w 11748700"/>
              <a:gd name="connsiteY358" fmla="*/ 1126749 h 6673820"/>
              <a:gd name="connsiteX359" fmla="*/ 11488504 w 11748700"/>
              <a:gd name="connsiteY359" fmla="*/ 1330430 h 6673820"/>
              <a:gd name="connsiteX360" fmla="*/ 11523173 w 11748700"/>
              <a:gd name="connsiteY360" fmla="*/ 1677122 h 6673820"/>
              <a:gd name="connsiteX361" fmla="*/ 11518839 w 11748700"/>
              <a:gd name="connsiteY361" fmla="*/ 1954476 h 6673820"/>
              <a:gd name="connsiteX362" fmla="*/ 11510172 w 11748700"/>
              <a:gd name="connsiteY362" fmla="*/ 2084485 h 6673820"/>
              <a:gd name="connsiteX363" fmla="*/ 11518839 w 11748700"/>
              <a:gd name="connsiteY363" fmla="*/ 2283833 h 6673820"/>
              <a:gd name="connsiteX364" fmla="*/ 11583844 w 11748700"/>
              <a:gd name="connsiteY364" fmla="*/ 2379173 h 6673820"/>
              <a:gd name="connsiteX365" fmla="*/ 11605512 w 11748700"/>
              <a:gd name="connsiteY365" fmla="*/ 2439845 h 6673820"/>
              <a:gd name="connsiteX366" fmla="*/ 11609846 w 11748700"/>
              <a:gd name="connsiteY366" fmla="*/ 2487515 h 6673820"/>
              <a:gd name="connsiteX367" fmla="*/ 11622847 w 11748700"/>
              <a:gd name="connsiteY367" fmla="*/ 2556853 h 6673820"/>
              <a:gd name="connsiteX368" fmla="*/ 11618513 w 11748700"/>
              <a:gd name="connsiteY368" fmla="*/ 2786537 h 6673820"/>
              <a:gd name="connsiteX369" fmla="*/ 11614180 w 11748700"/>
              <a:gd name="connsiteY369" fmla="*/ 3089892 h 6673820"/>
              <a:gd name="connsiteX370" fmla="*/ 11596845 w 11748700"/>
              <a:gd name="connsiteY370" fmla="*/ 3211234 h 6673820"/>
              <a:gd name="connsiteX371" fmla="*/ 11583844 w 11748700"/>
              <a:gd name="connsiteY371" fmla="*/ 3328243 h 6673820"/>
              <a:gd name="connsiteX372" fmla="*/ 11575177 w 11748700"/>
              <a:gd name="connsiteY372" fmla="*/ 3423583 h 6673820"/>
              <a:gd name="connsiteX373" fmla="*/ 11562176 w 11748700"/>
              <a:gd name="connsiteY373" fmla="*/ 3666267 h 6673820"/>
              <a:gd name="connsiteX374" fmla="*/ 11575177 w 11748700"/>
              <a:gd name="connsiteY374" fmla="*/ 4025960 h 6673820"/>
              <a:gd name="connsiteX375" fmla="*/ 11592511 w 11748700"/>
              <a:gd name="connsiteY375" fmla="*/ 4108300 h 6673820"/>
              <a:gd name="connsiteX376" fmla="*/ 11631514 w 11748700"/>
              <a:gd name="connsiteY376" fmla="*/ 4333649 h 6673820"/>
              <a:gd name="connsiteX377" fmla="*/ 11653183 w 11748700"/>
              <a:gd name="connsiteY377" fmla="*/ 4411655 h 6673820"/>
              <a:gd name="connsiteX378" fmla="*/ 11666184 w 11748700"/>
              <a:gd name="connsiteY378" fmla="*/ 4498328 h 6673820"/>
              <a:gd name="connsiteX379" fmla="*/ 11674851 w 11748700"/>
              <a:gd name="connsiteY379" fmla="*/ 4541664 h 6673820"/>
              <a:gd name="connsiteX380" fmla="*/ 11687852 w 11748700"/>
              <a:gd name="connsiteY380" fmla="*/ 4658673 h 6673820"/>
              <a:gd name="connsiteX381" fmla="*/ 11692185 w 11748700"/>
              <a:gd name="connsiteY381" fmla="*/ 4715010 h 6673820"/>
              <a:gd name="connsiteX382" fmla="*/ 11700853 w 11748700"/>
              <a:gd name="connsiteY382" fmla="*/ 4771348 h 6673820"/>
              <a:gd name="connsiteX383" fmla="*/ 11709520 w 11748700"/>
              <a:gd name="connsiteY383" fmla="*/ 4923026 h 6673820"/>
              <a:gd name="connsiteX384" fmla="*/ 11718187 w 11748700"/>
              <a:gd name="connsiteY384" fmla="*/ 4983697 h 6673820"/>
              <a:gd name="connsiteX385" fmla="*/ 11726855 w 11748700"/>
              <a:gd name="connsiteY385" fmla="*/ 5079037 h 6673820"/>
              <a:gd name="connsiteX386" fmla="*/ 11731188 w 11748700"/>
              <a:gd name="connsiteY386" fmla="*/ 5105039 h 6673820"/>
              <a:gd name="connsiteX387" fmla="*/ 11744189 w 11748700"/>
              <a:gd name="connsiteY387" fmla="*/ 5230715 h 6673820"/>
              <a:gd name="connsiteX388" fmla="*/ 11726855 w 11748700"/>
              <a:gd name="connsiteY388" fmla="*/ 5690082 h 6673820"/>
              <a:gd name="connsiteX389" fmla="*/ 11687852 w 11748700"/>
              <a:gd name="connsiteY389" fmla="*/ 5785422 h 6673820"/>
              <a:gd name="connsiteX390" fmla="*/ 11670517 w 11748700"/>
              <a:gd name="connsiteY390" fmla="*/ 5815757 h 6673820"/>
              <a:gd name="connsiteX391" fmla="*/ 11601179 w 11748700"/>
              <a:gd name="connsiteY391" fmla="*/ 5859094 h 6673820"/>
              <a:gd name="connsiteX392" fmla="*/ 11458168 w 11748700"/>
              <a:gd name="connsiteY392" fmla="*/ 5919765 h 6673820"/>
              <a:gd name="connsiteX393" fmla="*/ 11401831 w 11748700"/>
              <a:gd name="connsiteY393" fmla="*/ 5963101 h 6673820"/>
              <a:gd name="connsiteX394" fmla="*/ 11297823 w 11748700"/>
              <a:gd name="connsiteY394" fmla="*/ 6032440 h 6673820"/>
              <a:gd name="connsiteX395" fmla="*/ 11258820 w 11748700"/>
              <a:gd name="connsiteY395" fmla="*/ 6075776 h 6673820"/>
              <a:gd name="connsiteX396" fmla="*/ 11198149 w 11748700"/>
              <a:gd name="connsiteY396" fmla="*/ 6123446 h 6673820"/>
              <a:gd name="connsiteX397" fmla="*/ 11098475 w 11748700"/>
              <a:gd name="connsiteY397" fmla="*/ 6210119 h 6673820"/>
              <a:gd name="connsiteX398" fmla="*/ 10942464 w 11748700"/>
              <a:gd name="connsiteY398" fmla="*/ 6327128 h 6673820"/>
              <a:gd name="connsiteX399" fmla="*/ 10634775 w 11748700"/>
              <a:gd name="connsiteY399" fmla="*/ 6461471 h 6673820"/>
              <a:gd name="connsiteX400" fmla="*/ 10461429 w 11748700"/>
              <a:gd name="connsiteY400" fmla="*/ 6478806 h 6673820"/>
              <a:gd name="connsiteX401" fmla="*/ 10041065 w 11748700"/>
              <a:gd name="connsiteY401" fmla="*/ 6487473 h 6673820"/>
              <a:gd name="connsiteX402" fmla="*/ 9967393 w 11748700"/>
              <a:gd name="connsiteY402" fmla="*/ 6491807 h 6673820"/>
              <a:gd name="connsiteX403" fmla="*/ 9885054 w 11748700"/>
              <a:gd name="connsiteY403" fmla="*/ 6509141 h 6673820"/>
              <a:gd name="connsiteX404" fmla="*/ 9798381 w 11748700"/>
              <a:gd name="connsiteY404" fmla="*/ 6522142 h 6673820"/>
              <a:gd name="connsiteX405" fmla="*/ 9681372 w 11748700"/>
              <a:gd name="connsiteY405" fmla="*/ 6548144 h 6673820"/>
              <a:gd name="connsiteX406" fmla="*/ 9486358 w 11748700"/>
              <a:gd name="connsiteY406" fmla="*/ 6574146 h 6673820"/>
              <a:gd name="connsiteX407" fmla="*/ 9278343 w 11748700"/>
              <a:gd name="connsiteY407" fmla="*/ 6613149 h 6673820"/>
              <a:gd name="connsiteX408" fmla="*/ 9209004 w 11748700"/>
              <a:gd name="connsiteY408" fmla="*/ 6630483 h 6673820"/>
              <a:gd name="connsiteX409" fmla="*/ 8775639 w 11748700"/>
              <a:gd name="connsiteY409" fmla="*/ 6647818 h 6673820"/>
              <a:gd name="connsiteX410" fmla="*/ 8463617 w 11748700"/>
              <a:gd name="connsiteY410" fmla="*/ 6656485 h 6673820"/>
              <a:gd name="connsiteX411" fmla="*/ 8368276 w 11748700"/>
              <a:gd name="connsiteY411" fmla="*/ 6660819 h 6673820"/>
              <a:gd name="connsiteX412" fmla="*/ 8216599 w 11748700"/>
              <a:gd name="connsiteY412" fmla="*/ 6665153 h 6673820"/>
              <a:gd name="connsiteX413" fmla="*/ 7848239 w 11748700"/>
              <a:gd name="connsiteY413" fmla="*/ 6656485 h 6673820"/>
              <a:gd name="connsiteX414" fmla="*/ 7800568 w 11748700"/>
              <a:gd name="connsiteY414" fmla="*/ 6652152 h 6673820"/>
              <a:gd name="connsiteX415" fmla="*/ 7748565 w 11748700"/>
              <a:gd name="connsiteY415" fmla="*/ 6643484 h 6673820"/>
              <a:gd name="connsiteX416" fmla="*/ 7614221 w 11748700"/>
              <a:gd name="connsiteY416" fmla="*/ 6634817 h 6673820"/>
              <a:gd name="connsiteX417" fmla="*/ 7432208 w 11748700"/>
              <a:gd name="connsiteY417" fmla="*/ 6600148 h 6673820"/>
              <a:gd name="connsiteX418" fmla="*/ 7319533 w 11748700"/>
              <a:gd name="connsiteY418" fmla="*/ 6574146 h 6673820"/>
              <a:gd name="connsiteX419" fmla="*/ 7276197 w 11748700"/>
              <a:gd name="connsiteY419" fmla="*/ 6569812 h 6673820"/>
              <a:gd name="connsiteX420" fmla="*/ 7011844 w 11748700"/>
              <a:gd name="connsiteY420" fmla="*/ 6548144 h 6673820"/>
              <a:gd name="connsiteX421" fmla="*/ 6925171 w 11748700"/>
              <a:gd name="connsiteY421" fmla="*/ 6565479 h 6673820"/>
              <a:gd name="connsiteX422" fmla="*/ 6912170 w 11748700"/>
              <a:gd name="connsiteY422" fmla="*/ 6569812 h 6673820"/>
              <a:gd name="connsiteX423" fmla="*/ 6890502 w 11748700"/>
              <a:gd name="connsiteY423" fmla="*/ 6582813 h 6673820"/>
              <a:gd name="connsiteX424" fmla="*/ 6795162 w 11748700"/>
              <a:gd name="connsiteY424" fmla="*/ 6634817 h 6673820"/>
              <a:gd name="connsiteX425" fmla="*/ 6691154 w 11748700"/>
              <a:gd name="connsiteY425" fmla="*/ 6643484 h 6673820"/>
              <a:gd name="connsiteX426" fmla="*/ 6617482 w 11748700"/>
              <a:gd name="connsiteY426" fmla="*/ 6656485 h 6673820"/>
              <a:gd name="connsiteX427" fmla="*/ 6582813 w 11748700"/>
              <a:gd name="connsiteY427" fmla="*/ 6665153 h 6673820"/>
              <a:gd name="connsiteX428" fmla="*/ 6548144 w 11748700"/>
              <a:gd name="connsiteY428" fmla="*/ 6669486 h 6673820"/>
              <a:gd name="connsiteX429" fmla="*/ 6517808 w 11748700"/>
              <a:gd name="connsiteY429" fmla="*/ 6673820 h 6673820"/>
              <a:gd name="connsiteX430" fmla="*/ 6015105 w 11748700"/>
              <a:gd name="connsiteY430" fmla="*/ 6669486 h 6673820"/>
              <a:gd name="connsiteX431" fmla="*/ 5915431 w 11748700"/>
              <a:gd name="connsiteY431" fmla="*/ 6647818 h 6673820"/>
              <a:gd name="connsiteX432" fmla="*/ 5538403 w 11748700"/>
              <a:gd name="connsiteY432" fmla="*/ 6652152 h 6673820"/>
              <a:gd name="connsiteX433" fmla="*/ 5196045 w 11748700"/>
              <a:gd name="connsiteY433" fmla="*/ 6634817 h 6673820"/>
              <a:gd name="connsiteX434" fmla="*/ 4489660 w 11748700"/>
              <a:gd name="connsiteY434" fmla="*/ 6608815 h 6673820"/>
              <a:gd name="connsiteX435" fmla="*/ 4311981 w 11748700"/>
              <a:gd name="connsiteY435" fmla="*/ 6582813 h 6673820"/>
              <a:gd name="connsiteX436" fmla="*/ 4090965 w 11748700"/>
              <a:gd name="connsiteY436" fmla="*/ 6552478 h 6673820"/>
              <a:gd name="connsiteX437" fmla="*/ 3999958 w 11748700"/>
              <a:gd name="connsiteY437" fmla="*/ 6513475 h 6673820"/>
              <a:gd name="connsiteX438" fmla="*/ 3666267 w 11748700"/>
              <a:gd name="connsiteY438" fmla="*/ 6448470 h 6673820"/>
              <a:gd name="connsiteX439" fmla="*/ 3588261 w 11748700"/>
              <a:gd name="connsiteY439" fmla="*/ 6439803 h 6673820"/>
              <a:gd name="connsiteX440" fmla="*/ 3336910 w 11748700"/>
              <a:gd name="connsiteY440" fmla="*/ 6405134 h 6673820"/>
              <a:gd name="connsiteX441" fmla="*/ 3003219 w 11748700"/>
              <a:gd name="connsiteY441" fmla="*/ 6340129 h 6673820"/>
              <a:gd name="connsiteX442" fmla="*/ 2825539 w 11748700"/>
              <a:gd name="connsiteY442" fmla="*/ 6309793 h 6673820"/>
              <a:gd name="connsiteX443" fmla="*/ 2678195 w 11748700"/>
              <a:gd name="connsiteY443" fmla="*/ 6288125 h 6673820"/>
              <a:gd name="connsiteX444" fmla="*/ 2500515 w 11748700"/>
              <a:gd name="connsiteY444" fmla="*/ 6305460 h 6673820"/>
              <a:gd name="connsiteX445" fmla="*/ 2439844 w 11748700"/>
              <a:gd name="connsiteY445" fmla="*/ 6314127 h 6673820"/>
              <a:gd name="connsiteX446" fmla="*/ 2244830 w 11748700"/>
              <a:gd name="connsiteY446" fmla="*/ 6361797 h 6673820"/>
              <a:gd name="connsiteX447" fmla="*/ 2088819 w 11748700"/>
              <a:gd name="connsiteY447" fmla="*/ 6383465 h 6673820"/>
              <a:gd name="connsiteX448" fmla="*/ 2015147 w 11748700"/>
              <a:gd name="connsiteY448" fmla="*/ 6400800 h 6673820"/>
              <a:gd name="connsiteX449" fmla="*/ 1950142 w 11748700"/>
              <a:gd name="connsiteY449" fmla="*/ 6409467 h 6673820"/>
              <a:gd name="connsiteX450" fmla="*/ 1815799 w 11748700"/>
              <a:gd name="connsiteY450" fmla="*/ 6444137 h 6673820"/>
              <a:gd name="connsiteX451" fmla="*/ 1681456 w 11748700"/>
              <a:gd name="connsiteY451" fmla="*/ 6452804 h 6673820"/>
              <a:gd name="connsiteX452" fmla="*/ 1473440 w 11748700"/>
              <a:gd name="connsiteY452" fmla="*/ 6431136 h 6673820"/>
              <a:gd name="connsiteX453" fmla="*/ 1369433 w 11748700"/>
              <a:gd name="connsiteY453" fmla="*/ 6418135 h 6673820"/>
              <a:gd name="connsiteX454" fmla="*/ 1287093 w 11748700"/>
              <a:gd name="connsiteY454" fmla="*/ 6405134 h 6673820"/>
              <a:gd name="connsiteX455" fmla="*/ 1239423 w 11748700"/>
              <a:gd name="connsiteY455" fmla="*/ 6396466 h 6673820"/>
              <a:gd name="connsiteX456" fmla="*/ 1165751 w 11748700"/>
              <a:gd name="connsiteY456" fmla="*/ 6370464 h 6673820"/>
              <a:gd name="connsiteX457" fmla="*/ 1053076 w 11748700"/>
              <a:gd name="connsiteY457" fmla="*/ 6335795 h 6673820"/>
              <a:gd name="connsiteX458" fmla="*/ 892731 w 11748700"/>
              <a:gd name="connsiteY458" fmla="*/ 6244789 h 6673820"/>
              <a:gd name="connsiteX459" fmla="*/ 858062 w 11748700"/>
              <a:gd name="connsiteY459" fmla="*/ 6218787 h 6673820"/>
              <a:gd name="connsiteX460" fmla="*/ 775723 w 11748700"/>
              <a:gd name="connsiteY460" fmla="*/ 6149448 h 6673820"/>
              <a:gd name="connsiteX461" fmla="*/ 719385 w 11748700"/>
              <a:gd name="connsiteY461" fmla="*/ 6023773 h 6673820"/>
              <a:gd name="connsiteX462" fmla="*/ 654381 w 11748700"/>
              <a:gd name="connsiteY462" fmla="*/ 5950101 h 6673820"/>
              <a:gd name="connsiteX463" fmla="*/ 628379 w 11748700"/>
              <a:gd name="connsiteY463" fmla="*/ 5893763 h 6673820"/>
              <a:gd name="connsiteX464" fmla="*/ 576375 w 11748700"/>
              <a:gd name="connsiteY464" fmla="*/ 5802756 h 6673820"/>
              <a:gd name="connsiteX465" fmla="*/ 489702 w 11748700"/>
              <a:gd name="connsiteY465" fmla="*/ 5620743 h 6673820"/>
              <a:gd name="connsiteX466" fmla="*/ 476701 w 11748700"/>
              <a:gd name="connsiteY466" fmla="*/ 5551405 h 6673820"/>
              <a:gd name="connsiteX467" fmla="*/ 372693 w 11748700"/>
              <a:gd name="connsiteY467" fmla="*/ 5317388 h 6673820"/>
              <a:gd name="connsiteX468" fmla="*/ 359693 w 11748700"/>
              <a:gd name="connsiteY468" fmla="*/ 5269718 h 6673820"/>
              <a:gd name="connsiteX469" fmla="*/ 329357 w 11748700"/>
              <a:gd name="connsiteY469" fmla="*/ 5183045 h 6673820"/>
              <a:gd name="connsiteX470" fmla="*/ 281687 w 11748700"/>
              <a:gd name="connsiteY470" fmla="*/ 5083371 h 6673820"/>
              <a:gd name="connsiteX471" fmla="*/ 251351 w 11748700"/>
              <a:gd name="connsiteY471" fmla="*/ 5009699 h 6673820"/>
              <a:gd name="connsiteX472" fmla="*/ 238350 w 11748700"/>
              <a:gd name="connsiteY472" fmla="*/ 4970696 h 6673820"/>
              <a:gd name="connsiteX473" fmla="*/ 212348 w 11748700"/>
              <a:gd name="connsiteY473" fmla="*/ 4936027 h 6673820"/>
              <a:gd name="connsiteX474" fmla="*/ 177679 w 11748700"/>
              <a:gd name="connsiteY474" fmla="*/ 4849354 h 6673820"/>
              <a:gd name="connsiteX475" fmla="*/ 125675 w 11748700"/>
              <a:gd name="connsiteY475" fmla="*/ 4745346 h 6673820"/>
              <a:gd name="connsiteX476" fmla="*/ 99674 w 11748700"/>
              <a:gd name="connsiteY476" fmla="*/ 4654339 h 6673820"/>
              <a:gd name="connsiteX477" fmla="*/ 73672 w 11748700"/>
              <a:gd name="connsiteY477" fmla="*/ 4602336 h 6673820"/>
              <a:gd name="connsiteX478" fmla="*/ 69338 w 11748700"/>
              <a:gd name="connsiteY478" fmla="*/ 4580667 h 6673820"/>
              <a:gd name="connsiteX479" fmla="*/ 47670 w 11748700"/>
              <a:gd name="connsiteY479" fmla="*/ 4537331 h 6673820"/>
              <a:gd name="connsiteX480" fmla="*/ 39002 w 11748700"/>
              <a:gd name="connsiteY480" fmla="*/ 4515663 h 6673820"/>
              <a:gd name="connsiteX481" fmla="*/ 34669 w 11748700"/>
              <a:gd name="connsiteY481" fmla="*/ 4493994 h 6673820"/>
              <a:gd name="connsiteX482" fmla="*/ 30335 w 11748700"/>
              <a:gd name="connsiteY482" fmla="*/ 4450658 h 6673820"/>
              <a:gd name="connsiteX483" fmla="*/ 21668 w 11748700"/>
              <a:gd name="connsiteY483" fmla="*/ 4428990 h 6673820"/>
              <a:gd name="connsiteX484" fmla="*/ 13001 w 11748700"/>
              <a:gd name="connsiteY484" fmla="*/ 4359651 h 6673820"/>
              <a:gd name="connsiteX485" fmla="*/ 0 w 11748700"/>
              <a:gd name="connsiteY485" fmla="*/ 4238309 h 6673820"/>
              <a:gd name="connsiteX486" fmla="*/ 4333 w 11748700"/>
              <a:gd name="connsiteY486" fmla="*/ 4025960 h 6673820"/>
              <a:gd name="connsiteX487" fmla="*/ 13001 w 11748700"/>
              <a:gd name="connsiteY487" fmla="*/ 3999958 h 6673820"/>
              <a:gd name="connsiteX488" fmla="*/ 17334 w 11748700"/>
              <a:gd name="connsiteY488" fmla="*/ 3973956 h 6673820"/>
              <a:gd name="connsiteX489" fmla="*/ 26002 w 11748700"/>
              <a:gd name="connsiteY489" fmla="*/ 3930620 h 6673820"/>
              <a:gd name="connsiteX490" fmla="*/ 34669 w 11748700"/>
              <a:gd name="connsiteY490" fmla="*/ 3878616 h 6673820"/>
              <a:gd name="connsiteX491" fmla="*/ 43336 w 11748700"/>
              <a:gd name="connsiteY491" fmla="*/ 3861282 h 6673820"/>
              <a:gd name="connsiteX492" fmla="*/ 47670 w 11748700"/>
              <a:gd name="connsiteY492" fmla="*/ 3843947 h 6673820"/>
              <a:gd name="connsiteX493" fmla="*/ 56337 w 11748700"/>
              <a:gd name="connsiteY493" fmla="*/ 3826612 h 6673820"/>
              <a:gd name="connsiteX494" fmla="*/ 69338 w 11748700"/>
              <a:gd name="connsiteY494" fmla="*/ 3787610 h 6673820"/>
              <a:gd name="connsiteX495" fmla="*/ 78005 w 11748700"/>
              <a:gd name="connsiteY495" fmla="*/ 3770275 h 6673820"/>
              <a:gd name="connsiteX496" fmla="*/ 95340 w 11748700"/>
              <a:gd name="connsiteY496" fmla="*/ 3718271 h 6673820"/>
              <a:gd name="connsiteX497" fmla="*/ 104007 w 11748700"/>
              <a:gd name="connsiteY497" fmla="*/ 3696603 h 6673820"/>
              <a:gd name="connsiteX498" fmla="*/ 151677 w 11748700"/>
              <a:gd name="connsiteY498" fmla="*/ 3657600 h 6673820"/>
              <a:gd name="connsiteX499" fmla="*/ 294688 w 11748700"/>
              <a:gd name="connsiteY499" fmla="*/ 3661934 h 6673820"/>
              <a:gd name="connsiteX500" fmla="*/ 359693 w 11748700"/>
              <a:gd name="connsiteY500" fmla="*/ 3692269 h 6673820"/>
              <a:gd name="connsiteX501" fmla="*/ 377027 w 11748700"/>
              <a:gd name="connsiteY501" fmla="*/ 3709604 h 6673820"/>
              <a:gd name="connsiteX502" fmla="*/ 437698 w 11748700"/>
              <a:gd name="connsiteY502" fmla="*/ 3726938 h 6673820"/>
              <a:gd name="connsiteX503" fmla="*/ 437698 w 11748700"/>
              <a:gd name="connsiteY503" fmla="*/ 3765941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691154 w 11748700"/>
              <a:gd name="connsiteY123" fmla="*/ 4736679 h 6673820"/>
              <a:gd name="connsiteX124" fmla="*/ 6760493 w 11748700"/>
              <a:gd name="connsiteY124" fmla="*/ 4728011 h 6673820"/>
              <a:gd name="connsiteX125" fmla="*/ 6786494 w 11748700"/>
              <a:gd name="connsiteY125" fmla="*/ 4719344 h 6673820"/>
              <a:gd name="connsiteX126" fmla="*/ 6890502 w 11748700"/>
              <a:gd name="connsiteY126" fmla="*/ 4710677 h 6673820"/>
              <a:gd name="connsiteX127" fmla="*/ 6920838 w 11748700"/>
              <a:gd name="connsiteY127" fmla="*/ 4706343 h 6673820"/>
              <a:gd name="connsiteX128" fmla="*/ 7024845 w 11748700"/>
              <a:gd name="connsiteY128" fmla="*/ 4697676 h 6673820"/>
              <a:gd name="connsiteX129" fmla="*/ 7042180 w 11748700"/>
              <a:gd name="connsiteY129" fmla="*/ 4693342 h 6673820"/>
              <a:gd name="connsiteX130" fmla="*/ 7076849 w 11748700"/>
              <a:gd name="connsiteY130" fmla="*/ 4680341 h 6673820"/>
              <a:gd name="connsiteX131" fmla="*/ 7098517 w 11748700"/>
              <a:gd name="connsiteY131" fmla="*/ 4671674 h 6673820"/>
              <a:gd name="connsiteX132" fmla="*/ 7163522 w 11748700"/>
              <a:gd name="connsiteY132" fmla="*/ 4658673 h 6673820"/>
              <a:gd name="connsiteX133" fmla="*/ 7193857 w 11748700"/>
              <a:gd name="connsiteY133" fmla="*/ 4641338 h 6673820"/>
              <a:gd name="connsiteX134" fmla="*/ 7224193 w 11748700"/>
              <a:gd name="connsiteY134" fmla="*/ 4637005 h 6673820"/>
              <a:gd name="connsiteX135" fmla="*/ 7245861 w 11748700"/>
              <a:gd name="connsiteY135" fmla="*/ 4632671 h 6673820"/>
              <a:gd name="connsiteX136" fmla="*/ 7271863 w 11748700"/>
              <a:gd name="connsiteY136" fmla="*/ 4628337 h 6673820"/>
              <a:gd name="connsiteX137" fmla="*/ 7284864 w 11748700"/>
              <a:gd name="connsiteY137" fmla="*/ 4624004 h 6673820"/>
              <a:gd name="connsiteX138" fmla="*/ 7310866 w 11748700"/>
              <a:gd name="connsiteY138" fmla="*/ 4619670 h 6673820"/>
              <a:gd name="connsiteX139" fmla="*/ 7328201 w 11748700"/>
              <a:gd name="connsiteY139" fmla="*/ 4615337 h 6673820"/>
              <a:gd name="connsiteX140" fmla="*/ 7436542 w 11748700"/>
              <a:gd name="connsiteY140" fmla="*/ 4619670 h 6673820"/>
              <a:gd name="connsiteX141" fmla="*/ 7492879 w 11748700"/>
              <a:gd name="connsiteY141" fmla="*/ 4632671 h 6673820"/>
              <a:gd name="connsiteX142" fmla="*/ 7505880 w 11748700"/>
              <a:gd name="connsiteY142" fmla="*/ 4637005 h 6673820"/>
              <a:gd name="connsiteX143" fmla="*/ 7531882 w 11748700"/>
              <a:gd name="connsiteY143" fmla="*/ 4641338 h 6673820"/>
              <a:gd name="connsiteX144" fmla="*/ 7562218 w 11748700"/>
              <a:gd name="connsiteY144" fmla="*/ 4650006 h 6673820"/>
              <a:gd name="connsiteX145" fmla="*/ 7570885 w 11748700"/>
              <a:gd name="connsiteY145" fmla="*/ 4663007 h 6673820"/>
              <a:gd name="connsiteX146" fmla="*/ 7588220 w 11748700"/>
              <a:gd name="connsiteY146" fmla="*/ 4697676 h 6673820"/>
              <a:gd name="connsiteX147" fmla="*/ 7601220 w 11748700"/>
              <a:gd name="connsiteY147" fmla="*/ 4715010 h 6673820"/>
              <a:gd name="connsiteX148" fmla="*/ 7614221 w 11748700"/>
              <a:gd name="connsiteY148" fmla="*/ 4728011 h 6673820"/>
              <a:gd name="connsiteX149" fmla="*/ 7622889 w 11748700"/>
              <a:gd name="connsiteY149" fmla="*/ 4745346 h 6673820"/>
              <a:gd name="connsiteX150" fmla="*/ 7640223 w 11748700"/>
              <a:gd name="connsiteY150" fmla="*/ 4767014 h 6673820"/>
              <a:gd name="connsiteX151" fmla="*/ 7661892 w 11748700"/>
              <a:gd name="connsiteY151" fmla="*/ 4801683 h 6673820"/>
              <a:gd name="connsiteX152" fmla="*/ 7666225 w 11748700"/>
              <a:gd name="connsiteY152" fmla="*/ 4814684 h 6673820"/>
              <a:gd name="connsiteX153" fmla="*/ 7674893 w 11748700"/>
              <a:gd name="connsiteY153" fmla="*/ 4827685 h 6673820"/>
              <a:gd name="connsiteX154" fmla="*/ 7731230 w 11748700"/>
              <a:gd name="connsiteY154" fmla="*/ 4888356 h 6673820"/>
              <a:gd name="connsiteX155" fmla="*/ 7744231 w 11748700"/>
              <a:gd name="connsiteY155" fmla="*/ 4901357 h 6673820"/>
              <a:gd name="connsiteX156" fmla="*/ 7765899 w 11748700"/>
              <a:gd name="connsiteY156" fmla="*/ 4931693 h 6673820"/>
              <a:gd name="connsiteX157" fmla="*/ 7809236 w 11748700"/>
              <a:gd name="connsiteY157" fmla="*/ 4966362 h 6673820"/>
              <a:gd name="connsiteX158" fmla="*/ 7908910 w 11748700"/>
              <a:gd name="connsiteY158" fmla="*/ 4962028 h 6673820"/>
              <a:gd name="connsiteX159" fmla="*/ 7973914 w 11748700"/>
              <a:gd name="connsiteY159" fmla="*/ 4953361 h 6673820"/>
              <a:gd name="connsiteX160" fmla="*/ 7995583 w 11748700"/>
              <a:gd name="connsiteY160" fmla="*/ 4949028 h 6673820"/>
              <a:gd name="connsiteX161" fmla="*/ 8069255 w 11748700"/>
              <a:gd name="connsiteY161" fmla="*/ 4944694 h 6673820"/>
              <a:gd name="connsiteX162" fmla="*/ 8147260 w 11748700"/>
              <a:gd name="connsiteY162" fmla="*/ 4931693 h 6673820"/>
              <a:gd name="connsiteX163" fmla="*/ 8199264 w 11748700"/>
              <a:gd name="connsiteY163" fmla="*/ 4918692 h 6673820"/>
              <a:gd name="connsiteX164" fmla="*/ 8238267 w 11748700"/>
              <a:gd name="connsiteY164" fmla="*/ 4910025 h 6673820"/>
              <a:gd name="connsiteX165" fmla="*/ 8298938 w 11748700"/>
              <a:gd name="connsiteY165" fmla="*/ 4875355 h 6673820"/>
              <a:gd name="connsiteX166" fmla="*/ 8320606 w 11748700"/>
              <a:gd name="connsiteY166" fmla="*/ 4866688 h 6673820"/>
              <a:gd name="connsiteX167" fmla="*/ 8342275 w 11748700"/>
              <a:gd name="connsiteY167" fmla="*/ 4853687 h 6673820"/>
              <a:gd name="connsiteX168" fmla="*/ 8411613 w 11748700"/>
              <a:gd name="connsiteY168" fmla="*/ 4823352 h 6673820"/>
              <a:gd name="connsiteX169" fmla="*/ 8433281 w 11748700"/>
              <a:gd name="connsiteY169" fmla="*/ 4810351 h 6673820"/>
              <a:gd name="connsiteX170" fmla="*/ 8463617 w 11748700"/>
              <a:gd name="connsiteY170" fmla="*/ 4788683 h 6673820"/>
              <a:gd name="connsiteX171" fmla="*/ 8532955 w 11748700"/>
              <a:gd name="connsiteY171" fmla="*/ 4758347 h 6673820"/>
              <a:gd name="connsiteX172" fmla="*/ 8576292 w 11748700"/>
              <a:gd name="connsiteY172" fmla="*/ 4736679 h 6673820"/>
              <a:gd name="connsiteX173" fmla="*/ 8597960 w 11748700"/>
              <a:gd name="connsiteY173" fmla="*/ 4723678 h 6673820"/>
              <a:gd name="connsiteX174" fmla="*/ 8632629 w 11748700"/>
              <a:gd name="connsiteY174" fmla="*/ 4706343 h 6673820"/>
              <a:gd name="connsiteX175" fmla="*/ 8671632 w 11748700"/>
              <a:gd name="connsiteY175" fmla="*/ 4680341 h 6673820"/>
              <a:gd name="connsiteX176" fmla="*/ 8727969 w 11748700"/>
              <a:gd name="connsiteY176" fmla="*/ 4641338 h 6673820"/>
              <a:gd name="connsiteX177" fmla="*/ 8758305 w 11748700"/>
              <a:gd name="connsiteY177" fmla="*/ 4615337 h 6673820"/>
              <a:gd name="connsiteX178" fmla="*/ 8827643 w 11748700"/>
              <a:gd name="connsiteY178" fmla="*/ 4567666 h 6673820"/>
              <a:gd name="connsiteX179" fmla="*/ 8914316 w 11748700"/>
              <a:gd name="connsiteY179" fmla="*/ 4515663 h 6673820"/>
              <a:gd name="connsiteX180" fmla="*/ 8940318 w 11748700"/>
              <a:gd name="connsiteY180" fmla="*/ 4493994 h 6673820"/>
              <a:gd name="connsiteX181" fmla="*/ 8961986 w 11748700"/>
              <a:gd name="connsiteY181" fmla="*/ 4472326 h 6673820"/>
              <a:gd name="connsiteX182" fmla="*/ 9000989 w 11748700"/>
              <a:gd name="connsiteY182" fmla="*/ 4437657 h 6673820"/>
              <a:gd name="connsiteX183" fmla="*/ 9022657 w 11748700"/>
              <a:gd name="connsiteY183" fmla="*/ 4415989 h 6673820"/>
              <a:gd name="connsiteX184" fmla="*/ 9052993 w 11748700"/>
              <a:gd name="connsiteY184" fmla="*/ 4389987 h 6673820"/>
              <a:gd name="connsiteX185" fmla="*/ 9109330 w 11748700"/>
              <a:gd name="connsiteY185" fmla="*/ 4329316 h 6673820"/>
              <a:gd name="connsiteX186" fmla="*/ 9165668 w 11748700"/>
              <a:gd name="connsiteY186" fmla="*/ 4290313 h 6673820"/>
              <a:gd name="connsiteX187" fmla="*/ 9191670 w 11748700"/>
              <a:gd name="connsiteY187" fmla="*/ 4268645 h 6673820"/>
              <a:gd name="connsiteX188" fmla="*/ 9248007 w 11748700"/>
              <a:gd name="connsiteY188" fmla="*/ 4238309 h 6673820"/>
              <a:gd name="connsiteX189" fmla="*/ 9339014 w 11748700"/>
              <a:gd name="connsiteY189" fmla="*/ 4155970 h 6673820"/>
              <a:gd name="connsiteX190" fmla="*/ 9430020 w 11748700"/>
              <a:gd name="connsiteY190" fmla="*/ 4025960 h 6673820"/>
              <a:gd name="connsiteX191" fmla="*/ 9495025 w 11748700"/>
              <a:gd name="connsiteY191" fmla="*/ 3900284 h 6673820"/>
              <a:gd name="connsiteX192" fmla="*/ 9568697 w 11748700"/>
              <a:gd name="connsiteY192" fmla="*/ 3796277 h 6673820"/>
              <a:gd name="connsiteX193" fmla="*/ 9612034 w 11748700"/>
              <a:gd name="connsiteY193" fmla="*/ 3713937 h 6673820"/>
              <a:gd name="connsiteX194" fmla="*/ 9655370 w 11748700"/>
              <a:gd name="connsiteY194" fmla="*/ 3644599 h 6673820"/>
              <a:gd name="connsiteX195" fmla="*/ 9651037 w 11748700"/>
              <a:gd name="connsiteY195" fmla="*/ 3475587 h 6673820"/>
              <a:gd name="connsiteX196" fmla="*/ 9612034 w 11748700"/>
              <a:gd name="connsiteY196" fmla="*/ 3410582 h 6673820"/>
              <a:gd name="connsiteX197" fmla="*/ 9473357 w 11748700"/>
              <a:gd name="connsiteY197" fmla="*/ 3237236 h 6673820"/>
              <a:gd name="connsiteX198" fmla="*/ 9399685 w 11748700"/>
              <a:gd name="connsiteY198" fmla="*/ 3176565 h 6673820"/>
              <a:gd name="connsiteX199" fmla="*/ 9347681 w 11748700"/>
              <a:gd name="connsiteY199" fmla="*/ 3128895 h 6673820"/>
              <a:gd name="connsiteX200" fmla="*/ 9217672 w 11748700"/>
              <a:gd name="connsiteY200" fmla="*/ 3042222 h 6673820"/>
              <a:gd name="connsiteX201" fmla="*/ 9083329 w 11748700"/>
              <a:gd name="connsiteY201" fmla="*/ 2968550 h 6673820"/>
              <a:gd name="connsiteX202" fmla="*/ 8983655 w 11748700"/>
              <a:gd name="connsiteY202" fmla="*/ 2933881 h 6673820"/>
              <a:gd name="connsiteX203" fmla="*/ 8831977 w 11748700"/>
              <a:gd name="connsiteY203" fmla="*/ 2873210 h 6673820"/>
              <a:gd name="connsiteX204" fmla="*/ 8680299 w 11748700"/>
              <a:gd name="connsiteY204" fmla="*/ 2803871 h 6673820"/>
              <a:gd name="connsiteX205" fmla="*/ 8567624 w 11748700"/>
              <a:gd name="connsiteY205" fmla="*/ 2773536 h 6673820"/>
              <a:gd name="connsiteX206" fmla="*/ 8446282 w 11748700"/>
              <a:gd name="connsiteY206" fmla="*/ 2730199 h 6673820"/>
              <a:gd name="connsiteX207" fmla="*/ 8242601 w 11748700"/>
              <a:gd name="connsiteY207" fmla="*/ 2673862 h 6673820"/>
              <a:gd name="connsiteX208" fmla="*/ 7917577 w 11748700"/>
              <a:gd name="connsiteY208" fmla="*/ 2561187 h 6673820"/>
              <a:gd name="connsiteX209" fmla="*/ 7683560 w 11748700"/>
              <a:gd name="connsiteY209" fmla="*/ 2496182 h 6673820"/>
              <a:gd name="connsiteX210" fmla="*/ 7302199 w 11748700"/>
              <a:gd name="connsiteY210" fmla="*/ 2379173 h 6673820"/>
              <a:gd name="connsiteX211" fmla="*/ 6920838 w 11748700"/>
              <a:gd name="connsiteY211" fmla="*/ 2322836 h 6673820"/>
              <a:gd name="connsiteX212" fmla="*/ 6799495 w 11748700"/>
              <a:gd name="connsiteY212" fmla="*/ 2288167 h 6673820"/>
              <a:gd name="connsiteX213" fmla="*/ 6730157 w 11748700"/>
              <a:gd name="connsiteY213" fmla="*/ 2279500 h 6673820"/>
              <a:gd name="connsiteX214" fmla="*/ 6630483 w 11748700"/>
              <a:gd name="connsiteY214" fmla="*/ 2262165 h 6673820"/>
              <a:gd name="connsiteX215" fmla="*/ 6582813 w 11748700"/>
              <a:gd name="connsiteY215" fmla="*/ 2249164 h 6673820"/>
              <a:gd name="connsiteX216" fmla="*/ 6478805 w 11748700"/>
              <a:gd name="connsiteY216" fmla="*/ 2240497 h 6673820"/>
              <a:gd name="connsiteX217" fmla="*/ 5997770 w 11748700"/>
              <a:gd name="connsiteY217" fmla="*/ 2227496 h 6673820"/>
              <a:gd name="connsiteX218" fmla="*/ 5183044 w 11748700"/>
              <a:gd name="connsiteY218" fmla="*/ 2223162 h 6673820"/>
              <a:gd name="connsiteX219" fmla="*/ 4593668 w 11748700"/>
              <a:gd name="connsiteY219" fmla="*/ 2201494 h 6673820"/>
              <a:gd name="connsiteX220" fmla="*/ 4467992 w 11748700"/>
              <a:gd name="connsiteY220" fmla="*/ 2188493 h 6673820"/>
              <a:gd name="connsiteX221" fmla="*/ 4277311 w 11748700"/>
              <a:gd name="connsiteY221" fmla="*/ 2171158 h 6673820"/>
              <a:gd name="connsiteX222" fmla="*/ 4207973 w 11748700"/>
              <a:gd name="connsiteY222" fmla="*/ 2162491 h 6673820"/>
              <a:gd name="connsiteX223" fmla="*/ 4168970 w 11748700"/>
              <a:gd name="connsiteY223" fmla="*/ 2153824 h 6673820"/>
              <a:gd name="connsiteX224" fmla="*/ 3722604 w 11748700"/>
              <a:gd name="connsiteY224" fmla="*/ 2145156 h 6673820"/>
              <a:gd name="connsiteX225" fmla="*/ 3627264 w 11748700"/>
              <a:gd name="connsiteY225" fmla="*/ 2136489 h 6673820"/>
              <a:gd name="connsiteX226" fmla="*/ 3592595 w 11748700"/>
              <a:gd name="connsiteY226" fmla="*/ 2123488 h 6673820"/>
              <a:gd name="connsiteX227" fmla="*/ 3471253 w 11748700"/>
              <a:gd name="connsiteY227" fmla="*/ 2101820 h 6673820"/>
              <a:gd name="connsiteX228" fmla="*/ 3349911 w 11748700"/>
              <a:gd name="connsiteY228" fmla="*/ 2054150 h 6673820"/>
              <a:gd name="connsiteX229" fmla="*/ 3228568 w 11748700"/>
              <a:gd name="connsiteY229" fmla="*/ 2006480 h 6673820"/>
              <a:gd name="connsiteX230" fmla="*/ 3206900 w 11748700"/>
              <a:gd name="connsiteY230" fmla="*/ 1989145 h 6673820"/>
              <a:gd name="connsiteX231" fmla="*/ 3163564 w 11748700"/>
              <a:gd name="connsiteY231" fmla="*/ 1967477 h 6673820"/>
              <a:gd name="connsiteX232" fmla="*/ 3124561 w 11748700"/>
              <a:gd name="connsiteY232" fmla="*/ 1932808 h 6673820"/>
              <a:gd name="connsiteX233" fmla="*/ 3094225 w 11748700"/>
              <a:gd name="connsiteY233" fmla="*/ 1911139 h 6673820"/>
              <a:gd name="connsiteX234" fmla="*/ 3020553 w 11748700"/>
              <a:gd name="connsiteY234" fmla="*/ 1850468 h 6673820"/>
              <a:gd name="connsiteX235" fmla="*/ 2994551 w 11748700"/>
              <a:gd name="connsiteY235" fmla="*/ 1828800 h 6673820"/>
              <a:gd name="connsiteX236" fmla="*/ 2977217 w 11748700"/>
              <a:gd name="connsiteY236" fmla="*/ 1807132 h 6673820"/>
              <a:gd name="connsiteX237" fmla="*/ 2964216 w 11748700"/>
              <a:gd name="connsiteY237" fmla="*/ 1794131 h 6673820"/>
              <a:gd name="connsiteX238" fmla="*/ 2951215 w 11748700"/>
              <a:gd name="connsiteY238" fmla="*/ 1768129 h 6673820"/>
              <a:gd name="connsiteX239" fmla="*/ 2933880 w 11748700"/>
              <a:gd name="connsiteY239" fmla="*/ 1746461 h 6673820"/>
              <a:gd name="connsiteX240" fmla="*/ 2916546 w 11748700"/>
              <a:gd name="connsiteY240" fmla="*/ 1720459 h 6673820"/>
              <a:gd name="connsiteX241" fmla="*/ 2899211 w 11748700"/>
              <a:gd name="connsiteY241" fmla="*/ 1703124 h 6673820"/>
              <a:gd name="connsiteX242" fmla="*/ 2890544 w 11748700"/>
              <a:gd name="connsiteY242" fmla="*/ 1690123 h 6673820"/>
              <a:gd name="connsiteX243" fmla="*/ 2829873 w 11748700"/>
              <a:gd name="connsiteY243" fmla="*/ 1607784 h 6673820"/>
              <a:gd name="connsiteX244" fmla="*/ 2816872 w 11748700"/>
              <a:gd name="connsiteY244" fmla="*/ 1577448 h 6673820"/>
              <a:gd name="connsiteX245" fmla="*/ 2812538 w 11748700"/>
              <a:gd name="connsiteY245" fmla="*/ 1542779 h 6673820"/>
              <a:gd name="connsiteX246" fmla="*/ 2808204 w 11748700"/>
              <a:gd name="connsiteY246" fmla="*/ 1430104 h 6673820"/>
              <a:gd name="connsiteX247" fmla="*/ 2799537 w 11748700"/>
              <a:gd name="connsiteY247" fmla="*/ 1391101 h 6673820"/>
              <a:gd name="connsiteX248" fmla="*/ 2795203 w 11748700"/>
              <a:gd name="connsiteY248" fmla="*/ 1343431 h 6673820"/>
              <a:gd name="connsiteX249" fmla="*/ 2786536 w 11748700"/>
              <a:gd name="connsiteY249" fmla="*/ 1300095 h 6673820"/>
              <a:gd name="connsiteX250" fmla="*/ 2773535 w 11748700"/>
              <a:gd name="connsiteY250" fmla="*/ 1152751 h 6673820"/>
              <a:gd name="connsiteX251" fmla="*/ 2769202 w 11748700"/>
              <a:gd name="connsiteY251" fmla="*/ 1135416 h 6673820"/>
              <a:gd name="connsiteX252" fmla="*/ 2777869 w 11748700"/>
              <a:gd name="connsiteY252" fmla="*/ 996739 h 6673820"/>
              <a:gd name="connsiteX253" fmla="*/ 2786536 w 11748700"/>
              <a:gd name="connsiteY253" fmla="*/ 966404 h 6673820"/>
              <a:gd name="connsiteX254" fmla="*/ 2812538 w 11748700"/>
              <a:gd name="connsiteY254" fmla="*/ 905733 h 6673820"/>
              <a:gd name="connsiteX255" fmla="*/ 2847207 w 11748700"/>
              <a:gd name="connsiteY255" fmla="*/ 862396 h 6673820"/>
              <a:gd name="connsiteX256" fmla="*/ 2864542 w 11748700"/>
              <a:gd name="connsiteY256" fmla="*/ 840728 h 6673820"/>
              <a:gd name="connsiteX257" fmla="*/ 2881876 w 11748700"/>
              <a:gd name="connsiteY257" fmla="*/ 827727 h 6673820"/>
              <a:gd name="connsiteX258" fmla="*/ 2894877 w 11748700"/>
              <a:gd name="connsiteY258" fmla="*/ 819060 h 6673820"/>
              <a:gd name="connsiteX259" fmla="*/ 2912212 w 11748700"/>
              <a:gd name="connsiteY259" fmla="*/ 801725 h 6673820"/>
              <a:gd name="connsiteX260" fmla="*/ 3003219 w 11748700"/>
              <a:gd name="connsiteY260" fmla="*/ 775723 h 6673820"/>
              <a:gd name="connsiteX261" fmla="*/ 3115893 w 11748700"/>
              <a:gd name="connsiteY261" fmla="*/ 749721 h 6673820"/>
              <a:gd name="connsiteX262" fmla="*/ 3137562 w 11748700"/>
              <a:gd name="connsiteY262" fmla="*/ 741054 h 6673820"/>
              <a:gd name="connsiteX263" fmla="*/ 3163564 w 11748700"/>
              <a:gd name="connsiteY263" fmla="*/ 732387 h 6673820"/>
              <a:gd name="connsiteX264" fmla="*/ 3219901 w 11748700"/>
              <a:gd name="connsiteY264" fmla="*/ 702051 h 6673820"/>
              <a:gd name="connsiteX265" fmla="*/ 3237236 w 11748700"/>
              <a:gd name="connsiteY265" fmla="*/ 689050 h 6673820"/>
              <a:gd name="connsiteX266" fmla="*/ 3293573 w 11748700"/>
              <a:gd name="connsiteY266" fmla="*/ 663048 h 6673820"/>
              <a:gd name="connsiteX267" fmla="*/ 3323909 w 11748700"/>
              <a:gd name="connsiteY267" fmla="*/ 650047 h 6673820"/>
              <a:gd name="connsiteX268" fmla="*/ 3362911 w 11748700"/>
              <a:gd name="connsiteY268" fmla="*/ 641380 h 6673820"/>
              <a:gd name="connsiteX269" fmla="*/ 3488587 w 11748700"/>
              <a:gd name="connsiteY269" fmla="*/ 619712 h 6673820"/>
              <a:gd name="connsiteX270" fmla="*/ 3644599 w 11748700"/>
              <a:gd name="connsiteY270" fmla="*/ 598044 h 6673820"/>
              <a:gd name="connsiteX271" fmla="*/ 3731272 w 11748700"/>
              <a:gd name="connsiteY271" fmla="*/ 589376 h 6673820"/>
              <a:gd name="connsiteX272" fmla="*/ 3809277 w 11748700"/>
              <a:gd name="connsiteY272" fmla="*/ 576375 h 6673820"/>
              <a:gd name="connsiteX273" fmla="*/ 3891617 w 11748700"/>
              <a:gd name="connsiteY273" fmla="*/ 567708 h 6673820"/>
              <a:gd name="connsiteX274" fmla="*/ 4359651 w 11748700"/>
              <a:gd name="connsiteY274" fmla="*/ 533039 h 6673820"/>
              <a:gd name="connsiteX275" fmla="*/ 4428989 w 11748700"/>
              <a:gd name="connsiteY275" fmla="*/ 520038 h 6673820"/>
              <a:gd name="connsiteX276" fmla="*/ 4554665 w 11748700"/>
              <a:gd name="connsiteY276" fmla="*/ 507037 h 6673820"/>
              <a:gd name="connsiteX277" fmla="*/ 4654339 w 11748700"/>
              <a:gd name="connsiteY277" fmla="*/ 485369 h 6673820"/>
              <a:gd name="connsiteX278" fmla="*/ 4758347 w 11748700"/>
              <a:gd name="connsiteY278" fmla="*/ 437699 h 6673820"/>
              <a:gd name="connsiteX279" fmla="*/ 4888356 w 11748700"/>
              <a:gd name="connsiteY279" fmla="*/ 416030 h 6673820"/>
              <a:gd name="connsiteX280" fmla="*/ 5105039 w 11748700"/>
              <a:gd name="connsiteY280" fmla="*/ 364027 h 6673820"/>
              <a:gd name="connsiteX281" fmla="*/ 5209046 w 11748700"/>
              <a:gd name="connsiteY281" fmla="*/ 351026 h 6673820"/>
              <a:gd name="connsiteX282" fmla="*/ 5386726 w 11748700"/>
              <a:gd name="connsiteY282" fmla="*/ 329357 h 6673820"/>
              <a:gd name="connsiteX283" fmla="*/ 5560072 w 11748700"/>
              <a:gd name="connsiteY283" fmla="*/ 320690 h 6673820"/>
              <a:gd name="connsiteX284" fmla="*/ 5742085 w 11748700"/>
              <a:gd name="connsiteY284" fmla="*/ 312023 h 6673820"/>
              <a:gd name="connsiteX285" fmla="*/ 5958767 w 11748700"/>
              <a:gd name="connsiteY285" fmla="*/ 307689 h 6673820"/>
              <a:gd name="connsiteX286" fmla="*/ 6114779 w 11748700"/>
              <a:gd name="connsiteY286" fmla="*/ 303355 h 6673820"/>
              <a:gd name="connsiteX287" fmla="*/ 6270790 w 11748700"/>
              <a:gd name="connsiteY287" fmla="*/ 281687 h 6673820"/>
              <a:gd name="connsiteX288" fmla="*/ 6392132 w 11748700"/>
              <a:gd name="connsiteY288" fmla="*/ 268686 h 6673820"/>
              <a:gd name="connsiteX289" fmla="*/ 6695488 w 11748700"/>
              <a:gd name="connsiteY289" fmla="*/ 260019 h 6673820"/>
              <a:gd name="connsiteX290" fmla="*/ 6764826 w 11748700"/>
              <a:gd name="connsiteY290" fmla="*/ 251352 h 6673820"/>
              <a:gd name="connsiteX291" fmla="*/ 6907837 w 11748700"/>
              <a:gd name="connsiteY291" fmla="*/ 238351 h 6673820"/>
              <a:gd name="connsiteX292" fmla="*/ 6959840 w 11748700"/>
              <a:gd name="connsiteY292" fmla="*/ 229683 h 6673820"/>
              <a:gd name="connsiteX293" fmla="*/ 6998843 w 11748700"/>
              <a:gd name="connsiteY293" fmla="*/ 212349 h 6673820"/>
              <a:gd name="connsiteX294" fmla="*/ 7115852 w 11748700"/>
              <a:gd name="connsiteY294" fmla="*/ 199348 h 6673820"/>
              <a:gd name="connsiteX295" fmla="*/ 7159188 w 11748700"/>
              <a:gd name="connsiteY295" fmla="*/ 186347 h 6673820"/>
              <a:gd name="connsiteX296" fmla="*/ 7189524 w 11748700"/>
              <a:gd name="connsiteY296" fmla="*/ 182013 h 6673820"/>
              <a:gd name="connsiteX297" fmla="*/ 7380204 w 11748700"/>
              <a:gd name="connsiteY297" fmla="*/ 173346 h 6673820"/>
              <a:gd name="connsiteX298" fmla="*/ 7440875 w 11748700"/>
              <a:gd name="connsiteY298" fmla="*/ 164679 h 6673820"/>
              <a:gd name="connsiteX299" fmla="*/ 7466877 w 11748700"/>
              <a:gd name="connsiteY299" fmla="*/ 156011 h 6673820"/>
              <a:gd name="connsiteX300" fmla="*/ 7514548 w 11748700"/>
              <a:gd name="connsiteY300" fmla="*/ 143010 h 6673820"/>
              <a:gd name="connsiteX301" fmla="*/ 7527548 w 11748700"/>
              <a:gd name="connsiteY301" fmla="*/ 134343 h 6673820"/>
              <a:gd name="connsiteX302" fmla="*/ 7570885 w 11748700"/>
              <a:gd name="connsiteY302" fmla="*/ 121342 h 6673820"/>
              <a:gd name="connsiteX303" fmla="*/ 7609888 w 11748700"/>
              <a:gd name="connsiteY303" fmla="*/ 104008 h 6673820"/>
              <a:gd name="connsiteX304" fmla="*/ 7726896 w 11748700"/>
              <a:gd name="connsiteY304" fmla="*/ 82339 h 6673820"/>
              <a:gd name="connsiteX305" fmla="*/ 7752898 w 11748700"/>
              <a:gd name="connsiteY305" fmla="*/ 78006 h 6673820"/>
              <a:gd name="connsiteX306" fmla="*/ 7787567 w 11748700"/>
              <a:gd name="connsiteY306" fmla="*/ 73672 h 6673820"/>
              <a:gd name="connsiteX307" fmla="*/ 7804902 w 11748700"/>
              <a:gd name="connsiteY307" fmla="*/ 69338 h 6673820"/>
              <a:gd name="connsiteX308" fmla="*/ 7913243 w 11748700"/>
              <a:gd name="connsiteY308" fmla="*/ 65005 h 6673820"/>
              <a:gd name="connsiteX309" fmla="*/ 8021584 w 11748700"/>
              <a:gd name="connsiteY309" fmla="*/ 47670 h 6673820"/>
              <a:gd name="connsiteX310" fmla="*/ 8064921 w 11748700"/>
              <a:gd name="connsiteY310" fmla="*/ 34669 h 6673820"/>
              <a:gd name="connsiteX311" fmla="*/ 8099590 w 11748700"/>
              <a:gd name="connsiteY311" fmla="*/ 21668 h 6673820"/>
              <a:gd name="connsiteX312" fmla="*/ 8121258 w 11748700"/>
              <a:gd name="connsiteY312" fmla="*/ 13001 h 6673820"/>
              <a:gd name="connsiteX313" fmla="*/ 8134259 w 11748700"/>
              <a:gd name="connsiteY313" fmla="*/ 8667 h 6673820"/>
              <a:gd name="connsiteX314" fmla="*/ 8155928 w 11748700"/>
              <a:gd name="connsiteY314" fmla="*/ 0 h 6673820"/>
              <a:gd name="connsiteX315" fmla="*/ 8216599 w 11748700"/>
              <a:gd name="connsiteY315" fmla="*/ 4334 h 6673820"/>
              <a:gd name="connsiteX316" fmla="*/ 8238267 w 11748700"/>
              <a:gd name="connsiteY316" fmla="*/ 13001 h 6673820"/>
              <a:gd name="connsiteX317" fmla="*/ 8272936 w 11748700"/>
              <a:gd name="connsiteY317" fmla="*/ 17335 h 6673820"/>
              <a:gd name="connsiteX318" fmla="*/ 8303272 w 11748700"/>
              <a:gd name="connsiteY318" fmla="*/ 30336 h 6673820"/>
              <a:gd name="connsiteX319" fmla="*/ 8337941 w 11748700"/>
              <a:gd name="connsiteY319" fmla="*/ 34669 h 6673820"/>
              <a:gd name="connsiteX320" fmla="*/ 8476618 w 11748700"/>
              <a:gd name="connsiteY320" fmla="*/ 43337 h 6673820"/>
              <a:gd name="connsiteX321" fmla="*/ 8576292 w 11748700"/>
              <a:gd name="connsiteY321" fmla="*/ 47670 h 6673820"/>
              <a:gd name="connsiteX322" fmla="*/ 8671632 w 11748700"/>
              <a:gd name="connsiteY322" fmla="*/ 69338 h 6673820"/>
              <a:gd name="connsiteX323" fmla="*/ 8762639 w 11748700"/>
              <a:gd name="connsiteY323" fmla="*/ 78006 h 6673820"/>
              <a:gd name="connsiteX324" fmla="*/ 8892648 w 11748700"/>
              <a:gd name="connsiteY324" fmla="*/ 104008 h 6673820"/>
              <a:gd name="connsiteX325" fmla="*/ 8948985 w 11748700"/>
              <a:gd name="connsiteY325" fmla="*/ 117009 h 6673820"/>
              <a:gd name="connsiteX326" fmla="*/ 9187336 w 11748700"/>
              <a:gd name="connsiteY326" fmla="*/ 156011 h 6673820"/>
              <a:gd name="connsiteX327" fmla="*/ 9282676 w 11748700"/>
              <a:gd name="connsiteY327" fmla="*/ 173346 h 6673820"/>
              <a:gd name="connsiteX328" fmla="*/ 9404019 w 11748700"/>
              <a:gd name="connsiteY328" fmla="*/ 186347 h 6673820"/>
              <a:gd name="connsiteX329" fmla="*/ 9464690 w 11748700"/>
              <a:gd name="connsiteY329" fmla="*/ 195014 h 6673820"/>
              <a:gd name="connsiteX330" fmla="*/ 9698707 w 11748700"/>
              <a:gd name="connsiteY330" fmla="*/ 216683 h 6673820"/>
              <a:gd name="connsiteX331" fmla="*/ 9785380 w 11748700"/>
              <a:gd name="connsiteY331" fmla="*/ 229683 h 6673820"/>
              <a:gd name="connsiteX332" fmla="*/ 9885054 w 11748700"/>
              <a:gd name="connsiteY332" fmla="*/ 251352 h 6673820"/>
              <a:gd name="connsiteX333" fmla="*/ 9958726 w 11748700"/>
              <a:gd name="connsiteY333" fmla="*/ 255685 h 6673820"/>
              <a:gd name="connsiteX334" fmla="*/ 10114737 w 11748700"/>
              <a:gd name="connsiteY334" fmla="*/ 260019 h 6673820"/>
              <a:gd name="connsiteX335" fmla="*/ 10205744 w 11748700"/>
              <a:gd name="connsiteY335" fmla="*/ 273020 h 6673820"/>
              <a:gd name="connsiteX336" fmla="*/ 10357421 w 11748700"/>
              <a:gd name="connsiteY336" fmla="*/ 281687 h 6673820"/>
              <a:gd name="connsiteX337" fmla="*/ 10405092 w 11748700"/>
              <a:gd name="connsiteY337" fmla="*/ 286021 h 6673820"/>
              <a:gd name="connsiteX338" fmla="*/ 10452762 w 11748700"/>
              <a:gd name="connsiteY338" fmla="*/ 299022 h 6673820"/>
              <a:gd name="connsiteX339" fmla="*/ 10483097 w 11748700"/>
              <a:gd name="connsiteY339" fmla="*/ 303355 h 6673820"/>
              <a:gd name="connsiteX340" fmla="*/ 10552436 w 11748700"/>
              <a:gd name="connsiteY340" fmla="*/ 312023 h 6673820"/>
              <a:gd name="connsiteX341" fmla="*/ 10634775 w 11748700"/>
              <a:gd name="connsiteY341" fmla="*/ 333691 h 6673820"/>
              <a:gd name="connsiteX342" fmla="*/ 10717114 w 11748700"/>
              <a:gd name="connsiteY342" fmla="*/ 342358 h 6673820"/>
              <a:gd name="connsiteX343" fmla="*/ 10773452 w 11748700"/>
              <a:gd name="connsiteY343" fmla="*/ 364027 h 6673820"/>
              <a:gd name="connsiteX344" fmla="*/ 10842790 w 11748700"/>
              <a:gd name="connsiteY344" fmla="*/ 385695 h 6673820"/>
              <a:gd name="connsiteX345" fmla="*/ 10903461 w 11748700"/>
              <a:gd name="connsiteY345" fmla="*/ 390028 h 6673820"/>
              <a:gd name="connsiteX346" fmla="*/ 10981467 w 11748700"/>
              <a:gd name="connsiteY346" fmla="*/ 424698 h 6673820"/>
              <a:gd name="connsiteX347" fmla="*/ 11050805 w 11748700"/>
              <a:gd name="connsiteY347" fmla="*/ 442032 h 6673820"/>
              <a:gd name="connsiteX348" fmla="*/ 11133145 w 11748700"/>
              <a:gd name="connsiteY348" fmla="*/ 476701 h 6673820"/>
              <a:gd name="connsiteX349" fmla="*/ 11154813 w 11748700"/>
              <a:gd name="connsiteY349" fmla="*/ 485369 h 6673820"/>
              <a:gd name="connsiteX350" fmla="*/ 11232819 w 11748700"/>
              <a:gd name="connsiteY350" fmla="*/ 533039 h 6673820"/>
              <a:gd name="connsiteX351" fmla="*/ 11258820 w 11748700"/>
              <a:gd name="connsiteY351" fmla="*/ 554707 h 6673820"/>
              <a:gd name="connsiteX352" fmla="*/ 11328159 w 11748700"/>
              <a:gd name="connsiteY352" fmla="*/ 645714 h 6673820"/>
              <a:gd name="connsiteX353" fmla="*/ 11371495 w 11748700"/>
              <a:gd name="connsiteY353" fmla="*/ 754055 h 6673820"/>
              <a:gd name="connsiteX354" fmla="*/ 11397497 w 11748700"/>
              <a:gd name="connsiteY354" fmla="*/ 806059 h 6673820"/>
              <a:gd name="connsiteX355" fmla="*/ 11427833 w 11748700"/>
              <a:gd name="connsiteY355" fmla="*/ 931735 h 6673820"/>
              <a:gd name="connsiteX356" fmla="*/ 11458168 w 11748700"/>
              <a:gd name="connsiteY356" fmla="*/ 1014074 h 6673820"/>
              <a:gd name="connsiteX357" fmla="*/ 11462502 w 11748700"/>
              <a:gd name="connsiteY357" fmla="*/ 1087746 h 6673820"/>
              <a:gd name="connsiteX358" fmla="*/ 11475503 w 11748700"/>
              <a:gd name="connsiteY358" fmla="*/ 1126749 h 6673820"/>
              <a:gd name="connsiteX359" fmla="*/ 11488504 w 11748700"/>
              <a:gd name="connsiteY359" fmla="*/ 1330430 h 6673820"/>
              <a:gd name="connsiteX360" fmla="*/ 11523173 w 11748700"/>
              <a:gd name="connsiteY360" fmla="*/ 1677122 h 6673820"/>
              <a:gd name="connsiteX361" fmla="*/ 11518839 w 11748700"/>
              <a:gd name="connsiteY361" fmla="*/ 1954476 h 6673820"/>
              <a:gd name="connsiteX362" fmla="*/ 11510172 w 11748700"/>
              <a:gd name="connsiteY362" fmla="*/ 2084485 h 6673820"/>
              <a:gd name="connsiteX363" fmla="*/ 11518839 w 11748700"/>
              <a:gd name="connsiteY363" fmla="*/ 2283833 h 6673820"/>
              <a:gd name="connsiteX364" fmla="*/ 11583844 w 11748700"/>
              <a:gd name="connsiteY364" fmla="*/ 2379173 h 6673820"/>
              <a:gd name="connsiteX365" fmla="*/ 11605512 w 11748700"/>
              <a:gd name="connsiteY365" fmla="*/ 2439845 h 6673820"/>
              <a:gd name="connsiteX366" fmla="*/ 11609846 w 11748700"/>
              <a:gd name="connsiteY366" fmla="*/ 2487515 h 6673820"/>
              <a:gd name="connsiteX367" fmla="*/ 11622847 w 11748700"/>
              <a:gd name="connsiteY367" fmla="*/ 2556853 h 6673820"/>
              <a:gd name="connsiteX368" fmla="*/ 11618513 w 11748700"/>
              <a:gd name="connsiteY368" fmla="*/ 2786537 h 6673820"/>
              <a:gd name="connsiteX369" fmla="*/ 11614180 w 11748700"/>
              <a:gd name="connsiteY369" fmla="*/ 3089892 h 6673820"/>
              <a:gd name="connsiteX370" fmla="*/ 11596845 w 11748700"/>
              <a:gd name="connsiteY370" fmla="*/ 3211234 h 6673820"/>
              <a:gd name="connsiteX371" fmla="*/ 11583844 w 11748700"/>
              <a:gd name="connsiteY371" fmla="*/ 3328243 h 6673820"/>
              <a:gd name="connsiteX372" fmla="*/ 11575177 w 11748700"/>
              <a:gd name="connsiteY372" fmla="*/ 3423583 h 6673820"/>
              <a:gd name="connsiteX373" fmla="*/ 11562176 w 11748700"/>
              <a:gd name="connsiteY373" fmla="*/ 3666267 h 6673820"/>
              <a:gd name="connsiteX374" fmla="*/ 11575177 w 11748700"/>
              <a:gd name="connsiteY374" fmla="*/ 4025960 h 6673820"/>
              <a:gd name="connsiteX375" fmla="*/ 11592511 w 11748700"/>
              <a:gd name="connsiteY375" fmla="*/ 4108300 h 6673820"/>
              <a:gd name="connsiteX376" fmla="*/ 11631514 w 11748700"/>
              <a:gd name="connsiteY376" fmla="*/ 4333649 h 6673820"/>
              <a:gd name="connsiteX377" fmla="*/ 11653183 w 11748700"/>
              <a:gd name="connsiteY377" fmla="*/ 4411655 h 6673820"/>
              <a:gd name="connsiteX378" fmla="*/ 11666184 w 11748700"/>
              <a:gd name="connsiteY378" fmla="*/ 4498328 h 6673820"/>
              <a:gd name="connsiteX379" fmla="*/ 11674851 w 11748700"/>
              <a:gd name="connsiteY379" fmla="*/ 4541664 h 6673820"/>
              <a:gd name="connsiteX380" fmla="*/ 11687852 w 11748700"/>
              <a:gd name="connsiteY380" fmla="*/ 4658673 h 6673820"/>
              <a:gd name="connsiteX381" fmla="*/ 11692185 w 11748700"/>
              <a:gd name="connsiteY381" fmla="*/ 4715010 h 6673820"/>
              <a:gd name="connsiteX382" fmla="*/ 11700853 w 11748700"/>
              <a:gd name="connsiteY382" fmla="*/ 4771348 h 6673820"/>
              <a:gd name="connsiteX383" fmla="*/ 11709520 w 11748700"/>
              <a:gd name="connsiteY383" fmla="*/ 4923026 h 6673820"/>
              <a:gd name="connsiteX384" fmla="*/ 11718187 w 11748700"/>
              <a:gd name="connsiteY384" fmla="*/ 4983697 h 6673820"/>
              <a:gd name="connsiteX385" fmla="*/ 11726855 w 11748700"/>
              <a:gd name="connsiteY385" fmla="*/ 5079037 h 6673820"/>
              <a:gd name="connsiteX386" fmla="*/ 11731188 w 11748700"/>
              <a:gd name="connsiteY386" fmla="*/ 5105039 h 6673820"/>
              <a:gd name="connsiteX387" fmla="*/ 11744189 w 11748700"/>
              <a:gd name="connsiteY387" fmla="*/ 5230715 h 6673820"/>
              <a:gd name="connsiteX388" fmla="*/ 11726855 w 11748700"/>
              <a:gd name="connsiteY388" fmla="*/ 5690082 h 6673820"/>
              <a:gd name="connsiteX389" fmla="*/ 11687852 w 11748700"/>
              <a:gd name="connsiteY389" fmla="*/ 5785422 h 6673820"/>
              <a:gd name="connsiteX390" fmla="*/ 11670517 w 11748700"/>
              <a:gd name="connsiteY390" fmla="*/ 5815757 h 6673820"/>
              <a:gd name="connsiteX391" fmla="*/ 11601179 w 11748700"/>
              <a:gd name="connsiteY391" fmla="*/ 5859094 h 6673820"/>
              <a:gd name="connsiteX392" fmla="*/ 11458168 w 11748700"/>
              <a:gd name="connsiteY392" fmla="*/ 5919765 h 6673820"/>
              <a:gd name="connsiteX393" fmla="*/ 11401831 w 11748700"/>
              <a:gd name="connsiteY393" fmla="*/ 5963101 h 6673820"/>
              <a:gd name="connsiteX394" fmla="*/ 11297823 w 11748700"/>
              <a:gd name="connsiteY394" fmla="*/ 6032440 h 6673820"/>
              <a:gd name="connsiteX395" fmla="*/ 11258820 w 11748700"/>
              <a:gd name="connsiteY395" fmla="*/ 6075776 h 6673820"/>
              <a:gd name="connsiteX396" fmla="*/ 11198149 w 11748700"/>
              <a:gd name="connsiteY396" fmla="*/ 6123446 h 6673820"/>
              <a:gd name="connsiteX397" fmla="*/ 11098475 w 11748700"/>
              <a:gd name="connsiteY397" fmla="*/ 6210119 h 6673820"/>
              <a:gd name="connsiteX398" fmla="*/ 10942464 w 11748700"/>
              <a:gd name="connsiteY398" fmla="*/ 6327128 h 6673820"/>
              <a:gd name="connsiteX399" fmla="*/ 10634775 w 11748700"/>
              <a:gd name="connsiteY399" fmla="*/ 6461471 h 6673820"/>
              <a:gd name="connsiteX400" fmla="*/ 10461429 w 11748700"/>
              <a:gd name="connsiteY400" fmla="*/ 6478806 h 6673820"/>
              <a:gd name="connsiteX401" fmla="*/ 10041065 w 11748700"/>
              <a:gd name="connsiteY401" fmla="*/ 6487473 h 6673820"/>
              <a:gd name="connsiteX402" fmla="*/ 9967393 w 11748700"/>
              <a:gd name="connsiteY402" fmla="*/ 6491807 h 6673820"/>
              <a:gd name="connsiteX403" fmla="*/ 9885054 w 11748700"/>
              <a:gd name="connsiteY403" fmla="*/ 6509141 h 6673820"/>
              <a:gd name="connsiteX404" fmla="*/ 9798381 w 11748700"/>
              <a:gd name="connsiteY404" fmla="*/ 6522142 h 6673820"/>
              <a:gd name="connsiteX405" fmla="*/ 9681372 w 11748700"/>
              <a:gd name="connsiteY405" fmla="*/ 6548144 h 6673820"/>
              <a:gd name="connsiteX406" fmla="*/ 9486358 w 11748700"/>
              <a:gd name="connsiteY406" fmla="*/ 6574146 h 6673820"/>
              <a:gd name="connsiteX407" fmla="*/ 9278343 w 11748700"/>
              <a:gd name="connsiteY407" fmla="*/ 6613149 h 6673820"/>
              <a:gd name="connsiteX408" fmla="*/ 9209004 w 11748700"/>
              <a:gd name="connsiteY408" fmla="*/ 6630483 h 6673820"/>
              <a:gd name="connsiteX409" fmla="*/ 8775639 w 11748700"/>
              <a:gd name="connsiteY409" fmla="*/ 6647818 h 6673820"/>
              <a:gd name="connsiteX410" fmla="*/ 8463617 w 11748700"/>
              <a:gd name="connsiteY410" fmla="*/ 6656485 h 6673820"/>
              <a:gd name="connsiteX411" fmla="*/ 8368276 w 11748700"/>
              <a:gd name="connsiteY411" fmla="*/ 6660819 h 6673820"/>
              <a:gd name="connsiteX412" fmla="*/ 8216599 w 11748700"/>
              <a:gd name="connsiteY412" fmla="*/ 6665153 h 6673820"/>
              <a:gd name="connsiteX413" fmla="*/ 7848239 w 11748700"/>
              <a:gd name="connsiteY413" fmla="*/ 6656485 h 6673820"/>
              <a:gd name="connsiteX414" fmla="*/ 7800568 w 11748700"/>
              <a:gd name="connsiteY414" fmla="*/ 6652152 h 6673820"/>
              <a:gd name="connsiteX415" fmla="*/ 7748565 w 11748700"/>
              <a:gd name="connsiteY415" fmla="*/ 6643484 h 6673820"/>
              <a:gd name="connsiteX416" fmla="*/ 7614221 w 11748700"/>
              <a:gd name="connsiteY416" fmla="*/ 6634817 h 6673820"/>
              <a:gd name="connsiteX417" fmla="*/ 7432208 w 11748700"/>
              <a:gd name="connsiteY417" fmla="*/ 6600148 h 6673820"/>
              <a:gd name="connsiteX418" fmla="*/ 7319533 w 11748700"/>
              <a:gd name="connsiteY418" fmla="*/ 6574146 h 6673820"/>
              <a:gd name="connsiteX419" fmla="*/ 7276197 w 11748700"/>
              <a:gd name="connsiteY419" fmla="*/ 6569812 h 6673820"/>
              <a:gd name="connsiteX420" fmla="*/ 7011844 w 11748700"/>
              <a:gd name="connsiteY420" fmla="*/ 6548144 h 6673820"/>
              <a:gd name="connsiteX421" fmla="*/ 6925171 w 11748700"/>
              <a:gd name="connsiteY421" fmla="*/ 6565479 h 6673820"/>
              <a:gd name="connsiteX422" fmla="*/ 6912170 w 11748700"/>
              <a:gd name="connsiteY422" fmla="*/ 6569812 h 6673820"/>
              <a:gd name="connsiteX423" fmla="*/ 6890502 w 11748700"/>
              <a:gd name="connsiteY423" fmla="*/ 6582813 h 6673820"/>
              <a:gd name="connsiteX424" fmla="*/ 6795162 w 11748700"/>
              <a:gd name="connsiteY424" fmla="*/ 6634817 h 6673820"/>
              <a:gd name="connsiteX425" fmla="*/ 6691154 w 11748700"/>
              <a:gd name="connsiteY425" fmla="*/ 6643484 h 6673820"/>
              <a:gd name="connsiteX426" fmla="*/ 6617482 w 11748700"/>
              <a:gd name="connsiteY426" fmla="*/ 6656485 h 6673820"/>
              <a:gd name="connsiteX427" fmla="*/ 6582813 w 11748700"/>
              <a:gd name="connsiteY427" fmla="*/ 6665153 h 6673820"/>
              <a:gd name="connsiteX428" fmla="*/ 6548144 w 11748700"/>
              <a:gd name="connsiteY428" fmla="*/ 6669486 h 6673820"/>
              <a:gd name="connsiteX429" fmla="*/ 6517808 w 11748700"/>
              <a:gd name="connsiteY429" fmla="*/ 6673820 h 6673820"/>
              <a:gd name="connsiteX430" fmla="*/ 6015105 w 11748700"/>
              <a:gd name="connsiteY430" fmla="*/ 6669486 h 6673820"/>
              <a:gd name="connsiteX431" fmla="*/ 5915431 w 11748700"/>
              <a:gd name="connsiteY431" fmla="*/ 6647818 h 6673820"/>
              <a:gd name="connsiteX432" fmla="*/ 5538403 w 11748700"/>
              <a:gd name="connsiteY432" fmla="*/ 6652152 h 6673820"/>
              <a:gd name="connsiteX433" fmla="*/ 5196045 w 11748700"/>
              <a:gd name="connsiteY433" fmla="*/ 6634817 h 6673820"/>
              <a:gd name="connsiteX434" fmla="*/ 4489660 w 11748700"/>
              <a:gd name="connsiteY434" fmla="*/ 6608815 h 6673820"/>
              <a:gd name="connsiteX435" fmla="*/ 4311981 w 11748700"/>
              <a:gd name="connsiteY435" fmla="*/ 6582813 h 6673820"/>
              <a:gd name="connsiteX436" fmla="*/ 4090965 w 11748700"/>
              <a:gd name="connsiteY436" fmla="*/ 6552478 h 6673820"/>
              <a:gd name="connsiteX437" fmla="*/ 3999958 w 11748700"/>
              <a:gd name="connsiteY437" fmla="*/ 6513475 h 6673820"/>
              <a:gd name="connsiteX438" fmla="*/ 3666267 w 11748700"/>
              <a:gd name="connsiteY438" fmla="*/ 6448470 h 6673820"/>
              <a:gd name="connsiteX439" fmla="*/ 3588261 w 11748700"/>
              <a:gd name="connsiteY439" fmla="*/ 6439803 h 6673820"/>
              <a:gd name="connsiteX440" fmla="*/ 3336910 w 11748700"/>
              <a:gd name="connsiteY440" fmla="*/ 6405134 h 6673820"/>
              <a:gd name="connsiteX441" fmla="*/ 3003219 w 11748700"/>
              <a:gd name="connsiteY441" fmla="*/ 6340129 h 6673820"/>
              <a:gd name="connsiteX442" fmla="*/ 2825539 w 11748700"/>
              <a:gd name="connsiteY442" fmla="*/ 6309793 h 6673820"/>
              <a:gd name="connsiteX443" fmla="*/ 2678195 w 11748700"/>
              <a:gd name="connsiteY443" fmla="*/ 6288125 h 6673820"/>
              <a:gd name="connsiteX444" fmla="*/ 2500515 w 11748700"/>
              <a:gd name="connsiteY444" fmla="*/ 6305460 h 6673820"/>
              <a:gd name="connsiteX445" fmla="*/ 2439844 w 11748700"/>
              <a:gd name="connsiteY445" fmla="*/ 6314127 h 6673820"/>
              <a:gd name="connsiteX446" fmla="*/ 2244830 w 11748700"/>
              <a:gd name="connsiteY446" fmla="*/ 6361797 h 6673820"/>
              <a:gd name="connsiteX447" fmla="*/ 2088819 w 11748700"/>
              <a:gd name="connsiteY447" fmla="*/ 6383465 h 6673820"/>
              <a:gd name="connsiteX448" fmla="*/ 2015147 w 11748700"/>
              <a:gd name="connsiteY448" fmla="*/ 6400800 h 6673820"/>
              <a:gd name="connsiteX449" fmla="*/ 1950142 w 11748700"/>
              <a:gd name="connsiteY449" fmla="*/ 6409467 h 6673820"/>
              <a:gd name="connsiteX450" fmla="*/ 1815799 w 11748700"/>
              <a:gd name="connsiteY450" fmla="*/ 6444137 h 6673820"/>
              <a:gd name="connsiteX451" fmla="*/ 1681456 w 11748700"/>
              <a:gd name="connsiteY451" fmla="*/ 6452804 h 6673820"/>
              <a:gd name="connsiteX452" fmla="*/ 1473440 w 11748700"/>
              <a:gd name="connsiteY452" fmla="*/ 6431136 h 6673820"/>
              <a:gd name="connsiteX453" fmla="*/ 1369433 w 11748700"/>
              <a:gd name="connsiteY453" fmla="*/ 6418135 h 6673820"/>
              <a:gd name="connsiteX454" fmla="*/ 1287093 w 11748700"/>
              <a:gd name="connsiteY454" fmla="*/ 6405134 h 6673820"/>
              <a:gd name="connsiteX455" fmla="*/ 1239423 w 11748700"/>
              <a:gd name="connsiteY455" fmla="*/ 6396466 h 6673820"/>
              <a:gd name="connsiteX456" fmla="*/ 1165751 w 11748700"/>
              <a:gd name="connsiteY456" fmla="*/ 6370464 h 6673820"/>
              <a:gd name="connsiteX457" fmla="*/ 1053076 w 11748700"/>
              <a:gd name="connsiteY457" fmla="*/ 6335795 h 6673820"/>
              <a:gd name="connsiteX458" fmla="*/ 892731 w 11748700"/>
              <a:gd name="connsiteY458" fmla="*/ 6244789 h 6673820"/>
              <a:gd name="connsiteX459" fmla="*/ 858062 w 11748700"/>
              <a:gd name="connsiteY459" fmla="*/ 6218787 h 6673820"/>
              <a:gd name="connsiteX460" fmla="*/ 775723 w 11748700"/>
              <a:gd name="connsiteY460" fmla="*/ 6149448 h 6673820"/>
              <a:gd name="connsiteX461" fmla="*/ 719385 w 11748700"/>
              <a:gd name="connsiteY461" fmla="*/ 6023773 h 6673820"/>
              <a:gd name="connsiteX462" fmla="*/ 654381 w 11748700"/>
              <a:gd name="connsiteY462" fmla="*/ 5950101 h 6673820"/>
              <a:gd name="connsiteX463" fmla="*/ 628379 w 11748700"/>
              <a:gd name="connsiteY463" fmla="*/ 5893763 h 6673820"/>
              <a:gd name="connsiteX464" fmla="*/ 576375 w 11748700"/>
              <a:gd name="connsiteY464" fmla="*/ 5802756 h 6673820"/>
              <a:gd name="connsiteX465" fmla="*/ 489702 w 11748700"/>
              <a:gd name="connsiteY465" fmla="*/ 5620743 h 6673820"/>
              <a:gd name="connsiteX466" fmla="*/ 476701 w 11748700"/>
              <a:gd name="connsiteY466" fmla="*/ 5551405 h 6673820"/>
              <a:gd name="connsiteX467" fmla="*/ 372693 w 11748700"/>
              <a:gd name="connsiteY467" fmla="*/ 5317388 h 6673820"/>
              <a:gd name="connsiteX468" fmla="*/ 359693 w 11748700"/>
              <a:gd name="connsiteY468" fmla="*/ 5269718 h 6673820"/>
              <a:gd name="connsiteX469" fmla="*/ 329357 w 11748700"/>
              <a:gd name="connsiteY469" fmla="*/ 5183045 h 6673820"/>
              <a:gd name="connsiteX470" fmla="*/ 281687 w 11748700"/>
              <a:gd name="connsiteY470" fmla="*/ 5083371 h 6673820"/>
              <a:gd name="connsiteX471" fmla="*/ 251351 w 11748700"/>
              <a:gd name="connsiteY471" fmla="*/ 5009699 h 6673820"/>
              <a:gd name="connsiteX472" fmla="*/ 238350 w 11748700"/>
              <a:gd name="connsiteY472" fmla="*/ 4970696 h 6673820"/>
              <a:gd name="connsiteX473" fmla="*/ 212348 w 11748700"/>
              <a:gd name="connsiteY473" fmla="*/ 4936027 h 6673820"/>
              <a:gd name="connsiteX474" fmla="*/ 177679 w 11748700"/>
              <a:gd name="connsiteY474" fmla="*/ 4849354 h 6673820"/>
              <a:gd name="connsiteX475" fmla="*/ 125675 w 11748700"/>
              <a:gd name="connsiteY475" fmla="*/ 4745346 h 6673820"/>
              <a:gd name="connsiteX476" fmla="*/ 99674 w 11748700"/>
              <a:gd name="connsiteY476" fmla="*/ 4654339 h 6673820"/>
              <a:gd name="connsiteX477" fmla="*/ 73672 w 11748700"/>
              <a:gd name="connsiteY477" fmla="*/ 4602336 h 6673820"/>
              <a:gd name="connsiteX478" fmla="*/ 69338 w 11748700"/>
              <a:gd name="connsiteY478" fmla="*/ 4580667 h 6673820"/>
              <a:gd name="connsiteX479" fmla="*/ 47670 w 11748700"/>
              <a:gd name="connsiteY479" fmla="*/ 4537331 h 6673820"/>
              <a:gd name="connsiteX480" fmla="*/ 39002 w 11748700"/>
              <a:gd name="connsiteY480" fmla="*/ 4515663 h 6673820"/>
              <a:gd name="connsiteX481" fmla="*/ 34669 w 11748700"/>
              <a:gd name="connsiteY481" fmla="*/ 4493994 h 6673820"/>
              <a:gd name="connsiteX482" fmla="*/ 30335 w 11748700"/>
              <a:gd name="connsiteY482" fmla="*/ 4450658 h 6673820"/>
              <a:gd name="connsiteX483" fmla="*/ 21668 w 11748700"/>
              <a:gd name="connsiteY483" fmla="*/ 4428990 h 6673820"/>
              <a:gd name="connsiteX484" fmla="*/ 13001 w 11748700"/>
              <a:gd name="connsiteY484" fmla="*/ 4359651 h 6673820"/>
              <a:gd name="connsiteX485" fmla="*/ 0 w 11748700"/>
              <a:gd name="connsiteY485" fmla="*/ 4238309 h 6673820"/>
              <a:gd name="connsiteX486" fmla="*/ 4333 w 11748700"/>
              <a:gd name="connsiteY486" fmla="*/ 4025960 h 6673820"/>
              <a:gd name="connsiteX487" fmla="*/ 13001 w 11748700"/>
              <a:gd name="connsiteY487" fmla="*/ 3999958 h 6673820"/>
              <a:gd name="connsiteX488" fmla="*/ 17334 w 11748700"/>
              <a:gd name="connsiteY488" fmla="*/ 3973956 h 6673820"/>
              <a:gd name="connsiteX489" fmla="*/ 26002 w 11748700"/>
              <a:gd name="connsiteY489" fmla="*/ 3930620 h 6673820"/>
              <a:gd name="connsiteX490" fmla="*/ 34669 w 11748700"/>
              <a:gd name="connsiteY490" fmla="*/ 3878616 h 6673820"/>
              <a:gd name="connsiteX491" fmla="*/ 43336 w 11748700"/>
              <a:gd name="connsiteY491" fmla="*/ 3861282 h 6673820"/>
              <a:gd name="connsiteX492" fmla="*/ 47670 w 11748700"/>
              <a:gd name="connsiteY492" fmla="*/ 3843947 h 6673820"/>
              <a:gd name="connsiteX493" fmla="*/ 56337 w 11748700"/>
              <a:gd name="connsiteY493" fmla="*/ 3826612 h 6673820"/>
              <a:gd name="connsiteX494" fmla="*/ 69338 w 11748700"/>
              <a:gd name="connsiteY494" fmla="*/ 3787610 h 6673820"/>
              <a:gd name="connsiteX495" fmla="*/ 78005 w 11748700"/>
              <a:gd name="connsiteY495" fmla="*/ 3770275 h 6673820"/>
              <a:gd name="connsiteX496" fmla="*/ 95340 w 11748700"/>
              <a:gd name="connsiteY496" fmla="*/ 3718271 h 6673820"/>
              <a:gd name="connsiteX497" fmla="*/ 104007 w 11748700"/>
              <a:gd name="connsiteY497" fmla="*/ 3696603 h 6673820"/>
              <a:gd name="connsiteX498" fmla="*/ 151677 w 11748700"/>
              <a:gd name="connsiteY498" fmla="*/ 3657600 h 6673820"/>
              <a:gd name="connsiteX499" fmla="*/ 294688 w 11748700"/>
              <a:gd name="connsiteY499" fmla="*/ 3661934 h 6673820"/>
              <a:gd name="connsiteX500" fmla="*/ 359693 w 11748700"/>
              <a:gd name="connsiteY500" fmla="*/ 3692269 h 6673820"/>
              <a:gd name="connsiteX501" fmla="*/ 377027 w 11748700"/>
              <a:gd name="connsiteY501" fmla="*/ 3709604 h 6673820"/>
              <a:gd name="connsiteX502" fmla="*/ 437698 w 11748700"/>
              <a:gd name="connsiteY502" fmla="*/ 3726938 h 6673820"/>
              <a:gd name="connsiteX503" fmla="*/ 511177 w 11748700"/>
              <a:gd name="connsiteY50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691154 w 11748700"/>
              <a:gd name="connsiteY123" fmla="*/ 4736679 h 6673820"/>
              <a:gd name="connsiteX124" fmla="*/ 6760493 w 11748700"/>
              <a:gd name="connsiteY124" fmla="*/ 4728011 h 6673820"/>
              <a:gd name="connsiteX125" fmla="*/ 6786494 w 11748700"/>
              <a:gd name="connsiteY125" fmla="*/ 4719344 h 6673820"/>
              <a:gd name="connsiteX126" fmla="*/ 6890502 w 11748700"/>
              <a:gd name="connsiteY126" fmla="*/ 4710677 h 6673820"/>
              <a:gd name="connsiteX127" fmla="*/ 7024845 w 11748700"/>
              <a:gd name="connsiteY127" fmla="*/ 4697676 h 6673820"/>
              <a:gd name="connsiteX128" fmla="*/ 7042180 w 11748700"/>
              <a:gd name="connsiteY128" fmla="*/ 4693342 h 6673820"/>
              <a:gd name="connsiteX129" fmla="*/ 7076849 w 11748700"/>
              <a:gd name="connsiteY129" fmla="*/ 4680341 h 6673820"/>
              <a:gd name="connsiteX130" fmla="*/ 7098517 w 11748700"/>
              <a:gd name="connsiteY130" fmla="*/ 4671674 h 6673820"/>
              <a:gd name="connsiteX131" fmla="*/ 7163522 w 11748700"/>
              <a:gd name="connsiteY131" fmla="*/ 4658673 h 6673820"/>
              <a:gd name="connsiteX132" fmla="*/ 7193857 w 11748700"/>
              <a:gd name="connsiteY132" fmla="*/ 4641338 h 6673820"/>
              <a:gd name="connsiteX133" fmla="*/ 7224193 w 11748700"/>
              <a:gd name="connsiteY133" fmla="*/ 4637005 h 6673820"/>
              <a:gd name="connsiteX134" fmla="*/ 7245861 w 11748700"/>
              <a:gd name="connsiteY134" fmla="*/ 4632671 h 6673820"/>
              <a:gd name="connsiteX135" fmla="*/ 7271863 w 11748700"/>
              <a:gd name="connsiteY135" fmla="*/ 4628337 h 6673820"/>
              <a:gd name="connsiteX136" fmla="*/ 7284864 w 11748700"/>
              <a:gd name="connsiteY136" fmla="*/ 4624004 h 6673820"/>
              <a:gd name="connsiteX137" fmla="*/ 7310866 w 11748700"/>
              <a:gd name="connsiteY137" fmla="*/ 4619670 h 6673820"/>
              <a:gd name="connsiteX138" fmla="*/ 7328201 w 11748700"/>
              <a:gd name="connsiteY138" fmla="*/ 4615337 h 6673820"/>
              <a:gd name="connsiteX139" fmla="*/ 7436542 w 11748700"/>
              <a:gd name="connsiteY139" fmla="*/ 4619670 h 6673820"/>
              <a:gd name="connsiteX140" fmla="*/ 7492879 w 11748700"/>
              <a:gd name="connsiteY140" fmla="*/ 4632671 h 6673820"/>
              <a:gd name="connsiteX141" fmla="*/ 7505880 w 11748700"/>
              <a:gd name="connsiteY141" fmla="*/ 4637005 h 6673820"/>
              <a:gd name="connsiteX142" fmla="*/ 7531882 w 11748700"/>
              <a:gd name="connsiteY142" fmla="*/ 4641338 h 6673820"/>
              <a:gd name="connsiteX143" fmla="*/ 7562218 w 11748700"/>
              <a:gd name="connsiteY143" fmla="*/ 4650006 h 6673820"/>
              <a:gd name="connsiteX144" fmla="*/ 7570885 w 11748700"/>
              <a:gd name="connsiteY144" fmla="*/ 4663007 h 6673820"/>
              <a:gd name="connsiteX145" fmla="*/ 7588220 w 11748700"/>
              <a:gd name="connsiteY145" fmla="*/ 4697676 h 6673820"/>
              <a:gd name="connsiteX146" fmla="*/ 7601220 w 11748700"/>
              <a:gd name="connsiteY146" fmla="*/ 4715010 h 6673820"/>
              <a:gd name="connsiteX147" fmla="*/ 7614221 w 11748700"/>
              <a:gd name="connsiteY147" fmla="*/ 4728011 h 6673820"/>
              <a:gd name="connsiteX148" fmla="*/ 7622889 w 11748700"/>
              <a:gd name="connsiteY148" fmla="*/ 4745346 h 6673820"/>
              <a:gd name="connsiteX149" fmla="*/ 7640223 w 11748700"/>
              <a:gd name="connsiteY149" fmla="*/ 4767014 h 6673820"/>
              <a:gd name="connsiteX150" fmla="*/ 7661892 w 11748700"/>
              <a:gd name="connsiteY150" fmla="*/ 4801683 h 6673820"/>
              <a:gd name="connsiteX151" fmla="*/ 7666225 w 11748700"/>
              <a:gd name="connsiteY151" fmla="*/ 4814684 h 6673820"/>
              <a:gd name="connsiteX152" fmla="*/ 7674893 w 11748700"/>
              <a:gd name="connsiteY152" fmla="*/ 4827685 h 6673820"/>
              <a:gd name="connsiteX153" fmla="*/ 7731230 w 11748700"/>
              <a:gd name="connsiteY153" fmla="*/ 4888356 h 6673820"/>
              <a:gd name="connsiteX154" fmla="*/ 7744231 w 11748700"/>
              <a:gd name="connsiteY154" fmla="*/ 4901357 h 6673820"/>
              <a:gd name="connsiteX155" fmla="*/ 7765899 w 11748700"/>
              <a:gd name="connsiteY155" fmla="*/ 4931693 h 6673820"/>
              <a:gd name="connsiteX156" fmla="*/ 7809236 w 11748700"/>
              <a:gd name="connsiteY156" fmla="*/ 4966362 h 6673820"/>
              <a:gd name="connsiteX157" fmla="*/ 7908910 w 11748700"/>
              <a:gd name="connsiteY157" fmla="*/ 4962028 h 6673820"/>
              <a:gd name="connsiteX158" fmla="*/ 7973914 w 11748700"/>
              <a:gd name="connsiteY158" fmla="*/ 4953361 h 6673820"/>
              <a:gd name="connsiteX159" fmla="*/ 7995583 w 11748700"/>
              <a:gd name="connsiteY159" fmla="*/ 4949028 h 6673820"/>
              <a:gd name="connsiteX160" fmla="*/ 8069255 w 11748700"/>
              <a:gd name="connsiteY160" fmla="*/ 4944694 h 6673820"/>
              <a:gd name="connsiteX161" fmla="*/ 8147260 w 11748700"/>
              <a:gd name="connsiteY161" fmla="*/ 4931693 h 6673820"/>
              <a:gd name="connsiteX162" fmla="*/ 8199264 w 11748700"/>
              <a:gd name="connsiteY162" fmla="*/ 4918692 h 6673820"/>
              <a:gd name="connsiteX163" fmla="*/ 8238267 w 11748700"/>
              <a:gd name="connsiteY163" fmla="*/ 4910025 h 6673820"/>
              <a:gd name="connsiteX164" fmla="*/ 8298938 w 11748700"/>
              <a:gd name="connsiteY164" fmla="*/ 4875355 h 6673820"/>
              <a:gd name="connsiteX165" fmla="*/ 8320606 w 11748700"/>
              <a:gd name="connsiteY165" fmla="*/ 4866688 h 6673820"/>
              <a:gd name="connsiteX166" fmla="*/ 8342275 w 11748700"/>
              <a:gd name="connsiteY166" fmla="*/ 4853687 h 6673820"/>
              <a:gd name="connsiteX167" fmla="*/ 8411613 w 11748700"/>
              <a:gd name="connsiteY167" fmla="*/ 4823352 h 6673820"/>
              <a:gd name="connsiteX168" fmla="*/ 8433281 w 11748700"/>
              <a:gd name="connsiteY168" fmla="*/ 4810351 h 6673820"/>
              <a:gd name="connsiteX169" fmla="*/ 8463617 w 11748700"/>
              <a:gd name="connsiteY169" fmla="*/ 4788683 h 6673820"/>
              <a:gd name="connsiteX170" fmla="*/ 8532955 w 11748700"/>
              <a:gd name="connsiteY170" fmla="*/ 4758347 h 6673820"/>
              <a:gd name="connsiteX171" fmla="*/ 8576292 w 11748700"/>
              <a:gd name="connsiteY171" fmla="*/ 4736679 h 6673820"/>
              <a:gd name="connsiteX172" fmla="*/ 8597960 w 11748700"/>
              <a:gd name="connsiteY172" fmla="*/ 4723678 h 6673820"/>
              <a:gd name="connsiteX173" fmla="*/ 8632629 w 11748700"/>
              <a:gd name="connsiteY173" fmla="*/ 4706343 h 6673820"/>
              <a:gd name="connsiteX174" fmla="*/ 8671632 w 11748700"/>
              <a:gd name="connsiteY174" fmla="*/ 4680341 h 6673820"/>
              <a:gd name="connsiteX175" fmla="*/ 8727969 w 11748700"/>
              <a:gd name="connsiteY175" fmla="*/ 4641338 h 6673820"/>
              <a:gd name="connsiteX176" fmla="*/ 8758305 w 11748700"/>
              <a:gd name="connsiteY176" fmla="*/ 4615337 h 6673820"/>
              <a:gd name="connsiteX177" fmla="*/ 8827643 w 11748700"/>
              <a:gd name="connsiteY177" fmla="*/ 4567666 h 6673820"/>
              <a:gd name="connsiteX178" fmla="*/ 8914316 w 11748700"/>
              <a:gd name="connsiteY178" fmla="*/ 4515663 h 6673820"/>
              <a:gd name="connsiteX179" fmla="*/ 8940318 w 11748700"/>
              <a:gd name="connsiteY179" fmla="*/ 4493994 h 6673820"/>
              <a:gd name="connsiteX180" fmla="*/ 8961986 w 11748700"/>
              <a:gd name="connsiteY180" fmla="*/ 4472326 h 6673820"/>
              <a:gd name="connsiteX181" fmla="*/ 9000989 w 11748700"/>
              <a:gd name="connsiteY181" fmla="*/ 4437657 h 6673820"/>
              <a:gd name="connsiteX182" fmla="*/ 9022657 w 11748700"/>
              <a:gd name="connsiteY182" fmla="*/ 4415989 h 6673820"/>
              <a:gd name="connsiteX183" fmla="*/ 9052993 w 11748700"/>
              <a:gd name="connsiteY183" fmla="*/ 4389987 h 6673820"/>
              <a:gd name="connsiteX184" fmla="*/ 9109330 w 11748700"/>
              <a:gd name="connsiteY184" fmla="*/ 4329316 h 6673820"/>
              <a:gd name="connsiteX185" fmla="*/ 9165668 w 11748700"/>
              <a:gd name="connsiteY185" fmla="*/ 4290313 h 6673820"/>
              <a:gd name="connsiteX186" fmla="*/ 9191670 w 11748700"/>
              <a:gd name="connsiteY186" fmla="*/ 4268645 h 6673820"/>
              <a:gd name="connsiteX187" fmla="*/ 9248007 w 11748700"/>
              <a:gd name="connsiteY187" fmla="*/ 4238309 h 6673820"/>
              <a:gd name="connsiteX188" fmla="*/ 9339014 w 11748700"/>
              <a:gd name="connsiteY188" fmla="*/ 4155970 h 6673820"/>
              <a:gd name="connsiteX189" fmla="*/ 9430020 w 11748700"/>
              <a:gd name="connsiteY189" fmla="*/ 4025960 h 6673820"/>
              <a:gd name="connsiteX190" fmla="*/ 9495025 w 11748700"/>
              <a:gd name="connsiteY190" fmla="*/ 3900284 h 6673820"/>
              <a:gd name="connsiteX191" fmla="*/ 9568697 w 11748700"/>
              <a:gd name="connsiteY191" fmla="*/ 3796277 h 6673820"/>
              <a:gd name="connsiteX192" fmla="*/ 9612034 w 11748700"/>
              <a:gd name="connsiteY192" fmla="*/ 3713937 h 6673820"/>
              <a:gd name="connsiteX193" fmla="*/ 9655370 w 11748700"/>
              <a:gd name="connsiteY193" fmla="*/ 3644599 h 6673820"/>
              <a:gd name="connsiteX194" fmla="*/ 9651037 w 11748700"/>
              <a:gd name="connsiteY194" fmla="*/ 3475587 h 6673820"/>
              <a:gd name="connsiteX195" fmla="*/ 9612034 w 11748700"/>
              <a:gd name="connsiteY195" fmla="*/ 3410582 h 6673820"/>
              <a:gd name="connsiteX196" fmla="*/ 9473357 w 11748700"/>
              <a:gd name="connsiteY196" fmla="*/ 3237236 h 6673820"/>
              <a:gd name="connsiteX197" fmla="*/ 9399685 w 11748700"/>
              <a:gd name="connsiteY197" fmla="*/ 3176565 h 6673820"/>
              <a:gd name="connsiteX198" fmla="*/ 9347681 w 11748700"/>
              <a:gd name="connsiteY198" fmla="*/ 3128895 h 6673820"/>
              <a:gd name="connsiteX199" fmla="*/ 9217672 w 11748700"/>
              <a:gd name="connsiteY199" fmla="*/ 3042222 h 6673820"/>
              <a:gd name="connsiteX200" fmla="*/ 9083329 w 11748700"/>
              <a:gd name="connsiteY200" fmla="*/ 2968550 h 6673820"/>
              <a:gd name="connsiteX201" fmla="*/ 8983655 w 11748700"/>
              <a:gd name="connsiteY201" fmla="*/ 2933881 h 6673820"/>
              <a:gd name="connsiteX202" fmla="*/ 8831977 w 11748700"/>
              <a:gd name="connsiteY202" fmla="*/ 2873210 h 6673820"/>
              <a:gd name="connsiteX203" fmla="*/ 8680299 w 11748700"/>
              <a:gd name="connsiteY203" fmla="*/ 2803871 h 6673820"/>
              <a:gd name="connsiteX204" fmla="*/ 8567624 w 11748700"/>
              <a:gd name="connsiteY204" fmla="*/ 2773536 h 6673820"/>
              <a:gd name="connsiteX205" fmla="*/ 8446282 w 11748700"/>
              <a:gd name="connsiteY205" fmla="*/ 2730199 h 6673820"/>
              <a:gd name="connsiteX206" fmla="*/ 8242601 w 11748700"/>
              <a:gd name="connsiteY206" fmla="*/ 2673862 h 6673820"/>
              <a:gd name="connsiteX207" fmla="*/ 7917577 w 11748700"/>
              <a:gd name="connsiteY207" fmla="*/ 2561187 h 6673820"/>
              <a:gd name="connsiteX208" fmla="*/ 7683560 w 11748700"/>
              <a:gd name="connsiteY208" fmla="*/ 2496182 h 6673820"/>
              <a:gd name="connsiteX209" fmla="*/ 7302199 w 11748700"/>
              <a:gd name="connsiteY209" fmla="*/ 2379173 h 6673820"/>
              <a:gd name="connsiteX210" fmla="*/ 6920838 w 11748700"/>
              <a:gd name="connsiteY210" fmla="*/ 2322836 h 6673820"/>
              <a:gd name="connsiteX211" fmla="*/ 6799495 w 11748700"/>
              <a:gd name="connsiteY211" fmla="*/ 2288167 h 6673820"/>
              <a:gd name="connsiteX212" fmla="*/ 6730157 w 11748700"/>
              <a:gd name="connsiteY212" fmla="*/ 2279500 h 6673820"/>
              <a:gd name="connsiteX213" fmla="*/ 6630483 w 11748700"/>
              <a:gd name="connsiteY213" fmla="*/ 2262165 h 6673820"/>
              <a:gd name="connsiteX214" fmla="*/ 6582813 w 11748700"/>
              <a:gd name="connsiteY214" fmla="*/ 2249164 h 6673820"/>
              <a:gd name="connsiteX215" fmla="*/ 6478805 w 11748700"/>
              <a:gd name="connsiteY215" fmla="*/ 2240497 h 6673820"/>
              <a:gd name="connsiteX216" fmla="*/ 5997770 w 11748700"/>
              <a:gd name="connsiteY216" fmla="*/ 2227496 h 6673820"/>
              <a:gd name="connsiteX217" fmla="*/ 5183044 w 11748700"/>
              <a:gd name="connsiteY217" fmla="*/ 2223162 h 6673820"/>
              <a:gd name="connsiteX218" fmla="*/ 4593668 w 11748700"/>
              <a:gd name="connsiteY218" fmla="*/ 2201494 h 6673820"/>
              <a:gd name="connsiteX219" fmla="*/ 4467992 w 11748700"/>
              <a:gd name="connsiteY219" fmla="*/ 2188493 h 6673820"/>
              <a:gd name="connsiteX220" fmla="*/ 4277311 w 11748700"/>
              <a:gd name="connsiteY220" fmla="*/ 2171158 h 6673820"/>
              <a:gd name="connsiteX221" fmla="*/ 4207973 w 11748700"/>
              <a:gd name="connsiteY221" fmla="*/ 2162491 h 6673820"/>
              <a:gd name="connsiteX222" fmla="*/ 4168970 w 11748700"/>
              <a:gd name="connsiteY222" fmla="*/ 2153824 h 6673820"/>
              <a:gd name="connsiteX223" fmla="*/ 3722604 w 11748700"/>
              <a:gd name="connsiteY223" fmla="*/ 2145156 h 6673820"/>
              <a:gd name="connsiteX224" fmla="*/ 3627264 w 11748700"/>
              <a:gd name="connsiteY224" fmla="*/ 2136489 h 6673820"/>
              <a:gd name="connsiteX225" fmla="*/ 3592595 w 11748700"/>
              <a:gd name="connsiteY225" fmla="*/ 2123488 h 6673820"/>
              <a:gd name="connsiteX226" fmla="*/ 3471253 w 11748700"/>
              <a:gd name="connsiteY226" fmla="*/ 2101820 h 6673820"/>
              <a:gd name="connsiteX227" fmla="*/ 3349911 w 11748700"/>
              <a:gd name="connsiteY227" fmla="*/ 2054150 h 6673820"/>
              <a:gd name="connsiteX228" fmla="*/ 3228568 w 11748700"/>
              <a:gd name="connsiteY228" fmla="*/ 2006480 h 6673820"/>
              <a:gd name="connsiteX229" fmla="*/ 3206900 w 11748700"/>
              <a:gd name="connsiteY229" fmla="*/ 1989145 h 6673820"/>
              <a:gd name="connsiteX230" fmla="*/ 3163564 w 11748700"/>
              <a:gd name="connsiteY230" fmla="*/ 1967477 h 6673820"/>
              <a:gd name="connsiteX231" fmla="*/ 3124561 w 11748700"/>
              <a:gd name="connsiteY231" fmla="*/ 1932808 h 6673820"/>
              <a:gd name="connsiteX232" fmla="*/ 3094225 w 11748700"/>
              <a:gd name="connsiteY232" fmla="*/ 1911139 h 6673820"/>
              <a:gd name="connsiteX233" fmla="*/ 3020553 w 11748700"/>
              <a:gd name="connsiteY233" fmla="*/ 1850468 h 6673820"/>
              <a:gd name="connsiteX234" fmla="*/ 2994551 w 11748700"/>
              <a:gd name="connsiteY234" fmla="*/ 1828800 h 6673820"/>
              <a:gd name="connsiteX235" fmla="*/ 2977217 w 11748700"/>
              <a:gd name="connsiteY235" fmla="*/ 1807132 h 6673820"/>
              <a:gd name="connsiteX236" fmla="*/ 2964216 w 11748700"/>
              <a:gd name="connsiteY236" fmla="*/ 1794131 h 6673820"/>
              <a:gd name="connsiteX237" fmla="*/ 2951215 w 11748700"/>
              <a:gd name="connsiteY237" fmla="*/ 1768129 h 6673820"/>
              <a:gd name="connsiteX238" fmla="*/ 2933880 w 11748700"/>
              <a:gd name="connsiteY238" fmla="*/ 1746461 h 6673820"/>
              <a:gd name="connsiteX239" fmla="*/ 2916546 w 11748700"/>
              <a:gd name="connsiteY239" fmla="*/ 1720459 h 6673820"/>
              <a:gd name="connsiteX240" fmla="*/ 2899211 w 11748700"/>
              <a:gd name="connsiteY240" fmla="*/ 1703124 h 6673820"/>
              <a:gd name="connsiteX241" fmla="*/ 2890544 w 11748700"/>
              <a:gd name="connsiteY241" fmla="*/ 1690123 h 6673820"/>
              <a:gd name="connsiteX242" fmla="*/ 2829873 w 11748700"/>
              <a:gd name="connsiteY242" fmla="*/ 1607784 h 6673820"/>
              <a:gd name="connsiteX243" fmla="*/ 2816872 w 11748700"/>
              <a:gd name="connsiteY243" fmla="*/ 1577448 h 6673820"/>
              <a:gd name="connsiteX244" fmla="*/ 2812538 w 11748700"/>
              <a:gd name="connsiteY244" fmla="*/ 1542779 h 6673820"/>
              <a:gd name="connsiteX245" fmla="*/ 2808204 w 11748700"/>
              <a:gd name="connsiteY245" fmla="*/ 1430104 h 6673820"/>
              <a:gd name="connsiteX246" fmla="*/ 2799537 w 11748700"/>
              <a:gd name="connsiteY246" fmla="*/ 1391101 h 6673820"/>
              <a:gd name="connsiteX247" fmla="*/ 2795203 w 11748700"/>
              <a:gd name="connsiteY247" fmla="*/ 1343431 h 6673820"/>
              <a:gd name="connsiteX248" fmla="*/ 2786536 w 11748700"/>
              <a:gd name="connsiteY248" fmla="*/ 1300095 h 6673820"/>
              <a:gd name="connsiteX249" fmla="*/ 2773535 w 11748700"/>
              <a:gd name="connsiteY249" fmla="*/ 1152751 h 6673820"/>
              <a:gd name="connsiteX250" fmla="*/ 2769202 w 11748700"/>
              <a:gd name="connsiteY250" fmla="*/ 1135416 h 6673820"/>
              <a:gd name="connsiteX251" fmla="*/ 2777869 w 11748700"/>
              <a:gd name="connsiteY251" fmla="*/ 996739 h 6673820"/>
              <a:gd name="connsiteX252" fmla="*/ 2786536 w 11748700"/>
              <a:gd name="connsiteY252" fmla="*/ 966404 h 6673820"/>
              <a:gd name="connsiteX253" fmla="*/ 2812538 w 11748700"/>
              <a:gd name="connsiteY253" fmla="*/ 905733 h 6673820"/>
              <a:gd name="connsiteX254" fmla="*/ 2847207 w 11748700"/>
              <a:gd name="connsiteY254" fmla="*/ 862396 h 6673820"/>
              <a:gd name="connsiteX255" fmla="*/ 2864542 w 11748700"/>
              <a:gd name="connsiteY255" fmla="*/ 840728 h 6673820"/>
              <a:gd name="connsiteX256" fmla="*/ 2881876 w 11748700"/>
              <a:gd name="connsiteY256" fmla="*/ 827727 h 6673820"/>
              <a:gd name="connsiteX257" fmla="*/ 2894877 w 11748700"/>
              <a:gd name="connsiteY257" fmla="*/ 819060 h 6673820"/>
              <a:gd name="connsiteX258" fmla="*/ 2912212 w 11748700"/>
              <a:gd name="connsiteY258" fmla="*/ 801725 h 6673820"/>
              <a:gd name="connsiteX259" fmla="*/ 3003219 w 11748700"/>
              <a:gd name="connsiteY259" fmla="*/ 775723 h 6673820"/>
              <a:gd name="connsiteX260" fmla="*/ 3115893 w 11748700"/>
              <a:gd name="connsiteY260" fmla="*/ 749721 h 6673820"/>
              <a:gd name="connsiteX261" fmla="*/ 3137562 w 11748700"/>
              <a:gd name="connsiteY261" fmla="*/ 741054 h 6673820"/>
              <a:gd name="connsiteX262" fmla="*/ 3163564 w 11748700"/>
              <a:gd name="connsiteY262" fmla="*/ 732387 h 6673820"/>
              <a:gd name="connsiteX263" fmla="*/ 3219901 w 11748700"/>
              <a:gd name="connsiteY263" fmla="*/ 702051 h 6673820"/>
              <a:gd name="connsiteX264" fmla="*/ 3237236 w 11748700"/>
              <a:gd name="connsiteY264" fmla="*/ 689050 h 6673820"/>
              <a:gd name="connsiteX265" fmla="*/ 3293573 w 11748700"/>
              <a:gd name="connsiteY265" fmla="*/ 663048 h 6673820"/>
              <a:gd name="connsiteX266" fmla="*/ 3323909 w 11748700"/>
              <a:gd name="connsiteY266" fmla="*/ 650047 h 6673820"/>
              <a:gd name="connsiteX267" fmla="*/ 3362911 w 11748700"/>
              <a:gd name="connsiteY267" fmla="*/ 641380 h 6673820"/>
              <a:gd name="connsiteX268" fmla="*/ 3488587 w 11748700"/>
              <a:gd name="connsiteY268" fmla="*/ 619712 h 6673820"/>
              <a:gd name="connsiteX269" fmla="*/ 3644599 w 11748700"/>
              <a:gd name="connsiteY269" fmla="*/ 598044 h 6673820"/>
              <a:gd name="connsiteX270" fmla="*/ 3731272 w 11748700"/>
              <a:gd name="connsiteY270" fmla="*/ 589376 h 6673820"/>
              <a:gd name="connsiteX271" fmla="*/ 3809277 w 11748700"/>
              <a:gd name="connsiteY271" fmla="*/ 576375 h 6673820"/>
              <a:gd name="connsiteX272" fmla="*/ 3891617 w 11748700"/>
              <a:gd name="connsiteY272" fmla="*/ 567708 h 6673820"/>
              <a:gd name="connsiteX273" fmla="*/ 4359651 w 11748700"/>
              <a:gd name="connsiteY273" fmla="*/ 533039 h 6673820"/>
              <a:gd name="connsiteX274" fmla="*/ 4428989 w 11748700"/>
              <a:gd name="connsiteY274" fmla="*/ 520038 h 6673820"/>
              <a:gd name="connsiteX275" fmla="*/ 4554665 w 11748700"/>
              <a:gd name="connsiteY275" fmla="*/ 507037 h 6673820"/>
              <a:gd name="connsiteX276" fmla="*/ 4654339 w 11748700"/>
              <a:gd name="connsiteY276" fmla="*/ 485369 h 6673820"/>
              <a:gd name="connsiteX277" fmla="*/ 4758347 w 11748700"/>
              <a:gd name="connsiteY277" fmla="*/ 437699 h 6673820"/>
              <a:gd name="connsiteX278" fmla="*/ 4888356 w 11748700"/>
              <a:gd name="connsiteY278" fmla="*/ 416030 h 6673820"/>
              <a:gd name="connsiteX279" fmla="*/ 5105039 w 11748700"/>
              <a:gd name="connsiteY279" fmla="*/ 364027 h 6673820"/>
              <a:gd name="connsiteX280" fmla="*/ 5209046 w 11748700"/>
              <a:gd name="connsiteY280" fmla="*/ 351026 h 6673820"/>
              <a:gd name="connsiteX281" fmla="*/ 5386726 w 11748700"/>
              <a:gd name="connsiteY281" fmla="*/ 329357 h 6673820"/>
              <a:gd name="connsiteX282" fmla="*/ 5560072 w 11748700"/>
              <a:gd name="connsiteY282" fmla="*/ 320690 h 6673820"/>
              <a:gd name="connsiteX283" fmla="*/ 5742085 w 11748700"/>
              <a:gd name="connsiteY283" fmla="*/ 312023 h 6673820"/>
              <a:gd name="connsiteX284" fmla="*/ 5958767 w 11748700"/>
              <a:gd name="connsiteY284" fmla="*/ 307689 h 6673820"/>
              <a:gd name="connsiteX285" fmla="*/ 6114779 w 11748700"/>
              <a:gd name="connsiteY285" fmla="*/ 303355 h 6673820"/>
              <a:gd name="connsiteX286" fmla="*/ 6270790 w 11748700"/>
              <a:gd name="connsiteY286" fmla="*/ 281687 h 6673820"/>
              <a:gd name="connsiteX287" fmla="*/ 6392132 w 11748700"/>
              <a:gd name="connsiteY287" fmla="*/ 268686 h 6673820"/>
              <a:gd name="connsiteX288" fmla="*/ 6695488 w 11748700"/>
              <a:gd name="connsiteY288" fmla="*/ 260019 h 6673820"/>
              <a:gd name="connsiteX289" fmla="*/ 6764826 w 11748700"/>
              <a:gd name="connsiteY289" fmla="*/ 251352 h 6673820"/>
              <a:gd name="connsiteX290" fmla="*/ 6907837 w 11748700"/>
              <a:gd name="connsiteY290" fmla="*/ 238351 h 6673820"/>
              <a:gd name="connsiteX291" fmla="*/ 6959840 w 11748700"/>
              <a:gd name="connsiteY291" fmla="*/ 229683 h 6673820"/>
              <a:gd name="connsiteX292" fmla="*/ 6998843 w 11748700"/>
              <a:gd name="connsiteY292" fmla="*/ 212349 h 6673820"/>
              <a:gd name="connsiteX293" fmla="*/ 7115852 w 11748700"/>
              <a:gd name="connsiteY293" fmla="*/ 199348 h 6673820"/>
              <a:gd name="connsiteX294" fmla="*/ 7159188 w 11748700"/>
              <a:gd name="connsiteY294" fmla="*/ 186347 h 6673820"/>
              <a:gd name="connsiteX295" fmla="*/ 7189524 w 11748700"/>
              <a:gd name="connsiteY295" fmla="*/ 182013 h 6673820"/>
              <a:gd name="connsiteX296" fmla="*/ 7380204 w 11748700"/>
              <a:gd name="connsiteY296" fmla="*/ 173346 h 6673820"/>
              <a:gd name="connsiteX297" fmla="*/ 7440875 w 11748700"/>
              <a:gd name="connsiteY297" fmla="*/ 164679 h 6673820"/>
              <a:gd name="connsiteX298" fmla="*/ 7466877 w 11748700"/>
              <a:gd name="connsiteY298" fmla="*/ 156011 h 6673820"/>
              <a:gd name="connsiteX299" fmla="*/ 7514548 w 11748700"/>
              <a:gd name="connsiteY299" fmla="*/ 143010 h 6673820"/>
              <a:gd name="connsiteX300" fmla="*/ 7527548 w 11748700"/>
              <a:gd name="connsiteY300" fmla="*/ 134343 h 6673820"/>
              <a:gd name="connsiteX301" fmla="*/ 7570885 w 11748700"/>
              <a:gd name="connsiteY301" fmla="*/ 121342 h 6673820"/>
              <a:gd name="connsiteX302" fmla="*/ 7609888 w 11748700"/>
              <a:gd name="connsiteY302" fmla="*/ 104008 h 6673820"/>
              <a:gd name="connsiteX303" fmla="*/ 7726896 w 11748700"/>
              <a:gd name="connsiteY303" fmla="*/ 82339 h 6673820"/>
              <a:gd name="connsiteX304" fmla="*/ 7752898 w 11748700"/>
              <a:gd name="connsiteY304" fmla="*/ 78006 h 6673820"/>
              <a:gd name="connsiteX305" fmla="*/ 7787567 w 11748700"/>
              <a:gd name="connsiteY305" fmla="*/ 73672 h 6673820"/>
              <a:gd name="connsiteX306" fmla="*/ 7804902 w 11748700"/>
              <a:gd name="connsiteY306" fmla="*/ 69338 h 6673820"/>
              <a:gd name="connsiteX307" fmla="*/ 7913243 w 11748700"/>
              <a:gd name="connsiteY307" fmla="*/ 65005 h 6673820"/>
              <a:gd name="connsiteX308" fmla="*/ 8021584 w 11748700"/>
              <a:gd name="connsiteY308" fmla="*/ 47670 h 6673820"/>
              <a:gd name="connsiteX309" fmla="*/ 8064921 w 11748700"/>
              <a:gd name="connsiteY309" fmla="*/ 34669 h 6673820"/>
              <a:gd name="connsiteX310" fmla="*/ 8099590 w 11748700"/>
              <a:gd name="connsiteY310" fmla="*/ 21668 h 6673820"/>
              <a:gd name="connsiteX311" fmla="*/ 8121258 w 11748700"/>
              <a:gd name="connsiteY311" fmla="*/ 13001 h 6673820"/>
              <a:gd name="connsiteX312" fmla="*/ 8134259 w 11748700"/>
              <a:gd name="connsiteY312" fmla="*/ 8667 h 6673820"/>
              <a:gd name="connsiteX313" fmla="*/ 8155928 w 11748700"/>
              <a:gd name="connsiteY313" fmla="*/ 0 h 6673820"/>
              <a:gd name="connsiteX314" fmla="*/ 8216599 w 11748700"/>
              <a:gd name="connsiteY314" fmla="*/ 4334 h 6673820"/>
              <a:gd name="connsiteX315" fmla="*/ 8238267 w 11748700"/>
              <a:gd name="connsiteY315" fmla="*/ 13001 h 6673820"/>
              <a:gd name="connsiteX316" fmla="*/ 8272936 w 11748700"/>
              <a:gd name="connsiteY316" fmla="*/ 17335 h 6673820"/>
              <a:gd name="connsiteX317" fmla="*/ 8303272 w 11748700"/>
              <a:gd name="connsiteY317" fmla="*/ 30336 h 6673820"/>
              <a:gd name="connsiteX318" fmla="*/ 8337941 w 11748700"/>
              <a:gd name="connsiteY318" fmla="*/ 34669 h 6673820"/>
              <a:gd name="connsiteX319" fmla="*/ 8476618 w 11748700"/>
              <a:gd name="connsiteY319" fmla="*/ 43337 h 6673820"/>
              <a:gd name="connsiteX320" fmla="*/ 8576292 w 11748700"/>
              <a:gd name="connsiteY320" fmla="*/ 47670 h 6673820"/>
              <a:gd name="connsiteX321" fmla="*/ 8671632 w 11748700"/>
              <a:gd name="connsiteY321" fmla="*/ 69338 h 6673820"/>
              <a:gd name="connsiteX322" fmla="*/ 8762639 w 11748700"/>
              <a:gd name="connsiteY322" fmla="*/ 78006 h 6673820"/>
              <a:gd name="connsiteX323" fmla="*/ 8892648 w 11748700"/>
              <a:gd name="connsiteY323" fmla="*/ 104008 h 6673820"/>
              <a:gd name="connsiteX324" fmla="*/ 8948985 w 11748700"/>
              <a:gd name="connsiteY324" fmla="*/ 117009 h 6673820"/>
              <a:gd name="connsiteX325" fmla="*/ 9187336 w 11748700"/>
              <a:gd name="connsiteY325" fmla="*/ 156011 h 6673820"/>
              <a:gd name="connsiteX326" fmla="*/ 9282676 w 11748700"/>
              <a:gd name="connsiteY326" fmla="*/ 173346 h 6673820"/>
              <a:gd name="connsiteX327" fmla="*/ 9404019 w 11748700"/>
              <a:gd name="connsiteY327" fmla="*/ 186347 h 6673820"/>
              <a:gd name="connsiteX328" fmla="*/ 9464690 w 11748700"/>
              <a:gd name="connsiteY328" fmla="*/ 195014 h 6673820"/>
              <a:gd name="connsiteX329" fmla="*/ 9698707 w 11748700"/>
              <a:gd name="connsiteY329" fmla="*/ 216683 h 6673820"/>
              <a:gd name="connsiteX330" fmla="*/ 9785380 w 11748700"/>
              <a:gd name="connsiteY330" fmla="*/ 229683 h 6673820"/>
              <a:gd name="connsiteX331" fmla="*/ 9885054 w 11748700"/>
              <a:gd name="connsiteY331" fmla="*/ 251352 h 6673820"/>
              <a:gd name="connsiteX332" fmla="*/ 9958726 w 11748700"/>
              <a:gd name="connsiteY332" fmla="*/ 255685 h 6673820"/>
              <a:gd name="connsiteX333" fmla="*/ 10114737 w 11748700"/>
              <a:gd name="connsiteY333" fmla="*/ 260019 h 6673820"/>
              <a:gd name="connsiteX334" fmla="*/ 10205744 w 11748700"/>
              <a:gd name="connsiteY334" fmla="*/ 273020 h 6673820"/>
              <a:gd name="connsiteX335" fmla="*/ 10357421 w 11748700"/>
              <a:gd name="connsiteY335" fmla="*/ 281687 h 6673820"/>
              <a:gd name="connsiteX336" fmla="*/ 10405092 w 11748700"/>
              <a:gd name="connsiteY336" fmla="*/ 286021 h 6673820"/>
              <a:gd name="connsiteX337" fmla="*/ 10452762 w 11748700"/>
              <a:gd name="connsiteY337" fmla="*/ 299022 h 6673820"/>
              <a:gd name="connsiteX338" fmla="*/ 10483097 w 11748700"/>
              <a:gd name="connsiteY338" fmla="*/ 303355 h 6673820"/>
              <a:gd name="connsiteX339" fmla="*/ 10552436 w 11748700"/>
              <a:gd name="connsiteY339" fmla="*/ 312023 h 6673820"/>
              <a:gd name="connsiteX340" fmla="*/ 10634775 w 11748700"/>
              <a:gd name="connsiteY340" fmla="*/ 333691 h 6673820"/>
              <a:gd name="connsiteX341" fmla="*/ 10717114 w 11748700"/>
              <a:gd name="connsiteY341" fmla="*/ 342358 h 6673820"/>
              <a:gd name="connsiteX342" fmla="*/ 10773452 w 11748700"/>
              <a:gd name="connsiteY342" fmla="*/ 364027 h 6673820"/>
              <a:gd name="connsiteX343" fmla="*/ 10842790 w 11748700"/>
              <a:gd name="connsiteY343" fmla="*/ 385695 h 6673820"/>
              <a:gd name="connsiteX344" fmla="*/ 10903461 w 11748700"/>
              <a:gd name="connsiteY344" fmla="*/ 390028 h 6673820"/>
              <a:gd name="connsiteX345" fmla="*/ 10981467 w 11748700"/>
              <a:gd name="connsiteY345" fmla="*/ 424698 h 6673820"/>
              <a:gd name="connsiteX346" fmla="*/ 11050805 w 11748700"/>
              <a:gd name="connsiteY346" fmla="*/ 442032 h 6673820"/>
              <a:gd name="connsiteX347" fmla="*/ 11133145 w 11748700"/>
              <a:gd name="connsiteY347" fmla="*/ 476701 h 6673820"/>
              <a:gd name="connsiteX348" fmla="*/ 11154813 w 11748700"/>
              <a:gd name="connsiteY348" fmla="*/ 485369 h 6673820"/>
              <a:gd name="connsiteX349" fmla="*/ 11232819 w 11748700"/>
              <a:gd name="connsiteY349" fmla="*/ 533039 h 6673820"/>
              <a:gd name="connsiteX350" fmla="*/ 11258820 w 11748700"/>
              <a:gd name="connsiteY350" fmla="*/ 554707 h 6673820"/>
              <a:gd name="connsiteX351" fmla="*/ 11328159 w 11748700"/>
              <a:gd name="connsiteY351" fmla="*/ 645714 h 6673820"/>
              <a:gd name="connsiteX352" fmla="*/ 11371495 w 11748700"/>
              <a:gd name="connsiteY352" fmla="*/ 754055 h 6673820"/>
              <a:gd name="connsiteX353" fmla="*/ 11397497 w 11748700"/>
              <a:gd name="connsiteY353" fmla="*/ 806059 h 6673820"/>
              <a:gd name="connsiteX354" fmla="*/ 11427833 w 11748700"/>
              <a:gd name="connsiteY354" fmla="*/ 931735 h 6673820"/>
              <a:gd name="connsiteX355" fmla="*/ 11458168 w 11748700"/>
              <a:gd name="connsiteY355" fmla="*/ 1014074 h 6673820"/>
              <a:gd name="connsiteX356" fmla="*/ 11462502 w 11748700"/>
              <a:gd name="connsiteY356" fmla="*/ 1087746 h 6673820"/>
              <a:gd name="connsiteX357" fmla="*/ 11475503 w 11748700"/>
              <a:gd name="connsiteY357" fmla="*/ 1126749 h 6673820"/>
              <a:gd name="connsiteX358" fmla="*/ 11488504 w 11748700"/>
              <a:gd name="connsiteY358" fmla="*/ 1330430 h 6673820"/>
              <a:gd name="connsiteX359" fmla="*/ 11523173 w 11748700"/>
              <a:gd name="connsiteY359" fmla="*/ 1677122 h 6673820"/>
              <a:gd name="connsiteX360" fmla="*/ 11518839 w 11748700"/>
              <a:gd name="connsiteY360" fmla="*/ 1954476 h 6673820"/>
              <a:gd name="connsiteX361" fmla="*/ 11510172 w 11748700"/>
              <a:gd name="connsiteY361" fmla="*/ 2084485 h 6673820"/>
              <a:gd name="connsiteX362" fmla="*/ 11518839 w 11748700"/>
              <a:gd name="connsiteY362" fmla="*/ 2283833 h 6673820"/>
              <a:gd name="connsiteX363" fmla="*/ 11583844 w 11748700"/>
              <a:gd name="connsiteY363" fmla="*/ 2379173 h 6673820"/>
              <a:gd name="connsiteX364" fmla="*/ 11605512 w 11748700"/>
              <a:gd name="connsiteY364" fmla="*/ 2439845 h 6673820"/>
              <a:gd name="connsiteX365" fmla="*/ 11609846 w 11748700"/>
              <a:gd name="connsiteY365" fmla="*/ 2487515 h 6673820"/>
              <a:gd name="connsiteX366" fmla="*/ 11622847 w 11748700"/>
              <a:gd name="connsiteY366" fmla="*/ 2556853 h 6673820"/>
              <a:gd name="connsiteX367" fmla="*/ 11618513 w 11748700"/>
              <a:gd name="connsiteY367" fmla="*/ 2786537 h 6673820"/>
              <a:gd name="connsiteX368" fmla="*/ 11614180 w 11748700"/>
              <a:gd name="connsiteY368" fmla="*/ 3089892 h 6673820"/>
              <a:gd name="connsiteX369" fmla="*/ 11596845 w 11748700"/>
              <a:gd name="connsiteY369" fmla="*/ 3211234 h 6673820"/>
              <a:gd name="connsiteX370" fmla="*/ 11583844 w 11748700"/>
              <a:gd name="connsiteY370" fmla="*/ 3328243 h 6673820"/>
              <a:gd name="connsiteX371" fmla="*/ 11575177 w 11748700"/>
              <a:gd name="connsiteY371" fmla="*/ 3423583 h 6673820"/>
              <a:gd name="connsiteX372" fmla="*/ 11562176 w 11748700"/>
              <a:gd name="connsiteY372" fmla="*/ 3666267 h 6673820"/>
              <a:gd name="connsiteX373" fmla="*/ 11575177 w 11748700"/>
              <a:gd name="connsiteY373" fmla="*/ 4025960 h 6673820"/>
              <a:gd name="connsiteX374" fmla="*/ 11592511 w 11748700"/>
              <a:gd name="connsiteY374" fmla="*/ 4108300 h 6673820"/>
              <a:gd name="connsiteX375" fmla="*/ 11631514 w 11748700"/>
              <a:gd name="connsiteY375" fmla="*/ 4333649 h 6673820"/>
              <a:gd name="connsiteX376" fmla="*/ 11653183 w 11748700"/>
              <a:gd name="connsiteY376" fmla="*/ 4411655 h 6673820"/>
              <a:gd name="connsiteX377" fmla="*/ 11666184 w 11748700"/>
              <a:gd name="connsiteY377" fmla="*/ 4498328 h 6673820"/>
              <a:gd name="connsiteX378" fmla="*/ 11674851 w 11748700"/>
              <a:gd name="connsiteY378" fmla="*/ 4541664 h 6673820"/>
              <a:gd name="connsiteX379" fmla="*/ 11687852 w 11748700"/>
              <a:gd name="connsiteY379" fmla="*/ 4658673 h 6673820"/>
              <a:gd name="connsiteX380" fmla="*/ 11692185 w 11748700"/>
              <a:gd name="connsiteY380" fmla="*/ 4715010 h 6673820"/>
              <a:gd name="connsiteX381" fmla="*/ 11700853 w 11748700"/>
              <a:gd name="connsiteY381" fmla="*/ 4771348 h 6673820"/>
              <a:gd name="connsiteX382" fmla="*/ 11709520 w 11748700"/>
              <a:gd name="connsiteY382" fmla="*/ 4923026 h 6673820"/>
              <a:gd name="connsiteX383" fmla="*/ 11718187 w 11748700"/>
              <a:gd name="connsiteY383" fmla="*/ 4983697 h 6673820"/>
              <a:gd name="connsiteX384" fmla="*/ 11726855 w 11748700"/>
              <a:gd name="connsiteY384" fmla="*/ 5079037 h 6673820"/>
              <a:gd name="connsiteX385" fmla="*/ 11731188 w 11748700"/>
              <a:gd name="connsiteY385" fmla="*/ 5105039 h 6673820"/>
              <a:gd name="connsiteX386" fmla="*/ 11744189 w 11748700"/>
              <a:gd name="connsiteY386" fmla="*/ 5230715 h 6673820"/>
              <a:gd name="connsiteX387" fmla="*/ 11726855 w 11748700"/>
              <a:gd name="connsiteY387" fmla="*/ 5690082 h 6673820"/>
              <a:gd name="connsiteX388" fmla="*/ 11687852 w 11748700"/>
              <a:gd name="connsiteY388" fmla="*/ 5785422 h 6673820"/>
              <a:gd name="connsiteX389" fmla="*/ 11670517 w 11748700"/>
              <a:gd name="connsiteY389" fmla="*/ 5815757 h 6673820"/>
              <a:gd name="connsiteX390" fmla="*/ 11601179 w 11748700"/>
              <a:gd name="connsiteY390" fmla="*/ 5859094 h 6673820"/>
              <a:gd name="connsiteX391" fmla="*/ 11458168 w 11748700"/>
              <a:gd name="connsiteY391" fmla="*/ 5919765 h 6673820"/>
              <a:gd name="connsiteX392" fmla="*/ 11401831 w 11748700"/>
              <a:gd name="connsiteY392" fmla="*/ 5963101 h 6673820"/>
              <a:gd name="connsiteX393" fmla="*/ 11297823 w 11748700"/>
              <a:gd name="connsiteY393" fmla="*/ 6032440 h 6673820"/>
              <a:gd name="connsiteX394" fmla="*/ 11258820 w 11748700"/>
              <a:gd name="connsiteY394" fmla="*/ 6075776 h 6673820"/>
              <a:gd name="connsiteX395" fmla="*/ 11198149 w 11748700"/>
              <a:gd name="connsiteY395" fmla="*/ 6123446 h 6673820"/>
              <a:gd name="connsiteX396" fmla="*/ 11098475 w 11748700"/>
              <a:gd name="connsiteY396" fmla="*/ 6210119 h 6673820"/>
              <a:gd name="connsiteX397" fmla="*/ 10942464 w 11748700"/>
              <a:gd name="connsiteY397" fmla="*/ 6327128 h 6673820"/>
              <a:gd name="connsiteX398" fmla="*/ 10634775 w 11748700"/>
              <a:gd name="connsiteY398" fmla="*/ 6461471 h 6673820"/>
              <a:gd name="connsiteX399" fmla="*/ 10461429 w 11748700"/>
              <a:gd name="connsiteY399" fmla="*/ 6478806 h 6673820"/>
              <a:gd name="connsiteX400" fmla="*/ 10041065 w 11748700"/>
              <a:gd name="connsiteY400" fmla="*/ 6487473 h 6673820"/>
              <a:gd name="connsiteX401" fmla="*/ 9967393 w 11748700"/>
              <a:gd name="connsiteY401" fmla="*/ 6491807 h 6673820"/>
              <a:gd name="connsiteX402" fmla="*/ 9885054 w 11748700"/>
              <a:gd name="connsiteY402" fmla="*/ 6509141 h 6673820"/>
              <a:gd name="connsiteX403" fmla="*/ 9798381 w 11748700"/>
              <a:gd name="connsiteY403" fmla="*/ 6522142 h 6673820"/>
              <a:gd name="connsiteX404" fmla="*/ 9681372 w 11748700"/>
              <a:gd name="connsiteY404" fmla="*/ 6548144 h 6673820"/>
              <a:gd name="connsiteX405" fmla="*/ 9486358 w 11748700"/>
              <a:gd name="connsiteY405" fmla="*/ 6574146 h 6673820"/>
              <a:gd name="connsiteX406" fmla="*/ 9278343 w 11748700"/>
              <a:gd name="connsiteY406" fmla="*/ 6613149 h 6673820"/>
              <a:gd name="connsiteX407" fmla="*/ 9209004 w 11748700"/>
              <a:gd name="connsiteY407" fmla="*/ 6630483 h 6673820"/>
              <a:gd name="connsiteX408" fmla="*/ 8775639 w 11748700"/>
              <a:gd name="connsiteY408" fmla="*/ 6647818 h 6673820"/>
              <a:gd name="connsiteX409" fmla="*/ 8463617 w 11748700"/>
              <a:gd name="connsiteY409" fmla="*/ 6656485 h 6673820"/>
              <a:gd name="connsiteX410" fmla="*/ 8368276 w 11748700"/>
              <a:gd name="connsiteY410" fmla="*/ 6660819 h 6673820"/>
              <a:gd name="connsiteX411" fmla="*/ 8216599 w 11748700"/>
              <a:gd name="connsiteY411" fmla="*/ 6665153 h 6673820"/>
              <a:gd name="connsiteX412" fmla="*/ 7848239 w 11748700"/>
              <a:gd name="connsiteY412" fmla="*/ 6656485 h 6673820"/>
              <a:gd name="connsiteX413" fmla="*/ 7800568 w 11748700"/>
              <a:gd name="connsiteY413" fmla="*/ 6652152 h 6673820"/>
              <a:gd name="connsiteX414" fmla="*/ 7748565 w 11748700"/>
              <a:gd name="connsiteY414" fmla="*/ 6643484 h 6673820"/>
              <a:gd name="connsiteX415" fmla="*/ 7614221 w 11748700"/>
              <a:gd name="connsiteY415" fmla="*/ 6634817 h 6673820"/>
              <a:gd name="connsiteX416" fmla="*/ 7432208 w 11748700"/>
              <a:gd name="connsiteY416" fmla="*/ 6600148 h 6673820"/>
              <a:gd name="connsiteX417" fmla="*/ 7319533 w 11748700"/>
              <a:gd name="connsiteY417" fmla="*/ 6574146 h 6673820"/>
              <a:gd name="connsiteX418" fmla="*/ 7276197 w 11748700"/>
              <a:gd name="connsiteY418" fmla="*/ 6569812 h 6673820"/>
              <a:gd name="connsiteX419" fmla="*/ 7011844 w 11748700"/>
              <a:gd name="connsiteY419" fmla="*/ 6548144 h 6673820"/>
              <a:gd name="connsiteX420" fmla="*/ 6925171 w 11748700"/>
              <a:gd name="connsiteY420" fmla="*/ 6565479 h 6673820"/>
              <a:gd name="connsiteX421" fmla="*/ 6912170 w 11748700"/>
              <a:gd name="connsiteY421" fmla="*/ 6569812 h 6673820"/>
              <a:gd name="connsiteX422" fmla="*/ 6890502 w 11748700"/>
              <a:gd name="connsiteY422" fmla="*/ 6582813 h 6673820"/>
              <a:gd name="connsiteX423" fmla="*/ 6795162 w 11748700"/>
              <a:gd name="connsiteY423" fmla="*/ 6634817 h 6673820"/>
              <a:gd name="connsiteX424" fmla="*/ 6691154 w 11748700"/>
              <a:gd name="connsiteY424" fmla="*/ 6643484 h 6673820"/>
              <a:gd name="connsiteX425" fmla="*/ 6617482 w 11748700"/>
              <a:gd name="connsiteY425" fmla="*/ 6656485 h 6673820"/>
              <a:gd name="connsiteX426" fmla="*/ 6582813 w 11748700"/>
              <a:gd name="connsiteY426" fmla="*/ 6665153 h 6673820"/>
              <a:gd name="connsiteX427" fmla="*/ 6548144 w 11748700"/>
              <a:gd name="connsiteY427" fmla="*/ 6669486 h 6673820"/>
              <a:gd name="connsiteX428" fmla="*/ 6517808 w 11748700"/>
              <a:gd name="connsiteY428" fmla="*/ 6673820 h 6673820"/>
              <a:gd name="connsiteX429" fmla="*/ 6015105 w 11748700"/>
              <a:gd name="connsiteY429" fmla="*/ 6669486 h 6673820"/>
              <a:gd name="connsiteX430" fmla="*/ 5915431 w 11748700"/>
              <a:gd name="connsiteY430" fmla="*/ 6647818 h 6673820"/>
              <a:gd name="connsiteX431" fmla="*/ 5538403 w 11748700"/>
              <a:gd name="connsiteY431" fmla="*/ 6652152 h 6673820"/>
              <a:gd name="connsiteX432" fmla="*/ 5196045 w 11748700"/>
              <a:gd name="connsiteY432" fmla="*/ 6634817 h 6673820"/>
              <a:gd name="connsiteX433" fmla="*/ 4489660 w 11748700"/>
              <a:gd name="connsiteY433" fmla="*/ 6608815 h 6673820"/>
              <a:gd name="connsiteX434" fmla="*/ 4311981 w 11748700"/>
              <a:gd name="connsiteY434" fmla="*/ 6582813 h 6673820"/>
              <a:gd name="connsiteX435" fmla="*/ 4090965 w 11748700"/>
              <a:gd name="connsiteY435" fmla="*/ 6552478 h 6673820"/>
              <a:gd name="connsiteX436" fmla="*/ 3999958 w 11748700"/>
              <a:gd name="connsiteY436" fmla="*/ 6513475 h 6673820"/>
              <a:gd name="connsiteX437" fmla="*/ 3666267 w 11748700"/>
              <a:gd name="connsiteY437" fmla="*/ 6448470 h 6673820"/>
              <a:gd name="connsiteX438" fmla="*/ 3588261 w 11748700"/>
              <a:gd name="connsiteY438" fmla="*/ 6439803 h 6673820"/>
              <a:gd name="connsiteX439" fmla="*/ 3336910 w 11748700"/>
              <a:gd name="connsiteY439" fmla="*/ 6405134 h 6673820"/>
              <a:gd name="connsiteX440" fmla="*/ 3003219 w 11748700"/>
              <a:gd name="connsiteY440" fmla="*/ 6340129 h 6673820"/>
              <a:gd name="connsiteX441" fmla="*/ 2825539 w 11748700"/>
              <a:gd name="connsiteY441" fmla="*/ 6309793 h 6673820"/>
              <a:gd name="connsiteX442" fmla="*/ 2678195 w 11748700"/>
              <a:gd name="connsiteY442" fmla="*/ 6288125 h 6673820"/>
              <a:gd name="connsiteX443" fmla="*/ 2500515 w 11748700"/>
              <a:gd name="connsiteY443" fmla="*/ 6305460 h 6673820"/>
              <a:gd name="connsiteX444" fmla="*/ 2439844 w 11748700"/>
              <a:gd name="connsiteY444" fmla="*/ 6314127 h 6673820"/>
              <a:gd name="connsiteX445" fmla="*/ 2244830 w 11748700"/>
              <a:gd name="connsiteY445" fmla="*/ 6361797 h 6673820"/>
              <a:gd name="connsiteX446" fmla="*/ 2088819 w 11748700"/>
              <a:gd name="connsiteY446" fmla="*/ 6383465 h 6673820"/>
              <a:gd name="connsiteX447" fmla="*/ 2015147 w 11748700"/>
              <a:gd name="connsiteY447" fmla="*/ 6400800 h 6673820"/>
              <a:gd name="connsiteX448" fmla="*/ 1950142 w 11748700"/>
              <a:gd name="connsiteY448" fmla="*/ 6409467 h 6673820"/>
              <a:gd name="connsiteX449" fmla="*/ 1815799 w 11748700"/>
              <a:gd name="connsiteY449" fmla="*/ 6444137 h 6673820"/>
              <a:gd name="connsiteX450" fmla="*/ 1681456 w 11748700"/>
              <a:gd name="connsiteY450" fmla="*/ 6452804 h 6673820"/>
              <a:gd name="connsiteX451" fmla="*/ 1473440 w 11748700"/>
              <a:gd name="connsiteY451" fmla="*/ 6431136 h 6673820"/>
              <a:gd name="connsiteX452" fmla="*/ 1369433 w 11748700"/>
              <a:gd name="connsiteY452" fmla="*/ 6418135 h 6673820"/>
              <a:gd name="connsiteX453" fmla="*/ 1287093 w 11748700"/>
              <a:gd name="connsiteY453" fmla="*/ 6405134 h 6673820"/>
              <a:gd name="connsiteX454" fmla="*/ 1239423 w 11748700"/>
              <a:gd name="connsiteY454" fmla="*/ 6396466 h 6673820"/>
              <a:gd name="connsiteX455" fmla="*/ 1165751 w 11748700"/>
              <a:gd name="connsiteY455" fmla="*/ 6370464 h 6673820"/>
              <a:gd name="connsiteX456" fmla="*/ 1053076 w 11748700"/>
              <a:gd name="connsiteY456" fmla="*/ 6335795 h 6673820"/>
              <a:gd name="connsiteX457" fmla="*/ 892731 w 11748700"/>
              <a:gd name="connsiteY457" fmla="*/ 6244789 h 6673820"/>
              <a:gd name="connsiteX458" fmla="*/ 858062 w 11748700"/>
              <a:gd name="connsiteY458" fmla="*/ 6218787 h 6673820"/>
              <a:gd name="connsiteX459" fmla="*/ 775723 w 11748700"/>
              <a:gd name="connsiteY459" fmla="*/ 6149448 h 6673820"/>
              <a:gd name="connsiteX460" fmla="*/ 719385 w 11748700"/>
              <a:gd name="connsiteY460" fmla="*/ 6023773 h 6673820"/>
              <a:gd name="connsiteX461" fmla="*/ 654381 w 11748700"/>
              <a:gd name="connsiteY461" fmla="*/ 5950101 h 6673820"/>
              <a:gd name="connsiteX462" fmla="*/ 628379 w 11748700"/>
              <a:gd name="connsiteY462" fmla="*/ 5893763 h 6673820"/>
              <a:gd name="connsiteX463" fmla="*/ 576375 w 11748700"/>
              <a:gd name="connsiteY463" fmla="*/ 5802756 h 6673820"/>
              <a:gd name="connsiteX464" fmla="*/ 489702 w 11748700"/>
              <a:gd name="connsiteY464" fmla="*/ 5620743 h 6673820"/>
              <a:gd name="connsiteX465" fmla="*/ 476701 w 11748700"/>
              <a:gd name="connsiteY465" fmla="*/ 5551405 h 6673820"/>
              <a:gd name="connsiteX466" fmla="*/ 372693 w 11748700"/>
              <a:gd name="connsiteY466" fmla="*/ 5317388 h 6673820"/>
              <a:gd name="connsiteX467" fmla="*/ 359693 w 11748700"/>
              <a:gd name="connsiteY467" fmla="*/ 5269718 h 6673820"/>
              <a:gd name="connsiteX468" fmla="*/ 329357 w 11748700"/>
              <a:gd name="connsiteY468" fmla="*/ 5183045 h 6673820"/>
              <a:gd name="connsiteX469" fmla="*/ 281687 w 11748700"/>
              <a:gd name="connsiteY469" fmla="*/ 5083371 h 6673820"/>
              <a:gd name="connsiteX470" fmla="*/ 251351 w 11748700"/>
              <a:gd name="connsiteY470" fmla="*/ 5009699 h 6673820"/>
              <a:gd name="connsiteX471" fmla="*/ 238350 w 11748700"/>
              <a:gd name="connsiteY471" fmla="*/ 4970696 h 6673820"/>
              <a:gd name="connsiteX472" fmla="*/ 212348 w 11748700"/>
              <a:gd name="connsiteY472" fmla="*/ 4936027 h 6673820"/>
              <a:gd name="connsiteX473" fmla="*/ 177679 w 11748700"/>
              <a:gd name="connsiteY473" fmla="*/ 4849354 h 6673820"/>
              <a:gd name="connsiteX474" fmla="*/ 125675 w 11748700"/>
              <a:gd name="connsiteY474" fmla="*/ 4745346 h 6673820"/>
              <a:gd name="connsiteX475" fmla="*/ 99674 w 11748700"/>
              <a:gd name="connsiteY475" fmla="*/ 4654339 h 6673820"/>
              <a:gd name="connsiteX476" fmla="*/ 73672 w 11748700"/>
              <a:gd name="connsiteY476" fmla="*/ 4602336 h 6673820"/>
              <a:gd name="connsiteX477" fmla="*/ 69338 w 11748700"/>
              <a:gd name="connsiteY477" fmla="*/ 4580667 h 6673820"/>
              <a:gd name="connsiteX478" fmla="*/ 47670 w 11748700"/>
              <a:gd name="connsiteY478" fmla="*/ 4537331 h 6673820"/>
              <a:gd name="connsiteX479" fmla="*/ 39002 w 11748700"/>
              <a:gd name="connsiteY479" fmla="*/ 4515663 h 6673820"/>
              <a:gd name="connsiteX480" fmla="*/ 34669 w 11748700"/>
              <a:gd name="connsiteY480" fmla="*/ 4493994 h 6673820"/>
              <a:gd name="connsiteX481" fmla="*/ 30335 w 11748700"/>
              <a:gd name="connsiteY481" fmla="*/ 4450658 h 6673820"/>
              <a:gd name="connsiteX482" fmla="*/ 21668 w 11748700"/>
              <a:gd name="connsiteY482" fmla="*/ 4428990 h 6673820"/>
              <a:gd name="connsiteX483" fmla="*/ 13001 w 11748700"/>
              <a:gd name="connsiteY483" fmla="*/ 4359651 h 6673820"/>
              <a:gd name="connsiteX484" fmla="*/ 0 w 11748700"/>
              <a:gd name="connsiteY484" fmla="*/ 4238309 h 6673820"/>
              <a:gd name="connsiteX485" fmla="*/ 4333 w 11748700"/>
              <a:gd name="connsiteY485" fmla="*/ 4025960 h 6673820"/>
              <a:gd name="connsiteX486" fmla="*/ 13001 w 11748700"/>
              <a:gd name="connsiteY486" fmla="*/ 3999958 h 6673820"/>
              <a:gd name="connsiteX487" fmla="*/ 17334 w 11748700"/>
              <a:gd name="connsiteY487" fmla="*/ 3973956 h 6673820"/>
              <a:gd name="connsiteX488" fmla="*/ 26002 w 11748700"/>
              <a:gd name="connsiteY488" fmla="*/ 3930620 h 6673820"/>
              <a:gd name="connsiteX489" fmla="*/ 34669 w 11748700"/>
              <a:gd name="connsiteY489" fmla="*/ 3878616 h 6673820"/>
              <a:gd name="connsiteX490" fmla="*/ 43336 w 11748700"/>
              <a:gd name="connsiteY490" fmla="*/ 3861282 h 6673820"/>
              <a:gd name="connsiteX491" fmla="*/ 47670 w 11748700"/>
              <a:gd name="connsiteY491" fmla="*/ 3843947 h 6673820"/>
              <a:gd name="connsiteX492" fmla="*/ 56337 w 11748700"/>
              <a:gd name="connsiteY492" fmla="*/ 3826612 h 6673820"/>
              <a:gd name="connsiteX493" fmla="*/ 69338 w 11748700"/>
              <a:gd name="connsiteY493" fmla="*/ 3787610 h 6673820"/>
              <a:gd name="connsiteX494" fmla="*/ 78005 w 11748700"/>
              <a:gd name="connsiteY494" fmla="*/ 3770275 h 6673820"/>
              <a:gd name="connsiteX495" fmla="*/ 95340 w 11748700"/>
              <a:gd name="connsiteY495" fmla="*/ 3718271 h 6673820"/>
              <a:gd name="connsiteX496" fmla="*/ 104007 w 11748700"/>
              <a:gd name="connsiteY496" fmla="*/ 3696603 h 6673820"/>
              <a:gd name="connsiteX497" fmla="*/ 151677 w 11748700"/>
              <a:gd name="connsiteY497" fmla="*/ 3657600 h 6673820"/>
              <a:gd name="connsiteX498" fmla="*/ 294688 w 11748700"/>
              <a:gd name="connsiteY498" fmla="*/ 3661934 h 6673820"/>
              <a:gd name="connsiteX499" fmla="*/ 359693 w 11748700"/>
              <a:gd name="connsiteY499" fmla="*/ 3692269 h 6673820"/>
              <a:gd name="connsiteX500" fmla="*/ 377027 w 11748700"/>
              <a:gd name="connsiteY500" fmla="*/ 3709604 h 6673820"/>
              <a:gd name="connsiteX501" fmla="*/ 437698 w 11748700"/>
              <a:gd name="connsiteY501" fmla="*/ 3726938 h 6673820"/>
              <a:gd name="connsiteX502" fmla="*/ 511177 w 11748700"/>
              <a:gd name="connsiteY50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691154 w 11748700"/>
              <a:gd name="connsiteY123" fmla="*/ 4736679 h 6673820"/>
              <a:gd name="connsiteX124" fmla="*/ 6760493 w 11748700"/>
              <a:gd name="connsiteY124" fmla="*/ 4728011 h 6673820"/>
              <a:gd name="connsiteX125" fmla="*/ 6786494 w 11748700"/>
              <a:gd name="connsiteY125" fmla="*/ 4719344 h 6673820"/>
              <a:gd name="connsiteX126" fmla="*/ 6571188 w 11748700"/>
              <a:gd name="connsiteY126" fmla="*/ 4257106 h 6673820"/>
              <a:gd name="connsiteX127" fmla="*/ 7024845 w 11748700"/>
              <a:gd name="connsiteY127" fmla="*/ 4697676 h 6673820"/>
              <a:gd name="connsiteX128" fmla="*/ 7042180 w 11748700"/>
              <a:gd name="connsiteY128" fmla="*/ 4693342 h 6673820"/>
              <a:gd name="connsiteX129" fmla="*/ 7076849 w 11748700"/>
              <a:gd name="connsiteY129" fmla="*/ 4680341 h 6673820"/>
              <a:gd name="connsiteX130" fmla="*/ 7098517 w 11748700"/>
              <a:gd name="connsiteY130" fmla="*/ 4671674 h 6673820"/>
              <a:gd name="connsiteX131" fmla="*/ 7163522 w 11748700"/>
              <a:gd name="connsiteY131" fmla="*/ 4658673 h 6673820"/>
              <a:gd name="connsiteX132" fmla="*/ 7193857 w 11748700"/>
              <a:gd name="connsiteY132" fmla="*/ 4641338 h 6673820"/>
              <a:gd name="connsiteX133" fmla="*/ 7224193 w 11748700"/>
              <a:gd name="connsiteY133" fmla="*/ 4637005 h 6673820"/>
              <a:gd name="connsiteX134" fmla="*/ 7245861 w 11748700"/>
              <a:gd name="connsiteY134" fmla="*/ 4632671 h 6673820"/>
              <a:gd name="connsiteX135" fmla="*/ 7271863 w 11748700"/>
              <a:gd name="connsiteY135" fmla="*/ 4628337 h 6673820"/>
              <a:gd name="connsiteX136" fmla="*/ 7284864 w 11748700"/>
              <a:gd name="connsiteY136" fmla="*/ 4624004 h 6673820"/>
              <a:gd name="connsiteX137" fmla="*/ 7310866 w 11748700"/>
              <a:gd name="connsiteY137" fmla="*/ 4619670 h 6673820"/>
              <a:gd name="connsiteX138" fmla="*/ 7328201 w 11748700"/>
              <a:gd name="connsiteY138" fmla="*/ 4615337 h 6673820"/>
              <a:gd name="connsiteX139" fmla="*/ 7436542 w 11748700"/>
              <a:gd name="connsiteY139" fmla="*/ 4619670 h 6673820"/>
              <a:gd name="connsiteX140" fmla="*/ 7492879 w 11748700"/>
              <a:gd name="connsiteY140" fmla="*/ 4632671 h 6673820"/>
              <a:gd name="connsiteX141" fmla="*/ 7505880 w 11748700"/>
              <a:gd name="connsiteY141" fmla="*/ 4637005 h 6673820"/>
              <a:gd name="connsiteX142" fmla="*/ 7531882 w 11748700"/>
              <a:gd name="connsiteY142" fmla="*/ 4641338 h 6673820"/>
              <a:gd name="connsiteX143" fmla="*/ 7562218 w 11748700"/>
              <a:gd name="connsiteY143" fmla="*/ 4650006 h 6673820"/>
              <a:gd name="connsiteX144" fmla="*/ 7570885 w 11748700"/>
              <a:gd name="connsiteY144" fmla="*/ 4663007 h 6673820"/>
              <a:gd name="connsiteX145" fmla="*/ 7588220 w 11748700"/>
              <a:gd name="connsiteY145" fmla="*/ 4697676 h 6673820"/>
              <a:gd name="connsiteX146" fmla="*/ 7601220 w 11748700"/>
              <a:gd name="connsiteY146" fmla="*/ 4715010 h 6673820"/>
              <a:gd name="connsiteX147" fmla="*/ 7614221 w 11748700"/>
              <a:gd name="connsiteY147" fmla="*/ 4728011 h 6673820"/>
              <a:gd name="connsiteX148" fmla="*/ 7622889 w 11748700"/>
              <a:gd name="connsiteY148" fmla="*/ 4745346 h 6673820"/>
              <a:gd name="connsiteX149" fmla="*/ 7640223 w 11748700"/>
              <a:gd name="connsiteY149" fmla="*/ 4767014 h 6673820"/>
              <a:gd name="connsiteX150" fmla="*/ 7661892 w 11748700"/>
              <a:gd name="connsiteY150" fmla="*/ 4801683 h 6673820"/>
              <a:gd name="connsiteX151" fmla="*/ 7666225 w 11748700"/>
              <a:gd name="connsiteY151" fmla="*/ 4814684 h 6673820"/>
              <a:gd name="connsiteX152" fmla="*/ 7674893 w 11748700"/>
              <a:gd name="connsiteY152" fmla="*/ 4827685 h 6673820"/>
              <a:gd name="connsiteX153" fmla="*/ 7731230 w 11748700"/>
              <a:gd name="connsiteY153" fmla="*/ 4888356 h 6673820"/>
              <a:gd name="connsiteX154" fmla="*/ 7744231 w 11748700"/>
              <a:gd name="connsiteY154" fmla="*/ 4901357 h 6673820"/>
              <a:gd name="connsiteX155" fmla="*/ 7765899 w 11748700"/>
              <a:gd name="connsiteY155" fmla="*/ 4931693 h 6673820"/>
              <a:gd name="connsiteX156" fmla="*/ 7809236 w 11748700"/>
              <a:gd name="connsiteY156" fmla="*/ 4966362 h 6673820"/>
              <a:gd name="connsiteX157" fmla="*/ 7908910 w 11748700"/>
              <a:gd name="connsiteY157" fmla="*/ 4962028 h 6673820"/>
              <a:gd name="connsiteX158" fmla="*/ 7973914 w 11748700"/>
              <a:gd name="connsiteY158" fmla="*/ 4953361 h 6673820"/>
              <a:gd name="connsiteX159" fmla="*/ 7995583 w 11748700"/>
              <a:gd name="connsiteY159" fmla="*/ 4949028 h 6673820"/>
              <a:gd name="connsiteX160" fmla="*/ 8069255 w 11748700"/>
              <a:gd name="connsiteY160" fmla="*/ 4944694 h 6673820"/>
              <a:gd name="connsiteX161" fmla="*/ 8147260 w 11748700"/>
              <a:gd name="connsiteY161" fmla="*/ 4931693 h 6673820"/>
              <a:gd name="connsiteX162" fmla="*/ 8199264 w 11748700"/>
              <a:gd name="connsiteY162" fmla="*/ 4918692 h 6673820"/>
              <a:gd name="connsiteX163" fmla="*/ 8238267 w 11748700"/>
              <a:gd name="connsiteY163" fmla="*/ 4910025 h 6673820"/>
              <a:gd name="connsiteX164" fmla="*/ 8298938 w 11748700"/>
              <a:gd name="connsiteY164" fmla="*/ 4875355 h 6673820"/>
              <a:gd name="connsiteX165" fmla="*/ 8320606 w 11748700"/>
              <a:gd name="connsiteY165" fmla="*/ 4866688 h 6673820"/>
              <a:gd name="connsiteX166" fmla="*/ 8342275 w 11748700"/>
              <a:gd name="connsiteY166" fmla="*/ 4853687 h 6673820"/>
              <a:gd name="connsiteX167" fmla="*/ 8411613 w 11748700"/>
              <a:gd name="connsiteY167" fmla="*/ 4823352 h 6673820"/>
              <a:gd name="connsiteX168" fmla="*/ 8433281 w 11748700"/>
              <a:gd name="connsiteY168" fmla="*/ 4810351 h 6673820"/>
              <a:gd name="connsiteX169" fmla="*/ 8463617 w 11748700"/>
              <a:gd name="connsiteY169" fmla="*/ 4788683 h 6673820"/>
              <a:gd name="connsiteX170" fmla="*/ 8532955 w 11748700"/>
              <a:gd name="connsiteY170" fmla="*/ 4758347 h 6673820"/>
              <a:gd name="connsiteX171" fmla="*/ 8576292 w 11748700"/>
              <a:gd name="connsiteY171" fmla="*/ 4736679 h 6673820"/>
              <a:gd name="connsiteX172" fmla="*/ 8597960 w 11748700"/>
              <a:gd name="connsiteY172" fmla="*/ 4723678 h 6673820"/>
              <a:gd name="connsiteX173" fmla="*/ 8632629 w 11748700"/>
              <a:gd name="connsiteY173" fmla="*/ 4706343 h 6673820"/>
              <a:gd name="connsiteX174" fmla="*/ 8671632 w 11748700"/>
              <a:gd name="connsiteY174" fmla="*/ 4680341 h 6673820"/>
              <a:gd name="connsiteX175" fmla="*/ 8727969 w 11748700"/>
              <a:gd name="connsiteY175" fmla="*/ 4641338 h 6673820"/>
              <a:gd name="connsiteX176" fmla="*/ 8758305 w 11748700"/>
              <a:gd name="connsiteY176" fmla="*/ 4615337 h 6673820"/>
              <a:gd name="connsiteX177" fmla="*/ 8827643 w 11748700"/>
              <a:gd name="connsiteY177" fmla="*/ 4567666 h 6673820"/>
              <a:gd name="connsiteX178" fmla="*/ 8914316 w 11748700"/>
              <a:gd name="connsiteY178" fmla="*/ 4515663 h 6673820"/>
              <a:gd name="connsiteX179" fmla="*/ 8940318 w 11748700"/>
              <a:gd name="connsiteY179" fmla="*/ 4493994 h 6673820"/>
              <a:gd name="connsiteX180" fmla="*/ 8961986 w 11748700"/>
              <a:gd name="connsiteY180" fmla="*/ 4472326 h 6673820"/>
              <a:gd name="connsiteX181" fmla="*/ 9000989 w 11748700"/>
              <a:gd name="connsiteY181" fmla="*/ 4437657 h 6673820"/>
              <a:gd name="connsiteX182" fmla="*/ 9022657 w 11748700"/>
              <a:gd name="connsiteY182" fmla="*/ 4415989 h 6673820"/>
              <a:gd name="connsiteX183" fmla="*/ 9052993 w 11748700"/>
              <a:gd name="connsiteY183" fmla="*/ 4389987 h 6673820"/>
              <a:gd name="connsiteX184" fmla="*/ 9109330 w 11748700"/>
              <a:gd name="connsiteY184" fmla="*/ 4329316 h 6673820"/>
              <a:gd name="connsiteX185" fmla="*/ 9165668 w 11748700"/>
              <a:gd name="connsiteY185" fmla="*/ 4290313 h 6673820"/>
              <a:gd name="connsiteX186" fmla="*/ 9191670 w 11748700"/>
              <a:gd name="connsiteY186" fmla="*/ 4268645 h 6673820"/>
              <a:gd name="connsiteX187" fmla="*/ 9248007 w 11748700"/>
              <a:gd name="connsiteY187" fmla="*/ 4238309 h 6673820"/>
              <a:gd name="connsiteX188" fmla="*/ 9339014 w 11748700"/>
              <a:gd name="connsiteY188" fmla="*/ 4155970 h 6673820"/>
              <a:gd name="connsiteX189" fmla="*/ 9430020 w 11748700"/>
              <a:gd name="connsiteY189" fmla="*/ 4025960 h 6673820"/>
              <a:gd name="connsiteX190" fmla="*/ 9495025 w 11748700"/>
              <a:gd name="connsiteY190" fmla="*/ 3900284 h 6673820"/>
              <a:gd name="connsiteX191" fmla="*/ 9568697 w 11748700"/>
              <a:gd name="connsiteY191" fmla="*/ 3796277 h 6673820"/>
              <a:gd name="connsiteX192" fmla="*/ 9612034 w 11748700"/>
              <a:gd name="connsiteY192" fmla="*/ 3713937 h 6673820"/>
              <a:gd name="connsiteX193" fmla="*/ 9655370 w 11748700"/>
              <a:gd name="connsiteY193" fmla="*/ 3644599 h 6673820"/>
              <a:gd name="connsiteX194" fmla="*/ 9651037 w 11748700"/>
              <a:gd name="connsiteY194" fmla="*/ 3475587 h 6673820"/>
              <a:gd name="connsiteX195" fmla="*/ 9612034 w 11748700"/>
              <a:gd name="connsiteY195" fmla="*/ 3410582 h 6673820"/>
              <a:gd name="connsiteX196" fmla="*/ 9473357 w 11748700"/>
              <a:gd name="connsiteY196" fmla="*/ 3237236 h 6673820"/>
              <a:gd name="connsiteX197" fmla="*/ 9399685 w 11748700"/>
              <a:gd name="connsiteY197" fmla="*/ 3176565 h 6673820"/>
              <a:gd name="connsiteX198" fmla="*/ 9347681 w 11748700"/>
              <a:gd name="connsiteY198" fmla="*/ 3128895 h 6673820"/>
              <a:gd name="connsiteX199" fmla="*/ 9217672 w 11748700"/>
              <a:gd name="connsiteY199" fmla="*/ 3042222 h 6673820"/>
              <a:gd name="connsiteX200" fmla="*/ 9083329 w 11748700"/>
              <a:gd name="connsiteY200" fmla="*/ 2968550 h 6673820"/>
              <a:gd name="connsiteX201" fmla="*/ 8983655 w 11748700"/>
              <a:gd name="connsiteY201" fmla="*/ 2933881 h 6673820"/>
              <a:gd name="connsiteX202" fmla="*/ 8831977 w 11748700"/>
              <a:gd name="connsiteY202" fmla="*/ 2873210 h 6673820"/>
              <a:gd name="connsiteX203" fmla="*/ 8680299 w 11748700"/>
              <a:gd name="connsiteY203" fmla="*/ 2803871 h 6673820"/>
              <a:gd name="connsiteX204" fmla="*/ 8567624 w 11748700"/>
              <a:gd name="connsiteY204" fmla="*/ 2773536 h 6673820"/>
              <a:gd name="connsiteX205" fmla="*/ 8446282 w 11748700"/>
              <a:gd name="connsiteY205" fmla="*/ 2730199 h 6673820"/>
              <a:gd name="connsiteX206" fmla="*/ 8242601 w 11748700"/>
              <a:gd name="connsiteY206" fmla="*/ 2673862 h 6673820"/>
              <a:gd name="connsiteX207" fmla="*/ 7917577 w 11748700"/>
              <a:gd name="connsiteY207" fmla="*/ 2561187 h 6673820"/>
              <a:gd name="connsiteX208" fmla="*/ 7683560 w 11748700"/>
              <a:gd name="connsiteY208" fmla="*/ 2496182 h 6673820"/>
              <a:gd name="connsiteX209" fmla="*/ 7302199 w 11748700"/>
              <a:gd name="connsiteY209" fmla="*/ 2379173 h 6673820"/>
              <a:gd name="connsiteX210" fmla="*/ 6920838 w 11748700"/>
              <a:gd name="connsiteY210" fmla="*/ 2322836 h 6673820"/>
              <a:gd name="connsiteX211" fmla="*/ 6799495 w 11748700"/>
              <a:gd name="connsiteY211" fmla="*/ 2288167 h 6673820"/>
              <a:gd name="connsiteX212" fmla="*/ 6730157 w 11748700"/>
              <a:gd name="connsiteY212" fmla="*/ 2279500 h 6673820"/>
              <a:gd name="connsiteX213" fmla="*/ 6630483 w 11748700"/>
              <a:gd name="connsiteY213" fmla="*/ 2262165 h 6673820"/>
              <a:gd name="connsiteX214" fmla="*/ 6582813 w 11748700"/>
              <a:gd name="connsiteY214" fmla="*/ 2249164 h 6673820"/>
              <a:gd name="connsiteX215" fmla="*/ 6478805 w 11748700"/>
              <a:gd name="connsiteY215" fmla="*/ 2240497 h 6673820"/>
              <a:gd name="connsiteX216" fmla="*/ 5997770 w 11748700"/>
              <a:gd name="connsiteY216" fmla="*/ 2227496 h 6673820"/>
              <a:gd name="connsiteX217" fmla="*/ 5183044 w 11748700"/>
              <a:gd name="connsiteY217" fmla="*/ 2223162 h 6673820"/>
              <a:gd name="connsiteX218" fmla="*/ 4593668 w 11748700"/>
              <a:gd name="connsiteY218" fmla="*/ 2201494 h 6673820"/>
              <a:gd name="connsiteX219" fmla="*/ 4467992 w 11748700"/>
              <a:gd name="connsiteY219" fmla="*/ 2188493 h 6673820"/>
              <a:gd name="connsiteX220" fmla="*/ 4277311 w 11748700"/>
              <a:gd name="connsiteY220" fmla="*/ 2171158 h 6673820"/>
              <a:gd name="connsiteX221" fmla="*/ 4207973 w 11748700"/>
              <a:gd name="connsiteY221" fmla="*/ 2162491 h 6673820"/>
              <a:gd name="connsiteX222" fmla="*/ 4168970 w 11748700"/>
              <a:gd name="connsiteY222" fmla="*/ 2153824 h 6673820"/>
              <a:gd name="connsiteX223" fmla="*/ 3722604 w 11748700"/>
              <a:gd name="connsiteY223" fmla="*/ 2145156 h 6673820"/>
              <a:gd name="connsiteX224" fmla="*/ 3627264 w 11748700"/>
              <a:gd name="connsiteY224" fmla="*/ 2136489 h 6673820"/>
              <a:gd name="connsiteX225" fmla="*/ 3592595 w 11748700"/>
              <a:gd name="connsiteY225" fmla="*/ 2123488 h 6673820"/>
              <a:gd name="connsiteX226" fmla="*/ 3471253 w 11748700"/>
              <a:gd name="connsiteY226" fmla="*/ 2101820 h 6673820"/>
              <a:gd name="connsiteX227" fmla="*/ 3349911 w 11748700"/>
              <a:gd name="connsiteY227" fmla="*/ 2054150 h 6673820"/>
              <a:gd name="connsiteX228" fmla="*/ 3228568 w 11748700"/>
              <a:gd name="connsiteY228" fmla="*/ 2006480 h 6673820"/>
              <a:gd name="connsiteX229" fmla="*/ 3206900 w 11748700"/>
              <a:gd name="connsiteY229" fmla="*/ 1989145 h 6673820"/>
              <a:gd name="connsiteX230" fmla="*/ 3163564 w 11748700"/>
              <a:gd name="connsiteY230" fmla="*/ 1967477 h 6673820"/>
              <a:gd name="connsiteX231" fmla="*/ 3124561 w 11748700"/>
              <a:gd name="connsiteY231" fmla="*/ 1932808 h 6673820"/>
              <a:gd name="connsiteX232" fmla="*/ 3094225 w 11748700"/>
              <a:gd name="connsiteY232" fmla="*/ 1911139 h 6673820"/>
              <a:gd name="connsiteX233" fmla="*/ 3020553 w 11748700"/>
              <a:gd name="connsiteY233" fmla="*/ 1850468 h 6673820"/>
              <a:gd name="connsiteX234" fmla="*/ 2994551 w 11748700"/>
              <a:gd name="connsiteY234" fmla="*/ 1828800 h 6673820"/>
              <a:gd name="connsiteX235" fmla="*/ 2977217 w 11748700"/>
              <a:gd name="connsiteY235" fmla="*/ 1807132 h 6673820"/>
              <a:gd name="connsiteX236" fmla="*/ 2964216 w 11748700"/>
              <a:gd name="connsiteY236" fmla="*/ 1794131 h 6673820"/>
              <a:gd name="connsiteX237" fmla="*/ 2951215 w 11748700"/>
              <a:gd name="connsiteY237" fmla="*/ 1768129 h 6673820"/>
              <a:gd name="connsiteX238" fmla="*/ 2933880 w 11748700"/>
              <a:gd name="connsiteY238" fmla="*/ 1746461 h 6673820"/>
              <a:gd name="connsiteX239" fmla="*/ 2916546 w 11748700"/>
              <a:gd name="connsiteY239" fmla="*/ 1720459 h 6673820"/>
              <a:gd name="connsiteX240" fmla="*/ 2899211 w 11748700"/>
              <a:gd name="connsiteY240" fmla="*/ 1703124 h 6673820"/>
              <a:gd name="connsiteX241" fmla="*/ 2890544 w 11748700"/>
              <a:gd name="connsiteY241" fmla="*/ 1690123 h 6673820"/>
              <a:gd name="connsiteX242" fmla="*/ 2829873 w 11748700"/>
              <a:gd name="connsiteY242" fmla="*/ 1607784 h 6673820"/>
              <a:gd name="connsiteX243" fmla="*/ 2816872 w 11748700"/>
              <a:gd name="connsiteY243" fmla="*/ 1577448 h 6673820"/>
              <a:gd name="connsiteX244" fmla="*/ 2812538 w 11748700"/>
              <a:gd name="connsiteY244" fmla="*/ 1542779 h 6673820"/>
              <a:gd name="connsiteX245" fmla="*/ 2808204 w 11748700"/>
              <a:gd name="connsiteY245" fmla="*/ 1430104 h 6673820"/>
              <a:gd name="connsiteX246" fmla="*/ 2799537 w 11748700"/>
              <a:gd name="connsiteY246" fmla="*/ 1391101 h 6673820"/>
              <a:gd name="connsiteX247" fmla="*/ 2795203 w 11748700"/>
              <a:gd name="connsiteY247" fmla="*/ 1343431 h 6673820"/>
              <a:gd name="connsiteX248" fmla="*/ 2786536 w 11748700"/>
              <a:gd name="connsiteY248" fmla="*/ 1300095 h 6673820"/>
              <a:gd name="connsiteX249" fmla="*/ 2773535 w 11748700"/>
              <a:gd name="connsiteY249" fmla="*/ 1152751 h 6673820"/>
              <a:gd name="connsiteX250" fmla="*/ 2769202 w 11748700"/>
              <a:gd name="connsiteY250" fmla="*/ 1135416 h 6673820"/>
              <a:gd name="connsiteX251" fmla="*/ 2777869 w 11748700"/>
              <a:gd name="connsiteY251" fmla="*/ 996739 h 6673820"/>
              <a:gd name="connsiteX252" fmla="*/ 2786536 w 11748700"/>
              <a:gd name="connsiteY252" fmla="*/ 966404 h 6673820"/>
              <a:gd name="connsiteX253" fmla="*/ 2812538 w 11748700"/>
              <a:gd name="connsiteY253" fmla="*/ 905733 h 6673820"/>
              <a:gd name="connsiteX254" fmla="*/ 2847207 w 11748700"/>
              <a:gd name="connsiteY254" fmla="*/ 862396 h 6673820"/>
              <a:gd name="connsiteX255" fmla="*/ 2864542 w 11748700"/>
              <a:gd name="connsiteY255" fmla="*/ 840728 h 6673820"/>
              <a:gd name="connsiteX256" fmla="*/ 2881876 w 11748700"/>
              <a:gd name="connsiteY256" fmla="*/ 827727 h 6673820"/>
              <a:gd name="connsiteX257" fmla="*/ 2894877 w 11748700"/>
              <a:gd name="connsiteY257" fmla="*/ 819060 h 6673820"/>
              <a:gd name="connsiteX258" fmla="*/ 2912212 w 11748700"/>
              <a:gd name="connsiteY258" fmla="*/ 801725 h 6673820"/>
              <a:gd name="connsiteX259" fmla="*/ 3003219 w 11748700"/>
              <a:gd name="connsiteY259" fmla="*/ 775723 h 6673820"/>
              <a:gd name="connsiteX260" fmla="*/ 3115893 w 11748700"/>
              <a:gd name="connsiteY260" fmla="*/ 749721 h 6673820"/>
              <a:gd name="connsiteX261" fmla="*/ 3137562 w 11748700"/>
              <a:gd name="connsiteY261" fmla="*/ 741054 h 6673820"/>
              <a:gd name="connsiteX262" fmla="*/ 3163564 w 11748700"/>
              <a:gd name="connsiteY262" fmla="*/ 732387 h 6673820"/>
              <a:gd name="connsiteX263" fmla="*/ 3219901 w 11748700"/>
              <a:gd name="connsiteY263" fmla="*/ 702051 h 6673820"/>
              <a:gd name="connsiteX264" fmla="*/ 3237236 w 11748700"/>
              <a:gd name="connsiteY264" fmla="*/ 689050 h 6673820"/>
              <a:gd name="connsiteX265" fmla="*/ 3293573 w 11748700"/>
              <a:gd name="connsiteY265" fmla="*/ 663048 h 6673820"/>
              <a:gd name="connsiteX266" fmla="*/ 3323909 w 11748700"/>
              <a:gd name="connsiteY266" fmla="*/ 650047 h 6673820"/>
              <a:gd name="connsiteX267" fmla="*/ 3362911 w 11748700"/>
              <a:gd name="connsiteY267" fmla="*/ 641380 h 6673820"/>
              <a:gd name="connsiteX268" fmla="*/ 3488587 w 11748700"/>
              <a:gd name="connsiteY268" fmla="*/ 619712 h 6673820"/>
              <a:gd name="connsiteX269" fmla="*/ 3644599 w 11748700"/>
              <a:gd name="connsiteY269" fmla="*/ 598044 h 6673820"/>
              <a:gd name="connsiteX270" fmla="*/ 3731272 w 11748700"/>
              <a:gd name="connsiteY270" fmla="*/ 589376 h 6673820"/>
              <a:gd name="connsiteX271" fmla="*/ 3809277 w 11748700"/>
              <a:gd name="connsiteY271" fmla="*/ 576375 h 6673820"/>
              <a:gd name="connsiteX272" fmla="*/ 3891617 w 11748700"/>
              <a:gd name="connsiteY272" fmla="*/ 567708 h 6673820"/>
              <a:gd name="connsiteX273" fmla="*/ 4359651 w 11748700"/>
              <a:gd name="connsiteY273" fmla="*/ 533039 h 6673820"/>
              <a:gd name="connsiteX274" fmla="*/ 4428989 w 11748700"/>
              <a:gd name="connsiteY274" fmla="*/ 520038 h 6673820"/>
              <a:gd name="connsiteX275" fmla="*/ 4554665 w 11748700"/>
              <a:gd name="connsiteY275" fmla="*/ 507037 h 6673820"/>
              <a:gd name="connsiteX276" fmla="*/ 4654339 w 11748700"/>
              <a:gd name="connsiteY276" fmla="*/ 485369 h 6673820"/>
              <a:gd name="connsiteX277" fmla="*/ 4758347 w 11748700"/>
              <a:gd name="connsiteY277" fmla="*/ 437699 h 6673820"/>
              <a:gd name="connsiteX278" fmla="*/ 4888356 w 11748700"/>
              <a:gd name="connsiteY278" fmla="*/ 416030 h 6673820"/>
              <a:gd name="connsiteX279" fmla="*/ 5105039 w 11748700"/>
              <a:gd name="connsiteY279" fmla="*/ 364027 h 6673820"/>
              <a:gd name="connsiteX280" fmla="*/ 5209046 w 11748700"/>
              <a:gd name="connsiteY280" fmla="*/ 351026 h 6673820"/>
              <a:gd name="connsiteX281" fmla="*/ 5386726 w 11748700"/>
              <a:gd name="connsiteY281" fmla="*/ 329357 h 6673820"/>
              <a:gd name="connsiteX282" fmla="*/ 5560072 w 11748700"/>
              <a:gd name="connsiteY282" fmla="*/ 320690 h 6673820"/>
              <a:gd name="connsiteX283" fmla="*/ 5742085 w 11748700"/>
              <a:gd name="connsiteY283" fmla="*/ 312023 h 6673820"/>
              <a:gd name="connsiteX284" fmla="*/ 5958767 w 11748700"/>
              <a:gd name="connsiteY284" fmla="*/ 307689 h 6673820"/>
              <a:gd name="connsiteX285" fmla="*/ 6114779 w 11748700"/>
              <a:gd name="connsiteY285" fmla="*/ 303355 h 6673820"/>
              <a:gd name="connsiteX286" fmla="*/ 6270790 w 11748700"/>
              <a:gd name="connsiteY286" fmla="*/ 281687 h 6673820"/>
              <a:gd name="connsiteX287" fmla="*/ 6392132 w 11748700"/>
              <a:gd name="connsiteY287" fmla="*/ 268686 h 6673820"/>
              <a:gd name="connsiteX288" fmla="*/ 6695488 w 11748700"/>
              <a:gd name="connsiteY288" fmla="*/ 260019 h 6673820"/>
              <a:gd name="connsiteX289" fmla="*/ 6764826 w 11748700"/>
              <a:gd name="connsiteY289" fmla="*/ 251352 h 6673820"/>
              <a:gd name="connsiteX290" fmla="*/ 6907837 w 11748700"/>
              <a:gd name="connsiteY290" fmla="*/ 238351 h 6673820"/>
              <a:gd name="connsiteX291" fmla="*/ 6959840 w 11748700"/>
              <a:gd name="connsiteY291" fmla="*/ 229683 h 6673820"/>
              <a:gd name="connsiteX292" fmla="*/ 6998843 w 11748700"/>
              <a:gd name="connsiteY292" fmla="*/ 212349 h 6673820"/>
              <a:gd name="connsiteX293" fmla="*/ 7115852 w 11748700"/>
              <a:gd name="connsiteY293" fmla="*/ 199348 h 6673820"/>
              <a:gd name="connsiteX294" fmla="*/ 7159188 w 11748700"/>
              <a:gd name="connsiteY294" fmla="*/ 186347 h 6673820"/>
              <a:gd name="connsiteX295" fmla="*/ 7189524 w 11748700"/>
              <a:gd name="connsiteY295" fmla="*/ 182013 h 6673820"/>
              <a:gd name="connsiteX296" fmla="*/ 7380204 w 11748700"/>
              <a:gd name="connsiteY296" fmla="*/ 173346 h 6673820"/>
              <a:gd name="connsiteX297" fmla="*/ 7440875 w 11748700"/>
              <a:gd name="connsiteY297" fmla="*/ 164679 h 6673820"/>
              <a:gd name="connsiteX298" fmla="*/ 7466877 w 11748700"/>
              <a:gd name="connsiteY298" fmla="*/ 156011 h 6673820"/>
              <a:gd name="connsiteX299" fmla="*/ 7514548 w 11748700"/>
              <a:gd name="connsiteY299" fmla="*/ 143010 h 6673820"/>
              <a:gd name="connsiteX300" fmla="*/ 7527548 w 11748700"/>
              <a:gd name="connsiteY300" fmla="*/ 134343 h 6673820"/>
              <a:gd name="connsiteX301" fmla="*/ 7570885 w 11748700"/>
              <a:gd name="connsiteY301" fmla="*/ 121342 h 6673820"/>
              <a:gd name="connsiteX302" fmla="*/ 7609888 w 11748700"/>
              <a:gd name="connsiteY302" fmla="*/ 104008 h 6673820"/>
              <a:gd name="connsiteX303" fmla="*/ 7726896 w 11748700"/>
              <a:gd name="connsiteY303" fmla="*/ 82339 h 6673820"/>
              <a:gd name="connsiteX304" fmla="*/ 7752898 w 11748700"/>
              <a:gd name="connsiteY304" fmla="*/ 78006 h 6673820"/>
              <a:gd name="connsiteX305" fmla="*/ 7787567 w 11748700"/>
              <a:gd name="connsiteY305" fmla="*/ 73672 h 6673820"/>
              <a:gd name="connsiteX306" fmla="*/ 7804902 w 11748700"/>
              <a:gd name="connsiteY306" fmla="*/ 69338 h 6673820"/>
              <a:gd name="connsiteX307" fmla="*/ 7913243 w 11748700"/>
              <a:gd name="connsiteY307" fmla="*/ 65005 h 6673820"/>
              <a:gd name="connsiteX308" fmla="*/ 8021584 w 11748700"/>
              <a:gd name="connsiteY308" fmla="*/ 47670 h 6673820"/>
              <a:gd name="connsiteX309" fmla="*/ 8064921 w 11748700"/>
              <a:gd name="connsiteY309" fmla="*/ 34669 h 6673820"/>
              <a:gd name="connsiteX310" fmla="*/ 8099590 w 11748700"/>
              <a:gd name="connsiteY310" fmla="*/ 21668 h 6673820"/>
              <a:gd name="connsiteX311" fmla="*/ 8121258 w 11748700"/>
              <a:gd name="connsiteY311" fmla="*/ 13001 h 6673820"/>
              <a:gd name="connsiteX312" fmla="*/ 8134259 w 11748700"/>
              <a:gd name="connsiteY312" fmla="*/ 8667 h 6673820"/>
              <a:gd name="connsiteX313" fmla="*/ 8155928 w 11748700"/>
              <a:gd name="connsiteY313" fmla="*/ 0 h 6673820"/>
              <a:gd name="connsiteX314" fmla="*/ 8216599 w 11748700"/>
              <a:gd name="connsiteY314" fmla="*/ 4334 h 6673820"/>
              <a:gd name="connsiteX315" fmla="*/ 8238267 w 11748700"/>
              <a:gd name="connsiteY315" fmla="*/ 13001 h 6673820"/>
              <a:gd name="connsiteX316" fmla="*/ 8272936 w 11748700"/>
              <a:gd name="connsiteY316" fmla="*/ 17335 h 6673820"/>
              <a:gd name="connsiteX317" fmla="*/ 8303272 w 11748700"/>
              <a:gd name="connsiteY317" fmla="*/ 30336 h 6673820"/>
              <a:gd name="connsiteX318" fmla="*/ 8337941 w 11748700"/>
              <a:gd name="connsiteY318" fmla="*/ 34669 h 6673820"/>
              <a:gd name="connsiteX319" fmla="*/ 8476618 w 11748700"/>
              <a:gd name="connsiteY319" fmla="*/ 43337 h 6673820"/>
              <a:gd name="connsiteX320" fmla="*/ 8576292 w 11748700"/>
              <a:gd name="connsiteY320" fmla="*/ 47670 h 6673820"/>
              <a:gd name="connsiteX321" fmla="*/ 8671632 w 11748700"/>
              <a:gd name="connsiteY321" fmla="*/ 69338 h 6673820"/>
              <a:gd name="connsiteX322" fmla="*/ 8762639 w 11748700"/>
              <a:gd name="connsiteY322" fmla="*/ 78006 h 6673820"/>
              <a:gd name="connsiteX323" fmla="*/ 8892648 w 11748700"/>
              <a:gd name="connsiteY323" fmla="*/ 104008 h 6673820"/>
              <a:gd name="connsiteX324" fmla="*/ 8948985 w 11748700"/>
              <a:gd name="connsiteY324" fmla="*/ 117009 h 6673820"/>
              <a:gd name="connsiteX325" fmla="*/ 9187336 w 11748700"/>
              <a:gd name="connsiteY325" fmla="*/ 156011 h 6673820"/>
              <a:gd name="connsiteX326" fmla="*/ 9282676 w 11748700"/>
              <a:gd name="connsiteY326" fmla="*/ 173346 h 6673820"/>
              <a:gd name="connsiteX327" fmla="*/ 9404019 w 11748700"/>
              <a:gd name="connsiteY327" fmla="*/ 186347 h 6673820"/>
              <a:gd name="connsiteX328" fmla="*/ 9464690 w 11748700"/>
              <a:gd name="connsiteY328" fmla="*/ 195014 h 6673820"/>
              <a:gd name="connsiteX329" fmla="*/ 9698707 w 11748700"/>
              <a:gd name="connsiteY329" fmla="*/ 216683 h 6673820"/>
              <a:gd name="connsiteX330" fmla="*/ 9785380 w 11748700"/>
              <a:gd name="connsiteY330" fmla="*/ 229683 h 6673820"/>
              <a:gd name="connsiteX331" fmla="*/ 9885054 w 11748700"/>
              <a:gd name="connsiteY331" fmla="*/ 251352 h 6673820"/>
              <a:gd name="connsiteX332" fmla="*/ 9958726 w 11748700"/>
              <a:gd name="connsiteY332" fmla="*/ 255685 h 6673820"/>
              <a:gd name="connsiteX333" fmla="*/ 10114737 w 11748700"/>
              <a:gd name="connsiteY333" fmla="*/ 260019 h 6673820"/>
              <a:gd name="connsiteX334" fmla="*/ 10205744 w 11748700"/>
              <a:gd name="connsiteY334" fmla="*/ 273020 h 6673820"/>
              <a:gd name="connsiteX335" fmla="*/ 10357421 w 11748700"/>
              <a:gd name="connsiteY335" fmla="*/ 281687 h 6673820"/>
              <a:gd name="connsiteX336" fmla="*/ 10405092 w 11748700"/>
              <a:gd name="connsiteY336" fmla="*/ 286021 h 6673820"/>
              <a:gd name="connsiteX337" fmla="*/ 10452762 w 11748700"/>
              <a:gd name="connsiteY337" fmla="*/ 299022 h 6673820"/>
              <a:gd name="connsiteX338" fmla="*/ 10483097 w 11748700"/>
              <a:gd name="connsiteY338" fmla="*/ 303355 h 6673820"/>
              <a:gd name="connsiteX339" fmla="*/ 10552436 w 11748700"/>
              <a:gd name="connsiteY339" fmla="*/ 312023 h 6673820"/>
              <a:gd name="connsiteX340" fmla="*/ 10634775 w 11748700"/>
              <a:gd name="connsiteY340" fmla="*/ 333691 h 6673820"/>
              <a:gd name="connsiteX341" fmla="*/ 10717114 w 11748700"/>
              <a:gd name="connsiteY341" fmla="*/ 342358 h 6673820"/>
              <a:gd name="connsiteX342" fmla="*/ 10773452 w 11748700"/>
              <a:gd name="connsiteY342" fmla="*/ 364027 h 6673820"/>
              <a:gd name="connsiteX343" fmla="*/ 10842790 w 11748700"/>
              <a:gd name="connsiteY343" fmla="*/ 385695 h 6673820"/>
              <a:gd name="connsiteX344" fmla="*/ 10903461 w 11748700"/>
              <a:gd name="connsiteY344" fmla="*/ 390028 h 6673820"/>
              <a:gd name="connsiteX345" fmla="*/ 10981467 w 11748700"/>
              <a:gd name="connsiteY345" fmla="*/ 424698 h 6673820"/>
              <a:gd name="connsiteX346" fmla="*/ 11050805 w 11748700"/>
              <a:gd name="connsiteY346" fmla="*/ 442032 h 6673820"/>
              <a:gd name="connsiteX347" fmla="*/ 11133145 w 11748700"/>
              <a:gd name="connsiteY347" fmla="*/ 476701 h 6673820"/>
              <a:gd name="connsiteX348" fmla="*/ 11154813 w 11748700"/>
              <a:gd name="connsiteY348" fmla="*/ 485369 h 6673820"/>
              <a:gd name="connsiteX349" fmla="*/ 11232819 w 11748700"/>
              <a:gd name="connsiteY349" fmla="*/ 533039 h 6673820"/>
              <a:gd name="connsiteX350" fmla="*/ 11258820 w 11748700"/>
              <a:gd name="connsiteY350" fmla="*/ 554707 h 6673820"/>
              <a:gd name="connsiteX351" fmla="*/ 11328159 w 11748700"/>
              <a:gd name="connsiteY351" fmla="*/ 645714 h 6673820"/>
              <a:gd name="connsiteX352" fmla="*/ 11371495 w 11748700"/>
              <a:gd name="connsiteY352" fmla="*/ 754055 h 6673820"/>
              <a:gd name="connsiteX353" fmla="*/ 11397497 w 11748700"/>
              <a:gd name="connsiteY353" fmla="*/ 806059 h 6673820"/>
              <a:gd name="connsiteX354" fmla="*/ 11427833 w 11748700"/>
              <a:gd name="connsiteY354" fmla="*/ 931735 h 6673820"/>
              <a:gd name="connsiteX355" fmla="*/ 11458168 w 11748700"/>
              <a:gd name="connsiteY355" fmla="*/ 1014074 h 6673820"/>
              <a:gd name="connsiteX356" fmla="*/ 11462502 w 11748700"/>
              <a:gd name="connsiteY356" fmla="*/ 1087746 h 6673820"/>
              <a:gd name="connsiteX357" fmla="*/ 11475503 w 11748700"/>
              <a:gd name="connsiteY357" fmla="*/ 1126749 h 6673820"/>
              <a:gd name="connsiteX358" fmla="*/ 11488504 w 11748700"/>
              <a:gd name="connsiteY358" fmla="*/ 1330430 h 6673820"/>
              <a:gd name="connsiteX359" fmla="*/ 11523173 w 11748700"/>
              <a:gd name="connsiteY359" fmla="*/ 1677122 h 6673820"/>
              <a:gd name="connsiteX360" fmla="*/ 11518839 w 11748700"/>
              <a:gd name="connsiteY360" fmla="*/ 1954476 h 6673820"/>
              <a:gd name="connsiteX361" fmla="*/ 11510172 w 11748700"/>
              <a:gd name="connsiteY361" fmla="*/ 2084485 h 6673820"/>
              <a:gd name="connsiteX362" fmla="*/ 11518839 w 11748700"/>
              <a:gd name="connsiteY362" fmla="*/ 2283833 h 6673820"/>
              <a:gd name="connsiteX363" fmla="*/ 11583844 w 11748700"/>
              <a:gd name="connsiteY363" fmla="*/ 2379173 h 6673820"/>
              <a:gd name="connsiteX364" fmla="*/ 11605512 w 11748700"/>
              <a:gd name="connsiteY364" fmla="*/ 2439845 h 6673820"/>
              <a:gd name="connsiteX365" fmla="*/ 11609846 w 11748700"/>
              <a:gd name="connsiteY365" fmla="*/ 2487515 h 6673820"/>
              <a:gd name="connsiteX366" fmla="*/ 11622847 w 11748700"/>
              <a:gd name="connsiteY366" fmla="*/ 2556853 h 6673820"/>
              <a:gd name="connsiteX367" fmla="*/ 11618513 w 11748700"/>
              <a:gd name="connsiteY367" fmla="*/ 2786537 h 6673820"/>
              <a:gd name="connsiteX368" fmla="*/ 11614180 w 11748700"/>
              <a:gd name="connsiteY368" fmla="*/ 3089892 h 6673820"/>
              <a:gd name="connsiteX369" fmla="*/ 11596845 w 11748700"/>
              <a:gd name="connsiteY369" fmla="*/ 3211234 h 6673820"/>
              <a:gd name="connsiteX370" fmla="*/ 11583844 w 11748700"/>
              <a:gd name="connsiteY370" fmla="*/ 3328243 h 6673820"/>
              <a:gd name="connsiteX371" fmla="*/ 11575177 w 11748700"/>
              <a:gd name="connsiteY371" fmla="*/ 3423583 h 6673820"/>
              <a:gd name="connsiteX372" fmla="*/ 11562176 w 11748700"/>
              <a:gd name="connsiteY372" fmla="*/ 3666267 h 6673820"/>
              <a:gd name="connsiteX373" fmla="*/ 11575177 w 11748700"/>
              <a:gd name="connsiteY373" fmla="*/ 4025960 h 6673820"/>
              <a:gd name="connsiteX374" fmla="*/ 11592511 w 11748700"/>
              <a:gd name="connsiteY374" fmla="*/ 4108300 h 6673820"/>
              <a:gd name="connsiteX375" fmla="*/ 11631514 w 11748700"/>
              <a:gd name="connsiteY375" fmla="*/ 4333649 h 6673820"/>
              <a:gd name="connsiteX376" fmla="*/ 11653183 w 11748700"/>
              <a:gd name="connsiteY376" fmla="*/ 4411655 h 6673820"/>
              <a:gd name="connsiteX377" fmla="*/ 11666184 w 11748700"/>
              <a:gd name="connsiteY377" fmla="*/ 4498328 h 6673820"/>
              <a:gd name="connsiteX378" fmla="*/ 11674851 w 11748700"/>
              <a:gd name="connsiteY378" fmla="*/ 4541664 h 6673820"/>
              <a:gd name="connsiteX379" fmla="*/ 11687852 w 11748700"/>
              <a:gd name="connsiteY379" fmla="*/ 4658673 h 6673820"/>
              <a:gd name="connsiteX380" fmla="*/ 11692185 w 11748700"/>
              <a:gd name="connsiteY380" fmla="*/ 4715010 h 6673820"/>
              <a:gd name="connsiteX381" fmla="*/ 11700853 w 11748700"/>
              <a:gd name="connsiteY381" fmla="*/ 4771348 h 6673820"/>
              <a:gd name="connsiteX382" fmla="*/ 11709520 w 11748700"/>
              <a:gd name="connsiteY382" fmla="*/ 4923026 h 6673820"/>
              <a:gd name="connsiteX383" fmla="*/ 11718187 w 11748700"/>
              <a:gd name="connsiteY383" fmla="*/ 4983697 h 6673820"/>
              <a:gd name="connsiteX384" fmla="*/ 11726855 w 11748700"/>
              <a:gd name="connsiteY384" fmla="*/ 5079037 h 6673820"/>
              <a:gd name="connsiteX385" fmla="*/ 11731188 w 11748700"/>
              <a:gd name="connsiteY385" fmla="*/ 5105039 h 6673820"/>
              <a:gd name="connsiteX386" fmla="*/ 11744189 w 11748700"/>
              <a:gd name="connsiteY386" fmla="*/ 5230715 h 6673820"/>
              <a:gd name="connsiteX387" fmla="*/ 11726855 w 11748700"/>
              <a:gd name="connsiteY387" fmla="*/ 5690082 h 6673820"/>
              <a:gd name="connsiteX388" fmla="*/ 11687852 w 11748700"/>
              <a:gd name="connsiteY388" fmla="*/ 5785422 h 6673820"/>
              <a:gd name="connsiteX389" fmla="*/ 11670517 w 11748700"/>
              <a:gd name="connsiteY389" fmla="*/ 5815757 h 6673820"/>
              <a:gd name="connsiteX390" fmla="*/ 11601179 w 11748700"/>
              <a:gd name="connsiteY390" fmla="*/ 5859094 h 6673820"/>
              <a:gd name="connsiteX391" fmla="*/ 11458168 w 11748700"/>
              <a:gd name="connsiteY391" fmla="*/ 5919765 h 6673820"/>
              <a:gd name="connsiteX392" fmla="*/ 11401831 w 11748700"/>
              <a:gd name="connsiteY392" fmla="*/ 5963101 h 6673820"/>
              <a:gd name="connsiteX393" fmla="*/ 11297823 w 11748700"/>
              <a:gd name="connsiteY393" fmla="*/ 6032440 h 6673820"/>
              <a:gd name="connsiteX394" fmla="*/ 11258820 w 11748700"/>
              <a:gd name="connsiteY394" fmla="*/ 6075776 h 6673820"/>
              <a:gd name="connsiteX395" fmla="*/ 11198149 w 11748700"/>
              <a:gd name="connsiteY395" fmla="*/ 6123446 h 6673820"/>
              <a:gd name="connsiteX396" fmla="*/ 11098475 w 11748700"/>
              <a:gd name="connsiteY396" fmla="*/ 6210119 h 6673820"/>
              <a:gd name="connsiteX397" fmla="*/ 10942464 w 11748700"/>
              <a:gd name="connsiteY397" fmla="*/ 6327128 h 6673820"/>
              <a:gd name="connsiteX398" fmla="*/ 10634775 w 11748700"/>
              <a:gd name="connsiteY398" fmla="*/ 6461471 h 6673820"/>
              <a:gd name="connsiteX399" fmla="*/ 10461429 w 11748700"/>
              <a:gd name="connsiteY399" fmla="*/ 6478806 h 6673820"/>
              <a:gd name="connsiteX400" fmla="*/ 10041065 w 11748700"/>
              <a:gd name="connsiteY400" fmla="*/ 6487473 h 6673820"/>
              <a:gd name="connsiteX401" fmla="*/ 9967393 w 11748700"/>
              <a:gd name="connsiteY401" fmla="*/ 6491807 h 6673820"/>
              <a:gd name="connsiteX402" fmla="*/ 9885054 w 11748700"/>
              <a:gd name="connsiteY402" fmla="*/ 6509141 h 6673820"/>
              <a:gd name="connsiteX403" fmla="*/ 9798381 w 11748700"/>
              <a:gd name="connsiteY403" fmla="*/ 6522142 h 6673820"/>
              <a:gd name="connsiteX404" fmla="*/ 9681372 w 11748700"/>
              <a:gd name="connsiteY404" fmla="*/ 6548144 h 6673820"/>
              <a:gd name="connsiteX405" fmla="*/ 9486358 w 11748700"/>
              <a:gd name="connsiteY405" fmla="*/ 6574146 h 6673820"/>
              <a:gd name="connsiteX406" fmla="*/ 9278343 w 11748700"/>
              <a:gd name="connsiteY406" fmla="*/ 6613149 h 6673820"/>
              <a:gd name="connsiteX407" fmla="*/ 9209004 w 11748700"/>
              <a:gd name="connsiteY407" fmla="*/ 6630483 h 6673820"/>
              <a:gd name="connsiteX408" fmla="*/ 8775639 w 11748700"/>
              <a:gd name="connsiteY408" fmla="*/ 6647818 h 6673820"/>
              <a:gd name="connsiteX409" fmla="*/ 8463617 w 11748700"/>
              <a:gd name="connsiteY409" fmla="*/ 6656485 h 6673820"/>
              <a:gd name="connsiteX410" fmla="*/ 8368276 w 11748700"/>
              <a:gd name="connsiteY410" fmla="*/ 6660819 h 6673820"/>
              <a:gd name="connsiteX411" fmla="*/ 8216599 w 11748700"/>
              <a:gd name="connsiteY411" fmla="*/ 6665153 h 6673820"/>
              <a:gd name="connsiteX412" fmla="*/ 7848239 w 11748700"/>
              <a:gd name="connsiteY412" fmla="*/ 6656485 h 6673820"/>
              <a:gd name="connsiteX413" fmla="*/ 7800568 w 11748700"/>
              <a:gd name="connsiteY413" fmla="*/ 6652152 h 6673820"/>
              <a:gd name="connsiteX414" fmla="*/ 7748565 w 11748700"/>
              <a:gd name="connsiteY414" fmla="*/ 6643484 h 6673820"/>
              <a:gd name="connsiteX415" fmla="*/ 7614221 w 11748700"/>
              <a:gd name="connsiteY415" fmla="*/ 6634817 h 6673820"/>
              <a:gd name="connsiteX416" fmla="*/ 7432208 w 11748700"/>
              <a:gd name="connsiteY416" fmla="*/ 6600148 h 6673820"/>
              <a:gd name="connsiteX417" fmla="*/ 7319533 w 11748700"/>
              <a:gd name="connsiteY417" fmla="*/ 6574146 h 6673820"/>
              <a:gd name="connsiteX418" fmla="*/ 7276197 w 11748700"/>
              <a:gd name="connsiteY418" fmla="*/ 6569812 h 6673820"/>
              <a:gd name="connsiteX419" fmla="*/ 7011844 w 11748700"/>
              <a:gd name="connsiteY419" fmla="*/ 6548144 h 6673820"/>
              <a:gd name="connsiteX420" fmla="*/ 6925171 w 11748700"/>
              <a:gd name="connsiteY420" fmla="*/ 6565479 h 6673820"/>
              <a:gd name="connsiteX421" fmla="*/ 6912170 w 11748700"/>
              <a:gd name="connsiteY421" fmla="*/ 6569812 h 6673820"/>
              <a:gd name="connsiteX422" fmla="*/ 6890502 w 11748700"/>
              <a:gd name="connsiteY422" fmla="*/ 6582813 h 6673820"/>
              <a:gd name="connsiteX423" fmla="*/ 6795162 w 11748700"/>
              <a:gd name="connsiteY423" fmla="*/ 6634817 h 6673820"/>
              <a:gd name="connsiteX424" fmla="*/ 6691154 w 11748700"/>
              <a:gd name="connsiteY424" fmla="*/ 6643484 h 6673820"/>
              <a:gd name="connsiteX425" fmla="*/ 6617482 w 11748700"/>
              <a:gd name="connsiteY425" fmla="*/ 6656485 h 6673820"/>
              <a:gd name="connsiteX426" fmla="*/ 6582813 w 11748700"/>
              <a:gd name="connsiteY426" fmla="*/ 6665153 h 6673820"/>
              <a:gd name="connsiteX427" fmla="*/ 6548144 w 11748700"/>
              <a:gd name="connsiteY427" fmla="*/ 6669486 h 6673820"/>
              <a:gd name="connsiteX428" fmla="*/ 6517808 w 11748700"/>
              <a:gd name="connsiteY428" fmla="*/ 6673820 h 6673820"/>
              <a:gd name="connsiteX429" fmla="*/ 6015105 w 11748700"/>
              <a:gd name="connsiteY429" fmla="*/ 6669486 h 6673820"/>
              <a:gd name="connsiteX430" fmla="*/ 5915431 w 11748700"/>
              <a:gd name="connsiteY430" fmla="*/ 6647818 h 6673820"/>
              <a:gd name="connsiteX431" fmla="*/ 5538403 w 11748700"/>
              <a:gd name="connsiteY431" fmla="*/ 6652152 h 6673820"/>
              <a:gd name="connsiteX432" fmla="*/ 5196045 w 11748700"/>
              <a:gd name="connsiteY432" fmla="*/ 6634817 h 6673820"/>
              <a:gd name="connsiteX433" fmla="*/ 4489660 w 11748700"/>
              <a:gd name="connsiteY433" fmla="*/ 6608815 h 6673820"/>
              <a:gd name="connsiteX434" fmla="*/ 4311981 w 11748700"/>
              <a:gd name="connsiteY434" fmla="*/ 6582813 h 6673820"/>
              <a:gd name="connsiteX435" fmla="*/ 4090965 w 11748700"/>
              <a:gd name="connsiteY435" fmla="*/ 6552478 h 6673820"/>
              <a:gd name="connsiteX436" fmla="*/ 3999958 w 11748700"/>
              <a:gd name="connsiteY436" fmla="*/ 6513475 h 6673820"/>
              <a:gd name="connsiteX437" fmla="*/ 3666267 w 11748700"/>
              <a:gd name="connsiteY437" fmla="*/ 6448470 h 6673820"/>
              <a:gd name="connsiteX438" fmla="*/ 3588261 w 11748700"/>
              <a:gd name="connsiteY438" fmla="*/ 6439803 h 6673820"/>
              <a:gd name="connsiteX439" fmla="*/ 3336910 w 11748700"/>
              <a:gd name="connsiteY439" fmla="*/ 6405134 h 6673820"/>
              <a:gd name="connsiteX440" fmla="*/ 3003219 w 11748700"/>
              <a:gd name="connsiteY440" fmla="*/ 6340129 h 6673820"/>
              <a:gd name="connsiteX441" fmla="*/ 2825539 w 11748700"/>
              <a:gd name="connsiteY441" fmla="*/ 6309793 h 6673820"/>
              <a:gd name="connsiteX442" fmla="*/ 2678195 w 11748700"/>
              <a:gd name="connsiteY442" fmla="*/ 6288125 h 6673820"/>
              <a:gd name="connsiteX443" fmla="*/ 2500515 w 11748700"/>
              <a:gd name="connsiteY443" fmla="*/ 6305460 h 6673820"/>
              <a:gd name="connsiteX444" fmla="*/ 2439844 w 11748700"/>
              <a:gd name="connsiteY444" fmla="*/ 6314127 h 6673820"/>
              <a:gd name="connsiteX445" fmla="*/ 2244830 w 11748700"/>
              <a:gd name="connsiteY445" fmla="*/ 6361797 h 6673820"/>
              <a:gd name="connsiteX446" fmla="*/ 2088819 w 11748700"/>
              <a:gd name="connsiteY446" fmla="*/ 6383465 h 6673820"/>
              <a:gd name="connsiteX447" fmla="*/ 2015147 w 11748700"/>
              <a:gd name="connsiteY447" fmla="*/ 6400800 h 6673820"/>
              <a:gd name="connsiteX448" fmla="*/ 1950142 w 11748700"/>
              <a:gd name="connsiteY448" fmla="*/ 6409467 h 6673820"/>
              <a:gd name="connsiteX449" fmla="*/ 1815799 w 11748700"/>
              <a:gd name="connsiteY449" fmla="*/ 6444137 h 6673820"/>
              <a:gd name="connsiteX450" fmla="*/ 1681456 w 11748700"/>
              <a:gd name="connsiteY450" fmla="*/ 6452804 h 6673820"/>
              <a:gd name="connsiteX451" fmla="*/ 1473440 w 11748700"/>
              <a:gd name="connsiteY451" fmla="*/ 6431136 h 6673820"/>
              <a:gd name="connsiteX452" fmla="*/ 1369433 w 11748700"/>
              <a:gd name="connsiteY452" fmla="*/ 6418135 h 6673820"/>
              <a:gd name="connsiteX453" fmla="*/ 1287093 w 11748700"/>
              <a:gd name="connsiteY453" fmla="*/ 6405134 h 6673820"/>
              <a:gd name="connsiteX454" fmla="*/ 1239423 w 11748700"/>
              <a:gd name="connsiteY454" fmla="*/ 6396466 h 6673820"/>
              <a:gd name="connsiteX455" fmla="*/ 1165751 w 11748700"/>
              <a:gd name="connsiteY455" fmla="*/ 6370464 h 6673820"/>
              <a:gd name="connsiteX456" fmla="*/ 1053076 w 11748700"/>
              <a:gd name="connsiteY456" fmla="*/ 6335795 h 6673820"/>
              <a:gd name="connsiteX457" fmla="*/ 892731 w 11748700"/>
              <a:gd name="connsiteY457" fmla="*/ 6244789 h 6673820"/>
              <a:gd name="connsiteX458" fmla="*/ 858062 w 11748700"/>
              <a:gd name="connsiteY458" fmla="*/ 6218787 h 6673820"/>
              <a:gd name="connsiteX459" fmla="*/ 775723 w 11748700"/>
              <a:gd name="connsiteY459" fmla="*/ 6149448 h 6673820"/>
              <a:gd name="connsiteX460" fmla="*/ 719385 w 11748700"/>
              <a:gd name="connsiteY460" fmla="*/ 6023773 h 6673820"/>
              <a:gd name="connsiteX461" fmla="*/ 654381 w 11748700"/>
              <a:gd name="connsiteY461" fmla="*/ 5950101 h 6673820"/>
              <a:gd name="connsiteX462" fmla="*/ 628379 w 11748700"/>
              <a:gd name="connsiteY462" fmla="*/ 5893763 h 6673820"/>
              <a:gd name="connsiteX463" fmla="*/ 576375 w 11748700"/>
              <a:gd name="connsiteY463" fmla="*/ 5802756 h 6673820"/>
              <a:gd name="connsiteX464" fmla="*/ 489702 w 11748700"/>
              <a:gd name="connsiteY464" fmla="*/ 5620743 h 6673820"/>
              <a:gd name="connsiteX465" fmla="*/ 476701 w 11748700"/>
              <a:gd name="connsiteY465" fmla="*/ 5551405 h 6673820"/>
              <a:gd name="connsiteX466" fmla="*/ 372693 w 11748700"/>
              <a:gd name="connsiteY466" fmla="*/ 5317388 h 6673820"/>
              <a:gd name="connsiteX467" fmla="*/ 359693 w 11748700"/>
              <a:gd name="connsiteY467" fmla="*/ 5269718 h 6673820"/>
              <a:gd name="connsiteX468" fmla="*/ 329357 w 11748700"/>
              <a:gd name="connsiteY468" fmla="*/ 5183045 h 6673820"/>
              <a:gd name="connsiteX469" fmla="*/ 281687 w 11748700"/>
              <a:gd name="connsiteY469" fmla="*/ 5083371 h 6673820"/>
              <a:gd name="connsiteX470" fmla="*/ 251351 w 11748700"/>
              <a:gd name="connsiteY470" fmla="*/ 5009699 h 6673820"/>
              <a:gd name="connsiteX471" fmla="*/ 238350 w 11748700"/>
              <a:gd name="connsiteY471" fmla="*/ 4970696 h 6673820"/>
              <a:gd name="connsiteX472" fmla="*/ 212348 w 11748700"/>
              <a:gd name="connsiteY472" fmla="*/ 4936027 h 6673820"/>
              <a:gd name="connsiteX473" fmla="*/ 177679 w 11748700"/>
              <a:gd name="connsiteY473" fmla="*/ 4849354 h 6673820"/>
              <a:gd name="connsiteX474" fmla="*/ 125675 w 11748700"/>
              <a:gd name="connsiteY474" fmla="*/ 4745346 h 6673820"/>
              <a:gd name="connsiteX475" fmla="*/ 99674 w 11748700"/>
              <a:gd name="connsiteY475" fmla="*/ 4654339 h 6673820"/>
              <a:gd name="connsiteX476" fmla="*/ 73672 w 11748700"/>
              <a:gd name="connsiteY476" fmla="*/ 4602336 h 6673820"/>
              <a:gd name="connsiteX477" fmla="*/ 69338 w 11748700"/>
              <a:gd name="connsiteY477" fmla="*/ 4580667 h 6673820"/>
              <a:gd name="connsiteX478" fmla="*/ 47670 w 11748700"/>
              <a:gd name="connsiteY478" fmla="*/ 4537331 h 6673820"/>
              <a:gd name="connsiteX479" fmla="*/ 39002 w 11748700"/>
              <a:gd name="connsiteY479" fmla="*/ 4515663 h 6673820"/>
              <a:gd name="connsiteX480" fmla="*/ 34669 w 11748700"/>
              <a:gd name="connsiteY480" fmla="*/ 4493994 h 6673820"/>
              <a:gd name="connsiteX481" fmla="*/ 30335 w 11748700"/>
              <a:gd name="connsiteY481" fmla="*/ 4450658 h 6673820"/>
              <a:gd name="connsiteX482" fmla="*/ 21668 w 11748700"/>
              <a:gd name="connsiteY482" fmla="*/ 4428990 h 6673820"/>
              <a:gd name="connsiteX483" fmla="*/ 13001 w 11748700"/>
              <a:gd name="connsiteY483" fmla="*/ 4359651 h 6673820"/>
              <a:gd name="connsiteX484" fmla="*/ 0 w 11748700"/>
              <a:gd name="connsiteY484" fmla="*/ 4238309 h 6673820"/>
              <a:gd name="connsiteX485" fmla="*/ 4333 w 11748700"/>
              <a:gd name="connsiteY485" fmla="*/ 4025960 h 6673820"/>
              <a:gd name="connsiteX486" fmla="*/ 13001 w 11748700"/>
              <a:gd name="connsiteY486" fmla="*/ 3999958 h 6673820"/>
              <a:gd name="connsiteX487" fmla="*/ 17334 w 11748700"/>
              <a:gd name="connsiteY487" fmla="*/ 3973956 h 6673820"/>
              <a:gd name="connsiteX488" fmla="*/ 26002 w 11748700"/>
              <a:gd name="connsiteY488" fmla="*/ 3930620 h 6673820"/>
              <a:gd name="connsiteX489" fmla="*/ 34669 w 11748700"/>
              <a:gd name="connsiteY489" fmla="*/ 3878616 h 6673820"/>
              <a:gd name="connsiteX490" fmla="*/ 43336 w 11748700"/>
              <a:gd name="connsiteY490" fmla="*/ 3861282 h 6673820"/>
              <a:gd name="connsiteX491" fmla="*/ 47670 w 11748700"/>
              <a:gd name="connsiteY491" fmla="*/ 3843947 h 6673820"/>
              <a:gd name="connsiteX492" fmla="*/ 56337 w 11748700"/>
              <a:gd name="connsiteY492" fmla="*/ 3826612 h 6673820"/>
              <a:gd name="connsiteX493" fmla="*/ 69338 w 11748700"/>
              <a:gd name="connsiteY493" fmla="*/ 3787610 h 6673820"/>
              <a:gd name="connsiteX494" fmla="*/ 78005 w 11748700"/>
              <a:gd name="connsiteY494" fmla="*/ 3770275 h 6673820"/>
              <a:gd name="connsiteX495" fmla="*/ 95340 w 11748700"/>
              <a:gd name="connsiteY495" fmla="*/ 3718271 h 6673820"/>
              <a:gd name="connsiteX496" fmla="*/ 104007 w 11748700"/>
              <a:gd name="connsiteY496" fmla="*/ 3696603 h 6673820"/>
              <a:gd name="connsiteX497" fmla="*/ 151677 w 11748700"/>
              <a:gd name="connsiteY497" fmla="*/ 3657600 h 6673820"/>
              <a:gd name="connsiteX498" fmla="*/ 294688 w 11748700"/>
              <a:gd name="connsiteY498" fmla="*/ 3661934 h 6673820"/>
              <a:gd name="connsiteX499" fmla="*/ 359693 w 11748700"/>
              <a:gd name="connsiteY499" fmla="*/ 3692269 h 6673820"/>
              <a:gd name="connsiteX500" fmla="*/ 377027 w 11748700"/>
              <a:gd name="connsiteY500" fmla="*/ 3709604 h 6673820"/>
              <a:gd name="connsiteX501" fmla="*/ 437698 w 11748700"/>
              <a:gd name="connsiteY501" fmla="*/ 3726938 h 6673820"/>
              <a:gd name="connsiteX502" fmla="*/ 511177 w 11748700"/>
              <a:gd name="connsiteY50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691154 w 11748700"/>
              <a:gd name="connsiteY123" fmla="*/ 4736679 h 6673820"/>
              <a:gd name="connsiteX124" fmla="*/ 6760493 w 11748700"/>
              <a:gd name="connsiteY124" fmla="*/ 4728011 h 6673820"/>
              <a:gd name="connsiteX125" fmla="*/ 6571188 w 11748700"/>
              <a:gd name="connsiteY125" fmla="*/ 4257106 h 6673820"/>
              <a:gd name="connsiteX126" fmla="*/ 7024845 w 11748700"/>
              <a:gd name="connsiteY126" fmla="*/ 4697676 h 6673820"/>
              <a:gd name="connsiteX127" fmla="*/ 7042180 w 11748700"/>
              <a:gd name="connsiteY127" fmla="*/ 4693342 h 6673820"/>
              <a:gd name="connsiteX128" fmla="*/ 7076849 w 11748700"/>
              <a:gd name="connsiteY128" fmla="*/ 4680341 h 6673820"/>
              <a:gd name="connsiteX129" fmla="*/ 7098517 w 11748700"/>
              <a:gd name="connsiteY129" fmla="*/ 4671674 h 6673820"/>
              <a:gd name="connsiteX130" fmla="*/ 7163522 w 11748700"/>
              <a:gd name="connsiteY130" fmla="*/ 4658673 h 6673820"/>
              <a:gd name="connsiteX131" fmla="*/ 7193857 w 11748700"/>
              <a:gd name="connsiteY131" fmla="*/ 4641338 h 6673820"/>
              <a:gd name="connsiteX132" fmla="*/ 7224193 w 11748700"/>
              <a:gd name="connsiteY132" fmla="*/ 4637005 h 6673820"/>
              <a:gd name="connsiteX133" fmla="*/ 7245861 w 11748700"/>
              <a:gd name="connsiteY133" fmla="*/ 4632671 h 6673820"/>
              <a:gd name="connsiteX134" fmla="*/ 7271863 w 11748700"/>
              <a:gd name="connsiteY134" fmla="*/ 4628337 h 6673820"/>
              <a:gd name="connsiteX135" fmla="*/ 7284864 w 11748700"/>
              <a:gd name="connsiteY135" fmla="*/ 4624004 h 6673820"/>
              <a:gd name="connsiteX136" fmla="*/ 7310866 w 11748700"/>
              <a:gd name="connsiteY136" fmla="*/ 4619670 h 6673820"/>
              <a:gd name="connsiteX137" fmla="*/ 7328201 w 11748700"/>
              <a:gd name="connsiteY137" fmla="*/ 4615337 h 6673820"/>
              <a:gd name="connsiteX138" fmla="*/ 7436542 w 11748700"/>
              <a:gd name="connsiteY138" fmla="*/ 4619670 h 6673820"/>
              <a:gd name="connsiteX139" fmla="*/ 7492879 w 11748700"/>
              <a:gd name="connsiteY139" fmla="*/ 4632671 h 6673820"/>
              <a:gd name="connsiteX140" fmla="*/ 7505880 w 11748700"/>
              <a:gd name="connsiteY140" fmla="*/ 4637005 h 6673820"/>
              <a:gd name="connsiteX141" fmla="*/ 7531882 w 11748700"/>
              <a:gd name="connsiteY141" fmla="*/ 4641338 h 6673820"/>
              <a:gd name="connsiteX142" fmla="*/ 7562218 w 11748700"/>
              <a:gd name="connsiteY142" fmla="*/ 4650006 h 6673820"/>
              <a:gd name="connsiteX143" fmla="*/ 7570885 w 11748700"/>
              <a:gd name="connsiteY143" fmla="*/ 4663007 h 6673820"/>
              <a:gd name="connsiteX144" fmla="*/ 7588220 w 11748700"/>
              <a:gd name="connsiteY144" fmla="*/ 4697676 h 6673820"/>
              <a:gd name="connsiteX145" fmla="*/ 7601220 w 11748700"/>
              <a:gd name="connsiteY145" fmla="*/ 4715010 h 6673820"/>
              <a:gd name="connsiteX146" fmla="*/ 7614221 w 11748700"/>
              <a:gd name="connsiteY146" fmla="*/ 4728011 h 6673820"/>
              <a:gd name="connsiteX147" fmla="*/ 7622889 w 11748700"/>
              <a:gd name="connsiteY147" fmla="*/ 4745346 h 6673820"/>
              <a:gd name="connsiteX148" fmla="*/ 7640223 w 11748700"/>
              <a:gd name="connsiteY148" fmla="*/ 4767014 h 6673820"/>
              <a:gd name="connsiteX149" fmla="*/ 7661892 w 11748700"/>
              <a:gd name="connsiteY149" fmla="*/ 4801683 h 6673820"/>
              <a:gd name="connsiteX150" fmla="*/ 7666225 w 11748700"/>
              <a:gd name="connsiteY150" fmla="*/ 4814684 h 6673820"/>
              <a:gd name="connsiteX151" fmla="*/ 7674893 w 11748700"/>
              <a:gd name="connsiteY151" fmla="*/ 4827685 h 6673820"/>
              <a:gd name="connsiteX152" fmla="*/ 7731230 w 11748700"/>
              <a:gd name="connsiteY152" fmla="*/ 4888356 h 6673820"/>
              <a:gd name="connsiteX153" fmla="*/ 7744231 w 11748700"/>
              <a:gd name="connsiteY153" fmla="*/ 4901357 h 6673820"/>
              <a:gd name="connsiteX154" fmla="*/ 7765899 w 11748700"/>
              <a:gd name="connsiteY154" fmla="*/ 4931693 h 6673820"/>
              <a:gd name="connsiteX155" fmla="*/ 7809236 w 11748700"/>
              <a:gd name="connsiteY155" fmla="*/ 4966362 h 6673820"/>
              <a:gd name="connsiteX156" fmla="*/ 7908910 w 11748700"/>
              <a:gd name="connsiteY156" fmla="*/ 4962028 h 6673820"/>
              <a:gd name="connsiteX157" fmla="*/ 7973914 w 11748700"/>
              <a:gd name="connsiteY157" fmla="*/ 4953361 h 6673820"/>
              <a:gd name="connsiteX158" fmla="*/ 7995583 w 11748700"/>
              <a:gd name="connsiteY158" fmla="*/ 4949028 h 6673820"/>
              <a:gd name="connsiteX159" fmla="*/ 8069255 w 11748700"/>
              <a:gd name="connsiteY159" fmla="*/ 4944694 h 6673820"/>
              <a:gd name="connsiteX160" fmla="*/ 8147260 w 11748700"/>
              <a:gd name="connsiteY160" fmla="*/ 4931693 h 6673820"/>
              <a:gd name="connsiteX161" fmla="*/ 8199264 w 11748700"/>
              <a:gd name="connsiteY161" fmla="*/ 4918692 h 6673820"/>
              <a:gd name="connsiteX162" fmla="*/ 8238267 w 11748700"/>
              <a:gd name="connsiteY162" fmla="*/ 4910025 h 6673820"/>
              <a:gd name="connsiteX163" fmla="*/ 8298938 w 11748700"/>
              <a:gd name="connsiteY163" fmla="*/ 4875355 h 6673820"/>
              <a:gd name="connsiteX164" fmla="*/ 8320606 w 11748700"/>
              <a:gd name="connsiteY164" fmla="*/ 4866688 h 6673820"/>
              <a:gd name="connsiteX165" fmla="*/ 8342275 w 11748700"/>
              <a:gd name="connsiteY165" fmla="*/ 4853687 h 6673820"/>
              <a:gd name="connsiteX166" fmla="*/ 8411613 w 11748700"/>
              <a:gd name="connsiteY166" fmla="*/ 4823352 h 6673820"/>
              <a:gd name="connsiteX167" fmla="*/ 8433281 w 11748700"/>
              <a:gd name="connsiteY167" fmla="*/ 4810351 h 6673820"/>
              <a:gd name="connsiteX168" fmla="*/ 8463617 w 11748700"/>
              <a:gd name="connsiteY168" fmla="*/ 4788683 h 6673820"/>
              <a:gd name="connsiteX169" fmla="*/ 8532955 w 11748700"/>
              <a:gd name="connsiteY169" fmla="*/ 4758347 h 6673820"/>
              <a:gd name="connsiteX170" fmla="*/ 8576292 w 11748700"/>
              <a:gd name="connsiteY170" fmla="*/ 4736679 h 6673820"/>
              <a:gd name="connsiteX171" fmla="*/ 8597960 w 11748700"/>
              <a:gd name="connsiteY171" fmla="*/ 4723678 h 6673820"/>
              <a:gd name="connsiteX172" fmla="*/ 8632629 w 11748700"/>
              <a:gd name="connsiteY172" fmla="*/ 4706343 h 6673820"/>
              <a:gd name="connsiteX173" fmla="*/ 8671632 w 11748700"/>
              <a:gd name="connsiteY173" fmla="*/ 4680341 h 6673820"/>
              <a:gd name="connsiteX174" fmla="*/ 8727969 w 11748700"/>
              <a:gd name="connsiteY174" fmla="*/ 4641338 h 6673820"/>
              <a:gd name="connsiteX175" fmla="*/ 8758305 w 11748700"/>
              <a:gd name="connsiteY175" fmla="*/ 4615337 h 6673820"/>
              <a:gd name="connsiteX176" fmla="*/ 8827643 w 11748700"/>
              <a:gd name="connsiteY176" fmla="*/ 4567666 h 6673820"/>
              <a:gd name="connsiteX177" fmla="*/ 8914316 w 11748700"/>
              <a:gd name="connsiteY177" fmla="*/ 4515663 h 6673820"/>
              <a:gd name="connsiteX178" fmla="*/ 8940318 w 11748700"/>
              <a:gd name="connsiteY178" fmla="*/ 4493994 h 6673820"/>
              <a:gd name="connsiteX179" fmla="*/ 8961986 w 11748700"/>
              <a:gd name="connsiteY179" fmla="*/ 4472326 h 6673820"/>
              <a:gd name="connsiteX180" fmla="*/ 9000989 w 11748700"/>
              <a:gd name="connsiteY180" fmla="*/ 4437657 h 6673820"/>
              <a:gd name="connsiteX181" fmla="*/ 9022657 w 11748700"/>
              <a:gd name="connsiteY181" fmla="*/ 4415989 h 6673820"/>
              <a:gd name="connsiteX182" fmla="*/ 9052993 w 11748700"/>
              <a:gd name="connsiteY182" fmla="*/ 4389987 h 6673820"/>
              <a:gd name="connsiteX183" fmla="*/ 9109330 w 11748700"/>
              <a:gd name="connsiteY183" fmla="*/ 4329316 h 6673820"/>
              <a:gd name="connsiteX184" fmla="*/ 9165668 w 11748700"/>
              <a:gd name="connsiteY184" fmla="*/ 4290313 h 6673820"/>
              <a:gd name="connsiteX185" fmla="*/ 9191670 w 11748700"/>
              <a:gd name="connsiteY185" fmla="*/ 4268645 h 6673820"/>
              <a:gd name="connsiteX186" fmla="*/ 9248007 w 11748700"/>
              <a:gd name="connsiteY186" fmla="*/ 4238309 h 6673820"/>
              <a:gd name="connsiteX187" fmla="*/ 9339014 w 11748700"/>
              <a:gd name="connsiteY187" fmla="*/ 4155970 h 6673820"/>
              <a:gd name="connsiteX188" fmla="*/ 9430020 w 11748700"/>
              <a:gd name="connsiteY188" fmla="*/ 4025960 h 6673820"/>
              <a:gd name="connsiteX189" fmla="*/ 9495025 w 11748700"/>
              <a:gd name="connsiteY189" fmla="*/ 3900284 h 6673820"/>
              <a:gd name="connsiteX190" fmla="*/ 9568697 w 11748700"/>
              <a:gd name="connsiteY190" fmla="*/ 3796277 h 6673820"/>
              <a:gd name="connsiteX191" fmla="*/ 9612034 w 11748700"/>
              <a:gd name="connsiteY191" fmla="*/ 3713937 h 6673820"/>
              <a:gd name="connsiteX192" fmla="*/ 9655370 w 11748700"/>
              <a:gd name="connsiteY192" fmla="*/ 3644599 h 6673820"/>
              <a:gd name="connsiteX193" fmla="*/ 9651037 w 11748700"/>
              <a:gd name="connsiteY193" fmla="*/ 3475587 h 6673820"/>
              <a:gd name="connsiteX194" fmla="*/ 9612034 w 11748700"/>
              <a:gd name="connsiteY194" fmla="*/ 3410582 h 6673820"/>
              <a:gd name="connsiteX195" fmla="*/ 9473357 w 11748700"/>
              <a:gd name="connsiteY195" fmla="*/ 3237236 h 6673820"/>
              <a:gd name="connsiteX196" fmla="*/ 9399685 w 11748700"/>
              <a:gd name="connsiteY196" fmla="*/ 3176565 h 6673820"/>
              <a:gd name="connsiteX197" fmla="*/ 9347681 w 11748700"/>
              <a:gd name="connsiteY197" fmla="*/ 3128895 h 6673820"/>
              <a:gd name="connsiteX198" fmla="*/ 9217672 w 11748700"/>
              <a:gd name="connsiteY198" fmla="*/ 3042222 h 6673820"/>
              <a:gd name="connsiteX199" fmla="*/ 9083329 w 11748700"/>
              <a:gd name="connsiteY199" fmla="*/ 2968550 h 6673820"/>
              <a:gd name="connsiteX200" fmla="*/ 8983655 w 11748700"/>
              <a:gd name="connsiteY200" fmla="*/ 2933881 h 6673820"/>
              <a:gd name="connsiteX201" fmla="*/ 8831977 w 11748700"/>
              <a:gd name="connsiteY201" fmla="*/ 2873210 h 6673820"/>
              <a:gd name="connsiteX202" fmla="*/ 8680299 w 11748700"/>
              <a:gd name="connsiteY202" fmla="*/ 2803871 h 6673820"/>
              <a:gd name="connsiteX203" fmla="*/ 8567624 w 11748700"/>
              <a:gd name="connsiteY203" fmla="*/ 2773536 h 6673820"/>
              <a:gd name="connsiteX204" fmla="*/ 8446282 w 11748700"/>
              <a:gd name="connsiteY204" fmla="*/ 2730199 h 6673820"/>
              <a:gd name="connsiteX205" fmla="*/ 8242601 w 11748700"/>
              <a:gd name="connsiteY205" fmla="*/ 2673862 h 6673820"/>
              <a:gd name="connsiteX206" fmla="*/ 7917577 w 11748700"/>
              <a:gd name="connsiteY206" fmla="*/ 2561187 h 6673820"/>
              <a:gd name="connsiteX207" fmla="*/ 7683560 w 11748700"/>
              <a:gd name="connsiteY207" fmla="*/ 2496182 h 6673820"/>
              <a:gd name="connsiteX208" fmla="*/ 7302199 w 11748700"/>
              <a:gd name="connsiteY208" fmla="*/ 2379173 h 6673820"/>
              <a:gd name="connsiteX209" fmla="*/ 6920838 w 11748700"/>
              <a:gd name="connsiteY209" fmla="*/ 2322836 h 6673820"/>
              <a:gd name="connsiteX210" fmla="*/ 6799495 w 11748700"/>
              <a:gd name="connsiteY210" fmla="*/ 2288167 h 6673820"/>
              <a:gd name="connsiteX211" fmla="*/ 6730157 w 11748700"/>
              <a:gd name="connsiteY211" fmla="*/ 2279500 h 6673820"/>
              <a:gd name="connsiteX212" fmla="*/ 6630483 w 11748700"/>
              <a:gd name="connsiteY212" fmla="*/ 2262165 h 6673820"/>
              <a:gd name="connsiteX213" fmla="*/ 6582813 w 11748700"/>
              <a:gd name="connsiteY213" fmla="*/ 2249164 h 6673820"/>
              <a:gd name="connsiteX214" fmla="*/ 6478805 w 11748700"/>
              <a:gd name="connsiteY214" fmla="*/ 2240497 h 6673820"/>
              <a:gd name="connsiteX215" fmla="*/ 5997770 w 11748700"/>
              <a:gd name="connsiteY215" fmla="*/ 2227496 h 6673820"/>
              <a:gd name="connsiteX216" fmla="*/ 5183044 w 11748700"/>
              <a:gd name="connsiteY216" fmla="*/ 2223162 h 6673820"/>
              <a:gd name="connsiteX217" fmla="*/ 4593668 w 11748700"/>
              <a:gd name="connsiteY217" fmla="*/ 2201494 h 6673820"/>
              <a:gd name="connsiteX218" fmla="*/ 4467992 w 11748700"/>
              <a:gd name="connsiteY218" fmla="*/ 2188493 h 6673820"/>
              <a:gd name="connsiteX219" fmla="*/ 4277311 w 11748700"/>
              <a:gd name="connsiteY219" fmla="*/ 2171158 h 6673820"/>
              <a:gd name="connsiteX220" fmla="*/ 4207973 w 11748700"/>
              <a:gd name="connsiteY220" fmla="*/ 2162491 h 6673820"/>
              <a:gd name="connsiteX221" fmla="*/ 4168970 w 11748700"/>
              <a:gd name="connsiteY221" fmla="*/ 2153824 h 6673820"/>
              <a:gd name="connsiteX222" fmla="*/ 3722604 w 11748700"/>
              <a:gd name="connsiteY222" fmla="*/ 2145156 h 6673820"/>
              <a:gd name="connsiteX223" fmla="*/ 3627264 w 11748700"/>
              <a:gd name="connsiteY223" fmla="*/ 2136489 h 6673820"/>
              <a:gd name="connsiteX224" fmla="*/ 3592595 w 11748700"/>
              <a:gd name="connsiteY224" fmla="*/ 2123488 h 6673820"/>
              <a:gd name="connsiteX225" fmla="*/ 3471253 w 11748700"/>
              <a:gd name="connsiteY225" fmla="*/ 2101820 h 6673820"/>
              <a:gd name="connsiteX226" fmla="*/ 3349911 w 11748700"/>
              <a:gd name="connsiteY226" fmla="*/ 2054150 h 6673820"/>
              <a:gd name="connsiteX227" fmla="*/ 3228568 w 11748700"/>
              <a:gd name="connsiteY227" fmla="*/ 2006480 h 6673820"/>
              <a:gd name="connsiteX228" fmla="*/ 3206900 w 11748700"/>
              <a:gd name="connsiteY228" fmla="*/ 1989145 h 6673820"/>
              <a:gd name="connsiteX229" fmla="*/ 3163564 w 11748700"/>
              <a:gd name="connsiteY229" fmla="*/ 1967477 h 6673820"/>
              <a:gd name="connsiteX230" fmla="*/ 3124561 w 11748700"/>
              <a:gd name="connsiteY230" fmla="*/ 1932808 h 6673820"/>
              <a:gd name="connsiteX231" fmla="*/ 3094225 w 11748700"/>
              <a:gd name="connsiteY231" fmla="*/ 1911139 h 6673820"/>
              <a:gd name="connsiteX232" fmla="*/ 3020553 w 11748700"/>
              <a:gd name="connsiteY232" fmla="*/ 1850468 h 6673820"/>
              <a:gd name="connsiteX233" fmla="*/ 2994551 w 11748700"/>
              <a:gd name="connsiteY233" fmla="*/ 1828800 h 6673820"/>
              <a:gd name="connsiteX234" fmla="*/ 2977217 w 11748700"/>
              <a:gd name="connsiteY234" fmla="*/ 1807132 h 6673820"/>
              <a:gd name="connsiteX235" fmla="*/ 2964216 w 11748700"/>
              <a:gd name="connsiteY235" fmla="*/ 1794131 h 6673820"/>
              <a:gd name="connsiteX236" fmla="*/ 2951215 w 11748700"/>
              <a:gd name="connsiteY236" fmla="*/ 1768129 h 6673820"/>
              <a:gd name="connsiteX237" fmla="*/ 2933880 w 11748700"/>
              <a:gd name="connsiteY237" fmla="*/ 1746461 h 6673820"/>
              <a:gd name="connsiteX238" fmla="*/ 2916546 w 11748700"/>
              <a:gd name="connsiteY238" fmla="*/ 1720459 h 6673820"/>
              <a:gd name="connsiteX239" fmla="*/ 2899211 w 11748700"/>
              <a:gd name="connsiteY239" fmla="*/ 1703124 h 6673820"/>
              <a:gd name="connsiteX240" fmla="*/ 2890544 w 11748700"/>
              <a:gd name="connsiteY240" fmla="*/ 1690123 h 6673820"/>
              <a:gd name="connsiteX241" fmla="*/ 2829873 w 11748700"/>
              <a:gd name="connsiteY241" fmla="*/ 1607784 h 6673820"/>
              <a:gd name="connsiteX242" fmla="*/ 2816872 w 11748700"/>
              <a:gd name="connsiteY242" fmla="*/ 1577448 h 6673820"/>
              <a:gd name="connsiteX243" fmla="*/ 2812538 w 11748700"/>
              <a:gd name="connsiteY243" fmla="*/ 1542779 h 6673820"/>
              <a:gd name="connsiteX244" fmla="*/ 2808204 w 11748700"/>
              <a:gd name="connsiteY244" fmla="*/ 1430104 h 6673820"/>
              <a:gd name="connsiteX245" fmla="*/ 2799537 w 11748700"/>
              <a:gd name="connsiteY245" fmla="*/ 1391101 h 6673820"/>
              <a:gd name="connsiteX246" fmla="*/ 2795203 w 11748700"/>
              <a:gd name="connsiteY246" fmla="*/ 1343431 h 6673820"/>
              <a:gd name="connsiteX247" fmla="*/ 2786536 w 11748700"/>
              <a:gd name="connsiteY247" fmla="*/ 1300095 h 6673820"/>
              <a:gd name="connsiteX248" fmla="*/ 2773535 w 11748700"/>
              <a:gd name="connsiteY248" fmla="*/ 1152751 h 6673820"/>
              <a:gd name="connsiteX249" fmla="*/ 2769202 w 11748700"/>
              <a:gd name="connsiteY249" fmla="*/ 1135416 h 6673820"/>
              <a:gd name="connsiteX250" fmla="*/ 2777869 w 11748700"/>
              <a:gd name="connsiteY250" fmla="*/ 996739 h 6673820"/>
              <a:gd name="connsiteX251" fmla="*/ 2786536 w 11748700"/>
              <a:gd name="connsiteY251" fmla="*/ 966404 h 6673820"/>
              <a:gd name="connsiteX252" fmla="*/ 2812538 w 11748700"/>
              <a:gd name="connsiteY252" fmla="*/ 905733 h 6673820"/>
              <a:gd name="connsiteX253" fmla="*/ 2847207 w 11748700"/>
              <a:gd name="connsiteY253" fmla="*/ 862396 h 6673820"/>
              <a:gd name="connsiteX254" fmla="*/ 2864542 w 11748700"/>
              <a:gd name="connsiteY254" fmla="*/ 840728 h 6673820"/>
              <a:gd name="connsiteX255" fmla="*/ 2881876 w 11748700"/>
              <a:gd name="connsiteY255" fmla="*/ 827727 h 6673820"/>
              <a:gd name="connsiteX256" fmla="*/ 2894877 w 11748700"/>
              <a:gd name="connsiteY256" fmla="*/ 819060 h 6673820"/>
              <a:gd name="connsiteX257" fmla="*/ 2912212 w 11748700"/>
              <a:gd name="connsiteY257" fmla="*/ 801725 h 6673820"/>
              <a:gd name="connsiteX258" fmla="*/ 3003219 w 11748700"/>
              <a:gd name="connsiteY258" fmla="*/ 775723 h 6673820"/>
              <a:gd name="connsiteX259" fmla="*/ 3115893 w 11748700"/>
              <a:gd name="connsiteY259" fmla="*/ 749721 h 6673820"/>
              <a:gd name="connsiteX260" fmla="*/ 3137562 w 11748700"/>
              <a:gd name="connsiteY260" fmla="*/ 741054 h 6673820"/>
              <a:gd name="connsiteX261" fmla="*/ 3163564 w 11748700"/>
              <a:gd name="connsiteY261" fmla="*/ 732387 h 6673820"/>
              <a:gd name="connsiteX262" fmla="*/ 3219901 w 11748700"/>
              <a:gd name="connsiteY262" fmla="*/ 702051 h 6673820"/>
              <a:gd name="connsiteX263" fmla="*/ 3237236 w 11748700"/>
              <a:gd name="connsiteY263" fmla="*/ 689050 h 6673820"/>
              <a:gd name="connsiteX264" fmla="*/ 3293573 w 11748700"/>
              <a:gd name="connsiteY264" fmla="*/ 663048 h 6673820"/>
              <a:gd name="connsiteX265" fmla="*/ 3323909 w 11748700"/>
              <a:gd name="connsiteY265" fmla="*/ 650047 h 6673820"/>
              <a:gd name="connsiteX266" fmla="*/ 3362911 w 11748700"/>
              <a:gd name="connsiteY266" fmla="*/ 641380 h 6673820"/>
              <a:gd name="connsiteX267" fmla="*/ 3488587 w 11748700"/>
              <a:gd name="connsiteY267" fmla="*/ 619712 h 6673820"/>
              <a:gd name="connsiteX268" fmla="*/ 3644599 w 11748700"/>
              <a:gd name="connsiteY268" fmla="*/ 598044 h 6673820"/>
              <a:gd name="connsiteX269" fmla="*/ 3731272 w 11748700"/>
              <a:gd name="connsiteY269" fmla="*/ 589376 h 6673820"/>
              <a:gd name="connsiteX270" fmla="*/ 3809277 w 11748700"/>
              <a:gd name="connsiteY270" fmla="*/ 576375 h 6673820"/>
              <a:gd name="connsiteX271" fmla="*/ 3891617 w 11748700"/>
              <a:gd name="connsiteY271" fmla="*/ 567708 h 6673820"/>
              <a:gd name="connsiteX272" fmla="*/ 4359651 w 11748700"/>
              <a:gd name="connsiteY272" fmla="*/ 533039 h 6673820"/>
              <a:gd name="connsiteX273" fmla="*/ 4428989 w 11748700"/>
              <a:gd name="connsiteY273" fmla="*/ 520038 h 6673820"/>
              <a:gd name="connsiteX274" fmla="*/ 4554665 w 11748700"/>
              <a:gd name="connsiteY274" fmla="*/ 507037 h 6673820"/>
              <a:gd name="connsiteX275" fmla="*/ 4654339 w 11748700"/>
              <a:gd name="connsiteY275" fmla="*/ 485369 h 6673820"/>
              <a:gd name="connsiteX276" fmla="*/ 4758347 w 11748700"/>
              <a:gd name="connsiteY276" fmla="*/ 437699 h 6673820"/>
              <a:gd name="connsiteX277" fmla="*/ 4888356 w 11748700"/>
              <a:gd name="connsiteY277" fmla="*/ 416030 h 6673820"/>
              <a:gd name="connsiteX278" fmla="*/ 5105039 w 11748700"/>
              <a:gd name="connsiteY278" fmla="*/ 364027 h 6673820"/>
              <a:gd name="connsiteX279" fmla="*/ 5209046 w 11748700"/>
              <a:gd name="connsiteY279" fmla="*/ 351026 h 6673820"/>
              <a:gd name="connsiteX280" fmla="*/ 5386726 w 11748700"/>
              <a:gd name="connsiteY280" fmla="*/ 329357 h 6673820"/>
              <a:gd name="connsiteX281" fmla="*/ 5560072 w 11748700"/>
              <a:gd name="connsiteY281" fmla="*/ 320690 h 6673820"/>
              <a:gd name="connsiteX282" fmla="*/ 5742085 w 11748700"/>
              <a:gd name="connsiteY282" fmla="*/ 312023 h 6673820"/>
              <a:gd name="connsiteX283" fmla="*/ 5958767 w 11748700"/>
              <a:gd name="connsiteY283" fmla="*/ 307689 h 6673820"/>
              <a:gd name="connsiteX284" fmla="*/ 6114779 w 11748700"/>
              <a:gd name="connsiteY284" fmla="*/ 303355 h 6673820"/>
              <a:gd name="connsiteX285" fmla="*/ 6270790 w 11748700"/>
              <a:gd name="connsiteY285" fmla="*/ 281687 h 6673820"/>
              <a:gd name="connsiteX286" fmla="*/ 6392132 w 11748700"/>
              <a:gd name="connsiteY286" fmla="*/ 268686 h 6673820"/>
              <a:gd name="connsiteX287" fmla="*/ 6695488 w 11748700"/>
              <a:gd name="connsiteY287" fmla="*/ 260019 h 6673820"/>
              <a:gd name="connsiteX288" fmla="*/ 6764826 w 11748700"/>
              <a:gd name="connsiteY288" fmla="*/ 251352 h 6673820"/>
              <a:gd name="connsiteX289" fmla="*/ 6907837 w 11748700"/>
              <a:gd name="connsiteY289" fmla="*/ 238351 h 6673820"/>
              <a:gd name="connsiteX290" fmla="*/ 6959840 w 11748700"/>
              <a:gd name="connsiteY290" fmla="*/ 229683 h 6673820"/>
              <a:gd name="connsiteX291" fmla="*/ 6998843 w 11748700"/>
              <a:gd name="connsiteY291" fmla="*/ 212349 h 6673820"/>
              <a:gd name="connsiteX292" fmla="*/ 7115852 w 11748700"/>
              <a:gd name="connsiteY292" fmla="*/ 199348 h 6673820"/>
              <a:gd name="connsiteX293" fmla="*/ 7159188 w 11748700"/>
              <a:gd name="connsiteY293" fmla="*/ 186347 h 6673820"/>
              <a:gd name="connsiteX294" fmla="*/ 7189524 w 11748700"/>
              <a:gd name="connsiteY294" fmla="*/ 182013 h 6673820"/>
              <a:gd name="connsiteX295" fmla="*/ 7380204 w 11748700"/>
              <a:gd name="connsiteY295" fmla="*/ 173346 h 6673820"/>
              <a:gd name="connsiteX296" fmla="*/ 7440875 w 11748700"/>
              <a:gd name="connsiteY296" fmla="*/ 164679 h 6673820"/>
              <a:gd name="connsiteX297" fmla="*/ 7466877 w 11748700"/>
              <a:gd name="connsiteY297" fmla="*/ 156011 h 6673820"/>
              <a:gd name="connsiteX298" fmla="*/ 7514548 w 11748700"/>
              <a:gd name="connsiteY298" fmla="*/ 143010 h 6673820"/>
              <a:gd name="connsiteX299" fmla="*/ 7527548 w 11748700"/>
              <a:gd name="connsiteY299" fmla="*/ 134343 h 6673820"/>
              <a:gd name="connsiteX300" fmla="*/ 7570885 w 11748700"/>
              <a:gd name="connsiteY300" fmla="*/ 121342 h 6673820"/>
              <a:gd name="connsiteX301" fmla="*/ 7609888 w 11748700"/>
              <a:gd name="connsiteY301" fmla="*/ 104008 h 6673820"/>
              <a:gd name="connsiteX302" fmla="*/ 7726896 w 11748700"/>
              <a:gd name="connsiteY302" fmla="*/ 82339 h 6673820"/>
              <a:gd name="connsiteX303" fmla="*/ 7752898 w 11748700"/>
              <a:gd name="connsiteY303" fmla="*/ 78006 h 6673820"/>
              <a:gd name="connsiteX304" fmla="*/ 7787567 w 11748700"/>
              <a:gd name="connsiteY304" fmla="*/ 73672 h 6673820"/>
              <a:gd name="connsiteX305" fmla="*/ 7804902 w 11748700"/>
              <a:gd name="connsiteY305" fmla="*/ 69338 h 6673820"/>
              <a:gd name="connsiteX306" fmla="*/ 7913243 w 11748700"/>
              <a:gd name="connsiteY306" fmla="*/ 65005 h 6673820"/>
              <a:gd name="connsiteX307" fmla="*/ 8021584 w 11748700"/>
              <a:gd name="connsiteY307" fmla="*/ 47670 h 6673820"/>
              <a:gd name="connsiteX308" fmla="*/ 8064921 w 11748700"/>
              <a:gd name="connsiteY308" fmla="*/ 34669 h 6673820"/>
              <a:gd name="connsiteX309" fmla="*/ 8099590 w 11748700"/>
              <a:gd name="connsiteY309" fmla="*/ 21668 h 6673820"/>
              <a:gd name="connsiteX310" fmla="*/ 8121258 w 11748700"/>
              <a:gd name="connsiteY310" fmla="*/ 13001 h 6673820"/>
              <a:gd name="connsiteX311" fmla="*/ 8134259 w 11748700"/>
              <a:gd name="connsiteY311" fmla="*/ 8667 h 6673820"/>
              <a:gd name="connsiteX312" fmla="*/ 8155928 w 11748700"/>
              <a:gd name="connsiteY312" fmla="*/ 0 h 6673820"/>
              <a:gd name="connsiteX313" fmla="*/ 8216599 w 11748700"/>
              <a:gd name="connsiteY313" fmla="*/ 4334 h 6673820"/>
              <a:gd name="connsiteX314" fmla="*/ 8238267 w 11748700"/>
              <a:gd name="connsiteY314" fmla="*/ 13001 h 6673820"/>
              <a:gd name="connsiteX315" fmla="*/ 8272936 w 11748700"/>
              <a:gd name="connsiteY315" fmla="*/ 17335 h 6673820"/>
              <a:gd name="connsiteX316" fmla="*/ 8303272 w 11748700"/>
              <a:gd name="connsiteY316" fmla="*/ 30336 h 6673820"/>
              <a:gd name="connsiteX317" fmla="*/ 8337941 w 11748700"/>
              <a:gd name="connsiteY317" fmla="*/ 34669 h 6673820"/>
              <a:gd name="connsiteX318" fmla="*/ 8476618 w 11748700"/>
              <a:gd name="connsiteY318" fmla="*/ 43337 h 6673820"/>
              <a:gd name="connsiteX319" fmla="*/ 8576292 w 11748700"/>
              <a:gd name="connsiteY319" fmla="*/ 47670 h 6673820"/>
              <a:gd name="connsiteX320" fmla="*/ 8671632 w 11748700"/>
              <a:gd name="connsiteY320" fmla="*/ 69338 h 6673820"/>
              <a:gd name="connsiteX321" fmla="*/ 8762639 w 11748700"/>
              <a:gd name="connsiteY321" fmla="*/ 78006 h 6673820"/>
              <a:gd name="connsiteX322" fmla="*/ 8892648 w 11748700"/>
              <a:gd name="connsiteY322" fmla="*/ 104008 h 6673820"/>
              <a:gd name="connsiteX323" fmla="*/ 8948985 w 11748700"/>
              <a:gd name="connsiteY323" fmla="*/ 117009 h 6673820"/>
              <a:gd name="connsiteX324" fmla="*/ 9187336 w 11748700"/>
              <a:gd name="connsiteY324" fmla="*/ 156011 h 6673820"/>
              <a:gd name="connsiteX325" fmla="*/ 9282676 w 11748700"/>
              <a:gd name="connsiteY325" fmla="*/ 173346 h 6673820"/>
              <a:gd name="connsiteX326" fmla="*/ 9404019 w 11748700"/>
              <a:gd name="connsiteY326" fmla="*/ 186347 h 6673820"/>
              <a:gd name="connsiteX327" fmla="*/ 9464690 w 11748700"/>
              <a:gd name="connsiteY327" fmla="*/ 195014 h 6673820"/>
              <a:gd name="connsiteX328" fmla="*/ 9698707 w 11748700"/>
              <a:gd name="connsiteY328" fmla="*/ 216683 h 6673820"/>
              <a:gd name="connsiteX329" fmla="*/ 9785380 w 11748700"/>
              <a:gd name="connsiteY329" fmla="*/ 229683 h 6673820"/>
              <a:gd name="connsiteX330" fmla="*/ 9885054 w 11748700"/>
              <a:gd name="connsiteY330" fmla="*/ 251352 h 6673820"/>
              <a:gd name="connsiteX331" fmla="*/ 9958726 w 11748700"/>
              <a:gd name="connsiteY331" fmla="*/ 255685 h 6673820"/>
              <a:gd name="connsiteX332" fmla="*/ 10114737 w 11748700"/>
              <a:gd name="connsiteY332" fmla="*/ 260019 h 6673820"/>
              <a:gd name="connsiteX333" fmla="*/ 10205744 w 11748700"/>
              <a:gd name="connsiteY333" fmla="*/ 273020 h 6673820"/>
              <a:gd name="connsiteX334" fmla="*/ 10357421 w 11748700"/>
              <a:gd name="connsiteY334" fmla="*/ 281687 h 6673820"/>
              <a:gd name="connsiteX335" fmla="*/ 10405092 w 11748700"/>
              <a:gd name="connsiteY335" fmla="*/ 286021 h 6673820"/>
              <a:gd name="connsiteX336" fmla="*/ 10452762 w 11748700"/>
              <a:gd name="connsiteY336" fmla="*/ 299022 h 6673820"/>
              <a:gd name="connsiteX337" fmla="*/ 10483097 w 11748700"/>
              <a:gd name="connsiteY337" fmla="*/ 303355 h 6673820"/>
              <a:gd name="connsiteX338" fmla="*/ 10552436 w 11748700"/>
              <a:gd name="connsiteY338" fmla="*/ 312023 h 6673820"/>
              <a:gd name="connsiteX339" fmla="*/ 10634775 w 11748700"/>
              <a:gd name="connsiteY339" fmla="*/ 333691 h 6673820"/>
              <a:gd name="connsiteX340" fmla="*/ 10717114 w 11748700"/>
              <a:gd name="connsiteY340" fmla="*/ 342358 h 6673820"/>
              <a:gd name="connsiteX341" fmla="*/ 10773452 w 11748700"/>
              <a:gd name="connsiteY341" fmla="*/ 364027 h 6673820"/>
              <a:gd name="connsiteX342" fmla="*/ 10842790 w 11748700"/>
              <a:gd name="connsiteY342" fmla="*/ 385695 h 6673820"/>
              <a:gd name="connsiteX343" fmla="*/ 10903461 w 11748700"/>
              <a:gd name="connsiteY343" fmla="*/ 390028 h 6673820"/>
              <a:gd name="connsiteX344" fmla="*/ 10981467 w 11748700"/>
              <a:gd name="connsiteY344" fmla="*/ 424698 h 6673820"/>
              <a:gd name="connsiteX345" fmla="*/ 11050805 w 11748700"/>
              <a:gd name="connsiteY345" fmla="*/ 442032 h 6673820"/>
              <a:gd name="connsiteX346" fmla="*/ 11133145 w 11748700"/>
              <a:gd name="connsiteY346" fmla="*/ 476701 h 6673820"/>
              <a:gd name="connsiteX347" fmla="*/ 11154813 w 11748700"/>
              <a:gd name="connsiteY347" fmla="*/ 485369 h 6673820"/>
              <a:gd name="connsiteX348" fmla="*/ 11232819 w 11748700"/>
              <a:gd name="connsiteY348" fmla="*/ 533039 h 6673820"/>
              <a:gd name="connsiteX349" fmla="*/ 11258820 w 11748700"/>
              <a:gd name="connsiteY349" fmla="*/ 554707 h 6673820"/>
              <a:gd name="connsiteX350" fmla="*/ 11328159 w 11748700"/>
              <a:gd name="connsiteY350" fmla="*/ 645714 h 6673820"/>
              <a:gd name="connsiteX351" fmla="*/ 11371495 w 11748700"/>
              <a:gd name="connsiteY351" fmla="*/ 754055 h 6673820"/>
              <a:gd name="connsiteX352" fmla="*/ 11397497 w 11748700"/>
              <a:gd name="connsiteY352" fmla="*/ 806059 h 6673820"/>
              <a:gd name="connsiteX353" fmla="*/ 11427833 w 11748700"/>
              <a:gd name="connsiteY353" fmla="*/ 931735 h 6673820"/>
              <a:gd name="connsiteX354" fmla="*/ 11458168 w 11748700"/>
              <a:gd name="connsiteY354" fmla="*/ 1014074 h 6673820"/>
              <a:gd name="connsiteX355" fmla="*/ 11462502 w 11748700"/>
              <a:gd name="connsiteY355" fmla="*/ 1087746 h 6673820"/>
              <a:gd name="connsiteX356" fmla="*/ 11475503 w 11748700"/>
              <a:gd name="connsiteY356" fmla="*/ 1126749 h 6673820"/>
              <a:gd name="connsiteX357" fmla="*/ 11488504 w 11748700"/>
              <a:gd name="connsiteY357" fmla="*/ 1330430 h 6673820"/>
              <a:gd name="connsiteX358" fmla="*/ 11523173 w 11748700"/>
              <a:gd name="connsiteY358" fmla="*/ 1677122 h 6673820"/>
              <a:gd name="connsiteX359" fmla="*/ 11518839 w 11748700"/>
              <a:gd name="connsiteY359" fmla="*/ 1954476 h 6673820"/>
              <a:gd name="connsiteX360" fmla="*/ 11510172 w 11748700"/>
              <a:gd name="connsiteY360" fmla="*/ 2084485 h 6673820"/>
              <a:gd name="connsiteX361" fmla="*/ 11518839 w 11748700"/>
              <a:gd name="connsiteY361" fmla="*/ 2283833 h 6673820"/>
              <a:gd name="connsiteX362" fmla="*/ 11583844 w 11748700"/>
              <a:gd name="connsiteY362" fmla="*/ 2379173 h 6673820"/>
              <a:gd name="connsiteX363" fmla="*/ 11605512 w 11748700"/>
              <a:gd name="connsiteY363" fmla="*/ 2439845 h 6673820"/>
              <a:gd name="connsiteX364" fmla="*/ 11609846 w 11748700"/>
              <a:gd name="connsiteY364" fmla="*/ 2487515 h 6673820"/>
              <a:gd name="connsiteX365" fmla="*/ 11622847 w 11748700"/>
              <a:gd name="connsiteY365" fmla="*/ 2556853 h 6673820"/>
              <a:gd name="connsiteX366" fmla="*/ 11618513 w 11748700"/>
              <a:gd name="connsiteY366" fmla="*/ 2786537 h 6673820"/>
              <a:gd name="connsiteX367" fmla="*/ 11614180 w 11748700"/>
              <a:gd name="connsiteY367" fmla="*/ 3089892 h 6673820"/>
              <a:gd name="connsiteX368" fmla="*/ 11596845 w 11748700"/>
              <a:gd name="connsiteY368" fmla="*/ 3211234 h 6673820"/>
              <a:gd name="connsiteX369" fmla="*/ 11583844 w 11748700"/>
              <a:gd name="connsiteY369" fmla="*/ 3328243 h 6673820"/>
              <a:gd name="connsiteX370" fmla="*/ 11575177 w 11748700"/>
              <a:gd name="connsiteY370" fmla="*/ 3423583 h 6673820"/>
              <a:gd name="connsiteX371" fmla="*/ 11562176 w 11748700"/>
              <a:gd name="connsiteY371" fmla="*/ 3666267 h 6673820"/>
              <a:gd name="connsiteX372" fmla="*/ 11575177 w 11748700"/>
              <a:gd name="connsiteY372" fmla="*/ 4025960 h 6673820"/>
              <a:gd name="connsiteX373" fmla="*/ 11592511 w 11748700"/>
              <a:gd name="connsiteY373" fmla="*/ 4108300 h 6673820"/>
              <a:gd name="connsiteX374" fmla="*/ 11631514 w 11748700"/>
              <a:gd name="connsiteY374" fmla="*/ 4333649 h 6673820"/>
              <a:gd name="connsiteX375" fmla="*/ 11653183 w 11748700"/>
              <a:gd name="connsiteY375" fmla="*/ 4411655 h 6673820"/>
              <a:gd name="connsiteX376" fmla="*/ 11666184 w 11748700"/>
              <a:gd name="connsiteY376" fmla="*/ 4498328 h 6673820"/>
              <a:gd name="connsiteX377" fmla="*/ 11674851 w 11748700"/>
              <a:gd name="connsiteY377" fmla="*/ 4541664 h 6673820"/>
              <a:gd name="connsiteX378" fmla="*/ 11687852 w 11748700"/>
              <a:gd name="connsiteY378" fmla="*/ 4658673 h 6673820"/>
              <a:gd name="connsiteX379" fmla="*/ 11692185 w 11748700"/>
              <a:gd name="connsiteY379" fmla="*/ 4715010 h 6673820"/>
              <a:gd name="connsiteX380" fmla="*/ 11700853 w 11748700"/>
              <a:gd name="connsiteY380" fmla="*/ 4771348 h 6673820"/>
              <a:gd name="connsiteX381" fmla="*/ 11709520 w 11748700"/>
              <a:gd name="connsiteY381" fmla="*/ 4923026 h 6673820"/>
              <a:gd name="connsiteX382" fmla="*/ 11718187 w 11748700"/>
              <a:gd name="connsiteY382" fmla="*/ 4983697 h 6673820"/>
              <a:gd name="connsiteX383" fmla="*/ 11726855 w 11748700"/>
              <a:gd name="connsiteY383" fmla="*/ 5079037 h 6673820"/>
              <a:gd name="connsiteX384" fmla="*/ 11731188 w 11748700"/>
              <a:gd name="connsiteY384" fmla="*/ 5105039 h 6673820"/>
              <a:gd name="connsiteX385" fmla="*/ 11744189 w 11748700"/>
              <a:gd name="connsiteY385" fmla="*/ 5230715 h 6673820"/>
              <a:gd name="connsiteX386" fmla="*/ 11726855 w 11748700"/>
              <a:gd name="connsiteY386" fmla="*/ 5690082 h 6673820"/>
              <a:gd name="connsiteX387" fmla="*/ 11687852 w 11748700"/>
              <a:gd name="connsiteY387" fmla="*/ 5785422 h 6673820"/>
              <a:gd name="connsiteX388" fmla="*/ 11670517 w 11748700"/>
              <a:gd name="connsiteY388" fmla="*/ 5815757 h 6673820"/>
              <a:gd name="connsiteX389" fmla="*/ 11601179 w 11748700"/>
              <a:gd name="connsiteY389" fmla="*/ 5859094 h 6673820"/>
              <a:gd name="connsiteX390" fmla="*/ 11458168 w 11748700"/>
              <a:gd name="connsiteY390" fmla="*/ 5919765 h 6673820"/>
              <a:gd name="connsiteX391" fmla="*/ 11401831 w 11748700"/>
              <a:gd name="connsiteY391" fmla="*/ 5963101 h 6673820"/>
              <a:gd name="connsiteX392" fmla="*/ 11297823 w 11748700"/>
              <a:gd name="connsiteY392" fmla="*/ 6032440 h 6673820"/>
              <a:gd name="connsiteX393" fmla="*/ 11258820 w 11748700"/>
              <a:gd name="connsiteY393" fmla="*/ 6075776 h 6673820"/>
              <a:gd name="connsiteX394" fmla="*/ 11198149 w 11748700"/>
              <a:gd name="connsiteY394" fmla="*/ 6123446 h 6673820"/>
              <a:gd name="connsiteX395" fmla="*/ 11098475 w 11748700"/>
              <a:gd name="connsiteY395" fmla="*/ 6210119 h 6673820"/>
              <a:gd name="connsiteX396" fmla="*/ 10942464 w 11748700"/>
              <a:gd name="connsiteY396" fmla="*/ 6327128 h 6673820"/>
              <a:gd name="connsiteX397" fmla="*/ 10634775 w 11748700"/>
              <a:gd name="connsiteY397" fmla="*/ 6461471 h 6673820"/>
              <a:gd name="connsiteX398" fmla="*/ 10461429 w 11748700"/>
              <a:gd name="connsiteY398" fmla="*/ 6478806 h 6673820"/>
              <a:gd name="connsiteX399" fmla="*/ 10041065 w 11748700"/>
              <a:gd name="connsiteY399" fmla="*/ 6487473 h 6673820"/>
              <a:gd name="connsiteX400" fmla="*/ 9967393 w 11748700"/>
              <a:gd name="connsiteY400" fmla="*/ 6491807 h 6673820"/>
              <a:gd name="connsiteX401" fmla="*/ 9885054 w 11748700"/>
              <a:gd name="connsiteY401" fmla="*/ 6509141 h 6673820"/>
              <a:gd name="connsiteX402" fmla="*/ 9798381 w 11748700"/>
              <a:gd name="connsiteY402" fmla="*/ 6522142 h 6673820"/>
              <a:gd name="connsiteX403" fmla="*/ 9681372 w 11748700"/>
              <a:gd name="connsiteY403" fmla="*/ 6548144 h 6673820"/>
              <a:gd name="connsiteX404" fmla="*/ 9486358 w 11748700"/>
              <a:gd name="connsiteY404" fmla="*/ 6574146 h 6673820"/>
              <a:gd name="connsiteX405" fmla="*/ 9278343 w 11748700"/>
              <a:gd name="connsiteY405" fmla="*/ 6613149 h 6673820"/>
              <a:gd name="connsiteX406" fmla="*/ 9209004 w 11748700"/>
              <a:gd name="connsiteY406" fmla="*/ 6630483 h 6673820"/>
              <a:gd name="connsiteX407" fmla="*/ 8775639 w 11748700"/>
              <a:gd name="connsiteY407" fmla="*/ 6647818 h 6673820"/>
              <a:gd name="connsiteX408" fmla="*/ 8463617 w 11748700"/>
              <a:gd name="connsiteY408" fmla="*/ 6656485 h 6673820"/>
              <a:gd name="connsiteX409" fmla="*/ 8368276 w 11748700"/>
              <a:gd name="connsiteY409" fmla="*/ 6660819 h 6673820"/>
              <a:gd name="connsiteX410" fmla="*/ 8216599 w 11748700"/>
              <a:gd name="connsiteY410" fmla="*/ 6665153 h 6673820"/>
              <a:gd name="connsiteX411" fmla="*/ 7848239 w 11748700"/>
              <a:gd name="connsiteY411" fmla="*/ 6656485 h 6673820"/>
              <a:gd name="connsiteX412" fmla="*/ 7800568 w 11748700"/>
              <a:gd name="connsiteY412" fmla="*/ 6652152 h 6673820"/>
              <a:gd name="connsiteX413" fmla="*/ 7748565 w 11748700"/>
              <a:gd name="connsiteY413" fmla="*/ 6643484 h 6673820"/>
              <a:gd name="connsiteX414" fmla="*/ 7614221 w 11748700"/>
              <a:gd name="connsiteY414" fmla="*/ 6634817 h 6673820"/>
              <a:gd name="connsiteX415" fmla="*/ 7432208 w 11748700"/>
              <a:gd name="connsiteY415" fmla="*/ 6600148 h 6673820"/>
              <a:gd name="connsiteX416" fmla="*/ 7319533 w 11748700"/>
              <a:gd name="connsiteY416" fmla="*/ 6574146 h 6673820"/>
              <a:gd name="connsiteX417" fmla="*/ 7276197 w 11748700"/>
              <a:gd name="connsiteY417" fmla="*/ 6569812 h 6673820"/>
              <a:gd name="connsiteX418" fmla="*/ 7011844 w 11748700"/>
              <a:gd name="connsiteY418" fmla="*/ 6548144 h 6673820"/>
              <a:gd name="connsiteX419" fmla="*/ 6925171 w 11748700"/>
              <a:gd name="connsiteY419" fmla="*/ 6565479 h 6673820"/>
              <a:gd name="connsiteX420" fmla="*/ 6912170 w 11748700"/>
              <a:gd name="connsiteY420" fmla="*/ 6569812 h 6673820"/>
              <a:gd name="connsiteX421" fmla="*/ 6890502 w 11748700"/>
              <a:gd name="connsiteY421" fmla="*/ 6582813 h 6673820"/>
              <a:gd name="connsiteX422" fmla="*/ 6795162 w 11748700"/>
              <a:gd name="connsiteY422" fmla="*/ 6634817 h 6673820"/>
              <a:gd name="connsiteX423" fmla="*/ 6691154 w 11748700"/>
              <a:gd name="connsiteY423" fmla="*/ 6643484 h 6673820"/>
              <a:gd name="connsiteX424" fmla="*/ 6617482 w 11748700"/>
              <a:gd name="connsiteY424" fmla="*/ 6656485 h 6673820"/>
              <a:gd name="connsiteX425" fmla="*/ 6582813 w 11748700"/>
              <a:gd name="connsiteY425" fmla="*/ 6665153 h 6673820"/>
              <a:gd name="connsiteX426" fmla="*/ 6548144 w 11748700"/>
              <a:gd name="connsiteY426" fmla="*/ 6669486 h 6673820"/>
              <a:gd name="connsiteX427" fmla="*/ 6517808 w 11748700"/>
              <a:gd name="connsiteY427" fmla="*/ 6673820 h 6673820"/>
              <a:gd name="connsiteX428" fmla="*/ 6015105 w 11748700"/>
              <a:gd name="connsiteY428" fmla="*/ 6669486 h 6673820"/>
              <a:gd name="connsiteX429" fmla="*/ 5915431 w 11748700"/>
              <a:gd name="connsiteY429" fmla="*/ 6647818 h 6673820"/>
              <a:gd name="connsiteX430" fmla="*/ 5538403 w 11748700"/>
              <a:gd name="connsiteY430" fmla="*/ 6652152 h 6673820"/>
              <a:gd name="connsiteX431" fmla="*/ 5196045 w 11748700"/>
              <a:gd name="connsiteY431" fmla="*/ 6634817 h 6673820"/>
              <a:gd name="connsiteX432" fmla="*/ 4489660 w 11748700"/>
              <a:gd name="connsiteY432" fmla="*/ 6608815 h 6673820"/>
              <a:gd name="connsiteX433" fmla="*/ 4311981 w 11748700"/>
              <a:gd name="connsiteY433" fmla="*/ 6582813 h 6673820"/>
              <a:gd name="connsiteX434" fmla="*/ 4090965 w 11748700"/>
              <a:gd name="connsiteY434" fmla="*/ 6552478 h 6673820"/>
              <a:gd name="connsiteX435" fmla="*/ 3999958 w 11748700"/>
              <a:gd name="connsiteY435" fmla="*/ 6513475 h 6673820"/>
              <a:gd name="connsiteX436" fmla="*/ 3666267 w 11748700"/>
              <a:gd name="connsiteY436" fmla="*/ 6448470 h 6673820"/>
              <a:gd name="connsiteX437" fmla="*/ 3588261 w 11748700"/>
              <a:gd name="connsiteY437" fmla="*/ 6439803 h 6673820"/>
              <a:gd name="connsiteX438" fmla="*/ 3336910 w 11748700"/>
              <a:gd name="connsiteY438" fmla="*/ 6405134 h 6673820"/>
              <a:gd name="connsiteX439" fmla="*/ 3003219 w 11748700"/>
              <a:gd name="connsiteY439" fmla="*/ 6340129 h 6673820"/>
              <a:gd name="connsiteX440" fmla="*/ 2825539 w 11748700"/>
              <a:gd name="connsiteY440" fmla="*/ 6309793 h 6673820"/>
              <a:gd name="connsiteX441" fmla="*/ 2678195 w 11748700"/>
              <a:gd name="connsiteY441" fmla="*/ 6288125 h 6673820"/>
              <a:gd name="connsiteX442" fmla="*/ 2500515 w 11748700"/>
              <a:gd name="connsiteY442" fmla="*/ 6305460 h 6673820"/>
              <a:gd name="connsiteX443" fmla="*/ 2439844 w 11748700"/>
              <a:gd name="connsiteY443" fmla="*/ 6314127 h 6673820"/>
              <a:gd name="connsiteX444" fmla="*/ 2244830 w 11748700"/>
              <a:gd name="connsiteY444" fmla="*/ 6361797 h 6673820"/>
              <a:gd name="connsiteX445" fmla="*/ 2088819 w 11748700"/>
              <a:gd name="connsiteY445" fmla="*/ 6383465 h 6673820"/>
              <a:gd name="connsiteX446" fmla="*/ 2015147 w 11748700"/>
              <a:gd name="connsiteY446" fmla="*/ 6400800 h 6673820"/>
              <a:gd name="connsiteX447" fmla="*/ 1950142 w 11748700"/>
              <a:gd name="connsiteY447" fmla="*/ 6409467 h 6673820"/>
              <a:gd name="connsiteX448" fmla="*/ 1815799 w 11748700"/>
              <a:gd name="connsiteY448" fmla="*/ 6444137 h 6673820"/>
              <a:gd name="connsiteX449" fmla="*/ 1681456 w 11748700"/>
              <a:gd name="connsiteY449" fmla="*/ 6452804 h 6673820"/>
              <a:gd name="connsiteX450" fmla="*/ 1473440 w 11748700"/>
              <a:gd name="connsiteY450" fmla="*/ 6431136 h 6673820"/>
              <a:gd name="connsiteX451" fmla="*/ 1369433 w 11748700"/>
              <a:gd name="connsiteY451" fmla="*/ 6418135 h 6673820"/>
              <a:gd name="connsiteX452" fmla="*/ 1287093 w 11748700"/>
              <a:gd name="connsiteY452" fmla="*/ 6405134 h 6673820"/>
              <a:gd name="connsiteX453" fmla="*/ 1239423 w 11748700"/>
              <a:gd name="connsiteY453" fmla="*/ 6396466 h 6673820"/>
              <a:gd name="connsiteX454" fmla="*/ 1165751 w 11748700"/>
              <a:gd name="connsiteY454" fmla="*/ 6370464 h 6673820"/>
              <a:gd name="connsiteX455" fmla="*/ 1053076 w 11748700"/>
              <a:gd name="connsiteY455" fmla="*/ 6335795 h 6673820"/>
              <a:gd name="connsiteX456" fmla="*/ 892731 w 11748700"/>
              <a:gd name="connsiteY456" fmla="*/ 6244789 h 6673820"/>
              <a:gd name="connsiteX457" fmla="*/ 858062 w 11748700"/>
              <a:gd name="connsiteY457" fmla="*/ 6218787 h 6673820"/>
              <a:gd name="connsiteX458" fmla="*/ 775723 w 11748700"/>
              <a:gd name="connsiteY458" fmla="*/ 6149448 h 6673820"/>
              <a:gd name="connsiteX459" fmla="*/ 719385 w 11748700"/>
              <a:gd name="connsiteY459" fmla="*/ 6023773 h 6673820"/>
              <a:gd name="connsiteX460" fmla="*/ 654381 w 11748700"/>
              <a:gd name="connsiteY460" fmla="*/ 5950101 h 6673820"/>
              <a:gd name="connsiteX461" fmla="*/ 628379 w 11748700"/>
              <a:gd name="connsiteY461" fmla="*/ 5893763 h 6673820"/>
              <a:gd name="connsiteX462" fmla="*/ 576375 w 11748700"/>
              <a:gd name="connsiteY462" fmla="*/ 5802756 h 6673820"/>
              <a:gd name="connsiteX463" fmla="*/ 489702 w 11748700"/>
              <a:gd name="connsiteY463" fmla="*/ 5620743 h 6673820"/>
              <a:gd name="connsiteX464" fmla="*/ 476701 w 11748700"/>
              <a:gd name="connsiteY464" fmla="*/ 5551405 h 6673820"/>
              <a:gd name="connsiteX465" fmla="*/ 372693 w 11748700"/>
              <a:gd name="connsiteY465" fmla="*/ 5317388 h 6673820"/>
              <a:gd name="connsiteX466" fmla="*/ 359693 w 11748700"/>
              <a:gd name="connsiteY466" fmla="*/ 5269718 h 6673820"/>
              <a:gd name="connsiteX467" fmla="*/ 329357 w 11748700"/>
              <a:gd name="connsiteY467" fmla="*/ 5183045 h 6673820"/>
              <a:gd name="connsiteX468" fmla="*/ 281687 w 11748700"/>
              <a:gd name="connsiteY468" fmla="*/ 5083371 h 6673820"/>
              <a:gd name="connsiteX469" fmla="*/ 251351 w 11748700"/>
              <a:gd name="connsiteY469" fmla="*/ 5009699 h 6673820"/>
              <a:gd name="connsiteX470" fmla="*/ 238350 w 11748700"/>
              <a:gd name="connsiteY470" fmla="*/ 4970696 h 6673820"/>
              <a:gd name="connsiteX471" fmla="*/ 212348 w 11748700"/>
              <a:gd name="connsiteY471" fmla="*/ 4936027 h 6673820"/>
              <a:gd name="connsiteX472" fmla="*/ 177679 w 11748700"/>
              <a:gd name="connsiteY472" fmla="*/ 4849354 h 6673820"/>
              <a:gd name="connsiteX473" fmla="*/ 125675 w 11748700"/>
              <a:gd name="connsiteY473" fmla="*/ 4745346 h 6673820"/>
              <a:gd name="connsiteX474" fmla="*/ 99674 w 11748700"/>
              <a:gd name="connsiteY474" fmla="*/ 4654339 h 6673820"/>
              <a:gd name="connsiteX475" fmla="*/ 73672 w 11748700"/>
              <a:gd name="connsiteY475" fmla="*/ 4602336 h 6673820"/>
              <a:gd name="connsiteX476" fmla="*/ 69338 w 11748700"/>
              <a:gd name="connsiteY476" fmla="*/ 4580667 h 6673820"/>
              <a:gd name="connsiteX477" fmla="*/ 47670 w 11748700"/>
              <a:gd name="connsiteY477" fmla="*/ 4537331 h 6673820"/>
              <a:gd name="connsiteX478" fmla="*/ 39002 w 11748700"/>
              <a:gd name="connsiteY478" fmla="*/ 4515663 h 6673820"/>
              <a:gd name="connsiteX479" fmla="*/ 34669 w 11748700"/>
              <a:gd name="connsiteY479" fmla="*/ 4493994 h 6673820"/>
              <a:gd name="connsiteX480" fmla="*/ 30335 w 11748700"/>
              <a:gd name="connsiteY480" fmla="*/ 4450658 h 6673820"/>
              <a:gd name="connsiteX481" fmla="*/ 21668 w 11748700"/>
              <a:gd name="connsiteY481" fmla="*/ 4428990 h 6673820"/>
              <a:gd name="connsiteX482" fmla="*/ 13001 w 11748700"/>
              <a:gd name="connsiteY482" fmla="*/ 4359651 h 6673820"/>
              <a:gd name="connsiteX483" fmla="*/ 0 w 11748700"/>
              <a:gd name="connsiteY483" fmla="*/ 4238309 h 6673820"/>
              <a:gd name="connsiteX484" fmla="*/ 4333 w 11748700"/>
              <a:gd name="connsiteY484" fmla="*/ 4025960 h 6673820"/>
              <a:gd name="connsiteX485" fmla="*/ 13001 w 11748700"/>
              <a:gd name="connsiteY485" fmla="*/ 3999958 h 6673820"/>
              <a:gd name="connsiteX486" fmla="*/ 17334 w 11748700"/>
              <a:gd name="connsiteY486" fmla="*/ 3973956 h 6673820"/>
              <a:gd name="connsiteX487" fmla="*/ 26002 w 11748700"/>
              <a:gd name="connsiteY487" fmla="*/ 3930620 h 6673820"/>
              <a:gd name="connsiteX488" fmla="*/ 34669 w 11748700"/>
              <a:gd name="connsiteY488" fmla="*/ 3878616 h 6673820"/>
              <a:gd name="connsiteX489" fmla="*/ 43336 w 11748700"/>
              <a:gd name="connsiteY489" fmla="*/ 3861282 h 6673820"/>
              <a:gd name="connsiteX490" fmla="*/ 47670 w 11748700"/>
              <a:gd name="connsiteY490" fmla="*/ 3843947 h 6673820"/>
              <a:gd name="connsiteX491" fmla="*/ 56337 w 11748700"/>
              <a:gd name="connsiteY491" fmla="*/ 3826612 h 6673820"/>
              <a:gd name="connsiteX492" fmla="*/ 69338 w 11748700"/>
              <a:gd name="connsiteY492" fmla="*/ 3787610 h 6673820"/>
              <a:gd name="connsiteX493" fmla="*/ 78005 w 11748700"/>
              <a:gd name="connsiteY493" fmla="*/ 3770275 h 6673820"/>
              <a:gd name="connsiteX494" fmla="*/ 95340 w 11748700"/>
              <a:gd name="connsiteY494" fmla="*/ 3718271 h 6673820"/>
              <a:gd name="connsiteX495" fmla="*/ 104007 w 11748700"/>
              <a:gd name="connsiteY495" fmla="*/ 3696603 h 6673820"/>
              <a:gd name="connsiteX496" fmla="*/ 151677 w 11748700"/>
              <a:gd name="connsiteY496" fmla="*/ 3657600 h 6673820"/>
              <a:gd name="connsiteX497" fmla="*/ 294688 w 11748700"/>
              <a:gd name="connsiteY497" fmla="*/ 3661934 h 6673820"/>
              <a:gd name="connsiteX498" fmla="*/ 359693 w 11748700"/>
              <a:gd name="connsiteY498" fmla="*/ 3692269 h 6673820"/>
              <a:gd name="connsiteX499" fmla="*/ 377027 w 11748700"/>
              <a:gd name="connsiteY499" fmla="*/ 3709604 h 6673820"/>
              <a:gd name="connsiteX500" fmla="*/ 437698 w 11748700"/>
              <a:gd name="connsiteY500" fmla="*/ 3726938 h 6673820"/>
              <a:gd name="connsiteX501" fmla="*/ 511177 w 11748700"/>
              <a:gd name="connsiteY50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691154 w 11748700"/>
              <a:gd name="connsiteY123" fmla="*/ 4736679 h 6673820"/>
              <a:gd name="connsiteX124" fmla="*/ 6571188 w 11748700"/>
              <a:gd name="connsiteY124" fmla="*/ 4257106 h 6673820"/>
              <a:gd name="connsiteX125" fmla="*/ 7024845 w 11748700"/>
              <a:gd name="connsiteY125" fmla="*/ 4697676 h 6673820"/>
              <a:gd name="connsiteX126" fmla="*/ 7042180 w 11748700"/>
              <a:gd name="connsiteY126" fmla="*/ 4693342 h 6673820"/>
              <a:gd name="connsiteX127" fmla="*/ 7076849 w 11748700"/>
              <a:gd name="connsiteY127" fmla="*/ 4680341 h 6673820"/>
              <a:gd name="connsiteX128" fmla="*/ 7098517 w 11748700"/>
              <a:gd name="connsiteY128" fmla="*/ 4671674 h 6673820"/>
              <a:gd name="connsiteX129" fmla="*/ 7163522 w 11748700"/>
              <a:gd name="connsiteY129" fmla="*/ 4658673 h 6673820"/>
              <a:gd name="connsiteX130" fmla="*/ 7193857 w 11748700"/>
              <a:gd name="connsiteY130" fmla="*/ 4641338 h 6673820"/>
              <a:gd name="connsiteX131" fmla="*/ 7224193 w 11748700"/>
              <a:gd name="connsiteY131" fmla="*/ 4637005 h 6673820"/>
              <a:gd name="connsiteX132" fmla="*/ 7245861 w 11748700"/>
              <a:gd name="connsiteY132" fmla="*/ 4632671 h 6673820"/>
              <a:gd name="connsiteX133" fmla="*/ 7271863 w 11748700"/>
              <a:gd name="connsiteY133" fmla="*/ 4628337 h 6673820"/>
              <a:gd name="connsiteX134" fmla="*/ 7284864 w 11748700"/>
              <a:gd name="connsiteY134" fmla="*/ 4624004 h 6673820"/>
              <a:gd name="connsiteX135" fmla="*/ 7310866 w 11748700"/>
              <a:gd name="connsiteY135" fmla="*/ 4619670 h 6673820"/>
              <a:gd name="connsiteX136" fmla="*/ 7328201 w 11748700"/>
              <a:gd name="connsiteY136" fmla="*/ 4615337 h 6673820"/>
              <a:gd name="connsiteX137" fmla="*/ 7436542 w 11748700"/>
              <a:gd name="connsiteY137" fmla="*/ 4619670 h 6673820"/>
              <a:gd name="connsiteX138" fmla="*/ 7492879 w 11748700"/>
              <a:gd name="connsiteY138" fmla="*/ 4632671 h 6673820"/>
              <a:gd name="connsiteX139" fmla="*/ 7505880 w 11748700"/>
              <a:gd name="connsiteY139" fmla="*/ 4637005 h 6673820"/>
              <a:gd name="connsiteX140" fmla="*/ 7531882 w 11748700"/>
              <a:gd name="connsiteY140" fmla="*/ 4641338 h 6673820"/>
              <a:gd name="connsiteX141" fmla="*/ 7562218 w 11748700"/>
              <a:gd name="connsiteY141" fmla="*/ 4650006 h 6673820"/>
              <a:gd name="connsiteX142" fmla="*/ 7570885 w 11748700"/>
              <a:gd name="connsiteY142" fmla="*/ 4663007 h 6673820"/>
              <a:gd name="connsiteX143" fmla="*/ 7588220 w 11748700"/>
              <a:gd name="connsiteY143" fmla="*/ 4697676 h 6673820"/>
              <a:gd name="connsiteX144" fmla="*/ 7601220 w 11748700"/>
              <a:gd name="connsiteY144" fmla="*/ 4715010 h 6673820"/>
              <a:gd name="connsiteX145" fmla="*/ 7614221 w 11748700"/>
              <a:gd name="connsiteY145" fmla="*/ 4728011 h 6673820"/>
              <a:gd name="connsiteX146" fmla="*/ 7622889 w 11748700"/>
              <a:gd name="connsiteY146" fmla="*/ 4745346 h 6673820"/>
              <a:gd name="connsiteX147" fmla="*/ 7640223 w 11748700"/>
              <a:gd name="connsiteY147" fmla="*/ 4767014 h 6673820"/>
              <a:gd name="connsiteX148" fmla="*/ 7661892 w 11748700"/>
              <a:gd name="connsiteY148" fmla="*/ 4801683 h 6673820"/>
              <a:gd name="connsiteX149" fmla="*/ 7666225 w 11748700"/>
              <a:gd name="connsiteY149" fmla="*/ 4814684 h 6673820"/>
              <a:gd name="connsiteX150" fmla="*/ 7674893 w 11748700"/>
              <a:gd name="connsiteY150" fmla="*/ 4827685 h 6673820"/>
              <a:gd name="connsiteX151" fmla="*/ 7731230 w 11748700"/>
              <a:gd name="connsiteY151" fmla="*/ 4888356 h 6673820"/>
              <a:gd name="connsiteX152" fmla="*/ 7744231 w 11748700"/>
              <a:gd name="connsiteY152" fmla="*/ 4901357 h 6673820"/>
              <a:gd name="connsiteX153" fmla="*/ 7765899 w 11748700"/>
              <a:gd name="connsiteY153" fmla="*/ 4931693 h 6673820"/>
              <a:gd name="connsiteX154" fmla="*/ 7809236 w 11748700"/>
              <a:gd name="connsiteY154" fmla="*/ 4966362 h 6673820"/>
              <a:gd name="connsiteX155" fmla="*/ 7908910 w 11748700"/>
              <a:gd name="connsiteY155" fmla="*/ 4962028 h 6673820"/>
              <a:gd name="connsiteX156" fmla="*/ 7973914 w 11748700"/>
              <a:gd name="connsiteY156" fmla="*/ 4953361 h 6673820"/>
              <a:gd name="connsiteX157" fmla="*/ 7995583 w 11748700"/>
              <a:gd name="connsiteY157" fmla="*/ 4949028 h 6673820"/>
              <a:gd name="connsiteX158" fmla="*/ 8069255 w 11748700"/>
              <a:gd name="connsiteY158" fmla="*/ 4944694 h 6673820"/>
              <a:gd name="connsiteX159" fmla="*/ 8147260 w 11748700"/>
              <a:gd name="connsiteY159" fmla="*/ 4931693 h 6673820"/>
              <a:gd name="connsiteX160" fmla="*/ 8199264 w 11748700"/>
              <a:gd name="connsiteY160" fmla="*/ 4918692 h 6673820"/>
              <a:gd name="connsiteX161" fmla="*/ 8238267 w 11748700"/>
              <a:gd name="connsiteY161" fmla="*/ 4910025 h 6673820"/>
              <a:gd name="connsiteX162" fmla="*/ 8298938 w 11748700"/>
              <a:gd name="connsiteY162" fmla="*/ 4875355 h 6673820"/>
              <a:gd name="connsiteX163" fmla="*/ 8320606 w 11748700"/>
              <a:gd name="connsiteY163" fmla="*/ 4866688 h 6673820"/>
              <a:gd name="connsiteX164" fmla="*/ 8342275 w 11748700"/>
              <a:gd name="connsiteY164" fmla="*/ 4853687 h 6673820"/>
              <a:gd name="connsiteX165" fmla="*/ 8411613 w 11748700"/>
              <a:gd name="connsiteY165" fmla="*/ 4823352 h 6673820"/>
              <a:gd name="connsiteX166" fmla="*/ 8433281 w 11748700"/>
              <a:gd name="connsiteY166" fmla="*/ 4810351 h 6673820"/>
              <a:gd name="connsiteX167" fmla="*/ 8463617 w 11748700"/>
              <a:gd name="connsiteY167" fmla="*/ 4788683 h 6673820"/>
              <a:gd name="connsiteX168" fmla="*/ 8532955 w 11748700"/>
              <a:gd name="connsiteY168" fmla="*/ 4758347 h 6673820"/>
              <a:gd name="connsiteX169" fmla="*/ 8576292 w 11748700"/>
              <a:gd name="connsiteY169" fmla="*/ 4736679 h 6673820"/>
              <a:gd name="connsiteX170" fmla="*/ 8597960 w 11748700"/>
              <a:gd name="connsiteY170" fmla="*/ 4723678 h 6673820"/>
              <a:gd name="connsiteX171" fmla="*/ 8632629 w 11748700"/>
              <a:gd name="connsiteY171" fmla="*/ 4706343 h 6673820"/>
              <a:gd name="connsiteX172" fmla="*/ 8671632 w 11748700"/>
              <a:gd name="connsiteY172" fmla="*/ 4680341 h 6673820"/>
              <a:gd name="connsiteX173" fmla="*/ 8727969 w 11748700"/>
              <a:gd name="connsiteY173" fmla="*/ 4641338 h 6673820"/>
              <a:gd name="connsiteX174" fmla="*/ 8758305 w 11748700"/>
              <a:gd name="connsiteY174" fmla="*/ 4615337 h 6673820"/>
              <a:gd name="connsiteX175" fmla="*/ 8827643 w 11748700"/>
              <a:gd name="connsiteY175" fmla="*/ 4567666 h 6673820"/>
              <a:gd name="connsiteX176" fmla="*/ 8914316 w 11748700"/>
              <a:gd name="connsiteY176" fmla="*/ 4515663 h 6673820"/>
              <a:gd name="connsiteX177" fmla="*/ 8940318 w 11748700"/>
              <a:gd name="connsiteY177" fmla="*/ 4493994 h 6673820"/>
              <a:gd name="connsiteX178" fmla="*/ 8961986 w 11748700"/>
              <a:gd name="connsiteY178" fmla="*/ 4472326 h 6673820"/>
              <a:gd name="connsiteX179" fmla="*/ 9000989 w 11748700"/>
              <a:gd name="connsiteY179" fmla="*/ 4437657 h 6673820"/>
              <a:gd name="connsiteX180" fmla="*/ 9022657 w 11748700"/>
              <a:gd name="connsiteY180" fmla="*/ 4415989 h 6673820"/>
              <a:gd name="connsiteX181" fmla="*/ 9052993 w 11748700"/>
              <a:gd name="connsiteY181" fmla="*/ 4389987 h 6673820"/>
              <a:gd name="connsiteX182" fmla="*/ 9109330 w 11748700"/>
              <a:gd name="connsiteY182" fmla="*/ 4329316 h 6673820"/>
              <a:gd name="connsiteX183" fmla="*/ 9165668 w 11748700"/>
              <a:gd name="connsiteY183" fmla="*/ 4290313 h 6673820"/>
              <a:gd name="connsiteX184" fmla="*/ 9191670 w 11748700"/>
              <a:gd name="connsiteY184" fmla="*/ 4268645 h 6673820"/>
              <a:gd name="connsiteX185" fmla="*/ 9248007 w 11748700"/>
              <a:gd name="connsiteY185" fmla="*/ 4238309 h 6673820"/>
              <a:gd name="connsiteX186" fmla="*/ 9339014 w 11748700"/>
              <a:gd name="connsiteY186" fmla="*/ 4155970 h 6673820"/>
              <a:gd name="connsiteX187" fmla="*/ 9430020 w 11748700"/>
              <a:gd name="connsiteY187" fmla="*/ 4025960 h 6673820"/>
              <a:gd name="connsiteX188" fmla="*/ 9495025 w 11748700"/>
              <a:gd name="connsiteY188" fmla="*/ 3900284 h 6673820"/>
              <a:gd name="connsiteX189" fmla="*/ 9568697 w 11748700"/>
              <a:gd name="connsiteY189" fmla="*/ 3796277 h 6673820"/>
              <a:gd name="connsiteX190" fmla="*/ 9612034 w 11748700"/>
              <a:gd name="connsiteY190" fmla="*/ 3713937 h 6673820"/>
              <a:gd name="connsiteX191" fmla="*/ 9655370 w 11748700"/>
              <a:gd name="connsiteY191" fmla="*/ 3644599 h 6673820"/>
              <a:gd name="connsiteX192" fmla="*/ 9651037 w 11748700"/>
              <a:gd name="connsiteY192" fmla="*/ 3475587 h 6673820"/>
              <a:gd name="connsiteX193" fmla="*/ 9612034 w 11748700"/>
              <a:gd name="connsiteY193" fmla="*/ 3410582 h 6673820"/>
              <a:gd name="connsiteX194" fmla="*/ 9473357 w 11748700"/>
              <a:gd name="connsiteY194" fmla="*/ 3237236 h 6673820"/>
              <a:gd name="connsiteX195" fmla="*/ 9399685 w 11748700"/>
              <a:gd name="connsiteY195" fmla="*/ 3176565 h 6673820"/>
              <a:gd name="connsiteX196" fmla="*/ 9347681 w 11748700"/>
              <a:gd name="connsiteY196" fmla="*/ 3128895 h 6673820"/>
              <a:gd name="connsiteX197" fmla="*/ 9217672 w 11748700"/>
              <a:gd name="connsiteY197" fmla="*/ 3042222 h 6673820"/>
              <a:gd name="connsiteX198" fmla="*/ 9083329 w 11748700"/>
              <a:gd name="connsiteY198" fmla="*/ 2968550 h 6673820"/>
              <a:gd name="connsiteX199" fmla="*/ 8983655 w 11748700"/>
              <a:gd name="connsiteY199" fmla="*/ 2933881 h 6673820"/>
              <a:gd name="connsiteX200" fmla="*/ 8831977 w 11748700"/>
              <a:gd name="connsiteY200" fmla="*/ 2873210 h 6673820"/>
              <a:gd name="connsiteX201" fmla="*/ 8680299 w 11748700"/>
              <a:gd name="connsiteY201" fmla="*/ 2803871 h 6673820"/>
              <a:gd name="connsiteX202" fmla="*/ 8567624 w 11748700"/>
              <a:gd name="connsiteY202" fmla="*/ 2773536 h 6673820"/>
              <a:gd name="connsiteX203" fmla="*/ 8446282 w 11748700"/>
              <a:gd name="connsiteY203" fmla="*/ 2730199 h 6673820"/>
              <a:gd name="connsiteX204" fmla="*/ 8242601 w 11748700"/>
              <a:gd name="connsiteY204" fmla="*/ 2673862 h 6673820"/>
              <a:gd name="connsiteX205" fmla="*/ 7917577 w 11748700"/>
              <a:gd name="connsiteY205" fmla="*/ 2561187 h 6673820"/>
              <a:gd name="connsiteX206" fmla="*/ 7683560 w 11748700"/>
              <a:gd name="connsiteY206" fmla="*/ 2496182 h 6673820"/>
              <a:gd name="connsiteX207" fmla="*/ 7302199 w 11748700"/>
              <a:gd name="connsiteY207" fmla="*/ 2379173 h 6673820"/>
              <a:gd name="connsiteX208" fmla="*/ 6920838 w 11748700"/>
              <a:gd name="connsiteY208" fmla="*/ 2322836 h 6673820"/>
              <a:gd name="connsiteX209" fmla="*/ 6799495 w 11748700"/>
              <a:gd name="connsiteY209" fmla="*/ 2288167 h 6673820"/>
              <a:gd name="connsiteX210" fmla="*/ 6730157 w 11748700"/>
              <a:gd name="connsiteY210" fmla="*/ 2279500 h 6673820"/>
              <a:gd name="connsiteX211" fmla="*/ 6630483 w 11748700"/>
              <a:gd name="connsiteY211" fmla="*/ 2262165 h 6673820"/>
              <a:gd name="connsiteX212" fmla="*/ 6582813 w 11748700"/>
              <a:gd name="connsiteY212" fmla="*/ 2249164 h 6673820"/>
              <a:gd name="connsiteX213" fmla="*/ 6478805 w 11748700"/>
              <a:gd name="connsiteY213" fmla="*/ 2240497 h 6673820"/>
              <a:gd name="connsiteX214" fmla="*/ 5997770 w 11748700"/>
              <a:gd name="connsiteY214" fmla="*/ 2227496 h 6673820"/>
              <a:gd name="connsiteX215" fmla="*/ 5183044 w 11748700"/>
              <a:gd name="connsiteY215" fmla="*/ 2223162 h 6673820"/>
              <a:gd name="connsiteX216" fmla="*/ 4593668 w 11748700"/>
              <a:gd name="connsiteY216" fmla="*/ 2201494 h 6673820"/>
              <a:gd name="connsiteX217" fmla="*/ 4467992 w 11748700"/>
              <a:gd name="connsiteY217" fmla="*/ 2188493 h 6673820"/>
              <a:gd name="connsiteX218" fmla="*/ 4277311 w 11748700"/>
              <a:gd name="connsiteY218" fmla="*/ 2171158 h 6673820"/>
              <a:gd name="connsiteX219" fmla="*/ 4207973 w 11748700"/>
              <a:gd name="connsiteY219" fmla="*/ 2162491 h 6673820"/>
              <a:gd name="connsiteX220" fmla="*/ 4168970 w 11748700"/>
              <a:gd name="connsiteY220" fmla="*/ 2153824 h 6673820"/>
              <a:gd name="connsiteX221" fmla="*/ 3722604 w 11748700"/>
              <a:gd name="connsiteY221" fmla="*/ 2145156 h 6673820"/>
              <a:gd name="connsiteX222" fmla="*/ 3627264 w 11748700"/>
              <a:gd name="connsiteY222" fmla="*/ 2136489 h 6673820"/>
              <a:gd name="connsiteX223" fmla="*/ 3592595 w 11748700"/>
              <a:gd name="connsiteY223" fmla="*/ 2123488 h 6673820"/>
              <a:gd name="connsiteX224" fmla="*/ 3471253 w 11748700"/>
              <a:gd name="connsiteY224" fmla="*/ 2101820 h 6673820"/>
              <a:gd name="connsiteX225" fmla="*/ 3349911 w 11748700"/>
              <a:gd name="connsiteY225" fmla="*/ 2054150 h 6673820"/>
              <a:gd name="connsiteX226" fmla="*/ 3228568 w 11748700"/>
              <a:gd name="connsiteY226" fmla="*/ 2006480 h 6673820"/>
              <a:gd name="connsiteX227" fmla="*/ 3206900 w 11748700"/>
              <a:gd name="connsiteY227" fmla="*/ 1989145 h 6673820"/>
              <a:gd name="connsiteX228" fmla="*/ 3163564 w 11748700"/>
              <a:gd name="connsiteY228" fmla="*/ 1967477 h 6673820"/>
              <a:gd name="connsiteX229" fmla="*/ 3124561 w 11748700"/>
              <a:gd name="connsiteY229" fmla="*/ 1932808 h 6673820"/>
              <a:gd name="connsiteX230" fmla="*/ 3094225 w 11748700"/>
              <a:gd name="connsiteY230" fmla="*/ 1911139 h 6673820"/>
              <a:gd name="connsiteX231" fmla="*/ 3020553 w 11748700"/>
              <a:gd name="connsiteY231" fmla="*/ 1850468 h 6673820"/>
              <a:gd name="connsiteX232" fmla="*/ 2994551 w 11748700"/>
              <a:gd name="connsiteY232" fmla="*/ 1828800 h 6673820"/>
              <a:gd name="connsiteX233" fmla="*/ 2977217 w 11748700"/>
              <a:gd name="connsiteY233" fmla="*/ 1807132 h 6673820"/>
              <a:gd name="connsiteX234" fmla="*/ 2964216 w 11748700"/>
              <a:gd name="connsiteY234" fmla="*/ 1794131 h 6673820"/>
              <a:gd name="connsiteX235" fmla="*/ 2951215 w 11748700"/>
              <a:gd name="connsiteY235" fmla="*/ 1768129 h 6673820"/>
              <a:gd name="connsiteX236" fmla="*/ 2933880 w 11748700"/>
              <a:gd name="connsiteY236" fmla="*/ 1746461 h 6673820"/>
              <a:gd name="connsiteX237" fmla="*/ 2916546 w 11748700"/>
              <a:gd name="connsiteY237" fmla="*/ 1720459 h 6673820"/>
              <a:gd name="connsiteX238" fmla="*/ 2899211 w 11748700"/>
              <a:gd name="connsiteY238" fmla="*/ 1703124 h 6673820"/>
              <a:gd name="connsiteX239" fmla="*/ 2890544 w 11748700"/>
              <a:gd name="connsiteY239" fmla="*/ 1690123 h 6673820"/>
              <a:gd name="connsiteX240" fmla="*/ 2829873 w 11748700"/>
              <a:gd name="connsiteY240" fmla="*/ 1607784 h 6673820"/>
              <a:gd name="connsiteX241" fmla="*/ 2816872 w 11748700"/>
              <a:gd name="connsiteY241" fmla="*/ 1577448 h 6673820"/>
              <a:gd name="connsiteX242" fmla="*/ 2812538 w 11748700"/>
              <a:gd name="connsiteY242" fmla="*/ 1542779 h 6673820"/>
              <a:gd name="connsiteX243" fmla="*/ 2808204 w 11748700"/>
              <a:gd name="connsiteY243" fmla="*/ 1430104 h 6673820"/>
              <a:gd name="connsiteX244" fmla="*/ 2799537 w 11748700"/>
              <a:gd name="connsiteY244" fmla="*/ 1391101 h 6673820"/>
              <a:gd name="connsiteX245" fmla="*/ 2795203 w 11748700"/>
              <a:gd name="connsiteY245" fmla="*/ 1343431 h 6673820"/>
              <a:gd name="connsiteX246" fmla="*/ 2786536 w 11748700"/>
              <a:gd name="connsiteY246" fmla="*/ 1300095 h 6673820"/>
              <a:gd name="connsiteX247" fmla="*/ 2773535 w 11748700"/>
              <a:gd name="connsiteY247" fmla="*/ 1152751 h 6673820"/>
              <a:gd name="connsiteX248" fmla="*/ 2769202 w 11748700"/>
              <a:gd name="connsiteY248" fmla="*/ 1135416 h 6673820"/>
              <a:gd name="connsiteX249" fmla="*/ 2777869 w 11748700"/>
              <a:gd name="connsiteY249" fmla="*/ 996739 h 6673820"/>
              <a:gd name="connsiteX250" fmla="*/ 2786536 w 11748700"/>
              <a:gd name="connsiteY250" fmla="*/ 966404 h 6673820"/>
              <a:gd name="connsiteX251" fmla="*/ 2812538 w 11748700"/>
              <a:gd name="connsiteY251" fmla="*/ 905733 h 6673820"/>
              <a:gd name="connsiteX252" fmla="*/ 2847207 w 11748700"/>
              <a:gd name="connsiteY252" fmla="*/ 862396 h 6673820"/>
              <a:gd name="connsiteX253" fmla="*/ 2864542 w 11748700"/>
              <a:gd name="connsiteY253" fmla="*/ 840728 h 6673820"/>
              <a:gd name="connsiteX254" fmla="*/ 2881876 w 11748700"/>
              <a:gd name="connsiteY254" fmla="*/ 827727 h 6673820"/>
              <a:gd name="connsiteX255" fmla="*/ 2894877 w 11748700"/>
              <a:gd name="connsiteY255" fmla="*/ 819060 h 6673820"/>
              <a:gd name="connsiteX256" fmla="*/ 2912212 w 11748700"/>
              <a:gd name="connsiteY256" fmla="*/ 801725 h 6673820"/>
              <a:gd name="connsiteX257" fmla="*/ 3003219 w 11748700"/>
              <a:gd name="connsiteY257" fmla="*/ 775723 h 6673820"/>
              <a:gd name="connsiteX258" fmla="*/ 3115893 w 11748700"/>
              <a:gd name="connsiteY258" fmla="*/ 749721 h 6673820"/>
              <a:gd name="connsiteX259" fmla="*/ 3137562 w 11748700"/>
              <a:gd name="connsiteY259" fmla="*/ 741054 h 6673820"/>
              <a:gd name="connsiteX260" fmla="*/ 3163564 w 11748700"/>
              <a:gd name="connsiteY260" fmla="*/ 732387 h 6673820"/>
              <a:gd name="connsiteX261" fmla="*/ 3219901 w 11748700"/>
              <a:gd name="connsiteY261" fmla="*/ 702051 h 6673820"/>
              <a:gd name="connsiteX262" fmla="*/ 3237236 w 11748700"/>
              <a:gd name="connsiteY262" fmla="*/ 689050 h 6673820"/>
              <a:gd name="connsiteX263" fmla="*/ 3293573 w 11748700"/>
              <a:gd name="connsiteY263" fmla="*/ 663048 h 6673820"/>
              <a:gd name="connsiteX264" fmla="*/ 3323909 w 11748700"/>
              <a:gd name="connsiteY264" fmla="*/ 650047 h 6673820"/>
              <a:gd name="connsiteX265" fmla="*/ 3362911 w 11748700"/>
              <a:gd name="connsiteY265" fmla="*/ 641380 h 6673820"/>
              <a:gd name="connsiteX266" fmla="*/ 3488587 w 11748700"/>
              <a:gd name="connsiteY266" fmla="*/ 619712 h 6673820"/>
              <a:gd name="connsiteX267" fmla="*/ 3644599 w 11748700"/>
              <a:gd name="connsiteY267" fmla="*/ 598044 h 6673820"/>
              <a:gd name="connsiteX268" fmla="*/ 3731272 w 11748700"/>
              <a:gd name="connsiteY268" fmla="*/ 589376 h 6673820"/>
              <a:gd name="connsiteX269" fmla="*/ 3809277 w 11748700"/>
              <a:gd name="connsiteY269" fmla="*/ 576375 h 6673820"/>
              <a:gd name="connsiteX270" fmla="*/ 3891617 w 11748700"/>
              <a:gd name="connsiteY270" fmla="*/ 567708 h 6673820"/>
              <a:gd name="connsiteX271" fmla="*/ 4359651 w 11748700"/>
              <a:gd name="connsiteY271" fmla="*/ 533039 h 6673820"/>
              <a:gd name="connsiteX272" fmla="*/ 4428989 w 11748700"/>
              <a:gd name="connsiteY272" fmla="*/ 520038 h 6673820"/>
              <a:gd name="connsiteX273" fmla="*/ 4554665 w 11748700"/>
              <a:gd name="connsiteY273" fmla="*/ 507037 h 6673820"/>
              <a:gd name="connsiteX274" fmla="*/ 4654339 w 11748700"/>
              <a:gd name="connsiteY274" fmla="*/ 485369 h 6673820"/>
              <a:gd name="connsiteX275" fmla="*/ 4758347 w 11748700"/>
              <a:gd name="connsiteY275" fmla="*/ 437699 h 6673820"/>
              <a:gd name="connsiteX276" fmla="*/ 4888356 w 11748700"/>
              <a:gd name="connsiteY276" fmla="*/ 416030 h 6673820"/>
              <a:gd name="connsiteX277" fmla="*/ 5105039 w 11748700"/>
              <a:gd name="connsiteY277" fmla="*/ 364027 h 6673820"/>
              <a:gd name="connsiteX278" fmla="*/ 5209046 w 11748700"/>
              <a:gd name="connsiteY278" fmla="*/ 351026 h 6673820"/>
              <a:gd name="connsiteX279" fmla="*/ 5386726 w 11748700"/>
              <a:gd name="connsiteY279" fmla="*/ 329357 h 6673820"/>
              <a:gd name="connsiteX280" fmla="*/ 5560072 w 11748700"/>
              <a:gd name="connsiteY280" fmla="*/ 320690 h 6673820"/>
              <a:gd name="connsiteX281" fmla="*/ 5742085 w 11748700"/>
              <a:gd name="connsiteY281" fmla="*/ 312023 h 6673820"/>
              <a:gd name="connsiteX282" fmla="*/ 5958767 w 11748700"/>
              <a:gd name="connsiteY282" fmla="*/ 307689 h 6673820"/>
              <a:gd name="connsiteX283" fmla="*/ 6114779 w 11748700"/>
              <a:gd name="connsiteY283" fmla="*/ 303355 h 6673820"/>
              <a:gd name="connsiteX284" fmla="*/ 6270790 w 11748700"/>
              <a:gd name="connsiteY284" fmla="*/ 281687 h 6673820"/>
              <a:gd name="connsiteX285" fmla="*/ 6392132 w 11748700"/>
              <a:gd name="connsiteY285" fmla="*/ 268686 h 6673820"/>
              <a:gd name="connsiteX286" fmla="*/ 6695488 w 11748700"/>
              <a:gd name="connsiteY286" fmla="*/ 260019 h 6673820"/>
              <a:gd name="connsiteX287" fmla="*/ 6764826 w 11748700"/>
              <a:gd name="connsiteY287" fmla="*/ 251352 h 6673820"/>
              <a:gd name="connsiteX288" fmla="*/ 6907837 w 11748700"/>
              <a:gd name="connsiteY288" fmla="*/ 238351 h 6673820"/>
              <a:gd name="connsiteX289" fmla="*/ 6959840 w 11748700"/>
              <a:gd name="connsiteY289" fmla="*/ 229683 h 6673820"/>
              <a:gd name="connsiteX290" fmla="*/ 6998843 w 11748700"/>
              <a:gd name="connsiteY290" fmla="*/ 212349 h 6673820"/>
              <a:gd name="connsiteX291" fmla="*/ 7115852 w 11748700"/>
              <a:gd name="connsiteY291" fmla="*/ 199348 h 6673820"/>
              <a:gd name="connsiteX292" fmla="*/ 7159188 w 11748700"/>
              <a:gd name="connsiteY292" fmla="*/ 186347 h 6673820"/>
              <a:gd name="connsiteX293" fmla="*/ 7189524 w 11748700"/>
              <a:gd name="connsiteY293" fmla="*/ 182013 h 6673820"/>
              <a:gd name="connsiteX294" fmla="*/ 7380204 w 11748700"/>
              <a:gd name="connsiteY294" fmla="*/ 173346 h 6673820"/>
              <a:gd name="connsiteX295" fmla="*/ 7440875 w 11748700"/>
              <a:gd name="connsiteY295" fmla="*/ 164679 h 6673820"/>
              <a:gd name="connsiteX296" fmla="*/ 7466877 w 11748700"/>
              <a:gd name="connsiteY296" fmla="*/ 156011 h 6673820"/>
              <a:gd name="connsiteX297" fmla="*/ 7514548 w 11748700"/>
              <a:gd name="connsiteY297" fmla="*/ 143010 h 6673820"/>
              <a:gd name="connsiteX298" fmla="*/ 7527548 w 11748700"/>
              <a:gd name="connsiteY298" fmla="*/ 134343 h 6673820"/>
              <a:gd name="connsiteX299" fmla="*/ 7570885 w 11748700"/>
              <a:gd name="connsiteY299" fmla="*/ 121342 h 6673820"/>
              <a:gd name="connsiteX300" fmla="*/ 7609888 w 11748700"/>
              <a:gd name="connsiteY300" fmla="*/ 104008 h 6673820"/>
              <a:gd name="connsiteX301" fmla="*/ 7726896 w 11748700"/>
              <a:gd name="connsiteY301" fmla="*/ 82339 h 6673820"/>
              <a:gd name="connsiteX302" fmla="*/ 7752898 w 11748700"/>
              <a:gd name="connsiteY302" fmla="*/ 78006 h 6673820"/>
              <a:gd name="connsiteX303" fmla="*/ 7787567 w 11748700"/>
              <a:gd name="connsiteY303" fmla="*/ 73672 h 6673820"/>
              <a:gd name="connsiteX304" fmla="*/ 7804902 w 11748700"/>
              <a:gd name="connsiteY304" fmla="*/ 69338 h 6673820"/>
              <a:gd name="connsiteX305" fmla="*/ 7913243 w 11748700"/>
              <a:gd name="connsiteY305" fmla="*/ 65005 h 6673820"/>
              <a:gd name="connsiteX306" fmla="*/ 8021584 w 11748700"/>
              <a:gd name="connsiteY306" fmla="*/ 47670 h 6673820"/>
              <a:gd name="connsiteX307" fmla="*/ 8064921 w 11748700"/>
              <a:gd name="connsiteY307" fmla="*/ 34669 h 6673820"/>
              <a:gd name="connsiteX308" fmla="*/ 8099590 w 11748700"/>
              <a:gd name="connsiteY308" fmla="*/ 21668 h 6673820"/>
              <a:gd name="connsiteX309" fmla="*/ 8121258 w 11748700"/>
              <a:gd name="connsiteY309" fmla="*/ 13001 h 6673820"/>
              <a:gd name="connsiteX310" fmla="*/ 8134259 w 11748700"/>
              <a:gd name="connsiteY310" fmla="*/ 8667 h 6673820"/>
              <a:gd name="connsiteX311" fmla="*/ 8155928 w 11748700"/>
              <a:gd name="connsiteY311" fmla="*/ 0 h 6673820"/>
              <a:gd name="connsiteX312" fmla="*/ 8216599 w 11748700"/>
              <a:gd name="connsiteY312" fmla="*/ 4334 h 6673820"/>
              <a:gd name="connsiteX313" fmla="*/ 8238267 w 11748700"/>
              <a:gd name="connsiteY313" fmla="*/ 13001 h 6673820"/>
              <a:gd name="connsiteX314" fmla="*/ 8272936 w 11748700"/>
              <a:gd name="connsiteY314" fmla="*/ 17335 h 6673820"/>
              <a:gd name="connsiteX315" fmla="*/ 8303272 w 11748700"/>
              <a:gd name="connsiteY315" fmla="*/ 30336 h 6673820"/>
              <a:gd name="connsiteX316" fmla="*/ 8337941 w 11748700"/>
              <a:gd name="connsiteY316" fmla="*/ 34669 h 6673820"/>
              <a:gd name="connsiteX317" fmla="*/ 8476618 w 11748700"/>
              <a:gd name="connsiteY317" fmla="*/ 43337 h 6673820"/>
              <a:gd name="connsiteX318" fmla="*/ 8576292 w 11748700"/>
              <a:gd name="connsiteY318" fmla="*/ 47670 h 6673820"/>
              <a:gd name="connsiteX319" fmla="*/ 8671632 w 11748700"/>
              <a:gd name="connsiteY319" fmla="*/ 69338 h 6673820"/>
              <a:gd name="connsiteX320" fmla="*/ 8762639 w 11748700"/>
              <a:gd name="connsiteY320" fmla="*/ 78006 h 6673820"/>
              <a:gd name="connsiteX321" fmla="*/ 8892648 w 11748700"/>
              <a:gd name="connsiteY321" fmla="*/ 104008 h 6673820"/>
              <a:gd name="connsiteX322" fmla="*/ 8948985 w 11748700"/>
              <a:gd name="connsiteY322" fmla="*/ 117009 h 6673820"/>
              <a:gd name="connsiteX323" fmla="*/ 9187336 w 11748700"/>
              <a:gd name="connsiteY323" fmla="*/ 156011 h 6673820"/>
              <a:gd name="connsiteX324" fmla="*/ 9282676 w 11748700"/>
              <a:gd name="connsiteY324" fmla="*/ 173346 h 6673820"/>
              <a:gd name="connsiteX325" fmla="*/ 9404019 w 11748700"/>
              <a:gd name="connsiteY325" fmla="*/ 186347 h 6673820"/>
              <a:gd name="connsiteX326" fmla="*/ 9464690 w 11748700"/>
              <a:gd name="connsiteY326" fmla="*/ 195014 h 6673820"/>
              <a:gd name="connsiteX327" fmla="*/ 9698707 w 11748700"/>
              <a:gd name="connsiteY327" fmla="*/ 216683 h 6673820"/>
              <a:gd name="connsiteX328" fmla="*/ 9785380 w 11748700"/>
              <a:gd name="connsiteY328" fmla="*/ 229683 h 6673820"/>
              <a:gd name="connsiteX329" fmla="*/ 9885054 w 11748700"/>
              <a:gd name="connsiteY329" fmla="*/ 251352 h 6673820"/>
              <a:gd name="connsiteX330" fmla="*/ 9958726 w 11748700"/>
              <a:gd name="connsiteY330" fmla="*/ 255685 h 6673820"/>
              <a:gd name="connsiteX331" fmla="*/ 10114737 w 11748700"/>
              <a:gd name="connsiteY331" fmla="*/ 260019 h 6673820"/>
              <a:gd name="connsiteX332" fmla="*/ 10205744 w 11748700"/>
              <a:gd name="connsiteY332" fmla="*/ 273020 h 6673820"/>
              <a:gd name="connsiteX333" fmla="*/ 10357421 w 11748700"/>
              <a:gd name="connsiteY333" fmla="*/ 281687 h 6673820"/>
              <a:gd name="connsiteX334" fmla="*/ 10405092 w 11748700"/>
              <a:gd name="connsiteY334" fmla="*/ 286021 h 6673820"/>
              <a:gd name="connsiteX335" fmla="*/ 10452762 w 11748700"/>
              <a:gd name="connsiteY335" fmla="*/ 299022 h 6673820"/>
              <a:gd name="connsiteX336" fmla="*/ 10483097 w 11748700"/>
              <a:gd name="connsiteY336" fmla="*/ 303355 h 6673820"/>
              <a:gd name="connsiteX337" fmla="*/ 10552436 w 11748700"/>
              <a:gd name="connsiteY337" fmla="*/ 312023 h 6673820"/>
              <a:gd name="connsiteX338" fmla="*/ 10634775 w 11748700"/>
              <a:gd name="connsiteY338" fmla="*/ 333691 h 6673820"/>
              <a:gd name="connsiteX339" fmla="*/ 10717114 w 11748700"/>
              <a:gd name="connsiteY339" fmla="*/ 342358 h 6673820"/>
              <a:gd name="connsiteX340" fmla="*/ 10773452 w 11748700"/>
              <a:gd name="connsiteY340" fmla="*/ 364027 h 6673820"/>
              <a:gd name="connsiteX341" fmla="*/ 10842790 w 11748700"/>
              <a:gd name="connsiteY341" fmla="*/ 385695 h 6673820"/>
              <a:gd name="connsiteX342" fmla="*/ 10903461 w 11748700"/>
              <a:gd name="connsiteY342" fmla="*/ 390028 h 6673820"/>
              <a:gd name="connsiteX343" fmla="*/ 10981467 w 11748700"/>
              <a:gd name="connsiteY343" fmla="*/ 424698 h 6673820"/>
              <a:gd name="connsiteX344" fmla="*/ 11050805 w 11748700"/>
              <a:gd name="connsiteY344" fmla="*/ 442032 h 6673820"/>
              <a:gd name="connsiteX345" fmla="*/ 11133145 w 11748700"/>
              <a:gd name="connsiteY345" fmla="*/ 476701 h 6673820"/>
              <a:gd name="connsiteX346" fmla="*/ 11154813 w 11748700"/>
              <a:gd name="connsiteY346" fmla="*/ 485369 h 6673820"/>
              <a:gd name="connsiteX347" fmla="*/ 11232819 w 11748700"/>
              <a:gd name="connsiteY347" fmla="*/ 533039 h 6673820"/>
              <a:gd name="connsiteX348" fmla="*/ 11258820 w 11748700"/>
              <a:gd name="connsiteY348" fmla="*/ 554707 h 6673820"/>
              <a:gd name="connsiteX349" fmla="*/ 11328159 w 11748700"/>
              <a:gd name="connsiteY349" fmla="*/ 645714 h 6673820"/>
              <a:gd name="connsiteX350" fmla="*/ 11371495 w 11748700"/>
              <a:gd name="connsiteY350" fmla="*/ 754055 h 6673820"/>
              <a:gd name="connsiteX351" fmla="*/ 11397497 w 11748700"/>
              <a:gd name="connsiteY351" fmla="*/ 806059 h 6673820"/>
              <a:gd name="connsiteX352" fmla="*/ 11427833 w 11748700"/>
              <a:gd name="connsiteY352" fmla="*/ 931735 h 6673820"/>
              <a:gd name="connsiteX353" fmla="*/ 11458168 w 11748700"/>
              <a:gd name="connsiteY353" fmla="*/ 1014074 h 6673820"/>
              <a:gd name="connsiteX354" fmla="*/ 11462502 w 11748700"/>
              <a:gd name="connsiteY354" fmla="*/ 1087746 h 6673820"/>
              <a:gd name="connsiteX355" fmla="*/ 11475503 w 11748700"/>
              <a:gd name="connsiteY355" fmla="*/ 1126749 h 6673820"/>
              <a:gd name="connsiteX356" fmla="*/ 11488504 w 11748700"/>
              <a:gd name="connsiteY356" fmla="*/ 1330430 h 6673820"/>
              <a:gd name="connsiteX357" fmla="*/ 11523173 w 11748700"/>
              <a:gd name="connsiteY357" fmla="*/ 1677122 h 6673820"/>
              <a:gd name="connsiteX358" fmla="*/ 11518839 w 11748700"/>
              <a:gd name="connsiteY358" fmla="*/ 1954476 h 6673820"/>
              <a:gd name="connsiteX359" fmla="*/ 11510172 w 11748700"/>
              <a:gd name="connsiteY359" fmla="*/ 2084485 h 6673820"/>
              <a:gd name="connsiteX360" fmla="*/ 11518839 w 11748700"/>
              <a:gd name="connsiteY360" fmla="*/ 2283833 h 6673820"/>
              <a:gd name="connsiteX361" fmla="*/ 11583844 w 11748700"/>
              <a:gd name="connsiteY361" fmla="*/ 2379173 h 6673820"/>
              <a:gd name="connsiteX362" fmla="*/ 11605512 w 11748700"/>
              <a:gd name="connsiteY362" fmla="*/ 2439845 h 6673820"/>
              <a:gd name="connsiteX363" fmla="*/ 11609846 w 11748700"/>
              <a:gd name="connsiteY363" fmla="*/ 2487515 h 6673820"/>
              <a:gd name="connsiteX364" fmla="*/ 11622847 w 11748700"/>
              <a:gd name="connsiteY364" fmla="*/ 2556853 h 6673820"/>
              <a:gd name="connsiteX365" fmla="*/ 11618513 w 11748700"/>
              <a:gd name="connsiteY365" fmla="*/ 2786537 h 6673820"/>
              <a:gd name="connsiteX366" fmla="*/ 11614180 w 11748700"/>
              <a:gd name="connsiteY366" fmla="*/ 3089892 h 6673820"/>
              <a:gd name="connsiteX367" fmla="*/ 11596845 w 11748700"/>
              <a:gd name="connsiteY367" fmla="*/ 3211234 h 6673820"/>
              <a:gd name="connsiteX368" fmla="*/ 11583844 w 11748700"/>
              <a:gd name="connsiteY368" fmla="*/ 3328243 h 6673820"/>
              <a:gd name="connsiteX369" fmla="*/ 11575177 w 11748700"/>
              <a:gd name="connsiteY369" fmla="*/ 3423583 h 6673820"/>
              <a:gd name="connsiteX370" fmla="*/ 11562176 w 11748700"/>
              <a:gd name="connsiteY370" fmla="*/ 3666267 h 6673820"/>
              <a:gd name="connsiteX371" fmla="*/ 11575177 w 11748700"/>
              <a:gd name="connsiteY371" fmla="*/ 4025960 h 6673820"/>
              <a:gd name="connsiteX372" fmla="*/ 11592511 w 11748700"/>
              <a:gd name="connsiteY372" fmla="*/ 4108300 h 6673820"/>
              <a:gd name="connsiteX373" fmla="*/ 11631514 w 11748700"/>
              <a:gd name="connsiteY373" fmla="*/ 4333649 h 6673820"/>
              <a:gd name="connsiteX374" fmla="*/ 11653183 w 11748700"/>
              <a:gd name="connsiteY374" fmla="*/ 4411655 h 6673820"/>
              <a:gd name="connsiteX375" fmla="*/ 11666184 w 11748700"/>
              <a:gd name="connsiteY375" fmla="*/ 4498328 h 6673820"/>
              <a:gd name="connsiteX376" fmla="*/ 11674851 w 11748700"/>
              <a:gd name="connsiteY376" fmla="*/ 4541664 h 6673820"/>
              <a:gd name="connsiteX377" fmla="*/ 11687852 w 11748700"/>
              <a:gd name="connsiteY377" fmla="*/ 4658673 h 6673820"/>
              <a:gd name="connsiteX378" fmla="*/ 11692185 w 11748700"/>
              <a:gd name="connsiteY378" fmla="*/ 4715010 h 6673820"/>
              <a:gd name="connsiteX379" fmla="*/ 11700853 w 11748700"/>
              <a:gd name="connsiteY379" fmla="*/ 4771348 h 6673820"/>
              <a:gd name="connsiteX380" fmla="*/ 11709520 w 11748700"/>
              <a:gd name="connsiteY380" fmla="*/ 4923026 h 6673820"/>
              <a:gd name="connsiteX381" fmla="*/ 11718187 w 11748700"/>
              <a:gd name="connsiteY381" fmla="*/ 4983697 h 6673820"/>
              <a:gd name="connsiteX382" fmla="*/ 11726855 w 11748700"/>
              <a:gd name="connsiteY382" fmla="*/ 5079037 h 6673820"/>
              <a:gd name="connsiteX383" fmla="*/ 11731188 w 11748700"/>
              <a:gd name="connsiteY383" fmla="*/ 5105039 h 6673820"/>
              <a:gd name="connsiteX384" fmla="*/ 11744189 w 11748700"/>
              <a:gd name="connsiteY384" fmla="*/ 5230715 h 6673820"/>
              <a:gd name="connsiteX385" fmla="*/ 11726855 w 11748700"/>
              <a:gd name="connsiteY385" fmla="*/ 5690082 h 6673820"/>
              <a:gd name="connsiteX386" fmla="*/ 11687852 w 11748700"/>
              <a:gd name="connsiteY386" fmla="*/ 5785422 h 6673820"/>
              <a:gd name="connsiteX387" fmla="*/ 11670517 w 11748700"/>
              <a:gd name="connsiteY387" fmla="*/ 5815757 h 6673820"/>
              <a:gd name="connsiteX388" fmla="*/ 11601179 w 11748700"/>
              <a:gd name="connsiteY388" fmla="*/ 5859094 h 6673820"/>
              <a:gd name="connsiteX389" fmla="*/ 11458168 w 11748700"/>
              <a:gd name="connsiteY389" fmla="*/ 5919765 h 6673820"/>
              <a:gd name="connsiteX390" fmla="*/ 11401831 w 11748700"/>
              <a:gd name="connsiteY390" fmla="*/ 5963101 h 6673820"/>
              <a:gd name="connsiteX391" fmla="*/ 11297823 w 11748700"/>
              <a:gd name="connsiteY391" fmla="*/ 6032440 h 6673820"/>
              <a:gd name="connsiteX392" fmla="*/ 11258820 w 11748700"/>
              <a:gd name="connsiteY392" fmla="*/ 6075776 h 6673820"/>
              <a:gd name="connsiteX393" fmla="*/ 11198149 w 11748700"/>
              <a:gd name="connsiteY393" fmla="*/ 6123446 h 6673820"/>
              <a:gd name="connsiteX394" fmla="*/ 11098475 w 11748700"/>
              <a:gd name="connsiteY394" fmla="*/ 6210119 h 6673820"/>
              <a:gd name="connsiteX395" fmla="*/ 10942464 w 11748700"/>
              <a:gd name="connsiteY395" fmla="*/ 6327128 h 6673820"/>
              <a:gd name="connsiteX396" fmla="*/ 10634775 w 11748700"/>
              <a:gd name="connsiteY396" fmla="*/ 6461471 h 6673820"/>
              <a:gd name="connsiteX397" fmla="*/ 10461429 w 11748700"/>
              <a:gd name="connsiteY397" fmla="*/ 6478806 h 6673820"/>
              <a:gd name="connsiteX398" fmla="*/ 10041065 w 11748700"/>
              <a:gd name="connsiteY398" fmla="*/ 6487473 h 6673820"/>
              <a:gd name="connsiteX399" fmla="*/ 9967393 w 11748700"/>
              <a:gd name="connsiteY399" fmla="*/ 6491807 h 6673820"/>
              <a:gd name="connsiteX400" fmla="*/ 9885054 w 11748700"/>
              <a:gd name="connsiteY400" fmla="*/ 6509141 h 6673820"/>
              <a:gd name="connsiteX401" fmla="*/ 9798381 w 11748700"/>
              <a:gd name="connsiteY401" fmla="*/ 6522142 h 6673820"/>
              <a:gd name="connsiteX402" fmla="*/ 9681372 w 11748700"/>
              <a:gd name="connsiteY402" fmla="*/ 6548144 h 6673820"/>
              <a:gd name="connsiteX403" fmla="*/ 9486358 w 11748700"/>
              <a:gd name="connsiteY403" fmla="*/ 6574146 h 6673820"/>
              <a:gd name="connsiteX404" fmla="*/ 9278343 w 11748700"/>
              <a:gd name="connsiteY404" fmla="*/ 6613149 h 6673820"/>
              <a:gd name="connsiteX405" fmla="*/ 9209004 w 11748700"/>
              <a:gd name="connsiteY405" fmla="*/ 6630483 h 6673820"/>
              <a:gd name="connsiteX406" fmla="*/ 8775639 w 11748700"/>
              <a:gd name="connsiteY406" fmla="*/ 6647818 h 6673820"/>
              <a:gd name="connsiteX407" fmla="*/ 8463617 w 11748700"/>
              <a:gd name="connsiteY407" fmla="*/ 6656485 h 6673820"/>
              <a:gd name="connsiteX408" fmla="*/ 8368276 w 11748700"/>
              <a:gd name="connsiteY408" fmla="*/ 6660819 h 6673820"/>
              <a:gd name="connsiteX409" fmla="*/ 8216599 w 11748700"/>
              <a:gd name="connsiteY409" fmla="*/ 6665153 h 6673820"/>
              <a:gd name="connsiteX410" fmla="*/ 7848239 w 11748700"/>
              <a:gd name="connsiteY410" fmla="*/ 6656485 h 6673820"/>
              <a:gd name="connsiteX411" fmla="*/ 7800568 w 11748700"/>
              <a:gd name="connsiteY411" fmla="*/ 6652152 h 6673820"/>
              <a:gd name="connsiteX412" fmla="*/ 7748565 w 11748700"/>
              <a:gd name="connsiteY412" fmla="*/ 6643484 h 6673820"/>
              <a:gd name="connsiteX413" fmla="*/ 7614221 w 11748700"/>
              <a:gd name="connsiteY413" fmla="*/ 6634817 h 6673820"/>
              <a:gd name="connsiteX414" fmla="*/ 7432208 w 11748700"/>
              <a:gd name="connsiteY414" fmla="*/ 6600148 h 6673820"/>
              <a:gd name="connsiteX415" fmla="*/ 7319533 w 11748700"/>
              <a:gd name="connsiteY415" fmla="*/ 6574146 h 6673820"/>
              <a:gd name="connsiteX416" fmla="*/ 7276197 w 11748700"/>
              <a:gd name="connsiteY416" fmla="*/ 6569812 h 6673820"/>
              <a:gd name="connsiteX417" fmla="*/ 7011844 w 11748700"/>
              <a:gd name="connsiteY417" fmla="*/ 6548144 h 6673820"/>
              <a:gd name="connsiteX418" fmla="*/ 6925171 w 11748700"/>
              <a:gd name="connsiteY418" fmla="*/ 6565479 h 6673820"/>
              <a:gd name="connsiteX419" fmla="*/ 6912170 w 11748700"/>
              <a:gd name="connsiteY419" fmla="*/ 6569812 h 6673820"/>
              <a:gd name="connsiteX420" fmla="*/ 6890502 w 11748700"/>
              <a:gd name="connsiteY420" fmla="*/ 6582813 h 6673820"/>
              <a:gd name="connsiteX421" fmla="*/ 6795162 w 11748700"/>
              <a:gd name="connsiteY421" fmla="*/ 6634817 h 6673820"/>
              <a:gd name="connsiteX422" fmla="*/ 6691154 w 11748700"/>
              <a:gd name="connsiteY422" fmla="*/ 6643484 h 6673820"/>
              <a:gd name="connsiteX423" fmla="*/ 6617482 w 11748700"/>
              <a:gd name="connsiteY423" fmla="*/ 6656485 h 6673820"/>
              <a:gd name="connsiteX424" fmla="*/ 6582813 w 11748700"/>
              <a:gd name="connsiteY424" fmla="*/ 6665153 h 6673820"/>
              <a:gd name="connsiteX425" fmla="*/ 6548144 w 11748700"/>
              <a:gd name="connsiteY425" fmla="*/ 6669486 h 6673820"/>
              <a:gd name="connsiteX426" fmla="*/ 6517808 w 11748700"/>
              <a:gd name="connsiteY426" fmla="*/ 6673820 h 6673820"/>
              <a:gd name="connsiteX427" fmla="*/ 6015105 w 11748700"/>
              <a:gd name="connsiteY427" fmla="*/ 6669486 h 6673820"/>
              <a:gd name="connsiteX428" fmla="*/ 5915431 w 11748700"/>
              <a:gd name="connsiteY428" fmla="*/ 6647818 h 6673820"/>
              <a:gd name="connsiteX429" fmla="*/ 5538403 w 11748700"/>
              <a:gd name="connsiteY429" fmla="*/ 6652152 h 6673820"/>
              <a:gd name="connsiteX430" fmla="*/ 5196045 w 11748700"/>
              <a:gd name="connsiteY430" fmla="*/ 6634817 h 6673820"/>
              <a:gd name="connsiteX431" fmla="*/ 4489660 w 11748700"/>
              <a:gd name="connsiteY431" fmla="*/ 6608815 h 6673820"/>
              <a:gd name="connsiteX432" fmla="*/ 4311981 w 11748700"/>
              <a:gd name="connsiteY432" fmla="*/ 6582813 h 6673820"/>
              <a:gd name="connsiteX433" fmla="*/ 4090965 w 11748700"/>
              <a:gd name="connsiteY433" fmla="*/ 6552478 h 6673820"/>
              <a:gd name="connsiteX434" fmla="*/ 3999958 w 11748700"/>
              <a:gd name="connsiteY434" fmla="*/ 6513475 h 6673820"/>
              <a:gd name="connsiteX435" fmla="*/ 3666267 w 11748700"/>
              <a:gd name="connsiteY435" fmla="*/ 6448470 h 6673820"/>
              <a:gd name="connsiteX436" fmla="*/ 3588261 w 11748700"/>
              <a:gd name="connsiteY436" fmla="*/ 6439803 h 6673820"/>
              <a:gd name="connsiteX437" fmla="*/ 3336910 w 11748700"/>
              <a:gd name="connsiteY437" fmla="*/ 6405134 h 6673820"/>
              <a:gd name="connsiteX438" fmla="*/ 3003219 w 11748700"/>
              <a:gd name="connsiteY438" fmla="*/ 6340129 h 6673820"/>
              <a:gd name="connsiteX439" fmla="*/ 2825539 w 11748700"/>
              <a:gd name="connsiteY439" fmla="*/ 6309793 h 6673820"/>
              <a:gd name="connsiteX440" fmla="*/ 2678195 w 11748700"/>
              <a:gd name="connsiteY440" fmla="*/ 6288125 h 6673820"/>
              <a:gd name="connsiteX441" fmla="*/ 2500515 w 11748700"/>
              <a:gd name="connsiteY441" fmla="*/ 6305460 h 6673820"/>
              <a:gd name="connsiteX442" fmla="*/ 2439844 w 11748700"/>
              <a:gd name="connsiteY442" fmla="*/ 6314127 h 6673820"/>
              <a:gd name="connsiteX443" fmla="*/ 2244830 w 11748700"/>
              <a:gd name="connsiteY443" fmla="*/ 6361797 h 6673820"/>
              <a:gd name="connsiteX444" fmla="*/ 2088819 w 11748700"/>
              <a:gd name="connsiteY444" fmla="*/ 6383465 h 6673820"/>
              <a:gd name="connsiteX445" fmla="*/ 2015147 w 11748700"/>
              <a:gd name="connsiteY445" fmla="*/ 6400800 h 6673820"/>
              <a:gd name="connsiteX446" fmla="*/ 1950142 w 11748700"/>
              <a:gd name="connsiteY446" fmla="*/ 6409467 h 6673820"/>
              <a:gd name="connsiteX447" fmla="*/ 1815799 w 11748700"/>
              <a:gd name="connsiteY447" fmla="*/ 6444137 h 6673820"/>
              <a:gd name="connsiteX448" fmla="*/ 1681456 w 11748700"/>
              <a:gd name="connsiteY448" fmla="*/ 6452804 h 6673820"/>
              <a:gd name="connsiteX449" fmla="*/ 1473440 w 11748700"/>
              <a:gd name="connsiteY449" fmla="*/ 6431136 h 6673820"/>
              <a:gd name="connsiteX450" fmla="*/ 1369433 w 11748700"/>
              <a:gd name="connsiteY450" fmla="*/ 6418135 h 6673820"/>
              <a:gd name="connsiteX451" fmla="*/ 1287093 w 11748700"/>
              <a:gd name="connsiteY451" fmla="*/ 6405134 h 6673820"/>
              <a:gd name="connsiteX452" fmla="*/ 1239423 w 11748700"/>
              <a:gd name="connsiteY452" fmla="*/ 6396466 h 6673820"/>
              <a:gd name="connsiteX453" fmla="*/ 1165751 w 11748700"/>
              <a:gd name="connsiteY453" fmla="*/ 6370464 h 6673820"/>
              <a:gd name="connsiteX454" fmla="*/ 1053076 w 11748700"/>
              <a:gd name="connsiteY454" fmla="*/ 6335795 h 6673820"/>
              <a:gd name="connsiteX455" fmla="*/ 892731 w 11748700"/>
              <a:gd name="connsiteY455" fmla="*/ 6244789 h 6673820"/>
              <a:gd name="connsiteX456" fmla="*/ 858062 w 11748700"/>
              <a:gd name="connsiteY456" fmla="*/ 6218787 h 6673820"/>
              <a:gd name="connsiteX457" fmla="*/ 775723 w 11748700"/>
              <a:gd name="connsiteY457" fmla="*/ 6149448 h 6673820"/>
              <a:gd name="connsiteX458" fmla="*/ 719385 w 11748700"/>
              <a:gd name="connsiteY458" fmla="*/ 6023773 h 6673820"/>
              <a:gd name="connsiteX459" fmla="*/ 654381 w 11748700"/>
              <a:gd name="connsiteY459" fmla="*/ 5950101 h 6673820"/>
              <a:gd name="connsiteX460" fmla="*/ 628379 w 11748700"/>
              <a:gd name="connsiteY460" fmla="*/ 5893763 h 6673820"/>
              <a:gd name="connsiteX461" fmla="*/ 576375 w 11748700"/>
              <a:gd name="connsiteY461" fmla="*/ 5802756 h 6673820"/>
              <a:gd name="connsiteX462" fmla="*/ 489702 w 11748700"/>
              <a:gd name="connsiteY462" fmla="*/ 5620743 h 6673820"/>
              <a:gd name="connsiteX463" fmla="*/ 476701 w 11748700"/>
              <a:gd name="connsiteY463" fmla="*/ 5551405 h 6673820"/>
              <a:gd name="connsiteX464" fmla="*/ 372693 w 11748700"/>
              <a:gd name="connsiteY464" fmla="*/ 5317388 h 6673820"/>
              <a:gd name="connsiteX465" fmla="*/ 359693 w 11748700"/>
              <a:gd name="connsiteY465" fmla="*/ 5269718 h 6673820"/>
              <a:gd name="connsiteX466" fmla="*/ 329357 w 11748700"/>
              <a:gd name="connsiteY466" fmla="*/ 5183045 h 6673820"/>
              <a:gd name="connsiteX467" fmla="*/ 281687 w 11748700"/>
              <a:gd name="connsiteY467" fmla="*/ 5083371 h 6673820"/>
              <a:gd name="connsiteX468" fmla="*/ 251351 w 11748700"/>
              <a:gd name="connsiteY468" fmla="*/ 5009699 h 6673820"/>
              <a:gd name="connsiteX469" fmla="*/ 238350 w 11748700"/>
              <a:gd name="connsiteY469" fmla="*/ 4970696 h 6673820"/>
              <a:gd name="connsiteX470" fmla="*/ 212348 w 11748700"/>
              <a:gd name="connsiteY470" fmla="*/ 4936027 h 6673820"/>
              <a:gd name="connsiteX471" fmla="*/ 177679 w 11748700"/>
              <a:gd name="connsiteY471" fmla="*/ 4849354 h 6673820"/>
              <a:gd name="connsiteX472" fmla="*/ 125675 w 11748700"/>
              <a:gd name="connsiteY472" fmla="*/ 4745346 h 6673820"/>
              <a:gd name="connsiteX473" fmla="*/ 99674 w 11748700"/>
              <a:gd name="connsiteY473" fmla="*/ 4654339 h 6673820"/>
              <a:gd name="connsiteX474" fmla="*/ 73672 w 11748700"/>
              <a:gd name="connsiteY474" fmla="*/ 4602336 h 6673820"/>
              <a:gd name="connsiteX475" fmla="*/ 69338 w 11748700"/>
              <a:gd name="connsiteY475" fmla="*/ 4580667 h 6673820"/>
              <a:gd name="connsiteX476" fmla="*/ 47670 w 11748700"/>
              <a:gd name="connsiteY476" fmla="*/ 4537331 h 6673820"/>
              <a:gd name="connsiteX477" fmla="*/ 39002 w 11748700"/>
              <a:gd name="connsiteY477" fmla="*/ 4515663 h 6673820"/>
              <a:gd name="connsiteX478" fmla="*/ 34669 w 11748700"/>
              <a:gd name="connsiteY478" fmla="*/ 4493994 h 6673820"/>
              <a:gd name="connsiteX479" fmla="*/ 30335 w 11748700"/>
              <a:gd name="connsiteY479" fmla="*/ 4450658 h 6673820"/>
              <a:gd name="connsiteX480" fmla="*/ 21668 w 11748700"/>
              <a:gd name="connsiteY480" fmla="*/ 4428990 h 6673820"/>
              <a:gd name="connsiteX481" fmla="*/ 13001 w 11748700"/>
              <a:gd name="connsiteY481" fmla="*/ 4359651 h 6673820"/>
              <a:gd name="connsiteX482" fmla="*/ 0 w 11748700"/>
              <a:gd name="connsiteY482" fmla="*/ 4238309 h 6673820"/>
              <a:gd name="connsiteX483" fmla="*/ 4333 w 11748700"/>
              <a:gd name="connsiteY483" fmla="*/ 4025960 h 6673820"/>
              <a:gd name="connsiteX484" fmla="*/ 13001 w 11748700"/>
              <a:gd name="connsiteY484" fmla="*/ 3999958 h 6673820"/>
              <a:gd name="connsiteX485" fmla="*/ 17334 w 11748700"/>
              <a:gd name="connsiteY485" fmla="*/ 3973956 h 6673820"/>
              <a:gd name="connsiteX486" fmla="*/ 26002 w 11748700"/>
              <a:gd name="connsiteY486" fmla="*/ 3930620 h 6673820"/>
              <a:gd name="connsiteX487" fmla="*/ 34669 w 11748700"/>
              <a:gd name="connsiteY487" fmla="*/ 3878616 h 6673820"/>
              <a:gd name="connsiteX488" fmla="*/ 43336 w 11748700"/>
              <a:gd name="connsiteY488" fmla="*/ 3861282 h 6673820"/>
              <a:gd name="connsiteX489" fmla="*/ 47670 w 11748700"/>
              <a:gd name="connsiteY489" fmla="*/ 3843947 h 6673820"/>
              <a:gd name="connsiteX490" fmla="*/ 56337 w 11748700"/>
              <a:gd name="connsiteY490" fmla="*/ 3826612 h 6673820"/>
              <a:gd name="connsiteX491" fmla="*/ 69338 w 11748700"/>
              <a:gd name="connsiteY491" fmla="*/ 3787610 h 6673820"/>
              <a:gd name="connsiteX492" fmla="*/ 78005 w 11748700"/>
              <a:gd name="connsiteY492" fmla="*/ 3770275 h 6673820"/>
              <a:gd name="connsiteX493" fmla="*/ 95340 w 11748700"/>
              <a:gd name="connsiteY493" fmla="*/ 3718271 h 6673820"/>
              <a:gd name="connsiteX494" fmla="*/ 104007 w 11748700"/>
              <a:gd name="connsiteY494" fmla="*/ 3696603 h 6673820"/>
              <a:gd name="connsiteX495" fmla="*/ 151677 w 11748700"/>
              <a:gd name="connsiteY495" fmla="*/ 3657600 h 6673820"/>
              <a:gd name="connsiteX496" fmla="*/ 294688 w 11748700"/>
              <a:gd name="connsiteY496" fmla="*/ 3661934 h 6673820"/>
              <a:gd name="connsiteX497" fmla="*/ 359693 w 11748700"/>
              <a:gd name="connsiteY497" fmla="*/ 3692269 h 6673820"/>
              <a:gd name="connsiteX498" fmla="*/ 377027 w 11748700"/>
              <a:gd name="connsiteY498" fmla="*/ 3709604 h 6673820"/>
              <a:gd name="connsiteX499" fmla="*/ 437698 w 11748700"/>
              <a:gd name="connsiteY499" fmla="*/ 3726938 h 6673820"/>
              <a:gd name="connsiteX500" fmla="*/ 511177 w 11748700"/>
              <a:gd name="connsiteY50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024845 w 11748700"/>
              <a:gd name="connsiteY124" fmla="*/ 4697676 h 6673820"/>
              <a:gd name="connsiteX125" fmla="*/ 7042180 w 11748700"/>
              <a:gd name="connsiteY125" fmla="*/ 4693342 h 6673820"/>
              <a:gd name="connsiteX126" fmla="*/ 7076849 w 11748700"/>
              <a:gd name="connsiteY126" fmla="*/ 4680341 h 6673820"/>
              <a:gd name="connsiteX127" fmla="*/ 7098517 w 11748700"/>
              <a:gd name="connsiteY127" fmla="*/ 4671674 h 6673820"/>
              <a:gd name="connsiteX128" fmla="*/ 7163522 w 11748700"/>
              <a:gd name="connsiteY128" fmla="*/ 4658673 h 6673820"/>
              <a:gd name="connsiteX129" fmla="*/ 7193857 w 11748700"/>
              <a:gd name="connsiteY129" fmla="*/ 4641338 h 6673820"/>
              <a:gd name="connsiteX130" fmla="*/ 7224193 w 11748700"/>
              <a:gd name="connsiteY130" fmla="*/ 4637005 h 6673820"/>
              <a:gd name="connsiteX131" fmla="*/ 7245861 w 11748700"/>
              <a:gd name="connsiteY131" fmla="*/ 4632671 h 6673820"/>
              <a:gd name="connsiteX132" fmla="*/ 7271863 w 11748700"/>
              <a:gd name="connsiteY132" fmla="*/ 4628337 h 6673820"/>
              <a:gd name="connsiteX133" fmla="*/ 7284864 w 11748700"/>
              <a:gd name="connsiteY133" fmla="*/ 4624004 h 6673820"/>
              <a:gd name="connsiteX134" fmla="*/ 7310866 w 11748700"/>
              <a:gd name="connsiteY134" fmla="*/ 4619670 h 6673820"/>
              <a:gd name="connsiteX135" fmla="*/ 7328201 w 11748700"/>
              <a:gd name="connsiteY135" fmla="*/ 4615337 h 6673820"/>
              <a:gd name="connsiteX136" fmla="*/ 7436542 w 11748700"/>
              <a:gd name="connsiteY136" fmla="*/ 4619670 h 6673820"/>
              <a:gd name="connsiteX137" fmla="*/ 7492879 w 11748700"/>
              <a:gd name="connsiteY137" fmla="*/ 4632671 h 6673820"/>
              <a:gd name="connsiteX138" fmla="*/ 7505880 w 11748700"/>
              <a:gd name="connsiteY138" fmla="*/ 4637005 h 6673820"/>
              <a:gd name="connsiteX139" fmla="*/ 7531882 w 11748700"/>
              <a:gd name="connsiteY139" fmla="*/ 4641338 h 6673820"/>
              <a:gd name="connsiteX140" fmla="*/ 7562218 w 11748700"/>
              <a:gd name="connsiteY140" fmla="*/ 4650006 h 6673820"/>
              <a:gd name="connsiteX141" fmla="*/ 7570885 w 11748700"/>
              <a:gd name="connsiteY141" fmla="*/ 4663007 h 6673820"/>
              <a:gd name="connsiteX142" fmla="*/ 7588220 w 11748700"/>
              <a:gd name="connsiteY142" fmla="*/ 4697676 h 6673820"/>
              <a:gd name="connsiteX143" fmla="*/ 7601220 w 11748700"/>
              <a:gd name="connsiteY143" fmla="*/ 4715010 h 6673820"/>
              <a:gd name="connsiteX144" fmla="*/ 7614221 w 11748700"/>
              <a:gd name="connsiteY144" fmla="*/ 4728011 h 6673820"/>
              <a:gd name="connsiteX145" fmla="*/ 7622889 w 11748700"/>
              <a:gd name="connsiteY145" fmla="*/ 4745346 h 6673820"/>
              <a:gd name="connsiteX146" fmla="*/ 7640223 w 11748700"/>
              <a:gd name="connsiteY146" fmla="*/ 4767014 h 6673820"/>
              <a:gd name="connsiteX147" fmla="*/ 7661892 w 11748700"/>
              <a:gd name="connsiteY147" fmla="*/ 4801683 h 6673820"/>
              <a:gd name="connsiteX148" fmla="*/ 7666225 w 11748700"/>
              <a:gd name="connsiteY148" fmla="*/ 4814684 h 6673820"/>
              <a:gd name="connsiteX149" fmla="*/ 7674893 w 11748700"/>
              <a:gd name="connsiteY149" fmla="*/ 4827685 h 6673820"/>
              <a:gd name="connsiteX150" fmla="*/ 7731230 w 11748700"/>
              <a:gd name="connsiteY150" fmla="*/ 4888356 h 6673820"/>
              <a:gd name="connsiteX151" fmla="*/ 7744231 w 11748700"/>
              <a:gd name="connsiteY151" fmla="*/ 4901357 h 6673820"/>
              <a:gd name="connsiteX152" fmla="*/ 7765899 w 11748700"/>
              <a:gd name="connsiteY152" fmla="*/ 4931693 h 6673820"/>
              <a:gd name="connsiteX153" fmla="*/ 7809236 w 11748700"/>
              <a:gd name="connsiteY153" fmla="*/ 4966362 h 6673820"/>
              <a:gd name="connsiteX154" fmla="*/ 7908910 w 11748700"/>
              <a:gd name="connsiteY154" fmla="*/ 4962028 h 6673820"/>
              <a:gd name="connsiteX155" fmla="*/ 7973914 w 11748700"/>
              <a:gd name="connsiteY155" fmla="*/ 4953361 h 6673820"/>
              <a:gd name="connsiteX156" fmla="*/ 7995583 w 11748700"/>
              <a:gd name="connsiteY156" fmla="*/ 4949028 h 6673820"/>
              <a:gd name="connsiteX157" fmla="*/ 8069255 w 11748700"/>
              <a:gd name="connsiteY157" fmla="*/ 4944694 h 6673820"/>
              <a:gd name="connsiteX158" fmla="*/ 8147260 w 11748700"/>
              <a:gd name="connsiteY158" fmla="*/ 4931693 h 6673820"/>
              <a:gd name="connsiteX159" fmla="*/ 8199264 w 11748700"/>
              <a:gd name="connsiteY159" fmla="*/ 4918692 h 6673820"/>
              <a:gd name="connsiteX160" fmla="*/ 8238267 w 11748700"/>
              <a:gd name="connsiteY160" fmla="*/ 4910025 h 6673820"/>
              <a:gd name="connsiteX161" fmla="*/ 8298938 w 11748700"/>
              <a:gd name="connsiteY161" fmla="*/ 4875355 h 6673820"/>
              <a:gd name="connsiteX162" fmla="*/ 8320606 w 11748700"/>
              <a:gd name="connsiteY162" fmla="*/ 4866688 h 6673820"/>
              <a:gd name="connsiteX163" fmla="*/ 8342275 w 11748700"/>
              <a:gd name="connsiteY163" fmla="*/ 4853687 h 6673820"/>
              <a:gd name="connsiteX164" fmla="*/ 8411613 w 11748700"/>
              <a:gd name="connsiteY164" fmla="*/ 4823352 h 6673820"/>
              <a:gd name="connsiteX165" fmla="*/ 8433281 w 11748700"/>
              <a:gd name="connsiteY165" fmla="*/ 4810351 h 6673820"/>
              <a:gd name="connsiteX166" fmla="*/ 8463617 w 11748700"/>
              <a:gd name="connsiteY166" fmla="*/ 4788683 h 6673820"/>
              <a:gd name="connsiteX167" fmla="*/ 8532955 w 11748700"/>
              <a:gd name="connsiteY167" fmla="*/ 4758347 h 6673820"/>
              <a:gd name="connsiteX168" fmla="*/ 8576292 w 11748700"/>
              <a:gd name="connsiteY168" fmla="*/ 4736679 h 6673820"/>
              <a:gd name="connsiteX169" fmla="*/ 8597960 w 11748700"/>
              <a:gd name="connsiteY169" fmla="*/ 4723678 h 6673820"/>
              <a:gd name="connsiteX170" fmla="*/ 8632629 w 11748700"/>
              <a:gd name="connsiteY170" fmla="*/ 4706343 h 6673820"/>
              <a:gd name="connsiteX171" fmla="*/ 8671632 w 11748700"/>
              <a:gd name="connsiteY171" fmla="*/ 4680341 h 6673820"/>
              <a:gd name="connsiteX172" fmla="*/ 8727969 w 11748700"/>
              <a:gd name="connsiteY172" fmla="*/ 4641338 h 6673820"/>
              <a:gd name="connsiteX173" fmla="*/ 8758305 w 11748700"/>
              <a:gd name="connsiteY173" fmla="*/ 4615337 h 6673820"/>
              <a:gd name="connsiteX174" fmla="*/ 8827643 w 11748700"/>
              <a:gd name="connsiteY174" fmla="*/ 4567666 h 6673820"/>
              <a:gd name="connsiteX175" fmla="*/ 8914316 w 11748700"/>
              <a:gd name="connsiteY175" fmla="*/ 4515663 h 6673820"/>
              <a:gd name="connsiteX176" fmla="*/ 8940318 w 11748700"/>
              <a:gd name="connsiteY176" fmla="*/ 4493994 h 6673820"/>
              <a:gd name="connsiteX177" fmla="*/ 8961986 w 11748700"/>
              <a:gd name="connsiteY177" fmla="*/ 4472326 h 6673820"/>
              <a:gd name="connsiteX178" fmla="*/ 9000989 w 11748700"/>
              <a:gd name="connsiteY178" fmla="*/ 4437657 h 6673820"/>
              <a:gd name="connsiteX179" fmla="*/ 9022657 w 11748700"/>
              <a:gd name="connsiteY179" fmla="*/ 4415989 h 6673820"/>
              <a:gd name="connsiteX180" fmla="*/ 9052993 w 11748700"/>
              <a:gd name="connsiteY180" fmla="*/ 4389987 h 6673820"/>
              <a:gd name="connsiteX181" fmla="*/ 9109330 w 11748700"/>
              <a:gd name="connsiteY181" fmla="*/ 4329316 h 6673820"/>
              <a:gd name="connsiteX182" fmla="*/ 9165668 w 11748700"/>
              <a:gd name="connsiteY182" fmla="*/ 4290313 h 6673820"/>
              <a:gd name="connsiteX183" fmla="*/ 9191670 w 11748700"/>
              <a:gd name="connsiteY183" fmla="*/ 4268645 h 6673820"/>
              <a:gd name="connsiteX184" fmla="*/ 9248007 w 11748700"/>
              <a:gd name="connsiteY184" fmla="*/ 4238309 h 6673820"/>
              <a:gd name="connsiteX185" fmla="*/ 9339014 w 11748700"/>
              <a:gd name="connsiteY185" fmla="*/ 4155970 h 6673820"/>
              <a:gd name="connsiteX186" fmla="*/ 9430020 w 11748700"/>
              <a:gd name="connsiteY186" fmla="*/ 4025960 h 6673820"/>
              <a:gd name="connsiteX187" fmla="*/ 9495025 w 11748700"/>
              <a:gd name="connsiteY187" fmla="*/ 3900284 h 6673820"/>
              <a:gd name="connsiteX188" fmla="*/ 9568697 w 11748700"/>
              <a:gd name="connsiteY188" fmla="*/ 3796277 h 6673820"/>
              <a:gd name="connsiteX189" fmla="*/ 9612034 w 11748700"/>
              <a:gd name="connsiteY189" fmla="*/ 3713937 h 6673820"/>
              <a:gd name="connsiteX190" fmla="*/ 9655370 w 11748700"/>
              <a:gd name="connsiteY190" fmla="*/ 3644599 h 6673820"/>
              <a:gd name="connsiteX191" fmla="*/ 9651037 w 11748700"/>
              <a:gd name="connsiteY191" fmla="*/ 3475587 h 6673820"/>
              <a:gd name="connsiteX192" fmla="*/ 9612034 w 11748700"/>
              <a:gd name="connsiteY192" fmla="*/ 3410582 h 6673820"/>
              <a:gd name="connsiteX193" fmla="*/ 9473357 w 11748700"/>
              <a:gd name="connsiteY193" fmla="*/ 3237236 h 6673820"/>
              <a:gd name="connsiteX194" fmla="*/ 9399685 w 11748700"/>
              <a:gd name="connsiteY194" fmla="*/ 3176565 h 6673820"/>
              <a:gd name="connsiteX195" fmla="*/ 9347681 w 11748700"/>
              <a:gd name="connsiteY195" fmla="*/ 3128895 h 6673820"/>
              <a:gd name="connsiteX196" fmla="*/ 9217672 w 11748700"/>
              <a:gd name="connsiteY196" fmla="*/ 3042222 h 6673820"/>
              <a:gd name="connsiteX197" fmla="*/ 9083329 w 11748700"/>
              <a:gd name="connsiteY197" fmla="*/ 2968550 h 6673820"/>
              <a:gd name="connsiteX198" fmla="*/ 8983655 w 11748700"/>
              <a:gd name="connsiteY198" fmla="*/ 2933881 h 6673820"/>
              <a:gd name="connsiteX199" fmla="*/ 8831977 w 11748700"/>
              <a:gd name="connsiteY199" fmla="*/ 2873210 h 6673820"/>
              <a:gd name="connsiteX200" fmla="*/ 8680299 w 11748700"/>
              <a:gd name="connsiteY200" fmla="*/ 2803871 h 6673820"/>
              <a:gd name="connsiteX201" fmla="*/ 8567624 w 11748700"/>
              <a:gd name="connsiteY201" fmla="*/ 2773536 h 6673820"/>
              <a:gd name="connsiteX202" fmla="*/ 8446282 w 11748700"/>
              <a:gd name="connsiteY202" fmla="*/ 2730199 h 6673820"/>
              <a:gd name="connsiteX203" fmla="*/ 8242601 w 11748700"/>
              <a:gd name="connsiteY203" fmla="*/ 2673862 h 6673820"/>
              <a:gd name="connsiteX204" fmla="*/ 7917577 w 11748700"/>
              <a:gd name="connsiteY204" fmla="*/ 2561187 h 6673820"/>
              <a:gd name="connsiteX205" fmla="*/ 7683560 w 11748700"/>
              <a:gd name="connsiteY205" fmla="*/ 2496182 h 6673820"/>
              <a:gd name="connsiteX206" fmla="*/ 7302199 w 11748700"/>
              <a:gd name="connsiteY206" fmla="*/ 2379173 h 6673820"/>
              <a:gd name="connsiteX207" fmla="*/ 6920838 w 11748700"/>
              <a:gd name="connsiteY207" fmla="*/ 2322836 h 6673820"/>
              <a:gd name="connsiteX208" fmla="*/ 6799495 w 11748700"/>
              <a:gd name="connsiteY208" fmla="*/ 2288167 h 6673820"/>
              <a:gd name="connsiteX209" fmla="*/ 6730157 w 11748700"/>
              <a:gd name="connsiteY209" fmla="*/ 2279500 h 6673820"/>
              <a:gd name="connsiteX210" fmla="*/ 6630483 w 11748700"/>
              <a:gd name="connsiteY210" fmla="*/ 2262165 h 6673820"/>
              <a:gd name="connsiteX211" fmla="*/ 6582813 w 11748700"/>
              <a:gd name="connsiteY211" fmla="*/ 2249164 h 6673820"/>
              <a:gd name="connsiteX212" fmla="*/ 6478805 w 11748700"/>
              <a:gd name="connsiteY212" fmla="*/ 2240497 h 6673820"/>
              <a:gd name="connsiteX213" fmla="*/ 5997770 w 11748700"/>
              <a:gd name="connsiteY213" fmla="*/ 2227496 h 6673820"/>
              <a:gd name="connsiteX214" fmla="*/ 5183044 w 11748700"/>
              <a:gd name="connsiteY214" fmla="*/ 2223162 h 6673820"/>
              <a:gd name="connsiteX215" fmla="*/ 4593668 w 11748700"/>
              <a:gd name="connsiteY215" fmla="*/ 2201494 h 6673820"/>
              <a:gd name="connsiteX216" fmla="*/ 4467992 w 11748700"/>
              <a:gd name="connsiteY216" fmla="*/ 2188493 h 6673820"/>
              <a:gd name="connsiteX217" fmla="*/ 4277311 w 11748700"/>
              <a:gd name="connsiteY217" fmla="*/ 2171158 h 6673820"/>
              <a:gd name="connsiteX218" fmla="*/ 4207973 w 11748700"/>
              <a:gd name="connsiteY218" fmla="*/ 2162491 h 6673820"/>
              <a:gd name="connsiteX219" fmla="*/ 4168970 w 11748700"/>
              <a:gd name="connsiteY219" fmla="*/ 2153824 h 6673820"/>
              <a:gd name="connsiteX220" fmla="*/ 3722604 w 11748700"/>
              <a:gd name="connsiteY220" fmla="*/ 2145156 h 6673820"/>
              <a:gd name="connsiteX221" fmla="*/ 3627264 w 11748700"/>
              <a:gd name="connsiteY221" fmla="*/ 2136489 h 6673820"/>
              <a:gd name="connsiteX222" fmla="*/ 3592595 w 11748700"/>
              <a:gd name="connsiteY222" fmla="*/ 2123488 h 6673820"/>
              <a:gd name="connsiteX223" fmla="*/ 3471253 w 11748700"/>
              <a:gd name="connsiteY223" fmla="*/ 2101820 h 6673820"/>
              <a:gd name="connsiteX224" fmla="*/ 3349911 w 11748700"/>
              <a:gd name="connsiteY224" fmla="*/ 2054150 h 6673820"/>
              <a:gd name="connsiteX225" fmla="*/ 3228568 w 11748700"/>
              <a:gd name="connsiteY225" fmla="*/ 2006480 h 6673820"/>
              <a:gd name="connsiteX226" fmla="*/ 3206900 w 11748700"/>
              <a:gd name="connsiteY226" fmla="*/ 1989145 h 6673820"/>
              <a:gd name="connsiteX227" fmla="*/ 3163564 w 11748700"/>
              <a:gd name="connsiteY227" fmla="*/ 1967477 h 6673820"/>
              <a:gd name="connsiteX228" fmla="*/ 3124561 w 11748700"/>
              <a:gd name="connsiteY228" fmla="*/ 1932808 h 6673820"/>
              <a:gd name="connsiteX229" fmla="*/ 3094225 w 11748700"/>
              <a:gd name="connsiteY229" fmla="*/ 1911139 h 6673820"/>
              <a:gd name="connsiteX230" fmla="*/ 3020553 w 11748700"/>
              <a:gd name="connsiteY230" fmla="*/ 1850468 h 6673820"/>
              <a:gd name="connsiteX231" fmla="*/ 2994551 w 11748700"/>
              <a:gd name="connsiteY231" fmla="*/ 1828800 h 6673820"/>
              <a:gd name="connsiteX232" fmla="*/ 2977217 w 11748700"/>
              <a:gd name="connsiteY232" fmla="*/ 1807132 h 6673820"/>
              <a:gd name="connsiteX233" fmla="*/ 2964216 w 11748700"/>
              <a:gd name="connsiteY233" fmla="*/ 1794131 h 6673820"/>
              <a:gd name="connsiteX234" fmla="*/ 2951215 w 11748700"/>
              <a:gd name="connsiteY234" fmla="*/ 1768129 h 6673820"/>
              <a:gd name="connsiteX235" fmla="*/ 2933880 w 11748700"/>
              <a:gd name="connsiteY235" fmla="*/ 1746461 h 6673820"/>
              <a:gd name="connsiteX236" fmla="*/ 2916546 w 11748700"/>
              <a:gd name="connsiteY236" fmla="*/ 1720459 h 6673820"/>
              <a:gd name="connsiteX237" fmla="*/ 2899211 w 11748700"/>
              <a:gd name="connsiteY237" fmla="*/ 1703124 h 6673820"/>
              <a:gd name="connsiteX238" fmla="*/ 2890544 w 11748700"/>
              <a:gd name="connsiteY238" fmla="*/ 1690123 h 6673820"/>
              <a:gd name="connsiteX239" fmla="*/ 2829873 w 11748700"/>
              <a:gd name="connsiteY239" fmla="*/ 1607784 h 6673820"/>
              <a:gd name="connsiteX240" fmla="*/ 2816872 w 11748700"/>
              <a:gd name="connsiteY240" fmla="*/ 1577448 h 6673820"/>
              <a:gd name="connsiteX241" fmla="*/ 2812538 w 11748700"/>
              <a:gd name="connsiteY241" fmla="*/ 1542779 h 6673820"/>
              <a:gd name="connsiteX242" fmla="*/ 2808204 w 11748700"/>
              <a:gd name="connsiteY242" fmla="*/ 1430104 h 6673820"/>
              <a:gd name="connsiteX243" fmla="*/ 2799537 w 11748700"/>
              <a:gd name="connsiteY243" fmla="*/ 1391101 h 6673820"/>
              <a:gd name="connsiteX244" fmla="*/ 2795203 w 11748700"/>
              <a:gd name="connsiteY244" fmla="*/ 1343431 h 6673820"/>
              <a:gd name="connsiteX245" fmla="*/ 2786536 w 11748700"/>
              <a:gd name="connsiteY245" fmla="*/ 1300095 h 6673820"/>
              <a:gd name="connsiteX246" fmla="*/ 2773535 w 11748700"/>
              <a:gd name="connsiteY246" fmla="*/ 1152751 h 6673820"/>
              <a:gd name="connsiteX247" fmla="*/ 2769202 w 11748700"/>
              <a:gd name="connsiteY247" fmla="*/ 1135416 h 6673820"/>
              <a:gd name="connsiteX248" fmla="*/ 2777869 w 11748700"/>
              <a:gd name="connsiteY248" fmla="*/ 996739 h 6673820"/>
              <a:gd name="connsiteX249" fmla="*/ 2786536 w 11748700"/>
              <a:gd name="connsiteY249" fmla="*/ 966404 h 6673820"/>
              <a:gd name="connsiteX250" fmla="*/ 2812538 w 11748700"/>
              <a:gd name="connsiteY250" fmla="*/ 905733 h 6673820"/>
              <a:gd name="connsiteX251" fmla="*/ 2847207 w 11748700"/>
              <a:gd name="connsiteY251" fmla="*/ 862396 h 6673820"/>
              <a:gd name="connsiteX252" fmla="*/ 2864542 w 11748700"/>
              <a:gd name="connsiteY252" fmla="*/ 840728 h 6673820"/>
              <a:gd name="connsiteX253" fmla="*/ 2881876 w 11748700"/>
              <a:gd name="connsiteY253" fmla="*/ 827727 h 6673820"/>
              <a:gd name="connsiteX254" fmla="*/ 2894877 w 11748700"/>
              <a:gd name="connsiteY254" fmla="*/ 819060 h 6673820"/>
              <a:gd name="connsiteX255" fmla="*/ 2912212 w 11748700"/>
              <a:gd name="connsiteY255" fmla="*/ 801725 h 6673820"/>
              <a:gd name="connsiteX256" fmla="*/ 3003219 w 11748700"/>
              <a:gd name="connsiteY256" fmla="*/ 775723 h 6673820"/>
              <a:gd name="connsiteX257" fmla="*/ 3115893 w 11748700"/>
              <a:gd name="connsiteY257" fmla="*/ 749721 h 6673820"/>
              <a:gd name="connsiteX258" fmla="*/ 3137562 w 11748700"/>
              <a:gd name="connsiteY258" fmla="*/ 741054 h 6673820"/>
              <a:gd name="connsiteX259" fmla="*/ 3163564 w 11748700"/>
              <a:gd name="connsiteY259" fmla="*/ 732387 h 6673820"/>
              <a:gd name="connsiteX260" fmla="*/ 3219901 w 11748700"/>
              <a:gd name="connsiteY260" fmla="*/ 702051 h 6673820"/>
              <a:gd name="connsiteX261" fmla="*/ 3237236 w 11748700"/>
              <a:gd name="connsiteY261" fmla="*/ 689050 h 6673820"/>
              <a:gd name="connsiteX262" fmla="*/ 3293573 w 11748700"/>
              <a:gd name="connsiteY262" fmla="*/ 663048 h 6673820"/>
              <a:gd name="connsiteX263" fmla="*/ 3323909 w 11748700"/>
              <a:gd name="connsiteY263" fmla="*/ 650047 h 6673820"/>
              <a:gd name="connsiteX264" fmla="*/ 3362911 w 11748700"/>
              <a:gd name="connsiteY264" fmla="*/ 641380 h 6673820"/>
              <a:gd name="connsiteX265" fmla="*/ 3488587 w 11748700"/>
              <a:gd name="connsiteY265" fmla="*/ 619712 h 6673820"/>
              <a:gd name="connsiteX266" fmla="*/ 3644599 w 11748700"/>
              <a:gd name="connsiteY266" fmla="*/ 598044 h 6673820"/>
              <a:gd name="connsiteX267" fmla="*/ 3731272 w 11748700"/>
              <a:gd name="connsiteY267" fmla="*/ 589376 h 6673820"/>
              <a:gd name="connsiteX268" fmla="*/ 3809277 w 11748700"/>
              <a:gd name="connsiteY268" fmla="*/ 576375 h 6673820"/>
              <a:gd name="connsiteX269" fmla="*/ 3891617 w 11748700"/>
              <a:gd name="connsiteY269" fmla="*/ 567708 h 6673820"/>
              <a:gd name="connsiteX270" fmla="*/ 4359651 w 11748700"/>
              <a:gd name="connsiteY270" fmla="*/ 533039 h 6673820"/>
              <a:gd name="connsiteX271" fmla="*/ 4428989 w 11748700"/>
              <a:gd name="connsiteY271" fmla="*/ 520038 h 6673820"/>
              <a:gd name="connsiteX272" fmla="*/ 4554665 w 11748700"/>
              <a:gd name="connsiteY272" fmla="*/ 507037 h 6673820"/>
              <a:gd name="connsiteX273" fmla="*/ 4654339 w 11748700"/>
              <a:gd name="connsiteY273" fmla="*/ 485369 h 6673820"/>
              <a:gd name="connsiteX274" fmla="*/ 4758347 w 11748700"/>
              <a:gd name="connsiteY274" fmla="*/ 437699 h 6673820"/>
              <a:gd name="connsiteX275" fmla="*/ 4888356 w 11748700"/>
              <a:gd name="connsiteY275" fmla="*/ 416030 h 6673820"/>
              <a:gd name="connsiteX276" fmla="*/ 5105039 w 11748700"/>
              <a:gd name="connsiteY276" fmla="*/ 364027 h 6673820"/>
              <a:gd name="connsiteX277" fmla="*/ 5209046 w 11748700"/>
              <a:gd name="connsiteY277" fmla="*/ 351026 h 6673820"/>
              <a:gd name="connsiteX278" fmla="*/ 5386726 w 11748700"/>
              <a:gd name="connsiteY278" fmla="*/ 329357 h 6673820"/>
              <a:gd name="connsiteX279" fmla="*/ 5560072 w 11748700"/>
              <a:gd name="connsiteY279" fmla="*/ 320690 h 6673820"/>
              <a:gd name="connsiteX280" fmla="*/ 5742085 w 11748700"/>
              <a:gd name="connsiteY280" fmla="*/ 312023 h 6673820"/>
              <a:gd name="connsiteX281" fmla="*/ 5958767 w 11748700"/>
              <a:gd name="connsiteY281" fmla="*/ 307689 h 6673820"/>
              <a:gd name="connsiteX282" fmla="*/ 6114779 w 11748700"/>
              <a:gd name="connsiteY282" fmla="*/ 303355 h 6673820"/>
              <a:gd name="connsiteX283" fmla="*/ 6270790 w 11748700"/>
              <a:gd name="connsiteY283" fmla="*/ 281687 h 6673820"/>
              <a:gd name="connsiteX284" fmla="*/ 6392132 w 11748700"/>
              <a:gd name="connsiteY284" fmla="*/ 268686 h 6673820"/>
              <a:gd name="connsiteX285" fmla="*/ 6695488 w 11748700"/>
              <a:gd name="connsiteY285" fmla="*/ 260019 h 6673820"/>
              <a:gd name="connsiteX286" fmla="*/ 6764826 w 11748700"/>
              <a:gd name="connsiteY286" fmla="*/ 251352 h 6673820"/>
              <a:gd name="connsiteX287" fmla="*/ 6907837 w 11748700"/>
              <a:gd name="connsiteY287" fmla="*/ 238351 h 6673820"/>
              <a:gd name="connsiteX288" fmla="*/ 6959840 w 11748700"/>
              <a:gd name="connsiteY288" fmla="*/ 229683 h 6673820"/>
              <a:gd name="connsiteX289" fmla="*/ 6998843 w 11748700"/>
              <a:gd name="connsiteY289" fmla="*/ 212349 h 6673820"/>
              <a:gd name="connsiteX290" fmla="*/ 7115852 w 11748700"/>
              <a:gd name="connsiteY290" fmla="*/ 199348 h 6673820"/>
              <a:gd name="connsiteX291" fmla="*/ 7159188 w 11748700"/>
              <a:gd name="connsiteY291" fmla="*/ 186347 h 6673820"/>
              <a:gd name="connsiteX292" fmla="*/ 7189524 w 11748700"/>
              <a:gd name="connsiteY292" fmla="*/ 182013 h 6673820"/>
              <a:gd name="connsiteX293" fmla="*/ 7380204 w 11748700"/>
              <a:gd name="connsiteY293" fmla="*/ 173346 h 6673820"/>
              <a:gd name="connsiteX294" fmla="*/ 7440875 w 11748700"/>
              <a:gd name="connsiteY294" fmla="*/ 164679 h 6673820"/>
              <a:gd name="connsiteX295" fmla="*/ 7466877 w 11748700"/>
              <a:gd name="connsiteY295" fmla="*/ 156011 h 6673820"/>
              <a:gd name="connsiteX296" fmla="*/ 7514548 w 11748700"/>
              <a:gd name="connsiteY296" fmla="*/ 143010 h 6673820"/>
              <a:gd name="connsiteX297" fmla="*/ 7527548 w 11748700"/>
              <a:gd name="connsiteY297" fmla="*/ 134343 h 6673820"/>
              <a:gd name="connsiteX298" fmla="*/ 7570885 w 11748700"/>
              <a:gd name="connsiteY298" fmla="*/ 121342 h 6673820"/>
              <a:gd name="connsiteX299" fmla="*/ 7609888 w 11748700"/>
              <a:gd name="connsiteY299" fmla="*/ 104008 h 6673820"/>
              <a:gd name="connsiteX300" fmla="*/ 7726896 w 11748700"/>
              <a:gd name="connsiteY300" fmla="*/ 82339 h 6673820"/>
              <a:gd name="connsiteX301" fmla="*/ 7752898 w 11748700"/>
              <a:gd name="connsiteY301" fmla="*/ 78006 h 6673820"/>
              <a:gd name="connsiteX302" fmla="*/ 7787567 w 11748700"/>
              <a:gd name="connsiteY302" fmla="*/ 73672 h 6673820"/>
              <a:gd name="connsiteX303" fmla="*/ 7804902 w 11748700"/>
              <a:gd name="connsiteY303" fmla="*/ 69338 h 6673820"/>
              <a:gd name="connsiteX304" fmla="*/ 7913243 w 11748700"/>
              <a:gd name="connsiteY304" fmla="*/ 65005 h 6673820"/>
              <a:gd name="connsiteX305" fmla="*/ 8021584 w 11748700"/>
              <a:gd name="connsiteY305" fmla="*/ 47670 h 6673820"/>
              <a:gd name="connsiteX306" fmla="*/ 8064921 w 11748700"/>
              <a:gd name="connsiteY306" fmla="*/ 34669 h 6673820"/>
              <a:gd name="connsiteX307" fmla="*/ 8099590 w 11748700"/>
              <a:gd name="connsiteY307" fmla="*/ 21668 h 6673820"/>
              <a:gd name="connsiteX308" fmla="*/ 8121258 w 11748700"/>
              <a:gd name="connsiteY308" fmla="*/ 13001 h 6673820"/>
              <a:gd name="connsiteX309" fmla="*/ 8134259 w 11748700"/>
              <a:gd name="connsiteY309" fmla="*/ 8667 h 6673820"/>
              <a:gd name="connsiteX310" fmla="*/ 8155928 w 11748700"/>
              <a:gd name="connsiteY310" fmla="*/ 0 h 6673820"/>
              <a:gd name="connsiteX311" fmla="*/ 8216599 w 11748700"/>
              <a:gd name="connsiteY311" fmla="*/ 4334 h 6673820"/>
              <a:gd name="connsiteX312" fmla="*/ 8238267 w 11748700"/>
              <a:gd name="connsiteY312" fmla="*/ 13001 h 6673820"/>
              <a:gd name="connsiteX313" fmla="*/ 8272936 w 11748700"/>
              <a:gd name="connsiteY313" fmla="*/ 17335 h 6673820"/>
              <a:gd name="connsiteX314" fmla="*/ 8303272 w 11748700"/>
              <a:gd name="connsiteY314" fmla="*/ 30336 h 6673820"/>
              <a:gd name="connsiteX315" fmla="*/ 8337941 w 11748700"/>
              <a:gd name="connsiteY315" fmla="*/ 34669 h 6673820"/>
              <a:gd name="connsiteX316" fmla="*/ 8476618 w 11748700"/>
              <a:gd name="connsiteY316" fmla="*/ 43337 h 6673820"/>
              <a:gd name="connsiteX317" fmla="*/ 8576292 w 11748700"/>
              <a:gd name="connsiteY317" fmla="*/ 47670 h 6673820"/>
              <a:gd name="connsiteX318" fmla="*/ 8671632 w 11748700"/>
              <a:gd name="connsiteY318" fmla="*/ 69338 h 6673820"/>
              <a:gd name="connsiteX319" fmla="*/ 8762639 w 11748700"/>
              <a:gd name="connsiteY319" fmla="*/ 78006 h 6673820"/>
              <a:gd name="connsiteX320" fmla="*/ 8892648 w 11748700"/>
              <a:gd name="connsiteY320" fmla="*/ 104008 h 6673820"/>
              <a:gd name="connsiteX321" fmla="*/ 8948985 w 11748700"/>
              <a:gd name="connsiteY321" fmla="*/ 117009 h 6673820"/>
              <a:gd name="connsiteX322" fmla="*/ 9187336 w 11748700"/>
              <a:gd name="connsiteY322" fmla="*/ 156011 h 6673820"/>
              <a:gd name="connsiteX323" fmla="*/ 9282676 w 11748700"/>
              <a:gd name="connsiteY323" fmla="*/ 173346 h 6673820"/>
              <a:gd name="connsiteX324" fmla="*/ 9404019 w 11748700"/>
              <a:gd name="connsiteY324" fmla="*/ 186347 h 6673820"/>
              <a:gd name="connsiteX325" fmla="*/ 9464690 w 11748700"/>
              <a:gd name="connsiteY325" fmla="*/ 195014 h 6673820"/>
              <a:gd name="connsiteX326" fmla="*/ 9698707 w 11748700"/>
              <a:gd name="connsiteY326" fmla="*/ 216683 h 6673820"/>
              <a:gd name="connsiteX327" fmla="*/ 9785380 w 11748700"/>
              <a:gd name="connsiteY327" fmla="*/ 229683 h 6673820"/>
              <a:gd name="connsiteX328" fmla="*/ 9885054 w 11748700"/>
              <a:gd name="connsiteY328" fmla="*/ 251352 h 6673820"/>
              <a:gd name="connsiteX329" fmla="*/ 9958726 w 11748700"/>
              <a:gd name="connsiteY329" fmla="*/ 255685 h 6673820"/>
              <a:gd name="connsiteX330" fmla="*/ 10114737 w 11748700"/>
              <a:gd name="connsiteY330" fmla="*/ 260019 h 6673820"/>
              <a:gd name="connsiteX331" fmla="*/ 10205744 w 11748700"/>
              <a:gd name="connsiteY331" fmla="*/ 273020 h 6673820"/>
              <a:gd name="connsiteX332" fmla="*/ 10357421 w 11748700"/>
              <a:gd name="connsiteY332" fmla="*/ 281687 h 6673820"/>
              <a:gd name="connsiteX333" fmla="*/ 10405092 w 11748700"/>
              <a:gd name="connsiteY333" fmla="*/ 286021 h 6673820"/>
              <a:gd name="connsiteX334" fmla="*/ 10452762 w 11748700"/>
              <a:gd name="connsiteY334" fmla="*/ 299022 h 6673820"/>
              <a:gd name="connsiteX335" fmla="*/ 10483097 w 11748700"/>
              <a:gd name="connsiteY335" fmla="*/ 303355 h 6673820"/>
              <a:gd name="connsiteX336" fmla="*/ 10552436 w 11748700"/>
              <a:gd name="connsiteY336" fmla="*/ 312023 h 6673820"/>
              <a:gd name="connsiteX337" fmla="*/ 10634775 w 11748700"/>
              <a:gd name="connsiteY337" fmla="*/ 333691 h 6673820"/>
              <a:gd name="connsiteX338" fmla="*/ 10717114 w 11748700"/>
              <a:gd name="connsiteY338" fmla="*/ 342358 h 6673820"/>
              <a:gd name="connsiteX339" fmla="*/ 10773452 w 11748700"/>
              <a:gd name="connsiteY339" fmla="*/ 364027 h 6673820"/>
              <a:gd name="connsiteX340" fmla="*/ 10842790 w 11748700"/>
              <a:gd name="connsiteY340" fmla="*/ 385695 h 6673820"/>
              <a:gd name="connsiteX341" fmla="*/ 10903461 w 11748700"/>
              <a:gd name="connsiteY341" fmla="*/ 390028 h 6673820"/>
              <a:gd name="connsiteX342" fmla="*/ 10981467 w 11748700"/>
              <a:gd name="connsiteY342" fmla="*/ 424698 h 6673820"/>
              <a:gd name="connsiteX343" fmla="*/ 11050805 w 11748700"/>
              <a:gd name="connsiteY343" fmla="*/ 442032 h 6673820"/>
              <a:gd name="connsiteX344" fmla="*/ 11133145 w 11748700"/>
              <a:gd name="connsiteY344" fmla="*/ 476701 h 6673820"/>
              <a:gd name="connsiteX345" fmla="*/ 11154813 w 11748700"/>
              <a:gd name="connsiteY345" fmla="*/ 485369 h 6673820"/>
              <a:gd name="connsiteX346" fmla="*/ 11232819 w 11748700"/>
              <a:gd name="connsiteY346" fmla="*/ 533039 h 6673820"/>
              <a:gd name="connsiteX347" fmla="*/ 11258820 w 11748700"/>
              <a:gd name="connsiteY347" fmla="*/ 554707 h 6673820"/>
              <a:gd name="connsiteX348" fmla="*/ 11328159 w 11748700"/>
              <a:gd name="connsiteY348" fmla="*/ 645714 h 6673820"/>
              <a:gd name="connsiteX349" fmla="*/ 11371495 w 11748700"/>
              <a:gd name="connsiteY349" fmla="*/ 754055 h 6673820"/>
              <a:gd name="connsiteX350" fmla="*/ 11397497 w 11748700"/>
              <a:gd name="connsiteY350" fmla="*/ 806059 h 6673820"/>
              <a:gd name="connsiteX351" fmla="*/ 11427833 w 11748700"/>
              <a:gd name="connsiteY351" fmla="*/ 931735 h 6673820"/>
              <a:gd name="connsiteX352" fmla="*/ 11458168 w 11748700"/>
              <a:gd name="connsiteY352" fmla="*/ 1014074 h 6673820"/>
              <a:gd name="connsiteX353" fmla="*/ 11462502 w 11748700"/>
              <a:gd name="connsiteY353" fmla="*/ 1087746 h 6673820"/>
              <a:gd name="connsiteX354" fmla="*/ 11475503 w 11748700"/>
              <a:gd name="connsiteY354" fmla="*/ 1126749 h 6673820"/>
              <a:gd name="connsiteX355" fmla="*/ 11488504 w 11748700"/>
              <a:gd name="connsiteY355" fmla="*/ 1330430 h 6673820"/>
              <a:gd name="connsiteX356" fmla="*/ 11523173 w 11748700"/>
              <a:gd name="connsiteY356" fmla="*/ 1677122 h 6673820"/>
              <a:gd name="connsiteX357" fmla="*/ 11518839 w 11748700"/>
              <a:gd name="connsiteY357" fmla="*/ 1954476 h 6673820"/>
              <a:gd name="connsiteX358" fmla="*/ 11510172 w 11748700"/>
              <a:gd name="connsiteY358" fmla="*/ 2084485 h 6673820"/>
              <a:gd name="connsiteX359" fmla="*/ 11518839 w 11748700"/>
              <a:gd name="connsiteY359" fmla="*/ 2283833 h 6673820"/>
              <a:gd name="connsiteX360" fmla="*/ 11583844 w 11748700"/>
              <a:gd name="connsiteY360" fmla="*/ 2379173 h 6673820"/>
              <a:gd name="connsiteX361" fmla="*/ 11605512 w 11748700"/>
              <a:gd name="connsiteY361" fmla="*/ 2439845 h 6673820"/>
              <a:gd name="connsiteX362" fmla="*/ 11609846 w 11748700"/>
              <a:gd name="connsiteY362" fmla="*/ 2487515 h 6673820"/>
              <a:gd name="connsiteX363" fmla="*/ 11622847 w 11748700"/>
              <a:gd name="connsiteY363" fmla="*/ 2556853 h 6673820"/>
              <a:gd name="connsiteX364" fmla="*/ 11618513 w 11748700"/>
              <a:gd name="connsiteY364" fmla="*/ 2786537 h 6673820"/>
              <a:gd name="connsiteX365" fmla="*/ 11614180 w 11748700"/>
              <a:gd name="connsiteY365" fmla="*/ 3089892 h 6673820"/>
              <a:gd name="connsiteX366" fmla="*/ 11596845 w 11748700"/>
              <a:gd name="connsiteY366" fmla="*/ 3211234 h 6673820"/>
              <a:gd name="connsiteX367" fmla="*/ 11583844 w 11748700"/>
              <a:gd name="connsiteY367" fmla="*/ 3328243 h 6673820"/>
              <a:gd name="connsiteX368" fmla="*/ 11575177 w 11748700"/>
              <a:gd name="connsiteY368" fmla="*/ 3423583 h 6673820"/>
              <a:gd name="connsiteX369" fmla="*/ 11562176 w 11748700"/>
              <a:gd name="connsiteY369" fmla="*/ 3666267 h 6673820"/>
              <a:gd name="connsiteX370" fmla="*/ 11575177 w 11748700"/>
              <a:gd name="connsiteY370" fmla="*/ 4025960 h 6673820"/>
              <a:gd name="connsiteX371" fmla="*/ 11592511 w 11748700"/>
              <a:gd name="connsiteY371" fmla="*/ 4108300 h 6673820"/>
              <a:gd name="connsiteX372" fmla="*/ 11631514 w 11748700"/>
              <a:gd name="connsiteY372" fmla="*/ 4333649 h 6673820"/>
              <a:gd name="connsiteX373" fmla="*/ 11653183 w 11748700"/>
              <a:gd name="connsiteY373" fmla="*/ 4411655 h 6673820"/>
              <a:gd name="connsiteX374" fmla="*/ 11666184 w 11748700"/>
              <a:gd name="connsiteY374" fmla="*/ 4498328 h 6673820"/>
              <a:gd name="connsiteX375" fmla="*/ 11674851 w 11748700"/>
              <a:gd name="connsiteY375" fmla="*/ 4541664 h 6673820"/>
              <a:gd name="connsiteX376" fmla="*/ 11687852 w 11748700"/>
              <a:gd name="connsiteY376" fmla="*/ 4658673 h 6673820"/>
              <a:gd name="connsiteX377" fmla="*/ 11692185 w 11748700"/>
              <a:gd name="connsiteY377" fmla="*/ 4715010 h 6673820"/>
              <a:gd name="connsiteX378" fmla="*/ 11700853 w 11748700"/>
              <a:gd name="connsiteY378" fmla="*/ 4771348 h 6673820"/>
              <a:gd name="connsiteX379" fmla="*/ 11709520 w 11748700"/>
              <a:gd name="connsiteY379" fmla="*/ 4923026 h 6673820"/>
              <a:gd name="connsiteX380" fmla="*/ 11718187 w 11748700"/>
              <a:gd name="connsiteY380" fmla="*/ 4983697 h 6673820"/>
              <a:gd name="connsiteX381" fmla="*/ 11726855 w 11748700"/>
              <a:gd name="connsiteY381" fmla="*/ 5079037 h 6673820"/>
              <a:gd name="connsiteX382" fmla="*/ 11731188 w 11748700"/>
              <a:gd name="connsiteY382" fmla="*/ 5105039 h 6673820"/>
              <a:gd name="connsiteX383" fmla="*/ 11744189 w 11748700"/>
              <a:gd name="connsiteY383" fmla="*/ 5230715 h 6673820"/>
              <a:gd name="connsiteX384" fmla="*/ 11726855 w 11748700"/>
              <a:gd name="connsiteY384" fmla="*/ 5690082 h 6673820"/>
              <a:gd name="connsiteX385" fmla="*/ 11687852 w 11748700"/>
              <a:gd name="connsiteY385" fmla="*/ 5785422 h 6673820"/>
              <a:gd name="connsiteX386" fmla="*/ 11670517 w 11748700"/>
              <a:gd name="connsiteY386" fmla="*/ 5815757 h 6673820"/>
              <a:gd name="connsiteX387" fmla="*/ 11601179 w 11748700"/>
              <a:gd name="connsiteY387" fmla="*/ 5859094 h 6673820"/>
              <a:gd name="connsiteX388" fmla="*/ 11458168 w 11748700"/>
              <a:gd name="connsiteY388" fmla="*/ 5919765 h 6673820"/>
              <a:gd name="connsiteX389" fmla="*/ 11401831 w 11748700"/>
              <a:gd name="connsiteY389" fmla="*/ 5963101 h 6673820"/>
              <a:gd name="connsiteX390" fmla="*/ 11297823 w 11748700"/>
              <a:gd name="connsiteY390" fmla="*/ 6032440 h 6673820"/>
              <a:gd name="connsiteX391" fmla="*/ 11258820 w 11748700"/>
              <a:gd name="connsiteY391" fmla="*/ 6075776 h 6673820"/>
              <a:gd name="connsiteX392" fmla="*/ 11198149 w 11748700"/>
              <a:gd name="connsiteY392" fmla="*/ 6123446 h 6673820"/>
              <a:gd name="connsiteX393" fmla="*/ 11098475 w 11748700"/>
              <a:gd name="connsiteY393" fmla="*/ 6210119 h 6673820"/>
              <a:gd name="connsiteX394" fmla="*/ 10942464 w 11748700"/>
              <a:gd name="connsiteY394" fmla="*/ 6327128 h 6673820"/>
              <a:gd name="connsiteX395" fmla="*/ 10634775 w 11748700"/>
              <a:gd name="connsiteY395" fmla="*/ 6461471 h 6673820"/>
              <a:gd name="connsiteX396" fmla="*/ 10461429 w 11748700"/>
              <a:gd name="connsiteY396" fmla="*/ 6478806 h 6673820"/>
              <a:gd name="connsiteX397" fmla="*/ 10041065 w 11748700"/>
              <a:gd name="connsiteY397" fmla="*/ 6487473 h 6673820"/>
              <a:gd name="connsiteX398" fmla="*/ 9967393 w 11748700"/>
              <a:gd name="connsiteY398" fmla="*/ 6491807 h 6673820"/>
              <a:gd name="connsiteX399" fmla="*/ 9885054 w 11748700"/>
              <a:gd name="connsiteY399" fmla="*/ 6509141 h 6673820"/>
              <a:gd name="connsiteX400" fmla="*/ 9798381 w 11748700"/>
              <a:gd name="connsiteY400" fmla="*/ 6522142 h 6673820"/>
              <a:gd name="connsiteX401" fmla="*/ 9681372 w 11748700"/>
              <a:gd name="connsiteY401" fmla="*/ 6548144 h 6673820"/>
              <a:gd name="connsiteX402" fmla="*/ 9486358 w 11748700"/>
              <a:gd name="connsiteY402" fmla="*/ 6574146 h 6673820"/>
              <a:gd name="connsiteX403" fmla="*/ 9278343 w 11748700"/>
              <a:gd name="connsiteY403" fmla="*/ 6613149 h 6673820"/>
              <a:gd name="connsiteX404" fmla="*/ 9209004 w 11748700"/>
              <a:gd name="connsiteY404" fmla="*/ 6630483 h 6673820"/>
              <a:gd name="connsiteX405" fmla="*/ 8775639 w 11748700"/>
              <a:gd name="connsiteY405" fmla="*/ 6647818 h 6673820"/>
              <a:gd name="connsiteX406" fmla="*/ 8463617 w 11748700"/>
              <a:gd name="connsiteY406" fmla="*/ 6656485 h 6673820"/>
              <a:gd name="connsiteX407" fmla="*/ 8368276 w 11748700"/>
              <a:gd name="connsiteY407" fmla="*/ 6660819 h 6673820"/>
              <a:gd name="connsiteX408" fmla="*/ 8216599 w 11748700"/>
              <a:gd name="connsiteY408" fmla="*/ 6665153 h 6673820"/>
              <a:gd name="connsiteX409" fmla="*/ 7848239 w 11748700"/>
              <a:gd name="connsiteY409" fmla="*/ 6656485 h 6673820"/>
              <a:gd name="connsiteX410" fmla="*/ 7800568 w 11748700"/>
              <a:gd name="connsiteY410" fmla="*/ 6652152 h 6673820"/>
              <a:gd name="connsiteX411" fmla="*/ 7748565 w 11748700"/>
              <a:gd name="connsiteY411" fmla="*/ 6643484 h 6673820"/>
              <a:gd name="connsiteX412" fmla="*/ 7614221 w 11748700"/>
              <a:gd name="connsiteY412" fmla="*/ 6634817 h 6673820"/>
              <a:gd name="connsiteX413" fmla="*/ 7432208 w 11748700"/>
              <a:gd name="connsiteY413" fmla="*/ 6600148 h 6673820"/>
              <a:gd name="connsiteX414" fmla="*/ 7319533 w 11748700"/>
              <a:gd name="connsiteY414" fmla="*/ 6574146 h 6673820"/>
              <a:gd name="connsiteX415" fmla="*/ 7276197 w 11748700"/>
              <a:gd name="connsiteY415" fmla="*/ 6569812 h 6673820"/>
              <a:gd name="connsiteX416" fmla="*/ 7011844 w 11748700"/>
              <a:gd name="connsiteY416" fmla="*/ 6548144 h 6673820"/>
              <a:gd name="connsiteX417" fmla="*/ 6925171 w 11748700"/>
              <a:gd name="connsiteY417" fmla="*/ 6565479 h 6673820"/>
              <a:gd name="connsiteX418" fmla="*/ 6912170 w 11748700"/>
              <a:gd name="connsiteY418" fmla="*/ 6569812 h 6673820"/>
              <a:gd name="connsiteX419" fmla="*/ 6890502 w 11748700"/>
              <a:gd name="connsiteY419" fmla="*/ 6582813 h 6673820"/>
              <a:gd name="connsiteX420" fmla="*/ 6795162 w 11748700"/>
              <a:gd name="connsiteY420" fmla="*/ 6634817 h 6673820"/>
              <a:gd name="connsiteX421" fmla="*/ 6691154 w 11748700"/>
              <a:gd name="connsiteY421" fmla="*/ 6643484 h 6673820"/>
              <a:gd name="connsiteX422" fmla="*/ 6617482 w 11748700"/>
              <a:gd name="connsiteY422" fmla="*/ 6656485 h 6673820"/>
              <a:gd name="connsiteX423" fmla="*/ 6582813 w 11748700"/>
              <a:gd name="connsiteY423" fmla="*/ 6665153 h 6673820"/>
              <a:gd name="connsiteX424" fmla="*/ 6548144 w 11748700"/>
              <a:gd name="connsiteY424" fmla="*/ 6669486 h 6673820"/>
              <a:gd name="connsiteX425" fmla="*/ 6517808 w 11748700"/>
              <a:gd name="connsiteY425" fmla="*/ 6673820 h 6673820"/>
              <a:gd name="connsiteX426" fmla="*/ 6015105 w 11748700"/>
              <a:gd name="connsiteY426" fmla="*/ 6669486 h 6673820"/>
              <a:gd name="connsiteX427" fmla="*/ 5915431 w 11748700"/>
              <a:gd name="connsiteY427" fmla="*/ 6647818 h 6673820"/>
              <a:gd name="connsiteX428" fmla="*/ 5538403 w 11748700"/>
              <a:gd name="connsiteY428" fmla="*/ 6652152 h 6673820"/>
              <a:gd name="connsiteX429" fmla="*/ 5196045 w 11748700"/>
              <a:gd name="connsiteY429" fmla="*/ 6634817 h 6673820"/>
              <a:gd name="connsiteX430" fmla="*/ 4489660 w 11748700"/>
              <a:gd name="connsiteY430" fmla="*/ 6608815 h 6673820"/>
              <a:gd name="connsiteX431" fmla="*/ 4311981 w 11748700"/>
              <a:gd name="connsiteY431" fmla="*/ 6582813 h 6673820"/>
              <a:gd name="connsiteX432" fmla="*/ 4090965 w 11748700"/>
              <a:gd name="connsiteY432" fmla="*/ 6552478 h 6673820"/>
              <a:gd name="connsiteX433" fmla="*/ 3999958 w 11748700"/>
              <a:gd name="connsiteY433" fmla="*/ 6513475 h 6673820"/>
              <a:gd name="connsiteX434" fmla="*/ 3666267 w 11748700"/>
              <a:gd name="connsiteY434" fmla="*/ 6448470 h 6673820"/>
              <a:gd name="connsiteX435" fmla="*/ 3588261 w 11748700"/>
              <a:gd name="connsiteY435" fmla="*/ 6439803 h 6673820"/>
              <a:gd name="connsiteX436" fmla="*/ 3336910 w 11748700"/>
              <a:gd name="connsiteY436" fmla="*/ 6405134 h 6673820"/>
              <a:gd name="connsiteX437" fmla="*/ 3003219 w 11748700"/>
              <a:gd name="connsiteY437" fmla="*/ 6340129 h 6673820"/>
              <a:gd name="connsiteX438" fmla="*/ 2825539 w 11748700"/>
              <a:gd name="connsiteY438" fmla="*/ 6309793 h 6673820"/>
              <a:gd name="connsiteX439" fmla="*/ 2678195 w 11748700"/>
              <a:gd name="connsiteY439" fmla="*/ 6288125 h 6673820"/>
              <a:gd name="connsiteX440" fmla="*/ 2500515 w 11748700"/>
              <a:gd name="connsiteY440" fmla="*/ 6305460 h 6673820"/>
              <a:gd name="connsiteX441" fmla="*/ 2439844 w 11748700"/>
              <a:gd name="connsiteY441" fmla="*/ 6314127 h 6673820"/>
              <a:gd name="connsiteX442" fmla="*/ 2244830 w 11748700"/>
              <a:gd name="connsiteY442" fmla="*/ 6361797 h 6673820"/>
              <a:gd name="connsiteX443" fmla="*/ 2088819 w 11748700"/>
              <a:gd name="connsiteY443" fmla="*/ 6383465 h 6673820"/>
              <a:gd name="connsiteX444" fmla="*/ 2015147 w 11748700"/>
              <a:gd name="connsiteY444" fmla="*/ 6400800 h 6673820"/>
              <a:gd name="connsiteX445" fmla="*/ 1950142 w 11748700"/>
              <a:gd name="connsiteY445" fmla="*/ 6409467 h 6673820"/>
              <a:gd name="connsiteX446" fmla="*/ 1815799 w 11748700"/>
              <a:gd name="connsiteY446" fmla="*/ 6444137 h 6673820"/>
              <a:gd name="connsiteX447" fmla="*/ 1681456 w 11748700"/>
              <a:gd name="connsiteY447" fmla="*/ 6452804 h 6673820"/>
              <a:gd name="connsiteX448" fmla="*/ 1473440 w 11748700"/>
              <a:gd name="connsiteY448" fmla="*/ 6431136 h 6673820"/>
              <a:gd name="connsiteX449" fmla="*/ 1369433 w 11748700"/>
              <a:gd name="connsiteY449" fmla="*/ 6418135 h 6673820"/>
              <a:gd name="connsiteX450" fmla="*/ 1287093 w 11748700"/>
              <a:gd name="connsiteY450" fmla="*/ 6405134 h 6673820"/>
              <a:gd name="connsiteX451" fmla="*/ 1239423 w 11748700"/>
              <a:gd name="connsiteY451" fmla="*/ 6396466 h 6673820"/>
              <a:gd name="connsiteX452" fmla="*/ 1165751 w 11748700"/>
              <a:gd name="connsiteY452" fmla="*/ 6370464 h 6673820"/>
              <a:gd name="connsiteX453" fmla="*/ 1053076 w 11748700"/>
              <a:gd name="connsiteY453" fmla="*/ 6335795 h 6673820"/>
              <a:gd name="connsiteX454" fmla="*/ 892731 w 11748700"/>
              <a:gd name="connsiteY454" fmla="*/ 6244789 h 6673820"/>
              <a:gd name="connsiteX455" fmla="*/ 858062 w 11748700"/>
              <a:gd name="connsiteY455" fmla="*/ 6218787 h 6673820"/>
              <a:gd name="connsiteX456" fmla="*/ 775723 w 11748700"/>
              <a:gd name="connsiteY456" fmla="*/ 6149448 h 6673820"/>
              <a:gd name="connsiteX457" fmla="*/ 719385 w 11748700"/>
              <a:gd name="connsiteY457" fmla="*/ 6023773 h 6673820"/>
              <a:gd name="connsiteX458" fmla="*/ 654381 w 11748700"/>
              <a:gd name="connsiteY458" fmla="*/ 5950101 h 6673820"/>
              <a:gd name="connsiteX459" fmla="*/ 628379 w 11748700"/>
              <a:gd name="connsiteY459" fmla="*/ 5893763 h 6673820"/>
              <a:gd name="connsiteX460" fmla="*/ 576375 w 11748700"/>
              <a:gd name="connsiteY460" fmla="*/ 5802756 h 6673820"/>
              <a:gd name="connsiteX461" fmla="*/ 489702 w 11748700"/>
              <a:gd name="connsiteY461" fmla="*/ 5620743 h 6673820"/>
              <a:gd name="connsiteX462" fmla="*/ 476701 w 11748700"/>
              <a:gd name="connsiteY462" fmla="*/ 5551405 h 6673820"/>
              <a:gd name="connsiteX463" fmla="*/ 372693 w 11748700"/>
              <a:gd name="connsiteY463" fmla="*/ 5317388 h 6673820"/>
              <a:gd name="connsiteX464" fmla="*/ 359693 w 11748700"/>
              <a:gd name="connsiteY464" fmla="*/ 5269718 h 6673820"/>
              <a:gd name="connsiteX465" fmla="*/ 329357 w 11748700"/>
              <a:gd name="connsiteY465" fmla="*/ 5183045 h 6673820"/>
              <a:gd name="connsiteX466" fmla="*/ 281687 w 11748700"/>
              <a:gd name="connsiteY466" fmla="*/ 5083371 h 6673820"/>
              <a:gd name="connsiteX467" fmla="*/ 251351 w 11748700"/>
              <a:gd name="connsiteY467" fmla="*/ 5009699 h 6673820"/>
              <a:gd name="connsiteX468" fmla="*/ 238350 w 11748700"/>
              <a:gd name="connsiteY468" fmla="*/ 4970696 h 6673820"/>
              <a:gd name="connsiteX469" fmla="*/ 212348 w 11748700"/>
              <a:gd name="connsiteY469" fmla="*/ 4936027 h 6673820"/>
              <a:gd name="connsiteX470" fmla="*/ 177679 w 11748700"/>
              <a:gd name="connsiteY470" fmla="*/ 4849354 h 6673820"/>
              <a:gd name="connsiteX471" fmla="*/ 125675 w 11748700"/>
              <a:gd name="connsiteY471" fmla="*/ 4745346 h 6673820"/>
              <a:gd name="connsiteX472" fmla="*/ 99674 w 11748700"/>
              <a:gd name="connsiteY472" fmla="*/ 4654339 h 6673820"/>
              <a:gd name="connsiteX473" fmla="*/ 73672 w 11748700"/>
              <a:gd name="connsiteY473" fmla="*/ 4602336 h 6673820"/>
              <a:gd name="connsiteX474" fmla="*/ 69338 w 11748700"/>
              <a:gd name="connsiteY474" fmla="*/ 4580667 h 6673820"/>
              <a:gd name="connsiteX475" fmla="*/ 47670 w 11748700"/>
              <a:gd name="connsiteY475" fmla="*/ 4537331 h 6673820"/>
              <a:gd name="connsiteX476" fmla="*/ 39002 w 11748700"/>
              <a:gd name="connsiteY476" fmla="*/ 4515663 h 6673820"/>
              <a:gd name="connsiteX477" fmla="*/ 34669 w 11748700"/>
              <a:gd name="connsiteY477" fmla="*/ 4493994 h 6673820"/>
              <a:gd name="connsiteX478" fmla="*/ 30335 w 11748700"/>
              <a:gd name="connsiteY478" fmla="*/ 4450658 h 6673820"/>
              <a:gd name="connsiteX479" fmla="*/ 21668 w 11748700"/>
              <a:gd name="connsiteY479" fmla="*/ 4428990 h 6673820"/>
              <a:gd name="connsiteX480" fmla="*/ 13001 w 11748700"/>
              <a:gd name="connsiteY480" fmla="*/ 4359651 h 6673820"/>
              <a:gd name="connsiteX481" fmla="*/ 0 w 11748700"/>
              <a:gd name="connsiteY481" fmla="*/ 4238309 h 6673820"/>
              <a:gd name="connsiteX482" fmla="*/ 4333 w 11748700"/>
              <a:gd name="connsiteY482" fmla="*/ 4025960 h 6673820"/>
              <a:gd name="connsiteX483" fmla="*/ 13001 w 11748700"/>
              <a:gd name="connsiteY483" fmla="*/ 3999958 h 6673820"/>
              <a:gd name="connsiteX484" fmla="*/ 17334 w 11748700"/>
              <a:gd name="connsiteY484" fmla="*/ 3973956 h 6673820"/>
              <a:gd name="connsiteX485" fmla="*/ 26002 w 11748700"/>
              <a:gd name="connsiteY485" fmla="*/ 3930620 h 6673820"/>
              <a:gd name="connsiteX486" fmla="*/ 34669 w 11748700"/>
              <a:gd name="connsiteY486" fmla="*/ 3878616 h 6673820"/>
              <a:gd name="connsiteX487" fmla="*/ 43336 w 11748700"/>
              <a:gd name="connsiteY487" fmla="*/ 3861282 h 6673820"/>
              <a:gd name="connsiteX488" fmla="*/ 47670 w 11748700"/>
              <a:gd name="connsiteY488" fmla="*/ 3843947 h 6673820"/>
              <a:gd name="connsiteX489" fmla="*/ 56337 w 11748700"/>
              <a:gd name="connsiteY489" fmla="*/ 3826612 h 6673820"/>
              <a:gd name="connsiteX490" fmla="*/ 69338 w 11748700"/>
              <a:gd name="connsiteY490" fmla="*/ 3787610 h 6673820"/>
              <a:gd name="connsiteX491" fmla="*/ 78005 w 11748700"/>
              <a:gd name="connsiteY491" fmla="*/ 3770275 h 6673820"/>
              <a:gd name="connsiteX492" fmla="*/ 95340 w 11748700"/>
              <a:gd name="connsiteY492" fmla="*/ 3718271 h 6673820"/>
              <a:gd name="connsiteX493" fmla="*/ 104007 w 11748700"/>
              <a:gd name="connsiteY493" fmla="*/ 3696603 h 6673820"/>
              <a:gd name="connsiteX494" fmla="*/ 151677 w 11748700"/>
              <a:gd name="connsiteY494" fmla="*/ 3657600 h 6673820"/>
              <a:gd name="connsiteX495" fmla="*/ 294688 w 11748700"/>
              <a:gd name="connsiteY495" fmla="*/ 3661934 h 6673820"/>
              <a:gd name="connsiteX496" fmla="*/ 359693 w 11748700"/>
              <a:gd name="connsiteY496" fmla="*/ 3692269 h 6673820"/>
              <a:gd name="connsiteX497" fmla="*/ 377027 w 11748700"/>
              <a:gd name="connsiteY497" fmla="*/ 3709604 h 6673820"/>
              <a:gd name="connsiteX498" fmla="*/ 437698 w 11748700"/>
              <a:gd name="connsiteY498" fmla="*/ 3726938 h 6673820"/>
              <a:gd name="connsiteX499" fmla="*/ 511177 w 11748700"/>
              <a:gd name="connsiteY49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024845 w 11748700"/>
              <a:gd name="connsiteY124" fmla="*/ 4697676 h 6673820"/>
              <a:gd name="connsiteX125" fmla="*/ 7076849 w 11748700"/>
              <a:gd name="connsiteY125" fmla="*/ 4680341 h 6673820"/>
              <a:gd name="connsiteX126" fmla="*/ 7098517 w 11748700"/>
              <a:gd name="connsiteY126" fmla="*/ 4671674 h 6673820"/>
              <a:gd name="connsiteX127" fmla="*/ 7163522 w 11748700"/>
              <a:gd name="connsiteY127" fmla="*/ 4658673 h 6673820"/>
              <a:gd name="connsiteX128" fmla="*/ 7193857 w 11748700"/>
              <a:gd name="connsiteY128" fmla="*/ 4641338 h 6673820"/>
              <a:gd name="connsiteX129" fmla="*/ 7224193 w 11748700"/>
              <a:gd name="connsiteY129" fmla="*/ 4637005 h 6673820"/>
              <a:gd name="connsiteX130" fmla="*/ 7245861 w 11748700"/>
              <a:gd name="connsiteY130" fmla="*/ 4632671 h 6673820"/>
              <a:gd name="connsiteX131" fmla="*/ 7271863 w 11748700"/>
              <a:gd name="connsiteY131" fmla="*/ 4628337 h 6673820"/>
              <a:gd name="connsiteX132" fmla="*/ 7284864 w 11748700"/>
              <a:gd name="connsiteY132" fmla="*/ 4624004 h 6673820"/>
              <a:gd name="connsiteX133" fmla="*/ 7310866 w 11748700"/>
              <a:gd name="connsiteY133" fmla="*/ 4619670 h 6673820"/>
              <a:gd name="connsiteX134" fmla="*/ 7328201 w 11748700"/>
              <a:gd name="connsiteY134" fmla="*/ 4615337 h 6673820"/>
              <a:gd name="connsiteX135" fmla="*/ 7436542 w 11748700"/>
              <a:gd name="connsiteY135" fmla="*/ 4619670 h 6673820"/>
              <a:gd name="connsiteX136" fmla="*/ 7492879 w 11748700"/>
              <a:gd name="connsiteY136" fmla="*/ 4632671 h 6673820"/>
              <a:gd name="connsiteX137" fmla="*/ 7505880 w 11748700"/>
              <a:gd name="connsiteY137" fmla="*/ 4637005 h 6673820"/>
              <a:gd name="connsiteX138" fmla="*/ 7531882 w 11748700"/>
              <a:gd name="connsiteY138" fmla="*/ 4641338 h 6673820"/>
              <a:gd name="connsiteX139" fmla="*/ 7562218 w 11748700"/>
              <a:gd name="connsiteY139" fmla="*/ 4650006 h 6673820"/>
              <a:gd name="connsiteX140" fmla="*/ 7570885 w 11748700"/>
              <a:gd name="connsiteY140" fmla="*/ 4663007 h 6673820"/>
              <a:gd name="connsiteX141" fmla="*/ 7588220 w 11748700"/>
              <a:gd name="connsiteY141" fmla="*/ 4697676 h 6673820"/>
              <a:gd name="connsiteX142" fmla="*/ 7601220 w 11748700"/>
              <a:gd name="connsiteY142" fmla="*/ 4715010 h 6673820"/>
              <a:gd name="connsiteX143" fmla="*/ 7614221 w 11748700"/>
              <a:gd name="connsiteY143" fmla="*/ 4728011 h 6673820"/>
              <a:gd name="connsiteX144" fmla="*/ 7622889 w 11748700"/>
              <a:gd name="connsiteY144" fmla="*/ 4745346 h 6673820"/>
              <a:gd name="connsiteX145" fmla="*/ 7640223 w 11748700"/>
              <a:gd name="connsiteY145" fmla="*/ 4767014 h 6673820"/>
              <a:gd name="connsiteX146" fmla="*/ 7661892 w 11748700"/>
              <a:gd name="connsiteY146" fmla="*/ 4801683 h 6673820"/>
              <a:gd name="connsiteX147" fmla="*/ 7666225 w 11748700"/>
              <a:gd name="connsiteY147" fmla="*/ 4814684 h 6673820"/>
              <a:gd name="connsiteX148" fmla="*/ 7674893 w 11748700"/>
              <a:gd name="connsiteY148" fmla="*/ 4827685 h 6673820"/>
              <a:gd name="connsiteX149" fmla="*/ 7731230 w 11748700"/>
              <a:gd name="connsiteY149" fmla="*/ 4888356 h 6673820"/>
              <a:gd name="connsiteX150" fmla="*/ 7744231 w 11748700"/>
              <a:gd name="connsiteY150" fmla="*/ 4901357 h 6673820"/>
              <a:gd name="connsiteX151" fmla="*/ 7765899 w 11748700"/>
              <a:gd name="connsiteY151" fmla="*/ 4931693 h 6673820"/>
              <a:gd name="connsiteX152" fmla="*/ 7809236 w 11748700"/>
              <a:gd name="connsiteY152" fmla="*/ 4966362 h 6673820"/>
              <a:gd name="connsiteX153" fmla="*/ 7908910 w 11748700"/>
              <a:gd name="connsiteY153" fmla="*/ 4962028 h 6673820"/>
              <a:gd name="connsiteX154" fmla="*/ 7973914 w 11748700"/>
              <a:gd name="connsiteY154" fmla="*/ 4953361 h 6673820"/>
              <a:gd name="connsiteX155" fmla="*/ 7995583 w 11748700"/>
              <a:gd name="connsiteY155" fmla="*/ 4949028 h 6673820"/>
              <a:gd name="connsiteX156" fmla="*/ 8069255 w 11748700"/>
              <a:gd name="connsiteY156" fmla="*/ 4944694 h 6673820"/>
              <a:gd name="connsiteX157" fmla="*/ 8147260 w 11748700"/>
              <a:gd name="connsiteY157" fmla="*/ 4931693 h 6673820"/>
              <a:gd name="connsiteX158" fmla="*/ 8199264 w 11748700"/>
              <a:gd name="connsiteY158" fmla="*/ 4918692 h 6673820"/>
              <a:gd name="connsiteX159" fmla="*/ 8238267 w 11748700"/>
              <a:gd name="connsiteY159" fmla="*/ 4910025 h 6673820"/>
              <a:gd name="connsiteX160" fmla="*/ 8298938 w 11748700"/>
              <a:gd name="connsiteY160" fmla="*/ 4875355 h 6673820"/>
              <a:gd name="connsiteX161" fmla="*/ 8320606 w 11748700"/>
              <a:gd name="connsiteY161" fmla="*/ 4866688 h 6673820"/>
              <a:gd name="connsiteX162" fmla="*/ 8342275 w 11748700"/>
              <a:gd name="connsiteY162" fmla="*/ 4853687 h 6673820"/>
              <a:gd name="connsiteX163" fmla="*/ 8411613 w 11748700"/>
              <a:gd name="connsiteY163" fmla="*/ 4823352 h 6673820"/>
              <a:gd name="connsiteX164" fmla="*/ 8433281 w 11748700"/>
              <a:gd name="connsiteY164" fmla="*/ 4810351 h 6673820"/>
              <a:gd name="connsiteX165" fmla="*/ 8463617 w 11748700"/>
              <a:gd name="connsiteY165" fmla="*/ 4788683 h 6673820"/>
              <a:gd name="connsiteX166" fmla="*/ 8532955 w 11748700"/>
              <a:gd name="connsiteY166" fmla="*/ 4758347 h 6673820"/>
              <a:gd name="connsiteX167" fmla="*/ 8576292 w 11748700"/>
              <a:gd name="connsiteY167" fmla="*/ 4736679 h 6673820"/>
              <a:gd name="connsiteX168" fmla="*/ 8597960 w 11748700"/>
              <a:gd name="connsiteY168" fmla="*/ 4723678 h 6673820"/>
              <a:gd name="connsiteX169" fmla="*/ 8632629 w 11748700"/>
              <a:gd name="connsiteY169" fmla="*/ 4706343 h 6673820"/>
              <a:gd name="connsiteX170" fmla="*/ 8671632 w 11748700"/>
              <a:gd name="connsiteY170" fmla="*/ 4680341 h 6673820"/>
              <a:gd name="connsiteX171" fmla="*/ 8727969 w 11748700"/>
              <a:gd name="connsiteY171" fmla="*/ 4641338 h 6673820"/>
              <a:gd name="connsiteX172" fmla="*/ 8758305 w 11748700"/>
              <a:gd name="connsiteY172" fmla="*/ 4615337 h 6673820"/>
              <a:gd name="connsiteX173" fmla="*/ 8827643 w 11748700"/>
              <a:gd name="connsiteY173" fmla="*/ 4567666 h 6673820"/>
              <a:gd name="connsiteX174" fmla="*/ 8914316 w 11748700"/>
              <a:gd name="connsiteY174" fmla="*/ 4515663 h 6673820"/>
              <a:gd name="connsiteX175" fmla="*/ 8940318 w 11748700"/>
              <a:gd name="connsiteY175" fmla="*/ 4493994 h 6673820"/>
              <a:gd name="connsiteX176" fmla="*/ 8961986 w 11748700"/>
              <a:gd name="connsiteY176" fmla="*/ 4472326 h 6673820"/>
              <a:gd name="connsiteX177" fmla="*/ 9000989 w 11748700"/>
              <a:gd name="connsiteY177" fmla="*/ 4437657 h 6673820"/>
              <a:gd name="connsiteX178" fmla="*/ 9022657 w 11748700"/>
              <a:gd name="connsiteY178" fmla="*/ 4415989 h 6673820"/>
              <a:gd name="connsiteX179" fmla="*/ 9052993 w 11748700"/>
              <a:gd name="connsiteY179" fmla="*/ 4389987 h 6673820"/>
              <a:gd name="connsiteX180" fmla="*/ 9109330 w 11748700"/>
              <a:gd name="connsiteY180" fmla="*/ 4329316 h 6673820"/>
              <a:gd name="connsiteX181" fmla="*/ 9165668 w 11748700"/>
              <a:gd name="connsiteY181" fmla="*/ 4290313 h 6673820"/>
              <a:gd name="connsiteX182" fmla="*/ 9191670 w 11748700"/>
              <a:gd name="connsiteY182" fmla="*/ 4268645 h 6673820"/>
              <a:gd name="connsiteX183" fmla="*/ 9248007 w 11748700"/>
              <a:gd name="connsiteY183" fmla="*/ 4238309 h 6673820"/>
              <a:gd name="connsiteX184" fmla="*/ 9339014 w 11748700"/>
              <a:gd name="connsiteY184" fmla="*/ 4155970 h 6673820"/>
              <a:gd name="connsiteX185" fmla="*/ 9430020 w 11748700"/>
              <a:gd name="connsiteY185" fmla="*/ 4025960 h 6673820"/>
              <a:gd name="connsiteX186" fmla="*/ 9495025 w 11748700"/>
              <a:gd name="connsiteY186" fmla="*/ 3900284 h 6673820"/>
              <a:gd name="connsiteX187" fmla="*/ 9568697 w 11748700"/>
              <a:gd name="connsiteY187" fmla="*/ 3796277 h 6673820"/>
              <a:gd name="connsiteX188" fmla="*/ 9612034 w 11748700"/>
              <a:gd name="connsiteY188" fmla="*/ 3713937 h 6673820"/>
              <a:gd name="connsiteX189" fmla="*/ 9655370 w 11748700"/>
              <a:gd name="connsiteY189" fmla="*/ 3644599 h 6673820"/>
              <a:gd name="connsiteX190" fmla="*/ 9651037 w 11748700"/>
              <a:gd name="connsiteY190" fmla="*/ 3475587 h 6673820"/>
              <a:gd name="connsiteX191" fmla="*/ 9612034 w 11748700"/>
              <a:gd name="connsiteY191" fmla="*/ 3410582 h 6673820"/>
              <a:gd name="connsiteX192" fmla="*/ 9473357 w 11748700"/>
              <a:gd name="connsiteY192" fmla="*/ 3237236 h 6673820"/>
              <a:gd name="connsiteX193" fmla="*/ 9399685 w 11748700"/>
              <a:gd name="connsiteY193" fmla="*/ 3176565 h 6673820"/>
              <a:gd name="connsiteX194" fmla="*/ 9347681 w 11748700"/>
              <a:gd name="connsiteY194" fmla="*/ 3128895 h 6673820"/>
              <a:gd name="connsiteX195" fmla="*/ 9217672 w 11748700"/>
              <a:gd name="connsiteY195" fmla="*/ 3042222 h 6673820"/>
              <a:gd name="connsiteX196" fmla="*/ 9083329 w 11748700"/>
              <a:gd name="connsiteY196" fmla="*/ 2968550 h 6673820"/>
              <a:gd name="connsiteX197" fmla="*/ 8983655 w 11748700"/>
              <a:gd name="connsiteY197" fmla="*/ 2933881 h 6673820"/>
              <a:gd name="connsiteX198" fmla="*/ 8831977 w 11748700"/>
              <a:gd name="connsiteY198" fmla="*/ 2873210 h 6673820"/>
              <a:gd name="connsiteX199" fmla="*/ 8680299 w 11748700"/>
              <a:gd name="connsiteY199" fmla="*/ 2803871 h 6673820"/>
              <a:gd name="connsiteX200" fmla="*/ 8567624 w 11748700"/>
              <a:gd name="connsiteY200" fmla="*/ 2773536 h 6673820"/>
              <a:gd name="connsiteX201" fmla="*/ 8446282 w 11748700"/>
              <a:gd name="connsiteY201" fmla="*/ 2730199 h 6673820"/>
              <a:gd name="connsiteX202" fmla="*/ 8242601 w 11748700"/>
              <a:gd name="connsiteY202" fmla="*/ 2673862 h 6673820"/>
              <a:gd name="connsiteX203" fmla="*/ 7917577 w 11748700"/>
              <a:gd name="connsiteY203" fmla="*/ 2561187 h 6673820"/>
              <a:gd name="connsiteX204" fmla="*/ 7683560 w 11748700"/>
              <a:gd name="connsiteY204" fmla="*/ 2496182 h 6673820"/>
              <a:gd name="connsiteX205" fmla="*/ 7302199 w 11748700"/>
              <a:gd name="connsiteY205" fmla="*/ 2379173 h 6673820"/>
              <a:gd name="connsiteX206" fmla="*/ 6920838 w 11748700"/>
              <a:gd name="connsiteY206" fmla="*/ 2322836 h 6673820"/>
              <a:gd name="connsiteX207" fmla="*/ 6799495 w 11748700"/>
              <a:gd name="connsiteY207" fmla="*/ 2288167 h 6673820"/>
              <a:gd name="connsiteX208" fmla="*/ 6730157 w 11748700"/>
              <a:gd name="connsiteY208" fmla="*/ 2279500 h 6673820"/>
              <a:gd name="connsiteX209" fmla="*/ 6630483 w 11748700"/>
              <a:gd name="connsiteY209" fmla="*/ 2262165 h 6673820"/>
              <a:gd name="connsiteX210" fmla="*/ 6582813 w 11748700"/>
              <a:gd name="connsiteY210" fmla="*/ 2249164 h 6673820"/>
              <a:gd name="connsiteX211" fmla="*/ 6478805 w 11748700"/>
              <a:gd name="connsiteY211" fmla="*/ 2240497 h 6673820"/>
              <a:gd name="connsiteX212" fmla="*/ 5997770 w 11748700"/>
              <a:gd name="connsiteY212" fmla="*/ 2227496 h 6673820"/>
              <a:gd name="connsiteX213" fmla="*/ 5183044 w 11748700"/>
              <a:gd name="connsiteY213" fmla="*/ 2223162 h 6673820"/>
              <a:gd name="connsiteX214" fmla="*/ 4593668 w 11748700"/>
              <a:gd name="connsiteY214" fmla="*/ 2201494 h 6673820"/>
              <a:gd name="connsiteX215" fmla="*/ 4467992 w 11748700"/>
              <a:gd name="connsiteY215" fmla="*/ 2188493 h 6673820"/>
              <a:gd name="connsiteX216" fmla="*/ 4277311 w 11748700"/>
              <a:gd name="connsiteY216" fmla="*/ 2171158 h 6673820"/>
              <a:gd name="connsiteX217" fmla="*/ 4207973 w 11748700"/>
              <a:gd name="connsiteY217" fmla="*/ 2162491 h 6673820"/>
              <a:gd name="connsiteX218" fmla="*/ 4168970 w 11748700"/>
              <a:gd name="connsiteY218" fmla="*/ 2153824 h 6673820"/>
              <a:gd name="connsiteX219" fmla="*/ 3722604 w 11748700"/>
              <a:gd name="connsiteY219" fmla="*/ 2145156 h 6673820"/>
              <a:gd name="connsiteX220" fmla="*/ 3627264 w 11748700"/>
              <a:gd name="connsiteY220" fmla="*/ 2136489 h 6673820"/>
              <a:gd name="connsiteX221" fmla="*/ 3592595 w 11748700"/>
              <a:gd name="connsiteY221" fmla="*/ 2123488 h 6673820"/>
              <a:gd name="connsiteX222" fmla="*/ 3471253 w 11748700"/>
              <a:gd name="connsiteY222" fmla="*/ 2101820 h 6673820"/>
              <a:gd name="connsiteX223" fmla="*/ 3349911 w 11748700"/>
              <a:gd name="connsiteY223" fmla="*/ 2054150 h 6673820"/>
              <a:gd name="connsiteX224" fmla="*/ 3228568 w 11748700"/>
              <a:gd name="connsiteY224" fmla="*/ 2006480 h 6673820"/>
              <a:gd name="connsiteX225" fmla="*/ 3206900 w 11748700"/>
              <a:gd name="connsiteY225" fmla="*/ 1989145 h 6673820"/>
              <a:gd name="connsiteX226" fmla="*/ 3163564 w 11748700"/>
              <a:gd name="connsiteY226" fmla="*/ 1967477 h 6673820"/>
              <a:gd name="connsiteX227" fmla="*/ 3124561 w 11748700"/>
              <a:gd name="connsiteY227" fmla="*/ 1932808 h 6673820"/>
              <a:gd name="connsiteX228" fmla="*/ 3094225 w 11748700"/>
              <a:gd name="connsiteY228" fmla="*/ 1911139 h 6673820"/>
              <a:gd name="connsiteX229" fmla="*/ 3020553 w 11748700"/>
              <a:gd name="connsiteY229" fmla="*/ 1850468 h 6673820"/>
              <a:gd name="connsiteX230" fmla="*/ 2994551 w 11748700"/>
              <a:gd name="connsiteY230" fmla="*/ 1828800 h 6673820"/>
              <a:gd name="connsiteX231" fmla="*/ 2977217 w 11748700"/>
              <a:gd name="connsiteY231" fmla="*/ 1807132 h 6673820"/>
              <a:gd name="connsiteX232" fmla="*/ 2964216 w 11748700"/>
              <a:gd name="connsiteY232" fmla="*/ 1794131 h 6673820"/>
              <a:gd name="connsiteX233" fmla="*/ 2951215 w 11748700"/>
              <a:gd name="connsiteY233" fmla="*/ 1768129 h 6673820"/>
              <a:gd name="connsiteX234" fmla="*/ 2933880 w 11748700"/>
              <a:gd name="connsiteY234" fmla="*/ 1746461 h 6673820"/>
              <a:gd name="connsiteX235" fmla="*/ 2916546 w 11748700"/>
              <a:gd name="connsiteY235" fmla="*/ 1720459 h 6673820"/>
              <a:gd name="connsiteX236" fmla="*/ 2899211 w 11748700"/>
              <a:gd name="connsiteY236" fmla="*/ 1703124 h 6673820"/>
              <a:gd name="connsiteX237" fmla="*/ 2890544 w 11748700"/>
              <a:gd name="connsiteY237" fmla="*/ 1690123 h 6673820"/>
              <a:gd name="connsiteX238" fmla="*/ 2829873 w 11748700"/>
              <a:gd name="connsiteY238" fmla="*/ 1607784 h 6673820"/>
              <a:gd name="connsiteX239" fmla="*/ 2816872 w 11748700"/>
              <a:gd name="connsiteY239" fmla="*/ 1577448 h 6673820"/>
              <a:gd name="connsiteX240" fmla="*/ 2812538 w 11748700"/>
              <a:gd name="connsiteY240" fmla="*/ 1542779 h 6673820"/>
              <a:gd name="connsiteX241" fmla="*/ 2808204 w 11748700"/>
              <a:gd name="connsiteY241" fmla="*/ 1430104 h 6673820"/>
              <a:gd name="connsiteX242" fmla="*/ 2799537 w 11748700"/>
              <a:gd name="connsiteY242" fmla="*/ 1391101 h 6673820"/>
              <a:gd name="connsiteX243" fmla="*/ 2795203 w 11748700"/>
              <a:gd name="connsiteY243" fmla="*/ 1343431 h 6673820"/>
              <a:gd name="connsiteX244" fmla="*/ 2786536 w 11748700"/>
              <a:gd name="connsiteY244" fmla="*/ 1300095 h 6673820"/>
              <a:gd name="connsiteX245" fmla="*/ 2773535 w 11748700"/>
              <a:gd name="connsiteY245" fmla="*/ 1152751 h 6673820"/>
              <a:gd name="connsiteX246" fmla="*/ 2769202 w 11748700"/>
              <a:gd name="connsiteY246" fmla="*/ 1135416 h 6673820"/>
              <a:gd name="connsiteX247" fmla="*/ 2777869 w 11748700"/>
              <a:gd name="connsiteY247" fmla="*/ 996739 h 6673820"/>
              <a:gd name="connsiteX248" fmla="*/ 2786536 w 11748700"/>
              <a:gd name="connsiteY248" fmla="*/ 966404 h 6673820"/>
              <a:gd name="connsiteX249" fmla="*/ 2812538 w 11748700"/>
              <a:gd name="connsiteY249" fmla="*/ 905733 h 6673820"/>
              <a:gd name="connsiteX250" fmla="*/ 2847207 w 11748700"/>
              <a:gd name="connsiteY250" fmla="*/ 862396 h 6673820"/>
              <a:gd name="connsiteX251" fmla="*/ 2864542 w 11748700"/>
              <a:gd name="connsiteY251" fmla="*/ 840728 h 6673820"/>
              <a:gd name="connsiteX252" fmla="*/ 2881876 w 11748700"/>
              <a:gd name="connsiteY252" fmla="*/ 827727 h 6673820"/>
              <a:gd name="connsiteX253" fmla="*/ 2894877 w 11748700"/>
              <a:gd name="connsiteY253" fmla="*/ 819060 h 6673820"/>
              <a:gd name="connsiteX254" fmla="*/ 2912212 w 11748700"/>
              <a:gd name="connsiteY254" fmla="*/ 801725 h 6673820"/>
              <a:gd name="connsiteX255" fmla="*/ 3003219 w 11748700"/>
              <a:gd name="connsiteY255" fmla="*/ 775723 h 6673820"/>
              <a:gd name="connsiteX256" fmla="*/ 3115893 w 11748700"/>
              <a:gd name="connsiteY256" fmla="*/ 749721 h 6673820"/>
              <a:gd name="connsiteX257" fmla="*/ 3137562 w 11748700"/>
              <a:gd name="connsiteY257" fmla="*/ 741054 h 6673820"/>
              <a:gd name="connsiteX258" fmla="*/ 3163564 w 11748700"/>
              <a:gd name="connsiteY258" fmla="*/ 732387 h 6673820"/>
              <a:gd name="connsiteX259" fmla="*/ 3219901 w 11748700"/>
              <a:gd name="connsiteY259" fmla="*/ 702051 h 6673820"/>
              <a:gd name="connsiteX260" fmla="*/ 3237236 w 11748700"/>
              <a:gd name="connsiteY260" fmla="*/ 689050 h 6673820"/>
              <a:gd name="connsiteX261" fmla="*/ 3293573 w 11748700"/>
              <a:gd name="connsiteY261" fmla="*/ 663048 h 6673820"/>
              <a:gd name="connsiteX262" fmla="*/ 3323909 w 11748700"/>
              <a:gd name="connsiteY262" fmla="*/ 650047 h 6673820"/>
              <a:gd name="connsiteX263" fmla="*/ 3362911 w 11748700"/>
              <a:gd name="connsiteY263" fmla="*/ 641380 h 6673820"/>
              <a:gd name="connsiteX264" fmla="*/ 3488587 w 11748700"/>
              <a:gd name="connsiteY264" fmla="*/ 619712 h 6673820"/>
              <a:gd name="connsiteX265" fmla="*/ 3644599 w 11748700"/>
              <a:gd name="connsiteY265" fmla="*/ 598044 h 6673820"/>
              <a:gd name="connsiteX266" fmla="*/ 3731272 w 11748700"/>
              <a:gd name="connsiteY266" fmla="*/ 589376 h 6673820"/>
              <a:gd name="connsiteX267" fmla="*/ 3809277 w 11748700"/>
              <a:gd name="connsiteY267" fmla="*/ 576375 h 6673820"/>
              <a:gd name="connsiteX268" fmla="*/ 3891617 w 11748700"/>
              <a:gd name="connsiteY268" fmla="*/ 567708 h 6673820"/>
              <a:gd name="connsiteX269" fmla="*/ 4359651 w 11748700"/>
              <a:gd name="connsiteY269" fmla="*/ 533039 h 6673820"/>
              <a:gd name="connsiteX270" fmla="*/ 4428989 w 11748700"/>
              <a:gd name="connsiteY270" fmla="*/ 520038 h 6673820"/>
              <a:gd name="connsiteX271" fmla="*/ 4554665 w 11748700"/>
              <a:gd name="connsiteY271" fmla="*/ 507037 h 6673820"/>
              <a:gd name="connsiteX272" fmla="*/ 4654339 w 11748700"/>
              <a:gd name="connsiteY272" fmla="*/ 485369 h 6673820"/>
              <a:gd name="connsiteX273" fmla="*/ 4758347 w 11748700"/>
              <a:gd name="connsiteY273" fmla="*/ 437699 h 6673820"/>
              <a:gd name="connsiteX274" fmla="*/ 4888356 w 11748700"/>
              <a:gd name="connsiteY274" fmla="*/ 416030 h 6673820"/>
              <a:gd name="connsiteX275" fmla="*/ 5105039 w 11748700"/>
              <a:gd name="connsiteY275" fmla="*/ 364027 h 6673820"/>
              <a:gd name="connsiteX276" fmla="*/ 5209046 w 11748700"/>
              <a:gd name="connsiteY276" fmla="*/ 351026 h 6673820"/>
              <a:gd name="connsiteX277" fmla="*/ 5386726 w 11748700"/>
              <a:gd name="connsiteY277" fmla="*/ 329357 h 6673820"/>
              <a:gd name="connsiteX278" fmla="*/ 5560072 w 11748700"/>
              <a:gd name="connsiteY278" fmla="*/ 320690 h 6673820"/>
              <a:gd name="connsiteX279" fmla="*/ 5742085 w 11748700"/>
              <a:gd name="connsiteY279" fmla="*/ 312023 h 6673820"/>
              <a:gd name="connsiteX280" fmla="*/ 5958767 w 11748700"/>
              <a:gd name="connsiteY280" fmla="*/ 307689 h 6673820"/>
              <a:gd name="connsiteX281" fmla="*/ 6114779 w 11748700"/>
              <a:gd name="connsiteY281" fmla="*/ 303355 h 6673820"/>
              <a:gd name="connsiteX282" fmla="*/ 6270790 w 11748700"/>
              <a:gd name="connsiteY282" fmla="*/ 281687 h 6673820"/>
              <a:gd name="connsiteX283" fmla="*/ 6392132 w 11748700"/>
              <a:gd name="connsiteY283" fmla="*/ 268686 h 6673820"/>
              <a:gd name="connsiteX284" fmla="*/ 6695488 w 11748700"/>
              <a:gd name="connsiteY284" fmla="*/ 260019 h 6673820"/>
              <a:gd name="connsiteX285" fmla="*/ 6764826 w 11748700"/>
              <a:gd name="connsiteY285" fmla="*/ 251352 h 6673820"/>
              <a:gd name="connsiteX286" fmla="*/ 6907837 w 11748700"/>
              <a:gd name="connsiteY286" fmla="*/ 238351 h 6673820"/>
              <a:gd name="connsiteX287" fmla="*/ 6959840 w 11748700"/>
              <a:gd name="connsiteY287" fmla="*/ 229683 h 6673820"/>
              <a:gd name="connsiteX288" fmla="*/ 6998843 w 11748700"/>
              <a:gd name="connsiteY288" fmla="*/ 212349 h 6673820"/>
              <a:gd name="connsiteX289" fmla="*/ 7115852 w 11748700"/>
              <a:gd name="connsiteY289" fmla="*/ 199348 h 6673820"/>
              <a:gd name="connsiteX290" fmla="*/ 7159188 w 11748700"/>
              <a:gd name="connsiteY290" fmla="*/ 186347 h 6673820"/>
              <a:gd name="connsiteX291" fmla="*/ 7189524 w 11748700"/>
              <a:gd name="connsiteY291" fmla="*/ 182013 h 6673820"/>
              <a:gd name="connsiteX292" fmla="*/ 7380204 w 11748700"/>
              <a:gd name="connsiteY292" fmla="*/ 173346 h 6673820"/>
              <a:gd name="connsiteX293" fmla="*/ 7440875 w 11748700"/>
              <a:gd name="connsiteY293" fmla="*/ 164679 h 6673820"/>
              <a:gd name="connsiteX294" fmla="*/ 7466877 w 11748700"/>
              <a:gd name="connsiteY294" fmla="*/ 156011 h 6673820"/>
              <a:gd name="connsiteX295" fmla="*/ 7514548 w 11748700"/>
              <a:gd name="connsiteY295" fmla="*/ 143010 h 6673820"/>
              <a:gd name="connsiteX296" fmla="*/ 7527548 w 11748700"/>
              <a:gd name="connsiteY296" fmla="*/ 134343 h 6673820"/>
              <a:gd name="connsiteX297" fmla="*/ 7570885 w 11748700"/>
              <a:gd name="connsiteY297" fmla="*/ 121342 h 6673820"/>
              <a:gd name="connsiteX298" fmla="*/ 7609888 w 11748700"/>
              <a:gd name="connsiteY298" fmla="*/ 104008 h 6673820"/>
              <a:gd name="connsiteX299" fmla="*/ 7726896 w 11748700"/>
              <a:gd name="connsiteY299" fmla="*/ 82339 h 6673820"/>
              <a:gd name="connsiteX300" fmla="*/ 7752898 w 11748700"/>
              <a:gd name="connsiteY300" fmla="*/ 78006 h 6673820"/>
              <a:gd name="connsiteX301" fmla="*/ 7787567 w 11748700"/>
              <a:gd name="connsiteY301" fmla="*/ 73672 h 6673820"/>
              <a:gd name="connsiteX302" fmla="*/ 7804902 w 11748700"/>
              <a:gd name="connsiteY302" fmla="*/ 69338 h 6673820"/>
              <a:gd name="connsiteX303" fmla="*/ 7913243 w 11748700"/>
              <a:gd name="connsiteY303" fmla="*/ 65005 h 6673820"/>
              <a:gd name="connsiteX304" fmla="*/ 8021584 w 11748700"/>
              <a:gd name="connsiteY304" fmla="*/ 47670 h 6673820"/>
              <a:gd name="connsiteX305" fmla="*/ 8064921 w 11748700"/>
              <a:gd name="connsiteY305" fmla="*/ 34669 h 6673820"/>
              <a:gd name="connsiteX306" fmla="*/ 8099590 w 11748700"/>
              <a:gd name="connsiteY306" fmla="*/ 21668 h 6673820"/>
              <a:gd name="connsiteX307" fmla="*/ 8121258 w 11748700"/>
              <a:gd name="connsiteY307" fmla="*/ 13001 h 6673820"/>
              <a:gd name="connsiteX308" fmla="*/ 8134259 w 11748700"/>
              <a:gd name="connsiteY308" fmla="*/ 8667 h 6673820"/>
              <a:gd name="connsiteX309" fmla="*/ 8155928 w 11748700"/>
              <a:gd name="connsiteY309" fmla="*/ 0 h 6673820"/>
              <a:gd name="connsiteX310" fmla="*/ 8216599 w 11748700"/>
              <a:gd name="connsiteY310" fmla="*/ 4334 h 6673820"/>
              <a:gd name="connsiteX311" fmla="*/ 8238267 w 11748700"/>
              <a:gd name="connsiteY311" fmla="*/ 13001 h 6673820"/>
              <a:gd name="connsiteX312" fmla="*/ 8272936 w 11748700"/>
              <a:gd name="connsiteY312" fmla="*/ 17335 h 6673820"/>
              <a:gd name="connsiteX313" fmla="*/ 8303272 w 11748700"/>
              <a:gd name="connsiteY313" fmla="*/ 30336 h 6673820"/>
              <a:gd name="connsiteX314" fmla="*/ 8337941 w 11748700"/>
              <a:gd name="connsiteY314" fmla="*/ 34669 h 6673820"/>
              <a:gd name="connsiteX315" fmla="*/ 8476618 w 11748700"/>
              <a:gd name="connsiteY315" fmla="*/ 43337 h 6673820"/>
              <a:gd name="connsiteX316" fmla="*/ 8576292 w 11748700"/>
              <a:gd name="connsiteY316" fmla="*/ 47670 h 6673820"/>
              <a:gd name="connsiteX317" fmla="*/ 8671632 w 11748700"/>
              <a:gd name="connsiteY317" fmla="*/ 69338 h 6673820"/>
              <a:gd name="connsiteX318" fmla="*/ 8762639 w 11748700"/>
              <a:gd name="connsiteY318" fmla="*/ 78006 h 6673820"/>
              <a:gd name="connsiteX319" fmla="*/ 8892648 w 11748700"/>
              <a:gd name="connsiteY319" fmla="*/ 104008 h 6673820"/>
              <a:gd name="connsiteX320" fmla="*/ 8948985 w 11748700"/>
              <a:gd name="connsiteY320" fmla="*/ 117009 h 6673820"/>
              <a:gd name="connsiteX321" fmla="*/ 9187336 w 11748700"/>
              <a:gd name="connsiteY321" fmla="*/ 156011 h 6673820"/>
              <a:gd name="connsiteX322" fmla="*/ 9282676 w 11748700"/>
              <a:gd name="connsiteY322" fmla="*/ 173346 h 6673820"/>
              <a:gd name="connsiteX323" fmla="*/ 9404019 w 11748700"/>
              <a:gd name="connsiteY323" fmla="*/ 186347 h 6673820"/>
              <a:gd name="connsiteX324" fmla="*/ 9464690 w 11748700"/>
              <a:gd name="connsiteY324" fmla="*/ 195014 h 6673820"/>
              <a:gd name="connsiteX325" fmla="*/ 9698707 w 11748700"/>
              <a:gd name="connsiteY325" fmla="*/ 216683 h 6673820"/>
              <a:gd name="connsiteX326" fmla="*/ 9785380 w 11748700"/>
              <a:gd name="connsiteY326" fmla="*/ 229683 h 6673820"/>
              <a:gd name="connsiteX327" fmla="*/ 9885054 w 11748700"/>
              <a:gd name="connsiteY327" fmla="*/ 251352 h 6673820"/>
              <a:gd name="connsiteX328" fmla="*/ 9958726 w 11748700"/>
              <a:gd name="connsiteY328" fmla="*/ 255685 h 6673820"/>
              <a:gd name="connsiteX329" fmla="*/ 10114737 w 11748700"/>
              <a:gd name="connsiteY329" fmla="*/ 260019 h 6673820"/>
              <a:gd name="connsiteX330" fmla="*/ 10205744 w 11748700"/>
              <a:gd name="connsiteY330" fmla="*/ 273020 h 6673820"/>
              <a:gd name="connsiteX331" fmla="*/ 10357421 w 11748700"/>
              <a:gd name="connsiteY331" fmla="*/ 281687 h 6673820"/>
              <a:gd name="connsiteX332" fmla="*/ 10405092 w 11748700"/>
              <a:gd name="connsiteY332" fmla="*/ 286021 h 6673820"/>
              <a:gd name="connsiteX333" fmla="*/ 10452762 w 11748700"/>
              <a:gd name="connsiteY333" fmla="*/ 299022 h 6673820"/>
              <a:gd name="connsiteX334" fmla="*/ 10483097 w 11748700"/>
              <a:gd name="connsiteY334" fmla="*/ 303355 h 6673820"/>
              <a:gd name="connsiteX335" fmla="*/ 10552436 w 11748700"/>
              <a:gd name="connsiteY335" fmla="*/ 312023 h 6673820"/>
              <a:gd name="connsiteX336" fmla="*/ 10634775 w 11748700"/>
              <a:gd name="connsiteY336" fmla="*/ 333691 h 6673820"/>
              <a:gd name="connsiteX337" fmla="*/ 10717114 w 11748700"/>
              <a:gd name="connsiteY337" fmla="*/ 342358 h 6673820"/>
              <a:gd name="connsiteX338" fmla="*/ 10773452 w 11748700"/>
              <a:gd name="connsiteY338" fmla="*/ 364027 h 6673820"/>
              <a:gd name="connsiteX339" fmla="*/ 10842790 w 11748700"/>
              <a:gd name="connsiteY339" fmla="*/ 385695 h 6673820"/>
              <a:gd name="connsiteX340" fmla="*/ 10903461 w 11748700"/>
              <a:gd name="connsiteY340" fmla="*/ 390028 h 6673820"/>
              <a:gd name="connsiteX341" fmla="*/ 10981467 w 11748700"/>
              <a:gd name="connsiteY341" fmla="*/ 424698 h 6673820"/>
              <a:gd name="connsiteX342" fmla="*/ 11050805 w 11748700"/>
              <a:gd name="connsiteY342" fmla="*/ 442032 h 6673820"/>
              <a:gd name="connsiteX343" fmla="*/ 11133145 w 11748700"/>
              <a:gd name="connsiteY343" fmla="*/ 476701 h 6673820"/>
              <a:gd name="connsiteX344" fmla="*/ 11154813 w 11748700"/>
              <a:gd name="connsiteY344" fmla="*/ 485369 h 6673820"/>
              <a:gd name="connsiteX345" fmla="*/ 11232819 w 11748700"/>
              <a:gd name="connsiteY345" fmla="*/ 533039 h 6673820"/>
              <a:gd name="connsiteX346" fmla="*/ 11258820 w 11748700"/>
              <a:gd name="connsiteY346" fmla="*/ 554707 h 6673820"/>
              <a:gd name="connsiteX347" fmla="*/ 11328159 w 11748700"/>
              <a:gd name="connsiteY347" fmla="*/ 645714 h 6673820"/>
              <a:gd name="connsiteX348" fmla="*/ 11371495 w 11748700"/>
              <a:gd name="connsiteY348" fmla="*/ 754055 h 6673820"/>
              <a:gd name="connsiteX349" fmla="*/ 11397497 w 11748700"/>
              <a:gd name="connsiteY349" fmla="*/ 806059 h 6673820"/>
              <a:gd name="connsiteX350" fmla="*/ 11427833 w 11748700"/>
              <a:gd name="connsiteY350" fmla="*/ 931735 h 6673820"/>
              <a:gd name="connsiteX351" fmla="*/ 11458168 w 11748700"/>
              <a:gd name="connsiteY351" fmla="*/ 1014074 h 6673820"/>
              <a:gd name="connsiteX352" fmla="*/ 11462502 w 11748700"/>
              <a:gd name="connsiteY352" fmla="*/ 1087746 h 6673820"/>
              <a:gd name="connsiteX353" fmla="*/ 11475503 w 11748700"/>
              <a:gd name="connsiteY353" fmla="*/ 1126749 h 6673820"/>
              <a:gd name="connsiteX354" fmla="*/ 11488504 w 11748700"/>
              <a:gd name="connsiteY354" fmla="*/ 1330430 h 6673820"/>
              <a:gd name="connsiteX355" fmla="*/ 11523173 w 11748700"/>
              <a:gd name="connsiteY355" fmla="*/ 1677122 h 6673820"/>
              <a:gd name="connsiteX356" fmla="*/ 11518839 w 11748700"/>
              <a:gd name="connsiteY356" fmla="*/ 1954476 h 6673820"/>
              <a:gd name="connsiteX357" fmla="*/ 11510172 w 11748700"/>
              <a:gd name="connsiteY357" fmla="*/ 2084485 h 6673820"/>
              <a:gd name="connsiteX358" fmla="*/ 11518839 w 11748700"/>
              <a:gd name="connsiteY358" fmla="*/ 2283833 h 6673820"/>
              <a:gd name="connsiteX359" fmla="*/ 11583844 w 11748700"/>
              <a:gd name="connsiteY359" fmla="*/ 2379173 h 6673820"/>
              <a:gd name="connsiteX360" fmla="*/ 11605512 w 11748700"/>
              <a:gd name="connsiteY360" fmla="*/ 2439845 h 6673820"/>
              <a:gd name="connsiteX361" fmla="*/ 11609846 w 11748700"/>
              <a:gd name="connsiteY361" fmla="*/ 2487515 h 6673820"/>
              <a:gd name="connsiteX362" fmla="*/ 11622847 w 11748700"/>
              <a:gd name="connsiteY362" fmla="*/ 2556853 h 6673820"/>
              <a:gd name="connsiteX363" fmla="*/ 11618513 w 11748700"/>
              <a:gd name="connsiteY363" fmla="*/ 2786537 h 6673820"/>
              <a:gd name="connsiteX364" fmla="*/ 11614180 w 11748700"/>
              <a:gd name="connsiteY364" fmla="*/ 3089892 h 6673820"/>
              <a:gd name="connsiteX365" fmla="*/ 11596845 w 11748700"/>
              <a:gd name="connsiteY365" fmla="*/ 3211234 h 6673820"/>
              <a:gd name="connsiteX366" fmla="*/ 11583844 w 11748700"/>
              <a:gd name="connsiteY366" fmla="*/ 3328243 h 6673820"/>
              <a:gd name="connsiteX367" fmla="*/ 11575177 w 11748700"/>
              <a:gd name="connsiteY367" fmla="*/ 3423583 h 6673820"/>
              <a:gd name="connsiteX368" fmla="*/ 11562176 w 11748700"/>
              <a:gd name="connsiteY368" fmla="*/ 3666267 h 6673820"/>
              <a:gd name="connsiteX369" fmla="*/ 11575177 w 11748700"/>
              <a:gd name="connsiteY369" fmla="*/ 4025960 h 6673820"/>
              <a:gd name="connsiteX370" fmla="*/ 11592511 w 11748700"/>
              <a:gd name="connsiteY370" fmla="*/ 4108300 h 6673820"/>
              <a:gd name="connsiteX371" fmla="*/ 11631514 w 11748700"/>
              <a:gd name="connsiteY371" fmla="*/ 4333649 h 6673820"/>
              <a:gd name="connsiteX372" fmla="*/ 11653183 w 11748700"/>
              <a:gd name="connsiteY372" fmla="*/ 4411655 h 6673820"/>
              <a:gd name="connsiteX373" fmla="*/ 11666184 w 11748700"/>
              <a:gd name="connsiteY373" fmla="*/ 4498328 h 6673820"/>
              <a:gd name="connsiteX374" fmla="*/ 11674851 w 11748700"/>
              <a:gd name="connsiteY374" fmla="*/ 4541664 h 6673820"/>
              <a:gd name="connsiteX375" fmla="*/ 11687852 w 11748700"/>
              <a:gd name="connsiteY375" fmla="*/ 4658673 h 6673820"/>
              <a:gd name="connsiteX376" fmla="*/ 11692185 w 11748700"/>
              <a:gd name="connsiteY376" fmla="*/ 4715010 h 6673820"/>
              <a:gd name="connsiteX377" fmla="*/ 11700853 w 11748700"/>
              <a:gd name="connsiteY377" fmla="*/ 4771348 h 6673820"/>
              <a:gd name="connsiteX378" fmla="*/ 11709520 w 11748700"/>
              <a:gd name="connsiteY378" fmla="*/ 4923026 h 6673820"/>
              <a:gd name="connsiteX379" fmla="*/ 11718187 w 11748700"/>
              <a:gd name="connsiteY379" fmla="*/ 4983697 h 6673820"/>
              <a:gd name="connsiteX380" fmla="*/ 11726855 w 11748700"/>
              <a:gd name="connsiteY380" fmla="*/ 5079037 h 6673820"/>
              <a:gd name="connsiteX381" fmla="*/ 11731188 w 11748700"/>
              <a:gd name="connsiteY381" fmla="*/ 5105039 h 6673820"/>
              <a:gd name="connsiteX382" fmla="*/ 11744189 w 11748700"/>
              <a:gd name="connsiteY382" fmla="*/ 5230715 h 6673820"/>
              <a:gd name="connsiteX383" fmla="*/ 11726855 w 11748700"/>
              <a:gd name="connsiteY383" fmla="*/ 5690082 h 6673820"/>
              <a:gd name="connsiteX384" fmla="*/ 11687852 w 11748700"/>
              <a:gd name="connsiteY384" fmla="*/ 5785422 h 6673820"/>
              <a:gd name="connsiteX385" fmla="*/ 11670517 w 11748700"/>
              <a:gd name="connsiteY385" fmla="*/ 5815757 h 6673820"/>
              <a:gd name="connsiteX386" fmla="*/ 11601179 w 11748700"/>
              <a:gd name="connsiteY386" fmla="*/ 5859094 h 6673820"/>
              <a:gd name="connsiteX387" fmla="*/ 11458168 w 11748700"/>
              <a:gd name="connsiteY387" fmla="*/ 5919765 h 6673820"/>
              <a:gd name="connsiteX388" fmla="*/ 11401831 w 11748700"/>
              <a:gd name="connsiteY388" fmla="*/ 5963101 h 6673820"/>
              <a:gd name="connsiteX389" fmla="*/ 11297823 w 11748700"/>
              <a:gd name="connsiteY389" fmla="*/ 6032440 h 6673820"/>
              <a:gd name="connsiteX390" fmla="*/ 11258820 w 11748700"/>
              <a:gd name="connsiteY390" fmla="*/ 6075776 h 6673820"/>
              <a:gd name="connsiteX391" fmla="*/ 11198149 w 11748700"/>
              <a:gd name="connsiteY391" fmla="*/ 6123446 h 6673820"/>
              <a:gd name="connsiteX392" fmla="*/ 11098475 w 11748700"/>
              <a:gd name="connsiteY392" fmla="*/ 6210119 h 6673820"/>
              <a:gd name="connsiteX393" fmla="*/ 10942464 w 11748700"/>
              <a:gd name="connsiteY393" fmla="*/ 6327128 h 6673820"/>
              <a:gd name="connsiteX394" fmla="*/ 10634775 w 11748700"/>
              <a:gd name="connsiteY394" fmla="*/ 6461471 h 6673820"/>
              <a:gd name="connsiteX395" fmla="*/ 10461429 w 11748700"/>
              <a:gd name="connsiteY395" fmla="*/ 6478806 h 6673820"/>
              <a:gd name="connsiteX396" fmla="*/ 10041065 w 11748700"/>
              <a:gd name="connsiteY396" fmla="*/ 6487473 h 6673820"/>
              <a:gd name="connsiteX397" fmla="*/ 9967393 w 11748700"/>
              <a:gd name="connsiteY397" fmla="*/ 6491807 h 6673820"/>
              <a:gd name="connsiteX398" fmla="*/ 9885054 w 11748700"/>
              <a:gd name="connsiteY398" fmla="*/ 6509141 h 6673820"/>
              <a:gd name="connsiteX399" fmla="*/ 9798381 w 11748700"/>
              <a:gd name="connsiteY399" fmla="*/ 6522142 h 6673820"/>
              <a:gd name="connsiteX400" fmla="*/ 9681372 w 11748700"/>
              <a:gd name="connsiteY400" fmla="*/ 6548144 h 6673820"/>
              <a:gd name="connsiteX401" fmla="*/ 9486358 w 11748700"/>
              <a:gd name="connsiteY401" fmla="*/ 6574146 h 6673820"/>
              <a:gd name="connsiteX402" fmla="*/ 9278343 w 11748700"/>
              <a:gd name="connsiteY402" fmla="*/ 6613149 h 6673820"/>
              <a:gd name="connsiteX403" fmla="*/ 9209004 w 11748700"/>
              <a:gd name="connsiteY403" fmla="*/ 6630483 h 6673820"/>
              <a:gd name="connsiteX404" fmla="*/ 8775639 w 11748700"/>
              <a:gd name="connsiteY404" fmla="*/ 6647818 h 6673820"/>
              <a:gd name="connsiteX405" fmla="*/ 8463617 w 11748700"/>
              <a:gd name="connsiteY405" fmla="*/ 6656485 h 6673820"/>
              <a:gd name="connsiteX406" fmla="*/ 8368276 w 11748700"/>
              <a:gd name="connsiteY406" fmla="*/ 6660819 h 6673820"/>
              <a:gd name="connsiteX407" fmla="*/ 8216599 w 11748700"/>
              <a:gd name="connsiteY407" fmla="*/ 6665153 h 6673820"/>
              <a:gd name="connsiteX408" fmla="*/ 7848239 w 11748700"/>
              <a:gd name="connsiteY408" fmla="*/ 6656485 h 6673820"/>
              <a:gd name="connsiteX409" fmla="*/ 7800568 w 11748700"/>
              <a:gd name="connsiteY409" fmla="*/ 6652152 h 6673820"/>
              <a:gd name="connsiteX410" fmla="*/ 7748565 w 11748700"/>
              <a:gd name="connsiteY410" fmla="*/ 6643484 h 6673820"/>
              <a:gd name="connsiteX411" fmla="*/ 7614221 w 11748700"/>
              <a:gd name="connsiteY411" fmla="*/ 6634817 h 6673820"/>
              <a:gd name="connsiteX412" fmla="*/ 7432208 w 11748700"/>
              <a:gd name="connsiteY412" fmla="*/ 6600148 h 6673820"/>
              <a:gd name="connsiteX413" fmla="*/ 7319533 w 11748700"/>
              <a:gd name="connsiteY413" fmla="*/ 6574146 h 6673820"/>
              <a:gd name="connsiteX414" fmla="*/ 7276197 w 11748700"/>
              <a:gd name="connsiteY414" fmla="*/ 6569812 h 6673820"/>
              <a:gd name="connsiteX415" fmla="*/ 7011844 w 11748700"/>
              <a:gd name="connsiteY415" fmla="*/ 6548144 h 6673820"/>
              <a:gd name="connsiteX416" fmla="*/ 6925171 w 11748700"/>
              <a:gd name="connsiteY416" fmla="*/ 6565479 h 6673820"/>
              <a:gd name="connsiteX417" fmla="*/ 6912170 w 11748700"/>
              <a:gd name="connsiteY417" fmla="*/ 6569812 h 6673820"/>
              <a:gd name="connsiteX418" fmla="*/ 6890502 w 11748700"/>
              <a:gd name="connsiteY418" fmla="*/ 6582813 h 6673820"/>
              <a:gd name="connsiteX419" fmla="*/ 6795162 w 11748700"/>
              <a:gd name="connsiteY419" fmla="*/ 6634817 h 6673820"/>
              <a:gd name="connsiteX420" fmla="*/ 6691154 w 11748700"/>
              <a:gd name="connsiteY420" fmla="*/ 6643484 h 6673820"/>
              <a:gd name="connsiteX421" fmla="*/ 6617482 w 11748700"/>
              <a:gd name="connsiteY421" fmla="*/ 6656485 h 6673820"/>
              <a:gd name="connsiteX422" fmla="*/ 6582813 w 11748700"/>
              <a:gd name="connsiteY422" fmla="*/ 6665153 h 6673820"/>
              <a:gd name="connsiteX423" fmla="*/ 6548144 w 11748700"/>
              <a:gd name="connsiteY423" fmla="*/ 6669486 h 6673820"/>
              <a:gd name="connsiteX424" fmla="*/ 6517808 w 11748700"/>
              <a:gd name="connsiteY424" fmla="*/ 6673820 h 6673820"/>
              <a:gd name="connsiteX425" fmla="*/ 6015105 w 11748700"/>
              <a:gd name="connsiteY425" fmla="*/ 6669486 h 6673820"/>
              <a:gd name="connsiteX426" fmla="*/ 5915431 w 11748700"/>
              <a:gd name="connsiteY426" fmla="*/ 6647818 h 6673820"/>
              <a:gd name="connsiteX427" fmla="*/ 5538403 w 11748700"/>
              <a:gd name="connsiteY427" fmla="*/ 6652152 h 6673820"/>
              <a:gd name="connsiteX428" fmla="*/ 5196045 w 11748700"/>
              <a:gd name="connsiteY428" fmla="*/ 6634817 h 6673820"/>
              <a:gd name="connsiteX429" fmla="*/ 4489660 w 11748700"/>
              <a:gd name="connsiteY429" fmla="*/ 6608815 h 6673820"/>
              <a:gd name="connsiteX430" fmla="*/ 4311981 w 11748700"/>
              <a:gd name="connsiteY430" fmla="*/ 6582813 h 6673820"/>
              <a:gd name="connsiteX431" fmla="*/ 4090965 w 11748700"/>
              <a:gd name="connsiteY431" fmla="*/ 6552478 h 6673820"/>
              <a:gd name="connsiteX432" fmla="*/ 3999958 w 11748700"/>
              <a:gd name="connsiteY432" fmla="*/ 6513475 h 6673820"/>
              <a:gd name="connsiteX433" fmla="*/ 3666267 w 11748700"/>
              <a:gd name="connsiteY433" fmla="*/ 6448470 h 6673820"/>
              <a:gd name="connsiteX434" fmla="*/ 3588261 w 11748700"/>
              <a:gd name="connsiteY434" fmla="*/ 6439803 h 6673820"/>
              <a:gd name="connsiteX435" fmla="*/ 3336910 w 11748700"/>
              <a:gd name="connsiteY435" fmla="*/ 6405134 h 6673820"/>
              <a:gd name="connsiteX436" fmla="*/ 3003219 w 11748700"/>
              <a:gd name="connsiteY436" fmla="*/ 6340129 h 6673820"/>
              <a:gd name="connsiteX437" fmla="*/ 2825539 w 11748700"/>
              <a:gd name="connsiteY437" fmla="*/ 6309793 h 6673820"/>
              <a:gd name="connsiteX438" fmla="*/ 2678195 w 11748700"/>
              <a:gd name="connsiteY438" fmla="*/ 6288125 h 6673820"/>
              <a:gd name="connsiteX439" fmla="*/ 2500515 w 11748700"/>
              <a:gd name="connsiteY439" fmla="*/ 6305460 h 6673820"/>
              <a:gd name="connsiteX440" fmla="*/ 2439844 w 11748700"/>
              <a:gd name="connsiteY440" fmla="*/ 6314127 h 6673820"/>
              <a:gd name="connsiteX441" fmla="*/ 2244830 w 11748700"/>
              <a:gd name="connsiteY441" fmla="*/ 6361797 h 6673820"/>
              <a:gd name="connsiteX442" fmla="*/ 2088819 w 11748700"/>
              <a:gd name="connsiteY442" fmla="*/ 6383465 h 6673820"/>
              <a:gd name="connsiteX443" fmla="*/ 2015147 w 11748700"/>
              <a:gd name="connsiteY443" fmla="*/ 6400800 h 6673820"/>
              <a:gd name="connsiteX444" fmla="*/ 1950142 w 11748700"/>
              <a:gd name="connsiteY444" fmla="*/ 6409467 h 6673820"/>
              <a:gd name="connsiteX445" fmla="*/ 1815799 w 11748700"/>
              <a:gd name="connsiteY445" fmla="*/ 6444137 h 6673820"/>
              <a:gd name="connsiteX446" fmla="*/ 1681456 w 11748700"/>
              <a:gd name="connsiteY446" fmla="*/ 6452804 h 6673820"/>
              <a:gd name="connsiteX447" fmla="*/ 1473440 w 11748700"/>
              <a:gd name="connsiteY447" fmla="*/ 6431136 h 6673820"/>
              <a:gd name="connsiteX448" fmla="*/ 1369433 w 11748700"/>
              <a:gd name="connsiteY448" fmla="*/ 6418135 h 6673820"/>
              <a:gd name="connsiteX449" fmla="*/ 1287093 w 11748700"/>
              <a:gd name="connsiteY449" fmla="*/ 6405134 h 6673820"/>
              <a:gd name="connsiteX450" fmla="*/ 1239423 w 11748700"/>
              <a:gd name="connsiteY450" fmla="*/ 6396466 h 6673820"/>
              <a:gd name="connsiteX451" fmla="*/ 1165751 w 11748700"/>
              <a:gd name="connsiteY451" fmla="*/ 6370464 h 6673820"/>
              <a:gd name="connsiteX452" fmla="*/ 1053076 w 11748700"/>
              <a:gd name="connsiteY452" fmla="*/ 6335795 h 6673820"/>
              <a:gd name="connsiteX453" fmla="*/ 892731 w 11748700"/>
              <a:gd name="connsiteY453" fmla="*/ 6244789 h 6673820"/>
              <a:gd name="connsiteX454" fmla="*/ 858062 w 11748700"/>
              <a:gd name="connsiteY454" fmla="*/ 6218787 h 6673820"/>
              <a:gd name="connsiteX455" fmla="*/ 775723 w 11748700"/>
              <a:gd name="connsiteY455" fmla="*/ 6149448 h 6673820"/>
              <a:gd name="connsiteX456" fmla="*/ 719385 w 11748700"/>
              <a:gd name="connsiteY456" fmla="*/ 6023773 h 6673820"/>
              <a:gd name="connsiteX457" fmla="*/ 654381 w 11748700"/>
              <a:gd name="connsiteY457" fmla="*/ 5950101 h 6673820"/>
              <a:gd name="connsiteX458" fmla="*/ 628379 w 11748700"/>
              <a:gd name="connsiteY458" fmla="*/ 5893763 h 6673820"/>
              <a:gd name="connsiteX459" fmla="*/ 576375 w 11748700"/>
              <a:gd name="connsiteY459" fmla="*/ 5802756 h 6673820"/>
              <a:gd name="connsiteX460" fmla="*/ 489702 w 11748700"/>
              <a:gd name="connsiteY460" fmla="*/ 5620743 h 6673820"/>
              <a:gd name="connsiteX461" fmla="*/ 476701 w 11748700"/>
              <a:gd name="connsiteY461" fmla="*/ 5551405 h 6673820"/>
              <a:gd name="connsiteX462" fmla="*/ 372693 w 11748700"/>
              <a:gd name="connsiteY462" fmla="*/ 5317388 h 6673820"/>
              <a:gd name="connsiteX463" fmla="*/ 359693 w 11748700"/>
              <a:gd name="connsiteY463" fmla="*/ 5269718 h 6673820"/>
              <a:gd name="connsiteX464" fmla="*/ 329357 w 11748700"/>
              <a:gd name="connsiteY464" fmla="*/ 5183045 h 6673820"/>
              <a:gd name="connsiteX465" fmla="*/ 281687 w 11748700"/>
              <a:gd name="connsiteY465" fmla="*/ 5083371 h 6673820"/>
              <a:gd name="connsiteX466" fmla="*/ 251351 w 11748700"/>
              <a:gd name="connsiteY466" fmla="*/ 5009699 h 6673820"/>
              <a:gd name="connsiteX467" fmla="*/ 238350 w 11748700"/>
              <a:gd name="connsiteY467" fmla="*/ 4970696 h 6673820"/>
              <a:gd name="connsiteX468" fmla="*/ 212348 w 11748700"/>
              <a:gd name="connsiteY468" fmla="*/ 4936027 h 6673820"/>
              <a:gd name="connsiteX469" fmla="*/ 177679 w 11748700"/>
              <a:gd name="connsiteY469" fmla="*/ 4849354 h 6673820"/>
              <a:gd name="connsiteX470" fmla="*/ 125675 w 11748700"/>
              <a:gd name="connsiteY470" fmla="*/ 4745346 h 6673820"/>
              <a:gd name="connsiteX471" fmla="*/ 99674 w 11748700"/>
              <a:gd name="connsiteY471" fmla="*/ 4654339 h 6673820"/>
              <a:gd name="connsiteX472" fmla="*/ 73672 w 11748700"/>
              <a:gd name="connsiteY472" fmla="*/ 4602336 h 6673820"/>
              <a:gd name="connsiteX473" fmla="*/ 69338 w 11748700"/>
              <a:gd name="connsiteY473" fmla="*/ 4580667 h 6673820"/>
              <a:gd name="connsiteX474" fmla="*/ 47670 w 11748700"/>
              <a:gd name="connsiteY474" fmla="*/ 4537331 h 6673820"/>
              <a:gd name="connsiteX475" fmla="*/ 39002 w 11748700"/>
              <a:gd name="connsiteY475" fmla="*/ 4515663 h 6673820"/>
              <a:gd name="connsiteX476" fmla="*/ 34669 w 11748700"/>
              <a:gd name="connsiteY476" fmla="*/ 4493994 h 6673820"/>
              <a:gd name="connsiteX477" fmla="*/ 30335 w 11748700"/>
              <a:gd name="connsiteY477" fmla="*/ 4450658 h 6673820"/>
              <a:gd name="connsiteX478" fmla="*/ 21668 w 11748700"/>
              <a:gd name="connsiteY478" fmla="*/ 4428990 h 6673820"/>
              <a:gd name="connsiteX479" fmla="*/ 13001 w 11748700"/>
              <a:gd name="connsiteY479" fmla="*/ 4359651 h 6673820"/>
              <a:gd name="connsiteX480" fmla="*/ 0 w 11748700"/>
              <a:gd name="connsiteY480" fmla="*/ 4238309 h 6673820"/>
              <a:gd name="connsiteX481" fmla="*/ 4333 w 11748700"/>
              <a:gd name="connsiteY481" fmla="*/ 4025960 h 6673820"/>
              <a:gd name="connsiteX482" fmla="*/ 13001 w 11748700"/>
              <a:gd name="connsiteY482" fmla="*/ 3999958 h 6673820"/>
              <a:gd name="connsiteX483" fmla="*/ 17334 w 11748700"/>
              <a:gd name="connsiteY483" fmla="*/ 3973956 h 6673820"/>
              <a:gd name="connsiteX484" fmla="*/ 26002 w 11748700"/>
              <a:gd name="connsiteY484" fmla="*/ 3930620 h 6673820"/>
              <a:gd name="connsiteX485" fmla="*/ 34669 w 11748700"/>
              <a:gd name="connsiteY485" fmla="*/ 3878616 h 6673820"/>
              <a:gd name="connsiteX486" fmla="*/ 43336 w 11748700"/>
              <a:gd name="connsiteY486" fmla="*/ 3861282 h 6673820"/>
              <a:gd name="connsiteX487" fmla="*/ 47670 w 11748700"/>
              <a:gd name="connsiteY487" fmla="*/ 3843947 h 6673820"/>
              <a:gd name="connsiteX488" fmla="*/ 56337 w 11748700"/>
              <a:gd name="connsiteY488" fmla="*/ 3826612 h 6673820"/>
              <a:gd name="connsiteX489" fmla="*/ 69338 w 11748700"/>
              <a:gd name="connsiteY489" fmla="*/ 3787610 h 6673820"/>
              <a:gd name="connsiteX490" fmla="*/ 78005 w 11748700"/>
              <a:gd name="connsiteY490" fmla="*/ 3770275 h 6673820"/>
              <a:gd name="connsiteX491" fmla="*/ 95340 w 11748700"/>
              <a:gd name="connsiteY491" fmla="*/ 3718271 h 6673820"/>
              <a:gd name="connsiteX492" fmla="*/ 104007 w 11748700"/>
              <a:gd name="connsiteY492" fmla="*/ 3696603 h 6673820"/>
              <a:gd name="connsiteX493" fmla="*/ 151677 w 11748700"/>
              <a:gd name="connsiteY493" fmla="*/ 3657600 h 6673820"/>
              <a:gd name="connsiteX494" fmla="*/ 294688 w 11748700"/>
              <a:gd name="connsiteY494" fmla="*/ 3661934 h 6673820"/>
              <a:gd name="connsiteX495" fmla="*/ 359693 w 11748700"/>
              <a:gd name="connsiteY495" fmla="*/ 3692269 h 6673820"/>
              <a:gd name="connsiteX496" fmla="*/ 377027 w 11748700"/>
              <a:gd name="connsiteY496" fmla="*/ 3709604 h 6673820"/>
              <a:gd name="connsiteX497" fmla="*/ 437698 w 11748700"/>
              <a:gd name="connsiteY497" fmla="*/ 3726938 h 6673820"/>
              <a:gd name="connsiteX498" fmla="*/ 511177 w 11748700"/>
              <a:gd name="connsiteY49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024845 w 11748700"/>
              <a:gd name="connsiteY124" fmla="*/ 4697676 h 6673820"/>
              <a:gd name="connsiteX125" fmla="*/ 7076849 w 11748700"/>
              <a:gd name="connsiteY125" fmla="*/ 4680341 h 6673820"/>
              <a:gd name="connsiteX126" fmla="*/ 7163522 w 11748700"/>
              <a:gd name="connsiteY126" fmla="*/ 4658673 h 6673820"/>
              <a:gd name="connsiteX127" fmla="*/ 7193857 w 11748700"/>
              <a:gd name="connsiteY127" fmla="*/ 4641338 h 6673820"/>
              <a:gd name="connsiteX128" fmla="*/ 7224193 w 11748700"/>
              <a:gd name="connsiteY128" fmla="*/ 4637005 h 6673820"/>
              <a:gd name="connsiteX129" fmla="*/ 7245861 w 11748700"/>
              <a:gd name="connsiteY129" fmla="*/ 4632671 h 6673820"/>
              <a:gd name="connsiteX130" fmla="*/ 7271863 w 11748700"/>
              <a:gd name="connsiteY130" fmla="*/ 4628337 h 6673820"/>
              <a:gd name="connsiteX131" fmla="*/ 7284864 w 11748700"/>
              <a:gd name="connsiteY131" fmla="*/ 4624004 h 6673820"/>
              <a:gd name="connsiteX132" fmla="*/ 7310866 w 11748700"/>
              <a:gd name="connsiteY132" fmla="*/ 4619670 h 6673820"/>
              <a:gd name="connsiteX133" fmla="*/ 7328201 w 11748700"/>
              <a:gd name="connsiteY133" fmla="*/ 4615337 h 6673820"/>
              <a:gd name="connsiteX134" fmla="*/ 7436542 w 11748700"/>
              <a:gd name="connsiteY134" fmla="*/ 4619670 h 6673820"/>
              <a:gd name="connsiteX135" fmla="*/ 7492879 w 11748700"/>
              <a:gd name="connsiteY135" fmla="*/ 4632671 h 6673820"/>
              <a:gd name="connsiteX136" fmla="*/ 7505880 w 11748700"/>
              <a:gd name="connsiteY136" fmla="*/ 4637005 h 6673820"/>
              <a:gd name="connsiteX137" fmla="*/ 7531882 w 11748700"/>
              <a:gd name="connsiteY137" fmla="*/ 4641338 h 6673820"/>
              <a:gd name="connsiteX138" fmla="*/ 7562218 w 11748700"/>
              <a:gd name="connsiteY138" fmla="*/ 4650006 h 6673820"/>
              <a:gd name="connsiteX139" fmla="*/ 7570885 w 11748700"/>
              <a:gd name="connsiteY139" fmla="*/ 4663007 h 6673820"/>
              <a:gd name="connsiteX140" fmla="*/ 7588220 w 11748700"/>
              <a:gd name="connsiteY140" fmla="*/ 4697676 h 6673820"/>
              <a:gd name="connsiteX141" fmla="*/ 7601220 w 11748700"/>
              <a:gd name="connsiteY141" fmla="*/ 4715010 h 6673820"/>
              <a:gd name="connsiteX142" fmla="*/ 7614221 w 11748700"/>
              <a:gd name="connsiteY142" fmla="*/ 4728011 h 6673820"/>
              <a:gd name="connsiteX143" fmla="*/ 7622889 w 11748700"/>
              <a:gd name="connsiteY143" fmla="*/ 4745346 h 6673820"/>
              <a:gd name="connsiteX144" fmla="*/ 7640223 w 11748700"/>
              <a:gd name="connsiteY144" fmla="*/ 4767014 h 6673820"/>
              <a:gd name="connsiteX145" fmla="*/ 7661892 w 11748700"/>
              <a:gd name="connsiteY145" fmla="*/ 4801683 h 6673820"/>
              <a:gd name="connsiteX146" fmla="*/ 7666225 w 11748700"/>
              <a:gd name="connsiteY146" fmla="*/ 4814684 h 6673820"/>
              <a:gd name="connsiteX147" fmla="*/ 7674893 w 11748700"/>
              <a:gd name="connsiteY147" fmla="*/ 4827685 h 6673820"/>
              <a:gd name="connsiteX148" fmla="*/ 7731230 w 11748700"/>
              <a:gd name="connsiteY148" fmla="*/ 4888356 h 6673820"/>
              <a:gd name="connsiteX149" fmla="*/ 7744231 w 11748700"/>
              <a:gd name="connsiteY149" fmla="*/ 4901357 h 6673820"/>
              <a:gd name="connsiteX150" fmla="*/ 7765899 w 11748700"/>
              <a:gd name="connsiteY150" fmla="*/ 4931693 h 6673820"/>
              <a:gd name="connsiteX151" fmla="*/ 7809236 w 11748700"/>
              <a:gd name="connsiteY151" fmla="*/ 4966362 h 6673820"/>
              <a:gd name="connsiteX152" fmla="*/ 7908910 w 11748700"/>
              <a:gd name="connsiteY152" fmla="*/ 4962028 h 6673820"/>
              <a:gd name="connsiteX153" fmla="*/ 7973914 w 11748700"/>
              <a:gd name="connsiteY153" fmla="*/ 4953361 h 6673820"/>
              <a:gd name="connsiteX154" fmla="*/ 7995583 w 11748700"/>
              <a:gd name="connsiteY154" fmla="*/ 4949028 h 6673820"/>
              <a:gd name="connsiteX155" fmla="*/ 8069255 w 11748700"/>
              <a:gd name="connsiteY155" fmla="*/ 4944694 h 6673820"/>
              <a:gd name="connsiteX156" fmla="*/ 8147260 w 11748700"/>
              <a:gd name="connsiteY156" fmla="*/ 4931693 h 6673820"/>
              <a:gd name="connsiteX157" fmla="*/ 8199264 w 11748700"/>
              <a:gd name="connsiteY157" fmla="*/ 4918692 h 6673820"/>
              <a:gd name="connsiteX158" fmla="*/ 8238267 w 11748700"/>
              <a:gd name="connsiteY158" fmla="*/ 4910025 h 6673820"/>
              <a:gd name="connsiteX159" fmla="*/ 8298938 w 11748700"/>
              <a:gd name="connsiteY159" fmla="*/ 4875355 h 6673820"/>
              <a:gd name="connsiteX160" fmla="*/ 8320606 w 11748700"/>
              <a:gd name="connsiteY160" fmla="*/ 4866688 h 6673820"/>
              <a:gd name="connsiteX161" fmla="*/ 8342275 w 11748700"/>
              <a:gd name="connsiteY161" fmla="*/ 4853687 h 6673820"/>
              <a:gd name="connsiteX162" fmla="*/ 8411613 w 11748700"/>
              <a:gd name="connsiteY162" fmla="*/ 4823352 h 6673820"/>
              <a:gd name="connsiteX163" fmla="*/ 8433281 w 11748700"/>
              <a:gd name="connsiteY163" fmla="*/ 4810351 h 6673820"/>
              <a:gd name="connsiteX164" fmla="*/ 8463617 w 11748700"/>
              <a:gd name="connsiteY164" fmla="*/ 4788683 h 6673820"/>
              <a:gd name="connsiteX165" fmla="*/ 8532955 w 11748700"/>
              <a:gd name="connsiteY165" fmla="*/ 4758347 h 6673820"/>
              <a:gd name="connsiteX166" fmla="*/ 8576292 w 11748700"/>
              <a:gd name="connsiteY166" fmla="*/ 4736679 h 6673820"/>
              <a:gd name="connsiteX167" fmla="*/ 8597960 w 11748700"/>
              <a:gd name="connsiteY167" fmla="*/ 4723678 h 6673820"/>
              <a:gd name="connsiteX168" fmla="*/ 8632629 w 11748700"/>
              <a:gd name="connsiteY168" fmla="*/ 4706343 h 6673820"/>
              <a:gd name="connsiteX169" fmla="*/ 8671632 w 11748700"/>
              <a:gd name="connsiteY169" fmla="*/ 4680341 h 6673820"/>
              <a:gd name="connsiteX170" fmla="*/ 8727969 w 11748700"/>
              <a:gd name="connsiteY170" fmla="*/ 4641338 h 6673820"/>
              <a:gd name="connsiteX171" fmla="*/ 8758305 w 11748700"/>
              <a:gd name="connsiteY171" fmla="*/ 4615337 h 6673820"/>
              <a:gd name="connsiteX172" fmla="*/ 8827643 w 11748700"/>
              <a:gd name="connsiteY172" fmla="*/ 4567666 h 6673820"/>
              <a:gd name="connsiteX173" fmla="*/ 8914316 w 11748700"/>
              <a:gd name="connsiteY173" fmla="*/ 4515663 h 6673820"/>
              <a:gd name="connsiteX174" fmla="*/ 8940318 w 11748700"/>
              <a:gd name="connsiteY174" fmla="*/ 4493994 h 6673820"/>
              <a:gd name="connsiteX175" fmla="*/ 8961986 w 11748700"/>
              <a:gd name="connsiteY175" fmla="*/ 4472326 h 6673820"/>
              <a:gd name="connsiteX176" fmla="*/ 9000989 w 11748700"/>
              <a:gd name="connsiteY176" fmla="*/ 4437657 h 6673820"/>
              <a:gd name="connsiteX177" fmla="*/ 9022657 w 11748700"/>
              <a:gd name="connsiteY177" fmla="*/ 4415989 h 6673820"/>
              <a:gd name="connsiteX178" fmla="*/ 9052993 w 11748700"/>
              <a:gd name="connsiteY178" fmla="*/ 4389987 h 6673820"/>
              <a:gd name="connsiteX179" fmla="*/ 9109330 w 11748700"/>
              <a:gd name="connsiteY179" fmla="*/ 4329316 h 6673820"/>
              <a:gd name="connsiteX180" fmla="*/ 9165668 w 11748700"/>
              <a:gd name="connsiteY180" fmla="*/ 4290313 h 6673820"/>
              <a:gd name="connsiteX181" fmla="*/ 9191670 w 11748700"/>
              <a:gd name="connsiteY181" fmla="*/ 4268645 h 6673820"/>
              <a:gd name="connsiteX182" fmla="*/ 9248007 w 11748700"/>
              <a:gd name="connsiteY182" fmla="*/ 4238309 h 6673820"/>
              <a:gd name="connsiteX183" fmla="*/ 9339014 w 11748700"/>
              <a:gd name="connsiteY183" fmla="*/ 4155970 h 6673820"/>
              <a:gd name="connsiteX184" fmla="*/ 9430020 w 11748700"/>
              <a:gd name="connsiteY184" fmla="*/ 4025960 h 6673820"/>
              <a:gd name="connsiteX185" fmla="*/ 9495025 w 11748700"/>
              <a:gd name="connsiteY185" fmla="*/ 3900284 h 6673820"/>
              <a:gd name="connsiteX186" fmla="*/ 9568697 w 11748700"/>
              <a:gd name="connsiteY186" fmla="*/ 3796277 h 6673820"/>
              <a:gd name="connsiteX187" fmla="*/ 9612034 w 11748700"/>
              <a:gd name="connsiteY187" fmla="*/ 3713937 h 6673820"/>
              <a:gd name="connsiteX188" fmla="*/ 9655370 w 11748700"/>
              <a:gd name="connsiteY188" fmla="*/ 3644599 h 6673820"/>
              <a:gd name="connsiteX189" fmla="*/ 9651037 w 11748700"/>
              <a:gd name="connsiteY189" fmla="*/ 3475587 h 6673820"/>
              <a:gd name="connsiteX190" fmla="*/ 9612034 w 11748700"/>
              <a:gd name="connsiteY190" fmla="*/ 3410582 h 6673820"/>
              <a:gd name="connsiteX191" fmla="*/ 9473357 w 11748700"/>
              <a:gd name="connsiteY191" fmla="*/ 3237236 h 6673820"/>
              <a:gd name="connsiteX192" fmla="*/ 9399685 w 11748700"/>
              <a:gd name="connsiteY192" fmla="*/ 3176565 h 6673820"/>
              <a:gd name="connsiteX193" fmla="*/ 9347681 w 11748700"/>
              <a:gd name="connsiteY193" fmla="*/ 3128895 h 6673820"/>
              <a:gd name="connsiteX194" fmla="*/ 9217672 w 11748700"/>
              <a:gd name="connsiteY194" fmla="*/ 3042222 h 6673820"/>
              <a:gd name="connsiteX195" fmla="*/ 9083329 w 11748700"/>
              <a:gd name="connsiteY195" fmla="*/ 2968550 h 6673820"/>
              <a:gd name="connsiteX196" fmla="*/ 8983655 w 11748700"/>
              <a:gd name="connsiteY196" fmla="*/ 2933881 h 6673820"/>
              <a:gd name="connsiteX197" fmla="*/ 8831977 w 11748700"/>
              <a:gd name="connsiteY197" fmla="*/ 2873210 h 6673820"/>
              <a:gd name="connsiteX198" fmla="*/ 8680299 w 11748700"/>
              <a:gd name="connsiteY198" fmla="*/ 2803871 h 6673820"/>
              <a:gd name="connsiteX199" fmla="*/ 8567624 w 11748700"/>
              <a:gd name="connsiteY199" fmla="*/ 2773536 h 6673820"/>
              <a:gd name="connsiteX200" fmla="*/ 8446282 w 11748700"/>
              <a:gd name="connsiteY200" fmla="*/ 2730199 h 6673820"/>
              <a:gd name="connsiteX201" fmla="*/ 8242601 w 11748700"/>
              <a:gd name="connsiteY201" fmla="*/ 2673862 h 6673820"/>
              <a:gd name="connsiteX202" fmla="*/ 7917577 w 11748700"/>
              <a:gd name="connsiteY202" fmla="*/ 2561187 h 6673820"/>
              <a:gd name="connsiteX203" fmla="*/ 7683560 w 11748700"/>
              <a:gd name="connsiteY203" fmla="*/ 2496182 h 6673820"/>
              <a:gd name="connsiteX204" fmla="*/ 7302199 w 11748700"/>
              <a:gd name="connsiteY204" fmla="*/ 2379173 h 6673820"/>
              <a:gd name="connsiteX205" fmla="*/ 6920838 w 11748700"/>
              <a:gd name="connsiteY205" fmla="*/ 2322836 h 6673820"/>
              <a:gd name="connsiteX206" fmla="*/ 6799495 w 11748700"/>
              <a:gd name="connsiteY206" fmla="*/ 2288167 h 6673820"/>
              <a:gd name="connsiteX207" fmla="*/ 6730157 w 11748700"/>
              <a:gd name="connsiteY207" fmla="*/ 2279500 h 6673820"/>
              <a:gd name="connsiteX208" fmla="*/ 6630483 w 11748700"/>
              <a:gd name="connsiteY208" fmla="*/ 2262165 h 6673820"/>
              <a:gd name="connsiteX209" fmla="*/ 6582813 w 11748700"/>
              <a:gd name="connsiteY209" fmla="*/ 2249164 h 6673820"/>
              <a:gd name="connsiteX210" fmla="*/ 6478805 w 11748700"/>
              <a:gd name="connsiteY210" fmla="*/ 2240497 h 6673820"/>
              <a:gd name="connsiteX211" fmla="*/ 5997770 w 11748700"/>
              <a:gd name="connsiteY211" fmla="*/ 2227496 h 6673820"/>
              <a:gd name="connsiteX212" fmla="*/ 5183044 w 11748700"/>
              <a:gd name="connsiteY212" fmla="*/ 2223162 h 6673820"/>
              <a:gd name="connsiteX213" fmla="*/ 4593668 w 11748700"/>
              <a:gd name="connsiteY213" fmla="*/ 2201494 h 6673820"/>
              <a:gd name="connsiteX214" fmla="*/ 4467992 w 11748700"/>
              <a:gd name="connsiteY214" fmla="*/ 2188493 h 6673820"/>
              <a:gd name="connsiteX215" fmla="*/ 4277311 w 11748700"/>
              <a:gd name="connsiteY215" fmla="*/ 2171158 h 6673820"/>
              <a:gd name="connsiteX216" fmla="*/ 4207973 w 11748700"/>
              <a:gd name="connsiteY216" fmla="*/ 2162491 h 6673820"/>
              <a:gd name="connsiteX217" fmla="*/ 4168970 w 11748700"/>
              <a:gd name="connsiteY217" fmla="*/ 2153824 h 6673820"/>
              <a:gd name="connsiteX218" fmla="*/ 3722604 w 11748700"/>
              <a:gd name="connsiteY218" fmla="*/ 2145156 h 6673820"/>
              <a:gd name="connsiteX219" fmla="*/ 3627264 w 11748700"/>
              <a:gd name="connsiteY219" fmla="*/ 2136489 h 6673820"/>
              <a:gd name="connsiteX220" fmla="*/ 3592595 w 11748700"/>
              <a:gd name="connsiteY220" fmla="*/ 2123488 h 6673820"/>
              <a:gd name="connsiteX221" fmla="*/ 3471253 w 11748700"/>
              <a:gd name="connsiteY221" fmla="*/ 2101820 h 6673820"/>
              <a:gd name="connsiteX222" fmla="*/ 3349911 w 11748700"/>
              <a:gd name="connsiteY222" fmla="*/ 2054150 h 6673820"/>
              <a:gd name="connsiteX223" fmla="*/ 3228568 w 11748700"/>
              <a:gd name="connsiteY223" fmla="*/ 2006480 h 6673820"/>
              <a:gd name="connsiteX224" fmla="*/ 3206900 w 11748700"/>
              <a:gd name="connsiteY224" fmla="*/ 1989145 h 6673820"/>
              <a:gd name="connsiteX225" fmla="*/ 3163564 w 11748700"/>
              <a:gd name="connsiteY225" fmla="*/ 1967477 h 6673820"/>
              <a:gd name="connsiteX226" fmla="*/ 3124561 w 11748700"/>
              <a:gd name="connsiteY226" fmla="*/ 1932808 h 6673820"/>
              <a:gd name="connsiteX227" fmla="*/ 3094225 w 11748700"/>
              <a:gd name="connsiteY227" fmla="*/ 1911139 h 6673820"/>
              <a:gd name="connsiteX228" fmla="*/ 3020553 w 11748700"/>
              <a:gd name="connsiteY228" fmla="*/ 1850468 h 6673820"/>
              <a:gd name="connsiteX229" fmla="*/ 2994551 w 11748700"/>
              <a:gd name="connsiteY229" fmla="*/ 1828800 h 6673820"/>
              <a:gd name="connsiteX230" fmla="*/ 2977217 w 11748700"/>
              <a:gd name="connsiteY230" fmla="*/ 1807132 h 6673820"/>
              <a:gd name="connsiteX231" fmla="*/ 2964216 w 11748700"/>
              <a:gd name="connsiteY231" fmla="*/ 1794131 h 6673820"/>
              <a:gd name="connsiteX232" fmla="*/ 2951215 w 11748700"/>
              <a:gd name="connsiteY232" fmla="*/ 1768129 h 6673820"/>
              <a:gd name="connsiteX233" fmla="*/ 2933880 w 11748700"/>
              <a:gd name="connsiteY233" fmla="*/ 1746461 h 6673820"/>
              <a:gd name="connsiteX234" fmla="*/ 2916546 w 11748700"/>
              <a:gd name="connsiteY234" fmla="*/ 1720459 h 6673820"/>
              <a:gd name="connsiteX235" fmla="*/ 2899211 w 11748700"/>
              <a:gd name="connsiteY235" fmla="*/ 1703124 h 6673820"/>
              <a:gd name="connsiteX236" fmla="*/ 2890544 w 11748700"/>
              <a:gd name="connsiteY236" fmla="*/ 1690123 h 6673820"/>
              <a:gd name="connsiteX237" fmla="*/ 2829873 w 11748700"/>
              <a:gd name="connsiteY237" fmla="*/ 1607784 h 6673820"/>
              <a:gd name="connsiteX238" fmla="*/ 2816872 w 11748700"/>
              <a:gd name="connsiteY238" fmla="*/ 1577448 h 6673820"/>
              <a:gd name="connsiteX239" fmla="*/ 2812538 w 11748700"/>
              <a:gd name="connsiteY239" fmla="*/ 1542779 h 6673820"/>
              <a:gd name="connsiteX240" fmla="*/ 2808204 w 11748700"/>
              <a:gd name="connsiteY240" fmla="*/ 1430104 h 6673820"/>
              <a:gd name="connsiteX241" fmla="*/ 2799537 w 11748700"/>
              <a:gd name="connsiteY241" fmla="*/ 1391101 h 6673820"/>
              <a:gd name="connsiteX242" fmla="*/ 2795203 w 11748700"/>
              <a:gd name="connsiteY242" fmla="*/ 1343431 h 6673820"/>
              <a:gd name="connsiteX243" fmla="*/ 2786536 w 11748700"/>
              <a:gd name="connsiteY243" fmla="*/ 1300095 h 6673820"/>
              <a:gd name="connsiteX244" fmla="*/ 2773535 w 11748700"/>
              <a:gd name="connsiteY244" fmla="*/ 1152751 h 6673820"/>
              <a:gd name="connsiteX245" fmla="*/ 2769202 w 11748700"/>
              <a:gd name="connsiteY245" fmla="*/ 1135416 h 6673820"/>
              <a:gd name="connsiteX246" fmla="*/ 2777869 w 11748700"/>
              <a:gd name="connsiteY246" fmla="*/ 996739 h 6673820"/>
              <a:gd name="connsiteX247" fmla="*/ 2786536 w 11748700"/>
              <a:gd name="connsiteY247" fmla="*/ 966404 h 6673820"/>
              <a:gd name="connsiteX248" fmla="*/ 2812538 w 11748700"/>
              <a:gd name="connsiteY248" fmla="*/ 905733 h 6673820"/>
              <a:gd name="connsiteX249" fmla="*/ 2847207 w 11748700"/>
              <a:gd name="connsiteY249" fmla="*/ 862396 h 6673820"/>
              <a:gd name="connsiteX250" fmla="*/ 2864542 w 11748700"/>
              <a:gd name="connsiteY250" fmla="*/ 840728 h 6673820"/>
              <a:gd name="connsiteX251" fmla="*/ 2881876 w 11748700"/>
              <a:gd name="connsiteY251" fmla="*/ 827727 h 6673820"/>
              <a:gd name="connsiteX252" fmla="*/ 2894877 w 11748700"/>
              <a:gd name="connsiteY252" fmla="*/ 819060 h 6673820"/>
              <a:gd name="connsiteX253" fmla="*/ 2912212 w 11748700"/>
              <a:gd name="connsiteY253" fmla="*/ 801725 h 6673820"/>
              <a:gd name="connsiteX254" fmla="*/ 3003219 w 11748700"/>
              <a:gd name="connsiteY254" fmla="*/ 775723 h 6673820"/>
              <a:gd name="connsiteX255" fmla="*/ 3115893 w 11748700"/>
              <a:gd name="connsiteY255" fmla="*/ 749721 h 6673820"/>
              <a:gd name="connsiteX256" fmla="*/ 3137562 w 11748700"/>
              <a:gd name="connsiteY256" fmla="*/ 741054 h 6673820"/>
              <a:gd name="connsiteX257" fmla="*/ 3163564 w 11748700"/>
              <a:gd name="connsiteY257" fmla="*/ 732387 h 6673820"/>
              <a:gd name="connsiteX258" fmla="*/ 3219901 w 11748700"/>
              <a:gd name="connsiteY258" fmla="*/ 702051 h 6673820"/>
              <a:gd name="connsiteX259" fmla="*/ 3237236 w 11748700"/>
              <a:gd name="connsiteY259" fmla="*/ 689050 h 6673820"/>
              <a:gd name="connsiteX260" fmla="*/ 3293573 w 11748700"/>
              <a:gd name="connsiteY260" fmla="*/ 663048 h 6673820"/>
              <a:gd name="connsiteX261" fmla="*/ 3323909 w 11748700"/>
              <a:gd name="connsiteY261" fmla="*/ 650047 h 6673820"/>
              <a:gd name="connsiteX262" fmla="*/ 3362911 w 11748700"/>
              <a:gd name="connsiteY262" fmla="*/ 641380 h 6673820"/>
              <a:gd name="connsiteX263" fmla="*/ 3488587 w 11748700"/>
              <a:gd name="connsiteY263" fmla="*/ 619712 h 6673820"/>
              <a:gd name="connsiteX264" fmla="*/ 3644599 w 11748700"/>
              <a:gd name="connsiteY264" fmla="*/ 598044 h 6673820"/>
              <a:gd name="connsiteX265" fmla="*/ 3731272 w 11748700"/>
              <a:gd name="connsiteY265" fmla="*/ 589376 h 6673820"/>
              <a:gd name="connsiteX266" fmla="*/ 3809277 w 11748700"/>
              <a:gd name="connsiteY266" fmla="*/ 576375 h 6673820"/>
              <a:gd name="connsiteX267" fmla="*/ 3891617 w 11748700"/>
              <a:gd name="connsiteY267" fmla="*/ 567708 h 6673820"/>
              <a:gd name="connsiteX268" fmla="*/ 4359651 w 11748700"/>
              <a:gd name="connsiteY268" fmla="*/ 533039 h 6673820"/>
              <a:gd name="connsiteX269" fmla="*/ 4428989 w 11748700"/>
              <a:gd name="connsiteY269" fmla="*/ 520038 h 6673820"/>
              <a:gd name="connsiteX270" fmla="*/ 4554665 w 11748700"/>
              <a:gd name="connsiteY270" fmla="*/ 507037 h 6673820"/>
              <a:gd name="connsiteX271" fmla="*/ 4654339 w 11748700"/>
              <a:gd name="connsiteY271" fmla="*/ 485369 h 6673820"/>
              <a:gd name="connsiteX272" fmla="*/ 4758347 w 11748700"/>
              <a:gd name="connsiteY272" fmla="*/ 437699 h 6673820"/>
              <a:gd name="connsiteX273" fmla="*/ 4888356 w 11748700"/>
              <a:gd name="connsiteY273" fmla="*/ 416030 h 6673820"/>
              <a:gd name="connsiteX274" fmla="*/ 5105039 w 11748700"/>
              <a:gd name="connsiteY274" fmla="*/ 364027 h 6673820"/>
              <a:gd name="connsiteX275" fmla="*/ 5209046 w 11748700"/>
              <a:gd name="connsiteY275" fmla="*/ 351026 h 6673820"/>
              <a:gd name="connsiteX276" fmla="*/ 5386726 w 11748700"/>
              <a:gd name="connsiteY276" fmla="*/ 329357 h 6673820"/>
              <a:gd name="connsiteX277" fmla="*/ 5560072 w 11748700"/>
              <a:gd name="connsiteY277" fmla="*/ 320690 h 6673820"/>
              <a:gd name="connsiteX278" fmla="*/ 5742085 w 11748700"/>
              <a:gd name="connsiteY278" fmla="*/ 312023 h 6673820"/>
              <a:gd name="connsiteX279" fmla="*/ 5958767 w 11748700"/>
              <a:gd name="connsiteY279" fmla="*/ 307689 h 6673820"/>
              <a:gd name="connsiteX280" fmla="*/ 6114779 w 11748700"/>
              <a:gd name="connsiteY280" fmla="*/ 303355 h 6673820"/>
              <a:gd name="connsiteX281" fmla="*/ 6270790 w 11748700"/>
              <a:gd name="connsiteY281" fmla="*/ 281687 h 6673820"/>
              <a:gd name="connsiteX282" fmla="*/ 6392132 w 11748700"/>
              <a:gd name="connsiteY282" fmla="*/ 268686 h 6673820"/>
              <a:gd name="connsiteX283" fmla="*/ 6695488 w 11748700"/>
              <a:gd name="connsiteY283" fmla="*/ 260019 h 6673820"/>
              <a:gd name="connsiteX284" fmla="*/ 6764826 w 11748700"/>
              <a:gd name="connsiteY284" fmla="*/ 251352 h 6673820"/>
              <a:gd name="connsiteX285" fmla="*/ 6907837 w 11748700"/>
              <a:gd name="connsiteY285" fmla="*/ 238351 h 6673820"/>
              <a:gd name="connsiteX286" fmla="*/ 6959840 w 11748700"/>
              <a:gd name="connsiteY286" fmla="*/ 229683 h 6673820"/>
              <a:gd name="connsiteX287" fmla="*/ 6998843 w 11748700"/>
              <a:gd name="connsiteY287" fmla="*/ 212349 h 6673820"/>
              <a:gd name="connsiteX288" fmla="*/ 7115852 w 11748700"/>
              <a:gd name="connsiteY288" fmla="*/ 199348 h 6673820"/>
              <a:gd name="connsiteX289" fmla="*/ 7159188 w 11748700"/>
              <a:gd name="connsiteY289" fmla="*/ 186347 h 6673820"/>
              <a:gd name="connsiteX290" fmla="*/ 7189524 w 11748700"/>
              <a:gd name="connsiteY290" fmla="*/ 182013 h 6673820"/>
              <a:gd name="connsiteX291" fmla="*/ 7380204 w 11748700"/>
              <a:gd name="connsiteY291" fmla="*/ 173346 h 6673820"/>
              <a:gd name="connsiteX292" fmla="*/ 7440875 w 11748700"/>
              <a:gd name="connsiteY292" fmla="*/ 164679 h 6673820"/>
              <a:gd name="connsiteX293" fmla="*/ 7466877 w 11748700"/>
              <a:gd name="connsiteY293" fmla="*/ 156011 h 6673820"/>
              <a:gd name="connsiteX294" fmla="*/ 7514548 w 11748700"/>
              <a:gd name="connsiteY294" fmla="*/ 143010 h 6673820"/>
              <a:gd name="connsiteX295" fmla="*/ 7527548 w 11748700"/>
              <a:gd name="connsiteY295" fmla="*/ 134343 h 6673820"/>
              <a:gd name="connsiteX296" fmla="*/ 7570885 w 11748700"/>
              <a:gd name="connsiteY296" fmla="*/ 121342 h 6673820"/>
              <a:gd name="connsiteX297" fmla="*/ 7609888 w 11748700"/>
              <a:gd name="connsiteY297" fmla="*/ 104008 h 6673820"/>
              <a:gd name="connsiteX298" fmla="*/ 7726896 w 11748700"/>
              <a:gd name="connsiteY298" fmla="*/ 82339 h 6673820"/>
              <a:gd name="connsiteX299" fmla="*/ 7752898 w 11748700"/>
              <a:gd name="connsiteY299" fmla="*/ 78006 h 6673820"/>
              <a:gd name="connsiteX300" fmla="*/ 7787567 w 11748700"/>
              <a:gd name="connsiteY300" fmla="*/ 73672 h 6673820"/>
              <a:gd name="connsiteX301" fmla="*/ 7804902 w 11748700"/>
              <a:gd name="connsiteY301" fmla="*/ 69338 h 6673820"/>
              <a:gd name="connsiteX302" fmla="*/ 7913243 w 11748700"/>
              <a:gd name="connsiteY302" fmla="*/ 65005 h 6673820"/>
              <a:gd name="connsiteX303" fmla="*/ 8021584 w 11748700"/>
              <a:gd name="connsiteY303" fmla="*/ 47670 h 6673820"/>
              <a:gd name="connsiteX304" fmla="*/ 8064921 w 11748700"/>
              <a:gd name="connsiteY304" fmla="*/ 34669 h 6673820"/>
              <a:gd name="connsiteX305" fmla="*/ 8099590 w 11748700"/>
              <a:gd name="connsiteY305" fmla="*/ 21668 h 6673820"/>
              <a:gd name="connsiteX306" fmla="*/ 8121258 w 11748700"/>
              <a:gd name="connsiteY306" fmla="*/ 13001 h 6673820"/>
              <a:gd name="connsiteX307" fmla="*/ 8134259 w 11748700"/>
              <a:gd name="connsiteY307" fmla="*/ 8667 h 6673820"/>
              <a:gd name="connsiteX308" fmla="*/ 8155928 w 11748700"/>
              <a:gd name="connsiteY308" fmla="*/ 0 h 6673820"/>
              <a:gd name="connsiteX309" fmla="*/ 8216599 w 11748700"/>
              <a:gd name="connsiteY309" fmla="*/ 4334 h 6673820"/>
              <a:gd name="connsiteX310" fmla="*/ 8238267 w 11748700"/>
              <a:gd name="connsiteY310" fmla="*/ 13001 h 6673820"/>
              <a:gd name="connsiteX311" fmla="*/ 8272936 w 11748700"/>
              <a:gd name="connsiteY311" fmla="*/ 17335 h 6673820"/>
              <a:gd name="connsiteX312" fmla="*/ 8303272 w 11748700"/>
              <a:gd name="connsiteY312" fmla="*/ 30336 h 6673820"/>
              <a:gd name="connsiteX313" fmla="*/ 8337941 w 11748700"/>
              <a:gd name="connsiteY313" fmla="*/ 34669 h 6673820"/>
              <a:gd name="connsiteX314" fmla="*/ 8476618 w 11748700"/>
              <a:gd name="connsiteY314" fmla="*/ 43337 h 6673820"/>
              <a:gd name="connsiteX315" fmla="*/ 8576292 w 11748700"/>
              <a:gd name="connsiteY315" fmla="*/ 47670 h 6673820"/>
              <a:gd name="connsiteX316" fmla="*/ 8671632 w 11748700"/>
              <a:gd name="connsiteY316" fmla="*/ 69338 h 6673820"/>
              <a:gd name="connsiteX317" fmla="*/ 8762639 w 11748700"/>
              <a:gd name="connsiteY317" fmla="*/ 78006 h 6673820"/>
              <a:gd name="connsiteX318" fmla="*/ 8892648 w 11748700"/>
              <a:gd name="connsiteY318" fmla="*/ 104008 h 6673820"/>
              <a:gd name="connsiteX319" fmla="*/ 8948985 w 11748700"/>
              <a:gd name="connsiteY319" fmla="*/ 117009 h 6673820"/>
              <a:gd name="connsiteX320" fmla="*/ 9187336 w 11748700"/>
              <a:gd name="connsiteY320" fmla="*/ 156011 h 6673820"/>
              <a:gd name="connsiteX321" fmla="*/ 9282676 w 11748700"/>
              <a:gd name="connsiteY321" fmla="*/ 173346 h 6673820"/>
              <a:gd name="connsiteX322" fmla="*/ 9404019 w 11748700"/>
              <a:gd name="connsiteY322" fmla="*/ 186347 h 6673820"/>
              <a:gd name="connsiteX323" fmla="*/ 9464690 w 11748700"/>
              <a:gd name="connsiteY323" fmla="*/ 195014 h 6673820"/>
              <a:gd name="connsiteX324" fmla="*/ 9698707 w 11748700"/>
              <a:gd name="connsiteY324" fmla="*/ 216683 h 6673820"/>
              <a:gd name="connsiteX325" fmla="*/ 9785380 w 11748700"/>
              <a:gd name="connsiteY325" fmla="*/ 229683 h 6673820"/>
              <a:gd name="connsiteX326" fmla="*/ 9885054 w 11748700"/>
              <a:gd name="connsiteY326" fmla="*/ 251352 h 6673820"/>
              <a:gd name="connsiteX327" fmla="*/ 9958726 w 11748700"/>
              <a:gd name="connsiteY327" fmla="*/ 255685 h 6673820"/>
              <a:gd name="connsiteX328" fmla="*/ 10114737 w 11748700"/>
              <a:gd name="connsiteY328" fmla="*/ 260019 h 6673820"/>
              <a:gd name="connsiteX329" fmla="*/ 10205744 w 11748700"/>
              <a:gd name="connsiteY329" fmla="*/ 273020 h 6673820"/>
              <a:gd name="connsiteX330" fmla="*/ 10357421 w 11748700"/>
              <a:gd name="connsiteY330" fmla="*/ 281687 h 6673820"/>
              <a:gd name="connsiteX331" fmla="*/ 10405092 w 11748700"/>
              <a:gd name="connsiteY331" fmla="*/ 286021 h 6673820"/>
              <a:gd name="connsiteX332" fmla="*/ 10452762 w 11748700"/>
              <a:gd name="connsiteY332" fmla="*/ 299022 h 6673820"/>
              <a:gd name="connsiteX333" fmla="*/ 10483097 w 11748700"/>
              <a:gd name="connsiteY333" fmla="*/ 303355 h 6673820"/>
              <a:gd name="connsiteX334" fmla="*/ 10552436 w 11748700"/>
              <a:gd name="connsiteY334" fmla="*/ 312023 h 6673820"/>
              <a:gd name="connsiteX335" fmla="*/ 10634775 w 11748700"/>
              <a:gd name="connsiteY335" fmla="*/ 333691 h 6673820"/>
              <a:gd name="connsiteX336" fmla="*/ 10717114 w 11748700"/>
              <a:gd name="connsiteY336" fmla="*/ 342358 h 6673820"/>
              <a:gd name="connsiteX337" fmla="*/ 10773452 w 11748700"/>
              <a:gd name="connsiteY337" fmla="*/ 364027 h 6673820"/>
              <a:gd name="connsiteX338" fmla="*/ 10842790 w 11748700"/>
              <a:gd name="connsiteY338" fmla="*/ 385695 h 6673820"/>
              <a:gd name="connsiteX339" fmla="*/ 10903461 w 11748700"/>
              <a:gd name="connsiteY339" fmla="*/ 390028 h 6673820"/>
              <a:gd name="connsiteX340" fmla="*/ 10981467 w 11748700"/>
              <a:gd name="connsiteY340" fmla="*/ 424698 h 6673820"/>
              <a:gd name="connsiteX341" fmla="*/ 11050805 w 11748700"/>
              <a:gd name="connsiteY341" fmla="*/ 442032 h 6673820"/>
              <a:gd name="connsiteX342" fmla="*/ 11133145 w 11748700"/>
              <a:gd name="connsiteY342" fmla="*/ 476701 h 6673820"/>
              <a:gd name="connsiteX343" fmla="*/ 11154813 w 11748700"/>
              <a:gd name="connsiteY343" fmla="*/ 485369 h 6673820"/>
              <a:gd name="connsiteX344" fmla="*/ 11232819 w 11748700"/>
              <a:gd name="connsiteY344" fmla="*/ 533039 h 6673820"/>
              <a:gd name="connsiteX345" fmla="*/ 11258820 w 11748700"/>
              <a:gd name="connsiteY345" fmla="*/ 554707 h 6673820"/>
              <a:gd name="connsiteX346" fmla="*/ 11328159 w 11748700"/>
              <a:gd name="connsiteY346" fmla="*/ 645714 h 6673820"/>
              <a:gd name="connsiteX347" fmla="*/ 11371495 w 11748700"/>
              <a:gd name="connsiteY347" fmla="*/ 754055 h 6673820"/>
              <a:gd name="connsiteX348" fmla="*/ 11397497 w 11748700"/>
              <a:gd name="connsiteY348" fmla="*/ 806059 h 6673820"/>
              <a:gd name="connsiteX349" fmla="*/ 11427833 w 11748700"/>
              <a:gd name="connsiteY349" fmla="*/ 931735 h 6673820"/>
              <a:gd name="connsiteX350" fmla="*/ 11458168 w 11748700"/>
              <a:gd name="connsiteY350" fmla="*/ 1014074 h 6673820"/>
              <a:gd name="connsiteX351" fmla="*/ 11462502 w 11748700"/>
              <a:gd name="connsiteY351" fmla="*/ 1087746 h 6673820"/>
              <a:gd name="connsiteX352" fmla="*/ 11475503 w 11748700"/>
              <a:gd name="connsiteY352" fmla="*/ 1126749 h 6673820"/>
              <a:gd name="connsiteX353" fmla="*/ 11488504 w 11748700"/>
              <a:gd name="connsiteY353" fmla="*/ 1330430 h 6673820"/>
              <a:gd name="connsiteX354" fmla="*/ 11523173 w 11748700"/>
              <a:gd name="connsiteY354" fmla="*/ 1677122 h 6673820"/>
              <a:gd name="connsiteX355" fmla="*/ 11518839 w 11748700"/>
              <a:gd name="connsiteY355" fmla="*/ 1954476 h 6673820"/>
              <a:gd name="connsiteX356" fmla="*/ 11510172 w 11748700"/>
              <a:gd name="connsiteY356" fmla="*/ 2084485 h 6673820"/>
              <a:gd name="connsiteX357" fmla="*/ 11518839 w 11748700"/>
              <a:gd name="connsiteY357" fmla="*/ 2283833 h 6673820"/>
              <a:gd name="connsiteX358" fmla="*/ 11583844 w 11748700"/>
              <a:gd name="connsiteY358" fmla="*/ 2379173 h 6673820"/>
              <a:gd name="connsiteX359" fmla="*/ 11605512 w 11748700"/>
              <a:gd name="connsiteY359" fmla="*/ 2439845 h 6673820"/>
              <a:gd name="connsiteX360" fmla="*/ 11609846 w 11748700"/>
              <a:gd name="connsiteY360" fmla="*/ 2487515 h 6673820"/>
              <a:gd name="connsiteX361" fmla="*/ 11622847 w 11748700"/>
              <a:gd name="connsiteY361" fmla="*/ 2556853 h 6673820"/>
              <a:gd name="connsiteX362" fmla="*/ 11618513 w 11748700"/>
              <a:gd name="connsiteY362" fmla="*/ 2786537 h 6673820"/>
              <a:gd name="connsiteX363" fmla="*/ 11614180 w 11748700"/>
              <a:gd name="connsiteY363" fmla="*/ 3089892 h 6673820"/>
              <a:gd name="connsiteX364" fmla="*/ 11596845 w 11748700"/>
              <a:gd name="connsiteY364" fmla="*/ 3211234 h 6673820"/>
              <a:gd name="connsiteX365" fmla="*/ 11583844 w 11748700"/>
              <a:gd name="connsiteY365" fmla="*/ 3328243 h 6673820"/>
              <a:gd name="connsiteX366" fmla="*/ 11575177 w 11748700"/>
              <a:gd name="connsiteY366" fmla="*/ 3423583 h 6673820"/>
              <a:gd name="connsiteX367" fmla="*/ 11562176 w 11748700"/>
              <a:gd name="connsiteY367" fmla="*/ 3666267 h 6673820"/>
              <a:gd name="connsiteX368" fmla="*/ 11575177 w 11748700"/>
              <a:gd name="connsiteY368" fmla="*/ 4025960 h 6673820"/>
              <a:gd name="connsiteX369" fmla="*/ 11592511 w 11748700"/>
              <a:gd name="connsiteY369" fmla="*/ 4108300 h 6673820"/>
              <a:gd name="connsiteX370" fmla="*/ 11631514 w 11748700"/>
              <a:gd name="connsiteY370" fmla="*/ 4333649 h 6673820"/>
              <a:gd name="connsiteX371" fmla="*/ 11653183 w 11748700"/>
              <a:gd name="connsiteY371" fmla="*/ 4411655 h 6673820"/>
              <a:gd name="connsiteX372" fmla="*/ 11666184 w 11748700"/>
              <a:gd name="connsiteY372" fmla="*/ 4498328 h 6673820"/>
              <a:gd name="connsiteX373" fmla="*/ 11674851 w 11748700"/>
              <a:gd name="connsiteY373" fmla="*/ 4541664 h 6673820"/>
              <a:gd name="connsiteX374" fmla="*/ 11687852 w 11748700"/>
              <a:gd name="connsiteY374" fmla="*/ 4658673 h 6673820"/>
              <a:gd name="connsiteX375" fmla="*/ 11692185 w 11748700"/>
              <a:gd name="connsiteY375" fmla="*/ 4715010 h 6673820"/>
              <a:gd name="connsiteX376" fmla="*/ 11700853 w 11748700"/>
              <a:gd name="connsiteY376" fmla="*/ 4771348 h 6673820"/>
              <a:gd name="connsiteX377" fmla="*/ 11709520 w 11748700"/>
              <a:gd name="connsiteY377" fmla="*/ 4923026 h 6673820"/>
              <a:gd name="connsiteX378" fmla="*/ 11718187 w 11748700"/>
              <a:gd name="connsiteY378" fmla="*/ 4983697 h 6673820"/>
              <a:gd name="connsiteX379" fmla="*/ 11726855 w 11748700"/>
              <a:gd name="connsiteY379" fmla="*/ 5079037 h 6673820"/>
              <a:gd name="connsiteX380" fmla="*/ 11731188 w 11748700"/>
              <a:gd name="connsiteY380" fmla="*/ 5105039 h 6673820"/>
              <a:gd name="connsiteX381" fmla="*/ 11744189 w 11748700"/>
              <a:gd name="connsiteY381" fmla="*/ 5230715 h 6673820"/>
              <a:gd name="connsiteX382" fmla="*/ 11726855 w 11748700"/>
              <a:gd name="connsiteY382" fmla="*/ 5690082 h 6673820"/>
              <a:gd name="connsiteX383" fmla="*/ 11687852 w 11748700"/>
              <a:gd name="connsiteY383" fmla="*/ 5785422 h 6673820"/>
              <a:gd name="connsiteX384" fmla="*/ 11670517 w 11748700"/>
              <a:gd name="connsiteY384" fmla="*/ 5815757 h 6673820"/>
              <a:gd name="connsiteX385" fmla="*/ 11601179 w 11748700"/>
              <a:gd name="connsiteY385" fmla="*/ 5859094 h 6673820"/>
              <a:gd name="connsiteX386" fmla="*/ 11458168 w 11748700"/>
              <a:gd name="connsiteY386" fmla="*/ 5919765 h 6673820"/>
              <a:gd name="connsiteX387" fmla="*/ 11401831 w 11748700"/>
              <a:gd name="connsiteY387" fmla="*/ 5963101 h 6673820"/>
              <a:gd name="connsiteX388" fmla="*/ 11297823 w 11748700"/>
              <a:gd name="connsiteY388" fmla="*/ 6032440 h 6673820"/>
              <a:gd name="connsiteX389" fmla="*/ 11258820 w 11748700"/>
              <a:gd name="connsiteY389" fmla="*/ 6075776 h 6673820"/>
              <a:gd name="connsiteX390" fmla="*/ 11198149 w 11748700"/>
              <a:gd name="connsiteY390" fmla="*/ 6123446 h 6673820"/>
              <a:gd name="connsiteX391" fmla="*/ 11098475 w 11748700"/>
              <a:gd name="connsiteY391" fmla="*/ 6210119 h 6673820"/>
              <a:gd name="connsiteX392" fmla="*/ 10942464 w 11748700"/>
              <a:gd name="connsiteY392" fmla="*/ 6327128 h 6673820"/>
              <a:gd name="connsiteX393" fmla="*/ 10634775 w 11748700"/>
              <a:gd name="connsiteY393" fmla="*/ 6461471 h 6673820"/>
              <a:gd name="connsiteX394" fmla="*/ 10461429 w 11748700"/>
              <a:gd name="connsiteY394" fmla="*/ 6478806 h 6673820"/>
              <a:gd name="connsiteX395" fmla="*/ 10041065 w 11748700"/>
              <a:gd name="connsiteY395" fmla="*/ 6487473 h 6673820"/>
              <a:gd name="connsiteX396" fmla="*/ 9967393 w 11748700"/>
              <a:gd name="connsiteY396" fmla="*/ 6491807 h 6673820"/>
              <a:gd name="connsiteX397" fmla="*/ 9885054 w 11748700"/>
              <a:gd name="connsiteY397" fmla="*/ 6509141 h 6673820"/>
              <a:gd name="connsiteX398" fmla="*/ 9798381 w 11748700"/>
              <a:gd name="connsiteY398" fmla="*/ 6522142 h 6673820"/>
              <a:gd name="connsiteX399" fmla="*/ 9681372 w 11748700"/>
              <a:gd name="connsiteY399" fmla="*/ 6548144 h 6673820"/>
              <a:gd name="connsiteX400" fmla="*/ 9486358 w 11748700"/>
              <a:gd name="connsiteY400" fmla="*/ 6574146 h 6673820"/>
              <a:gd name="connsiteX401" fmla="*/ 9278343 w 11748700"/>
              <a:gd name="connsiteY401" fmla="*/ 6613149 h 6673820"/>
              <a:gd name="connsiteX402" fmla="*/ 9209004 w 11748700"/>
              <a:gd name="connsiteY402" fmla="*/ 6630483 h 6673820"/>
              <a:gd name="connsiteX403" fmla="*/ 8775639 w 11748700"/>
              <a:gd name="connsiteY403" fmla="*/ 6647818 h 6673820"/>
              <a:gd name="connsiteX404" fmla="*/ 8463617 w 11748700"/>
              <a:gd name="connsiteY404" fmla="*/ 6656485 h 6673820"/>
              <a:gd name="connsiteX405" fmla="*/ 8368276 w 11748700"/>
              <a:gd name="connsiteY405" fmla="*/ 6660819 h 6673820"/>
              <a:gd name="connsiteX406" fmla="*/ 8216599 w 11748700"/>
              <a:gd name="connsiteY406" fmla="*/ 6665153 h 6673820"/>
              <a:gd name="connsiteX407" fmla="*/ 7848239 w 11748700"/>
              <a:gd name="connsiteY407" fmla="*/ 6656485 h 6673820"/>
              <a:gd name="connsiteX408" fmla="*/ 7800568 w 11748700"/>
              <a:gd name="connsiteY408" fmla="*/ 6652152 h 6673820"/>
              <a:gd name="connsiteX409" fmla="*/ 7748565 w 11748700"/>
              <a:gd name="connsiteY409" fmla="*/ 6643484 h 6673820"/>
              <a:gd name="connsiteX410" fmla="*/ 7614221 w 11748700"/>
              <a:gd name="connsiteY410" fmla="*/ 6634817 h 6673820"/>
              <a:gd name="connsiteX411" fmla="*/ 7432208 w 11748700"/>
              <a:gd name="connsiteY411" fmla="*/ 6600148 h 6673820"/>
              <a:gd name="connsiteX412" fmla="*/ 7319533 w 11748700"/>
              <a:gd name="connsiteY412" fmla="*/ 6574146 h 6673820"/>
              <a:gd name="connsiteX413" fmla="*/ 7276197 w 11748700"/>
              <a:gd name="connsiteY413" fmla="*/ 6569812 h 6673820"/>
              <a:gd name="connsiteX414" fmla="*/ 7011844 w 11748700"/>
              <a:gd name="connsiteY414" fmla="*/ 6548144 h 6673820"/>
              <a:gd name="connsiteX415" fmla="*/ 6925171 w 11748700"/>
              <a:gd name="connsiteY415" fmla="*/ 6565479 h 6673820"/>
              <a:gd name="connsiteX416" fmla="*/ 6912170 w 11748700"/>
              <a:gd name="connsiteY416" fmla="*/ 6569812 h 6673820"/>
              <a:gd name="connsiteX417" fmla="*/ 6890502 w 11748700"/>
              <a:gd name="connsiteY417" fmla="*/ 6582813 h 6673820"/>
              <a:gd name="connsiteX418" fmla="*/ 6795162 w 11748700"/>
              <a:gd name="connsiteY418" fmla="*/ 6634817 h 6673820"/>
              <a:gd name="connsiteX419" fmla="*/ 6691154 w 11748700"/>
              <a:gd name="connsiteY419" fmla="*/ 6643484 h 6673820"/>
              <a:gd name="connsiteX420" fmla="*/ 6617482 w 11748700"/>
              <a:gd name="connsiteY420" fmla="*/ 6656485 h 6673820"/>
              <a:gd name="connsiteX421" fmla="*/ 6582813 w 11748700"/>
              <a:gd name="connsiteY421" fmla="*/ 6665153 h 6673820"/>
              <a:gd name="connsiteX422" fmla="*/ 6548144 w 11748700"/>
              <a:gd name="connsiteY422" fmla="*/ 6669486 h 6673820"/>
              <a:gd name="connsiteX423" fmla="*/ 6517808 w 11748700"/>
              <a:gd name="connsiteY423" fmla="*/ 6673820 h 6673820"/>
              <a:gd name="connsiteX424" fmla="*/ 6015105 w 11748700"/>
              <a:gd name="connsiteY424" fmla="*/ 6669486 h 6673820"/>
              <a:gd name="connsiteX425" fmla="*/ 5915431 w 11748700"/>
              <a:gd name="connsiteY425" fmla="*/ 6647818 h 6673820"/>
              <a:gd name="connsiteX426" fmla="*/ 5538403 w 11748700"/>
              <a:gd name="connsiteY426" fmla="*/ 6652152 h 6673820"/>
              <a:gd name="connsiteX427" fmla="*/ 5196045 w 11748700"/>
              <a:gd name="connsiteY427" fmla="*/ 6634817 h 6673820"/>
              <a:gd name="connsiteX428" fmla="*/ 4489660 w 11748700"/>
              <a:gd name="connsiteY428" fmla="*/ 6608815 h 6673820"/>
              <a:gd name="connsiteX429" fmla="*/ 4311981 w 11748700"/>
              <a:gd name="connsiteY429" fmla="*/ 6582813 h 6673820"/>
              <a:gd name="connsiteX430" fmla="*/ 4090965 w 11748700"/>
              <a:gd name="connsiteY430" fmla="*/ 6552478 h 6673820"/>
              <a:gd name="connsiteX431" fmla="*/ 3999958 w 11748700"/>
              <a:gd name="connsiteY431" fmla="*/ 6513475 h 6673820"/>
              <a:gd name="connsiteX432" fmla="*/ 3666267 w 11748700"/>
              <a:gd name="connsiteY432" fmla="*/ 6448470 h 6673820"/>
              <a:gd name="connsiteX433" fmla="*/ 3588261 w 11748700"/>
              <a:gd name="connsiteY433" fmla="*/ 6439803 h 6673820"/>
              <a:gd name="connsiteX434" fmla="*/ 3336910 w 11748700"/>
              <a:gd name="connsiteY434" fmla="*/ 6405134 h 6673820"/>
              <a:gd name="connsiteX435" fmla="*/ 3003219 w 11748700"/>
              <a:gd name="connsiteY435" fmla="*/ 6340129 h 6673820"/>
              <a:gd name="connsiteX436" fmla="*/ 2825539 w 11748700"/>
              <a:gd name="connsiteY436" fmla="*/ 6309793 h 6673820"/>
              <a:gd name="connsiteX437" fmla="*/ 2678195 w 11748700"/>
              <a:gd name="connsiteY437" fmla="*/ 6288125 h 6673820"/>
              <a:gd name="connsiteX438" fmla="*/ 2500515 w 11748700"/>
              <a:gd name="connsiteY438" fmla="*/ 6305460 h 6673820"/>
              <a:gd name="connsiteX439" fmla="*/ 2439844 w 11748700"/>
              <a:gd name="connsiteY439" fmla="*/ 6314127 h 6673820"/>
              <a:gd name="connsiteX440" fmla="*/ 2244830 w 11748700"/>
              <a:gd name="connsiteY440" fmla="*/ 6361797 h 6673820"/>
              <a:gd name="connsiteX441" fmla="*/ 2088819 w 11748700"/>
              <a:gd name="connsiteY441" fmla="*/ 6383465 h 6673820"/>
              <a:gd name="connsiteX442" fmla="*/ 2015147 w 11748700"/>
              <a:gd name="connsiteY442" fmla="*/ 6400800 h 6673820"/>
              <a:gd name="connsiteX443" fmla="*/ 1950142 w 11748700"/>
              <a:gd name="connsiteY443" fmla="*/ 6409467 h 6673820"/>
              <a:gd name="connsiteX444" fmla="*/ 1815799 w 11748700"/>
              <a:gd name="connsiteY444" fmla="*/ 6444137 h 6673820"/>
              <a:gd name="connsiteX445" fmla="*/ 1681456 w 11748700"/>
              <a:gd name="connsiteY445" fmla="*/ 6452804 h 6673820"/>
              <a:gd name="connsiteX446" fmla="*/ 1473440 w 11748700"/>
              <a:gd name="connsiteY446" fmla="*/ 6431136 h 6673820"/>
              <a:gd name="connsiteX447" fmla="*/ 1369433 w 11748700"/>
              <a:gd name="connsiteY447" fmla="*/ 6418135 h 6673820"/>
              <a:gd name="connsiteX448" fmla="*/ 1287093 w 11748700"/>
              <a:gd name="connsiteY448" fmla="*/ 6405134 h 6673820"/>
              <a:gd name="connsiteX449" fmla="*/ 1239423 w 11748700"/>
              <a:gd name="connsiteY449" fmla="*/ 6396466 h 6673820"/>
              <a:gd name="connsiteX450" fmla="*/ 1165751 w 11748700"/>
              <a:gd name="connsiteY450" fmla="*/ 6370464 h 6673820"/>
              <a:gd name="connsiteX451" fmla="*/ 1053076 w 11748700"/>
              <a:gd name="connsiteY451" fmla="*/ 6335795 h 6673820"/>
              <a:gd name="connsiteX452" fmla="*/ 892731 w 11748700"/>
              <a:gd name="connsiteY452" fmla="*/ 6244789 h 6673820"/>
              <a:gd name="connsiteX453" fmla="*/ 858062 w 11748700"/>
              <a:gd name="connsiteY453" fmla="*/ 6218787 h 6673820"/>
              <a:gd name="connsiteX454" fmla="*/ 775723 w 11748700"/>
              <a:gd name="connsiteY454" fmla="*/ 6149448 h 6673820"/>
              <a:gd name="connsiteX455" fmla="*/ 719385 w 11748700"/>
              <a:gd name="connsiteY455" fmla="*/ 6023773 h 6673820"/>
              <a:gd name="connsiteX456" fmla="*/ 654381 w 11748700"/>
              <a:gd name="connsiteY456" fmla="*/ 5950101 h 6673820"/>
              <a:gd name="connsiteX457" fmla="*/ 628379 w 11748700"/>
              <a:gd name="connsiteY457" fmla="*/ 5893763 h 6673820"/>
              <a:gd name="connsiteX458" fmla="*/ 576375 w 11748700"/>
              <a:gd name="connsiteY458" fmla="*/ 5802756 h 6673820"/>
              <a:gd name="connsiteX459" fmla="*/ 489702 w 11748700"/>
              <a:gd name="connsiteY459" fmla="*/ 5620743 h 6673820"/>
              <a:gd name="connsiteX460" fmla="*/ 476701 w 11748700"/>
              <a:gd name="connsiteY460" fmla="*/ 5551405 h 6673820"/>
              <a:gd name="connsiteX461" fmla="*/ 372693 w 11748700"/>
              <a:gd name="connsiteY461" fmla="*/ 5317388 h 6673820"/>
              <a:gd name="connsiteX462" fmla="*/ 359693 w 11748700"/>
              <a:gd name="connsiteY462" fmla="*/ 5269718 h 6673820"/>
              <a:gd name="connsiteX463" fmla="*/ 329357 w 11748700"/>
              <a:gd name="connsiteY463" fmla="*/ 5183045 h 6673820"/>
              <a:gd name="connsiteX464" fmla="*/ 281687 w 11748700"/>
              <a:gd name="connsiteY464" fmla="*/ 5083371 h 6673820"/>
              <a:gd name="connsiteX465" fmla="*/ 251351 w 11748700"/>
              <a:gd name="connsiteY465" fmla="*/ 5009699 h 6673820"/>
              <a:gd name="connsiteX466" fmla="*/ 238350 w 11748700"/>
              <a:gd name="connsiteY466" fmla="*/ 4970696 h 6673820"/>
              <a:gd name="connsiteX467" fmla="*/ 212348 w 11748700"/>
              <a:gd name="connsiteY467" fmla="*/ 4936027 h 6673820"/>
              <a:gd name="connsiteX468" fmla="*/ 177679 w 11748700"/>
              <a:gd name="connsiteY468" fmla="*/ 4849354 h 6673820"/>
              <a:gd name="connsiteX469" fmla="*/ 125675 w 11748700"/>
              <a:gd name="connsiteY469" fmla="*/ 4745346 h 6673820"/>
              <a:gd name="connsiteX470" fmla="*/ 99674 w 11748700"/>
              <a:gd name="connsiteY470" fmla="*/ 4654339 h 6673820"/>
              <a:gd name="connsiteX471" fmla="*/ 73672 w 11748700"/>
              <a:gd name="connsiteY471" fmla="*/ 4602336 h 6673820"/>
              <a:gd name="connsiteX472" fmla="*/ 69338 w 11748700"/>
              <a:gd name="connsiteY472" fmla="*/ 4580667 h 6673820"/>
              <a:gd name="connsiteX473" fmla="*/ 47670 w 11748700"/>
              <a:gd name="connsiteY473" fmla="*/ 4537331 h 6673820"/>
              <a:gd name="connsiteX474" fmla="*/ 39002 w 11748700"/>
              <a:gd name="connsiteY474" fmla="*/ 4515663 h 6673820"/>
              <a:gd name="connsiteX475" fmla="*/ 34669 w 11748700"/>
              <a:gd name="connsiteY475" fmla="*/ 4493994 h 6673820"/>
              <a:gd name="connsiteX476" fmla="*/ 30335 w 11748700"/>
              <a:gd name="connsiteY476" fmla="*/ 4450658 h 6673820"/>
              <a:gd name="connsiteX477" fmla="*/ 21668 w 11748700"/>
              <a:gd name="connsiteY477" fmla="*/ 4428990 h 6673820"/>
              <a:gd name="connsiteX478" fmla="*/ 13001 w 11748700"/>
              <a:gd name="connsiteY478" fmla="*/ 4359651 h 6673820"/>
              <a:gd name="connsiteX479" fmla="*/ 0 w 11748700"/>
              <a:gd name="connsiteY479" fmla="*/ 4238309 h 6673820"/>
              <a:gd name="connsiteX480" fmla="*/ 4333 w 11748700"/>
              <a:gd name="connsiteY480" fmla="*/ 4025960 h 6673820"/>
              <a:gd name="connsiteX481" fmla="*/ 13001 w 11748700"/>
              <a:gd name="connsiteY481" fmla="*/ 3999958 h 6673820"/>
              <a:gd name="connsiteX482" fmla="*/ 17334 w 11748700"/>
              <a:gd name="connsiteY482" fmla="*/ 3973956 h 6673820"/>
              <a:gd name="connsiteX483" fmla="*/ 26002 w 11748700"/>
              <a:gd name="connsiteY483" fmla="*/ 3930620 h 6673820"/>
              <a:gd name="connsiteX484" fmla="*/ 34669 w 11748700"/>
              <a:gd name="connsiteY484" fmla="*/ 3878616 h 6673820"/>
              <a:gd name="connsiteX485" fmla="*/ 43336 w 11748700"/>
              <a:gd name="connsiteY485" fmla="*/ 3861282 h 6673820"/>
              <a:gd name="connsiteX486" fmla="*/ 47670 w 11748700"/>
              <a:gd name="connsiteY486" fmla="*/ 3843947 h 6673820"/>
              <a:gd name="connsiteX487" fmla="*/ 56337 w 11748700"/>
              <a:gd name="connsiteY487" fmla="*/ 3826612 h 6673820"/>
              <a:gd name="connsiteX488" fmla="*/ 69338 w 11748700"/>
              <a:gd name="connsiteY488" fmla="*/ 3787610 h 6673820"/>
              <a:gd name="connsiteX489" fmla="*/ 78005 w 11748700"/>
              <a:gd name="connsiteY489" fmla="*/ 3770275 h 6673820"/>
              <a:gd name="connsiteX490" fmla="*/ 95340 w 11748700"/>
              <a:gd name="connsiteY490" fmla="*/ 3718271 h 6673820"/>
              <a:gd name="connsiteX491" fmla="*/ 104007 w 11748700"/>
              <a:gd name="connsiteY491" fmla="*/ 3696603 h 6673820"/>
              <a:gd name="connsiteX492" fmla="*/ 151677 w 11748700"/>
              <a:gd name="connsiteY492" fmla="*/ 3657600 h 6673820"/>
              <a:gd name="connsiteX493" fmla="*/ 294688 w 11748700"/>
              <a:gd name="connsiteY493" fmla="*/ 3661934 h 6673820"/>
              <a:gd name="connsiteX494" fmla="*/ 359693 w 11748700"/>
              <a:gd name="connsiteY494" fmla="*/ 3692269 h 6673820"/>
              <a:gd name="connsiteX495" fmla="*/ 377027 w 11748700"/>
              <a:gd name="connsiteY495" fmla="*/ 3709604 h 6673820"/>
              <a:gd name="connsiteX496" fmla="*/ 437698 w 11748700"/>
              <a:gd name="connsiteY496" fmla="*/ 3726938 h 6673820"/>
              <a:gd name="connsiteX497" fmla="*/ 511177 w 11748700"/>
              <a:gd name="connsiteY49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024845 w 11748700"/>
              <a:gd name="connsiteY124" fmla="*/ 4697676 h 6673820"/>
              <a:gd name="connsiteX125" fmla="*/ 7163522 w 11748700"/>
              <a:gd name="connsiteY125" fmla="*/ 4658673 h 6673820"/>
              <a:gd name="connsiteX126" fmla="*/ 7193857 w 11748700"/>
              <a:gd name="connsiteY126" fmla="*/ 4641338 h 6673820"/>
              <a:gd name="connsiteX127" fmla="*/ 7224193 w 11748700"/>
              <a:gd name="connsiteY127" fmla="*/ 4637005 h 6673820"/>
              <a:gd name="connsiteX128" fmla="*/ 7245861 w 11748700"/>
              <a:gd name="connsiteY128" fmla="*/ 4632671 h 6673820"/>
              <a:gd name="connsiteX129" fmla="*/ 7271863 w 11748700"/>
              <a:gd name="connsiteY129" fmla="*/ 4628337 h 6673820"/>
              <a:gd name="connsiteX130" fmla="*/ 7284864 w 11748700"/>
              <a:gd name="connsiteY130" fmla="*/ 4624004 h 6673820"/>
              <a:gd name="connsiteX131" fmla="*/ 7310866 w 11748700"/>
              <a:gd name="connsiteY131" fmla="*/ 4619670 h 6673820"/>
              <a:gd name="connsiteX132" fmla="*/ 7328201 w 11748700"/>
              <a:gd name="connsiteY132" fmla="*/ 4615337 h 6673820"/>
              <a:gd name="connsiteX133" fmla="*/ 7436542 w 11748700"/>
              <a:gd name="connsiteY133" fmla="*/ 4619670 h 6673820"/>
              <a:gd name="connsiteX134" fmla="*/ 7492879 w 11748700"/>
              <a:gd name="connsiteY134" fmla="*/ 4632671 h 6673820"/>
              <a:gd name="connsiteX135" fmla="*/ 7505880 w 11748700"/>
              <a:gd name="connsiteY135" fmla="*/ 4637005 h 6673820"/>
              <a:gd name="connsiteX136" fmla="*/ 7531882 w 11748700"/>
              <a:gd name="connsiteY136" fmla="*/ 4641338 h 6673820"/>
              <a:gd name="connsiteX137" fmla="*/ 7562218 w 11748700"/>
              <a:gd name="connsiteY137" fmla="*/ 4650006 h 6673820"/>
              <a:gd name="connsiteX138" fmla="*/ 7570885 w 11748700"/>
              <a:gd name="connsiteY138" fmla="*/ 4663007 h 6673820"/>
              <a:gd name="connsiteX139" fmla="*/ 7588220 w 11748700"/>
              <a:gd name="connsiteY139" fmla="*/ 4697676 h 6673820"/>
              <a:gd name="connsiteX140" fmla="*/ 7601220 w 11748700"/>
              <a:gd name="connsiteY140" fmla="*/ 4715010 h 6673820"/>
              <a:gd name="connsiteX141" fmla="*/ 7614221 w 11748700"/>
              <a:gd name="connsiteY141" fmla="*/ 4728011 h 6673820"/>
              <a:gd name="connsiteX142" fmla="*/ 7622889 w 11748700"/>
              <a:gd name="connsiteY142" fmla="*/ 4745346 h 6673820"/>
              <a:gd name="connsiteX143" fmla="*/ 7640223 w 11748700"/>
              <a:gd name="connsiteY143" fmla="*/ 4767014 h 6673820"/>
              <a:gd name="connsiteX144" fmla="*/ 7661892 w 11748700"/>
              <a:gd name="connsiteY144" fmla="*/ 4801683 h 6673820"/>
              <a:gd name="connsiteX145" fmla="*/ 7666225 w 11748700"/>
              <a:gd name="connsiteY145" fmla="*/ 4814684 h 6673820"/>
              <a:gd name="connsiteX146" fmla="*/ 7674893 w 11748700"/>
              <a:gd name="connsiteY146" fmla="*/ 4827685 h 6673820"/>
              <a:gd name="connsiteX147" fmla="*/ 7731230 w 11748700"/>
              <a:gd name="connsiteY147" fmla="*/ 4888356 h 6673820"/>
              <a:gd name="connsiteX148" fmla="*/ 7744231 w 11748700"/>
              <a:gd name="connsiteY148" fmla="*/ 4901357 h 6673820"/>
              <a:gd name="connsiteX149" fmla="*/ 7765899 w 11748700"/>
              <a:gd name="connsiteY149" fmla="*/ 4931693 h 6673820"/>
              <a:gd name="connsiteX150" fmla="*/ 7809236 w 11748700"/>
              <a:gd name="connsiteY150" fmla="*/ 4966362 h 6673820"/>
              <a:gd name="connsiteX151" fmla="*/ 7908910 w 11748700"/>
              <a:gd name="connsiteY151" fmla="*/ 4962028 h 6673820"/>
              <a:gd name="connsiteX152" fmla="*/ 7973914 w 11748700"/>
              <a:gd name="connsiteY152" fmla="*/ 4953361 h 6673820"/>
              <a:gd name="connsiteX153" fmla="*/ 7995583 w 11748700"/>
              <a:gd name="connsiteY153" fmla="*/ 4949028 h 6673820"/>
              <a:gd name="connsiteX154" fmla="*/ 8069255 w 11748700"/>
              <a:gd name="connsiteY154" fmla="*/ 4944694 h 6673820"/>
              <a:gd name="connsiteX155" fmla="*/ 8147260 w 11748700"/>
              <a:gd name="connsiteY155" fmla="*/ 4931693 h 6673820"/>
              <a:gd name="connsiteX156" fmla="*/ 8199264 w 11748700"/>
              <a:gd name="connsiteY156" fmla="*/ 4918692 h 6673820"/>
              <a:gd name="connsiteX157" fmla="*/ 8238267 w 11748700"/>
              <a:gd name="connsiteY157" fmla="*/ 4910025 h 6673820"/>
              <a:gd name="connsiteX158" fmla="*/ 8298938 w 11748700"/>
              <a:gd name="connsiteY158" fmla="*/ 4875355 h 6673820"/>
              <a:gd name="connsiteX159" fmla="*/ 8320606 w 11748700"/>
              <a:gd name="connsiteY159" fmla="*/ 4866688 h 6673820"/>
              <a:gd name="connsiteX160" fmla="*/ 8342275 w 11748700"/>
              <a:gd name="connsiteY160" fmla="*/ 4853687 h 6673820"/>
              <a:gd name="connsiteX161" fmla="*/ 8411613 w 11748700"/>
              <a:gd name="connsiteY161" fmla="*/ 4823352 h 6673820"/>
              <a:gd name="connsiteX162" fmla="*/ 8433281 w 11748700"/>
              <a:gd name="connsiteY162" fmla="*/ 4810351 h 6673820"/>
              <a:gd name="connsiteX163" fmla="*/ 8463617 w 11748700"/>
              <a:gd name="connsiteY163" fmla="*/ 4788683 h 6673820"/>
              <a:gd name="connsiteX164" fmla="*/ 8532955 w 11748700"/>
              <a:gd name="connsiteY164" fmla="*/ 4758347 h 6673820"/>
              <a:gd name="connsiteX165" fmla="*/ 8576292 w 11748700"/>
              <a:gd name="connsiteY165" fmla="*/ 4736679 h 6673820"/>
              <a:gd name="connsiteX166" fmla="*/ 8597960 w 11748700"/>
              <a:gd name="connsiteY166" fmla="*/ 4723678 h 6673820"/>
              <a:gd name="connsiteX167" fmla="*/ 8632629 w 11748700"/>
              <a:gd name="connsiteY167" fmla="*/ 4706343 h 6673820"/>
              <a:gd name="connsiteX168" fmla="*/ 8671632 w 11748700"/>
              <a:gd name="connsiteY168" fmla="*/ 4680341 h 6673820"/>
              <a:gd name="connsiteX169" fmla="*/ 8727969 w 11748700"/>
              <a:gd name="connsiteY169" fmla="*/ 4641338 h 6673820"/>
              <a:gd name="connsiteX170" fmla="*/ 8758305 w 11748700"/>
              <a:gd name="connsiteY170" fmla="*/ 4615337 h 6673820"/>
              <a:gd name="connsiteX171" fmla="*/ 8827643 w 11748700"/>
              <a:gd name="connsiteY171" fmla="*/ 4567666 h 6673820"/>
              <a:gd name="connsiteX172" fmla="*/ 8914316 w 11748700"/>
              <a:gd name="connsiteY172" fmla="*/ 4515663 h 6673820"/>
              <a:gd name="connsiteX173" fmla="*/ 8940318 w 11748700"/>
              <a:gd name="connsiteY173" fmla="*/ 4493994 h 6673820"/>
              <a:gd name="connsiteX174" fmla="*/ 8961986 w 11748700"/>
              <a:gd name="connsiteY174" fmla="*/ 4472326 h 6673820"/>
              <a:gd name="connsiteX175" fmla="*/ 9000989 w 11748700"/>
              <a:gd name="connsiteY175" fmla="*/ 4437657 h 6673820"/>
              <a:gd name="connsiteX176" fmla="*/ 9022657 w 11748700"/>
              <a:gd name="connsiteY176" fmla="*/ 4415989 h 6673820"/>
              <a:gd name="connsiteX177" fmla="*/ 9052993 w 11748700"/>
              <a:gd name="connsiteY177" fmla="*/ 4389987 h 6673820"/>
              <a:gd name="connsiteX178" fmla="*/ 9109330 w 11748700"/>
              <a:gd name="connsiteY178" fmla="*/ 4329316 h 6673820"/>
              <a:gd name="connsiteX179" fmla="*/ 9165668 w 11748700"/>
              <a:gd name="connsiteY179" fmla="*/ 4290313 h 6673820"/>
              <a:gd name="connsiteX180" fmla="*/ 9191670 w 11748700"/>
              <a:gd name="connsiteY180" fmla="*/ 4268645 h 6673820"/>
              <a:gd name="connsiteX181" fmla="*/ 9248007 w 11748700"/>
              <a:gd name="connsiteY181" fmla="*/ 4238309 h 6673820"/>
              <a:gd name="connsiteX182" fmla="*/ 9339014 w 11748700"/>
              <a:gd name="connsiteY182" fmla="*/ 4155970 h 6673820"/>
              <a:gd name="connsiteX183" fmla="*/ 9430020 w 11748700"/>
              <a:gd name="connsiteY183" fmla="*/ 4025960 h 6673820"/>
              <a:gd name="connsiteX184" fmla="*/ 9495025 w 11748700"/>
              <a:gd name="connsiteY184" fmla="*/ 3900284 h 6673820"/>
              <a:gd name="connsiteX185" fmla="*/ 9568697 w 11748700"/>
              <a:gd name="connsiteY185" fmla="*/ 3796277 h 6673820"/>
              <a:gd name="connsiteX186" fmla="*/ 9612034 w 11748700"/>
              <a:gd name="connsiteY186" fmla="*/ 3713937 h 6673820"/>
              <a:gd name="connsiteX187" fmla="*/ 9655370 w 11748700"/>
              <a:gd name="connsiteY187" fmla="*/ 3644599 h 6673820"/>
              <a:gd name="connsiteX188" fmla="*/ 9651037 w 11748700"/>
              <a:gd name="connsiteY188" fmla="*/ 3475587 h 6673820"/>
              <a:gd name="connsiteX189" fmla="*/ 9612034 w 11748700"/>
              <a:gd name="connsiteY189" fmla="*/ 3410582 h 6673820"/>
              <a:gd name="connsiteX190" fmla="*/ 9473357 w 11748700"/>
              <a:gd name="connsiteY190" fmla="*/ 3237236 h 6673820"/>
              <a:gd name="connsiteX191" fmla="*/ 9399685 w 11748700"/>
              <a:gd name="connsiteY191" fmla="*/ 3176565 h 6673820"/>
              <a:gd name="connsiteX192" fmla="*/ 9347681 w 11748700"/>
              <a:gd name="connsiteY192" fmla="*/ 3128895 h 6673820"/>
              <a:gd name="connsiteX193" fmla="*/ 9217672 w 11748700"/>
              <a:gd name="connsiteY193" fmla="*/ 3042222 h 6673820"/>
              <a:gd name="connsiteX194" fmla="*/ 9083329 w 11748700"/>
              <a:gd name="connsiteY194" fmla="*/ 2968550 h 6673820"/>
              <a:gd name="connsiteX195" fmla="*/ 8983655 w 11748700"/>
              <a:gd name="connsiteY195" fmla="*/ 2933881 h 6673820"/>
              <a:gd name="connsiteX196" fmla="*/ 8831977 w 11748700"/>
              <a:gd name="connsiteY196" fmla="*/ 2873210 h 6673820"/>
              <a:gd name="connsiteX197" fmla="*/ 8680299 w 11748700"/>
              <a:gd name="connsiteY197" fmla="*/ 2803871 h 6673820"/>
              <a:gd name="connsiteX198" fmla="*/ 8567624 w 11748700"/>
              <a:gd name="connsiteY198" fmla="*/ 2773536 h 6673820"/>
              <a:gd name="connsiteX199" fmla="*/ 8446282 w 11748700"/>
              <a:gd name="connsiteY199" fmla="*/ 2730199 h 6673820"/>
              <a:gd name="connsiteX200" fmla="*/ 8242601 w 11748700"/>
              <a:gd name="connsiteY200" fmla="*/ 2673862 h 6673820"/>
              <a:gd name="connsiteX201" fmla="*/ 7917577 w 11748700"/>
              <a:gd name="connsiteY201" fmla="*/ 2561187 h 6673820"/>
              <a:gd name="connsiteX202" fmla="*/ 7683560 w 11748700"/>
              <a:gd name="connsiteY202" fmla="*/ 2496182 h 6673820"/>
              <a:gd name="connsiteX203" fmla="*/ 7302199 w 11748700"/>
              <a:gd name="connsiteY203" fmla="*/ 2379173 h 6673820"/>
              <a:gd name="connsiteX204" fmla="*/ 6920838 w 11748700"/>
              <a:gd name="connsiteY204" fmla="*/ 2322836 h 6673820"/>
              <a:gd name="connsiteX205" fmla="*/ 6799495 w 11748700"/>
              <a:gd name="connsiteY205" fmla="*/ 2288167 h 6673820"/>
              <a:gd name="connsiteX206" fmla="*/ 6730157 w 11748700"/>
              <a:gd name="connsiteY206" fmla="*/ 2279500 h 6673820"/>
              <a:gd name="connsiteX207" fmla="*/ 6630483 w 11748700"/>
              <a:gd name="connsiteY207" fmla="*/ 2262165 h 6673820"/>
              <a:gd name="connsiteX208" fmla="*/ 6582813 w 11748700"/>
              <a:gd name="connsiteY208" fmla="*/ 2249164 h 6673820"/>
              <a:gd name="connsiteX209" fmla="*/ 6478805 w 11748700"/>
              <a:gd name="connsiteY209" fmla="*/ 2240497 h 6673820"/>
              <a:gd name="connsiteX210" fmla="*/ 5997770 w 11748700"/>
              <a:gd name="connsiteY210" fmla="*/ 2227496 h 6673820"/>
              <a:gd name="connsiteX211" fmla="*/ 5183044 w 11748700"/>
              <a:gd name="connsiteY211" fmla="*/ 2223162 h 6673820"/>
              <a:gd name="connsiteX212" fmla="*/ 4593668 w 11748700"/>
              <a:gd name="connsiteY212" fmla="*/ 2201494 h 6673820"/>
              <a:gd name="connsiteX213" fmla="*/ 4467992 w 11748700"/>
              <a:gd name="connsiteY213" fmla="*/ 2188493 h 6673820"/>
              <a:gd name="connsiteX214" fmla="*/ 4277311 w 11748700"/>
              <a:gd name="connsiteY214" fmla="*/ 2171158 h 6673820"/>
              <a:gd name="connsiteX215" fmla="*/ 4207973 w 11748700"/>
              <a:gd name="connsiteY215" fmla="*/ 2162491 h 6673820"/>
              <a:gd name="connsiteX216" fmla="*/ 4168970 w 11748700"/>
              <a:gd name="connsiteY216" fmla="*/ 2153824 h 6673820"/>
              <a:gd name="connsiteX217" fmla="*/ 3722604 w 11748700"/>
              <a:gd name="connsiteY217" fmla="*/ 2145156 h 6673820"/>
              <a:gd name="connsiteX218" fmla="*/ 3627264 w 11748700"/>
              <a:gd name="connsiteY218" fmla="*/ 2136489 h 6673820"/>
              <a:gd name="connsiteX219" fmla="*/ 3592595 w 11748700"/>
              <a:gd name="connsiteY219" fmla="*/ 2123488 h 6673820"/>
              <a:gd name="connsiteX220" fmla="*/ 3471253 w 11748700"/>
              <a:gd name="connsiteY220" fmla="*/ 2101820 h 6673820"/>
              <a:gd name="connsiteX221" fmla="*/ 3349911 w 11748700"/>
              <a:gd name="connsiteY221" fmla="*/ 2054150 h 6673820"/>
              <a:gd name="connsiteX222" fmla="*/ 3228568 w 11748700"/>
              <a:gd name="connsiteY222" fmla="*/ 2006480 h 6673820"/>
              <a:gd name="connsiteX223" fmla="*/ 3206900 w 11748700"/>
              <a:gd name="connsiteY223" fmla="*/ 1989145 h 6673820"/>
              <a:gd name="connsiteX224" fmla="*/ 3163564 w 11748700"/>
              <a:gd name="connsiteY224" fmla="*/ 1967477 h 6673820"/>
              <a:gd name="connsiteX225" fmla="*/ 3124561 w 11748700"/>
              <a:gd name="connsiteY225" fmla="*/ 1932808 h 6673820"/>
              <a:gd name="connsiteX226" fmla="*/ 3094225 w 11748700"/>
              <a:gd name="connsiteY226" fmla="*/ 1911139 h 6673820"/>
              <a:gd name="connsiteX227" fmla="*/ 3020553 w 11748700"/>
              <a:gd name="connsiteY227" fmla="*/ 1850468 h 6673820"/>
              <a:gd name="connsiteX228" fmla="*/ 2994551 w 11748700"/>
              <a:gd name="connsiteY228" fmla="*/ 1828800 h 6673820"/>
              <a:gd name="connsiteX229" fmla="*/ 2977217 w 11748700"/>
              <a:gd name="connsiteY229" fmla="*/ 1807132 h 6673820"/>
              <a:gd name="connsiteX230" fmla="*/ 2964216 w 11748700"/>
              <a:gd name="connsiteY230" fmla="*/ 1794131 h 6673820"/>
              <a:gd name="connsiteX231" fmla="*/ 2951215 w 11748700"/>
              <a:gd name="connsiteY231" fmla="*/ 1768129 h 6673820"/>
              <a:gd name="connsiteX232" fmla="*/ 2933880 w 11748700"/>
              <a:gd name="connsiteY232" fmla="*/ 1746461 h 6673820"/>
              <a:gd name="connsiteX233" fmla="*/ 2916546 w 11748700"/>
              <a:gd name="connsiteY233" fmla="*/ 1720459 h 6673820"/>
              <a:gd name="connsiteX234" fmla="*/ 2899211 w 11748700"/>
              <a:gd name="connsiteY234" fmla="*/ 1703124 h 6673820"/>
              <a:gd name="connsiteX235" fmla="*/ 2890544 w 11748700"/>
              <a:gd name="connsiteY235" fmla="*/ 1690123 h 6673820"/>
              <a:gd name="connsiteX236" fmla="*/ 2829873 w 11748700"/>
              <a:gd name="connsiteY236" fmla="*/ 1607784 h 6673820"/>
              <a:gd name="connsiteX237" fmla="*/ 2816872 w 11748700"/>
              <a:gd name="connsiteY237" fmla="*/ 1577448 h 6673820"/>
              <a:gd name="connsiteX238" fmla="*/ 2812538 w 11748700"/>
              <a:gd name="connsiteY238" fmla="*/ 1542779 h 6673820"/>
              <a:gd name="connsiteX239" fmla="*/ 2808204 w 11748700"/>
              <a:gd name="connsiteY239" fmla="*/ 1430104 h 6673820"/>
              <a:gd name="connsiteX240" fmla="*/ 2799537 w 11748700"/>
              <a:gd name="connsiteY240" fmla="*/ 1391101 h 6673820"/>
              <a:gd name="connsiteX241" fmla="*/ 2795203 w 11748700"/>
              <a:gd name="connsiteY241" fmla="*/ 1343431 h 6673820"/>
              <a:gd name="connsiteX242" fmla="*/ 2786536 w 11748700"/>
              <a:gd name="connsiteY242" fmla="*/ 1300095 h 6673820"/>
              <a:gd name="connsiteX243" fmla="*/ 2773535 w 11748700"/>
              <a:gd name="connsiteY243" fmla="*/ 1152751 h 6673820"/>
              <a:gd name="connsiteX244" fmla="*/ 2769202 w 11748700"/>
              <a:gd name="connsiteY244" fmla="*/ 1135416 h 6673820"/>
              <a:gd name="connsiteX245" fmla="*/ 2777869 w 11748700"/>
              <a:gd name="connsiteY245" fmla="*/ 996739 h 6673820"/>
              <a:gd name="connsiteX246" fmla="*/ 2786536 w 11748700"/>
              <a:gd name="connsiteY246" fmla="*/ 966404 h 6673820"/>
              <a:gd name="connsiteX247" fmla="*/ 2812538 w 11748700"/>
              <a:gd name="connsiteY247" fmla="*/ 905733 h 6673820"/>
              <a:gd name="connsiteX248" fmla="*/ 2847207 w 11748700"/>
              <a:gd name="connsiteY248" fmla="*/ 862396 h 6673820"/>
              <a:gd name="connsiteX249" fmla="*/ 2864542 w 11748700"/>
              <a:gd name="connsiteY249" fmla="*/ 840728 h 6673820"/>
              <a:gd name="connsiteX250" fmla="*/ 2881876 w 11748700"/>
              <a:gd name="connsiteY250" fmla="*/ 827727 h 6673820"/>
              <a:gd name="connsiteX251" fmla="*/ 2894877 w 11748700"/>
              <a:gd name="connsiteY251" fmla="*/ 819060 h 6673820"/>
              <a:gd name="connsiteX252" fmla="*/ 2912212 w 11748700"/>
              <a:gd name="connsiteY252" fmla="*/ 801725 h 6673820"/>
              <a:gd name="connsiteX253" fmla="*/ 3003219 w 11748700"/>
              <a:gd name="connsiteY253" fmla="*/ 775723 h 6673820"/>
              <a:gd name="connsiteX254" fmla="*/ 3115893 w 11748700"/>
              <a:gd name="connsiteY254" fmla="*/ 749721 h 6673820"/>
              <a:gd name="connsiteX255" fmla="*/ 3137562 w 11748700"/>
              <a:gd name="connsiteY255" fmla="*/ 741054 h 6673820"/>
              <a:gd name="connsiteX256" fmla="*/ 3163564 w 11748700"/>
              <a:gd name="connsiteY256" fmla="*/ 732387 h 6673820"/>
              <a:gd name="connsiteX257" fmla="*/ 3219901 w 11748700"/>
              <a:gd name="connsiteY257" fmla="*/ 702051 h 6673820"/>
              <a:gd name="connsiteX258" fmla="*/ 3237236 w 11748700"/>
              <a:gd name="connsiteY258" fmla="*/ 689050 h 6673820"/>
              <a:gd name="connsiteX259" fmla="*/ 3293573 w 11748700"/>
              <a:gd name="connsiteY259" fmla="*/ 663048 h 6673820"/>
              <a:gd name="connsiteX260" fmla="*/ 3323909 w 11748700"/>
              <a:gd name="connsiteY260" fmla="*/ 650047 h 6673820"/>
              <a:gd name="connsiteX261" fmla="*/ 3362911 w 11748700"/>
              <a:gd name="connsiteY261" fmla="*/ 641380 h 6673820"/>
              <a:gd name="connsiteX262" fmla="*/ 3488587 w 11748700"/>
              <a:gd name="connsiteY262" fmla="*/ 619712 h 6673820"/>
              <a:gd name="connsiteX263" fmla="*/ 3644599 w 11748700"/>
              <a:gd name="connsiteY263" fmla="*/ 598044 h 6673820"/>
              <a:gd name="connsiteX264" fmla="*/ 3731272 w 11748700"/>
              <a:gd name="connsiteY264" fmla="*/ 589376 h 6673820"/>
              <a:gd name="connsiteX265" fmla="*/ 3809277 w 11748700"/>
              <a:gd name="connsiteY265" fmla="*/ 576375 h 6673820"/>
              <a:gd name="connsiteX266" fmla="*/ 3891617 w 11748700"/>
              <a:gd name="connsiteY266" fmla="*/ 567708 h 6673820"/>
              <a:gd name="connsiteX267" fmla="*/ 4359651 w 11748700"/>
              <a:gd name="connsiteY267" fmla="*/ 533039 h 6673820"/>
              <a:gd name="connsiteX268" fmla="*/ 4428989 w 11748700"/>
              <a:gd name="connsiteY268" fmla="*/ 520038 h 6673820"/>
              <a:gd name="connsiteX269" fmla="*/ 4554665 w 11748700"/>
              <a:gd name="connsiteY269" fmla="*/ 507037 h 6673820"/>
              <a:gd name="connsiteX270" fmla="*/ 4654339 w 11748700"/>
              <a:gd name="connsiteY270" fmla="*/ 485369 h 6673820"/>
              <a:gd name="connsiteX271" fmla="*/ 4758347 w 11748700"/>
              <a:gd name="connsiteY271" fmla="*/ 437699 h 6673820"/>
              <a:gd name="connsiteX272" fmla="*/ 4888356 w 11748700"/>
              <a:gd name="connsiteY272" fmla="*/ 416030 h 6673820"/>
              <a:gd name="connsiteX273" fmla="*/ 5105039 w 11748700"/>
              <a:gd name="connsiteY273" fmla="*/ 364027 h 6673820"/>
              <a:gd name="connsiteX274" fmla="*/ 5209046 w 11748700"/>
              <a:gd name="connsiteY274" fmla="*/ 351026 h 6673820"/>
              <a:gd name="connsiteX275" fmla="*/ 5386726 w 11748700"/>
              <a:gd name="connsiteY275" fmla="*/ 329357 h 6673820"/>
              <a:gd name="connsiteX276" fmla="*/ 5560072 w 11748700"/>
              <a:gd name="connsiteY276" fmla="*/ 320690 h 6673820"/>
              <a:gd name="connsiteX277" fmla="*/ 5742085 w 11748700"/>
              <a:gd name="connsiteY277" fmla="*/ 312023 h 6673820"/>
              <a:gd name="connsiteX278" fmla="*/ 5958767 w 11748700"/>
              <a:gd name="connsiteY278" fmla="*/ 307689 h 6673820"/>
              <a:gd name="connsiteX279" fmla="*/ 6114779 w 11748700"/>
              <a:gd name="connsiteY279" fmla="*/ 303355 h 6673820"/>
              <a:gd name="connsiteX280" fmla="*/ 6270790 w 11748700"/>
              <a:gd name="connsiteY280" fmla="*/ 281687 h 6673820"/>
              <a:gd name="connsiteX281" fmla="*/ 6392132 w 11748700"/>
              <a:gd name="connsiteY281" fmla="*/ 268686 h 6673820"/>
              <a:gd name="connsiteX282" fmla="*/ 6695488 w 11748700"/>
              <a:gd name="connsiteY282" fmla="*/ 260019 h 6673820"/>
              <a:gd name="connsiteX283" fmla="*/ 6764826 w 11748700"/>
              <a:gd name="connsiteY283" fmla="*/ 251352 h 6673820"/>
              <a:gd name="connsiteX284" fmla="*/ 6907837 w 11748700"/>
              <a:gd name="connsiteY284" fmla="*/ 238351 h 6673820"/>
              <a:gd name="connsiteX285" fmla="*/ 6959840 w 11748700"/>
              <a:gd name="connsiteY285" fmla="*/ 229683 h 6673820"/>
              <a:gd name="connsiteX286" fmla="*/ 6998843 w 11748700"/>
              <a:gd name="connsiteY286" fmla="*/ 212349 h 6673820"/>
              <a:gd name="connsiteX287" fmla="*/ 7115852 w 11748700"/>
              <a:gd name="connsiteY287" fmla="*/ 199348 h 6673820"/>
              <a:gd name="connsiteX288" fmla="*/ 7159188 w 11748700"/>
              <a:gd name="connsiteY288" fmla="*/ 186347 h 6673820"/>
              <a:gd name="connsiteX289" fmla="*/ 7189524 w 11748700"/>
              <a:gd name="connsiteY289" fmla="*/ 182013 h 6673820"/>
              <a:gd name="connsiteX290" fmla="*/ 7380204 w 11748700"/>
              <a:gd name="connsiteY290" fmla="*/ 173346 h 6673820"/>
              <a:gd name="connsiteX291" fmla="*/ 7440875 w 11748700"/>
              <a:gd name="connsiteY291" fmla="*/ 164679 h 6673820"/>
              <a:gd name="connsiteX292" fmla="*/ 7466877 w 11748700"/>
              <a:gd name="connsiteY292" fmla="*/ 156011 h 6673820"/>
              <a:gd name="connsiteX293" fmla="*/ 7514548 w 11748700"/>
              <a:gd name="connsiteY293" fmla="*/ 143010 h 6673820"/>
              <a:gd name="connsiteX294" fmla="*/ 7527548 w 11748700"/>
              <a:gd name="connsiteY294" fmla="*/ 134343 h 6673820"/>
              <a:gd name="connsiteX295" fmla="*/ 7570885 w 11748700"/>
              <a:gd name="connsiteY295" fmla="*/ 121342 h 6673820"/>
              <a:gd name="connsiteX296" fmla="*/ 7609888 w 11748700"/>
              <a:gd name="connsiteY296" fmla="*/ 104008 h 6673820"/>
              <a:gd name="connsiteX297" fmla="*/ 7726896 w 11748700"/>
              <a:gd name="connsiteY297" fmla="*/ 82339 h 6673820"/>
              <a:gd name="connsiteX298" fmla="*/ 7752898 w 11748700"/>
              <a:gd name="connsiteY298" fmla="*/ 78006 h 6673820"/>
              <a:gd name="connsiteX299" fmla="*/ 7787567 w 11748700"/>
              <a:gd name="connsiteY299" fmla="*/ 73672 h 6673820"/>
              <a:gd name="connsiteX300" fmla="*/ 7804902 w 11748700"/>
              <a:gd name="connsiteY300" fmla="*/ 69338 h 6673820"/>
              <a:gd name="connsiteX301" fmla="*/ 7913243 w 11748700"/>
              <a:gd name="connsiteY301" fmla="*/ 65005 h 6673820"/>
              <a:gd name="connsiteX302" fmla="*/ 8021584 w 11748700"/>
              <a:gd name="connsiteY302" fmla="*/ 47670 h 6673820"/>
              <a:gd name="connsiteX303" fmla="*/ 8064921 w 11748700"/>
              <a:gd name="connsiteY303" fmla="*/ 34669 h 6673820"/>
              <a:gd name="connsiteX304" fmla="*/ 8099590 w 11748700"/>
              <a:gd name="connsiteY304" fmla="*/ 21668 h 6673820"/>
              <a:gd name="connsiteX305" fmla="*/ 8121258 w 11748700"/>
              <a:gd name="connsiteY305" fmla="*/ 13001 h 6673820"/>
              <a:gd name="connsiteX306" fmla="*/ 8134259 w 11748700"/>
              <a:gd name="connsiteY306" fmla="*/ 8667 h 6673820"/>
              <a:gd name="connsiteX307" fmla="*/ 8155928 w 11748700"/>
              <a:gd name="connsiteY307" fmla="*/ 0 h 6673820"/>
              <a:gd name="connsiteX308" fmla="*/ 8216599 w 11748700"/>
              <a:gd name="connsiteY308" fmla="*/ 4334 h 6673820"/>
              <a:gd name="connsiteX309" fmla="*/ 8238267 w 11748700"/>
              <a:gd name="connsiteY309" fmla="*/ 13001 h 6673820"/>
              <a:gd name="connsiteX310" fmla="*/ 8272936 w 11748700"/>
              <a:gd name="connsiteY310" fmla="*/ 17335 h 6673820"/>
              <a:gd name="connsiteX311" fmla="*/ 8303272 w 11748700"/>
              <a:gd name="connsiteY311" fmla="*/ 30336 h 6673820"/>
              <a:gd name="connsiteX312" fmla="*/ 8337941 w 11748700"/>
              <a:gd name="connsiteY312" fmla="*/ 34669 h 6673820"/>
              <a:gd name="connsiteX313" fmla="*/ 8476618 w 11748700"/>
              <a:gd name="connsiteY313" fmla="*/ 43337 h 6673820"/>
              <a:gd name="connsiteX314" fmla="*/ 8576292 w 11748700"/>
              <a:gd name="connsiteY314" fmla="*/ 47670 h 6673820"/>
              <a:gd name="connsiteX315" fmla="*/ 8671632 w 11748700"/>
              <a:gd name="connsiteY315" fmla="*/ 69338 h 6673820"/>
              <a:gd name="connsiteX316" fmla="*/ 8762639 w 11748700"/>
              <a:gd name="connsiteY316" fmla="*/ 78006 h 6673820"/>
              <a:gd name="connsiteX317" fmla="*/ 8892648 w 11748700"/>
              <a:gd name="connsiteY317" fmla="*/ 104008 h 6673820"/>
              <a:gd name="connsiteX318" fmla="*/ 8948985 w 11748700"/>
              <a:gd name="connsiteY318" fmla="*/ 117009 h 6673820"/>
              <a:gd name="connsiteX319" fmla="*/ 9187336 w 11748700"/>
              <a:gd name="connsiteY319" fmla="*/ 156011 h 6673820"/>
              <a:gd name="connsiteX320" fmla="*/ 9282676 w 11748700"/>
              <a:gd name="connsiteY320" fmla="*/ 173346 h 6673820"/>
              <a:gd name="connsiteX321" fmla="*/ 9404019 w 11748700"/>
              <a:gd name="connsiteY321" fmla="*/ 186347 h 6673820"/>
              <a:gd name="connsiteX322" fmla="*/ 9464690 w 11748700"/>
              <a:gd name="connsiteY322" fmla="*/ 195014 h 6673820"/>
              <a:gd name="connsiteX323" fmla="*/ 9698707 w 11748700"/>
              <a:gd name="connsiteY323" fmla="*/ 216683 h 6673820"/>
              <a:gd name="connsiteX324" fmla="*/ 9785380 w 11748700"/>
              <a:gd name="connsiteY324" fmla="*/ 229683 h 6673820"/>
              <a:gd name="connsiteX325" fmla="*/ 9885054 w 11748700"/>
              <a:gd name="connsiteY325" fmla="*/ 251352 h 6673820"/>
              <a:gd name="connsiteX326" fmla="*/ 9958726 w 11748700"/>
              <a:gd name="connsiteY326" fmla="*/ 255685 h 6673820"/>
              <a:gd name="connsiteX327" fmla="*/ 10114737 w 11748700"/>
              <a:gd name="connsiteY327" fmla="*/ 260019 h 6673820"/>
              <a:gd name="connsiteX328" fmla="*/ 10205744 w 11748700"/>
              <a:gd name="connsiteY328" fmla="*/ 273020 h 6673820"/>
              <a:gd name="connsiteX329" fmla="*/ 10357421 w 11748700"/>
              <a:gd name="connsiteY329" fmla="*/ 281687 h 6673820"/>
              <a:gd name="connsiteX330" fmla="*/ 10405092 w 11748700"/>
              <a:gd name="connsiteY330" fmla="*/ 286021 h 6673820"/>
              <a:gd name="connsiteX331" fmla="*/ 10452762 w 11748700"/>
              <a:gd name="connsiteY331" fmla="*/ 299022 h 6673820"/>
              <a:gd name="connsiteX332" fmla="*/ 10483097 w 11748700"/>
              <a:gd name="connsiteY332" fmla="*/ 303355 h 6673820"/>
              <a:gd name="connsiteX333" fmla="*/ 10552436 w 11748700"/>
              <a:gd name="connsiteY333" fmla="*/ 312023 h 6673820"/>
              <a:gd name="connsiteX334" fmla="*/ 10634775 w 11748700"/>
              <a:gd name="connsiteY334" fmla="*/ 333691 h 6673820"/>
              <a:gd name="connsiteX335" fmla="*/ 10717114 w 11748700"/>
              <a:gd name="connsiteY335" fmla="*/ 342358 h 6673820"/>
              <a:gd name="connsiteX336" fmla="*/ 10773452 w 11748700"/>
              <a:gd name="connsiteY336" fmla="*/ 364027 h 6673820"/>
              <a:gd name="connsiteX337" fmla="*/ 10842790 w 11748700"/>
              <a:gd name="connsiteY337" fmla="*/ 385695 h 6673820"/>
              <a:gd name="connsiteX338" fmla="*/ 10903461 w 11748700"/>
              <a:gd name="connsiteY338" fmla="*/ 390028 h 6673820"/>
              <a:gd name="connsiteX339" fmla="*/ 10981467 w 11748700"/>
              <a:gd name="connsiteY339" fmla="*/ 424698 h 6673820"/>
              <a:gd name="connsiteX340" fmla="*/ 11050805 w 11748700"/>
              <a:gd name="connsiteY340" fmla="*/ 442032 h 6673820"/>
              <a:gd name="connsiteX341" fmla="*/ 11133145 w 11748700"/>
              <a:gd name="connsiteY341" fmla="*/ 476701 h 6673820"/>
              <a:gd name="connsiteX342" fmla="*/ 11154813 w 11748700"/>
              <a:gd name="connsiteY342" fmla="*/ 485369 h 6673820"/>
              <a:gd name="connsiteX343" fmla="*/ 11232819 w 11748700"/>
              <a:gd name="connsiteY343" fmla="*/ 533039 h 6673820"/>
              <a:gd name="connsiteX344" fmla="*/ 11258820 w 11748700"/>
              <a:gd name="connsiteY344" fmla="*/ 554707 h 6673820"/>
              <a:gd name="connsiteX345" fmla="*/ 11328159 w 11748700"/>
              <a:gd name="connsiteY345" fmla="*/ 645714 h 6673820"/>
              <a:gd name="connsiteX346" fmla="*/ 11371495 w 11748700"/>
              <a:gd name="connsiteY346" fmla="*/ 754055 h 6673820"/>
              <a:gd name="connsiteX347" fmla="*/ 11397497 w 11748700"/>
              <a:gd name="connsiteY347" fmla="*/ 806059 h 6673820"/>
              <a:gd name="connsiteX348" fmla="*/ 11427833 w 11748700"/>
              <a:gd name="connsiteY348" fmla="*/ 931735 h 6673820"/>
              <a:gd name="connsiteX349" fmla="*/ 11458168 w 11748700"/>
              <a:gd name="connsiteY349" fmla="*/ 1014074 h 6673820"/>
              <a:gd name="connsiteX350" fmla="*/ 11462502 w 11748700"/>
              <a:gd name="connsiteY350" fmla="*/ 1087746 h 6673820"/>
              <a:gd name="connsiteX351" fmla="*/ 11475503 w 11748700"/>
              <a:gd name="connsiteY351" fmla="*/ 1126749 h 6673820"/>
              <a:gd name="connsiteX352" fmla="*/ 11488504 w 11748700"/>
              <a:gd name="connsiteY352" fmla="*/ 1330430 h 6673820"/>
              <a:gd name="connsiteX353" fmla="*/ 11523173 w 11748700"/>
              <a:gd name="connsiteY353" fmla="*/ 1677122 h 6673820"/>
              <a:gd name="connsiteX354" fmla="*/ 11518839 w 11748700"/>
              <a:gd name="connsiteY354" fmla="*/ 1954476 h 6673820"/>
              <a:gd name="connsiteX355" fmla="*/ 11510172 w 11748700"/>
              <a:gd name="connsiteY355" fmla="*/ 2084485 h 6673820"/>
              <a:gd name="connsiteX356" fmla="*/ 11518839 w 11748700"/>
              <a:gd name="connsiteY356" fmla="*/ 2283833 h 6673820"/>
              <a:gd name="connsiteX357" fmla="*/ 11583844 w 11748700"/>
              <a:gd name="connsiteY357" fmla="*/ 2379173 h 6673820"/>
              <a:gd name="connsiteX358" fmla="*/ 11605512 w 11748700"/>
              <a:gd name="connsiteY358" fmla="*/ 2439845 h 6673820"/>
              <a:gd name="connsiteX359" fmla="*/ 11609846 w 11748700"/>
              <a:gd name="connsiteY359" fmla="*/ 2487515 h 6673820"/>
              <a:gd name="connsiteX360" fmla="*/ 11622847 w 11748700"/>
              <a:gd name="connsiteY360" fmla="*/ 2556853 h 6673820"/>
              <a:gd name="connsiteX361" fmla="*/ 11618513 w 11748700"/>
              <a:gd name="connsiteY361" fmla="*/ 2786537 h 6673820"/>
              <a:gd name="connsiteX362" fmla="*/ 11614180 w 11748700"/>
              <a:gd name="connsiteY362" fmla="*/ 3089892 h 6673820"/>
              <a:gd name="connsiteX363" fmla="*/ 11596845 w 11748700"/>
              <a:gd name="connsiteY363" fmla="*/ 3211234 h 6673820"/>
              <a:gd name="connsiteX364" fmla="*/ 11583844 w 11748700"/>
              <a:gd name="connsiteY364" fmla="*/ 3328243 h 6673820"/>
              <a:gd name="connsiteX365" fmla="*/ 11575177 w 11748700"/>
              <a:gd name="connsiteY365" fmla="*/ 3423583 h 6673820"/>
              <a:gd name="connsiteX366" fmla="*/ 11562176 w 11748700"/>
              <a:gd name="connsiteY366" fmla="*/ 3666267 h 6673820"/>
              <a:gd name="connsiteX367" fmla="*/ 11575177 w 11748700"/>
              <a:gd name="connsiteY367" fmla="*/ 4025960 h 6673820"/>
              <a:gd name="connsiteX368" fmla="*/ 11592511 w 11748700"/>
              <a:gd name="connsiteY368" fmla="*/ 4108300 h 6673820"/>
              <a:gd name="connsiteX369" fmla="*/ 11631514 w 11748700"/>
              <a:gd name="connsiteY369" fmla="*/ 4333649 h 6673820"/>
              <a:gd name="connsiteX370" fmla="*/ 11653183 w 11748700"/>
              <a:gd name="connsiteY370" fmla="*/ 4411655 h 6673820"/>
              <a:gd name="connsiteX371" fmla="*/ 11666184 w 11748700"/>
              <a:gd name="connsiteY371" fmla="*/ 4498328 h 6673820"/>
              <a:gd name="connsiteX372" fmla="*/ 11674851 w 11748700"/>
              <a:gd name="connsiteY372" fmla="*/ 4541664 h 6673820"/>
              <a:gd name="connsiteX373" fmla="*/ 11687852 w 11748700"/>
              <a:gd name="connsiteY373" fmla="*/ 4658673 h 6673820"/>
              <a:gd name="connsiteX374" fmla="*/ 11692185 w 11748700"/>
              <a:gd name="connsiteY374" fmla="*/ 4715010 h 6673820"/>
              <a:gd name="connsiteX375" fmla="*/ 11700853 w 11748700"/>
              <a:gd name="connsiteY375" fmla="*/ 4771348 h 6673820"/>
              <a:gd name="connsiteX376" fmla="*/ 11709520 w 11748700"/>
              <a:gd name="connsiteY376" fmla="*/ 4923026 h 6673820"/>
              <a:gd name="connsiteX377" fmla="*/ 11718187 w 11748700"/>
              <a:gd name="connsiteY377" fmla="*/ 4983697 h 6673820"/>
              <a:gd name="connsiteX378" fmla="*/ 11726855 w 11748700"/>
              <a:gd name="connsiteY378" fmla="*/ 5079037 h 6673820"/>
              <a:gd name="connsiteX379" fmla="*/ 11731188 w 11748700"/>
              <a:gd name="connsiteY379" fmla="*/ 5105039 h 6673820"/>
              <a:gd name="connsiteX380" fmla="*/ 11744189 w 11748700"/>
              <a:gd name="connsiteY380" fmla="*/ 5230715 h 6673820"/>
              <a:gd name="connsiteX381" fmla="*/ 11726855 w 11748700"/>
              <a:gd name="connsiteY381" fmla="*/ 5690082 h 6673820"/>
              <a:gd name="connsiteX382" fmla="*/ 11687852 w 11748700"/>
              <a:gd name="connsiteY382" fmla="*/ 5785422 h 6673820"/>
              <a:gd name="connsiteX383" fmla="*/ 11670517 w 11748700"/>
              <a:gd name="connsiteY383" fmla="*/ 5815757 h 6673820"/>
              <a:gd name="connsiteX384" fmla="*/ 11601179 w 11748700"/>
              <a:gd name="connsiteY384" fmla="*/ 5859094 h 6673820"/>
              <a:gd name="connsiteX385" fmla="*/ 11458168 w 11748700"/>
              <a:gd name="connsiteY385" fmla="*/ 5919765 h 6673820"/>
              <a:gd name="connsiteX386" fmla="*/ 11401831 w 11748700"/>
              <a:gd name="connsiteY386" fmla="*/ 5963101 h 6673820"/>
              <a:gd name="connsiteX387" fmla="*/ 11297823 w 11748700"/>
              <a:gd name="connsiteY387" fmla="*/ 6032440 h 6673820"/>
              <a:gd name="connsiteX388" fmla="*/ 11258820 w 11748700"/>
              <a:gd name="connsiteY388" fmla="*/ 6075776 h 6673820"/>
              <a:gd name="connsiteX389" fmla="*/ 11198149 w 11748700"/>
              <a:gd name="connsiteY389" fmla="*/ 6123446 h 6673820"/>
              <a:gd name="connsiteX390" fmla="*/ 11098475 w 11748700"/>
              <a:gd name="connsiteY390" fmla="*/ 6210119 h 6673820"/>
              <a:gd name="connsiteX391" fmla="*/ 10942464 w 11748700"/>
              <a:gd name="connsiteY391" fmla="*/ 6327128 h 6673820"/>
              <a:gd name="connsiteX392" fmla="*/ 10634775 w 11748700"/>
              <a:gd name="connsiteY392" fmla="*/ 6461471 h 6673820"/>
              <a:gd name="connsiteX393" fmla="*/ 10461429 w 11748700"/>
              <a:gd name="connsiteY393" fmla="*/ 6478806 h 6673820"/>
              <a:gd name="connsiteX394" fmla="*/ 10041065 w 11748700"/>
              <a:gd name="connsiteY394" fmla="*/ 6487473 h 6673820"/>
              <a:gd name="connsiteX395" fmla="*/ 9967393 w 11748700"/>
              <a:gd name="connsiteY395" fmla="*/ 6491807 h 6673820"/>
              <a:gd name="connsiteX396" fmla="*/ 9885054 w 11748700"/>
              <a:gd name="connsiteY396" fmla="*/ 6509141 h 6673820"/>
              <a:gd name="connsiteX397" fmla="*/ 9798381 w 11748700"/>
              <a:gd name="connsiteY397" fmla="*/ 6522142 h 6673820"/>
              <a:gd name="connsiteX398" fmla="*/ 9681372 w 11748700"/>
              <a:gd name="connsiteY398" fmla="*/ 6548144 h 6673820"/>
              <a:gd name="connsiteX399" fmla="*/ 9486358 w 11748700"/>
              <a:gd name="connsiteY399" fmla="*/ 6574146 h 6673820"/>
              <a:gd name="connsiteX400" fmla="*/ 9278343 w 11748700"/>
              <a:gd name="connsiteY400" fmla="*/ 6613149 h 6673820"/>
              <a:gd name="connsiteX401" fmla="*/ 9209004 w 11748700"/>
              <a:gd name="connsiteY401" fmla="*/ 6630483 h 6673820"/>
              <a:gd name="connsiteX402" fmla="*/ 8775639 w 11748700"/>
              <a:gd name="connsiteY402" fmla="*/ 6647818 h 6673820"/>
              <a:gd name="connsiteX403" fmla="*/ 8463617 w 11748700"/>
              <a:gd name="connsiteY403" fmla="*/ 6656485 h 6673820"/>
              <a:gd name="connsiteX404" fmla="*/ 8368276 w 11748700"/>
              <a:gd name="connsiteY404" fmla="*/ 6660819 h 6673820"/>
              <a:gd name="connsiteX405" fmla="*/ 8216599 w 11748700"/>
              <a:gd name="connsiteY405" fmla="*/ 6665153 h 6673820"/>
              <a:gd name="connsiteX406" fmla="*/ 7848239 w 11748700"/>
              <a:gd name="connsiteY406" fmla="*/ 6656485 h 6673820"/>
              <a:gd name="connsiteX407" fmla="*/ 7800568 w 11748700"/>
              <a:gd name="connsiteY407" fmla="*/ 6652152 h 6673820"/>
              <a:gd name="connsiteX408" fmla="*/ 7748565 w 11748700"/>
              <a:gd name="connsiteY408" fmla="*/ 6643484 h 6673820"/>
              <a:gd name="connsiteX409" fmla="*/ 7614221 w 11748700"/>
              <a:gd name="connsiteY409" fmla="*/ 6634817 h 6673820"/>
              <a:gd name="connsiteX410" fmla="*/ 7432208 w 11748700"/>
              <a:gd name="connsiteY410" fmla="*/ 6600148 h 6673820"/>
              <a:gd name="connsiteX411" fmla="*/ 7319533 w 11748700"/>
              <a:gd name="connsiteY411" fmla="*/ 6574146 h 6673820"/>
              <a:gd name="connsiteX412" fmla="*/ 7276197 w 11748700"/>
              <a:gd name="connsiteY412" fmla="*/ 6569812 h 6673820"/>
              <a:gd name="connsiteX413" fmla="*/ 7011844 w 11748700"/>
              <a:gd name="connsiteY413" fmla="*/ 6548144 h 6673820"/>
              <a:gd name="connsiteX414" fmla="*/ 6925171 w 11748700"/>
              <a:gd name="connsiteY414" fmla="*/ 6565479 h 6673820"/>
              <a:gd name="connsiteX415" fmla="*/ 6912170 w 11748700"/>
              <a:gd name="connsiteY415" fmla="*/ 6569812 h 6673820"/>
              <a:gd name="connsiteX416" fmla="*/ 6890502 w 11748700"/>
              <a:gd name="connsiteY416" fmla="*/ 6582813 h 6673820"/>
              <a:gd name="connsiteX417" fmla="*/ 6795162 w 11748700"/>
              <a:gd name="connsiteY417" fmla="*/ 6634817 h 6673820"/>
              <a:gd name="connsiteX418" fmla="*/ 6691154 w 11748700"/>
              <a:gd name="connsiteY418" fmla="*/ 6643484 h 6673820"/>
              <a:gd name="connsiteX419" fmla="*/ 6617482 w 11748700"/>
              <a:gd name="connsiteY419" fmla="*/ 6656485 h 6673820"/>
              <a:gd name="connsiteX420" fmla="*/ 6582813 w 11748700"/>
              <a:gd name="connsiteY420" fmla="*/ 6665153 h 6673820"/>
              <a:gd name="connsiteX421" fmla="*/ 6548144 w 11748700"/>
              <a:gd name="connsiteY421" fmla="*/ 6669486 h 6673820"/>
              <a:gd name="connsiteX422" fmla="*/ 6517808 w 11748700"/>
              <a:gd name="connsiteY422" fmla="*/ 6673820 h 6673820"/>
              <a:gd name="connsiteX423" fmla="*/ 6015105 w 11748700"/>
              <a:gd name="connsiteY423" fmla="*/ 6669486 h 6673820"/>
              <a:gd name="connsiteX424" fmla="*/ 5915431 w 11748700"/>
              <a:gd name="connsiteY424" fmla="*/ 6647818 h 6673820"/>
              <a:gd name="connsiteX425" fmla="*/ 5538403 w 11748700"/>
              <a:gd name="connsiteY425" fmla="*/ 6652152 h 6673820"/>
              <a:gd name="connsiteX426" fmla="*/ 5196045 w 11748700"/>
              <a:gd name="connsiteY426" fmla="*/ 6634817 h 6673820"/>
              <a:gd name="connsiteX427" fmla="*/ 4489660 w 11748700"/>
              <a:gd name="connsiteY427" fmla="*/ 6608815 h 6673820"/>
              <a:gd name="connsiteX428" fmla="*/ 4311981 w 11748700"/>
              <a:gd name="connsiteY428" fmla="*/ 6582813 h 6673820"/>
              <a:gd name="connsiteX429" fmla="*/ 4090965 w 11748700"/>
              <a:gd name="connsiteY429" fmla="*/ 6552478 h 6673820"/>
              <a:gd name="connsiteX430" fmla="*/ 3999958 w 11748700"/>
              <a:gd name="connsiteY430" fmla="*/ 6513475 h 6673820"/>
              <a:gd name="connsiteX431" fmla="*/ 3666267 w 11748700"/>
              <a:gd name="connsiteY431" fmla="*/ 6448470 h 6673820"/>
              <a:gd name="connsiteX432" fmla="*/ 3588261 w 11748700"/>
              <a:gd name="connsiteY432" fmla="*/ 6439803 h 6673820"/>
              <a:gd name="connsiteX433" fmla="*/ 3336910 w 11748700"/>
              <a:gd name="connsiteY433" fmla="*/ 6405134 h 6673820"/>
              <a:gd name="connsiteX434" fmla="*/ 3003219 w 11748700"/>
              <a:gd name="connsiteY434" fmla="*/ 6340129 h 6673820"/>
              <a:gd name="connsiteX435" fmla="*/ 2825539 w 11748700"/>
              <a:gd name="connsiteY435" fmla="*/ 6309793 h 6673820"/>
              <a:gd name="connsiteX436" fmla="*/ 2678195 w 11748700"/>
              <a:gd name="connsiteY436" fmla="*/ 6288125 h 6673820"/>
              <a:gd name="connsiteX437" fmla="*/ 2500515 w 11748700"/>
              <a:gd name="connsiteY437" fmla="*/ 6305460 h 6673820"/>
              <a:gd name="connsiteX438" fmla="*/ 2439844 w 11748700"/>
              <a:gd name="connsiteY438" fmla="*/ 6314127 h 6673820"/>
              <a:gd name="connsiteX439" fmla="*/ 2244830 w 11748700"/>
              <a:gd name="connsiteY439" fmla="*/ 6361797 h 6673820"/>
              <a:gd name="connsiteX440" fmla="*/ 2088819 w 11748700"/>
              <a:gd name="connsiteY440" fmla="*/ 6383465 h 6673820"/>
              <a:gd name="connsiteX441" fmla="*/ 2015147 w 11748700"/>
              <a:gd name="connsiteY441" fmla="*/ 6400800 h 6673820"/>
              <a:gd name="connsiteX442" fmla="*/ 1950142 w 11748700"/>
              <a:gd name="connsiteY442" fmla="*/ 6409467 h 6673820"/>
              <a:gd name="connsiteX443" fmla="*/ 1815799 w 11748700"/>
              <a:gd name="connsiteY443" fmla="*/ 6444137 h 6673820"/>
              <a:gd name="connsiteX444" fmla="*/ 1681456 w 11748700"/>
              <a:gd name="connsiteY444" fmla="*/ 6452804 h 6673820"/>
              <a:gd name="connsiteX445" fmla="*/ 1473440 w 11748700"/>
              <a:gd name="connsiteY445" fmla="*/ 6431136 h 6673820"/>
              <a:gd name="connsiteX446" fmla="*/ 1369433 w 11748700"/>
              <a:gd name="connsiteY446" fmla="*/ 6418135 h 6673820"/>
              <a:gd name="connsiteX447" fmla="*/ 1287093 w 11748700"/>
              <a:gd name="connsiteY447" fmla="*/ 6405134 h 6673820"/>
              <a:gd name="connsiteX448" fmla="*/ 1239423 w 11748700"/>
              <a:gd name="connsiteY448" fmla="*/ 6396466 h 6673820"/>
              <a:gd name="connsiteX449" fmla="*/ 1165751 w 11748700"/>
              <a:gd name="connsiteY449" fmla="*/ 6370464 h 6673820"/>
              <a:gd name="connsiteX450" fmla="*/ 1053076 w 11748700"/>
              <a:gd name="connsiteY450" fmla="*/ 6335795 h 6673820"/>
              <a:gd name="connsiteX451" fmla="*/ 892731 w 11748700"/>
              <a:gd name="connsiteY451" fmla="*/ 6244789 h 6673820"/>
              <a:gd name="connsiteX452" fmla="*/ 858062 w 11748700"/>
              <a:gd name="connsiteY452" fmla="*/ 6218787 h 6673820"/>
              <a:gd name="connsiteX453" fmla="*/ 775723 w 11748700"/>
              <a:gd name="connsiteY453" fmla="*/ 6149448 h 6673820"/>
              <a:gd name="connsiteX454" fmla="*/ 719385 w 11748700"/>
              <a:gd name="connsiteY454" fmla="*/ 6023773 h 6673820"/>
              <a:gd name="connsiteX455" fmla="*/ 654381 w 11748700"/>
              <a:gd name="connsiteY455" fmla="*/ 5950101 h 6673820"/>
              <a:gd name="connsiteX456" fmla="*/ 628379 w 11748700"/>
              <a:gd name="connsiteY456" fmla="*/ 5893763 h 6673820"/>
              <a:gd name="connsiteX457" fmla="*/ 576375 w 11748700"/>
              <a:gd name="connsiteY457" fmla="*/ 5802756 h 6673820"/>
              <a:gd name="connsiteX458" fmla="*/ 489702 w 11748700"/>
              <a:gd name="connsiteY458" fmla="*/ 5620743 h 6673820"/>
              <a:gd name="connsiteX459" fmla="*/ 476701 w 11748700"/>
              <a:gd name="connsiteY459" fmla="*/ 5551405 h 6673820"/>
              <a:gd name="connsiteX460" fmla="*/ 372693 w 11748700"/>
              <a:gd name="connsiteY460" fmla="*/ 5317388 h 6673820"/>
              <a:gd name="connsiteX461" fmla="*/ 359693 w 11748700"/>
              <a:gd name="connsiteY461" fmla="*/ 5269718 h 6673820"/>
              <a:gd name="connsiteX462" fmla="*/ 329357 w 11748700"/>
              <a:gd name="connsiteY462" fmla="*/ 5183045 h 6673820"/>
              <a:gd name="connsiteX463" fmla="*/ 281687 w 11748700"/>
              <a:gd name="connsiteY463" fmla="*/ 5083371 h 6673820"/>
              <a:gd name="connsiteX464" fmla="*/ 251351 w 11748700"/>
              <a:gd name="connsiteY464" fmla="*/ 5009699 h 6673820"/>
              <a:gd name="connsiteX465" fmla="*/ 238350 w 11748700"/>
              <a:gd name="connsiteY465" fmla="*/ 4970696 h 6673820"/>
              <a:gd name="connsiteX466" fmla="*/ 212348 w 11748700"/>
              <a:gd name="connsiteY466" fmla="*/ 4936027 h 6673820"/>
              <a:gd name="connsiteX467" fmla="*/ 177679 w 11748700"/>
              <a:gd name="connsiteY467" fmla="*/ 4849354 h 6673820"/>
              <a:gd name="connsiteX468" fmla="*/ 125675 w 11748700"/>
              <a:gd name="connsiteY468" fmla="*/ 4745346 h 6673820"/>
              <a:gd name="connsiteX469" fmla="*/ 99674 w 11748700"/>
              <a:gd name="connsiteY469" fmla="*/ 4654339 h 6673820"/>
              <a:gd name="connsiteX470" fmla="*/ 73672 w 11748700"/>
              <a:gd name="connsiteY470" fmla="*/ 4602336 h 6673820"/>
              <a:gd name="connsiteX471" fmla="*/ 69338 w 11748700"/>
              <a:gd name="connsiteY471" fmla="*/ 4580667 h 6673820"/>
              <a:gd name="connsiteX472" fmla="*/ 47670 w 11748700"/>
              <a:gd name="connsiteY472" fmla="*/ 4537331 h 6673820"/>
              <a:gd name="connsiteX473" fmla="*/ 39002 w 11748700"/>
              <a:gd name="connsiteY473" fmla="*/ 4515663 h 6673820"/>
              <a:gd name="connsiteX474" fmla="*/ 34669 w 11748700"/>
              <a:gd name="connsiteY474" fmla="*/ 4493994 h 6673820"/>
              <a:gd name="connsiteX475" fmla="*/ 30335 w 11748700"/>
              <a:gd name="connsiteY475" fmla="*/ 4450658 h 6673820"/>
              <a:gd name="connsiteX476" fmla="*/ 21668 w 11748700"/>
              <a:gd name="connsiteY476" fmla="*/ 4428990 h 6673820"/>
              <a:gd name="connsiteX477" fmla="*/ 13001 w 11748700"/>
              <a:gd name="connsiteY477" fmla="*/ 4359651 h 6673820"/>
              <a:gd name="connsiteX478" fmla="*/ 0 w 11748700"/>
              <a:gd name="connsiteY478" fmla="*/ 4238309 h 6673820"/>
              <a:gd name="connsiteX479" fmla="*/ 4333 w 11748700"/>
              <a:gd name="connsiteY479" fmla="*/ 4025960 h 6673820"/>
              <a:gd name="connsiteX480" fmla="*/ 13001 w 11748700"/>
              <a:gd name="connsiteY480" fmla="*/ 3999958 h 6673820"/>
              <a:gd name="connsiteX481" fmla="*/ 17334 w 11748700"/>
              <a:gd name="connsiteY481" fmla="*/ 3973956 h 6673820"/>
              <a:gd name="connsiteX482" fmla="*/ 26002 w 11748700"/>
              <a:gd name="connsiteY482" fmla="*/ 3930620 h 6673820"/>
              <a:gd name="connsiteX483" fmla="*/ 34669 w 11748700"/>
              <a:gd name="connsiteY483" fmla="*/ 3878616 h 6673820"/>
              <a:gd name="connsiteX484" fmla="*/ 43336 w 11748700"/>
              <a:gd name="connsiteY484" fmla="*/ 3861282 h 6673820"/>
              <a:gd name="connsiteX485" fmla="*/ 47670 w 11748700"/>
              <a:gd name="connsiteY485" fmla="*/ 3843947 h 6673820"/>
              <a:gd name="connsiteX486" fmla="*/ 56337 w 11748700"/>
              <a:gd name="connsiteY486" fmla="*/ 3826612 h 6673820"/>
              <a:gd name="connsiteX487" fmla="*/ 69338 w 11748700"/>
              <a:gd name="connsiteY487" fmla="*/ 3787610 h 6673820"/>
              <a:gd name="connsiteX488" fmla="*/ 78005 w 11748700"/>
              <a:gd name="connsiteY488" fmla="*/ 3770275 h 6673820"/>
              <a:gd name="connsiteX489" fmla="*/ 95340 w 11748700"/>
              <a:gd name="connsiteY489" fmla="*/ 3718271 h 6673820"/>
              <a:gd name="connsiteX490" fmla="*/ 104007 w 11748700"/>
              <a:gd name="connsiteY490" fmla="*/ 3696603 h 6673820"/>
              <a:gd name="connsiteX491" fmla="*/ 151677 w 11748700"/>
              <a:gd name="connsiteY491" fmla="*/ 3657600 h 6673820"/>
              <a:gd name="connsiteX492" fmla="*/ 294688 w 11748700"/>
              <a:gd name="connsiteY492" fmla="*/ 3661934 h 6673820"/>
              <a:gd name="connsiteX493" fmla="*/ 359693 w 11748700"/>
              <a:gd name="connsiteY493" fmla="*/ 3692269 h 6673820"/>
              <a:gd name="connsiteX494" fmla="*/ 377027 w 11748700"/>
              <a:gd name="connsiteY494" fmla="*/ 3709604 h 6673820"/>
              <a:gd name="connsiteX495" fmla="*/ 437698 w 11748700"/>
              <a:gd name="connsiteY495" fmla="*/ 3726938 h 6673820"/>
              <a:gd name="connsiteX496" fmla="*/ 511177 w 11748700"/>
              <a:gd name="connsiteY49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163522 w 11748700"/>
              <a:gd name="connsiteY124" fmla="*/ 4658673 h 6673820"/>
              <a:gd name="connsiteX125" fmla="*/ 7193857 w 11748700"/>
              <a:gd name="connsiteY125" fmla="*/ 4641338 h 6673820"/>
              <a:gd name="connsiteX126" fmla="*/ 7224193 w 11748700"/>
              <a:gd name="connsiteY126" fmla="*/ 4637005 h 6673820"/>
              <a:gd name="connsiteX127" fmla="*/ 7245861 w 11748700"/>
              <a:gd name="connsiteY127" fmla="*/ 4632671 h 6673820"/>
              <a:gd name="connsiteX128" fmla="*/ 7271863 w 11748700"/>
              <a:gd name="connsiteY128" fmla="*/ 4628337 h 6673820"/>
              <a:gd name="connsiteX129" fmla="*/ 7284864 w 11748700"/>
              <a:gd name="connsiteY129" fmla="*/ 4624004 h 6673820"/>
              <a:gd name="connsiteX130" fmla="*/ 7310866 w 11748700"/>
              <a:gd name="connsiteY130" fmla="*/ 4619670 h 6673820"/>
              <a:gd name="connsiteX131" fmla="*/ 7328201 w 11748700"/>
              <a:gd name="connsiteY131" fmla="*/ 4615337 h 6673820"/>
              <a:gd name="connsiteX132" fmla="*/ 7436542 w 11748700"/>
              <a:gd name="connsiteY132" fmla="*/ 4619670 h 6673820"/>
              <a:gd name="connsiteX133" fmla="*/ 7492879 w 11748700"/>
              <a:gd name="connsiteY133" fmla="*/ 4632671 h 6673820"/>
              <a:gd name="connsiteX134" fmla="*/ 7505880 w 11748700"/>
              <a:gd name="connsiteY134" fmla="*/ 4637005 h 6673820"/>
              <a:gd name="connsiteX135" fmla="*/ 7531882 w 11748700"/>
              <a:gd name="connsiteY135" fmla="*/ 4641338 h 6673820"/>
              <a:gd name="connsiteX136" fmla="*/ 7562218 w 11748700"/>
              <a:gd name="connsiteY136" fmla="*/ 4650006 h 6673820"/>
              <a:gd name="connsiteX137" fmla="*/ 7570885 w 11748700"/>
              <a:gd name="connsiteY137" fmla="*/ 4663007 h 6673820"/>
              <a:gd name="connsiteX138" fmla="*/ 7588220 w 11748700"/>
              <a:gd name="connsiteY138" fmla="*/ 4697676 h 6673820"/>
              <a:gd name="connsiteX139" fmla="*/ 7601220 w 11748700"/>
              <a:gd name="connsiteY139" fmla="*/ 4715010 h 6673820"/>
              <a:gd name="connsiteX140" fmla="*/ 7614221 w 11748700"/>
              <a:gd name="connsiteY140" fmla="*/ 4728011 h 6673820"/>
              <a:gd name="connsiteX141" fmla="*/ 7622889 w 11748700"/>
              <a:gd name="connsiteY141" fmla="*/ 4745346 h 6673820"/>
              <a:gd name="connsiteX142" fmla="*/ 7640223 w 11748700"/>
              <a:gd name="connsiteY142" fmla="*/ 4767014 h 6673820"/>
              <a:gd name="connsiteX143" fmla="*/ 7661892 w 11748700"/>
              <a:gd name="connsiteY143" fmla="*/ 4801683 h 6673820"/>
              <a:gd name="connsiteX144" fmla="*/ 7666225 w 11748700"/>
              <a:gd name="connsiteY144" fmla="*/ 4814684 h 6673820"/>
              <a:gd name="connsiteX145" fmla="*/ 7674893 w 11748700"/>
              <a:gd name="connsiteY145" fmla="*/ 4827685 h 6673820"/>
              <a:gd name="connsiteX146" fmla="*/ 7731230 w 11748700"/>
              <a:gd name="connsiteY146" fmla="*/ 4888356 h 6673820"/>
              <a:gd name="connsiteX147" fmla="*/ 7744231 w 11748700"/>
              <a:gd name="connsiteY147" fmla="*/ 4901357 h 6673820"/>
              <a:gd name="connsiteX148" fmla="*/ 7765899 w 11748700"/>
              <a:gd name="connsiteY148" fmla="*/ 4931693 h 6673820"/>
              <a:gd name="connsiteX149" fmla="*/ 7809236 w 11748700"/>
              <a:gd name="connsiteY149" fmla="*/ 4966362 h 6673820"/>
              <a:gd name="connsiteX150" fmla="*/ 7908910 w 11748700"/>
              <a:gd name="connsiteY150" fmla="*/ 4962028 h 6673820"/>
              <a:gd name="connsiteX151" fmla="*/ 7973914 w 11748700"/>
              <a:gd name="connsiteY151" fmla="*/ 4953361 h 6673820"/>
              <a:gd name="connsiteX152" fmla="*/ 7995583 w 11748700"/>
              <a:gd name="connsiteY152" fmla="*/ 4949028 h 6673820"/>
              <a:gd name="connsiteX153" fmla="*/ 8069255 w 11748700"/>
              <a:gd name="connsiteY153" fmla="*/ 4944694 h 6673820"/>
              <a:gd name="connsiteX154" fmla="*/ 8147260 w 11748700"/>
              <a:gd name="connsiteY154" fmla="*/ 4931693 h 6673820"/>
              <a:gd name="connsiteX155" fmla="*/ 8199264 w 11748700"/>
              <a:gd name="connsiteY155" fmla="*/ 4918692 h 6673820"/>
              <a:gd name="connsiteX156" fmla="*/ 8238267 w 11748700"/>
              <a:gd name="connsiteY156" fmla="*/ 4910025 h 6673820"/>
              <a:gd name="connsiteX157" fmla="*/ 8298938 w 11748700"/>
              <a:gd name="connsiteY157" fmla="*/ 4875355 h 6673820"/>
              <a:gd name="connsiteX158" fmla="*/ 8320606 w 11748700"/>
              <a:gd name="connsiteY158" fmla="*/ 4866688 h 6673820"/>
              <a:gd name="connsiteX159" fmla="*/ 8342275 w 11748700"/>
              <a:gd name="connsiteY159" fmla="*/ 4853687 h 6673820"/>
              <a:gd name="connsiteX160" fmla="*/ 8411613 w 11748700"/>
              <a:gd name="connsiteY160" fmla="*/ 4823352 h 6673820"/>
              <a:gd name="connsiteX161" fmla="*/ 8433281 w 11748700"/>
              <a:gd name="connsiteY161" fmla="*/ 4810351 h 6673820"/>
              <a:gd name="connsiteX162" fmla="*/ 8463617 w 11748700"/>
              <a:gd name="connsiteY162" fmla="*/ 4788683 h 6673820"/>
              <a:gd name="connsiteX163" fmla="*/ 8532955 w 11748700"/>
              <a:gd name="connsiteY163" fmla="*/ 4758347 h 6673820"/>
              <a:gd name="connsiteX164" fmla="*/ 8576292 w 11748700"/>
              <a:gd name="connsiteY164" fmla="*/ 4736679 h 6673820"/>
              <a:gd name="connsiteX165" fmla="*/ 8597960 w 11748700"/>
              <a:gd name="connsiteY165" fmla="*/ 4723678 h 6673820"/>
              <a:gd name="connsiteX166" fmla="*/ 8632629 w 11748700"/>
              <a:gd name="connsiteY166" fmla="*/ 4706343 h 6673820"/>
              <a:gd name="connsiteX167" fmla="*/ 8671632 w 11748700"/>
              <a:gd name="connsiteY167" fmla="*/ 4680341 h 6673820"/>
              <a:gd name="connsiteX168" fmla="*/ 8727969 w 11748700"/>
              <a:gd name="connsiteY168" fmla="*/ 4641338 h 6673820"/>
              <a:gd name="connsiteX169" fmla="*/ 8758305 w 11748700"/>
              <a:gd name="connsiteY169" fmla="*/ 4615337 h 6673820"/>
              <a:gd name="connsiteX170" fmla="*/ 8827643 w 11748700"/>
              <a:gd name="connsiteY170" fmla="*/ 4567666 h 6673820"/>
              <a:gd name="connsiteX171" fmla="*/ 8914316 w 11748700"/>
              <a:gd name="connsiteY171" fmla="*/ 4515663 h 6673820"/>
              <a:gd name="connsiteX172" fmla="*/ 8940318 w 11748700"/>
              <a:gd name="connsiteY172" fmla="*/ 4493994 h 6673820"/>
              <a:gd name="connsiteX173" fmla="*/ 8961986 w 11748700"/>
              <a:gd name="connsiteY173" fmla="*/ 4472326 h 6673820"/>
              <a:gd name="connsiteX174" fmla="*/ 9000989 w 11748700"/>
              <a:gd name="connsiteY174" fmla="*/ 4437657 h 6673820"/>
              <a:gd name="connsiteX175" fmla="*/ 9022657 w 11748700"/>
              <a:gd name="connsiteY175" fmla="*/ 4415989 h 6673820"/>
              <a:gd name="connsiteX176" fmla="*/ 9052993 w 11748700"/>
              <a:gd name="connsiteY176" fmla="*/ 4389987 h 6673820"/>
              <a:gd name="connsiteX177" fmla="*/ 9109330 w 11748700"/>
              <a:gd name="connsiteY177" fmla="*/ 4329316 h 6673820"/>
              <a:gd name="connsiteX178" fmla="*/ 9165668 w 11748700"/>
              <a:gd name="connsiteY178" fmla="*/ 4290313 h 6673820"/>
              <a:gd name="connsiteX179" fmla="*/ 9191670 w 11748700"/>
              <a:gd name="connsiteY179" fmla="*/ 4268645 h 6673820"/>
              <a:gd name="connsiteX180" fmla="*/ 9248007 w 11748700"/>
              <a:gd name="connsiteY180" fmla="*/ 4238309 h 6673820"/>
              <a:gd name="connsiteX181" fmla="*/ 9339014 w 11748700"/>
              <a:gd name="connsiteY181" fmla="*/ 4155970 h 6673820"/>
              <a:gd name="connsiteX182" fmla="*/ 9430020 w 11748700"/>
              <a:gd name="connsiteY182" fmla="*/ 4025960 h 6673820"/>
              <a:gd name="connsiteX183" fmla="*/ 9495025 w 11748700"/>
              <a:gd name="connsiteY183" fmla="*/ 3900284 h 6673820"/>
              <a:gd name="connsiteX184" fmla="*/ 9568697 w 11748700"/>
              <a:gd name="connsiteY184" fmla="*/ 3796277 h 6673820"/>
              <a:gd name="connsiteX185" fmla="*/ 9612034 w 11748700"/>
              <a:gd name="connsiteY185" fmla="*/ 3713937 h 6673820"/>
              <a:gd name="connsiteX186" fmla="*/ 9655370 w 11748700"/>
              <a:gd name="connsiteY186" fmla="*/ 3644599 h 6673820"/>
              <a:gd name="connsiteX187" fmla="*/ 9651037 w 11748700"/>
              <a:gd name="connsiteY187" fmla="*/ 3475587 h 6673820"/>
              <a:gd name="connsiteX188" fmla="*/ 9612034 w 11748700"/>
              <a:gd name="connsiteY188" fmla="*/ 3410582 h 6673820"/>
              <a:gd name="connsiteX189" fmla="*/ 9473357 w 11748700"/>
              <a:gd name="connsiteY189" fmla="*/ 3237236 h 6673820"/>
              <a:gd name="connsiteX190" fmla="*/ 9399685 w 11748700"/>
              <a:gd name="connsiteY190" fmla="*/ 3176565 h 6673820"/>
              <a:gd name="connsiteX191" fmla="*/ 9347681 w 11748700"/>
              <a:gd name="connsiteY191" fmla="*/ 3128895 h 6673820"/>
              <a:gd name="connsiteX192" fmla="*/ 9217672 w 11748700"/>
              <a:gd name="connsiteY192" fmla="*/ 3042222 h 6673820"/>
              <a:gd name="connsiteX193" fmla="*/ 9083329 w 11748700"/>
              <a:gd name="connsiteY193" fmla="*/ 2968550 h 6673820"/>
              <a:gd name="connsiteX194" fmla="*/ 8983655 w 11748700"/>
              <a:gd name="connsiteY194" fmla="*/ 2933881 h 6673820"/>
              <a:gd name="connsiteX195" fmla="*/ 8831977 w 11748700"/>
              <a:gd name="connsiteY195" fmla="*/ 2873210 h 6673820"/>
              <a:gd name="connsiteX196" fmla="*/ 8680299 w 11748700"/>
              <a:gd name="connsiteY196" fmla="*/ 2803871 h 6673820"/>
              <a:gd name="connsiteX197" fmla="*/ 8567624 w 11748700"/>
              <a:gd name="connsiteY197" fmla="*/ 2773536 h 6673820"/>
              <a:gd name="connsiteX198" fmla="*/ 8446282 w 11748700"/>
              <a:gd name="connsiteY198" fmla="*/ 2730199 h 6673820"/>
              <a:gd name="connsiteX199" fmla="*/ 8242601 w 11748700"/>
              <a:gd name="connsiteY199" fmla="*/ 2673862 h 6673820"/>
              <a:gd name="connsiteX200" fmla="*/ 7917577 w 11748700"/>
              <a:gd name="connsiteY200" fmla="*/ 2561187 h 6673820"/>
              <a:gd name="connsiteX201" fmla="*/ 7683560 w 11748700"/>
              <a:gd name="connsiteY201" fmla="*/ 2496182 h 6673820"/>
              <a:gd name="connsiteX202" fmla="*/ 7302199 w 11748700"/>
              <a:gd name="connsiteY202" fmla="*/ 2379173 h 6673820"/>
              <a:gd name="connsiteX203" fmla="*/ 6920838 w 11748700"/>
              <a:gd name="connsiteY203" fmla="*/ 2322836 h 6673820"/>
              <a:gd name="connsiteX204" fmla="*/ 6799495 w 11748700"/>
              <a:gd name="connsiteY204" fmla="*/ 2288167 h 6673820"/>
              <a:gd name="connsiteX205" fmla="*/ 6730157 w 11748700"/>
              <a:gd name="connsiteY205" fmla="*/ 2279500 h 6673820"/>
              <a:gd name="connsiteX206" fmla="*/ 6630483 w 11748700"/>
              <a:gd name="connsiteY206" fmla="*/ 2262165 h 6673820"/>
              <a:gd name="connsiteX207" fmla="*/ 6582813 w 11748700"/>
              <a:gd name="connsiteY207" fmla="*/ 2249164 h 6673820"/>
              <a:gd name="connsiteX208" fmla="*/ 6478805 w 11748700"/>
              <a:gd name="connsiteY208" fmla="*/ 2240497 h 6673820"/>
              <a:gd name="connsiteX209" fmla="*/ 5997770 w 11748700"/>
              <a:gd name="connsiteY209" fmla="*/ 2227496 h 6673820"/>
              <a:gd name="connsiteX210" fmla="*/ 5183044 w 11748700"/>
              <a:gd name="connsiteY210" fmla="*/ 2223162 h 6673820"/>
              <a:gd name="connsiteX211" fmla="*/ 4593668 w 11748700"/>
              <a:gd name="connsiteY211" fmla="*/ 2201494 h 6673820"/>
              <a:gd name="connsiteX212" fmla="*/ 4467992 w 11748700"/>
              <a:gd name="connsiteY212" fmla="*/ 2188493 h 6673820"/>
              <a:gd name="connsiteX213" fmla="*/ 4277311 w 11748700"/>
              <a:gd name="connsiteY213" fmla="*/ 2171158 h 6673820"/>
              <a:gd name="connsiteX214" fmla="*/ 4207973 w 11748700"/>
              <a:gd name="connsiteY214" fmla="*/ 2162491 h 6673820"/>
              <a:gd name="connsiteX215" fmla="*/ 4168970 w 11748700"/>
              <a:gd name="connsiteY215" fmla="*/ 2153824 h 6673820"/>
              <a:gd name="connsiteX216" fmla="*/ 3722604 w 11748700"/>
              <a:gd name="connsiteY216" fmla="*/ 2145156 h 6673820"/>
              <a:gd name="connsiteX217" fmla="*/ 3627264 w 11748700"/>
              <a:gd name="connsiteY217" fmla="*/ 2136489 h 6673820"/>
              <a:gd name="connsiteX218" fmla="*/ 3592595 w 11748700"/>
              <a:gd name="connsiteY218" fmla="*/ 2123488 h 6673820"/>
              <a:gd name="connsiteX219" fmla="*/ 3471253 w 11748700"/>
              <a:gd name="connsiteY219" fmla="*/ 2101820 h 6673820"/>
              <a:gd name="connsiteX220" fmla="*/ 3349911 w 11748700"/>
              <a:gd name="connsiteY220" fmla="*/ 2054150 h 6673820"/>
              <a:gd name="connsiteX221" fmla="*/ 3228568 w 11748700"/>
              <a:gd name="connsiteY221" fmla="*/ 2006480 h 6673820"/>
              <a:gd name="connsiteX222" fmla="*/ 3206900 w 11748700"/>
              <a:gd name="connsiteY222" fmla="*/ 1989145 h 6673820"/>
              <a:gd name="connsiteX223" fmla="*/ 3163564 w 11748700"/>
              <a:gd name="connsiteY223" fmla="*/ 1967477 h 6673820"/>
              <a:gd name="connsiteX224" fmla="*/ 3124561 w 11748700"/>
              <a:gd name="connsiteY224" fmla="*/ 1932808 h 6673820"/>
              <a:gd name="connsiteX225" fmla="*/ 3094225 w 11748700"/>
              <a:gd name="connsiteY225" fmla="*/ 1911139 h 6673820"/>
              <a:gd name="connsiteX226" fmla="*/ 3020553 w 11748700"/>
              <a:gd name="connsiteY226" fmla="*/ 1850468 h 6673820"/>
              <a:gd name="connsiteX227" fmla="*/ 2994551 w 11748700"/>
              <a:gd name="connsiteY227" fmla="*/ 1828800 h 6673820"/>
              <a:gd name="connsiteX228" fmla="*/ 2977217 w 11748700"/>
              <a:gd name="connsiteY228" fmla="*/ 1807132 h 6673820"/>
              <a:gd name="connsiteX229" fmla="*/ 2964216 w 11748700"/>
              <a:gd name="connsiteY229" fmla="*/ 1794131 h 6673820"/>
              <a:gd name="connsiteX230" fmla="*/ 2951215 w 11748700"/>
              <a:gd name="connsiteY230" fmla="*/ 1768129 h 6673820"/>
              <a:gd name="connsiteX231" fmla="*/ 2933880 w 11748700"/>
              <a:gd name="connsiteY231" fmla="*/ 1746461 h 6673820"/>
              <a:gd name="connsiteX232" fmla="*/ 2916546 w 11748700"/>
              <a:gd name="connsiteY232" fmla="*/ 1720459 h 6673820"/>
              <a:gd name="connsiteX233" fmla="*/ 2899211 w 11748700"/>
              <a:gd name="connsiteY233" fmla="*/ 1703124 h 6673820"/>
              <a:gd name="connsiteX234" fmla="*/ 2890544 w 11748700"/>
              <a:gd name="connsiteY234" fmla="*/ 1690123 h 6673820"/>
              <a:gd name="connsiteX235" fmla="*/ 2829873 w 11748700"/>
              <a:gd name="connsiteY235" fmla="*/ 1607784 h 6673820"/>
              <a:gd name="connsiteX236" fmla="*/ 2816872 w 11748700"/>
              <a:gd name="connsiteY236" fmla="*/ 1577448 h 6673820"/>
              <a:gd name="connsiteX237" fmla="*/ 2812538 w 11748700"/>
              <a:gd name="connsiteY237" fmla="*/ 1542779 h 6673820"/>
              <a:gd name="connsiteX238" fmla="*/ 2808204 w 11748700"/>
              <a:gd name="connsiteY238" fmla="*/ 1430104 h 6673820"/>
              <a:gd name="connsiteX239" fmla="*/ 2799537 w 11748700"/>
              <a:gd name="connsiteY239" fmla="*/ 1391101 h 6673820"/>
              <a:gd name="connsiteX240" fmla="*/ 2795203 w 11748700"/>
              <a:gd name="connsiteY240" fmla="*/ 1343431 h 6673820"/>
              <a:gd name="connsiteX241" fmla="*/ 2786536 w 11748700"/>
              <a:gd name="connsiteY241" fmla="*/ 1300095 h 6673820"/>
              <a:gd name="connsiteX242" fmla="*/ 2773535 w 11748700"/>
              <a:gd name="connsiteY242" fmla="*/ 1152751 h 6673820"/>
              <a:gd name="connsiteX243" fmla="*/ 2769202 w 11748700"/>
              <a:gd name="connsiteY243" fmla="*/ 1135416 h 6673820"/>
              <a:gd name="connsiteX244" fmla="*/ 2777869 w 11748700"/>
              <a:gd name="connsiteY244" fmla="*/ 996739 h 6673820"/>
              <a:gd name="connsiteX245" fmla="*/ 2786536 w 11748700"/>
              <a:gd name="connsiteY245" fmla="*/ 966404 h 6673820"/>
              <a:gd name="connsiteX246" fmla="*/ 2812538 w 11748700"/>
              <a:gd name="connsiteY246" fmla="*/ 905733 h 6673820"/>
              <a:gd name="connsiteX247" fmla="*/ 2847207 w 11748700"/>
              <a:gd name="connsiteY247" fmla="*/ 862396 h 6673820"/>
              <a:gd name="connsiteX248" fmla="*/ 2864542 w 11748700"/>
              <a:gd name="connsiteY248" fmla="*/ 840728 h 6673820"/>
              <a:gd name="connsiteX249" fmla="*/ 2881876 w 11748700"/>
              <a:gd name="connsiteY249" fmla="*/ 827727 h 6673820"/>
              <a:gd name="connsiteX250" fmla="*/ 2894877 w 11748700"/>
              <a:gd name="connsiteY250" fmla="*/ 819060 h 6673820"/>
              <a:gd name="connsiteX251" fmla="*/ 2912212 w 11748700"/>
              <a:gd name="connsiteY251" fmla="*/ 801725 h 6673820"/>
              <a:gd name="connsiteX252" fmla="*/ 3003219 w 11748700"/>
              <a:gd name="connsiteY252" fmla="*/ 775723 h 6673820"/>
              <a:gd name="connsiteX253" fmla="*/ 3115893 w 11748700"/>
              <a:gd name="connsiteY253" fmla="*/ 749721 h 6673820"/>
              <a:gd name="connsiteX254" fmla="*/ 3137562 w 11748700"/>
              <a:gd name="connsiteY254" fmla="*/ 741054 h 6673820"/>
              <a:gd name="connsiteX255" fmla="*/ 3163564 w 11748700"/>
              <a:gd name="connsiteY255" fmla="*/ 732387 h 6673820"/>
              <a:gd name="connsiteX256" fmla="*/ 3219901 w 11748700"/>
              <a:gd name="connsiteY256" fmla="*/ 702051 h 6673820"/>
              <a:gd name="connsiteX257" fmla="*/ 3237236 w 11748700"/>
              <a:gd name="connsiteY257" fmla="*/ 689050 h 6673820"/>
              <a:gd name="connsiteX258" fmla="*/ 3293573 w 11748700"/>
              <a:gd name="connsiteY258" fmla="*/ 663048 h 6673820"/>
              <a:gd name="connsiteX259" fmla="*/ 3323909 w 11748700"/>
              <a:gd name="connsiteY259" fmla="*/ 650047 h 6673820"/>
              <a:gd name="connsiteX260" fmla="*/ 3362911 w 11748700"/>
              <a:gd name="connsiteY260" fmla="*/ 641380 h 6673820"/>
              <a:gd name="connsiteX261" fmla="*/ 3488587 w 11748700"/>
              <a:gd name="connsiteY261" fmla="*/ 619712 h 6673820"/>
              <a:gd name="connsiteX262" fmla="*/ 3644599 w 11748700"/>
              <a:gd name="connsiteY262" fmla="*/ 598044 h 6673820"/>
              <a:gd name="connsiteX263" fmla="*/ 3731272 w 11748700"/>
              <a:gd name="connsiteY263" fmla="*/ 589376 h 6673820"/>
              <a:gd name="connsiteX264" fmla="*/ 3809277 w 11748700"/>
              <a:gd name="connsiteY264" fmla="*/ 576375 h 6673820"/>
              <a:gd name="connsiteX265" fmla="*/ 3891617 w 11748700"/>
              <a:gd name="connsiteY265" fmla="*/ 567708 h 6673820"/>
              <a:gd name="connsiteX266" fmla="*/ 4359651 w 11748700"/>
              <a:gd name="connsiteY266" fmla="*/ 533039 h 6673820"/>
              <a:gd name="connsiteX267" fmla="*/ 4428989 w 11748700"/>
              <a:gd name="connsiteY267" fmla="*/ 520038 h 6673820"/>
              <a:gd name="connsiteX268" fmla="*/ 4554665 w 11748700"/>
              <a:gd name="connsiteY268" fmla="*/ 507037 h 6673820"/>
              <a:gd name="connsiteX269" fmla="*/ 4654339 w 11748700"/>
              <a:gd name="connsiteY269" fmla="*/ 485369 h 6673820"/>
              <a:gd name="connsiteX270" fmla="*/ 4758347 w 11748700"/>
              <a:gd name="connsiteY270" fmla="*/ 437699 h 6673820"/>
              <a:gd name="connsiteX271" fmla="*/ 4888356 w 11748700"/>
              <a:gd name="connsiteY271" fmla="*/ 416030 h 6673820"/>
              <a:gd name="connsiteX272" fmla="*/ 5105039 w 11748700"/>
              <a:gd name="connsiteY272" fmla="*/ 364027 h 6673820"/>
              <a:gd name="connsiteX273" fmla="*/ 5209046 w 11748700"/>
              <a:gd name="connsiteY273" fmla="*/ 351026 h 6673820"/>
              <a:gd name="connsiteX274" fmla="*/ 5386726 w 11748700"/>
              <a:gd name="connsiteY274" fmla="*/ 329357 h 6673820"/>
              <a:gd name="connsiteX275" fmla="*/ 5560072 w 11748700"/>
              <a:gd name="connsiteY275" fmla="*/ 320690 h 6673820"/>
              <a:gd name="connsiteX276" fmla="*/ 5742085 w 11748700"/>
              <a:gd name="connsiteY276" fmla="*/ 312023 h 6673820"/>
              <a:gd name="connsiteX277" fmla="*/ 5958767 w 11748700"/>
              <a:gd name="connsiteY277" fmla="*/ 307689 h 6673820"/>
              <a:gd name="connsiteX278" fmla="*/ 6114779 w 11748700"/>
              <a:gd name="connsiteY278" fmla="*/ 303355 h 6673820"/>
              <a:gd name="connsiteX279" fmla="*/ 6270790 w 11748700"/>
              <a:gd name="connsiteY279" fmla="*/ 281687 h 6673820"/>
              <a:gd name="connsiteX280" fmla="*/ 6392132 w 11748700"/>
              <a:gd name="connsiteY280" fmla="*/ 268686 h 6673820"/>
              <a:gd name="connsiteX281" fmla="*/ 6695488 w 11748700"/>
              <a:gd name="connsiteY281" fmla="*/ 260019 h 6673820"/>
              <a:gd name="connsiteX282" fmla="*/ 6764826 w 11748700"/>
              <a:gd name="connsiteY282" fmla="*/ 251352 h 6673820"/>
              <a:gd name="connsiteX283" fmla="*/ 6907837 w 11748700"/>
              <a:gd name="connsiteY283" fmla="*/ 238351 h 6673820"/>
              <a:gd name="connsiteX284" fmla="*/ 6959840 w 11748700"/>
              <a:gd name="connsiteY284" fmla="*/ 229683 h 6673820"/>
              <a:gd name="connsiteX285" fmla="*/ 6998843 w 11748700"/>
              <a:gd name="connsiteY285" fmla="*/ 212349 h 6673820"/>
              <a:gd name="connsiteX286" fmla="*/ 7115852 w 11748700"/>
              <a:gd name="connsiteY286" fmla="*/ 199348 h 6673820"/>
              <a:gd name="connsiteX287" fmla="*/ 7159188 w 11748700"/>
              <a:gd name="connsiteY287" fmla="*/ 186347 h 6673820"/>
              <a:gd name="connsiteX288" fmla="*/ 7189524 w 11748700"/>
              <a:gd name="connsiteY288" fmla="*/ 182013 h 6673820"/>
              <a:gd name="connsiteX289" fmla="*/ 7380204 w 11748700"/>
              <a:gd name="connsiteY289" fmla="*/ 173346 h 6673820"/>
              <a:gd name="connsiteX290" fmla="*/ 7440875 w 11748700"/>
              <a:gd name="connsiteY290" fmla="*/ 164679 h 6673820"/>
              <a:gd name="connsiteX291" fmla="*/ 7466877 w 11748700"/>
              <a:gd name="connsiteY291" fmla="*/ 156011 h 6673820"/>
              <a:gd name="connsiteX292" fmla="*/ 7514548 w 11748700"/>
              <a:gd name="connsiteY292" fmla="*/ 143010 h 6673820"/>
              <a:gd name="connsiteX293" fmla="*/ 7527548 w 11748700"/>
              <a:gd name="connsiteY293" fmla="*/ 134343 h 6673820"/>
              <a:gd name="connsiteX294" fmla="*/ 7570885 w 11748700"/>
              <a:gd name="connsiteY294" fmla="*/ 121342 h 6673820"/>
              <a:gd name="connsiteX295" fmla="*/ 7609888 w 11748700"/>
              <a:gd name="connsiteY295" fmla="*/ 104008 h 6673820"/>
              <a:gd name="connsiteX296" fmla="*/ 7726896 w 11748700"/>
              <a:gd name="connsiteY296" fmla="*/ 82339 h 6673820"/>
              <a:gd name="connsiteX297" fmla="*/ 7752898 w 11748700"/>
              <a:gd name="connsiteY297" fmla="*/ 78006 h 6673820"/>
              <a:gd name="connsiteX298" fmla="*/ 7787567 w 11748700"/>
              <a:gd name="connsiteY298" fmla="*/ 73672 h 6673820"/>
              <a:gd name="connsiteX299" fmla="*/ 7804902 w 11748700"/>
              <a:gd name="connsiteY299" fmla="*/ 69338 h 6673820"/>
              <a:gd name="connsiteX300" fmla="*/ 7913243 w 11748700"/>
              <a:gd name="connsiteY300" fmla="*/ 65005 h 6673820"/>
              <a:gd name="connsiteX301" fmla="*/ 8021584 w 11748700"/>
              <a:gd name="connsiteY301" fmla="*/ 47670 h 6673820"/>
              <a:gd name="connsiteX302" fmla="*/ 8064921 w 11748700"/>
              <a:gd name="connsiteY302" fmla="*/ 34669 h 6673820"/>
              <a:gd name="connsiteX303" fmla="*/ 8099590 w 11748700"/>
              <a:gd name="connsiteY303" fmla="*/ 21668 h 6673820"/>
              <a:gd name="connsiteX304" fmla="*/ 8121258 w 11748700"/>
              <a:gd name="connsiteY304" fmla="*/ 13001 h 6673820"/>
              <a:gd name="connsiteX305" fmla="*/ 8134259 w 11748700"/>
              <a:gd name="connsiteY305" fmla="*/ 8667 h 6673820"/>
              <a:gd name="connsiteX306" fmla="*/ 8155928 w 11748700"/>
              <a:gd name="connsiteY306" fmla="*/ 0 h 6673820"/>
              <a:gd name="connsiteX307" fmla="*/ 8216599 w 11748700"/>
              <a:gd name="connsiteY307" fmla="*/ 4334 h 6673820"/>
              <a:gd name="connsiteX308" fmla="*/ 8238267 w 11748700"/>
              <a:gd name="connsiteY308" fmla="*/ 13001 h 6673820"/>
              <a:gd name="connsiteX309" fmla="*/ 8272936 w 11748700"/>
              <a:gd name="connsiteY309" fmla="*/ 17335 h 6673820"/>
              <a:gd name="connsiteX310" fmla="*/ 8303272 w 11748700"/>
              <a:gd name="connsiteY310" fmla="*/ 30336 h 6673820"/>
              <a:gd name="connsiteX311" fmla="*/ 8337941 w 11748700"/>
              <a:gd name="connsiteY311" fmla="*/ 34669 h 6673820"/>
              <a:gd name="connsiteX312" fmla="*/ 8476618 w 11748700"/>
              <a:gd name="connsiteY312" fmla="*/ 43337 h 6673820"/>
              <a:gd name="connsiteX313" fmla="*/ 8576292 w 11748700"/>
              <a:gd name="connsiteY313" fmla="*/ 47670 h 6673820"/>
              <a:gd name="connsiteX314" fmla="*/ 8671632 w 11748700"/>
              <a:gd name="connsiteY314" fmla="*/ 69338 h 6673820"/>
              <a:gd name="connsiteX315" fmla="*/ 8762639 w 11748700"/>
              <a:gd name="connsiteY315" fmla="*/ 78006 h 6673820"/>
              <a:gd name="connsiteX316" fmla="*/ 8892648 w 11748700"/>
              <a:gd name="connsiteY316" fmla="*/ 104008 h 6673820"/>
              <a:gd name="connsiteX317" fmla="*/ 8948985 w 11748700"/>
              <a:gd name="connsiteY317" fmla="*/ 117009 h 6673820"/>
              <a:gd name="connsiteX318" fmla="*/ 9187336 w 11748700"/>
              <a:gd name="connsiteY318" fmla="*/ 156011 h 6673820"/>
              <a:gd name="connsiteX319" fmla="*/ 9282676 w 11748700"/>
              <a:gd name="connsiteY319" fmla="*/ 173346 h 6673820"/>
              <a:gd name="connsiteX320" fmla="*/ 9404019 w 11748700"/>
              <a:gd name="connsiteY320" fmla="*/ 186347 h 6673820"/>
              <a:gd name="connsiteX321" fmla="*/ 9464690 w 11748700"/>
              <a:gd name="connsiteY321" fmla="*/ 195014 h 6673820"/>
              <a:gd name="connsiteX322" fmla="*/ 9698707 w 11748700"/>
              <a:gd name="connsiteY322" fmla="*/ 216683 h 6673820"/>
              <a:gd name="connsiteX323" fmla="*/ 9785380 w 11748700"/>
              <a:gd name="connsiteY323" fmla="*/ 229683 h 6673820"/>
              <a:gd name="connsiteX324" fmla="*/ 9885054 w 11748700"/>
              <a:gd name="connsiteY324" fmla="*/ 251352 h 6673820"/>
              <a:gd name="connsiteX325" fmla="*/ 9958726 w 11748700"/>
              <a:gd name="connsiteY325" fmla="*/ 255685 h 6673820"/>
              <a:gd name="connsiteX326" fmla="*/ 10114737 w 11748700"/>
              <a:gd name="connsiteY326" fmla="*/ 260019 h 6673820"/>
              <a:gd name="connsiteX327" fmla="*/ 10205744 w 11748700"/>
              <a:gd name="connsiteY327" fmla="*/ 273020 h 6673820"/>
              <a:gd name="connsiteX328" fmla="*/ 10357421 w 11748700"/>
              <a:gd name="connsiteY328" fmla="*/ 281687 h 6673820"/>
              <a:gd name="connsiteX329" fmla="*/ 10405092 w 11748700"/>
              <a:gd name="connsiteY329" fmla="*/ 286021 h 6673820"/>
              <a:gd name="connsiteX330" fmla="*/ 10452762 w 11748700"/>
              <a:gd name="connsiteY330" fmla="*/ 299022 h 6673820"/>
              <a:gd name="connsiteX331" fmla="*/ 10483097 w 11748700"/>
              <a:gd name="connsiteY331" fmla="*/ 303355 h 6673820"/>
              <a:gd name="connsiteX332" fmla="*/ 10552436 w 11748700"/>
              <a:gd name="connsiteY332" fmla="*/ 312023 h 6673820"/>
              <a:gd name="connsiteX333" fmla="*/ 10634775 w 11748700"/>
              <a:gd name="connsiteY333" fmla="*/ 333691 h 6673820"/>
              <a:gd name="connsiteX334" fmla="*/ 10717114 w 11748700"/>
              <a:gd name="connsiteY334" fmla="*/ 342358 h 6673820"/>
              <a:gd name="connsiteX335" fmla="*/ 10773452 w 11748700"/>
              <a:gd name="connsiteY335" fmla="*/ 364027 h 6673820"/>
              <a:gd name="connsiteX336" fmla="*/ 10842790 w 11748700"/>
              <a:gd name="connsiteY336" fmla="*/ 385695 h 6673820"/>
              <a:gd name="connsiteX337" fmla="*/ 10903461 w 11748700"/>
              <a:gd name="connsiteY337" fmla="*/ 390028 h 6673820"/>
              <a:gd name="connsiteX338" fmla="*/ 10981467 w 11748700"/>
              <a:gd name="connsiteY338" fmla="*/ 424698 h 6673820"/>
              <a:gd name="connsiteX339" fmla="*/ 11050805 w 11748700"/>
              <a:gd name="connsiteY339" fmla="*/ 442032 h 6673820"/>
              <a:gd name="connsiteX340" fmla="*/ 11133145 w 11748700"/>
              <a:gd name="connsiteY340" fmla="*/ 476701 h 6673820"/>
              <a:gd name="connsiteX341" fmla="*/ 11154813 w 11748700"/>
              <a:gd name="connsiteY341" fmla="*/ 485369 h 6673820"/>
              <a:gd name="connsiteX342" fmla="*/ 11232819 w 11748700"/>
              <a:gd name="connsiteY342" fmla="*/ 533039 h 6673820"/>
              <a:gd name="connsiteX343" fmla="*/ 11258820 w 11748700"/>
              <a:gd name="connsiteY343" fmla="*/ 554707 h 6673820"/>
              <a:gd name="connsiteX344" fmla="*/ 11328159 w 11748700"/>
              <a:gd name="connsiteY344" fmla="*/ 645714 h 6673820"/>
              <a:gd name="connsiteX345" fmla="*/ 11371495 w 11748700"/>
              <a:gd name="connsiteY345" fmla="*/ 754055 h 6673820"/>
              <a:gd name="connsiteX346" fmla="*/ 11397497 w 11748700"/>
              <a:gd name="connsiteY346" fmla="*/ 806059 h 6673820"/>
              <a:gd name="connsiteX347" fmla="*/ 11427833 w 11748700"/>
              <a:gd name="connsiteY347" fmla="*/ 931735 h 6673820"/>
              <a:gd name="connsiteX348" fmla="*/ 11458168 w 11748700"/>
              <a:gd name="connsiteY348" fmla="*/ 1014074 h 6673820"/>
              <a:gd name="connsiteX349" fmla="*/ 11462502 w 11748700"/>
              <a:gd name="connsiteY349" fmla="*/ 1087746 h 6673820"/>
              <a:gd name="connsiteX350" fmla="*/ 11475503 w 11748700"/>
              <a:gd name="connsiteY350" fmla="*/ 1126749 h 6673820"/>
              <a:gd name="connsiteX351" fmla="*/ 11488504 w 11748700"/>
              <a:gd name="connsiteY351" fmla="*/ 1330430 h 6673820"/>
              <a:gd name="connsiteX352" fmla="*/ 11523173 w 11748700"/>
              <a:gd name="connsiteY352" fmla="*/ 1677122 h 6673820"/>
              <a:gd name="connsiteX353" fmla="*/ 11518839 w 11748700"/>
              <a:gd name="connsiteY353" fmla="*/ 1954476 h 6673820"/>
              <a:gd name="connsiteX354" fmla="*/ 11510172 w 11748700"/>
              <a:gd name="connsiteY354" fmla="*/ 2084485 h 6673820"/>
              <a:gd name="connsiteX355" fmla="*/ 11518839 w 11748700"/>
              <a:gd name="connsiteY355" fmla="*/ 2283833 h 6673820"/>
              <a:gd name="connsiteX356" fmla="*/ 11583844 w 11748700"/>
              <a:gd name="connsiteY356" fmla="*/ 2379173 h 6673820"/>
              <a:gd name="connsiteX357" fmla="*/ 11605512 w 11748700"/>
              <a:gd name="connsiteY357" fmla="*/ 2439845 h 6673820"/>
              <a:gd name="connsiteX358" fmla="*/ 11609846 w 11748700"/>
              <a:gd name="connsiteY358" fmla="*/ 2487515 h 6673820"/>
              <a:gd name="connsiteX359" fmla="*/ 11622847 w 11748700"/>
              <a:gd name="connsiteY359" fmla="*/ 2556853 h 6673820"/>
              <a:gd name="connsiteX360" fmla="*/ 11618513 w 11748700"/>
              <a:gd name="connsiteY360" fmla="*/ 2786537 h 6673820"/>
              <a:gd name="connsiteX361" fmla="*/ 11614180 w 11748700"/>
              <a:gd name="connsiteY361" fmla="*/ 3089892 h 6673820"/>
              <a:gd name="connsiteX362" fmla="*/ 11596845 w 11748700"/>
              <a:gd name="connsiteY362" fmla="*/ 3211234 h 6673820"/>
              <a:gd name="connsiteX363" fmla="*/ 11583844 w 11748700"/>
              <a:gd name="connsiteY363" fmla="*/ 3328243 h 6673820"/>
              <a:gd name="connsiteX364" fmla="*/ 11575177 w 11748700"/>
              <a:gd name="connsiteY364" fmla="*/ 3423583 h 6673820"/>
              <a:gd name="connsiteX365" fmla="*/ 11562176 w 11748700"/>
              <a:gd name="connsiteY365" fmla="*/ 3666267 h 6673820"/>
              <a:gd name="connsiteX366" fmla="*/ 11575177 w 11748700"/>
              <a:gd name="connsiteY366" fmla="*/ 4025960 h 6673820"/>
              <a:gd name="connsiteX367" fmla="*/ 11592511 w 11748700"/>
              <a:gd name="connsiteY367" fmla="*/ 4108300 h 6673820"/>
              <a:gd name="connsiteX368" fmla="*/ 11631514 w 11748700"/>
              <a:gd name="connsiteY368" fmla="*/ 4333649 h 6673820"/>
              <a:gd name="connsiteX369" fmla="*/ 11653183 w 11748700"/>
              <a:gd name="connsiteY369" fmla="*/ 4411655 h 6673820"/>
              <a:gd name="connsiteX370" fmla="*/ 11666184 w 11748700"/>
              <a:gd name="connsiteY370" fmla="*/ 4498328 h 6673820"/>
              <a:gd name="connsiteX371" fmla="*/ 11674851 w 11748700"/>
              <a:gd name="connsiteY371" fmla="*/ 4541664 h 6673820"/>
              <a:gd name="connsiteX372" fmla="*/ 11687852 w 11748700"/>
              <a:gd name="connsiteY372" fmla="*/ 4658673 h 6673820"/>
              <a:gd name="connsiteX373" fmla="*/ 11692185 w 11748700"/>
              <a:gd name="connsiteY373" fmla="*/ 4715010 h 6673820"/>
              <a:gd name="connsiteX374" fmla="*/ 11700853 w 11748700"/>
              <a:gd name="connsiteY374" fmla="*/ 4771348 h 6673820"/>
              <a:gd name="connsiteX375" fmla="*/ 11709520 w 11748700"/>
              <a:gd name="connsiteY375" fmla="*/ 4923026 h 6673820"/>
              <a:gd name="connsiteX376" fmla="*/ 11718187 w 11748700"/>
              <a:gd name="connsiteY376" fmla="*/ 4983697 h 6673820"/>
              <a:gd name="connsiteX377" fmla="*/ 11726855 w 11748700"/>
              <a:gd name="connsiteY377" fmla="*/ 5079037 h 6673820"/>
              <a:gd name="connsiteX378" fmla="*/ 11731188 w 11748700"/>
              <a:gd name="connsiteY378" fmla="*/ 5105039 h 6673820"/>
              <a:gd name="connsiteX379" fmla="*/ 11744189 w 11748700"/>
              <a:gd name="connsiteY379" fmla="*/ 5230715 h 6673820"/>
              <a:gd name="connsiteX380" fmla="*/ 11726855 w 11748700"/>
              <a:gd name="connsiteY380" fmla="*/ 5690082 h 6673820"/>
              <a:gd name="connsiteX381" fmla="*/ 11687852 w 11748700"/>
              <a:gd name="connsiteY381" fmla="*/ 5785422 h 6673820"/>
              <a:gd name="connsiteX382" fmla="*/ 11670517 w 11748700"/>
              <a:gd name="connsiteY382" fmla="*/ 5815757 h 6673820"/>
              <a:gd name="connsiteX383" fmla="*/ 11601179 w 11748700"/>
              <a:gd name="connsiteY383" fmla="*/ 5859094 h 6673820"/>
              <a:gd name="connsiteX384" fmla="*/ 11458168 w 11748700"/>
              <a:gd name="connsiteY384" fmla="*/ 5919765 h 6673820"/>
              <a:gd name="connsiteX385" fmla="*/ 11401831 w 11748700"/>
              <a:gd name="connsiteY385" fmla="*/ 5963101 h 6673820"/>
              <a:gd name="connsiteX386" fmla="*/ 11297823 w 11748700"/>
              <a:gd name="connsiteY386" fmla="*/ 6032440 h 6673820"/>
              <a:gd name="connsiteX387" fmla="*/ 11258820 w 11748700"/>
              <a:gd name="connsiteY387" fmla="*/ 6075776 h 6673820"/>
              <a:gd name="connsiteX388" fmla="*/ 11198149 w 11748700"/>
              <a:gd name="connsiteY388" fmla="*/ 6123446 h 6673820"/>
              <a:gd name="connsiteX389" fmla="*/ 11098475 w 11748700"/>
              <a:gd name="connsiteY389" fmla="*/ 6210119 h 6673820"/>
              <a:gd name="connsiteX390" fmla="*/ 10942464 w 11748700"/>
              <a:gd name="connsiteY390" fmla="*/ 6327128 h 6673820"/>
              <a:gd name="connsiteX391" fmla="*/ 10634775 w 11748700"/>
              <a:gd name="connsiteY391" fmla="*/ 6461471 h 6673820"/>
              <a:gd name="connsiteX392" fmla="*/ 10461429 w 11748700"/>
              <a:gd name="connsiteY392" fmla="*/ 6478806 h 6673820"/>
              <a:gd name="connsiteX393" fmla="*/ 10041065 w 11748700"/>
              <a:gd name="connsiteY393" fmla="*/ 6487473 h 6673820"/>
              <a:gd name="connsiteX394" fmla="*/ 9967393 w 11748700"/>
              <a:gd name="connsiteY394" fmla="*/ 6491807 h 6673820"/>
              <a:gd name="connsiteX395" fmla="*/ 9885054 w 11748700"/>
              <a:gd name="connsiteY395" fmla="*/ 6509141 h 6673820"/>
              <a:gd name="connsiteX396" fmla="*/ 9798381 w 11748700"/>
              <a:gd name="connsiteY396" fmla="*/ 6522142 h 6673820"/>
              <a:gd name="connsiteX397" fmla="*/ 9681372 w 11748700"/>
              <a:gd name="connsiteY397" fmla="*/ 6548144 h 6673820"/>
              <a:gd name="connsiteX398" fmla="*/ 9486358 w 11748700"/>
              <a:gd name="connsiteY398" fmla="*/ 6574146 h 6673820"/>
              <a:gd name="connsiteX399" fmla="*/ 9278343 w 11748700"/>
              <a:gd name="connsiteY399" fmla="*/ 6613149 h 6673820"/>
              <a:gd name="connsiteX400" fmla="*/ 9209004 w 11748700"/>
              <a:gd name="connsiteY400" fmla="*/ 6630483 h 6673820"/>
              <a:gd name="connsiteX401" fmla="*/ 8775639 w 11748700"/>
              <a:gd name="connsiteY401" fmla="*/ 6647818 h 6673820"/>
              <a:gd name="connsiteX402" fmla="*/ 8463617 w 11748700"/>
              <a:gd name="connsiteY402" fmla="*/ 6656485 h 6673820"/>
              <a:gd name="connsiteX403" fmla="*/ 8368276 w 11748700"/>
              <a:gd name="connsiteY403" fmla="*/ 6660819 h 6673820"/>
              <a:gd name="connsiteX404" fmla="*/ 8216599 w 11748700"/>
              <a:gd name="connsiteY404" fmla="*/ 6665153 h 6673820"/>
              <a:gd name="connsiteX405" fmla="*/ 7848239 w 11748700"/>
              <a:gd name="connsiteY405" fmla="*/ 6656485 h 6673820"/>
              <a:gd name="connsiteX406" fmla="*/ 7800568 w 11748700"/>
              <a:gd name="connsiteY406" fmla="*/ 6652152 h 6673820"/>
              <a:gd name="connsiteX407" fmla="*/ 7748565 w 11748700"/>
              <a:gd name="connsiteY407" fmla="*/ 6643484 h 6673820"/>
              <a:gd name="connsiteX408" fmla="*/ 7614221 w 11748700"/>
              <a:gd name="connsiteY408" fmla="*/ 6634817 h 6673820"/>
              <a:gd name="connsiteX409" fmla="*/ 7432208 w 11748700"/>
              <a:gd name="connsiteY409" fmla="*/ 6600148 h 6673820"/>
              <a:gd name="connsiteX410" fmla="*/ 7319533 w 11748700"/>
              <a:gd name="connsiteY410" fmla="*/ 6574146 h 6673820"/>
              <a:gd name="connsiteX411" fmla="*/ 7276197 w 11748700"/>
              <a:gd name="connsiteY411" fmla="*/ 6569812 h 6673820"/>
              <a:gd name="connsiteX412" fmla="*/ 7011844 w 11748700"/>
              <a:gd name="connsiteY412" fmla="*/ 6548144 h 6673820"/>
              <a:gd name="connsiteX413" fmla="*/ 6925171 w 11748700"/>
              <a:gd name="connsiteY413" fmla="*/ 6565479 h 6673820"/>
              <a:gd name="connsiteX414" fmla="*/ 6912170 w 11748700"/>
              <a:gd name="connsiteY414" fmla="*/ 6569812 h 6673820"/>
              <a:gd name="connsiteX415" fmla="*/ 6890502 w 11748700"/>
              <a:gd name="connsiteY415" fmla="*/ 6582813 h 6673820"/>
              <a:gd name="connsiteX416" fmla="*/ 6795162 w 11748700"/>
              <a:gd name="connsiteY416" fmla="*/ 6634817 h 6673820"/>
              <a:gd name="connsiteX417" fmla="*/ 6691154 w 11748700"/>
              <a:gd name="connsiteY417" fmla="*/ 6643484 h 6673820"/>
              <a:gd name="connsiteX418" fmla="*/ 6617482 w 11748700"/>
              <a:gd name="connsiteY418" fmla="*/ 6656485 h 6673820"/>
              <a:gd name="connsiteX419" fmla="*/ 6582813 w 11748700"/>
              <a:gd name="connsiteY419" fmla="*/ 6665153 h 6673820"/>
              <a:gd name="connsiteX420" fmla="*/ 6548144 w 11748700"/>
              <a:gd name="connsiteY420" fmla="*/ 6669486 h 6673820"/>
              <a:gd name="connsiteX421" fmla="*/ 6517808 w 11748700"/>
              <a:gd name="connsiteY421" fmla="*/ 6673820 h 6673820"/>
              <a:gd name="connsiteX422" fmla="*/ 6015105 w 11748700"/>
              <a:gd name="connsiteY422" fmla="*/ 6669486 h 6673820"/>
              <a:gd name="connsiteX423" fmla="*/ 5915431 w 11748700"/>
              <a:gd name="connsiteY423" fmla="*/ 6647818 h 6673820"/>
              <a:gd name="connsiteX424" fmla="*/ 5538403 w 11748700"/>
              <a:gd name="connsiteY424" fmla="*/ 6652152 h 6673820"/>
              <a:gd name="connsiteX425" fmla="*/ 5196045 w 11748700"/>
              <a:gd name="connsiteY425" fmla="*/ 6634817 h 6673820"/>
              <a:gd name="connsiteX426" fmla="*/ 4489660 w 11748700"/>
              <a:gd name="connsiteY426" fmla="*/ 6608815 h 6673820"/>
              <a:gd name="connsiteX427" fmla="*/ 4311981 w 11748700"/>
              <a:gd name="connsiteY427" fmla="*/ 6582813 h 6673820"/>
              <a:gd name="connsiteX428" fmla="*/ 4090965 w 11748700"/>
              <a:gd name="connsiteY428" fmla="*/ 6552478 h 6673820"/>
              <a:gd name="connsiteX429" fmla="*/ 3999958 w 11748700"/>
              <a:gd name="connsiteY429" fmla="*/ 6513475 h 6673820"/>
              <a:gd name="connsiteX430" fmla="*/ 3666267 w 11748700"/>
              <a:gd name="connsiteY430" fmla="*/ 6448470 h 6673820"/>
              <a:gd name="connsiteX431" fmla="*/ 3588261 w 11748700"/>
              <a:gd name="connsiteY431" fmla="*/ 6439803 h 6673820"/>
              <a:gd name="connsiteX432" fmla="*/ 3336910 w 11748700"/>
              <a:gd name="connsiteY432" fmla="*/ 6405134 h 6673820"/>
              <a:gd name="connsiteX433" fmla="*/ 3003219 w 11748700"/>
              <a:gd name="connsiteY433" fmla="*/ 6340129 h 6673820"/>
              <a:gd name="connsiteX434" fmla="*/ 2825539 w 11748700"/>
              <a:gd name="connsiteY434" fmla="*/ 6309793 h 6673820"/>
              <a:gd name="connsiteX435" fmla="*/ 2678195 w 11748700"/>
              <a:gd name="connsiteY435" fmla="*/ 6288125 h 6673820"/>
              <a:gd name="connsiteX436" fmla="*/ 2500515 w 11748700"/>
              <a:gd name="connsiteY436" fmla="*/ 6305460 h 6673820"/>
              <a:gd name="connsiteX437" fmla="*/ 2439844 w 11748700"/>
              <a:gd name="connsiteY437" fmla="*/ 6314127 h 6673820"/>
              <a:gd name="connsiteX438" fmla="*/ 2244830 w 11748700"/>
              <a:gd name="connsiteY438" fmla="*/ 6361797 h 6673820"/>
              <a:gd name="connsiteX439" fmla="*/ 2088819 w 11748700"/>
              <a:gd name="connsiteY439" fmla="*/ 6383465 h 6673820"/>
              <a:gd name="connsiteX440" fmla="*/ 2015147 w 11748700"/>
              <a:gd name="connsiteY440" fmla="*/ 6400800 h 6673820"/>
              <a:gd name="connsiteX441" fmla="*/ 1950142 w 11748700"/>
              <a:gd name="connsiteY441" fmla="*/ 6409467 h 6673820"/>
              <a:gd name="connsiteX442" fmla="*/ 1815799 w 11748700"/>
              <a:gd name="connsiteY442" fmla="*/ 6444137 h 6673820"/>
              <a:gd name="connsiteX443" fmla="*/ 1681456 w 11748700"/>
              <a:gd name="connsiteY443" fmla="*/ 6452804 h 6673820"/>
              <a:gd name="connsiteX444" fmla="*/ 1473440 w 11748700"/>
              <a:gd name="connsiteY444" fmla="*/ 6431136 h 6673820"/>
              <a:gd name="connsiteX445" fmla="*/ 1369433 w 11748700"/>
              <a:gd name="connsiteY445" fmla="*/ 6418135 h 6673820"/>
              <a:gd name="connsiteX446" fmla="*/ 1287093 w 11748700"/>
              <a:gd name="connsiteY446" fmla="*/ 6405134 h 6673820"/>
              <a:gd name="connsiteX447" fmla="*/ 1239423 w 11748700"/>
              <a:gd name="connsiteY447" fmla="*/ 6396466 h 6673820"/>
              <a:gd name="connsiteX448" fmla="*/ 1165751 w 11748700"/>
              <a:gd name="connsiteY448" fmla="*/ 6370464 h 6673820"/>
              <a:gd name="connsiteX449" fmla="*/ 1053076 w 11748700"/>
              <a:gd name="connsiteY449" fmla="*/ 6335795 h 6673820"/>
              <a:gd name="connsiteX450" fmla="*/ 892731 w 11748700"/>
              <a:gd name="connsiteY450" fmla="*/ 6244789 h 6673820"/>
              <a:gd name="connsiteX451" fmla="*/ 858062 w 11748700"/>
              <a:gd name="connsiteY451" fmla="*/ 6218787 h 6673820"/>
              <a:gd name="connsiteX452" fmla="*/ 775723 w 11748700"/>
              <a:gd name="connsiteY452" fmla="*/ 6149448 h 6673820"/>
              <a:gd name="connsiteX453" fmla="*/ 719385 w 11748700"/>
              <a:gd name="connsiteY453" fmla="*/ 6023773 h 6673820"/>
              <a:gd name="connsiteX454" fmla="*/ 654381 w 11748700"/>
              <a:gd name="connsiteY454" fmla="*/ 5950101 h 6673820"/>
              <a:gd name="connsiteX455" fmla="*/ 628379 w 11748700"/>
              <a:gd name="connsiteY455" fmla="*/ 5893763 h 6673820"/>
              <a:gd name="connsiteX456" fmla="*/ 576375 w 11748700"/>
              <a:gd name="connsiteY456" fmla="*/ 5802756 h 6673820"/>
              <a:gd name="connsiteX457" fmla="*/ 489702 w 11748700"/>
              <a:gd name="connsiteY457" fmla="*/ 5620743 h 6673820"/>
              <a:gd name="connsiteX458" fmla="*/ 476701 w 11748700"/>
              <a:gd name="connsiteY458" fmla="*/ 5551405 h 6673820"/>
              <a:gd name="connsiteX459" fmla="*/ 372693 w 11748700"/>
              <a:gd name="connsiteY459" fmla="*/ 5317388 h 6673820"/>
              <a:gd name="connsiteX460" fmla="*/ 359693 w 11748700"/>
              <a:gd name="connsiteY460" fmla="*/ 5269718 h 6673820"/>
              <a:gd name="connsiteX461" fmla="*/ 329357 w 11748700"/>
              <a:gd name="connsiteY461" fmla="*/ 5183045 h 6673820"/>
              <a:gd name="connsiteX462" fmla="*/ 281687 w 11748700"/>
              <a:gd name="connsiteY462" fmla="*/ 5083371 h 6673820"/>
              <a:gd name="connsiteX463" fmla="*/ 251351 w 11748700"/>
              <a:gd name="connsiteY463" fmla="*/ 5009699 h 6673820"/>
              <a:gd name="connsiteX464" fmla="*/ 238350 w 11748700"/>
              <a:gd name="connsiteY464" fmla="*/ 4970696 h 6673820"/>
              <a:gd name="connsiteX465" fmla="*/ 212348 w 11748700"/>
              <a:gd name="connsiteY465" fmla="*/ 4936027 h 6673820"/>
              <a:gd name="connsiteX466" fmla="*/ 177679 w 11748700"/>
              <a:gd name="connsiteY466" fmla="*/ 4849354 h 6673820"/>
              <a:gd name="connsiteX467" fmla="*/ 125675 w 11748700"/>
              <a:gd name="connsiteY467" fmla="*/ 4745346 h 6673820"/>
              <a:gd name="connsiteX468" fmla="*/ 99674 w 11748700"/>
              <a:gd name="connsiteY468" fmla="*/ 4654339 h 6673820"/>
              <a:gd name="connsiteX469" fmla="*/ 73672 w 11748700"/>
              <a:gd name="connsiteY469" fmla="*/ 4602336 h 6673820"/>
              <a:gd name="connsiteX470" fmla="*/ 69338 w 11748700"/>
              <a:gd name="connsiteY470" fmla="*/ 4580667 h 6673820"/>
              <a:gd name="connsiteX471" fmla="*/ 47670 w 11748700"/>
              <a:gd name="connsiteY471" fmla="*/ 4537331 h 6673820"/>
              <a:gd name="connsiteX472" fmla="*/ 39002 w 11748700"/>
              <a:gd name="connsiteY472" fmla="*/ 4515663 h 6673820"/>
              <a:gd name="connsiteX473" fmla="*/ 34669 w 11748700"/>
              <a:gd name="connsiteY473" fmla="*/ 4493994 h 6673820"/>
              <a:gd name="connsiteX474" fmla="*/ 30335 w 11748700"/>
              <a:gd name="connsiteY474" fmla="*/ 4450658 h 6673820"/>
              <a:gd name="connsiteX475" fmla="*/ 21668 w 11748700"/>
              <a:gd name="connsiteY475" fmla="*/ 4428990 h 6673820"/>
              <a:gd name="connsiteX476" fmla="*/ 13001 w 11748700"/>
              <a:gd name="connsiteY476" fmla="*/ 4359651 h 6673820"/>
              <a:gd name="connsiteX477" fmla="*/ 0 w 11748700"/>
              <a:gd name="connsiteY477" fmla="*/ 4238309 h 6673820"/>
              <a:gd name="connsiteX478" fmla="*/ 4333 w 11748700"/>
              <a:gd name="connsiteY478" fmla="*/ 4025960 h 6673820"/>
              <a:gd name="connsiteX479" fmla="*/ 13001 w 11748700"/>
              <a:gd name="connsiteY479" fmla="*/ 3999958 h 6673820"/>
              <a:gd name="connsiteX480" fmla="*/ 17334 w 11748700"/>
              <a:gd name="connsiteY480" fmla="*/ 3973956 h 6673820"/>
              <a:gd name="connsiteX481" fmla="*/ 26002 w 11748700"/>
              <a:gd name="connsiteY481" fmla="*/ 3930620 h 6673820"/>
              <a:gd name="connsiteX482" fmla="*/ 34669 w 11748700"/>
              <a:gd name="connsiteY482" fmla="*/ 3878616 h 6673820"/>
              <a:gd name="connsiteX483" fmla="*/ 43336 w 11748700"/>
              <a:gd name="connsiteY483" fmla="*/ 3861282 h 6673820"/>
              <a:gd name="connsiteX484" fmla="*/ 47670 w 11748700"/>
              <a:gd name="connsiteY484" fmla="*/ 3843947 h 6673820"/>
              <a:gd name="connsiteX485" fmla="*/ 56337 w 11748700"/>
              <a:gd name="connsiteY485" fmla="*/ 3826612 h 6673820"/>
              <a:gd name="connsiteX486" fmla="*/ 69338 w 11748700"/>
              <a:gd name="connsiteY486" fmla="*/ 3787610 h 6673820"/>
              <a:gd name="connsiteX487" fmla="*/ 78005 w 11748700"/>
              <a:gd name="connsiteY487" fmla="*/ 3770275 h 6673820"/>
              <a:gd name="connsiteX488" fmla="*/ 95340 w 11748700"/>
              <a:gd name="connsiteY488" fmla="*/ 3718271 h 6673820"/>
              <a:gd name="connsiteX489" fmla="*/ 104007 w 11748700"/>
              <a:gd name="connsiteY489" fmla="*/ 3696603 h 6673820"/>
              <a:gd name="connsiteX490" fmla="*/ 151677 w 11748700"/>
              <a:gd name="connsiteY490" fmla="*/ 3657600 h 6673820"/>
              <a:gd name="connsiteX491" fmla="*/ 294688 w 11748700"/>
              <a:gd name="connsiteY491" fmla="*/ 3661934 h 6673820"/>
              <a:gd name="connsiteX492" fmla="*/ 359693 w 11748700"/>
              <a:gd name="connsiteY492" fmla="*/ 3692269 h 6673820"/>
              <a:gd name="connsiteX493" fmla="*/ 377027 w 11748700"/>
              <a:gd name="connsiteY493" fmla="*/ 3709604 h 6673820"/>
              <a:gd name="connsiteX494" fmla="*/ 437698 w 11748700"/>
              <a:gd name="connsiteY494" fmla="*/ 3726938 h 6673820"/>
              <a:gd name="connsiteX495" fmla="*/ 511177 w 11748700"/>
              <a:gd name="connsiteY49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193857 w 11748700"/>
              <a:gd name="connsiteY124" fmla="*/ 4641338 h 6673820"/>
              <a:gd name="connsiteX125" fmla="*/ 7224193 w 11748700"/>
              <a:gd name="connsiteY125" fmla="*/ 4637005 h 6673820"/>
              <a:gd name="connsiteX126" fmla="*/ 7245861 w 11748700"/>
              <a:gd name="connsiteY126" fmla="*/ 4632671 h 6673820"/>
              <a:gd name="connsiteX127" fmla="*/ 7271863 w 11748700"/>
              <a:gd name="connsiteY127" fmla="*/ 4628337 h 6673820"/>
              <a:gd name="connsiteX128" fmla="*/ 7284864 w 11748700"/>
              <a:gd name="connsiteY128" fmla="*/ 4624004 h 6673820"/>
              <a:gd name="connsiteX129" fmla="*/ 7310866 w 11748700"/>
              <a:gd name="connsiteY129" fmla="*/ 4619670 h 6673820"/>
              <a:gd name="connsiteX130" fmla="*/ 7328201 w 11748700"/>
              <a:gd name="connsiteY130" fmla="*/ 4615337 h 6673820"/>
              <a:gd name="connsiteX131" fmla="*/ 7436542 w 11748700"/>
              <a:gd name="connsiteY131" fmla="*/ 4619670 h 6673820"/>
              <a:gd name="connsiteX132" fmla="*/ 7492879 w 11748700"/>
              <a:gd name="connsiteY132" fmla="*/ 4632671 h 6673820"/>
              <a:gd name="connsiteX133" fmla="*/ 7505880 w 11748700"/>
              <a:gd name="connsiteY133" fmla="*/ 4637005 h 6673820"/>
              <a:gd name="connsiteX134" fmla="*/ 7531882 w 11748700"/>
              <a:gd name="connsiteY134" fmla="*/ 4641338 h 6673820"/>
              <a:gd name="connsiteX135" fmla="*/ 7562218 w 11748700"/>
              <a:gd name="connsiteY135" fmla="*/ 4650006 h 6673820"/>
              <a:gd name="connsiteX136" fmla="*/ 7570885 w 11748700"/>
              <a:gd name="connsiteY136" fmla="*/ 4663007 h 6673820"/>
              <a:gd name="connsiteX137" fmla="*/ 7588220 w 11748700"/>
              <a:gd name="connsiteY137" fmla="*/ 4697676 h 6673820"/>
              <a:gd name="connsiteX138" fmla="*/ 7601220 w 11748700"/>
              <a:gd name="connsiteY138" fmla="*/ 4715010 h 6673820"/>
              <a:gd name="connsiteX139" fmla="*/ 7614221 w 11748700"/>
              <a:gd name="connsiteY139" fmla="*/ 4728011 h 6673820"/>
              <a:gd name="connsiteX140" fmla="*/ 7622889 w 11748700"/>
              <a:gd name="connsiteY140" fmla="*/ 4745346 h 6673820"/>
              <a:gd name="connsiteX141" fmla="*/ 7640223 w 11748700"/>
              <a:gd name="connsiteY141" fmla="*/ 4767014 h 6673820"/>
              <a:gd name="connsiteX142" fmla="*/ 7661892 w 11748700"/>
              <a:gd name="connsiteY142" fmla="*/ 4801683 h 6673820"/>
              <a:gd name="connsiteX143" fmla="*/ 7666225 w 11748700"/>
              <a:gd name="connsiteY143" fmla="*/ 4814684 h 6673820"/>
              <a:gd name="connsiteX144" fmla="*/ 7674893 w 11748700"/>
              <a:gd name="connsiteY144" fmla="*/ 4827685 h 6673820"/>
              <a:gd name="connsiteX145" fmla="*/ 7731230 w 11748700"/>
              <a:gd name="connsiteY145" fmla="*/ 4888356 h 6673820"/>
              <a:gd name="connsiteX146" fmla="*/ 7744231 w 11748700"/>
              <a:gd name="connsiteY146" fmla="*/ 4901357 h 6673820"/>
              <a:gd name="connsiteX147" fmla="*/ 7765899 w 11748700"/>
              <a:gd name="connsiteY147" fmla="*/ 4931693 h 6673820"/>
              <a:gd name="connsiteX148" fmla="*/ 7809236 w 11748700"/>
              <a:gd name="connsiteY148" fmla="*/ 4966362 h 6673820"/>
              <a:gd name="connsiteX149" fmla="*/ 7908910 w 11748700"/>
              <a:gd name="connsiteY149" fmla="*/ 4962028 h 6673820"/>
              <a:gd name="connsiteX150" fmla="*/ 7973914 w 11748700"/>
              <a:gd name="connsiteY150" fmla="*/ 4953361 h 6673820"/>
              <a:gd name="connsiteX151" fmla="*/ 7995583 w 11748700"/>
              <a:gd name="connsiteY151" fmla="*/ 4949028 h 6673820"/>
              <a:gd name="connsiteX152" fmla="*/ 8069255 w 11748700"/>
              <a:gd name="connsiteY152" fmla="*/ 4944694 h 6673820"/>
              <a:gd name="connsiteX153" fmla="*/ 8147260 w 11748700"/>
              <a:gd name="connsiteY153" fmla="*/ 4931693 h 6673820"/>
              <a:gd name="connsiteX154" fmla="*/ 8199264 w 11748700"/>
              <a:gd name="connsiteY154" fmla="*/ 4918692 h 6673820"/>
              <a:gd name="connsiteX155" fmla="*/ 8238267 w 11748700"/>
              <a:gd name="connsiteY155" fmla="*/ 4910025 h 6673820"/>
              <a:gd name="connsiteX156" fmla="*/ 8298938 w 11748700"/>
              <a:gd name="connsiteY156" fmla="*/ 4875355 h 6673820"/>
              <a:gd name="connsiteX157" fmla="*/ 8320606 w 11748700"/>
              <a:gd name="connsiteY157" fmla="*/ 4866688 h 6673820"/>
              <a:gd name="connsiteX158" fmla="*/ 8342275 w 11748700"/>
              <a:gd name="connsiteY158" fmla="*/ 4853687 h 6673820"/>
              <a:gd name="connsiteX159" fmla="*/ 8411613 w 11748700"/>
              <a:gd name="connsiteY159" fmla="*/ 4823352 h 6673820"/>
              <a:gd name="connsiteX160" fmla="*/ 8433281 w 11748700"/>
              <a:gd name="connsiteY160" fmla="*/ 4810351 h 6673820"/>
              <a:gd name="connsiteX161" fmla="*/ 8463617 w 11748700"/>
              <a:gd name="connsiteY161" fmla="*/ 4788683 h 6673820"/>
              <a:gd name="connsiteX162" fmla="*/ 8532955 w 11748700"/>
              <a:gd name="connsiteY162" fmla="*/ 4758347 h 6673820"/>
              <a:gd name="connsiteX163" fmla="*/ 8576292 w 11748700"/>
              <a:gd name="connsiteY163" fmla="*/ 4736679 h 6673820"/>
              <a:gd name="connsiteX164" fmla="*/ 8597960 w 11748700"/>
              <a:gd name="connsiteY164" fmla="*/ 4723678 h 6673820"/>
              <a:gd name="connsiteX165" fmla="*/ 8632629 w 11748700"/>
              <a:gd name="connsiteY165" fmla="*/ 4706343 h 6673820"/>
              <a:gd name="connsiteX166" fmla="*/ 8671632 w 11748700"/>
              <a:gd name="connsiteY166" fmla="*/ 4680341 h 6673820"/>
              <a:gd name="connsiteX167" fmla="*/ 8727969 w 11748700"/>
              <a:gd name="connsiteY167" fmla="*/ 4641338 h 6673820"/>
              <a:gd name="connsiteX168" fmla="*/ 8758305 w 11748700"/>
              <a:gd name="connsiteY168" fmla="*/ 4615337 h 6673820"/>
              <a:gd name="connsiteX169" fmla="*/ 8827643 w 11748700"/>
              <a:gd name="connsiteY169" fmla="*/ 4567666 h 6673820"/>
              <a:gd name="connsiteX170" fmla="*/ 8914316 w 11748700"/>
              <a:gd name="connsiteY170" fmla="*/ 4515663 h 6673820"/>
              <a:gd name="connsiteX171" fmla="*/ 8940318 w 11748700"/>
              <a:gd name="connsiteY171" fmla="*/ 4493994 h 6673820"/>
              <a:gd name="connsiteX172" fmla="*/ 8961986 w 11748700"/>
              <a:gd name="connsiteY172" fmla="*/ 4472326 h 6673820"/>
              <a:gd name="connsiteX173" fmla="*/ 9000989 w 11748700"/>
              <a:gd name="connsiteY173" fmla="*/ 4437657 h 6673820"/>
              <a:gd name="connsiteX174" fmla="*/ 9022657 w 11748700"/>
              <a:gd name="connsiteY174" fmla="*/ 4415989 h 6673820"/>
              <a:gd name="connsiteX175" fmla="*/ 9052993 w 11748700"/>
              <a:gd name="connsiteY175" fmla="*/ 4389987 h 6673820"/>
              <a:gd name="connsiteX176" fmla="*/ 9109330 w 11748700"/>
              <a:gd name="connsiteY176" fmla="*/ 4329316 h 6673820"/>
              <a:gd name="connsiteX177" fmla="*/ 9165668 w 11748700"/>
              <a:gd name="connsiteY177" fmla="*/ 4290313 h 6673820"/>
              <a:gd name="connsiteX178" fmla="*/ 9191670 w 11748700"/>
              <a:gd name="connsiteY178" fmla="*/ 4268645 h 6673820"/>
              <a:gd name="connsiteX179" fmla="*/ 9248007 w 11748700"/>
              <a:gd name="connsiteY179" fmla="*/ 4238309 h 6673820"/>
              <a:gd name="connsiteX180" fmla="*/ 9339014 w 11748700"/>
              <a:gd name="connsiteY180" fmla="*/ 4155970 h 6673820"/>
              <a:gd name="connsiteX181" fmla="*/ 9430020 w 11748700"/>
              <a:gd name="connsiteY181" fmla="*/ 4025960 h 6673820"/>
              <a:gd name="connsiteX182" fmla="*/ 9495025 w 11748700"/>
              <a:gd name="connsiteY182" fmla="*/ 3900284 h 6673820"/>
              <a:gd name="connsiteX183" fmla="*/ 9568697 w 11748700"/>
              <a:gd name="connsiteY183" fmla="*/ 3796277 h 6673820"/>
              <a:gd name="connsiteX184" fmla="*/ 9612034 w 11748700"/>
              <a:gd name="connsiteY184" fmla="*/ 3713937 h 6673820"/>
              <a:gd name="connsiteX185" fmla="*/ 9655370 w 11748700"/>
              <a:gd name="connsiteY185" fmla="*/ 3644599 h 6673820"/>
              <a:gd name="connsiteX186" fmla="*/ 9651037 w 11748700"/>
              <a:gd name="connsiteY186" fmla="*/ 3475587 h 6673820"/>
              <a:gd name="connsiteX187" fmla="*/ 9612034 w 11748700"/>
              <a:gd name="connsiteY187" fmla="*/ 3410582 h 6673820"/>
              <a:gd name="connsiteX188" fmla="*/ 9473357 w 11748700"/>
              <a:gd name="connsiteY188" fmla="*/ 3237236 h 6673820"/>
              <a:gd name="connsiteX189" fmla="*/ 9399685 w 11748700"/>
              <a:gd name="connsiteY189" fmla="*/ 3176565 h 6673820"/>
              <a:gd name="connsiteX190" fmla="*/ 9347681 w 11748700"/>
              <a:gd name="connsiteY190" fmla="*/ 3128895 h 6673820"/>
              <a:gd name="connsiteX191" fmla="*/ 9217672 w 11748700"/>
              <a:gd name="connsiteY191" fmla="*/ 3042222 h 6673820"/>
              <a:gd name="connsiteX192" fmla="*/ 9083329 w 11748700"/>
              <a:gd name="connsiteY192" fmla="*/ 2968550 h 6673820"/>
              <a:gd name="connsiteX193" fmla="*/ 8983655 w 11748700"/>
              <a:gd name="connsiteY193" fmla="*/ 2933881 h 6673820"/>
              <a:gd name="connsiteX194" fmla="*/ 8831977 w 11748700"/>
              <a:gd name="connsiteY194" fmla="*/ 2873210 h 6673820"/>
              <a:gd name="connsiteX195" fmla="*/ 8680299 w 11748700"/>
              <a:gd name="connsiteY195" fmla="*/ 2803871 h 6673820"/>
              <a:gd name="connsiteX196" fmla="*/ 8567624 w 11748700"/>
              <a:gd name="connsiteY196" fmla="*/ 2773536 h 6673820"/>
              <a:gd name="connsiteX197" fmla="*/ 8446282 w 11748700"/>
              <a:gd name="connsiteY197" fmla="*/ 2730199 h 6673820"/>
              <a:gd name="connsiteX198" fmla="*/ 8242601 w 11748700"/>
              <a:gd name="connsiteY198" fmla="*/ 2673862 h 6673820"/>
              <a:gd name="connsiteX199" fmla="*/ 7917577 w 11748700"/>
              <a:gd name="connsiteY199" fmla="*/ 2561187 h 6673820"/>
              <a:gd name="connsiteX200" fmla="*/ 7683560 w 11748700"/>
              <a:gd name="connsiteY200" fmla="*/ 2496182 h 6673820"/>
              <a:gd name="connsiteX201" fmla="*/ 7302199 w 11748700"/>
              <a:gd name="connsiteY201" fmla="*/ 2379173 h 6673820"/>
              <a:gd name="connsiteX202" fmla="*/ 6920838 w 11748700"/>
              <a:gd name="connsiteY202" fmla="*/ 2322836 h 6673820"/>
              <a:gd name="connsiteX203" fmla="*/ 6799495 w 11748700"/>
              <a:gd name="connsiteY203" fmla="*/ 2288167 h 6673820"/>
              <a:gd name="connsiteX204" fmla="*/ 6730157 w 11748700"/>
              <a:gd name="connsiteY204" fmla="*/ 2279500 h 6673820"/>
              <a:gd name="connsiteX205" fmla="*/ 6630483 w 11748700"/>
              <a:gd name="connsiteY205" fmla="*/ 2262165 h 6673820"/>
              <a:gd name="connsiteX206" fmla="*/ 6582813 w 11748700"/>
              <a:gd name="connsiteY206" fmla="*/ 2249164 h 6673820"/>
              <a:gd name="connsiteX207" fmla="*/ 6478805 w 11748700"/>
              <a:gd name="connsiteY207" fmla="*/ 2240497 h 6673820"/>
              <a:gd name="connsiteX208" fmla="*/ 5997770 w 11748700"/>
              <a:gd name="connsiteY208" fmla="*/ 2227496 h 6673820"/>
              <a:gd name="connsiteX209" fmla="*/ 5183044 w 11748700"/>
              <a:gd name="connsiteY209" fmla="*/ 2223162 h 6673820"/>
              <a:gd name="connsiteX210" fmla="*/ 4593668 w 11748700"/>
              <a:gd name="connsiteY210" fmla="*/ 2201494 h 6673820"/>
              <a:gd name="connsiteX211" fmla="*/ 4467992 w 11748700"/>
              <a:gd name="connsiteY211" fmla="*/ 2188493 h 6673820"/>
              <a:gd name="connsiteX212" fmla="*/ 4277311 w 11748700"/>
              <a:gd name="connsiteY212" fmla="*/ 2171158 h 6673820"/>
              <a:gd name="connsiteX213" fmla="*/ 4207973 w 11748700"/>
              <a:gd name="connsiteY213" fmla="*/ 2162491 h 6673820"/>
              <a:gd name="connsiteX214" fmla="*/ 4168970 w 11748700"/>
              <a:gd name="connsiteY214" fmla="*/ 2153824 h 6673820"/>
              <a:gd name="connsiteX215" fmla="*/ 3722604 w 11748700"/>
              <a:gd name="connsiteY215" fmla="*/ 2145156 h 6673820"/>
              <a:gd name="connsiteX216" fmla="*/ 3627264 w 11748700"/>
              <a:gd name="connsiteY216" fmla="*/ 2136489 h 6673820"/>
              <a:gd name="connsiteX217" fmla="*/ 3592595 w 11748700"/>
              <a:gd name="connsiteY217" fmla="*/ 2123488 h 6673820"/>
              <a:gd name="connsiteX218" fmla="*/ 3471253 w 11748700"/>
              <a:gd name="connsiteY218" fmla="*/ 2101820 h 6673820"/>
              <a:gd name="connsiteX219" fmla="*/ 3349911 w 11748700"/>
              <a:gd name="connsiteY219" fmla="*/ 2054150 h 6673820"/>
              <a:gd name="connsiteX220" fmla="*/ 3228568 w 11748700"/>
              <a:gd name="connsiteY220" fmla="*/ 2006480 h 6673820"/>
              <a:gd name="connsiteX221" fmla="*/ 3206900 w 11748700"/>
              <a:gd name="connsiteY221" fmla="*/ 1989145 h 6673820"/>
              <a:gd name="connsiteX222" fmla="*/ 3163564 w 11748700"/>
              <a:gd name="connsiteY222" fmla="*/ 1967477 h 6673820"/>
              <a:gd name="connsiteX223" fmla="*/ 3124561 w 11748700"/>
              <a:gd name="connsiteY223" fmla="*/ 1932808 h 6673820"/>
              <a:gd name="connsiteX224" fmla="*/ 3094225 w 11748700"/>
              <a:gd name="connsiteY224" fmla="*/ 1911139 h 6673820"/>
              <a:gd name="connsiteX225" fmla="*/ 3020553 w 11748700"/>
              <a:gd name="connsiteY225" fmla="*/ 1850468 h 6673820"/>
              <a:gd name="connsiteX226" fmla="*/ 2994551 w 11748700"/>
              <a:gd name="connsiteY226" fmla="*/ 1828800 h 6673820"/>
              <a:gd name="connsiteX227" fmla="*/ 2977217 w 11748700"/>
              <a:gd name="connsiteY227" fmla="*/ 1807132 h 6673820"/>
              <a:gd name="connsiteX228" fmla="*/ 2964216 w 11748700"/>
              <a:gd name="connsiteY228" fmla="*/ 1794131 h 6673820"/>
              <a:gd name="connsiteX229" fmla="*/ 2951215 w 11748700"/>
              <a:gd name="connsiteY229" fmla="*/ 1768129 h 6673820"/>
              <a:gd name="connsiteX230" fmla="*/ 2933880 w 11748700"/>
              <a:gd name="connsiteY230" fmla="*/ 1746461 h 6673820"/>
              <a:gd name="connsiteX231" fmla="*/ 2916546 w 11748700"/>
              <a:gd name="connsiteY231" fmla="*/ 1720459 h 6673820"/>
              <a:gd name="connsiteX232" fmla="*/ 2899211 w 11748700"/>
              <a:gd name="connsiteY232" fmla="*/ 1703124 h 6673820"/>
              <a:gd name="connsiteX233" fmla="*/ 2890544 w 11748700"/>
              <a:gd name="connsiteY233" fmla="*/ 1690123 h 6673820"/>
              <a:gd name="connsiteX234" fmla="*/ 2829873 w 11748700"/>
              <a:gd name="connsiteY234" fmla="*/ 1607784 h 6673820"/>
              <a:gd name="connsiteX235" fmla="*/ 2816872 w 11748700"/>
              <a:gd name="connsiteY235" fmla="*/ 1577448 h 6673820"/>
              <a:gd name="connsiteX236" fmla="*/ 2812538 w 11748700"/>
              <a:gd name="connsiteY236" fmla="*/ 1542779 h 6673820"/>
              <a:gd name="connsiteX237" fmla="*/ 2808204 w 11748700"/>
              <a:gd name="connsiteY237" fmla="*/ 1430104 h 6673820"/>
              <a:gd name="connsiteX238" fmla="*/ 2799537 w 11748700"/>
              <a:gd name="connsiteY238" fmla="*/ 1391101 h 6673820"/>
              <a:gd name="connsiteX239" fmla="*/ 2795203 w 11748700"/>
              <a:gd name="connsiteY239" fmla="*/ 1343431 h 6673820"/>
              <a:gd name="connsiteX240" fmla="*/ 2786536 w 11748700"/>
              <a:gd name="connsiteY240" fmla="*/ 1300095 h 6673820"/>
              <a:gd name="connsiteX241" fmla="*/ 2773535 w 11748700"/>
              <a:gd name="connsiteY241" fmla="*/ 1152751 h 6673820"/>
              <a:gd name="connsiteX242" fmla="*/ 2769202 w 11748700"/>
              <a:gd name="connsiteY242" fmla="*/ 1135416 h 6673820"/>
              <a:gd name="connsiteX243" fmla="*/ 2777869 w 11748700"/>
              <a:gd name="connsiteY243" fmla="*/ 996739 h 6673820"/>
              <a:gd name="connsiteX244" fmla="*/ 2786536 w 11748700"/>
              <a:gd name="connsiteY244" fmla="*/ 966404 h 6673820"/>
              <a:gd name="connsiteX245" fmla="*/ 2812538 w 11748700"/>
              <a:gd name="connsiteY245" fmla="*/ 905733 h 6673820"/>
              <a:gd name="connsiteX246" fmla="*/ 2847207 w 11748700"/>
              <a:gd name="connsiteY246" fmla="*/ 862396 h 6673820"/>
              <a:gd name="connsiteX247" fmla="*/ 2864542 w 11748700"/>
              <a:gd name="connsiteY247" fmla="*/ 840728 h 6673820"/>
              <a:gd name="connsiteX248" fmla="*/ 2881876 w 11748700"/>
              <a:gd name="connsiteY248" fmla="*/ 827727 h 6673820"/>
              <a:gd name="connsiteX249" fmla="*/ 2894877 w 11748700"/>
              <a:gd name="connsiteY249" fmla="*/ 819060 h 6673820"/>
              <a:gd name="connsiteX250" fmla="*/ 2912212 w 11748700"/>
              <a:gd name="connsiteY250" fmla="*/ 801725 h 6673820"/>
              <a:gd name="connsiteX251" fmla="*/ 3003219 w 11748700"/>
              <a:gd name="connsiteY251" fmla="*/ 775723 h 6673820"/>
              <a:gd name="connsiteX252" fmla="*/ 3115893 w 11748700"/>
              <a:gd name="connsiteY252" fmla="*/ 749721 h 6673820"/>
              <a:gd name="connsiteX253" fmla="*/ 3137562 w 11748700"/>
              <a:gd name="connsiteY253" fmla="*/ 741054 h 6673820"/>
              <a:gd name="connsiteX254" fmla="*/ 3163564 w 11748700"/>
              <a:gd name="connsiteY254" fmla="*/ 732387 h 6673820"/>
              <a:gd name="connsiteX255" fmla="*/ 3219901 w 11748700"/>
              <a:gd name="connsiteY255" fmla="*/ 702051 h 6673820"/>
              <a:gd name="connsiteX256" fmla="*/ 3237236 w 11748700"/>
              <a:gd name="connsiteY256" fmla="*/ 689050 h 6673820"/>
              <a:gd name="connsiteX257" fmla="*/ 3293573 w 11748700"/>
              <a:gd name="connsiteY257" fmla="*/ 663048 h 6673820"/>
              <a:gd name="connsiteX258" fmla="*/ 3323909 w 11748700"/>
              <a:gd name="connsiteY258" fmla="*/ 650047 h 6673820"/>
              <a:gd name="connsiteX259" fmla="*/ 3362911 w 11748700"/>
              <a:gd name="connsiteY259" fmla="*/ 641380 h 6673820"/>
              <a:gd name="connsiteX260" fmla="*/ 3488587 w 11748700"/>
              <a:gd name="connsiteY260" fmla="*/ 619712 h 6673820"/>
              <a:gd name="connsiteX261" fmla="*/ 3644599 w 11748700"/>
              <a:gd name="connsiteY261" fmla="*/ 598044 h 6673820"/>
              <a:gd name="connsiteX262" fmla="*/ 3731272 w 11748700"/>
              <a:gd name="connsiteY262" fmla="*/ 589376 h 6673820"/>
              <a:gd name="connsiteX263" fmla="*/ 3809277 w 11748700"/>
              <a:gd name="connsiteY263" fmla="*/ 576375 h 6673820"/>
              <a:gd name="connsiteX264" fmla="*/ 3891617 w 11748700"/>
              <a:gd name="connsiteY264" fmla="*/ 567708 h 6673820"/>
              <a:gd name="connsiteX265" fmla="*/ 4359651 w 11748700"/>
              <a:gd name="connsiteY265" fmla="*/ 533039 h 6673820"/>
              <a:gd name="connsiteX266" fmla="*/ 4428989 w 11748700"/>
              <a:gd name="connsiteY266" fmla="*/ 520038 h 6673820"/>
              <a:gd name="connsiteX267" fmla="*/ 4554665 w 11748700"/>
              <a:gd name="connsiteY267" fmla="*/ 507037 h 6673820"/>
              <a:gd name="connsiteX268" fmla="*/ 4654339 w 11748700"/>
              <a:gd name="connsiteY268" fmla="*/ 485369 h 6673820"/>
              <a:gd name="connsiteX269" fmla="*/ 4758347 w 11748700"/>
              <a:gd name="connsiteY269" fmla="*/ 437699 h 6673820"/>
              <a:gd name="connsiteX270" fmla="*/ 4888356 w 11748700"/>
              <a:gd name="connsiteY270" fmla="*/ 416030 h 6673820"/>
              <a:gd name="connsiteX271" fmla="*/ 5105039 w 11748700"/>
              <a:gd name="connsiteY271" fmla="*/ 364027 h 6673820"/>
              <a:gd name="connsiteX272" fmla="*/ 5209046 w 11748700"/>
              <a:gd name="connsiteY272" fmla="*/ 351026 h 6673820"/>
              <a:gd name="connsiteX273" fmla="*/ 5386726 w 11748700"/>
              <a:gd name="connsiteY273" fmla="*/ 329357 h 6673820"/>
              <a:gd name="connsiteX274" fmla="*/ 5560072 w 11748700"/>
              <a:gd name="connsiteY274" fmla="*/ 320690 h 6673820"/>
              <a:gd name="connsiteX275" fmla="*/ 5742085 w 11748700"/>
              <a:gd name="connsiteY275" fmla="*/ 312023 h 6673820"/>
              <a:gd name="connsiteX276" fmla="*/ 5958767 w 11748700"/>
              <a:gd name="connsiteY276" fmla="*/ 307689 h 6673820"/>
              <a:gd name="connsiteX277" fmla="*/ 6114779 w 11748700"/>
              <a:gd name="connsiteY277" fmla="*/ 303355 h 6673820"/>
              <a:gd name="connsiteX278" fmla="*/ 6270790 w 11748700"/>
              <a:gd name="connsiteY278" fmla="*/ 281687 h 6673820"/>
              <a:gd name="connsiteX279" fmla="*/ 6392132 w 11748700"/>
              <a:gd name="connsiteY279" fmla="*/ 268686 h 6673820"/>
              <a:gd name="connsiteX280" fmla="*/ 6695488 w 11748700"/>
              <a:gd name="connsiteY280" fmla="*/ 260019 h 6673820"/>
              <a:gd name="connsiteX281" fmla="*/ 6764826 w 11748700"/>
              <a:gd name="connsiteY281" fmla="*/ 251352 h 6673820"/>
              <a:gd name="connsiteX282" fmla="*/ 6907837 w 11748700"/>
              <a:gd name="connsiteY282" fmla="*/ 238351 h 6673820"/>
              <a:gd name="connsiteX283" fmla="*/ 6959840 w 11748700"/>
              <a:gd name="connsiteY283" fmla="*/ 229683 h 6673820"/>
              <a:gd name="connsiteX284" fmla="*/ 6998843 w 11748700"/>
              <a:gd name="connsiteY284" fmla="*/ 212349 h 6673820"/>
              <a:gd name="connsiteX285" fmla="*/ 7115852 w 11748700"/>
              <a:gd name="connsiteY285" fmla="*/ 199348 h 6673820"/>
              <a:gd name="connsiteX286" fmla="*/ 7159188 w 11748700"/>
              <a:gd name="connsiteY286" fmla="*/ 186347 h 6673820"/>
              <a:gd name="connsiteX287" fmla="*/ 7189524 w 11748700"/>
              <a:gd name="connsiteY287" fmla="*/ 182013 h 6673820"/>
              <a:gd name="connsiteX288" fmla="*/ 7380204 w 11748700"/>
              <a:gd name="connsiteY288" fmla="*/ 173346 h 6673820"/>
              <a:gd name="connsiteX289" fmla="*/ 7440875 w 11748700"/>
              <a:gd name="connsiteY289" fmla="*/ 164679 h 6673820"/>
              <a:gd name="connsiteX290" fmla="*/ 7466877 w 11748700"/>
              <a:gd name="connsiteY290" fmla="*/ 156011 h 6673820"/>
              <a:gd name="connsiteX291" fmla="*/ 7514548 w 11748700"/>
              <a:gd name="connsiteY291" fmla="*/ 143010 h 6673820"/>
              <a:gd name="connsiteX292" fmla="*/ 7527548 w 11748700"/>
              <a:gd name="connsiteY292" fmla="*/ 134343 h 6673820"/>
              <a:gd name="connsiteX293" fmla="*/ 7570885 w 11748700"/>
              <a:gd name="connsiteY293" fmla="*/ 121342 h 6673820"/>
              <a:gd name="connsiteX294" fmla="*/ 7609888 w 11748700"/>
              <a:gd name="connsiteY294" fmla="*/ 104008 h 6673820"/>
              <a:gd name="connsiteX295" fmla="*/ 7726896 w 11748700"/>
              <a:gd name="connsiteY295" fmla="*/ 82339 h 6673820"/>
              <a:gd name="connsiteX296" fmla="*/ 7752898 w 11748700"/>
              <a:gd name="connsiteY296" fmla="*/ 78006 h 6673820"/>
              <a:gd name="connsiteX297" fmla="*/ 7787567 w 11748700"/>
              <a:gd name="connsiteY297" fmla="*/ 73672 h 6673820"/>
              <a:gd name="connsiteX298" fmla="*/ 7804902 w 11748700"/>
              <a:gd name="connsiteY298" fmla="*/ 69338 h 6673820"/>
              <a:gd name="connsiteX299" fmla="*/ 7913243 w 11748700"/>
              <a:gd name="connsiteY299" fmla="*/ 65005 h 6673820"/>
              <a:gd name="connsiteX300" fmla="*/ 8021584 w 11748700"/>
              <a:gd name="connsiteY300" fmla="*/ 47670 h 6673820"/>
              <a:gd name="connsiteX301" fmla="*/ 8064921 w 11748700"/>
              <a:gd name="connsiteY301" fmla="*/ 34669 h 6673820"/>
              <a:gd name="connsiteX302" fmla="*/ 8099590 w 11748700"/>
              <a:gd name="connsiteY302" fmla="*/ 21668 h 6673820"/>
              <a:gd name="connsiteX303" fmla="*/ 8121258 w 11748700"/>
              <a:gd name="connsiteY303" fmla="*/ 13001 h 6673820"/>
              <a:gd name="connsiteX304" fmla="*/ 8134259 w 11748700"/>
              <a:gd name="connsiteY304" fmla="*/ 8667 h 6673820"/>
              <a:gd name="connsiteX305" fmla="*/ 8155928 w 11748700"/>
              <a:gd name="connsiteY305" fmla="*/ 0 h 6673820"/>
              <a:gd name="connsiteX306" fmla="*/ 8216599 w 11748700"/>
              <a:gd name="connsiteY306" fmla="*/ 4334 h 6673820"/>
              <a:gd name="connsiteX307" fmla="*/ 8238267 w 11748700"/>
              <a:gd name="connsiteY307" fmla="*/ 13001 h 6673820"/>
              <a:gd name="connsiteX308" fmla="*/ 8272936 w 11748700"/>
              <a:gd name="connsiteY308" fmla="*/ 17335 h 6673820"/>
              <a:gd name="connsiteX309" fmla="*/ 8303272 w 11748700"/>
              <a:gd name="connsiteY309" fmla="*/ 30336 h 6673820"/>
              <a:gd name="connsiteX310" fmla="*/ 8337941 w 11748700"/>
              <a:gd name="connsiteY310" fmla="*/ 34669 h 6673820"/>
              <a:gd name="connsiteX311" fmla="*/ 8476618 w 11748700"/>
              <a:gd name="connsiteY311" fmla="*/ 43337 h 6673820"/>
              <a:gd name="connsiteX312" fmla="*/ 8576292 w 11748700"/>
              <a:gd name="connsiteY312" fmla="*/ 47670 h 6673820"/>
              <a:gd name="connsiteX313" fmla="*/ 8671632 w 11748700"/>
              <a:gd name="connsiteY313" fmla="*/ 69338 h 6673820"/>
              <a:gd name="connsiteX314" fmla="*/ 8762639 w 11748700"/>
              <a:gd name="connsiteY314" fmla="*/ 78006 h 6673820"/>
              <a:gd name="connsiteX315" fmla="*/ 8892648 w 11748700"/>
              <a:gd name="connsiteY315" fmla="*/ 104008 h 6673820"/>
              <a:gd name="connsiteX316" fmla="*/ 8948985 w 11748700"/>
              <a:gd name="connsiteY316" fmla="*/ 117009 h 6673820"/>
              <a:gd name="connsiteX317" fmla="*/ 9187336 w 11748700"/>
              <a:gd name="connsiteY317" fmla="*/ 156011 h 6673820"/>
              <a:gd name="connsiteX318" fmla="*/ 9282676 w 11748700"/>
              <a:gd name="connsiteY318" fmla="*/ 173346 h 6673820"/>
              <a:gd name="connsiteX319" fmla="*/ 9404019 w 11748700"/>
              <a:gd name="connsiteY319" fmla="*/ 186347 h 6673820"/>
              <a:gd name="connsiteX320" fmla="*/ 9464690 w 11748700"/>
              <a:gd name="connsiteY320" fmla="*/ 195014 h 6673820"/>
              <a:gd name="connsiteX321" fmla="*/ 9698707 w 11748700"/>
              <a:gd name="connsiteY321" fmla="*/ 216683 h 6673820"/>
              <a:gd name="connsiteX322" fmla="*/ 9785380 w 11748700"/>
              <a:gd name="connsiteY322" fmla="*/ 229683 h 6673820"/>
              <a:gd name="connsiteX323" fmla="*/ 9885054 w 11748700"/>
              <a:gd name="connsiteY323" fmla="*/ 251352 h 6673820"/>
              <a:gd name="connsiteX324" fmla="*/ 9958726 w 11748700"/>
              <a:gd name="connsiteY324" fmla="*/ 255685 h 6673820"/>
              <a:gd name="connsiteX325" fmla="*/ 10114737 w 11748700"/>
              <a:gd name="connsiteY325" fmla="*/ 260019 h 6673820"/>
              <a:gd name="connsiteX326" fmla="*/ 10205744 w 11748700"/>
              <a:gd name="connsiteY326" fmla="*/ 273020 h 6673820"/>
              <a:gd name="connsiteX327" fmla="*/ 10357421 w 11748700"/>
              <a:gd name="connsiteY327" fmla="*/ 281687 h 6673820"/>
              <a:gd name="connsiteX328" fmla="*/ 10405092 w 11748700"/>
              <a:gd name="connsiteY328" fmla="*/ 286021 h 6673820"/>
              <a:gd name="connsiteX329" fmla="*/ 10452762 w 11748700"/>
              <a:gd name="connsiteY329" fmla="*/ 299022 h 6673820"/>
              <a:gd name="connsiteX330" fmla="*/ 10483097 w 11748700"/>
              <a:gd name="connsiteY330" fmla="*/ 303355 h 6673820"/>
              <a:gd name="connsiteX331" fmla="*/ 10552436 w 11748700"/>
              <a:gd name="connsiteY331" fmla="*/ 312023 h 6673820"/>
              <a:gd name="connsiteX332" fmla="*/ 10634775 w 11748700"/>
              <a:gd name="connsiteY332" fmla="*/ 333691 h 6673820"/>
              <a:gd name="connsiteX333" fmla="*/ 10717114 w 11748700"/>
              <a:gd name="connsiteY333" fmla="*/ 342358 h 6673820"/>
              <a:gd name="connsiteX334" fmla="*/ 10773452 w 11748700"/>
              <a:gd name="connsiteY334" fmla="*/ 364027 h 6673820"/>
              <a:gd name="connsiteX335" fmla="*/ 10842790 w 11748700"/>
              <a:gd name="connsiteY335" fmla="*/ 385695 h 6673820"/>
              <a:gd name="connsiteX336" fmla="*/ 10903461 w 11748700"/>
              <a:gd name="connsiteY336" fmla="*/ 390028 h 6673820"/>
              <a:gd name="connsiteX337" fmla="*/ 10981467 w 11748700"/>
              <a:gd name="connsiteY337" fmla="*/ 424698 h 6673820"/>
              <a:gd name="connsiteX338" fmla="*/ 11050805 w 11748700"/>
              <a:gd name="connsiteY338" fmla="*/ 442032 h 6673820"/>
              <a:gd name="connsiteX339" fmla="*/ 11133145 w 11748700"/>
              <a:gd name="connsiteY339" fmla="*/ 476701 h 6673820"/>
              <a:gd name="connsiteX340" fmla="*/ 11154813 w 11748700"/>
              <a:gd name="connsiteY340" fmla="*/ 485369 h 6673820"/>
              <a:gd name="connsiteX341" fmla="*/ 11232819 w 11748700"/>
              <a:gd name="connsiteY341" fmla="*/ 533039 h 6673820"/>
              <a:gd name="connsiteX342" fmla="*/ 11258820 w 11748700"/>
              <a:gd name="connsiteY342" fmla="*/ 554707 h 6673820"/>
              <a:gd name="connsiteX343" fmla="*/ 11328159 w 11748700"/>
              <a:gd name="connsiteY343" fmla="*/ 645714 h 6673820"/>
              <a:gd name="connsiteX344" fmla="*/ 11371495 w 11748700"/>
              <a:gd name="connsiteY344" fmla="*/ 754055 h 6673820"/>
              <a:gd name="connsiteX345" fmla="*/ 11397497 w 11748700"/>
              <a:gd name="connsiteY345" fmla="*/ 806059 h 6673820"/>
              <a:gd name="connsiteX346" fmla="*/ 11427833 w 11748700"/>
              <a:gd name="connsiteY346" fmla="*/ 931735 h 6673820"/>
              <a:gd name="connsiteX347" fmla="*/ 11458168 w 11748700"/>
              <a:gd name="connsiteY347" fmla="*/ 1014074 h 6673820"/>
              <a:gd name="connsiteX348" fmla="*/ 11462502 w 11748700"/>
              <a:gd name="connsiteY348" fmla="*/ 1087746 h 6673820"/>
              <a:gd name="connsiteX349" fmla="*/ 11475503 w 11748700"/>
              <a:gd name="connsiteY349" fmla="*/ 1126749 h 6673820"/>
              <a:gd name="connsiteX350" fmla="*/ 11488504 w 11748700"/>
              <a:gd name="connsiteY350" fmla="*/ 1330430 h 6673820"/>
              <a:gd name="connsiteX351" fmla="*/ 11523173 w 11748700"/>
              <a:gd name="connsiteY351" fmla="*/ 1677122 h 6673820"/>
              <a:gd name="connsiteX352" fmla="*/ 11518839 w 11748700"/>
              <a:gd name="connsiteY352" fmla="*/ 1954476 h 6673820"/>
              <a:gd name="connsiteX353" fmla="*/ 11510172 w 11748700"/>
              <a:gd name="connsiteY353" fmla="*/ 2084485 h 6673820"/>
              <a:gd name="connsiteX354" fmla="*/ 11518839 w 11748700"/>
              <a:gd name="connsiteY354" fmla="*/ 2283833 h 6673820"/>
              <a:gd name="connsiteX355" fmla="*/ 11583844 w 11748700"/>
              <a:gd name="connsiteY355" fmla="*/ 2379173 h 6673820"/>
              <a:gd name="connsiteX356" fmla="*/ 11605512 w 11748700"/>
              <a:gd name="connsiteY356" fmla="*/ 2439845 h 6673820"/>
              <a:gd name="connsiteX357" fmla="*/ 11609846 w 11748700"/>
              <a:gd name="connsiteY357" fmla="*/ 2487515 h 6673820"/>
              <a:gd name="connsiteX358" fmla="*/ 11622847 w 11748700"/>
              <a:gd name="connsiteY358" fmla="*/ 2556853 h 6673820"/>
              <a:gd name="connsiteX359" fmla="*/ 11618513 w 11748700"/>
              <a:gd name="connsiteY359" fmla="*/ 2786537 h 6673820"/>
              <a:gd name="connsiteX360" fmla="*/ 11614180 w 11748700"/>
              <a:gd name="connsiteY360" fmla="*/ 3089892 h 6673820"/>
              <a:gd name="connsiteX361" fmla="*/ 11596845 w 11748700"/>
              <a:gd name="connsiteY361" fmla="*/ 3211234 h 6673820"/>
              <a:gd name="connsiteX362" fmla="*/ 11583844 w 11748700"/>
              <a:gd name="connsiteY362" fmla="*/ 3328243 h 6673820"/>
              <a:gd name="connsiteX363" fmla="*/ 11575177 w 11748700"/>
              <a:gd name="connsiteY363" fmla="*/ 3423583 h 6673820"/>
              <a:gd name="connsiteX364" fmla="*/ 11562176 w 11748700"/>
              <a:gd name="connsiteY364" fmla="*/ 3666267 h 6673820"/>
              <a:gd name="connsiteX365" fmla="*/ 11575177 w 11748700"/>
              <a:gd name="connsiteY365" fmla="*/ 4025960 h 6673820"/>
              <a:gd name="connsiteX366" fmla="*/ 11592511 w 11748700"/>
              <a:gd name="connsiteY366" fmla="*/ 4108300 h 6673820"/>
              <a:gd name="connsiteX367" fmla="*/ 11631514 w 11748700"/>
              <a:gd name="connsiteY367" fmla="*/ 4333649 h 6673820"/>
              <a:gd name="connsiteX368" fmla="*/ 11653183 w 11748700"/>
              <a:gd name="connsiteY368" fmla="*/ 4411655 h 6673820"/>
              <a:gd name="connsiteX369" fmla="*/ 11666184 w 11748700"/>
              <a:gd name="connsiteY369" fmla="*/ 4498328 h 6673820"/>
              <a:gd name="connsiteX370" fmla="*/ 11674851 w 11748700"/>
              <a:gd name="connsiteY370" fmla="*/ 4541664 h 6673820"/>
              <a:gd name="connsiteX371" fmla="*/ 11687852 w 11748700"/>
              <a:gd name="connsiteY371" fmla="*/ 4658673 h 6673820"/>
              <a:gd name="connsiteX372" fmla="*/ 11692185 w 11748700"/>
              <a:gd name="connsiteY372" fmla="*/ 4715010 h 6673820"/>
              <a:gd name="connsiteX373" fmla="*/ 11700853 w 11748700"/>
              <a:gd name="connsiteY373" fmla="*/ 4771348 h 6673820"/>
              <a:gd name="connsiteX374" fmla="*/ 11709520 w 11748700"/>
              <a:gd name="connsiteY374" fmla="*/ 4923026 h 6673820"/>
              <a:gd name="connsiteX375" fmla="*/ 11718187 w 11748700"/>
              <a:gd name="connsiteY375" fmla="*/ 4983697 h 6673820"/>
              <a:gd name="connsiteX376" fmla="*/ 11726855 w 11748700"/>
              <a:gd name="connsiteY376" fmla="*/ 5079037 h 6673820"/>
              <a:gd name="connsiteX377" fmla="*/ 11731188 w 11748700"/>
              <a:gd name="connsiteY377" fmla="*/ 5105039 h 6673820"/>
              <a:gd name="connsiteX378" fmla="*/ 11744189 w 11748700"/>
              <a:gd name="connsiteY378" fmla="*/ 5230715 h 6673820"/>
              <a:gd name="connsiteX379" fmla="*/ 11726855 w 11748700"/>
              <a:gd name="connsiteY379" fmla="*/ 5690082 h 6673820"/>
              <a:gd name="connsiteX380" fmla="*/ 11687852 w 11748700"/>
              <a:gd name="connsiteY380" fmla="*/ 5785422 h 6673820"/>
              <a:gd name="connsiteX381" fmla="*/ 11670517 w 11748700"/>
              <a:gd name="connsiteY381" fmla="*/ 5815757 h 6673820"/>
              <a:gd name="connsiteX382" fmla="*/ 11601179 w 11748700"/>
              <a:gd name="connsiteY382" fmla="*/ 5859094 h 6673820"/>
              <a:gd name="connsiteX383" fmla="*/ 11458168 w 11748700"/>
              <a:gd name="connsiteY383" fmla="*/ 5919765 h 6673820"/>
              <a:gd name="connsiteX384" fmla="*/ 11401831 w 11748700"/>
              <a:gd name="connsiteY384" fmla="*/ 5963101 h 6673820"/>
              <a:gd name="connsiteX385" fmla="*/ 11297823 w 11748700"/>
              <a:gd name="connsiteY385" fmla="*/ 6032440 h 6673820"/>
              <a:gd name="connsiteX386" fmla="*/ 11258820 w 11748700"/>
              <a:gd name="connsiteY386" fmla="*/ 6075776 h 6673820"/>
              <a:gd name="connsiteX387" fmla="*/ 11198149 w 11748700"/>
              <a:gd name="connsiteY387" fmla="*/ 6123446 h 6673820"/>
              <a:gd name="connsiteX388" fmla="*/ 11098475 w 11748700"/>
              <a:gd name="connsiteY388" fmla="*/ 6210119 h 6673820"/>
              <a:gd name="connsiteX389" fmla="*/ 10942464 w 11748700"/>
              <a:gd name="connsiteY389" fmla="*/ 6327128 h 6673820"/>
              <a:gd name="connsiteX390" fmla="*/ 10634775 w 11748700"/>
              <a:gd name="connsiteY390" fmla="*/ 6461471 h 6673820"/>
              <a:gd name="connsiteX391" fmla="*/ 10461429 w 11748700"/>
              <a:gd name="connsiteY391" fmla="*/ 6478806 h 6673820"/>
              <a:gd name="connsiteX392" fmla="*/ 10041065 w 11748700"/>
              <a:gd name="connsiteY392" fmla="*/ 6487473 h 6673820"/>
              <a:gd name="connsiteX393" fmla="*/ 9967393 w 11748700"/>
              <a:gd name="connsiteY393" fmla="*/ 6491807 h 6673820"/>
              <a:gd name="connsiteX394" fmla="*/ 9885054 w 11748700"/>
              <a:gd name="connsiteY394" fmla="*/ 6509141 h 6673820"/>
              <a:gd name="connsiteX395" fmla="*/ 9798381 w 11748700"/>
              <a:gd name="connsiteY395" fmla="*/ 6522142 h 6673820"/>
              <a:gd name="connsiteX396" fmla="*/ 9681372 w 11748700"/>
              <a:gd name="connsiteY396" fmla="*/ 6548144 h 6673820"/>
              <a:gd name="connsiteX397" fmla="*/ 9486358 w 11748700"/>
              <a:gd name="connsiteY397" fmla="*/ 6574146 h 6673820"/>
              <a:gd name="connsiteX398" fmla="*/ 9278343 w 11748700"/>
              <a:gd name="connsiteY398" fmla="*/ 6613149 h 6673820"/>
              <a:gd name="connsiteX399" fmla="*/ 9209004 w 11748700"/>
              <a:gd name="connsiteY399" fmla="*/ 6630483 h 6673820"/>
              <a:gd name="connsiteX400" fmla="*/ 8775639 w 11748700"/>
              <a:gd name="connsiteY400" fmla="*/ 6647818 h 6673820"/>
              <a:gd name="connsiteX401" fmla="*/ 8463617 w 11748700"/>
              <a:gd name="connsiteY401" fmla="*/ 6656485 h 6673820"/>
              <a:gd name="connsiteX402" fmla="*/ 8368276 w 11748700"/>
              <a:gd name="connsiteY402" fmla="*/ 6660819 h 6673820"/>
              <a:gd name="connsiteX403" fmla="*/ 8216599 w 11748700"/>
              <a:gd name="connsiteY403" fmla="*/ 6665153 h 6673820"/>
              <a:gd name="connsiteX404" fmla="*/ 7848239 w 11748700"/>
              <a:gd name="connsiteY404" fmla="*/ 6656485 h 6673820"/>
              <a:gd name="connsiteX405" fmla="*/ 7800568 w 11748700"/>
              <a:gd name="connsiteY405" fmla="*/ 6652152 h 6673820"/>
              <a:gd name="connsiteX406" fmla="*/ 7748565 w 11748700"/>
              <a:gd name="connsiteY406" fmla="*/ 6643484 h 6673820"/>
              <a:gd name="connsiteX407" fmla="*/ 7614221 w 11748700"/>
              <a:gd name="connsiteY407" fmla="*/ 6634817 h 6673820"/>
              <a:gd name="connsiteX408" fmla="*/ 7432208 w 11748700"/>
              <a:gd name="connsiteY408" fmla="*/ 6600148 h 6673820"/>
              <a:gd name="connsiteX409" fmla="*/ 7319533 w 11748700"/>
              <a:gd name="connsiteY409" fmla="*/ 6574146 h 6673820"/>
              <a:gd name="connsiteX410" fmla="*/ 7276197 w 11748700"/>
              <a:gd name="connsiteY410" fmla="*/ 6569812 h 6673820"/>
              <a:gd name="connsiteX411" fmla="*/ 7011844 w 11748700"/>
              <a:gd name="connsiteY411" fmla="*/ 6548144 h 6673820"/>
              <a:gd name="connsiteX412" fmla="*/ 6925171 w 11748700"/>
              <a:gd name="connsiteY412" fmla="*/ 6565479 h 6673820"/>
              <a:gd name="connsiteX413" fmla="*/ 6912170 w 11748700"/>
              <a:gd name="connsiteY413" fmla="*/ 6569812 h 6673820"/>
              <a:gd name="connsiteX414" fmla="*/ 6890502 w 11748700"/>
              <a:gd name="connsiteY414" fmla="*/ 6582813 h 6673820"/>
              <a:gd name="connsiteX415" fmla="*/ 6795162 w 11748700"/>
              <a:gd name="connsiteY415" fmla="*/ 6634817 h 6673820"/>
              <a:gd name="connsiteX416" fmla="*/ 6691154 w 11748700"/>
              <a:gd name="connsiteY416" fmla="*/ 6643484 h 6673820"/>
              <a:gd name="connsiteX417" fmla="*/ 6617482 w 11748700"/>
              <a:gd name="connsiteY417" fmla="*/ 6656485 h 6673820"/>
              <a:gd name="connsiteX418" fmla="*/ 6582813 w 11748700"/>
              <a:gd name="connsiteY418" fmla="*/ 6665153 h 6673820"/>
              <a:gd name="connsiteX419" fmla="*/ 6548144 w 11748700"/>
              <a:gd name="connsiteY419" fmla="*/ 6669486 h 6673820"/>
              <a:gd name="connsiteX420" fmla="*/ 6517808 w 11748700"/>
              <a:gd name="connsiteY420" fmla="*/ 6673820 h 6673820"/>
              <a:gd name="connsiteX421" fmla="*/ 6015105 w 11748700"/>
              <a:gd name="connsiteY421" fmla="*/ 6669486 h 6673820"/>
              <a:gd name="connsiteX422" fmla="*/ 5915431 w 11748700"/>
              <a:gd name="connsiteY422" fmla="*/ 6647818 h 6673820"/>
              <a:gd name="connsiteX423" fmla="*/ 5538403 w 11748700"/>
              <a:gd name="connsiteY423" fmla="*/ 6652152 h 6673820"/>
              <a:gd name="connsiteX424" fmla="*/ 5196045 w 11748700"/>
              <a:gd name="connsiteY424" fmla="*/ 6634817 h 6673820"/>
              <a:gd name="connsiteX425" fmla="*/ 4489660 w 11748700"/>
              <a:gd name="connsiteY425" fmla="*/ 6608815 h 6673820"/>
              <a:gd name="connsiteX426" fmla="*/ 4311981 w 11748700"/>
              <a:gd name="connsiteY426" fmla="*/ 6582813 h 6673820"/>
              <a:gd name="connsiteX427" fmla="*/ 4090965 w 11748700"/>
              <a:gd name="connsiteY427" fmla="*/ 6552478 h 6673820"/>
              <a:gd name="connsiteX428" fmla="*/ 3999958 w 11748700"/>
              <a:gd name="connsiteY428" fmla="*/ 6513475 h 6673820"/>
              <a:gd name="connsiteX429" fmla="*/ 3666267 w 11748700"/>
              <a:gd name="connsiteY429" fmla="*/ 6448470 h 6673820"/>
              <a:gd name="connsiteX430" fmla="*/ 3588261 w 11748700"/>
              <a:gd name="connsiteY430" fmla="*/ 6439803 h 6673820"/>
              <a:gd name="connsiteX431" fmla="*/ 3336910 w 11748700"/>
              <a:gd name="connsiteY431" fmla="*/ 6405134 h 6673820"/>
              <a:gd name="connsiteX432" fmla="*/ 3003219 w 11748700"/>
              <a:gd name="connsiteY432" fmla="*/ 6340129 h 6673820"/>
              <a:gd name="connsiteX433" fmla="*/ 2825539 w 11748700"/>
              <a:gd name="connsiteY433" fmla="*/ 6309793 h 6673820"/>
              <a:gd name="connsiteX434" fmla="*/ 2678195 w 11748700"/>
              <a:gd name="connsiteY434" fmla="*/ 6288125 h 6673820"/>
              <a:gd name="connsiteX435" fmla="*/ 2500515 w 11748700"/>
              <a:gd name="connsiteY435" fmla="*/ 6305460 h 6673820"/>
              <a:gd name="connsiteX436" fmla="*/ 2439844 w 11748700"/>
              <a:gd name="connsiteY436" fmla="*/ 6314127 h 6673820"/>
              <a:gd name="connsiteX437" fmla="*/ 2244830 w 11748700"/>
              <a:gd name="connsiteY437" fmla="*/ 6361797 h 6673820"/>
              <a:gd name="connsiteX438" fmla="*/ 2088819 w 11748700"/>
              <a:gd name="connsiteY438" fmla="*/ 6383465 h 6673820"/>
              <a:gd name="connsiteX439" fmla="*/ 2015147 w 11748700"/>
              <a:gd name="connsiteY439" fmla="*/ 6400800 h 6673820"/>
              <a:gd name="connsiteX440" fmla="*/ 1950142 w 11748700"/>
              <a:gd name="connsiteY440" fmla="*/ 6409467 h 6673820"/>
              <a:gd name="connsiteX441" fmla="*/ 1815799 w 11748700"/>
              <a:gd name="connsiteY441" fmla="*/ 6444137 h 6673820"/>
              <a:gd name="connsiteX442" fmla="*/ 1681456 w 11748700"/>
              <a:gd name="connsiteY442" fmla="*/ 6452804 h 6673820"/>
              <a:gd name="connsiteX443" fmla="*/ 1473440 w 11748700"/>
              <a:gd name="connsiteY443" fmla="*/ 6431136 h 6673820"/>
              <a:gd name="connsiteX444" fmla="*/ 1369433 w 11748700"/>
              <a:gd name="connsiteY444" fmla="*/ 6418135 h 6673820"/>
              <a:gd name="connsiteX445" fmla="*/ 1287093 w 11748700"/>
              <a:gd name="connsiteY445" fmla="*/ 6405134 h 6673820"/>
              <a:gd name="connsiteX446" fmla="*/ 1239423 w 11748700"/>
              <a:gd name="connsiteY446" fmla="*/ 6396466 h 6673820"/>
              <a:gd name="connsiteX447" fmla="*/ 1165751 w 11748700"/>
              <a:gd name="connsiteY447" fmla="*/ 6370464 h 6673820"/>
              <a:gd name="connsiteX448" fmla="*/ 1053076 w 11748700"/>
              <a:gd name="connsiteY448" fmla="*/ 6335795 h 6673820"/>
              <a:gd name="connsiteX449" fmla="*/ 892731 w 11748700"/>
              <a:gd name="connsiteY449" fmla="*/ 6244789 h 6673820"/>
              <a:gd name="connsiteX450" fmla="*/ 858062 w 11748700"/>
              <a:gd name="connsiteY450" fmla="*/ 6218787 h 6673820"/>
              <a:gd name="connsiteX451" fmla="*/ 775723 w 11748700"/>
              <a:gd name="connsiteY451" fmla="*/ 6149448 h 6673820"/>
              <a:gd name="connsiteX452" fmla="*/ 719385 w 11748700"/>
              <a:gd name="connsiteY452" fmla="*/ 6023773 h 6673820"/>
              <a:gd name="connsiteX453" fmla="*/ 654381 w 11748700"/>
              <a:gd name="connsiteY453" fmla="*/ 5950101 h 6673820"/>
              <a:gd name="connsiteX454" fmla="*/ 628379 w 11748700"/>
              <a:gd name="connsiteY454" fmla="*/ 5893763 h 6673820"/>
              <a:gd name="connsiteX455" fmla="*/ 576375 w 11748700"/>
              <a:gd name="connsiteY455" fmla="*/ 5802756 h 6673820"/>
              <a:gd name="connsiteX456" fmla="*/ 489702 w 11748700"/>
              <a:gd name="connsiteY456" fmla="*/ 5620743 h 6673820"/>
              <a:gd name="connsiteX457" fmla="*/ 476701 w 11748700"/>
              <a:gd name="connsiteY457" fmla="*/ 5551405 h 6673820"/>
              <a:gd name="connsiteX458" fmla="*/ 372693 w 11748700"/>
              <a:gd name="connsiteY458" fmla="*/ 5317388 h 6673820"/>
              <a:gd name="connsiteX459" fmla="*/ 359693 w 11748700"/>
              <a:gd name="connsiteY459" fmla="*/ 5269718 h 6673820"/>
              <a:gd name="connsiteX460" fmla="*/ 329357 w 11748700"/>
              <a:gd name="connsiteY460" fmla="*/ 5183045 h 6673820"/>
              <a:gd name="connsiteX461" fmla="*/ 281687 w 11748700"/>
              <a:gd name="connsiteY461" fmla="*/ 5083371 h 6673820"/>
              <a:gd name="connsiteX462" fmla="*/ 251351 w 11748700"/>
              <a:gd name="connsiteY462" fmla="*/ 5009699 h 6673820"/>
              <a:gd name="connsiteX463" fmla="*/ 238350 w 11748700"/>
              <a:gd name="connsiteY463" fmla="*/ 4970696 h 6673820"/>
              <a:gd name="connsiteX464" fmla="*/ 212348 w 11748700"/>
              <a:gd name="connsiteY464" fmla="*/ 4936027 h 6673820"/>
              <a:gd name="connsiteX465" fmla="*/ 177679 w 11748700"/>
              <a:gd name="connsiteY465" fmla="*/ 4849354 h 6673820"/>
              <a:gd name="connsiteX466" fmla="*/ 125675 w 11748700"/>
              <a:gd name="connsiteY466" fmla="*/ 4745346 h 6673820"/>
              <a:gd name="connsiteX467" fmla="*/ 99674 w 11748700"/>
              <a:gd name="connsiteY467" fmla="*/ 4654339 h 6673820"/>
              <a:gd name="connsiteX468" fmla="*/ 73672 w 11748700"/>
              <a:gd name="connsiteY468" fmla="*/ 4602336 h 6673820"/>
              <a:gd name="connsiteX469" fmla="*/ 69338 w 11748700"/>
              <a:gd name="connsiteY469" fmla="*/ 4580667 h 6673820"/>
              <a:gd name="connsiteX470" fmla="*/ 47670 w 11748700"/>
              <a:gd name="connsiteY470" fmla="*/ 4537331 h 6673820"/>
              <a:gd name="connsiteX471" fmla="*/ 39002 w 11748700"/>
              <a:gd name="connsiteY471" fmla="*/ 4515663 h 6673820"/>
              <a:gd name="connsiteX472" fmla="*/ 34669 w 11748700"/>
              <a:gd name="connsiteY472" fmla="*/ 4493994 h 6673820"/>
              <a:gd name="connsiteX473" fmla="*/ 30335 w 11748700"/>
              <a:gd name="connsiteY473" fmla="*/ 4450658 h 6673820"/>
              <a:gd name="connsiteX474" fmla="*/ 21668 w 11748700"/>
              <a:gd name="connsiteY474" fmla="*/ 4428990 h 6673820"/>
              <a:gd name="connsiteX475" fmla="*/ 13001 w 11748700"/>
              <a:gd name="connsiteY475" fmla="*/ 4359651 h 6673820"/>
              <a:gd name="connsiteX476" fmla="*/ 0 w 11748700"/>
              <a:gd name="connsiteY476" fmla="*/ 4238309 h 6673820"/>
              <a:gd name="connsiteX477" fmla="*/ 4333 w 11748700"/>
              <a:gd name="connsiteY477" fmla="*/ 4025960 h 6673820"/>
              <a:gd name="connsiteX478" fmla="*/ 13001 w 11748700"/>
              <a:gd name="connsiteY478" fmla="*/ 3999958 h 6673820"/>
              <a:gd name="connsiteX479" fmla="*/ 17334 w 11748700"/>
              <a:gd name="connsiteY479" fmla="*/ 3973956 h 6673820"/>
              <a:gd name="connsiteX480" fmla="*/ 26002 w 11748700"/>
              <a:gd name="connsiteY480" fmla="*/ 3930620 h 6673820"/>
              <a:gd name="connsiteX481" fmla="*/ 34669 w 11748700"/>
              <a:gd name="connsiteY481" fmla="*/ 3878616 h 6673820"/>
              <a:gd name="connsiteX482" fmla="*/ 43336 w 11748700"/>
              <a:gd name="connsiteY482" fmla="*/ 3861282 h 6673820"/>
              <a:gd name="connsiteX483" fmla="*/ 47670 w 11748700"/>
              <a:gd name="connsiteY483" fmla="*/ 3843947 h 6673820"/>
              <a:gd name="connsiteX484" fmla="*/ 56337 w 11748700"/>
              <a:gd name="connsiteY484" fmla="*/ 3826612 h 6673820"/>
              <a:gd name="connsiteX485" fmla="*/ 69338 w 11748700"/>
              <a:gd name="connsiteY485" fmla="*/ 3787610 h 6673820"/>
              <a:gd name="connsiteX486" fmla="*/ 78005 w 11748700"/>
              <a:gd name="connsiteY486" fmla="*/ 3770275 h 6673820"/>
              <a:gd name="connsiteX487" fmla="*/ 95340 w 11748700"/>
              <a:gd name="connsiteY487" fmla="*/ 3718271 h 6673820"/>
              <a:gd name="connsiteX488" fmla="*/ 104007 w 11748700"/>
              <a:gd name="connsiteY488" fmla="*/ 3696603 h 6673820"/>
              <a:gd name="connsiteX489" fmla="*/ 151677 w 11748700"/>
              <a:gd name="connsiteY489" fmla="*/ 3657600 h 6673820"/>
              <a:gd name="connsiteX490" fmla="*/ 294688 w 11748700"/>
              <a:gd name="connsiteY490" fmla="*/ 3661934 h 6673820"/>
              <a:gd name="connsiteX491" fmla="*/ 359693 w 11748700"/>
              <a:gd name="connsiteY491" fmla="*/ 3692269 h 6673820"/>
              <a:gd name="connsiteX492" fmla="*/ 377027 w 11748700"/>
              <a:gd name="connsiteY492" fmla="*/ 3709604 h 6673820"/>
              <a:gd name="connsiteX493" fmla="*/ 437698 w 11748700"/>
              <a:gd name="connsiteY493" fmla="*/ 3726938 h 6673820"/>
              <a:gd name="connsiteX494" fmla="*/ 511177 w 11748700"/>
              <a:gd name="connsiteY49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193857 w 11748700"/>
              <a:gd name="connsiteY124" fmla="*/ 4641338 h 6673820"/>
              <a:gd name="connsiteX125" fmla="*/ 7224193 w 11748700"/>
              <a:gd name="connsiteY125" fmla="*/ 4637005 h 6673820"/>
              <a:gd name="connsiteX126" fmla="*/ 7245861 w 11748700"/>
              <a:gd name="connsiteY126" fmla="*/ 4632671 h 6673820"/>
              <a:gd name="connsiteX127" fmla="*/ 7271863 w 11748700"/>
              <a:gd name="connsiteY127" fmla="*/ 4628337 h 6673820"/>
              <a:gd name="connsiteX128" fmla="*/ 7284864 w 11748700"/>
              <a:gd name="connsiteY128" fmla="*/ 4624004 h 6673820"/>
              <a:gd name="connsiteX129" fmla="*/ 7310866 w 11748700"/>
              <a:gd name="connsiteY129" fmla="*/ 4619670 h 6673820"/>
              <a:gd name="connsiteX130" fmla="*/ 7328201 w 11748700"/>
              <a:gd name="connsiteY130" fmla="*/ 4615337 h 6673820"/>
              <a:gd name="connsiteX131" fmla="*/ 7436542 w 11748700"/>
              <a:gd name="connsiteY131" fmla="*/ 4619670 h 6673820"/>
              <a:gd name="connsiteX132" fmla="*/ 7492879 w 11748700"/>
              <a:gd name="connsiteY132" fmla="*/ 4632671 h 6673820"/>
              <a:gd name="connsiteX133" fmla="*/ 7505880 w 11748700"/>
              <a:gd name="connsiteY133" fmla="*/ 4637005 h 6673820"/>
              <a:gd name="connsiteX134" fmla="*/ 7531882 w 11748700"/>
              <a:gd name="connsiteY134" fmla="*/ 4641338 h 6673820"/>
              <a:gd name="connsiteX135" fmla="*/ 7562218 w 11748700"/>
              <a:gd name="connsiteY135" fmla="*/ 4650006 h 6673820"/>
              <a:gd name="connsiteX136" fmla="*/ 7570885 w 11748700"/>
              <a:gd name="connsiteY136" fmla="*/ 4663007 h 6673820"/>
              <a:gd name="connsiteX137" fmla="*/ 7588220 w 11748700"/>
              <a:gd name="connsiteY137" fmla="*/ 4697676 h 6673820"/>
              <a:gd name="connsiteX138" fmla="*/ 7601220 w 11748700"/>
              <a:gd name="connsiteY138" fmla="*/ 4715010 h 6673820"/>
              <a:gd name="connsiteX139" fmla="*/ 7614221 w 11748700"/>
              <a:gd name="connsiteY139" fmla="*/ 4728011 h 6673820"/>
              <a:gd name="connsiteX140" fmla="*/ 7622889 w 11748700"/>
              <a:gd name="connsiteY140" fmla="*/ 4745346 h 6673820"/>
              <a:gd name="connsiteX141" fmla="*/ 7640223 w 11748700"/>
              <a:gd name="connsiteY141" fmla="*/ 4767014 h 6673820"/>
              <a:gd name="connsiteX142" fmla="*/ 7661892 w 11748700"/>
              <a:gd name="connsiteY142" fmla="*/ 4801683 h 6673820"/>
              <a:gd name="connsiteX143" fmla="*/ 7666225 w 11748700"/>
              <a:gd name="connsiteY143" fmla="*/ 4814684 h 6673820"/>
              <a:gd name="connsiteX144" fmla="*/ 7674893 w 11748700"/>
              <a:gd name="connsiteY144" fmla="*/ 4827685 h 6673820"/>
              <a:gd name="connsiteX145" fmla="*/ 7731230 w 11748700"/>
              <a:gd name="connsiteY145" fmla="*/ 4888356 h 6673820"/>
              <a:gd name="connsiteX146" fmla="*/ 7744231 w 11748700"/>
              <a:gd name="connsiteY146" fmla="*/ 4901357 h 6673820"/>
              <a:gd name="connsiteX147" fmla="*/ 7765899 w 11748700"/>
              <a:gd name="connsiteY147" fmla="*/ 4931693 h 6673820"/>
              <a:gd name="connsiteX148" fmla="*/ 7809236 w 11748700"/>
              <a:gd name="connsiteY148" fmla="*/ 4966362 h 6673820"/>
              <a:gd name="connsiteX149" fmla="*/ 7908910 w 11748700"/>
              <a:gd name="connsiteY149" fmla="*/ 4962028 h 6673820"/>
              <a:gd name="connsiteX150" fmla="*/ 7973914 w 11748700"/>
              <a:gd name="connsiteY150" fmla="*/ 4953361 h 6673820"/>
              <a:gd name="connsiteX151" fmla="*/ 7995583 w 11748700"/>
              <a:gd name="connsiteY151" fmla="*/ 4949028 h 6673820"/>
              <a:gd name="connsiteX152" fmla="*/ 8069255 w 11748700"/>
              <a:gd name="connsiteY152" fmla="*/ 4944694 h 6673820"/>
              <a:gd name="connsiteX153" fmla="*/ 8147260 w 11748700"/>
              <a:gd name="connsiteY153" fmla="*/ 4931693 h 6673820"/>
              <a:gd name="connsiteX154" fmla="*/ 8199264 w 11748700"/>
              <a:gd name="connsiteY154" fmla="*/ 4918692 h 6673820"/>
              <a:gd name="connsiteX155" fmla="*/ 8238267 w 11748700"/>
              <a:gd name="connsiteY155" fmla="*/ 4910025 h 6673820"/>
              <a:gd name="connsiteX156" fmla="*/ 8298938 w 11748700"/>
              <a:gd name="connsiteY156" fmla="*/ 4875355 h 6673820"/>
              <a:gd name="connsiteX157" fmla="*/ 8320606 w 11748700"/>
              <a:gd name="connsiteY157" fmla="*/ 4866688 h 6673820"/>
              <a:gd name="connsiteX158" fmla="*/ 8342275 w 11748700"/>
              <a:gd name="connsiteY158" fmla="*/ 4853687 h 6673820"/>
              <a:gd name="connsiteX159" fmla="*/ 8411613 w 11748700"/>
              <a:gd name="connsiteY159" fmla="*/ 4823352 h 6673820"/>
              <a:gd name="connsiteX160" fmla="*/ 8433281 w 11748700"/>
              <a:gd name="connsiteY160" fmla="*/ 4810351 h 6673820"/>
              <a:gd name="connsiteX161" fmla="*/ 8463617 w 11748700"/>
              <a:gd name="connsiteY161" fmla="*/ 4788683 h 6673820"/>
              <a:gd name="connsiteX162" fmla="*/ 8532955 w 11748700"/>
              <a:gd name="connsiteY162" fmla="*/ 4758347 h 6673820"/>
              <a:gd name="connsiteX163" fmla="*/ 8576292 w 11748700"/>
              <a:gd name="connsiteY163" fmla="*/ 4736679 h 6673820"/>
              <a:gd name="connsiteX164" fmla="*/ 8597960 w 11748700"/>
              <a:gd name="connsiteY164" fmla="*/ 4723678 h 6673820"/>
              <a:gd name="connsiteX165" fmla="*/ 8632629 w 11748700"/>
              <a:gd name="connsiteY165" fmla="*/ 4706343 h 6673820"/>
              <a:gd name="connsiteX166" fmla="*/ 8671632 w 11748700"/>
              <a:gd name="connsiteY166" fmla="*/ 4680341 h 6673820"/>
              <a:gd name="connsiteX167" fmla="*/ 8727969 w 11748700"/>
              <a:gd name="connsiteY167" fmla="*/ 4641338 h 6673820"/>
              <a:gd name="connsiteX168" fmla="*/ 8758305 w 11748700"/>
              <a:gd name="connsiteY168" fmla="*/ 4615337 h 6673820"/>
              <a:gd name="connsiteX169" fmla="*/ 8827643 w 11748700"/>
              <a:gd name="connsiteY169" fmla="*/ 4567666 h 6673820"/>
              <a:gd name="connsiteX170" fmla="*/ 8914316 w 11748700"/>
              <a:gd name="connsiteY170" fmla="*/ 4515663 h 6673820"/>
              <a:gd name="connsiteX171" fmla="*/ 8940318 w 11748700"/>
              <a:gd name="connsiteY171" fmla="*/ 4493994 h 6673820"/>
              <a:gd name="connsiteX172" fmla="*/ 8961986 w 11748700"/>
              <a:gd name="connsiteY172" fmla="*/ 4472326 h 6673820"/>
              <a:gd name="connsiteX173" fmla="*/ 9000989 w 11748700"/>
              <a:gd name="connsiteY173" fmla="*/ 4437657 h 6673820"/>
              <a:gd name="connsiteX174" fmla="*/ 9022657 w 11748700"/>
              <a:gd name="connsiteY174" fmla="*/ 4415989 h 6673820"/>
              <a:gd name="connsiteX175" fmla="*/ 9052993 w 11748700"/>
              <a:gd name="connsiteY175" fmla="*/ 4389987 h 6673820"/>
              <a:gd name="connsiteX176" fmla="*/ 9109330 w 11748700"/>
              <a:gd name="connsiteY176" fmla="*/ 4329316 h 6673820"/>
              <a:gd name="connsiteX177" fmla="*/ 9165668 w 11748700"/>
              <a:gd name="connsiteY177" fmla="*/ 4290313 h 6673820"/>
              <a:gd name="connsiteX178" fmla="*/ 9191670 w 11748700"/>
              <a:gd name="connsiteY178" fmla="*/ 4268645 h 6673820"/>
              <a:gd name="connsiteX179" fmla="*/ 9248007 w 11748700"/>
              <a:gd name="connsiteY179" fmla="*/ 4238309 h 6673820"/>
              <a:gd name="connsiteX180" fmla="*/ 9339014 w 11748700"/>
              <a:gd name="connsiteY180" fmla="*/ 4155970 h 6673820"/>
              <a:gd name="connsiteX181" fmla="*/ 9430020 w 11748700"/>
              <a:gd name="connsiteY181" fmla="*/ 4025960 h 6673820"/>
              <a:gd name="connsiteX182" fmla="*/ 9495025 w 11748700"/>
              <a:gd name="connsiteY182" fmla="*/ 3900284 h 6673820"/>
              <a:gd name="connsiteX183" fmla="*/ 9568697 w 11748700"/>
              <a:gd name="connsiteY183" fmla="*/ 3796277 h 6673820"/>
              <a:gd name="connsiteX184" fmla="*/ 9612034 w 11748700"/>
              <a:gd name="connsiteY184" fmla="*/ 3713937 h 6673820"/>
              <a:gd name="connsiteX185" fmla="*/ 9655370 w 11748700"/>
              <a:gd name="connsiteY185" fmla="*/ 3644599 h 6673820"/>
              <a:gd name="connsiteX186" fmla="*/ 9651037 w 11748700"/>
              <a:gd name="connsiteY186" fmla="*/ 3475587 h 6673820"/>
              <a:gd name="connsiteX187" fmla="*/ 9612034 w 11748700"/>
              <a:gd name="connsiteY187" fmla="*/ 3410582 h 6673820"/>
              <a:gd name="connsiteX188" fmla="*/ 9473357 w 11748700"/>
              <a:gd name="connsiteY188" fmla="*/ 3237236 h 6673820"/>
              <a:gd name="connsiteX189" fmla="*/ 9399685 w 11748700"/>
              <a:gd name="connsiteY189" fmla="*/ 3176565 h 6673820"/>
              <a:gd name="connsiteX190" fmla="*/ 9347681 w 11748700"/>
              <a:gd name="connsiteY190" fmla="*/ 3128895 h 6673820"/>
              <a:gd name="connsiteX191" fmla="*/ 9217672 w 11748700"/>
              <a:gd name="connsiteY191" fmla="*/ 3042222 h 6673820"/>
              <a:gd name="connsiteX192" fmla="*/ 9083329 w 11748700"/>
              <a:gd name="connsiteY192" fmla="*/ 2968550 h 6673820"/>
              <a:gd name="connsiteX193" fmla="*/ 8983655 w 11748700"/>
              <a:gd name="connsiteY193" fmla="*/ 2933881 h 6673820"/>
              <a:gd name="connsiteX194" fmla="*/ 8831977 w 11748700"/>
              <a:gd name="connsiteY194" fmla="*/ 2873210 h 6673820"/>
              <a:gd name="connsiteX195" fmla="*/ 8680299 w 11748700"/>
              <a:gd name="connsiteY195" fmla="*/ 2803871 h 6673820"/>
              <a:gd name="connsiteX196" fmla="*/ 8567624 w 11748700"/>
              <a:gd name="connsiteY196" fmla="*/ 2773536 h 6673820"/>
              <a:gd name="connsiteX197" fmla="*/ 8446282 w 11748700"/>
              <a:gd name="connsiteY197" fmla="*/ 2730199 h 6673820"/>
              <a:gd name="connsiteX198" fmla="*/ 8242601 w 11748700"/>
              <a:gd name="connsiteY198" fmla="*/ 2673862 h 6673820"/>
              <a:gd name="connsiteX199" fmla="*/ 7917577 w 11748700"/>
              <a:gd name="connsiteY199" fmla="*/ 2561187 h 6673820"/>
              <a:gd name="connsiteX200" fmla="*/ 7683560 w 11748700"/>
              <a:gd name="connsiteY200" fmla="*/ 2496182 h 6673820"/>
              <a:gd name="connsiteX201" fmla="*/ 7302199 w 11748700"/>
              <a:gd name="connsiteY201" fmla="*/ 2379173 h 6673820"/>
              <a:gd name="connsiteX202" fmla="*/ 6920838 w 11748700"/>
              <a:gd name="connsiteY202" fmla="*/ 2322836 h 6673820"/>
              <a:gd name="connsiteX203" fmla="*/ 6799495 w 11748700"/>
              <a:gd name="connsiteY203" fmla="*/ 2288167 h 6673820"/>
              <a:gd name="connsiteX204" fmla="*/ 6730157 w 11748700"/>
              <a:gd name="connsiteY204" fmla="*/ 2279500 h 6673820"/>
              <a:gd name="connsiteX205" fmla="*/ 6630483 w 11748700"/>
              <a:gd name="connsiteY205" fmla="*/ 2262165 h 6673820"/>
              <a:gd name="connsiteX206" fmla="*/ 6582813 w 11748700"/>
              <a:gd name="connsiteY206" fmla="*/ 2249164 h 6673820"/>
              <a:gd name="connsiteX207" fmla="*/ 6478805 w 11748700"/>
              <a:gd name="connsiteY207" fmla="*/ 2240497 h 6673820"/>
              <a:gd name="connsiteX208" fmla="*/ 5997770 w 11748700"/>
              <a:gd name="connsiteY208" fmla="*/ 2227496 h 6673820"/>
              <a:gd name="connsiteX209" fmla="*/ 5183044 w 11748700"/>
              <a:gd name="connsiteY209" fmla="*/ 2223162 h 6673820"/>
              <a:gd name="connsiteX210" fmla="*/ 4593668 w 11748700"/>
              <a:gd name="connsiteY210" fmla="*/ 2201494 h 6673820"/>
              <a:gd name="connsiteX211" fmla="*/ 4467992 w 11748700"/>
              <a:gd name="connsiteY211" fmla="*/ 2188493 h 6673820"/>
              <a:gd name="connsiteX212" fmla="*/ 4277311 w 11748700"/>
              <a:gd name="connsiteY212" fmla="*/ 2171158 h 6673820"/>
              <a:gd name="connsiteX213" fmla="*/ 4207973 w 11748700"/>
              <a:gd name="connsiteY213" fmla="*/ 2162491 h 6673820"/>
              <a:gd name="connsiteX214" fmla="*/ 4168970 w 11748700"/>
              <a:gd name="connsiteY214" fmla="*/ 2153824 h 6673820"/>
              <a:gd name="connsiteX215" fmla="*/ 3722604 w 11748700"/>
              <a:gd name="connsiteY215" fmla="*/ 2145156 h 6673820"/>
              <a:gd name="connsiteX216" fmla="*/ 3627264 w 11748700"/>
              <a:gd name="connsiteY216" fmla="*/ 2136489 h 6673820"/>
              <a:gd name="connsiteX217" fmla="*/ 3592595 w 11748700"/>
              <a:gd name="connsiteY217" fmla="*/ 2123488 h 6673820"/>
              <a:gd name="connsiteX218" fmla="*/ 3471253 w 11748700"/>
              <a:gd name="connsiteY218" fmla="*/ 2101820 h 6673820"/>
              <a:gd name="connsiteX219" fmla="*/ 3349911 w 11748700"/>
              <a:gd name="connsiteY219" fmla="*/ 2054150 h 6673820"/>
              <a:gd name="connsiteX220" fmla="*/ 3228568 w 11748700"/>
              <a:gd name="connsiteY220" fmla="*/ 2006480 h 6673820"/>
              <a:gd name="connsiteX221" fmla="*/ 3206900 w 11748700"/>
              <a:gd name="connsiteY221" fmla="*/ 1989145 h 6673820"/>
              <a:gd name="connsiteX222" fmla="*/ 3163564 w 11748700"/>
              <a:gd name="connsiteY222" fmla="*/ 1967477 h 6673820"/>
              <a:gd name="connsiteX223" fmla="*/ 3124561 w 11748700"/>
              <a:gd name="connsiteY223" fmla="*/ 1932808 h 6673820"/>
              <a:gd name="connsiteX224" fmla="*/ 3094225 w 11748700"/>
              <a:gd name="connsiteY224" fmla="*/ 1911139 h 6673820"/>
              <a:gd name="connsiteX225" fmla="*/ 3020553 w 11748700"/>
              <a:gd name="connsiteY225" fmla="*/ 1850468 h 6673820"/>
              <a:gd name="connsiteX226" fmla="*/ 2994551 w 11748700"/>
              <a:gd name="connsiteY226" fmla="*/ 1828800 h 6673820"/>
              <a:gd name="connsiteX227" fmla="*/ 2977217 w 11748700"/>
              <a:gd name="connsiteY227" fmla="*/ 1807132 h 6673820"/>
              <a:gd name="connsiteX228" fmla="*/ 2964216 w 11748700"/>
              <a:gd name="connsiteY228" fmla="*/ 1794131 h 6673820"/>
              <a:gd name="connsiteX229" fmla="*/ 2951215 w 11748700"/>
              <a:gd name="connsiteY229" fmla="*/ 1768129 h 6673820"/>
              <a:gd name="connsiteX230" fmla="*/ 2933880 w 11748700"/>
              <a:gd name="connsiteY230" fmla="*/ 1746461 h 6673820"/>
              <a:gd name="connsiteX231" fmla="*/ 2916546 w 11748700"/>
              <a:gd name="connsiteY231" fmla="*/ 1720459 h 6673820"/>
              <a:gd name="connsiteX232" fmla="*/ 2899211 w 11748700"/>
              <a:gd name="connsiteY232" fmla="*/ 1703124 h 6673820"/>
              <a:gd name="connsiteX233" fmla="*/ 2890544 w 11748700"/>
              <a:gd name="connsiteY233" fmla="*/ 1690123 h 6673820"/>
              <a:gd name="connsiteX234" fmla="*/ 2829873 w 11748700"/>
              <a:gd name="connsiteY234" fmla="*/ 1607784 h 6673820"/>
              <a:gd name="connsiteX235" fmla="*/ 2816872 w 11748700"/>
              <a:gd name="connsiteY235" fmla="*/ 1577448 h 6673820"/>
              <a:gd name="connsiteX236" fmla="*/ 2812538 w 11748700"/>
              <a:gd name="connsiteY236" fmla="*/ 1542779 h 6673820"/>
              <a:gd name="connsiteX237" fmla="*/ 2808204 w 11748700"/>
              <a:gd name="connsiteY237" fmla="*/ 1430104 h 6673820"/>
              <a:gd name="connsiteX238" fmla="*/ 2799537 w 11748700"/>
              <a:gd name="connsiteY238" fmla="*/ 1391101 h 6673820"/>
              <a:gd name="connsiteX239" fmla="*/ 2795203 w 11748700"/>
              <a:gd name="connsiteY239" fmla="*/ 1343431 h 6673820"/>
              <a:gd name="connsiteX240" fmla="*/ 2786536 w 11748700"/>
              <a:gd name="connsiteY240" fmla="*/ 1300095 h 6673820"/>
              <a:gd name="connsiteX241" fmla="*/ 2773535 w 11748700"/>
              <a:gd name="connsiteY241" fmla="*/ 1152751 h 6673820"/>
              <a:gd name="connsiteX242" fmla="*/ 2769202 w 11748700"/>
              <a:gd name="connsiteY242" fmla="*/ 1135416 h 6673820"/>
              <a:gd name="connsiteX243" fmla="*/ 2777869 w 11748700"/>
              <a:gd name="connsiteY243" fmla="*/ 996739 h 6673820"/>
              <a:gd name="connsiteX244" fmla="*/ 2786536 w 11748700"/>
              <a:gd name="connsiteY244" fmla="*/ 966404 h 6673820"/>
              <a:gd name="connsiteX245" fmla="*/ 2812538 w 11748700"/>
              <a:gd name="connsiteY245" fmla="*/ 905733 h 6673820"/>
              <a:gd name="connsiteX246" fmla="*/ 2847207 w 11748700"/>
              <a:gd name="connsiteY246" fmla="*/ 862396 h 6673820"/>
              <a:gd name="connsiteX247" fmla="*/ 2864542 w 11748700"/>
              <a:gd name="connsiteY247" fmla="*/ 840728 h 6673820"/>
              <a:gd name="connsiteX248" fmla="*/ 2881876 w 11748700"/>
              <a:gd name="connsiteY248" fmla="*/ 827727 h 6673820"/>
              <a:gd name="connsiteX249" fmla="*/ 2894877 w 11748700"/>
              <a:gd name="connsiteY249" fmla="*/ 819060 h 6673820"/>
              <a:gd name="connsiteX250" fmla="*/ 2912212 w 11748700"/>
              <a:gd name="connsiteY250" fmla="*/ 801725 h 6673820"/>
              <a:gd name="connsiteX251" fmla="*/ 3003219 w 11748700"/>
              <a:gd name="connsiteY251" fmla="*/ 775723 h 6673820"/>
              <a:gd name="connsiteX252" fmla="*/ 3115893 w 11748700"/>
              <a:gd name="connsiteY252" fmla="*/ 749721 h 6673820"/>
              <a:gd name="connsiteX253" fmla="*/ 3137562 w 11748700"/>
              <a:gd name="connsiteY253" fmla="*/ 741054 h 6673820"/>
              <a:gd name="connsiteX254" fmla="*/ 3163564 w 11748700"/>
              <a:gd name="connsiteY254" fmla="*/ 732387 h 6673820"/>
              <a:gd name="connsiteX255" fmla="*/ 3219901 w 11748700"/>
              <a:gd name="connsiteY255" fmla="*/ 702051 h 6673820"/>
              <a:gd name="connsiteX256" fmla="*/ 3237236 w 11748700"/>
              <a:gd name="connsiteY256" fmla="*/ 689050 h 6673820"/>
              <a:gd name="connsiteX257" fmla="*/ 3293573 w 11748700"/>
              <a:gd name="connsiteY257" fmla="*/ 663048 h 6673820"/>
              <a:gd name="connsiteX258" fmla="*/ 3323909 w 11748700"/>
              <a:gd name="connsiteY258" fmla="*/ 650047 h 6673820"/>
              <a:gd name="connsiteX259" fmla="*/ 3362911 w 11748700"/>
              <a:gd name="connsiteY259" fmla="*/ 641380 h 6673820"/>
              <a:gd name="connsiteX260" fmla="*/ 3488587 w 11748700"/>
              <a:gd name="connsiteY260" fmla="*/ 619712 h 6673820"/>
              <a:gd name="connsiteX261" fmla="*/ 3644599 w 11748700"/>
              <a:gd name="connsiteY261" fmla="*/ 598044 h 6673820"/>
              <a:gd name="connsiteX262" fmla="*/ 3731272 w 11748700"/>
              <a:gd name="connsiteY262" fmla="*/ 589376 h 6673820"/>
              <a:gd name="connsiteX263" fmla="*/ 3809277 w 11748700"/>
              <a:gd name="connsiteY263" fmla="*/ 576375 h 6673820"/>
              <a:gd name="connsiteX264" fmla="*/ 3891617 w 11748700"/>
              <a:gd name="connsiteY264" fmla="*/ 567708 h 6673820"/>
              <a:gd name="connsiteX265" fmla="*/ 4359651 w 11748700"/>
              <a:gd name="connsiteY265" fmla="*/ 533039 h 6673820"/>
              <a:gd name="connsiteX266" fmla="*/ 4428989 w 11748700"/>
              <a:gd name="connsiteY266" fmla="*/ 520038 h 6673820"/>
              <a:gd name="connsiteX267" fmla="*/ 4554665 w 11748700"/>
              <a:gd name="connsiteY267" fmla="*/ 507037 h 6673820"/>
              <a:gd name="connsiteX268" fmla="*/ 4654339 w 11748700"/>
              <a:gd name="connsiteY268" fmla="*/ 485369 h 6673820"/>
              <a:gd name="connsiteX269" fmla="*/ 4758347 w 11748700"/>
              <a:gd name="connsiteY269" fmla="*/ 437699 h 6673820"/>
              <a:gd name="connsiteX270" fmla="*/ 4888356 w 11748700"/>
              <a:gd name="connsiteY270" fmla="*/ 416030 h 6673820"/>
              <a:gd name="connsiteX271" fmla="*/ 5105039 w 11748700"/>
              <a:gd name="connsiteY271" fmla="*/ 364027 h 6673820"/>
              <a:gd name="connsiteX272" fmla="*/ 5209046 w 11748700"/>
              <a:gd name="connsiteY272" fmla="*/ 351026 h 6673820"/>
              <a:gd name="connsiteX273" fmla="*/ 5386726 w 11748700"/>
              <a:gd name="connsiteY273" fmla="*/ 329357 h 6673820"/>
              <a:gd name="connsiteX274" fmla="*/ 5560072 w 11748700"/>
              <a:gd name="connsiteY274" fmla="*/ 320690 h 6673820"/>
              <a:gd name="connsiteX275" fmla="*/ 5742085 w 11748700"/>
              <a:gd name="connsiteY275" fmla="*/ 312023 h 6673820"/>
              <a:gd name="connsiteX276" fmla="*/ 5958767 w 11748700"/>
              <a:gd name="connsiteY276" fmla="*/ 307689 h 6673820"/>
              <a:gd name="connsiteX277" fmla="*/ 6114779 w 11748700"/>
              <a:gd name="connsiteY277" fmla="*/ 303355 h 6673820"/>
              <a:gd name="connsiteX278" fmla="*/ 6270790 w 11748700"/>
              <a:gd name="connsiteY278" fmla="*/ 281687 h 6673820"/>
              <a:gd name="connsiteX279" fmla="*/ 6392132 w 11748700"/>
              <a:gd name="connsiteY279" fmla="*/ 268686 h 6673820"/>
              <a:gd name="connsiteX280" fmla="*/ 6695488 w 11748700"/>
              <a:gd name="connsiteY280" fmla="*/ 260019 h 6673820"/>
              <a:gd name="connsiteX281" fmla="*/ 6764826 w 11748700"/>
              <a:gd name="connsiteY281" fmla="*/ 251352 h 6673820"/>
              <a:gd name="connsiteX282" fmla="*/ 6907837 w 11748700"/>
              <a:gd name="connsiteY282" fmla="*/ 238351 h 6673820"/>
              <a:gd name="connsiteX283" fmla="*/ 6959840 w 11748700"/>
              <a:gd name="connsiteY283" fmla="*/ 229683 h 6673820"/>
              <a:gd name="connsiteX284" fmla="*/ 6998843 w 11748700"/>
              <a:gd name="connsiteY284" fmla="*/ 212349 h 6673820"/>
              <a:gd name="connsiteX285" fmla="*/ 7115852 w 11748700"/>
              <a:gd name="connsiteY285" fmla="*/ 199348 h 6673820"/>
              <a:gd name="connsiteX286" fmla="*/ 7159188 w 11748700"/>
              <a:gd name="connsiteY286" fmla="*/ 186347 h 6673820"/>
              <a:gd name="connsiteX287" fmla="*/ 7189524 w 11748700"/>
              <a:gd name="connsiteY287" fmla="*/ 182013 h 6673820"/>
              <a:gd name="connsiteX288" fmla="*/ 7380204 w 11748700"/>
              <a:gd name="connsiteY288" fmla="*/ 173346 h 6673820"/>
              <a:gd name="connsiteX289" fmla="*/ 7440875 w 11748700"/>
              <a:gd name="connsiteY289" fmla="*/ 164679 h 6673820"/>
              <a:gd name="connsiteX290" fmla="*/ 7466877 w 11748700"/>
              <a:gd name="connsiteY290" fmla="*/ 156011 h 6673820"/>
              <a:gd name="connsiteX291" fmla="*/ 7514548 w 11748700"/>
              <a:gd name="connsiteY291" fmla="*/ 143010 h 6673820"/>
              <a:gd name="connsiteX292" fmla="*/ 7527548 w 11748700"/>
              <a:gd name="connsiteY292" fmla="*/ 134343 h 6673820"/>
              <a:gd name="connsiteX293" fmla="*/ 7570885 w 11748700"/>
              <a:gd name="connsiteY293" fmla="*/ 121342 h 6673820"/>
              <a:gd name="connsiteX294" fmla="*/ 7609888 w 11748700"/>
              <a:gd name="connsiteY294" fmla="*/ 104008 h 6673820"/>
              <a:gd name="connsiteX295" fmla="*/ 7726896 w 11748700"/>
              <a:gd name="connsiteY295" fmla="*/ 82339 h 6673820"/>
              <a:gd name="connsiteX296" fmla="*/ 7752898 w 11748700"/>
              <a:gd name="connsiteY296" fmla="*/ 78006 h 6673820"/>
              <a:gd name="connsiteX297" fmla="*/ 7787567 w 11748700"/>
              <a:gd name="connsiteY297" fmla="*/ 73672 h 6673820"/>
              <a:gd name="connsiteX298" fmla="*/ 7804902 w 11748700"/>
              <a:gd name="connsiteY298" fmla="*/ 69338 h 6673820"/>
              <a:gd name="connsiteX299" fmla="*/ 7913243 w 11748700"/>
              <a:gd name="connsiteY299" fmla="*/ 65005 h 6673820"/>
              <a:gd name="connsiteX300" fmla="*/ 8021584 w 11748700"/>
              <a:gd name="connsiteY300" fmla="*/ 47670 h 6673820"/>
              <a:gd name="connsiteX301" fmla="*/ 8064921 w 11748700"/>
              <a:gd name="connsiteY301" fmla="*/ 34669 h 6673820"/>
              <a:gd name="connsiteX302" fmla="*/ 8099590 w 11748700"/>
              <a:gd name="connsiteY302" fmla="*/ 21668 h 6673820"/>
              <a:gd name="connsiteX303" fmla="*/ 8121258 w 11748700"/>
              <a:gd name="connsiteY303" fmla="*/ 13001 h 6673820"/>
              <a:gd name="connsiteX304" fmla="*/ 8134259 w 11748700"/>
              <a:gd name="connsiteY304" fmla="*/ 8667 h 6673820"/>
              <a:gd name="connsiteX305" fmla="*/ 8155928 w 11748700"/>
              <a:gd name="connsiteY305" fmla="*/ 0 h 6673820"/>
              <a:gd name="connsiteX306" fmla="*/ 8216599 w 11748700"/>
              <a:gd name="connsiteY306" fmla="*/ 4334 h 6673820"/>
              <a:gd name="connsiteX307" fmla="*/ 8238267 w 11748700"/>
              <a:gd name="connsiteY307" fmla="*/ 13001 h 6673820"/>
              <a:gd name="connsiteX308" fmla="*/ 8272936 w 11748700"/>
              <a:gd name="connsiteY308" fmla="*/ 17335 h 6673820"/>
              <a:gd name="connsiteX309" fmla="*/ 8303272 w 11748700"/>
              <a:gd name="connsiteY309" fmla="*/ 30336 h 6673820"/>
              <a:gd name="connsiteX310" fmla="*/ 8337941 w 11748700"/>
              <a:gd name="connsiteY310" fmla="*/ 34669 h 6673820"/>
              <a:gd name="connsiteX311" fmla="*/ 8476618 w 11748700"/>
              <a:gd name="connsiteY311" fmla="*/ 43337 h 6673820"/>
              <a:gd name="connsiteX312" fmla="*/ 8576292 w 11748700"/>
              <a:gd name="connsiteY312" fmla="*/ 47670 h 6673820"/>
              <a:gd name="connsiteX313" fmla="*/ 8671632 w 11748700"/>
              <a:gd name="connsiteY313" fmla="*/ 69338 h 6673820"/>
              <a:gd name="connsiteX314" fmla="*/ 8762639 w 11748700"/>
              <a:gd name="connsiteY314" fmla="*/ 78006 h 6673820"/>
              <a:gd name="connsiteX315" fmla="*/ 8892648 w 11748700"/>
              <a:gd name="connsiteY315" fmla="*/ 104008 h 6673820"/>
              <a:gd name="connsiteX316" fmla="*/ 8948985 w 11748700"/>
              <a:gd name="connsiteY316" fmla="*/ 117009 h 6673820"/>
              <a:gd name="connsiteX317" fmla="*/ 9187336 w 11748700"/>
              <a:gd name="connsiteY317" fmla="*/ 156011 h 6673820"/>
              <a:gd name="connsiteX318" fmla="*/ 9282676 w 11748700"/>
              <a:gd name="connsiteY318" fmla="*/ 173346 h 6673820"/>
              <a:gd name="connsiteX319" fmla="*/ 9404019 w 11748700"/>
              <a:gd name="connsiteY319" fmla="*/ 186347 h 6673820"/>
              <a:gd name="connsiteX320" fmla="*/ 9464690 w 11748700"/>
              <a:gd name="connsiteY320" fmla="*/ 195014 h 6673820"/>
              <a:gd name="connsiteX321" fmla="*/ 9698707 w 11748700"/>
              <a:gd name="connsiteY321" fmla="*/ 216683 h 6673820"/>
              <a:gd name="connsiteX322" fmla="*/ 9785380 w 11748700"/>
              <a:gd name="connsiteY322" fmla="*/ 229683 h 6673820"/>
              <a:gd name="connsiteX323" fmla="*/ 9885054 w 11748700"/>
              <a:gd name="connsiteY323" fmla="*/ 251352 h 6673820"/>
              <a:gd name="connsiteX324" fmla="*/ 9958726 w 11748700"/>
              <a:gd name="connsiteY324" fmla="*/ 255685 h 6673820"/>
              <a:gd name="connsiteX325" fmla="*/ 10114737 w 11748700"/>
              <a:gd name="connsiteY325" fmla="*/ 260019 h 6673820"/>
              <a:gd name="connsiteX326" fmla="*/ 10205744 w 11748700"/>
              <a:gd name="connsiteY326" fmla="*/ 273020 h 6673820"/>
              <a:gd name="connsiteX327" fmla="*/ 10357421 w 11748700"/>
              <a:gd name="connsiteY327" fmla="*/ 281687 h 6673820"/>
              <a:gd name="connsiteX328" fmla="*/ 10405092 w 11748700"/>
              <a:gd name="connsiteY328" fmla="*/ 286021 h 6673820"/>
              <a:gd name="connsiteX329" fmla="*/ 10452762 w 11748700"/>
              <a:gd name="connsiteY329" fmla="*/ 299022 h 6673820"/>
              <a:gd name="connsiteX330" fmla="*/ 10483097 w 11748700"/>
              <a:gd name="connsiteY330" fmla="*/ 303355 h 6673820"/>
              <a:gd name="connsiteX331" fmla="*/ 10552436 w 11748700"/>
              <a:gd name="connsiteY331" fmla="*/ 312023 h 6673820"/>
              <a:gd name="connsiteX332" fmla="*/ 10634775 w 11748700"/>
              <a:gd name="connsiteY332" fmla="*/ 333691 h 6673820"/>
              <a:gd name="connsiteX333" fmla="*/ 10717114 w 11748700"/>
              <a:gd name="connsiteY333" fmla="*/ 342358 h 6673820"/>
              <a:gd name="connsiteX334" fmla="*/ 10773452 w 11748700"/>
              <a:gd name="connsiteY334" fmla="*/ 364027 h 6673820"/>
              <a:gd name="connsiteX335" fmla="*/ 10842790 w 11748700"/>
              <a:gd name="connsiteY335" fmla="*/ 385695 h 6673820"/>
              <a:gd name="connsiteX336" fmla="*/ 10903461 w 11748700"/>
              <a:gd name="connsiteY336" fmla="*/ 390028 h 6673820"/>
              <a:gd name="connsiteX337" fmla="*/ 10981467 w 11748700"/>
              <a:gd name="connsiteY337" fmla="*/ 424698 h 6673820"/>
              <a:gd name="connsiteX338" fmla="*/ 11050805 w 11748700"/>
              <a:gd name="connsiteY338" fmla="*/ 442032 h 6673820"/>
              <a:gd name="connsiteX339" fmla="*/ 11133145 w 11748700"/>
              <a:gd name="connsiteY339" fmla="*/ 476701 h 6673820"/>
              <a:gd name="connsiteX340" fmla="*/ 11154813 w 11748700"/>
              <a:gd name="connsiteY340" fmla="*/ 485369 h 6673820"/>
              <a:gd name="connsiteX341" fmla="*/ 11232819 w 11748700"/>
              <a:gd name="connsiteY341" fmla="*/ 533039 h 6673820"/>
              <a:gd name="connsiteX342" fmla="*/ 11258820 w 11748700"/>
              <a:gd name="connsiteY342" fmla="*/ 554707 h 6673820"/>
              <a:gd name="connsiteX343" fmla="*/ 11328159 w 11748700"/>
              <a:gd name="connsiteY343" fmla="*/ 645714 h 6673820"/>
              <a:gd name="connsiteX344" fmla="*/ 11371495 w 11748700"/>
              <a:gd name="connsiteY344" fmla="*/ 754055 h 6673820"/>
              <a:gd name="connsiteX345" fmla="*/ 11397497 w 11748700"/>
              <a:gd name="connsiteY345" fmla="*/ 806059 h 6673820"/>
              <a:gd name="connsiteX346" fmla="*/ 11427833 w 11748700"/>
              <a:gd name="connsiteY346" fmla="*/ 931735 h 6673820"/>
              <a:gd name="connsiteX347" fmla="*/ 11458168 w 11748700"/>
              <a:gd name="connsiteY347" fmla="*/ 1014074 h 6673820"/>
              <a:gd name="connsiteX348" fmla="*/ 11462502 w 11748700"/>
              <a:gd name="connsiteY348" fmla="*/ 1087746 h 6673820"/>
              <a:gd name="connsiteX349" fmla="*/ 11475503 w 11748700"/>
              <a:gd name="connsiteY349" fmla="*/ 1126749 h 6673820"/>
              <a:gd name="connsiteX350" fmla="*/ 11488504 w 11748700"/>
              <a:gd name="connsiteY350" fmla="*/ 1330430 h 6673820"/>
              <a:gd name="connsiteX351" fmla="*/ 11523173 w 11748700"/>
              <a:gd name="connsiteY351" fmla="*/ 1677122 h 6673820"/>
              <a:gd name="connsiteX352" fmla="*/ 11518839 w 11748700"/>
              <a:gd name="connsiteY352" fmla="*/ 1954476 h 6673820"/>
              <a:gd name="connsiteX353" fmla="*/ 11510172 w 11748700"/>
              <a:gd name="connsiteY353" fmla="*/ 2084485 h 6673820"/>
              <a:gd name="connsiteX354" fmla="*/ 11518839 w 11748700"/>
              <a:gd name="connsiteY354" fmla="*/ 2283833 h 6673820"/>
              <a:gd name="connsiteX355" fmla="*/ 11583844 w 11748700"/>
              <a:gd name="connsiteY355" fmla="*/ 2379173 h 6673820"/>
              <a:gd name="connsiteX356" fmla="*/ 11605512 w 11748700"/>
              <a:gd name="connsiteY356" fmla="*/ 2439845 h 6673820"/>
              <a:gd name="connsiteX357" fmla="*/ 11609846 w 11748700"/>
              <a:gd name="connsiteY357" fmla="*/ 2487515 h 6673820"/>
              <a:gd name="connsiteX358" fmla="*/ 11622847 w 11748700"/>
              <a:gd name="connsiteY358" fmla="*/ 2556853 h 6673820"/>
              <a:gd name="connsiteX359" fmla="*/ 11618513 w 11748700"/>
              <a:gd name="connsiteY359" fmla="*/ 2786537 h 6673820"/>
              <a:gd name="connsiteX360" fmla="*/ 11614180 w 11748700"/>
              <a:gd name="connsiteY360" fmla="*/ 3089892 h 6673820"/>
              <a:gd name="connsiteX361" fmla="*/ 11596845 w 11748700"/>
              <a:gd name="connsiteY361" fmla="*/ 3211234 h 6673820"/>
              <a:gd name="connsiteX362" fmla="*/ 11583844 w 11748700"/>
              <a:gd name="connsiteY362" fmla="*/ 3328243 h 6673820"/>
              <a:gd name="connsiteX363" fmla="*/ 11575177 w 11748700"/>
              <a:gd name="connsiteY363" fmla="*/ 3423583 h 6673820"/>
              <a:gd name="connsiteX364" fmla="*/ 11562176 w 11748700"/>
              <a:gd name="connsiteY364" fmla="*/ 3666267 h 6673820"/>
              <a:gd name="connsiteX365" fmla="*/ 11575177 w 11748700"/>
              <a:gd name="connsiteY365" fmla="*/ 4025960 h 6673820"/>
              <a:gd name="connsiteX366" fmla="*/ 11592511 w 11748700"/>
              <a:gd name="connsiteY366" fmla="*/ 4108300 h 6673820"/>
              <a:gd name="connsiteX367" fmla="*/ 11631514 w 11748700"/>
              <a:gd name="connsiteY367" fmla="*/ 4333649 h 6673820"/>
              <a:gd name="connsiteX368" fmla="*/ 11653183 w 11748700"/>
              <a:gd name="connsiteY368" fmla="*/ 4411655 h 6673820"/>
              <a:gd name="connsiteX369" fmla="*/ 11666184 w 11748700"/>
              <a:gd name="connsiteY369" fmla="*/ 4498328 h 6673820"/>
              <a:gd name="connsiteX370" fmla="*/ 11674851 w 11748700"/>
              <a:gd name="connsiteY370" fmla="*/ 4541664 h 6673820"/>
              <a:gd name="connsiteX371" fmla="*/ 11687852 w 11748700"/>
              <a:gd name="connsiteY371" fmla="*/ 4658673 h 6673820"/>
              <a:gd name="connsiteX372" fmla="*/ 11692185 w 11748700"/>
              <a:gd name="connsiteY372" fmla="*/ 4715010 h 6673820"/>
              <a:gd name="connsiteX373" fmla="*/ 11700853 w 11748700"/>
              <a:gd name="connsiteY373" fmla="*/ 4771348 h 6673820"/>
              <a:gd name="connsiteX374" fmla="*/ 11709520 w 11748700"/>
              <a:gd name="connsiteY374" fmla="*/ 4923026 h 6673820"/>
              <a:gd name="connsiteX375" fmla="*/ 11718187 w 11748700"/>
              <a:gd name="connsiteY375" fmla="*/ 4983697 h 6673820"/>
              <a:gd name="connsiteX376" fmla="*/ 11726855 w 11748700"/>
              <a:gd name="connsiteY376" fmla="*/ 5079037 h 6673820"/>
              <a:gd name="connsiteX377" fmla="*/ 11731188 w 11748700"/>
              <a:gd name="connsiteY377" fmla="*/ 5105039 h 6673820"/>
              <a:gd name="connsiteX378" fmla="*/ 11744189 w 11748700"/>
              <a:gd name="connsiteY378" fmla="*/ 5230715 h 6673820"/>
              <a:gd name="connsiteX379" fmla="*/ 11726855 w 11748700"/>
              <a:gd name="connsiteY379" fmla="*/ 5690082 h 6673820"/>
              <a:gd name="connsiteX380" fmla="*/ 11687852 w 11748700"/>
              <a:gd name="connsiteY380" fmla="*/ 5785422 h 6673820"/>
              <a:gd name="connsiteX381" fmla="*/ 11670517 w 11748700"/>
              <a:gd name="connsiteY381" fmla="*/ 5815757 h 6673820"/>
              <a:gd name="connsiteX382" fmla="*/ 11601179 w 11748700"/>
              <a:gd name="connsiteY382" fmla="*/ 5859094 h 6673820"/>
              <a:gd name="connsiteX383" fmla="*/ 11458168 w 11748700"/>
              <a:gd name="connsiteY383" fmla="*/ 5919765 h 6673820"/>
              <a:gd name="connsiteX384" fmla="*/ 11401831 w 11748700"/>
              <a:gd name="connsiteY384" fmla="*/ 5963101 h 6673820"/>
              <a:gd name="connsiteX385" fmla="*/ 11297823 w 11748700"/>
              <a:gd name="connsiteY385" fmla="*/ 6032440 h 6673820"/>
              <a:gd name="connsiteX386" fmla="*/ 11258820 w 11748700"/>
              <a:gd name="connsiteY386" fmla="*/ 6075776 h 6673820"/>
              <a:gd name="connsiteX387" fmla="*/ 11198149 w 11748700"/>
              <a:gd name="connsiteY387" fmla="*/ 6123446 h 6673820"/>
              <a:gd name="connsiteX388" fmla="*/ 11098475 w 11748700"/>
              <a:gd name="connsiteY388" fmla="*/ 6210119 h 6673820"/>
              <a:gd name="connsiteX389" fmla="*/ 10942464 w 11748700"/>
              <a:gd name="connsiteY389" fmla="*/ 6327128 h 6673820"/>
              <a:gd name="connsiteX390" fmla="*/ 10634775 w 11748700"/>
              <a:gd name="connsiteY390" fmla="*/ 6461471 h 6673820"/>
              <a:gd name="connsiteX391" fmla="*/ 10461429 w 11748700"/>
              <a:gd name="connsiteY391" fmla="*/ 6478806 h 6673820"/>
              <a:gd name="connsiteX392" fmla="*/ 10041065 w 11748700"/>
              <a:gd name="connsiteY392" fmla="*/ 6487473 h 6673820"/>
              <a:gd name="connsiteX393" fmla="*/ 9967393 w 11748700"/>
              <a:gd name="connsiteY393" fmla="*/ 6491807 h 6673820"/>
              <a:gd name="connsiteX394" fmla="*/ 9885054 w 11748700"/>
              <a:gd name="connsiteY394" fmla="*/ 6509141 h 6673820"/>
              <a:gd name="connsiteX395" fmla="*/ 9798381 w 11748700"/>
              <a:gd name="connsiteY395" fmla="*/ 6522142 h 6673820"/>
              <a:gd name="connsiteX396" fmla="*/ 9681372 w 11748700"/>
              <a:gd name="connsiteY396" fmla="*/ 6548144 h 6673820"/>
              <a:gd name="connsiteX397" fmla="*/ 9486358 w 11748700"/>
              <a:gd name="connsiteY397" fmla="*/ 6574146 h 6673820"/>
              <a:gd name="connsiteX398" fmla="*/ 9278343 w 11748700"/>
              <a:gd name="connsiteY398" fmla="*/ 6613149 h 6673820"/>
              <a:gd name="connsiteX399" fmla="*/ 9209004 w 11748700"/>
              <a:gd name="connsiteY399" fmla="*/ 6630483 h 6673820"/>
              <a:gd name="connsiteX400" fmla="*/ 8775639 w 11748700"/>
              <a:gd name="connsiteY400" fmla="*/ 6647818 h 6673820"/>
              <a:gd name="connsiteX401" fmla="*/ 8463617 w 11748700"/>
              <a:gd name="connsiteY401" fmla="*/ 6656485 h 6673820"/>
              <a:gd name="connsiteX402" fmla="*/ 8368276 w 11748700"/>
              <a:gd name="connsiteY402" fmla="*/ 6660819 h 6673820"/>
              <a:gd name="connsiteX403" fmla="*/ 8216599 w 11748700"/>
              <a:gd name="connsiteY403" fmla="*/ 6665153 h 6673820"/>
              <a:gd name="connsiteX404" fmla="*/ 7848239 w 11748700"/>
              <a:gd name="connsiteY404" fmla="*/ 6656485 h 6673820"/>
              <a:gd name="connsiteX405" fmla="*/ 7800568 w 11748700"/>
              <a:gd name="connsiteY405" fmla="*/ 6652152 h 6673820"/>
              <a:gd name="connsiteX406" fmla="*/ 7748565 w 11748700"/>
              <a:gd name="connsiteY406" fmla="*/ 6643484 h 6673820"/>
              <a:gd name="connsiteX407" fmla="*/ 7614221 w 11748700"/>
              <a:gd name="connsiteY407" fmla="*/ 6634817 h 6673820"/>
              <a:gd name="connsiteX408" fmla="*/ 7432208 w 11748700"/>
              <a:gd name="connsiteY408" fmla="*/ 6600148 h 6673820"/>
              <a:gd name="connsiteX409" fmla="*/ 7319533 w 11748700"/>
              <a:gd name="connsiteY409" fmla="*/ 6574146 h 6673820"/>
              <a:gd name="connsiteX410" fmla="*/ 7276197 w 11748700"/>
              <a:gd name="connsiteY410" fmla="*/ 6569812 h 6673820"/>
              <a:gd name="connsiteX411" fmla="*/ 7011844 w 11748700"/>
              <a:gd name="connsiteY411" fmla="*/ 6548144 h 6673820"/>
              <a:gd name="connsiteX412" fmla="*/ 6925171 w 11748700"/>
              <a:gd name="connsiteY412" fmla="*/ 6565479 h 6673820"/>
              <a:gd name="connsiteX413" fmla="*/ 6912170 w 11748700"/>
              <a:gd name="connsiteY413" fmla="*/ 6569812 h 6673820"/>
              <a:gd name="connsiteX414" fmla="*/ 6890502 w 11748700"/>
              <a:gd name="connsiteY414" fmla="*/ 6582813 h 6673820"/>
              <a:gd name="connsiteX415" fmla="*/ 6795162 w 11748700"/>
              <a:gd name="connsiteY415" fmla="*/ 6634817 h 6673820"/>
              <a:gd name="connsiteX416" fmla="*/ 6691154 w 11748700"/>
              <a:gd name="connsiteY416" fmla="*/ 6643484 h 6673820"/>
              <a:gd name="connsiteX417" fmla="*/ 6617482 w 11748700"/>
              <a:gd name="connsiteY417" fmla="*/ 6656485 h 6673820"/>
              <a:gd name="connsiteX418" fmla="*/ 6582813 w 11748700"/>
              <a:gd name="connsiteY418" fmla="*/ 6665153 h 6673820"/>
              <a:gd name="connsiteX419" fmla="*/ 6548144 w 11748700"/>
              <a:gd name="connsiteY419" fmla="*/ 6669486 h 6673820"/>
              <a:gd name="connsiteX420" fmla="*/ 6517808 w 11748700"/>
              <a:gd name="connsiteY420" fmla="*/ 6673820 h 6673820"/>
              <a:gd name="connsiteX421" fmla="*/ 6015105 w 11748700"/>
              <a:gd name="connsiteY421" fmla="*/ 6669486 h 6673820"/>
              <a:gd name="connsiteX422" fmla="*/ 5915431 w 11748700"/>
              <a:gd name="connsiteY422" fmla="*/ 6647818 h 6673820"/>
              <a:gd name="connsiteX423" fmla="*/ 5538403 w 11748700"/>
              <a:gd name="connsiteY423" fmla="*/ 6652152 h 6673820"/>
              <a:gd name="connsiteX424" fmla="*/ 5196045 w 11748700"/>
              <a:gd name="connsiteY424" fmla="*/ 6634817 h 6673820"/>
              <a:gd name="connsiteX425" fmla="*/ 4489660 w 11748700"/>
              <a:gd name="connsiteY425" fmla="*/ 6608815 h 6673820"/>
              <a:gd name="connsiteX426" fmla="*/ 4311981 w 11748700"/>
              <a:gd name="connsiteY426" fmla="*/ 6582813 h 6673820"/>
              <a:gd name="connsiteX427" fmla="*/ 4090965 w 11748700"/>
              <a:gd name="connsiteY427" fmla="*/ 6552478 h 6673820"/>
              <a:gd name="connsiteX428" fmla="*/ 3999958 w 11748700"/>
              <a:gd name="connsiteY428" fmla="*/ 6513475 h 6673820"/>
              <a:gd name="connsiteX429" fmla="*/ 3666267 w 11748700"/>
              <a:gd name="connsiteY429" fmla="*/ 6448470 h 6673820"/>
              <a:gd name="connsiteX430" fmla="*/ 3588261 w 11748700"/>
              <a:gd name="connsiteY430" fmla="*/ 6439803 h 6673820"/>
              <a:gd name="connsiteX431" fmla="*/ 3336910 w 11748700"/>
              <a:gd name="connsiteY431" fmla="*/ 6405134 h 6673820"/>
              <a:gd name="connsiteX432" fmla="*/ 3003219 w 11748700"/>
              <a:gd name="connsiteY432" fmla="*/ 6340129 h 6673820"/>
              <a:gd name="connsiteX433" fmla="*/ 2825539 w 11748700"/>
              <a:gd name="connsiteY433" fmla="*/ 6309793 h 6673820"/>
              <a:gd name="connsiteX434" fmla="*/ 2678195 w 11748700"/>
              <a:gd name="connsiteY434" fmla="*/ 6288125 h 6673820"/>
              <a:gd name="connsiteX435" fmla="*/ 2500515 w 11748700"/>
              <a:gd name="connsiteY435" fmla="*/ 6305460 h 6673820"/>
              <a:gd name="connsiteX436" fmla="*/ 2439844 w 11748700"/>
              <a:gd name="connsiteY436" fmla="*/ 6314127 h 6673820"/>
              <a:gd name="connsiteX437" fmla="*/ 2244830 w 11748700"/>
              <a:gd name="connsiteY437" fmla="*/ 6361797 h 6673820"/>
              <a:gd name="connsiteX438" fmla="*/ 2088819 w 11748700"/>
              <a:gd name="connsiteY438" fmla="*/ 6383465 h 6673820"/>
              <a:gd name="connsiteX439" fmla="*/ 2015147 w 11748700"/>
              <a:gd name="connsiteY439" fmla="*/ 6400800 h 6673820"/>
              <a:gd name="connsiteX440" fmla="*/ 1950142 w 11748700"/>
              <a:gd name="connsiteY440" fmla="*/ 6409467 h 6673820"/>
              <a:gd name="connsiteX441" fmla="*/ 1815799 w 11748700"/>
              <a:gd name="connsiteY441" fmla="*/ 6444137 h 6673820"/>
              <a:gd name="connsiteX442" fmla="*/ 1681456 w 11748700"/>
              <a:gd name="connsiteY442" fmla="*/ 6452804 h 6673820"/>
              <a:gd name="connsiteX443" fmla="*/ 1473440 w 11748700"/>
              <a:gd name="connsiteY443" fmla="*/ 6431136 h 6673820"/>
              <a:gd name="connsiteX444" fmla="*/ 1369433 w 11748700"/>
              <a:gd name="connsiteY444" fmla="*/ 6418135 h 6673820"/>
              <a:gd name="connsiteX445" fmla="*/ 1287093 w 11748700"/>
              <a:gd name="connsiteY445" fmla="*/ 6405134 h 6673820"/>
              <a:gd name="connsiteX446" fmla="*/ 1239423 w 11748700"/>
              <a:gd name="connsiteY446" fmla="*/ 6396466 h 6673820"/>
              <a:gd name="connsiteX447" fmla="*/ 1165751 w 11748700"/>
              <a:gd name="connsiteY447" fmla="*/ 6370464 h 6673820"/>
              <a:gd name="connsiteX448" fmla="*/ 1053076 w 11748700"/>
              <a:gd name="connsiteY448" fmla="*/ 6335795 h 6673820"/>
              <a:gd name="connsiteX449" fmla="*/ 892731 w 11748700"/>
              <a:gd name="connsiteY449" fmla="*/ 6244789 h 6673820"/>
              <a:gd name="connsiteX450" fmla="*/ 858062 w 11748700"/>
              <a:gd name="connsiteY450" fmla="*/ 6218787 h 6673820"/>
              <a:gd name="connsiteX451" fmla="*/ 775723 w 11748700"/>
              <a:gd name="connsiteY451" fmla="*/ 6149448 h 6673820"/>
              <a:gd name="connsiteX452" fmla="*/ 719385 w 11748700"/>
              <a:gd name="connsiteY452" fmla="*/ 6023773 h 6673820"/>
              <a:gd name="connsiteX453" fmla="*/ 654381 w 11748700"/>
              <a:gd name="connsiteY453" fmla="*/ 5950101 h 6673820"/>
              <a:gd name="connsiteX454" fmla="*/ 628379 w 11748700"/>
              <a:gd name="connsiteY454" fmla="*/ 5893763 h 6673820"/>
              <a:gd name="connsiteX455" fmla="*/ 576375 w 11748700"/>
              <a:gd name="connsiteY455" fmla="*/ 5802756 h 6673820"/>
              <a:gd name="connsiteX456" fmla="*/ 489702 w 11748700"/>
              <a:gd name="connsiteY456" fmla="*/ 5620743 h 6673820"/>
              <a:gd name="connsiteX457" fmla="*/ 476701 w 11748700"/>
              <a:gd name="connsiteY457" fmla="*/ 5551405 h 6673820"/>
              <a:gd name="connsiteX458" fmla="*/ 372693 w 11748700"/>
              <a:gd name="connsiteY458" fmla="*/ 5317388 h 6673820"/>
              <a:gd name="connsiteX459" fmla="*/ 359693 w 11748700"/>
              <a:gd name="connsiteY459" fmla="*/ 5269718 h 6673820"/>
              <a:gd name="connsiteX460" fmla="*/ 329357 w 11748700"/>
              <a:gd name="connsiteY460" fmla="*/ 5183045 h 6673820"/>
              <a:gd name="connsiteX461" fmla="*/ 281687 w 11748700"/>
              <a:gd name="connsiteY461" fmla="*/ 5083371 h 6673820"/>
              <a:gd name="connsiteX462" fmla="*/ 251351 w 11748700"/>
              <a:gd name="connsiteY462" fmla="*/ 5009699 h 6673820"/>
              <a:gd name="connsiteX463" fmla="*/ 238350 w 11748700"/>
              <a:gd name="connsiteY463" fmla="*/ 4970696 h 6673820"/>
              <a:gd name="connsiteX464" fmla="*/ 212348 w 11748700"/>
              <a:gd name="connsiteY464" fmla="*/ 4936027 h 6673820"/>
              <a:gd name="connsiteX465" fmla="*/ 177679 w 11748700"/>
              <a:gd name="connsiteY465" fmla="*/ 4849354 h 6673820"/>
              <a:gd name="connsiteX466" fmla="*/ 125675 w 11748700"/>
              <a:gd name="connsiteY466" fmla="*/ 4745346 h 6673820"/>
              <a:gd name="connsiteX467" fmla="*/ 99674 w 11748700"/>
              <a:gd name="connsiteY467" fmla="*/ 4654339 h 6673820"/>
              <a:gd name="connsiteX468" fmla="*/ 73672 w 11748700"/>
              <a:gd name="connsiteY468" fmla="*/ 4602336 h 6673820"/>
              <a:gd name="connsiteX469" fmla="*/ 69338 w 11748700"/>
              <a:gd name="connsiteY469" fmla="*/ 4580667 h 6673820"/>
              <a:gd name="connsiteX470" fmla="*/ 47670 w 11748700"/>
              <a:gd name="connsiteY470" fmla="*/ 4537331 h 6673820"/>
              <a:gd name="connsiteX471" fmla="*/ 39002 w 11748700"/>
              <a:gd name="connsiteY471" fmla="*/ 4515663 h 6673820"/>
              <a:gd name="connsiteX472" fmla="*/ 34669 w 11748700"/>
              <a:gd name="connsiteY472" fmla="*/ 4493994 h 6673820"/>
              <a:gd name="connsiteX473" fmla="*/ 30335 w 11748700"/>
              <a:gd name="connsiteY473" fmla="*/ 4450658 h 6673820"/>
              <a:gd name="connsiteX474" fmla="*/ 21668 w 11748700"/>
              <a:gd name="connsiteY474" fmla="*/ 4428990 h 6673820"/>
              <a:gd name="connsiteX475" fmla="*/ 13001 w 11748700"/>
              <a:gd name="connsiteY475" fmla="*/ 4359651 h 6673820"/>
              <a:gd name="connsiteX476" fmla="*/ 0 w 11748700"/>
              <a:gd name="connsiteY476" fmla="*/ 4238309 h 6673820"/>
              <a:gd name="connsiteX477" fmla="*/ 4333 w 11748700"/>
              <a:gd name="connsiteY477" fmla="*/ 4025960 h 6673820"/>
              <a:gd name="connsiteX478" fmla="*/ 13001 w 11748700"/>
              <a:gd name="connsiteY478" fmla="*/ 3999958 h 6673820"/>
              <a:gd name="connsiteX479" fmla="*/ 17334 w 11748700"/>
              <a:gd name="connsiteY479" fmla="*/ 3973956 h 6673820"/>
              <a:gd name="connsiteX480" fmla="*/ 26002 w 11748700"/>
              <a:gd name="connsiteY480" fmla="*/ 3930620 h 6673820"/>
              <a:gd name="connsiteX481" fmla="*/ 34669 w 11748700"/>
              <a:gd name="connsiteY481" fmla="*/ 3878616 h 6673820"/>
              <a:gd name="connsiteX482" fmla="*/ 43336 w 11748700"/>
              <a:gd name="connsiteY482" fmla="*/ 3861282 h 6673820"/>
              <a:gd name="connsiteX483" fmla="*/ 47670 w 11748700"/>
              <a:gd name="connsiteY483" fmla="*/ 3843947 h 6673820"/>
              <a:gd name="connsiteX484" fmla="*/ 56337 w 11748700"/>
              <a:gd name="connsiteY484" fmla="*/ 3826612 h 6673820"/>
              <a:gd name="connsiteX485" fmla="*/ 69338 w 11748700"/>
              <a:gd name="connsiteY485" fmla="*/ 3787610 h 6673820"/>
              <a:gd name="connsiteX486" fmla="*/ 78005 w 11748700"/>
              <a:gd name="connsiteY486" fmla="*/ 3770275 h 6673820"/>
              <a:gd name="connsiteX487" fmla="*/ 95340 w 11748700"/>
              <a:gd name="connsiteY487" fmla="*/ 3718271 h 6673820"/>
              <a:gd name="connsiteX488" fmla="*/ 104007 w 11748700"/>
              <a:gd name="connsiteY488" fmla="*/ 3696603 h 6673820"/>
              <a:gd name="connsiteX489" fmla="*/ 151677 w 11748700"/>
              <a:gd name="connsiteY489" fmla="*/ 3657600 h 6673820"/>
              <a:gd name="connsiteX490" fmla="*/ 294688 w 11748700"/>
              <a:gd name="connsiteY490" fmla="*/ 3661934 h 6673820"/>
              <a:gd name="connsiteX491" fmla="*/ 359693 w 11748700"/>
              <a:gd name="connsiteY491" fmla="*/ 3692269 h 6673820"/>
              <a:gd name="connsiteX492" fmla="*/ 377027 w 11748700"/>
              <a:gd name="connsiteY492" fmla="*/ 3709604 h 6673820"/>
              <a:gd name="connsiteX493" fmla="*/ 437698 w 11748700"/>
              <a:gd name="connsiteY493" fmla="*/ 3726938 h 6673820"/>
              <a:gd name="connsiteX494" fmla="*/ 511177 w 11748700"/>
              <a:gd name="connsiteY49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193857 w 11748700"/>
              <a:gd name="connsiteY124" fmla="*/ 4641338 h 6673820"/>
              <a:gd name="connsiteX125" fmla="*/ 7224193 w 11748700"/>
              <a:gd name="connsiteY125" fmla="*/ 4637005 h 6673820"/>
              <a:gd name="connsiteX126" fmla="*/ 7245861 w 11748700"/>
              <a:gd name="connsiteY126" fmla="*/ 4632671 h 6673820"/>
              <a:gd name="connsiteX127" fmla="*/ 7271863 w 11748700"/>
              <a:gd name="connsiteY127" fmla="*/ 4628337 h 6673820"/>
              <a:gd name="connsiteX128" fmla="*/ 7284864 w 11748700"/>
              <a:gd name="connsiteY128" fmla="*/ 4624004 h 6673820"/>
              <a:gd name="connsiteX129" fmla="*/ 7310866 w 11748700"/>
              <a:gd name="connsiteY129" fmla="*/ 4619670 h 6673820"/>
              <a:gd name="connsiteX130" fmla="*/ 7328201 w 11748700"/>
              <a:gd name="connsiteY130" fmla="*/ 4615337 h 6673820"/>
              <a:gd name="connsiteX131" fmla="*/ 7436542 w 11748700"/>
              <a:gd name="connsiteY131" fmla="*/ 4619670 h 6673820"/>
              <a:gd name="connsiteX132" fmla="*/ 7492879 w 11748700"/>
              <a:gd name="connsiteY132" fmla="*/ 4632671 h 6673820"/>
              <a:gd name="connsiteX133" fmla="*/ 7505880 w 11748700"/>
              <a:gd name="connsiteY133" fmla="*/ 4637005 h 6673820"/>
              <a:gd name="connsiteX134" fmla="*/ 7531882 w 11748700"/>
              <a:gd name="connsiteY134" fmla="*/ 4641338 h 6673820"/>
              <a:gd name="connsiteX135" fmla="*/ 7562218 w 11748700"/>
              <a:gd name="connsiteY135" fmla="*/ 4650006 h 6673820"/>
              <a:gd name="connsiteX136" fmla="*/ 7570885 w 11748700"/>
              <a:gd name="connsiteY136" fmla="*/ 4663007 h 6673820"/>
              <a:gd name="connsiteX137" fmla="*/ 7588220 w 11748700"/>
              <a:gd name="connsiteY137" fmla="*/ 4697676 h 6673820"/>
              <a:gd name="connsiteX138" fmla="*/ 7601220 w 11748700"/>
              <a:gd name="connsiteY138" fmla="*/ 4715010 h 6673820"/>
              <a:gd name="connsiteX139" fmla="*/ 7614221 w 11748700"/>
              <a:gd name="connsiteY139" fmla="*/ 4728011 h 6673820"/>
              <a:gd name="connsiteX140" fmla="*/ 7622889 w 11748700"/>
              <a:gd name="connsiteY140" fmla="*/ 4745346 h 6673820"/>
              <a:gd name="connsiteX141" fmla="*/ 7640223 w 11748700"/>
              <a:gd name="connsiteY141" fmla="*/ 4767014 h 6673820"/>
              <a:gd name="connsiteX142" fmla="*/ 7661892 w 11748700"/>
              <a:gd name="connsiteY142" fmla="*/ 4801683 h 6673820"/>
              <a:gd name="connsiteX143" fmla="*/ 7666225 w 11748700"/>
              <a:gd name="connsiteY143" fmla="*/ 4814684 h 6673820"/>
              <a:gd name="connsiteX144" fmla="*/ 7674893 w 11748700"/>
              <a:gd name="connsiteY144" fmla="*/ 4827685 h 6673820"/>
              <a:gd name="connsiteX145" fmla="*/ 7731230 w 11748700"/>
              <a:gd name="connsiteY145" fmla="*/ 4888356 h 6673820"/>
              <a:gd name="connsiteX146" fmla="*/ 7744231 w 11748700"/>
              <a:gd name="connsiteY146" fmla="*/ 4901357 h 6673820"/>
              <a:gd name="connsiteX147" fmla="*/ 7765899 w 11748700"/>
              <a:gd name="connsiteY147" fmla="*/ 4931693 h 6673820"/>
              <a:gd name="connsiteX148" fmla="*/ 7809236 w 11748700"/>
              <a:gd name="connsiteY148" fmla="*/ 4966362 h 6673820"/>
              <a:gd name="connsiteX149" fmla="*/ 7908910 w 11748700"/>
              <a:gd name="connsiteY149" fmla="*/ 4962028 h 6673820"/>
              <a:gd name="connsiteX150" fmla="*/ 7973914 w 11748700"/>
              <a:gd name="connsiteY150" fmla="*/ 4953361 h 6673820"/>
              <a:gd name="connsiteX151" fmla="*/ 7995583 w 11748700"/>
              <a:gd name="connsiteY151" fmla="*/ 4949028 h 6673820"/>
              <a:gd name="connsiteX152" fmla="*/ 8069255 w 11748700"/>
              <a:gd name="connsiteY152" fmla="*/ 4944694 h 6673820"/>
              <a:gd name="connsiteX153" fmla="*/ 8147260 w 11748700"/>
              <a:gd name="connsiteY153" fmla="*/ 4931693 h 6673820"/>
              <a:gd name="connsiteX154" fmla="*/ 8199264 w 11748700"/>
              <a:gd name="connsiteY154" fmla="*/ 4918692 h 6673820"/>
              <a:gd name="connsiteX155" fmla="*/ 8238267 w 11748700"/>
              <a:gd name="connsiteY155" fmla="*/ 4910025 h 6673820"/>
              <a:gd name="connsiteX156" fmla="*/ 8298938 w 11748700"/>
              <a:gd name="connsiteY156" fmla="*/ 4875355 h 6673820"/>
              <a:gd name="connsiteX157" fmla="*/ 8320606 w 11748700"/>
              <a:gd name="connsiteY157" fmla="*/ 4866688 h 6673820"/>
              <a:gd name="connsiteX158" fmla="*/ 8342275 w 11748700"/>
              <a:gd name="connsiteY158" fmla="*/ 4853687 h 6673820"/>
              <a:gd name="connsiteX159" fmla="*/ 8411613 w 11748700"/>
              <a:gd name="connsiteY159" fmla="*/ 4823352 h 6673820"/>
              <a:gd name="connsiteX160" fmla="*/ 8433281 w 11748700"/>
              <a:gd name="connsiteY160" fmla="*/ 4810351 h 6673820"/>
              <a:gd name="connsiteX161" fmla="*/ 8463617 w 11748700"/>
              <a:gd name="connsiteY161" fmla="*/ 4788683 h 6673820"/>
              <a:gd name="connsiteX162" fmla="*/ 8532955 w 11748700"/>
              <a:gd name="connsiteY162" fmla="*/ 4758347 h 6673820"/>
              <a:gd name="connsiteX163" fmla="*/ 8576292 w 11748700"/>
              <a:gd name="connsiteY163" fmla="*/ 4736679 h 6673820"/>
              <a:gd name="connsiteX164" fmla="*/ 8597960 w 11748700"/>
              <a:gd name="connsiteY164" fmla="*/ 4723678 h 6673820"/>
              <a:gd name="connsiteX165" fmla="*/ 8632629 w 11748700"/>
              <a:gd name="connsiteY165" fmla="*/ 4706343 h 6673820"/>
              <a:gd name="connsiteX166" fmla="*/ 8671632 w 11748700"/>
              <a:gd name="connsiteY166" fmla="*/ 4680341 h 6673820"/>
              <a:gd name="connsiteX167" fmla="*/ 8727969 w 11748700"/>
              <a:gd name="connsiteY167" fmla="*/ 4641338 h 6673820"/>
              <a:gd name="connsiteX168" fmla="*/ 8758305 w 11748700"/>
              <a:gd name="connsiteY168" fmla="*/ 4615337 h 6673820"/>
              <a:gd name="connsiteX169" fmla="*/ 8827643 w 11748700"/>
              <a:gd name="connsiteY169" fmla="*/ 4567666 h 6673820"/>
              <a:gd name="connsiteX170" fmla="*/ 8914316 w 11748700"/>
              <a:gd name="connsiteY170" fmla="*/ 4515663 h 6673820"/>
              <a:gd name="connsiteX171" fmla="*/ 8940318 w 11748700"/>
              <a:gd name="connsiteY171" fmla="*/ 4493994 h 6673820"/>
              <a:gd name="connsiteX172" fmla="*/ 8961986 w 11748700"/>
              <a:gd name="connsiteY172" fmla="*/ 4472326 h 6673820"/>
              <a:gd name="connsiteX173" fmla="*/ 9000989 w 11748700"/>
              <a:gd name="connsiteY173" fmla="*/ 4437657 h 6673820"/>
              <a:gd name="connsiteX174" fmla="*/ 9022657 w 11748700"/>
              <a:gd name="connsiteY174" fmla="*/ 4415989 h 6673820"/>
              <a:gd name="connsiteX175" fmla="*/ 9052993 w 11748700"/>
              <a:gd name="connsiteY175" fmla="*/ 4389987 h 6673820"/>
              <a:gd name="connsiteX176" fmla="*/ 9109330 w 11748700"/>
              <a:gd name="connsiteY176" fmla="*/ 4329316 h 6673820"/>
              <a:gd name="connsiteX177" fmla="*/ 9165668 w 11748700"/>
              <a:gd name="connsiteY177" fmla="*/ 4290313 h 6673820"/>
              <a:gd name="connsiteX178" fmla="*/ 9191670 w 11748700"/>
              <a:gd name="connsiteY178" fmla="*/ 4268645 h 6673820"/>
              <a:gd name="connsiteX179" fmla="*/ 9248007 w 11748700"/>
              <a:gd name="connsiteY179" fmla="*/ 4238309 h 6673820"/>
              <a:gd name="connsiteX180" fmla="*/ 9339014 w 11748700"/>
              <a:gd name="connsiteY180" fmla="*/ 4155970 h 6673820"/>
              <a:gd name="connsiteX181" fmla="*/ 9430020 w 11748700"/>
              <a:gd name="connsiteY181" fmla="*/ 4025960 h 6673820"/>
              <a:gd name="connsiteX182" fmla="*/ 9495025 w 11748700"/>
              <a:gd name="connsiteY182" fmla="*/ 3900284 h 6673820"/>
              <a:gd name="connsiteX183" fmla="*/ 9568697 w 11748700"/>
              <a:gd name="connsiteY183" fmla="*/ 3796277 h 6673820"/>
              <a:gd name="connsiteX184" fmla="*/ 9612034 w 11748700"/>
              <a:gd name="connsiteY184" fmla="*/ 3713937 h 6673820"/>
              <a:gd name="connsiteX185" fmla="*/ 9655370 w 11748700"/>
              <a:gd name="connsiteY185" fmla="*/ 3644599 h 6673820"/>
              <a:gd name="connsiteX186" fmla="*/ 9651037 w 11748700"/>
              <a:gd name="connsiteY186" fmla="*/ 3475587 h 6673820"/>
              <a:gd name="connsiteX187" fmla="*/ 9612034 w 11748700"/>
              <a:gd name="connsiteY187" fmla="*/ 3410582 h 6673820"/>
              <a:gd name="connsiteX188" fmla="*/ 9473357 w 11748700"/>
              <a:gd name="connsiteY188" fmla="*/ 3237236 h 6673820"/>
              <a:gd name="connsiteX189" fmla="*/ 9399685 w 11748700"/>
              <a:gd name="connsiteY189" fmla="*/ 3176565 h 6673820"/>
              <a:gd name="connsiteX190" fmla="*/ 9347681 w 11748700"/>
              <a:gd name="connsiteY190" fmla="*/ 3128895 h 6673820"/>
              <a:gd name="connsiteX191" fmla="*/ 9217672 w 11748700"/>
              <a:gd name="connsiteY191" fmla="*/ 3042222 h 6673820"/>
              <a:gd name="connsiteX192" fmla="*/ 9083329 w 11748700"/>
              <a:gd name="connsiteY192" fmla="*/ 2968550 h 6673820"/>
              <a:gd name="connsiteX193" fmla="*/ 8983655 w 11748700"/>
              <a:gd name="connsiteY193" fmla="*/ 2933881 h 6673820"/>
              <a:gd name="connsiteX194" fmla="*/ 8831977 w 11748700"/>
              <a:gd name="connsiteY194" fmla="*/ 2873210 h 6673820"/>
              <a:gd name="connsiteX195" fmla="*/ 8680299 w 11748700"/>
              <a:gd name="connsiteY195" fmla="*/ 2803871 h 6673820"/>
              <a:gd name="connsiteX196" fmla="*/ 8567624 w 11748700"/>
              <a:gd name="connsiteY196" fmla="*/ 2773536 h 6673820"/>
              <a:gd name="connsiteX197" fmla="*/ 8446282 w 11748700"/>
              <a:gd name="connsiteY197" fmla="*/ 2730199 h 6673820"/>
              <a:gd name="connsiteX198" fmla="*/ 8242601 w 11748700"/>
              <a:gd name="connsiteY198" fmla="*/ 2673862 h 6673820"/>
              <a:gd name="connsiteX199" fmla="*/ 7917577 w 11748700"/>
              <a:gd name="connsiteY199" fmla="*/ 2561187 h 6673820"/>
              <a:gd name="connsiteX200" fmla="*/ 7683560 w 11748700"/>
              <a:gd name="connsiteY200" fmla="*/ 2496182 h 6673820"/>
              <a:gd name="connsiteX201" fmla="*/ 7302199 w 11748700"/>
              <a:gd name="connsiteY201" fmla="*/ 2379173 h 6673820"/>
              <a:gd name="connsiteX202" fmla="*/ 6920838 w 11748700"/>
              <a:gd name="connsiteY202" fmla="*/ 2322836 h 6673820"/>
              <a:gd name="connsiteX203" fmla="*/ 6799495 w 11748700"/>
              <a:gd name="connsiteY203" fmla="*/ 2288167 h 6673820"/>
              <a:gd name="connsiteX204" fmla="*/ 6730157 w 11748700"/>
              <a:gd name="connsiteY204" fmla="*/ 2279500 h 6673820"/>
              <a:gd name="connsiteX205" fmla="*/ 6630483 w 11748700"/>
              <a:gd name="connsiteY205" fmla="*/ 2262165 h 6673820"/>
              <a:gd name="connsiteX206" fmla="*/ 6582813 w 11748700"/>
              <a:gd name="connsiteY206" fmla="*/ 2249164 h 6673820"/>
              <a:gd name="connsiteX207" fmla="*/ 6478805 w 11748700"/>
              <a:gd name="connsiteY207" fmla="*/ 2240497 h 6673820"/>
              <a:gd name="connsiteX208" fmla="*/ 5997770 w 11748700"/>
              <a:gd name="connsiteY208" fmla="*/ 2227496 h 6673820"/>
              <a:gd name="connsiteX209" fmla="*/ 5183044 w 11748700"/>
              <a:gd name="connsiteY209" fmla="*/ 2223162 h 6673820"/>
              <a:gd name="connsiteX210" fmla="*/ 4593668 w 11748700"/>
              <a:gd name="connsiteY210" fmla="*/ 2201494 h 6673820"/>
              <a:gd name="connsiteX211" fmla="*/ 4467992 w 11748700"/>
              <a:gd name="connsiteY211" fmla="*/ 2188493 h 6673820"/>
              <a:gd name="connsiteX212" fmla="*/ 4277311 w 11748700"/>
              <a:gd name="connsiteY212" fmla="*/ 2171158 h 6673820"/>
              <a:gd name="connsiteX213" fmla="*/ 4207973 w 11748700"/>
              <a:gd name="connsiteY213" fmla="*/ 2162491 h 6673820"/>
              <a:gd name="connsiteX214" fmla="*/ 4168970 w 11748700"/>
              <a:gd name="connsiteY214" fmla="*/ 2153824 h 6673820"/>
              <a:gd name="connsiteX215" fmla="*/ 3722604 w 11748700"/>
              <a:gd name="connsiteY215" fmla="*/ 2145156 h 6673820"/>
              <a:gd name="connsiteX216" fmla="*/ 3627264 w 11748700"/>
              <a:gd name="connsiteY216" fmla="*/ 2136489 h 6673820"/>
              <a:gd name="connsiteX217" fmla="*/ 3592595 w 11748700"/>
              <a:gd name="connsiteY217" fmla="*/ 2123488 h 6673820"/>
              <a:gd name="connsiteX218" fmla="*/ 3471253 w 11748700"/>
              <a:gd name="connsiteY218" fmla="*/ 2101820 h 6673820"/>
              <a:gd name="connsiteX219" fmla="*/ 3349911 w 11748700"/>
              <a:gd name="connsiteY219" fmla="*/ 2054150 h 6673820"/>
              <a:gd name="connsiteX220" fmla="*/ 3228568 w 11748700"/>
              <a:gd name="connsiteY220" fmla="*/ 2006480 h 6673820"/>
              <a:gd name="connsiteX221" fmla="*/ 3206900 w 11748700"/>
              <a:gd name="connsiteY221" fmla="*/ 1989145 h 6673820"/>
              <a:gd name="connsiteX222" fmla="*/ 3163564 w 11748700"/>
              <a:gd name="connsiteY222" fmla="*/ 1967477 h 6673820"/>
              <a:gd name="connsiteX223" fmla="*/ 3124561 w 11748700"/>
              <a:gd name="connsiteY223" fmla="*/ 1932808 h 6673820"/>
              <a:gd name="connsiteX224" fmla="*/ 3094225 w 11748700"/>
              <a:gd name="connsiteY224" fmla="*/ 1911139 h 6673820"/>
              <a:gd name="connsiteX225" fmla="*/ 3020553 w 11748700"/>
              <a:gd name="connsiteY225" fmla="*/ 1850468 h 6673820"/>
              <a:gd name="connsiteX226" fmla="*/ 2994551 w 11748700"/>
              <a:gd name="connsiteY226" fmla="*/ 1828800 h 6673820"/>
              <a:gd name="connsiteX227" fmla="*/ 2977217 w 11748700"/>
              <a:gd name="connsiteY227" fmla="*/ 1807132 h 6673820"/>
              <a:gd name="connsiteX228" fmla="*/ 2964216 w 11748700"/>
              <a:gd name="connsiteY228" fmla="*/ 1794131 h 6673820"/>
              <a:gd name="connsiteX229" fmla="*/ 2951215 w 11748700"/>
              <a:gd name="connsiteY229" fmla="*/ 1768129 h 6673820"/>
              <a:gd name="connsiteX230" fmla="*/ 2933880 w 11748700"/>
              <a:gd name="connsiteY230" fmla="*/ 1746461 h 6673820"/>
              <a:gd name="connsiteX231" fmla="*/ 2916546 w 11748700"/>
              <a:gd name="connsiteY231" fmla="*/ 1720459 h 6673820"/>
              <a:gd name="connsiteX232" fmla="*/ 2899211 w 11748700"/>
              <a:gd name="connsiteY232" fmla="*/ 1703124 h 6673820"/>
              <a:gd name="connsiteX233" fmla="*/ 2890544 w 11748700"/>
              <a:gd name="connsiteY233" fmla="*/ 1690123 h 6673820"/>
              <a:gd name="connsiteX234" fmla="*/ 2829873 w 11748700"/>
              <a:gd name="connsiteY234" fmla="*/ 1607784 h 6673820"/>
              <a:gd name="connsiteX235" fmla="*/ 2816872 w 11748700"/>
              <a:gd name="connsiteY235" fmla="*/ 1577448 h 6673820"/>
              <a:gd name="connsiteX236" fmla="*/ 2812538 w 11748700"/>
              <a:gd name="connsiteY236" fmla="*/ 1542779 h 6673820"/>
              <a:gd name="connsiteX237" fmla="*/ 2808204 w 11748700"/>
              <a:gd name="connsiteY237" fmla="*/ 1430104 h 6673820"/>
              <a:gd name="connsiteX238" fmla="*/ 2799537 w 11748700"/>
              <a:gd name="connsiteY238" fmla="*/ 1391101 h 6673820"/>
              <a:gd name="connsiteX239" fmla="*/ 2795203 w 11748700"/>
              <a:gd name="connsiteY239" fmla="*/ 1343431 h 6673820"/>
              <a:gd name="connsiteX240" fmla="*/ 2786536 w 11748700"/>
              <a:gd name="connsiteY240" fmla="*/ 1300095 h 6673820"/>
              <a:gd name="connsiteX241" fmla="*/ 2773535 w 11748700"/>
              <a:gd name="connsiteY241" fmla="*/ 1152751 h 6673820"/>
              <a:gd name="connsiteX242" fmla="*/ 2769202 w 11748700"/>
              <a:gd name="connsiteY242" fmla="*/ 1135416 h 6673820"/>
              <a:gd name="connsiteX243" fmla="*/ 2777869 w 11748700"/>
              <a:gd name="connsiteY243" fmla="*/ 996739 h 6673820"/>
              <a:gd name="connsiteX244" fmla="*/ 2786536 w 11748700"/>
              <a:gd name="connsiteY244" fmla="*/ 966404 h 6673820"/>
              <a:gd name="connsiteX245" fmla="*/ 2812538 w 11748700"/>
              <a:gd name="connsiteY245" fmla="*/ 905733 h 6673820"/>
              <a:gd name="connsiteX246" fmla="*/ 2847207 w 11748700"/>
              <a:gd name="connsiteY246" fmla="*/ 862396 h 6673820"/>
              <a:gd name="connsiteX247" fmla="*/ 2864542 w 11748700"/>
              <a:gd name="connsiteY247" fmla="*/ 840728 h 6673820"/>
              <a:gd name="connsiteX248" fmla="*/ 2881876 w 11748700"/>
              <a:gd name="connsiteY248" fmla="*/ 827727 h 6673820"/>
              <a:gd name="connsiteX249" fmla="*/ 2894877 w 11748700"/>
              <a:gd name="connsiteY249" fmla="*/ 819060 h 6673820"/>
              <a:gd name="connsiteX250" fmla="*/ 2912212 w 11748700"/>
              <a:gd name="connsiteY250" fmla="*/ 801725 h 6673820"/>
              <a:gd name="connsiteX251" fmla="*/ 3003219 w 11748700"/>
              <a:gd name="connsiteY251" fmla="*/ 775723 h 6673820"/>
              <a:gd name="connsiteX252" fmla="*/ 3115893 w 11748700"/>
              <a:gd name="connsiteY252" fmla="*/ 749721 h 6673820"/>
              <a:gd name="connsiteX253" fmla="*/ 3137562 w 11748700"/>
              <a:gd name="connsiteY253" fmla="*/ 741054 h 6673820"/>
              <a:gd name="connsiteX254" fmla="*/ 3163564 w 11748700"/>
              <a:gd name="connsiteY254" fmla="*/ 732387 h 6673820"/>
              <a:gd name="connsiteX255" fmla="*/ 3219901 w 11748700"/>
              <a:gd name="connsiteY255" fmla="*/ 702051 h 6673820"/>
              <a:gd name="connsiteX256" fmla="*/ 3237236 w 11748700"/>
              <a:gd name="connsiteY256" fmla="*/ 689050 h 6673820"/>
              <a:gd name="connsiteX257" fmla="*/ 3293573 w 11748700"/>
              <a:gd name="connsiteY257" fmla="*/ 663048 h 6673820"/>
              <a:gd name="connsiteX258" fmla="*/ 3323909 w 11748700"/>
              <a:gd name="connsiteY258" fmla="*/ 650047 h 6673820"/>
              <a:gd name="connsiteX259" fmla="*/ 3362911 w 11748700"/>
              <a:gd name="connsiteY259" fmla="*/ 641380 h 6673820"/>
              <a:gd name="connsiteX260" fmla="*/ 3488587 w 11748700"/>
              <a:gd name="connsiteY260" fmla="*/ 619712 h 6673820"/>
              <a:gd name="connsiteX261" fmla="*/ 3644599 w 11748700"/>
              <a:gd name="connsiteY261" fmla="*/ 598044 h 6673820"/>
              <a:gd name="connsiteX262" fmla="*/ 3731272 w 11748700"/>
              <a:gd name="connsiteY262" fmla="*/ 589376 h 6673820"/>
              <a:gd name="connsiteX263" fmla="*/ 3809277 w 11748700"/>
              <a:gd name="connsiteY263" fmla="*/ 576375 h 6673820"/>
              <a:gd name="connsiteX264" fmla="*/ 3891617 w 11748700"/>
              <a:gd name="connsiteY264" fmla="*/ 567708 h 6673820"/>
              <a:gd name="connsiteX265" fmla="*/ 4359651 w 11748700"/>
              <a:gd name="connsiteY265" fmla="*/ 533039 h 6673820"/>
              <a:gd name="connsiteX266" fmla="*/ 4428989 w 11748700"/>
              <a:gd name="connsiteY266" fmla="*/ 520038 h 6673820"/>
              <a:gd name="connsiteX267" fmla="*/ 4554665 w 11748700"/>
              <a:gd name="connsiteY267" fmla="*/ 507037 h 6673820"/>
              <a:gd name="connsiteX268" fmla="*/ 4654339 w 11748700"/>
              <a:gd name="connsiteY268" fmla="*/ 485369 h 6673820"/>
              <a:gd name="connsiteX269" fmla="*/ 4758347 w 11748700"/>
              <a:gd name="connsiteY269" fmla="*/ 437699 h 6673820"/>
              <a:gd name="connsiteX270" fmla="*/ 4888356 w 11748700"/>
              <a:gd name="connsiteY270" fmla="*/ 416030 h 6673820"/>
              <a:gd name="connsiteX271" fmla="*/ 5105039 w 11748700"/>
              <a:gd name="connsiteY271" fmla="*/ 364027 h 6673820"/>
              <a:gd name="connsiteX272" fmla="*/ 5209046 w 11748700"/>
              <a:gd name="connsiteY272" fmla="*/ 351026 h 6673820"/>
              <a:gd name="connsiteX273" fmla="*/ 5386726 w 11748700"/>
              <a:gd name="connsiteY273" fmla="*/ 329357 h 6673820"/>
              <a:gd name="connsiteX274" fmla="*/ 5560072 w 11748700"/>
              <a:gd name="connsiteY274" fmla="*/ 320690 h 6673820"/>
              <a:gd name="connsiteX275" fmla="*/ 5742085 w 11748700"/>
              <a:gd name="connsiteY275" fmla="*/ 312023 h 6673820"/>
              <a:gd name="connsiteX276" fmla="*/ 5958767 w 11748700"/>
              <a:gd name="connsiteY276" fmla="*/ 307689 h 6673820"/>
              <a:gd name="connsiteX277" fmla="*/ 6114779 w 11748700"/>
              <a:gd name="connsiteY277" fmla="*/ 303355 h 6673820"/>
              <a:gd name="connsiteX278" fmla="*/ 6270790 w 11748700"/>
              <a:gd name="connsiteY278" fmla="*/ 281687 h 6673820"/>
              <a:gd name="connsiteX279" fmla="*/ 6392132 w 11748700"/>
              <a:gd name="connsiteY279" fmla="*/ 268686 h 6673820"/>
              <a:gd name="connsiteX280" fmla="*/ 6695488 w 11748700"/>
              <a:gd name="connsiteY280" fmla="*/ 260019 h 6673820"/>
              <a:gd name="connsiteX281" fmla="*/ 6764826 w 11748700"/>
              <a:gd name="connsiteY281" fmla="*/ 251352 h 6673820"/>
              <a:gd name="connsiteX282" fmla="*/ 6907837 w 11748700"/>
              <a:gd name="connsiteY282" fmla="*/ 238351 h 6673820"/>
              <a:gd name="connsiteX283" fmla="*/ 6959840 w 11748700"/>
              <a:gd name="connsiteY283" fmla="*/ 229683 h 6673820"/>
              <a:gd name="connsiteX284" fmla="*/ 6998843 w 11748700"/>
              <a:gd name="connsiteY284" fmla="*/ 212349 h 6673820"/>
              <a:gd name="connsiteX285" fmla="*/ 7115852 w 11748700"/>
              <a:gd name="connsiteY285" fmla="*/ 199348 h 6673820"/>
              <a:gd name="connsiteX286" fmla="*/ 7159188 w 11748700"/>
              <a:gd name="connsiteY286" fmla="*/ 186347 h 6673820"/>
              <a:gd name="connsiteX287" fmla="*/ 7189524 w 11748700"/>
              <a:gd name="connsiteY287" fmla="*/ 182013 h 6673820"/>
              <a:gd name="connsiteX288" fmla="*/ 7380204 w 11748700"/>
              <a:gd name="connsiteY288" fmla="*/ 173346 h 6673820"/>
              <a:gd name="connsiteX289" fmla="*/ 7440875 w 11748700"/>
              <a:gd name="connsiteY289" fmla="*/ 164679 h 6673820"/>
              <a:gd name="connsiteX290" fmla="*/ 7466877 w 11748700"/>
              <a:gd name="connsiteY290" fmla="*/ 156011 h 6673820"/>
              <a:gd name="connsiteX291" fmla="*/ 7514548 w 11748700"/>
              <a:gd name="connsiteY291" fmla="*/ 143010 h 6673820"/>
              <a:gd name="connsiteX292" fmla="*/ 7527548 w 11748700"/>
              <a:gd name="connsiteY292" fmla="*/ 134343 h 6673820"/>
              <a:gd name="connsiteX293" fmla="*/ 7570885 w 11748700"/>
              <a:gd name="connsiteY293" fmla="*/ 121342 h 6673820"/>
              <a:gd name="connsiteX294" fmla="*/ 7609888 w 11748700"/>
              <a:gd name="connsiteY294" fmla="*/ 104008 h 6673820"/>
              <a:gd name="connsiteX295" fmla="*/ 7726896 w 11748700"/>
              <a:gd name="connsiteY295" fmla="*/ 82339 h 6673820"/>
              <a:gd name="connsiteX296" fmla="*/ 7752898 w 11748700"/>
              <a:gd name="connsiteY296" fmla="*/ 78006 h 6673820"/>
              <a:gd name="connsiteX297" fmla="*/ 7787567 w 11748700"/>
              <a:gd name="connsiteY297" fmla="*/ 73672 h 6673820"/>
              <a:gd name="connsiteX298" fmla="*/ 7804902 w 11748700"/>
              <a:gd name="connsiteY298" fmla="*/ 69338 h 6673820"/>
              <a:gd name="connsiteX299" fmla="*/ 7913243 w 11748700"/>
              <a:gd name="connsiteY299" fmla="*/ 65005 h 6673820"/>
              <a:gd name="connsiteX300" fmla="*/ 8021584 w 11748700"/>
              <a:gd name="connsiteY300" fmla="*/ 47670 h 6673820"/>
              <a:gd name="connsiteX301" fmla="*/ 8064921 w 11748700"/>
              <a:gd name="connsiteY301" fmla="*/ 34669 h 6673820"/>
              <a:gd name="connsiteX302" fmla="*/ 8099590 w 11748700"/>
              <a:gd name="connsiteY302" fmla="*/ 21668 h 6673820"/>
              <a:gd name="connsiteX303" fmla="*/ 8121258 w 11748700"/>
              <a:gd name="connsiteY303" fmla="*/ 13001 h 6673820"/>
              <a:gd name="connsiteX304" fmla="*/ 8134259 w 11748700"/>
              <a:gd name="connsiteY304" fmla="*/ 8667 h 6673820"/>
              <a:gd name="connsiteX305" fmla="*/ 8155928 w 11748700"/>
              <a:gd name="connsiteY305" fmla="*/ 0 h 6673820"/>
              <a:gd name="connsiteX306" fmla="*/ 8216599 w 11748700"/>
              <a:gd name="connsiteY306" fmla="*/ 4334 h 6673820"/>
              <a:gd name="connsiteX307" fmla="*/ 8238267 w 11748700"/>
              <a:gd name="connsiteY307" fmla="*/ 13001 h 6673820"/>
              <a:gd name="connsiteX308" fmla="*/ 8272936 w 11748700"/>
              <a:gd name="connsiteY308" fmla="*/ 17335 h 6673820"/>
              <a:gd name="connsiteX309" fmla="*/ 8303272 w 11748700"/>
              <a:gd name="connsiteY309" fmla="*/ 30336 h 6673820"/>
              <a:gd name="connsiteX310" fmla="*/ 8337941 w 11748700"/>
              <a:gd name="connsiteY310" fmla="*/ 34669 h 6673820"/>
              <a:gd name="connsiteX311" fmla="*/ 8476618 w 11748700"/>
              <a:gd name="connsiteY311" fmla="*/ 43337 h 6673820"/>
              <a:gd name="connsiteX312" fmla="*/ 8576292 w 11748700"/>
              <a:gd name="connsiteY312" fmla="*/ 47670 h 6673820"/>
              <a:gd name="connsiteX313" fmla="*/ 8671632 w 11748700"/>
              <a:gd name="connsiteY313" fmla="*/ 69338 h 6673820"/>
              <a:gd name="connsiteX314" fmla="*/ 8762639 w 11748700"/>
              <a:gd name="connsiteY314" fmla="*/ 78006 h 6673820"/>
              <a:gd name="connsiteX315" fmla="*/ 8892648 w 11748700"/>
              <a:gd name="connsiteY315" fmla="*/ 104008 h 6673820"/>
              <a:gd name="connsiteX316" fmla="*/ 8948985 w 11748700"/>
              <a:gd name="connsiteY316" fmla="*/ 117009 h 6673820"/>
              <a:gd name="connsiteX317" fmla="*/ 9187336 w 11748700"/>
              <a:gd name="connsiteY317" fmla="*/ 156011 h 6673820"/>
              <a:gd name="connsiteX318" fmla="*/ 9282676 w 11748700"/>
              <a:gd name="connsiteY318" fmla="*/ 173346 h 6673820"/>
              <a:gd name="connsiteX319" fmla="*/ 9404019 w 11748700"/>
              <a:gd name="connsiteY319" fmla="*/ 186347 h 6673820"/>
              <a:gd name="connsiteX320" fmla="*/ 9464690 w 11748700"/>
              <a:gd name="connsiteY320" fmla="*/ 195014 h 6673820"/>
              <a:gd name="connsiteX321" fmla="*/ 9698707 w 11748700"/>
              <a:gd name="connsiteY321" fmla="*/ 216683 h 6673820"/>
              <a:gd name="connsiteX322" fmla="*/ 9785380 w 11748700"/>
              <a:gd name="connsiteY322" fmla="*/ 229683 h 6673820"/>
              <a:gd name="connsiteX323" fmla="*/ 9885054 w 11748700"/>
              <a:gd name="connsiteY323" fmla="*/ 251352 h 6673820"/>
              <a:gd name="connsiteX324" fmla="*/ 9958726 w 11748700"/>
              <a:gd name="connsiteY324" fmla="*/ 255685 h 6673820"/>
              <a:gd name="connsiteX325" fmla="*/ 10114737 w 11748700"/>
              <a:gd name="connsiteY325" fmla="*/ 260019 h 6673820"/>
              <a:gd name="connsiteX326" fmla="*/ 10205744 w 11748700"/>
              <a:gd name="connsiteY326" fmla="*/ 273020 h 6673820"/>
              <a:gd name="connsiteX327" fmla="*/ 10357421 w 11748700"/>
              <a:gd name="connsiteY327" fmla="*/ 281687 h 6673820"/>
              <a:gd name="connsiteX328" fmla="*/ 10405092 w 11748700"/>
              <a:gd name="connsiteY328" fmla="*/ 286021 h 6673820"/>
              <a:gd name="connsiteX329" fmla="*/ 10452762 w 11748700"/>
              <a:gd name="connsiteY329" fmla="*/ 299022 h 6673820"/>
              <a:gd name="connsiteX330" fmla="*/ 10483097 w 11748700"/>
              <a:gd name="connsiteY330" fmla="*/ 303355 h 6673820"/>
              <a:gd name="connsiteX331" fmla="*/ 10552436 w 11748700"/>
              <a:gd name="connsiteY331" fmla="*/ 312023 h 6673820"/>
              <a:gd name="connsiteX332" fmla="*/ 10634775 w 11748700"/>
              <a:gd name="connsiteY332" fmla="*/ 333691 h 6673820"/>
              <a:gd name="connsiteX333" fmla="*/ 10717114 w 11748700"/>
              <a:gd name="connsiteY333" fmla="*/ 342358 h 6673820"/>
              <a:gd name="connsiteX334" fmla="*/ 10773452 w 11748700"/>
              <a:gd name="connsiteY334" fmla="*/ 364027 h 6673820"/>
              <a:gd name="connsiteX335" fmla="*/ 10842790 w 11748700"/>
              <a:gd name="connsiteY335" fmla="*/ 385695 h 6673820"/>
              <a:gd name="connsiteX336" fmla="*/ 10903461 w 11748700"/>
              <a:gd name="connsiteY336" fmla="*/ 390028 h 6673820"/>
              <a:gd name="connsiteX337" fmla="*/ 10981467 w 11748700"/>
              <a:gd name="connsiteY337" fmla="*/ 424698 h 6673820"/>
              <a:gd name="connsiteX338" fmla="*/ 11050805 w 11748700"/>
              <a:gd name="connsiteY338" fmla="*/ 442032 h 6673820"/>
              <a:gd name="connsiteX339" fmla="*/ 11133145 w 11748700"/>
              <a:gd name="connsiteY339" fmla="*/ 476701 h 6673820"/>
              <a:gd name="connsiteX340" fmla="*/ 11154813 w 11748700"/>
              <a:gd name="connsiteY340" fmla="*/ 485369 h 6673820"/>
              <a:gd name="connsiteX341" fmla="*/ 11232819 w 11748700"/>
              <a:gd name="connsiteY341" fmla="*/ 533039 h 6673820"/>
              <a:gd name="connsiteX342" fmla="*/ 11258820 w 11748700"/>
              <a:gd name="connsiteY342" fmla="*/ 554707 h 6673820"/>
              <a:gd name="connsiteX343" fmla="*/ 11328159 w 11748700"/>
              <a:gd name="connsiteY343" fmla="*/ 645714 h 6673820"/>
              <a:gd name="connsiteX344" fmla="*/ 11371495 w 11748700"/>
              <a:gd name="connsiteY344" fmla="*/ 754055 h 6673820"/>
              <a:gd name="connsiteX345" fmla="*/ 11397497 w 11748700"/>
              <a:gd name="connsiteY345" fmla="*/ 806059 h 6673820"/>
              <a:gd name="connsiteX346" fmla="*/ 11427833 w 11748700"/>
              <a:gd name="connsiteY346" fmla="*/ 931735 h 6673820"/>
              <a:gd name="connsiteX347" fmla="*/ 11458168 w 11748700"/>
              <a:gd name="connsiteY347" fmla="*/ 1014074 h 6673820"/>
              <a:gd name="connsiteX348" fmla="*/ 11462502 w 11748700"/>
              <a:gd name="connsiteY348" fmla="*/ 1087746 h 6673820"/>
              <a:gd name="connsiteX349" fmla="*/ 11475503 w 11748700"/>
              <a:gd name="connsiteY349" fmla="*/ 1126749 h 6673820"/>
              <a:gd name="connsiteX350" fmla="*/ 11488504 w 11748700"/>
              <a:gd name="connsiteY350" fmla="*/ 1330430 h 6673820"/>
              <a:gd name="connsiteX351" fmla="*/ 11523173 w 11748700"/>
              <a:gd name="connsiteY351" fmla="*/ 1677122 h 6673820"/>
              <a:gd name="connsiteX352" fmla="*/ 11518839 w 11748700"/>
              <a:gd name="connsiteY352" fmla="*/ 1954476 h 6673820"/>
              <a:gd name="connsiteX353" fmla="*/ 11510172 w 11748700"/>
              <a:gd name="connsiteY353" fmla="*/ 2084485 h 6673820"/>
              <a:gd name="connsiteX354" fmla="*/ 11518839 w 11748700"/>
              <a:gd name="connsiteY354" fmla="*/ 2283833 h 6673820"/>
              <a:gd name="connsiteX355" fmla="*/ 11583844 w 11748700"/>
              <a:gd name="connsiteY355" fmla="*/ 2379173 h 6673820"/>
              <a:gd name="connsiteX356" fmla="*/ 11605512 w 11748700"/>
              <a:gd name="connsiteY356" fmla="*/ 2439845 h 6673820"/>
              <a:gd name="connsiteX357" fmla="*/ 11609846 w 11748700"/>
              <a:gd name="connsiteY357" fmla="*/ 2487515 h 6673820"/>
              <a:gd name="connsiteX358" fmla="*/ 11622847 w 11748700"/>
              <a:gd name="connsiteY358" fmla="*/ 2556853 h 6673820"/>
              <a:gd name="connsiteX359" fmla="*/ 11618513 w 11748700"/>
              <a:gd name="connsiteY359" fmla="*/ 2786537 h 6673820"/>
              <a:gd name="connsiteX360" fmla="*/ 11614180 w 11748700"/>
              <a:gd name="connsiteY360" fmla="*/ 3089892 h 6673820"/>
              <a:gd name="connsiteX361" fmla="*/ 11596845 w 11748700"/>
              <a:gd name="connsiteY361" fmla="*/ 3211234 h 6673820"/>
              <a:gd name="connsiteX362" fmla="*/ 11583844 w 11748700"/>
              <a:gd name="connsiteY362" fmla="*/ 3328243 h 6673820"/>
              <a:gd name="connsiteX363" fmla="*/ 11575177 w 11748700"/>
              <a:gd name="connsiteY363" fmla="*/ 3423583 h 6673820"/>
              <a:gd name="connsiteX364" fmla="*/ 11562176 w 11748700"/>
              <a:gd name="connsiteY364" fmla="*/ 3666267 h 6673820"/>
              <a:gd name="connsiteX365" fmla="*/ 11575177 w 11748700"/>
              <a:gd name="connsiteY365" fmla="*/ 4025960 h 6673820"/>
              <a:gd name="connsiteX366" fmla="*/ 11592511 w 11748700"/>
              <a:gd name="connsiteY366" fmla="*/ 4108300 h 6673820"/>
              <a:gd name="connsiteX367" fmla="*/ 11631514 w 11748700"/>
              <a:gd name="connsiteY367" fmla="*/ 4333649 h 6673820"/>
              <a:gd name="connsiteX368" fmla="*/ 11653183 w 11748700"/>
              <a:gd name="connsiteY368" fmla="*/ 4411655 h 6673820"/>
              <a:gd name="connsiteX369" fmla="*/ 11666184 w 11748700"/>
              <a:gd name="connsiteY369" fmla="*/ 4498328 h 6673820"/>
              <a:gd name="connsiteX370" fmla="*/ 11674851 w 11748700"/>
              <a:gd name="connsiteY370" fmla="*/ 4541664 h 6673820"/>
              <a:gd name="connsiteX371" fmla="*/ 11687852 w 11748700"/>
              <a:gd name="connsiteY371" fmla="*/ 4658673 h 6673820"/>
              <a:gd name="connsiteX372" fmla="*/ 11692185 w 11748700"/>
              <a:gd name="connsiteY372" fmla="*/ 4715010 h 6673820"/>
              <a:gd name="connsiteX373" fmla="*/ 11700853 w 11748700"/>
              <a:gd name="connsiteY373" fmla="*/ 4771348 h 6673820"/>
              <a:gd name="connsiteX374" fmla="*/ 11709520 w 11748700"/>
              <a:gd name="connsiteY374" fmla="*/ 4923026 h 6673820"/>
              <a:gd name="connsiteX375" fmla="*/ 11718187 w 11748700"/>
              <a:gd name="connsiteY375" fmla="*/ 4983697 h 6673820"/>
              <a:gd name="connsiteX376" fmla="*/ 11726855 w 11748700"/>
              <a:gd name="connsiteY376" fmla="*/ 5079037 h 6673820"/>
              <a:gd name="connsiteX377" fmla="*/ 11731188 w 11748700"/>
              <a:gd name="connsiteY377" fmla="*/ 5105039 h 6673820"/>
              <a:gd name="connsiteX378" fmla="*/ 11744189 w 11748700"/>
              <a:gd name="connsiteY378" fmla="*/ 5230715 h 6673820"/>
              <a:gd name="connsiteX379" fmla="*/ 11726855 w 11748700"/>
              <a:gd name="connsiteY379" fmla="*/ 5690082 h 6673820"/>
              <a:gd name="connsiteX380" fmla="*/ 11687852 w 11748700"/>
              <a:gd name="connsiteY380" fmla="*/ 5785422 h 6673820"/>
              <a:gd name="connsiteX381" fmla="*/ 11670517 w 11748700"/>
              <a:gd name="connsiteY381" fmla="*/ 5815757 h 6673820"/>
              <a:gd name="connsiteX382" fmla="*/ 11601179 w 11748700"/>
              <a:gd name="connsiteY382" fmla="*/ 5859094 h 6673820"/>
              <a:gd name="connsiteX383" fmla="*/ 11458168 w 11748700"/>
              <a:gd name="connsiteY383" fmla="*/ 5919765 h 6673820"/>
              <a:gd name="connsiteX384" fmla="*/ 11401831 w 11748700"/>
              <a:gd name="connsiteY384" fmla="*/ 5963101 h 6673820"/>
              <a:gd name="connsiteX385" fmla="*/ 11297823 w 11748700"/>
              <a:gd name="connsiteY385" fmla="*/ 6032440 h 6673820"/>
              <a:gd name="connsiteX386" fmla="*/ 11258820 w 11748700"/>
              <a:gd name="connsiteY386" fmla="*/ 6075776 h 6673820"/>
              <a:gd name="connsiteX387" fmla="*/ 11198149 w 11748700"/>
              <a:gd name="connsiteY387" fmla="*/ 6123446 h 6673820"/>
              <a:gd name="connsiteX388" fmla="*/ 11098475 w 11748700"/>
              <a:gd name="connsiteY388" fmla="*/ 6210119 h 6673820"/>
              <a:gd name="connsiteX389" fmla="*/ 10942464 w 11748700"/>
              <a:gd name="connsiteY389" fmla="*/ 6327128 h 6673820"/>
              <a:gd name="connsiteX390" fmla="*/ 10634775 w 11748700"/>
              <a:gd name="connsiteY390" fmla="*/ 6461471 h 6673820"/>
              <a:gd name="connsiteX391" fmla="*/ 10461429 w 11748700"/>
              <a:gd name="connsiteY391" fmla="*/ 6478806 h 6673820"/>
              <a:gd name="connsiteX392" fmla="*/ 10041065 w 11748700"/>
              <a:gd name="connsiteY392" fmla="*/ 6487473 h 6673820"/>
              <a:gd name="connsiteX393" fmla="*/ 9967393 w 11748700"/>
              <a:gd name="connsiteY393" fmla="*/ 6491807 h 6673820"/>
              <a:gd name="connsiteX394" fmla="*/ 9885054 w 11748700"/>
              <a:gd name="connsiteY394" fmla="*/ 6509141 h 6673820"/>
              <a:gd name="connsiteX395" fmla="*/ 9798381 w 11748700"/>
              <a:gd name="connsiteY395" fmla="*/ 6522142 h 6673820"/>
              <a:gd name="connsiteX396" fmla="*/ 9681372 w 11748700"/>
              <a:gd name="connsiteY396" fmla="*/ 6548144 h 6673820"/>
              <a:gd name="connsiteX397" fmla="*/ 9486358 w 11748700"/>
              <a:gd name="connsiteY397" fmla="*/ 6574146 h 6673820"/>
              <a:gd name="connsiteX398" fmla="*/ 9278343 w 11748700"/>
              <a:gd name="connsiteY398" fmla="*/ 6613149 h 6673820"/>
              <a:gd name="connsiteX399" fmla="*/ 9209004 w 11748700"/>
              <a:gd name="connsiteY399" fmla="*/ 6630483 h 6673820"/>
              <a:gd name="connsiteX400" fmla="*/ 8775639 w 11748700"/>
              <a:gd name="connsiteY400" fmla="*/ 6647818 h 6673820"/>
              <a:gd name="connsiteX401" fmla="*/ 8463617 w 11748700"/>
              <a:gd name="connsiteY401" fmla="*/ 6656485 h 6673820"/>
              <a:gd name="connsiteX402" fmla="*/ 8368276 w 11748700"/>
              <a:gd name="connsiteY402" fmla="*/ 6660819 h 6673820"/>
              <a:gd name="connsiteX403" fmla="*/ 8216599 w 11748700"/>
              <a:gd name="connsiteY403" fmla="*/ 6665153 h 6673820"/>
              <a:gd name="connsiteX404" fmla="*/ 7848239 w 11748700"/>
              <a:gd name="connsiteY404" fmla="*/ 6656485 h 6673820"/>
              <a:gd name="connsiteX405" fmla="*/ 7800568 w 11748700"/>
              <a:gd name="connsiteY405" fmla="*/ 6652152 h 6673820"/>
              <a:gd name="connsiteX406" fmla="*/ 7748565 w 11748700"/>
              <a:gd name="connsiteY406" fmla="*/ 6643484 h 6673820"/>
              <a:gd name="connsiteX407" fmla="*/ 7614221 w 11748700"/>
              <a:gd name="connsiteY407" fmla="*/ 6634817 h 6673820"/>
              <a:gd name="connsiteX408" fmla="*/ 7432208 w 11748700"/>
              <a:gd name="connsiteY408" fmla="*/ 6600148 h 6673820"/>
              <a:gd name="connsiteX409" fmla="*/ 7319533 w 11748700"/>
              <a:gd name="connsiteY409" fmla="*/ 6574146 h 6673820"/>
              <a:gd name="connsiteX410" fmla="*/ 7276197 w 11748700"/>
              <a:gd name="connsiteY410" fmla="*/ 6569812 h 6673820"/>
              <a:gd name="connsiteX411" fmla="*/ 7011844 w 11748700"/>
              <a:gd name="connsiteY411" fmla="*/ 6548144 h 6673820"/>
              <a:gd name="connsiteX412" fmla="*/ 6925171 w 11748700"/>
              <a:gd name="connsiteY412" fmla="*/ 6565479 h 6673820"/>
              <a:gd name="connsiteX413" fmla="*/ 6912170 w 11748700"/>
              <a:gd name="connsiteY413" fmla="*/ 6569812 h 6673820"/>
              <a:gd name="connsiteX414" fmla="*/ 6890502 w 11748700"/>
              <a:gd name="connsiteY414" fmla="*/ 6582813 h 6673820"/>
              <a:gd name="connsiteX415" fmla="*/ 6795162 w 11748700"/>
              <a:gd name="connsiteY415" fmla="*/ 6634817 h 6673820"/>
              <a:gd name="connsiteX416" fmla="*/ 6691154 w 11748700"/>
              <a:gd name="connsiteY416" fmla="*/ 6643484 h 6673820"/>
              <a:gd name="connsiteX417" fmla="*/ 6617482 w 11748700"/>
              <a:gd name="connsiteY417" fmla="*/ 6656485 h 6673820"/>
              <a:gd name="connsiteX418" fmla="*/ 6582813 w 11748700"/>
              <a:gd name="connsiteY418" fmla="*/ 6665153 h 6673820"/>
              <a:gd name="connsiteX419" fmla="*/ 6548144 w 11748700"/>
              <a:gd name="connsiteY419" fmla="*/ 6669486 h 6673820"/>
              <a:gd name="connsiteX420" fmla="*/ 6517808 w 11748700"/>
              <a:gd name="connsiteY420" fmla="*/ 6673820 h 6673820"/>
              <a:gd name="connsiteX421" fmla="*/ 6015105 w 11748700"/>
              <a:gd name="connsiteY421" fmla="*/ 6669486 h 6673820"/>
              <a:gd name="connsiteX422" fmla="*/ 5915431 w 11748700"/>
              <a:gd name="connsiteY422" fmla="*/ 6647818 h 6673820"/>
              <a:gd name="connsiteX423" fmla="*/ 5538403 w 11748700"/>
              <a:gd name="connsiteY423" fmla="*/ 6652152 h 6673820"/>
              <a:gd name="connsiteX424" fmla="*/ 5196045 w 11748700"/>
              <a:gd name="connsiteY424" fmla="*/ 6634817 h 6673820"/>
              <a:gd name="connsiteX425" fmla="*/ 4489660 w 11748700"/>
              <a:gd name="connsiteY425" fmla="*/ 6608815 h 6673820"/>
              <a:gd name="connsiteX426" fmla="*/ 4311981 w 11748700"/>
              <a:gd name="connsiteY426" fmla="*/ 6582813 h 6673820"/>
              <a:gd name="connsiteX427" fmla="*/ 4090965 w 11748700"/>
              <a:gd name="connsiteY427" fmla="*/ 6552478 h 6673820"/>
              <a:gd name="connsiteX428" fmla="*/ 3999958 w 11748700"/>
              <a:gd name="connsiteY428" fmla="*/ 6513475 h 6673820"/>
              <a:gd name="connsiteX429" fmla="*/ 3666267 w 11748700"/>
              <a:gd name="connsiteY429" fmla="*/ 6448470 h 6673820"/>
              <a:gd name="connsiteX430" fmla="*/ 3588261 w 11748700"/>
              <a:gd name="connsiteY430" fmla="*/ 6439803 h 6673820"/>
              <a:gd name="connsiteX431" fmla="*/ 3336910 w 11748700"/>
              <a:gd name="connsiteY431" fmla="*/ 6405134 h 6673820"/>
              <a:gd name="connsiteX432" fmla="*/ 3003219 w 11748700"/>
              <a:gd name="connsiteY432" fmla="*/ 6340129 h 6673820"/>
              <a:gd name="connsiteX433" fmla="*/ 2825539 w 11748700"/>
              <a:gd name="connsiteY433" fmla="*/ 6309793 h 6673820"/>
              <a:gd name="connsiteX434" fmla="*/ 2678195 w 11748700"/>
              <a:gd name="connsiteY434" fmla="*/ 6288125 h 6673820"/>
              <a:gd name="connsiteX435" fmla="*/ 2500515 w 11748700"/>
              <a:gd name="connsiteY435" fmla="*/ 6305460 h 6673820"/>
              <a:gd name="connsiteX436" fmla="*/ 2439844 w 11748700"/>
              <a:gd name="connsiteY436" fmla="*/ 6314127 h 6673820"/>
              <a:gd name="connsiteX437" fmla="*/ 2244830 w 11748700"/>
              <a:gd name="connsiteY437" fmla="*/ 6361797 h 6673820"/>
              <a:gd name="connsiteX438" fmla="*/ 2088819 w 11748700"/>
              <a:gd name="connsiteY438" fmla="*/ 6383465 h 6673820"/>
              <a:gd name="connsiteX439" fmla="*/ 2015147 w 11748700"/>
              <a:gd name="connsiteY439" fmla="*/ 6400800 h 6673820"/>
              <a:gd name="connsiteX440" fmla="*/ 1950142 w 11748700"/>
              <a:gd name="connsiteY440" fmla="*/ 6409467 h 6673820"/>
              <a:gd name="connsiteX441" fmla="*/ 1815799 w 11748700"/>
              <a:gd name="connsiteY441" fmla="*/ 6444137 h 6673820"/>
              <a:gd name="connsiteX442" fmla="*/ 1681456 w 11748700"/>
              <a:gd name="connsiteY442" fmla="*/ 6452804 h 6673820"/>
              <a:gd name="connsiteX443" fmla="*/ 1473440 w 11748700"/>
              <a:gd name="connsiteY443" fmla="*/ 6431136 h 6673820"/>
              <a:gd name="connsiteX444" fmla="*/ 1369433 w 11748700"/>
              <a:gd name="connsiteY444" fmla="*/ 6418135 h 6673820"/>
              <a:gd name="connsiteX445" fmla="*/ 1287093 w 11748700"/>
              <a:gd name="connsiteY445" fmla="*/ 6405134 h 6673820"/>
              <a:gd name="connsiteX446" fmla="*/ 1239423 w 11748700"/>
              <a:gd name="connsiteY446" fmla="*/ 6396466 h 6673820"/>
              <a:gd name="connsiteX447" fmla="*/ 1165751 w 11748700"/>
              <a:gd name="connsiteY447" fmla="*/ 6370464 h 6673820"/>
              <a:gd name="connsiteX448" fmla="*/ 1053076 w 11748700"/>
              <a:gd name="connsiteY448" fmla="*/ 6335795 h 6673820"/>
              <a:gd name="connsiteX449" fmla="*/ 892731 w 11748700"/>
              <a:gd name="connsiteY449" fmla="*/ 6244789 h 6673820"/>
              <a:gd name="connsiteX450" fmla="*/ 858062 w 11748700"/>
              <a:gd name="connsiteY450" fmla="*/ 6218787 h 6673820"/>
              <a:gd name="connsiteX451" fmla="*/ 775723 w 11748700"/>
              <a:gd name="connsiteY451" fmla="*/ 6149448 h 6673820"/>
              <a:gd name="connsiteX452" fmla="*/ 719385 w 11748700"/>
              <a:gd name="connsiteY452" fmla="*/ 6023773 h 6673820"/>
              <a:gd name="connsiteX453" fmla="*/ 654381 w 11748700"/>
              <a:gd name="connsiteY453" fmla="*/ 5950101 h 6673820"/>
              <a:gd name="connsiteX454" fmla="*/ 628379 w 11748700"/>
              <a:gd name="connsiteY454" fmla="*/ 5893763 h 6673820"/>
              <a:gd name="connsiteX455" fmla="*/ 576375 w 11748700"/>
              <a:gd name="connsiteY455" fmla="*/ 5802756 h 6673820"/>
              <a:gd name="connsiteX456" fmla="*/ 489702 w 11748700"/>
              <a:gd name="connsiteY456" fmla="*/ 5620743 h 6673820"/>
              <a:gd name="connsiteX457" fmla="*/ 476701 w 11748700"/>
              <a:gd name="connsiteY457" fmla="*/ 5551405 h 6673820"/>
              <a:gd name="connsiteX458" fmla="*/ 372693 w 11748700"/>
              <a:gd name="connsiteY458" fmla="*/ 5317388 h 6673820"/>
              <a:gd name="connsiteX459" fmla="*/ 359693 w 11748700"/>
              <a:gd name="connsiteY459" fmla="*/ 5269718 h 6673820"/>
              <a:gd name="connsiteX460" fmla="*/ 329357 w 11748700"/>
              <a:gd name="connsiteY460" fmla="*/ 5183045 h 6673820"/>
              <a:gd name="connsiteX461" fmla="*/ 281687 w 11748700"/>
              <a:gd name="connsiteY461" fmla="*/ 5083371 h 6673820"/>
              <a:gd name="connsiteX462" fmla="*/ 251351 w 11748700"/>
              <a:gd name="connsiteY462" fmla="*/ 5009699 h 6673820"/>
              <a:gd name="connsiteX463" fmla="*/ 238350 w 11748700"/>
              <a:gd name="connsiteY463" fmla="*/ 4970696 h 6673820"/>
              <a:gd name="connsiteX464" fmla="*/ 212348 w 11748700"/>
              <a:gd name="connsiteY464" fmla="*/ 4936027 h 6673820"/>
              <a:gd name="connsiteX465" fmla="*/ 177679 w 11748700"/>
              <a:gd name="connsiteY465" fmla="*/ 4849354 h 6673820"/>
              <a:gd name="connsiteX466" fmla="*/ 125675 w 11748700"/>
              <a:gd name="connsiteY466" fmla="*/ 4745346 h 6673820"/>
              <a:gd name="connsiteX467" fmla="*/ 99674 w 11748700"/>
              <a:gd name="connsiteY467" fmla="*/ 4654339 h 6673820"/>
              <a:gd name="connsiteX468" fmla="*/ 73672 w 11748700"/>
              <a:gd name="connsiteY468" fmla="*/ 4602336 h 6673820"/>
              <a:gd name="connsiteX469" fmla="*/ 69338 w 11748700"/>
              <a:gd name="connsiteY469" fmla="*/ 4580667 h 6673820"/>
              <a:gd name="connsiteX470" fmla="*/ 47670 w 11748700"/>
              <a:gd name="connsiteY470" fmla="*/ 4537331 h 6673820"/>
              <a:gd name="connsiteX471" fmla="*/ 39002 w 11748700"/>
              <a:gd name="connsiteY471" fmla="*/ 4515663 h 6673820"/>
              <a:gd name="connsiteX472" fmla="*/ 34669 w 11748700"/>
              <a:gd name="connsiteY472" fmla="*/ 4493994 h 6673820"/>
              <a:gd name="connsiteX473" fmla="*/ 30335 w 11748700"/>
              <a:gd name="connsiteY473" fmla="*/ 4450658 h 6673820"/>
              <a:gd name="connsiteX474" fmla="*/ 21668 w 11748700"/>
              <a:gd name="connsiteY474" fmla="*/ 4428990 h 6673820"/>
              <a:gd name="connsiteX475" fmla="*/ 13001 w 11748700"/>
              <a:gd name="connsiteY475" fmla="*/ 4359651 h 6673820"/>
              <a:gd name="connsiteX476" fmla="*/ 0 w 11748700"/>
              <a:gd name="connsiteY476" fmla="*/ 4238309 h 6673820"/>
              <a:gd name="connsiteX477" fmla="*/ 4333 w 11748700"/>
              <a:gd name="connsiteY477" fmla="*/ 4025960 h 6673820"/>
              <a:gd name="connsiteX478" fmla="*/ 13001 w 11748700"/>
              <a:gd name="connsiteY478" fmla="*/ 3999958 h 6673820"/>
              <a:gd name="connsiteX479" fmla="*/ 17334 w 11748700"/>
              <a:gd name="connsiteY479" fmla="*/ 3973956 h 6673820"/>
              <a:gd name="connsiteX480" fmla="*/ 26002 w 11748700"/>
              <a:gd name="connsiteY480" fmla="*/ 3930620 h 6673820"/>
              <a:gd name="connsiteX481" fmla="*/ 34669 w 11748700"/>
              <a:gd name="connsiteY481" fmla="*/ 3878616 h 6673820"/>
              <a:gd name="connsiteX482" fmla="*/ 43336 w 11748700"/>
              <a:gd name="connsiteY482" fmla="*/ 3861282 h 6673820"/>
              <a:gd name="connsiteX483" fmla="*/ 47670 w 11748700"/>
              <a:gd name="connsiteY483" fmla="*/ 3843947 h 6673820"/>
              <a:gd name="connsiteX484" fmla="*/ 56337 w 11748700"/>
              <a:gd name="connsiteY484" fmla="*/ 3826612 h 6673820"/>
              <a:gd name="connsiteX485" fmla="*/ 69338 w 11748700"/>
              <a:gd name="connsiteY485" fmla="*/ 3787610 h 6673820"/>
              <a:gd name="connsiteX486" fmla="*/ 78005 w 11748700"/>
              <a:gd name="connsiteY486" fmla="*/ 3770275 h 6673820"/>
              <a:gd name="connsiteX487" fmla="*/ 95340 w 11748700"/>
              <a:gd name="connsiteY487" fmla="*/ 3718271 h 6673820"/>
              <a:gd name="connsiteX488" fmla="*/ 104007 w 11748700"/>
              <a:gd name="connsiteY488" fmla="*/ 3696603 h 6673820"/>
              <a:gd name="connsiteX489" fmla="*/ 151677 w 11748700"/>
              <a:gd name="connsiteY489" fmla="*/ 3657600 h 6673820"/>
              <a:gd name="connsiteX490" fmla="*/ 294688 w 11748700"/>
              <a:gd name="connsiteY490" fmla="*/ 3661934 h 6673820"/>
              <a:gd name="connsiteX491" fmla="*/ 359693 w 11748700"/>
              <a:gd name="connsiteY491" fmla="*/ 3692269 h 6673820"/>
              <a:gd name="connsiteX492" fmla="*/ 377027 w 11748700"/>
              <a:gd name="connsiteY492" fmla="*/ 3709604 h 6673820"/>
              <a:gd name="connsiteX493" fmla="*/ 437698 w 11748700"/>
              <a:gd name="connsiteY493" fmla="*/ 3726938 h 6673820"/>
              <a:gd name="connsiteX494" fmla="*/ 511177 w 11748700"/>
              <a:gd name="connsiteY49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193857 w 11748700"/>
              <a:gd name="connsiteY124" fmla="*/ 4641338 h 6673820"/>
              <a:gd name="connsiteX125" fmla="*/ 7224193 w 11748700"/>
              <a:gd name="connsiteY125" fmla="*/ 4637005 h 6673820"/>
              <a:gd name="connsiteX126" fmla="*/ 7245861 w 11748700"/>
              <a:gd name="connsiteY126" fmla="*/ 4632671 h 6673820"/>
              <a:gd name="connsiteX127" fmla="*/ 7271863 w 11748700"/>
              <a:gd name="connsiteY127" fmla="*/ 4628337 h 6673820"/>
              <a:gd name="connsiteX128" fmla="*/ 7284864 w 11748700"/>
              <a:gd name="connsiteY128" fmla="*/ 4624004 h 6673820"/>
              <a:gd name="connsiteX129" fmla="*/ 7310866 w 11748700"/>
              <a:gd name="connsiteY129" fmla="*/ 4619670 h 6673820"/>
              <a:gd name="connsiteX130" fmla="*/ 7328201 w 11748700"/>
              <a:gd name="connsiteY130" fmla="*/ 4615337 h 6673820"/>
              <a:gd name="connsiteX131" fmla="*/ 7436542 w 11748700"/>
              <a:gd name="connsiteY131" fmla="*/ 4619670 h 6673820"/>
              <a:gd name="connsiteX132" fmla="*/ 7492879 w 11748700"/>
              <a:gd name="connsiteY132" fmla="*/ 4632671 h 6673820"/>
              <a:gd name="connsiteX133" fmla="*/ 7505880 w 11748700"/>
              <a:gd name="connsiteY133" fmla="*/ 4637005 h 6673820"/>
              <a:gd name="connsiteX134" fmla="*/ 7531882 w 11748700"/>
              <a:gd name="connsiteY134" fmla="*/ 4641338 h 6673820"/>
              <a:gd name="connsiteX135" fmla="*/ 7562218 w 11748700"/>
              <a:gd name="connsiteY135" fmla="*/ 4650006 h 6673820"/>
              <a:gd name="connsiteX136" fmla="*/ 7570885 w 11748700"/>
              <a:gd name="connsiteY136" fmla="*/ 4663007 h 6673820"/>
              <a:gd name="connsiteX137" fmla="*/ 7588220 w 11748700"/>
              <a:gd name="connsiteY137" fmla="*/ 4697676 h 6673820"/>
              <a:gd name="connsiteX138" fmla="*/ 7601220 w 11748700"/>
              <a:gd name="connsiteY138" fmla="*/ 4715010 h 6673820"/>
              <a:gd name="connsiteX139" fmla="*/ 7614221 w 11748700"/>
              <a:gd name="connsiteY139" fmla="*/ 4728011 h 6673820"/>
              <a:gd name="connsiteX140" fmla="*/ 7622889 w 11748700"/>
              <a:gd name="connsiteY140" fmla="*/ 4745346 h 6673820"/>
              <a:gd name="connsiteX141" fmla="*/ 7640223 w 11748700"/>
              <a:gd name="connsiteY141" fmla="*/ 4767014 h 6673820"/>
              <a:gd name="connsiteX142" fmla="*/ 7661892 w 11748700"/>
              <a:gd name="connsiteY142" fmla="*/ 4801683 h 6673820"/>
              <a:gd name="connsiteX143" fmla="*/ 7666225 w 11748700"/>
              <a:gd name="connsiteY143" fmla="*/ 4814684 h 6673820"/>
              <a:gd name="connsiteX144" fmla="*/ 7674893 w 11748700"/>
              <a:gd name="connsiteY144" fmla="*/ 4827685 h 6673820"/>
              <a:gd name="connsiteX145" fmla="*/ 7731230 w 11748700"/>
              <a:gd name="connsiteY145" fmla="*/ 4888356 h 6673820"/>
              <a:gd name="connsiteX146" fmla="*/ 7744231 w 11748700"/>
              <a:gd name="connsiteY146" fmla="*/ 4901357 h 6673820"/>
              <a:gd name="connsiteX147" fmla="*/ 7765899 w 11748700"/>
              <a:gd name="connsiteY147" fmla="*/ 4931693 h 6673820"/>
              <a:gd name="connsiteX148" fmla="*/ 7809236 w 11748700"/>
              <a:gd name="connsiteY148" fmla="*/ 4966362 h 6673820"/>
              <a:gd name="connsiteX149" fmla="*/ 7908910 w 11748700"/>
              <a:gd name="connsiteY149" fmla="*/ 4962028 h 6673820"/>
              <a:gd name="connsiteX150" fmla="*/ 7973914 w 11748700"/>
              <a:gd name="connsiteY150" fmla="*/ 4953361 h 6673820"/>
              <a:gd name="connsiteX151" fmla="*/ 7995583 w 11748700"/>
              <a:gd name="connsiteY151" fmla="*/ 4949028 h 6673820"/>
              <a:gd name="connsiteX152" fmla="*/ 8069255 w 11748700"/>
              <a:gd name="connsiteY152" fmla="*/ 4944694 h 6673820"/>
              <a:gd name="connsiteX153" fmla="*/ 8147260 w 11748700"/>
              <a:gd name="connsiteY153" fmla="*/ 4931693 h 6673820"/>
              <a:gd name="connsiteX154" fmla="*/ 8199264 w 11748700"/>
              <a:gd name="connsiteY154" fmla="*/ 4918692 h 6673820"/>
              <a:gd name="connsiteX155" fmla="*/ 8238267 w 11748700"/>
              <a:gd name="connsiteY155" fmla="*/ 4910025 h 6673820"/>
              <a:gd name="connsiteX156" fmla="*/ 8298938 w 11748700"/>
              <a:gd name="connsiteY156" fmla="*/ 4875355 h 6673820"/>
              <a:gd name="connsiteX157" fmla="*/ 8320606 w 11748700"/>
              <a:gd name="connsiteY157" fmla="*/ 4866688 h 6673820"/>
              <a:gd name="connsiteX158" fmla="*/ 8342275 w 11748700"/>
              <a:gd name="connsiteY158" fmla="*/ 4853687 h 6673820"/>
              <a:gd name="connsiteX159" fmla="*/ 8411613 w 11748700"/>
              <a:gd name="connsiteY159" fmla="*/ 4823352 h 6673820"/>
              <a:gd name="connsiteX160" fmla="*/ 8433281 w 11748700"/>
              <a:gd name="connsiteY160" fmla="*/ 4810351 h 6673820"/>
              <a:gd name="connsiteX161" fmla="*/ 8463617 w 11748700"/>
              <a:gd name="connsiteY161" fmla="*/ 4788683 h 6673820"/>
              <a:gd name="connsiteX162" fmla="*/ 8532955 w 11748700"/>
              <a:gd name="connsiteY162" fmla="*/ 4758347 h 6673820"/>
              <a:gd name="connsiteX163" fmla="*/ 8576292 w 11748700"/>
              <a:gd name="connsiteY163" fmla="*/ 4736679 h 6673820"/>
              <a:gd name="connsiteX164" fmla="*/ 8597960 w 11748700"/>
              <a:gd name="connsiteY164" fmla="*/ 4723678 h 6673820"/>
              <a:gd name="connsiteX165" fmla="*/ 8632629 w 11748700"/>
              <a:gd name="connsiteY165" fmla="*/ 4706343 h 6673820"/>
              <a:gd name="connsiteX166" fmla="*/ 8671632 w 11748700"/>
              <a:gd name="connsiteY166" fmla="*/ 4680341 h 6673820"/>
              <a:gd name="connsiteX167" fmla="*/ 8727969 w 11748700"/>
              <a:gd name="connsiteY167" fmla="*/ 4641338 h 6673820"/>
              <a:gd name="connsiteX168" fmla="*/ 8758305 w 11748700"/>
              <a:gd name="connsiteY168" fmla="*/ 4615337 h 6673820"/>
              <a:gd name="connsiteX169" fmla="*/ 8827643 w 11748700"/>
              <a:gd name="connsiteY169" fmla="*/ 4567666 h 6673820"/>
              <a:gd name="connsiteX170" fmla="*/ 8914316 w 11748700"/>
              <a:gd name="connsiteY170" fmla="*/ 4515663 h 6673820"/>
              <a:gd name="connsiteX171" fmla="*/ 8940318 w 11748700"/>
              <a:gd name="connsiteY171" fmla="*/ 4493994 h 6673820"/>
              <a:gd name="connsiteX172" fmla="*/ 8961986 w 11748700"/>
              <a:gd name="connsiteY172" fmla="*/ 4472326 h 6673820"/>
              <a:gd name="connsiteX173" fmla="*/ 9000989 w 11748700"/>
              <a:gd name="connsiteY173" fmla="*/ 4437657 h 6673820"/>
              <a:gd name="connsiteX174" fmla="*/ 9022657 w 11748700"/>
              <a:gd name="connsiteY174" fmla="*/ 4415989 h 6673820"/>
              <a:gd name="connsiteX175" fmla="*/ 9052993 w 11748700"/>
              <a:gd name="connsiteY175" fmla="*/ 4389987 h 6673820"/>
              <a:gd name="connsiteX176" fmla="*/ 9109330 w 11748700"/>
              <a:gd name="connsiteY176" fmla="*/ 4329316 h 6673820"/>
              <a:gd name="connsiteX177" fmla="*/ 9165668 w 11748700"/>
              <a:gd name="connsiteY177" fmla="*/ 4290313 h 6673820"/>
              <a:gd name="connsiteX178" fmla="*/ 9191670 w 11748700"/>
              <a:gd name="connsiteY178" fmla="*/ 4268645 h 6673820"/>
              <a:gd name="connsiteX179" fmla="*/ 9248007 w 11748700"/>
              <a:gd name="connsiteY179" fmla="*/ 4238309 h 6673820"/>
              <a:gd name="connsiteX180" fmla="*/ 9339014 w 11748700"/>
              <a:gd name="connsiteY180" fmla="*/ 4155970 h 6673820"/>
              <a:gd name="connsiteX181" fmla="*/ 9430020 w 11748700"/>
              <a:gd name="connsiteY181" fmla="*/ 4025960 h 6673820"/>
              <a:gd name="connsiteX182" fmla="*/ 9495025 w 11748700"/>
              <a:gd name="connsiteY182" fmla="*/ 3900284 h 6673820"/>
              <a:gd name="connsiteX183" fmla="*/ 9568697 w 11748700"/>
              <a:gd name="connsiteY183" fmla="*/ 3796277 h 6673820"/>
              <a:gd name="connsiteX184" fmla="*/ 9612034 w 11748700"/>
              <a:gd name="connsiteY184" fmla="*/ 3713937 h 6673820"/>
              <a:gd name="connsiteX185" fmla="*/ 9655370 w 11748700"/>
              <a:gd name="connsiteY185" fmla="*/ 3644599 h 6673820"/>
              <a:gd name="connsiteX186" fmla="*/ 9651037 w 11748700"/>
              <a:gd name="connsiteY186" fmla="*/ 3475587 h 6673820"/>
              <a:gd name="connsiteX187" fmla="*/ 9612034 w 11748700"/>
              <a:gd name="connsiteY187" fmla="*/ 3410582 h 6673820"/>
              <a:gd name="connsiteX188" fmla="*/ 9473357 w 11748700"/>
              <a:gd name="connsiteY188" fmla="*/ 3237236 h 6673820"/>
              <a:gd name="connsiteX189" fmla="*/ 9399685 w 11748700"/>
              <a:gd name="connsiteY189" fmla="*/ 3176565 h 6673820"/>
              <a:gd name="connsiteX190" fmla="*/ 9347681 w 11748700"/>
              <a:gd name="connsiteY190" fmla="*/ 3128895 h 6673820"/>
              <a:gd name="connsiteX191" fmla="*/ 9217672 w 11748700"/>
              <a:gd name="connsiteY191" fmla="*/ 3042222 h 6673820"/>
              <a:gd name="connsiteX192" fmla="*/ 9083329 w 11748700"/>
              <a:gd name="connsiteY192" fmla="*/ 2968550 h 6673820"/>
              <a:gd name="connsiteX193" fmla="*/ 8983655 w 11748700"/>
              <a:gd name="connsiteY193" fmla="*/ 2933881 h 6673820"/>
              <a:gd name="connsiteX194" fmla="*/ 8831977 w 11748700"/>
              <a:gd name="connsiteY194" fmla="*/ 2873210 h 6673820"/>
              <a:gd name="connsiteX195" fmla="*/ 8680299 w 11748700"/>
              <a:gd name="connsiteY195" fmla="*/ 2803871 h 6673820"/>
              <a:gd name="connsiteX196" fmla="*/ 8567624 w 11748700"/>
              <a:gd name="connsiteY196" fmla="*/ 2773536 h 6673820"/>
              <a:gd name="connsiteX197" fmla="*/ 8446282 w 11748700"/>
              <a:gd name="connsiteY197" fmla="*/ 2730199 h 6673820"/>
              <a:gd name="connsiteX198" fmla="*/ 8242601 w 11748700"/>
              <a:gd name="connsiteY198" fmla="*/ 2673862 h 6673820"/>
              <a:gd name="connsiteX199" fmla="*/ 7917577 w 11748700"/>
              <a:gd name="connsiteY199" fmla="*/ 2561187 h 6673820"/>
              <a:gd name="connsiteX200" fmla="*/ 7683560 w 11748700"/>
              <a:gd name="connsiteY200" fmla="*/ 2496182 h 6673820"/>
              <a:gd name="connsiteX201" fmla="*/ 7302199 w 11748700"/>
              <a:gd name="connsiteY201" fmla="*/ 2379173 h 6673820"/>
              <a:gd name="connsiteX202" fmla="*/ 6920838 w 11748700"/>
              <a:gd name="connsiteY202" fmla="*/ 2322836 h 6673820"/>
              <a:gd name="connsiteX203" fmla="*/ 6799495 w 11748700"/>
              <a:gd name="connsiteY203" fmla="*/ 2288167 h 6673820"/>
              <a:gd name="connsiteX204" fmla="*/ 6730157 w 11748700"/>
              <a:gd name="connsiteY204" fmla="*/ 2279500 h 6673820"/>
              <a:gd name="connsiteX205" fmla="*/ 6630483 w 11748700"/>
              <a:gd name="connsiteY205" fmla="*/ 2262165 h 6673820"/>
              <a:gd name="connsiteX206" fmla="*/ 6582813 w 11748700"/>
              <a:gd name="connsiteY206" fmla="*/ 2249164 h 6673820"/>
              <a:gd name="connsiteX207" fmla="*/ 6478805 w 11748700"/>
              <a:gd name="connsiteY207" fmla="*/ 2240497 h 6673820"/>
              <a:gd name="connsiteX208" fmla="*/ 5997770 w 11748700"/>
              <a:gd name="connsiteY208" fmla="*/ 2227496 h 6673820"/>
              <a:gd name="connsiteX209" fmla="*/ 5183044 w 11748700"/>
              <a:gd name="connsiteY209" fmla="*/ 2223162 h 6673820"/>
              <a:gd name="connsiteX210" fmla="*/ 4593668 w 11748700"/>
              <a:gd name="connsiteY210" fmla="*/ 2201494 h 6673820"/>
              <a:gd name="connsiteX211" fmla="*/ 4467992 w 11748700"/>
              <a:gd name="connsiteY211" fmla="*/ 2188493 h 6673820"/>
              <a:gd name="connsiteX212" fmla="*/ 4277311 w 11748700"/>
              <a:gd name="connsiteY212" fmla="*/ 2171158 h 6673820"/>
              <a:gd name="connsiteX213" fmla="*/ 4207973 w 11748700"/>
              <a:gd name="connsiteY213" fmla="*/ 2162491 h 6673820"/>
              <a:gd name="connsiteX214" fmla="*/ 4168970 w 11748700"/>
              <a:gd name="connsiteY214" fmla="*/ 2153824 h 6673820"/>
              <a:gd name="connsiteX215" fmla="*/ 3722604 w 11748700"/>
              <a:gd name="connsiteY215" fmla="*/ 2145156 h 6673820"/>
              <a:gd name="connsiteX216" fmla="*/ 3627264 w 11748700"/>
              <a:gd name="connsiteY216" fmla="*/ 2136489 h 6673820"/>
              <a:gd name="connsiteX217" fmla="*/ 3592595 w 11748700"/>
              <a:gd name="connsiteY217" fmla="*/ 2123488 h 6673820"/>
              <a:gd name="connsiteX218" fmla="*/ 3471253 w 11748700"/>
              <a:gd name="connsiteY218" fmla="*/ 2101820 h 6673820"/>
              <a:gd name="connsiteX219" fmla="*/ 3349911 w 11748700"/>
              <a:gd name="connsiteY219" fmla="*/ 2054150 h 6673820"/>
              <a:gd name="connsiteX220" fmla="*/ 3228568 w 11748700"/>
              <a:gd name="connsiteY220" fmla="*/ 2006480 h 6673820"/>
              <a:gd name="connsiteX221" fmla="*/ 3206900 w 11748700"/>
              <a:gd name="connsiteY221" fmla="*/ 1989145 h 6673820"/>
              <a:gd name="connsiteX222" fmla="*/ 3163564 w 11748700"/>
              <a:gd name="connsiteY222" fmla="*/ 1967477 h 6673820"/>
              <a:gd name="connsiteX223" fmla="*/ 3124561 w 11748700"/>
              <a:gd name="connsiteY223" fmla="*/ 1932808 h 6673820"/>
              <a:gd name="connsiteX224" fmla="*/ 3094225 w 11748700"/>
              <a:gd name="connsiteY224" fmla="*/ 1911139 h 6673820"/>
              <a:gd name="connsiteX225" fmla="*/ 3020553 w 11748700"/>
              <a:gd name="connsiteY225" fmla="*/ 1850468 h 6673820"/>
              <a:gd name="connsiteX226" fmla="*/ 2994551 w 11748700"/>
              <a:gd name="connsiteY226" fmla="*/ 1828800 h 6673820"/>
              <a:gd name="connsiteX227" fmla="*/ 2977217 w 11748700"/>
              <a:gd name="connsiteY227" fmla="*/ 1807132 h 6673820"/>
              <a:gd name="connsiteX228" fmla="*/ 2964216 w 11748700"/>
              <a:gd name="connsiteY228" fmla="*/ 1794131 h 6673820"/>
              <a:gd name="connsiteX229" fmla="*/ 2951215 w 11748700"/>
              <a:gd name="connsiteY229" fmla="*/ 1768129 h 6673820"/>
              <a:gd name="connsiteX230" fmla="*/ 2933880 w 11748700"/>
              <a:gd name="connsiteY230" fmla="*/ 1746461 h 6673820"/>
              <a:gd name="connsiteX231" fmla="*/ 2916546 w 11748700"/>
              <a:gd name="connsiteY231" fmla="*/ 1720459 h 6673820"/>
              <a:gd name="connsiteX232" fmla="*/ 2899211 w 11748700"/>
              <a:gd name="connsiteY232" fmla="*/ 1703124 h 6673820"/>
              <a:gd name="connsiteX233" fmla="*/ 2890544 w 11748700"/>
              <a:gd name="connsiteY233" fmla="*/ 1690123 h 6673820"/>
              <a:gd name="connsiteX234" fmla="*/ 2829873 w 11748700"/>
              <a:gd name="connsiteY234" fmla="*/ 1607784 h 6673820"/>
              <a:gd name="connsiteX235" fmla="*/ 2816872 w 11748700"/>
              <a:gd name="connsiteY235" fmla="*/ 1577448 h 6673820"/>
              <a:gd name="connsiteX236" fmla="*/ 2812538 w 11748700"/>
              <a:gd name="connsiteY236" fmla="*/ 1542779 h 6673820"/>
              <a:gd name="connsiteX237" fmla="*/ 2808204 w 11748700"/>
              <a:gd name="connsiteY237" fmla="*/ 1430104 h 6673820"/>
              <a:gd name="connsiteX238" fmla="*/ 2799537 w 11748700"/>
              <a:gd name="connsiteY238" fmla="*/ 1391101 h 6673820"/>
              <a:gd name="connsiteX239" fmla="*/ 2795203 w 11748700"/>
              <a:gd name="connsiteY239" fmla="*/ 1343431 h 6673820"/>
              <a:gd name="connsiteX240" fmla="*/ 2786536 w 11748700"/>
              <a:gd name="connsiteY240" fmla="*/ 1300095 h 6673820"/>
              <a:gd name="connsiteX241" fmla="*/ 2773535 w 11748700"/>
              <a:gd name="connsiteY241" fmla="*/ 1152751 h 6673820"/>
              <a:gd name="connsiteX242" fmla="*/ 2769202 w 11748700"/>
              <a:gd name="connsiteY242" fmla="*/ 1135416 h 6673820"/>
              <a:gd name="connsiteX243" fmla="*/ 2777869 w 11748700"/>
              <a:gd name="connsiteY243" fmla="*/ 996739 h 6673820"/>
              <a:gd name="connsiteX244" fmla="*/ 2786536 w 11748700"/>
              <a:gd name="connsiteY244" fmla="*/ 966404 h 6673820"/>
              <a:gd name="connsiteX245" fmla="*/ 2812538 w 11748700"/>
              <a:gd name="connsiteY245" fmla="*/ 905733 h 6673820"/>
              <a:gd name="connsiteX246" fmla="*/ 2847207 w 11748700"/>
              <a:gd name="connsiteY246" fmla="*/ 862396 h 6673820"/>
              <a:gd name="connsiteX247" fmla="*/ 2864542 w 11748700"/>
              <a:gd name="connsiteY247" fmla="*/ 840728 h 6673820"/>
              <a:gd name="connsiteX248" fmla="*/ 2881876 w 11748700"/>
              <a:gd name="connsiteY248" fmla="*/ 827727 h 6673820"/>
              <a:gd name="connsiteX249" fmla="*/ 2894877 w 11748700"/>
              <a:gd name="connsiteY249" fmla="*/ 819060 h 6673820"/>
              <a:gd name="connsiteX250" fmla="*/ 2912212 w 11748700"/>
              <a:gd name="connsiteY250" fmla="*/ 801725 h 6673820"/>
              <a:gd name="connsiteX251" fmla="*/ 3003219 w 11748700"/>
              <a:gd name="connsiteY251" fmla="*/ 775723 h 6673820"/>
              <a:gd name="connsiteX252" fmla="*/ 3115893 w 11748700"/>
              <a:gd name="connsiteY252" fmla="*/ 749721 h 6673820"/>
              <a:gd name="connsiteX253" fmla="*/ 3137562 w 11748700"/>
              <a:gd name="connsiteY253" fmla="*/ 741054 h 6673820"/>
              <a:gd name="connsiteX254" fmla="*/ 3163564 w 11748700"/>
              <a:gd name="connsiteY254" fmla="*/ 732387 h 6673820"/>
              <a:gd name="connsiteX255" fmla="*/ 3219901 w 11748700"/>
              <a:gd name="connsiteY255" fmla="*/ 702051 h 6673820"/>
              <a:gd name="connsiteX256" fmla="*/ 3237236 w 11748700"/>
              <a:gd name="connsiteY256" fmla="*/ 689050 h 6673820"/>
              <a:gd name="connsiteX257" fmla="*/ 3293573 w 11748700"/>
              <a:gd name="connsiteY257" fmla="*/ 663048 h 6673820"/>
              <a:gd name="connsiteX258" fmla="*/ 3323909 w 11748700"/>
              <a:gd name="connsiteY258" fmla="*/ 650047 h 6673820"/>
              <a:gd name="connsiteX259" fmla="*/ 3362911 w 11748700"/>
              <a:gd name="connsiteY259" fmla="*/ 641380 h 6673820"/>
              <a:gd name="connsiteX260" fmla="*/ 3488587 w 11748700"/>
              <a:gd name="connsiteY260" fmla="*/ 619712 h 6673820"/>
              <a:gd name="connsiteX261" fmla="*/ 3644599 w 11748700"/>
              <a:gd name="connsiteY261" fmla="*/ 598044 h 6673820"/>
              <a:gd name="connsiteX262" fmla="*/ 3731272 w 11748700"/>
              <a:gd name="connsiteY262" fmla="*/ 589376 h 6673820"/>
              <a:gd name="connsiteX263" fmla="*/ 3809277 w 11748700"/>
              <a:gd name="connsiteY263" fmla="*/ 576375 h 6673820"/>
              <a:gd name="connsiteX264" fmla="*/ 3891617 w 11748700"/>
              <a:gd name="connsiteY264" fmla="*/ 567708 h 6673820"/>
              <a:gd name="connsiteX265" fmla="*/ 4359651 w 11748700"/>
              <a:gd name="connsiteY265" fmla="*/ 533039 h 6673820"/>
              <a:gd name="connsiteX266" fmla="*/ 4428989 w 11748700"/>
              <a:gd name="connsiteY266" fmla="*/ 520038 h 6673820"/>
              <a:gd name="connsiteX267" fmla="*/ 4554665 w 11748700"/>
              <a:gd name="connsiteY267" fmla="*/ 507037 h 6673820"/>
              <a:gd name="connsiteX268" fmla="*/ 4654339 w 11748700"/>
              <a:gd name="connsiteY268" fmla="*/ 485369 h 6673820"/>
              <a:gd name="connsiteX269" fmla="*/ 4758347 w 11748700"/>
              <a:gd name="connsiteY269" fmla="*/ 437699 h 6673820"/>
              <a:gd name="connsiteX270" fmla="*/ 4888356 w 11748700"/>
              <a:gd name="connsiteY270" fmla="*/ 416030 h 6673820"/>
              <a:gd name="connsiteX271" fmla="*/ 5105039 w 11748700"/>
              <a:gd name="connsiteY271" fmla="*/ 364027 h 6673820"/>
              <a:gd name="connsiteX272" fmla="*/ 5209046 w 11748700"/>
              <a:gd name="connsiteY272" fmla="*/ 351026 h 6673820"/>
              <a:gd name="connsiteX273" fmla="*/ 5386726 w 11748700"/>
              <a:gd name="connsiteY273" fmla="*/ 329357 h 6673820"/>
              <a:gd name="connsiteX274" fmla="*/ 5560072 w 11748700"/>
              <a:gd name="connsiteY274" fmla="*/ 320690 h 6673820"/>
              <a:gd name="connsiteX275" fmla="*/ 5742085 w 11748700"/>
              <a:gd name="connsiteY275" fmla="*/ 312023 h 6673820"/>
              <a:gd name="connsiteX276" fmla="*/ 5958767 w 11748700"/>
              <a:gd name="connsiteY276" fmla="*/ 307689 h 6673820"/>
              <a:gd name="connsiteX277" fmla="*/ 6114779 w 11748700"/>
              <a:gd name="connsiteY277" fmla="*/ 303355 h 6673820"/>
              <a:gd name="connsiteX278" fmla="*/ 6270790 w 11748700"/>
              <a:gd name="connsiteY278" fmla="*/ 281687 h 6673820"/>
              <a:gd name="connsiteX279" fmla="*/ 6392132 w 11748700"/>
              <a:gd name="connsiteY279" fmla="*/ 268686 h 6673820"/>
              <a:gd name="connsiteX280" fmla="*/ 6695488 w 11748700"/>
              <a:gd name="connsiteY280" fmla="*/ 260019 h 6673820"/>
              <a:gd name="connsiteX281" fmla="*/ 6764826 w 11748700"/>
              <a:gd name="connsiteY281" fmla="*/ 251352 h 6673820"/>
              <a:gd name="connsiteX282" fmla="*/ 6907837 w 11748700"/>
              <a:gd name="connsiteY282" fmla="*/ 238351 h 6673820"/>
              <a:gd name="connsiteX283" fmla="*/ 6959840 w 11748700"/>
              <a:gd name="connsiteY283" fmla="*/ 229683 h 6673820"/>
              <a:gd name="connsiteX284" fmla="*/ 6998843 w 11748700"/>
              <a:gd name="connsiteY284" fmla="*/ 212349 h 6673820"/>
              <a:gd name="connsiteX285" fmla="*/ 7115852 w 11748700"/>
              <a:gd name="connsiteY285" fmla="*/ 199348 h 6673820"/>
              <a:gd name="connsiteX286" fmla="*/ 7159188 w 11748700"/>
              <a:gd name="connsiteY286" fmla="*/ 186347 h 6673820"/>
              <a:gd name="connsiteX287" fmla="*/ 7189524 w 11748700"/>
              <a:gd name="connsiteY287" fmla="*/ 182013 h 6673820"/>
              <a:gd name="connsiteX288" fmla="*/ 7380204 w 11748700"/>
              <a:gd name="connsiteY288" fmla="*/ 173346 h 6673820"/>
              <a:gd name="connsiteX289" fmla="*/ 7440875 w 11748700"/>
              <a:gd name="connsiteY289" fmla="*/ 164679 h 6673820"/>
              <a:gd name="connsiteX290" fmla="*/ 7466877 w 11748700"/>
              <a:gd name="connsiteY290" fmla="*/ 156011 h 6673820"/>
              <a:gd name="connsiteX291" fmla="*/ 7514548 w 11748700"/>
              <a:gd name="connsiteY291" fmla="*/ 143010 h 6673820"/>
              <a:gd name="connsiteX292" fmla="*/ 7527548 w 11748700"/>
              <a:gd name="connsiteY292" fmla="*/ 134343 h 6673820"/>
              <a:gd name="connsiteX293" fmla="*/ 7570885 w 11748700"/>
              <a:gd name="connsiteY293" fmla="*/ 121342 h 6673820"/>
              <a:gd name="connsiteX294" fmla="*/ 7609888 w 11748700"/>
              <a:gd name="connsiteY294" fmla="*/ 104008 h 6673820"/>
              <a:gd name="connsiteX295" fmla="*/ 7726896 w 11748700"/>
              <a:gd name="connsiteY295" fmla="*/ 82339 h 6673820"/>
              <a:gd name="connsiteX296" fmla="*/ 7752898 w 11748700"/>
              <a:gd name="connsiteY296" fmla="*/ 78006 h 6673820"/>
              <a:gd name="connsiteX297" fmla="*/ 7787567 w 11748700"/>
              <a:gd name="connsiteY297" fmla="*/ 73672 h 6673820"/>
              <a:gd name="connsiteX298" fmla="*/ 7804902 w 11748700"/>
              <a:gd name="connsiteY298" fmla="*/ 69338 h 6673820"/>
              <a:gd name="connsiteX299" fmla="*/ 7913243 w 11748700"/>
              <a:gd name="connsiteY299" fmla="*/ 65005 h 6673820"/>
              <a:gd name="connsiteX300" fmla="*/ 8021584 w 11748700"/>
              <a:gd name="connsiteY300" fmla="*/ 47670 h 6673820"/>
              <a:gd name="connsiteX301" fmla="*/ 8064921 w 11748700"/>
              <a:gd name="connsiteY301" fmla="*/ 34669 h 6673820"/>
              <a:gd name="connsiteX302" fmla="*/ 8099590 w 11748700"/>
              <a:gd name="connsiteY302" fmla="*/ 21668 h 6673820"/>
              <a:gd name="connsiteX303" fmla="*/ 8121258 w 11748700"/>
              <a:gd name="connsiteY303" fmla="*/ 13001 h 6673820"/>
              <a:gd name="connsiteX304" fmla="*/ 8134259 w 11748700"/>
              <a:gd name="connsiteY304" fmla="*/ 8667 h 6673820"/>
              <a:gd name="connsiteX305" fmla="*/ 8155928 w 11748700"/>
              <a:gd name="connsiteY305" fmla="*/ 0 h 6673820"/>
              <a:gd name="connsiteX306" fmla="*/ 8216599 w 11748700"/>
              <a:gd name="connsiteY306" fmla="*/ 4334 h 6673820"/>
              <a:gd name="connsiteX307" fmla="*/ 8238267 w 11748700"/>
              <a:gd name="connsiteY307" fmla="*/ 13001 h 6673820"/>
              <a:gd name="connsiteX308" fmla="*/ 8272936 w 11748700"/>
              <a:gd name="connsiteY308" fmla="*/ 17335 h 6673820"/>
              <a:gd name="connsiteX309" fmla="*/ 8303272 w 11748700"/>
              <a:gd name="connsiteY309" fmla="*/ 30336 h 6673820"/>
              <a:gd name="connsiteX310" fmla="*/ 8337941 w 11748700"/>
              <a:gd name="connsiteY310" fmla="*/ 34669 h 6673820"/>
              <a:gd name="connsiteX311" fmla="*/ 8476618 w 11748700"/>
              <a:gd name="connsiteY311" fmla="*/ 43337 h 6673820"/>
              <a:gd name="connsiteX312" fmla="*/ 8576292 w 11748700"/>
              <a:gd name="connsiteY312" fmla="*/ 47670 h 6673820"/>
              <a:gd name="connsiteX313" fmla="*/ 8671632 w 11748700"/>
              <a:gd name="connsiteY313" fmla="*/ 69338 h 6673820"/>
              <a:gd name="connsiteX314" fmla="*/ 8762639 w 11748700"/>
              <a:gd name="connsiteY314" fmla="*/ 78006 h 6673820"/>
              <a:gd name="connsiteX315" fmla="*/ 8892648 w 11748700"/>
              <a:gd name="connsiteY315" fmla="*/ 104008 h 6673820"/>
              <a:gd name="connsiteX316" fmla="*/ 8948985 w 11748700"/>
              <a:gd name="connsiteY316" fmla="*/ 117009 h 6673820"/>
              <a:gd name="connsiteX317" fmla="*/ 9187336 w 11748700"/>
              <a:gd name="connsiteY317" fmla="*/ 156011 h 6673820"/>
              <a:gd name="connsiteX318" fmla="*/ 9282676 w 11748700"/>
              <a:gd name="connsiteY318" fmla="*/ 173346 h 6673820"/>
              <a:gd name="connsiteX319" fmla="*/ 9404019 w 11748700"/>
              <a:gd name="connsiteY319" fmla="*/ 186347 h 6673820"/>
              <a:gd name="connsiteX320" fmla="*/ 9464690 w 11748700"/>
              <a:gd name="connsiteY320" fmla="*/ 195014 h 6673820"/>
              <a:gd name="connsiteX321" fmla="*/ 9698707 w 11748700"/>
              <a:gd name="connsiteY321" fmla="*/ 216683 h 6673820"/>
              <a:gd name="connsiteX322" fmla="*/ 9785380 w 11748700"/>
              <a:gd name="connsiteY322" fmla="*/ 229683 h 6673820"/>
              <a:gd name="connsiteX323" fmla="*/ 9885054 w 11748700"/>
              <a:gd name="connsiteY323" fmla="*/ 251352 h 6673820"/>
              <a:gd name="connsiteX324" fmla="*/ 9958726 w 11748700"/>
              <a:gd name="connsiteY324" fmla="*/ 255685 h 6673820"/>
              <a:gd name="connsiteX325" fmla="*/ 10114737 w 11748700"/>
              <a:gd name="connsiteY325" fmla="*/ 260019 h 6673820"/>
              <a:gd name="connsiteX326" fmla="*/ 10205744 w 11748700"/>
              <a:gd name="connsiteY326" fmla="*/ 273020 h 6673820"/>
              <a:gd name="connsiteX327" fmla="*/ 10357421 w 11748700"/>
              <a:gd name="connsiteY327" fmla="*/ 281687 h 6673820"/>
              <a:gd name="connsiteX328" fmla="*/ 10405092 w 11748700"/>
              <a:gd name="connsiteY328" fmla="*/ 286021 h 6673820"/>
              <a:gd name="connsiteX329" fmla="*/ 10452762 w 11748700"/>
              <a:gd name="connsiteY329" fmla="*/ 299022 h 6673820"/>
              <a:gd name="connsiteX330" fmla="*/ 10483097 w 11748700"/>
              <a:gd name="connsiteY330" fmla="*/ 303355 h 6673820"/>
              <a:gd name="connsiteX331" fmla="*/ 10552436 w 11748700"/>
              <a:gd name="connsiteY331" fmla="*/ 312023 h 6673820"/>
              <a:gd name="connsiteX332" fmla="*/ 10634775 w 11748700"/>
              <a:gd name="connsiteY332" fmla="*/ 333691 h 6673820"/>
              <a:gd name="connsiteX333" fmla="*/ 10717114 w 11748700"/>
              <a:gd name="connsiteY333" fmla="*/ 342358 h 6673820"/>
              <a:gd name="connsiteX334" fmla="*/ 10773452 w 11748700"/>
              <a:gd name="connsiteY334" fmla="*/ 364027 h 6673820"/>
              <a:gd name="connsiteX335" fmla="*/ 10842790 w 11748700"/>
              <a:gd name="connsiteY335" fmla="*/ 385695 h 6673820"/>
              <a:gd name="connsiteX336" fmla="*/ 10903461 w 11748700"/>
              <a:gd name="connsiteY336" fmla="*/ 390028 h 6673820"/>
              <a:gd name="connsiteX337" fmla="*/ 10981467 w 11748700"/>
              <a:gd name="connsiteY337" fmla="*/ 424698 h 6673820"/>
              <a:gd name="connsiteX338" fmla="*/ 11050805 w 11748700"/>
              <a:gd name="connsiteY338" fmla="*/ 442032 h 6673820"/>
              <a:gd name="connsiteX339" fmla="*/ 11133145 w 11748700"/>
              <a:gd name="connsiteY339" fmla="*/ 476701 h 6673820"/>
              <a:gd name="connsiteX340" fmla="*/ 11154813 w 11748700"/>
              <a:gd name="connsiteY340" fmla="*/ 485369 h 6673820"/>
              <a:gd name="connsiteX341" fmla="*/ 11232819 w 11748700"/>
              <a:gd name="connsiteY341" fmla="*/ 533039 h 6673820"/>
              <a:gd name="connsiteX342" fmla="*/ 11258820 w 11748700"/>
              <a:gd name="connsiteY342" fmla="*/ 554707 h 6673820"/>
              <a:gd name="connsiteX343" fmla="*/ 11328159 w 11748700"/>
              <a:gd name="connsiteY343" fmla="*/ 645714 h 6673820"/>
              <a:gd name="connsiteX344" fmla="*/ 11371495 w 11748700"/>
              <a:gd name="connsiteY344" fmla="*/ 754055 h 6673820"/>
              <a:gd name="connsiteX345" fmla="*/ 11397497 w 11748700"/>
              <a:gd name="connsiteY345" fmla="*/ 806059 h 6673820"/>
              <a:gd name="connsiteX346" fmla="*/ 11427833 w 11748700"/>
              <a:gd name="connsiteY346" fmla="*/ 931735 h 6673820"/>
              <a:gd name="connsiteX347" fmla="*/ 11458168 w 11748700"/>
              <a:gd name="connsiteY347" fmla="*/ 1014074 h 6673820"/>
              <a:gd name="connsiteX348" fmla="*/ 11462502 w 11748700"/>
              <a:gd name="connsiteY348" fmla="*/ 1087746 h 6673820"/>
              <a:gd name="connsiteX349" fmla="*/ 11475503 w 11748700"/>
              <a:gd name="connsiteY349" fmla="*/ 1126749 h 6673820"/>
              <a:gd name="connsiteX350" fmla="*/ 11488504 w 11748700"/>
              <a:gd name="connsiteY350" fmla="*/ 1330430 h 6673820"/>
              <a:gd name="connsiteX351" fmla="*/ 11523173 w 11748700"/>
              <a:gd name="connsiteY351" fmla="*/ 1677122 h 6673820"/>
              <a:gd name="connsiteX352" fmla="*/ 11518839 w 11748700"/>
              <a:gd name="connsiteY352" fmla="*/ 1954476 h 6673820"/>
              <a:gd name="connsiteX353" fmla="*/ 11510172 w 11748700"/>
              <a:gd name="connsiteY353" fmla="*/ 2084485 h 6673820"/>
              <a:gd name="connsiteX354" fmla="*/ 11518839 w 11748700"/>
              <a:gd name="connsiteY354" fmla="*/ 2283833 h 6673820"/>
              <a:gd name="connsiteX355" fmla="*/ 11583844 w 11748700"/>
              <a:gd name="connsiteY355" fmla="*/ 2379173 h 6673820"/>
              <a:gd name="connsiteX356" fmla="*/ 11605512 w 11748700"/>
              <a:gd name="connsiteY356" fmla="*/ 2439845 h 6673820"/>
              <a:gd name="connsiteX357" fmla="*/ 11609846 w 11748700"/>
              <a:gd name="connsiteY357" fmla="*/ 2487515 h 6673820"/>
              <a:gd name="connsiteX358" fmla="*/ 11622847 w 11748700"/>
              <a:gd name="connsiteY358" fmla="*/ 2556853 h 6673820"/>
              <a:gd name="connsiteX359" fmla="*/ 11618513 w 11748700"/>
              <a:gd name="connsiteY359" fmla="*/ 2786537 h 6673820"/>
              <a:gd name="connsiteX360" fmla="*/ 11614180 w 11748700"/>
              <a:gd name="connsiteY360" fmla="*/ 3089892 h 6673820"/>
              <a:gd name="connsiteX361" fmla="*/ 11596845 w 11748700"/>
              <a:gd name="connsiteY361" fmla="*/ 3211234 h 6673820"/>
              <a:gd name="connsiteX362" fmla="*/ 11583844 w 11748700"/>
              <a:gd name="connsiteY362" fmla="*/ 3328243 h 6673820"/>
              <a:gd name="connsiteX363" fmla="*/ 11575177 w 11748700"/>
              <a:gd name="connsiteY363" fmla="*/ 3423583 h 6673820"/>
              <a:gd name="connsiteX364" fmla="*/ 11562176 w 11748700"/>
              <a:gd name="connsiteY364" fmla="*/ 3666267 h 6673820"/>
              <a:gd name="connsiteX365" fmla="*/ 11575177 w 11748700"/>
              <a:gd name="connsiteY365" fmla="*/ 4025960 h 6673820"/>
              <a:gd name="connsiteX366" fmla="*/ 11592511 w 11748700"/>
              <a:gd name="connsiteY366" fmla="*/ 4108300 h 6673820"/>
              <a:gd name="connsiteX367" fmla="*/ 11631514 w 11748700"/>
              <a:gd name="connsiteY367" fmla="*/ 4333649 h 6673820"/>
              <a:gd name="connsiteX368" fmla="*/ 11653183 w 11748700"/>
              <a:gd name="connsiteY368" fmla="*/ 4411655 h 6673820"/>
              <a:gd name="connsiteX369" fmla="*/ 11666184 w 11748700"/>
              <a:gd name="connsiteY369" fmla="*/ 4498328 h 6673820"/>
              <a:gd name="connsiteX370" fmla="*/ 11674851 w 11748700"/>
              <a:gd name="connsiteY370" fmla="*/ 4541664 h 6673820"/>
              <a:gd name="connsiteX371" fmla="*/ 11687852 w 11748700"/>
              <a:gd name="connsiteY371" fmla="*/ 4658673 h 6673820"/>
              <a:gd name="connsiteX372" fmla="*/ 11692185 w 11748700"/>
              <a:gd name="connsiteY372" fmla="*/ 4715010 h 6673820"/>
              <a:gd name="connsiteX373" fmla="*/ 11700853 w 11748700"/>
              <a:gd name="connsiteY373" fmla="*/ 4771348 h 6673820"/>
              <a:gd name="connsiteX374" fmla="*/ 11709520 w 11748700"/>
              <a:gd name="connsiteY374" fmla="*/ 4923026 h 6673820"/>
              <a:gd name="connsiteX375" fmla="*/ 11718187 w 11748700"/>
              <a:gd name="connsiteY375" fmla="*/ 4983697 h 6673820"/>
              <a:gd name="connsiteX376" fmla="*/ 11726855 w 11748700"/>
              <a:gd name="connsiteY376" fmla="*/ 5079037 h 6673820"/>
              <a:gd name="connsiteX377" fmla="*/ 11731188 w 11748700"/>
              <a:gd name="connsiteY377" fmla="*/ 5105039 h 6673820"/>
              <a:gd name="connsiteX378" fmla="*/ 11744189 w 11748700"/>
              <a:gd name="connsiteY378" fmla="*/ 5230715 h 6673820"/>
              <a:gd name="connsiteX379" fmla="*/ 11726855 w 11748700"/>
              <a:gd name="connsiteY379" fmla="*/ 5690082 h 6673820"/>
              <a:gd name="connsiteX380" fmla="*/ 11687852 w 11748700"/>
              <a:gd name="connsiteY380" fmla="*/ 5785422 h 6673820"/>
              <a:gd name="connsiteX381" fmla="*/ 11670517 w 11748700"/>
              <a:gd name="connsiteY381" fmla="*/ 5815757 h 6673820"/>
              <a:gd name="connsiteX382" fmla="*/ 11601179 w 11748700"/>
              <a:gd name="connsiteY382" fmla="*/ 5859094 h 6673820"/>
              <a:gd name="connsiteX383" fmla="*/ 11458168 w 11748700"/>
              <a:gd name="connsiteY383" fmla="*/ 5919765 h 6673820"/>
              <a:gd name="connsiteX384" fmla="*/ 11401831 w 11748700"/>
              <a:gd name="connsiteY384" fmla="*/ 5963101 h 6673820"/>
              <a:gd name="connsiteX385" fmla="*/ 11297823 w 11748700"/>
              <a:gd name="connsiteY385" fmla="*/ 6032440 h 6673820"/>
              <a:gd name="connsiteX386" fmla="*/ 11258820 w 11748700"/>
              <a:gd name="connsiteY386" fmla="*/ 6075776 h 6673820"/>
              <a:gd name="connsiteX387" fmla="*/ 11198149 w 11748700"/>
              <a:gd name="connsiteY387" fmla="*/ 6123446 h 6673820"/>
              <a:gd name="connsiteX388" fmla="*/ 11098475 w 11748700"/>
              <a:gd name="connsiteY388" fmla="*/ 6210119 h 6673820"/>
              <a:gd name="connsiteX389" fmla="*/ 10942464 w 11748700"/>
              <a:gd name="connsiteY389" fmla="*/ 6327128 h 6673820"/>
              <a:gd name="connsiteX390" fmla="*/ 10634775 w 11748700"/>
              <a:gd name="connsiteY390" fmla="*/ 6461471 h 6673820"/>
              <a:gd name="connsiteX391" fmla="*/ 10461429 w 11748700"/>
              <a:gd name="connsiteY391" fmla="*/ 6478806 h 6673820"/>
              <a:gd name="connsiteX392" fmla="*/ 10041065 w 11748700"/>
              <a:gd name="connsiteY392" fmla="*/ 6487473 h 6673820"/>
              <a:gd name="connsiteX393" fmla="*/ 9967393 w 11748700"/>
              <a:gd name="connsiteY393" fmla="*/ 6491807 h 6673820"/>
              <a:gd name="connsiteX394" fmla="*/ 9885054 w 11748700"/>
              <a:gd name="connsiteY394" fmla="*/ 6509141 h 6673820"/>
              <a:gd name="connsiteX395" fmla="*/ 9798381 w 11748700"/>
              <a:gd name="connsiteY395" fmla="*/ 6522142 h 6673820"/>
              <a:gd name="connsiteX396" fmla="*/ 9681372 w 11748700"/>
              <a:gd name="connsiteY396" fmla="*/ 6548144 h 6673820"/>
              <a:gd name="connsiteX397" fmla="*/ 9486358 w 11748700"/>
              <a:gd name="connsiteY397" fmla="*/ 6574146 h 6673820"/>
              <a:gd name="connsiteX398" fmla="*/ 9278343 w 11748700"/>
              <a:gd name="connsiteY398" fmla="*/ 6613149 h 6673820"/>
              <a:gd name="connsiteX399" fmla="*/ 9209004 w 11748700"/>
              <a:gd name="connsiteY399" fmla="*/ 6630483 h 6673820"/>
              <a:gd name="connsiteX400" fmla="*/ 8775639 w 11748700"/>
              <a:gd name="connsiteY400" fmla="*/ 6647818 h 6673820"/>
              <a:gd name="connsiteX401" fmla="*/ 8463617 w 11748700"/>
              <a:gd name="connsiteY401" fmla="*/ 6656485 h 6673820"/>
              <a:gd name="connsiteX402" fmla="*/ 8368276 w 11748700"/>
              <a:gd name="connsiteY402" fmla="*/ 6660819 h 6673820"/>
              <a:gd name="connsiteX403" fmla="*/ 8216599 w 11748700"/>
              <a:gd name="connsiteY403" fmla="*/ 6665153 h 6673820"/>
              <a:gd name="connsiteX404" fmla="*/ 7848239 w 11748700"/>
              <a:gd name="connsiteY404" fmla="*/ 6656485 h 6673820"/>
              <a:gd name="connsiteX405" fmla="*/ 7800568 w 11748700"/>
              <a:gd name="connsiteY405" fmla="*/ 6652152 h 6673820"/>
              <a:gd name="connsiteX406" fmla="*/ 7748565 w 11748700"/>
              <a:gd name="connsiteY406" fmla="*/ 6643484 h 6673820"/>
              <a:gd name="connsiteX407" fmla="*/ 7614221 w 11748700"/>
              <a:gd name="connsiteY407" fmla="*/ 6634817 h 6673820"/>
              <a:gd name="connsiteX408" fmla="*/ 7432208 w 11748700"/>
              <a:gd name="connsiteY408" fmla="*/ 6600148 h 6673820"/>
              <a:gd name="connsiteX409" fmla="*/ 7319533 w 11748700"/>
              <a:gd name="connsiteY409" fmla="*/ 6574146 h 6673820"/>
              <a:gd name="connsiteX410" fmla="*/ 7276197 w 11748700"/>
              <a:gd name="connsiteY410" fmla="*/ 6569812 h 6673820"/>
              <a:gd name="connsiteX411" fmla="*/ 7011844 w 11748700"/>
              <a:gd name="connsiteY411" fmla="*/ 6548144 h 6673820"/>
              <a:gd name="connsiteX412" fmla="*/ 6925171 w 11748700"/>
              <a:gd name="connsiteY412" fmla="*/ 6565479 h 6673820"/>
              <a:gd name="connsiteX413" fmla="*/ 6912170 w 11748700"/>
              <a:gd name="connsiteY413" fmla="*/ 6569812 h 6673820"/>
              <a:gd name="connsiteX414" fmla="*/ 6890502 w 11748700"/>
              <a:gd name="connsiteY414" fmla="*/ 6582813 h 6673820"/>
              <a:gd name="connsiteX415" fmla="*/ 6795162 w 11748700"/>
              <a:gd name="connsiteY415" fmla="*/ 6634817 h 6673820"/>
              <a:gd name="connsiteX416" fmla="*/ 6691154 w 11748700"/>
              <a:gd name="connsiteY416" fmla="*/ 6643484 h 6673820"/>
              <a:gd name="connsiteX417" fmla="*/ 6617482 w 11748700"/>
              <a:gd name="connsiteY417" fmla="*/ 6656485 h 6673820"/>
              <a:gd name="connsiteX418" fmla="*/ 6582813 w 11748700"/>
              <a:gd name="connsiteY418" fmla="*/ 6665153 h 6673820"/>
              <a:gd name="connsiteX419" fmla="*/ 6548144 w 11748700"/>
              <a:gd name="connsiteY419" fmla="*/ 6669486 h 6673820"/>
              <a:gd name="connsiteX420" fmla="*/ 6517808 w 11748700"/>
              <a:gd name="connsiteY420" fmla="*/ 6673820 h 6673820"/>
              <a:gd name="connsiteX421" fmla="*/ 6015105 w 11748700"/>
              <a:gd name="connsiteY421" fmla="*/ 6669486 h 6673820"/>
              <a:gd name="connsiteX422" fmla="*/ 5915431 w 11748700"/>
              <a:gd name="connsiteY422" fmla="*/ 6647818 h 6673820"/>
              <a:gd name="connsiteX423" fmla="*/ 5538403 w 11748700"/>
              <a:gd name="connsiteY423" fmla="*/ 6652152 h 6673820"/>
              <a:gd name="connsiteX424" fmla="*/ 5196045 w 11748700"/>
              <a:gd name="connsiteY424" fmla="*/ 6634817 h 6673820"/>
              <a:gd name="connsiteX425" fmla="*/ 4489660 w 11748700"/>
              <a:gd name="connsiteY425" fmla="*/ 6608815 h 6673820"/>
              <a:gd name="connsiteX426" fmla="*/ 4311981 w 11748700"/>
              <a:gd name="connsiteY426" fmla="*/ 6582813 h 6673820"/>
              <a:gd name="connsiteX427" fmla="*/ 4090965 w 11748700"/>
              <a:gd name="connsiteY427" fmla="*/ 6552478 h 6673820"/>
              <a:gd name="connsiteX428" fmla="*/ 3999958 w 11748700"/>
              <a:gd name="connsiteY428" fmla="*/ 6513475 h 6673820"/>
              <a:gd name="connsiteX429" fmla="*/ 3666267 w 11748700"/>
              <a:gd name="connsiteY429" fmla="*/ 6448470 h 6673820"/>
              <a:gd name="connsiteX430" fmla="*/ 3588261 w 11748700"/>
              <a:gd name="connsiteY430" fmla="*/ 6439803 h 6673820"/>
              <a:gd name="connsiteX431" fmla="*/ 3336910 w 11748700"/>
              <a:gd name="connsiteY431" fmla="*/ 6405134 h 6673820"/>
              <a:gd name="connsiteX432" fmla="*/ 3003219 w 11748700"/>
              <a:gd name="connsiteY432" fmla="*/ 6340129 h 6673820"/>
              <a:gd name="connsiteX433" fmla="*/ 2825539 w 11748700"/>
              <a:gd name="connsiteY433" fmla="*/ 6309793 h 6673820"/>
              <a:gd name="connsiteX434" fmla="*/ 2678195 w 11748700"/>
              <a:gd name="connsiteY434" fmla="*/ 6288125 h 6673820"/>
              <a:gd name="connsiteX435" fmla="*/ 2500515 w 11748700"/>
              <a:gd name="connsiteY435" fmla="*/ 6305460 h 6673820"/>
              <a:gd name="connsiteX436" fmla="*/ 2439844 w 11748700"/>
              <a:gd name="connsiteY436" fmla="*/ 6314127 h 6673820"/>
              <a:gd name="connsiteX437" fmla="*/ 2244830 w 11748700"/>
              <a:gd name="connsiteY437" fmla="*/ 6361797 h 6673820"/>
              <a:gd name="connsiteX438" fmla="*/ 2088819 w 11748700"/>
              <a:gd name="connsiteY438" fmla="*/ 6383465 h 6673820"/>
              <a:gd name="connsiteX439" fmla="*/ 2015147 w 11748700"/>
              <a:gd name="connsiteY439" fmla="*/ 6400800 h 6673820"/>
              <a:gd name="connsiteX440" fmla="*/ 1950142 w 11748700"/>
              <a:gd name="connsiteY440" fmla="*/ 6409467 h 6673820"/>
              <a:gd name="connsiteX441" fmla="*/ 1815799 w 11748700"/>
              <a:gd name="connsiteY441" fmla="*/ 6444137 h 6673820"/>
              <a:gd name="connsiteX442" fmla="*/ 1681456 w 11748700"/>
              <a:gd name="connsiteY442" fmla="*/ 6452804 h 6673820"/>
              <a:gd name="connsiteX443" fmla="*/ 1473440 w 11748700"/>
              <a:gd name="connsiteY443" fmla="*/ 6431136 h 6673820"/>
              <a:gd name="connsiteX444" fmla="*/ 1369433 w 11748700"/>
              <a:gd name="connsiteY444" fmla="*/ 6418135 h 6673820"/>
              <a:gd name="connsiteX445" fmla="*/ 1287093 w 11748700"/>
              <a:gd name="connsiteY445" fmla="*/ 6405134 h 6673820"/>
              <a:gd name="connsiteX446" fmla="*/ 1239423 w 11748700"/>
              <a:gd name="connsiteY446" fmla="*/ 6396466 h 6673820"/>
              <a:gd name="connsiteX447" fmla="*/ 1165751 w 11748700"/>
              <a:gd name="connsiteY447" fmla="*/ 6370464 h 6673820"/>
              <a:gd name="connsiteX448" fmla="*/ 1053076 w 11748700"/>
              <a:gd name="connsiteY448" fmla="*/ 6335795 h 6673820"/>
              <a:gd name="connsiteX449" fmla="*/ 892731 w 11748700"/>
              <a:gd name="connsiteY449" fmla="*/ 6244789 h 6673820"/>
              <a:gd name="connsiteX450" fmla="*/ 858062 w 11748700"/>
              <a:gd name="connsiteY450" fmla="*/ 6218787 h 6673820"/>
              <a:gd name="connsiteX451" fmla="*/ 775723 w 11748700"/>
              <a:gd name="connsiteY451" fmla="*/ 6149448 h 6673820"/>
              <a:gd name="connsiteX452" fmla="*/ 719385 w 11748700"/>
              <a:gd name="connsiteY452" fmla="*/ 6023773 h 6673820"/>
              <a:gd name="connsiteX453" fmla="*/ 654381 w 11748700"/>
              <a:gd name="connsiteY453" fmla="*/ 5950101 h 6673820"/>
              <a:gd name="connsiteX454" fmla="*/ 628379 w 11748700"/>
              <a:gd name="connsiteY454" fmla="*/ 5893763 h 6673820"/>
              <a:gd name="connsiteX455" fmla="*/ 576375 w 11748700"/>
              <a:gd name="connsiteY455" fmla="*/ 5802756 h 6673820"/>
              <a:gd name="connsiteX456" fmla="*/ 489702 w 11748700"/>
              <a:gd name="connsiteY456" fmla="*/ 5620743 h 6673820"/>
              <a:gd name="connsiteX457" fmla="*/ 476701 w 11748700"/>
              <a:gd name="connsiteY457" fmla="*/ 5551405 h 6673820"/>
              <a:gd name="connsiteX458" fmla="*/ 372693 w 11748700"/>
              <a:gd name="connsiteY458" fmla="*/ 5317388 h 6673820"/>
              <a:gd name="connsiteX459" fmla="*/ 359693 w 11748700"/>
              <a:gd name="connsiteY459" fmla="*/ 5269718 h 6673820"/>
              <a:gd name="connsiteX460" fmla="*/ 329357 w 11748700"/>
              <a:gd name="connsiteY460" fmla="*/ 5183045 h 6673820"/>
              <a:gd name="connsiteX461" fmla="*/ 281687 w 11748700"/>
              <a:gd name="connsiteY461" fmla="*/ 5083371 h 6673820"/>
              <a:gd name="connsiteX462" fmla="*/ 251351 w 11748700"/>
              <a:gd name="connsiteY462" fmla="*/ 5009699 h 6673820"/>
              <a:gd name="connsiteX463" fmla="*/ 238350 w 11748700"/>
              <a:gd name="connsiteY463" fmla="*/ 4970696 h 6673820"/>
              <a:gd name="connsiteX464" fmla="*/ 212348 w 11748700"/>
              <a:gd name="connsiteY464" fmla="*/ 4936027 h 6673820"/>
              <a:gd name="connsiteX465" fmla="*/ 177679 w 11748700"/>
              <a:gd name="connsiteY465" fmla="*/ 4849354 h 6673820"/>
              <a:gd name="connsiteX466" fmla="*/ 125675 w 11748700"/>
              <a:gd name="connsiteY466" fmla="*/ 4745346 h 6673820"/>
              <a:gd name="connsiteX467" fmla="*/ 99674 w 11748700"/>
              <a:gd name="connsiteY467" fmla="*/ 4654339 h 6673820"/>
              <a:gd name="connsiteX468" fmla="*/ 73672 w 11748700"/>
              <a:gd name="connsiteY468" fmla="*/ 4602336 h 6673820"/>
              <a:gd name="connsiteX469" fmla="*/ 69338 w 11748700"/>
              <a:gd name="connsiteY469" fmla="*/ 4580667 h 6673820"/>
              <a:gd name="connsiteX470" fmla="*/ 47670 w 11748700"/>
              <a:gd name="connsiteY470" fmla="*/ 4537331 h 6673820"/>
              <a:gd name="connsiteX471" fmla="*/ 39002 w 11748700"/>
              <a:gd name="connsiteY471" fmla="*/ 4515663 h 6673820"/>
              <a:gd name="connsiteX472" fmla="*/ 34669 w 11748700"/>
              <a:gd name="connsiteY472" fmla="*/ 4493994 h 6673820"/>
              <a:gd name="connsiteX473" fmla="*/ 30335 w 11748700"/>
              <a:gd name="connsiteY473" fmla="*/ 4450658 h 6673820"/>
              <a:gd name="connsiteX474" fmla="*/ 21668 w 11748700"/>
              <a:gd name="connsiteY474" fmla="*/ 4428990 h 6673820"/>
              <a:gd name="connsiteX475" fmla="*/ 13001 w 11748700"/>
              <a:gd name="connsiteY475" fmla="*/ 4359651 h 6673820"/>
              <a:gd name="connsiteX476" fmla="*/ 0 w 11748700"/>
              <a:gd name="connsiteY476" fmla="*/ 4238309 h 6673820"/>
              <a:gd name="connsiteX477" fmla="*/ 4333 w 11748700"/>
              <a:gd name="connsiteY477" fmla="*/ 4025960 h 6673820"/>
              <a:gd name="connsiteX478" fmla="*/ 13001 w 11748700"/>
              <a:gd name="connsiteY478" fmla="*/ 3999958 h 6673820"/>
              <a:gd name="connsiteX479" fmla="*/ 17334 w 11748700"/>
              <a:gd name="connsiteY479" fmla="*/ 3973956 h 6673820"/>
              <a:gd name="connsiteX480" fmla="*/ 26002 w 11748700"/>
              <a:gd name="connsiteY480" fmla="*/ 3930620 h 6673820"/>
              <a:gd name="connsiteX481" fmla="*/ 34669 w 11748700"/>
              <a:gd name="connsiteY481" fmla="*/ 3878616 h 6673820"/>
              <a:gd name="connsiteX482" fmla="*/ 43336 w 11748700"/>
              <a:gd name="connsiteY482" fmla="*/ 3861282 h 6673820"/>
              <a:gd name="connsiteX483" fmla="*/ 47670 w 11748700"/>
              <a:gd name="connsiteY483" fmla="*/ 3843947 h 6673820"/>
              <a:gd name="connsiteX484" fmla="*/ 56337 w 11748700"/>
              <a:gd name="connsiteY484" fmla="*/ 3826612 h 6673820"/>
              <a:gd name="connsiteX485" fmla="*/ 69338 w 11748700"/>
              <a:gd name="connsiteY485" fmla="*/ 3787610 h 6673820"/>
              <a:gd name="connsiteX486" fmla="*/ 78005 w 11748700"/>
              <a:gd name="connsiteY486" fmla="*/ 3770275 h 6673820"/>
              <a:gd name="connsiteX487" fmla="*/ 95340 w 11748700"/>
              <a:gd name="connsiteY487" fmla="*/ 3718271 h 6673820"/>
              <a:gd name="connsiteX488" fmla="*/ 104007 w 11748700"/>
              <a:gd name="connsiteY488" fmla="*/ 3696603 h 6673820"/>
              <a:gd name="connsiteX489" fmla="*/ 151677 w 11748700"/>
              <a:gd name="connsiteY489" fmla="*/ 3657600 h 6673820"/>
              <a:gd name="connsiteX490" fmla="*/ 294688 w 11748700"/>
              <a:gd name="connsiteY490" fmla="*/ 3661934 h 6673820"/>
              <a:gd name="connsiteX491" fmla="*/ 359693 w 11748700"/>
              <a:gd name="connsiteY491" fmla="*/ 3692269 h 6673820"/>
              <a:gd name="connsiteX492" fmla="*/ 377027 w 11748700"/>
              <a:gd name="connsiteY492" fmla="*/ 3709604 h 6673820"/>
              <a:gd name="connsiteX493" fmla="*/ 437698 w 11748700"/>
              <a:gd name="connsiteY493" fmla="*/ 3726938 h 6673820"/>
              <a:gd name="connsiteX494" fmla="*/ 511177 w 11748700"/>
              <a:gd name="connsiteY49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224193 w 11748700"/>
              <a:gd name="connsiteY124" fmla="*/ 4637005 h 6673820"/>
              <a:gd name="connsiteX125" fmla="*/ 7245861 w 11748700"/>
              <a:gd name="connsiteY125" fmla="*/ 4632671 h 6673820"/>
              <a:gd name="connsiteX126" fmla="*/ 7271863 w 11748700"/>
              <a:gd name="connsiteY126" fmla="*/ 4628337 h 6673820"/>
              <a:gd name="connsiteX127" fmla="*/ 7284864 w 11748700"/>
              <a:gd name="connsiteY127" fmla="*/ 4624004 h 6673820"/>
              <a:gd name="connsiteX128" fmla="*/ 7310866 w 11748700"/>
              <a:gd name="connsiteY128" fmla="*/ 4619670 h 6673820"/>
              <a:gd name="connsiteX129" fmla="*/ 7328201 w 11748700"/>
              <a:gd name="connsiteY129" fmla="*/ 4615337 h 6673820"/>
              <a:gd name="connsiteX130" fmla="*/ 7436542 w 11748700"/>
              <a:gd name="connsiteY130" fmla="*/ 4619670 h 6673820"/>
              <a:gd name="connsiteX131" fmla="*/ 7492879 w 11748700"/>
              <a:gd name="connsiteY131" fmla="*/ 4632671 h 6673820"/>
              <a:gd name="connsiteX132" fmla="*/ 7505880 w 11748700"/>
              <a:gd name="connsiteY132" fmla="*/ 4637005 h 6673820"/>
              <a:gd name="connsiteX133" fmla="*/ 7531882 w 11748700"/>
              <a:gd name="connsiteY133" fmla="*/ 4641338 h 6673820"/>
              <a:gd name="connsiteX134" fmla="*/ 7562218 w 11748700"/>
              <a:gd name="connsiteY134" fmla="*/ 4650006 h 6673820"/>
              <a:gd name="connsiteX135" fmla="*/ 7570885 w 11748700"/>
              <a:gd name="connsiteY135" fmla="*/ 4663007 h 6673820"/>
              <a:gd name="connsiteX136" fmla="*/ 7588220 w 11748700"/>
              <a:gd name="connsiteY136" fmla="*/ 4697676 h 6673820"/>
              <a:gd name="connsiteX137" fmla="*/ 7601220 w 11748700"/>
              <a:gd name="connsiteY137" fmla="*/ 4715010 h 6673820"/>
              <a:gd name="connsiteX138" fmla="*/ 7614221 w 11748700"/>
              <a:gd name="connsiteY138" fmla="*/ 4728011 h 6673820"/>
              <a:gd name="connsiteX139" fmla="*/ 7622889 w 11748700"/>
              <a:gd name="connsiteY139" fmla="*/ 4745346 h 6673820"/>
              <a:gd name="connsiteX140" fmla="*/ 7640223 w 11748700"/>
              <a:gd name="connsiteY140" fmla="*/ 4767014 h 6673820"/>
              <a:gd name="connsiteX141" fmla="*/ 7661892 w 11748700"/>
              <a:gd name="connsiteY141" fmla="*/ 4801683 h 6673820"/>
              <a:gd name="connsiteX142" fmla="*/ 7666225 w 11748700"/>
              <a:gd name="connsiteY142" fmla="*/ 4814684 h 6673820"/>
              <a:gd name="connsiteX143" fmla="*/ 7674893 w 11748700"/>
              <a:gd name="connsiteY143" fmla="*/ 4827685 h 6673820"/>
              <a:gd name="connsiteX144" fmla="*/ 7731230 w 11748700"/>
              <a:gd name="connsiteY144" fmla="*/ 4888356 h 6673820"/>
              <a:gd name="connsiteX145" fmla="*/ 7744231 w 11748700"/>
              <a:gd name="connsiteY145" fmla="*/ 4901357 h 6673820"/>
              <a:gd name="connsiteX146" fmla="*/ 7765899 w 11748700"/>
              <a:gd name="connsiteY146" fmla="*/ 4931693 h 6673820"/>
              <a:gd name="connsiteX147" fmla="*/ 7809236 w 11748700"/>
              <a:gd name="connsiteY147" fmla="*/ 4966362 h 6673820"/>
              <a:gd name="connsiteX148" fmla="*/ 7908910 w 11748700"/>
              <a:gd name="connsiteY148" fmla="*/ 4962028 h 6673820"/>
              <a:gd name="connsiteX149" fmla="*/ 7973914 w 11748700"/>
              <a:gd name="connsiteY149" fmla="*/ 4953361 h 6673820"/>
              <a:gd name="connsiteX150" fmla="*/ 7995583 w 11748700"/>
              <a:gd name="connsiteY150" fmla="*/ 4949028 h 6673820"/>
              <a:gd name="connsiteX151" fmla="*/ 8069255 w 11748700"/>
              <a:gd name="connsiteY151" fmla="*/ 4944694 h 6673820"/>
              <a:gd name="connsiteX152" fmla="*/ 8147260 w 11748700"/>
              <a:gd name="connsiteY152" fmla="*/ 4931693 h 6673820"/>
              <a:gd name="connsiteX153" fmla="*/ 8199264 w 11748700"/>
              <a:gd name="connsiteY153" fmla="*/ 4918692 h 6673820"/>
              <a:gd name="connsiteX154" fmla="*/ 8238267 w 11748700"/>
              <a:gd name="connsiteY154" fmla="*/ 4910025 h 6673820"/>
              <a:gd name="connsiteX155" fmla="*/ 8298938 w 11748700"/>
              <a:gd name="connsiteY155" fmla="*/ 4875355 h 6673820"/>
              <a:gd name="connsiteX156" fmla="*/ 8320606 w 11748700"/>
              <a:gd name="connsiteY156" fmla="*/ 4866688 h 6673820"/>
              <a:gd name="connsiteX157" fmla="*/ 8342275 w 11748700"/>
              <a:gd name="connsiteY157" fmla="*/ 4853687 h 6673820"/>
              <a:gd name="connsiteX158" fmla="*/ 8411613 w 11748700"/>
              <a:gd name="connsiteY158" fmla="*/ 4823352 h 6673820"/>
              <a:gd name="connsiteX159" fmla="*/ 8433281 w 11748700"/>
              <a:gd name="connsiteY159" fmla="*/ 4810351 h 6673820"/>
              <a:gd name="connsiteX160" fmla="*/ 8463617 w 11748700"/>
              <a:gd name="connsiteY160" fmla="*/ 4788683 h 6673820"/>
              <a:gd name="connsiteX161" fmla="*/ 8532955 w 11748700"/>
              <a:gd name="connsiteY161" fmla="*/ 4758347 h 6673820"/>
              <a:gd name="connsiteX162" fmla="*/ 8576292 w 11748700"/>
              <a:gd name="connsiteY162" fmla="*/ 4736679 h 6673820"/>
              <a:gd name="connsiteX163" fmla="*/ 8597960 w 11748700"/>
              <a:gd name="connsiteY163" fmla="*/ 4723678 h 6673820"/>
              <a:gd name="connsiteX164" fmla="*/ 8632629 w 11748700"/>
              <a:gd name="connsiteY164" fmla="*/ 4706343 h 6673820"/>
              <a:gd name="connsiteX165" fmla="*/ 8671632 w 11748700"/>
              <a:gd name="connsiteY165" fmla="*/ 4680341 h 6673820"/>
              <a:gd name="connsiteX166" fmla="*/ 8727969 w 11748700"/>
              <a:gd name="connsiteY166" fmla="*/ 4641338 h 6673820"/>
              <a:gd name="connsiteX167" fmla="*/ 8758305 w 11748700"/>
              <a:gd name="connsiteY167" fmla="*/ 4615337 h 6673820"/>
              <a:gd name="connsiteX168" fmla="*/ 8827643 w 11748700"/>
              <a:gd name="connsiteY168" fmla="*/ 4567666 h 6673820"/>
              <a:gd name="connsiteX169" fmla="*/ 8914316 w 11748700"/>
              <a:gd name="connsiteY169" fmla="*/ 4515663 h 6673820"/>
              <a:gd name="connsiteX170" fmla="*/ 8940318 w 11748700"/>
              <a:gd name="connsiteY170" fmla="*/ 4493994 h 6673820"/>
              <a:gd name="connsiteX171" fmla="*/ 8961986 w 11748700"/>
              <a:gd name="connsiteY171" fmla="*/ 4472326 h 6673820"/>
              <a:gd name="connsiteX172" fmla="*/ 9000989 w 11748700"/>
              <a:gd name="connsiteY172" fmla="*/ 4437657 h 6673820"/>
              <a:gd name="connsiteX173" fmla="*/ 9022657 w 11748700"/>
              <a:gd name="connsiteY173" fmla="*/ 4415989 h 6673820"/>
              <a:gd name="connsiteX174" fmla="*/ 9052993 w 11748700"/>
              <a:gd name="connsiteY174" fmla="*/ 4389987 h 6673820"/>
              <a:gd name="connsiteX175" fmla="*/ 9109330 w 11748700"/>
              <a:gd name="connsiteY175" fmla="*/ 4329316 h 6673820"/>
              <a:gd name="connsiteX176" fmla="*/ 9165668 w 11748700"/>
              <a:gd name="connsiteY176" fmla="*/ 4290313 h 6673820"/>
              <a:gd name="connsiteX177" fmla="*/ 9191670 w 11748700"/>
              <a:gd name="connsiteY177" fmla="*/ 4268645 h 6673820"/>
              <a:gd name="connsiteX178" fmla="*/ 9248007 w 11748700"/>
              <a:gd name="connsiteY178" fmla="*/ 4238309 h 6673820"/>
              <a:gd name="connsiteX179" fmla="*/ 9339014 w 11748700"/>
              <a:gd name="connsiteY179" fmla="*/ 4155970 h 6673820"/>
              <a:gd name="connsiteX180" fmla="*/ 9430020 w 11748700"/>
              <a:gd name="connsiteY180" fmla="*/ 4025960 h 6673820"/>
              <a:gd name="connsiteX181" fmla="*/ 9495025 w 11748700"/>
              <a:gd name="connsiteY181" fmla="*/ 3900284 h 6673820"/>
              <a:gd name="connsiteX182" fmla="*/ 9568697 w 11748700"/>
              <a:gd name="connsiteY182" fmla="*/ 3796277 h 6673820"/>
              <a:gd name="connsiteX183" fmla="*/ 9612034 w 11748700"/>
              <a:gd name="connsiteY183" fmla="*/ 3713937 h 6673820"/>
              <a:gd name="connsiteX184" fmla="*/ 9655370 w 11748700"/>
              <a:gd name="connsiteY184" fmla="*/ 3644599 h 6673820"/>
              <a:gd name="connsiteX185" fmla="*/ 9651037 w 11748700"/>
              <a:gd name="connsiteY185" fmla="*/ 3475587 h 6673820"/>
              <a:gd name="connsiteX186" fmla="*/ 9612034 w 11748700"/>
              <a:gd name="connsiteY186" fmla="*/ 3410582 h 6673820"/>
              <a:gd name="connsiteX187" fmla="*/ 9473357 w 11748700"/>
              <a:gd name="connsiteY187" fmla="*/ 3237236 h 6673820"/>
              <a:gd name="connsiteX188" fmla="*/ 9399685 w 11748700"/>
              <a:gd name="connsiteY188" fmla="*/ 3176565 h 6673820"/>
              <a:gd name="connsiteX189" fmla="*/ 9347681 w 11748700"/>
              <a:gd name="connsiteY189" fmla="*/ 3128895 h 6673820"/>
              <a:gd name="connsiteX190" fmla="*/ 9217672 w 11748700"/>
              <a:gd name="connsiteY190" fmla="*/ 3042222 h 6673820"/>
              <a:gd name="connsiteX191" fmla="*/ 9083329 w 11748700"/>
              <a:gd name="connsiteY191" fmla="*/ 2968550 h 6673820"/>
              <a:gd name="connsiteX192" fmla="*/ 8983655 w 11748700"/>
              <a:gd name="connsiteY192" fmla="*/ 2933881 h 6673820"/>
              <a:gd name="connsiteX193" fmla="*/ 8831977 w 11748700"/>
              <a:gd name="connsiteY193" fmla="*/ 2873210 h 6673820"/>
              <a:gd name="connsiteX194" fmla="*/ 8680299 w 11748700"/>
              <a:gd name="connsiteY194" fmla="*/ 2803871 h 6673820"/>
              <a:gd name="connsiteX195" fmla="*/ 8567624 w 11748700"/>
              <a:gd name="connsiteY195" fmla="*/ 2773536 h 6673820"/>
              <a:gd name="connsiteX196" fmla="*/ 8446282 w 11748700"/>
              <a:gd name="connsiteY196" fmla="*/ 2730199 h 6673820"/>
              <a:gd name="connsiteX197" fmla="*/ 8242601 w 11748700"/>
              <a:gd name="connsiteY197" fmla="*/ 2673862 h 6673820"/>
              <a:gd name="connsiteX198" fmla="*/ 7917577 w 11748700"/>
              <a:gd name="connsiteY198" fmla="*/ 2561187 h 6673820"/>
              <a:gd name="connsiteX199" fmla="*/ 7683560 w 11748700"/>
              <a:gd name="connsiteY199" fmla="*/ 2496182 h 6673820"/>
              <a:gd name="connsiteX200" fmla="*/ 7302199 w 11748700"/>
              <a:gd name="connsiteY200" fmla="*/ 2379173 h 6673820"/>
              <a:gd name="connsiteX201" fmla="*/ 6920838 w 11748700"/>
              <a:gd name="connsiteY201" fmla="*/ 2322836 h 6673820"/>
              <a:gd name="connsiteX202" fmla="*/ 6799495 w 11748700"/>
              <a:gd name="connsiteY202" fmla="*/ 2288167 h 6673820"/>
              <a:gd name="connsiteX203" fmla="*/ 6730157 w 11748700"/>
              <a:gd name="connsiteY203" fmla="*/ 2279500 h 6673820"/>
              <a:gd name="connsiteX204" fmla="*/ 6630483 w 11748700"/>
              <a:gd name="connsiteY204" fmla="*/ 2262165 h 6673820"/>
              <a:gd name="connsiteX205" fmla="*/ 6582813 w 11748700"/>
              <a:gd name="connsiteY205" fmla="*/ 2249164 h 6673820"/>
              <a:gd name="connsiteX206" fmla="*/ 6478805 w 11748700"/>
              <a:gd name="connsiteY206" fmla="*/ 2240497 h 6673820"/>
              <a:gd name="connsiteX207" fmla="*/ 5997770 w 11748700"/>
              <a:gd name="connsiteY207" fmla="*/ 2227496 h 6673820"/>
              <a:gd name="connsiteX208" fmla="*/ 5183044 w 11748700"/>
              <a:gd name="connsiteY208" fmla="*/ 2223162 h 6673820"/>
              <a:gd name="connsiteX209" fmla="*/ 4593668 w 11748700"/>
              <a:gd name="connsiteY209" fmla="*/ 2201494 h 6673820"/>
              <a:gd name="connsiteX210" fmla="*/ 4467992 w 11748700"/>
              <a:gd name="connsiteY210" fmla="*/ 2188493 h 6673820"/>
              <a:gd name="connsiteX211" fmla="*/ 4277311 w 11748700"/>
              <a:gd name="connsiteY211" fmla="*/ 2171158 h 6673820"/>
              <a:gd name="connsiteX212" fmla="*/ 4207973 w 11748700"/>
              <a:gd name="connsiteY212" fmla="*/ 2162491 h 6673820"/>
              <a:gd name="connsiteX213" fmla="*/ 4168970 w 11748700"/>
              <a:gd name="connsiteY213" fmla="*/ 2153824 h 6673820"/>
              <a:gd name="connsiteX214" fmla="*/ 3722604 w 11748700"/>
              <a:gd name="connsiteY214" fmla="*/ 2145156 h 6673820"/>
              <a:gd name="connsiteX215" fmla="*/ 3627264 w 11748700"/>
              <a:gd name="connsiteY215" fmla="*/ 2136489 h 6673820"/>
              <a:gd name="connsiteX216" fmla="*/ 3592595 w 11748700"/>
              <a:gd name="connsiteY216" fmla="*/ 2123488 h 6673820"/>
              <a:gd name="connsiteX217" fmla="*/ 3471253 w 11748700"/>
              <a:gd name="connsiteY217" fmla="*/ 2101820 h 6673820"/>
              <a:gd name="connsiteX218" fmla="*/ 3349911 w 11748700"/>
              <a:gd name="connsiteY218" fmla="*/ 2054150 h 6673820"/>
              <a:gd name="connsiteX219" fmla="*/ 3228568 w 11748700"/>
              <a:gd name="connsiteY219" fmla="*/ 2006480 h 6673820"/>
              <a:gd name="connsiteX220" fmla="*/ 3206900 w 11748700"/>
              <a:gd name="connsiteY220" fmla="*/ 1989145 h 6673820"/>
              <a:gd name="connsiteX221" fmla="*/ 3163564 w 11748700"/>
              <a:gd name="connsiteY221" fmla="*/ 1967477 h 6673820"/>
              <a:gd name="connsiteX222" fmla="*/ 3124561 w 11748700"/>
              <a:gd name="connsiteY222" fmla="*/ 1932808 h 6673820"/>
              <a:gd name="connsiteX223" fmla="*/ 3094225 w 11748700"/>
              <a:gd name="connsiteY223" fmla="*/ 1911139 h 6673820"/>
              <a:gd name="connsiteX224" fmla="*/ 3020553 w 11748700"/>
              <a:gd name="connsiteY224" fmla="*/ 1850468 h 6673820"/>
              <a:gd name="connsiteX225" fmla="*/ 2994551 w 11748700"/>
              <a:gd name="connsiteY225" fmla="*/ 1828800 h 6673820"/>
              <a:gd name="connsiteX226" fmla="*/ 2977217 w 11748700"/>
              <a:gd name="connsiteY226" fmla="*/ 1807132 h 6673820"/>
              <a:gd name="connsiteX227" fmla="*/ 2964216 w 11748700"/>
              <a:gd name="connsiteY227" fmla="*/ 1794131 h 6673820"/>
              <a:gd name="connsiteX228" fmla="*/ 2951215 w 11748700"/>
              <a:gd name="connsiteY228" fmla="*/ 1768129 h 6673820"/>
              <a:gd name="connsiteX229" fmla="*/ 2933880 w 11748700"/>
              <a:gd name="connsiteY229" fmla="*/ 1746461 h 6673820"/>
              <a:gd name="connsiteX230" fmla="*/ 2916546 w 11748700"/>
              <a:gd name="connsiteY230" fmla="*/ 1720459 h 6673820"/>
              <a:gd name="connsiteX231" fmla="*/ 2899211 w 11748700"/>
              <a:gd name="connsiteY231" fmla="*/ 1703124 h 6673820"/>
              <a:gd name="connsiteX232" fmla="*/ 2890544 w 11748700"/>
              <a:gd name="connsiteY232" fmla="*/ 1690123 h 6673820"/>
              <a:gd name="connsiteX233" fmla="*/ 2829873 w 11748700"/>
              <a:gd name="connsiteY233" fmla="*/ 1607784 h 6673820"/>
              <a:gd name="connsiteX234" fmla="*/ 2816872 w 11748700"/>
              <a:gd name="connsiteY234" fmla="*/ 1577448 h 6673820"/>
              <a:gd name="connsiteX235" fmla="*/ 2812538 w 11748700"/>
              <a:gd name="connsiteY235" fmla="*/ 1542779 h 6673820"/>
              <a:gd name="connsiteX236" fmla="*/ 2808204 w 11748700"/>
              <a:gd name="connsiteY236" fmla="*/ 1430104 h 6673820"/>
              <a:gd name="connsiteX237" fmla="*/ 2799537 w 11748700"/>
              <a:gd name="connsiteY237" fmla="*/ 1391101 h 6673820"/>
              <a:gd name="connsiteX238" fmla="*/ 2795203 w 11748700"/>
              <a:gd name="connsiteY238" fmla="*/ 1343431 h 6673820"/>
              <a:gd name="connsiteX239" fmla="*/ 2786536 w 11748700"/>
              <a:gd name="connsiteY239" fmla="*/ 1300095 h 6673820"/>
              <a:gd name="connsiteX240" fmla="*/ 2773535 w 11748700"/>
              <a:gd name="connsiteY240" fmla="*/ 1152751 h 6673820"/>
              <a:gd name="connsiteX241" fmla="*/ 2769202 w 11748700"/>
              <a:gd name="connsiteY241" fmla="*/ 1135416 h 6673820"/>
              <a:gd name="connsiteX242" fmla="*/ 2777869 w 11748700"/>
              <a:gd name="connsiteY242" fmla="*/ 996739 h 6673820"/>
              <a:gd name="connsiteX243" fmla="*/ 2786536 w 11748700"/>
              <a:gd name="connsiteY243" fmla="*/ 966404 h 6673820"/>
              <a:gd name="connsiteX244" fmla="*/ 2812538 w 11748700"/>
              <a:gd name="connsiteY244" fmla="*/ 905733 h 6673820"/>
              <a:gd name="connsiteX245" fmla="*/ 2847207 w 11748700"/>
              <a:gd name="connsiteY245" fmla="*/ 862396 h 6673820"/>
              <a:gd name="connsiteX246" fmla="*/ 2864542 w 11748700"/>
              <a:gd name="connsiteY246" fmla="*/ 840728 h 6673820"/>
              <a:gd name="connsiteX247" fmla="*/ 2881876 w 11748700"/>
              <a:gd name="connsiteY247" fmla="*/ 827727 h 6673820"/>
              <a:gd name="connsiteX248" fmla="*/ 2894877 w 11748700"/>
              <a:gd name="connsiteY248" fmla="*/ 819060 h 6673820"/>
              <a:gd name="connsiteX249" fmla="*/ 2912212 w 11748700"/>
              <a:gd name="connsiteY249" fmla="*/ 801725 h 6673820"/>
              <a:gd name="connsiteX250" fmla="*/ 3003219 w 11748700"/>
              <a:gd name="connsiteY250" fmla="*/ 775723 h 6673820"/>
              <a:gd name="connsiteX251" fmla="*/ 3115893 w 11748700"/>
              <a:gd name="connsiteY251" fmla="*/ 749721 h 6673820"/>
              <a:gd name="connsiteX252" fmla="*/ 3137562 w 11748700"/>
              <a:gd name="connsiteY252" fmla="*/ 741054 h 6673820"/>
              <a:gd name="connsiteX253" fmla="*/ 3163564 w 11748700"/>
              <a:gd name="connsiteY253" fmla="*/ 732387 h 6673820"/>
              <a:gd name="connsiteX254" fmla="*/ 3219901 w 11748700"/>
              <a:gd name="connsiteY254" fmla="*/ 702051 h 6673820"/>
              <a:gd name="connsiteX255" fmla="*/ 3237236 w 11748700"/>
              <a:gd name="connsiteY255" fmla="*/ 689050 h 6673820"/>
              <a:gd name="connsiteX256" fmla="*/ 3293573 w 11748700"/>
              <a:gd name="connsiteY256" fmla="*/ 663048 h 6673820"/>
              <a:gd name="connsiteX257" fmla="*/ 3323909 w 11748700"/>
              <a:gd name="connsiteY257" fmla="*/ 650047 h 6673820"/>
              <a:gd name="connsiteX258" fmla="*/ 3362911 w 11748700"/>
              <a:gd name="connsiteY258" fmla="*/ 641380 h 6673820"/>
              <a:gd name="connsiteX259" fmla="*/ 3488587 w 11748700"/>
              <a:gd name="connsiteY259" fmla="*/ 619712 h 6673820"/>
              <a:gd name="connsiteX260" fmla="*/ 3644599 w 11748700"/>
              <a:gd name="connsiteY260" fmla="*/ 598044 h 6673820"/>
              <a:gd name="connsiteX261" fmla="*/ 3731272 w 11748700"/>
              <a:gd name="connsiteY261" fmla="*/ 589376 h 6673820"/>
              <a:gd name="connsiteX262" fmla="*/ 3809277 w 11748700"/>
              <a:gd name="connsiteY262" fmla="*/ 576375 h 6673820"/>
              <a:gd name="connsiteX263" fmla="*/ 3891617 w 11748700"/>
              <a:gd name="connsiteY263" fmla="*/ 567708 h 6673820"/>
              <a:gd name="connsiteX264" fmla="*/ 4359651 w 11748700"/>
              <a:gd name="connsiteY264" fmla="*/ 533039 h 6673820"/>
              <a:gd name="connsiteX265" fmla="*/ 4428989 w 11748700"/>
              <a:gd name="connsiteY265" fmla="*/ 520038 h 6673820"/>
              <a:gd name="connsiteX266" fmla="*/ 4554665 w 11748700"/>
              <a:gd name="connsiteY266" fmla="*/ 507037 h 6673820"/>
              <a:gd name="connsiteX267" fmla="*/ 4654339 w 11748700"/>
              <a:gd name="connsiteY267" fmla="*/ 485369 h 6673820"/>
              <a:gd name="connsiteX268" fmla="*/ 4758347 w 11748700"/>
              <a:gd name="connsiteY268" fmla="*/ 437699 h 6673820"/>
              <a:gd name="connsiteX269" fmla="*/ 4888356 w 11748700"/>
              <a:gd name="connsiteY269" fmla="*/ 416030 h 6673820"/>
              <a:gd name="connsiteX270" fmla="*/ 5105039 w 11748700"/>
              <a:gd name="connsiteY270" fmla="*/ 364027 h 6673820"/>
              <a:gd name="connsiteX271" fmla="*/ 5209046 w 11748700"/>
              <a:gd name="connsiteY271" fmla="*/ 351026 h 6673820"/>
              <a:gd name="connsiteX272" fmla="*/ 5386726 w 11748700"/>
              <a:gd name="connsiteY272" fmla="*/ 329357 h 6673820"/>
              <a:gd name="connsiteX273" fmla="*/ 5560072 w 11748700"/>
              <a:gd name="connsiteY273" fmla="*/ 320690 h 6673820"/>
              <a:gd name="connsiteX274" fmla="*/ 5742085 w 11748700"/>
              <a:gd name="connsiteY274" fmla="*/ 312023 h 6673820"/>
              <a:gd name="connsiteX275" fmla="*/ 5958767 w 11748700"/>
              <a:gd name="connsiteY275" fmla="*/ 307689 h 6673820"/>
              <a:gd name="connsiteX276" fmla="*/ 6114779 w 11748700"/>
              <a:gd name="connsiteY276" fmla="*/ 303355 h 6673820"/>
              <a:gd name="connsiteX277" fmla="*/ 6270790 w 11748700"/>
              <a:gd name="connsiteY277" fmla="*/ 281687 h 6673820"/>
              <a:gd name="connsiteX278" fmla="*/ 6392132 w 11748700"/>
              <a:gd name="connsiteY278" fmla="*/ 268686 h 6673820"/>
              <a:gd name="connsiteX279" fmla="*/ 6695488 w 11748700"/>
              <a:gd name="connsiteY279" fmla="*/ 260019 h 6673820"/>
              <a:gd name="connsiteX280" fmla="*/ 6764826 w 11748700"/>
              <a:gd name="connsiteY280" fmla="*/ 251352 h 6673820"/>
              <a:gd name="connsiteX281" fmla="*/ 6907837 w 11748700"/>
              <a:gd name="connsiteY281" fmla="*/ 238351 h 6673820"/>
              <a:gd name="connsiteX282" fmla="*/ 6959840 w 11748700"/>
              <a:gd name="connsiteY282" fmla="*/ 229683 h 6673820"/>
              <a:gd name="connsiteX283" fmla="*/ 6998843 w 11748700"/>
              <a:gd name="connsiteY283" fmla="*/ 212349 h 6673820"/>
              <a:gd name="connsiteX284" fmla="*/ 7115852 w 11748700"/>
              <a:gd name="connsiteY284" fmla="*/ 199348 h 6673820"/>
              <a:gd name="connsiteX285" fmla="*/ 7159188 w 11748700"/>
              <a:gd name="connsiteY285" fmla="*/ 186347 h 6673820"/>
              <a:gd name="connsiteX286" fmla="*/ 7189524 w 11748700"/>
              <a:gd name="connsiteY286" fmla="*/ 182013 h 6673820"/>
              <a:gd name="connsiteX287" fmla="*/ 7380204 w 11748700"/>
              <a:gd name="connsiteY287" fmla="*/ 173346 h 6673820"/>
              <a:gd name="connsiteX288" fmla="*/ 7440875 w 11748700"/>
              <a:gd name="connsiteY288" fmla="*/ 164679 h 6673820"/>
              <a:gd name="connsiteX289" fmla="*/ 7466877 w 11748700"/>
              <a:gd name="connsiteY289" fmla="*/ 156011 h 6673820"/>
              <a:gd name="connsiteX290" fmla="*/ 7514548 w 11748700"/>
              <a:gd name="connsiteY290" fmla="*/ 143010 h 6673820"/>
              <a:gd name="connsiteX291" fmla="*/ 7527548 w 11748700"/>
              <a:gd name="connsiteY291" fmla="*/ 134343 h 6673820"/>
              <a:gd name="connsiteX292" fmla="*/ 7570885 w 11748700"/>
              <a:gd name="connsiteY292" fmla="*/ 121342 h 6673820"/>
              <a:gd name="connsiteX293" fmla="*/ 7609888 w 11748700"/>
              <a:gd name="connsiteY293" fmla="*/ 104008 h 6673820"/>
              <a:gd name="connsiteX294" fmla="*/ 7726896 w 11748700"/>
              <a:gd name="connsiteY294" fmla="*/ 82339 h 6673820"/>
              <a:gd name="connsiteX295" fmla="*/ 7752898 w 11748700"/>
              <a:gd name="connsiteY295" fmla="*/ 78006 h 6673820"/>
              <a:gd name="connsiteX296" fmla="*/ 7787567 w 11748700"/>
              <a:gd name="connsiteY296" fmla="*/ 73672 h 6673820"/>
              <a:gd name="connsiteX297" fmla="*/ 7804902 w 11748700"/>
              <a:gd name="connsiteY297" fmla="*/ 69338 h 6673820"/>
              <a:gd name="connsiteX298" fmla="*/ 7913243 w 11748700"/>
              <a:gd name="connsiteY298" fmla="*/ 65005 h 6673820"/>
              <a:gd name="connsiteX299" fmla="*/ 8021584 w 11748700"/>
              <a:gd name="connsiteY299" fmla="*/ 47670 h 6673820"/>
              <a:gd name="connsiteX300" fmla="*/ 8064921 w 11748700"/>
              <a:gd name="connsiteY300" fmla="*/ 34669 h 6673820"/>
              <a:gd name="connsiteX301" fmla="*/ 8099590 w 11748700"/>
              <a:gd name="connsiteY301" fmla="*/ 21668 h 6673820"/>
              <a:gd name="connsiteX302" fmla="*/ 8121258 w 11748700"/>
              <a:gd name="connsiteY302" fmla="*/ 13001 h 6673820"/>
              <a:gd name="connsiteX303" fmla="*/ 8134259 w 11748700"/>
              <a:gd name="connsiteY303" fmla="*/ 8667 h 6673820"/>
              <a:gd name="connsiteX304" fmla="*/ 8155928 w 11748700"/>
              <a:gd name="connsiteY304" fmla="*/ 0 h 6673820"/>
              <a:gd name="connsiteX305" fmla="*/ 8216599 w 11748700"/>
              <a:gd name="connsiteY305" fmla="*/ 4334 h 6673820"/>
              <a:gd name="connsiteX306" fmla="*/ 8238267 w 11748700"/>
              <a:gd name="connsiteY306" fmla="*/ 13001 h 6673820"/>
              <a:gd name="connsiteX307" fmla="*/ 8272936 w 11748700"/>
              <a:gd name="connsiteY307" fmla="*/ 17335 h 6673820"/>
              <a:gd name="connsiteX308" fmla="*/ 8303272 w 11748700"/>
              <a:gd name="connsiteY308" fmla="*/ 30336 h 6673820"/>
              <a:gd name="connsiteX309" fmla="*/ 8337941 w 11748700"/>
              <a:gd name="connsiteY309" fmla="*/ 34669 h 6673820"/>
              <a:gd name="connsiteX310" fmla="*/ 8476618 w 11748700"/>
              <a:gd name="connsiteY310" fmla="*/ 43337 h 6673820"/>
              <a:gd name="connsiteX311" fmla="*/ 8576292 w 11748700"/>
              <a:gd name="connsiteY311" fmla="*/ 47670 h 6673820"/>
              <a:gd name="connsiteX312" fmla="*/ 8671632 w 11748700"/>
              <a:gd name="connsiteY312" fmla="*/ 69338 h 6673820"/>
              <a:gd name="connsiteX313" fmla="*/ 8762639 w 11748700"/>
              <a:gd name="connsiteY313" fmla="*/ 78006 h 6673820"/>
              <a:gd name="connsiteX314" fmla="*/ 8892648 w 11748700"/>
              <a:gd name="connsiteY314" fmla="*/ 104008 h 6673820"/>
              <a:gd name="connsiteX315" fmla="*/ 8948985 w 11748700"/>
              <a:gd name="connsiteY315" fmla="*/ 117009 h 6673820"/>
              <a:gd name="connsiteX316" fmla="*/ 9187336 w 11748700"/>
              <a:gd name="connsiteY316" fmla="*/ 156011 h 6673820"/>
              <a:gd name="connsiteX317" fmla="*/ 9282676 w 11748700"/>
              <a:gd name="connsiteY317" fmla="*/ 173346 h 6673820"/>
              <a:gd name="connsiteX318" fmla="*/ 9404019 w 11748700"/>
              <a:gd name="connsiteY318" fmla="*/ 186347 h 6673820"/>
              <a:gd name="connsiteX319" fmla="*/ 9464690 w 11748700"/>
              <a:gd name="connsiteY319" fmla="*/ 195014 h 6673820"/>
              <a:gd name="connsiteX320" fmla="*/ 9698707 w 11748700"/>
              <a:gd name="connsiteY320" fmla="*/ 216683 h 6673820"/>
              <a:gd name="connsiteX321" fmla="*/ 9785380 w 11748700"/>
              <a:gd name="connsiteY321" fmla="*/ 229683 h 6673820"/>
              <a:gd name="connsiteX322" fmla="*/ 9885054 w 11748700"/>
              <a:gd name="connsiteY322" fmla="*/ 251352 h 6673820"/>
              <a:gd name="connsiteX323" fmla="*/ 9958726 w 11748700"/>
              <a:gd name="connsiteY323" fmla="*/ 255685 h 6673820"/>
              <a:gd name="connsiteX324" fmla="*/ 10114737 w 11748700"/>
              <a:gd name="connsiteY324" fmla="*/ 260019 h 6673820"/>
              <a:gd name="connsiteX325" fmla="*/ 10205744 w 11748700"/>
              <a:gd name="connsiteY325" fmla="*/ 273020 h 6673820"/>
              <a:gd name="connsiteX326" fmla="*/ 10357421 w 11748700"/>
              <a:gd name="connsiteY326" fmla="*/ 281687 h 6673820"/>
              <a:gd name="connsiteX327" fmla="*/ 10405092 w 11748700"/>
              <a:gd name="connsiteY327" fmla="*/ 286021 h 6673820"/>
              <a:gd name="connsiteX328" fmla="*/ 10452762 w 11748700"/>
              <a:gd name="connsiteY328" fmla="*/ 299022 h 6673820"/>
              <a:gd name="connsiteX329" fmla="*/ 10483097 w 11748700"/>
              <a:gd name="connsiteY329" fmla="*/ 303355 h 6673820"/>
              <a:gd name="connsiteX330" fmla="*/ 10552436 w 11748700"/>
              <a:gd name="connsiteY330" fmla="*/ 312023 h 6673820"/>
              <a:gd name="connsiteX331" fmla="*/ 10634775 w 11748700"/>
              <a:gd name="connsiteY331" fmla="*/ 333691 h 6673820"/>
              <a:gd name="connsiteX332" fmla="*/ 10717114 w 11748700"/>
              <a:gd name="connsiteY332" fmla="*/ 342358 h 6673820"/>
              <a:gd name="connsiteX333" fmla="*/ 10773452 w 11748700"/>
              <a:gd name="connsiteY333" fmla="*/ 364027 h 6673820"/>
              <a:gd name="connsiteX334" fmla="*/ 10842790 w 11748700"/>
              <a:gd name="connsiteY334" fmla="*/ 385695 h 6673820"/>
              <a:gd name="connsiteX335" fmla="*/ 10903461 w 11748700"/>
              <a:gd name="connsiteY335" fmla="*/ 390028 h 6673820"/>
              <a:gd name="connsiteX336" fmla="*/ 10981467 w 11748700"/>
              <a:gd name="connsiteY336" fmla="*/ 424698 h 6673820"/>
              <a:gd name="connsiteX337" fmla="*/ 11050805 w 11748700"/>
              <a:gd name="connsiteY337" fmla="*/ 442032 h 6673820"/>
              <a:gd name="connsiteX338" fmla="*/ 11133145 w 11748700"/>
              <a:gd name="connsiteY338" fmla="*/ 476701 h 6673820"/>
              <a:gd name="connsiteX339" fmla="*/ 11154813 w 11748700"/>
              <a:gd name="connsiteY339" fmla="*/ 485369 h 6673820"/>
              <a:gd name="connsiteX340" fmla="*/ 11232819 w 11748700"/>
              <a:gd name="connsiteY340" fmla="*/ 533039 h 6673820"/>
              <a:gd name="connsiteX341" fmla="*/ 11258820 w 11748700"/>
              <a:gd name="connsiteY341" fmla="*/ 554707 h 6673820"/>
              <a:gd name="connsiteX342" fmla="*/ 11328159 w 11748700"/>
              <a:gd name="connsiteY342" fmla="*/ 645714 h 6673820"/>
              <a:gd name="connsiteX343" fmla="*/ 11371495 w 11748700"/>
              <a:gd name="connsiteY343" fmla="*/ 754055 h 6673820"/>
              <a:gd name="connsiteX344" fmla="*/ 11397497 w 11748700"/>
              <a:gd name="connsiteY344" fmla="*/ 806059 h 6673820"/>
              <a:gd name="connsiteX345" fmla="*/ 11427833 w 11748700"/>
              <a:gd name="connsiteY345" fmla="*/ 931735 h 6673820"/>
              <a:gd name="connsiteX346" fmla="*/ 11458168 w 11748700"/>
              <a:gd name="connsiteY346" fmla="*/ 1014074 h 6673820"/>
              <a:gd name="connsiteX347" fmla="*/ 11462502 w 11748700"/>
              <a:gd name="connsiteY347" fmla="*/ 1087746 h 6673820"/>
              <a:gd name="connsiteX348" fmla="*/ 11475503 w 11748700"/>
              <a:gd name="connsiteY348" fmla="*/ 1126749 h 6673820"/>
              <a:gd name="connsiteX349" fmla="*/ 11488504 w 11748700"/>
              <a:gd name="connsiteY349" fmla="*/ 1330430 h 6673820"/>
              <a:gd name="connsiteX350" fmla="*/ 11523173 w 11748700"/>
              <a:gd name="connsiteY350" fmla="*/ 1677122 h 6673820"/>
              <a:gd name="connsiteX351" fmla="*/ 11518839 w 11748700"/>
              <a:gd name="connsiteY351" fmla="*/ 1954476 h 6673820"/>
              <a:gd name="connsiteX352" fmla="*/ 11510172 w 11748700"/>
              <a:gd name="connsiteY352" fmla="*/ 2084485 h 6673820"/>
              <a:gd name="connsiteX353" fmla="*/ 11518839 w 11748700"/>
              <a:gd name="connsiteY353" fmla="*/ 2283833 h 6673820"/>
              <a:gd name="connsiteX354" fmla="*/ 11583844 w 11748700"/>
              <a:gd name="connsiteY354" fmla="*/ 2379173 h 6673820"/>
              <a:gd name="connsiteX355" fmla="*/ 11605512 w 11748700"/>
              <a:gd name="connsiteY355" fmla="*/ 2439845 h 6673820"/>
              <a:gd name="connsiteX356" fmla="*/ 11609846 w 11748700"/>
              <a:gd name="connsiteY356" fmla="*/ 2487515 h 6673820"/>
              <a:gd name="connsiteX357" fmla="*/ 11622847 w 11748700"/>
              <a:gd name="connsiteY357" fmla="*/ 2556853 h 6673820"/>
              <a:gd name="connsiteX358" fmla="*/ 11618513 w 11748700"/>
              <a:gd name="connsiteY358" fmla="*/ 2786537 h 6673820"/>
              <a:gd name="connsiteX359" fmla="*/ 11614180 w 11748700"/>
              <a:gd name="connsiteY359" fmla="*/ 3089892 h 6673820"/>
              <a:gd name="connsiteX360" fmla="*/ 11596845 w 11748700"/>
              <a:gd name="connsiteY360" fmla="*/ 3211234 h 6673820"/>
              <a:gd name="connsiteX361" fmla="*/ 11583844 w 11748700"/>
              <a:gd name="connsiteY361" fmla="*/ 3328243 h 6673820"/>
              <a:gd name="connsiteX362" fmla="*/ 11575177 w 11748700"/>
              <a:gd name="connsiteY362" fmla="*/ 3423583 h 6673820"/>
              <a:gd name="connsiteX363" fmla="*/ 11562176 w 11748700"/>
              <a:gd name="connsiteY363" fmla="*/ 3666267 h 6673820"/>
              <a:gd name="connsiteX364" fmla="*/ 11575177 w 11748700"/>
              <a:gd name="connsiteY364" fmla="*/ 4025960 h 6673820"/>
              <a:gd name="connsiteX365" fmla="*/ 11592511 w 11748700"/>
              <a:gd name="connsiteY365" fmla="*/ 4108300 h 6673820"/>
              <a:gd name="connsiteX366" fmla="*/ 11631514 w 11748700"/>
              <a:gd name="connsiteY366" fmla="*/ 4333649 h 6673820"/>
              <a:gd name="connsiteX367" fmla="*/ 11653183 w 11748700"/>
              <a:gd name="connsiteY367" fmla="*/ 4411655 h 6673820"/>
              <a:gd name="connsiteX368" fmla="*/ 11666184 w 11748700"/>
              <a:gd name="connsiteY368" fmla="*/ 4498328 h 6673820"/>
              <a:gd name="connsiteX369" fmla="*/ 11674851 w 11748700"/>
              <a:gd name="connsiteY369" fmla="*/ 4541664 h 6673820"/>
              <a:gd name="connsiteX370" fmla="*/ 11687852 w 11748700"/>
              <a:gd name="connsiteY370" fmla="*/ 4658673 h 6673820"/>
              <a:gd name="connsiteX371" fmla="*/ 11692185 w 11748700"/>
              <a:gd name="connsiteY371" fmla="*/ 4715010 h 6673820"/>
              <a:gd name="connsiteX372" fmla="*/ 11700853 w 11748700"/>
              <a:gd name="connsiteY372" fmla="*/ 4771348 h 6673820"/>
              <a:gd name="connsiteX373" fmla="*/ 11709520 w 11748700"/>
              <a:gd name="connsiteY373" fmla="*/ 4923026 h 6673820"/>
              <a:gd name="connsiteX374" fmla="*/ 11718187 w 11748700"/>
              <a:gd name="connsiteY374" fmla="*/ 4983697 h 6673820"/>
              <a:gd name="connsiteX375" fmla="*/ 11726855 w 11748700"/>
              <a:gd name="connsiteY375" fmla="*/ 5079037 h 6673820"/>
              <a:gd name="connsiteX376" fmla="*/ 11731188 w 11748700"/>
              <a:gd name="connsiteY376" fmla="*/ 5105039 h 6673820"/>
              <a:gd name="connsiteX377" fmla="*/ 11744189 w 11748700"/>
              <a:gd name="connsiteY377" fmla="*/ 5230715 h 6673820"/>
              <a:gd name="connsiteX378" fmla="*/ 11726855 w 11748700"/>
              <a:gd name="connsiteY378" fmla="*/ 5690082 h 6673820"/>
              <a:gd name="connsiteX379" fmla="*/ 11687852 w 11748700"/>
              <a:gd name="connsiteY379" fmla="*/ 5785422 h 6673820"/>
              <a:gd name="connsiteX380" fmla="*/ 11670517 w 11748700"/>
              <a:gd name="connsiteY380" fmla="*/ 5815757 h 6673820"/>
              <a:gd name="connsiteX381" fmla="*/ 11601179 w 11748700"/>
              <a:gd name="connsiteY381" fmla="*/ 5859094 h 6673820"/>
              <a:gd name="connsiteX382" fmla="*/ 11458168 w 11748700"/>
              <a:gd name="connsiteY382" fmla="*/ 5919765 h 6673820"/>
              <a:gd name="connsiteX383" fmla="*/ 11401831 w 11748700"/>
              <a:gd name="connsiteY383" fmla="*/ 5963101 h 6673820"/>
              <a:gd name="connsiteX384" fmla="*/ 11297823 w 11748700"/>
              <a:gd name="connsiteY384" fmla="*/ 6032440 h 6673820"/>
              <a:gd name="connsiteX385" fmla="*/ 11258820 w 11748700"/>
              <a:gd name="connsiteY385" fmla="*/ 6075776 h 6673820"/>
              <a:gd name="connsiteX386" fmla="*/ 11198149 w 11748700"/>
              <a:gd name="connsiteY386" fmla="*/ 6123446 h 6673820"/>
              <a:gd name="connsiteX387" fmla="*/ 11098475 w 11748700"/>
              <a:gd name="connsiteY387" fmla="*/ 6210119 h 6673820"/>
              <a:gd name="connsiteX388" fmla="*/ 10942464 w 11748700"/>
              <a:gd name="connsiteY388" fmla="*/ 6327128 h 6673820"/>
              <a:gd name="connsiteX389" fmla="*/ 10634775 w 11748700"/>
              <a:gd name="connsiteY389" fmla="*/ 6461471 h 6673820"/>
              <a:gd name="connsiteX390" fmla="*/ 10461429 w 11748700"/>
              <a:gd name="connsiteY390" fmla="*/ 6478806 h 6673820"/>
              <a:gd name="connsiteX391" fmla="*/ 10041065 w 11748700"/>
              <a:gd name="connsiteY391" fmla="*/ 6487473 h 6673820"/>
              <a:gd name="connsiteX392" fmla="*/ 9967393 w 11748700"/>
              <a:gd name="connsiteY392" fmla="*/ 6491807 h 6673820"/>
              <a:gd name="connsiteX393" fmla="*/ 9885054 w 11748700"/>
              <a:gd name="connsiteY393" fmla="*/ 6509141 h 6673820"/>
              <a:gd name="connsiteX394" fmla="*/ 9798381 w 11748700"/>
              <a:gd name="connsiteY394" fmla="*/ 6522142 h 6673820"/>
              <a:gd name="connsiteX395" fmla="*/ 9681372 w 11748700"/>
              <a:gd name="connsiteY395" fmla="*/ 6548144 h 6673820"/>
              <a:gd name="connsiteX396" fmla="*/ 9486358 w 11748700"/>
              <a:gd name="connsiteY396" fmla="*/ 6574146 h 6673820"/>
              <a:gd name="connsiteX397" fmla="*/ 9278343 w 11748700"/>
              <a:gd name="connsiteY397" fmla="*/ 6613149 h 6673820"/>
              <a:gd name="connsiteX398" fmla="*/ 9209004 w 11748700"/>
              <a:gd name="connsiteY398" fmla="*/ 6630483 h 6673820"/>
              <a:gd name="connsiteX399" fmla="*/ 8775639 w 11748700"/>
              <a:gd name="connsiteY399" fmla="*/ 6647818 h 6673820"/>
              <a:gd name="connsiteX400" fmla="*/ 8463617 w 11748700"/>
              <a:gd name="connsiteY400" fmla="*/ 6656485 h 6673820"/>
              <a:gd name="connsiteX401" fmla="*/ 8368276 w 11748700"/>
              <a:gd name="connsiteY401" fmla="*/ 6660819 h 6673820"/>
              <a:gd name="connsiteX402" fmla="*/ 8216599 w 11748700"/>
              <a:gd name="connsiteY402" fmla="*/ 6665153 h 6673820"/>
              <a:gd name="connsiteX403" fmla="*/ 7848239 w 11748700"/>
              <a:gd name="connsiteY403" fmla="*/ 6656485 h 6673820"/>
              <a:gd name="connsiteX404" fmla="*/ 7800568 w 11748700"/>
              <a:gd name="connsiteY404" fmla="*/ 6652152 h 6673820"/>
              <a:gd name="connsiteX405" fmla="*/ 7748565 w 11748700"/>
              <a:gd name="connsiteY405" fmla="*/ 6643484 h 6673820"/>
              <a:gd name="connsiteX406" fmla="*/ 7614221 w 11748700"/>
              <a:gd name="connsiteY406" fmla="*/ 6634817 h 6673820"/>
              <a:gd name="connsiteX407" fmla="*/ 7432208 w 11748700"/>
              <a:gd name="connsiteY407" fmla="*/ 6600148 h 6673820"/>
              <a:gd name="connsiteX408" fmla="*/ 7319533 w 11748700"/>
              <a:gd name="connsiteY408" fmla="*/ 6574146 h 6673820"/>
              <a:gd name="connsiteX409" fmla="*/ 7276197 w 11748700"/>
              <a:gd name="connsiteY409" fmla="*/ 6569812 h 6673820"/>
              <a:gd name="connsiteX410" fmla="*/ 7011844 w 11748700"/>
              <a:gd name="connsiteY410" fmla="*/ 6548144 h 6673820"/>
              <a:gd name="connsiteX411" fmla="*/ 6925171 w 11748700"/>
              <a:gd name="connsiteY411" fmla="*/ 6565479 h 6673820"/>
              <a:gd name="connsiteX412" fmla="*/ 6912170 w 11748700"/>
              <a:gd name="connsiteY412" fmla="*/ 6569812 h 6673820"/>
              <a:gd name="connsiteX413" fmla="*/ 6890502 w 11748700"/>
              <a:gd name="connsiteY413" fmla="*/ 6582813 h 6673820"/>
              <a:gd name="connsiteX414" fmla="*/ 6795162 w 11748700"/>
              <a:gd name="connsiteY414" fmla="*/ 6634817 h 6673820"/>
              <a:gd name="connsiteX415" fmla="*/ 6691154 w 11748700"/>
              <a:gd name="connsiteY415" fmla="*/ 6643484 h 6673820"/>
              <a:gd name="connsiteX416" fmla="*/ 6617482 w 11748700"/>
              <a:gd name="connsiteY416" fmla="*/ 6656485 h 6673820"/>
              <a:gd name="connsiteX417" fmla="*/ 6582813 w 11748700"/>
              <a:gd name="connsiteY417" fmla="*/ 6665153 h 6673820"/>
              <a:gd name="connsiteX418" fmla="*/ 6548144 w 11748700"/>
              <a:gd name="connsiteY418" fmla="*/ 6669486 h 6673820"/>
              <a:gd name="connsiteX419" fmla="*/ 6517808 w 11748700"/>
              <a:gd name="connsiteY419" fmla="*/ 6673820 h 6673820"/>
              <a:gd name="connsiteX420" fmla="*/ 6015105 w 11748700"/>
              <a:gd name="connsiteY420" fmla="*/ 6669486 h 6673820"/>
              <a:gd name="connsiteX421" fmla="*/ 5915431 w 11748700"/>
              <a:gd name="connsiteY421" fmla="*/ 6647818 h 6673820"/>
              <a:gd name="connsiteX422" fmla="*/ 5538403 w 11748700"/>
              <a:gd name="connsiteY422" fmla="*/ 6652152 h 6673820"/>
              <a:gd name="connsiteX423" fmla="*/ 5196045 w 11748700"/>
              <a:gd name="connsiteY423" fmla="*/ 6634817 h 6673820"/>
              <a:gd name="connsiteX424" fmla="*/ 4489660 w 11748700"/>
              <a:gd name="connsiteY424" fmla="*/ 6608815 h 6673820"/>
              <a:gd name="connsiteX425" fmla="*/ 4311981 w 11748700"/>
              <a:gd name="connsiteY425" fmla="*/ 6582813 h 6673820"/>
              <a:gd name="connsiteX426" fmla="*/ 4090965 w 11748700"/>
              <a:gd name="connsiteY426" fmla="*/ 6552478 h 6673820"/>
              <a:gd name="connsiteX427" fmla="*/ 3999958 w 11748700"/>
              <a:gd name="connsiteY427" fmla="*/ 6513475 h 6673820"/>
              <a:gd name="connsiteX428" fmla="*/ 3666267 w 11748700"/>
              <a:gd name="connsiteY428" fmla="*/ 6448470 h 6673820"/>
              <a:gd name="connsiteX429" fmla="*/ 3588261 w 11748700"/>
              <a:gd name="connsiteY429" fmla="*/ 6439803 h 6673820"/>
              <a:gd name="connsiteX430" fmla="*/ 3336910 w 11748700"/>
              <a:gd name="connsiteY430" fmla="*/ 6405134 h 6673820"/>
              <a:gd name="connsiteX431" fmla="*/ 3003219 w 11748700"/>
              <a:gd name="connsiteY431" fmla="*/ 6340129 h 6673820"/>
              <a:gd name="connsiteX432" fmla="*/ 2825539 w 11748700"/>
              <a:gd name="connsiteY432" fmla="*/ 6309793 h 6673820"/>
              <a:gd name="connsiteX433" fmla="*/ 2678195 w 11748700"/>
              <a:gd name="connsiteY433" fmla="*/ 6288125 h 6673820"/>
              <a:gd name="connsiteX434" fmla="*/ 2500515 w 11748700"/>
              <a:gd name="connsiteY434" fmla="*/ 6305460 h 6673820"/>
              <a:gd name="connsiteX435" fmla="*/ 2439844 w 11748700"/>
              <a:gd name="connsiteY435" fmla="*/ 6314127 h 6673820"/>
              <a:gd name="connsiteX436" fmla="*/ 2244830 w 11748700"/>
              <a:gd name="connsiteY436" fmla="*/ 6361797 h 6673820"/>
              <a:gd name="connsiteX437" fmla="*/ 2088819 w 11748700"/>
              <a:gd name="connsiteY437" fmla="*/ 6383465 h 6673820"/>
              <a:gd name="connsiteX438" fmla="*/ 2015147 w 11748700"/>
              <a:gd name="connsiteY438" fmla="*/ 6400800 h 6673820"/>
              <a:gd name="connsiteX439" fmla="*/ 1950142 w 11748700"/>
              <a:gd name="connsiteY439" fmla="*/ 6409467 h 6673820"/>
              <a:gd name="connsiteX440" fmla="*/ 1815799 w 11748700"/>
              <a:gd name="connsiteY440" fmla="*/ 6444137 h 6673820"/>
              <a:gd name="connsiteX441" fmla="*/ 1681456 w 11748700"/>
              <a:gd name="connsiteY441" fmla="*/ 6452804 h 6673820"/>
              <a:gd name="connsiteX442" fmla="*/ 1473440 w 11748700"/>
              <a:gd name="connsiteY442" fmla="*/ 6431136 h 6673820"/>
              <a:gd name="connsiteX443" fmla="*/ 1369433 w 11748700"/>
              <a:gd name="connsiteY443" fmla="*/ 6418135 h 6673820"/>
              <a:gd name="connsiteX444" fmla="*/ 1287093 w 11748700"/>
              <a:gd name="connsiteY444" fmla="*/ 6405134 h 6673820"/>
              <a:gd name="connsiteX445" fmla="*/ 1239423 w 11748700"/>
              <a:gd name="connsiteY445" fmla="*/ 6396466 h 6673820"/>
              <a:gd name="connsiteX446" fmla="*/ 1165751 w 11748700"/>
              <a:gd name="connsiteY446" fmla="*/ 6370464 h 6673820"/>
              <a:gd name="connsiteX447" fmla="*/ 1053076 w 11748700"/>
              <a:gd name="connsiteY447" fmla="*/ 6335795 h 6673820"/>
              <a:gd name="connsiteX448" fmla="*/ 892731 w 11748700"/>
              <a:gd name="connsiteY448" fmla="*/ 6244789 h 6673820"/>
              <a:gd name="connsiteX449" fmla="*/ 858062 w 11748700"/>
              <a:gd name="connsiteY449" fmla="*/ 6218787 h 6673820"/>
              <a:gd name="connsiteX450" fmla="*/ 775723 w 11748700"/>
              <a:gd name="connsiteY450" fmla="*/ 6149448 h 6673820"/>
              <a:gd name="connsiteX451" fmla="*/ 719385 w 11748700"/>
              <a:gd name="connsiteY451" fmla="*/ 6023773 h 6673820"/>
              <a:gd name="connsiteX452" fmla="*/ 654381 w 11748700"/>
              <a:gd name="connsiteY452" fmla="*/ 5950101 h 6673820"/>
              <a:gd name="connsiteX453" fmla="*/ 628379 w 11748700"/>
              <a:gd name="connsiteY453" fmla="*/ 5893763 h 6673820"/>
              <a:gd name="connsiteX454" fmla="*/ 576375 w 11748700"/>
              <a:gd name="connsiteY454" fmla="*/ 5802756 h 6673820"/>
              <a:gd name="connsiteX455" fmla="*/ 489702 w 11748700"/>
              <a:gd name="connsiteY455" fmla="*/ 5620743 h 6673820"/>
              <a:gd name="connsiteX456" fmla="*/ 476701 w 11748700"/>
              <a:gd name="connsiteY456" fmla="*/ 5551405 h 6673820"/>
              <a:gd name="connsiteX457" fmla="*/ 372693 w 11748700"/>
              <a:gd name="connsiteY457" fmla="*/ 5317388 h 6673820"/>
              <a:gd name="connsiteX458" fmla="*/ 359693 w 11748700"/>
              <a:gd name="connsiteY458" fmla="*/ 5269718 h 6673820"/>
              <a:gd name="connsiteX459" fmla="*/ 329357 w 11748700"/>
              <a:gd name="connsiteY459" fmla="*/ 5183045 h 6673820"/>
              <a:gd name="connsiteX460" fmla="*/ 281687 w 11748700"/>
              <a:gd name="connsiteY460" fmla="*/ 5083371 h 6673820"/>
              <a:gd name="connsiteX461" fmla="*/ 251351 w 11748700"/>
              <a:gd name="connsiteY461" fmla="*/ 5009699 h 6673820"/>
              <a:gd name="connsiteX462" fmla="*/ 238350 w 11748700"/>
              <a:gd name="connsiteY462" fmla="*/ 4970696 h 6673820"/>
              <a:gd name="connsiteX463" fmla="*/ 212348 w 11748700"/>
              <a:gd name="connsiteY463" fmla="*/ 4936027 h 6673820"/>
              <a:gd name="connsiteX464" fmla="*/ 177679 w 11748700"/>
              <a:gd name="connsiteY464" fmla="*/ 4849354 h 6673820"/>
              <a:gd name="connsiteX465" fmla="*/ 125675 w 11748700"/>
              <a:gd name="connsiteY465" fmla="*/ 4745346 h 6673820"/>
              <a:gd name="connsiteX466" fmla="*/ 99674 w 11748700"/>
              <a:gd name="connsiteY466" fmla="*/ 4654339 h 6673820"/>
              <a:gd name="connsiteX467" fmla="*/ 73672 w 11748700"/>
              <a:gd name="connsiteY467" fmla="*/ 4602336 h 6673820"/>
              <a:gd name="connsiteX468" fmla="*/ 69338 w 11748700"/>
              <a:gd name="connsiteY468" fmla="*/ 4580667 h 6673820"/>
              <a:gd name="connsiteX469" fmla="*/ 47670 w 11748700"/>
              <a:gd name="connsiteY469" fmla="*/ 4537331 h 6673820"/>
              <a:gd name="connsiteX470" fmla="*/ 39002 w 11748700"/>
              <a:gd name="connsiteY470" fmla="*/ 4515663 h 6673820"/>
              <a:gd name="connsiteX471" fmla="*/ 34669 w 11748700"/>
              <a:gd name="connsiteY471" fmla="*/ 4493994 h 6673820"/>
              <a:gd name="connsiteX472" fmla="*/ 30335 w 11748700"/>
              <a:gd name="connsiteY472" fmla="*/ 4450658 h 6673820"/>
              <a:gd name="connsiteX473" fmla="*/ 21668 w 11748700"/>
              <a:gd name="connsiteY473" fmla="*/ 4428990 h 6673820"/>
              <a:gd name="connsiteX474" fmla="*/ 13001 w 11748700"/>
              <a:gd name="connsiteY474" fmla="*/ 4359651 h 6673820"/>
              <a:gd name="connsiteX475" fmla="*/ 0 w 11748700"/>
              <a:gd name="connsiteY475" fmla="*/ 4238309 h 6673820"/>
              <a:gd name="connsiteX476" fmla="*/ 4333 w 11748700"/>
              <a:gd name="connsiteY476" fmla="*/ 4025960 h 6673820"/>
              <a:gd name="connsiteX477" fmla="*/ 13001 w 11748700"/>
              <a:gd name="connsiteY477" fmla="*/ 3999958 h 6673820"/>
              <a:gd name="connsiteX478" fmla="*/ 17334 w 11748700"/>
              <a:gd name="connsiteY478" fmla="*/ 3973956 h 6673820"/>
              <a:gd name="connsiteX479" fmla="*/ 26002 w 11748700"/>
              <a:gd name="connsiteY479" fmla="*/ 3930620 h 6673820"/>
              <a:gd name="connsiteX480" fmla="*/ 34669 w 11748700"/>
              <a:gd name="connsiteY480" fmla="*/ 3878616 h 6673820"/>
              <a:gd name="connsiteX481" fmla="*/ 43336 w 11748700"/>
              <a:gd name="connsiteY481" fmla="*/ 3861282 h 6673820"/>
              <a:gd name="connsiteX482" fmla="*/ 47670 w 11748700"/>
              <a:gd name="connsiteY482" fmla="*/ 3843947 h 6673820"/>
              <a:gd name="connsiteX483" fmla="*/ 56337 w 11748700"/>
              <a:gd name="connsiteY483" fmla="*/ 3826612 h 6673820"/>
              <a:gd name="connsiteX484" fmla="*/ 69338 w 11748700"/>
              <a:gd name="connsiteY484" fmla="*/ 3787610 h 6673820"/>
              <a:gd name="connsiteX485" fmla="*/ 78005 w 11748700"/>
              <a:gd name="connsiteY485" fmla="*/ 3770275 h 6673820"/>
              <a:gd name="connsiteX486" fmla="*/ 95340 w 11748700"/>
              <a:gd name="connsiteY486" fmla="*/ 3718271 h 6673820"/>
              <a:gd name="connsiteX487" fmla="*/ 104007 w 11748700"/>
              <a:gd name="connsiteY487" fmla="*/ 3696603 h 6673820"/>
              <a:gd name="connsiteX488" fmla="*/ 151677 w 11748700"/>
              <a:gd name="connsiteY488" fmla="*/ 3657600 h 6673820"/>
              <a:gd name="connsiteX489" fmla="*/ 294688 w 11748700"/>
              <a:gd name="connsiteY489" fmla="*/ 3661934 h 6673820"/>
              <a:gd name="connsiteX490" fmla="*/ 359693 w 11748700"/>
              <a:gd name="connsiteY490" fmla="*/ 3692269 h 6673820"/>
              <a:gd name="connsiteX491" fmla="*/ 377027 w 11748700"/>
              <a:gd name="connsiteY491" fmla="*/ 3709604 h 6673820"/>
              <a:gd name="connsiteX492" fmla="*/ 437698 w 11748700"/>
              <a:gd name="connsiteY492" fmla="*/ 3726938 h 6673820"/>
              <a:gd name="connsiteX493" fmla="*/ 511177 w 11748700"/>
              <a:gd name="connsiteY49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224193 w 11748700"/>
              <a:gd name="connsiteY124" fmla="*/ 4637005 h 6673820"/>
              <a:gd name="connsiteX125" fmla="*/ 7245861 w 11748700"/>
              <a:gd name="connsiteY125" fmla="*/ 4632671 h 6673820"/>
              <a:gd name="connsiteX126" fmla="*/ 7284864 w 11748700"/>
              <a:gd name="connsiteY126" fmla="*/ 4624004 h 6673820"/>
              <a:gd name="connsiteX127" fmla="*/ 7310866 w 11748700"/>
              <a:gd name="connsiteY127" fmla="*/ 4619670 h 6673820"/>
              <a:gd name="connsiteX128" fmla="*/ 7328201 w 11748700"/>
              <a:gd name="connsiteY128" fmla="*/ 4615337 h 6673820"/>
              <a:gd name="connsiteX129" fmla="*/ 7436542 w 11748700"/>
              <a:gd name="connsiteY129" fmla="*/ 4619670 h 6673820"/>
              <a:gd name="connsiteX130" fmla="*/ 7492879 w 11748700"/>
              <a:gd name="connsiteY130" fmla="*/ 4632671 h 6673820"/>
              <a:gd name="connsiteX131" fmla="*/ 7505880 w 11748700"/>
              <a:gd name="connsiteY131" fmla="*/ 4637005 h 6673820"/>
              <a:gd name="connsiteX132" fmla="*/ 7531882 w 11748700"/>
              <a:gd name="connsiteY132" fmla="*/ 4641338 h 6673820"/>
              <a:gd name="connsiteX133" fmla="*/ 7562218 w 11748700"/>
              <a:gd name="connsiteY133" fmla="*/ 4650006 h 6673820"/>
              <a:gd name="connsiteX134" fmla="*/ 7570885 w 11748700"/>
              <a:gd name="connsiteY134" fmla="*/ 4663007 h 6673820"/>
              <a:gd name="connsiteX135" fmla="*/ 7588220 w 11748700"/>
              <a:gd name="connsiteY135" fmla="*/ 4697676 h 6673820"/>
              <a:gd name="connsiteX136" fmla="*/ 7601220 w 11748700"/>
              <a:gd name="connsiteY136" fmla="*/ 4715010 h 6673820"/>
              <a:gd name="connsiteX137" fmla="*/ 7614221 w 11748700"/>
              <a:gd name="connsiteY137" fmla="*/ 4728011 h 6673820"/>
              <a:gd name="connsiteX138" fmla="*/ 7622889 w 11748700"/>
              <a:gd name="connsiteY138" fmla="*/ 4745346 h 6673820"/>
              <a:gd name="connsiteX139" fmla="*/ 7640223 w 11748700"/>
              <a:gd name="connsiteY139" fmla="*/ 4767014 h 6673820"/>
              <a:gd name="connsiteX140" fmla="*/ 7661892 w 11748700"/>
              <a:gd name="connsiteY140" fmla="*/ 4801683 h 6673820"/>
              <a:gd name="connsiteX141" fmla="*/ 7666225 w 11748700"/>
              <a:gd name="connsiteY141" fmla="*/ 4814684 h 6673820"/>
              <a:gd name="connsiteX142" fmla="*/ 7674893 w 11748700"/>
              <a:gd name="connsiteY142" fmla="*/ 4827685 h 6673820"/>
              <a:gd name="connsiteX143" fmla="*/ 7731230 w 11748700"/>
              <a:gd name="connsiteY143" fmla="*/ 4888356 h 6673820"/>
              <a:gd name="connsiteX144" fmla="*/ 7744231 w 11748700"/>
              <a:gd name="connsiteY144" fmla="*/ 4901357 h 6673820"/>
              <a:gd name="connsiteX145" fmla="*/ 7765899 w 11748700"/>
              <a:gd name="connsiteY145" fmla="*/ 4931693 h 6673820"/>
              <a:gd name="connsiteX146" fmla="*/ 7809236 w 11748700"/>
              <a:gd name="connsiteY146" fmla="*/ 4966362 h 6673820"/>
              <a:gd name="connsiteX147" fmla="*/ 7908910 w 11748700"/>
              <a:gd name="connsiteY147" fmla="*/ 4962028 h 6673820"/>
              <a:gd name="connsiteX148" fmla="*/ 7973914 w 11748700"/>
              <a:gd name="connsiteY148" fmla="*/ 4953361 h 6673820"/>
              <a:gd name="connsiteX149" fmla="*/ 7995583 w 11748700"/>
              <a:gd name="connsiteY149" fmla="*/ 4949028 h 6673820"/>
              <a:gd name="connsiteX150" fmla="*/ 8069255 w 11748700"/>
              <a:gd name="connsiteY150" fmla="*/ 4944694 h 6673820"/>
              <a:gd name="connsiteX151" fmla="*/ 8147260 w 11748700"/>
              <a:gd name="connsiteY151" fmla="*/ 4931693 h 6673820"/>
              <a:gd name="connsiteX152" fmla="*/ 8199264 w 11748700"/>
              <a:gd name="connsiteY152" fmla="*/ 4918692 h 6673820"/>
              <a:gd name="connsiteX153" fmla="*/ 8238267 w 11748700"/>
              <a:gd name="connsiteY153" fmla="*/ 4910025 h 6673820"/>
              <a:gd name="connsiteX154" fmla="*/ 8298938 w 11748700"/>
              <a:gd name="connsiteY154" fmla="*/ 4875355 h 6673820"/>
              <a:gd name="connsiteX155" fmla="*/ 8320606 w 11748700"/>
              <a:gd name="connsiteY155" fmla="*/ 4866688 h 6673820"/>
              <a:gd name="connsiteX156" fmla="*/ 8342275 w 11748700"/>
              <a:gd name="connsiteY156" fmla="*/ 4853687 h 6673820"/>
              <a:gd name="connsiteX157" fmla="*/ 8411613 w 11748700"/>
              <a:gd name="connsiteY157" fmla="*/ 4823352 h 6673820"/>
              <a:gd name="connsiteX158" fmla="*/ 8433281 w 11748700"/>
              <a:gd name="connsiteY158" fmla="*/ 4810351 h 6673820"/>
              <a:gd name="connsiteX159" fmla="*/ 8463617 w 11748700"/>
              <a:gd name="connsiteY159" fmla="*/ 4788683 h 6673820"/>
              <a:gd name="connsiteX160" fmla="*/ 8532955 w 11748700"/>
              <a:gd name="connsiteY160" fmla="*/ 4758347 h 6673820"/>
              <a:gd name="connsiteX161" fmla="*/ 8576292 w 11748700"/>
              <a:gd name="connsiteY161" fmla="*/ 4736679 h 6673820"/>
              <a:gd name="connsiteX162" fmla="*/ 8597960 w 11748700"/>
              <a:gd name="connsiteY162" fmla="*/ 4723678 h 6673820"/>
              <a:gd name="connsiteX163" fmla="*/ 8632629 w 11748700"/>
              <a:gd name="connsiteY163" fmla="*/ 4706343 h 6673820"/>
              <a:gd name="connsiteX164" fmla="*/ 8671632 w 11748700"/>
              <a:gd name="connsiteY164" fmla="*/ 4680341 h 6673820"/>
              <a:gd name="connsiteX165" fmla="*/ 8727969 w 11748700"/>
              <a:gd name="connsiteY165" fmla="*/ 4641338 h 6673820"/>
              <a:gd name="connsiteX166" fmla="*/ 8758305 w 11748700"/>
              <a:gd name="connsiteY166" fmla="*/ 4615337 h 6673820"/>
              <a:gd name="connsiteX167" fmla="*/ 8827643 w 11748700"/>
              <a:gd name="connsiteY167" fmla="*/ 4567666 h 6673820"/>
              <a:gd name="connsiteX168" fmla="*/ 8914316 w 11748700"/>
              <a:gd name="connsiteY168" fmla="*/ 4515663 h 6673820"/>
              <a:gd name="connsiteX169" fmla="*/ 8940318 w 11748700"/>
              <a:gd name="connsiteY169" fmla="*/ 4493994 h 6673820"/>
              <a:gd name="connsiteX170" fmla="*/ 8961986 w 11748700"/>
              <a:gd name="connsiteY170" fmla="*/ 4472326 h 6673820"/>
              <a:gd name="connsiteX171" fmla="*/ 9000989 w 11748700"/>
              <a:gd name="connsiteY171" fmla="*/ 4437657 h 6673820"/>
              <a:gd name="connsiteX172" fmla="*/ 9022657 w 11748700"/>
              <a:gd name="connsiteY172" fmla="*/ 4415989 h 6673820"/>
              <a:gd name="connsiteX173" fmla="*/ 9052993 w 11748700"/>
              <a:gd name="connsiteY173" fmla="*/ 4389987 h 6673820"/>
              <a:gd name="connsiteX174" fmla="*/ 9109330 w 11748700"/>
              <a:gd name="connsiteY174" fmla="*/ 4329316 h 6673820"/>
              <a:gd name="connsiteX175" fmla="*/ 9165668 w 11748700"/>
              <a:gd name="connsiteY175" fmla="*/ 4290313 h 6673820"/>
              <a:gd name="connsiteX176" fmla="*/ 9191670 w 11748700"/>
              <a:gd name="connsiteY176" fmla="*/ 4268645 h 6673820"/>
              <a:gd name="connsiteX177" fmla="*/ 9248007 w 11748700"/>
              <a:gd name="connsiteY177" fmla="*/ 4238309 h 6673820"/>
              <a:gd name="connsiteX178" fmla="*/ 9339014 w 11748700"/>
              <a:gd name="connsiteY178" fmla="*/ 4155970 h 6673820"/>
              <a:gd name="connsiteX179" fmla="*/ 9430020 w 11748700"/>
              <a:gd name="connsiteY179" fmla="*/ 4025960 h 6673820"/>
              <a:gd name="connsiteX180" fmla="*/ 9495025 w 11748700"/>
              <a:gd name="connsiteY180" fmla="*/ 3900284 h 6673820"/>
              <a:gd name="connsiteX181" fmla="*/ 9568697 w 11748700"/>
              <a:gd name="connsiteY181" fmla="*/ 3796277 h 6673820"/>
              <a:gd name="connsiteX182" fmla="*/ 9612034 w 11748700"/>
              <a:gd name="connsiteY182" fmla="*/ 3713937 h 6673820"/>
              <a:gd name="connsiteX183" fmla="*/ 9655370 w 11748700"/>
              <a:gd name="connsiteY183" fmla="*/ 3644599 h 6673820"/>
              <a:gd name="connsiteX184" fmla="*/ 9651037 w 11748700"/>
              <a:gd name="connsiteY184" fmla="*/ 3475587 h 6673820"/>
              <a:gd name="connsiteX185" fmla="*/ 9612034 w 11748700"/>
              <a:gd name="connsiteY185" fmla="*/ 3410582 h 6673820"/>
              <a:gd name="connsiteX186" fmla="*/ 9473357 w 11748700"/>
              <a:gd name="connsiteY186" fmla="*/ 3237236 h 6673820"/>
              <a:gd name="connsiteX187" fmla="*/ 9399685 w 11748700"/>
              <a:gd name="connsiteY187" fmla="*/ 3176565 h 6673820"/>
              <a:gd name="connsiteX188" fmla="*/ 9347681 w 11748700"/>
              <a:gd name="connsiteY188" fmla="*/ 3128895 h 6673820"/>
              <a:gd name="connsiteX189" fmla="*/ 9217672 w 11748700"/>
              <a:gd name="connsiteY189" fmla="*/ 3042222 h 6673820"/>
              <a:gd name="connsiteX190" fmla="*/ 9083329 w 11748700"/>
              <a:gd name="connsiteY190" fmla="*/ 2968550 h 6673820"/>
              <a:gd name="connsiteX191" fmla="*/ 8983655 w 11748700"/>
              <a:gd name="connsiteY191" fmla="*/ 2933881 h 6673820"/>
              <a:gd name="connsiteX192" fmla="*/ 8831977 w 11748700"/>
              <a:gd name="connsiteY192" fmla="*/ 2873210 h 6673820"/>
              <a:gd name="connsiteX193" fmla="*/ 8680299 w 11748700"/>
              <a:gd name="connsiteY193" fmla="*/ 2803871 h 6673820"/>
              <a:gd name="connsiteX194" fmla="*/ 8567624 w 11748700"/>
              <a:gd name="connsiteY194" fmla="*/ 2773536 h 6673820"/>
              <a:gd name="connsiteX195" fmla="*/ 8446282 w 11748700"/>
              <a:gd name="connsiteY195" fmla="*/ 2730199 h 6673820"/>
              <a:gd name="connsiteX196" fmla="*/ 8242601 w 11748700"/>
              <a:gd name="connsiteY196" fmla="*/ 2673862 h 6673820"/>
              <a:gd name="connsiteX197" fmla="*/ 7917577 w 11748700"/>
              <a:gd name="connsiteY197" fmla="*/ 2561187 h 6673820"/>
              <a:gd name="connsiteX198" fmla="*/ 7683560 w 11748700"/>
              <a:gd name="connsiteY198" fmla="*/ 2496182 h 6673820"/>
              <a:gd name="connsiteX199" fmla="*/ 7302199 w 11748700"/>
              <a:gd name="connsiteY199" fmla="*/ 2379173 h 6673820"/>
              <a:gd name="connsiteX200" fmla="*/ 6920838 w 11748700"/>
              <a:gd name="connsiteY200" fmla="*/ 2322836 h 6673820"/>
              <a:gd name="connsiteX201" fmla="*/ 6799495 w 11748700"/>
              <a:gd name="connsiteY201" fmla="*/ 2288167 h 6673820"/>
              <a:gd name="connsiteX202" fmla="*/ 6730157 w 11748700"/>
              <a:gd name="connsiteY202" fmla="*/ 2279500 h 6673820"/>
              <a:gd name="connsiteX203" fmla="*/ 6630483 w 11748700"/>
              <a:gd name="connsiteY203" fmla="*/ 2262165 h 6673820"/>
              <a:gd name="connsiteX204" fmla="*/ 6582813 w 11748700"/>
              <a:gd name="connsiteY204" fmla="*/ 2249164 h 6673820"/>
              <a:gd name="connsiteX205" fmla="*/ 6478805 w 11748700"/>
              <a:gd name="connsiteY205" fmla="*/ 2240497 h 6673820"/>
              <a:gd name="connsiteX206" fmla="*/ 5997770 w 11748700"/>
              <a:gd name="connsiteY206" fmla="*/ 2227496 h 6673820"/>
              <a:gd name="connsiteX207" fmla="*/ 5183044 w 11748700"/>
              <a:gd name="connsiteY207" fmla="*/ 2223162 h 6673820"/>
              <a:gd name="connsiteX208" fmla="*/ 4593668 w 11748700"/>
              <a:gd name="connsiteY208" fmla="*/ 2201494 h 6673820"/>
              <a:gd name="connsiteX209" fmla="*/ 4467992 w 11748700"/>
              <a:gd name="connsiteY209" fmla="*/ 2188493 h 6673820"/>
              <a:gd name="connsiteX210" fmla="*/ 4277311 w 11748700"/>
              <a:gd name="connsiteY210" fmla="*/ 2171158 h 6673820"/>
              <a:gd name="connsiteX211" fmla="*/ 4207973 w 11748700"/>
              <a:gd name="connsiteY211" fmla="*/ 2162491 h 6673820"/>
              <a:gd name="connsiteX212" fmla="*/ 4168970 w 11748700"/>
              <a:gd name="connsiteY212" fmla="*/ 2153824 h 6673820"/>
              <a:gd name="connsiteX213" fmla="*/ 3722604 w 11748700"/>
              <a:gd name="connsiteY213" fmla="*/ 2145156 h 6673820"/>
              <a:gd name="connsiteX214" fmla="*/ 3627264 w 11748700"/>
              <a:gd name="connsiteY214" fmla="*/ 2136489 h 6673820"/>
              <a:gd name="connsiteX215" fmla="*/ 3592595 w 11748700"/>
              <a:gd name="connsiteY215" fmla="*/ 2123488 h 6673820"/>
              <a:gd name="connsiteX216" fmla="*/ 3471253 w 11748700"/>
              <a:gd name="connsiteY216" fmla="*/ 2101820 h 6673820"/>
              <a:gd name="connsiteX217" fmla="*/ 3349911 w 11748700"/>
              <a:gd name="connsiteY217" fmla="*/ 2054150 h 6673820"/>
              <a:gd name="connsiteX218" fmla="*/ 3228568 w 11748700"/>
              <a:gd name="connsiteY218" fmla="*/ 2006480 h 6673820"/>
              <a:gd name="connsiteX219" fmla="*/ 3206900 w 11748700"/>
              <a:gd name="connsiteY219" fmla="*/ 1989145 h 6673820"/>
              <a:gd name="connsiteX220" fmla="*/ 3163564 w 11748700"/>
              <a:gd name="connsiteY220" fmla="*/ 1967477 h 6673820"/>
              <a:gd name="connsiteX221" fmla="*/ 3124561 w 11748700"/>
              <a:gd name="connsiteY221" fmla="*/ 1932808 h 6673820"/>
              <a:gd name="connsiteX222" fmla="*/ 3094225 w 11748700"/>
              <a:gd name="connsiteY222" fmla="*/ 1911139 h 6673820"/>
              <a:gd name="connsiteX223" fmla="*/ 3020553 w 11748700"/>
              <a:gd name="connsiteY223" fmla="*/ 1850468 h 6673820"/>
              <a:gd name="connsiteX224" fmla="*/ 2994551 w 11748700"/>
              <a:gd name="connsiteY224" fmla="*/ 1828800 h 6673820"/>
              <a:gd name="connsiteX225" fmla="*/ 2977217 w 11748700"/>
              <a:gd name="connsiteY225" fmla="*/ 1807132 h 6673820"/>
              <a:gd name="connsiteX226" fmla="*/ 2964216 w 11748700"/>
              <a:gd name="connsiteY226" fmla="*/ 1794131 h 6673820"/>
              <a:gd name="connsiteX227" fmla="*/ 2951215 w 11748700"/>
              <a:gd name="connsiteY227" fmla="*/ 1768129 h 6673820"/>
              <a:gd name="connsiteX228" fmla="*/ 2933880 w 11748700"/>
              <a:gd name="connsiteY228" fmla="*/ 1746461 h 6673820"/>
              <a:gd name="connsiteX229" fmla="*/ 2916546 w 11748700"/>
              <a:gd name="connsiteY229" fmla="*/ 1720459 h 6673820"/>
              <a:gd name="connsiteX230" fmla="*/ 2899211 w 11748700"/>
              <a:gd name="connsiteY230" fmla="*/ 1703124 h 6673820"/>
              <a:gd name="connsiteX231" fmla="*/ 2890544 w 11748700"/>
              <a:gd name="connsiteY231" fmla="*/ 1690123 h 6673820"/>
              <a:gd name="connsiteX232" fmla="*/ 2829873 w 11748700"/>
              <a:gd name="connsiteY232" fmla="*/ 1607784 h 6673820"/>
              <a:gd name="connsiteX233" fmla="*/ 2816872 w 11748700"/>
              <a:gd name="connsiteY233" fmla="*/ 1577448 h 6673820"/>
              <a:gd name="connsiteX234" fmla="*/ 2812538 w 11748700"/>
              <a:gd name="connsiteY234" fmla="*/ 1542779 h 6673820"/>
              <a:gd name="connsiteX235" fmla="*/ 2808204 w 11748700"/>
              <a:gd name="connsiteY235" fmla="*/ 1430104 h 6673820"/>
              <a:gd name="connsiteX236" fmla="*/ 2799537 w 11748700"/>
              <a:gd name="connsiteY236" fmla="*/ 1391101 h 6673820"/>
              <a:gd name="connsiteX237" fmla="*/ 2795203 w 11748700"/>
              <a:gd name="connsiteY237" fmla="*/ 1343431 h 6673820"/>
              <a:gd name="connsiteX238" fmla="*/ 2786536 w 11748700"/>
              <a:gd name="connsiteY238" fmla="*/ 1300095 h 6673820"/>
              <a:gd name="connsiteX239" fmla="*/ 2773535 w 11748700"/>
              <a:gd name="connsiteY239" fmla="*/ 1152751 h 6673820"/>
              <a:gd name="connsiteX240" fmla="*/ 2769202 w 11748700"/>
              <a:gd name="connsiteY240" fmla="*/ 1135416 h 6673820"/>
              <a:gd name="connsiteX241" fmla="*/ 2777869 w 11748700"/>
              <a:gd name="connsiteY241" fmla="*/ 996739 h 6673820"/>
              <a:gd name="connsiteX242" fmla="*/ 2786536 w 11748700"/>
              <a:gd name="connsiteY242" fmla="*/ 966404 h 6673820"/>
              <a:gd name="connsiteX243" fmla="*/ 2812538 w 11748700"/>
              <a:gd name="connsiteY243" fmla="*/ 905733 h 6673820"/>
              <a:gd name="connsiteX244" fmla="*/ 2847207 w 11748700"/>
              <a:gd name="connsiteY244" fmla="*/ 862396 h 6673820"/>
              <a:gd name="connsiteX245" fmla="*/ 2864542 w 11748700"/>
              <a:gd name="connsiteY245" fmla="*/ 840728 h 6673820"/>
              <a:gd name="connsiteX246" fmla="*/ 2881876 w 11748700"/>
              <a:gd name="connsiteY246" fmla="*/ 827727 h 6673820"/>
              <a:gd name="connsiteX247" fmla="*/ 2894877 w 11748700"/>
              <a:gd name="connsiteY247" fmla="*/ 819060 h 6673820"/>
              <a:gd name="connsiteX248" fmla="*/ 2912212 w 11748700"/>
              <a:gd name="connsiteY248" fmla="*/ 801725 h 6673820"/>
              <a:gd name="connsiteX249" fmla="*/ 3003219 w 11748700"/>
              <a:gd name="connsiteY249" fmla="*/ 775723 h 6673820"/>
              <a:gd name="connsiteX250" fmla="*/ 3115893 w 11748700"/>
              <a:gd name="connsiteY250" fmla="*/ 749721 h 6673820"/>
              <a:gd name="connsiteX251" fmla="*/ 3137562 w 11748700"/>
              <a:gd name="connsiteY251" fmla="*/ 741054 h 6673820"/>
              <a:gd name="connsiteX252" fmla="*/ 3163564 w 11748700"/>
              <a:gd name="connsiteY252" fmla="*/ 732387 h 6673820"/>
              <a:gd name="connsiteX253" fmla="*/ 3219901 w 11748700"/>
              <a:gd name="connsiteY253" fmla="*/ 702051 h 6673820"/>
              <a:gd name="connsiteX254" fmla="*/ 3237236 w 11748700"/>
              <a:gd name="connsiteY254" fmla="*/ 689050 h 6673820"/>
              <a:gd name="connsiteX255" fmla="*/ 3293573 w 11748700"/>
              <a:gd name="connsiteY255" fmla="*/ 663048 h 6673820"/>
              <a:gd name="connsiteX256" fmla="*/ 3323909 w 11748700"/>
              <a:gd name="connsiteY256" fmla="*/ 650047 h 6673820"/>
              <a:gd name="connsiteX257" fmla="*/ 3362911 w 11748700"/>
              <a:gd name="connsiteY257" fmla="*/ 641380 h 6673820"/>
              <a:gd name="connsiteX258" fmla="*/ 3488587 w 11748700"/>
              <a:gd name="connsiteY258" fmla="*/ 619712 h 6673820"/>
              <a:gd name="connsiteX259" fmla="*/ 3644599 w 11748700"/>
              <a:gd name="connsiteY259" fmla="*/ 598044 h 6673820"/>
              <a:gd name="connsiteX260" fmla="*/ 3731272 w 11748700"/>
              <a:gd name="connsiteY260" fmla="*/ 589376 h 6673820"/>
              <a:gd name="connsiteX261" fmla="*/ 3809277 w 11748700"/>
              <a:gd name="connsiteY261" fmla="*/ 576375 h 6673820"/>
              <a:gd name="connsiteX262" fmla="*/ 3891617 w 11748700"/>
              <a:gd name="connsiteY262" fmla="*/ 567708 h 6673820"/>
              <a:gd name="connsiteX263" fmla="*/ 4359651 w 11748700"/>
              <a:gd name="connsiteY263" fmla="*/ 533039 h 6673820"/>
              <a:gd name="connsiteX264" fmla="*/ 4428989 w 11748700"/>
              <a:gd name="connsiteY264" fmla="*/ 520038 h 6673820"/>
              <a:gd name="connsiteX265" fmla="*/ 4554665 w 11748700"/>
              <a:gd name="connsiteY265" fmla="*/ 507037 h 6673820"/>
              <a:gd name="connsiteX266" fmla="*/ 4654339 w 11748700"/>
              <a:gd name="connsiteY266" fmla="*/ 485369 h 6673820"/>
              <a:gd name="connsiteX267" fmla="*/ 4758347 w 11748700"/>
              <a:gd name="connsiteY267" fmla="*/ 437699 h 6673820"/>
              <a:gd name="connsiteX268" fmla="*/ 4888356 w 11748700"/>
              <a:gd name="connsiteY268" fmla="*/ 416030 h 6673820"/>
              <a:gd name="connsiteX269" fmla="*/ 5105039 w 11748700"/>
              <a:gd name="connsiteY269" fmla="*/ 364027 h 6673820"/>
              <a:gd name="connsiteX270" fmla="*/ 5209046 w 11748700"/>
              <a:gd name="connsiteY270" fmla="*/ 351026 h 6673820"/>
              <a:gd name="connsiteX271" fmla="*/ 5386726 w 11748700"/>
              <a:gd name="connsiteY271" fmla="*/ 329357 h 6673820"/>
              <a:gd name="connsiteX272" fmla="*/ 5560072 w 11748700"/>
              <a:gd name="connsiteY272" fmla="*/ 320690 h 6673820"/>
              <a:gd name="connsiteX273" fmla="*/ 5742085 w 11748700"/>
              <a:gd name="connsiteY273" fmla="*/ 312023 h 6673820"/>
              <a:gd name="connsiteX274" fmla="*/ 5958767 w 11748700"/>
              <a:gd name="connsiteY274" fmla="*/ 307689 h 6673820"/>
              <a:gd name="connsiteX275" fmla="*/ 6114779 w 11748700"/>
              <a:gd name="connsiteY275" fmla="*/ 303355 h 6673820"/>
              <a:gd name="connsiteX276" fmla="*/ 6270790 w 11748700"/>
              <a:gd name="connsiteY276" fmla="*/ 281687 h 6673820"/>
              <a:gd name="connsiteX277" fmla="*/ 6392132 w 11748700"/>
              <a:gd name="connsiteY277" fmla="*/ 268686 h 6673820"/>
              <a:gd name="connsiteX278" fmla="*/ 6695488 w 11748700"/>
              <a:gd name="connsiteY278" fmla="*/ 260019 h 6673820"/>
              <a:gd name="connsiteX279" fmla="*/ 6764826 w 11748700"/>
              <a:gd name="connsiteY279" fmla="*/ 251352 h 6673820"/>
              <a:gd name="connsiteX280" fmla="*/ 6907837 w 11748700"/>
              <a:gd name="connsiteY280" fmla="*/ 238351 h 6673820"/>
              <a:gd name="connsiteX281" fmla="*/ 6959840 w 11748700"/>
              <a:gd name="connsiteY281" fmla="*/ 229683 h 6673820"/>
              <a:gd name="connsiteX282" fmla="*/ 6998843 w 11748700"/>
              <a:gd name="connsiteY282" fmla="*/ 212349 h 6673820"/>
              <a:gd name="connsiteX283" fmla="*/ 7115852 w 11748700"/>
              <a:gd name="connsiteY283" fmla="*/ 199348 h 6673820"/>
              <a:gd name="connsiteX284" fmla="*/ 7159188 w 11748700"/>
              <a:gd name="connsiteY284" fmla="*/ 186347 h 6673820"/>
              <a:gd name="connsiteX285" fmla="*/ 7189524 w 11748700"/>
              <a:gd name="connsiteY285" fmla="*/ 182013 h 6673820"/>
              <a:gd name="connsiteX286" fmla="*/ 7380204 w 11748700"/>
              <a:gd name="connsiteY286" fmla="*/ 173346 h 6673820"/>
              <a:gd name="connsiteX287" fmla="*/ 7440875 w 11748700"/>
              <a:gd name="connsiteY287" fmla="*/ 164679 h 6673820"/>
              <a:gd name="connsiteX288" fmla="*/ 7466877 w 11748700"/>
              <a:gd name="connsiteY288" fmla="*/ 156011 h 6673820"/>
              <a:gd name="connsiteX289" fmla="*/ 7514548 w 11748700"/>
              <a:gd name="connsiteY289" fmla="*/ 143010 h 6673820"/>
              <a:gd name="connsiteX290" fmla="*/ 7527548 w 11748700"/>
              <a:gd name="connsiteY290" fmla="*/ 134343 h 6673820"/>
              <a:gd name="connsiteX291" fmla="*/ 7570885 w 11748700"/>
              <a:gd name="connsiteY291" fmla="*/ 121342 h 6673820"/>
              <a:gd name="connsiteX292" fmla="*/ 7609888 w 11748700"/>
              <a:gd name="connsiteY292" fmla="*/ 104008 h 6673820"/>
              <a:gd name="connsiteX293" fmla="*/ 7726896 w 11748700"/>
              <a:gd name="connsiteY293" fmla="*/ 82339 h 6673820"/>
              <a:gd name="connsiteX294" fmla="*/ 7752898 w 11748700"/>
              <a:gd name="connsiteY294" fmla="*/ 78006 h 6673820"/>
              <a:gd name="connsiteX295" fmla="*/ 7787567 w 11748700"/>
              <a:gd name="connsiteY295" fmla="*/ 73672 h 6673820"/>
              <a:gd name="connsiteX296" fmla="*/ 7804902 w 11748700"/>
              <a:gd name="connsiteY296" fmla="*/ 69338 h 6673820"/>
              <a:gd name="connsiteX297" fmla="*/ 7913243 w 11748700"/>
              <a:gd name="connsiteY297" fmla="*/ 65005 h 6673820"/>
              <a:gd name="connsiteX298" fmla="*/ 8021584 w 11748700"/>
              <a:gd name="connsiteY298" fmla="*/ 47670 h 6673820"/>
              <a:gd name="connsiteX299" fmla="*/ 8064921 w 11748700"/>
              <a:gd name="connsiteY299" fmla="*/ 34669 h 6673820"/>
              <a:gd name="connsiteX300" fmla="*/ 8099590 w 11748700"/>
              <a:gd name="connsiteY300" fmla="*/ 21668 h 6673820"/>
              <a:gd name="connsiteX301" fmla="*/ 8121258 w 11748700"/>
              <a:gd name="connsiteY301" fmla="*/ 13001 h 6673820"/>
              <a:gd name="connsiteX302" fmla="*/ 8134259 w 11748700"/>
              <a:gd name="connsiteY302" fmla="*/ 8667 h 6673820"/>
              <a:gd name="connsiteX303" fmla="*/ 8155928 w 11748700"/>
              <a:gd name="connsiteY303" fmla="*/ 0 h 6673820"/>
              <a:gd name="connsiteX304" fmla="*/ 8216599 w 11748700"/>
              <a:gd name="connsiteY304" fmla="*/ 4334 h 6673820"/>
              <a:gd name="connsiteX305" fmla="*/ 8238267 w 11748700"/>
              <a:gd name="connsiteY305" fmla="*/ 13001 h 6673820"/>
              <a:gd name="connsiteX306" fmla="*/ 8272936 w 11748700"/>
              <a:gd name="connsiteY306" fmla="*/ 17335 h 6673820"/>
              <a:gd name="connsiteX307" fmla="*/ 8303272 w 11748700"/>
              <a:gd name="connsiteY307" fmla="*/ 30336 h 6673820"/>
              <a:gd name="connsiteX308" fmla="*/ 8337941 w 11748700"/>
              <a:gd name="connsiteY308" fmla="*/ 34669 h 6673820"/>
              <a:gd name="connsiteX309" fmla="*/ 8476618 w 11748700"/>
              <a:gd name="connsiteY309" fmla="*/ 43337 h 6673820"/>
              <a:gd name="connsiteX310" fmla="*/ 8576292 w 11748700"/>
              <a:gd name="connsiteY310" fmla="*/ 47670 h 6673820"/>
              <a:gd name="connsiteX311" fmla="*/ 8671632 w 11748700"/>
              <a:gd name="connsiteY311" fmla="*/ 69338 h 6673820"/>
              <a:gd name="connsiteX312" fmla="*/ 8762639 w 11748700"/>
              <a:gd name="connsiteY312" fmla="*/ 78006 h 6673820"/>
              <a:gd name="connsiteX313" fmla="*/ 8892648 w 11748700"/>
              <a:gd name="connsiteY313" fmla="*/ 104008 h 6673820"/>
              <a:gd name="connsiteX314" fmla="*/ 8948985 w 11748700"/>
              <a:gd name="connsiteY314" fmla="*/ 117009 h 6673820"/>
              <a:gd name="connsiteX315" fmla="*/ 9187336 w 11748700"/>
              <a:gd name="connsiteY315" fmla="*/ 156011 h 6673820"/>
              <a:gd name="connsiteX316" fmla="*/ 9282676 w 11748700"/>
              <a:gd name="connsiteY316" fmla="*/ 173346 h 6673820"/>
              <a:gd name="connsiteX317" fmla="*/ 9404019 w 11748700"/>
              <a:gd name="connsiteY317" fmla="*/ 186347 h 6673820"/>
              <a:gd name="connsiteX318" fmla="*/ 9464690 w 11748700"/>
              <a:gd name="connsiteY318" fmla="*/ 195014 h 6673820"/>
              <a:gd name="connsiteX319" fmla="*/ 9698707 w 11748700"/>
              <a:gd name="connsiteY319" fmla="*/ 216683 h 6673820"/>
              <a:gd name="connsiteX320" fmla="*/ 9785380 w 11748700"/>
              <a:gd name="connsiteY320" fmla="*/ 229683 h 6673820"/>
              <a:gd name="connsiteX321" fmla="*/ 9885054 w 11748700"/>
              <a:gd name="connsiteY321" fmla="*/ 251352 h 6673820"/>
              <a:gd name="connsiteX322" fmla="*/ 9958726 w 11748700"/>
              <a:gd name="connsiteY322" fmla="*/ 255685 h 6673820"/>
              <a:gd name="connsiteX323" fmla="*/ 10114737 w 11748700"/>
              <a:gd name="connsiteY323" fmla="*/ 260019 h 6673820"/>
              <a:gd name="connsiteX324" fmla="*/ 10205744 w 11748700"/>
              <a:gd name="connsiteY324" fmla="*/ 273020 h 6673820"/>
              <a:gd name="connsiteX325" fmla="*/ 10357421 w 11748700"/>
              <a:gd name="connsiteY325" fmla="*/ 281687 h 6673820"/>
              <a:gd name="connsiteX326" fmla="*/ 10405092 w 11748700"/>
              <a:gd name="connsiteY326" fmla="*/ 286021 h 6673820"/>
              <a:gd name="connsiteX327" fmla="*/ 10452762 w 11748700"/>
              <a:gd name="connsiteY327" fmla="*/ 299022 h 6673820"/>
              <a:gd name="connsiteX328" fmla="*/ 10483097 w 11748700"/>
              <a:gd name="connsiteY328" fmla="*/ 303355 h 6673820"/>
              <a:gd name="connsiteX329" fmla="*/ 10552436 w 11748700"/>
              <a:gd name="connsiteY329" fmla="*/ 312023 h 6673820"/>
              <a:gd name="connsiteX330" fmla="*/ 10634775 w 11748700"/>
              <a:gd name="connsiteY330" fmla="*/ 333691 h 6673820"/>
              <a:gd name="connsiteX331" fmla="*/ 10717114 w 11748700"/>
              <a:gd name="connsiteY331" fmla="*/ 342358 h 6673820"/>
              <a:gd name="connsiteX332" fmla="*/ 10773452 w 11748700"/>
              <a:gd name="connsiteY332" fmla="*/ 364027 h 6673820"/>
              <a:gd name="connsiteX333" fmla="*/ 10842790 w 11748700"/>
              <a:gd name="connsiteY333" fmla="*/ 385695 h 6673820"/>
              <a:gd name="connsiteX334" fmla="*/ 10903461 w 11748700"/>
              <a:gd name="connsiteY334" fmla="*/ 390028 h 6673820"/>
              <a:gd name="connsiteX335" fmla="*/ 10981467 w 11748700"/>
              <a:gd name="connsiteY335" fmla="*/ 424698 h 6673820"/>
              <a:gd name="connsiteX336" fmla="*/ 11050805 w 11748700"/>
              <a:gd name="connsiteY336" fmla="*/ 442032 h 6673820"/>
              <a:gd name="connsiteX337" fmla="*/ 11133145 w 11748700"/>
              <a:gd name="connsiteY337" fmla="*/ 476701 h 6673820"/>
              <a:gd name="connsiteX338" fmla="*/ 11154813 w 11748700"/>
              <a:gd name="connsiteY338" fmla="*/ 485369 h 6673820"/>
              <a:gd name="connsiteX339" fmla="*/ 11232819 w 11748700"/>
              <a:gd name="connsiteY339" fmla="*/ 533039 h 6673820"/>
              <a:gd name="connsiteX340" fmla="*/ 11258820 w 11748700"/>
              <a:gd name="connsiteY340" fmla="*/ 554707 h 6673820"/>
              <a:gd name="connsiteX341" fmla="*/ 11328159 w 11748700"/>
              <a:gd name="connsiteY341" fmla="*/ 645714 h 6673820"/>
              <a:gd name="connsiteX342" fmla="*/ 11371495 w 11748700"/>
              <a:gd name="connsiteY342" fmla="*/ 754055 h 6673820"/>
              <a:gd name="connsiteX343" fmla="*/ 11397497 w 11748700"/>
              <a:gd name="connsiteY343" fmla="*/ 806059 h 6673820"/>
              <a:gd name="connsiteX344" fmla="*/ 11427833 w 11748700"/>
              <a:gd name="connsiteY344" fmla="*/ 931735 h 6673820"/>
              <a:gd name="connsiteX345" fmla="*/ 11458168 w 11748700"/>
              <a:gd name="connsiteY345" fmla="*/ 1014074 h 6673820"/>
              <a:gd name="connsiteX346" fmla="*/ 11462502 w 11748700"/>
              <a:gd name="connsiteY346" fmla="*/ 1087746 h 6673820"/>
              <a:gd name="connsiteX347" fmla="*/ 11475503 w 11748700"/>
              <a:gd name="connsiteY347" fmla="*/ 1126749 h 6673820"/>
              <a:gd name="connsiteX348" fmla="*/ 11488504 w 11748700"/>
              <a:gd name="connsiteY348" fmla="*/ 1330430 h 6673820"/>
              <a:gd name="connsiteX349" fmla="*/ 11523173 w 11748700"/>
              <a:gd name="connsiteY349" fmla="*/ 1677122 h 6673820"/>
              <a:gd name="connsiteX350" fmla="*/ 11518839 w 11748700"/>
              <a:gd name="connsiteY350" fmla="*/ 1954476 h 6673820"/>
              <a:gd name="connsiteX351" fmla="*/ 11510172 w 11748700"/>
              <a:gd name="connsiteY351" fmla="*/ 2084485 h 6673820"/>
              <a:gd name="connsiteX352" fmla="*/ 11518839 w 11748700"/>
              <a:gd name="connsiteY352" fmla="*/ 2283833 h 6673820"/>
              <a:gd name="connsiteX353" fmla="*/ 11583844 w 11748700"/>
              <a:gd name="connsiteY353" fmla="*/ 2379173 h 6673820"/>
              <a:gd name="connsiteX354" fmla="*/ 11605512 w 11748700"/>
              <a:gd name="connsiteY354" fmla="*/ 2439845 h 6673820"/>
              <a:gd name="connsiteX355" fmla="*/ 11609846 w 11748700"/>
              <a:gd name="connsiteY355" fmla="*/ 2487515 h 6673820"/>
              <a:gd name="connsiteX356" fmla="*/ 11622847 w 11748700"/>
              <a:gd name="connsiteY356" fmla="*/ 2556853 h 6673820"/>
              <a:gd name="connsiteX357" fmla="*/ 11618513 w 11748700"/>
              <a:gd name="connsiteY357" fmla="*/ 2786537 h 6673820"/>
              <a:gd name="connsiteX358" fmla="*/ 11614180 w 11748700"/>
              <a:gd name="connsiteY358" fmla="*/ 3089892 h 6673820"/>
              <a:gd name="connsiteX359" fmla="*/ 11596845 w 11748700"/>
              <a:gd name="connsiteY359" fmla="*/ 3211234 h 6673820"/>
              <a:gd name="connsiteX360" fmla="*/ 11583844 w 11748700"/>
              <a:gd name="connsiteY360" fmla="*/ 3328243 h 6673820"/>
              <a:gd name="connsiteX361" fmla="*/ 11575177 w 11748700"/>
              <a:gd name="connsiteY361" fmla="*/ 3423583 h 6673820"/>
              <a:gd name="connsiteX362" fmla="*/ 11562176 w 11748700"/>
              <a:gd name="connsiteY362" fmla="*/ 3666267 h 6673820"/>
              <a:gd name="connsiteX363" fmla="*/ 11575177 w 11748700"/>
              <a:gd name="connsiteY363" fmla="*/ 4025960 h 6673820"/>
              <a:gd name="connsiteX364" fmla="*/ 11592511 w 11748700"/>
              <a:gd name="connsiteY364" fmla="*/ 4108300 h 6673820"/>
              <a:gd name="connsiteX365" fmla="*/ 11631514 w 11748700"/>
              <a:gd name="connsiteY365" fmla="*/ 4333649 h 6673820"/>
              <a:gd name="connsiteX366" fmla="*/ 11653183 w 11748700"/>
              <a:gd name="connsiteY366" fmla="*/ 4411655 h 6673820"/>
              <a:gd name="connsiteX367" fmla="*/ 11666184 w 11748700"/>
              <a:gd name="connsiteY367" fmla="*/ 4498328 h 6673820"/>
              <a:gd name="connsiteX368" fmla="*/ 11674851 w 11748700"/>
              <a:gd name="connsiteY368" fmla="*/ 4541664 h 6673820"/>
              <a:gd name="connsiteX369" fmla="*/ 11687852 w 11748700"/>
              <a:gd name="connsiteY369" fmla="*/ 4658673 h 6673820"/>
              <a:gd name="connsiteX370" fmla="*/ 11692185 w 11748700"/>
              <a:gd name="connsiteY370" fmla="*/ 4715010 h 6673820"/>
              <a:gd name="connsiteX371" fmla="*/ 11700853 w 11748700"/>
              <a:gd name="connsiteY371" fmla="*/ 4771348 h 6673820"/>
              <a:gd name="connsiteX372" fmla="*/ 11709520 w 11748700"/>
              <a:gd name="connsiteY372" fmla="*/ 4923026 h 6673820"/>
              <a:gd name="connsiteX373" fmla="*/ 11718187 w 11748700"/>
              <a:gd name="connsiteY373" fmla="*/ 4983697 h 6673820"/>
              <a:gd name="connsiteX374" fmla="*/ 11726855 w 11748700"/>
              <a:gd name="connsiteY374" fmla="*/ 5079037 h 6673820"/>
              <a:gd name="connsiteX375" fmla="*/ 11731188 w 11748700"/>
              <a:gd name="connsiteY375" fmla="*/ 5105039 h 6673820"/>
              <a:gd name="connsiteX376" fmla="*/ 11744189 w 11748700"/>
              <a:gd name="connsiteY376" fmla="*/ 5230715 h 6673820"/>
              <a:gd name="connsiteX377" fmla="*/ 11726855 w 11748700"/>
              <a:gd name="connsiteY377" fmla="*/ 5690082 h 6673820"/>
              <a:gd name="connsiteX378" fmla="*/ 11687852 w 11748700"/>
              <a:gd name="connsiteY378" fmla="*/ 5785422 h 6673820"/>
              <a:gd name="connsiteX379" fmla="*/ 11670517 w 11748700"/>
              <a:gd name="connsiteY379" fmla="*/ 5815757 h 6673820"/>
              <a:gd name="connsiteX380" fmla="*/ 11601179 w 11748700"/>
              <a:gd name="connsiteY380" fmla="*/ 5859094 h 6673820"/>
              <a:gd name="connsiteX381" fmla="*/ 11458168 w 11748700"/>
              <a:gd name="connsiteY381" fmla="*/ 5919765 h 6673820"/>
              <a:gd name="connsiteX382" fmla="*/ 11401831 w 11748700"/>
              <a:gd name="connsiteY382" fmla="*/ 5963101 h 6673820"/>
              <a:gd name="connsiteX383" fmla="*/ 11297823 w 11748700"/>
              <a:gd name="connsiteY383" fmla="*/ 6032440 h 6673820"/>
              <a:gd name="connsiteX384" fmla="*/ 11258820 w 11748700"/>
              <a:gd name="connsiteY384" fmla="*/ 6075776 h 6673820"/>
              <a:gd name="connsiteX385" fmla="*/ 11198149 w 11748700"/>
              <a:gd name="connsiteY385" fmla="*/ 6123446 h 6673820"/>
              <a:gd name="connsiteX386" fmla="*/ 11098475 w 11748700"/>
              <a:gd name="connsiteY386" fmla="*/ 6210119 h 6673820"/>
              <a:gd name="connsiteX387" fmla="*/ 10942464 w 11748700"/>
              <a:gd name="connsiteY387" fmla="*/ 6327128 h 6673820"/>
              <a:gd name="connsiteX388" fmla="*/ 10634775 w 11748700"/>
              <a:gd name="connsiteY388" fmla="*/ 6461471 h 6673820"/>
              <a:gd name="connsiteX389" fmla="*/ 10461429 w 11748700"/>
              <a:gd name="connsiteY389" fmla="*/ 6478806 h 6673820"/>
              <a:gd name="connsiteX390" fmla="*/ 10041065 w 11748700"/>
              <a:gd name="connsiteY390" fmla="*/ 6487473 h 6673820"/>
              <a:gd name="connsiteX391" fmla="*/ 9967393 w 11748700"/>
              <a:gd name="connsiteY391" fmla="*/ 6491807 h 6673820"/>
              <a:gd name="connsiteX392" fmla="*/ 9885054 w 11748700"/>
              <a:gd name="connsiteY392" fmla="*/ 6509141 h 6673820"/>
              <a:gd name="connsiteX393" fmla="*/ 9798381 w 11748700"/>
              <a:gd name="connsiteY393" fmla="*/ 6522142 h 6673820"/>
              <a:gd name="connsiteX394" fmla="*/ 9681372 w 11748700"/>
              <a:gd name="connsiteY394" fmla="*/ 6548144 h 6673820"/>
              <a:gd name="connsiteX395" fmla="*/ 9486358 w 11748700"/>
              <a:gd name="connsiteY395" fmla="*/ 6574146 h 6673820"/>
              <a:gd name="connsiteX396" fmla="*/ 9278343 w 11748700"/>
              <a:gd name="connsiteY396" fmla="*/ 6613149 h 6673820"/>
              <a:gd name="connsiteX397" fmla="*/ 9209004 w 11748700"/>
              <a:gd name="connsiteY397" fmla="*/ 6630483 h 6673820"/>
              <a:gd name="connsiteX398" fmla="*/ 8775639 w 11748700"/>
              <a:gd name="connsiteY398" fmla="*/ 6647818 h 6673820"/>
              <a:gd name="connsiteX399" fmla="*/ 8463617 w 11748700"/>
              <a:gd name="connsiteY399" fmla="*/ 6656485 h 6673820"/>
              <a:gd name="connsiteX400" fmla="*/ 8368276 w 11748700"/>
              <a:gd name="connsiteY400" fmla="*/ 6660819 h 6673820"/>
              <a:gd name="connsiteX401" fmla="*/ 8216599 w 11748700"/>
              <a:gd name="connsiteY401" fmla="*/ 6665153 h 6673820"/>
              <a:gd name="connsiteX402" fmla="*/ 7848239 w 11748700"/>
              <a:gd name="connsiteY402" fmla="*/ 6656485 h 6673820"/>
              <a:gd name="connsiteX403" fmla="*/ 7800568 w 11748700"/>
              <a:gd name="connsiteY403" fmla="*/ 6652152 h 6673820"/>
              <a:gd name="connsiteX404" fmla="*/ 7748565 w 11748700"/>
              <a:gd name="connsiteY404" fmla="*/ 6643484 h 6673820"/>
              <a:gd name="connsiteX405" fmla="*/ 7614221 w 11748700"/>
              <a:gd name="connsiteY405" fmla="*/ 6634817 h 6673820"/>
              <a:gd name="connsiteX406" fmla="*/ 7432208 w 11748700"/>
              <a:gd name="connsiteY406" fmla="*/ 6600148 h 6673820"/>
              <a:gd name="connsiteX407" fmla="*/ 7319533 w 11748700"/>
              <a:gd name="connsiteY407" fmla="*/ 6574146 h 6673820"/>
              <a:gd name="connsiteX408" fmla="*/ 7276197 w 11748700"/>
              <a:gd name="connsiteY408" fmla="*/ 6569812 h 6673820"/>
              <a:gd name="connsiteX409" fmla="*/ 7011844 w 11748700"/>
              <a:gd name="connsiteY409" fmla="*/ 6548144 h 6673820"/>
              <a:gd name="connsiteX410" fmla="*/ 6925171 w 11748700"/>
              <a:gd name="connsiteY410" fmla="*/ 6565479 h 6673820"/>
              <a:gd name="connsiteX411" fmla="*/ 6912170 w 11748700"/>
              <a:gd name="connsiteY411" fmla="*/ 6569812 h 6673820"/>
              <a:gd name="connsiteX412" fmla="*/ 6890502 w 11748700"/>
              <a:gd name="connsiteY412" fmla="*/ 6582813 h 6673820"/>
              <a:gd name="connsiteX413" fmla="*/ 6795162 w 11748700"/>
              <a:gd name="connsiteY413" fmla="*/ 6634817 h 6673820"/>
              <a:gd name="connsiteX414" fmla="*/ 6691154 w 11748700"/>
              <a:gd name="connsiteY414" fmla="*/ 6643484 h 6673820"/>
              <a:gd name="connsiteX415" fmla="*/ 6617482 w 11748700"/>
              <a:gd name="connsiteY415" fmla="*/ 6656485 h 6673820"/>
              <a:gd name="connsiteX416" fmla="*/ 6582813 w 11748700"/>
              <a:gd name="connsiteY416" fmla="*/ 6665153 h 6673820"/>
              <a:gd name="connsiteX417" fmla="*/ 6548144 w 11748700"/>
              <a:gd name="connsiteY417" fmla="*/ 6669486 h 6673820"/>
              <a:gd name="connsiteX418" fmla="*/ 6517808 w 11748700"/>
              <a:gd name="connsiteY418" fmla="*/ 6673820 h 6673820"/>
              <a:gd name="connsiteX419" fmla="*/ 6015105 w 11748700"/>
              <a:gd name="connsiteY419" fmla="*/ 6669486 h 6673820"/>
              <a:gd name="connsiteX420" fmla="*/ 5915431 w 11748700"/>
              <a:gd name="connsiteY420" fmla="*/ 6647818 h 6673820"/>
              <a:gd name="connsiteX421" fmla="*/ 5538403 w 11748700"/>
              <a:gd name="connsiteY421" fmla="*/ 6652152 h 6673820"/>
              <a:gd name="connsiteX422" fmla="*/ 5196045 w 11748700"/>
              <a:gd name="connsiteY422" fmla="*/ 6634817 h 6673820"/>
              <a:gd name="connsiteX423" fmla="*/ 4489660 w 11748700"/>
              <a:gd name="connsiteY423" fmla="*/ 6608815 h 6673820"/>
              <a:gd name="connsiteX424" fmla="*/ 4311981 w 11748700"/>
              <a:gd name="connsiteY424" fmla="*/ 6582813 h 6673820"/>
              <a:gd name="connsiteX425" fmla="*/ 4090965 w 11748700"/>
              <a:gd name="connsiteY425" fmla="*/ 6552478 h 6673820"/>
              <a:gd name="connsiteX426" fmla="*/ 3999958 w 11748700"/>
              <a:gd name="connsiteY426" fmla="*/ 6513475 h 6673820"/>
              <a:gd name="connsiteX427" fmla="*/ 3666267 w 11748700"/>
              <a:gd name="connsiteY427" fmla="*/ 6448470 h 6673820"/>
              <a:gd name="connsiteX428" fmla="*/ 3588261 w 11748700"/>
              <a:gd name="connsiteY428" fmla="*/ 6439803 h 6673820"/>
              <a:gd name="connsiteX429" fmla="*/ 3336910 w 11748700"/>
              <a:gd name="connsiteY429" fmla="*/ 6405134 h 6673820"/>
              <a:gd name="connsiteX430" fmla="*/ 3003219 w 11748700"/>
              <a:gd name="connsiteY430" fmla="*/ 6340129 h 6673820"/>
              <a:gd name="connsiteX431" fmla="*/ 2825539 w 11748700"/>
              <a:gd name="connsiteY431" fmla="*/ 6309793 h 6673820"/>
              <a:gd name="connsiteX432" fmla="*/ 2678195 w 11748700"/>
              <a:gd name="connsiteY432" fmla="*/ 6288125 h 6673820"/>
              <a:gd name="connsiteX433" fmla="*/ 2500515 w 11748700"/>
              <a:gd name="connsiteY433" fmla="*/ 6305460 h 6673820"/>
              <a:gd name="connsiteX434" fmla="*/ 2439844 w 11748700"/>
              <a:gd name="connsiteY434" fmla="*/ 6314127 h 6673820"/>
              <a:gd name="connsiteX435" fmla="*/ 2244830 w 11748700"/>
              <a:gd name="connsiteY435" fmla="*/ 6361797 h 6673820"/>
              <a:gd name="connsiteX436" fmla="*/ 2088819 w 11748700"/>
              <a:gd name="connsiteY436" fmla="*/ 6383465 h 6673820"/>
              <a:gd name="connsiteX437" fmla="*/ 2015147 w 11748700"/>
              <a:gd name="connsiteY437" fmla="*/ 6400800 h 6673820"/>
              <a:gd name="connsiteX438" fmla="*/ 1950142 w 11748700"/>
              <a:gd name="connsiteY438" fmla="*/ 6409467 h 6673820"/>
              <a:gd name="connsiteX439" fmla="*/ 1815799 w 11748700"/>
              <a:gd name="connsiteY439" fmla="*/ 6444137 h 6673820"/>
              <a:gd name="connsiteX440" fmla="*/ 1681456 w 11748700"/>
              <a:gd name="connsiteY440" fmla="*/ 6452804 h 6673820"/>
              <a:gd name="connsiteX441" fmla="*/ 1473440 w 11748700"/>
              <a:gd name="connsiteY441" fmla="*/ 6431136 h 6673820"/>
              <a:gd name="connsiteX442" fmla="*/ 1369433 w 11748700"/>
              <a:gd name="connsiteY442" fmla="*/ 6418135 h 6673820"/>
              <a:gd name="connsiteX443" fmla="*/ 1287093 w 11748700"/>
              <a:gd name="connsiteY443" fmla="*/ 6405134 h 6673820"/>
              <a:gd name="connsiteX444" fmla="*/ 1239423 w 11748700"/>
              <a:gd name="connsiteY444" fmla="*/ 6396466 h 6673820"/>
              <a:gd name="connsiteX445" fmla="*/ 1165751 w 11748700"/>
              <a:gd name="connsiteY445" fmla="*/ 6370464 h 6673820"/>
              <a:gd name="connsiteX446" fmla="*/ 1053076 w 11748700"/>
              <a:gd name="connsiteY446" fmla="*/ 6335795 h 6673820"/>
              <a:gd name="connsiteX447" fmla="*/ 892731 w 11748700"/>
              <a:gd name="connsiteY447" fmla="*/ 6244789 h 6673820"/>
              <a:gd name="connsiteX448" fmla="*/ 858062 w 11748700"/>
              <a:gd name="connsiteY448" fmla="*/ 6218787 h 6673820"/>
              <a:gd name="connsiteX449" fmla="*/ 775723 w 11748700"/>
              <a:gd name="connsiteY449" fmla="*/ 6149448 h 6673820"/>
              <a:gd name="connsiteX450" fmla="*/ 719385 w 11748700"/>
              <a:gd name="connsiteY450" fmla="*/ 6023773 h 6673820"/>
              <a:gd name="connsiteX451" fmla="*/ 654381 w 11748700"/>
              <a:gd name="connsiteY451" fmla="*/ 5950101 h 6673820"/>
              <a:gd name="connsiteX452" fmla="*/ 628379 w 11748700"/>
              <a:gd name="connsiteY452" fmla="*/ 5893763 h 6673820"/>
              <a:gd name="connsiteX453" fmla="*/ 576375 w 11748700"/>
              <a:gd name="connsiteY453" fmla="*/ 5802756 h 6673820"/>
              <a:gd name="connsiteX454" fmla="*/ 489702 w 11748700"/>
              <a:gd name="connsiteY454" fmla="*/ 5620743 h 6673820"/>
              <a:gd name="connsiteX455" fmla="*/ 476701 w 11748700"/>
              <a:gd name="connsiteY455" fmla="*/ 5551405 h 6673820"/>
              <a:gd name="connsiteX456" fmla="*/ 372693 w 11748700"/>
              <a:gd name="connsiteY456" fmla="*/ 5317388 h 6673820"/>
              <a:gd name="connsiteX457" fmla="*/ 359693 w 11748700"/>
              <a:gd name="connsiteY457" fmla="*/ 5269718 h 6673820"/>
              <a:gd name="connsiteX458" fmla="*/ 329357 w 11748700"/>
              <a:gd name="connsiteY458" fmla="*/ 5183045 h 6673820"/>
              <a:gd name="connsiteX459" fmla="*/ 281687 w 11748700"/>
              <a:gd name="connsiteY459" fmla="*/ 5083371 h 6673820"/>
              <a:gd name="connsiteX460" fmla="*/ 251351 w 11748700"/>
              <a:gd name="connsiteY460" fmla="*/ 5009699 h 6673820"/>
              <a:gd name="connsiteX461" fmla="*/ 238350 w 11748700"/>
              <a:gd name="connsiteY461" fmla="*/ 4970696 h 6673820"/>
              <a:gd name="connsiteX462" fmla="*/ 212348 w 11748700"/>
              <a:gd name="connsiteY462" fmla="*/ 4936027 h 6673820"/>
              <a:gd name="connsiteX463" fmla="*/ 177679 w 11748700"/>
              <a:gd name="connsiteY463" fmla="*/ 4849354 h 6673820"/>
              <a:gd name="connsiteX464" fmla="*/ 125675 w 11748700"/>
              <a:gd name="connsiteY464" fmla="*/ 4745346 h 6673820"/>
              <a:gd name="connsiteX465" fmla="*/ 99674 w 11748700"/>
              <a:gd name="connsiteY465" fmla="*/ 4654339 h 6673820"/>
              <a:gd name="connsiteX466" fmla="*/ 73672 w 11748700"/>
              <a:gd name="connsiteY466" fmla="*/ 4602336 h 6673820"/>
              <a:gd name="connsiteX467" fmla="*/ 69338 w 11748700"/>
              <a:gd name="connsiteY467" fmla="*/ 4580667 h 6673820"/>
              <a:gd name="connsiteX468" fmla="*/ 47670 w 11748700"/>
              <a:gd name="connsiteY468" fmla="*/ 4537331 h 6673820"/>
              <a:gd name="connsiteX469" fmla="*/ 39002 w 11748700"/>
              <a:gd name="connsiteY469" fmla="*/ 4515663 h 6673820"/>
              <a:gd name="connsiteX470" fmla="*/ 34669 w 11748700"/>
              <a:gd name="connsiteY470" fmla="*/ 4493994 h 6673820"/>
              <a:gd name="connsiteX471" fmla="*/ 30335 w 11748700"/>
              <a:gd name="connsiteY471" fmla="*/ 4450658 h 6673820"/>
              <a:gd name="connsiteX472" fmla="*/ 21668 w 11748700"/>
              <a:gd name="connsiteY472" fmla="*/ 4428990 h 6673820"/>
              <a:gd name="connsiteX473" fmla="*/ 13001 w 11748700"/>
              <a:gd name="connsiteY473" fmla="*/ 4359651 h 6673820"/>
              <a:gd name="connsiteX474" fmla="*/ 0 w 11748700"/>
              <a:gd name="connsiteY474" fmla="*/ 4238309 h 6673820"/>
              <a:gd name="connsiteX475" fmla="*/ 4333 w 11748700"/>
              <a:gd name="connsiteY475" fmla="*/ 4025960 h 6673820"/>
              <a:gd name="connsiteX476" fmla="*/ 13001 w 11748700"/>
              <a:gd name="connsiteY476" fmla="*/ 3999958 h 6673820"/>
              <a:gd name="connsiteX477" fmla="*/ 17334 w 11748700"/>
              <a:gd name="connsiteY477" fmla="*/ 3973956 h 6673820"/>
              <a:gd name="connsiteX478" fmla="*/ 26002 w 11748700"/>
              <a:gd name="connsiteY478" fmla="*/ 3930620 h 6673820"/>
              <a:gd name="connsiteX479" fmla="*/ 34669 w 11748700"/>
              <a:gd name="connsiteY479" fmla="*/ 3878616 h 6673820"/>
              <a:gd name="connsiteX480" fmla="*/ 43336 w 11748700"/>
              <a:gd name="connsiteY480" fmla="*/ 3861282 h 6673820"/>
              <a:gd name="connsiteX481" fmla="*/ 47670 w 11748700"/>
              <a:gd name="connsiteY481" fmla="*/ 3843947 h 6673820"/>
              <a:gd name="connsiteX482" fmla="*/ 56337 w 11748700"/>
              <a:gd name="connsiteY482" fmla="*/ 3826612 h 6673820"/>
              <a:gd name="connsiteX483" fmla="*/ 69338 w 11748700"/>
              <a:gd name="connsiteY483" fmla="*/ 3787610 h 6673820"/>
              <a:gd name="connsiteX484" fmla="*/ 78005 w 11748700"/>
              <a:gd name="connsiteY484" fmla="*/ 3770275 h 6673820"/>
              <a:gd name="connsiteX485" fmla="*/ 95340 w 11748700"/>
              <a:gd name="connsiteY485" fmla="*/ 3718271 h 6673820"/>
              <a:gd name="connsiteX486" fmla="*/ 104007 w 11748700"/>
              <a:gd name="connsiteY486" fmla="*/ 3696603 h 6673820"/>
              <a:gd name="connsiteX487" fmla="*/ 151677 w 11748700"/>
              <a:gd name="connsiteY487" fmla="*/ 3657600 h 6673820"/>
              <a:gd name="connsiteX488" fmla="*/ 294688 w 11748700"/>
              <a:gd name="connsiteY488" fmla="*/ 3661934 h 6673820"/>
              <a:gd name="connsiteX489" fmla="*/ 359693 w 11748700"/>
              <a:gd name="connsiteY489" fmla="*/ 3692269 h 6673820"/>
              <a:gd name="connsiteX490" fmla="*/ 377027 w 11748700"/>
              <a:gd name="connsiteY490" fmla="*/ 3709604 h 6673820"/>
              <a:gd name="connsiteX491" fmla="*/ 437698 w 11748700"/>
              <a:gd name="connsiteY491" fmla="*/ 3726938 h 6673820"/>
              <a:gd name="connsiteX492" fmla="*/ 511177 w 11748700"/>
              <a:gd name="connsiteY49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224193 w 11748700"/>
              <a:gd name="connsiteY124" fmla="*/ 4637005 h 6673820"/>
              <a:gd name="connsiteX125" fmla="*/ 7284864 w 11748700"/>
              <a:gd name="connsiteY125" fmla="*/ 4624004 h 6673820"/>
              <a:gd name="connsiteX126" fmla="*/ 7310866 w 11748700"/>
              <a:gd name="connsiteY126" fmla="*/ 4619670 h 6673820"/>
              <a:gd name="connsiteX127" fmla="*/ 7328201 w 11748700"/>
              <a:gd name="connsiteY127" fmla="*/ 4615337 h 6673820"/>
              <a:gd name="connsiteX128" fmla="*/ 7436542 w 11748700"/>
              <a:gd name="connsiteY128" fmla="*/ 4619670 h 6673820"/>
              <a:gd name="connsiteX129" fmla="*/ 7492879 w 11748700"/>
              <a:gd name="connsiteY129" fmla="*/ 4632671 h 6673820"/>
              <a:gd name="connsiteX130" fmla="*/ 7505880 w 11748700"/>
              <a:gd name="connsiteY130" fmla="*/ 4637005 h 6673820"/>
              <a:gd name="connsiteX131" fmla="*/ 7531882 w 11748700"/>
              <a:gd name="connsiteY131" fmla="*/ 4641338 h 6673820"/>
              <a:gd name="connsiteX132" fmla="*/ 7562218 w 11748700"/>
              <a:gd name="connsiteY132" fmla="*/ 4650006 h 6673820"/>
              <a:gd name="connsiteX133" fmla="*/ 7570885 w 11748700"/>
              <a:gd name="connsiteY133" fmla="*/ 4663007 h 6673820"/>
              <a:gd name="connsiteX134" fmla="*/ 7588220 w 11748700"/>
              <a:gd name="connsiteY134" fmla="*/ 4697676 h 6673820"/>
              <a:gd name="connsiteX135" fmla="*/ 7601220 w 11748700"/>
              <a:gd name="connsiteY135" fmla="*/ 4715010 h 6673820"/>
              <a:gd name="connsiteX136" fmla="*/ 7614221 w 11748700"/>
              <a:gd name="connsiteY136" fmla="*/ 4728011 h 6673820"/>
              <a:gd name="connsiteX137" fmla="*/ 7622889 w 11748700"/>
              <a:gd name="connsiteY137" fmla="*/ 4745346 h 6673820"/>
              <a:gd name="connsiteX138" fmla="*/ 7640223 w 11748700"/>
              <a:gd name="connsiteY138" fmla="*/ 4767014 h 6673820"/>
              <a:gd name="connsiteX139" fmla="*/ 7661892 w 11748700"/>
              <a:gd name="connsiteY139" fmla="*/ 4801683 h 6673820"/>
              <a:gd name="connsiteX140" fmla="*/ 7666225 w 11748700"/>
              <a:gd name="connsiteY140" fmla="*/ 4814684 h 6673820"/>
              <a:gd name="connsiteX141" fmla="*/ 7674893 w 11748700"/>
              <a:gd name="connsiteY141" fmla="*/ 4827685 h 6673820"/>
              <a:gd name="connsiteX142" fmla="*/ 7731230 w 11748700"/>
              <a:gd name="connsiteY142" fmla="*/ 4888356 h 6673820"/>
              <a:gd name="connsiteX143" fmla="*/ 7744231 w 11748700"/>
              <a:gd name="connsiteY143" fmla="*/ 4901357 h 6673820"/>
              <a:gd name="connsiteX144" fmla="*/ 7765899 w 11748700"/>
              <a:gd name="connsiteY144" fmla="*/ 4931693 h 6673820"/>
              <a:gd name="connsiteX145" fmla="*/ 7809236 w 11748700"/>
              <a:gd name="connsiteY145" fmla="*/ 4966362 h 6673820"/>
              <a:gd name="connsiteX146" fmla="*/ 7908910 w 11748700"/>
              <a:gd name="connsiteY146" fmla="*/ 4962028 h 6673820"/>
              <a:gd name="connsiteX147" fmla="*/ 7973914 w 11748700"/>
              <a:gd name="connsiteY147" fmla="*/ 4953361 h 6673820"/>
              <a:gd name="connsiteX148" fmla="*/ 7995583 w 11748700"/>
              <a:gd name="connsiteY148" fmla="*/ 4949028 h 6673820"/>
              <a:gd name="connsiteX149" fmla="*/ 8069255 w 11748700"/>
              <a:gd name="connsiteY149" fmla="*/ 4944694 h 6673820"/>
              <a:gd name="connsiteX150" fmla="*/ 8147260 w 11748700"/>
              <a:gd name="connsiteY150" fmla="*/ 4931693 h 6673820"/>
              <a:gd name="connsiteX151" fmla="*/ 8199264 w 11748700"/>
              <a:gd name="connsiteY151" fmla="*/ 4918692 h 6673820"/>
              <a:gd name="connsiteX152" fmla="*/ 8238267 w 11748700"/>
              <a:gd name="connsiteY152" fmla="*/ 4910025 h 6673820"/>
              <a:gd name="connsiteX153" fmla="*/ 8298938 w 11748700"/>
              <a:gd name="connsiteY153" fmla="*/ 4875355 h 6673820"/>
              <a:gd name="connsiteX154" fmla="*/ 8320606 w 11748700"/>
              <a:gd name="connsiteY154" fmla="*/ 4866688 h 6673820"/>
              <a:gd name="connsiteX155" fmla="*/ 8342275 w 11748700"/>
              <a:gd name="connsiteY155" fmla="*/ 4853687 h 6673820"/>
              <a:gd name="connsiteX156" fmla="*/ 8411613 w 11748700"/>
              <a:gd name="connsiteY156" fmla="*/ 4823352 h 6673820"/>
              <a:gd name="connsiteX157" fmla="*/ 8433281 w 11748700"/>
              <a:gd name="connsiteY157" fmla="*/ 4810351 h 6673820"/>
              <a:gd name="connsiteX158" fmla="*/ 8463617 w 11748700"/>
              <a:gd name="connsiteY158" fmla="*/ 4788683 h 6673820"/>
              <a:gd name="connsiteX159" fmla="*/ 8532955 w 11748700"/>
              <a:gd name="connsiteY159" fmla="*/ 4758347 h 6673820"/>
              <a:gd name="connsiteX160" fmla="*/ 8576292 w 11748700"/>
              <a:gd name="connsiteY160" fmla="*/ 4736679 h 6673820"/>
              <a:gd name="connsiteX161" fmla="*/ 8597960 w 11748700"/>
              <a:gd name="connsiteY161" fmla="*/ 4723678 h 6673820"/>
              <a:gd name="connsiteX162" fmla="*/ 8632629 w 11748700"/>
              <a:gd name="connsiteY162" fmla="*/ 4706343 h 6673820"/>
              <a:gd name="connsiteX163" fmla="*/ 8671632 w 11748700"/>
              <a:gd name="connsiteY163" fmla="*/ 4680341 h 6673820"/>
              <a:gd name="connsiteX164" fmla="*/ 8727969 w 11748700"/>
              <a:gd name="connsiteY164" fmla="*/ 4641338 h 6673820"/>
              <a:gd name="connsiteX165" fmla="*/ 8758305 w 11748700"/>
              <a:gd name="connsiteY165" fmla="*/ 4615337 h 6673820"/>
              <a:gd name="connsiteX166" fmla="*/ 8827643 w 11748700"/>
              <a:gd name="connsiteY166" fmla="*/ 4567666 h 6673820"/>
              <a:gd name="connsiteX167" fmla="*/ 8914316 w 11748700"/>
              <a:gd name="connsiteY167" fmla="*/ 4515663 h 6673820"/>
              <a:gd name="connsiteX168" fmla="*/ 8940318 w 11748700"/>
              <a:gd name="connsiteY168" fmla="*/ 4493994 h 6673820"/>
              <a:gd name="connsiteX169" fmla="*/ 8961986 w 11748700"/>
              <a:gd name="connsiteY169" fmla="*/ 4472326 h 6673820"/>
              <a:gd name="connsiteX170" fmla="*/ 9000989 w 11748700"/>
              <a:gd name="connsiteY170" fmla="*/ 4437657 h 6673820"/>
              <a:gd name="connsiteX171" fmla="*/ 9022657 w 11748700"/>
              <a:gd name="connsiteY171" fmla="*/ 4415989 h 6673820"/>
              <a:gd name="connsiteX172" fmla="*/ 9052993 w 11748700"/>
              <a:gd name="connsiteY172" fmla="*/ 4389987 h 6673820"/>
              <a:gd name="connsiteX173" fmla="*/ 9109330 w 11748700"/>
              <a:gd name="connsiteY173" fmla="*/ 4329316 h 6673820"/>
              <a:gd name="connsiteX174" fmla="*/ 9165668 w 11748700"/>
              <a:gd name="connsiteY174" fmla="*/ 4290313 h 6673820"/>
              <a:gd name="connsiteX175" fmla="*/ 9191670 w 11748700"/>
              <a:gd name="connsiteY175" fmla="*/ 4268645 h 6673820"/>
              <a:gd name="connsiteX176" fmla="*/ 9248007 w 11748700"/>
              <a:gd name="connsiteY176" fmla="*/ 4238309 h 6673820"/>
              <a:gd name="connsiteX177" fmla="*/ 9339014 w 11748700"/>
              <a:gd name="connsiteY177" fmla="*/ 4155970 h 6673820"/>
              <a:gd name="connsiteX178" fmla="*/ 9430020 w 11748700"/>
              <a:gd name="connsiteY178" fmla="*/ 4025960 h 6673820"/>
              <a:gd name="connsiteX179" fmla="*/ 9495025 w 11748700"/>
              <a:gd name="connsiteY179" fmla="*/ 3900284 h 6673820"/>
              <a:gd name="connsiteX180" fmla="*/ 9568697 w 11748700"/>
              <a:gd name="connsiteY180" fmla="*/ 3796277 h 6673820"/>
              <a:gd name="connsiteX181" fmla="*/ 9612034 w 11748700"/>
              <a:gd name="connsiteY181" fmla="*/ 3713937 h 6673820"/>
              <a:gd name="connsiteX182" fmla="*/ 9655370 w 11748700"/>
              <a:gd name="connsiteY182" fmla="*/ 3644599 h 6673820"/>
              <a:gd name="connsiteX183" fmla="*/ 9651037 w 11748700"/>
              <a:gd name="connsiteY183" fmla="*/ 3475587 h 6673820"/>
              <a:gd name="connsiteX184" fmla="*/ 9612034 w 11748700"/>
              <a:gd name="connsiteY184" fmla="*/ 3410582 h 6673820"/>
              <a:gd name="connsiteX185" fmla="*/ 9473357 w 11748700"/>
              <a:gd name="connsiteY185" fmla="*/ 3237236 h 6673820"/>
              <a:gd name="connsiteX186" fmla="*/ 9399685 w 11748700"/>
              <a:gd name="connsiteY186" fmla="*/ 3176565 h 6673820"/>
              <a:gd name="connsiteX187" fmla="*/ 9347681 w 11748700"/>
              <a:gd name="connsiteY187" fmla="*/ 3128895 h 6673820"/>
              <a:gd name="connsiteX188" fmla="*/ 9217672 w 11748700"/>
              <a:gd name="connsiteY188" fmla="*/ 3042222 h 6673820"/>
              <a:gd name="connsiteX189" fmla="*/ 9083329 w 11748700"/>
              <a:gd name="connsiteY189" fmla="*/ 2968550 h 6673820"/>
              <a:gd name="connsiteX190" fmla="*/ 8983655 w 11748700"/>
              <a:gd name="connsiteY190" fmla="*/ 2933881 h 6673820"/>
              <a:gd name="connsiteX191" fmla="*/ 8831977 w 11748700"/>
              <a:gd name="connsiteY191" fmla="*/ 2873210 h 6673820"/>
              <a:gd name="connsiteX192" fmla="*/ 8680299 w 11748700"/>
              <a:gd name="connsiteY192" fmla="*/ 2803871 h 6673820"/>
              <a:gd name="connsiteX193" fmla="*/ 8567624 w 11748700"/>
              <a:gd name="connsiteY193" fmla="*/ 2773536 h 6673820"/>
              <a:gd name="connsiteX194" fmla="*/ 8446282 w 11748700"/>
              <a:gd name="connsiteY194" fmla="*/ 2730199 h 6673820"/>
              <a:gd name="connsiteX195" fmla="*/ 8242601 w 11748700"/>
              <a:gd name="connsiteY195" fmla="*/ 2673862 h 6673820"/>
              <a:gd name="connsiteX196" fmla="*/ 7917577 w 11748700"/>
              <a:gd name="connsiteY196" fmla="*/ 2561187 h 6673820"/>
              <a:gd name="connsiteX197" fmla="*/ 7683560 w 11748700"/>
              <a:gd name="connsiteY197" fmla="*/ 2496182 h 6673820"/>
              <a:gd name="connsiteX198" fmla="*/ 7302199 w 11748700"/>
              <a:gd name="connsiteY198" fmla="*/ 2379173 h 6673820"/>
              <a:gd name="connsiteX199" fmla="*/ 6920838 w 11748700"/>
              <a:gd name="connsiteY199" fmla="*/ 2322836 h 6673820"/>
              <a:gd name="connsiteX200" fmla="*/ 6799495 w 11748700"/>
              <a:gd name="connsiteY200" fmla="*/ 2288167 h 6673820"/>
              <a:gd name="connsiteX201" fmla="*/ 6730157 w 11748700"/>
              <a:gd name="connsiteY201" fmla="*/ 2279500 h 6673820"/>
              <a:gd name="connsiteX202" fmla="*/ 6630483 w 11748700"/>
              <a:gd name="connsiteY202" fmla="*/ 2262165 h 6673820"/>
              <a:gd name="connsiteX203" fmla="*/ 6582813 w 11748700"/>
              <a:gd name="connsiteY203" fmla="*/ 2249164 h 6673820"/>
              <a:gd name="connsiteX204" fmla="*/ 6478805 w 11748700"/>
              <a:gd name="connsiteY204" fmla="*/ 2240497 h 6673820"/>
              <a:gd name="connsiteX205" fmla="*/ 5997770 w 11748700"/>
              <a:gd name="connsiteY205" fmla="*/ 2227496 h 6673820"/>
              <a:gd name="connsiteX206" fmla="*/ 5183044 w 11748700"/>
              <a:gd name="connsiteY206" fmla="*/ 2223162 h 6673820"/>
              <a:gd name="connsiteX207" fmla="*/ 4593668 w 11748700"/>
              <a:gd name="connsiteY207" fmla="*/ 2201494 h 6673820"/>
              <a:gd name="connsiteX208" fmla="*/ 4467992 w 11748700"/>
              <a:gd name="connsiteY208" fmla="*/ 2188493 h 6673820"/>
              <a:gd name="connsiteX209" fmla="*/ 4277311 w 11748700"/>
              <a:gd name="connsiteY209" fmla="*/ 2171158 h 6673820"/>
              <a:gd name="connsiteX210" fmla="*/ 4207973 w 11748700"/>
              <a:gd name="connsiteY210" fmla="*/ 2162491 h 6673820"/>
              <a:gd name="connsiteX211" fmla="*/ 4168970 w 11748700"/>
              <a:gd name="connsiteY211" fmla="*/ 2153824 h 6673820"/>
              <a:gd name="connsiteX212" fmla="*/ 3722604 w 11748700"/>
              <a:gd name="connsiteY212" fmla="*/ 2145156 h 6673820"/>
              <a:gd name="connsiteX213" fmla="*/ 3627264 w 11748700"/>
              <a:gd name="connsiteY213" fmla="*/ 2136489 h 6673820"/>
              <a:gd name="connsiteX214" fmla="*/ 3592595 w 11748700"/>
              <a:gd name="connsiteY214" fmla="*/ 2123488 h 6673820"/>
              <a:gd name="connsiteX215" fmla="*/ 3471253 w 11748700"/>
              <a:gd name="connsiteY215" fmla="*/ 2101820 h 6673820"/>
              <a:gd name="connsiteX216" fmla="*/ 3349911 w 11748700"/>
              <a:gd name="connsiteY216" fmla="*/ 2054150 h 6673820"/>
              <a:gd name="connsiteX217" fmla="*/ 3228568 w 11748700"/>
              <a:gd name="connsiteY217" fmla="*/ 2006480 h 6673820"/>
              <a:gd name="connsiteX218" fmla="*/ 3206900 w 11748700"/>
              <a:gd name="connsiteY218" fmla="*/ 1989145 h 6673820"/>
              <a:gd name="connsiteX219" fmla="*/ 3163564 w 11748700"/>
              <a:gd name="connsiteY219" fmla="*/ 1967477 h 6673820"/>
              <a:gd name="connsiteX220" fmla="*/ 3124561 w 11748700"/>
              <a:gd name="connsiteY220" fmla="*/ 1932808 h 6673820"/>
              <a:gd name="connsiteX221" fmla="*/ 3094225 w 11748700"/>
              <a:gd name="connsiteY221" fmla="*/ 1911139 h 6673820"/>
              <a:gd name="connsiteX222" fmla="*/ 3020553 w 11748700"/>
              <a:gd name="connsiteY222" fmla="*/ 1850468 h 6673820"/>
              <a:gd name="connsiteX223" fmla="*/ 2994551 w 11748700"/>
              <a:gd name="connsiteY223" fmla="*/ 1828800 h 6673820"/>
              <a:gd name="connsiteX224" fmla="*/ 2977217 w 11748700"/>
              <a:gd name="connsiteY224" fmla="*/ 1807132 h 6673820"/>
              <a:gd name="connsiteX225" fmla="*/ 2964216 w 11748700"/>
              <a:gd name="connsiteY225" fmla="*/ 1794131 h 6673820"/>
              <a:gd name="connsiteX226" fmla="*/ 2951215 w 11748700"/>
              <a:gd name="connsiteY226" fmla="*/ 1768129 h 6673820"/>
              <a:gd name="connsiteX227" fmla="*/ 2933880 w 11748700"/>
              <a:gd name="connsiteY227" fmla="*/ 1746461 h 6673820"/>
              <a:gd name="connsiteX228" fmla="*/ 2916546 w 11748700"/>
              <a:gd name="connsiteY228" fmla="*/ 1720459 h 6673820"/>
              <a:gd name="connsiteX229" fmla="*/ 2899211 w 11748700"/>
              <a:gd name="connsiteY229" fmla="*/ 1703124 h 6673820"/>
              <a:gd name="connsiteX230" fmla="*/ 2890544 w 11748700"/>
              <a:gd name="connsiteY230" fmla="*/ 1690123 h 6673820"/>
              <a:gd name="connsiteX231" fmla="*/ 2829873 w 11748700"/>
              <a:gd name="connsiteY231" fmla="*/ 1607784 h 6673820"/>
              <a:gd name="connsiteX232" fmla="*/ 2816872 w 11748700"/>
              <a:gd name="connsiteY232" fmla="*/ 1577448 h 6673820"/>
              <a:gd name="connsiteX233" fmla="*/ 2812538 w 11748700"/>
              <a:gd name="connsiteY233" fmla="*/ 1542779 h 6673820"/>
              <a:gd name="connsiteX234" fmla="*/ 2808204 w 11748700"/>
              <a:gd name="connsiteY234" fmla="*/ 1430104 h 6673820"/>
              <a:gd name="connsiteX235" fmla="*/ 2799537 w 11748700"/>
              <a:gd name="connsiteY235" fmla="*/ 1391101 h 6673820"/>
              <a:gd name="connsiteX236" fmla="*/ 2795203 w 11748700"/>
              <a:gd name="connsiteY236" fmla="*/ 1343431 h 6673820"/>
              <a:gd name="connsiteX237" fmla="*/ 2786536 w 11748700"/>
              <a:gd name="connsiteY237" fmla="*/ 1300095 h 6673820"/>
              <a:gd name="connsiteX238" fmla="*/ 2773535 w 11748700"/>
              <a:gd name="connsiteY238" fmla="*/ 1152751 h 6673820"/>
              <a:gd name="connsiteX239" fmla="*/ 2769202 w 11748700"/>
              <a:gd name="connsiteY239" fmla="*/ 1135416 h 6673820"/>
              <a:gd name="connsiteX240" fmla="*/ 2777869 w 11748700"/>
              <a:gd name="connsiteY240" fmla="*/ 996739 h 6673820"/>
              <a:gd name="connsiteX241" fmla="*/ 2786536 w 11748700"/>
              <a:gd name="connsiteY241" fmla="*/ 966404 h 6673820"/>
              <a:gd name="connsiteX242" fmla="*/ 2812538 w 11748700"/>
              <a:gd name="connsiteY242" fmla="*/ 905733 h 6673820"/>
              <a:gd name="connsiteX243" fmla="*/ 2847207 w 11748700"/>
              <a:gd name="connsiteY243" fmla="*/ 862396 h 6673820"/>
              <a:gd name="connsiteX244" fmla="*/ 2864542 w 11748700"/>
              <a:gd name="connsiteY244" fmla="*/ 840728 h 6673820"/>
              <a:gd name="connsiteX245" fmla="*/ 2881876 w 11748700"/>
              <a:gd name="connsiteY245" fmla="*/ 827727 h 6673820"/>
              <a:gd name="connsiteX246" fmla="*/ 2894877 w 11748700"/>
              <a:gd name="connsiteY246" fmla="*/ 819060 h 6673820"/>
              <a:gd name="connsiteX247" fmla="*/ 2912212 w 11748700"/>
              <a:gd name="connsiteY247" fmla="*/ 801725 h 6673820"/>
              <a:gd name="connsiteX248" fmla="*/ 3003219 w 11748700"/>
              <a:gd name="connsiteY248" fmla="*/ 775723 h 6673820"/>
              <a:gd name="connsiteX249" fmla="*/ 3115893 w 11748700"/>
              <a:gd name="connsiteY249" fmla="*/ 749721 h 6673820"/>
              <a:gd name="connsiteX250" fmla="*/ 3137562 w 11748700"/>
              <a:gd name="connsiteY250" fmla="*/ 741054 h 6673820"/>
              <a:gd name="connsiteX251" fmla="*/ 3163564 w 11748700"/>
              <a:gd name="connsiteY251" fmla="*/ 732387 h 6673820"/>
              <a:gd name="connsiteX252" fmla="*/ 3219901 w 11748700"/>
              <a:gd name="connsiteY252" fmla="*/ 702051 h 6673820"/>
              <a:gd name="connsiteX253" fmla="*/ 3237236 w 11748700"/>
              <a:gd name="connsiteY253" fmla="*/ 689050 h 6673820"/>
              <a:gd name="connsiteX254" fmla="*/ 3293573 w 11748700"/>
              <a:gd name="connsiteY254" fmla="*/ 663048 h 6673820"/>
              <a:gd name="connsiteX255" fmla="*/ 3323909 w 11748700"/>
              <a:gd name="connsiteY255" fmla="*/ 650047 h 6673820"/>
              <a:gd name="connsiteX256" fmla="*/ 3362911 w 11748700"/>
              <a:gd name="connsiteY256" fmla="*/ 641380 h 6673820"/>
              <a:gd name="connsiteX257" fmla="*/ 3488587 w 11748700"/>
              <a:gd name="connsiteY257" fmla="*/ 619712 h 6673820"/>
              <a:gd name="connsiteX258" fmla="*/ 3644599 w 11748700"/>
              <a:gd name="connsiteY258" fmla="*/ 598044 h 6673820"/>
              <a:gd name="connsiteX259" fmla="*/ 3731272 w 11748700"/>
              <a:gd name="connsiteY259" fmla="*/ 589376 h 6673820"/>
              <a:gd name="connsiteX260" fmla="*/ 3809277 w 11748700"/>
              <a:gd name="connsiteY260" fmla="*/ 576375 h 6673820"/>
              <a:gd name="connsiteX261" fmla="*/ 3891617 w 11748700"/>
              <a:gd name="connsiteY261" fmla="*/ 567708 h 6673820"/>
              <a:gd name="connsiteX262" fmla="*/ 4359651 w 11748700"/>
              <a:gd name="connsiteY262" fmla="*/ 533039 h 6673820"/>
              <a:gd name="connsiteX263" fmla="*/ 4428989 w 11748700"/>
              <a:gd name="connsiteY263" fmla="*/ 520038 h 6673820"/>
              <a:gd name="connsiteX264" fmla="*/ 4554665 w 11748700"/>
              <a:gd name="connsiteY264" fmla="*/ 507037 h 6673820"/>
              <a:gd name="connsiteX265" fmla="*/ 4654339 w 11748700"/>
              <a:gd name="connsiteY265" fmla="*/ 485369 h 6673820"/>
              <a:gd name="connsiteX266" fmla="*/ 4758347 w 11748700"/>
              <a:gd name="connsiteY266" fmla="*/ 437699 h 6673820"/>
              <a:gd name="connsiteX267" fmla="*/ 4888356 w 11748700"/>
              <a:gd name="connsiteY267" fmla="*/ 416030 h 6673820"/>
              <a:gd name="connsiteX268" fmla="*/ 5105039 w 11748700"/>
              <a:gd name="connsiteY268" fmla="*/ 364027 h 6673820"/>
              <a:gd name="connsiteX269" fmla="*/ 5209046 w 11748700"/>
              <a:gd name="connsiteY269" fmla="*/ 351026 h 6673820"/>
              <a:gd name="connsiteX270" fmla="*/ 5386726 w 11748700"/>
              <a:gd name="connsiteY270" fmla="*/ 329357 h 6673820"/>
              <a:gd name="connsiteX271" fmla="*/ 5560072 w 11748700"/>
              <a:gd name="connsiteY271" fmla="*/ 320690 h 6673820"/>
              <a:gd name="connsiteX272" fmla="*/ 5742085 w 11748700"/>
              <a:gd name="connsiteY272" fmla="*/ 312023 h 6673820"/>
              <a:gd name="connsiteX273" fmla="*/ 5958767 w 11748700"/>
              <a:gd name="connsiteY273" fmla="*/ 307689 h 6673820"/>
              <a:gd name="connsiteX274" fmla="*/ 6114779 w 11748700"/>
              <a:gd name="connsiteY274" fmla="*/ 303355 h 6673820"/>
              <a:gd name="connsiteX275" fmla="*/ 6270790 w 11748700"/>
              <a:gd name="connsiteY275" fmla="*/ 281687 h 6673820"/>
              <a:gd name="connsiteX276" fmla="*/ 6392132 w 11748700"/>
              <a:gd name="connsiteY276" fmla="*/ 268686 h 6673820"/>
              <a:gd name="connsiteX277" fmla="*/ 6695488 w 11748700"/>
              <a:gd name="connsiteY277" fmla="*/ 260019 h 6673820"/>
              <a:gd name="connsiteX278" fmla="*/ 6764826 w 11748700"/>
              <a:gd name="connsiteY278" fmla="*/ 251352 h 6673820"/>
              <a:gd name="connsiteX279" fmla="*/ 6907837 w 11748700"/>
              <a:gd name="connsiteY279" fmla="*/ 238351 h 6673820"/>
              <a:gd name="connsiteX280" fmla="*/ 6959840 w 11748700"/>
              <a:gd name="connsiteY280" fmla="*/ 229683 h 6673820"/>
              <a:gd name="connsiteX281" fmla="*/ 6998843 w 11748700"/>
              <a:gd name="connsiteY281" fmla="*/ 212349 h 6673820"/>
              <a:gd name="connsiteX282" fmla="*/ 7115852 w 11748700"/>
              <a:gd name="connsiteY282" fmla="*/ 199348 h 6673820"/>
              <a:gd name="connsiteX283" fmla="*/ 7159188 w 11748700"/>
              <a:gd name="connsiteY283" fmla="*/ 186347 h 6673820"/>
              <a:gd name="connsiteX284" fmla="*/ 7189524 w 11748700"/>
              <a:gd name="connsiteY284" fmla="*/ 182013 h 6673820"/>
              <a:gd name="connsiteX285" fmla="*/ 7380204 w 11748700"/>
              <a:gd name="connsiteY285" fmla="*/ 173346 h 6673820"/>
              <a:gd name="connsiteX286" fmla="*/ 7440875 w 11748700"/>
              <a:gd name="connsiteY286" fmla="*/ 164679 h 6673820"/>
              <a:gd name="connsiteX287" fmla="*/ 7466877 w 11748700"/>
              <a:gd name="connsiteY287" fmla="*/ 156011 h 6673820"/>
              <a:gd name="connsiteX288" fmla="*/ 7514548 w 11748700"/>
              <a:gd name="connsiteY288" fmla="*/ 143010 h 6673820"/>
              <a:gd name="connsiteX289" fmla="*/ 7527548 w 11748700"/>
              <a:gd name="connsiteY289" fmla="*/ 134343 h 6673820"/>
              <a:gd name="connsiteX290" fmla="*/ 7570885 w 11748700"/>
              <a:gd name="connsiteY290" fmla="*/ 121342 h 6673820"/>
              <a:gd name="connsiteX291" fmla="*/ 7609888 w 11748700"/>
              <a:gd name="connsiteY291" fmla="*/ 104008 h 6673820"/>
              <a:gd name="connsiteX292" fmla="*/ 7726896 w 11748700"/>
              <a:gd name="connsiteY292" fmla="*/ 82339 h 6673820"/>
              <a:gd name="connsiteX293" fmla="*/ 7752898 w 11748700"/>
              <a:gd name="connsiteY293" fmla="*/ 78006 h 6673820"/>
              <a:gd name="connsiteX294" fmla="*/ 7787567 w 11748700"/>
              <a:gd name="connsiteY294" fmla="*/ 73672 h 6673820"/>
              <a:gd name="connsiteX295" fmla="*/ 7804902 w 11748700"/>
              <a:gd name="connsiteY295" fmla="*/ 69338 h 6673820"/>
              <a:gd name="connsiteX296" fmla="*/ 7913243 w 11748700"/>
              <a:gd name="connsiteY296" fmla="*/ 65005 h 6673820"/>
              <a:gd name="connsiteX297" fmla="*/ 8021584 w 11748700"/>
              <a:gd name="connsiteY297" fmla="*/ 47670 h 6673820"/>
              <a:gd name="connsiteX298" fmla="*/ 8064921 w 11748700"/>
              <a:gd name="connsiteY298" fmla="*/ 34669 h 6673820"/>
              <a:gd name="connsiteX299" fmla="*/ 8099590 w 11748700"/>
              <a:gd name="connsiteY299" fmla="*/ 21668 h 6673820"/>
              <a:gd name="connsiteX300" fmla="*/ 8121258 w 11748700"/>
              <a:gd name="connsiteY300" fmla="*/ 13001 h 6673820"/>
              <a:gd name="connsiteX301" fmla="*/ 8134259 w 11748700"/>
              <a:gd name="connsiteY301" fmla="*/ 8667 h 6673820"/>
              <a:gd name="connsiteX302" fmla="*/ 8155928 w 11748700"/>
              <a:gd name="connsiteY302" fmla="*/ 0 h 6673820"/>
              <a:gd name="connsiteX303" fmla="*/ 8216599 w 11748700"/>
              <a:gd name="connsiteY303" fmla="*/ 4334 h 6673820"/>
              <a:gd name="connsiteX304" fmla="*/ 8238267 w 11748700"/>
              <a:gd name="connsiteY304" fmla="*/ 13001 h 6673820"/>
              <a:gd name="connsiteX305" fmla="*/ 8272936 w 11748700"/>
              <a:gd name="connsiteY305" fmla="*/ 17335 h 6673820"/>
              <a:gd name="connsiteX306" fmla="*/ 8303272 w 11748700"/>
              <a:gd name="connsiteY306" fmla="*/ 30336 h 6673820"/>
              <a:gd name="connsiteX307" fmla="*/ 8337941 w 11748700"/>
              <a:gd name="connsiteY307" fmla="*/ 34669 h 6673820"/>
              <a:gd name="connsiteX308" fmla="*/ 8476618 w 11748700"/>
              <a:gd name="connsiteY308" fmla="*/ 43337 h 6673820"/>
              <a:gd name="connsiteX309" fmla="*/ 8576292 w 11748700"/>
              <a:gd name="connsiteY309" fmla="*/ 47670 h 6673820"/>
              <a:gd name="connsiteX310" fmla="*/ 8671632 w 11748700"/>
              <a:gd name="connsiteY310" fmla="*/ 69338 h 6673820"/>
              <a:gd name="connsiteX311" fmla="*/ 8762639 w 11748700"/>
              <a:gd name="connsiteY311" fmla="*/ 78006 h 6673820"/>
              <a:gd name="connsiteX312" fmla="*/ 8892648 w 11748700"/>
              <a:gd name="connsiteY312" fmla="*/ 104008 h 6673820"/>
              <a:gd name="connsiteX313" fmla="*/ 8948985 w 11748700"/>
              <a:gd name="connsiteY313" fmla="*/ 117009 h 6673820"/>
              <a:gd name="connsiteX314" fmla="*/ 9187336 w 11748700"/>
              <a:gd name="connsiteY314" fmla="*/ 156011 h 6673820"/>
              <a:gd name="connsiteX315" fmla="*/ 9282676 w 11748700"/>
              <a:gd name="connsiteY315" fmla="*/ 173346 h 6673820"/>
              <a:gd name="connsiteX316" fmla="*/ 9404019 w 11748700"/>
              <a:gd name="connsiteY316" fmla="*/ 186347 h 6673820"/>
              <a:gd name="connsiteX317" fmla="*/ 9464690 w 11748700"/>
              <a:gd name="connsiteY317" fmla="*/ 195014 h 6673820"/>
              <a:gd name="connsiteX318" fmla="*/ 9698707 w 11748700"/>
              <a:gd name="connsiteY318" fmla="*/ 216683 h 6673820"/>
              <a:gd name="connsiteX319" fmla="*/ 9785380 w 11748700"/>
              <a:gd name="connsiteY319" fmla="*/ 229683 h 6673820"/>
              <a:gd name="connsiteX320" fmla="*/ 9885054 w 11748700"/>
              <a:gd name="connsiteY320" fmla="*/ 251352 h 6673820"/>
              <a:gd name="connsiteX321" fmla="*/ 9958726 w 11748700"/>
              <a:gd name="connsiteY321" fmla="*/ 255685 h 6673820"/>
              <a:gd name="connsiteX322" fmla="*/ 10114737 w 11748700"/>
              <a:gd name="connsiteY322" fmla="*/ 260019 h 6673820"/>
              <a:gd name="connsiteX323" fmla="*/ 10205744 w 11748700"/>
              <a:gd name="connsiteY323" fmla="*/ 273020 h 6673820"/>
              <a:gd name="connsiteX324" fmla="*/ 10357421 w 11748700"/>
              <a:gd name="connsiteY324" fmla="*/ 281687 h 6673820"/>
              <a:gd name="connsiteX325" fmla="*/ 10405092 w 11748700"/>
              <a:gd name="connsiteY325" fmla="*/ 286021 h 6673820"/>
              <a:gd name="connsiteX326" fmla="*/ 10452762 w 11748700"/>
              <a:gd name="connsiteY326" fmla="*/ 299022 h 6673820"/>
              <a:gd name="connsiteX327" fmla="*/ 10483097 w 11748700"/>
              <a:gd name="connsiteY327" fmla="*/ 303355 h 6673820"/>
              <a:gd name="connsiteX328" fmla="*/ 10552436 w 11748700"/>
              <a:gd name="connsiteY328" fmla="*/ 312023 h 6673820"/>
              <a:gd name="connsiteX329" fmla="*/ 10634775 w 11748700"/>
              <a:gd name="connsiteY329" fmla="*/ 333691 h 6673820"/>
              <a:gd name="connsiteX330" fmla="*/ 10717114 w 11748700"/>
              <a:gd name="connsiteY330" fmla="*/ 342358 h 6673820"/>
              <a:gd name="connsiteX331" fmla="*/ 10773452 w 11748700"/>
              <a:gd name="connsiteY331" fmla="*/ 364027 h 6673820"/>
              <a:gd name="connsiteX332" fmla="*/ 10842790 w 11748700"/>
              <a:gd name="connsiteY332" fmla="*/ 385695 h 6673820"/>
              <a:gd name="connsiteX333" fmla="*/ 10903461 w 11748700"/>
              <a:gd name="connsiteY333" fmla="*/ 390028 h 6673820"/>
              <a:gd name="connsiteX334" fmla="*/ 10981467 w 11748700"/>
              <a:gd name="connsiteY334" fmla="*/ 424698 h 6673820"/>
              <a:gd name="connsiteX335" fmla="*/ 11050805 w 11748700"/>
              <a:gd name="connsiteY335" fmla="*/ 442032 h 6673820"/>
              <a:gd name="connsiteX336" fmla="*/ 11133145 w 11748700"/>
              <a:gd name="connsiteY336" fmla="*/ 476701 h 6673820"/>
              <a:gd name="connsiteX337" fmla="*/ 11154813 w 11748700"/>
              <a:gd name="connsiteY337" fmla="*/ 485369 h 6673820"/>
              <a:gd name="connsiteX338" fmla="*/ 11232819 w 11748700"/>
              <a:gd name="connsiteY338" fmla="*/ 533039 h 6673820"/>
              <a:gd name="connsiteX339" fmla="*/ 11258820 w 11748700"/>
              <a:gd name="connsiteY339" fmla="*/ 554707 h 6673820"/>
              <a:gd name="connsiteX340" fmla="*/ 11328159 w 11748700"/>
              <a:gd name="connsiteY340" fmla="*/ 645714 h 6673820"/>
              <a:gd name="connsiteX341" fmla="*/ 11371495 w 11748700"/>
              <a:gd name="connsiteY341" fmla="*/ 754055 h 6673820"/>
              <a:gd name="connsiteX342" fmla="*/ 11397497 w 11748700"/>
              <a:gd name="connsiteY342" fmla="*/ 806059 h 6673820"/>
              <a:gd name="connsiteX343" fmla="*/ 11427833 w 11748700"/>
              <a:gd name="connsiteY343" fmla="*/ 931735 h 6673820"/>
              <a:gd name="connsiteX344" fmla="*/ 11458168 w 11748700"/>
              <a:gd name="connsiteY344" fmla="*/ 1014074 h 6673820"/>
              <a:gd name="connsiteX345" fmla="*/ 11462502 w 11748700"/>
              <a:gd name="connsiteY345" fmla="*/ 1087746 h 6673820"/>
              <a:gd name="connsiteX346" fmla="*/ 11475503 w 11748700"/>
              <a:gd name="connsiteY346" fmla="*/ 1126749 h 6673820"/>
              <a:gd name="connsiteX347" fmla="*/ 11488504 w 11748700"/>
              <a:gd name="connsiteY347" fmla="*/ 1330430 h 6673820"/>
              <a:gd name="connsiteX348" fmla="*/ 11523173 w 11748700"/>
              <a:gd name="connsiteY348" fmla="*/ 1677122 h 6673820"/>
              <a:gd name="connsiteX349" fmla="*/ 11518839 w 11748700"/>
              <a:gd name="connsiteY349" fmla="*/ 1954476 h 6673820"/>
              <a:gd name="connsiteX350" fmla="*/ 11510172 w 11748700"/>
              <a:gd name="connsiteY350" fmla="*/ 2084485 h 6673820"/>
              <a:gd name="connsiteX351" fmla="*/ 11518839 w 11748700"/>
              <a:gd name="connsiteY351" fmla="*/ 2283833 h 6673820"/>
              <a:gd name="connsiteX352" fmla="*/ 11583844 w 11748700"/>
              <a:gd name="connsiteY352" fmla="*/ 2379173 h 6673820"/>
              <a:gd name="connsiteX353" fmla="*/ 11605512 w 11748700"/>
              <a:gd name="connsiteY353" fmla="*/ 2439845 h 6673820"/>
              <a:gd name="connsiteX354" fmla="*/ 11609846 w 11748700"/>
              <a:gd name="connsiteY354" fmla="*/ 2487515 h 6673820"/>
              <a:gd name="connsiteX355" fmla="*/ 11622847 w 11748700"/>
              <a:gd name="connsiteY355" fmla="*/ 2556853 h 6673820"/>
              <a:gd name="connsiteX356" fmla="*/ 11618513 w 11748700"/>
              <a:gd name="connsiteY356" fmla="*/ 2786537 h 6673820"/>
              <a:gd name="connsiteX357" fmla="*/ 11614180 w 11748700"/>
              <a:gd name="connsiteY357" fmla="*/ 3089892 h 6673820"/>
              <a:gd name="connsiteX358" fmla="*/ 11596845 w 11748700"/>
              <a:gd name="connsiteY358" fmla="*/ 3211234 h 6673820"/>
              <a:gd name="connsiteX359" fmla="*/ 11583844 w 11748700"/>
              <a:gd name="connsiteY359" fmla="*/ 3328243 h 6673820"/>
              <a:gd name="connsiteX360" fmla="*/ 11575177 w 11748700"/>
              <a:gd name="connsiteY360" fmla="*/ 3423583 h 6673820"/>
              <a:gd name="connsiteX361" fmla="*/ 11562176 w 11748700"/>
              <a:gd name="connsiteY361" fmla="*/ 3666267 h 6673820"/>
              <a:gd name="connsiteX362" fmla="*/ 11575177 w 11748700"/>
              <a:gd name="connsiteY362" fmla="*/ 4025960 h 6673820"/>
              <a:gd name="connsiteX363" fmla="*/ 11592511 w 11748700"/>
              <a:gd name="connsiteY363" fmla="*/ 4108300 h 6673820"/>
              <a:gd name="connsiteX364" fmla="*/ 11631514 w 11748700"/>
              <a:gd name="connsiteY364" fmla="*/ 4333649 h 6673820"/>
              <a:gd name="connsiteX365" fmla="*/ 11653183 w 11748700"/>
              <a:gd name="connsiteY365" fmla="*/ 4411655 h 6673820"/>
              <a:gd name="connsiteX366" fmla="*/ 11666184 w 11748700"/>
              <a:gd name="connsiteY366" fmla="*/ 4498328 h 6673820"/>
              <a:gd name="connsiteX367" fmla="*/ 11674851 w 11748700"/>
              <a:gd name="connsiteY367" fmla="*/ 4541664 h 6673820"/>
              <a:gd name="connsiteX368" fmla="*/ 11687852 w 11748700"/>
              <a:gd name="connsiteY368" fmla="*/ 4658673 h 6673820"/>
              <a:gd name="connsiteX369" fmla="*/ 11692185 w 11748700"/>
              <a:gd name="connsiteY369" fmla="*/ 4715010 h 6673820"/>
              <a:gd name="connsiteX370" fmla="*/ 11700853 w 11748700"/>
              <a:gd name="connsiteY370" fmla="*/ 4771348 h 6673820"/>
              <a:gd name="connsiteX371" fmla="*/ 11709520 w 11748700"/>
              <a:gd name="connsiteY371" fmla="*/ 4923026 h 6673820"/>
              <a:gd name="connsiteX372" fmla="*/ 11718187 w 11748700"/>
              <a:gd name="connsiteY372" fmla="*/ 4983697 h 6673820"/>
              <a:gd name="connsiteX373" fmla="*/ 11726855 w 11748700"/>
              <a:gd name="connsiteY373" fmla="*/ 5079037 h 6673820"/>
              <a:gd name="connsiteX374" fmla="*/ 11731188 w 11748700"/>
              <a:gd name="connsiteY374" fmla="*/ 5105039 h 6673820"/>
              <a:gd name="connsiteX375" fmla="*/ 11744189 w 11748700"/>
              <a:gd name="connsiteY375" fmla="*/ 5230715 h 6673820"/>
              <a:gd name="connsiteX376" fmla="*/ 11726855 w 11748700"/>
              <a:gd name="connsiteY376" fmla="*/ 5690082 h 6673820"/>
              <a:gd name="connsiteX377" fmla="*/ 11687852 w 11748700"/>
              <a:gd name="connsiteY377" fmla="*/ 5785422 h 6673820"/>
              <a:gd name="connsiteX378" fmla="*/ 11670517 w 11748700"/>
              <a:gd name="connsiteY378" fmla="*/ 5815757 h 6673820"/>
              <a:gd name="connsiteX379" fmla="*/ 11601179 w 11748700"/>
              <a:gd name="connsiteY379" fmla="*/ 5859094 h 6673820"/>
              <a:gd name="connsiteX380" fmla="*/ 11458168 w 11748700"/>
              <a:gd name="connsiteY380" fmla="*/ 5919765 h 6673820"/>
              <a:gd name="connsiteX381" fmla="*/ 11401831 w 11748700"/>
              <a:gd name="connsiteY381" fmla="*/ 5963101 h 6673820"/>
              <a:gd name="connsiteX382" fmla="*/ 11297823 w 11748700"/>
              <a:gd name="connsiteY382" fmla="*/ 6032440 h 6673820"/>
              <a:gd name="connsiteX383" fmla="*/ 11258820 w 11748700"/>
              <a:gd name="connsiteY383" fmla="*/ 6075776 h 6673820"/>
              <a:gd name="connsiteX384" fmla="*/ 11198149 w 11748700"/>
              <a:gd name="connsiteY384" fmla="*/ 6123446 h 6673820"/>
              <a:gd name="connsiteX385" fmla="*/ 11098475 w 11748700"/>
              <a:gd name="connsiteY385" fmla="*/ 6210119 h 6673820"/>
              <a:gd name="connsiteX386" fmla="*/ 10942464 w 11748700"/>
              <a:gd name="connsiteY386" fmla="*/ 6327128 h 6673820"/>
              <a:gd name="connsiteX387" fmla="*/ 10634775 w 11748700"/>
              <a:gd name="connsiteY387" fmla="*/ 6461471 h 6673820"/>
              <a:gd name="connsiteX388" fmla="*/ 10461429 w 11748700"/>
              <a:gd name="connsiteY388" fmla="*/ 6478806 h 6673820"/>
              <a:gd name="connsiteX389" fmla="*/ 10041065 w 11748700"/>
              <a:gd name="connsiteY389" fmla="*/ 6487473 h 6673820"/>
              <a:gd name="connsiteX390" fmla="*/ 9967393 w 11748700"/>
              <a:gd name="connsiteY390" fmla="*/ 6491807 h 6673820"/>
              <a:gd name="connsiteX391" fmla="*/ 9885054 w 11748700"/>
              <a:gd name="connsiteY391" fmla="*/ 6509141 h 6673820"/>
              <a:gd name="connsiteX392" fmla="*/ 9798381 w 11748700"/>
              <a:gd name="connsiteY392" fmla="*/ 6522142 h 6673820"/>
              <a:gd name="connsiteX393" fmla="*/ 9681372 w 11748700"/>
              <a:gd name="connsiteY393" fmla="*/ 6548144 h 6673820"/>
              <a:gd name="connsiteX394" fmla="*/ 9486358 w 11748700"/>
              <a:gd name="connsiteY394" fmla="*/ 6574146 h 6673820"/>
              <a:gd name="connsiteX395" fmla="*/ 9278343 w 11748700"/>
              <a:gd name="connsiteY395" fmla="*/ 6613149 h 6673820"/>
              <a:gd name="connsiteX396" fmla="*/ 9209004 w 11748700"/>
              <a:gd name="connsiteY396" fmla="*/ 6630483 h 6673820"/>
              <a:gd name="connsiteX397" fmla="*/ 8775639 w 11748700"/>
              <a:gd name="connsiteY397" fmla="*/ 6647818 h 6673820"/>
              <a:gd name="connsiteX398" fmla="*/ 8463617 w 11748700"/>
              <a:gd name="connsiteY398" fmla="*/ 6656485 h 6673820"/>
              <a:gd name="connsiteX399" fmla="*/ 8368276 w 11748700"/>
              <a:gd name="connsiteY399" fmla="*/ 6660819 h 6673820"/>
              <a:gd name="connsiteX400" fmla="*/ 8216599 w 11748700"/>
              <a:gd name="connsiteY400" fmla="*/ 6665153 h 6673820"/>
              <a:gd name="connsiteX401" fmla="*/ 7848239 w 11748700"/>
              <a:gd name="connsiteY401" fmla="*/ 6656485 h 6673820"/>
              <a:gd name="connsiteX402" fmla="*/ 7800568 w 11748700"/>
              <a:gd name="connsiteY402" fmla="*/ 6652152 h 6673820"/>
              <a:gd name="connsiteX403" fmla="*/ 7748565 w 11748700"/>
              <a:gd name="connsiteY403" fmla="*/ 6643484 h 6673820"/>
              <a:gd name="connsiteX404" fmla="*/ 7614221 w 11748700"/>
              <a:gd name="connsiteY404" fmla="*/ 6634817 h 6673820"/>
              <a:gd name="connsiteX405" fmla="*/ 7432208 w 11748700"/>
              <a:gd name="connsiteY405" fmla="*/ 6600148 h 6673820"/>
              <a:gd name="connsiteX406" fmla="*/ 7319533 w 11748700"/>
              <a:gd name="connsiteY406" fmla="*/ 6574146 h 6673820"/>
              <a:gd name="connsiteX407" fmla="*/ 7276197 w 11748700"/>
              <a:gd name="connsiteY407" fmla="*/ 6569812 h 6673820"/>
              <a:gd name="connsiteX408" fmla="*/ 7011844 w 11748700"/>
              <a:gd name="connsiteY408" fmla="*/ 6548144 h 6673820"/>
              <a:gd name="connsiteX409" fmla="*/ 6925171 w 11748700"/>
              <a:gd name="connsiteY409" fmla="*/ 6565479 h 6673820"/>
              <a:gd name="connsiteX410" fmla="*/ 6912170 w 11748700"/>
              <a:gd name="connsiteY410" fmla="*/ 6569812 h 6673820"/>
              <a:gd name="connsiteX411" fmla="*/ 6890502 w 11748700"/>
              <a:gd name="connsiteY411" fmla="*/ 6582813 h 6673820"/>
              <a:gd name="connsiteX412" fmla="*/ 6795162 w 11748700"/>
              <a:gd name="connsiteY412" fmla="*/ 6634817 h 6673820"/>
              <a:gd name="connsiteX413" fmla="*/ 6691154 w 11748700"/>
              <a:gd name="connsiteY413" fmla="*/ 6643484 h 6673820"/>
              <a:gd name="connsiteX414" fmla="*/ 6617482 w 11748700"/>
              <a:gd name="connsiteY414" fmla="*/ 6656485 h 6673820"/>
              <a:gd name="connsiteX415" fmla="*/ 6582813 w 11748700"/>
              <a:gd name="connsiteY415" fmla="*/ 6665153 h 6673820"/>
              <a:gd name="connsiteX416" fmla="*/ 6548144 w 11748700"/>
              <a:gd name="connsiteY416" fmla="*/ 6669486 h 6673820"/>
              <a:gd name="connsiteX417" fmla="*/ 6517808 w 11748700"/>
              <a:gd name="connsiteY417" fmla="*/ 6673820 h 6673820"/>
              <a:gd name="connsiteX418" fmla="*/ 6015105 w 11748700"/>
              <a:gd name="connsiteY418" fmla="*/ 6669486 h 6673820"/>
              <a:gd name="connsiteX419" fmla="*/ 5915431 w 11748700"/>
              <a:gd name="connsiteY419" fmla="*/ 6647818 h 6673820"/>
              <a:gd name="connsiteX420" fmla="*/ 5538403 w 11748700"/>
              <a:gd name="connsiteY420" fmla="*/ 6652152 h 6673820"/>
              <a:gd name="connsiteX421" fmla="*/ 5196045 w 11748700"/>
              <a:gd name="connsiteY421" fmla="*/ 6634817 h 6673820"/>
              <a:gd name="connsiteX422" fmla="*/ 4489660 w 11748700"/>
              <a:gd name="connsiteY422" fmla="*/ 6608815 h 6673820"/>
              <a:gd name="connsiteX423" fmla="*/ 4311981 w 11748700"/>
              <a:gd name="connsiteY423" fmla="*/ 6582813 h 6673820"/>
              <a:gd name="connsiteX424" fmla="*/ 4090965 w 11748700"/>
              <a:gd name="connsiteY424" fmla="*/ 6552478 h 6673820"/>
              <a:gd name="connsiteX425" fmla="*/ 3999958 w 11748700"/>
              <a:gd name="connsiteY425" fmla="*/ 6513475 h 6673820"/>
              <a:gd name="connsiteX426" fmla="*/ 3666267 w 11748700"/>
              <a:gd name="connsiteY426" fmla="*/ 6448470 h 6673820"/>
              <a:gd name="connsiteX427" fmla="*/ 3588261 w 11748700"/>
              <a:gd name="connsiteY427" fmla="*/ 6439803 h 6673820"/>
              <a:gd name="connsiteX428" fmla="*/ 3336910 w 11748700"/>
              <a:gd name="connsiteY428" fmla="*/ 6405134 h 6673820"/>
              <a:gd name="connsiteX429" fmla="*/ 3003219 w 11748700"/>
              <a:gd name="connsiteY429" fmla="*/ 6340129 h 6673820"/>
              <a:gd name="connsiteX430" fmla="*/ 2825539 w 11748700"/>
              <a:gd name="connsiteY430" fmla="*/ 6309793 h 6673820"/>
              <a:gd name="connsiteX431" fmla="*/ 2678195 w 11748700"/>
              <a:gd name="connsiteY431" fmla="*/ 6288125 h 6673820"/>
              <a:gd name="connsiteX432" fmla="*/ 2500515 w 11748700"/>
              <a:gd name="connsiteY432" fmla="*/ 6305460 h 6673820"/>
              <a:gd name="connsiteX433" fmla="*/ 2439844 w 11748700"/>
              <a:gd name="connsiteY433" fmla="*/ 6314127 h 6673820"/>
              <a:gd name="connsiteX434" fmla="*/ 2244830 w 11748700"/>
              <a:gd name="connsiteY434" fmla="*/ 6361797 h 6673820"/>
              <a:gd name="connsiteX435" fmla="*/ 2088819 w 11748700"/>
              <a:gd name="connsiteY435" fmla="*/ 6383465 h 6673820"/>
              <a:gd name="connsiteX436" fmla="*/ 2015147 w 11748700"/>
              <a:gd name="connsiteY436" fmla="*/ 6400800 h 6673820"/>
              <a:gd name="connsiteX437" fmla="*/ 1950142 w 11748700"/>
              <a:gd name="connsiteY437" fmla="*/ 6409467 h 6673820"/>
              <a:gd name="connsiteX438" fmla="*/ 1815799 w 11748700"/>
              <a:gd name="connsiteY438" fmla="*/ 6444137 h 6673820"/>
              <a:gd name="connsiteX439" fmla="*/ 1681456 w 11748700"/>
              <a:gd name="connsiteY439" fmla="*/ 6452804 h 6673820"/>
              <a:gd name="connsiteX440" fmla="*/ 1473440 w 11748700"/>
              <a:gd name="connsiteY440" fmla="*/ 6431136 h 6673820"/>
              <a:gd name="connsiteX441" fmla="*/ 1369433 w 11748700"/>
              <a:gd name="connsiteY441" fmla="*/ 6418135 h 6673820"/>
              <a:gd name="connsiteX442" fmla="*/ 1287093 w 11748700"/>
              <a:gd name="connsiteY442" fmla="*/ 6405134 h 6673820"/>
              <a:gd name="connsiteX443" fmla="*/ 1239423 w 11748700"/>
              <a:gd name="connsiteY443" fmla="*/ 6396466 h 6673820"/>
              <a:gd name="connsiteX444" fmla="*/ 1165751 w 11748700"/>
              <a:gd name="connsiteY444" fmla="*/ 6370464 h 6673820"/>
              <a:gd name="connsiteX445" fmla="*/ 1053076 w 11748700"/>
              <a:gd name="connsiteY445" fmla="*/ 6335795 h 6673820"/>
              <a:gd name="connsiteX446" fmla="*/ 892731 w 11748700"/>
              <a:gd name="connsiteY446" fmla="*/ 6244789 h 6673820"/>
              <a:gd name="connsiteX447" fmla="*/ 858062 w 11748700"/>
              <a:gd name="connsiteY447" fmla="*/ 6218787 h 6673820"/>
              <a:gd name="connsiteX448" fmla="*/ 775723 w 11748700"/>
              <a:gd name="connsiteY448" fmla="*/ 6149448 h 6673820"/>
              <a:gd name="connsiteX449" fmla="*/ 719385 w 11748700"/>
              <a:gd name="connsiteY449" fmla="*/ 6023773 h 6673820"/>
              <a:gd name="connsiteX450" fmla="*/ 654381 w 11748700"/>
              <a:gd name="connsiteY450" fmla="*/ 5950101 h 6673820"/>
              <a:gd name="connsiteX451" fmla="*/ 628379 w 11748700"/>
              <a:gd name="connsiteY451" fmla="*/ 5893763 h 6673820"/>
              <a:gd name="connsiteX452" fmla="*/ 576375 w 11748700"/>
              <a:gd name="connsiteY452" fmla="*/ 5802756 h 6673820"/>
              <a:gd name="connsiteX453" fmla="*/ 489702 w 11748700"/>
              <a:gd name="connsiteY453" fmla="*/ 5620743 h 6673820"/>
              <a:gd name="connsiteX454" fmla="*/ 476701 w 11748700"/>
              <a:gd name="connsiteY454" fmla="*/ 5551405 h 6673820"/>
              <a:gd name="connsiteX455" fmla="*/ 372693 w 11748700"/>
              <a:gd name="connsiteY455" fmla="*/ 5317388 h 6673820"/>
              <a:gd name="connsiteX456" fmla="*/ 359693 w 11748700"/>
              <a:gd name="connsiteY456" fmla="*/ 5269718 h 6673820"/>
              <a:gd name="connsiteX457" fmla="*/ 329357 w 11748700"/>
              <a:gd name="connsiteY457" fmla="*/ 5183045 h 6673820"/>
              <a:gd name="connsiteX458" fmla="*/ 281687 w 11748700"/>
              <a:gd name="connsiteY458" fmla="*/ 5083371 h 6673820"/>
              <a:gd name="connsiteX459" fmla="*/ 251351 w 11748700"/>
              <a:gd name="connsiteY459" fmla="*/ 5009699 h 6673820"/>
              <a:gd name="connsiteX460" fmla="*/ 238350 w 11748700"/>
              <a:gd name="connsiteY460" fmla="*/ 4970696 h 6673820"/>
              <a:gd name="connsiteX461" fmla="*/ 212348 w 11748700"/>
              <a:gd name="connsiteY461" fmla="*/ 4936027 h 6673820"/>
              <a:gd name="connsiteX462" fmla="*/ 177679 w 11748700"/>
              <a:gd name="connsiteY462" fmla="*/ 4849354 h 6673820"/>
              <a:gd name="connsiteX463" fmla="*/ 125675 w 11748700"/>
              <a:gd name="connsiteY463" fmla="*/ 4745346 h 6673820"/>
              <a:gd name="connsiteX464" fmla="*/ 99674 w 11748700"/>
              <a:gd name="connsiteY464" fmla="*/ 4654339 h 6673820"/>
              <a:gd name="connsiteX465" fmla="*/ 73672 w 11748700"/>
              <a:gd name="connsiteY465" fmla="*/ 4602336 h 6673820"/>
              <a:gd name="connsiteX466" fmla="*/ 69338 w 11748700"/>
              <a:gd name="connsiteY466" fmla="*/ 4580667 h 6673820"/>
              <a:gd name="connsiteX467" fmla="*/ 47670 w 11748700"/>
              <a:gd name="connsiteY467" fmla="*/ 4537331 h 6673820"/>
              <a:gd name="connsiteX468" fmla="*/ 39002 w 11748700"/>
              <a:gd name="connsiteY468" fmla="*/ 4515663 h 6673820"/>
              <a:gd name="connsiteX469" fmla="*/ 34669 w 11748700"/>
              <a:gd name="connsiteY469" fmla="*/ 4493994 h 6673820"/>
              <a:gd name="connsiteX470" fmla="*/ 30335 w 11748700"/>
              <a:gd name="connsiteY470" fmla="*/ 4450658 h 6673820"/>
              <a:gd name="connsiteX471" fmla="*/ 21668 w 11748700"/>
              <a:gd name="connsiteY471" fmla="*/ 4428990 h 6673820"/>
              <a:gd name="connsiteX472" fmla="*/ 13001 w 11748700"/>
              <a:gd name="connsiteY472" fmla="*/ 4359651 h 6673820"/>
              <a:gd name="connsiteX473" fmla="*/ 0 w 11748700"/>
              <a:gd name="connsiteY473" fmla="*/ 4238309 h 6673820"/>
              <a:gd name="connsiteX474" fmla="*/ 4333 w 11748700"/>
              <a:gd name="connsiteY474" fmla="*/ 4025960 h 6673820"/>
              <a:gd name="connsiteX475" fmla="*/ 13001 w 11748700"/>
              <a:gd name="connsiteY475" fmla="*/ 3999958 h 6673820"/>
              <a:gd name="connsiteX476" fmla="*/ 17334 w 11748700"/>
              <a:gd name="connsiteY476" fmla="*/ 3973956 h 6673820"/>
              <a:gd name="connsiteX477" fmla="*/ 26002 w 11748700"/>
              <a:gd name="connsiteY477" fmla="*/ 3930620 h 6673820"/>
              <a:gd name="connsiteX478" fmla="*/ 34669 w 11748700"/>
              <a:gd name="connsiteY478" fmla="*/ 3878616 h 6673820"/>
              <a:gd name="connsiteX479" fmla="*/ 43336 w 11748700"/>
              <a:gd name="connsiteY479" fmla="*/ 3861282 h 6673820"/>
              <a:gd name="connsiteX480" fmla="*/ 47670 w 11748700"/>
              <a:gd name="connsiteY480" fmla="*/ 3843947 h 6673820"/>
              <a:gd name="connsiteX481" fmla="*/ 56337 w 11748700"/>
              <a:gd name="connsiteY481" fmla="*/ 3826612 h 6673820"/>
              <a:gd name="connsiteX482" fmla="*/ 69338 w 11748700"/>
              <a:gd name="connsiteY482" fmla="*/ 3787610 h 6673820"/>
              <a:gd name="connsiteX483" fmla="*/ 78005 w 11748700"/>
              <a:gd name="connsiteY483" fmla="*/ 3770275 h 6673820"/>
              <a:gd name="connsiteX484" fmla="*/ 95340 w 11748700"/>
              <a:gd name="connsiteY484" fmla="*/ 3718271 h 6673820"/>
              <a:gd name="connsiteX485" fmla="*/ 104007 w 11748700"/>
              <a:gd name="connsiteY485" fmla="*/ 3696603 h 6673820"/>
              <a:gd name="connsiteX486" fmla="*/ 151677 w 11748700"/>
              <a:gd name="connsiteY486" fmla="*/ 3657600 h 6673820"/>
              <a:gd name="connsiteX487" fmla="*/ 294688 w 11748700"/>
              <a:gd name="connsiteY487" fmla="*/ 3661934 h 6673820"/>
              <a:gd name="connsiteX488" fmla="*/ 359693 w 11748700"/>
              <a:gd name="connsiteY488" fmla="*/ 3692269 h 6673820"/>
              <a:gd name="connsiteX489" fmla="*/ 377027 w 11748700"/>
              <a:gd name="connsiteY489" fmla="*/ 3709604 h 6673820"/>
              <a:gd name="connsiteX490" fmla="*/ 437698 w 11748700"/>
              <a:gd name="connsiteY490" fmla="*/ 3726938 h 6673820"/>
              <a:gd name="connsiteX491" fmla="*/ 511177 w 11748700"/>
              <a:gd name="connsiteY49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224193 w 11748700"/>
              <a:gd name="connsiteY124" fmla="*/ 4637005 h 6673820"/>
              <a:gd name="connsiteX125" fmla="*/ 7284864 w 11748700"/>
              <a:gd name="connsiteY125" fmla="*/ 4624004 h 6673820"/>
              <a:gd name="connsiteX126" fmla="*/ 7310866 w 11748700"/>
              <a:gd name="connsiteY126" fmla="*/ 4619670 h 6673820"/>
              <a:gd name="connsiteX127" fmla="*/ 7436542 w 11748700"/>
              <a:gd name="connsiteY127" fmla="*/ 4619670 h 6673820"/>
              <a:gd name="connsiteX128" fmla="*/ 7492879 w 11748700"/>
              <a:gd name="connsiteY128" fmla="*/ 4632671 h 6673820"/>
              <a:gd name="connsiteX129" fmla="*/ 7505880 w 11748700"/>
              <a:gd name="connsiteY129" fmla="*/ 4637005 h 6673820"/>
              <a:gd name="connsiteX130" fmla="*/ 7531882 w 11748700"/>
              <a:gd name="connsiteY130" fmla="*/ 4641338 h 6673820"/>
              <a:gd name="connsiteX131" fmla="*/ 7562218 w 11748700"/>
              <a:gd name="connsiteY131" fmla="*/ 4650006 h 6673820"/>
              <a:gd name="connsiteX132" fmla="*/ 7570885 w 11748700"/>
              <a:gd name="connsiteY132" fmla="*/ 4663007 h 6673820"/>
              <a:gd name="connsiteX133" fmla="*/ 7588220 w 11748700"/>
              <a:gd name="connsiteY133" fmla="*/ 4697676 h 6673820"/>
              <a:gd name="connsiteX134" fmla="*/ 7601220 w 11748700"/>
              <a:gd name="connsiteY134" fmla="*/ 4715010 h 6673820"/>
              <a:gd name="connsiteX135" fmla="*/ 7614221 w 11748700"/>
              <a:gd name="connsiteY135" fmla="*/ 4728011 h 6673820"/>
              <a:gd name="connsiteX136" fmla="*/ 7622889 w 11748700"/>
              <a:gd name="connsiteY136" fmla="*/ 4745346 h 6673820"/>
              <a:gd name="connsiteX137" fmla="*/ 7640223 w 11748700"/>
              <a:gd name="connsiteY137" fmla="*/ 4767014 h 6673820"/>
              <a:gd name="connsiteX138" fmla="*/ 7661892 w 11748700"/>
              <a:gd name="connsiteY138" fmla="*/ 4801683 h 6673820"/>
              <a:gd name="connsiteX139" fmla="*/ 7666225 w 11748700"/>
              <a:gd name="connsiteY139" fmla="*/ 4814684 h 6673820"/>
              <a:gd name="connsiteX140" fmla="*/ 7674893 w 11748700"/>
              <a:gd name="connsiteY140" fmla="*/ 4827685 h 6673820"/>
              <a:gd name="connsiteX141" fmla="*/ 7731230 w 11748700"/>
              <a:gd name="connsiteY141" fmla="*/ 4888356 h 6673820"/>
              <a:gd name="connsiteX142" fmla="*/ 7744231 w 11748700"/>
              <a:gd name="connsiteY142" fmla="*/ 4901357 h 6673820"/>
              <a:gd name="connsiteX143" fmla="*/ 7765899 w 11748700"/>
              <a:gd name="connsiteY143" fmla="*/ 4931693 h 6673820"/>
              <a:gd name="connsiteX144" fmla="*/ 7809236 w 11748700"/>
              <a:gd name="connsiteY144" fmla="*/ 4966362 h 6673820"/>
              <a:gd name="connsiteX145" fmla="*/ 7908910 w 11748700"/>
              <a:gd name="connsiteY145" fmla="*/ 4962028 h 6673820"/>
              <a:gd name="connsiteX146" fmla="*/ 7973914 w 11748700"/>
              <a:gd name="connsiteY146" fmla="*/ 4953361 h 6673820"/>
              <a:gd name="connsiteX147" fmla="*/ 7995583 w 11748700"/>
              <a:gd name="connsiteY147" fmla="*/ 4949028 h 6673820"/>
              <a:gd name="connsiteX148" fmla="*/ 8069255 w 11748700"/>
              <a:gd name="connsiteY148" fmla="*/ 4944694 h 6673820"/>
              <a:gd name="connsiteX149" fmla="*/ 8147260 w 11748700"/>
              <a:gd name="connsiteY149" fmla="*/ 4931693 h 6673820"/>
              <a:gd name="connsiteX150" fmla="*/ 8199264 w 11748700"/>
              <a:gd name="connsiteY150" fmla="*/ 4918692 h 6673820"/>
              <a:gd name="connsiteX151" fmla="*/ 8238267 w 11748700"/>
              <a:gd name="connsiteY151" fmla="*/ 4910025 h 6673820"/>
              <a:gd name="connsiteX152" fmla="*/ 8298938 w 11748700"/>
              <a:gd name="connsiteY152" fmla="*/ 4875355 h 6673820"/>
              <a:gd name="connsiteX153" fmla="*/ 8320606 w 11748700"/>
              <a:gd name="connsiteY153" fmla="*/ 4866688 h 6673820"/>
              <a:gd name="connsiteX154" fmla="*/ 8342275 w 11748700"/>
              <a:gd name="connsiteY154" fmla="*/ 4853687 h 6673820"/>
              <a:gd name="connsiteX155" fmla="*/ 8411613 w 11748700"/>
              <a:gd name="connsiteY155" fmla="*/ 4823352 h 6673820"/>
              <a:gd name="connsiteX156" fmla="*/ 8433281 w 11748700"/>
              <a:gd name="connsiteY156" fmla="*/ 4810351 h 6673820"/>
              <a:gd name="connsiteX157" fmla="*/ 8463617 w 11748700"/>
              <a:gd name="connsiteY157" fmla="*/ 4788683 h 6673820"/>
              <a:gd name="connsiteX158" fmla="*/ 8532955 w 11748700"/>
              <a:gd name="connsiteY158" fmla="*/ 4758347 h 6673820"/>
              <a:gd name="connsiteX159" fmla="*/ 8576292 w 11748700"/>
              <a:gd name="connsiteY159" fmla="*/ 4736679 h 6673820"/>
              <a:gd name="connsiteX160" fmla="*/ 8597960 w 11748700"/>
              <a:gd name="connsiteY160" fmla="*/ 4723678 h 6673820"/>
              <a:gd name="connsiteX161" fmla="*/ 8632629 w 11748700"/>
              <a:gd name="connsiteY161" fmla="*/ 4706343 h 6673820"/>
              <a:gd name="connsiteX162" fmla="*/ 8671632 w 11748700"/>
              <a:gd name="connsiteY162" fmla="*/ 4680341 h 6673820"/>
              <a:gd name="connsiteX163" fmla="*/ 8727969 w 11748700"/>
              <a:gd name="connsiteY163" fmla="*/ 4641338 h 6673820"/>
              <a:gd name="connsiteX164" fmla="*/ 8758305 w 11748700"/>
              <a:gd name="connsiteY164" fmla="*/ 4615337 h 6673820"/>
              <a:gd name="connsiteX165" fmla="*/ 8827643 w 11748700"/>
              <a:gd name="connsiteY165" fmla="*/ 4567666 h 6673820"/>
              <a:gd name="connsiteX166" fmla="*/ 8914316 w 11748700"/>
              <a:gd name="connsiteY166" fmla="*/ 4515663 h 6673820"/>
              <a:gd name="connsiteX167" fmla="*/ 8940318 w 11748700"/>
              <a:gd name="connsiteY167" fmla="*/ 4493994 h 6673820"/>
              <a:gd name="connsiteX168" fmla="*/ 8961986 w 11748700"/>
              <a:gd name="connsiteY168" fmla="*/ 4472326 h 6673820"/>
              <a:gd name="connsiteX169" fmla="*/ 9000989 w 11748700"/>
              <a:gd name="connsiteY169" fmla="*/ 4437657 h 6673820"/>
              <a:gd name="connsiteX170" fmla="*/ 9022657 w 11748700"/>
              <a:gd name="connsiteY170" fmla="*/ 4415989 h 6673820"/>
              <a:gd name="connsiteX171" fmla="*/ 9052993 w 11748700"/>
              <a:gd name="connsiteY171" fmla="*/ 4389987 h 6673820"/>
              <a:gd name="connsiteX172" fmla="*/ 9109330 w 11748700"/>
              <a:gd name="connsiteY172" fmla="*/ 4329316 h 6673820"/>
              <a:gd name="connsiteX173" fmla="*/ 9165668 w 11748700"/>
              <a:gd name="connsiteY173" fmla="*/ 4290313 h 6673820"/>
              <a:gd name="connsiteX174" fmla="*/ 9191670 w 11748700"/>
              <a:gd name="connsiteY174" fmla="*/ 4268645 h 6673820"/>
              <a:gd name="connsiteX175" fmla="*/ 9248007 w 11748700"/>
              <a:gd name="connsiteY175" fmla="*/ 4238309 h 6673820"/>
              <a:gd name="connsiteX176" fmla="*/ 9339014 w 11748700"/>
              <a:gd name="connsiteY176" fmla="*/ 4155970 h 6673820"/>
              <a:gd name="connsiteX177" fmla="*/ 9430020 w 11748700"/>
              <a:gd name="connsiteY177" fmla="*/ 4025960 h 6673820"/>
              <a:gd name="connsiteX178" fmla="*/ 9495025 w 11748700"/>
              <a:gd name="connsiteY178" fmla="*/ 3900284 h 6673820"/>
              <a:gd name="connsiteX179" fmla="*/ 9568697 w 11748700"/>
              <a:gd name="connsiteY179" fmla="*/ 3796277 h 6673820"/>
              <a:gd name="connsiteX180" fmla="*/ 9612034 w 11748700"/>
              <a:gd name="connsiteY180" fmla="*/ 3713937 h 6673820"/>
              <a:gd name="connsiteX181" fmla="*/ 9655370 w 11748700"/>
              <a:gd name="connsiteY181" fmla="*/ 3644599 h 6673820"/>
              <a:gd name="connsiteX182" fmla="*/ 9651037 w 11748700"/>
              <a:gd name="connsiteY182" fmla="*/ 3475587 h 6673820"/>
              <a:gd name="connsiteX183" fmla="*/ 9612034 w 11748700"/>
              <a:gd name="connsiteY183" fmla="*/ 3410582 h 6673820"/>
              <a:gd name="connsiteX184" fmla="*/ 9473357 w 11748700"/>
              <a:gd name="connsiteY184" fmla="*/ 3237236 h 6673820"/>
              <a:gd name="connsiteX185" fmla="*/ 9399685 w 11748700"/>
              <a:gd name="connsiteY185" fmla="*/ 3176565 h 6673820"/>
              <a:gd name="connsiteX186" fmla="*/ 9347681 w 11748700"/>
              <a:gd name="connsiteY186" fmla="*/ 3128895 h 6673820"/>
              <a:gd name="connsiteX187" fmla="*/ 9217672 w 11748700"/>
              <a:gd name="connsiteY187" fmla="*/ 3042222 h 6673820"/>
              <a:gd name="connsiteX188" fmla="*/ 9083329 w 11748700"/>
              <a:gd name="connsiteY188" fmla="*/ 2968550 h 6673820"/>
              <a:gd name="connsiteX189" fmla="*/ 8983655 w 11748700"/>
              <a:gd name="connsiteY189" fmla="*/ 2933881 h 6673820"/>
              <a:gd name="connsiteX190" fmla="*/ 8831977 w 11748700"/>
              <a:gd name="connsiteY190" fmla="*/ 2873210 h 6673820"/>
              <a:gd name="connsiteX191" fmla="*/ 8680299 w 11748700"/>
              <a:gd name="connsiteY191" fmla="*/ 2803871 h 6673820"/>
              <a:gd name="connsiteX192" fmla="*/ 8567624 w 11748700"/>
              <a:gd name="connsiteY192" fmla="*/ 2773536 h 6673820"/>
              <a:gd name="connsiteX193" fmla="*/ 8446282 w 11748700"/>
              <a:gd name="connsiteY193" fmla="*/ 2730199 h 6673820"/>
              <a:gd name="connsiteX194" fmla="*/ 8242601 w 11748700"/>
              <a:gd name="connsiteY194" fmla="*/ 2673862 h 6673820"/>
              <a:gd name="connsiteX195" fmla="*/ 7917577 w 11748700"/>
              <a:gd name="connsiteY195" fmla="*/ 2561187 h 6673820"/>
              <a:gd name="connsiteX196" fmla="*/ 7683560 w 11748700"/>
              <a:gd name="connsiteY196" fmla="*/ 2496182 h 6673820"/>
              <a:gd name="connsiteX197" fmla="*/ 7302199 w 11748700"/>
              <a:gd name="connsiteY197" fmla="*/ 2379173 h 6673820"/>
              <a:gd name="connsiteX198" fmla="*/ 6920838 w 11748700"/>
              <a:gd name="connsiteY198" fmla="*/ 2322836 h 6673820"/>
              <a:gd name="connsiteX199" fmla="*/ 6799495 w 11748700"/>
              <a:gd name="connsiteY199" fmla="*/ 2288167 h 6673820"/>
              <a:gd name="connsiteX200" fmla="*/ 6730157 w 11748700"/>
              <a:gd name="connsiteY200" fmla="*/ 2279500 h 6673820"/>
              <a:gd name="connsiteX201" fmla="*/ 6630483 w 11748700"/>
              <a:gd name="connsiteY201" fmla="*/ 2262165 h 6673820"/>
              <a:gd name="connsiteX202" fmla="*/ 6582813 w 11748700"/>
              <a:gd name="connsiteY202" fmla="*/ 2249164 h 6673820"/>
              <a:gd name="connsiteX203" fmla="*/ 6478805 w 11748700"/>
              <a:gd name="connsiteY203" fmla="*/ 2240497 h 6673820"/>
              <a:gd name="connsiteX204" fmla="*/ 5997770 w 11748700"/>
              <a:gd name="connsiteY204" fmla="*/ 2227496 h 6673820"/>
              <a:gd name="connsiteX205" fmla="*/ 5183044 w 11748700"/>
              <a:gd name="connsiteY205" fmla="*/ 2223162 h 6673820"/>
              <a:gd name="connsiteX206" fmla="*/ 4593668 w 11748700"/>
              <a:gd name="connsiteY206" fmla="*/ 2201494 h 6673820"/>
              <a:gd name="connsiteX207" fmla="*/ 4467992 w 11748700"/>
              <a:gd name="connsiteY207" fmla="*/ 2188493 h 6673820"/>
              <a:gd name="connsiteX208" fmla="*/ 4277311 w 11748700"/>
              <a:gd name="connsiteY208" fmla="*/ 2171158 h 6673820"/>
              <a:gd name="connsiteX209" fmla="*/ 4207973 w 11748700"/>
              <a:gd name="connsiteY209" fmla="*/ 2162491 h 6673820"/>
              <a:gd name="connsiteX210" fmla="*/ 4168970 w 11748700"/>
              <a:gd name="connsiteY210" fmla="*/ 2153824 h 6673820"/>
              <a:gd name="connsiteX211" fmla="*/ 3722604 w 11748700"/>
              <a:gd name="connsiteY211" fmla="*/ 2145156 h 6673820"/>
              <a:gd name="connsiteX212" fmla="*/ 3627264 w 11748700"/>
              <a:gd name="connsiteY212" fmla="*/ 2136489 h 6673820"/>
              <a:gd name="connsiteX213" fmla="*/ 3592595 w 11748700"/>
              <a:gd name="connsiteY213" fmla="*/ 2123488 h 6673820"/>
              <a:gd name="connsiteX214" fmla="*/ 3471253 w 11748700"/>
              <a:gd name="connsiteY214" fmla="*/ 2101820 h 6673820"/>
              <a:gd name="connsiteX215" fmla="*/ 3349911 w 11748700"/>
              <a:gd name="connsiteY215" fmla="*/ 2054150 h 6673820"/>
              <a:gd name="connsiteX216" fmla="*/ 3228568 w 11748700"/>
              <a:gd name="connsiteY216" fmla="*/ 2006480 h 6673820"/>
              <a:gd name="connsiteX217" fmla="*/ 3206900 w 11748700"/>
              <a:gd name="connsiteY217" fmla="*/ 1989145 h 6673820"/>
              <a:gd name="connsiteX218" fmla="*/ 3163564 w 11748700"/>
              <a:gd name="connsiteY218" fmla="*/ 1967477 h 6673820"/>
              <a:gd name="connsiteX219" fmla="*/ 3124561 w 11748700"/>
              <a:gd name="connsiteY219" fmla="*/ 1932808 h 6673820"/>
              <a:gd name="connsiteX220" fmla="*/ 3094225 w 11748700"/>
              <a:gd name="connsiteY220" fmla="*/ 1911139 h 6673820"/>
              <a:gd name="connsiteX221" fmla="*/ 3020553 w 11748700"/>
              <a:gd name="connsiteY221" fmla="*/ 1850468 h 6673820"/>
              <a:gd name="connsiteX222" fmla="*/ 2994551 w 11748700"/>
              <a:gd name="connsiteY222" fmla="*/ 1828800 h 6673820"/>
              <a:gd name="connsiteX223" fmla="*/ 2977217 w 11748700"/>
              <a:gd name="connsiteY223" fmla="*/ 1807132 h 6673820"/>
              <a:gd name="connsiteX224" fmla="*/ 2964216 w 11748700"/>
              <a:gd name="connsiteY224" fmla="*/ 1794131 h 6673820"/>
              <a:gd name="connsiteX225" fmla="*/ 2951215 w 11748700"/>
              <a:gd name="connsiteY225" fmla="*/ 1768129 h 6673820"/>
              <a:gd name="connsiteX226" fmla="*/ 2933880 w 11748700"/>
              <a:gd name="connsiteY226" fmla="*/ 1746461 h 6673820"/>
              <a:gd name="connsiteX227" fmla="*/ 2916546 w 11748700"/>
              <a:gd name="connsiteY227" fmla="*/ 1720459 h 6673820"/>
              <a:gd name="connsiteX228" fmla="*/ 2899211 w 11748700"/>
              <a:gd name="connsiteY228" fmla="*/ 1703124 h 6673820"/>
              <a:gd name="connsiteX229" fmla="*/ 2890544 w 11748700"/>
              <a:gd name="connsiteY229" fmla="*/ 1690123 h 6673820"/>
              <a:gd name="connsiteX230" fmla="*/ 2829873 w 11748700"/>
              <a:gd name="connsiteY230" fmla="*/ 1607784 h 6673820"/>
              <a:gd name="connsiteX231" fmla="*/ 2816872 w 11748700"/>
              <a:gd name="connsiteY231" fmla="*/ 1577448 h 6673820"/>
              <a:gd name="connsiteX232" fmla="*/ 2812538 w 11748700"/>
              <a:gd name="connsiteY232" fmla="*/ 1542779 h 6673820"/>
              <a:gd name="connsiteX233" fmla="*/ 2808204 w 11748700"/>
              <a:gd name="connsiteY233" fmla="*/ 1430104 h 6673820"/>
              <a:gd name="connsiteX234" fmla="*/ 2799537 w 11748700"/>
              <a:gd name="connsiteY234" fmla="*/ 1391101 h 6673820"/>
              <a:gd name="connsiteX235" fmla="*/ 2795203 w 11748700"/>
              <a:gd name="connsiteY235" fmla="*/ 1343431 h 6673820"/>
              <a:gd name="connsiteX236" fmla="*/ 2786536 w 11748700"/>
              <a:gd name="connsiteY236" fmla="*/ 1300095 h 6673820"/>
              <a:gd name="connsiteX237" fmla="*/ 2773535 w 11748700"/>
              <a:gd name="connsiteY237" fmla="*/ 1152751 h 6673820"/>
              <a:gd name="connsiteX238" fmla="*/ 2769202 w 11748700"/>
              <a:gd name="connsiteY238" fmla="*/ 1135416 h 6673820"/>
              <a:gd name="connsiteX239" fmla="*/ 2777869 w 11748700"/>
              <a:gd name="connsiteY239" fmla="*/ 996739 h 6673820"/>
              <a:gd name="connsiteX240" fmla="*/ 2786536 w 11748700"/>
              <a:gd name="connsiteY240" fmla="*/ 966404 h 6673820"/>
              <a:gd name="connsiteX241" fmla="*/ 2812538 w 11748700"/>
              <a:gd name="connsiteY241" fmla="*/ 905733 h 6673820"/>
              <a:gd name="connsiteX242" fmla="*/ 2847207 w 11748700"/>
              <a:gd name="connsiteY242" fmla="*/ 862396 h 6673820"/>
              <a:gd name="connsiteX243" fmla="*/ 2864542 w 11748700"/>
              <a:gd name="connsiteY243" fmla="*/ 840728 h 6673820"/>
              <a:gd name="connsiteX244" fmla="*/ 2881876 w 11748700"/>
              <a:gd name="connsiteY244" fmla="*/ 827727 h 6673820"/>
              <a:gd name="connsiteX245" fmla="*/ 2894877 w 11748700"/>
              <a:gd name="connsiteY245" fmla="*/ 819060 h 6673820"/>
              <a:gd name="connsiteX246" fmla="*/ 2912212 w 11748700"/>
              <a:gd name="connsiteY246" fmla="*/ 801725 h 6673820"/>
              <a:gd name="connsiteX247" fmla="*/ 3003219 w 11748700"/>
              <a:gd name="connsiteY247" fmla="*/ 775723 h 6673820"/>
              <a:gd name="connsiteX248" fmla="*/ 3115893 w 11748700"/>
              <a:gd name="connsiteY248" fmla="*/ 749721 h 6673820"/>
              <a:gd name="connsiteX249" fmla="*/ 3137562 w 11748700"/>
              <a:gd name="connsiteY249" fmla="*/ 741054 h 6673820"/>
              <a:gd name="connsiteX250" fmla="*/ 3163564 w 11748700"/>
              <a:gd name="connsiteY250" fmla="*/ 732387 h 6673820"/>
              <a:gd name="connsiteX251" fmla="*/ 3219901 w 11748700"/>
              <a:gd name="connsiteY251" fmla="*/ 702051 h 6673820"/>
              <a:gd name="connsiteX252" fmla="*/ 3237236 w 11748700"/>
              <a:gd name="connsiteY252" fmla="*/ 689050 h 6673820"/>
              <a:gd name="connsiteX253" fmla="*/ 3293573 w 11748700"/>
              <a:gd name="connsiteY253" fmla="*/ 663048 h 6673820"/>
              <a:gd name="connsiteX254" fmla="*/ 3323909 w 11748700"/>
              <a:gd name="connsiteY254" fmla="*/ 650047 h 6673820"/>
              <a:gd name="connsiteX255" fmla="*/ 3362911 w 11748700"/>
              <a:gd name="connsiteY255" fmla="*/ 641380 h 6673820"/>
              <a:gd name="connsiteX256" fmla="*/ 3488587 w 11748700"/>
              <a:gd name="connsiteY256" fmla="*/ 619712 h 6673820"/>
              <a:gd name="connsiteX257" fmla="*/ 3644599 w 11748700"/>
              <a:gd name="connsiteY257" fmla="*/ 598044 h 6673820"/>
              <a:gd name="connsiteX258" fmla="*/ 3731272 w 11748700"/>
              <a:gd name="connsiteY258" fmla="*/ 589376 h 6673820"/>
              <a:gd name="connsiteX259" fmla="*/ 3809277 w 11748700"/>
              <a:gd name="connsiteY259" fmla="*/ 576375 h 6673820"/>
              <a:gd name="connsiteX260" fmla="*/ 3891617 w 11748700"/>
              <a:gd name="connsiteY260" fmla="*/ 567708 h 6673820"/>
              <a:gd name="connsiteX261" fmla="*/ 4359651 w 11748700"/>
              <a:gd name="connsiteY261" fmla="*/ 533039 h 6673820"/>
              <a:gd name="connsiteX262" fmla="*/ 4428989 w 11748700"/>
              <a:gd name="connsiteY262" fmla="*/ 520038 h 6673820"/>
              <a:gd name="connsiteX263" fmla="*/ 4554665 w 11748700"/>
              <a:gd name="connsiteY263" fmla="*/ 507037 h 6673820"/>
              <a:gd name="connsiteX264" fmla="*/ 4654339 w 11748700"/>
              <a:gd name="connsiteY264" fmla="*/ 485369 h 6673820"/>
              <a:gd name="connsiteX265" fmla="*/ 4758347 w 11748700"/>
              <a:gd name="connsiteY265" fmla="*/ 437699 h 6673820"/>
              <a:gd name="connsiteX266" fmla="*/ 4888356 w 11748700"/>
              <a:gd name="connsiteY266" fmla="*/ 416030 h 6673820"/>
              <a:gd name="connsiteX267" fmla="*/ 5105039 w 11748700"/>
              <a:gd name="connsiteY267" fmla="*/ 364027 h 6673820"/>
              <a:gd name="connsiteX268" fmla="*/ 5209046 w 11748700"/>
              <a:gd name="connsiteY268" fmla="*/ 351026 h 6673820"/>
              <a:gd name="connsiteX269" fmla="*/ 5386726 w 11748700"/>
              <a:gd name="connsiteY269" fmla="*/ 329357 h 6673820"/>
              <a:gd name="connsiteX270" fmla="*/ 5560072 w 11748700"/>
              <a:gd name="connsiteY270" fmla="*/ 320690 h 6673820"/>
              <a:gd name="connsiteX271" fmla="*/ 5742085 w 11748700"/>
              <a:gd name="connsiteY271" fmla="*/ 312023 h 6673820"/>
              <a:gd name="connsiteX272" fmla="*/ 5958767 w 11748700"/>
              <a:gd name="connsiteY272" fmla="*/ 307689 h 6673820"/>
              <a:gd name="connsiteX273" fmla="*/ 6114779 w 11748700"/>
              <a:gd name="connsiteY273" fmla="*/ 303355 h 6673820"/>
              <a:gd name="connsiteX274" fmla="*/ 6270790 w 11748700"/>
              <a:gd name="connsiteY274" fmla="*/ 281687 h 6673820"/>
              <a:gd name="connsiteX275" fmla="*/ 6392132 w 11748700"/>
              <a:gd name="connsiteY275" fmla="*/ 268686 h 6673820"/>
              <a:gd name="connsiteX276" fmla="*/ 6695488 w 11748700"/>
              <a:gd name="connsiteY276" fmla="*/ 260019 h 6673820"/>
              <a:gd name="connsiteX277" fmla="*/ 6764826 w 11748700"/>
              <a:gd name="connsiteY277" fmla="*/ 251352 h 6673820"/>
              <a:gd name="connsiteX278" fmla="*/ 6907837 w 11748700"/>
              <a:gd name="connsiteY278" fmla="*/ 238351 h 6673820"/>
              <a:gd name="connsiteX279" fmla="*/ 6959840 w 11748700"/>
              <a:gd name="connsiteY279" fmla="*/ 229683 h 6673820"/>
              <a:gd name="connsiteX280" fmla="*/ 6998843 w 11748700"/>
              <a:gd name="connsiteY280" fmla="*/ 212349 h 6673820"/>
              <a:gd name="connsiteX281" fmla="*/ 7115852 w 11748700"/>
              <a:gd name="connsiteY281" fmla="*/ 199348 h 6673820"/>
              <a:gd name="connsiteX282" fmla="*/ 7159188 w 11748700"/>
              <a:gd name="connsiteY282" fmla="*/ 186347 h 6673820"/>
              <a:gd name="connsiteX283" fmla="*/ 7189524 w 11748700"/>
              <a:gd name="connsiteY283" fmla="*/ 182013 h 6673820"/>
              <a:gd name="connsiteX284" fmla="*/ 7380204 w 11748700"/>
              <a:gd name="connsiteY284" fmla="*/ 173346 h 6673820"/>
              <a:gd name="connsiteX285" fmla="*/ 7440875 w 11748700"/>
              <a:gd name="connsiteY285" fmla="*/ 164679 h 6673820"/>
              <a:gd name="connsiteX286" fmla="*/ 7466877 w 11748700"/>
              <a:gd name="connsiteY286" fmla="*/ 156011 h 6673820"/>
              <a:gd name="connsiteX287" fmla="*/ 7514548 w 11748700"/>
              <a:gd name="connsiteY287" fmla="*/ 143010 h 6673820"/>
              <a:gd name="connsiteX288" fmla="*/ 7527548 w 11748700"/>
              <a:gd name="connsiteY288" fmla="*/ 134343 h 6673820"/>
              <a:gd name="connsiteX289" fmla="*/ 7570885 w 11748700"/>
              <a:gd name="connsiteY289" fmla="*/ 121342 h 6673820"/>
              <a:gd name="connsiteX290" fmla="*/ 7609888 w 11748700"/>
              <a:gd name="connsiteY290" fmla="*/ 104008 h 6673820"/>
              <a:gd name="connsiteX291" fmla="*/ 7726896 w 11748700"/>
              <a:gd name="connsiteY291" fmla="*/ 82339 h 6673820"/>
              <a:gd name="connsiteX292" fmla="*/ 7752898 w 11748700"/>
              <a:gd name="connsiteY292" fmla="*/ 78006 h 6673820"/>
              <a:gd name="connsiteX293" fmla="*/ 7787567 w 11748700"/>
              <a:gd name="connsiteY293" fmla="*/ 73672 h 6673820"/>
              <a:gd name="connsiteX294" fmla="*/ 7804902 w 11748700"/>
              <a:gd name="connsiteY294" fmla="*/ 69338 h 6673820"/>
              <a:gd name="connsiteX295" fmla="*/ 7913243 w 11748700"/>
              <a:gd name="connsiteY295" fmla="*/ 65005 h 6673820"/>
              <a:gd name="connsiteX296" fmla="*/ 8021584 w 11748700"/>
              <a:gd name="connsiteY296" fmla="*/ 47670 h 6673820"/>
              <a:gd name="connsiteX297" fmla="*/ 8064921 w 11748700"/>
              <a:gd name="connsiteY297" fmla="*/ 34669 h 6673820"/>
              <a:gd name="connsiteX298" fmla="*/ 8099590 w 11748700"/>
              <a:gd name="connsiteY298" fmla="*/ 21668 h 6673820"/>
              <a:gd name="connsiteX299" fmla="*/ 8121258 w 11748700"/>
              <a:gd name="connsiteY299" fmla="*/ 13001 h 6673820"/>
              <a:gd name="connsiteX300" fmla="*/ 8134259 w 11748700"/>
              <a:gd name="connsiteY300" fmla="*/ 8667 h 6673820"/>
              <a:gd name="connsiteX301" fmla="*/ 8155928 w 11748700"/>
              <a:gd name="connsiteY301" fmla="*/ 0 h 6673820"/>
              <a:gd name="connsiteX302" fmla="*/ 8216599 w 11748700"/>
              <a:gd name="connsiteY302" fmla="*/ 4334 h 6673820"/>
              <a:gd name="connsiteX303" fmla="*/ 8238267 w 11748700"/>
              <a:gd name="connsiteY303" fmla="*/ 13001 h 6673820"/>
              <a:gd name="connsiteX304" fmla="*/ 8272936 w 11748700"/>
              <a:gd name="connsiteY304" fmla="*/ 17335 h 6673820"/>
              <a:gd name="connsiteX305" fmla="*/ 8303272 w 11748700"/>
              <a:gd name="connsiteY305" fmla="*/ 30336 h 6673820"/>
              <a:gd name="connsiteX306" fmla="*/ 8337941 w 11748700"/>
              <a:gd name="connsiteY306" fmla="*/ 34669 h 6673820"/>
              <a:gd name="connsiteX307" fmla="*/ 8476618 w 11748700"/>
              <a:gd name="connsiteY307" fmla="*/ 43337 h 6673820"/>
              <a:gd name="connsiteX308" fmla="*/ 8576292 w 11748700"/>
              <a:gd name="connsiteY308" fmla="*/ 47670 h 6673820"/>
              <a:gd name="connsiteX309" fmla="*/ 8671632 w 11748700"/>
              <a:gd name="connsiteY309" fmla="*/ 69338 h 6673820"/>
              <a:gd name="connsiteX310" fmla="*/ 8762639 w 11748700"/>
              <a:gd name="connsiteY310" fmla="*/ 78006 h 6673820"/>
              <a:gd name="connsiteX311" fmla="*/ 8892648 w 11748700"/>
              <a:gd name="connsiteY311" fmla="*/ 104008 h 6673820"/>
              <a:gd name="connsiteX312" fmla="*/ 8948985 w 11748700"/>
              <a:gd name="connsiteY312" fmla="*/ 117009 h 6673820"/>
              <a:gd name="connsiteX313" fmla="*/ 9187336 w 11748700"/>
              <a:gd name="connsiteY313" fmla="*/ 156011 h 6673820"/>
              <a:gd name="connsiteX314" fmla="*/ 9282676 w 11748700"/>
              <a:gd name="connsiteY314" fmla="*/ 173346 h 6673820"/>
              <a:gd name="connsiteX315" fmla="*/ 9404019 w 11748700"/>
              <a:gd name="connsiteY315" fmla="*/ 186347 h 6673820"/>
              <a:gd name="connsiteX316" fmla="*/ 9464690 w 11748700"/>
              <a:gd name="connsiteY316" fmla="*/ 195014 h 6673820"/>
              <a:gd name="connsiteX317" fmla="*/ 9698707 w 11748700"/>
              <a:gd name="connsiteY317" fmla="*/ 216683 h 6673820"/>
              <a:gd name="connsiteX318" fmla="*/ 9785380 w 11748700"/>
              <a:gd name="connsiteY318" fmla="*/ 229683 h 6673820"/>
              <a:gd name="connsiteX319" fmla="*/ 9885054 w 11748700"/>
              <a:gd name="connsiteY319" fmla="*/ 251352 h 6673820"/>
              <a:gd name="connsiteX320" fmla="*/ 9958726 w 11748700"/>
              <a:gd name="connsiteY320" fmla="*/ 255685 h 6673820"/>
              <a:gd name="connsiteX321" fmla="*/ 10114737 w 11748700"/>
              <a:gd name="connsiteY321" fmla="*/ 260019 h 6673820"/>
              <a:gd name="connsiteX322" fmla="*/ 10205744 w 11748700"/>
              <a:gd name="connsiteY322" fmla="*/ 273020 h 6673820"/>
              <a:gd name="connsiteX323" fmla="*/ 10357421 w 11748700"/>
              <a:gd name="connsiteY323" fmla="*/ 281687 h 6673820"/>
              <a:gd name="connsiteX324" fmla="*/ 10405092 w 11748700"/>
              <a:gd name="connsiteY324" fmla="*/ 286021 h 6673820"/>
              <a:gd name="connsiteX325" fmla="*/ 10452762 w 11748700"/>
              <a:gd name="connsiteY325" fmla="*/ 299022 h 6673820"/>
              <a:gd name="connsiteX326" fmla="*/ 10483097 w 11748700"/>
              <a:gd name="connsiteY326" fmla="*/ 303355 h 6673820"/>
              <a:gd name="connsiteX327" fmla="*/ 10552436 w 11748700"/>
              <a:gd name="connsiteY327" fmla="*/ 312023 h 6673820"/>
              <a:gd name="connsiteX328" fmla="*/ 10634775 w 11748700"/>
              <a:gd name="connsiteY328" fmla="*/ 333691 h 6673820"/>
              <a:gd name="connsiteX329" fmla="*/ 10717114 w 11748700"/>
              <a:gd name="connsiteY329" fmla="*/ 342358 h 6673820"/>
              <a:gd name="connsiteX330" fmla="*/ 10773452 w 11748700"/>
              <a:gd name="connsiteY330" fmla="*/ 364027 h 6673820"/>
              <a:gd name="connsiteX331" fmla="*/ 10842790 w 11748700"/>
              <a:gd name="connsiteY331" fmla="*/ 385695 h 6673820"/>
              <a:gd name="connsiteX332" fmla="*/ 10903461 w 11748700"/>
              <a:gd name="connsiteY332" fmla="*/ 390028 h 6673820"/>
              <a:gd name="connsiteX333" fmla="*/ 10981467 w 11748700"/>
              <a:gd name="connsiteY333" fmla="*/ 424698 h 6673820"/>
              <a:gd name="connsiteX334" fmla="*/ 11050805 w 11748700"/>
              <a:gd name="connsiteY334" fmla="*/ 442032 h 6673820"/>
              <a:gd name="connsiteX335" fmla="*/ 11133145 w 11748700"/>
              <a:gd name="connsiteY335" fmla="*/ 476701 h 6673820"/>
              <a:gd name="connsiteX336" fmla="*/ 11154813 w 11748700"/>
              <a:gd name="connsiteY336" fmla="*/ 485369 h 6673820"/>
              <a:gd name="connsiteX337" fmla="*/ 11232819 w 11748700"/>
              <a:gd name="connsiteY337" fmla="*/ 533039 h 6673820"/>
              <a:gd name="connsiteX338" fmla="*/ 11258820 w 11748700"/>
              <a:gd name="connsiteY338" fmla="*/ 554707 h 6673820"/>
              <a:gd name="connsiteX339" fmla="*/ 11328159 w 11748700"/>
              <a:gd name="connsiteY339" fmla="*/ 645714 h 6673820"/>
              <a:gd name="connsiteX340" fmla="*/ 11371495 w 11748700"/>
              <a:gd name="connsiteY340" fmla="*/ 754055 h 6673820"/>
              <a:gd name="connsiteX341" fmla="*/ 11397497 w 11748700"/>
              <a:gd name="connsiteY341" fmla="*/ 806059 h 6673820"/>
              <a:gd name="connsiteX342" fmla="*/ 11427833 w 11748700"/>
              <a:gd name="connsiteY342" fmla="*/ 931735 h 6673820"/>
              <a:gd name="connsiteX343" fmla="*/ 11458168 w 11748700"/>
              <a:gd name="connsiteY343" fmla="*/ 1014074 h 6673820"/>
              <a:gd name="connsiteX344" fmla="*/ 11462502 w 11748700"/>
              <a:gd name="connsiteY344" fmla="*/ 1087746 h 6673820"/>
              <a:gd name="connsiteX345" fmla="*/ 11475503 w 11748700"/>
              <a:gd name="connsiteY345" fmla="*/ 1126749 h 6673820"/>
              <a:gd name="connsiteX346" fmla="*/ 11488504 w 11748700"/>
              <a:gd name="connsiteY346" fmla="*/ 1330430 h 6673820"/>
              <a:gd name="connsiteX347" fmla="*/ 11523173 w 11748700"/>
              <a:gd name="connsiteY347" fmla="*/ 1677122 h 6673820"/>
              <a:gd name="connsiteX348" fmla="*/ 11518839 w 11748700"/>
              <a:gd name="connsiteY348" fmla="*/ 1954476 h 6673820"/>
              <a:gd name="connsiteX349" fmla="*/ 11510172 w 11748700"/>
              <a:gd name="connsiteY349" fmla="*/ 2084485 h 6673820"/>
              <a:gd name="connsiteX350" fmla="*/ 11518839 w 11748700"/>
              <a:gd name="connsiteY350" fmla="*/ 2283833 h 6673820"/>
              <a:gd name="connsiteX351" fmla="*/ 11583844 w 11748700"/>
              <a:gd name="connsiteY351" fmla="*/ 2379173 h 6673820"/>
              <a:gd name="connsiteX352" fmla="*/ 11605512 w 11748700"/>
              <a:gd name="connsiteY352" fmla="*/ 2439845 h 6673820"/>
              <a:gd name="connsiteX353" fmla="*/ 11609846 w 11748700"/>
              <a:gd name="connsiteY353" fmla="*/ 2487515 h 6673820"/>
              <a:gd name="connsiteX354" fmla="*/ 11622847 w 11748700"/>
              <a:gd name="connsiteY354" fmla="*/ 2556853 h 6673820"/>
              <a:gd name="connsiteX355" fmla="*/ 11618513 w 11748700"/>
              <a:gd name="connsiteY355" fmla="*/ 2786537 h 6673820"/>
              <a:gd name="connsiteX356" fmla="*/ 11614180 w 11748700"/>
              <a:gd name="connsiteY356" fmla="*/ 3089892 h 6673820"/>
              <a:gd name="connsiteX357" fmla="*/ 11596845 w 11748700"/>
              <a:gd name="connsiteY357" fmla="*/ 3211234 h 6673820"/>
              <a:gd name="connsiteX358" fmla="*/ 11583844 w 11748700"/>
              <a:gd name="connsiteY358" fmla="*/ 3328243 h 6673820"/>
              <a:gd name="connsiteX359" fmla="*/ 11575177 w 11748700"/>
              <a:gd name="connsiteY359" fmla="*/ 3423583 h 6673820"/>
              <a:gd name="connsiteX360" fmla="*/ 11562176 w 11748700"/>
              <a:gd name="connsiteY360" fmla="*/ 3666267 h 6673820"/>
              <a:gd name="connsiteX361" fmla="*/ 11575177 w 11748700"/>
              <a:gd name="connsiteY361" fmla="*/ 4025960 h 6673820"/>
              <a:gd name="connsiteX362" fmla="*/ 11592511 w 11748700"/>
              <a:gd name="connsiteY362" fmla="*/ 4108300 h 6673820"/>
              <a:gd name="connsiteX363" fmla="*/ 11631514 w 11748700"/>
              <a:gd name="connsiteY363" fmla="*/ 4333649 h 6673820"/>
              <a:gd name="connsiteX364" fmla="*/ 11653183 w 11748700"/>
              <a:gd name="connsiteY364" fmla="*/ 4411655 h 6673820"/>
              <a:gd name="connsiteX365" fmla="*/ 11666184 w 11748700"/>
              <a:gd name="connsiteY365" fmla="*/ 4498328 h 6673820"/>
              <a:gd name="connsiteX366" fmla="*/ 11674851 w 11748700"/>
              <a:gd name="connsiteY366" fmla="*/ 4541664 h 6673820"/>
              <a:gd name="connsiteX367" fmla="*/ 11687852 w 11748700"/>
              <a:gd name="connsiteY367" fmla="*/ 4658673 h 6673820"/>
              <a:gd name="connsiteX368" fmla="*/ 11692185 w 11748700"/>
              <a:gd name="connsiteY368" fmla="*/ 4715010 h 6673820"/>
              <a:gd name="connsiteX369" fmla="*/ 11700853 w 11748700"/>
              <a:gd name="connsiteY369" fmla="*/ 4771348 h 6673820"/>
              <a:gd name="connsiteX370" fmla="*/ 11709520 w 11748700"/>
              <a:gd name="connsiteY370" fmla="*/ 4923026 h 6673820"/>
              <a:gd name="connsiteX371" fmla="*/ 11718187 w 11748700"/>
              <a:gd name="connsiteY371" fmla="*/ 4983697 h 6673820"/>
              <a:gd name="connsiteX372" fmla="*/ 11726855 w 11748700"/>
              <a:gd name="connsiteY372" fmla="*/ 5079037 h 6673820"/>
              <a:gd name="connsiteX373" fmla="*/ 11731188 w 11748700"/>
              <a:gd name="connsiteY373" fmla="*/ 5105039 h 6673820"/>
              <a:gd name="connsiteX374" fmla="*/ 11744189 w 11748700"/>
              <a:gd name="connsiteY374" fmla="*/ 5230715 h 6673820"/>
              <a:gd name="connsiteX375" fmla="*/ 11726855 w 11748700"/>
              <a:gd name="connsiteY375" fmla="*/ 5690082 h 6673820"/>
              <a:gd name="connsiteX376" fmla="*/ 11687852 w 11748700"/>
              <a:gd name="connsiteY376" fmla="*/ 5785422 h 6673820"/>
              <a:gd name="connsiteX377" fmla="*/ 11670517 w 11748700"/>
              <a:gd name="connsiteY377" fmla="*/ 5815757 h 6673820"/>
              <a:gd name="connsiteX378" fmla="*/ 11601179 w 11748700"/>
              <a:gd name="connsiteY378" fmla="*/ 5859094 h 6673820"/>
              <a:gd name="connsiteX379" fmla="*/ 11458168 w 11748700"/>
              <a:gd name="connsiteY379" fmla="*/ 5919765 h 6673820"/>
              <a:gd name="connsiteX380" fmla="*/ 11401831 w 11748700"/>
              <a:gd name="connsiteY380" fmla="*/ 5963101 h 6673820"/>
              <a:gd name="connsiteX381" fmla="*/ 11297823 w 11748700"/>
              <a:gd name="connsiteY381" fmla="*/ 6032440 h 6673820"/>
              <a:gd name="connsiteX382" fmla="*/ 11258820 w 11748700"/>
              <a:gd name="connsiteY382" fmla="*/ 6075776 h 6673820"/>
              <a:gd name="connsiteX383" fmla="*/ 11198149 w 11748700"/>
              <a:gd name="connsiteY383" fmla="*/ 6123446 h 6673820"/>
              <a:gd name="connsiteX384" fmla="*/ 11098475 w 11748700"/>
              <a:gd name="connsiteY384" fmla="*/ 6210119 h 6673820"/>
              <a:gd name="connsiteX385" fmla="*/ 10942464 w 11748700"/>
              <a:gd name="connsiteY385" fmla="*/ 6327128 h 6673820"/>
              <a:gd name="connsiteX386" fmla="*/ 10634775 w 11748700"/>
              <a:gd name="connsiteY386" fmla="*/ 6461471 h 6673820"/>
              <a:gd name="connsiteX387" fmla="*/ 10461429 w 11748700"/>
              <a:gd name="connsiteY387" fmla="*/ 6478806 h 6673820"/>
              <a:gd name="connsiteX388" fmla="*/ 10041065 w 11748700"/>
              <a:gd name="connsiteY388" fmla="*/ 6487473 h 6673820"/>
              <a:gd name="connsiteX389" fmla="*/ 9967393 w 11748700"/>
              <a:gd name="connsiteY389" fmla="*/ 6491807 h 6673820"/>
              <a:gd name="connsiteX390" fmla="*/ 9885054 w 11748700"/>
              <a:gd name="connsiteY390" fmla="*/ 6509141 h 6673820"/>
              <a:gd name="connsiteX391" fmla="*/ 9798381 w 11748700"/>
              <a:gd name="connsiteY391" fmla="*/ 6522142 h 6673820"/>
              <a:gd name="connsiteX392" fmla="*/ 9681372 w 11748700"/>
              <a:gd name="connsiteY392" fmla="*/ 6548144 h 6673820"/>
              <a:gd name="connsiteX393" fmla="*/ 9486358 w 11748700"/>
              <a:gd name="connsiteY393" fmla="*/ 6574146 h 6673820"/>
              <a:gd name="connsiteX394" fmla="*/ 9278343 w 11748700"/>
              <a:gd name="connsiteY394" fmla="*/ 6613149 h 6673820"/>
              <a:gd name="connsiteX395" fmla="*/ 9209004 w 11748700"/>
              <a:gd name="connsiteY395" fmla="*/ 6630483 h 6673820"/>
              <a:gd name="connsiteX396" fmla="*/ 8775639 w 11748700"/>
              <a:gd name="connsiteY396" fmla="*/ 6647818 h 6673820"/>
              <a:gd name="connsiteX397" fmla="*/ 8463617 w 11748700"/>
              <a:gd name="connsiteY397" fmla="*/ 6656485 h 6673820"/>
              <a:gd name="connsiteX398" fmla="*/ 8368276 w 11748700"/>
              <a:gd name="connsiteY398" fmla="*/ 6660819 h 6673820"/>
              <a:gd name="connsiteX399" fmla="*/ 8216599 w 11748700"/>
              <a:gd name="connsiteY399" fmla="*/ 6665153 h 6673820"/>
              <a:gd name="connsiteX400" fmla="*/ 7848239 w 11748700"/>
              <a:gd name="connsiteY400" fmla="*/ 6656485 h 6673820"/>
              <a:gd name="connsiteX401" fmla="*/ 7800568 w 11748700"/>
              <a:gd name="connsiteY401" fmla="*/ 6652152 h 6673820"/>
              <a:gd name="connsiteX402" fmla="*/ 7748565 w 11748700"/>
              <a:gd name="connsiteY402" fmla="*/ 6643484 h 6673820"/>
              <a:gd name="connsiteX403" fmla="*/ 7614221 w 11748700"/>
              <a:gd name="connsiteY403" fmla="*/ 6634817 h 6673820"/>
              <a:gd name="connsiteX404" fmla="*/ 7432208 w 11748700"/>
              <a:gd name="connsiteY404" fmla="*/ 6600148 h 6673820"/>
              <a:gd name="connsiteX405" fmla="*/ 7319533 w 11748700"/>
              <a:gd name="connsiteY405" fmla="*/ 6574146 h 6673820"/>
              <a:gd name="connsiteX406" fmla="*/ 7276197 w 11748700"/>
              <a:gd name="connsiteY406" fmla="*/ 6569812 h 6673820"/>
              <a:gd name="connsiteX407" fmla="*/ 7011844 w 11748700"/>
              <a:gd name="connsiteY407" fmla="*/ 6548144 h 6673820"/>
              <a:gd name="connsiteX408" fmla="*/ 6925171 w 11748700"/>
              <a:gd name="connsiteY408" fmla="*/ 6565479 h 6673820"/>
              <a:gd name="connsiteX409" fmla="*/ 6912170 w 11748700"/>
              <a:gd name="connsiteY409" fmla="*/ 6569812 h 6673820"/>
              <a:gd name="connsiteX410" fmla="*/ 6890502 w 11748700"/>
              <a:gd name="connsiteY410" fmla="*/ 6582813 h 6673820"/>
              <a:gd name="connsiteX411" fmla="*/ 6795162 w 11748700"/>
              <a:gd name="connsiteY411" fmla="*/ 6634817 h 6673820"/>
              <a:gd name="connsiteX412" fmla="*/ 6691154 w 11748700"/>
              <a:gd name="connsiteY412" fmla="*/ 6643484 h 6673820"/>
              <a:gd name="connsiteX413" fmla="*/ 6617482 w 11748700"/>
              <a:gd name="connsiteY413" fmla="*/ 6656485 h 6673820"/>
              <a:gd name="connsiteX414" fmla="*/ 6582813 w 11748700"/>
              <a:gd name="connsiteY414" fmla="*/ 6665153 h 6673820"/>
              <a:gd name="connsiteX415" fmla="*/ 6548144 w 11748700"/>
              <a:gd name="connsiteY415" fmla="*/ 6669486 h 6673820"/>
              <a:gd name="connsiteX416" fmla="*/ 6517808 w 11748700"/>
              <a:gd name="connsiteY416" fmla="*/ 6673820 h 6673820"/>
              <a:gd name="connsiteX417" fmla="*/ 6015105 w 11748700"/>
              <a:gd name="connsiteY417" fmla="*/ 6669486 h 6673820"/>
              <a:gd name="connsiteX418" fmla="*/ 5915431 w 11748700"/>
              <a:gd name="connsiteY418" fmla="*/ 6647818 h 6673820"/>
              <a:gd name="connsiteX419" fmla="*/ 5538403 w 11748700"/>
              <a:gd name="connsiteY419" fmla="*/ 6652152 h 6673820"/>
              <a:gd name="connsiteX420" fmla="*/ 5196045 w 11748700"/>
              <a:gd name="connsiteY420" fmla="*/ 6634817 h 6673820"/>
              <a:gd name="connsiteX421" fmla="*/ 4489660 w 11748700"/>
              <a:gd name="connsiteY421" fmla="*/ 6608815 h 6673820"/>
              <a:gd name="connsiteX422" fmla="*/ 4311981 w 11748700"/>
              <a:gd name="connsiteY422" fmla="*/ 6582813 h 6673820"/>
              <a:gd name="connsiteX423" fmla="*/ 4090965 w 11748700"/>
              <a:gd name="connsiteY423" fmla="*/ 6552478 h 6673820"/>
              <a:gd name="connsiteX424" fmla="*/ 3999958 w 11748700"/>
              <a:gd name="connsiteY424" fmla="*/ 6513475 h 6673820"/>
              <a:gd name="connsiteX425" fmla="*/ 3666267 w 11748700"/>
              <a:gd name="connsiteY425" fmla="*/ 6448470 h 6673820"/>
              <a:gd name="connsiteX426" fmla="*/ 3588261 w 11748700"/>
              <a:gd name="connsiteY426" fmla="*/ 6439803 h 6673820"/>
              <a:gd name="connsiteX427" fmla="*/ 3336910 w 11748700"/>
              <a:gd name="connsiteY427" fmla="*/ 6405134 h 6673820"/>
              <a:gd name="connsiteX428" fmla="*/ 3003219 w 11748700"/>
              <a:gd name="connsiteY428" fmla="*/ 6340129 h 6673820"/>
              <a:gd name="connsiteX429" fmla="*/ 2825539 w 11748700"/>
              <a:gd name="connsiteY429" fmla="*/ 6309793 h 6673820"/>
              <a:gd name="connsiteX430" fmla="*/ 2678195 w 11748700"/>
              <a:gd name="connsiteY430" fmla="*/ 6288125 h 6673820"/>
              <a:gd name="connsiteX431" fmla="*/ 2500515 w 11748700"/>
              <a:gd name="connsiteY431" fmla="*/ 6305460 h 6673820"/>
              <a:gd name="connsiteX432" fmla="*/ 2439844 w 11748700"/>
              <a:gd name="connsiteY432" fmla="*/ 6314127 h 6673820"/>
              <a:gd name="connsiteX433" fmla="*/ 2244830 w 11748700"/>
              <a:gd name="connsiteY433" fmla="*/ 6361797 h 6673820"/>
              <a:gd name="connsiteX434" fmla="*/ 2088819 w 11748700"/>
              <a:gd name="connsiteY434" fmla="*/ 6383465 h 6673820"/>
              <a:gd name="connsiteX435" fmla="*/ 2015147 w 11748700"/>
              <a:gd name="connsiteY435" fmla="*/ 6400800 h 6673820"/>
              <a:gd name="connsiteX436" fmla="*/ 1950142 w 11748700"/>
              <a:gd name="connsiteY436" fmla="*/ 6409467 h 6673820"/>
              <a:gd name="connsiteX437" fmla="*/ 1815799 w 11748700"/>
              <a:gd name="connsiteY437" fmla="*/ 6444137 h 6673820"/>
              <a:gd name="connsiteX438" fmla="*/ 1681456 w 11748700"/>
              <a:gd name="connsiteY438" fmla="*/ 6452804 h 6673820"/>
              <a:gd name="connsiteX439" fmla="*/ 1473440 w 11748700"/>
              <a:gd name="connsiteY439" fmla="*/ 6431136 h 6673820"/>
              <a:gd name="connsiteX440" fmla="*/ 1369433 w 11748700"/>
              <a:gd name="connsiteY440" fmla="*/ 6418135 h 6673820"/>
              <a:gd name="connsiteX441" fmla="*/ 1287093 w 11748700"/>
              <a:gd name="connsiteY441" fmla="*/ 6405134 h 6673820"/>
              <a:gd name="connsiteX442" fmla="*/ 1239423 w 11748700"/>
              <a:gd name="connsiteY442" fmla="*/ 6396466 h 6673820"/>
              <a:gd name="connsiteX443" fmla="*/ 1165751 w 11748700"/>
              <a:gd name="connsiteY443" fmla="*/ 6370464 h 6673820"/>
              <a:gd name="connsiteX444" fmla="*/ 1053076 w 11748700"/>
              <a:gd name="connsiteY444" fmla="*/ 6335795 h 6673820"/>
              <a:gd name="connsiteX445" fmla="*/ 892731 w 11748700"/>
              <a:gd name="connsiteY445" fmla="*/ 6244789 h 6673820"/>
              <a:gd name="connsiteX446" fmla="*/ 858062 w 11748700"/>
              <a:gd name="connsiteY446" fmla="*/ 6218787 h 6673820"/>
              <a:gd name="connsiteX447" fmla="*/ 775723 w 11748700"/>
              <a:gd name="connsiteY447" fmla="*/ 6149448 h 6673820"/>
              <a:gd name="connsiteX448" fmla="*/ 719385 w 11748700"/>
              <a:gd name="connsiteY448" fmla="*/ 6023773 h 6673820"/>
              <a:gd name="connsiteX449" fmla="*/ 654381 w 11748700"/>
              <a:gd name="connsiteY449" fmla="*/ 5950101 h 6673820"/>
              <a:gd name="connsiteX450" fmla="*/ 628379 w 11748700"/>
              <a:gd name="connsiteY450" fmla="*/ 5893763 h 6673820"/>
              <a:gd name="connsiteX451" fmla="*/ 576375 w 11748700"/>
              <a:gd name="connsiteY451" fmla="*/ 5802756 h 6673820"/>
              <a:gd name="connsiteX452" fmla="*/ 489702 w 11748700"/>
              <a:gd name="connsiteY452" fmla="*/ 5620743 h 6673820"/>
              <a:gd name="connsiteX453" fmla="*/ 476701 w 11748700"/>
              <a:gd name="connsiteY453" fmla="*/ 5551405 h 6673820"/>
              <a:gd name="connsiteX454" fmla="*/ 372693 w 11748700"/>
              <a:gd name="connsiteY454" fmla="*/ 5317388 h 6673820"/>
              <a:gd name="connsiteX455" fmla="*/ 359693 w 11748700"/>
              <a:gd name="connsiteY455" fmla="*/ 5269718 h 6673820"/>
              <a:gd name="connsiteX456" fmla="*/ 329357 w 11748700"/>
              <a:gd name="connsiteY456" fmla="*/ 5183045 h 6673820"/>
              <a:gd name="connsiteX457" fmla="*/ 281687 w 11748700"/>
              <a:gd name="connsiteY457" fmla="*/ 5083371 h 6673820"/>
              <a:gd name="connsiteX458" fmla="*/ 251351 w 11748700"/>
              <a:gd name="connsiteY458" fmla="*/ 5009699 h 6673820"/>
              <a:gd name="connsiteX459" fmla="*/ 238350 w 11748700"/>
              <a:gd name="connsiteY459" fmla="*/ 4970696 h 6673820"/>
              <a:gd name="connsiteX460" fmla="*/ 212348 w 11748700"/>
              <a:gd name="connsiteY460" fmla="*/ 4936027 h 6673820"/>
              <a:gd name="connsiteX461" fmla="*/ 177679 w 11748700"/>
              <a:gd name="connsiteY461" fmla="*/ 4849354 h 6673820"/>
              <a:gd name="connsiteX462" fmla="*/ 125675 w 11748700"/>
              <a:gd name="connsiteY462" fmla="*/ 4745346 h 6673820"/>
              <a:gd name="connsiteX463" fmla="*/ 99674 w 11748700"/>
              <a:gd name="connsiteY463" fmla="*/ 4654339 h 6673820"/>
              <a:gd name="connsiteX464" fmla="*/ 73672 w 11748700"/>
              <a:gd name="connsiteY464" fmla="*/ 4602336 h 6673820"/>
              <a:gd name="connsiteX465" fmla="*/ 69338 w 11748700"/>
              <a:gd name="connsiteY465" fmla="*/ 4580667 h 6673820"/>
              <a:gd name="connsiteX466" fmla="*/ 47670 w 11748700"/>
              <a:gd name="connsiteY466" fmla="*/ 4537331 h 6673820"/>
              <a:gd name="connsiteX467" fmla="*/ 39002 w 11748700"/>
              <a:gd name="connsiteY467" fmla="*/ 4515663 h 6673820"/>
              <a:gd name="connsiteX468" fmla="*/ 34669 w 11748700"/>
              <a:gd name="connsiteY468" fmla="*/ 4493994 h 6673820"/>
              <a:gd name="connsiteX469" fmla="*/ 30335 w 11748700"/>
              <a:gd name="connsiteY469" fmla="*/ 4450658 h 6673820"/>
              <a:gd name="connsiteX470" fmla="*/ 21668 w 11748700"/>
              <a:gd name="connsiteY470" fmla="*/ 4428990 h 6673820"/>
              <a:gd name="connsiteX471" fmla="*/ 13001 w 11748700"/>
              <a:gd name="connsiteY471" fmla="*/ 4359651 h 6673820"/>
              <a:gd name="connsiteX472" fmla="*/ 0 w 11748700"/>
              <a:gd name="connsiteY472" fmla="*/ 4238309 h 6673820"/>
              <a:gd name="connsiteX473" fmla="*/ 4333 w 11748700"/>
              <a:gd name="connsiteY473" fmla="*/ 4025960 h 6673820"/>
              <a:gd name="connsiteX474" fmla="*/ 13001 w 11748700"/>
              <a:gd name="connsiteY474" fmla="*/ 3999958 h 6673820"/>
              <a:gd name="connsiteX475" fmla="*/ 17334 w 11748700"/>
              <a:gd name="connsiteY475" fmla="*/ 3973956 h 6673820"/>
              <a:gd name="connsiteX476" fmla="*/ 26002 w 11748700"/>
              <a:gd name="connsiteY476" fmla="*/ 3930620 h 6673820"/>
              <a:gd name="connsiteX477" fmla="*/ 34669 w 11748700"/>
              <a:gd name="connsiteY477" fmla="*/ 3878616 h 6673820"/>
              <a:gd name="connsiteX478" fmla="*/ 43336 w 11748700"/>
              <a:gd name="connsiteY478" fmla="*/ 3861282 h 6673820"/>
              <a:gd name="connsiteX479" fmla="*/ 47670 w 11748700"/>
              <a:gd name="connsiteY479" fmla="*/ 3843947 h 6673820"/>
              <a:gd name="connsiteX480" fmla="*/ 56337 w 11748700"/>
              <a:gd name="connsiteY480" fmla="*/ 3826612 h 6673820"/>
              <a:gd name="connsiteX481" fmla="*/ 69338 w 11748700"/>
              <a:gd name="connsiteY481" fmla="*/ 3787610 h 6673820"/>
              <a:gd name="connsiteX482" fmla="*/ 78005 w 11748700"/>
              <a:gd name="connsiteY482" fmla="*/ 3770275 h 6673820"/>
              <a:gd name="connsiteX483" fmla="*/ 95340 w 11748700"/>
              <a:gd name="connsiteY483" fmla="*/ 3718271 h 6673820"/>
              <a:gd name="connsiteX484" fmla="*/ 104007 w 11748700"/>
              <a:gd name="connsiteY484" fmla="*/ 3696603 h 6673820"/>
              <a:gd name="connsiteX485" fmla="*/ 151677 w 11748700"/>
              <a:gd name="connsiteY485" fmla="*/ 3657600 h 6673820"/>
              <a:gd name="connsiteX486" fmla="*/ 294688 w 11748700"/>
              <a:gd name="connsiteY486" fmla="*/ 3661934 h 6673820"/>
              <a:gd name="connsiteX487" fmla="*/ 359693 w 11748700"/>
              <a:gd name="connsiteY487" fmla="*/ 3692269 h 6673820"/>
              <a:gd name="connsiteX488" fmla="*/ 377027 w 11748700"/>
              <a:gd name="connsiteY488" fmla="*/ 3709604 h 6673820"/>
              <a:gd name="connsiteX489" fmla="*/ 437698 w 11748700"/>
              <a:gd name="connsiteY489" fmla="*/ 3726938 h 6673820"/>
              <a:gd name="connsiteX490" fmla="*/ 511177 w 11748700"/>
              <a:gd name="connsiteY49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224193 w 11748700"/>
              <a:gd name="connsiteY124" fmla="*/ 4637005 h 6673820"/>
              <a:gd name="connsiteX125" fmla="*/ 7284864 w 11748700"/>
              <a:gd name="connsiteY125" fmla="*/ 4624004 h 6673820"/>
              <a:gd name="connsiteX126" fmla="*/ 7436542 w 11748700"/>
              <a:gd name="connsiteY126" fmla="*/ 4619670 h 6673820"/>
              <a:gd name="connsiteX127" fmla="*/ 7492879 w 11748700"/>
              <a:gd name="connsiteY127" fmla="*/ 4632671 h 6673820"/>
              <a:gd name="connsiteX128" fmla="*/ 7505880 w 11748700"/>
              <a:gd name="connsiteY128" fmla="*/ 4637005 h 6673820"/>
              <a:gd name="connsiteX129" fmla="*/ 7531882 w 11748700"/>
              <a:gd name="connsiteY129" fmla="*/ 4641338 h 6673820"/>
              <a:gd name="connsiteX130" fmla="*/ 7562218 w 11748700"/>
              <a:gd name="connsiteY130" fmla="*/ 4650006 h 6673820"/>
              <a:gd name="connsiteX131" fmla="*/ 7570885 w 11748700"/>
              <a:gd name="connsiteY131" fmla="*/ 4663007 h 6673820"/>
              <a:gd name="connsiteX132" fmla="*/ 7588220 w 11748700"/>
              <a:gd name="connsiteY132" fmla="*/ 4697676 h 6673820"/>
              <a:gd name="connsiteX133" fmla="*/ 7601220 w 11748700"/>
              <a:gd name="connsiteY133" fmla="*/ 4715010 h 6673820"/>
              <a:gd name="connsiteX134" fmla="*/ 7614221 w 11748700"/>
              <a:gd name="connsiteY134" fmla="*/ 4728011 h 6673820"/>
              <a:gd name="connsiteX135" fmla="*/ 7622889 w 11748700"/>
              <a:gd name="connsiteY135" fmla="*/ 4745346 h 6673820"/>
              <a:gd name="connsiteX136" fmla="*/ 7640223 w 11748700"/>
              <a:gd name="connsiteY136" fmla="*/ 4767014 h 6673820"/>
              <a:gd name="connsiteX137" fmla="*/ 7661892 w 11748700"/>
              <a:gd name="connsiteY137" fmla="*/ 4801683 h 6673820"/>
              <a:gd name="connsiteX138" fmla="*/ 7666225 w 11748700"/>
              <a:gd name="connsiteY138" fmla="*/ 4814684 h 6673820"/>
              <a:gd name="connsiteX139" fmla="*/ 7674893 w 11748700"/>
              <a:gd name="connsiteY139" fmla="*/ 4827685 h 6673820"/>
              <a:gd name="connsiteX140" fmla="*/ 7731230 w 11748700"/>
              <a:gd name="connsiteY140" fmla="*/ 4888356 h 6673820"/>
              <a:gd name="connsiteX141" fmla="*/ 7744231 w 11748700"/>
              <a:gd name="connsiteY141" fmla="*/ 4901357 h 6673820"/>
              <a:gd name="connsiteX142" fmla="*/ 7765899 w 11748700"/>
              <a:gd name="connsiteY142" fmla="*/ 4931693 h 6673820"/>
              <a:gd name="connsiteX143" fmla="*/ 7809236 w 11748700"/>
              <a:gd name="connsiteY143" fmla="*/ 4966362 h 6673820"/>
              <a:gd name="connsiteX144" fmla="*/ 7908910 w 11748700"/>
              <a:gd name="connsiteY144" fmla="*/ 4962028 h 6673820"/>
              <a:gd name="connsiteX145" fmla="*/ 7973914 w 11748700"/>
              <a:gd name="connsiteY145" fmla="*/ 4953361 h 6673820"/>
              <a:gd name="connsiteX146" fmla="*/ 7995583 w 11748700"/>
              <a:gd name="connsiteY146" fmla="*/ 4949028 h 6673820"/>
              <a:gd name="connsiteX147" fmla="*/ 8069255 w 11748700"/>
              <a:gd name="connsiteY147" fmla="*/ 4944694 h 6673820"/>
              <a:gd name="connsiteX148" fmla="*/ 8147260 w 11748700"/>
              <a:gd name="connsiteY148" fmla="*/ 4931693 h 6673820"/>
              <a:gd name="connsiteX149" fmla="*/ 8199264 w 11748700"/>
              <a:gd name="connsiteY149" fmla="*/ 4918692 h 6673820"/>
              <a:gd name="connsiteX150" fmla="*/ 8238267 w 11748700"/>
              <a:gd name="connsiteY150" fmla="*/ 4910025 h 6673820"/>
              <a:gd name="connsiteX151" fmla="*/ 8298938 w 11748700"/>
              <a:gd name="connsiteY151" fmla="*/ 4875355 h 6673820"/>
              <a:gd name="connsiteX152" fmla="*/ 8320606 w 11748700"/>
              <a:gd name="connsiteY152" fmla="*/ 4866688 h 6673820"/>
              <a:gd name="connsiteX153" fmla="*/ 8342275 w 11748700"/>
              <a:gd name="connsiteY153" fmla="*/ 4853687 h 6673820"/>
              <a:gd name="connsiteX154" fmla="*/ 8411613 w 11748700"/>
              <a:gd name="connsiteY154" fmla="*/ 4823352 h 6673820"/>
              <a:gd name="connsiteX155" fmla="*/ 8433281 w 11748700"/>
              <a:gd name="connsiteY155" fmla="*/ 4810351 h 6673820"/>
              <a:gd name="connsiteX156" fmla="*/ 8463617 w 11748700"/>
              <a:gd name="connsiteY156" fmla="*/ 4788683 h 6673820"/>
              <a:gd name="connsiteX157" fmla="*/ 8532955 w 11748700"/>
              <a:gd name="connsiteY157" fmla="*/ 4758347 h 6673820"/>
              <a:gd name="connsiteX158" fmla="*/ 8576292 w 11748700"/>
              <a:gd name="connsiteY158" fmla="*/ 4736679 h 6673820"/>
              <a:gd name="connsiteX159" fmla="*/ 8597960 w 11748700"/>
              <a:gd name="connsiteY159" fmla="*/ 4723678 h 6673820"/>
              <a:gd name="connsiteX160" fmla="*/ 8632629 w 11748700"/>
              <a:gd name="connsiteY160" fmla="*/ 4706343 h 6673820"/>
              <a:gd name="connsiteX161" fmla="*/ 8671632 w 11748700"/>
              <a:gd name="connsiteY161" fmla="*/ 4680341 h 6673820"/>
              <a:gd name="connsiteX162" fmla="*/ 8727969 w 11748700"/>
              <a:gd name="connsiteY162" fmla="*/ 4641338 h 6673820"/>
              <a:gd name="connsiteX163" fmla="*/ 8758305 w 11748700"/>
              <a:gd name="connsiteY163" fmla="*/ 4615337 h 6673820"/>
              <a:gd name="connsiteX164" fmla="*/ 8827643 w 11748700"/>
              <a:gd name="connsiteY164" fmla="*/ 4567666 h 6673820"/>
              <a:gd name="connsiteX165" fmla="*/ 8914316 w 11748700"/>
              <a:gd name="connsiteY165" fmla="*/ 4515663 h 6673820"/>
              <a:gd name="connsiteX166" fmla="*/ 8940318 w 11748700"/>
              <a:gd name="connsiteY166" fmla="*/ 4493994 h 6673820"/>
              <a:gd name="connsiteX167" fmla="*/ 8961986 w 11748700"/>
              <a:gd name="connsiteY167" fmla="*/ 4472326 h 6673820"/>
              <a:gd name="connsiteX168" fmla="*/ 9000989 w 11748700"/>
              <a:gd name="connsiteY168" fmla="*/ 4437657 h 6673820"/>
              <a:gd name="connsiteX169" fmla="*/ 9022657 w 11748700"/>
              <a:gd name="connsiteY169" fmla="*/ 4415989 h 6673820"/>
              <a:gd name="connsiteX170" fmla="*/ 9052993 w 11748700"/>
              <a:gd name="connsiteY170" fmla="*/ 4389987 h 6673820"/>
              <a:gd name="connsiteX171" fmla="*/ 9109330 w 11748700"/>
              <a:gd name="connsiteY171" fmla="*/ 4329316 h 6673820"/>
              <a:gd name="connsiteX172" fmla="*/ 9165668 w 11748700"/>
              <a:gd name="connsiteY172" fmla="*/ 4290313 h 6673820"/>
              <a:gd name="connsiteX173" fmla="*/ 9191670 w 11748700"/>
              <a:gd name="connsiteY173" fmla="*/ 4268645 h 6673820"/>
              <a:gd name="connsiteX174" fmla="*/ 9248007 w 11748700"/>
              <a:gd name="connsiteY174" fmla="*/ 4238309 h 6673820"/>
              <a:gd name="connsiteX175" fmla="*/ 9339014 w 11748700"/>
              <a:gd name="connsiteY175" fmla="*/ 4155970 h 6673820"/>
              <a:gd name="connsiteX176" fmla="*/ 9430020 w 11748700"/>
              <a:gd name="connsiteY176" fmla="*/ 4025960 h 6673820"/>
              <a:gd name="connsiteX177" fmla="*/ 9495025 w 11748700"/>
              <a:gd name="connsiteY177" fmla="*/ 3900284 h 6673820"/>
              <a:gd name="connsiteX178" fmla="*/ 9568697 w 11748700"/>
              <a:gd name="connsiteY178" fmla="*/ 3796277 h 6673820"/>
              <a:gd name="connsiteX179" fmla="*/ 9612034 w 11748700"/>
              <a:gd name="connsiteY179" fmla="*/ 3713937 h 6673820"/>
              <a:gd name="connsiteX180" fmla="*/ 9655370 w 11748700"/>
              <a:gd name="connsiteY180" fmla="*/ 3644599 h 6673820"/>
              <a:gd name="connsiteX181" fmla="*/ 9651037 w 11748700"/>
              <a:gd name="connsiteY181" fmla="*/ 3475587 h 6673820"/>
              <a:gd name="connsiteX182" fmla="*/ 9612034 w 11748700"/>
              <a:gd name="connsiteY182" fmla="*/ 3410582 h 6673820"/>
              <a:gd name="connsiteX183" fmla="*/ 9473357 w 11748700"/>
              <a:gd name="connsiteY183" fmla="*/ 3237236 h 6673820"/>
              <a:gd name="connsiteX184" fmla="*/ 9399685 w 11748700"/>
              <a:gd name="connsiteY184" fmla="*/ 3176565 h 6673820"/>
              <a:gd name="connsiteX185" fmla="*/ 9347681 w 11748700"/>
              <a:gd name="connsiteY185" fmla="*/ 3128895 h 6673820"/>
              <a:gd name="connsiteX186" fmla="*/ 9217672 w 11748700"/>
              <a:gd name="connsiteY186" fmla="*/ 3042222 h 6673820"/>
              <a:gd name="connsiteX187" fmla="*/ 9083329 w 11748700"/>
              <a:gd name="connsiteY187" fmla="*/ 2968550 h 6673820"/>
              <a:gd name="connsiteX188" fmla="*/ 8983655 w 11748700"/>
              <a:gd name="connsiteY188" fmla="*/ 2933881 h 6673820"/>
              <a:gd name="connsiteX189" fmla="*/ 8831977 w 11748700"/>
              <a:gd name="connsiteY189" fmla="*/ 2873210 h 6673820"/>
              <a:gd name="connsiteX190" fmla="*/ 8680299 w 11748700"/>
              <a:gd name="connsiteY190" fmla="*/ 2803871 h 6673820"/>
              <a:gd name="connsiteX191" fmla="*/ 8567624 w 11748700"/>
              <a:gd name="connsiteY191" fmla="*/ 2773536 h 6673820"/>
              <a:gd name="connsiteX192" fmla="*/ 8446282 w 11748700"/>
              <a:gd name="connsiteY192" fmla="*/ 2730199 h 6673820"/>
              <a:gd name="connsiteX193" fmla="*/ 8242601 w 11748700"/>
              <a:gd name="connsiteY193" fmla="*/ 2673862 h 6673820"/>
              <a:gd name="connsiteX194" fmla="*/ 7917577 w 11748700"/>
              <a:gd name="connsiteY194" fmla="*/ 2561187 h 6673820"/>
              <a:gd name="connsiteX195" fmla="*/ 7683560 w 11748700"/>
              <a:gd name="connsiteY195" fmla="*/ 2496182 h 6673820"/>
              <a:gd name="connsiteX196" fmla="*/ 7302199 w 11748700"/>
              <a:gd name="connsiteY196" fmla="*/ 2379173 h 6673820"/>
              <a:gd name="connsiteX197" fmla="*/ 6920838 w 11748700"/>
              <a:gd name="connsiteY197" fmla="*/ 2322836 h 6673820"/>
              <a:gd name="connsiteX198" fmla="*/ 6799495 w 11748700"/>
              <a:gd name="connsiteY198" fmla="*/ 2288167 h 6673820"/>
              <a:gd name="connsiteX199" fmla="*/ 6730157 w 11748700"/>
              <a:gd name="connsiteY199" fmla="*/ 2279500 h 6673820"/>
              <a:gd name="connsiteX200" fmla="*/ 6630483 w 11748700"/>
              <a:gd name="connsiteY200" fmla="*/ 2262165 h 6673820"/>
              <a:gd name="connsiteX201" fmla="*/ 6582813 w 11748700"/>
              <a:gd name="connsiteY201" fmla="*/ 2249164 h 6673820"/>
              <a:gd name="connsiteX202" fmla="*/ 6478805 w 11748700"/>
              <a:gd name="connsiteY202" fmla="*/ 2240497 h 6673820"/>
              <a:gd name="connsiteX203" fmla="*/ 5997770 w 11748700"/>
              <a:gd name="connsiteY203" fmla="*/ 2227496 h 6673820"/>
              <a:gd name="connsiteX204" fmla="*/ 5183044 w 11748700"/>
              <a:gd name="connsiteY204" fmla="*/ 2223162 h 6673820"/>
              <a:gd name="connsiteX205" fmla="*/ 4593668 w 11748700"/>
              <a:gd name="connsiteY205" fmla="*/ 2201494 h 6673820"/>
              <a:gd name="connsiteX206" fmla="*/ 4467992 w 11748700"/>
              <a:gd name="connsiteY206" fmla="*/ 2188493 h 6673820"/>
              <a:gd name="connsiteX207" fmla="*/ 4277311 w 11748700"/>
              <a:gd name="connsiteY207" fmla="*/ 2171158 h 6673820"/>
              <a:gd name="connsiteX208" fmla="*/ 4207973 w 11748700"/>
              <a:gd name="connsiteY208" fmla="*/ 2162491 h 6673820"/>
              <a:gd name="connsiteX209" fmla="*/ 4168970 w 11748700"/>
              <a:gd name="connsiteY209" fmla="*/ 2153824 h 6673820"/>
              <a:gd name="connsiteX210" fmla="*/ 3722604 w 11748700"/>
              <a:gd name="connsiteY210" fmla="*/ 2145156 h 6673820"/>
              <a:gd name="connsiteX211" fmla="*/ 3627264 w 11748700"/>
              <a:gd name="connsiteY211" fmla="*/ 2136489 h 6673820"/>
              <a:gd name="connsiteX212" fmla="*/ 3592595 w 11748700"/>
              <a:gd name="connsiteY212" fmla="*/ 2123488 h 6673820"/>
              <a:gd name="connsiteX213" fmla="*/ 3471253 w 11748700"/>
              <a:gd name="connsiteY213" fmla="*/ 2101820 h 6673820"/>
              <a:gd name="connsiteX214" fmla="*/ 3349911 w 11748700"/>
              <a:gd name="connsiteY214" fmla="*/ 2054150 h 6673820"/>
              <a:gd name="connsiteX215" fmla="*/ 3228568 w 11748700"/>
              <a:gd name="connsiteY215" fmla="*/ 2006480 h 6673820"/>
              <a:gd name="connsiteX216" fmla="*/ 3206900 w 11748700"/>
              <a:gd name="connsiteY216" fmla="*/ 1989145 h 6673820"/>
              <a:gd name="connsiteX217" fmla="*/ 3163564 w 11748700"/>
              <a:gd name="connsiteY217" fmla="*/ 1967477 h 6673820"/>
              <a:gd name="connsiteX218" fmla="*/ 3124561 w 11748700"/>
              <a:gd name="connsiteY218" fmla="*/ 1932808 h 6673820"/>
              <a:gd name="connsiteX219" fmla="*/ 3094225 w 11748700"/>
              <a:gd name="connsiteY219" fmla="*/ 1911139 h 6673820"/>
              <a:gd name="connsiteX220" fmla="*/ 3020553 w 11748700"/>
              <a:gd name="connsiteY220" fmla="*/ 1850468 h 6673820"/>
              <a:gd name="connsiteX221" fmla="*/ 2994551 w 11748700"/>
              <a:gd name="connsiteY221" fmla="*/ 1828800 h 6673820"/>
              <a:gd name="connsiteX222" fmla="*/ 2977217 w 11748700"/>
              <a:gd name="connsiteY222" fmla="*/ 1807132 h 6673820"/>
              <a:gd name="connsiteX223" fmla="*/ 2964216 w 11748700"/>
              <a:gd name="connsiteY223" fmla="*/ 1794131 h 6673820"/>
              <a:gd name="connsiteX224" fmla="*/ 2951215 w 11748700"/>
              <a:gd name="connsiteY224" fmla="*/ 1768129 h 6673820"/>
              <a:gd name="connsiteX225" fmla="*/ 2933880 w 11748700"/>
              <a:gd name="connsiteY225" fmla="*/ 1746461 h 6673820"/>
              <a:gd name="connsiteX226" fmla="*/ 2916546 w 11748700"/>
              <a:gd name="connsiteY226" fmla="*/ 1720459 h 6673820"/>
              <a:gd name="connsiteX227" fmla="*/ 2899211 w 11748700"/>
              <a:gd name="connsiteY227" fmla="*/ 1703124 h 6673820"/>
              <a:gd name="connsiteX228" fmla="*/ 2890544 w 11748700"/>
              <a:gd name="connsiteY228" fmla="*/ 1690123 h 6673820"/>
              <a:gd name="connsiteX229" fmla="*/ 2829873 w 11748700"/>
              <a:gd name="connsiteY229" fmla="*/ 1607784 h 6673820"/>
              <a:gd name="connsiteX230" fmla="*/ 2816872 w 11748700"/>
              <a:gd name="connsiteY230" fmla="*/ 1577448 h 6673820"/>
              <a:gd name="connsiteX231" fmla="*/ 2812538 w 11748700"/>
              <a:gd name="connsiteY231" fmla="*/ 1542779 h 6673820"/>
              <a:gd name="connsiteX232" fmla="*/ 2808204 w 11748700"/>
              <a:gd name="connsiteY232" fmla="*/ 1430104 h 6673820"/>
              <a:gd name="connsiteX233" fmla="*/ 2799537 w 11748700"/>
              <a:gd name="connsiteY233" fmla="*/ 1391101 h 6673820"/>
              <a:gd name="connsiteX234" fmla="*/ 2795203 w 11748700"/>
              <a:gd name="connsiteY234" fmla="*/ 1343431 h 6673820"/>
              <a:gd name="connsiteX235" fmla="*/ 2786536 w 11748700"/>
              <a:gd name="connsiteY235" fmla="*/ 1300095 h 6673820"/>
              <a:gd name="connsiteX236" fmla="*/ 2773535 w 11748700"/>
              <a:gd name="connsiteY236" fmla="*/ 1152751 h 6673820"/>
              <a:gd name="connsiteX237" fmla="*/ 2769202 w 11748700"/>
              <a:gd name="connsiteY237" fmla="*/ 1135416 h 6673820"/>
              <a:gd name="connsiteX238" fmla="*/ 2777869 w 11748700"/>
              <a:gd name="connsiteY238" fmla="*/ 996739 h 6673820"/>
              <a:gd name="connsiteX239" fmla="*/ 2786536 w 11748700"/>
              <a:gd name="connsiteY239" fmla="*/ 966404 h 6673820"/>
              <a:gd name="connsiteX240" fmla="*/ 2812538 w 11748700"/>
              <a:gd name="connsiteY240" fmla="*/ 905733 h 6673820"/>
              <a:gd name="connsiteX241" fmla="*/ 2847207 w 11748700"/>
              <a:gd name="connsiteY241" fmla="*/ 862396 h 6673820"/>
              <a:gd name="connsiteX242" fmla="*/ 2864542 w 11748700"/>
              <a:gd name="connsiteY242" fmla="*/ 840728 h 6673820"/>
              <a:gd name="connsiteX243" fmla="*/ 2881876 w 11748700"/>
              <a:gd name="connsiteY243" fmla="*/ 827727 h 6673820"/>
              <a:gd name="connsiteX244" fmla="*/ 2894877 w 11748700"/>
              <a:gd name="connsiteY244" fmla="*/ 819060 h 6673820"/>
              <a:gd name="connsiteX245" fmla="*/ 2912212 w 11748700"/>
              <a:gd name="connsiteY245" fmla="*/ 801725 h 6673820"/>
              <a:gd name="connsiteX246" fmla="*/ 3003219 w 11748700"/>
              <a:gd name="connsiteY246" fmla="*/ 775723 h 6673820"/>
              <a:gd name="connsiteX247" fmla="*/ 3115893 w 11748700"/>
              <a:gd name="connsiteY247" fmla="*/ 749721 h 6673820"/>
              <a:gd name="connsiteX248" fmla="*/ 3137562 w 11748700"/>
              <a:gd name="connsiteY248" fmla="*/ 741054 h 6673820"/>
              <a:gd name="connsiteX249" fmla="*/ 3163564 w 11748700"/>
              <a:gd name="connsiteY249" fmla="*/ 732387 h 6673820"/>
              <a:gd name="connsiteX250" fmla="*/ 3219901 w 11748700"/>
              <a:gd name="connsiteY250" fmla="*/ 702051 h 6673820"/>
              <a:gd name="connsiteX251" fmla="*/ 3237236 w 11748700"/>
              <a:gd name="connsiteY251" fmla="*/ 689050 h 6673820"/>
              <a:gd name="connsiteX252" fmla="*/ 3293573 w 11748700"/>
              <a:gd name="connsiteY252" fmla="*/ 663048 h 6673820"/>
              <a:gd name="connsiteX253" fmla="*/ 3323909 w 11748700"/>
              <a:gd name="connsiteY253" fmla="*/ 650047 h 6673820"/>
              <a:gd name="connsiteX254" fmla="*/ 3362911 w 11748700"/>
              <a:gd name="connsiteY254" fmla="*/ 641380 h 6673820"/>
              <a:gd name="connsiteX255" fmla="*/ 3488587 w 11748700"/>
              <a:gd name="connsiteY255" fmla="*/ 619712 h 6673820"/>
              <a:gd name="connsiteX256" fmla="*/ 3644599 w 11748700"/>
              <a:gd name="connsiteY256" fmla="*/ 598044 h 6673820"/>
              <a:gd name="connsiteX257" fmla="*/ 3731272 w 11748700"/>
              <a:gd name="connsiteY257" fmla="*/ 589376 h 6673820"/>
              <a:gd name="connsiteX258" fmla="*/ 3809277 w 11748700"/>
              <a:gd name="connsiteY258" fmla="*/ 576375 h 6673820"/>
              <a:gd name="connsiteX259" fmla="*/ 3891617 w 11748700"/>
              <a:gd name="connsiteY259" fmla="*/ 567708 h 6673820"/>
              <a:gd name="connsiteX260" fmla="*/ 4359651 w 11748700"/>
              <a:gd name="connsiteY260" fmla="*/ 533039 h 6673820"/>
              <a:gd name="connsiteX261" fmla="*/ 4428989 w 11748700"/>
              <a:gd name="connsiteY261" fmla="*/ 520038 h 6673820"/>
              <a:gd name="connsiteX262" fmla="*/ 4554665 w 11748700"/>
              <a:gd name="connsiteY262" fmla="*/ 507037 h 6673820"/>
              <a:gd name="connsiteX263" fmla="*/ 4654339 w 11748700"/>
              <a:gd name="connsiteY263" fmla="*/ 485369 h 6673820"/>
              <a:gd name="connsiteX264" fmla="*/ 4758347 w 11748700"/>
              <a:gd name="connsiteY264" fmla="*/ 437699 h 6673820"/>
              <a:gd name="connsiteX265" fmla="*/ 4888356 w 11748700"/>
              <a:gd name="connsiteY265" fmla="*/ 416030 h 6673820"/>
              <a:gd name="connsiteX266" fmla="*/ 5105039 w 11748700"/>
              <a:gd name="connsiteY266" fmla="*/ 364027 h 6673820"/>
              <a:gd name="connsiteX267" fmla="*/ 5209046 w 11748700"/>
              <a:gd name="connsiteY267" fmla="*/ 351026 h 6673820"/>
              <a:gd name="connsiteX268" fmla="*/ 5386726 w 11748700"/>
              <a:gd name="connsiteY268" fmla="*/ 329357 h 6673820"/>
              <a:gd name="connsiteX269" fmla="*/ 5560072 w 11748700"/>
              <a:gd name="connsiteY269" fmla="*/ 320690 h 6673820"/>
              <a:gd name="connsiteX270" fmla="*/ 5742085 w 11748700"/>
              <a:gd name="connsiteY270" fmla="*/ 312023 h 6673820"/>
              <a:gd name="connsiteX271" fmla="*/ 5958767 w 11748700"/>
              <a:gd name="connsiteY271" fmla="*/ 307689 h 6673820"/>
              <a:gd name="connsiteX272" fmla="*/ 6114779 w 11748700"/>
              <a:gd name="connsiteY272" fmla="*/ 303355 h 6673820"/>
              <a:gd name="connsiteX273" fmla="*/ 6270790 w 11748700"/>
              <a:gd name="connsiteY273" fmla="*/ 281687 h 6673820"/>
              <a:gd name="connsiteX274" fmla="*/ 6392132 w 11748700"/>
              <a:gd name="connsiteY274" fmla="*/ 268686 h 6673820"/>
              <a:gd name="connsiteX275" fmla="*/ 6695488 w 11748700"/>
              <a:gd name="connsiteY275" fmla="*/ 260019 h 6673820"/>
              <a:gd name="connsiteX276" fmla="*/ 6764826 w 11748700"/>
              <a:gd name="connsiteY276" fmla="*/ 251352 h 6673820"/>
              <a:gd name="connsiteX277" fmla="*/ 6907837 w 11748700"/>
              <a:gd name="connsiteY277" fmla="*/ 238351 h 6673820"/>
              <a:gd name="connsiteX278" fmla="*/ 6959840 w 11748700"/>
              <a:gd name="connsiteY278" fmla="*/ 229683 h 6673820"/>
              <a:gd name="connsiteX279" fmla="*/ 6998843 w 11748700"/>
              <a:gd name="connsiteY279" fmla="*/ 212349 h 6673820"/>
              <a:gd name="connsiteX280" fmla="*/ 7115852 w 11748700"/>
              <a:gd name="connsiteY280" fmla="*/ 199348 h 6673820"/>
              <a:gd name="connsiteX281" fmla="*/ 7159188 w 11748700"/>
              <a:gd name="connsiteY281" fmla="*/ 186347 h 6673820"/>
              <a:gd name="connsiteX282" fmla="*/ 7189524 w 11748700"/>
              <a:gd name="connsiteY282" fmla="*/ 182013 h 6673820"/>
              <a:gd name="connsiteX283" fmla="*/ 7380204 w 11748700"/>
              <a:gd name="connsiteY283" fmla="*/ 173346 h 6673820"/>
              <a:gd name="connsiteX284" fmla="*/ 7440875 w 11748700"/>
              <a:gd name="connsiteY284" fmla="*/ 164679 h 6673820"/>
              <a:gd name="connsiteX285" fmla="*/ 7466877 w 11748700"/>
              <a:gd name="connsiteY285" fmla="*/ 156011 h 6673820"/>
              <a:gd name="connsiteX286" fmla="*/ 7514548 w 11748700"/>
              <a:gd name="connsiteY286" fmla="*/ 143010 h 6673820"/>
              <a:gd name="connsiteX287" fmla="*/ 7527548 w 11748700"/>
              <a:gd name="connsiteY287" fmla="*/ 134343 h 6673820"/>
              <a:gd name="connsiteX288" fmla="*/ 7570885 w 11748700"/>
              <a:gd name="connsiteY288" fmla="*/ 121342 h 6673820"/>
              <a:gd name="connsiteX289" fmla="*/ 7609888 w 11748700"/>
              <a:gd name="connsiteY289" fmla="*/ 104008 h 6673820"/>
              <a:gd name="connsiteX290" fmla="*/ 7726896 w 11748700"/>
              <a:gd name="connsiteY290" fmla="*/ 82339 h 6673820"/>
              <a:gd name="connsiteX291" fmla="*/ 7752898 w 11748700"/>
              <a:gd name="connsiteY291" fmla="*/ 78006 h 6673820"/>
              <a:gd name="connsiteX292" fmla="*/ 7787567 w 11748700"/>
              <a:gd name="connsiteY292" fmla="*/ 73672 h 6673820"/>
              <a:gd name="connsiteX293" fmla="*/ 7804902 w 11748700"/>
              <a:gd name="connsiteY293" fmla="*/ 69338 h 6673820"/>
              <a:gd name="connsiteX294" fmla="*/ 7913243 w 11748700"/>
              <a:gd name="connsiteY294" fmla="*/ 65005 h 6673820"/>
              <a:gd name="connsiteX295" fmla="*/ 8021584 w 11748700"/>
              <a:gd name="connsiteY295" fmla="*/ 47670 h 6673820"/>
              <a:gd name="connsiteX296" fmla="*/ 8064921 w 11748700"/>
              <a:gd name="connsiteY296" fmla="*/ 34669 h 6673820"/>
              <a:gd name="connsiteX297" fmla="*/ 8099590 w 11748700"/>
              <a:gd name="connsiteY297" fmla="*/ 21668 h 6673820"/>
              <a:gd name="connsiteX298" fmla="*/ 8121258 w 11748700"/>
              <a:gd name="connsiteY298" fmla="*/ 13001 h 6673820"/>
              <a:gd name="connsiteX299" fmla="*/ 8134259 w 11748700"/>
              <a:gd name="connsiteY299" fmla="*/ 8667 h 6673820"/>
              <a:gd name="connsiteX300" fmla="*/ 8155928 w 11748700"/>
              <a:gd name="connsiteY300" fmla="*/ 0 h 6673820"/>
              <a:gd name="connsiteX301" fmla="*/ 8216599 w 11748700"/>
              <a:gd name="connsiteY301" fmla="*/ 4334 h 6673820"/>
              <a:gd name="connsiteX302" fmla="*/ 8238267 w 11748700"/>
              <a:gd name="connsiteY302" fmla="*/ 13001 h 6673820"/>
              <a:gd name="connsiteX303" fmla="*/ 8272936 w 11748700"/>
              <a:gd name="connsiteY303" fmla="*/ 17335 h 6673820"/>
              <a:gd name="connsiteX304" fmla="*/ 8303272 w 11748700"/>
              <a:gd name="connsiteY304" fmla="*/ 30336 h 6673820"/>
              <a:gd name="connsiteX305" fmla="*/ 8337941 w 11748700"/>
              <a:gd name="connsiteY305" fmla="*/ 34669 h 6673820"/>
              <a:gd name="connsiteX306" fmla="*/ 8476618 w 11748700"/>
              <a:gd name="connsiteY306" fmla="*/ 43337 h 6673820"/>
              <a:gd name="connsiteX307" fmla="*/ 8576292 w 11748700"/>
              <a:gd name="connsiteY307" fmla="*/ 47670 h 6673820"/>
              <a:gd name="connsiteX308" fmla="*/ 8671632 w 11748700"/>
              <a:gd name="connsiteY308" fmla="*/ 69338 h 6673820"/>
              <a:gd name="connsiteX309" fmla="*/ 8762639 w 11748700"/>
              <a:gd name="connsiteY309" fmla="*/ 78006 h 6673820"/>
              <a:gd name="connsiteX310" fmla="*/ 8892648 w 11748700"/>
              <a:gd name="connsiteY310" fmla="*/ 104008 h 6673820"/>
              <a:gd name="connsiteX311" fmla="*/ 8948985 w 11748700"/>
              <a:gd name="connsiteY311" fmla="*/ 117009 h 6673820"/>
              <a:gd name="connsiteX312" fmla="*/ 9187336 w 11748700"/>
              <a:gd name="connsiteY312" fmla="*/ 156011 h 6673820"/>
              <a:gd name="connsiteX313" fmla="*/ 9282676 w 11748700"/>
              <a:gd name="connsiteY313" fmla="*/ 173346 h 6673820"/>
              <a:gd name="connsiteX314" fmla="*/ 9404019 w 11748700"/>
              <a:gd name="connsiteY314" fmla="*/ 186347 h 6673820"/>
              <a:gd name="connsiteX315" fmla="*/ 9464690 w 11748700"/>
              <a:gd name="connsiteY315" fmla="*/ 195014 h 6673820"/>
              <a:gd name="connsiteX316" fmla="*/ 9698707 w 11748700"/>
              <a:gd name="connsiteY316" fmla="*/ 216683 h 6673820"/>
              <a:gd name="connsiteX317" fmla="*/ 9785380 w 11748700"/>
              <a:gd name="connsiteY317" fmla="*/ 229683 h 6673820"/>
              <a:gd name="connsiteX318" fmla="*/ 9885054 w 11748700"/>
              <a:gd name="connsiteY318" fmla="*/ 251352 h 6673820"/>
              <a:gd name="connsiteX319" fmla="*/ 9958726 w 11748700"/>
              <a:gd name="connsiteY319" fmla="*/ 255685 h 6673820"/>
              <a:gd name="connsiteX320" fmla="*/ 10114737 w 11748700"/>
              <a:gd name="connsiteY320" fmla="*/ 260019 h 6673820"/>
              <a:gd name="connsiteX321" fmla="*/ 10205744 w 11748700"/>
              <a:gd name="connsiteY321" fmla="*/ 273020 h 6673820"/>
              <a:gd name="connsiteX322" fmla="*/ 10357421 w 11748700"/>
              <a:gd name="connsiteY322" fmla="*/ 281687 h 6673820"/>
              <a:gd name="connsiteX323" fmla="*/ 10405092 w 11748700"/>
              <a:gd name="connsiteY323" fmla="*/ 286021 h 6673820"/>
              <a:gd name="connsiteX324" fmla="*/ 10452762 w 11748700"/>
              <a:gd name="connsiteY324" fmla="*/ 299022 h 6673820"/>
              <a:gd name="connsiteX325" fmla="*/ 10483097 w 11748700"/>
              <a:gd name="connsiteY325" fmla="*/ 303355 h 6673820"/>
              <a:gd name="connsiteX326" fmla="*/ 10552436 w 11748700"/>
              <a:gd name="connsiteY326" fmla="*/ 312023 h 6673820"/>
              <a:gd name="connsiteX327" fmla="*/ 10634775 w 11748700"/>
              <a:gd name="connsiteY327" fmla="*/ 333691 h 6673820"/>
              <a:gd name="connsiteX328" fmla="*/ 10717114 w 11748700"/>
              <a:gd name="connsiteY328" fmla="*/ 342358 h 6673820"/>
              <a:gd name="connsiteX329" fmla="*/ 10773452 w 11748700"/>
              <a:gd name="connsiteY329" fmla="*/ 364027 h 6673820"/>
              <a:gd name="connsiteX330" fmla="*/ 10842790 w 11748700"/>
              <a:gd name="connsiteY330" fmla="*/ 385695 h 6673820"/>
              <a:gd name="connsiteX331" fmla="*/ 10903461 w 11748700"/>
              <a:gd name="connsiteY331" fmla="*/ 390028 h 6673820"/>
              <a:gd name="connsiteX332" fmla="*/ 10981467 w 11748700"/>
              <a:gd name="connsiteY332" fmla="*/ 424698 h 6673820"/>
              <a:gd name="connsiteX333" fmla="*/ 11050805 w 11748700"/>
              <a:gd name="connsiteY333" fmla="*/ 442032 h 6673820"/>
              <a:gd name="connsiteX334" fmla="*/ 11133145 w 11748700"/>
              <a:gd name="connsiteY334" fmla="*/ 476701 h 6673820"/>
              <a:gd name="connsiteX335" fmla="*/ 11154813 w 11748700"/>
              <a:gd name="connsiteY335" fmla="*/ 485369 h 6673820"/>
              <a:gd name="connsiteX336" fmla="*/ 11232819 w 11748700"/>
              <a:gd name="connsiteY336" fmla="*/ 533039 h 6673820"/>
              <a:gd name="connsiteX337" fmla="*/ 11258820 w 11748700"/>
              <a:gd name="connsiteY337" fmla="*/ 554707 h 6673820"/>
              <a:gd name="connsiteX338" fmla="*/ 11328159 w 11748700"/>
              <a:gd name="connsiteY338" fmla="*/ 645714 h 6673820"/>
              <a:gd name="connsiteX339" fmla="*/ 11371495 w 11748700"/>
              <a:gd name="connsiteY339" fmla="*/ 754055 h 6673820"/>
              <a:gd name="connsiteX340" fmla="*/ 11397497 w 11748700"/>
              <a:gd name="connsiteY340" fmla="*/ 806059 h 6673820"/>
              <a:gd name="connsiteX341" fmla="*/ 11427833 w 11748700"/>
              <a:gd name="connsiteY341" fmla="*/ 931735 h 6673820"/>
              <a:gd name="connsiteX342" fmla="*/ 11458168 w 11748700"/>
              <a:gd name="connsiteY342" fmla="*/ 1014074 h 6673820"/>
              <a:gd name="connsiteX343" fmla="*/ 11462502 w 11748700"/>
              <a:gd name="connsiteY343" fmla="*/ 1087746 h 6673820"/>
              <a:gd name="connsiteX344" fmla="*/ 11475503 w 11748700"/>
              <a:gd name="connsiteY344" fmla="*/ 1126749 h 6673820"/>
              <a:gd name="connsiteX345" fmla="*/ 11488504 w 11748700"/>
              <a:gd name="connsiteY345" fmla="*/ 1330430 h 6673820"/>
              <a:gd name="connsiteX346" fmla="*/ 11523173 w 11748700"/>
              <a:gd name="connsiteY346" fmla="*/ 1677122 h 6673820"/>
              <a:gd name="connsiteX347" fmla="*/ 11518839 w 11748700"/>
              <a:gd name="connsiteY347" fmla="*/ 1954476 h 6673820"/>
              <a:gd name="connsiteX348" fmla="*/ 11510172 w 11748700"/>
              <a:gd name="connsiteY348" fmla="*/ 2084485 h 6673820"/>
              <a:gd name="connsiteX349" fmla="*/ 11518839 w 11748700"/>
              <a:gd name="connsiteY349" fmla="*/ 2283833 h 6673820"/>
              <a:gd name="connsiteX350" fmla="*/ 11583844 w 11748700"/>
              <a:gd name="connsiteY350" fmla="*/ 2379173 h 6673820"/>
              <a:gd name="connsiteX351" fmla="*/ 11605512 w 11748700"/>
              <a:gd name="connsiteY351" fmla="*/ 2439845 h 6673820"/>
              <a:gd name="connsiteX352" fmla="*/ 11609846 w 11748700"/>
              <a:gd name="connsiteY352" fmla="*/ 2487515 h 6673820"/>
              <a:gd name="connsiteX353" fmla="*/ 11622847 w 11748700"/>
              <a:gd name="connsiteY353" fmla="*/ 2556853 h 6673820"/>
              <a:gd name="connsiteX354" fmla="*/ 11618513 w 11748700"/>
              <a:gd name="connsiteY354" fmla="*/ 2786537 h 6673820"/>
              <a:gd name="connsiteX355" fmla="*/ 11614180 w 11748700"/>
              <a:gd name="connsiteY355" fmla="*/ 3089892 h 6673820"/>
              <a:gd name="connsiteX356" fmla="*/ 11596845 w 11748700"/>
              <a:gd name="connsiteY356" fmla="*/ 3211234 h 6673820"/>
              <a:gd name="connsiteX357" fmla="*/ 11583844 w 11748700"/>
              <a:gd name="connsiteY357" fmla="*/ 3328243 h 6673820"/>
              <a:gd name="connsiteX358" fmla="*/ 11575177 w 11748700"/>
              <a:gd name="connsiteY358" fmla="*/ 3423583 h 6673820"/>
              <a:gd name="connsiteX359" fmla="*/ 11562176 w 11748700"/>
              <a:gd name="connsiteY359" fmla="*/ 3666267 h 6673820"/>
              <a:gd name="connsiteX360" fmla="*/ 11575177 w 11748700"/>
              <a:gd name="connsiteY360" fmla="*/ 4025960 h 6673820"/>
              <a:gd name="connsiteX361" fmla="*/ 11592511 w 11748700"/>
              <a:gd name="connsiteY361" fmla="*/ 4108300 h 6673820"/>
              <a:gd name="connsiteX362" fmla="*/ 11631514 w 11748700"/>
              <a:gd name="connsiteY362" fmla="*/ 4333649 h 6673820"/>
              <a:gd name="connsiteX363" fmla="*/ 11653183 w 11748700"/>
              <a:gd name="connsiteY363" fmla="*/ 4411655 h 6673820"/>
              <a:gd name="connsiteX364" fmla="*/ 11666184 w 11748700"/>
              <a:gd name="connsiteY364" fmla="*/ 4498328 h 6673820"/>
              <a:gd name="connsiteX365" fmla="*/ 11674851 w 11748700"/>
              <a:gd name="connsiteY365" fmla="*/ 4541664 h 6673820"/>
              <a:gd name="connsiteX366" fmla="*/ 11687852 w 11748700"/>
              <a:gd name="connsiteY366" fmla="*/ 4658673 h 6673820"/>
              <a:gd name="connsiteX367" fmla="*/ 11692185 w 11748700"/>
              <a:gd name="connsiteY367" fmla="*/ 4715010 h 6673820"/>
              <a:gd name="connsiteX368" fmla="*/ 11700853 w 11748700"/>
              <a:gd name="connsiteY368" fmla="*/ 4771348 h 6673820"/>
              <a:gd name="connsiteX369" fmla="*/ 11709520 w 11748700"/>
              <a:gd name="connsiteY369" fmla="*/ 4923026 h 6673820"/>
              <a:gd name="connsiteX370" fmla="*/ 11718187 w 11748700"/>
              <a:gd name="connsiteY370" fmla="*/ 4983697 h 6673820"/>
              <a:gd name="connsiteX371" fmla="*/ 11726855 w 11748700"/>
              <a:gd name="connsiteY371" fmla="*/ 5079037 h 6673820"/>
              <a:gd name="connsiteX372" fmla="*/ 11731188 w 11748700"/>
              <a:gd name="connsiteY372" fmla="*/ 5105039 h 6673820"/>
              <a:gd name="connsiteX373" fmla="*/ 11744189 w 11748700"/>
              <a:gd name="connsiteY373" fmla="*/ 5230715 h 6673820"/>
              <a:gd name="connsiteX374" fmla="*/ 11726855 w 11748700"/>
              <a:gd name="connsiteY374" fmla="*/ 5690082 h 6673820"/>
              <a:gd name="connsiteX375" fmla="*/ 11687852 w 11748700"/>
              <a:gd name="connsiteY375" fmla="*/ 5785422 h 6673820"/>
              <a:gd name="connsiteX376" fmla="*/ 11670517 w 11748700"/>
              <a:gd name="connsiteY376" fmla="*/ 5815757 h 6673820"/>
              <a:gd name="connsiteX377" fmla="*/ 11601179 w 11748700"/>
              <a:gd name="connsiteY377" fmla="*/ 5859094 h 6673820"/>
              <a:gd name="connsiteX378" fmla="*/ 11458168 w 11748700"/>
              <a:gd name="connsiteY378" fmla="*/ 5919765 h 6673820"/>
              <a:gd name="connsiteX379" fmla="*/ 11401831 w 11748700"/>
              <a:gd name="connsiteY379" fmla="*/ 5963101 h 6673820"/>
              <a:gd name="connsiteX380" fmla="*/ 11297823 w 11748700"/>
              <a:gd name="connsiteY380" fmla="*/ 6032440 h 6673820"/>
              <a:gd name="connsiteX381" fmla="*/ 11258820 w 11748700"/>
              <a:gd name="connsiteY381" fmla="*/ 6075776 h 6673820"/>
              <a:gd name="connsiteX382" fmla="*/ 11198149 w 11748700"/>
              <a:gd name="connsiteY382" fmla="*/ 6123446 h 6673820"/>
              <a:gd name="connsiteX383" fmla="*/ 11098475 w 11748700"/>
              <a:gd name="connsiteY383" fmla="*/ 6210119 h 6673820"/>
              <a:gd name="connsiteX384" fmla="*/ 10942464 w 11748700"/>
              <a:gd name="connsiteY384" fmla="*/ 6327128 h 6673820"/>
              <a:gd name="connsiteX385" fmla="*/ 10634775 w 11748700"/>
              <a:gd name="connsiteY385" fmla="*/ 6461471 h 6673820"/>
              <a:gd name="connsiteX386" fmla="*/ 10461429 w 11748700"/>
              <a:gd name="connsiteY386" fmla="*/ 6478806 h 6673820"/>
              <a:gd name="connsiteX387" fmla="*/ 10041065 w 11748700"/>
              <a:gd name="connsiteY387" fmla="*/ 6487473 h 6673820"/>
              <a:gd name="connsiteX388" fmla="*/ 9967393 w 11748700"/>
              <a:gd name="connsiteY388" fmla="*/ 6491807 h 6673820"/>
              <a:gd name="connsiteX389" fmla="*/ 9885054 w 11748700"/>
              <a:gd name="connsiteY389" fmla="*/ 6509141 h 6673820"/>
              <a:gd name="connsiteX390" fmla="*/ 9798381 w 11748700"/>
              <a:gd name="connsiteY390" fmla="*/ 6522142 h 6673820"/>
              <a:gd name="connsiteX391" fmla="*/ 9681372 w 11748700"/>
              <a:gd name="connsiteY391" fmla="*/ 6548144 h 6673820"/>
              <a:gd name="connsiteX392" fmla="*/ 9486358 w 11748700"/>
              <a:gd name="connsiteY392" fmla="*/ 6574146 h 6673820"/>
              <a:gd name="connsiteX393" fmla="*/ 9278343 w 11748700"/>
              <a:gd name="connsiteY393" fmla="*/ 6613149 h 6673820"/>
              <a:gd name="connsiteX394" fmla="*/ 9209004 w 11748700"/>
              <a:gd name="connsiteY394" fmla="*/ 6630483 h 6673820"/>
              <a:gd name="connsiteX395" fmla="*/ 8775639 w 11748700"/>
              <a:gd name="connsiteY395" fmla="*/ 6647818 h 6673820"/>
              <a:gd name="connsiteX396" fmla="*/ 8463617 w 11748700"/>
              <a:gd name="connsiteY396" fmla="*/ 6656485 h 6673820"/>
              <a:gd name="connsiteX397" fmla="*/ 8368276 w 11748700"/>
              <a:gd name="connsiteY397" fmla="*/ 6660819 h 6673820"/>
              <a:gd name="connsiteX398" fmla="*/ 8216599 w 11748700"/>
              <a:gd name="connsiteY398" fmla="*/ 6665153 h 6673820"/>
              <a:gd name="connsiteX399" fmla="*/ 7848239 w 11748700"/>
              <a:gd name="connsiteY399" fmla="*/ 6656485 h 6673820"/>
              <a:gd name="connsiteX400" fmla="*/ 7800568 w 11748700"/>
              <a:gd name="connsiteY400" fmla="*/ 6652152 h 6673820"/>
              <a:gd name="connsiteX401" fmla="*/ 7748565 w 11748700"/>
              <a:gd name="connsiteY401" fmla="*/ 6643484 h 6673820"/>
              <a:gd name="connsiteX402" fmla="*/ 7614221 w 11748700"/>
              <a:gd name="connsiteY402" fmla="*/ 6634817 h 6673820"/>
              <a:gd name="connsiteX403" fmla="*/ 7432208 w 11748700"/>
              <a:gd name="connsiteY403" fmla="*/ 6600148 h 6673820"/>
              <a:gd name="connsiteX404" fmla="*/ 7319533 w 11748700"/>
              <a:gd name="connsiteY404" fmla="*/ 6574146 h 6673820"/>
              <a:gd name="connsiteX405" fmla="*/ 7276197 w 11748700"/>
              <a:gd name="connsiteY405" fmla="*/ 6569812 h 6673820"/>
              <a:gd name="connsiteX406" fmla="*/ 7011844 w 11748700"/>
              <a:gd name="connsiteY406" fmla="*/ 6548144 h 6673820"/>
              <a:gd name="connsiteX407" fmla="*/ 6925171 w 11748700"/>
              <a:gd name="connsiteY407" fmla="*/ 6565479 h 6673820"/>
              <a:gd name="connsiteX408" fmla="*/ 6912170 w 11748700"/>
              <a:gd name="connsiteY408" fmla="*/ 6569812 h 6673820"/>
              <a:gd name="connsiteX409" fmla="*/ 6890502 w 11748700"/>
              <a:gd name="connsiteY409" fmla="*/ 6582813 h 6673820"/>
              <a:gd name="connsiteX410" fmla="*/ 6795162 w 11748700"/>
              <a:gd name="connsiteY410" fmla="*/ 6634817 h 6673820"/>
              <a:gd name="connsiteX411" fmla="*/ 6691154 w 11748700"/>
              <a:gd name="connsiteY411" fmla="*/ 6643484 h 6673820"/>
              <a:gd name="connsiteX412" fmla="*/ 6617482 w 11748700"/>
              <a:gd name="connsiteY412" fmla="*/ 6656485 h 6673820"/>
              <a:gd name="connsiteX413" fmla="*/ 6582813 w 11748700"/>
              <a:gd name="connsiteY413" fmla="*/ 6665153 h 6673820"/>
              <a:gd name="connsiteX414" fmla="*/ 6548144 w 11748700"/>
              <a:gd name="connsiteY414" fmla="*/ 6669486 h 6673820"/>
              <a:gd name="connsiteX415" fmla="*/ 6517808 w 11748700"/>
              <a:gd name="connsiteY415" fmla="*/ 6673820 h 6673820"/>
              <a:gd name="connsiteX416" fmla="*/ 6015105 w 11748700"/>
              <a:gd name="connsiteY416" fmla="*/ 6669486 h 6673820"/>
              <a:gd name="connsiteX417" fmla="*/ 5915431 w 11748700"/>
              <a:gd name="connsiteY417" fmla="*/ 6647818 h 6673820"/>
              <a:gd name="connsiteX418" fmla="*/ 5538403 w 11748700"/>
              <a:gd name="connsiteY418" fmla="*/ 6652152 h 6673820"/>
              <a:gd name="connsiteX419" fmla="*/ 5196045 w 11748700"/>
              <a:gd name="connsiteY419" fmla="*/ 6634817 h 6673820"/>
              <a:gd name="connsiteX420" fmla="*/ 4489660 w 11748700"/>
              <a:gd name="connsiteY420" fmla="*/ 6608815 h 6673820"/>
              <a:gd name="connsiteX421" fmla="*/ 4311981 w 11748700"/>
              <a:gd name="connsiteY421" fmla="*/ 6582813 h 6673820"/>
              <a:gd name="connsiteX422" fmla="*/ 4090965 w 11748700"/>
              <a:gd name="connsiteY422" fmla="*/ 6552478 h 6673820"/>
              <a:gd name="connsiteX423" fmla="*/ 3999958 w 11748700"/>
              <a:gd name="connsiteY423" fmla="*/ 6513475 h 6673820"/>
              <a:gd name="connsiteX424" fmla="*/ 3666267 w 11748700"/>
              <a:gd name="connsiteY424" fmla="*/ 6448470 h 6673820"/>
              <a:gd name="connsiteX425" fmla="*/ 3588261 w 11748700"/>
              <a:gd name="connsiteY425" fmla="*/ 6439803 h 6673820"/>
              <a:gd name="connsiteX426" fmla="*/ 3336910 w 11748700"/>
              <a:gd name="connsiteY426" fmla="*/ 6405134 h 6673820"/>
              <a:gd name="connsiteX427" fmla="*/ 3003219 w 11748700"/>
              <a:gd name="connsiteY427" fmla="*/ 6340129 h 6673820"/>
              <a:gd name="connsiteX428" fmla="*/ 2825539 w 11748700"/>
              <a:gd name="connsiteY428" fmla="*/ 6309793 h 6673820"/>
              <a:gd name="connsiteX429" fmla="*/ 2678195 w 11748700"/>
              <a:gd name="connsiteY429" fmla="*/ 6288125 h 6673820"/>
              <a:gd name="connsiteX430" fmla="*/ 2500515 w 11748700"/>
              <a:gd name="connsiteY430" fmla="*/ 6305460 h 6673820"/>
              <a:gd name="connsiteX431" fmla="*/ 2439844 w 11748700"/>
              <a:gd name="connsiteY431" fmla="*/ 6314127 h 6673820"/>
              <a:gd name="connsiteX432" fmla="*/ 2244830 w 11748700"/>
              <a:gd name="connsiteY432" fmla="*/ 6361797 h 6673820"/>
              <a:gd name="connsiteX433" fmla="*/ 2088819 w 11748700"/>
              <a:gd name="connsiteY433" fmla="*/ 6383465 h 6673820"/>
              <a:gd name="connsiteX434" fmla="*/ 2015147 w 11748700"/>
              <a:gd name="connsiteY434" fmla="*/ 6400800 h 6673820"/>
              <a:gd name="connsiteX435" fmla="*/ 1950142 w 11748700"/>
              <a:gd name="connsiteY435" fmla="*/ 6409467 h 6673820"/>
              <a:gd name="connsiteX436" fmla="*/ 1815799 w 11748700"/>
              <a:gd name="connsiteY436" fmla="*/ 6444137 h 6673820"/>
              <a:gd name="connsiteX437" fmla="*/ 1681456 w 11748700"/>
              <a:gd name="connsiteY437" fmla="*/ 6452804 h 6673820"/>
              <a:gd name="connsiteX438" fmla="*/ 1473440 w 11748700"/>
              <a:gd name="connsiteY438" fmla="*/ 6431136 h 6673820"/>
              <a:gd name="connsiteX439" fmla="*/ 1369433 w 11748700"/>
              <a:gd name="connsiteY439" fmla="*/ 6418135 h 6673820"/>
              <a:gd name="connsiteX440" fmla="*/ 1287093 w 11748700"/>
              <a:gd name="connsiteY440" fmla="*/ 6405134 h 6673820"/>
              <a:gd name="connsiteX441" fmla="*/ 1239423 w 11748700"/>
              <a:gd name="connsiteY441" fmla="*/ 6396466 h 6673820"/>
              <a:gd name="connsiteX442" fmla="*/ 1165751 w 11748700"/>
              <a:gd name="connsiteY442" fmla="*/ 6370464 h 6673820"/>
              <a:gd name="connsiteX443" fmla="*/ 1053076 w 11748700"/>
              <a:gd name="connsiteY443" fmla="*/ 6335795 h 6673820"/>
              <a:gd name="connsiteX444" fmla="*/ 892731 w 11748700"/>
              <a:gd name="connsiteY444" fmla="*/ 6244789 h 6673820"/>
              <a:gd name="connsiteX445" fmla="*/ 858062 w 11748700"/>
              <a:gd name="connsiteY445" fmla="*/ 6218787 h 6673820"/>
              <a:gd name="connsiteX446" fmla="*/ 775723 w 11748700"/>
              <a:gd name="connsiteY446" fmla="*/ 6149448 h 6673820"/>
              <a:gd name="connsiteX447" fmla="*/ 719385 w 11748700"/>
              <a:gd name="connsiteY447" fmla="*/ 6023773 h 6673820"/>
              <a:gd name="connsiteX448" fmla="*/ 654381 w 11748700"/>
              <a:gd name="connsiteY448" fmla="*/ 5950101 h 6673820"/>
              <a:gd name="connsiteX449" fmla="*/ 628379 w 11748700"/>
              <a:gd name="connsiteY449" fmla="*/ 5893763 h 6673820"/>
              <a:gd name="connsiteX450" fmla="*/ 576375 w 11748700"/>
              <a:gd name="connsiteY450" fmla="*/ 5802756 h 6673820"/>
              <a:gd name="connsiteX451" fmla="*/ 489702 w 11748700"/>
              <a:gd name="connsiteY451" fmla="*/ 5620743 h 6673820"/>
              <a:gd name="connsiteX452" fmla="*/ 476701 w 11748700"/>
              <a:gd name="connsiteY452" fmla="*/ 5551405 h 6673820"/>
              <a:gd name="connsiteX453" fmla="*/ 372693 w 11748700"/>
              <a:gd name="connsiteY453" fmla="*/ 5317388 h 6673820"/>
              <a:gd name="connsiteX454" fmla="*/ 359693 w 11748700"/>
              <a:gd name="connsiteY454" fmla="*/ 5269718 h 6673820"/>
              <a:gd name="connsiteX455" fmla="*/ 329357 w 11748700"/>
              <a:gd name="connsiteY455" fmla="*/ 5183045 h 6673820"/>
              <a:gd name="connsiteX456" fmla="*/ 281687 w 11748700"/>
              <a:gd name="connsiteY456" fmla="*/ 5083371 h 6673820"/>
              <a:gd name="connsiteX457" fmla="*/ 251351 w 11748700"/>
              <a:gd name="connsiteY457" fmla="*/ 5009699 h 6673820"/>
              <a:gd name="connsiteX458" fmla="*/ 238350 w 11748700"/>
              <a:gd name="connsiteY458" fmla="*/ 4970696 h 6673820"/>
              <a:gd name="connsiteX459" fmla="*/ 212348 w 11748700"/>
              <a:gd name="connsiteY459" fmla="*/ 4936027 h 6673820"/>
              <a:gd name="connsiteX460" fmla="*/ 177679 w 11748700"/>
              <a:gd name="connsiteY460" fmla="*/ 4849354 h 6673820"/>
              <a:gd name="connsiteX461" fmla="*/ 125675 w 11748700"/>
              <a:gd name="connsiteY461" fmla="*/ 4745346 h 6673820"/>
              <a:gd name="connsiteX462" fmla="*/ 99674 w 11748700"/>
              <a:gd name="connsiteY462" fmla="*/ 4654339 h 6673820"/>
              <a:gd name="connsiteX463" fmla="*/ 73672 w 11748700"/>
              <a:gd name="connsiteY463" fmla="*/ 4602336 h 6673820"/>
              <a:gd name="connsiteX464" fmla="*/ 69338 w 11748700"/>
              <a:gd name="connsiteY464" fmla="*/ 4580667 h 6673820"/>
              <a:gd name="connsiteX465" fmla="*/ 47670 w 11748700"/>
              <a:gd name="connsiteY465" fmla="*/ 4537331 h 6673820"/>
              <a:gd name="connsiteX466" fmla="*/ 39002 w 11748700"/>
              <a:gd name="connsiteY466" fmla="*/ 4515663 h 6673820"/>
              <a:gd name="connsiteX467" fmla="*/ 34669 w 11748700"/>
              <a:gd name="connsiteY467" fmla="*/ 4493994 h 6673820"/>
              <a:gd name="connsiteX468" fmla="*/ 30335 w 11748700"/>
              <a:gd name="connsiteY468" fmla="*/ 4450658 h 6673820"/>
              <a:gd name="connsiteX469" fmla="*/ 21668 w 11748700"/>
              <a:gd name="connsiteY469" fmla="*/ 4428990 h 6673820"/>
              <a:gd name="connsiteX470" fmla="*/ 13001 w 11748700"/>
              <a:gd name="connsiteY470" fmla="*/ 4359651 h 6673820"/>
              <a:gd name="connsiteX471" fmla="*/ 0 w 11748700"/>
              <a:gd name="connsiteY471" fmla="*/ 4238309 h 6673820"/>
              <a:gd name="connsiteX472" fmla="*/ 4333 w 11748700"/>
              <a:gd name="connsiteY472" fmla="*/ 4025960 h 6673820"/>
              <a:gd name="connsiteX473" fmla="*/ 13001 w 11748700"/>
              <a:gd name="connsiteY473" fmla="*/ 3999958 h 6673820"/>
              <a:gd name="connsiteX474" fmla="*/ 17334 w 11748700"/>
              <a:gd name="connsiteY474" fmla="*/ 3973956 h 6673820"/>
              <a:gd name="connsiteX475" fmla="*/ 26002 w 11748700"/>
              <a:gd name="connsiteY475" fmla="*/ 3930620 h 6673820"/>
              <a:gd name="connsiteX476" fmla="*/ 34669 w 11748700"/>
              <a:gd name="connsiteY476" fmla="*/ 3878616 h 6673820"/>
              <a:gd name="connsiteX477" fmla="*/ 43336 w 11748700"/>
              <a:gd name="connsiteY477" fmla="*/ 3861282 h 6673820"/>
              <a:gd name="connsiteX478" fmla="*/ 47670 w 11748700"/>
              <a:gd name="connsiteY478" fmla="*/ 3843947 h 6673820"/>
              <a:gd name="connsiteX479" fmla="*/ 56337 w 11748700"/>
              <a:gd name="connsiteY479" fmla="*/ 3826612 h 6673820"/>
              <a:gd name="connsiteX480" fmla="*/ 69338 w 11748700"/>
              <a:gd name="connsiteY480" fmla="*/ 3787610 h 6673820"/>
              <a:gd name="connsiteX481" fmla="*/ 78005 w 11748700"/>
              <a:gd name="connsiteY481" fmla="*/ 3770275 h 6673820"/>
              <a:gd name="connsiteX482" fmla="*/ 95340 w 11748700"/>
              <a:gd name="connsiteY482" fmla="*/ 3718271 h 6673820"/>
              <a:gd name="connsiteX483" fmla="*/ 104007 w 11748700"/>
              <a:gd name="connsiteY483" fmla="*/ 3696603 h 6673820"/>
              <a:gd name="connsiteX484" fmla="*/ 151677 w 11748700"/>
              <a:gd name="connsiteY484" fmla="*/ 3657600 h 6673820"/>
              <a:gd name="connsiteX485" fmla="*/ 294688 w 11748700"/>
              <a:gd name="connsiteY485" fmla="*/ 3661934 h 6673820"/>
              <a:gd name="connsiteX486" fmla="*/ 359693 w 11748700"/>
              <a:gd name="connsiteY486" fmla="*/ 3692269 h 6673820"/>
              <a:gd name="connsiteX487" fmla="*/ 377027 w 11748700"/>
              <a:gd name="connsiteY487" fmla="*/ 3709604 h 6673820"/>
              <a:gd name="connsiteX488" fmla="*/ 437698 w 11748700"/>
              <a:gd name="connsiteY488" fmla="*/ 3726938 h 6673820"/>
              <a:gd name="connsiteX489" fmla="*/ 511177 w 11748700"/>
              <a:gd name="connsiteY48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224193 w 11748700"/>
              <a:gd name="connsiteY124" fmla="*/ 4637005 h 6673820"/>
              <a:gd name="connsiteX125" fmla="*/ 7436542 w 11748700"/>
              <a:gd name="connsiteY125" fmla="*/ 4619670 h 6673820"/>
              <a:gd name="connsiteX126" fmla="*/ 7492879 w 11748700"/>
              <a:gd name="connsiteY126" fmla="*/ 4632671 h 6673820"/>
              <a:gd name="connsiteX127" fmla="*/ 7505880 w 11748700"/>
              <a:gd name="connsiteY127" fmla="*/ 4637005 h 6673820"/>
              <a:gd name="connsiteX128" fmla="*/ 7531882 w 11748700"/>
              <a:gd name="connsiteY128" fmla="*/ 4641338 h 6673820"/>
              <a:gd name="connsiteX129" fmla="*/ 7562218 w 11748700"/>
              <a:gd name="connsiteY129" fmla="*/ 4650006 h 6673820"/>
              <a:gd name="connsiteX130" fmla="*/ 7570885 w 11748700"/>
              <a:gd name="connsiteY130" fmla="*/ 4663007 h 6673820"/>
              <a:gd name="connsiteX131" fmla="*/ 7588220 w 11748700"/>
              <a:gd name="connsiteY131" fmla="*/ 4697676 h 6673820"/>
              <a:gd name="connsiteX132" fmla="*/ 7601220 w 11748700"/>
              <a:gd name="connsiteY132" fmla="*/ 4715010 h 6673820"/>
              <a:gd name="connsiteX133" fmla="*/ 7614221 w 11748700"/>
              <a:gd name="connsiteY133" fmla="*/ 4728011 h 6673820"/>
              <a:gd name="connsiteX134" fmla="*/ 7622889 w 11748700"/>
              <a:gd name="connsiteY134" fmla="*/ 4745346 h 6673820"/>
              <a:gd name="connsiteX135" fmla="*/ 7640223 w 11748700"/>
              <a:gd name="connsiteY135" fmla="*/ 4767014 h 6673820"/>
              <a:gd name="connsiteX136" fmla="*/ 7661892 w 11748700"/>
              <a:gd name="connsiteY136" fmla="*/ 4801683 h 6673820"/>
              <a:gd name="connsiteX137" fmla="*/ 7666225 w 11748700"/>
              <a:gd name="connsiteY137" fmla="*/ 4814684 h 6673820"/>
              <a:gd name="connsiteX138" fmla="*/ 7674893 w 11748700"/>
              <a:gd name="connsiteY138" fmla="*/ 4827685 h 6673820"/>
              <a:gd name="connsiteX139" fmla="*/ 7731230 w 11748700"/>
              <a:gd name="connsiteY139" fmla="*/ 4888356 h 6673820"/>
              <a:gd name="connsiteX140" fmla="*/ 7744231 w 11748700"/>
              <a:gd name="connsiteY140" fmla="*/ 4901357 h 6673820"/>
              <a:gd name="connsiteX141" fmla="*/ 7765899 w 11748700"/>
              <a:gd name="connsiteY141" fmla="*/ 4931693 h 6673820"/>
              <a:gd name="connsiteX142" fmla="*/ 7809236 w 11748700"/>
              <a:gd name="connsiteY142" fmla="*/ 4966362 h 6673820"/>
              <a:gd name="connsiteX143" fmla="*/ 7908910 w 11748700"/>
              <a:gd name="connsiteY143" fmla="*/ 4962028 h 6673820"/>
              <a:gd name="connsiteX144" fmla="*/ 7973914 w 11748700"/>
              <a:gd name="connsiteY144" fmla="*/ 4953361 h 6673820"/>
              <a:gd name="connsiteX145" fmla="*/ 7995583 w 11748700"/>
              <a:gd name="connsiteY145" fmla="*/ 4949028 h 6673820"/>
              <a:gd name="connsiteX146" fmla="*/ 8069255 w 11748700"/>
              <a:gd name="connsiteY146" fmla="*/ 4944694 h 6673820"/>
              <a:gd name="connsiteX147" fmla="*/ 8147260 w 11748700"/>
              <a:gd name="connsiteY147" fmla="*/ 4931693 h 6673820"/>
              <a:gd name="connsiteX148" fmla="*/ 8199264 w 11748700"/>
              <a:gd name="connsiteY148" fmla="*/ 4918692 h 6673820"/>
              <a:gd name="connsiteX149" fmla="*/ 8238267 w 11748700"/>
              <a:gd name="connsiteY149" fmla="*/ 4910025 h 6673820"/>
              <a:gd name="connsiteX150" fmla="*/ 8298938 w 11748700"/>
              <a:gd name="connsiteY150" fmla="*/ 4875355 h 6673820"/>
              <a:gd name="connsiteX151" fmla="*/ 8320606 w 11748700"/>
              <a:gd name="connsiteY151" fmla="*/ 4866688 h 6673820"/>
              <a:gd name="connsiteX152" fmla="*/ 8342275 w 11748700"/>
              <a:gd name="connsiteY152" fmla="*/ 4853687 h 6673820"/>
              <a:gd name="connsiteX153" fmla="*/ 8411613 w 11748700"/>
              <a:gd name="connsiteY153" fmla="*/ 4823352 h 6673820"/>
              <a:gd name="connsiteX154" fmla="*/ 8433281 w 11748700"/>
              <a:gd name="connsiteY154" fmla="*/ 4810351 h 6673820"/>
              <a:gd name="connsiteX155" fmla="*/ 8463617 w 11748700"/>
              <a:gd name="connsiteY155" fmla="*/ 4788683 h 6673820"/>
              <a:gd name="connsiteX156" fmla="*/ 8532955 w 11748700"/>
              <a:gd name="connsiteY156" fmla="*/ 4758347 h 6673820"/>
              <a:gd name="connsiteX157" fmla="*/ 8576292 w 11748700"/>
              <a:gd name="connsiteY157" fmla="*/ 4736679 h 6673820"/>
              <a:gd name="connsiteX158" fmla="*/ 8597960 w 11748700"/>
              <a:gd name="connsiteY158" fmla="*/ 4723678 h 6673820"/>
              <a:gd name="connsiteX159" fmla="*/ 8632629 w 11748700"/>
              <a:gd name="connsiteY159" fmla="*/ 4706343 h 6673820"/>
              <a:gd name="connsiteX160" fmla="*/ 8671632 w 11748700"/>
              <a:gd name="connsiteY160" fmla="*/ 4680341 h 6673820"/>
              <a:gd name="connsiteX161" fmla="*/ 8727969 w 11748700"/>
              <a:gd name="connsiteY161" fmla="*/ 4641338 h 6673820"/>
              <a:gd name="connsiteX162" fmla="*/ 8758305 w 11748700"/>
              <a:gd name="connsiteY162" fmla="*/ 4615337 h 6673820"/>
              <a:gd name="connsiteX163" fmla="*/ 8827643 w 11748700"/>
              <a:gd name="connsiteY163" fmla="*/ 4567666 h 6673820"/>
              <a:gd name="connsiteX164" fmla="*/ 8914316 w 11748700"/>
              <a:gd name="connsiteY164" fmla="*/ 4515663 h 6673820"/>
              <a:gd name="connsiteX165" fmla="*/ 8940318 w 11748700"/>
              <a:gd name="connsiteY165" fmla="*/ 4493994 h 6673820"/>
              <a:gd name="connsiteX166" fmla="*/ 8961986 w 11748700"/>
              <a:gd name="connsiteY166" fmla="*/ 4472326 h 6673820"/>
              <a:gd name="connsiteX167" fmla="*/ 9000989 w 11748700"/>
              <a:gd name="connsiteY167" fmla="*/ 4437657 h 6673820"/>
              <a:gd name="connsiteX168" fmla="*/ 9022657 w 11748700"/>
              <a:gd name="connsiteY168" fmla="*/ 4415989 h 6673820"/>
              <a:gd name="connsiteX169" fmla="*/ 9052993 w 11748700"/>
              <a:gd name="connsiteY169" fmla="*/ 4389987 h 6673820"/>
              <a:gd name="connsiteX170" fmla="*/ 9109330 w 11748700"/>
              <a:gd name="connsiteY170" fmla="*/ 4329316 h 6673820"/>
              <a:gd name="connsiteX171" fmla="*/ 9165668 w 11748700"/>
              <a:gd name="connsiteY171" fmla="*/ 4290313 h 6673820"/>
              <a:gd name="connsiteX172" fmla="*/ 9191670 w 11748700"/>
              <a:gd name="connsiteY172" fmla="*/ 4268645 h 6673820"/>
              <a:gd name="connsiteX173" fmla="*/ 9248007 w 11748700"/>
              <a:gd name="connsiteY173" fmla="*/ 4238309 h 6673820"/>
              <a:gd name="connsiteX174" fmla="*/ 9339014 w 11748700"/>
              <a:gd name="connsiteY174" fmla="*/ 4155970 h 6673820"/>
              <a:gd name="connsiteX175" fmla="*/ 9430020 w 11748700"/>
              <a:gd name="connsiteY175" fmla="*/ 4025960 h 6673820"/>
              <a:gd name="connsiteX176" fmla="*/ 9495025 w 11748700"/>
              <a:gd name="connsiteY176" fmla="*/ 3900284 h 6673820"/>
              <a:gd name="connsiteX177" fmla="*/ 9568697 w 11748700"/>
              <a:gd name="connsiteY177" fmla="*/ 3796277 h 6673820"/>
              <a:gd name="connsiteX178" fmla="*/ 9612034 w 11748700"/>
              <a:gd name="connsiteY178" fmla="*/ 3713937 h 6673820"/>
              <a:gd name="connsiteX179" fmla="*/ 9655370 w 11748700"/>
              <a:gd name="connsiteY179" fmla="*/ 3644599 h 6673820"/>
              <a:gd name="connsiteX180" fmla="*/ 9651037 w 11748700"/>
              <a:gd name="connsiteY180" fmla="*/ 3475587 h 6673820"/>
              <a:gd name="connsiteX181" fmla="*/ 9612034 w 11748700"/>
              <a:gd name="connsiteY181" fmla="*/ 3410582 h 6673820"/>
              <a:gd name="connsiteX182" fmla="*/ 9473357 w 11748700"/>
              <a:gd name="connsiteY182" fmla="*/ 3237236 h 6673820"/>
              <a:gd name="connsiteX183" fmla="*/ 9399685 w 11748700"/>
              <a:gd name="connsiteY183" fmla="*/ 3176565 h 6673820"/>
              <a:gd name="connsiteX184" fmla="*/ 9347681 w 11748700"/>
              <a:gd name="connsiteY184" fmla="*/ 3128895 h 6673820"/>
              <a:gd name="connsiteX185" fmla="*/ 9217672 w 11748700"/>
              <a:gd name="connsiteY185" fmla="*/ 3042222 h 6673820"/>
              <a:gd name="connsiteX186" fmla="*/ 9083329 w 11748700"/>
              <a:gd name="connsiteY186" fmla="*/ 2968550 h 6673820"/>
              <a:gd name="connsiteX187" fmla="*/ 8983655 w 11748700"/>
              <a:gd name="connsiteY187" fmla="*/ 2933881 h 6673820"/>
              <a:gd name="connsiteX188" fmla="*/ 8831977 w 11748700"/>
              <a:gd name="connsiteY188" fmla="*/ 2873210 h 6673820"/>
              <a:gd name="connsiteX189" fmla="*/ 8680299 w 11748700"/>
              <a:gd name="connsiteY189" fmla="*/ 2803871 h 6673820"/>
              <a:gd name="connsiteX190" fmla="*/ 8567624 w 11748700"/>
              <a:gd name="connsiteY190" fmla="*/ 2773536 h 6673820"/>
              <a:gd name="connsiteX191" fmla="*/ 8446282 w 11748700"/>
              <a:gd name="connsiteY191" fmla="*/ 2730199 h 6673820"/>
              <a:gd name="connsiteX192" fmla="*/ 8242601 w 11748700"/>
              <a:gd name="connsiteY192" fmla="*/ 2673862 h 6673820"/>
              <a:gd name="connsiteX193" fmla="*/ 7917577 w 11748700"/>
              <a:gd name="connsiteY193" fmla="*/ 2561187 h 6673820"/>
              <a:gd name="connsiteX194" fmla="*/ 7683560 w 11748700"/>
              <a:gd name="connsiteY194" fmla="*/ 2496182 h 6673820"/>
              <a:gd name="connsiteX195" fmla="*/ 7302199 w 11748700"/>
              <a:gd name="connsiteY195" fmla="*/ 2379173 h 6673820"/>
              <a:gd name="connsiteX196" fmla="*/ 6920838 w 11748700"/>
              <a:gd name="connsiteY196" fmla="*/ 2322836 h 6673820"/>
              <a:gd name="connsiteX197" fmla="*/ 6799495 w 11748700"/>
              <a:gd name="connsiteY197" fmla="*/ 2288167 h 6673820"/>
              <a:gd name="connsiteX198" fmla="*/ 6730157 w 11748700"/>
              <a:gd name="connsiteY198" fmla="*/ 2279500 h 6673820"/>
              <a:gd name="connsiteX199" fmla="*/ 6630483 w 11748700"/>
              <a:gd name="connsiteY199" fmla="*/ 2262165 h 6673820"/>
              <a:gd name="connsiteX200" fmla="*/ 6582813 w 11748700"/>
              <a:gd name="connsiteY200" fmla="*/ 2249164 h 6673820"/>
              <a:gd name="connsiteX201" fmla="*/ 6478805 w 11748700"/>
              <a:gd name="connsiteY201" fmla="*/ 2240497 h 6673820"/>
              <a:gd name="connsiteX202" fmla="*/ 5997770 w 11748700"/>
              <a:gd name="connsiteY202" fmla="*/ 2227496 h 6673820"/>
              <a:gd name="connsiteX203" fmla="*/ 5183044 w 11748700"/>
              <a:gd name="connsiteY203" fmla="*/ 2223162 h 6673820"/>
              <a:gd name="connsiteX204" fmla="*/ 4593668 w 11748700"/>
              <a:gd name="connsiteY204" fmla="*/ 2201494 h 6673820"/>
              <a:gd name="connsiteX205" fmla="*/ 4467992 w 11748700"/>
              <a:gd name="connsiteY205" fmla="*/ 2188493 h 6673820"/>
              <a:gd name="connsiteX206" fmla="*/ 4277311 w 11748700"/>
              <a:gd name="connsiteY206" fmla="*/ 2171158 h 6673820"/>
              <a:gd name="connsiteX207" fmla="*/ 4207973 w 11748700"/>
              <a:gd name="connsiteY207" fmla="*/ 2162491 h 6673820"/>
              <a:gd name="connsiteX208" fmla="*/ 4168970 w 11748700"/>
              <a:gd name="connsiteY208" fmla="*/ 2153824 h 6673820"/>
              <a:gd name="connsiteX209" fmla="*/ 3722604 w 11748700"/>
              <a:gd name="connsiteY209" fmla="*/ 2145156 h 6673820"/>
              <a:gd name="connsiteX210" fmla="*/ 3627264 w 11748700"/>
              <a:gd name="connsiteY210" fmla="*/ 2136489 h 6673820"/>
              <a:gd name="connsiteX211" fmla="*/ 3592595 w 11748700"/>
              <a:gd name="connsiteY211" fmla="*/ 2123488 h 6673820"/>
              <a:gd name="connsiteX212" fmla="*/ 3471253 w 11748700"/>
              <a:gd name="connsiteY212" fmla="*/ 2101820 h 6673820"/>
              <a:gd name="connsiteX213" fmla="*/ 3349911 w 11748700"/>
              <a:gd name="connsiteY213" fmla="*/ 2054150 h 6673820"/>
              <a:gd name="connsiteX214" fmla="*/ 3228568 w 11748700"/>
              <a:gd name="connsiteY214" fmla="*/ 2006480 h 6673820"/>
              <a:gd name="connsiteX215" fmla="*/ 3206900 w 11748700"/>
              <a:gd name="connsiteY215" fmla="*/ 1989145 h 6673820"/>
              <a:gd name="connsiteX216" fmla="*/ 3163564 w 11748700"/>
              <a:gd name="connsiteY216" fmla="*/ 1967477 h 6673820"/>
              <a:gd name="connsiteX217" fmla="*/ 3124561 w 11748700"/>
              <a:gd name="connsiteY217" fmla="*/ 1932808 h 6673820"/>
              <a:gd name="connsiteX218" fmla="*/ 3094225 w 11748700"/>
              <a:gd name="connsiteY218" fmla="*/ 1911139 h 6673820"/>
              <a:gd name="connsiteX219" fmla="*/ 3020553 w 11748700"/>
              <a:gd name="connsiteY219" fmla="*/ 1850468 h 6673820"/>
              <a:gd name="connsiteX220" fmla="*/ 2994551 w 11748700"/>
              <a:gd name="connsiteY220" fmla="*/ 1828800 h 6673820"/>
              <a:gd name="connsiteX221" fmla="*/ 2977217 w 11748700"/>
              <a:gd name="connsiteY221" fmla="*/ 1807132 h 6673820"/>
              <a:gd name="connsiteX222" fmla="*/ 2964216 w 11748700"/>
              <a:gd name="connsiteY222" fmla="*/ 1794131 h 6673820"/>
              <a:gd name="connsiteX223" fmla="*/ 2951215 w 11748700"/>
              <a:gd name="connsiteY223" fmla="*/ 1768129 h 6673820"/>
              <a:gd name="connsiteX224" fmla="*/ 2933880 w 11748700"/>
              <a:gd name="connsiteY224" fmla="*/ 1746461 h 6673820"/>
              <a:gd name="connsiteX225" fmla="*/ 2916546 w 11748700"/>
              <a:gd name="connsiteY225" fmla="*/ 1720459 h 6673820"/>
              <a:gd name="connsiteX226" fmla="*/ 2899211 w 11748700"/>
              <a:gd name="connsiteY226" fmla="*/ 1703124 h 6673820"/>
              <a:gd name="connsiteX227" fmla="*/ 2890544 w 11748700"/>
              <a:gd name="connsiteY227" fmla="*/ 1690123 h 6673820"/>
              <a:gd name="connsiteX228" fmla="*/ 2829873 w 11748700"/>
              <a:gd name="connsiteY228" fmla="*/ 1607784 h 6673820"/>
              <a:gd name="connsiteX229" fmla="*/ 2816872 w 11748700"/>
              <a:gd name="connsiteY229" fmla="*/ 1577448 h 6673820"/>
              <a:gd name="connsiteX230" fmla="*/ 2812538 w 11748700"/>
              <a:gd name="connsiteY230" fmla="*/ 1542779 h 6673820"/>
              <a:gd name="connsiteX231" fmla="*/ 2808204 w 11748700"/>
              <a:gd name="connsiteY231" fmla="*/ 1430104 h 6673820"/>
              <a:gd name="connsiteX232" fmla="*/ 2799537 w 11748700"/>
              <a:gd name="connsiteY232" fmla="*/ 1391101 h 6673820"/>
              <a:gd name="connsiteX233" fmla="*/ 2795203 w 11748700"/>
              <a:gd name="connsiteY233" fmla="*/ 1343431 h 6673820"/>
              <a:gd name="connsiteX234" fmla="*/ 2786536 w 11748700"/>
              <a:gd name="connsiteY234" fmla="*/ 1300095 h 6673820"/>
              <a:gd name="connsiteX235" fmla="*/ 2773535 w 11748700"/>
              <a:gd name="connsiteY235" fmla="*/ 1152751 h 6673820"/>
              <a:gd name="connsiteX236" fmla="*/ 2769202 w 11748700"/>
              <a:gd name="connsiteY236" fmla="*/ 1135416 h 6673820"/>
              <a:gd name="connsiteX237" fmla="*/ 2777869 w 11748700"/>
              <a:gd name="connsiteY237" fmla="*/ 996739 h 6673820"/>
              <a:gd name="connsiteX238" fmla="*/ 2786536 w 11748700"/>
              <a:gd name="connsiteY238" fmla="*/ 966404 h 6673820"/>
              <a:gd name="connsiteX239" fmla="*/ 2812538 w 11748700"/>
              <a:gd name="connsiteY239" fmla="*/ 905733 h 6673820"/>
              <a:gd name="connsiteX240" fmla="*/ 2847207 w 11748700"/>
              <a:gd name="connsiteY240" fmla="*/ 862396 h 6673820"/>
              <a:gd name="connsiteX241" fmla="*/ 2864542 w 11748700"/>
              <a:gd name="connsiteY241" fmla="*/ 840728 h 6673820"/>
              <a:gd name="connsiteX242" fmla="*/ 2881876 w 11748700"/>
              <a:gd name="connsiteY242" fmla="*/ 827727 h 6673820"/>
              <a:gd name="connsiteX243" fmla="*/ 2894877 w 11748700"/>
              <a:gd name="connsiteY243" fmla="*/ 819060 h 6673820"/>
              <a:gd name="connsiteX244" fmla="*/ 2912212 w 11748700"/>
              <a:gd name="connsiteY244" fmla="*/ 801725 h 6673820"/>
              <a:gd name="connsiteX245" fmla="*/ 3003219 w 11748700"/>
              <a:gd name="connsiteY245" fmla="*/ 775723 h 6673820"/>
              <a:gd name="connsiteX246" fmla="*/ 3115893 w 11748700"/>
              <a:gd name="connsiteY246" fmla="*/ 749721 h 6673820"/>
              <a:gd name="connsiteX247" fmla="*/ 3137562 w 11748700"/>
              <a:gd name="connsiteY247" fmla="*/ 741054 h 6673820"/>
              <a:gd name="connsiteX248" fmla="*/ 3163564 w 11748700"/>
              <a:gd name="connsiteY248" fmla="*/ 732387 h 6673820"/>
              <a:gd name="connsiteX249" fmla="*/ 3219901 w 11748700"/>
              <a:gd name="connsiteY249" fmla="*/ 702051 h 6673820"/>
              <a:gd name="connsiteX250" fmla="*/ 3237236 w 11748700"/>
              <a:gd name="connsiteY250" fmla="*/ 689050 h 6673820"/>
              <a:gd name="connsiteX251" fmla="*/ 3293573 w 11748700"/>
              <a:gd name="connsiteY251" fmla="*/ 663048 h 6673820"/>
              <a:gd name="connsiteX252" fmla="*/ 3323909 w 11748700"/>
              <a:gd name="connsiteY252" fmla="*/ 650047 h 6673820"/>
              <a:gd name="connsiteX253" fmla="*/ 3362911 w 11748700"/>
              <a:gd name="connsiteY253" fmla="*/ 641380 h 6673820"/>
              <a:gd name="connsiteX254" fmla="*/ 3488587 w 11748700"/>
              <a:gd name="connsiteY254" fmla="*/ 619712 h 6673820"/>
              <a:gd name="connsiteX255" fmla="*/ 3644599 w 11748700"/>
              <a:gd name="connsiteY255" fmla="*/ 598044 h 6673820"/>
              <a:gd name="connsiteX256" fmla="*/ 3731272 w 11748700"/>
              <a:gd name="connsiteY256" fmla="*/ 589376 h 6673820"/>
              <a:gd name="connsiteX257" fmla="*/ 3809277 w 11748700"/>
              <a:gd name="connsiteY257" fmla="*/ 576375 h 6673820"/>
              <a:gd name="connsiteX258" fmla="*/ 3891617 w 11748700"/>
              <a:gd name="connsiteY258" fmla="*/ 567708 h 6673820"/>
              <a:gd name="connsiteX259" fmla="*/ 4359651 w 11748700"/>
              <a:gd name="connsiteY259" fmla="*/ 533039 h 6673820"/>
              <a:gd name="connsiteX260" fmla="*/ 4428989 w 11748700"/>
              <a:gd name="connsiteY260" fmla="*/ 520038 h 6673820"/>
              <a:gd name="connsiteX261" fmla="*/ 4554665 w 11748700"/>
              <a:gd name="connsiteY261" fmla="*/ 507037 h 6673820"/>
              <a:gd name="connsiteX262" fmla="*/ 4654339 w 11748700"/>
              <a:gd name="connsiteY262" fmla="*/ 485369 h 6673820"/>
              <a:gd name="connsiteX263" fmla="*/ 4758347 w 11748700"/>
              <a:gd name="connsiteY263" fmla="*/ 437699 h 6673820"/>
              <a:gd name="connsiteX264" fmla="*/ 4888356 w 11748700"/>
              <a:gd name="connsiteY264" fmla="*/ 416030 h 6673820"/>
              <a:gd name="connsiteX265" fmla="*/ 5105039 w 11748700"/>
              <a:gd name="connsiteY265" fmla="*/ 364027 h 6673820"/>
              <a:gd name="connsiteX266" fmla="*/ 5209046 w 11748700"/>
              <a:gd name="connsiteY266" fmla="*/ 351026 h 6673820"/>
              <a:gd name="connsiteX267" fmla="*/ 5386726 w 11748700"/>
              <a:gd name="connsiteY267" fmla="*/ 329357 h 6673820"/>
              <a:gd name="connsiteX268" fmla="*/ 5560072 w 11748700"/>
              <a:gd name="connsiteY268" fmla="*/ 320690 h 6673820"/>
              <a:gd name="connsiteX269" fmla="*/ 5742085 w 11748700"/>
              <a:gd name="connsiteY269" fmla="*/ 312023 h 6673820"/>
              <a:gd name="connsiteX270" fmla="*/ 5958767 w 11748700"/>
              <a:gd name="connsiteY270" fmla="*/ 307689 h 6673820"/>
              <a:gd name="connsiteX271" fmla="*/ 6114779 w 11748700"/>
              <a:gd name="connsiteY271" fmla="*/ 303355 h 6673820"/>
              <a:gd name="connsiteX272" fmla="*/ 6270790 w 11748700"/>
              <a:gd name="connsiteY272" fmla="*/ 281687 h 6673820"/>
              <a:gd name="connsiteX273" fmla="*/ 6392132 w 11748700"/>
              <a:gd name="connsiteY273" fmla="*/ 268686 h 6673820"/>
              <a:gd name="connsiteX274" fmla="*/ 6695488 w 11748700"/>
              <a:gd name="connsiteY274" fmla="*/ 260019 h 6673820"/>
              <a:gd name="connsiteX275" fmla="*/ 6764826 w 11748700"/>
              <a:gd name="connsiteY275" fmla="*/ 251352 h 6673820"/>
              <a:gd name="connsiteX276" fmla="*/ 6907837 w 11748700"/>
              <a:gd name="connsiteY276" fmla="*/ 238351 h 6673820"/>
              <a:gd name="connsiteX277" fmla="*/ 6959840 w 11748700"/>
              <a:gd name="connsiteY277" fmla="*/ 229683 h 6673820"/>
              <a:gd name="connsiteX278" fmla="*/ 6998843 w 11748700"/>
              <a:gd name="connsiteY278" fmla="*/ 212349 h 6673820"/>
              <a:gd name="connsiteX279" fmla="*/ 7115852 w 11748700"/>
              <a:gd name="connsiteY279" fmla="*/ 199348 h 6673820"/>
              <a:gd name="connsiteX280" fmla="*/ 7159188 w 11748700"/>
              <a:gd name="connsiteY280" fmla="*/ 186347 h 6673820"/>
              <a:gd name="connsiteX281" fmla="*/ 7189524 w 11748700"/>
              <a:gd name="connsiteY281" fmla="*/ 182013 h 6673820"/>
              <a:gd name="connsiteX282" fmla="*/ 7380204 w 11748700"/>
              <a:gd name="connsiteY282" fmla="*/ 173346 h 6673820"/>
              <a:gd name="connsiteX283" fmla="*/ 7440875 w 11748700"/>
              <a:gd name="connsiteY283" fmla="*/ 164679 h 6673820"/>
              <a:gd name="connsiteX284" fmla="*/ 7466877 w 11748700"/>
              <a:gd name="connsiteY284" fmla="*/ 156011 h 6673820"/>
              <a:gd name="connsiteX285" fmla="*/ 7514548 w 11748700"/>
              <a:gd name="connsiteY285" fmla="*/ 143010 h 6673820"/>
              <a:gd name="connsiteX286" fmla="*/ 7527548 w 11748700"/>
              <a:gd name="connsiteY286" fmla="*/ 134343 h 6673820"/>
              <a:gd name="connsiteX287" fmla="*/ 7570885 w 11748700"/>
              <a:gd name="connsiteY287" fmla="*/ 121342 h 6673820"/>
              <a:gd name="connsiteX288" fmla="*/ 7609888 w 11748700"/>
              <a:gd name="connsiteY288" fmla="*/ 104008 h 6673820"/>
              <a:gd name="connsiteX289" fmla="*/ 7726896 w 11748700"/>
              <a:gd name="connsiteY289" fmla="*/ 82339 h 6673820"/>
              <a:gd name="connsiteX290" fmla="*/ 7752898 w 11748700"/>
              <a:gd name="connsiteY290" fmla="*/ 78006 h 6673820"/>
              <a:gd name="connsiteX291" fmla="*/ 7787567 w 11748700"/>
              <a:gd name="connsiteY291" fmla="*/ 73672 h 6673820"/>
              <a:gd name="connsiteX292" fmla="*/ 7804902 w 11748700"/>
              <a:gd name="connsiteY292" fmla="*/ 69338 h 6673820"/>
              <a:gd name="connsiteX293" fmla="*/ 7913243 w 11748700"/>
              <a:gd name="connsiteY293" fmla="*/ 65005 h 6673820"/>
              <a:gd name="connsiteX294" fmla="*/ 8021584 w 11748700"/>
              <a:gd name="connsiteY294" fmla="*/ 47670 h 6673820"/>
              <a:gd name="connsiteX295" fmla="*/ 8064921 w 11748700"/>
              <a:gd name="connsiteY295" fmla="*/ 34669 h 6673820"/>
              <a:gd name="connsiteX296" fmla="*/ 8099590 w 11748700"/>
              <a:gd name="connsiteY296" fmla="*/ 21668 h 6673820"/>
              <a:gd name="connsiteX297" fmla="*/ 8121258 w 11748700"/>
              <a:gd name="connsiteY297" fmla="*/ 13001 h 6673820"/>
              <a:gd name="connsiteX298" fmla="*/ 8134259 w 11748700"/>
              <a:gd name="connsiteY298" fmla="*/ 8667 h 6673820"/>
              <a:gd name="connsiteX299" fmla="*/ 8155928 w 11748700"/>
              <a:gd name="connsiteY299" fmla="*/ 0 h 6673820"/>
              <a:gd name="connsiteX300" fmla="*/ 8216599 w 11748700"/>
              <a:gd name="connsiteY300" fmla="*/ 4334 h 6673820"/>
              <a:gd name="connsiteX301" fmla="*/ 8238267 w 11748700"/>
              <a:gd name="connsiteY301" fmla="*/ 13001 h 6673820"/>
              <a:gd name="connsiteX302" fmla="*/ 8272936 w 11748700"/>
              <a:gd name="connsiteY302" fmla="*/ 17335 h 6673820"/>
              <a:gd name="connsiteX303" fmla="*/ 8303272 w 11748700"/>
              <a:gd name="connsiteY303" fmla="*/ 30336 h 6673820"/>
              <a:gd name="connsiteX304" fmla="*/ 8337941 w 11748700"/>
              <a:gd name="connsiteY304" fmla="*/ 34669 h 6673820"/>
              <a:gd name="connsiteX305" fmla="*/ 8476618 w 11748700"/>
              <a:gd name="connsiteY305" fmla="*/ 43337 h 6673820"/>
              <a:gd name="connsiteX306" fmla="*/ 8576292 w 11748700"/>
              <a:gd name="connsiteY306" fmla="*/ 47670 h 6673820"/>
              <a:gd name="connsiteX307" fmla="*/ 8671632 w 11748700"/>
              <a:gd name="connsiteY307" fmla="*/ 69338 h 6673820"/>
              <a:gd name="connsiteX308" fmla="*/ 8762639 w 11748700"/>
              <a:gd name="connsiteY308" fmla="*/ 78006 h 6673820"/>
              <a:gd name="connsiteX309" fmla="*/ 8892648 w 11748700"/>
              <a:gd name="connsiteY309" fmla="*/ 104008 h 6673820"/>
              <a:gd name="connsiteX310" fmla="*/ 8948985 w 11748700"/>
              <a:gd name="connsiteY310" fmla="*/ 117009 h 6673820"/>
              <a:gd name="connsiteX311" fmla="*/ 9187336 w 11748700"/>
              <a:gd name="connsiteY311" fmla="*/ 156011 h 6673820"/>
              <a:gd name="connsiteX312" fmla="*/ 9282676 w 11748700"/>
              <a:gd name="connsiteY312" fmla="*/ 173346 h 6673820"/>
              <a:gd name="connsiteX313" fmla="*/ 9404019 w 11748700"/>
              <a:gd name="connsiteY313" fmla="*/ 186347 h 6673820"/>
              <a:gd name="connsiteX314" fmla="*/ 9464690 w 11748700"/>
              <a:gd name="connsiteY314" fmla="*/ 195014 h 6673820"/>
              <a:gd name="connsiteX315" fmla="*/ 9698707 w 11748700"/>
              <a:gd name="connsiteY315" fmla="*/ 216683 h 6673820"/>
              <a:gd name="connsiteX316" fmla="*/ 9785380 w 11748700"/>
              <a:gd name="connsiteY316" fmla="*/ 229683 h 6673820"/>
              <a:gd name="connsiteX317" fmla="*/ 9885054 w 11748700"/>
              <a:gd name="connsiteY317" fmla="*/ 251352 h 6673820"/>
              <a:gd name="connsiteX318" fmla="*/ 9958726 w 11748700"/>
              <a:gd name="connsiteY318" fmla="*/ 255685 h 6673820"/>
              <a:gd name="connsiteX319" fmla="*/ 10114737 w 11748700"/>
              <a:gd name="connsiteY319" fmla="*/ 260019 h 6673820"/>
              <a:gd name="connsiteX320" fmla="*/ 10205744 w 11748700"/>
              <a:gd name="connsiteY320" fmla="*/ 273020 h 6673820"/>
              <a:gd name="connsiteX321" fmla="*/ 10357421 w 11748700"/>
              <a:gd name="connsiteY321" fmla="*/ 281687 h 6673820"/>
              <a:gd name="connsiteX322" fmla="*/ 10405092 w 11748700"/>
              <a:gd name="connsiteY322" fmla="*/ 286021 h 6673820"/>
              <a:gd name="connsiteX323" fmla="*/ 10452762 w 11748700"/>
              <a:gd name="connsiteY323" fmla="*/ 299022 h 6673820"/>
              <a:gd name="connsiteX324" fmla="*/ 10483097 w 11748700"/>
              <a:gd name="connsiteY324" fmla="*/ 303355 h 6673820"/>
              <a:gd name="connsiteX325" fmla="*/ 10552436 w 11748700"/>
              <a:gd name="connsiteY325" fmla="*/ 312023 h 6673820"/>
              <a:gd name="connsiteX326" fmla="*/ 10634775 w 11748700"/>
              <a:gd name="connsiteY326" fmla="*/ 333691 h 6673820"/>
              <a:gd name="connsiteX327" fmla="*/ 10717114 w 11748700"/>
              <a:gd name="connsiteY327" fmla="*/ 342358 h 6673820"/>
              <a:gd name="connsiteX328" fmla="*/ 10773452 w 11748700"/>
              <a:gd name="connsiteY328" fmla="*/ 364027 h 6673820"/>
              <a:gd name="connsiteX329" fmla="*/ 10842790 w 11748700"/>
              <a:gd name="connsiteY329" fmla="*/ 385695 h 6673820"/>
              <a:gd name="connsiteX330" fmla="*/ 10903461 w 11748700"/>
              <a:gd name="connsiteY330" fmla="*/ 390028 h 6673820"/>
              <a:gd name="connsiteX331" fmla="*/ 10981467 w 11748700"/>
              <a:gd name="connsiteY331" fmla="*/ 424698 h 6673820"/>
              <a:gd name="connsiteX332" fmla="*/ 11050805 w 11748700"/>
              <a:gd name="connsiteY332" fmla="*/ 442032 h 6673820"/>
              <a:gd name="connsiteX333" fmla="*/ 11133145 w 11748700"/>
              <a:gd name="connsiteY333" fmla="*/ 476701 h 6673820"/>
              <a:gd name="connsiteX334" fmla="*/ 11154813 w 11748700"/>
              <a:gd name="connsiteY334" fmla="*/ 485369 h 6673820"/>
              <a:gd name="connsiteX335" fmla="*/ 11232819 w 11748700"/>
              <a:gd name="connsiteY335" fmla="*/ 533039 h 6673820"/>
              <a:gd name="connsiteX336" fmla="*/ 11258820 w 11748700"/>
              <a:gd name="connsiteY336" fmla="*/ 554707 h 6673820"/>
              <a:gd name="connsiteX337" fmla="*/ 11328159 w 11748700"/>
              <a:gd name="connsiteY337" fmla="*/ 645714 h 6673820"/>
              <a:gd name="connsiteX338" fmla="*/ 11371495 w 11748700"/>
              <a:gd name="connsiteY338" fmla="*/ 754055 h 6673820"/>
              <a:gd name="connsiteX339" fmla="*/ 11397497 w 11748700"/>
              <a:gd name="connsiteY339" fmla="*/ 806059 h 6673820"/>
              <a:gd name="connsiteX340" fmla="*/ 11427833 w 11748700"/>
              <a:gd name="connsiteY340" fmla="*/ 931735 h 6673820"/>
              <a:gd name="connsiteX341" fmla="*/ 11458168 w 11748700"/>
              <a:gd name="connsiteY341" fmla="*/ 1014074 h 6673820"/>
              <a:gd name="connsiteX342" fmla="*/ 11462502 w 11748700"/>
              <a:gd name="connsiteY342" fmla="*/ 1087746 h 6673820"/>
              <a:gd name="connsiteX343" fmla="*/ 11475503 w 11748700"/>
              <a:gd name="connsiteY343" fmla="*/ 1126749 h 6673820"/>
              <a:gd name="connsiteX344" fmla="*/ 11488504 w 11748700"/>
              <a:gd name="connsiteY344" fmla="*/ 1330430 h 6673820"/>
              <a:gd name="connsiteX345" fmla="*/ 11523173 w 11748700"/>
              <a:gd name="connsiteY345" fmla="*/ 1677122 h 6673820"/>
              <a:gd name="connsiteX346" fmla="*/ 11518839 w 11748700"/>
              <a:gd name="connsiteY346" fmla="*/ 1954476 h 6673820"/>
              <a:gd name="connsiteX347" fmla="*/ 11510172 w 11748700"/>
              <a:gd name="connsiteY347" fmla="*/ 2084485 h 6673820"/>
              <a:gd name="connsiteX348" fmla="*/ 11518839 w 11748700"/>
              <a:gd name="connsiteY348" fmla="*/ 2283833 h 6673820"/>
              <a:gd name="connsiteX349" fmla="*/ 11583844 w 11748700"/>
              <a:gd name="connsiteY349" fmla="*/ 2379173 h 6673820"/>
              <a:gd name="connsiteX350" fmla="*/ 11605512 w 11748700"/>
              <a:gd name="connsiteY350" fmla="*/ 2439845 h 6673820"/>
              <a:gd name="connsiteX351" fmla="*/ 11609846 w 11748700"/>
              <a:gd name="connsiteY351" fmla="*/ 2487515 h 6673820"/>
              <a:gd name="connsiteX352" fmla="*/ 11622847 w 11748700"/>
              <a:gd name="connsiteY352" fmla="*/ 2556853 h 6673820"/>
              <a:gd name="connsiteX353" fmla="*/ 11618513 w 11748700"/>
              <a:gd name="connsiteY353" fmla="*/ 2786537 h 6673820"/>
              <a:gd name="connsiteX354" fmla="*/ 11614180 w 11748700"/>
              <a:gd name="connsiteY354" fmla="*/ 3089892 h 6673820"/>
              <a:gd name="connsiteX355" fmla="*/ 11596845 w 11748700"/>
              <a:gd name="connsiteY355" fmla="*/ 3211234 h 6673820"/>
              <a:gd name="connsiteX356" fmla="*/ 11583844 w 11748700"/>
              <a:gd name="connsiteY356" fmla="*/ 3328243 h 6673820"/>
              <a:gd name="connsiteX357" fmla="*/ 11575177 w 11748700"/>
              <a:gd name="connsiteY357" fmla="*/ 3423583 h 6673820"/>
              <a:gd name="connsiteX358" fmla="*/ 11562176 w 11748700"/>
              <a:gd name="connsiteY358" fmla="*/ 3666267 h 6673820"/>
              <a:gd name="connsiteX359" fmla="*/ 11575177 w 11748700"/>
              <a:gd name="connsiteY359" fmla="*/ 4025960 h 6673820"/>
              <a:gd name="connsiteX360" fmla="*/ 11592511 w 11748700"/>
              <a:gd name="connsiteY360" fmla="*/ 4108300 h 6673820"/>
              <a:gd name="connsiteX361" fmla="*/ 11631514 w 11748700"/>
              <a:gd name="connsiteY361" fmla="*/ 4333649 h 6673820"/>
              <a:gd name="connsiteX362" fmla="*/ 11653183 w 11748700"/>
              <a:gd name="connsiteY362" fmla="*/ 4411655 h 6673820"/>
              <a:gd name="connsiteX363" fmla="*/ 11666184 w 11748700"/>
              <a:gd name="connsiteY363" fmla="*/ 4498328 h 6673820"/>
              <a:gd name="connsiteX364" fmla="*/ 11674851 w 11748700"/>
              <a:gd name="connsiteY364" fmla="*/ 4541664 h 6673820"/>
              <a:gd name="connsiteX365" fmla="*/ 11687852 w 11748700"/>
              <a:gd name="connsiteY365" fmla="*/ 4658673 h 6673820"/>
              <a:gd name="connsiteX366" fmla="*/ 11692185 w 11748700"/>
              <a:gd name="connsiteY366" fmla="*/ 4715010 h 6673820"/>
              <a:gd name="connsiteX367" fmla="*/ 11700853 w 11748700"/>
              <a:gd name="connsiteY367" fmla="*/ 4771348 h 6673820"/>
              <a:gd name="connsiteX368" fmla="*/ 11709520 w 11748700"/>
              <a:gd name="connsiteY368" fmla="*/ 4923026 h 6673820"/>
              <a:gd name="connsiteX369" fmla="*/ 11718187 w 11748700"/>
              <a:gd name="connsiteY369" fmla="*/ 4983697 h 6673820"/>
              <a:gd name="connsiteX370" fmla="*/ 11726855 w 11748700"/>
              <a:gd name="connsiteY370" fmla="*/ 5079037 h 6673820"/>
              <a:gd name="connsiteX371" fmla="*/ 11731188 w 11748700"/>
              <a:gd name="connsiteY371" fmla="*/ 5105039 h 6673820"/>
              <a:gd name="connsiteX372" fmla="*/ 11744189 w 11748700"/>
              <a:gd name="connsiteY372" fmla="*/ 5230715 h 6673820"/>
              <a:gd name="connsiteX373" fmla="*/ 11726855 w 11748700"/>
              <a:gd name="connsiteY373" fmla="*/ 5690082 h 6673820"/>
              <a:gd name="connsiteX374" fmla="*/ 11687852 w 11748700"/>
              <a:gd name="connsiteY374" fmla="*/ 5785422 h 6673820"/>
              <a:gd name="connsiteX375" fmla="*/ 11670517 w 11748700"/>
              <a:gd name="connsiteY375" fmla="*/ 5815757 h 6673820"/>
              <a:gd name="connsiteX376" fmla="*/ 11601179 w 11748700"/>
              <a:gd name="connsiteY376" fmla="*/ 5859094 h 6673820"/>
              <a:gd name="connsiteX377" fmla="*/ 11458168 w 11748700"/>
              <a:gd name="connsiteY377" fmla="*/ 5919765 h 6673820"/>
              <a:gd name="connsiteX378" fmla="*/ 11401831 w 11748700"/>
              <a:gd name="connsiteY378" fmla="*/ 5963101 h 6673820"/>
              <a:gd name="connsiteX379" fmla="*/ 11297823 w 11748700"/>
              <a:gd name="connsiteY379" fmla="*/ 6032440 h 6673820"/>
              <a:gd name="connsiteX380" fmla="*/ 11258820 w 11748700"/>
              <a:gd name="connsiteY380" fmla="*/ 6075776 h 6673820"/>
              <a:gd name="connsiteX381" fmla="*/ 11198149 w 11748700"/>
              <a:gd name="connsiteY381" fmla="*/ 6123446 h 6673820"/>
              <a:gd name="connsiteX382" fmla="*/ 11098475 w 11748700"/>
              <a:gd name="connsiteY382" fmla="*/ 6210119 h 6673820"/>
              <a:gd name="connsiteX383" fmla="*/ 10942464 w 11748700"/>
              <a:gd name="connsiteY383" fmla="*/ 6327128 h 6673820"/>
              <a:gd name="connsiteX384" fmla="*/ 10634775 w 11748700"/>
              <a:gd name="connsiteY384" fmla="*/ 6461471 h 6673820"/>
              <a:gd name="connsiteX385" fmla="*/ 10461429 w 11748700"/>
              <a:gd name="connsiteY385" fmla="*/ 6478806 h 6673820"/>
              <a:gd name="connsiteX386" fmla="*/ 10041065 w 11748700"/>
              <a:gd name="connsiteY386" fmla="*/ 6487473 h 6673820"/>
              <a:gd name="connsiteX387" fmla="*/ 9967393 w 11748700"/>
              <a:gd name="connsiteY387" fmla="*/ 6491807 h 6673820"/>
              <a:gd name="connsiteX388" fmla="*/ 9885054 w 11748700"/>
              <a:gd name="connsiteY388" fmla="*/ 6509141 h 6673820"/>
              <a:gd name="connsiteX389" fmla="*/ 9798381 w 11748700"/>
              <a:gd name="connsiteY389" fmla="*/ 6522142 h 6673820"/>
              <a:gd name="connsiteX390" fmla="*/ 9681372 w 11748700"/>
              <a:gd name="connsiteY390" fmla="*/ 6548144 h 6673820"/>
              <a:gd name="connsiteX391" fmla="*/ 9486358 w 11748700"/>
              <a:gd name="connsiteY391" fmla="*/ 6574146 h 6673820"/>
              <a:gd name="connsiteX392" fmla="*/ 9278343 w 11748700"/>
              <a:gd name="connsiteY392" fmla="*/ 6613149 h 6673820"/>
              <a:gd name="connsiteX393" fmla="*/ 9209004 w 11748700"/>
              <a:gd name="connsiteY393" fmla="*/ 6630483 h 6673820"/>
              <a:gd name="connsiteX394" fmla="*/ 8775639 w 11748700"/>
              <a:gd name="connsiteY394" fmla="*/ 6647818 h 6673820"/>
              <a:gd name="connsiteX395" fmla="*/ 8463617 w 11748700"/>
              <a:gd name="connsiteY395" fmla="*/ 6656485 h 6673820"/>
              <a:gd name="connsiteX396" fmla="*/ 8368276 w 11748700"/>
              <a:gd name="connsiteY396" fmla="*/ 6660819 h 6673820"/>
              <a:gd name="connsiteX397" fmla="*/ 8216599 w 11748700"/>
              <a:gd name="connsiteY397" fmla="*/ 6665153 h 6673820"/>
              <a:gd name="connsiteX398" fmla="*/ 7848239 w 11748700"/>
              <a:gd name="connsiteY398" fmla="*/ 6656485 h 6673820"/>
              <a:gd name="connsiteX399" fmla="*/ 7800568 w 11748700"/>
              <a:gd name="connsiteY399" fmla="*/ 6652152 h 6673820"/>
              <a:gd name="connsiteX400" fmla="*/ 7748565 w 11748700"/>
              <a:gd name="connsiteY400" fmla="*/ 6643484 h 6673820"/>
              <a:gd name="connsiteX401" fmla="*/ 7614221 w 11748700"/>
              <a:gd name="connsiteY401" fmla="*/ 6634817 h 6673820"/>
              <a:gd name="connsiteX402" fmla="*/ 7432208 w 11748700"/>
              <a:gd name="connsiteY402" fmla="*/ 6600148 h 6673820"/>
              <a:gd name="connsiteX403" fmla="*/ 7319533 w 11748700"/>
              <a:gd name="connsiteY403" fmla="*/ 6574146 h 6673820"/>
              <a:gd name="connsiteX404" fmla="*/ 7276197 w 11748700"/>
              <a:gd name="connsiteY404" fmla="*/ 6569812 h 6673820"/>
              <a:gd name="connsiteX405" fmla="*/ 7011844 w 11748700"/>
              <a:gd name="connsiteY405" fmla="*/ 6548144 h 6673820"/>
              <a:gd name="connsiteX406" fmla="*/ 6925171 w 11748700"/>
              <a:gd name="connsiteY406" fmla="*/ 6565479 h 6673820"/>
              <a:gd name="connsiteX407" fmla="*/ 6912170 w 11748700"/>
              <a:gd name="connsiteY407" fmla="*/ 6569812 h 6673820"/>
              <a:gd name="connsiteX408" fmla="*/ 6890502 w 11748700"/>
              <a:gd name="connsiteY408" fmla="*/ 6582813 h 6673820"/>
              <a:gd name="connsiteX409" fmla="*/ 6795162 w 11748700"/>
              <a:gd name="connsiteY409" fmla="*/ 6634817 h 6673820"/>
              <a:gd name="connsiteX410" fmla="*/ 6691154 w 11748700"/>
              <a:gd name="connsiteY410" fmla="*/ 6643484 h 6673820"/>
              <a:gd name="connsiteX411" fmla="*/ 6617482 w 11748700"/>
              <a:gd name="connsiteY411" fmla="*/ 6656485 h 6673820"/>
              <a:gd name="connsiteX412" fmla="*/ 6582813 w 11748700"/>
              <a:gd name="connsiteY412" fmla="*/ 6665153 h 6673820"/>
              <a:gd name="connsiteX413" fmla="*/ 6548144 w 11748700"/>
              <a:gd name="connsiteY413" fmla="*/ 6669486 h 6673820"/>
              <a:gd name="connsiteX414" fmla="*/ 6517808 w 11748700"/>
              <a:gd name="connsiteY414" fmla="*/ 6673820 h 6673820"/>
              <a:gd name="connsiteX415" fmla="*/ 6015105 w 11748700"/>
              <a:gd name="connsiteY415" fmla="*/ 6669486 h 6673820"/>
              <a:gd name="connsiteX416" fmla="*/ 5915431 w 11748700"/>
              <a:gd name="connsiteY416" fmla="*/ 6647818 h 6673820"/>
              <a:gd name="connsiteX417" fmla="*/ 5538403 w 11748700"/>
              <a:gd name="connsiteY417" fmla="*/ 6652152 h 6673820"/>
              <a:gd name="connsiteX418" fmla="*/ 5196045 w 11748700"/>
              <a:gd name="connsiteY418" fmla="*/ 6634817 h 6673820"/>
              <a:gd name="connsiteX419" fmla="*/ 4489660 w 11748700"/>
              <a:gd name="connsiteY419" fmla="*/ 6608815 h 6673820"/>
              <a:gd name="connsiteX420" fmla="*/ 4311981 w 11748700"/>
              <a:gd name="connsiteY420" fmla="*/ 6582813 h 6673820"/>
              <a:gd name="connsiteX421" fmla="*/ 4090965 w 11748700"/>
              <a:gd name="connsiteY421" fmla="*/ 6552478 h 6673820"/>
              <a:gd name="connsiteX422" fmla="*/ 3999958 w 11748700"/>
              <a:gd name="connsiteY422" fmla="*/ 6513475 h 6673820"/>
              <a:gd name="connsiteX423" fmla="*/ 3666267 w 11748700"/>
              <a:gd name="connsiteY423" fmla="*/ 6448470 h 6673820"/>
              <a:gd name="connsiteX424" fmla="*/ 3588261 w 11748700"/>
              <a:gd name="connsiteY424" fmla="*/ 6439803 h 6673820"/>
              <a:gd name="connsiteX425" fmla="*/ 3336910 w 11748700"/>
              <a:gd name="connsiteY425" fmla="*/ 6405134 h 6673820"/>
              <a:gd name="connsiteX426" fmla="*/ 3003219 w 11748700"/>
              <a:gd name="connsiteY426" fmla="*/ 6340129 h 6673820"/>
              <a:gd name="connsiteX427" fmla="*/ 2825539 w 11748700"/>
              <a:gd name="connsiteY427" fmla="*/ 6309793 h 6673820"/>
              <a:gd name="connsiteX428" fmla="*/ 2678195 w 11748700"/>
              <a:gd name="connsiteY428" fmla="*/ 6288125 h 6673820"/>
              <a:gd name="connsiteX429" fmla="*/ 2500515 w 11748700"/>
              <a:gd name="connsiteY429" fmla="*/ 6305460 h 6673820"/>
              <a:gd name="connsiteX430" fmla="*/ 2439844 w 11748700"/>
              <a:gd name="connsiteY430" fmla="*/ 6314127 h 6673820"/>
              <a:gd name="connsiteX431" fmla="*/ 2244830 w 11748700"/>
              <a:gd name="connsiteY431" fmla="*/ 6361797 h 6673820"/>
              <a:gd name="connsiteX432" fmla="*/ 2088819 w 11748700"/>
              <a:gd name="connsiteY432" fmla="*/ 6383465 h 6673820"/>
              <a:gd name="connsiteX433" fmla="*/ 2015147 w 11748700"/>
              <a:gd name="connsiteY433" fmla="*/ 6400800 h 6673820"/>
              <a:gd name="connsiteX434" fmla="*/ 1950142 w 11748700"/>
              <a:gd name="connsiteY434" fmla="*/ 6409467 h 6673820"/>
              <a:gd name="connsiteX435" fmla="*/ 1815799 w 11748700"/>
              <a:gd name="connsiteY435" fmla="*/ 6444137 h 6673820"/>
              <a:gd name="connsiteX436" fmla="*/ 1681456 w 11748700"/>
              <a:gd name="connsiteY436" fmla="*/ 6452804 h 6673820"/>
              <a:gd name="connsiteX437" fmla="*/ 1473440 w 11748700"/>
              <a:gd name="connsiteY437" fmla="*/ 6431136 h 6673820"/>
              <a:gd name="connsiteX438" fmla="*/ 1369433 w 11748700"/>
              <a:gd name="connsiteY438" fmla="*/ 6418135 h 6673820"/>
              <a:gd name="connsiteX439" fmla="*/ 1287093 w 11748700"/>
              <a:gd name="connsiteY439" fmla="*/ 6405134 h 6673820"/>
              <a:gd name="connsiteX440" fmla="*/ 1239423 w 11748700"/>
              <a:gd name="connsiteY440" fmla="*/ 6396466 h 6673820"/>
              <a:gd name="connsiteX441" fmla="*/ 1165751 w 11748700"/>
              <a:gd name="connsiteY441" fmla="*/ 6370464 h 6673820"/>
              <a:gd name="connsiteX442" fmla="*/ 1053076 w 11748700"/>
              <a:gd name="connsiteY442" fmla="*/ 6335795 h 6673820"/>
              <a:gd name="connsiteX443" fmla="*/ 892731 w 11748700"/>
              <a:gd name="connsiteY443" fmla="*/ 6244789 h 6673820"/>
              <a:gd name="connsiteX444" fmla="*/ 858062 w 11748700"/>
              <a:gd name="connsiteY444" fmla="*/ 6218787 h 6673820"/>
              <a:gd name="connsiteX445" fmla="*/ 775723 w 11748700"/>
              <a:gd name="connsiteY445" fmla="*/ 6149448 h 6673820"/>
              <a:gd name="connsiteX446" fmla="*/ 719385 w 11748700"/>
              <a:gd name="connsiteY446" fmla="*/ 6023773 h 6673820"/>
              <a:gd name="connsiteX447" fmla="*/ 654381 w 11748700"/>
              <a:gd name="connsiteY447" fmla="*/ 5950101 h 6673820"/>
              <a:gd name="connsiteX448" fmla="*/ 628379 w 11748700"/>
              <a:gd name="connsiteY448" fmla="*/ 5893763 h 6673820"/>
              <a:gd name="connsiteX449" fmla="*/ 576375 w 11748700"/>
              <a:gd name="connsiteY449" fmla="*/ 5802756 h 6673820"/>
              <a:gd name="connsiteX450" fmla="*/ 489702 w 11748700"/>
              <a:gd name="connsiteY450" fmla="*/ 5620743 h 6673820"/>
              <a:gd name="connsiteX451" fmla="*/ 476701 w 11748700"/>
              <a:gd name="connsiteY451" fmla="*/ 5551405 h 6673820"/>
              <a:gd name="connsiteX452" fmla="*/ 372693 w 11748700"/>
              <a:gd name="connsiteY452" fmla="*/ 5317388 h 6673820"/>
              <a:gd name="connsiteX453" fmla="*/ 359693 w 11748700"/>
              <a:gd name="connsiteY453" fmla="*/ 5269718 h 6673820"/>
              <a:gd name="connsiteX454" fmla="*/ 329357 w 11748700"/>
              <a:gd name="connsiteY454" fmla="*/ 5183045 h 6673820"/>
              <a:gd name="connsiteX455" fmla="*/ 281687 w 11748700"/>
              <a:gd name="connsiteY455" fmla="*/ 5083371 h 6673820"/>
              <a:gd name="connsiteX456" fmla="*/ 251351 w 11748700"/>
              <a:gd name="connsiteY456" fmla="*/ 5009699 h 6673820"/>
              <a:gd name="connsiteX457" fmla="*/ 238350 w 11748700"/>
              <a:gd name="connsiteY457" fmla="*/ 4970696 h 6673820"/>
              <a:gd name="connsiteX458" fmla="*/ 212348 w 11748700"/>
              <a:gd name="connsiteY458" fmla="*/ 4936027 h 6673820"/>
              <a:gd name="connsiteX459" fmla="*/ 177679 w 11748700"/>
              <a:gd name="connsiteY459" fmla="*/ 4849354 h 6673820"/>
              <a:gd name="connsiteX460" fmla="*/ 125675 w 11748700"/>
              <a:gd name="connsiteY460" fmla="*/ 4745346 h 6673820"/>
              <a:gd name="connsiteX461" fmla="*/ 99674 w 11748700"/>
              <a:gd name="connsiteY461" fmla="*/ 4654339 h 6673820"/>
              <a:gd name="connsiteX462" fmla="*/ 73672 w 11748700"/>
              <a:gd name="connsiteY462" fmla="*/ 4602336 h 6673820"/>
              <a:gd name="connsiteX463" fmla="*/ 69338 w 11748700"/>
              <a:gd name="connsiteY463" fmla="*/ 4580667 h 6673820"/>
              <a:gd name="connsiteX464" fmla="*/ 47670 w 11748700"/>
              <a:gd name="connsiteY464" fmla="*/ 4537331 h 6673820"/>
              <a:gd name="connsiteX465" fmla="*/ 39002 w 11748700"/>
              <a:gd name="connsiteY465" fmla="*/ 4515663 h 6673820"/>
              <a:gd name="connsiteX466" fmla="*/ 34669 w 11748700"/>
              <a:gd name="connsiteY466" fmla="*/ 4493994 h 6673820"/>
              <a:gd name="connsiteX467" fmla="*/ 30335 w 11748700"/>
              <a:gd name="connsiteY467" fmla="*/ 4450658 h 6673820"/>
              <a:gd name="connsiteX468" fmla="*/ 21668 w 11748700"/>
              <a:gd name="connsiteY468" fmla="*/ 4428990 h 6673820"/>
              <a:gd name="connsiteX469" fmla="*/ 13001 w 11748700"/>
              <a:gd name="connsiteY469" fmla="*/ 4359651 h 6673820"/>
              <a:gd name="connsiteX470" fmla="*/ 0 w 11748700"/>
              <a:gd name="connsiteY470" fmla="*/ 4238309 h 6673820"/>
              <a:gd name="connsiteX471" fmla="*/ 4333 w 11748700"/>
              <a:gd name="connsiteY471" fmla="*/ 4025960 h 6673820"/>
              <a:gd name="connsiteX472" fmla="*/ 13001 w 11748700"/>
              <a:gd name="connsiteY472" fmla="*/ 3999958 h 6673820"/>
              <a:gd name="connsiteX473" fmla="*/ 17334 w 11748700"/>
              <a:gd name="connsiteY473" fmla="*/ 3973956 h 6673820"/>
              <a:gd name="connsiteX474" fmla="*/ 26002 w 11748700"/>
              <a:gd name="connsiteY474" fmla="*/ 3930620 h 6673820"/>
              <a:gd name="connsiteX475" fmla="*/ 34669 w 11748700"/>
              <a:gd name="connsiteY475" fmla="*/ 3878616 h 6673820"/>
              <a:gd name="connsiteX476" fmla="*/ 43336 w 11748700"/>
              <a:gd name="connsiteY476" fmla="*/ 3861282 h 6673820"/>
              <a:gd name="connsiteX477" fmla="*/ 47670 w 11748700"/>
              <a:gd name="connsiteY477" fmla="*/ 3843947 h 6673820"/>
              <a:gd name="connsiteX478" fmla="*/ 56337 w 11748700"/>
              <a:gd name="connsiteY478" fmla="*/ 3826612 h 6673820"/>
              <a:gd name="connsiteX479" fmla="*/ 69338 w 11748700"/>
              <a:gd name="connsiteY479" fmla="*/ 3787610 h 6673820"/>
              <a:gd name="connsiteX480" fmla="*/ 78005 w 11748700"/>
              <a:gd name="connsiteY480" fmla="*/ 3770275 h 6673820"/>
              <a:gd name="connsiteX481" fmla="*/ 95340 w 11748700"/>
              <a:gd name="connsiteY481" fmla="*/ 3718271 h 6673820"/>
              <a:gd name="connsiteX482" fmla="*/ 104007 w 11748700"/>
              <a:gd name="connsiteY482" fmla="*/ 3696603 h 6673820"/>
              <a:gd name="connsiteX483" fmla="*/ 151677 w 11748700"/>
              <a:gd name="connsiteY483" fmla="*/ 3657600 h 6673820"/>
              <a:gd name="connsiteX484" fmla="*/ 294688 w 11748700"/>
              <a:gd name="connsiteY484" fmla="*/ 3661934 h 6673820"/>
              <a:gd name="connsiteX485" fmla="*/ 359693 w 11748700"/>
              <a:gd name="connsiteY485" fmla="*/ 3692269 h 6673820"/>
              <a:gd name="connsiteX486" fmla="*/ 377027 w 11748700"/>
              <a:gd name="connsiteY486" fmla="*/ 3709604 h 6673820"/>
              <a:gd name="connsiteX487" fmla="*/ 437698 w 11748700"/>
              <a:gd name="connsiteY487" fmla="*/ 3726938 h 6673820"/>
              <a:gd name="connsiteX488" fmla="*/ 511177 w 11748700"/>
              <a:gd name="connsiteY48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220565 w 11748700"/>
              <a:gd name="connsiteY124" fmla="*/ 4568062 h 6673820"/>
              <a:gd name="connsiteX125" fmla="*/ 7436542 w 11748700"/>
              <a:gd name="connsiteY125" fmla="*/ 4619670 h 6673820"/>
              <a:gd name="connsiteX126" fmla="*/ 7492879 w 11748700"/>
              <a:gd name="connsiteY126" fmla="*/ 4632671 h 6673820"/>
              <a:gd name="connsiteX127" fmla="*/ 7505880 w 11748700"/>
              <a:gd name="connsiteY127" fmla="*/ 4637005 h 6673820"/>
              <a:gd name="connsiteX128" fmla="*/ 7531882 w 11748700"/>
              <a:gd name="connsiteY128" fmla="*/ 4641338 h 6673820"/>
              <a:gd name="connsiteX129" fmla="*/ 7562218 w 11748700"/>
              <a:gd name="connsiteY129" fmla="*/ 4650006 h 6673820"/>
              <a:gd name="connsiteX130" fmla="*/ 7570885 w 11748700"/>
              <a:gd name="connsiteY130" fmla="*/ 4663007 h 6673820"/>
              <a:gd name="connsiteX131" fmla="*/ 7588220 w 11748700"/>
              <a:gd name="connsiteY131" fmla="*/ 4697676 h 6673820"/>
              <a:gd name="connsiteX132" fmla="*/ 7601220 w 11748700"/>
              <a:gd name="connsiteY132" fmla="*/ 4715010 h 6673820"/>
              <a:gd name="connsiteX133" fmla="*/ 7614221 w 11748700"/>
              <a:gd name="connsiteY133" fmla="*/ 4728011 h 6673820"/>
              <a:gd name="connsiteX134" fmla="*/ 7622889 w 11748700"/>
              <a:gd name="connsiteY134" fmla="*/ 4745346 h 6673820"/>
              <a:gd name="connsiteX135" fmla="*/ 7640223 w 11748700"/>
              <a:gd name="connsiteY135" fmla="*/ 4767014 h 6673820"/>
              <a:gd name="connsiteX136" fmla="*/ 7661892 w 11748700"/>
              <a:gd name="connsiteY136" fmla="*/ 4801683 h 6673820"/>
              <a:gd name="connsiteX137" fmla="*/ 7666225 w 11748700"/>
              <a:gd name="connsiteY137" fmla="*/ 4814684 h 6673820"/>
              <a:gd name="connsiteX138" fmla="*/ 7674893 w 11748700"/>
              <a:gd name="connsiteY138" fmla="*/ 4827685 h 6673820"/>
              <a:gd name="connsiteX139" fmla="*/ 7731230 w 11748700"/>
              <a:gd name="connsiteY139" fmla="*/ 4888356 h 6673820"/>
              <a:gd name="connsiteX140" fmla="*/ 7744231 w 11748700"/>
              <a:gd name="connsiteY140" fmla="*/ 4901357 h 6673820"/>
              <a:gd name="connsiteX141" fmla="*/ 7765899 w 11748700"/>
              <a:gd name="connsiteY141" fmla="*/ 4931693 h 6673820"/>
              <a:gd name="connsiteX142" fmla="*/ 7809236 w 11748700"/>
              <a:gd name="connsiteY142" fmla="*/ 4966362 h 6673820"/>
              <a:gd name="connsiteX143" fmla="*/ 7908910 w 11748700"/>
              <a:gd name="connsiteY143" fmla="*/ 4962028 h 6673820"/>
              <a:gd name="connsiteX144" fmla="*/ 7973914 w 11748700"/>
              <a:gd name="connsiteY144" fmla="*/ 4953361 h 6673820"/>
              <a:gd name="connsiteX145" fmla="*/ 7995583 w 11748700"/>
              <a:gd name="connsiteY145" fmla="*/ 4949028 h 6673820"/>
              <a:gd name="connsiteX146" fmla="*/ 8069255 w 11748700"/>
              <a:gd name="connsiteY146" fmla="*/ 4944694 h 6673820"/>
              <a:gd name="connsiteX147" fmla="*/ 8147260 w 11748700"/>
              <a:gd name="connsiteY147" fmla="*/ 4931693 h 6673820"/>
              <a:gd name="connsiteX148" fmla="*/ 8199264 w 11748700"/>
              <a:gd name="connsiteY148" fmla="*/ 4918692 h 6673820"/>
              <a:gd name="connsiteX149" fmla="*/ 8238267 w 11748700"/>
              <a:gd name="connsiteY149" fmla="*/ 4910025 h 6673820"/>
              <a:gd name="connsiteX150" fmla="*/ 8298938 w 11748700"/>
              <a:gd name="connsiteY150" fmla="*/ 4875355 h 6673820"/>
              <a:gd name="connsiteX151" fmla="*/ 8320606 w 11748700"/>
              <a:gd name="connsiteY151" fmla="*/ 4866688 h 6673820"/>
              <a:gd name="connsiteX152" fmla="*/ 8342275 w 11748700"/>
              <a:gd name="connsiteY152" fmla="*/ 4853687 h 6673820"/>
              <a:gd name="connsiteX153" fmla="*/ 8411613 w 11748700"/>
              <a:gd name="connsiteY153" fmla="*/ 4823352 h 6673820"/>
              <a:gd name="connsiteX154" fmla="*/ 8433281 w 11748700"/>
              <a:gd name="connsiteY154" fmla="*/ 4810351 h 6673820"/>
              <a:gd name="connsiteX155" fmla="*/ 8463617 w 11748700"/>
              <a:gd name="connsiteY155" fmla="*/ 4788683 h 6673820"/>
              <a:gd name="connsiteX156" fmla="*/ 8532955 w 11748700"/>
              <a:gd name="connsiteY156" fmla="*/ 4758347 h 6673820"/>
              <a:gd name="connsiteX157" fmla="*/ 8576292 w 11748700"/>
              <a:gd name="connsiteY157" fmla="*/ 4736679 h 6673820"/>
              <a:gd name="connsiteX158" fmla="*/ 8597960 w 11748700"/>
              <a:gd name="connsiteY158" fmla="*/ 4723678 h 6673820"/>
              <a:gd name="connsiteX159" fmla="*/ 8632629 w 11748700"/>
              <a:gd name="connsiteY159" fmla="*/ 4706343 h 6673820"/>
              <a:gd name="connsiteX160" fmla="*/ 8671632 w 11748700"/>
              <a:gd name="connsiteY160" fmla="*/ 4680341 h 6673820"/>
              <a:gd name="connsiteX161" fmla="*/ 8727969 w 11748700"/>
              <a:gd name="connsiteY161" fmla="*/ 4641338 h 6673820"/>
              <a:gd name="connsiteX162" fmla="*/ 8758305 w 11748700"/>
              <a:gd name="connsiteY162" fmla="*/ 4615337 h 6673820"/>
              <a:gd name="connsiteX163" fmla="*/ 8827643 w 11748700"/>
              <a:gd name="connsiteY163" fmla="*/ 4567666 h 6673820"/>
              <a:gd name="connsiteX164" fmla="*/ 8914316 w 11748700"/>
              <a:gd name="connsiteY164" fmla="*/ 4515663 h 6673820"/>
              <a:gd name="connsiteX165" fmla="*/ 8940318 w 11748700"/>
              <a:gd name="connsiteY165" fmla="*/ 4493994 h 6673820"/>
              <a:gd name="connsiteX166" fmla="*/ 8961986 w 11748700"/>
              <a:gd name="connsiteY166" fmla="*/ 4472326 h 6673820"/>
              <a:gd name="connsiteX167" fmla="*/ 9000989 w 11748700"/>
              <a:gd name="connsiteY167" fmla="*/ 4437657 h 6673820"/>
              <a:gd name="connsiteX168" fmla="*/ 9022657 w 11748700"/>
              <a:gd name="connsiteY168" fmla="*/ 4415989 h 6673820"/>
              <a:gd name="connsiteX169" fmla="*/ 9052993 w 11748700"/>
              <a:gd name="connsiteY169" fmla="*/ 4389987 h 6673820"/>
              <a:gd name="connsiteX170" fmla="*/ 9109330 w 11748700"/>
              <a:gd name="connsiteY170" fmla="*/ 4329316 h 6673820"/>
              <a:gd name="connsiteX171" fmla="*/ 9165668 w 11748700"/>
              <a:gd name="connsiteY171" fmla="*/ 4290313 h 6673820"/>
              <a:gd name="connsiteX172" fmla="*/ 9191670 w 11748700"/>
              <a:gd name="connsiteY172" fmla="*/ 4268645 h 6673820"/>
              <a:gd name="connsiteX173" fmla="*/ 9248007 w 11748700"/>
              <a:gd name="connsiteY173" fmla="*/ 4238309 h 6673820"/>
              <a:gd name="connsiteX174" fmla="*/ 9339014 w 11748700"/>
              <a:gd name="connsiteY174" fmla="*/ 4155970 h 6673820"/>
              <a:gd name="connsiteX175" fmla="*/ 9430020 w 11748700"/>
              <a:gd name="connsiteY175" fmla="*/ 4025960 h 6673820"/>
              <a:gd name="connsiteX176" fmla="*/ 9495025 w 11748700"/>
              <a:gd name="connsiteY176" fmla="*/ 3900284 h 6673820"/>
              <a:gd name="connsiteX177" fmla="*/ 9568697 w 11748700"/>
              <a:gd name="connsiteY177" fmla="*/ 3796277 h 6673820"/>
              <a:gd name="connsiteX178" fmla="*/ 9612034 w 11748700"/>
              <a:gd name="connsiteY178" fmla="*/ 3713937 h 6673820"/>
              <a:gd name="connsiteX179" fmla="*/ 9655370 w 11748700"/>
              <a:gd name="connsiteY179" fmla="*/ 3644599 h 6673820"/>
              <a:gd name="connsiteX180" fmla="*/ 9651037 w 11748700"/>
              <a:gd name="connsiteY180" fmla="*/ 3475587 h 6673820"/>
              <a:gd name="connsiteX181" fmla="*/ 9612034 w 11748700"/>
              <a:gd name="connsiteY181" fmla="*/ 3410582 h 6673820"/>
              <a:gd name="connsiteX182" fmla="*/ 9473357 w 11748700"/>
              <a:gd name="connsiteY182" fmla="*/ 3237236 h 6673820"/>
              <a:gd name="connsiteX183" fmla="*/ 9399685 w 11748700"/>
              <a:gd name="connsiteY183" fmla="*/ 3176565 h 6673820"/>
              <a:gd name="connsiteX184" fmla="*/ 9347681 w 11748700"/>
              <a:gd name="connsiteY184" fmla="*/ 3128895 h 6673820"/>
              <a:gd name="connsiteX185" fmla="*/ 9217672 w 11748700"/>
              <a:gd name="connsiteY185" fmla="*/ 3042222 h 6673820"/>
              <a:gd name="connsiteX186" fmla="*/ 9083329 w 11748700"/>
              <a:gd name="connsiteY186" fmla="*/ 2968550 h 6673820"/>
              <a:gd name="connsiteX187" fmla="*/ 8983655 w 11748700"/>
              <a:gd name="connsiteY187" fmla="*/ 2933881 h 6673820"/>
              <a:gd name="connsiteX188" fmla="*/ 8831977 w 11748700"/>
              <a:gd name="connsiteY188" fmla="*/ 2873210 h 6673820"/>
              <a:gd name="connsiteX189" fmla="*/ 8680299 w 11748700"/>
              <a:gd name="connsiteY189" fmla="*/ 2803871 h 6673820"/>
              <a:gd name="connsiteX190" fmla="*/ 8567624 w 11748700"/>
              <a:gd name="connsiteY190" fmla="*/ 2773536 h 6673820"/>
              <a:gd name="connsiteX191" fmla="*/ 8446282 w 11748700"/>
              <a:gd name="connsiteY191" fmla="*/ 2730199 h 6673820"/>
              <a:gd name="connsiteX192" fmla="*/ 8242601 w 11748700"/>
              <a:gd name="connsiteY192" fmla="*/ 2673862 h 6673820"/>
              <a:gd name="connsiteX193" fmla="*/ 7917577 w 11748700"/>
              <a:gd name="connsiteY193" fmla="*/ 2561187 h 6673820"/>
              <a:gd name="connsiteX194" fmla="*/ 7683560 w 11748700"/>
              <a:gd name="connsiteY194" fmla="*/ 2496182 h 6673820"/>
              <a:gd name="connsiteX195" fmla="*/ 7302199 w 11748700"/>
              <a:gd name="connsiteY195" fmla="*/ 2379173 h 6673820"/>
              <a:gd name="connsiteX196" fmla="*/ 6920838 w 11748700"/>
              <a:gd name="connsiteY196" fmla="*/ 2322836 h 6673820"/>
              <a:gd name="connsiteX197" fmla="*/ 6799495 w 11748700"/>
              <a:gd name="connsiteY197" fmla="*/ 2288167 h 6673820"/>
              <a:gd name="connsiteX198" fmla="*/ 6730157 w 11748700"/>
              <a:gd name="connsiteY198" fmla="*/ 2279500 h 6673820"/>
              <a:gd name="connsiteX199" fmla="*/ 6630483 w 11748700"/>
              <a:gd name="connsiteY199" fmla="*/ 2262165 h 6673820"/>
              <a:gd name="connsiteX200" fmla="*/ 6582813 w 11748700"/>
              <a:gd name="connsiteY200" fmla="*/ 2249164 h 6673820"/>
              <a:gd name="connsiteX201" fmla="*/ 6478805 w 11748700"/>
              <a:gd name="connsiteY201" fmla="*/ 2240497 h 6673820"/>
              <a:gd name="connsiteX202" fmla="*/ 5997770 w 11748700"/>
              <a:gd name="connsiteY202" fmla="*/ 2227496 h 6673820"/>
              <a:gd name="connsiteX203" fmla="*/ 5183044 w 11748700"/>
              <a:gd name="connsiteY203" fmla="*/ 2223162 h 6673820"/>
              <a:gd name="connsiteX204" fmla="*/ 4593668 w 11748700"/>
              <a:gd name="connsiteY204" fmla="*/ 2201494 h 6673820"/>
              <a:gd name="connsiteX205" fmla="*/ 4467992 w 11748700"/>
              <a:gd name="connsiteY205" fmla="*/ 2188493 h 6673820"/>
              <a:gd name="connsiteX206" fmla="*/ 4277311 w 11748700"/>
              <a:gd name="connsiteY206" fmla="*/ 2171158 h 6673820"/>
              <a:gd name="connsiteX207" fmla="*/ 4207973 w 11748700"/>
              <a:gd name="connsiteY207" fmla="*/ 2162491 h 6673820"/>
              <a:gd name="connsiteX208" fmla="*/ 4168970 w 11748700"/>
              <a:gd name="connsiteY208" fmla="*/ 2153824 h 6673820"/>
              <a:gd name="connsiteX209" fmla="*/ 3722604 w 11748700"/>
              <a:gd name="connsiteY209" fmla="*/ 2145156 h 6673820"/>
              <a:gd name="connsiteX210" fmla="*/ 3627264 w 11748700"/>
              <a:gd name="connsiteY210" fmla="*/ 2136489 h 6673820"/>
              <a:gd name="connsiteX211" fmla="*/ 3592595 w 11748700"/>
              <a:gd name="connsiteY211" fmla="*/ 2123488 h 6673820"/>
              <a:gd name="connsiteX212" fmla="*/ 3471253 w 11748700"/>
              <a:gd name="connsiteY212" fmla="*/ 2101820 h 6673820"/>
              <a:gd name="connsiteX213" fmla="*/ 3349911 w 11748700"/>
              <a:gd name="connsiteY213" fmla="*/ 2054150 h 6673820"/>
              <a:gd name="connsiteX214" fmla="*/ 3228568 w 11748700"/>
              <a:gd name="connsiteY214" fmla="*/ 2006480 h 6673820"/>
              <a:gd name="connsiteX215" fmla="*/ 3206900 w 11748700"/>
              <a:gd name="connsiteY215" fmla="*/ 1989145 h 6673820"/>
              <a:gd name="connsiteX216" fmla="*/ 3163564 w 11748700"/>
              <a:gd name="connsiteY216" fmla="*/ 1967477 h 6673820"/>
              <a:gd name="connsiteX217" fmla="*/ 3124561 w 11748700"/>
              <a:gd name="connsiteY217" fmla="*/ 1932808 h 6673820"/>
              <a:gd name="connsiteX218" fmla="*/ 3094225 w 11748700"/>
              <a:gd name="connsiteY218" fmla="*/ 1911139 h 6673820"/>
              <a:gd name="connsiteX219" fmla="*/ 3020553 w 11748700"/>
              <a:gd name="connsiteY219" fmla="*/ 1850468 h 6673820"/>
              <a:gd name="connsiteX220" fmla="*/ 2994551 w 11748700"/>
              <a:gd name="connsiteY220" fmla="*/ 1828800 h 6673820"/>
              <a:gd name="connsiteX221" fmla="*/ 2977217 w 11748700"/>
              <a:gd name="connsiteY221" fmla="*/ 1807132 h 6673820"/>
              <a:gd name="connsiteX222" fmla="*/ 2964216 w 11748700"/>
              <a:gd name="connsiteY222" fmla="*/ 1794131 h 6673820"/>
              <a:gd name="connsiteX223" fmla="*/ 2951215 w 11748700"/>
              <a:gd name="connsiteY223" fmla="*/ 1768129 h 6673820"/>
              <a:gd name="connsiteX224" fmla="*/ 2933880 w 11748700"/>
              <a:gd name="connsiteY224" fmla="*/ 1746461 h 6673820"/>
              <a:gd name="connsiteX225" fmla="*/ 2916546 w 11748700"/>
              <a:gd name="connsiteY225" fmla="*/ 1720459 h 6673820"/>
              <a:gd name="connsiteX226" fmla="*/ 2899211 w 11748700"/>
              <a:gd name="connsiteY226" fmla="*/ 1703124 h 6673820"/>
              <a:gd name="connsiteX227" fmla="*/ 2890544 w 11748700"/>
              <a:gd name="connsiteY227" fmla="*/ 1690123 h 6673820"/>
              <a:gd name="connsiteX228" fmla="*/ 2829873 w 11748700"/>
              <a:gd name="connsiteY228" fmla="*/ 1607784 h 6673820"/>
              <a:gd name="connsiteX229" fmla="*/ 2816872 w 11748700"/>
              <a:gd name="connsiteY229" fmla="*/ 1577448 h 6673820"/>
              <a:gd name="connsiteX230" fmla="*/ 2812538 w 11748700"/>
              <a:gd name="connsiteY230" fmla="*/ 1542779 h 6673820"/>
              <a:gd name="connsiteX231" fmla="*/ 2808204 w 11748700"/>
              <a:gd name="connsiteY231" fmla="*/ 1430104 h 6673820"/>
              <a:gd name="connsiteX232" fmla="*/ 2799537 w 11748700"/>
              <a:gd name="connsiteY232" fmla="*/ 1391101 h 6673820"/>
              <a:gd name="connsiteX233" fmla="*/ 2795203 w 11748700"/>
              <a:gd name="connsiteY233" fmla="*/ 1343431 h 6673820"/>
              <a:gd name="connsiteX234" fmla="*/ 2786536 w 11748700"/>
              <a:gd name="connsiteY234" fmla="*/ 1300095 h 6673820"/>
              <a:gd name="connsiteX235" fmla="*/ 2773535 w 11748700"/>
              <a:gd name="connsiteY235" fmla="*/ 1152751 h 6673820"/>
              <a:gd name="connsiteX236" fmla="*/ 2769202 w 11748700"/>
              <a:gd name="connsiteY236" fmla="*/ 1135416 h 6673820"/>
              <a:gd name="connsiteX237" fmla="*/ 2777869 w 11748700"/>
              <a:gd name="connsiteY237" fmla="*/ 996739 h 6673820"/>
              <a:gd name="connsiteX238" fmla="*/ 2786536 w 11748700"/>
              <a:gd name="connsiteY238" fmla="*/ 966404 h 6673820"/>
              <a:gd name="connsiteX239" fmla="*/ 2812538 w 11748700"/>
              <a:gd name="connsiteY239" fmla="*/ 905733 h 6673820"/>
              <a:gd name="connsiteX240" fmla="*/ 2847207 w 11748700"/>
              <a:gd name="connsiteY240" fmla="*/ 862396 h 6673820"/>
              <a:gd name="connsiteX241" fmla="*/ 2864542 w 11748700"/>
              <a:gd name="connsiteY241" fmla="*/ 840728 h 6673820"/>
              <a:gd name="connsiteX242" fmla="*/ 2881876 w 11748700"/>
              <a:gd name="connsiteY242" fmla="*/ 827727 h 6673820"/>
              <a:gd name="connsiteX243" fmla="*/ 2894877 w 11748700"/>
              <a:gd name="connsiteY243" fmla="*/ 819060 h 6673820"/>
              <a:gd name="connsiteX244" fmla="*/ 2912212 w 11748700"/>
              <a:gd name="connsiteY244" fmla="*/ 801725 h 6673820"/>
              <a:gd name="connsiteX245" fmla="*/ 3003219 w 11748700"/>
              <a:gd name="connsiteY245" fmla="*/ 775723 h 6673820"/>
              <a:gd name="connsiteX246" fmla="*/ 3115893 w 11748700"/>
              <a:gd name="connsiteY246" fmla="*/ 749721 h 6673820"/>
              <a:gd name="connsiteX247" fmla="*/ 3137562 w 11748700"/>
              <a:gd name="connsiteY247" fmla="*/ 741054 h 6673820"/>
              <a:gd name="connsiteX248" fmla="*/ 3163564 w 11748700"/>
              <a:gd name="connsiteY248" fmla="*/ 732387 h 6673820"/>
              <a:gd name="connsiteX249" fmla="*/ 3219901 w 11748700"/>
              <a:gd name="connsiteY249" fmla="*/ 702051 h 6673820"/>
              <a:gd name="connsiteX250" fmla="*/ 3237236 w 11748700"/>
              <a:gd name="connsiteY250" fmla="*/ 689050 h 6673820"/>
              <a:gd name="connsiteX251" fmla="*/ 3293573 w 11748700"/>
              <a:gd name="connsiteY251" fmla="*/ 663048 h 6673820"/>
              <a:gd name="connsiteX252" fmla="*/ 3323909 w 11748700"/>
              <a:gd name="connsiteY252" fmla="*/ 650047 h 6673820"/>
              <a:gd name="connsiteX253" fmla="*/ 3362911 w 11748700"/>
              <a:gd name="connsiteY253" fmla="*/ 641380 h 6673820"/>
              <a:gd name="connsiteX254" fmla="*/ 3488587 w 11748700"/>
              <a:gd name="connsiteY254" fmla="*/ 619712 h 6673820"/>
              <a:gd name="connsiteX255" fmla="*/ 3644599 w 11748700"/>
              <a:gd name="connsiteY255" fmla="*/ 598044 h 6673820"/>
              <a:gd name="connsiteX256" fmla="*/ 3731272 w 11748700"/>
              <a:gd name="connsiteY256" fmla="*/ 589376 h 6673820"/>
              <a:gd name="connsiteX257" fmla="*/ 3809277 w 11748700"/>
              <a:gd name="connsiteY257" fmla="*/ 576375 h 6673820"/>
              <a:gd name="connsiteX258" fmla="*/ 3891617 w 11748700"/>
              <a:gd name="connsiteY258" fmla="*/ 567708 h 6673820"/>
              <a:gd name="connsiteX259" fmla="*/ 4359651 w 11748700"/>
              <a:gd name="connsiteY259" fmla="*/ 533039 h 6673820"/>
              <a:gd name="connsiteX260" fmla="*/ 4428989 w 11748700"/>
              <a:gd name="connsiteY260" fmla="*/ 520038 h 6673820"/>
              <a:gd name="connsiteX261" fmla="*/ 4554665 w 11748700"/>
              <a:gd name="connsiteY261" fmla="*/ 507037 h 6673820"/>
              <a:gd name="connsiteX262" fmla="*/ 4654339 w 11748700"/>
              <a:gd name="connsiteY262" fmla="*/ 485369 h 6673820"/>
              <a:gd name="connsiteX263" fmla="*/ 4758347 w 11748700"/>
              <a:gd name="connsiteY263" fmla="*/ 437699 h 6673820"/>
              <a:gd name="connsiteX264" fmla="*/ 4888356 w 11748700"/>
              <a:gd name="connsiteY264" fmla="*/ 416030 h 6673820"/>
              <a:gd name="connsiteX265" fmla="*/ 5105039 w 11748700"/>
              <a:gd name="connsiteY265" fmla="*/ 364027 h 6673820"/>
              <a:gd name="connsiteX266" fmla="*/ 5209046 w 11748700"/>
              <a:gd name="connsiteY266" fmla="*/ 351026 h 6673820"/>
              <a:gd name="connsiteX267" fmla="*/ 5386726 w 11748700"/>
              <a:gd name="connsiteY267" fmla="*/ 329357 h 6673820"/>
              <a:gd name="connsiteX268" fmla="*/ 5560072 w 11748700"/>
              <a:gd name="connsiteY268" fmla="*/ 320690 h 6673820"/>
              <a:gd name="connsiteX269" fmla="*/ 5742085 w 11748700"/>
              <a:gd name="connsiteY269" fmla="*/ 312023 h 6673820"/>
              <a:gd name="connsiteX270" fmla="*/ 5958767 w 11748700"/>
              <a:gd name="connsiteY270" fmla="*/ 307689 h 6673820"/>
              <a:gd name="connsiteX271" fmla="*/ 6114779 w 11748700"/>
              <a:gd name="connsiteY271" fmla="*/ 303355 h 6673820"/>
              <a:gd name="connsiteX272" fmla="*/ 6270790 w 11748700"/>
              <a:gd name="connsiteY272" fmla="*/ 281687 h 6673820"/>
              <a:gd name="connsiteX273" fmla="*/ 6392132 w 11748700"/>
              <a:gd name="connsiteY273" fmla="*/ 268686 h 6673820"/>
              <a:gd name="connsiteX274" fmla="*/ 6695488 w 11748700"/>
              <a:gd name="connsiteY274" fmla="*/ 260019 h 6673820"/>
              <a:gd name="connsiteX275" fmla="*/ 6764826 w 11748700"/>
              <a:gd name="connsiteY275" fmla="*/ 251352 h 6673820"/>
              <a:gd name="connsiteX276" fmla="*/ 6907837 w 11748700"/>
              <a:gd name="connsiteY276" fmla="*/ 238351 h 6673820"/>
              <a:gd name="connsiteX277" fmla="*/ 6959840 w 11748700"/>
              <a:gd name="connsiteY277" fmla="*/ 229683 h 6673820"/>
              <a:gd name="connsiteX278" fmla="*/ 6998843 w 11748700"/>
              <a:gd name="connsiteY278" fmla="*/ 212349 h 6673820"/>
              <a:gd name="connsiteX279" fmla="*/ 7115852 w 11748700"/>
              <a:gd name="connsiteY279" fmla="*/ 199348 h 6673820"/>
              <a:gd name="connsiteX280" fmla="*/ 7159188 w 11748700"/>
              <a:gd name="connsiteY280" fmla="*/ 186347 h 6673820"/>
              <a:gd name="connsiteX281" fmla="*/ 7189524 w 11748700"/>
              <a:gd name="connsiteY281" fmla="*/ 182013 h 6673820"/>
              <a:gd name="connsiteX282" fmla="*/ 7380204 w 11748700"/>
              <a:gd name="connsiteY282" fmla="*/ 173346 h 6673820"/>
              <a:gd name="connsiteX283" fmla="*/ 7440875 w 11748700"/>
              <a:gd name="connsiteY283" fmla="*/ 164679 h 6673820"/>
              <a:gd name="connsiteX284" fmla="*/ 7466877 w 11748700"/>
              <a:gd name="connsiteY284" fmla="*/ 156011 h 6673820"/>
              <a:gd name="connsiteX285" fmla="*/ 7514548 w 11748700"/>
              <a:gd name="connsiteY285" fmla="*/ 143010 h 6673820"/>
              <a:gd name="connsiteX286" fmla="*/ 7527548 w 11748700"/>
              <a:gd name="connsiteY286" fmla="*/ 134343 h 6673820"/>
              <a:gd name="connsiteX287" fmla="*/ 7570885 w 11748700"/>
              <a:gd name="connsiteY287" fmla="*/ 121342 h 6673820"/>
              <a:gd name="connsiteX288" fmla="*/ 7609888 w 11748700"/>
              <a:gd name="connsiteY288" fmla="*/ 104008 h 6673820"/>
              <a:gd name="connsiteX289" fmla="*/ 7726896 w 11748700"/>
              <a:gd name="connsiteY289" fmla="*/ 82339 h 6673820"/>
              <a:gd name="connsiteX290" fmla="*/ 7752898 w 11748700"/>
              <a:gd name="connsiteY290" fmla="*/ 78006 h 6673820"/>
              <a:gd name="connsiteX291" fmla="*/ 7787567 w 11748700"/>
              <a:gd name="connsiteY291" fmla="*/ 73672 h 6673820"/>
              <a:gd name="connsiteX292" fmla="*/ 7804902 w 11748700"/>
              <a:gd name="connsiteY292" fmla="*/ 69338 h 6673820"/>
              <a:gd name="connsiteX293" fmla="*/ 7913243 w 11748700"/>
              <a:gd name="connsiteY293" fmla="*/ 65005 h 6673820"/>
              <a:gd name="connsiteX294" fmla="*/ 8021584 w 11748700"/>
              <a:gd name="connsiteY294" fmla="*/ 47670 h 6673820"/>
              <a:gd name="connsiteX295" fmla="*/ 8064921 w 11748700"/>
              <a:gd name="connsiteY295" fmla="*/ 34669 h 6673820"/>
              <a:gd name="connsiteX296" fmla="*/ 8099590 w 11748700"/>
              <a:gd name="connsiteY296" fmla="*/ 21668 h 6673820"/>
              <a:gd name="connsiteX297" fmla="*/ 8121258 w 11748700"/>
              <a:gd name="connsiteY297" fmla="*/ 13001 h 6673820"/>
              <a:gd name="connsiteX298" fmla="*/ 8134259 w 11748700"/>
              <a:gd name="connsiteY298" fmla="*/ 8667 h 6673820"/>
              <a:gd name="connsiteX299" fmla="*/ 8155928 w 11748700"/>
              <a:gd name="connsiteY299" fmla="*/ 0 h 6673820"/>
              <a:gd name="connsiteX300" fmla="*/ 8216599 w 11748700"/>
              <a:gd name="connsiteY300" fmla="*/ 4334 h 6673820"/>
              <a:gd name="connsiteX301" fmla="*/ 8238267 w 11748700"/>
              <a:gd name="connsiteY301" fmla="*/ 13001 h 6673820"/>
              <a:gd name="connsiteX302" fmla="*/ 8272936 w 11748700"/>
              <a:gd name="connsiteY302" fmla="*/ 17335 h 6673820"/>
              <a:gd name="connsiteX303" fmla="*/ 8303272 w 11748700"/>
              <a:gd name="connsiteY303" fmla="*/ 30336 h 6673820"/>
              <a:gd name="connsiteX304" fmla="*/ 8337941 w 11748700"/>
              <a:gd name="connsiteY304" fmla="*/ 34669 h 6673820"/>
              <a:gd name="connsiteX305" fmla="*/ 8476618 w 11748700"/>
              <a:gd name="connsiteY305" fmla="*/ 43337 h 6673820"/>
              <a:gd name="connsiteX306" fmla="*/ 8576292 w 11748700"/>
              <a:gd name="connsiteY306" fmla="*/ 47670 h 6673820"/>
              <a:gd name="connsiteX307" fmla="*/ 8671632 w 11748700"/>
              <a:gd name="connsiteY307" fmla="*/ 69338 h 6673820"/>
              <a:gd name="connsiteX308" fmla="*/ 8762639 w 11748700"/>
              <a:gd name="connsiteY308" fmla="*/ 78006 h 6673820"/>
              <a:gd name="connsiteX309" fmla="*/ 8892648 w 11748700"/>
              <a:gd name="connsiteY309" fmla="*/ 104008 h 6673820"/>
              <a:gd name="connsiteX310" fmla="*/ 8948985 w 11748700"/>
              <a:gd name="connsiteY310" fmla="*/ 117009 h 6673820"/>
              <a:gd name="connsiteX311" fmla="*/ 9187336 w 11748700"/>
              <a:gd name="connsiteY311" fmla="*/ 156011 h 6673820"/>
              <a:gd name="connsiteX312" fmla="*/ 9282676 w 11748700"/>
              <a:gd name="connsiteY312" fmla="*/ 173346 h 6673820"/>
              <a:gd name="connsiteX313" fmla="*/ 9404019 w 11748700"/>
              <a:gd name="connsiteY313" fmla="*/ 186347 h 6673820"/>
              <a:gd name="connsiteX314" fmla="*/ 9464690 w 11748700"/>
              <a:gd name="connsiteY314" fmla="*/ 195014 h 6673820"/>
              <a:gd name="connsiteX315" fmla="*/ 9698707 w 11748700"/>
              <a:gd name="connsiteY315" fmla="*/ 216683 h 6673820"/>
              <a:gd name="connsiteX316" fmla="*/ 9785380 w 11748700"/>
              <a:gd name="connsiteY316" fmla="*/ 229683 h 6673820"/>
              <a:gd name="connsiteX317" fmla="*/ 9885054 w 11748700"/>
              <a:gd name="connsiteY317" fmla="*/ 251352 h 6673820"/>
              <a:gd name="connsiteX318" fmla="*/ 9958726 w 11748700"/>
              <a:gd name="connsiteY318" fmla="*/ 255685 h 6673820"/>
              <a:gd name="connsiteX319" fmla="*/ 10114737 w 11748700"/>
              <a:gd name="connsiteY319" fmla="*/ 260019 h 6673820"/>
              <a:gd name="connsiteX320" fmla="*/ 10205744 w 11748700"/>
              <a:gd name="connsiteY320" fmla="*/ 273020 h 6673820"/>
              <a:gd name="connsiteX321" fmla="*/ 10357421 w 11748700"/>
              <a:gd name="connsiteY321" fmla="*/ 281687 h 6673820"/>
              <a:gd name="connsiteX322" fmla="*/ 10405092 w 11748700"/>
              <a:gd name="connsiteY322" fmla="*/ 286021 h 6673820"/>
              <a:gd name="connsiteX323" fmla="*/ 10452762 w 11748700"/>
              <a:gd name="connsiteY323" fmla="*/ 299022 h 6673820"/>
              <a:gd name="connsiteX324" fmla="*/ 10483097 w 11748700"/>
              <a:gd name="connsiteY324" fmla="*/ 303355 h 6673820"/>
              <a:gd name="connsiteX325" fmla="*/ 10552436 w 11748700"/>
              <a:gd name="connsiteY325" fmla="*/ 312023 h 6673820"/>
              <a:gd name="connsiteX326" fmla="*/ 10634775 w 11748700"/>
              <a:gd name="connsiteY326" fmla="*/ 333691 h 6673820"/>
              <a:gd name="connsiteX327" fmla="*/ 10717114 w 11748700"/>
              <a:gd name="connsiteY327" fmla="*/ 342358 h 6673820"/>
              <a:gd name="connsiteX328" fmla="*/ 10773452 w 11748700"/>
              <a:gd name="connsiteY328" fmla="*/ 364027 h 6673820"/>
              <a:gd name="connsiteX329" fmla="*/ 10842790 w 11748700"/>
              <a:gd name="connsiteY329" fmla="*/ 385695 h 6673820"/>
              <a:gd name="connsiteX330" fmla="*/ 10903461 w 11748700"/>
              <a:gd name="connsiteY330" fmla="*/ 390028 h 6673820"/>
              <a:gd name="connsiteX331" fmla="*/ 10981467 w 11748700"/>
              <a:gd name="connsiteY331" fmla="*/ 424698 h 6673820"/>
              <a:gd name="connsiteX332" fmla="*/ 11050805 w 11748700"/>
              <a:gd name="connsiteY332" fmla="*/ 442032 h 6673820"/>
              <a:gd name="connsiteX333" fmla="*/ 11133145 w 11748700"/>
              <a:gd name="connsiteY333" fmla="*/ 476701 h 6673820"/>
              <a:gd name="connsiteX334" fmla="*/ 11154813 w 11748700"/>
              <a:gd name="connsiteY334" fmla="*/ 485369 h 6673820"/>
              <a:gd name="connsiteX335" fmla="*/ 11232819 w 11748700"/>
              <a:gd name="connsiteY335" fmla="*/ 533039 h 6673820"/>
              <a:gd name="connsiteX336" fmla="*/ 11258820 w 11748700"/>
              <a:gd name="connsiteY336" fmla="*/ 554707 h 6673820"/>
              <a:gd name="connsiteX337" fmla="*/ 11328159 w 11748700"/>
              <a:gd name="connsiteY337" fmla="*/ 645714 h 6673820"/>
              <a:gd name="connsiteX338" fmla="*/ 11371495 w 11748700"/>
              <a:gd name="connsiteY338" fmla="*/ 754055 h 6673820"/>
              <a:gd name="connsiteX339" fmla="*/ 11397497 w 11748700"/>
              <a:gd name="connsiteY339" fmla="*/ 806059 h 6673820"/>
              <a:gd name="connsiteX340" fmla="*/ 11427833 w 11748700"/>
              <a:gd name="connsiteY340" fmla="*/ 931735 h 6673820"/>
              <a:gd name="connsiteX341" fmla="*/ 11458168 w 11748700"/>
              <a:gd name="connsiteY341" fmla="*/ 1014074 h 6673820"/>
              <a:gd name="connsiteX342" fmla="*/ 11462502 w 11748700"/>
              <a:gd name="connsiteY342" fmla="*/ 1087746 h 6673820"/>
              <a:gd name="connsiteX343" fmla="*/ 11475503 w 11748700"/>
              <a:gd name="connsiteY343" fmla="*/ 1126749 h 6673820"/>
              <a:gd name="connsiteX344" fmla="*/ 11488504 w 11748700"/>
              <a:gd name="connsiteY344" fmla="*/ 1330430 h 6673820"/>
              <a:gd name="connsiteX345" fmla="*/ 11523173 w 11748700"/>
              <a:gd name="connsiteY345" fmla="*/ 1677122 h 6673820"/>
              <a:gd name="connsiteX346" fmla="*/ 11518839 w 11748700"/>
              <a:gd name="connsiteY346" fmla="*/ 1954476 h 6673820"/>
              <a:gd name="connsiteX347" fmla="*/ 11510172 w 11748700"/>
              <a:gd name="connsiteY347" fmla="*/ 2084485 h 6673820"/>
              <a:gd name="connsiteX348" fmla="*/ 11518839 w 11748700"/>
              <a:gd name="connsiteY348" fmla="*/ 2283833 h 6673820"/>
              <a:gd name="connsiteX349" fmla="*/ 11583844 w 11748700"/>
              <a:gd name="connsiteY349" fmla="*/ 2379173 h 6673820"/>
              <a:gd name="connsiteX350" fmla="*/ 11605512 w 11748700"/>
              <a:gd name="connsiteY350" fmla="*/ 2439845 h 6673820"/>
              <a:gd name="connsiteX351" fmla="*/ 11609846 w 11748700"/>
              <a:gd name="connsiteY351" fmla="*/ 2487515 h 6673820"/>
              <a:gd name="connsiteX352" fmla="*/ 11622847 w 11748700"/>
              <a:gd name="connsiteY352" fmla="*/ 2556853 h 6673820"/>
              <a:gd name="connsiteX353" fmla="*/ 11618513 w 11748700"/>
              <a:gd name="connsiteY353" fmla="*/ 2786537 h 6673820"/>
              <a:gd name="connsiteX354" fmla="*/ 11614180 w 11748700"/>
              <a:gd name="connsiteY354" fmla="*/ 3089892 h 6673820"/>
              <a:gd name="connsiteX355" fmla="*/ 11596845 w 11748700"/>
              <a:gd name="connsiteY355" fmla="*/ 3211234 h 6673820"/>
              <a:gd name="connsiteX356" fmla="*/ 11583844 w 11748700"/>
              <a:gd name="connsiteY356" fmla="*/ 3328243 h 6673820"/>
              <a:gd name="connsiteX357" fmla="*/ 11575177 w 11748700"/>
              <a:gd name="connsiteY357" fmla="*/ 3423583 h 6673820"/>
              <a:gd name="connsiteX358" fmla="*/ 11562176 w 11748700"/>
              <a:gd name="connsiteY358" fmla="*/ 3666267 h 6673820"/>
              <a:gd name="connsiteX359" fmla="*/ 11575177 w 11748700"/>
              <a:gd name="connsiteY359" fmla="*/ 4025960 h 6673820"/>
              <a:gd name="connsiteX360" fmla="*/ 11592511 w 11748700"/>
              <a:gd name="connsiteY360" fmla="*/ 4108300 h 6673820"/>
              <a:gd name="connsiteX361" fmla="*/ 11631514 w 11748700"/>
              <a:gd name="connsiteY361" fmla="*/ 4333649 h 6673820"/>
              <a:gd name="connsiteX362" fmla="*/ 11653183 w 11748700"/>
              <a:gd name="connsiteY362" fmla="*/ 4411655 h 6673820"/>
              <a:gd name="connsiteX363" fmla="*/ 11666184 w 11748700"/>
              <a:gd name="connsiteY363" fmla="*/ 4498328 h 6673820"/>
              <a:gd name="connsiteX364" fmla="*/ 11674851 w 11748700"/>
              <a:gd name="connsiteY364" fmla="*/ 4541664 h 6673820"/>
              <a:gd name="connsiteX365" fmla="*/ 11687852 w 11748700"/>
              <a:gd name="connsiteY365" fmla="*/ 4658673 h 6673820"/>
              <a:gd name="connsiteX366" fmla="*/ 11692185 w 11748700"/>
              <a:gd name="connsiteY366" fmla="*/ 4715010 h 6673820"/>
              <a:gd name="connsiteX367" fmla="*/ 11700853 w 11748700"/>
              <a:gd name="connsiteY367" fmla="*/ 4771348 h 6673820"/>
              <a:gd name="connsiteX368" fmla="*/ 11709520 w 11748700"/>
              <a:gd name="connsiteY368" fmla="*/ 4923026 h 6673820"/>
              <a:gd name="connsiteX369" fmla="*/ 11718187 w 11748700"/>
              <a:gd name="connsiteY369" fmla="*/ 4983697 h 6673820"/>
              <a:gd name="connsiteX370" fmla="*/ 11726855 w 11748700"/>
              <a:gd name="connsiteY370" fmla="*/ 5079037 h 6673820"/>
              <a:gd name="connsiteX371" fmla="*/ 11731188 w 11748700"/>
              <a:gd name="connsiteY371" fmla="*/ 5105039 h 6673820"/>
              <a:gd name="connsiteX372" fmla="*/ 11744189 w 11748700"/>
              <a:gd name="connsiteY372" fmla="*/ 5230715 h 6673820"/>
              <a:gd name="connsiteX373" fmla="*/ 11726855 w 11748700"/>
              <a:gd name="connsiteY373" fmla="*/ 5690082 h 6673820"/>
              <a:gd name="connsiteX374" fmla="*/ 11687852 w 11748700"/>
              <a:gd name="connsiteY374" fmla="*/ 5785422 h 6673820"/>
              <a:gd name="connsiteX375" fmla="*/ 11670517 w 11748700"/>
              <a:gd name="connsiteY375" fmla="*/ 5815757 h 6673820"/>
              <a:gd name="connsiteX376" fmla="*/ 11601179 w 11748700"/>
              <a:gd name="connsiteY376" fmla="*/ 5859094 h 6673820"/>
              <a:gd name="connsiteX377" fmla="*/ 11458168 w 11748700"/>
              <a:gd name="connsiteY377" fmla="*/ 5919765 h 6673820"/>
              <a:gd name="connsiteX378" fmla="*/ 11401831 w 11748700"/>
              <a:gd name="connsiteY378" fmla="*/ 5963101 h 6673820"/>
              <a:gd name="connsiteX379" fmla="*/ 11297823 w 11748700"/>
              <a:gd name="connsiteY379" fmla="*/ 6032440 h 6673820"/>
              <a:gd name="connsiteX380" fmla="*/ 11258820 w 11748700"/>
              <a:gd name="connsiteY380" fmla="*/ 6075776 h 6673820"/>
              <a:gd name="connsiteX381" fmla="*/ 11198149 w 11748700"/>
              <a:gd name="connsiteY381" fmla="*/ 6123446 h 6673820"/>
              <a:gd name="connsiteX382" fmla="*/ 11098475 w 11748700"/>
              <a:gd name="connsiteY382" fmla="*/ 6210119 h 6673820"/>
              <a:gd name="connsiteX383" fmla="*/ 10942464 w 11748700"/>
              <a:gd name="connsiteY383" fmla="*/ 6327128 h 6673820"/>
              <a:gd name="connsiteX384" fmla="*/ 10634775 w 11748700"/>
              <a:gd name="connsiteY384" fmla="*/ 6461471 h 6673820"/>
              <a:gd name="connsiteX385" fmla="*/ 10461429 w 11748700"/>
              <a:gd name="connsiteY385" fmla="*/ 6478806 h 6673820"/>
              <a:gd name="connsiteX386" fmla="*/ 10041065 w 11748700"/>
              <a:gd name="connsiteY386" fmla="*/ 6487473 h 6673820"/>
              <a:gd name="connsiteX387" fmla="*/ 9967393 w 11748700"/>
              <a:gd name="connsiteY387" fmla="*/ 6491807 h 6673820"/>
              <a:gd name="connsiteX388" fmla="*/ 9885054 w 11748700"/>
              <a:gd name="connsiteY388" fmla="*/ 6509141 h 6673820"/>
              <a:gd name="connsiteX389" fmla="*/ 9798381 w 11748700"/>
              <a:gd name="connsiteY389" fmla="*/ 6522142 h 6673820"/>
              <a:gd name="connsiteX390" fmla="*/ 9681372 w 11748700"/>
              <a:gd name="connsiteY390" fmla="*/ 6548144 h 6673820"/>
              <a:gd name="connsiteX391" fmla="*/ 9486358 w 11748700"/>
              <a:gd name="connsiteY391" fmla="*/ 6574146 h 6673820"/>
              <a:gd name="connsiteX392" fmla="*/ 9278343 w 11748700"/>
              <a:gd name="connsiteY392" fmla="*/ 6613149 h 6673820"/>
              <a:gd name="connsiteX393" fmla="*/ 9209004 w 11748700"/>
              <a:gd name="connsiteY393" fmla="*/ 6630483 h 6673820"/>
              <a:gd name="connsiteX394" fmla="*/ 8775639 w 11748700"/>
              <a:gd name="connsiteY394" fmla="*/ 6647818 h 6673820"/>
              <a:gd name="connsiteX395" fmla="*/ 8463617 w 11748700"/>
              <a:gd name="connsiteY395" fmla="*/ 6656485 h 6673820"/>
              <a:gd name="connsiteX396" fmla="*/ 8368276 w 11748700"/>
              <a:gd name="connsiteY396" fmla="*/ 6660819 h 6673820"/>
              <a:gd name="connsiteX397" fmla="*/ 8216599 w 11748700"/>
              <a:gd name="connsiteY397" fmla="*/ 6665153 h 6673820"/>
              <a:gd name="connsiteX398" fmla="*/ 7848239 w 11748700"/>
              <a:gd name="connsiteY398" fmla="*/ 6656485 h 6673820"/>
              <a:gd name="connsiteX399" fmla="*/ 7800568 w 11748700"/>
              <a:gd name="connsiteY399" fmla="*/ 6652152 h 6673820"/>
              <a:gd name="connsiteX400" fmla="*/ 7748565 w 11748700"/>
              <a:gd name="connsiteY400" fmla="*/ 6643484 h 6673820"/>
              <a:gd name="connsiteX401" fmla="*/ 7614221 w 11748700"/>
              <a:gd name="connsiteY401" fmla="*/ 6634817 h 6673820"/>
              <a:gd name="connsiteX402" fmla="*/ 7432208 w 11748700"/>
              <a:gd name="connsiteY402" fmla="*/ 6600148 h 6673820"/>
              <a:gd name="connsiteX403" fmla="*/ 7319533 w 11748700"/>
              <a:gd name="connsiteY403" fmla="*/ 6574146 h 6673820"/>
              <a:gd name="connsiteX404" fmla="*/ 7276197 w 11748700"/>
              <a:gd name="connsiteY404" fmla="*/ 6569812 h 6673820"/>
              <a:gd name="connsiteX405" fmla="*/ 7011844 w 11748700"/>
              <a:gd name="connsiteY405" fmla="*/ 6548144 h 6673820"/>
              <a:gd name="connsiteX406" fmla="*/ 6925171 w 11748700"/>
              <a:gd name="connsiteY406" fmla="*/ 6565479 h 6673820"/>
              <a:gd name="connsiteX407" fmla="*/ 6912170 w 11748700"/>
              <a:gd name="connsiteY407" fmla="*/ 6569812 h 6673820"/>
              <a:gd name="connsiteX408" fmla="*/ 6890502 w 11748700"/>
              <a:gd name="connsiteY408" fmla="*/ 6582813 h 6673820"/>
              <a:gd name="connsiteX409" fmla="*/ 6795162 w 11748700"/>
              <a:gd name="connsiteY409" fmla="*/ 6634817 h 6673820"/>
              <a:gd name="connsiteX410" fmla="*/ 6691154 w 11748700"/>
              <a:gd name="connsiteY410" fmla="*/ 6643484 h 6673820"/>
              <a:gd name="connsiteX411" fmla="*/ 6617482 w 11748700"/>
              <a:gd name="connsiteY411" fmla="*/ 6656485 h 6673820"/>
              <a:gd name="connsiteX412" fmla="*/ 6582813 w 11748700"/>
              <a:gd name="connsiteY412" fmla="*/ 6665153 h 6673820"/>
              <a:gd name="connsiteX413" fmla="*/ 6548144 w 11748700"/>
              <a:gd name="connsiteY413" fmla="*/ 6669486 h 6673820"/>
              <a:gd name="connsiteX414" fmla="*/ 6517808 w 11748700"/>
              <a:gd name="connsiteY414" fmla="*/ 6673820 h 6673820"/>
              <a:gd name="connsiteX415" fmla="*/ 6015105 w 11748700"/>
              <a:gd name="connsiteY415" fmla="*/ 6669486 h 6673820"/>
              <a:gd name="connsiteX416" fmla="*/ 5915431 w 11748700"/>
              <a:gd name="connsiteY416" fmla="*/ 6647818 h 6673820"/>
              <a:gd name="connsiteX417" fmla="*/ 5538403 w 11748700"/>
              <a:gd name="connsiteY417" fmla="*/ 6652152 h 6673820"/>
              <a:gd name="connsiteX418" fmla="*/ 5196045 w 11748700"/>
              <a:gd name="connsiteY418" fmla="*/ 6634817 h 6673820"/>
              <a:gd name="connsiteX419" fmla="*/ 4489660 w 11748700"/>
              <a:gd name="connsiteY419" fmla="*/ 6608815 h 6673820"/>
              <a:gd name="connsiteX420" fmla="*/ 4311981 w 11748700"/>
              <a:gd name="connsiteY420" fmla="*/ 6582813 h 6673820"/>
              <a:gd name="connsiteX421" fmla="*/ 4090965 w 11748700"/>
              <a:gd name="connsiteY421" fmla="*/ 6552478 h 6673820"/>
              <a:gd name="connsiteX422" fmla="*/ 3999958 w 11748700"/>
              <a:gd name="connsiteY422" fmla="*/ 6513475 h 6673820"/>
              <a:gd name="connsiteX423" fmla="*/ 3666267 w 11748700"/>
              <a:gd name="connsiteY423" fmla="*/ 6448470 h 6673820"/>
              <a:gd name="connsiteX424" fmla="*/ 3588261 w 11748700"/>
              <a:gd name="connsiteY424" fmla="*/ 6439803 h 6673820"/>
              <a:gd name="connsiteX425" fmla="*/ 3336910 w 11748700"/>
              <a:gd name="connsiteY425" fmla="*/ 6405134 h 6673820"/>
              <a:gd name="connsiteX426" fmla="*/ 3003219 w 11748700"/>
              <a:gd name="connsiteY426" fmla="*/ 6340129 h 6673820"/>
              <a:gd name="connsiteX427" fmla="*/ 2825539 w 11748700"/>
              <a:gd name="connsiteY427" fmla="*/ 6309793 h 6673820"/>
              <a:gd name="connsiteX428" fmla="*/ 2678195 w 11748700"/>
              <a:gd name="connsiteY428" fmla="*/ 6288125 h 6673820"/>
              <a:gd name="connsiteX429" fmla="*/ 2500515 w 11748700"/>
              <a:gd name="connsiteY429" fmla="*/ 6305460 h 6673820"/>
              <a:gd name="connsiteX430" fmla="*/ 2439844 w 11748700"/>
              <a:gd name="connsiteY430" fmla="*/ 6314127 h 6673820"/>
              <a:gd name="connsiteX431" fmla="*/ 2244830 w 11748700"/>
              <a:gd name="connsiteY431" fmla="*/ 6361797 h 6673820"/>
              <a:gd name="connsiteX432" fmla="*/ 2088819 w 11748700"/>
              <a:gd name="connsiteY432" fmla="*/ 6383465 h 6673820"/>
              <a:gd name="connsiteX433" fmla="*/ 2015147 w 11748700"/>
              <a:gd name="connsiteY433" fmla="*/ 6400800 h 6673820"/>
              <a:gd name="connsiteX434" fmla="*/ 1950142 w 11748700"/>
              <a:gd name="connsiteY434" fmla="*/ 6409467 h 6673820"/>
              <a:gd name="connsiteX435" fmla="*/ 1815799 w 11748700"/>
              <a:gd name="connsiteY435" fmla="*/ 6444137 h 6673820"/>
              <a:gd name="connsiteX436" fmla="*/ 1681456 w 11748700"/>
              <a:gd name="connsiteY436" fmla="*/ 6452804 h 6673820"/>
              <a:gd name="connsiteX437" fmla="*/ 1473440 w 11748700"/>
              <a:gd name="connsiteY437" fmla="*/ 6431136 h 6673820"/>
              <a:gd name="connsiteX438" fmla="*/ 1369433 w 11748700"/>
              <a:gd name="connsiteY438" fmla="*/ 6418135 h 6673820"/>
              <a:gd name="connsiteX439" fmla="*/ 1287093 w 11748700"/>
              <a:gd name="connsiteY439" fmla="*/ 6405134 h 6673820"/>
              <a:gd name="connsiteX440" fmla="*/ 1239423 w 11748700"/>
              <a:gd name="connsiteY440" fmla="*/ 6396466 h 6673820"/>
              <a:gd name="connsiteX441" fmla="*/ 1165751 w 11748700"/>
              <a:gd name="connsiteY441" fmla="*/ 6370464 h 6673820"/>
              <a:gd name="connsiteX442" fmla="*/ 1053076 w 11748700"/>
              <a:gd name="connsiteY442" fmla="*/ 6335795 h 6673820"/>
              <a:gd name="connsiteX443" fmla="*/ 892731 w 11748700"/>
              <a:gd name="connsiteY443" fmla="*/ 6244789 h 6673820"/>
              <a:gd name="connsiteX444" fmla="*/ 858062 w 11748700"/>
              <a:gd name="connsiteY444" fmla="*/ 6218787 h 6673820"/>
              <a:gd name="connsiteX445" fmla="*/ 775723 w 11748700"/>
              <a:gd name="connsiteY445" fmla="*/ 6149448 h 6673820"/>
              <a:gd name="connsiteX446" fmla="*/ 719385 w 11748700"/>
              <a:gd name="connsiteY446" fmla="*/ 6023773 h 6673820"/>
              <a:gd name="connsiteX447" fmla="*/ 654381 w 11748700"/>
              <a:gd name="connsiteY447" fmla="*/ 5950101 h 6673820"/>
              <a:gd name="connsiteX448" fmla="*/ 628379 w 11748700"/>
              <a:gd name="connsiteY448" fmla="*/ 5893763 h 6673820"/>
              <a:gd name="connsiteX449" fmla="*/ 576375 w 11748700"/>
              <a:gd name="connsiteY449" fmla="*/ 5802756 h 6673820"/>
              <a:gd name="connsiteX450" fmla="*/ 489702 w 11748700"/>
              <a:gd name="connsiteY450" fmla="*/ 5620743 h 6673820"/>
              <a:gd name="connsiteX451" fmla="*/ 476701 w 11748700"/>
              <a:gd name="connsiteY451" fmla="*/ 5551405 h 6673820"/>
              <a:gd name="connsiteX452" fmla="*/ 372693 w 11748700"/>
              <a:gd name="connsiteY452" fmla="*/ 5317388 h 6673820"/>
              <a:gd name="connsiteX453" fmla="*/ 359693 w 11748700"/>
              <a:gd name="connsiteY453" fmla="*/ 5269718 h 6673820"/>
              <a:gd name="connsiteX454" fmla="*/ 329357 w 11748700"/>
              <a:gd name="connsiteY454" fmla="*/ 5183045 h 6673820"/>
              <a:gd name="connsiteX455" fmla="*/ 281687 w 11748700"/>
              <a:gd name="connsiteY455" fmla="*/ 5083371 h 6673820"/>
              <a:gd name="connsiteX456" fmla="*/ 251351 w 11748700"/>
              <a:gd name="connsiteY456" fmla="*/ 5009699 h 6673820"/>
              <a:gd name="connsiteX457" fmla="*/ 238350 w 11748700"/>
              <a:gd name="connsiteY457" fmla="*/ 4970696 h 6673820"/>
              <a:gd name="connsiteX458" fmla="*/ 212348 w 11748700"/>
              <a:gd name="connsiteY458" fmla="*/ 4936027 h 6673820"/>
              <a:gd name="connsiteX459" fmla="*/ 177679 w 11748700"/>
              <a:gd name="connsiteY459" fmla="*/ 4849354 h 6673820"/>
              <a:gd name="connsiteX460" fmla="*/ 125675 w 11748700"/>
              <a:gd name="connsiteY460" fmla="*/ 4745346 h 6673820"/>
              <a:gd name="connsiteX461" fmla="*/ 99674 w 11748700"/>
              <a:gd name="connsiteY461" fmla="*/ 4654339 h 6673820"/>
              <a:gd name="connsiteX462" fmla="*/ 73672 w 11748700"/>
              <a:gd name="connsiteY462" fmla="*/ 4602336 h 6673820"/>
              <a:gd name="connsiteX463" fmla="*/ 69338 w 11748700"/>
              <a:gd name="connsiteY463" fmla="*/ 4580667 h 6673820"/>
              <a:gd name="connsiteX464" fmla="*/ 47670 w 11748700"/>
              <a:gd name="connsiteY464" fmla="*/ 4537331 h 6673820"/>
              <a:gd name="connsiteX465" fmla="*/ 39002 w 11748700"/>
              <a:gd name="connsiteY465" fmla="*/ 4515663 h 6673820"/>
              <a:gd name="connsiteX466" fmla="*/ 34669 w 11748700"/>
              <a:gd name="connsiteY466" fmla="*/ 4493994 h 6673820"/>
              <a:gd name="connsiteX467" fmla="*/ 30335 w 11748700"/>
              <a:gd name="connsiteY467" fmla="*/ 4450658 h 6673820"/>
              <a:gd name="connsiteX468" fmla="*/ 21668 w 11748700"/>
              <a:gd name="connsiteY468" fmla="*/ 4428990 h 6673820"/>
              <a:gd name="connsiteX469" fmla="*/ 13001 w 11748700"/>
              <a:gd name="connsiteY469" fmla="*/ 4359651 h 6673820"/>
              <a:gd name="connsiteX470" fmla="*/ 0 w 11748700"/>
              <a:gd name="connsiteY470" fmla="*/ 4238309 h 6673820"/>
              <a:gd name="connsiteX471" fmla="*/ 4333 w 11748700"/>
              <a:gd name="connsiteY471" fmla="*/ 4025960 h 6673820"/>
              <a:gd name="connsiteX472" fmla="*/ 13001 w 11748700"/>
              <a:gd name="connsiteY472" fmla="*/ 3999958 h 6673820"/>
              <a:gd name="connsiteX473" fmla="*/ 17334 w 11748700"/>
              <a:gd name="connsiteY473" fmla="*/ 3973956 h 6673820"/>
              <a:gd name="connsiteX474" fmla="*/ 26002 w 11748700"/>
              <a:gd name="connsiteY474" fmla="*/ 3930620 h 6673820"/>
              <a:gd name="connsiteX475" fmla="*/ 34669 w 11748700"/>
              <a:gd name="connsiteY475" fmla="*/ 3878616 h 6673820"/>
              <a:gd name="connsiteX476" fmla="*/ 43336 w 11748700"/>
              <a:gd name="connsiteY476" fmla="*/ 3861282 h 6673820"/>
              <a:gd name="connsiteX477" fmla="*/ 47670 w 11748700"/>
              <a:gd name="connsiteY477" fmla="*/ 3843947 h 6673820"/>
              <a:gd name="connsiteX478" fmla="*/ 56337 w 11748700"/>
              <a:gd name="connsiteY478" fmla="*/ 3826612 h 6673820"/>
              <a:gd name="connsiteX479" fmla="*/ 69338 w 11748700"/>
              <a:gd name="connsiteY479" fmla="*/ 3787610 h 6673820"/>
              <a:gd name="connsiteX480" fmla="*/ 78005 w 11748700"/>
              <a:gd name="connsiteY480" fmla="*/ 3770275 h 6673820"/>
              <a:gd name="connsiteX481" fmla="*/ 95340 w 11748700"/>
              <a:gd name="connsiteY481" fmla="*/ 3718271 h 6673820"/>
              <a:gd name="connsiteX482" fmla="*/ 104007 w 11748700"/>
              <a:gd name="connsiteY482" fmla="*/ 3696603 h 6673820"/>
              <a:gd name="connsiteX483" fmla="*/ 151677 w 11748700"/>
              <a:gd name="connsiteY483" fmla="*/ 3657600 h 6673820"/>
              <a:gd name="connsiteX484" fmla="*/ 294688 w 11748700"/>
              <a:gd name="connsiteY484" fmla="*/ 3661934 h 6673820"/>
              <a:gd name="connsiteX485" fmla="*/ 359693 w 11748700"/>
              <a:gd name="connsiteY485" fmla="*/ 3692269 h 6673820"/>
              <a:gd name="connsiteX486" fmla="*/ 377027 w 11748700"/>
              <a:gd name="connsiteY486" fmla="*/ 3709604 h 6673820"/>
              <a:gd name="connsiteX487" fmla="*/ 437698 w 11748700"/>
              <a:gd name="connsiteY487" fmla="*/ 3726938 h 6673820"/>
              <a:gd name="connsiteX488" fmla="*/ 511177 w 11748700"/>
              <a:gd name="connsiteY48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566579 w 11748700"/>
              <a:gd name="connsiteY122" fmla="*/ 4717023 h 6673820"/>
              <a:gd name="connsiteX123" fmla="*/ 6571188 w 11748700"/>
              <a:gd name="connsiteY123" fmla="*/ 4257106 h 6673820"/>
              <a:gd name="connsiteX124" fmla="*/ 7220565 w 11748700"/>
              <a:gd name="connsiteY124" fmla="*/ 4568062 h 6673820"/>
              <a:gd name="connsiteX125" fmla="*/ 7436542 w 11748700"/>
              <a:gd name="connsiteY125" fmla="*/ 4619670 h 6673820"/>
              <a:gd name="connsiteX126" fmla="*/ 7492879 w 11748700"/>
              <a:gd name="connsiteY126" fmla="*/ 4632671 h 6673820"/>
              <a:gd name="connsiteX127" fmla="*/ 7505880 w 11748700"/>
              <a:gd name="connsiteY127" fmla="*/ 4637005 h 6673820"/>
              <a:gd name="connsiteX128" fmla="*/ 7531882 w 11748700"/>
              <a:gd name="connsiteY128" fmla="*/ 4641338 h 6673820"/>
              <a:gd name="connsiteX129" fmla="*/ 7562218 w 11748700"/>
              <a:gd name="connsiteY129" fmla="*/ 4650006 h 6673820"/>
              <a:gd name="connsiteX130" fmla="*/ 7570885 w 11748700"/>
              <a:gd name="connsiteY130" fmla="*/ 4663007 h 6673820"/>
              <a:gd name="connsiteX131" fmla="*/ 7588220 w 11748700"/>
              <a:gd name="connsiteY131" fmla="*/ 4697676 h 6673820"/>
              <a:gd name="connsiteX132" fmla="*/ 7601220 w 11748700"/>
              <a:gd name="connsiteY132" fmla="*/ 4715010 h 6673820"/>
              <a:gd name="connsiteX133" fmla="*/ 7614221 w 11748700"/>
              <a:gd name="connsiteY133" fmla="*/ 4728011 h 6673820"/>
              <a:gd name="connsiteX134" fmla="*/ 7622889 w 11748700"/>
              <a:gd name="connsiteY134" fmla="*/ 4745346 h 6673820"/>
              <a:gd name="connsiteX135" fmla="*/ 7640223 w 11748700"/>
              <a:gd name="connsiteY135" fmla="*/ 4767014 h 6673820"/>
              <a:gd name="connsiteX136" fmla="*/ 7661892 w 11748700"/>
              <a:gd name="connsiteY136" fmla="*/ 4801683 h 6673820"/>
              <a:gd name="connsiteX137" fmla="*/ 7666225 w 11748700"/>
              <a:gd name="connsiteY137" fmla="*/ 4814684 h 6673820"/>
              <a:gd name="connsiteX138" fmla="*/ 7674893 w 11748700"/>
              <a:gd name="connsiteY138" fmla="*/ 4827685 h 6673820"/>
              <a:gd name="connsiteX139" fmla="*/ 7731230 w 11748700"/>
              <a:gd name="connsiteY139" fmla="*/ 4888356 h 6673820"/>
              <a:gd name="connsiteX140" fmla="*/ 7744231 w 11748700"/>
              <a:gd name="connsiteY140" fmla="*/ 4901357 h 6673820"/>
              <a:gd name="connsiteX141" fmla="*/ 7765899 w 11748700"/>
              <a:gd name="connsiteY141" fmla="*/ 4931693 h 6673820"/>
              <a:gd name="connsiteX142" fmla="*/ 7809236 w 11748700"/>
              <a:gd name="connsiteY142" fmla="*/ 4966362 h 6673820"/>
              <a:gd name="connsiteX143" fmla="*/ 7908910 w 11748700"/>
              <a:gd name="connsiteY143" fmla="*/ 4962028 h 6673820"/>
              <a:gd name="connsiteX144" fmla="*/ 7973914 w 11748700"/>
              <a:gd name="connsiteY144" fmla="*/ 4953361 h 6673820"/>
              <a:gd name="connsiteX145" fmla="*/ 7995583 w 11748700"/>
              <a:gd name="connsiteY145" fmla="*/ 4949028 h 6673820"/>
              <a:gd name="connsiteX146" fmla="*/ 8069255 w 11748700"/>
              <a:gd name="connsiteY146" fmla="*/ 4944694 h 6673820"/>
              <a:gd name="connsiteX147" fmla="*/ 8147260 w 11748700"/>
              <a:gd name="connsiteY147" fmla="*/ 4931693 h 6673820"/>
              <a:gd name="connsiteX148" fmla="*/ 8199264 w 11748700"/>
              <a:gd name="connsiteY148" fmla="*/ 4918692 h 6673820"/>
              <a:gd name="connsiteX149" fmla="*/ 8238267 w 11748700"/>
              <a:gd name="connsiteY149" fmla="*/ 4910025 h 6673820"/>
              <a:gd name="connsiteX150" fmla="*/ 8298938 w 11748700"/>
              <a:gd name="connsiteY150" fmla="*/ 4875355 h 6673820"/>
              <a:gd name="connsiteX151" fmla="*/ 8320606 w 11748700"/>
              <a:gd name="connsiteY151" fmla="*/ 4866688 h 6673820"/>
              <a:gd name="connsiteX152" fmla="*/ 8342275 w 11748700"/>
              <a:gd name="connsiteY152" fmla="*/ 4853687 h 6673820"/>
              <a:gd name="connsiteX153" fmla="*/ 8411613 w 11748700"/>
              <a:gd name="connsiteY153" fmla="*/ 4823352 h 6673820"/>
              <a:gd name="connsiteX154" fmla="*/ 8433281 w 11748700"/>
              <a:gd name="connsiteY154" fmla="*/ 4810351 h 6673820"/>
              <a:gd name="connsiteX155" fmla="*/ 8463617 w 11748700"/>
              <a:gd name="connsiteY155" fmla="*/ 4788683 h 6673820"/>
              <a:gd name="connsiteX156" fmla="*/ 8532955 w 11748700"/>
              <a:gd name="connsiteY156" fmla="*/ 4758347 h 6673820"/>
              <a:gd name="connsiteX157" fmla="*/ 8576292 w 11748700"/>
              <a:gd name="connsiteY157" fmla="*/ 4736679 h 6673820"/>
              <a:gd name="connsiteX158" fmla="*/ 8597960 w 11748700"/>
              <a:gd name="connsiteY158" fmla="*/ 4723678 h 6673820"/>
              <a:gd name="connsiteX159" fmla="*/ 8632629 w 11748700"/>
              <a:gd name="connsiteY159" fmla="*/ 4706343 h 6673820"/>
              <a:gd name="connsiteX160" fmla="*/ 8671632 w 11748700"/>
              <a:gd name="connsiteY160" fmla="*/ 4680341 h 6673820"/>
              <a:gd name="connsiteX161" fmla="*/ 8727969 w 11748700"/>
              <a:gd name="connsiteY161" fmla="*/ 4641338 h 6673820"/>
              <a:gd name="connsiteX162" fmla="*/ 8758305 w 11748700"/>
              <a:gd name="connsiteY162" fmla="*/ 4615337 h 6673820"/>
              <a:gd name="connsiteX163" fmla="*/ 8827643 w 11748700"/>
              <a:gd name="connsiteY163" fmla="*/ 4567666 h 6673820"/>
              <a:gd name="connsiteX164" fmla="*/ 8914316 w 11748700"/>
              <a:gd name="connsiteY164" fmla="*/ 4515663 h 6673820"/>
              <a:gd name="connsiteX165" fmla="*/ 8940318 w 11748700"/>
              <a:gd name="connsiteY165" fmla="*/ 4493994 h 6673820"/>
              <a:gd name="connsiteX166" fmla="*/ 8961986 w 11748700"/>
              <a:gd name="connsiteY166" fmla="*/ 4472326 h 6673820"/>
              <a:gd name="connsiteX167" fmla="*/ 9000989 w 11748700"/>
              <a:gd name="connsiteY167" fmla="*/ 4437657 h 6673820"/>
              <a:gd name="connsiteX168" fmla="*/ 9022657 w 11748700"/>
              <a:gd name="connsiteY168" fmla="*/ 4415989 h 6673820"/>
              <a:gd name="connsiteX169" fmla="*/ 9052993 w 11748700"/>
              <a:gd name="connsiteY169" fmla="*/ 4389987 h 6673820"/>
              <a:gd name="connsiteX170" fmla="*/ 9109330 w 11748700"/>
              <a:gd name="connsiteY170" fmla="*/ 4329316 h 6673820"/>
              <a:gd name="connsiteX171" fmla="*/ 9165668 w 11748700"/>
              <a:gd name="connsiteY171" fmla="*/ 4290313 h 6673820"/>
              <a:gd name="connsiteX172" fmla="*/ 9191670 w 11748700"/>
              <a:gd name="connsiteY172" fmla="*/ 4268645 h 6673820"/>
              <a:gd name="connsiteX173" fmla="*/ 9248007 w 11748700"/>
              <a:gd name="connsiteY173" fmla="*/ 4238309 h 6673820"/>
              <a:gd name="connsiteX174" fmla="*/ 9339014 w 11748700"/>
              <a:gd name="connsiteY174" fmla="*/ 4155970 h 6673820"/>
              <a:gd name="connsiteX175" fmla="*/ 9430020 w 11748700"/>
              <a:gd name="connsiteY175" fmla="*/ 4025960 h 6673820"/>
              <a:gd name="connsiteX176" fmla="*/ 9495025 w 11748700"/>
              <a:gd name="connsiteY176" fmla="*/ 3900284 h 6673820"/>
              <a:gd name="connsiteX177" fmla="*/ 9568697 w 11748700"/>
              <a:gd name="connsiteY177" fmla="*/ 3796277 h 6673820"/>
              <a:gd name="connsiteX178" fmla="*/ 9612034 w 11748700"/>
              <a:gd name="connsiteY178" fmla="*/ 3713937 h 6673820"/>
              <a:gd name="connsiteX179" fmla="*/ 9655370 w 11748700"/>
              <a:gd name="connsiteY179" fmla="*/ 3644599 h 6673820"/>
              <a:gd name="connsiteX180" fmla="*/ 9651037 w 11748700"/>
              <a:gd name="connsiteY180" fmla="*/ 3475587 h 6673820"/>
              <a:gd name="connsiteX181" fmla="*/ 9612034 w 11748700"/>
              <a:gd name="connsiteY181" fmla="*/ 3410582 h 6673820"/>
              <a:gd name="connsiteX182" fmla="*/ 9473357 w 11748700"/>
              <a:gd name="connsiteY182" fmla="*/ 3237236 h 6673820"/>
              <a:gd name="connsiteX183" fmla="*/ 9399685 w 11748700"/>
              <a:gd name="connsiteY183" fmla="*/ 3176565 h 6673820"/>
              <a:gd name="connsiteX184" fmla="*/ 9347681 w 11748700"/>
              <a:gd name="connsiteY184" fmla="*/ 3128895 h 6673820"/>
              <a:gd name="connsiteX185" fmla="*/ 9217672 w 11748700"/>
              <a:gd name="connsiteY185" fmla="*/ 3042222 h 6673820"/>
              <a:gd name="connsiteX186" fmla="*/ 9083329 w 11748700"/>
              <a:gd name="connsiteY186" fmla="*/ 2968550 h 6673820"/>
              <a:gd name="connsiteX187" fmla="*/ 8983655 w 11748700"/>
              <a:gd name="connsiteY187" fmla="*/ 2933881 h 6673820"/>
              <a:gd name="connsiteX188" fmla="*/ 8831977 w 11748700"/>
              <a:gd name="connsiteY188" fmla="*/ 2873210 h 6673820"/>
              <a:gd name="connsiteX189" fmla="*/ 8680299 w 11748700"/>
              <a:gd name="connsiteY189" fmla="*/ 2803871 h 6673820"/>
              <a:gd name="connsiteX190" fmla="*/ 8567624 w 11748700"/>
              <a:gd name="connsiteY190" fmla="*/ 2773536 h 6673820"/>
              <a:gd name="connsiteX191" fmla="*/ 8446282 w 11748700"/>
              <a:gd name="connsiteY191" fmla="*/ 2730199 h 6673820"/>
              <a:gd name="connsiteX192" fmla="*/ 8242601 w 11748700"/>
              <a:gd name="connsiteY192" fmla="*/ 2673862 h 6673820"/>
              <a:gd name="connsiteX193" fmla="*/ 7917577 w 11748700"/>
              <a:gd name="connsiteY193" fmla="*/ 2561187 h 6673820"/>
              <a:gd name="connsiteX194" fmla="*/ 7683560 w 11748700"/>
              <a:gd name="connsiteY194" fmla="*/ 2496182 h 6673820"/>
              <a:gd name="connsiteX195" fmla="*/ 7302199 w 11748700"/>
              <a:gd name="connsiteY195" fmla="*/ 2379173 h 6673820"/>
              <a:gd name="connsiteX196" fmla="*/ 6920838 w 11748700"/>
              <a:gd name="connsiteY196" fmla="*/ 2322836 h 6673820"/>
              <a:gd name="connsiteX197" fmla="*/ 6799495 w 11748700"/>
              <a:gd name="connsiteY197" fmla="*/ 2288167 h 6673820"/>
              <a:gd name="connsiteX198" fmla="*/ 6730157 w 11748700"/>
              <a:gd name="connsiteY198" fmla="*/ 2279500 h 6673820"/>
              <a:gd name="connsiteX199" fmla="*/ 6630483 w 11748700"/>
              <a:gd name="connsiteY199" fmla="*/ 2262165 h 6673820"/>
              <a:gd name="connsiteX200" fmla="*/ 6582813 w 11748700"/>
              <a:gd name="connsiteY200" fmla="*/ 2249164 h 6673820"/>
              <a:gd name="connsiteX201" fmla="*/ 6478805 w 11748700"/>
              <a:gd name="connsiteY201" fmla="*/ 2240497 h 6673820"/>
              <a:gd name="connsiteX202" fmla="*/ 5997770 w 11748700"/>
              <a:gd name="connsiteY202" fmla="*/ 2227496 h 6673820"/>
              <a:gd name="connsiteX203" fmla="*/ 5183044 w 11748700"/>
              <a:gd name="connsiteY203" fmla="*/ 2223162 h 6673820"/>
              <a:gd name="connsiteX204" fmla="*/ 4593668 w 11748700"/>
              <a:gd name="connsiteY204" fmla="*/ 2201494 h 6673820"/>
              <a:gd name="connsiteX205" fmla="*/ 4467992 w 11748700"/>
              <a:gd name="connsiteY205" fmla="*/ 2188493 h 6673820"/>
              <a:gd name="connsiteX206" fmla="*/ 4277311 w 11748700"/>
              <a:gd name="connsiteY206" fmla="*/ 2171158 h 6673820"/>
              <a:gd name="connsiteX207" fmla="*/ 4207973 w 11748700"/>
              <a:gd name="connsiteY207" fmla="*/ 2162491 h 6673820"/>
              <a:gd name="connsiteX208" fmla="*/ 4168970 w 11748700"/>
              <a:gd name="connsiteY208" fmla="*/ 2153824 h 6673820"/>
              <a:gd name="connsiteX209" fmla="*/ 3722604 w 11748700"/>
              <a:gd name="connsiteY209" fmla="*/ 2145156 h 6673820"/>
              <a:gd name="connsiteX210" fmla="*/ 3627264 w 11748700"/>
              <a:gd name="connsiteY210" fmla="*/ 2136489 h 6673820"/>
              <a:gd name="connsiteX211" fmla="*/ 3592595 w 11748700"/>
              <a:gd name="connsiteY211" fmla="*/ 2123488 h 6673820"/>
              <a:gd name="connsiteX212" fmla="*/ 3471253 w 11748700"/>
              <a:gd name="connsiteY212" fmla="*/ 2101820 h 6673820"/>
              <a:gd name="connsiteX213" fmla="*/ 3349911 w 11748700"/>
              <a:gd name="connsiteY213" fmla="*/ 2054150 h 6673820"/>
              <a:gd name="connsiteX214" fmla="*/ 3228568 w 11748700"/>
              <a:gd name="connsiteY214" fmla="*/ 2006480 h 6673820"/>
              <a:gd name="connsiteX215" fmla="*/ 3206900 w 11748700"/>
              <a:gd name="connsiteY215" fmla="*/ 1989145 h 6673820"/>
              <a:gd name="connsiteX216" fmla="*/ 3163564 w 11748700"/>
              <a:gd name="connsiteY216" fmla="*/ 1967477 h 6673820"/>
              <a:gd name="connsiteX217" fmla="*/ 3124561 w 11748700"/>
              <a:gd name="connsiteY217" fmla="*/ 1932808 h 6673820"/>
              <a:gd name="connsiteX218" fmla="*/ 3094225 w 11748700"/>
              <a:gd name="connsiteY218" fmla="*/ 1911139 h 6673820"/>
              <a:gd name="connsiteX219" fmla="*/ 3020553 w 11748700"/>
              <a:gd name="connsiteY219" fmla="*/ 1850468 h 6673820"/>
              <a:gd name="connsiteX220" fmla="*/ 2994551 w 11748700"/>
              <a:gd name="connsiteY220" fmla="*/ 1828800 h 6673820"/>
              <a:gd name="connsiteX221" fmla="*/ 2977217 w 11748700"/>
              <a:gd name="connsiteY221" fmla="*/ 1807132 h 6673820"/>
              <a:gd name="connsiteX222" fmla="*/ 2964216 w 11748700"/>
              <a:gd name="connsiteY222" fmla="*/ 1794131 h 6673820"/>
              <a:gd name="connsiteX223" fmla="*/ 2951215 w 11748700"/>
              <a:gd name="connsiteY223" fmla="*/ 1768129 h 6673820"/>
              <a:gd name="connsiteX224" fmla="*/ 2933880 w 11748700"/>
              <a:gd name="connsiteY224" fmla="*/ 1746461 h 6673820"/>
              <a:gd name="connsiteX225" fmla="*/ 2916546 w 11748700"/>
              <a:gd name="connsiteY225" fmla="*/ 1720459 h 6673820"/>
              <a:gd name="connsiteX226" fmla="*/ 2899211 w 11748700"/>
              <a:gd name="connsiteY226" fmla="*/ 1703124 h 6673820"/>
              <a:gd name="connsiteX227" fmla="*/ 2890544 w 11748700"/>
              <a:gd name="connsiteY227" fmla="*/ 1690123 h 6673820"/>
              <a:gd name="connsiteX228" fmla="*/ 2829873 w 11748700"/>
              <a:gd name="connsiteY228" fmla="*/ 1607784 h 6673820"/>
              <a:gd name="connsiteX229" fmla="*/ 2816872 w 11748700"/>
              <a:gd name="connsiteY229" fmla="*/ 1577448 h 6673820"/>
              <a:gd name="connsiteX230" fmla="*/ 2812538 w 11748700"/>
              <a:gd name="connsiteY230" fmla="*/ 1542779 h 6673820"/>
              <a:gd name="connsiteX231" fmla="*/ 2808204 w 11748700"/>
              <a:gd name="connsiteY231" fmla="*/ 1430104 h 6673820"/>
              <a:gd name="connsiteX232" fmla="*/ 2799537 w 11748700"/>
              <a:gd name="connsiteY232" fmla="*/ 1391101 h 6673820"/>
              <a:gd name="connsiteX233" fmla="*/ 2795203 w 11748700"/>
              <a:gd name="connsiteY233" fmla="*/ 1343431 h 6673820"/>
              <a:gd name="connsiteX234" fmla="*/ 2786536 w 11748700"/>
              <a:gd name="connsiteY234" fmla="*/ 1300095 h 6673820"/>
              <a:gd name="connsiteX235" fmla="*/ 2773535 w 11748700"/>
              <a:gd name="connsiteY235" fmla="*/ 1152751 h 6673820"/>
              <a:gd name="connsiteX236" fmla="*/ 2769202 w 11748700"/>
              <a:gd name="connsiteY236" fmla="*/ 1135416 h 6673820"/>
              <a:gd name="connsiteX237" fmla="*/ 2777869 w 11748700"/>
              <a:gd name="connsiteY237" fmla="*/ 996739 h 6673820"/>
              <a:gd name="connsiteX238" fmla="*/ 2786536 w 11748700"/>
              <a:gd name="connsiteY238" fmla="*/ 966404 h 6673820"/>
              <a:gd name="connsiteX239" fmla="*/ 2812538 w 11748700"/>
              <a:gd name="connsiteY239" fmla="*/ 905733 h 6673820"/>
              <a:gd name="connsiteX240" fmla="*/ 2847207 w 11748700"/>
              <a:gd name="connsiteY240" fmla="*/ 862396 h 6673820"/>
              <a:gd name="connsiteX241" fmla="*/ 2864542 w 11748700"/>
              <a:gd name="connsiteY241" fmla="*/ 840728 h 6673820"/>
              <a:gd name="connsiteX242" fmla="*/ 2881876 w 11748700"/>
              <a:gd name="connsiteY242" fmla="*/ 827727 h 6673820"/>
              <a:gd name="connsiteX243" fmla="*/ 2894877 w 11748700"/>
              <a:gd name="connsiteY243" fmla="*/ 819060 h 6673820"/>
              <a:gd name="connsiteX244" fmla="*/ 2912212 w 11748700"/>
              <a:gd name="connsiteY244" fmla="*/ 801725 h 6673820"/>
              <a:gd name="connsiteX245" fmla="*/ 3003219 w 11748700"/>
              <a:gd name="connsiteY245" fmla="*/ 775723 h 6673820"/>
              <a:gd name="connsiteX246" fmla="*/ 3115893 w 11748700"/>
              <a:gd name="connsiteY246" fmla="*/ 749721 h 6673820"/>
              <a:gd name="connsiteX247" fmla="*/ 3137562 w 11748700"/>
              <a:gd name="connsiteY247" fmla="*/ 741054 h 6673820"/>
              <a:gd name="connsiteX248" fmla="*/ 3163564 w 11748700"/>
              <a:gd name="connsiteY248" fmla="*/ 732387 h 6673820"/>
              <a:gd name="connsiteX249" fmla="*/ 3219901 w 11748700"/>
              <a:gd name="connsiteY249" fmla="*/ 702051 h 6673820"/>
              <a:gd name="connsiteX250" fmla="*/ 3237236 w 11748700"/>
              <a:gd name="connsiteY250" fmla="*/ 689050 h 6673820"/>
              <a:gd name="connsiteX251" fmla="*/ 3293573 w 11748700"/>
              <a:gd name="connsiteY251" fmla="*/ 663048 h 6673820"/>
              <a:gd name="connsiteX252" fmla="*/ 3323909 w 11748700"/>
              <a:gd name="connsiteY252" fmla="*/ 650047 h 6673820"/>
              <a:gd name="connsiteX253" fmla="*/ 3362911 w 11748700"/>
              <a:gd name="connsiteY253" fmla="*/ 641380 h 6673820"/>
              <a:gd name="connsiteX254" fmla="*/ 3488587 w 11748700"/>
              <a:gd name="connsiteY254" fmla="*/ 619712 h 6673820"/>
              <a:gd name="connsiteX255" fmla="*/ 3644599 w 11748700"/>
              <a:gd name="connsiteY255" fmla="*/ 598044 h 6673820"/>
              <a:gd name="connsiteX256" fmla="*/ 3731272 w 11748700"/>
              <a:gd name="connsiteY256" fmla="*/ 589376 h 6673820"/>
              <a:gd name="connsiteX257" fmla="*/ 3809277 w 11748700"/>
              <a:gd name="connsiteY257" fmla="*/ 576375 h 6673820"/>
              <a:gd name="connsiteX258" fmla="*/ 3891617 w 11748700"/>
              <a:gd name="connsiteY258" fmla="*/ 567708 h 6673820"/>
              <a:gd name="connsiteX259" fmla="*/ 4359651 w 11748700"/>
              <a:gd name="connsiteY259" fmla="*/ 533039 h 6673820"/>
              <a:gd name="connsiteX260" fmla="*/ 4428989 w 11748700"/>
              <a:gd name="connsiteY260" fmla="*/ 520038 h 6673820"/>
              <a:gd name="connsiteX261" fmla="*/ 4554665 w 11748700"/>
              <a:gd name="connsiteY261" fmla="*/ 507037 h 6673820"/>
              <a:gd name="connsiteX262" fmla="*/ 4654339 w 11748700"/>
              <a:gd name="connsiteY262" fmla="*/ 485369 h 6673820"/>
              <a:gd name="connsiteX263" fmla="*/ 4758347 w 11748700"/>
              <a:gd name="connsiteY263" fmla="*/ 437699 h 6673820"/>
              <a:gd name="connsiteX264" fmla="*/ 4888356 w 11748700"/>
              <a:gd name="connsiteY264" fmla="*/ 416030 h 6673820"/>
              <a:gd name="connsiteX265" fmla="*/ 5105039 w 11748700"/>
              <a:gd name="connsiteY265" fmla="*/ 364027 h 6673820"/>
              <a:gd name="connsiteX266" fmla="*/ 5209046 w 11748700"/>
              <a:gd name="connsiteY266" fmla="*/ 351026 h 6673820"/>
              <a:gd name="connsiteX267" fmla="*/ 5386726 w 11748700"/>
              <a:gd name="connsiteY267" fmla="*/ 329357 h 6673820"/>
              <a:gd name="connsiteX268" fmla="*/ 5560072 w 11748700"/>
              <a:gd name="connsiteY268" fmla="*/ 320690 h 6673820"/>
              <a:gd name="connsiteX269" fmla="*/ 5742085 w 11748700"/>
              <a:gd name="connsiteY269" fmla="*/ 312023 h 6673820"/>
              <a:gd name="connsiteX270" fmla="*/ 5958767 w 11748700"/>
              <a:gd name="connsiteY270" fmla="*/ 307689 h 6673820"/>
              <a:gd name="connsiteX271" fmla="*/ 6114779 w 11748700"/>
              <a:gd name="connsiteY271" fmla="*/ 303355 h 6673820"/>
              <a:gd name="connsiteX272" fmla="*/ 6270790 w 11748700"/>
              <a:gd name="connsiteY272" fmla="*/ 281687 h 6673820"/>
              <a:gd name="connsiteX273" fmla="*/ 6392132 w 11748700"/>
              <a:gd name="connsiteY273" fmla="*/ 268686 h 6673820"/>
              <a:gd name="connsiteX274" fmla="*/ 6695488 w 11748700"/>
              <a:gd name="connsiteY274" fmla="*/ 260019 h 6673820"/>
              <a:gd name="connsiteX275" fmla="*/ 6764826 w 11748700"/>
              <a:gd name="connsiteY275" fmla="*/ 251352 h 6673820"/>
              <a:gd name="connsiteX276" fmla="*/ 6907837 w 11748700"/>
              <a:gd name="connsiteY276" fmla="*/ 238351 h 6673820"/>
              <a:gd name="connsiteX277" fmla="*/ 6959840 w 11748700"/>
              <a:gd name="connsiteY277" fmla="*/ 229683 h 6673820"/>
              <a:gd name="connsiteX278" fmla="*/ 6998843 w 11748700"/>
              <a:gd name="connsiteY278" fmla="*/ 212349 h 6673820"/>
              <a:gd name="connsiteX279" fmla="*/ 7115852 w 11748700"/>
              <a:gd name="connsiteY279" fmla="*/ 199348 h 6673820"/>
              <a:gd name="connsiteX280" fmla="*/ 7159188 w 11748700"/>
              <a:gd name="connsiteY280" fmla="*/ 186347 h 6673820"/>
              <a:gd name="connsiteX281" fmla="*/ 7189524 w 11748700"/>
              <a:gd name="connsiteY281" fmla="*/ 182013 h 6673820"/>
              <a:gd name="connsiteX282" fmla="*/ 7380204 w 11748700"/>
              <a:gd name="connsiteY282" fmla="*/ 173346 h 6673820"/>
              <a:gd name="connsiteX283" fmla="*/ 7440875 w 11748700"/>
              <a:gd name="connsiteY283" fmla="*/ 164679 h 6673820"/>
              <a:gd name="connsiteX284" fmla="*/ 7466877 w 11748700"/>
              <a:gd name="connsiteY284" fmla="*/ 156011 h 6673820"/>
              <a:gd name="connsiteX285" fmla="*/ 7514548 w 11748700"/>
              <a:gd name="connsiteY285" fmla="*/ 143010 h 6673820"/>
              <a:gd name="connsiteX286" fmla="*/ 7527548 w 11748700"/>
              <a:gd name="connsiteY286" fmla="*/ 134343 h 6673820"/>
              <a:gd name="connsiteX287" fmla="*/ 7570885 w 11748700"/>
              <a:gd name="connsiteY287" fmla="*/ 121342 h 6673820"/>
              <a:gd name="connsiteX288" fmla="*/ 7609888 w 11748700"/>
              <a:gd name="connsiteY288" fmla="*/ 104008 h 6673820"/>
              <a:gd name="connsiteX289" fmla="*/ 7726896 w 11748700"/>
              <a:gd name="connsiteY289" fmla="*/ 82339 h 6673820"/>
              <a:gd name="connsiteX290" fmla="*/ 7752898 w 11748700"/>
              <a:gd name="connsiteY290" fmla="*/ 78006 h 6673820"/>
              <a:gd name="connsiteX291" fmla="*/ 7787567 w 11748700"/>
              <a:gd name="connsiteY291" fmla="*/ 73672 h 6673820"/>
              <a:gd name="connsiteX292" fmla="*/ 7804902 w 11748700"/>
              <a:gd name="connsiteY292" fmla="*/ 69338 h 6673820"/>
              <a:gd name="connsiteX293" fmla="*/ 7913243 w 11748700"/>
              <a:gd name="connsiteY293" fmla="*/ 65005 h 6673820"/>
              <a:gd name="connsiteX294" fmla="*/ 8021584 w 11748700"/>
              <a:gd name="connsiteY294" fmla="*/ 47670 h 6673820"/>
              <a:gd name="connsiteX295" fmla="*/ 8064921 w 11748700"/>
              <a:gd name="connsiteY295" fmla="*/ 34669 h 6673820"/>
              <a:gd name="connsiteX296" fmla="*/ 8099590 w 11748700"/>
              <a:gd name="connsiteY296" fmla="*/ 21668 h 6673820"/>
              <a:gd name="connsiteX297" fmla="*/ 8121258 w 11748700"/>
              <a:gd name="connsiteY297" fmla="*/ 13001 h 6673820"/>
              <a:gd name="connsiteX298" fmla="*/ 8134259 w 11748700"/>
              <a:gd name="connsiteY298" fmla="*/ 8667 h 6673820"/>
              <a:gd name="connsiteX299" fmla="*/ 8155928 w 11748700"/>
              <a:gd name="connsiteY299" fmla="*/ 0 h 6673820"/>
              <a:gd name="connsiteX300" fmla="*/ 8216599 w 11748700"/>
              <a:gd name="connsiteY300" fmla="*/ 4334 h 6673820"/>
              <a:gd name="connsiteX301" fmla="*/ 8238267 w 11748700"/>
              <a:gd name="connsiteY301" fmla="*/ 13001 h 6673820"/>
              <a:gd name="connsiteX302" fmla="*/ 8272936 w 11748700"/>
              <a:gd name="connsiteY302" fmla="*/ 17335 h 6673820"/>
              <a:gd name="connsiteX303" fmla="*/ 8303272 w 11748700"/>
              <a:gd name="connsiteY303" fmla="*/ 30336 h 6673820"/>
              <a:gd name="connsiteX304" fmla="*/ 8337941 w 11748700"/>
              <a:gd name="connsiteY304" fmla="*/ 34669 h 6673820"/>
              <a:gd name="connsiteX305" fmla="*/ 8476618 w 11748700"/>
              <a:gd name="connsiteY305" fmla="*/ 43337 h 6673820"/>
              <a:gd name="connsiteX306" fmla="*/ 8576292 w 11748700"/>
              <a:gd name="connsiteY306" fmla="*/ 47670 h 6673820"/>
              <a:gd name="connsiteX307" fmla="*/ 8671632 w 11748700"/>
              <a:gd name="connsiteY307" fmla="*/ 69338 h 6673820"/>
              <a:gd name="connsiteX308" fmla="*/ 8762639 w 11748700"/>
              <a:gd name="connsiteY308" fmla="*/ 78006 h 6673820"/>
              <a:gd name="connsiteX309" fmla="*/ 8892648 w 11748700"/>
              <a:gd name="connsiteY309" fmla="*/ 104008 h 6673820"/>
              <a:gd name="connsiteX310" fmla="*/ 8948985 w 11748700"/>
              <a:gd name="connsiteY310" fmla="*/ 117009 h 6673820"/>
              <a:gd name="connsiteX311" fmla="*/ 9187336 w 11748700"/>
              <a:gd name="connsiteY311" fmla="*/ 156011 h 6673820"/>
              <a:gd name="connsiteX312" fmla="*/ 9282676 w 11748700"/>
              <a:gd name="connsiteY312" fmla="*/ 173346 h 6673820"/>
              <a:gd name="connsiteX313" fmla="*/ 9404019 w 11748700"/>
              <a:gd name="connsiteY313" fmla="*/ 186347 h 6673820"/>
              <a:gd name="connsiteX314" fmla="*/ 9464690 w 11748700"/>
              <a:gd name="connsiteY314" fmla="*/ 195014 h 6673820"/>
              <a:gd name="connsiteX315" fmla="*/ 9698707 w 11748700"/>
              <a:gd name="connsiteY315" fmla="*/ 216683 h 6673820"/>
              <a:gd name="connsiteX316" fmla="*/ 9785380 w 11748700"/>
              <a:gd name="connsiteY316" fmla="*/ 229683 h 6673820"/>
              <a:gd name="connsiteX317" fmla="*/ 9885054 w 11748700"/>
              <a:gd name="connsiteY317" fmla="*/ 251352 h 6673820"/>
              <a:gd name="connsiteX318" fmla="*/ 9958726 w 11748700"/>
              <a:gd name="connsiteY318" fmla="*/ 255685 h 6673820"/>
              <a:gd name="connsiteX319" fmla="*/ 10114737 w 11748700"/>
              <a:gd name="connsiteY319" fmla="*/ 260019 h 6673820"/>
              <a:gd name="connsiteX320" fmla="*/ 10205744 w 11748700"/>
              <a:gd name="connsiteY320" fmla="*/ 273020 h 6673820"/>
              <a:gd name="connsiteX321" fmla="*/ 10357421 w 11748700"/>
              <a:gd name="connsiteY321" fmla="*/ 281687 h 6673820"/>
              <a:gd name="connsiteX322" fmla="*/ 10405092 w 11748700"/>
              <a:gd name="connsiteY322" fmla="*/ 286021 h 6673820"/>
              <a:gd name="connsiteX323" fmla="*/ 10452762 w 11748700"/>
              <a:gd name="connsiteY323" fmla="*/ 299022 h 6673820"/>
              <a:gd name="connsiteX324" fmla="*/ 10483097 w 11748700"/>
              <a:gd name="connsiteY324" fmla="*/ 303355 h 6673820"/>
              <a:gd name="connsiteX325" fmla="*/ 10552436 w 11748700"/>
              <a:gd name="connsiteY325" fmla="*/ 312023 h 6673820"/>
              <a:gd name="connsiteX326" fmla="*/ 10634775 w 11748700"/>
              <a:gd name="connsiteY326" fmla="*/ 333691 h 6673820"/>
              <a:gd name="connsiteX327" fmla="*/ 10717114 w 11748700"/>
              <a:gd name="connsiteY327" fmla="*/ 342358 h 6673820"/>
              <a:gd name="connsiteX328" fmla="*/ 10773452 w 11748700"/>
              <a:gd name="connsiteY328" fmla="*/ 364027 h 6673820"/>
              <a:gd name="connsiteX329" fmla="*/ 10842790 w 11748700"/>
              <a:gd name="connsiteY329" fmla="*/ 385695 h 6673820"/>
              <a:gd name="connsiteX330" fmla="*/ 10903461 w 11748700"/>
              <a:gd name="connsiteY330" fmla="*/ 390028 h 6673820"/>
              <a:gd name="connsiteX331" fmla="*/ 10981467 w 11748700"/>
              <a:gd name="connsiteY331" fmla="*/ 424698 h 6673820"/>
              <a:gd name="connsiteX332" fmla="*/ 11050805 w 11748700"/>
              <a:gd name="connsiteY332" fmla="*/ 442032 h 6673820"/>
              <a:gd name="connsiteX333" fmla="*/ 11133145 w 11748700"/>
              <a:gd name="connsiteY333" fmla="*/ 476701 h 6673820"/>
              <a:gd name="connsiteX334" fmla="*/ 11154813 w 11748700"/>
              <a:gd name="connsiteY334" fmla="*/ 485369 h 6673820"/>
              <a:gd name="connsiteX335" fmla="*/ 11232819 w 11748700"/>
              <a:gd name="connsiteY335" fmla="*/ 533039 h 6673820"/>
              <a:gd name="connsiteX336" fmla="*/ 11258820 w 11748700"/>
              <a:gd name="connsiteY336" fmla="*/ 554707 h 6673820"/>
              <a:gd name="connsiteX337" fmla="*/ 11328159 w 11748700"/>
              <a:gd name="connsiteY337" fmla="*/ 645714 h 6673820"/>
              <a:gd name="connsiteX338" fmla="*/ 11371495 w 11748700"/>
              <a:gd name="connsiteY338" fmla="*/ 754055 h 6673820"/>
              <a:gd name="connsiteX339" fmla="*/ 11397497 w 11748700"/>
              <a:gd name="connsiteY339" fmla="*/ 806059 h 6673820"/>
              <a:gd name="connsiteX340" fmla="*/ 11427833 w 11748700"/>
              <a:gd name="connsiteY340" fmla="*/ 931735 h 6673820"/>
              <a:gd name="connsiteX341" fmla="*/ 11458168 w 11748700"/>
              <a:gd name="connsiteY341" fmla="*/ 1014074 h 6673820"/>
              <a:gd name="connsiteX342" fmla="*/ 11462502 w 11748700"/>
              <a:gd name="connsiteY342" fmla="*/ 1087746 h 6673820"/>
              <a:gd name="connsiteX343" fmla="*/ 11475503 w 11748700"/>
              <a:gd name="connsiteY343" fmla="*/ 1126749 h 6673820"/>
              <a:gd name="connsiteX344" fmla="*/ 11488504 w 11748700"/>
              <a:gd name="connsiteY344" fmla="*/ 1330430 h 6673820"/>
              <a:gd name="connsiteX345" fmla="*/ 11523173 w 11748700"/>
              <a:gd name="connsiteY345" fmla="*/ 1677122 h 6673820"/>
              <a:gd name="connsiteX346" fmla="*/ 11518839 w 11748700"/>
              <a:gd name="connsiteY346" fmla="*/ 1954476 h 6673820"/>
              <a:gd name="connsiteX347" fmla="*/ 11510172 w 11748700"/>
              <a:gd name="connsiteY347" fmla="*/ 2084485 h 6673820"/>
              <a:gd name="connsiteX348" fmla="*/ 11518839 w 11748700"/>
              <a:gd name="connsiteY348" fmla="*/ 2283833 h 6673820"/>
              <a:gd name="connsiteX349" fmla="*/ 11583844 w 11748700"/>
              <a:gd name="connsiteY349" fmla="*/ 2379173 h 6673820"/>
              <a:gd name="connsiteX350" fmla="*/ 11605512 w 11748700"/>
              <a:gd name="connsiteY350" fmla="*/ 2439845 h 6673820"/>
              <a:gd name="connsiteX351" fmla="*/ 11609846 w 11748700"/>
              <a:gd name="connsiteY351" fmla="*/ 2487515 h 6673820"/>
              <a:gd name="connsiteX352" fmla="*/ 11622847 w 11748700"/>
              <a:gd name="connsiteY352" fmla="*/ 2556853 h 6673820"/>
              <a:gd name="connsiteX353" fmla="*/ 11618513 w 11748700"/>
              <a:gd name="connsiteY353" fmla="*/ 2786537 h 6673820"/>
              <a:gd name="connsiteX354" fmla="*/ 11614180 w 11748700"/>
              <a:gd name="connsiteY354" fmla="*/ 3089892 h 6673820"/>
              <a:gd name="connsiteX355" fmla="*/ 11596845 w 11748700"/>
              <a:gd name="connsiteY355" fmla="*/ 3211234 h 6673820"/>
              <a:gd name="connsiteX356" fmla="*/ 11583844 w 11748700"/>
              <a:gd name="connsiteY356" fmla="*/ 3328243 h 6673820"/>
              <a:gd name="connsiteX357" fmla="*/ 11575177 w 11748700"/>
              <a:gd name="connsiteY357" fmla="*/ 3423583 h 6673820"/>
              <a:gd name="connsiteX358" fmla="*/ 11562176 w 11748700"/>
              <a:gd name="connsiteY358" fmla="*/ 3666267 h 6673820"/>
              <a:gd name="connsiteX359" fmla="*/ 11575177 w 11748700"/>
              <a:gd name="connsiteY359" fmla="*/ 4025960 h 6673820"/>
              <a:gd name="connsiteX360" fmla="*/ 11592511 w 11748700"/>
              <a:gd name="connsiteY360" fmla="*/ 4108300 h 6673820"/>
              <a:gd name="connsiteX361" fmla="*/ 11631514 w 11748700"/>
              <a:gd name="connsiteY361" fmla="*/ 4333649 h 6673820"/>
              <a:gd name="connsiteX362" fmla="*/ 11653183 w 11748700"/>
              <a:gd name="connsiteY362" fmla="*/ 4411655 h 6673820"/>
              <a:gd name="connsiteX363" fmla="*/ 11666184 w 11748700"/>
              <a:gd name="connsiteY363" fmla="*/ 4498328 h 6673820"/>
              <a:gd name="connsiteX364" fmla="*/ 11674851 w 11748700"/>
              <a:gd name="connsiteY364" fmla="*/ 4541664 h 6673820"/>
              <a:gd name="connsiteX365" fmla="*/ 11687852 w 11748700"/>
              <a:gd name="connsiteY365" fmla="*/ 4658673 h 6673820"/>
              <a:gd name="connsiteX366" fmla="*/ 11692185 w 11748700"/>
              <a:gd name="connsiteY366" fmla="*/ 4715010 h 6673820"/>
              <a:gd name="connsiteX367" fmla="*/ 11700853 w 11748700"/>
              <a:gd name="connsiteY367" fmla="*/ 4771348 h 6673820"/>
              <a:gd name="connsiteX368" fmla="*/ 11709520 w 11748700"/>
              <a:gd name="connsiteY368" fmla="*/ 4923026 h 6673820"/>
              <a:gd name="connsiteX369" fmla="*/ 11718187 w 11748700"/>
              <a:gd name="connsiteY369" fmla="*/ 4983697 h 6673820"/>
              <a:gd name="connsiteX370" fmla="*/ 11726855 w 11748700"/>
              <a:gd name="connsiteY370" fmla="*/ 5079037 h 6673820"/>
              <a:gd name="connsiteX371" fmla="*/ 11731188 w 11748700"/>
              <a:gd name="connsiteY371" fmla="*/ 5105039 h 6673820"/>
              <a:gd name="connsiteX372" fmla="*/ 11744189 w 11748700"/>
              <a:gd name="connsiteY372" fmla="*/ 5230715 h 6673820"/>
              <a:gd name="connsiteX373" fmla="*/ 11726855 w 11748700"/>
              <a:gd name="connsiteY373" fmla="*/ 5690082 h 6673820"/>
              <a:gd name="connsiteX374" fmla="*/ 11687852 w 11748700"/>
              <a:gd name="connsiteY374" fmla="*/ 5785422 h 6673820"/>
              <a:gd name="connsiteX375" fmla="*/ 11670517 w 11748700"/>
              <a:gd name="connsiteY375" fmla="*/ 5815757 h 6673820"/>
              <a:gd name="connsiteX376" fmla="*/ 11601179 w 11748700"/>
              <a:gd name="connsiteY376" fmla="*/ 5859094 h 6673820"/>
              <a:gd name="connsiteX377" fmla="*/ 11458168 w 11748700"/>
              <a:gd name="connsiteY377" fmla="*/ 5919765 h 6673820"/>
              <a:gd name="connsiteX378" fmla="*/ 11401831 w 11748700"/>
              <a:gd name="connsiteY378" fmla="*/ 5963101 h 6673820"/>
              <a:gd name="connsiteX379" fmla="*/ 11297823 w 11748700"/>
              <a:gd name="connsiteY379" fmla="*/ 6032440 h 6673820"/>
              <a:gd name="connsiteX380" fmla="*/ 11258820 w 11748700"/>
              <a:gd name="connsiteY380" fmla="*/ 6075776 h 6673820"/>
              <a:gd name="connsiteX381" fmla="*/ 11198149 w 11748700"/>
              <a:gd name="connsiteY381" fmla="*/ 6123446 h 6673820"/>
              <a:gd name="connsiteX382" fmla="*/ 11098475 w 11748700"/>
              <a:gd name="connsiteY382" fmla="*/ 6210119 h 6673820"/>
              <a:gd name="connsiteX383" fmla="*/ 10942464 w 11748700"/>
              <a:gd name="connsiteY383" fmla="*/ 6327128 h 6673820"/>
              <a:gd name="connsiteX384" fmla="*/ 10634775 w 11748700"/>
              <a:gd name="connsiteY384" fmla="*/ 6461471 h 6673820"/>
              <a:gd name="connsiteX385" fmla="*/ 10461429 w 11748700"/>
              <a:gd name="connsiteY385" fmla="*/ 6478806 h 6673820"/>
              <a:gd name="connsiteX386" fmla="*/ 10041065 w 11748700"/>
              <a:gd name="connsiteY386" fmla="*/ 6487473 h 6673820"/>
              <a:gd name="connsiteX387" fmla="*/ 9967393 w 11748700"/>
              <a:gd name="connsiteY387" fmla="*/ 6491807 h 6673820"/>
              <a:gd name="connsiteX388" fmla="*/ 9885054 w 11748700"/>
              <a:gd name="connsiteY388" fmla="*/ 6509141 h 6673820"/>
              <a:gd name="connsiteX389" fmla="*/ 9798381 w 11748700"/>
              <a:gd name="connsiteY389" fmla="*/ 6522142 h 6673820"/>
              <a:gd name="connsiteX390" fmla="*/ 9681372 w 11748700"/>
              <a:gd name="connsiteY390" fmla="*/ 6548144 h 6673820"/>
              <a:gd name="connsiteX391" fmla="*/ 9486358 w 11748700"/>
              <a:gd name="connsiteY391" fmla="*/ 6574146 h 6673820"/>
              <a:gd name="connsiteX392" fmla="*/ 9278343 w 11748700"/>
              <a:gd name="connsiteY392" fmla="*/ 6613149 h 6673820"/>
              <a:gd name="connsiteX393" fmla="*/ 9209004 w 11748700"/>
              <a:gd name="connsiteY393" fmla="*/ 6630483 h 6673820"/>
              <a:gd name="connsiteX394" fmla="*/ 8775639 w 11748700"/>
              <a:gd name="connsiteY394" fmla="*/ 6647818 h 6673820"/>
              <a:gd name="connsiteX395" fmla="*/ 8463617 w 11748700"/>
              <a:gd name="connsiteY395" fmla="*/ 6656485 h 6673820"/>
              <a:gd name="connsiteX396" fmla="*/ 8368276 w 11748700"/>
              <a:gd name="connsiteY396" fmla="*/ 6660819 h 6673820"/>
              <a:gd name="connsiteX397" fmla="*/ 8216599 w 11748700"/>
              <a:gd name="connsiteY397" fmla="*/ 6665153 h 6673820"/>
              <a:gd name="connsiteX398" fmla="*/ 7848239 w 11748700"/>
              <a:gd name="connsiteY398" fmla="*/ 6656485 h 6673820"/>
              <a:gd name="connsiteX399" fmla="*/ 7800568 w 11748700"/>
              <a:gd name="connsiteY399" fmla="*/ 6652152 h 6673820"/>
              <a:gd name="connsiteX400" fmla="*/ 7748565 w 11748700"/>
              <a:gd name="connsiteY400" fmla="*/ 6643484 h 6673820"/>
              <a:gd name="connsiteX401" fmla="*/ 7614221 w 11748700"/>
              <a:gd name="connsiteY401" fmla="*/ 6634817 h 6673820"/>
              <a:gd name="connsiteX402" fmla="*/ 7432208 w 11748700"/>
              <a:gd name="connsiteY402" fmla="*/ 6600148 h 6673820"/>
              <a:gd name="connsiteX403" fmla="*/ 7319533 w 11748700"/>
              <a:gd name="connsiteY403" fmla="*/ 6574146 h 6673820"/>
              <a:gd name="connsiteX404" fmla="*/ 7276197 w 11748700"/>
              <a:gd name="connsiteY404" fmla="*/ 6569812 h 6673820"/>
              <a:gd name="connsiteX405" fmla="*/ 7011844 w 11748700"/>
              <a:gd name="connsiteY405" fmla="*/ 6548144 h 6673820"/>
              <a:gd name="connsiteX406" fmla="*/ 6925171 w 11748700"/>
              <a:gd name="connsiteY406" fmla="*/ 6565479 h 6673820"/>
              <a:gd name="connsiteX407" fmla="*/ 6912170 w 11748700"/>
              <a:gd name="connsiteY407" fmla="*/ 6569812 h 6673820"/>
              <a:gd name="connsiteX408" fmla="*/ 6890502 w 11748700"/>
              <a:gd name="connsiteY408" fmla="*/ 6582813 h 6673820"/>
              <a:gd name="connsiteX409" fmla="*/ 6795162 w 11748700"/>
              <a:gd name="connsiteY409" fmla="*/ 6634817 h 6673820"/>
              <a:gd name="connsiteX410" fmla="*/ 6691154 w 11748700"/>
              <a:gd name="connsiteY410" fmla="*/ 6643484 h 6673820"/>
              <a:gd name="connsiteX411" fmla="*/ 6617482 w 11748700"/>
              <a:gd name="connsiteY411" fmla="*/ 6656485 h 6673820"/>
              <a:gd name="connsiteX412" fmla="*/ 6582813 w 11748700"/>
              <a:gd name="connsiteY412" fmla="*/ 6665153 h 6673820"/>
              <a:gd name="connsiteX413" fmla="*/ 6548144 w 11748700"/>
              <a:gd name="connsiteY413" fmla="*/ 6669486 h 6673820"/>
              <a:gd name="connsiteX414" fmla="*/ 6517808 w 11748700"/>
              <a:gd name="connsiteY414" fmla="*/ 6673820 h 6673820"/>
              <a:gd name="connsiteX415" fmla="*/ 6015105 w 11748700"/>
              <a:gd name="connsiteY415" fmla="*/ 6669486 h 6673820"/>
              <a:gd name="connsiteX416" fmla="*/ 5915431 w 11748700"/>
              <a:gd name="connsiteY416" fmla="*/ 6647818 h 6673820"/>
              <a:gd name="connsiteX417" fmla="*/ 5538403 w 11748700"/>
              <a:gd name="connsiteY417" fmla="*/ 6652152 h 6673820"/>
              <a:gd name="connsiteX418" fmla="*/ 5196045 w 11748700"/>
              <a:gd name="connsiteY418" fmla="*/ 6634817 h 6673820"/>
              <a:gd name="connsiteX419" fmla="*/ 4489660 w 11748700"/>
              <a:gd name="connsiteY419" fmla="*/ 6608815 h 6673820"/>
              <a:gd name="connsiteX420" fmla="*/ 4311981 w 11748700"/>
              <a:gd name="connsiteY420" fmla="*/ 6582813 h 6673820"/>
              <a:gd name="connsiteX421" fmla="*/ 4090965 w 11748700"/>
              <a:gd name="connsiteY421" fmla="*/ 6552478 h 6673820"/>
              <a:gd name="connsiteX422" fmla="*/ 3999958 w 11748700"/>
              <a:gd name="connsiteY422" fmla="*/ 6513475 h 6673820"/>
              <a:gd name="connsiteX423" fmla="*/ 3666267 w 11748700"/>
              <a:gd name="connsiteY423" fmla="*/ 6448470 h 6673820"/>
              <a:gd name="connsiteX424" fmla="*/ 3588261 w 11748700"/>
              <a:gd name="connsiteY424" fmla="*/ 6439803 h 6673820"/>
              <a:gd name="connsiteX425" fmla="*/ 3336910 w 11748700"/>
              <a:gd name="connsiteY425" fmla="*/ 6405134 h 6673820"/>
              <a:gd name="connsiteX426" fmla="*/ 3003219 w 11748700"/>
              <a:gd name="connsiteY426" fmla="*/ 6340129 h 6673820"/>
              <a:gd name="connsiteX427" fmla="*/ 2825539 w 11748700"/>
              <a:gd name="connsiteY427" fmla="*/ 6309793 h 6673820"/>
              <a:gd name="connsiteX428" fmla="*/ 2678195 w 11748700"/>
              <a:gd name="connsiteY428" fmla="*/ 6288125 h 6673820"/>
              <a:gd name="connsiteX429" fmla="*/ 2500515 w 11748700"/>
              <a:gd name="connsiteY429" fmla="*/ 6305460 h 6673820"/>
              <a:gd name="connsiteX430" fmla="*/ 2439844 w 11748700"/>
              <a:gd name="connsiteY430" fmla="*/ 6314127 h 6673820"/>
              <a:gd name="connsiteX431" fmla="*/ 2244830 w 11748700"/>
              <a:gd name="connsiteY431" fmla="*/ 6361797 h 6673820"/>
              <a:gd name="connsiteX432" fmla="*/ 2088819 w 11748700"/>
              <a:gd name="connsiteY432" fmla="*/ 6383465 h 6673820"/>
              <a:gd name="connsiteX433" fmla="*/ 2015147 w 11748700"/>
              <a:gd name="connsiteY433" fmla="*/ 6400800 h 6673820"/>
              <a:gd name="connsiteX434" fmla="*/ 1950142 w 11748700"/>
              <a:gd name="connsiteY434" fmla="*/ 6409467 h 6673820"/>
              <a:gd name="connsiteX435" fmla="*/ 1815799 w 11748700"/>
              <a:gd name="connsiteY435" fmla="*/ 6444137 h 6673820"/>
              <a:gd name="connsiteX436" fmla="*/ 1681456 w 11748700"/>
              <a:gd name="connsiteY436" fmla="*/ 6452804 h 6673820"/>
              <a:gd name="connsiteX437" fmla="*/ 1473440 w 11748700"/>
              <a:gd name="connsiteY437" fmla="*/ 6431136 h 6673820"/>
              <a:gd name="connsiteX438" fmla="*/ 1369433 w 11748700"/>
              <a:gd name="connsiteY438" fmla="*/ 6418135 h 6673820"/>
              <a:gd name="connsiteX439" fmla="*/ 1287093 w 11748700"/>
              <a:gd name="connsiteY439" fmla="*/ 6405134 h 6673820"/>
              <a:gd name="connsiteX440" fmla="*/ 1239423 w 11748700"/>
              <a:gd name="connsiteY440" fmla="*/ 6396466 h 6673820"/>
              <a:gd name="connsiteX441" fmla="*/ 1165751 w 11748700"/>
              <a:gd name="connsiteY441" fmla="*/ 6370464 h 6673820"/>
              <a:gd name="connsiteX442" fmla="*/ 1053076 w 11748700"/>
              <a:gd name="connsiteY442" fmla="*/ 6335795 h 6673820"/>
              <a:gd name="connsiteX443" fmla="*/ 892731 w 11748700"/>
              <a:gd name="connsiteY443" fmla="*/ 6244789 h 6673820"/>
              <a:gd name="connsiteX444" fmla="*/ 858062 w 11748700"/>
              <a:gd name="connsiteY444" fmla="*/ 6218787 h 6673820"/>
              <a:gd name="connsiteX445" fmla="*/ 775723 w 11748700"/>
              <a:gd name="connsiteY445" fmla="*/ 6149448 h 6673820"/>
              <a:gd name="connsiteX446" fmla="*/ 719385 w 11748700"/>
              <a:gd name="connsiteY446" fmla="*/ 6023773 h 6673820"/>
              <a:gd name="connsiteX447" fmla="*/ 654381 w 11748700"/>
              <a:gd name="connsiteY447" fmla="*/ 5950101 h 6673820"/>
              <a:gd name="connsiteX448" fmla="*/ 628379 w 11748700"/>
              <a:gd name="connsiteY448" fmla="*/ 5893763 h 6673820"/>
              <a:gd name="connsiteX449" fmla="*/ 576375 w 11748700"/>
              <a:gd name="connsiteY449" fmla="*/ 5802756 h 6673820"/>
              <a:gd name="connsiteX450" fmla="*/ 489702 w 11748700"/>
              <a:gd name="connsiteY450" fmla="*/ 5620743 h 6673820"/>
              <a:gd name="connsiteX451" fmla="*/ 476701 w 11748700"/>
              <a:gd name="connsiteY451" fmla="*/ 5551405 h 6673820"/>
              <a:gd name="connsiteX452" fmla="*/ 372693 w 11748700"/>
              <a:gd name="connsiteY452" fmla="*/ 5317388 h 6673820"/>
              <a:gd name="connsiteX453" fmla="*/ 359693 w 11748700"/>
              <a:gd name="connsiteY453" fmla="*/ 5269718 h 6673820"/>
              <a:gd name="connsiteX454" fmla="*/ 329357 w 11748700"/>
              <a:gd name="connsiteY454" fmla="*/ 5183045 h 6673820"/>
              <a:gd name="connsiteX455" fmla="*/ 281687 w 11748700"/>
              <a:gd name="connsiteY455" fmla="*/ 5083371 h 6673820"/>
              <a:gd name="connsiteX456" fmla="*/ 251351 w 11748700"/>
              <a:gd name="connsiteY456" fmla="*/ 5009699 h 6673820"/>
              <a:gd name="connsiteX457" fmla="*/ 238350 w 11748700"/>
              <a:gd name="connsiteY457" fmla="*/ 4970696 h 6673820"/>
              <a:gd name="connsiteX458" fmla="*/ 212348 w 11748700"/>
              <a:gd name="connsiteY458" fmla="*/ 4936027 h 6673820"/>
              <a:gd name="connsiteX459" fmla="*/ 177679 w 11748700"/>
              <a:gd name="connsiteY459" fmla="*/ 4849354 h 6673820"/>
              <a:gd name="connsiteX460" fmla="*/ 125675 w 11748700"/>
              <a:gd name="connsiteY460" fmla="*/ 4745346 h 6673820"/>
              <a:gd name="connsiteX461" fmla="*/ 99674 w 11748700"/>
              <a:gd name="connsiteY461" fmla="*/ 4654339 h 6673820"/>
              <a:gd name="connsiteX462" fmla="*/ 73672 w 11748700"/>
              <a:gd name="connsiteY462" fmla="*/ 4602336 h 6673820"/>
              <a:gd name="connsiteX463" fmla="*/ 69338 w 11748700"/>
              <a:gd name="connsiteY463" fmla="*/ 4580667 h 6673820"/>
              <a:gd name="connsiteX464" fmla="*/ 47670 w 11748700"/>
              <a:gd name="connsiteY464" fmla="*/ 4537331 h 6673820"/>
              <a:gd name="connsiteX465" fmla="*/ 39002 w 11748700"/>
              <a:gd name="connsiteY465" fmla="*/ 4515663 h 6673820"/>
              <a:gd name="connsiteX466" fmla="*/ 34669 w 11748700"/>
              <a:gd name="connsiteY466" fmla="*/ 4493994 h 6673820"/>
              <a:gd name="connsiteX467" fmla="*/ 30335 w 11748700"/>
              <a:gd name="connsiteY467" fmla="*/ 4450658 h 6673820"/>
              <a:gd name="connsiteX468" fmla="*/ 21668 w 11748700"/>
              <a:gd name="connsiteY468" fmla="*/ 4428990 h 6673820"/>
              <a:gd name="connsiteX469" fmla="*/ 13001 w 11748700"/>
              <a:gd name="connsiteY469" fmla="*/ 4359651 h 6673820"/>
              <a:gd name="connsiteX470" fmla="*/ 0 w 11748700"/>
              <a:gd name="connsiteY470" fmla="*/ 4238309 h 6673820"/>
              <a:gd name="connsiteX471" fmla="*/ 4333 w 11748700"/>
              <a:gd name="connsiteY471" fmla="*/ 4025960 h 6673820"/>
              <a:gd name="connsiteX472" fmla="*/ 13001 w 11748700"/>
              <a:gd name="connsiteY472" fmla="*/ 3999958 h 6673820"/>
              <a:gd name="connsiteX473" fmla="*/ 17334 w 11748700"/>
              <a:gd name="connsiteY473" fmla="*/ 3973956 h 6673820"/>
              <a:gd name="connsiteX474" fmla="*/ 26002 w 11748700"/>
              <a:gd name="connsiteY474" fmla="*/ 3930620 h 6673820"/>
              <a:gd name="connsiteX475" fmla="*/ 34669 w 11748700"/>
              <a:gd name="connsiteY475" fmla="*/ 3878616 h 6673820"/>
              <a:gd name="connsiteX476" fmla="*/ 43336 w 11748700"/>
              <a:gd name="connsiteY476" fmla="*/ 3861282 h 6673820"/>
              <a:gd name="connsiteX477" fmla="*/ 47670 w 11748700"/>
              <a:gd name="connsiteY477" fmla="*/ 3843947 h 6673820"/>
              <a:gd name="connsiteX478" fmla="*/ 56337 w 11748700"/>
              <a:gd name="connsiteY478" fmla="*/ 3826612 h 6673820"/>
              <a:gd name="connsiteX479" fmla="*/ 69338 w 11748700"/>
              <a:gd name="connsiteY479" fmla="*/ 3787610 h 6673820"/>
              <a:gd name="connsiteX480" fmla="*/ 78005 w 11748700"/>
              <a:gd name="connsiteY480" fmla="*/ 3770275 h 6673820"/>
              <a:gd name="connsiteX481" fmla="*/ 95340 w 11748700"/>
              <a:gd name="connsiteY481" fmla="*/ 3718271 h 6673820"/>
              <a:gd name="connsiteX482" fmla="*/ 104007 w 11748700"/>
              <a:gd name="connsiteY482" fmla="*/ 3696603 h 6673820"/>
              <a:gd name="connsiteX483" fmla="*/ 151677 w 11748700"/>
              <a:gd name="connsiteY483" fmla="*/ 3657600 h 6673820"/>
              <a:gd name="connsiteX484" fmla="*/ 294688 w 11748700"/>
              <a:gd name="connsiteY484" fmla="*/ 3661934 h 6673820"/>
              <a:gd name="connsiteX485" fmla="*/ 359693 w 11748700"/>
              <a:gd name="connsiteY485" fmla="*/ 3692269 h 6673820"/>
              <a:gd name="connsiteX486" fmla="*/ 377027 w 11748700"/>
              <a:gd name="connsiteY486" fmla="*/ 3709604 h 6673820"/>
              <a:gd name="connsiteX487" fmla="*/ 437698 w 11748700"/>
              <a:gd name="connsiteY487" fmla="*/ 3726938 h 6673820"/>
              <a:gd name="connsiteX488" fmla="*/ 511177 w 11748700"/>
              <a:gd name="connsiteY48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71188 w 11748700"/>
              <a:gd name="connsiteY122" fmla="*/ 4257106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808204 w 11748700"/>
              <a:gd name="connsiteY230" fmla="*/ 1430104 h 6673820"/>
              <a:gd name="connsiteX231" fmla="*/ 2799537 w 11748700"/>
              <a:gd name="connsiteY231" fmla="*/ 1391101 h 6673820"/>
              <a:gd name="connsiteX232" fmla="*/ 2795203 w 11748700"/>
              <a:gd name="connsiteY232" fmla="*/ 1343431 h 6673820"/>
              <a:gd name="connsiteX233" fmla="*/ 2786536 w 11748700"/>
              <a:gd name="connsiteY233" fmla="*/ 1300095 h 6673820"/>
              <a:gd name="connsiteX234" fmla="*/ 2773535 w 11748700"/>
              <a:gd name="connsiteY234" fmla="*/ 1152751 h 6673820"/>
              <a:gd name="connsiteX235" fmla="*/ 2769202 w 11748700"/>
              <a:gd name="connsiteY235" fmla="*/ 1135416 h 6673820"/>
              <a:gd name="connsiteX236" fmla="*/ 2777869 w 11748700"/>
              <a:gd name="connsiteY236" fmla="*/ 996739 h 6673820"/>
              <a:gd name="connsiteX237" fmla="*/ 2786536 w 11748700"/>
              <a:gd name="connsiteY237" fmla="*/ 966404 h 6673820"/>
              <a:gd name="connsiteX238" fmla="*/ 2812538 w 11748700"/>
              <a:gd name="connsiteY238" fmla="*/ 905733 h 6673820"/>
              <a:gd name="connsiteX239" fmla="*/ 2847207 w 11748700"/>
              <a:gd name="connsiteY239" fmla="*/ 862396 h 6673820"/>
              <a:gd name="connsiteX240" fmla="*/ 2864542 w 11748700"/>
              <a:gd name="connsiteY240" fmla="*/ 840728 h 6673820"/>
              <a:gd name="connsiteX241" fmla="*/ 2881876 w 11748700"/>
              <a:gd name="connsiteY241" fmla="*/ 827727 h 6673820"/>
              <a:gd name="connsiteX242" fmla="*/ 2894877 w 11748700"/>
              <a:gd name="connsiteY242" fmla="*/ 819060 h 6673820"/>
              <a:gd name="connsiteX243" fmla="*/ 2912212 w 11748700"/>
              <a:gd name="connsiteY243" fmla="*/ 801725 h 6673820"/>
              <a:gd name="connsiteX244" fmla="*/ 3003219 w 11748700"/>
              <a:gd name="connsiteY244" fmla="*/ 775723 h 6673820"/>
              <a:gd name="connsiteX245" fmla="*/ 3115893 w 11748700"/>
              <a:gd name="connsiteY245" fmla="*/ 749721 h 6673820"/>
              <a:gd name="connsiteX246" fmla="*/ 3137562 w 11748700"/>
              <a:gd name="connsiteY246" fmla="*/ 741054 h 6673820"/>
              <a:gd name="connsiteX247" fmla="*/ 3163564 w 11748700"/>
              <a:gd name="connsiteY247" fmla="*/ 732387 h 6673820"/>
              <a:gd name="connsiteX248" fmla="*/ 3219901 w 11748700"/>
              <a:gd name="connsiteY248" fmla="*/ 702051 h 6673820"/>
              <a:gd name="connsiteX249" fmla="*/ 3237236 w 11748700"/>
              <a:gd name="connsiteY249" fmla="*/ 689050 h 6673820"/>
              <a:gd name="connsiteX250" fmla="*/ 3293573 w 11748700"/>
              <a:gd name="connsiteY250" fmla="*/ 663048 h 6673820"/>
              <a:gd name="connsiteX251" fmla="*/ 3323909 w 11748700"/>
              <a:gd name="connsiteY251" fmla="*/ 650047 h 6673820"/>
              <a:gd name="connsiteX252" fmla="*/ 3362911 w 11748700"/>
              <a:gd name="connsiteY252" fmla="*/ 641380 h 6673820"/>
              <a:gd name="connsiteX253" fmla="*/ 3488587 w 11748700"/>
              <a:gd name="connsiteY253" fmla="*/ 619712 h 6673820"/>
              <a:gd name="connsiteX254" fmla="*/ 3644599 w 11748700"/>
              <a:gd name="connsiteY254" fmla="*/ 598044 h 6673820"/>
              <a:gd name="connsiteX255" fmla="*/ 3731272 w 11748700"/>
              <a:gd name="connsiteY255" fmla="*/ 589376 h 6673820"/>
              <a:gd name="connsiteX256" fmla="*/ 3809277 w 11748700"/>
              <a:gd name="connsiteY256" fmla="*/ 576375 h 6673820"/>
              <a:gd name="connsiteX257" fmla="*/ 3891617 w 11748700"/>
              <a:gd name="connsiteY257" fmla="*/ 567708 h 6673820"/>
              <a:gd name="connsiteX258" fmla="*/ 4359651 w 11748700"/>
              <a:gd name="connsiteY258" fmla="*/ 533039 h 6673820"/>
              <a:gd name="connsiteX259" fmla="*/ 4428989 w 11748700"/>
              <a:gd name="connsiteY259" fmla="*/ 520038 h 6673820"/>
              <a:gd name="connsiteX260" fmla="*/ 4554665 w 11748700"/>
              <a:gd name="connsiteY260" fmla="*/ 507037 h 6673820"/>
              <a:gd name="connsiteX261" fmla="*/ 4654339 w 11748700"/>
              <a:gd name="connsiteY261" fmla="*/ 485369 h 6673820"/>
              <a:gd name="connsiteX262" fmla="*/ 4758347 w 11748700"/>
              <a:gd name="connsiteY262" fmla="*/ 437699 h 6673820"/>
              <a:gd name="connsiteX263" fmla="*/ 4888356 w 11748700"/>
              <a:gd name="connsiteY263" fmla="*/ 416030 h 6673820"/>
              <a:gd name="connsiteX264" fmla="*/ 5105039 w 11748700"/>
              <a:gd name="connsiteY264" fmla="*/ 364027 h 6673820"/>
              <a:gd name="connsiteX265" fmla="*/ 5209046 w 11748700"/>
              <a:gd name="connsiteY265" fmla="*/ 351026 h 6673820"/>
              <a:gd name="connsiteX266" fmla="*/ 5386726 w 11748700"/>
              <a:gd name="connsiteY266" fmla="*/ 329357 h 6673820"/>
              <a:gd name="connsiteX267" fmla="*/ 5560072 w 11748700"/>
              <a:gd name="connsiteY267" fmla="*/ 320690 h 6673820"/>
              <a:gd name="connsiteX268" fmla="*/ 5742085 w 11748700"/>
              <a:gd name="connsiteY268" fmla="*/ 312023 h 6673820"/>
              <a:gd name="connsiteX269" fmla="*/ 5958767 w 11748700"/>
              <a:gd name="connsiteY269" fmla="*/ 307689 h 6673820"/>
              <a:gd name="connsiteX270" fmla="*/ 6114779 w 11748700"/>
              <a:gd name="connsiteY270" fmla="*/ 303355 h 6673820"/>
              <a:gd name="connsiteX271" fmla="*/ 6270790 w 11748700"/>
              <a:gd name="connsiteY271" fmla="*/ 281687 h 6673820"/>
              <a:gd name="connsiteX272" fmla="*/ 6392132 w 11748700"/>
              <a:gd name="connsiteY272" fmla="*/ 268686 h 6673820"/>
              <a:gd name="connsiteX273" fmla="*/ 6695488 w 11748700"/>
              <a:gd name="connsiteY273" fmla="*/ 260019 h 6673820"/>
              <a:gd name="connsiteX274" fmla="*/ 6764826 w 11748700"/>
              <a:gd name="connsiteY274" fmla="*/ 251352 h 6673820"/>
              <a:gd name="connsiteX275" fmla="*/ 6907837 w 11748700"/>
              <a:gd name="connsiteY275" fmla="*/ 238351 h 6673820"/>
              <a:gd name="connsiteX276" fmla="*/ 6959840 w 11748700"/>
              <a:gd name="connsiteY276" fmla="*/ 229683 h 6673820"/>
              <a:gd name="connsiteX277" fmla="*/ 6998843 w 11748700"/>
              <a:gd name="connsiteY277" fmla="*/ 212349 h 6673820"/>
              <a:gd name="connsiteX278" fmla="*/ 7115852 w 11748700"/>
              <a:gd name="connsiteY278" fmla="*/ 199348 h 6673820"/>
              <a:gd name="connsiteX279" fmla="*/ 7159188 w 11748700"/>
              <a:gd name="connsiteY279" fmla="*/ 186347 h 6673820"/>
              <a:gd name="connsiteX280" fmla="*/ 7189524 w 11748700"/>
              <a:gd name="connsiteY280" fmla="*/ 182013 h 6673820"/>
              <a:gd name="connsiteX281" fmla="*/ 7380204 w 11748700"/>
              <a:gd name="connsiteY281" fmla="*/ 173346 h 6673820"/>
              <a:gd name="connsiteX282" fmla="*/ 7440875 w 11748700"/>
              <a:gd name="connsiteY282" fmla="*/ 164679 h 6673820"/>
              <a:gd name="connsiteX283" fmla="*/ 7466877 w 11748700"/>
              <a:gd name="connsiteY283" fmla="*/ 156011 h 6673820"/>
              <a:gd name="connsiteX284" fmla="*/ 7514548 w 11748700"/>
              <a:gd name="connsiteY284" fmla="*/ 143010 h 6673820"/>
              <a:gd name="connsiteX285" fmla="*/ 7527548 w 11748700"/>
              <a:gd name="connsiteY285" fmla="*/ 134343 h 6673820"/>
              <a:gd name="connsiteX286" fmla="*/ 7570885 w 11748700"/>
              <a:gd name="connsiteY286" fmla="*/ 121342 h 6673820"/>
              <a:gd name="connsiteX287" fmla="*/ 7609888 w 11748700"/>
              <a:gd name="connsiteY287" fmla="*/ 104008 h 6673820"/>
              <a:gd name="connsiteX288" fmla="*/ 7726896 w 11748700"/>
              <a:gd name="connsiteY288" fmla="*/ 82339 h 6673820"/>
              <a:gd name="connsiteX289" fmla="*/ 7752898 w 11748700"/>
              <a:gd name="connsiteY289" fmla="*/ 78006 h 6673820"/>
              <a:gd name="connsiteX290" fmla="*/ 7787567 w 11748700"/>
              <a:gd name="connsiteY290" fmla="*/ 73672 h 6673820"/>
              <a:gd name="connsiteX291" fmla="*/ 7804902 w 11748700"/>
              <a:gd name="connsiteY291" fmla="*/ 69338 h 6673820"/>
              <a:gd name="connsiteX292" fmla="*/ 7913243 w 11748700"/>
              <a:gd name="connsiteY292" fmla="*/ 65005 h 6673820"/>
              <a:gd name="connsiteX293" fmla="*/ 8021584 w 11748700"/>
              <a:gd name="connsiteY293" fmla="*/ 47670 h 6673820"/>
              <a:gd name="connsiteX294" fmla="*/ 8064921 w 11748700"/>
              <a:gd name="connsiteY294" fmla="*/ 34669 h 6673820"/>
              <a:gd name="connsiteX295" fmla="*/ 8099590 w 11748700"/>
              <a:gd name="connsiteY295" fmla="*/ 21668 h 6673820"/>
              <a:gd name="connsiteX296" fmla="*/ 8121258 w 11748700"/>
              <a:gd name="connsiteY296" fmla="*/ 13001 h 6673820"/>
              <a:gd name="connsiteX297" fmla="*/ 8134259 w 11748700"/>
              <a:gd name="connsiteY297" fmla="*/ 8667 h 6673820"/>
              <a:gd name="connsiteX298" fmla="*/ 8155928 w 11748700"/>
              <a:gd name="connsiteY298" fmla="*/ 0 h 6673820"/>
              <a:gd name="connsiteX299" fmla="*/ 8216599 w 11748700"/>
              <a:gd name="connsiteY299" fmla="*/ 4334 h 6673820"/>
              <a:gd name="connsiteX300" fmla="*/ 8238267 w 11748700"/>
              <a:gd name="connsiteY300" fmla="*/ 13001 h 6673820"/>
              <a:gd name="connsiteX301" fmla="*/ 8272936 w 11748700"/>
              <a:gd name="connsiteY301" fmla="*/ 17335 h 6673820"/>
              <a:gd name="connsiteX302" fmla="*/ 8303272 w 11748700"/>
              <a:gd name="connsiteY302" fmla="*/ 30336 h 6673820"/>
              <a:gd name="connsiteX303" fmla="*/ 8337941 w 11748700"/>
              <a:gd name="connsiteY303" fmla="*/ 34669 h 6673820"/>
              <a:gd name="connsiteX304" fmla="*/ 8476618 w 11748700"/>
              <a:gd name="connsiteY304" fmla="*/ 43337 h 6673820"/>
              <a:gd name="connsiteX305" fmla="*/ 8576292 w 11748700"/>
              <a:gd name="connsiteY305" fmla="*/ 47670 h 6673820"/>
              <a:gd name="connsiteX306" fmla="*/ 8671632 w 11748700"/>
              <a:gd name="connsiteY306" fmla="*/ 69338 h 6673820"/>
              <a:gd name="connsiteX307" fmla="*/ 8762639 w 11748700"/>
              <a:gd name="connsiteY307" fmla="*/ 78006 h 6673820"/>
              <a:gd name="connsiteX308" fmla="*/ 8892648 w 11748700"/>
              <a:gd name="connsiteY308" fmla="*/ 104008 h 6673820"/>
              <a:gd name="connsiteX309" fmla="*/ 8948985 w 11748700"/>
              <a:gd name="connsiteY309" fmla="*/ 117009 h 6673820"/>
              <a:gd name="connsiteX310" fmla="*/ 9187336 w 11748700"/>
              <a:gd name="connsiteY310" fmla="*/ 156011 h 6673820"/>
              <a:gd name="connsiteX311" fmla="*/ 9282676 w 11748700"/>
              <a:gd name="connsiteY311" fmla="*/ 173346 h 6673820"/>
              <a:gd name="connsiteX312" fmla="*/ 9404019 w 11748700"/>
              <a:gd name="connsiteY312" fmla="*/ 186347 h 6673820"/>
              <a:gd name="connsiteX313" fmla="*/ 9464690 w 11748700"/>
              <a:gd name="connsiteY313" fmla="*/ 195014 h 6673820"/>
              <a:gd name="connsiteX314" fmla="*/ 9698707 w 11748700"/>
              <a:gd name="connsiteY314" fmla="*/ 216683 h 6673820"/>
              <a:gd name="connsiteX315" fmla="*/ 9785380 w 11748700"/>
              <a:gd name="connsiteY315" fmla="*/ 229683 h 6673820"/>
              <a:gd name="connsiteX316" fmla="*/ 9885054 w 11748700"/>
              <a:gd name="connsiteY316" fmla="*/ 251352 h 6673820"/>
              <a:gd name="connsiteX317" fmla="*/ 9958726 w 11748700"/>
              <a:gd name="connsiteY317" fmla="*/ 255685 h 6673820"/>
              <a:gd name="connsiteX318" fmla="*/ 10114737 w 11748700"/>
              <a:gd name="connsiteY318" fmla="*/ 260019 h 6673820"/>
              <a:gd name="connsiteX319" fmla="*/ 10205744 w 11748700"/>
              <a:gd name="connsiteY319" fmla="*/ 273020 h 6673820"/>
              <a:gd name="connsiteX320" fmla="*/ 10357421 w 11748700"/>
              <a:gd name="connsiteY320" fmla="*/ 281687 h 6673820"/>
              <a:gd name="connsiteX321" fmla="*/ 10405092 w 11748700"/>
              <a:gd name="connsiteY321" fmla="*/ 286021 h 6673820"/>
              <a:gd name="connsiteX322" fmla="*/ 10452762 w 11748700"/>
              <a:gd name="connsiteY322" fmla="*/ 299022 h 6673820"/>
              <a:gd name="connsiteX323" fmla="*/ 10483097 w 11748700"/>
              <a:gd name="connsiteY323" fmla="*/ 303355 h 6673820"/>
              <a:gd name="connsiteX324" fmla="*/ 10552436 w 11748700"/>
              <a:gd name="connsiteY324" fmla="*/ 312023 h 6673820"/>
              <a:gd name="connsiteX325" fmla="*/ 10634775 w 11748700"/>
              <a:gd name="connsiteY325" fmla="*/ 333691 h 6673820"/>
              <a:gd name="connsiteX326" fmla="*/ 10717114 w 11748700"/>
              <a:gd name="connsiteY326" fmla="*/ 342358 h 6673820"/>
              <a:gd name="connsiteX327" fmla="*/ 10773452 w 11748700"/>
              <a:gd name="connsiteY327" fmla="*/ 364027 h 6673820"/>
              <a:gd name="connsiteX328" fmla="*/ 10842790 w 11748700"/>
              <a:gd name="connsiteY328" fmla="*/ 385695 h 6673820"/>
              <a:gd name="connsiteX329" fmla="*/ 10903461 w 11748700"/>
              <a:gd name="connsiteY329" fmla="*/ 390028 h 6673820"/>
              <a:gd name="connsiteX330" fmla="*/ 10981467 w 11748700"/>
              <a:gd name="connsiteY330" fmla="*/ 424698 h 6673820"/>
              <a:gd name="connsiteX331" fmla="*/ 11050805 w 11748700"/>
              <a:gd name="connsiteY331" fmla="*/ 442032 h 6673820"/>
              <a:gd name="connsiteX332" fmla="*/ 11133145 w 11748700"/>
              <a:gd name="connsiteY332" fmla="*/ 476701 h 6673820"/>
              <a:gd name="connsiteX333" fmla="*/ 11154813 w 11748700"/>
              <a:gd name="connsiteY333" fmla="*/ 485369 h 6673820"/>
              <a:gd name="connsiteX334" fmla="*/ 11232819 w 11748700"/>
              <a:gd name="connsiteY334" fmla="*/ 533039 h 6673820"/>
              <a:gd name="connsiteX335" fmla="*/ 11258820 w 11748700"/>
              <a:gd name="connsiteY335" fmla="*/ 554707 h 6673820"/>
              <a:gd name="connsiteX336" fmla="*/ 11328159 w 11748700"/>
              <a:gd name="connsiteY336" fmla="*/ 645714 h 6673820"/>
              <a:gd name="connsiteX337" fmla="*/ 11371495 w 11748700"/>
              <a:gd name="connsiteY337" fmla="*/ 754055 h 6673820"/>
              <a:gd name="connsiteX338" fmla="*/ 11397497 w 11748700"/>
              <a:gd name="connsiteY338" fmla="*/ 806059 h 6673820"/>
              <a:gd name="connsiteX339" fmla="*/ 11427833 w 11748700"/>
              <a:gd name="connsiteY339" fmla="*/ 931735 h 6673820"/>
              <a:gd name="connsiteX340" fmla="*/ 11458168 w 11748700"/>
              <a:gd name="connsiteY340" fmla="*/ 1014074 h 6673820"/>
              <a:gd name="connsiteX341" fmla="*/ 11462502 w 11748700"/>
              <a:gd name="connsiteY341" fmla="*/ 1087746 h 6673820"/>
              <a:gd name="connsiteX342" fmla="*/ 11475503 w 11748700"/>
              <a:gd name="connsiteY342" fmla="*/ 1126749 h 6673820"/>
              <a:gd name="connsiteX343" fmla="*/ 11488504 w 11748700"/>
              <a:gd name="connsiteY343" fmla="*/ 1330430 h 6673820"/>
              <a:gd name="connsiteX344" fmla="*/ 11523173 w 11748700"/>
              <a:gd name="connsiteY344" fmla="*/ 1677122 h 6673820"/>
              <a:gd name="connsiteX345" fmla="*/ 11518839 w 11748700"/>
              <a:gd name="connsiteY345" fmla="*/ 1954476 h 6673820"/>
              <a:gd name="connsiteX346" fmla="*/ 11510172 w 11748700"/>
              <a:gd name="connsiteY346" fmla="*/ 2084485 h 6673820"/>
              <a:gd name="connsiteX347" fmla="*/ 11518839 w 11748700"/>
              <a:gd name="connsiteY347" fmla="*/ 2283833 h 6673820"/>
              <a:gd name="connsiteX348" fmla="*/ 11583844 w 11748700"/>
              <a:gd name="connsiteY348" fmla="*/ 2379173 h 6673820"/>
              <a:gd name="connsiteX349" fmla="*/ 11605512 w 11748700"/>
              <a:gd name="connsiteY349" fmla="*/ 2439845 h 6673820"/>
              <a:gd name="connsiteX350" fmla="*/ 11609846 w 11748700"/>
              <a:gd name="connsiteY350" fmla="*/ 2487515 h 6673820"/>
              <a:gd name="connsiteX351" fmla="*/ 11622847 w 11748700"/>
              <a:gd name="connsiteY351" fmla="*/ 2556853 h 6673820"/>
              <a:gd name="connsiteX352" fmla="*/ 11618513 w 11748700"/>
              <a:gd name="connsiteY352" fmla="*/ 2786537 h 6673820"/>
              <a:gd name="connsiteX353" fmla="*/ 11614180 w 11748700"/>
              <a:gd name="connsiteY353" fmla="*/ 3089892 h 6673820"/>
              <a:gd name="connsiteX354" fmla="*/ 11596845 w 11748700"/>
              <a:gd name="connsiteY354" fmla="*/ 3211234 h 6673820"/>
              <a:gd name="connsiteX355" fmla="*/ 11583844 w 11748700"/>
              <a:gd name="connsiteY355" fmla="*/ 3328243 h 6673820"/>
              <a:gd name="connsiteX356" fmla="*/ 11575177 w 11748700"/>
              <a:gd name="connsiteY356" fmla="*/ 3423583 h 6673820"/>
              <a:gd name="connsiteX357" fmla="*/ 11562176 w 11748700"/>
              <a:gd name="connsiteY357" fmla="*/ 3666267 h 6673820"/>
              <a:gd name="connsiteX358" fmla="*/ 11575177 w 11748700"/>
              <a:gd name="connsiteY358" fmla="*/ 4025960 h 6673820"/>
              <a:gd name="connsiteX359" fmla="*/ 11592511 w 11748700"/>
              <a:gd name="connsiteY359" fmla="*/ 4108300 h 6673820"/>
              <a:gd name="connsiteX360" fmla="*/ 11631514 w 11748700"/>
              <a:gd name="connsiteY360" fmla="*/ 4333649 h 6673820"/>
              <a:gd name="connsiteX361" fmla="*/ 11653183 w 11748700"/>
              <a:gd name="connsiteY361" fmla="*/ 4411655 h 6673820"/>
              <a:gd name="connsiteX362" fmla="*/ 11666184 w 11748700"/>
              <a:gd name="connsiteY362" fmla="*/ 4498328 h 6673820"/>
              <a:gd name="connsiteX363" fmla="*/ 11674851 w 11748700"/>
              <a:gd name="connsiteY363" fmla="*/ 4541664 h 6673820"/>
              <a:gd name="connsiteX364" fmla="*/ 11687852 w 11748700"/>
              <a:gd name="connsiteY364" fmla="*/ 4658673 h 6673820"/>
              <a:gd name="connsiteX365" fmla="*/ 11692185 w 11748700"/>
              <a:gd name="connsiteY365" fmla="*/ 4715010 h 6673820"/>
              <a:gd name="connsiteX366" fmla="*/ 11700853 w 11748700"/>
              <a:gd name="connsiteY366" fmla="*/ 4771348 h 6673820"/>
              <a:gd name="connsiteX367" fmla="*/ 11709520 w 11748700"/>
              <a:gd name="connsiteY367" fmla="*/ 4923026 h 6673820"/>
              <a:gd name="connsiteX368" fmla="*/ 11718187 w 11748700"/>
              <a:gd name="connsiteY368" fmla="*/ 4983697 h 6673820"/>
              <a:gd name="connsiteX369" fmla="*/ 11726855 w 11748700"/>
              <a:gd name="connsiteY369" fmla="*/ 5079037 h 6673820"/>
              <a:gd name="connsiteX370" fmla="*/ 11731188 w 11748700"/>
              <a:gd name="connsiteY370" fmla="*/ 5105039 h 6673820"/>
              <a:gd name="connsiteX371" fmla="*/ 11744189 w 11748700"/>
              <a:gd name="connsiteY371" fmla="*/ 5230715 h 6673820"/>
              <a:gd name="connsiteX372" fmla="*/ 11726855 w 11748700"/>
              <a:gd name="connsiteY372" fmla="*/ 5690082 h 6673820"/>
              <a:gd name="connsiteX373" fmla="*/ 11687852 w 11748700"/>
              <a:gd name="connsiteY373" fmla="*/ 5785422 h 6673820"/>
              <a:gd name="connsiteX374" fmla="*/ 11670517 w 11748700"/>
              <a:gd name="connsiteY374" fmla="*/ 5815757 h 6673820"/>
              <a:gd name="connsiteX375" fmla="*/ 11601179 w 11748700"/>
              <a:gd name="connsiteY375" fmla="*/ 5859094 h 6673820"/>
              <a:gd name="connsiteX376" fmla="*/ 11458168 w 11748700"/>
              <a:gd name="connsiteY376" fmla="*/ 5919765 h 6673820"/>
              <a:gd name="connsiteX377" fmla="*/ 11401831 w 11748700"/>
              <a:gd name="connsiteY377" fmla="*/ 5963101 h 6673820"/>
              <a:gd name="connsiteX378" fmla="*/ 11297823 w 11748700"/>
              <a:gd name="connsiteY378" fmla="*/ 6032440 h 6673820"/>
              <a:gd name="connsiteX379" fmla="*/ 11258820 w 11748700"/>
              <a:gd name="connsiteY379" fmla="*/ 6075776 h 6673820"/>
              <a:gd name="connsiteX380" fmla="*/ 11198149 w 11748700"/>
              <a:gd name="connsiteY380" fmla="*/ 6123446 h 6673820"/>
              <a:gd name="connsiteX381" fmla="*/ 11098475 w 11748700"/>
              <a:gd name="connsiteY381" fmla="*/ 6210119 h 6673820"/>
              <a:gd name="connsiteX382" fmla="*/ 10942464 w 11748700"/>
              <a:gd name="connsiteY382" fmla="*/ 6327128 h 6673820"/>
              <a:gd name="connsiteX383" fmla="*/ 10634775 w 11748700"/>
              <a:gd name="connsiteY383" fmla="*/ 6461471 h 6673820"/>
              <a:gd name="connsiteX384" fmla="*/ 10461429 w 11748700"/>
              <a:gd name="connsiteY384" fmla="*/ 6478806 h 6673820"/>
              <a:gd name="connsiteX385" fmla="*/ 10041065 w 11748700"/>
              <a:gd name="connsiteY385" fmla="*/ 6487473 h 6673820"/>
              <a:gd name="connsiteX386" fmla="*/ 9967393 w 11748700"/>
              <a:gd name="connsiteY386" fmla="*/ 6491807 h 6673820"/>
              <a:gd name="connsiteX387" fmla="*/ 9885054 w 11748700"/>
              <a:gd name="connsiteY387" fmla="*/ 6509141 h 6673820"/>
              <a:gd name="connsiteX388" fmla="*/ 9798381 w 11748700"/>
              <a:gd name="connsiteY388" fmla="*/ 6522142 h 6673820"/>
              <a:gd name="connsiteX389" fmla="*/ 9681372 w 11748700"/>
              <a:gd name="connsiteY389" fmla="*/ 6548144 h 6673820"/>
              <a:gd name="connsiteX390" fmla="*/ 9486358 w 11748700"/>
              <a:gd name="connsiteY390" fmla="*/ 6574146 h 6673820"/>
              <a:gd name="connsiteX391" fmla="*/ 9278343 w 11748700"/>
              <a:gd name="connsiteY391" fmla="*/ 6613149 h 6673820"/>
              <a:gd name="connsiteX392" fmla="*/ 9209004 w 11748700"/>
              <a:gd name="connsiteY392" fmla="*/ 6630483 h 6673820"/>
              <a:gd name="connsiteX393" fmla="*/ 8775639 w 11748700"/>
              <a:gd name="connsiteY393" fmla="*/ 6647818 h 6673820"/>
              <a:gd name="connsiteX394" fmla="*/ 8463617 w 11748700"/>
              <a:gd name="connsiteY394" fmla="*/ 6656485 h 6673820"/>
              <a:gd name="connsiteX395" fmla="*/ 8368276 w 11748700"/>
              <a:gd name="connsiteY395" fmla="*/ 6660819 h 6673820"/>
              <a:gd name="connsiteX396" fmla="*/ 8216599 w 11748700"/>
              <a:gd name="connsiteY396" fmla="*/ 6665153 h 6673820"/>
              <a:gd name="connsiteX397" fmla="*/ 7848239 w 11748700"/>
              <a:gd name="connsiteY397" fmla="*/ 6656485 h 6673820"/>
              <a:gd name="connsiteX398" fmla="*/ 7800568 w 11748700"/>
              <a:gd name="connsiteY398" fmla="*/ 6652152 h 6673820"/>
              <a:gd name="connsiteX399" fmla="*/ 7748565 w 11748700"/>
              <a:gd name="connsiteY399" fmla="*/ 6643484 h 6673820"/>
              <a:gd name="connsiteX400" fmla="*/ 7614221 w 11748700"/>
              <a:gd name="connsiteY400" fmla="*/ 6634817 h 6673820"/>
              <a:gd name="connsiteX401" fmla="*/ 7432208 w 11748700"/>
              <a:gd name="connsiteY401" fmla="*/ 6600148 h 6673820"/>
              <a:gd name="connsiteX402" fmla="*/ 7319533 w 11748700"/>
              <a:gd name="connsiteY402" fmla="*/ 6574146 h 6673820"/>
              <a:gd name="connsiteX403" fmla="*/ 7276197 w 11748700"/>
              <a:gd name="connsiteY403" fmla="*/ 6569812 h 6673820"/>
              <a:gd name="connsiteX404" fmla="*/ 7011844 w 11748700"/>
              <a:gd name="connsiteY404" fmla="*/ 6548144 h 6673820"/>
              <a:gd name="connsiteX405" fmla="*/ 6925171 w 11748700"/>
              <a:gd name="connsiteY405" fmla="*/ 6565479 h 6673820"/>
              <a:gd name="connsiteX406" fmla="*/ 6912170 w 11748700"/>
              <a:gd name="connsiteY406" fmla="*/ 6569812 h 6673820"/>
              <a:gd name="connsiteX407" fmla="*/ 6890502 w 11748700"/>
              <a:gd name="connsiteY407" fmla="*/ 6582813 h 6673820"/>
              <a:gd name="connsiteX408" fmla="*/ 6795162 w 11748700"/>
              <a:gd name="connsiteY408" fmla="*/ 6634817 h 6673820"/>
              <a:gd name="connsiteX409" fmla="*/ 6691154 w 11748700"/>
              <a:gd name="connsiteY409" fmla="*/ 6643484 h 6673820"/>
              <a:gd name="connsiteX410" fmla="*/ 6617482 w 11748700"/>
              <a:gd name="connsiteY410" fmla="*/ 6656485 h 6673820"/>
              <a:gd name="connsiteX411" fmla="*/ 6582813 w 11748700"/>
              <a:gd name="connsiteY411" fmla="*/ 6665153 h 6673820"/>
              <a:gd name="connsiteX412" fmla="*/ 6548144 w 11748700"/>
              <a:gd name="connsiteY412" fmla="*/ 6669486 h 6673820"/>
              <a:gd name="connsiteX413" fmla="*/ 6517808 w 11748700"/>
              <a:gd name="connsiteY413" fmla="*/ 6673820 h 6673820"/>
              <a:gd name="connsiteX414" fmla="*/ 6015105 w 11748700"/>
              <a:gd name="connsiteY414" fmla="*/ 6669486 h 6673820"/>
              <a:gd name="connsiteX415" fmla="*/ 5915431 w 11748700"/>
              <a:gd name="connsiteY415" fmla="*/ 6647818 h 6673820"/>
              <a:gd name="connsiteX416" fmla="*/ 5538403 w 11748700"/>
              <a:gd name="connsiteY416" fmla="*/ 6652152 h 6673820"/>
              <a:gd name="connsiteX417" fmla="*/ 5196045 w 11748700"/>
              <a:gd name="connsiteY417" fmla="*/ 6634817 h 6673820"/>
              <a:gd name="connsiteX418" fmla="*/ 4489660 w 11748700"/>
              <a:gd name="connsiteY418" fmla="*/ 6608815 h 6673820"/>
              <a:gd name="connsiteX419" fmla="*/ 4311981 w 11748700"/>
              <a:gd name="connsiteY419" fmla="*/ 6582813 h 6673820"/>
              <a:gd name="connsiteX420" fmla="*/ 4090965 w 11748700"/>
              <a:gd name="connsiteY420" fmla="*/ 6552478 h 6673820"/>
              <a:gd name="connsiteX421" fmla="*/ 3999958 w 11748700"/>
              <a:gd name="connsiteY421" fmla="*/ 6513475 h 6673820"/>
              <a:gd name="connsiteX422" fmla="*/ 3666267 w 11748700"/>
              <a:gd name="connsiteY422" fmla="*/ 6448470 h 6673820"/>
              <a:gd name="connsiteX423" fmla="*/ 3588261 w 11748700"/>
              <a:gd name="connsiteY423" fmla="*/ 6439803 h 6673820"/>
              <a:gd name="connsiteX424" fmla="*/ 3336910 w 11748700"/>
              <a:gd name="connsiteY424" fmla="*/ 6405134 h 6673820"/>
              <a:gd name="connsiteX425" fmla="*/ 3003219 w 11748700"/>
              <a:gd name="connsiteY425" fmla="*/ 6340129 h 6673820"/>
              <a:gd name="connsiteX426" fmla="*/ 2825539 w 11748700"/>
              <a:gd name="connsiteY426" fmla="*/ 6309793 h 6673820"/>
              <a:gd name="connsiteX427" fmla="*/ 2678195 w 11748700"/>
              <a:gd name="connsiteY427" fmla="*/ 6288125 h 6673820"/>
              <a:gd name="connsiteX428" fmla="*/ 2500515 w 11748700"/>
              <a:gd name="connsiteY428" fmla="*/ 6305460 h 6673820"/>
              <a:gd name="connsiteX429" fmla="*/ 2439844 w 11748700"/>
              <a:gd name="connsiteY429" fmla="*/ 6314127 h 6673820"/>
              <a:gd name="connsiteX430" fmla="*/ 2244830 w 11748700"/>
              <a:gd name="connsiteY430" fmla="*/ 6361797 h 6673820"/>
              <a:gd name="connsiteX431" fmla="*/ 2088819 w 11748700"/>
              <a:gd name="connsiteY431" fmla="*/ 6383465 h 6673820"/>
              <a:gd name="connsiteX432" fmla="*/ 2015147 w 11748700"/>
              <a:gd name="connsiteY432" fmla="*/ 6400800 h 6673820"/>
              <a:gd name="connsiteX433" fmla="*/ 1950142 w 11748700"/>
              <a:gd name="connsiteY433" fmla="*/ 6409467 h 6673820"/>
              <a:gd name="connsiteX434" fmla="*/ 1815799 w 11748700"/>
              <a:gd name="connsiteY434" fmla="*/ 6444137 h 6673820"/>
              <a:gd name="connsiteX435" fmla="*/ 1681456 w 11748700"/>
              <a:gd name="connsiteY435" fmla="*/ 6452804 h 6673820"/>
              <a:gd name="connsiteX436" fmla="*/ 1473440 w 11748700"/>
              <a:gd name="connsiteY436" fmla="*/ 6431136 h 6673820"/>
              <a:gd name="connsiteX437" fmla="*/ 1369433 w 11748700"/>
              <a:gd name="connsiteY437" fmla="*/ 6418135 h 6673820"/>
              <a:gd name="connsiteX438" fmla="*/ 1287093 w 11748700"/>
              <a:gd name="connsiteY438" fmla="*/ 6405134 h 6673820"/>
              <a:gd name="connsiteX439" fmla="*/ 1239423 w 11748700"/>
              <a:gd name="connsiteY439" fmla="*/ 6396466 h 6673820"/>
              <a:gd name="connsiteX440" fmla="*/ 1165751 w 11748700"/>
              <a:gd name="connsiteY440" fmla="*/ 6370464 h 6673820"/>
              <a:gd name="connsiteX441" fmla="*/ 1053076 w 11748700"/>
              <a:gd name="connsiteY441" fmla="*/ 6335795 h 6673820"/>
              <a:gd name="connsiteX442" fmla="*/ 892731 w 11748700"/>
              <a:gd name="connsiteY442" fmla="*/ 6244789 h 6673820"/>
              <a:gd name="connsiteX443" fmla="*/ 858062 w 11748700"/>
              <a:gd name="connsiteY443" fmla="*/ 6218787 h 6673820"/>
              <a:gd name="connsiteX444" fmla="*/ 775723 w 11748700"/>
              <a:gd name="connsiteY444" fmla="*/ 6149448 h 6673820"/>
              <a:gd name="connsiteX445" fmla="*/ 719385 w 11748700"/>
              <a:gd name="connsiteY445" fmla="*/ 6023773 h 6673820"/>
              <a:gd name="connsiteX446" fmla="*/ 654381 w 11748700"/>
              <a:gd name="connsiteY446" fmla="*/ 5950101 h 6673820"/>
              <a:gd name="connsiteX447" fmla="*/ 628379 w 11748700"/>
              <a:gd name="connsiteY447" fmla="*/ 5893763 h 6673820"/>
              <a:gd name="connsiteX448" fmla="*/ 576375 w 11748700"/>
              <a:gd name="connsiteY448" fmla="*/ 5802756 h 6673820"/>
              <a:gd name="connsiteX449" fmla="*/ 489702 w 11748700"/>
              <a:gd name="connsiteY449" fmla="*/ 5620743 h 6673820"/>
              <a:gd name="connsiteX450" fmla="*/ 476701 w 11748700"/>
              <a:gd name="connsiteY450" fmla="*/ 5551405 h 6673820"/>
              <a:gd name="connsiteX451" fmla="*/ 372693 w 11748700"/>
              <a:gd name="connsiteY451" fmla="*/ 5317388 h 6673820"/>
              <a:gd name="connsiteX452" fmla="*/ 359693 w 11748700"/>
              <a:gd name="connsiteY452" fmla="*/ 5269718 h 6673820"/>
              <a:gd name="connsiteX453" fmla="*/ 329357 w 11748700"/>
              <a:gd name="connsiteY453" fmla="*/ 5183045 h 6673820"/>
              <a:gd name="connsiteX454" fmla="*/ 281687 w 11748700"/>
              <a:gd name="connsiteY454" fmla="*/ 5083371 h 6673820"/>
              <a:gd name="connsiteX455" fmla="*/ 251351 w 11748700"/>
              <a:gd name="connsiteY455" fmla="*/ 5009699 h 6673820"/>
              <a:gd name="connsiteX456" fmla="*/ 238350 w 11748700"/>
              <a:gd name="connsiteY456" fmla="*/ 4970696 h 6673820"/>
              <a:gd name="connsiteX457" fmla="*/ 212348 w 11748700"/>
              <a:gd name="connsiteY457" fmla="*/ 4936027 h 6673820"/>
              <a:gd name="connsiteX458" fmla="*/ 177679 w 11748700"/>
              <a:gd name="connsiteY458" fmla="*/ 4849354 h 6673820"/>
              <a:gd name="connsiteX459" fmla="*/ 125675 w 11748700"/>
              <a:gd name="connsiteY459" fmla="*/ 4745346 h 6673820"/>
              <a:gd name="connsiteX460" fmla="*/ 99674 w 11748700"/>
              <a:gd name="connsiteY460" fmla="*/ 4654339 h 6673820"/>
              <a:gd name="connsiteX461" fmla="*/ 73672 w 11748700"/>
              <a:gd name="connsiteY461" fmla="*/ 4602336 h 6673820"/>
              <a:gd name="connsiteX462" fmla="*/ 69338 w 11748700"/>
              <a:gd name="connsiteY462" fmla="*/ 4580667 h 6673820"/>
              <a:gd name="connsiteX463" fmla="*/ 47670 w 11748700"/>
              <a:gd name="connsiteY463" fmla="*/ 4537331 h 6673820"/>
              <a:gd name="connsiteX464" fmla="*/ 39002 w 11748700"/>
              <a:gd name="connsiteY464" fmla="*/ 4515663 h 6673820"/>
              <a:gd name="connsiteX465" fmla="*/ 34669 w 11748700"/>
              <a:gd name="connsiteY465" fmla="*/ 4493994 h 6673820"/>
              <a:gd name="connsiteX466" fmla="*/ 30335 w 11748700"/>
              <a:gd name="connsiteY466" fmla="*/ 4450658 h 6673820"/>
              <a:gd name="connsiteX467" fmla="*/ 21668 w 11748700"/>
              <a:gd name="connsiteY467" fmla="*/ 4428990 h 6673820"/>
              <a:gd name="connsiteX468" fmla="*/ 13001 w 11748700"/>
              <a:gd name="connsiteY468" fmla="*/ 4359651 h 6673820"/>
              <a:gd name="connsiteX469" fmla="*/ 0 w 11748700"/>
              <a:gd name="connsiteY469" fmla="*/ 4238309 h 6673820"/>
              <a:gd name="connsiteX470" fmla="*/ 4333 w 11748700"/>
              <a:gd name="connsiteY470" fmla="*/ 4025960 h 6673820"/>
              <a:gd name="connsiteX471" fmla="*/ 13001 w 11748700"/>
              <a:gd name="connsiteY471" fmla="*/ 3999958 h 6673820"/>
              <a:gd name="connsiteX472" fmla="*/ 17334 w 11748700"/>
              <a:gd name="connsiteY472" fmla="*/ 3973956 h 6673820"/>
              <a:gd name="connsiteX473" fmla="*/ 26002 w 11748700"/>
              <a:gd name="connsiteY473" fmla="*/ 3930620 h 6673820"/>
              <a:gd name="connsiteX474" fmla="*/ 34669 w 11748700"/>
              <a:gd name="connsiteY474" fmla="*/ 3878616 h 6673820"/>
              <a:gd name="connsiteX475" fmla="*/ 43336 w 11748700"/>
              <a:gd name="connsiteY475" fmla="*/ 3861282 h 6673820"/>
              <a:gd name="connsiteX476" fmla="*/ 47670 w 11748700"/>
              <a:gd name="connsiteY476" fmla="*/ 3843947 h 6673820"/>
              <a:gd name="connsiteX477" fmla="*/ 56337 w 11748700"/>
              <a:gd name="connsiteY477" fmla="*/ 3826612 h 6673820"/>
              <a:gd name="connsiteX478" fmla="*/ 69338 w 11748700"/>
              <a:gd name="connsiteY478" fmla="*/ 3787610 h 6673820"/>
              <a:gd name="connsiteX479" fmla="*/ 78005 w 11748700"/>
              <a:gd name="connsiteY479" fmla="*/ 3770275 h 6673820"/>
              <a:gd name="connsiteX480" fmla="*/ 95340 w 11748700"/>
              <a:gd name="connsiteY480" fmla="*/ 3718271 h 6673820"/>
              <a:gd name="connsiteX481" fmla="*/ 104007 w 11748700"/>
              <a:gd name="connsiteY481" fmla="*/ 3696603 h 6673820"/>
              <a:gd name="connsiteX482" fmla="*/ 151677 w 11748700"/>
              <a:gd name="connsiteY482" fmla="*/ 3657600 h 6673820"/>
              <a:gd name="connsiteX483" fmla="*/ 294688 w 11748700"/>
              <a:gd name="connsiteY483" fmla="*/ 3661934 h 6673820"/>
              <a:gd name="connsiteX484" fmla="*/ 359693 w 11748700"/>
              <a:gd name="connsiteY484" fmla="*/ 3692269 h 6673820"/>
              <a:gd name="connsiteX485" fmla="*/ 377027 w 11748700"/>
              <a:gd name="connsiteY485" fmla="*/ 3709604 h 6673820"/>
              <a:gd name="connsiteX486" fmla="*/ 437698 w 11748700"/>
              <a:gd name="connsiteY486" fmla="*/ 3726938 h 6673820"/>
              <a:gd name="connsiteX487" fmla="*/ 511177 w 11748700"/>
              <a:gd name="connsiteY48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71188 w 11748700"/>
              <a:gd name="connsiteY122" fmla="*/ 4257106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808204 w 11748700"/>
              <a:gd name="connsiteY230" fmla="*/ 1430104 h 6673820"/>
              <a:gd name="connsiteX231" fmla="*/ 2799537 w 11748700"/>
              <a:gd name="connsiteY231" fmla="*/ 1391101 h 6673820"/>
              <a:gd name="connsiteX232" fmla="*/ 2795203 w 11748700"/>
              <a:gd name="connsiteY232" fmla="*/ 1343431 h 6673820"/>
              <a:gd name="connsiteX233" fmla="*/ 2786536 w 11748700"/>
              <a:gd name="connsiteY233" fmla="*/ 1300095 h 6673820"/>
              <a:gd name="connsiteX234" fmla="*/ 2773535 w 11748700"/>
              <a:gd name="connsiteY234" fmla="*/ 1152751 h 6673820"/>
              <a:gd name="connsiteX235" fmla="*/ 2648886 w 11748700"/>
              <a:gd name="connsiteY235" fmla="*/ 1095310 h 6673820"/>
              <a:gd name="connsiteX236" fmla="*/ 2777869 w 11748700"/>
              <a:gd name="connsiteY236" fmla="*/ 996739 h 6673820"/>
              <a:gd name="connsiteX237" fmla="*/ 2786536 w 11748700"/>
              <a:gd name="connsiteY237" fmla="*/ 966404 h 6673820"/>
              <a:gd name="connsiteX238" fmla="*/ 2812538 w 11748700"/>
              <a:gd name="connsiteY238" fmla="*/ 905733 h 6673820"/>
              <a:gd name="connsiteX239" fmla="*/ 2847207 w 11748700"/>
              <a:gd name="connsiteY239" fmla="*/ 862396 h 6673820"/>
              <a:gd name="connsiteX240" fmla="*/ 2864542 w 11748700"/>
              <a:gd name="connsiteY240" fmla="*/ 840728 h 6673820"/>
              <a:gd name="connsiteX241" fmla="*/ 2881876 w 11748700"/>
              <a:gd name="connsiteY241" fmla="*/ 827727 h 6673820"/>
              <a:gd name="connsiteX242" fmla="*/ 2894877 w 11748700"/>
              <a:gd name="connsiteY242" fmla="*/ 819060 h 6673820"/>
              <a:gd name="connsiteX243" fmla="*/ 2912212 w 11748700"/>
              <a:gd name="connsiteY243" fmla="*/ 801725 h 6673820"/>
              <a:gd name="connsiteX244" fmla="*/ 3003219 w 11748700"/>
              <a:gd name="connsiteY244" fmla="*/ 775723 h 6673820"/>
              <a:gd name="connsiteX245" fmla="*/ 3115893 w 11748700"/>
              <a:gd name="connsiteY245" fmla="*/ 749721 h 6673820"/>
              <a:gd name="connsiteX246" fmla="*/ 3137562 w 11748700"/>
              <a:gd name="connsiteY246" fmla="*/ 741054 h 6673820"/>
              <a:gd name="connsiteX247" fmla="*/ 3163564 w 11748700"/>
              <a:gd name="connsiteY247" fmla="*/ 732387 h 6673820"/>
              <a:gd name="connsiteX248" fmla="*/ 3219901 w 11748700"/>
              <a:gd name="connsiteY248" fmla="*/ 702051 h 6673820"/>
              <a:gd name="connsiteX249" fmla="*/ 3237236 w 11748700"/>
              <a:gd name="connsiteY249" fmla="*/ 689050 h 6673820"/>
              <a:gd name="connsiteX250" fmla="*/ 3293573 w 11748700"/>
              <a:gd name="connsiteY250" fmla="*/ 663048 h 6673820"/>
              <a:gd name="connsiteX251" fmla="*/ 3323909 w 11748700"/>
              <a:gd name="connsiteY251" fmla="*/ 650047 h 6673820"/>
              <a:gd name="connsiteX252" fmla="*/ 3362911 w 11748700"/>
              <a:gd name="connsiteY252" fmla="*/ 641380 h 6673820"/>
              <a:gd name="connsiteX253" fmla="*/ 3488587 w 11748700"/>
              <a:gd name="connsiteY253" fmla="*/ 619712 h 6673820"/>
              <a:gd name="connsiteX254" fmla="*/ 3644599 w 11748700"/>
              <a:gd name="connsiteY254" fmla="*/ 598044 h 6673820"/>
              <a:gd name="connsiteX255" fmla="*/ 3731272 w 11748700"/>
              <a:gd name="connsiteY255" fmla="*/ 589376 h 6673820"/>
              <a:gd name="connsiteX256" fmla="*/ 3809277 w 11748700"/>
              <a:gd name="connsiteY256" fmla="*/ 576375 h 6673820"/>
              <a:gd name="connsiteX257" fmla="*/ 3891617 w 11748700"/>
              <a:gd name="connsiteY257" fmla="*/ 567708 h 6673820"/>
              <a:gd name="connsiteX258" fmla="*/ 4359651 w 11748700"/>
              <a:gd name="connsiteY258" fmla="*/ 533039 h 6673820"/>
              <a:gd name="connsiteX259" fmla="*/ 4428989 w 11748700"/>
              <a:gd name="connsiteY259" fmla="*/ 520038 h 6673820"/>
              <a:gd name="connsiteX260" fmla="*/ 4554665 w 11748700"/>
              <a:gd name="connsiteY260" fmla="*/ 507037 h 6673820"/>
              <a:gd name="connsiteX261" fmla="*/ 4654339 w 11748700"/>
              <a:gd name="connsiteY261" fmla="*/ 485369 h 6673820"/>
              <a:gd name="connsiteX262" fmla="*/ 4758347 w 11748700"/>
              <a:gd name="connsiteY262" fmla="*/ 437699 h 6673820"/>
              <a:gd name="connsiteX263" fmla="*/ 4888356 w 11748700"/>
              <a:gd name="connsiteY263" fmla="*/ 416030 h 6673820"/>
              <a:gd name="connsiteX264" fmla="*/ 5105039 w 11748700"/>
              <a:gd name="connsiteY264" fmla="*/ 364027 h 6673820"/>
              <a:gd name="connsiteX265" fmla="*/ 5209046 w 11748700"/>
              <a:gd name="connsiteY265" fmla="*/ 351026 h 6673820"/>
              <a:gd name="connsiteX266" fmla="*/ 5386726 w 11748700"/>
              <a:gd name="connsiteY266" fmla="*/ 329357 h 6673820"/>
              <a:gd name="connsiteX267" fmla="*/ 5560072 w 11748700"/>
              <a:gd name="connsiteY267" fmla="*/ 320690 h 6673820"/>
              <a:gd name="connsiteX268" fmla="*/ 5742085 w 11748700"/>
              <a:gd name="connsiteY268" fmla="*/ 312023 h 6673820"/>
              <a:gd name="connsiteX269" fmla="*/ 5958767 w 11748700"/>
              <a:gd name="connsiteY269" fmla="*/ 307689 h 6673820"/>
              <a:gd name="connsiteX270" fmla="*/ 6114779 w 11748700"/>
              <a:gd name="connsiteY270" fmla="*/ 303355 h 6673820"/>
              <a:gd name="connsiteX271" fmla="*/ 6270790 w 11748700"/>
              <a:gd name="connsiteY271" fmla="*/ 281687 h 6673820"/>
              <a:gd name="connsiteX272" fmla="*/ 6392132 w 11748700"/>
              <a:gd name="connsiteY272" fmla="*/ 268686 h 6673820"/>
              <a:gd name="connsiteX273" fmla="*/ 6695488 w 11748700"/>
              <a:gd name="connsiteY273" fmla="*/ 260019 h 6673820"/>
              <a:gd name="connsiteX274" fmla="*/ 6764826 w 11748700"/>
              <a:gd name="connsiteY274" fmla="*/ 251352 h 6673820"/>
              <a:gd name="connsiteX275" fmla="*/ 6907837 w 11748700"/>
              <a:gd name="connsiteY275" fmla="*/ 238351 h 6673820"/>
              <a:gd name="connsiteX276" fmla="*/ 6959840 w 11748700"/>
              <a:gd name="connsiteY276" fmla="*/ 229683 h 6673820"/>
              <a:gd name="connsiteX277" fmla="*/ 6998843 w 11748700"/>
              <a:gd name="connsiteY277" fmla="*/ 212349 h 6673820"/>
              <a:gd name="connsiteX278" fmla="*/ 7115852 w 11748700"/>
              <a:gd name="connsiteY278" fmla="*/ 199348 h 6673820"/>
              <a:gd name="connsiteX279" fmla="*/ 7159188 w 11748700"/>
              <a:gd name="connsiteY279" fmla="*/ 186347 h 6673820"/>
              <a:gd name="connsiteX280" fmla="*/ 7189524 w 11748700"/>
              <a:gd name="connsiteY280" fmla="*/ 182013 h 6673820"/>
              <a:gd name="connsiteX281" fmla="*/ 7380204 w 11748700"/>
              <a:gd name="connsiteY281" fmla="*/ 173346 h 6673820"/>
              <a:gd name="connsiteX282" fmla="*/ 7440875 w 11748700"/>
              <a:gd name="connsiteY282" fmla="*/ 164679 h 6673820"/>
              <a:gd name="connsiteX283" fmla="*/ 7466877 w 11748700"/>
              <a:gd name="connsiteY283" fmla="*/ 156011 h 6673820"/>
              <a:gd name="connsiteX284" fmla="*/ 7514548 w 11748700"/>
              <a:gd name="connsiteY284" fmla="*/ 143010 h 6673820"/>
              <a:gd name="connsiteX285" fmla="*/ 7527548 w 11748700"/>
              <a:gd name="connsiteY285" fmla="*/ 134343 h 6673820"/>
              <a:gd name="connsiteX286" fmla="*/ 7570885 w 11748700"/>
              <a:gd name="connsiteY286" fmla="*/ 121342 h 6673820"/>
              <a:gd name="connsiteX287" fmla="*/ 7609888 w 11748700"/>
              <a:gd name="connsiteY287" fmla="*/ 104008 h 6673820"/>
              <a:gd name="connsiteX288" fmla="*/ 7726896 w 11748700"/>
              <a:gd name="connsiteY288" fmla="*/ 82339 h 6673820"/>
              <a:gd name="connsiteX289" fmla="*/ 7752898 w 11748700"/>
              <a:gd name="connsiteY289" fmla="*/ 78006 h 6673820"/>
              <a:gd name="connsiteX290" fmla="*/ 7787567 w 11748700"/>
              <a:gd name="connsiteY290" fmla="*/ 73672 h 6673820"/>
              <a:gd name="connsiteX291" fmla="*/ 7804902 w 11748700"/>
              <a:gd name="connsiteY291" fmla="*/ 69338 h 6673820"/>
              <a:gd name="connsiteX292" fmla="*/ 7913243 w 11748700"/>
              <a:gd name="connsiteY292" fmla="*/ 65005 h 6673820"/>
              <a:gd name="connsiteX293" fmla="*/ 8021584 w 11748700"/>
              <a:gd name="connsiteY293" fmla="*/ 47670 h 6673820"/>
              <a:gd name="connsiteX294" fmla="*/ 8064921 w 11748700"/>
              <a:gd name="connsiteY294" fmla="*/ 34669 h 6673820"/>
              <a:gd name="connsiteX295" fmla="*/ 8099590 w 11748700"/>
              <a:gd name="connsiteY295" fmla="*/ 21668 h 6673820"/>
              <a:gd name="connsiteX296" fmla="*/ 8121258 w 11748700"/>
              <a:gd name="connsiteY296" fmla="*/ 13001 h 6673820"/>
              <a:gd name="connsiteX297" fmla="*/ 8134259 w 11748700"/>
              <a:gd name="connsiteY297" fmla="*/ 8667 h 6673820"/>
              <a:gd name="connsiteX298" fmla="*/ 8155928 w 11748700"/>
              <a:gd name="connsiteY298" fmla="*/ 0 h 6673820"/>
              <a:gd name="connsiteX299" fmla="*/ 8216599 w 11748700"/>
              <a:gd name="connsiteY299" fmla="*/ 4334 h 6673820"/>
              <a:gd name="connsiteX300" fmla="*/ 8238267 w 11748700"/>
              <a:gd name="connsiteY300" fmla="*/ 13001 h 6673820"/>
              <a:gd name="connsiteX301" fmla="*/ 8272936 w 11748700"/>
              <a:gd name="connsiteY301" fmla="*/ 17335 h 6673820"/>
              <a:gd name="connsiteX302" fmla="*/ 8303272 w 11748700"/>
              <a:gd name="connsiteY302" fmla="*/ 30336 h 6673820"/>
              <a:gd name="connsiteX303" fmla="*/ 8337941 w 11748700"/>
              <a:gd name="connsiteY303" fmla="*/ 34669 h 6673820"/>
              <a:gd name="connsiteX304" fmla="*/ 8476618 w 11748700"/>
              <a:gd name="connsiteY304" fmla="*/ 43337 h 6673820"/>
              <a:gd name="connsiteX305" fmla="*/ 8576292 w 11748700"/>
              <a:gd name="connsiteY305" fmla="*/ 47670 h 6673820"/>
              <a:gd name="connsiteX306" fmla="*/ 8671632 w 11748700"/>
              <a:gd name="connsiteY306" fmla="*/ 69338 h 6673820"/>
              <a:gd name="connsiteX307" fmla="*/ 8762639 w 11748700"/>
              <a:gd name="connsiteY307" fmla="*/ 78006 h 6673820"/>
              <a:gd name="connsiteX308" fmla="*/ 8892648 w 11748700"/>
              <a:gd name="connsiteY308" fmla="*/ 104008 h 6673820"/>
              <a:gd name="connsiteX309" fmla="*/ 8948985 w 11748700"/>
              <a:gd name="connsiteY309" fmla="*/ 117009 h 6673820"/>
              <a:gd name="connsiteX310" fmla="*/ 9187336 w 11748700"/>
              <a:gd name="connsiteY310" fmla="*/ 156011 h 6673820"/>
              <a:gd name="connsiteX311" fmla="*/ 9282676 w 11748700"/>
              <a:gd name="connsiteY311" fmla="*/ 173346 h 6673820"/>
              <a:gd name="connsiteX312" fmla="*/ 9404019 w 11748700"/>
              <a:gd name="connsiteY312" fmla="*/ 186347 h 6673820"/>
              <a:gd name="connsiteX313" fmla="*/ 9464690 w 11748700"/>
              <a:gd name="connsiteY313" fmla="*/ 195014 h 6673820"/>
              <a:gd name="connsiteX314" fmla="*/ 9698707 w 11748700"/>
              <a:gd name="connsiteY314" fmla="*/ 216683 h 6673820"/>
              <a:gd name="connsiteX315" fmla="*/ 9785380 w 11748700"/>
              <a:gd name="connsiteY315" fmla="*/ 229683 h 6673820"/>
              <a:gd name="connsiteX316" fmla="*/ 9885054 w 11748700"/>
              <a:gd name="connsiteY316" fmla="*/ 251352 h 6673820"/>
              <a:gd name="connsiteX317" fmla="*/ 9958726 w 11748700"/>
              <a:gd name="connsiteY317" fmla="*/ 255685 h 6673820"/>
              <a:gd name="connsiteX318" fmla="*/ 10114737 w 11748700"/>
              <a:gd name="connsiteY318" fmla="*/ 260019 h 6673820"/>
              <a:gd name="connsiteX319" fmla="*/ 10205744 w 11748700"/>
              <a:gd name="connsiteY319" fmla="*/ 273020 h 6673820"/>
              <a:gd name="connsiteX320" fmla="*/ 10357421 w 11748700"/>
              <a:gd name="connsiteY320" fmla="*/ 281687 h 6673820"/>
              <a:gd name="connsiteX321" fmla="*/ 10405092 w 11748700"/>
              <a:gd name="connsiteY321" fmla="*/ 286021 h 6673820"/>
              <a:gd name="connsiteX322" fmla="*/ 10452762 w 11748700"/>
              <a:gd name="connsiteY322" fmla="*/ 299022 h 6673820"/>
              <a:gd name="connsiteX323" fmla="*/ 10483097 w 11748700"/>
              <a:gd name="connsiteY323" fmla="*/ 303355 h 6673820"/>
              <a:gd name="connsiteX324" fmla="*/ 10552436 w 11748700"/>
              <a:gd name="connsiteY324" fmla="*/ 312023 h 6673820"/>
              <a:gd name="connsiteX325" fmla="*/ 10634775 w 11748700"/>
              <a:gd name="connsiteY325" fmla="*/ 333691 h 6673820"/>
              <a:gd name="connsiteX326" fmla="*/ 10717114 w 11748700"/>
              <a:gd name="connsiteY326" fmla="*/ 342358 h 6673820"/>
              <a:gd name="connsiteX327" fmla="*/ 10773452 w 11748700"/>
              <a:gd name="connsiteY327" fmla="*/ 364027 h 6673820"/>
              <a:gd name="connsiteX328" fmla="*/ 10842790 w 11748700"/>
              <a:gd name="connsiteY328" fmla="*/ 385695 h 6673820"/>
              <a:gd name="connsiteX329" fmla="*/ 10903461 w 11748700"/>
              <a:gd name="connsiteY329" fmla="*/ 390028 h 6673820"/>
              <a:gd name="connsiteX330" fmla="*/ 10981467 w 11748700"/>
              <a:gd name="connsiteY330" fmla="*/ 424698 h 6673820"/>
              <a:gd name="connsiteX331" fmla="*/ 11050805 w 11748700"/>
              <a:gd name="connsiteY331" fmla="*/ 442032 h 6673820"/>
              <a:gd name="connsiteX332" fmla="*/ 11133145 w 11748700"/>
              <a:gd name="connsiteY332" fmla="*/ 476701 h 6673820"/>
              <a:gd name="connsiteX333" fmla="*/ 11154813 w 11748700"/>
              <a:gd name="connsiteY333" fmla="*/ 485369 h 6673820"/>
              <a:gd name="connsiteX334" fmla="*/ 11232819 w 11748700"/>
              <a:gd name="connsiteY334" fmla="*/ 533039 h 6673820"/>
              <a:gd name="connsiteX335" fmla="*/ 11258820 w 11748700"/>
              <a:gd name="connsiteY335" fmla="*/ 554707 h 6673820"/>
              <a:gd name="connsiteX336" fmla="*/ 11328159 w 11748700"/>
              <a:gd name="connsiteY336" fmla="*/ 645714 h 6673820"/>
              <a:gd name="connsiteX337" fmla="*/ 11371495 w 11748700"/>
              <a:gd name="connsiteY337" fmla="*/ 754055 h 6673820"/>
              <a:gd name="connsiteX338" fmla="*/ 11397497 w 11748700"/>
              <a:gd name="connsiteY338" fmla="*/ 806059 h 6673820"/>
              <a:gd name="connsiteX339" fmla="*/ 11427833 w 11748700"/>
              <a:gd name="connsiteY339" fmla="*/ 931735 h 6673820"/>
              <a:gd name="connsiteX340" fmla="*/ 11458168 w 11748700"/>
              <a:gd name="connsiteY340" fmla="*/ 1014074 h 6673820"/>
              <a:gd name="connsiteX341" fmla="*/ 11462502 w 11748700"/>
              <a:gd name="connsiteY341" fmla="*/ 1087746 h 6673820"/>
              <a:gd name="connsiteX342" fmla="*/ 11475503 w 11748700"/>
              <a:gd name="connsiteY342" fmla="*/ 1126749 h 6673820"/>
              <a:gd name="connsiteX343" fmla="*/ 11488504 w 11748700"/>
              <a:gd name="connsiteY343" fmla="*/ 1330430 h 6673820"/>
              <a:gd name="connsiteX344" fmla="*/ 11523173 w 11748700"/>
              <a:gd name="connsiteY344" fmla="*/ 1677122 h 6673820"/>
              <a:gd name="connsiteX345" fmla="*/ 11518839 w 11748700"/>
              <a:gd name="connsiteY345" fmla="*/ 1954476 h 6673820"/>
              <a:gd name="connsiteX346" fmla="*/ 11510172 w 11748700"/>
              <a:gd name="connsiteY346" fmla="*/ 2084485 h 6673820"/>
              <a:gd name="connsiteX347" fmla="*/ 11518839 w 11748700"/>
              <a:gd name="connsiteY347" fmla="*/ 2283833 h 6673820"/>
              <a:gd name="connsiteX348" fmla="*/ 11583844 w 11748700"/>
              <a:gd name="connsiteY348" fmla="*/ 2379173 h 6673820"/>
              <a:gd name="connsiteX349" fmla="*/ 11605512 w 11748700"/>
              <a:gd name="connsiteY349" fmla="*/ 2439845 h 6673820"/>
              <a:gd name="connsiteX350" fmla="*/ 11609846 w 11748700"/>
              <a:gd name="connsiteY350" fmla="*/ 2487515 h 6673820"/>
              <a:gd name="connsiteX351" fmla="*/ 11622847 w 11748700"/>
              <a:gd name="connsiteY351" fmla="*/ 2556853 h 6673820"/>
              <a:gd name="connsiteX352" fmla="*/ 11618513 w 11748700"/>
              <a:gd name="connsiteY352" fmla="*/ 2786537 h 6673820"/>
              <a:gd name="connsiteX353" fmla="*/ 11614180 w 11748700"/>
              <a:gd name="connsiteY353" fmla="*/ 3089892 h 6673820"/>
              <a:gd name="connsiteX354" fmla="*/ 11596845 w 11748700"/>
              <a:gd name="connsiteY354" fmla="*/ 3211234 h 6673820"/>
              <a:gd name="connsiteX355" fmla="*/ 11583844 w 11748700"/>
              <a:gd name="connsiteY355" fmla="*/ 3328243 h 6673820"/>
              <a:gd name="connsiteX356" fmla="*/ 11575177 w 11748700"/>
              <a:gd name="connsiteY356" fmla="*/ 3423583 h 6673820"/>
              <a:gd name="connsiteX357" fmla="*/ 11562176 w 11748700"/>
              <a:gd name="connsiteY357" fmla="*/ 3666267 h 6673820"/>
              <a:gd name="connsiteX358" fmla="*/ 11575177 w 11748700"/>
              <a:gd name="connsiteY358" fmla="*/ 4025960 h 6673820"/>
              <a:gd name="connsiteX359" fmla="*/ 11592511 w 11748700"/>
              <a:gd name="connsiteY359" fmla="*/ 4108300 h 6673820"/>
              <a:gd name="connsiteX360" fmla="*/ 11631514 w 11748700"/>
              <a:gd name="connsiteY360" fmla="*/ 4333649 h 6673820"/>
              <a:gd name="connsiteX361" fmla="*/ 11653183 w 11748700"/>
              <a:gd name="connsiteY361" fmla="*/ 4411655 h 6673820"/>
              <a:gd name="connsiteX362" fmla="*/ 11666184 w 11748700"/>
              <a:gd name="connsiteY362" fmla="*/ 4498328 h 6673820"/>
              <a:gd name="connsiteX363" fmla="*/ 11674851 w 11748700"/>
              <a:gd name="connsiteY363" fmla="*/ 4541664 h 6673820"/>
              <a:gd name="connsiteX364" fmla="*/ 11687852 w 11748700"/>
              <a:gd name="connsiteY364" fmla="*/ 4658673 h 6673820"/>
              <a:gd name="connsiteX365" fmla="*/ 11692185 w 11748700"/>
              <a:gd name="connsiteY365" fmla="*/ 4715010 h 6673820"/>
              <a:gd name="connsiteX366" fmla="*/ 11700853 w 11748700"/>
              <a:gd name="connsiteY366" fmla="*/ 4771348 h 6673820"/>
              <a:gd name="connsiteX367" fmla="*/ 11709520 w 11748700"/>
              <a:gd name="connsiteY367" fmla="*/ 4923026 h 6673820"/>
              <a:gd name="connsiteX368" fmla="*/ 11718187 w 11748700"/>
              <a:gd name="connsiteY368" fmla="*/ 4983697 h 6673820"/>
              <a:gd name="connsiteX369" fmla="*/ 11726855 w 11748700"/>
              <a:gd name="connsiteY369" fmla="*/ 5079037 h 6673820"/>
              <a:gd name="connsiteX370" fmla="*/ 11731188 w 11748700"/>
              <a:gd name="connsiteY370" fmla="*/ 5105039 h 6673820"/>
              <a:gd name="connsiteX371" fmla="*/ 11744189 w 11748700"/>
              <a:gd name="connsiteY371" fmla="*/ 5230715 h 6673820"/>
              <a:gd name="connsiteX372" fmla="*/ 11726855 w 11748700"/>
              <a:gd name="connsiteY372" fmla="*/ 5690082 h 6673820"/>
              <a:gd name="connsiteX373" fmla="*/ 11687852 w 11748700"/>
              <a:gd name="connsiteY373" fmla="*/ 5785422 h 6673820"/>
              <a:gd name="connsiteX374" fmla="*/ 11670517 w 11748700"/>
              <a:gd name="connsiteY374" fmla="*/ 5815757 h 6673820"/>
              <a:gd name="connsiteX375" fmla="*/ 11601179 w 11748700"/>
              <a:gd name="connsiteY375" fmla="*/ 5859094 h 6673820"/>
              <a:gd name="connsiteX376" fmla="*/ 11458168 w 11748700"/>
              <a:gd name="connsiteY376" fmla="*/ 5919765 h 6673820"/>
              <a:gd name="connsiteX377" fmla="*/ 11401831 w 11748700"/>
              <a:gd name="connsiteY377" fmla="*/ 5963101 h 6673820"/>
              <a:gd name="connsiteX378" fmla="*/ 11297823 w 11748700"/>
              <a:gd name="connsiteY378" fmla="*/ 6032440 h 6673820"/>
              <a:gd name="connsiteX379" fmla="*/ 11258820 w 11748700"/>
              <a:gd name="connsiteY379" fmla="*/ 6075776 h 6673820"/>
              <a:gd name="connsiteX380" fmla="*/ 11198149 w 11748700"/>
              <a:gd name="connsiteY380" fmla="*/ 6123446 h 6673820"/>
              <a:gd name="connsiteX381" fmla="*/ 11098475 w 11748700"/>
              <a:gd name="connsiteY381" fmla="*/ 6210119 h 6673820"/>
              <a:gd name="connsiteX382" fmla="*/ 10942464 w 11748700"/>
              <a:gd name="connsiteY382" fmla="*/ 6327128 h 6673820"/>
              <a:gd name="connsiteX383" fmla="*/ 10634775 w 11748700"/>
              <a:gd name="connsiteY383" fmla="*/ 6461471 h 6673820"/>
              <a:gd name="connsiteX384" fmla="*/ 10461429 w 11748700"/>
              <a:gd name="connsiteY384" fmla="*/ 6478806 h 6673820"/>
              <a:gd name="connsiteX385" fmla="*/ 10041065 w 11748700"/>
              <a:gd name="connsiteY385" fmla="*/ 6487473 h 6673820"/>
              <a:gd name="connsiteX386" fmla="*/ 9967393 w 11748700"/>
              <a:gd name="connsiteY386" fmla="*/ 6491807 h 6673820"/>
              <a:gd name="connsiteX387" fmla="*/ 9885054 w 11748700"/>
              <a:gd name="connsiteY387" fmla="*/ 6509141 h 6673820"/>
              <a:gd name="connsiteX388" fmla="*/ 9798381 w 11748700"/>
              <a:gd name="connsiteY388" fmla="*/ 6522142 h 6673820"/>
              <a:gd name="connsiteX389" fmla="*/ 9681372 w 11748700"/>
              <a:gd name="connsiteY389" fmla="*/ 6548144 h 6673820"/>
              <a:gd name="connsiteX390" fmla="*/ 9486358 w 11748700"/>
              <a:gd name="connsiteY390" fmla="*/ 6574146 h 6673820"/>
              <a:gd name="connsiteX391" fmla="*/ 9278343 w 11748700"/>
              <a:gd name="connsiteY391" fmla="*/ 6613149 h 6673820"/>
              <a:gd name="connsiteX392" fmla="*/ 9209004 w 11748700"/>
              <a:gd name="connsiteY392" fmla="*/ 6630483 h 6673820"/>
              <a:gd name="connsiteX393" fmla="*/ 8775639 w 11748700"/>
              <a:gd name="connsiteY393" fmla="*/ 6647818 h 6673820"/>
              <a:gd name="connsiteX394" fmla="*/ 8463617 w 11748700"/>
              <a:gd name="connsiteY394" fmla="*/ 6656485 h 6673820"/>
              <a:gd name="connsiteX395" fmla="*/ 8368276 w 11748700"/>
              <a:gd name="connsiteY395" fmla="*/ 6660819 h 6673820"/>
              <a:gd name="connsiteX396" fmla="*/ 8216599 w 11748700"/>
              <a:gd name="connsiteY396" fmla="*/ 6665153 h 6673820"/>
              <a:gd name="connsiteX397" fmla="*/ 7848239 w 11748700"/>
              <a:gd name="connsiteY397" fmla="*/ 6656485 h 6673820"/>
              <a:gd name="connsiteX398" fmla="*/ 7800568 w 11748700"/>
              <a:gd name="connsiteY398" fmla="*/ 6652152 h 6673820"/>
              <a:gd name="connsiteX399" fmla="*/ 7748565 w 11748700"/>
              <a:gd name="connsiteY399" fmla="*/ 6643484 h 6673820"/>
              <a:gd name="connsiteX400" fmla="*/ 7614221 w 11748700"/>
              <a:gd name="connsiteY400" fmla="*/ 6634817 h 6673820"/>
              <a:gd name="connsiteX401" fmla="*/ 7432208 w 11748700"/>
              <a:gd name="connsiteY401" fmla="*/ 6600148 h 6673820"/>
              <a:gd name="connsiteX402" fmla="*/ 7319533 w 11748700"/>
              <a:gd name="connsiteY402" fmla="*/ 6574146 h 6673820"/>
              <a:gd name="connsiteX403" fmla="*/ 7276197 w 11748700"/>
              <a:gd name="connsiteY403" fmla="*/ 6569812 h 6673820"/>
              <a:gd name="connsiteX404" fmla="*/ 7011844 w 11748700"/>
              <a:gd name="connsiteY404" fmla="*/ 6548144 h 6673820"/>
              <a:gd name="connsiteX405" fmla="*/ 6925171 w 11748700"/>
              <a:gd name="connsiteY405" fmla="*/ 6565479 h 6673820"/>
              <a:gd name="connsiteX406" fmla="*/ 6912170 w 11748700"/>
              <a:gd name="connsiteY406" fmla="*/ 6569812 h 6673820"/>
              <a:gd name="connsiteX407" fmla="*/ 6890502 w 11748700"/>
              <a:gd name="connsiteY407" fmla="*/ 6582813 h 6673820"/>
              <a:gd name="connsiteX408" fmla="*/ 6795162 w 11748700"/>
              <a:gd name="connsiteY408" fmla="*/ 6634817 h 6673820"/>
              <a:gd name="connsiteX409" fmla="*/ 6691154 w 11748700"/>
              <a:gd name="connsiteY409" fmla="*/ 6643484 h 6673820"/>
              <a:gd name="connsiteX410" fmla="*/ 6617482 w 11748700"/>
              <a:gd name="connsiteY410" fmla="*/ 6656485 h 6673820"/>
              <a:gd name="connsiteX411" fmla="*/ 6582813 w 11748700"/>
              <a:gd name="connsiteY411" fmla="*/ 6665153 h 6673820"/>
              <a:gd name="connsiteX412" fmla="*/ 6548144 w 11748700"/>
              <a:gd name="connsiteY412" fmla="*/ 6669486 h 6673820"/>
              <a:gd name="connsiteX413" fmla="*/ 6517808 w 11748700"/>
              <a:gd name="connsiteY413" fmla="*/ 6673820 h 6673820"/>
              <a:gd name="connsiteX414" fmla="*/ 6015105 w 11748700"/>
              <a:gd name="connsiteY414" fmla="*/ 6669486 h 6673820"/>
              <a:gd name="connsiteX415" fmla="*/ 5915431 w 11748700"/>
              <a:gd name="connsiteY415" fmla="*/ 6647818 h 6673820"/>
              <a:gd name="connsiteX416" fmla="*/ 5538403 w 11748700"/>
              <a:gd name="connsiteY416" fmla="*/ 6652152 h 6673820"/>
              <a:gd name="connsiteX417" fmla="*/ 5196045 w 11748700"/>
              <a:gd name="connsiteY417" fmla="*/ 6634817 h 6673820"/>
              <a:gd name="connsiteX418" fmla="*/ 4489660 w 11748700"/>
              <a:gd name="connsiteY418" fmla="*/ 6608815 h 6673820"/>
              <a:gd name="connsiteX419" fmla="*/ 4311981 w 11748700"/>
              <a:gd name="connsiteY419" fmla="*/ 6582813 h 6673820"/>
              <a:gd name="connsiteX420" fmla="*/ 4090965 w 11748700"/>
              <a:gd name="connsiteY420" fmla="*/ 6552478 h 6673820"/>
              <a:gd name="connsiteX421" fmla="*/ 3999958 w 11748700"/>
              <a:gd name="connsiteY421" fmla="*/ 6513475 h 6673820"/>
              <a:gd name="connsiteX422" fmla="*/ 3666267 w 11748700"/>
              <a:gd name="connsiteY422" fmla="*/ 6448470 h 6673820"/>
              <a:gd name="connsiteX423" fmla="*/ 3588261 w 11748700"/>
              <a:gd name="connsiteY423" fmla="*/ 6439803 h 6673820"/>
              <a:gd name="connsiteX424" fmla="*/ 3336910 w 11748700"/>
              <a:gd name="connsiteY424" fmla="*/ 6405134 h 6673820"/>
              <a:gd name="connsiteX425" fmla="*/ 3003219 w 11748700"/>
              <a:gd name="connsiteY425" fmla="*/ 6340129 h 6673820"/>
              <a:gd name="connsiteX426" fmla="*/ 2825539 w 11748700"/>
              <a:gd name="connsiteY426" fmla="*/ 6309793 h 6673820"/>
              <a:gd name="connsiteX427" fmla="*/ 2678195 w 11748700"/>
              <a:gd name="connsiteY427" fmla="*/ 6288125 h 6673820"/>
              <a:gd name="connsiteX428" fmla="*/ 2500515 w 11748700"/>
              <a:gd name="connsiteY428" fmla="*/ 6305460 h 6673820"/>
              <a:gd name="connsiteX429" fmla="*/ 2439844 w 11748700"/>
              <a:gd name="connsiteY429" fmla="*/ 6314127 h 6673820"/>
              <a:gd name="connsiteX430" fmla="*/ 2244830 w 11748700"/>
              <a:gd name="connsiteY430" fmla="*/ 6361797 h 6673820"/>
              <a:gd name="connsiteX431" fmla="*/ 2088819 w 11748700"/>
              <a:gd name="connsiteY431" fmla="*/ 6383465 h 6673820"/>
              <a:gd name="connsiteX432" fmla="*/ 2015147 w 11748700"/>
              <a:gd name="connsiteY432" fmla="*/ 6400800 h 6673820"/>
              <a:gd name="connsiteX433" fmla="*/ 1950142 w 11748700"/>
              <a:gd name="connsiteY433" fmla="*/ 6409467 h 6673820"/>
              <a:gd name="connsiteX434" fmla="*/ 1815799 w 11748700"/>
              <a:gd name="connsiteY434" fmla="*/ 6444137 h 6673820"/>
              <a:gd name="connsiteX435" fmla="*/ 1681456 w 11748700"/>
              <a:gd name="connsiteY435" fmla="*/ 6452804 h 6673820"/>
              <a:gd name="connsiteX436" fmla="*/ 1473440 w 11748700"/>
              <a:gd name="connsiteY436" fmla="*/ 6431136 h 6673820"/>
              <a:gd name="connsiteX437" fmla="*/ 1369433 w 11748700"/>
              <a:gd name="connsiteY437" fmla="*/ 6418135 h 6673820"/>
              <a:gd name="connsiteX438" fmla="*/ 1287093 w 11748700"/>
              <a:gd name="connsiteY438" fmla="*/ 6405134 h 6673820"/>
              <a:gd name="connsiteX439" fmla="*/ 1239423 w 11748700"/>
              <a:gd name="connsiteY439" fmla="*/ 6396466 h 6673820"/>
              <a:gd name="connsiteX440" fmla="*/ 1165751 w 11748700"/>
              <a:gd name="connsiteY440" fmla="*/ 6370464 h 6673820"/>
              <a:gd name="connsiteX441" fmla="*/ 1053076 w 11748700"/>
              <a:gd name="connsiteY441" fmla="*/ 6335795 h 6673820"/>
              <a:gd name="connsiteX442" fmla="*/ 892731 w 11748700"/>
              <a:gd name="connsiteY442" fmla="*/ 6244789 h 6673820"/>
              <a:gd name="connsiteX443" fmla="*/ 858062 w 11748700"/>
              <a:gd name="connsiteY443" fmla="*/ 6218787 h 6673820"/>
              <a:gd name="connsiteX444" fmla="*/ 775723 w 11748700"/>
              <a:gd name="connsiteY444" fmla="*/ 6149448 h 6673820"/>
              <a:gd name="connsiteX445" fmla="*/ 719385 w 11748700"/>
              <a:gd name="connsiteY445" fmla="*/ 6023773 h 6673820"/>
              <a:gd name="connsiteX446" fmla="*/ 654381 w 11748700"/>
              <a:gd name="connsiteY446" fmla="*/ 5950101 h 6673820"/>
              <a:gd name="connsiteX447" fmla="*/ 628379 w 11748700"/>
              <a:gd name="connsiteY447" fmla="*/ 5893763 h 6673820"/>
              <a:gd name="connsiteX448" fmla="*/ 576375 w 11748700"/>
              <a:gd name="connsiteY448" fmla="*/ 5802756 h 6673820"/>
              <a:gd name="connsiteX449" fmla="*/ 489702 w 11748700"/>
              <a:gd name="connsiteY449" fmla="*/ 5620743 h 6673820"/>
              <a:gd name="connsiteX450" fmla="*/ 476701 w 11748700"/>
              <a:gd name="connsiteY450" fmla="*/ 5551405 h 6673820"/>
              <a:gd name="connsiteX451" fmla="*/ 372693 w 11748700"/>
              <a:gd name="connsiteY451" fmla="*/ 5317388 h 6673820"/>
              <a:gd name="connsiteX452" fmla="*/ 359693 w 11748700"/>
              <a:gd name="connsiteY452" fmla="*/ 5269718 h 6673820"/>
              <a:gd name="connsiteX453" fmla="*/ 329357 w 11748700"/>
              <a:gd name="connsiteY453" fmla="*/ 5183045 h 6673820"/>
              <a:gd name="connsiteX454" fmla="*/ 281687 w 11748700"/>
              <a:gd name="connsiteY454" fmla="*/ 5083371 h 6673820"/>
              <a:gd name="connsiteX455" fmla="*/ 251351 w 11748700"/>
              <a:gd name="connsiteY455" fmla="*/ 5009699 h 6673820"/>
              <a:gd name="connsiteX456" fmla="*/ 238350 w 11748700"/>
              <a:gd name="connsiteY456" fmla="*/ 4970696 h 6673820"/>
              <a:gd name="connsiteX457" fmla="*/ 212348 w 11748700"/>
              <a:gd name="connsiteY457" fmla="*/ 4936027 h 6673820"/>
              <a:gd name="connsiteX458" fmla="*/ 177679 w 11748700"/>
              <a:gd name="connsiteY458" fmla="*/ 4849354 h 6673820"/>
              <a:gd name="connsiteX459" fmla="*/ 125675 w 11748700"/>
              <a:gd name="connsiteY459" fmla="*/ 4745346 h 6673820"/>
              <a:gd name="connsiteX460" fmla="*/ 99674 w 11748700"/>
              <a:gd name="connsiteY460" fmla="*/ 4654339 h 6673820"/>
              <a:gd name="connsiteX461" fmla="*/ 73672 w 11748700"/>
              <a:gd name="connsiteY461" fmla="*/ 4602336 h 6673820"/>
              <a:gd name="connsiteX462" fmla="*/ 69338 w 11748700"/>
              <a:gd name="connsiteY462" fmla="*/ 4580667 h 6673820"/>
              <a:gd name="connsiteX463" fmla="*/ 47670 w 11748700"/>
              <a:gd name="connsiteY463" fmla="*/ 4537331 h 6673820"/>
              <a:gd name="connsiteX464" fmla="*/ 39002 w 11748700"/>
              <a:gd name="connsiteY464" fmla="*/ 4515663 h 6673820"/>
              <a:gd name="connsiteX465" fmla="*/ 34669 w 11748700"/>
              <a:gd name="connsiteY465" fmla="*/ 4493994 h 6673820"/>
              <a:gd name="connsiteX466" fmla="*/ 30335 w 11748700"/>
              <a:gd name="connsiteY466" fmla="*/ 4450658 h 6673820"/>
              <a:gd name="connsiteX467" fmla="*/ 21668 w 11748700"/>
              <a:gd name="connsiteY467" fmla="*/ 4428990 h 6673820"/>
              <a:gd name="connsiteX468" fmla="*/ 13001 w 11748700"/>
              <a:gd name="connsiteY468" fmla="*/ 4359651 h 6673820"/>
              <a:gd name="connsiteX469" fmla="*/ 0 w 11748700"/>
              <a:gd name="connsiteY469" fmla="*/ 4238309 h 6673820"/>
              <a:gd name="connsiteX470" fmla="*/ 4333 w 11748700"/>
              <a:gd name="connsiteY470" fmla="*/ 4025960 h 6673820"/>
              <a:gd name="connsiteX471" fmla="*/ 13001 w 11748700"/>
              <a:gd name="connsiteY471" fmla="*/ 3999958 h 6673820"/>
              <a:gd name="connsiteX472" fmla="*/ 17334 w 11748700"/>
              <a:gd name="connsiteY472" fmla="*/ 3973956 h 6673820"/>
              <a:gd name="connsiteX473" fmla="*/ 26002 w 11748700"/>
              <a:gd name="connsiteY473" fmla="*/ 3930620 h 6673820"/>
              <a:gd name="connsiteX474" fmla="*/ 34669 w 11748700"/>
              <a:gd name="connsiteY474" fmla="*/ 3878616 h 6673820"/>
              <a:gd name="connsiteX475" fmla="*/ 43336 w 11748700"/>
              <a:gd name="connsiteY475" fmla="*/ 3861282 h 6673820"/>
              <a:gd name="connsiteX476" fmla="*/ 47670 w 11748700"/>
              <a:gd name="connsiteY476" fmla="*/ 3843947 h 6673820"/>
              <a:gd name="connsiteX477" fmla="*/ 56337 w 11748700"/>
              <a:gd name="connsiteY477" fmla="*/ 3826612 h 6673820"/>
              <a:gd name="connsiteX478" fmla="*/ 69338 w 11748700"/>
              <a:gd name="connsiteY478" fmla="*/ 3787610 h 6673820"/>
              <a:gd name="connsiteX479" fmla="*/ 78005 w 11748700"/>
              <a:gd name="connsiteY479" fmla="*/ 3770275 h 6673820"/>
              <a:gd name="connsiteX480" fmla="*/ 95340 w 11748700"/>
              <a:gd name="connsiteY480" fmla="*/ 3718271 h 6673820"/>
              <a:gd name="connsiteX481" fmla="*/ 104007 w 11748700"/>
              <a:gd name="connsiteY481" fmla="*/ 3696603 h 6673820"/>
              <a:gd name="connsiteX482" fmla="*/ 151677 w 11748700"/>
              <a:gd name="connsiteY482" fmla="*/ 3657600 h 6673820"/>
              <a:gd name="connsiteX483" fmla="*/ 294688 w 11748700"/>
              <a:gd name="connsiteY483" fmla="*/ 3661934 h 6673820"/>
              <a:gd name="connsiteX484" fmla="*/ 359693 w 11748700"/>
              <a:gd name="connsiteY484" fmla="*/ 3692269 h 6673820"/>
              <a:gd name="connsiteX485" fmla="*/ 377027 w 11748700"/>
              <a:gd name="connsiteY485" fmla="*/ 3709604 h 6673820"/>
              <a:gd name="connsiteX486" fmla="*/ 437698 w 11748700"/>
              <a:gd name="connsiteY486" fmla="*/ 3726938 h 6673820"/>
              <a:gd name="connsiteX487" fmla="*/ 511177 w 11748700"/>
              <a:gd name="connsiteY48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71188 w 11748700"/>
              <a:gd name="connsiteY122" fmla="*/ 4257106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808204 w 11748700"/>
              <a:gd name="connsiteY230" fmla="*/ 1430104 h 6673820"/>
              <a:gd name="connsiteX231" fmla="*/ 2799537 w 11748700"/>
              <a:gd name="connsiteY231" fmla="*/ 1391101 h 6673820"/>
              <a:gd name="connsiteX232" fmla="*/ 2795203 w 11748700"/>
              <a:gd name="connsiteY232" fmla="*/ 1343431 h 6673820"/>
              <a:gd name="connsiteX233" fmla="*/ 2786536 w 11748700"/>
              <a:gd name="connsiteY233" fmla="*/ 1300095 h 6673820"/>
              <a:gd name="connsiteX234" fmla="*/ 2657230 w 11748700"/>
              <a:gd name="connsiteY234" fmla="*/ 1220930 h 6673820"/>
              <a:gd name="connsiteX235" fmla="*/ 2648886 w 11748700"/>
              <a:gd name="connsiteY235" fmla="*/ 1095310 h 6673820"/>
              <a:gd name="connsiteX236" fmla="*/ 2777869 w 11748700"/>
              <a:gd name="connsiteY236" fmla="*/ 996739 h 6673820"/>
              <a:gd name="connsiteX237" fmla="*/ 2786536 w 11748700"/>
              <a:gd name="connsiteY237" fmla="*/ 966404 h 6673820"/>
              <a:gd name="connsiteX238" fmla="*/ 2812538 w 11748700"/>
              <a:gd name="connsiteY238" fmla="*/ 905733 h 6673820"/>
              <a:gd name="connsiteX239" fmla="*/ 2847207 w 11748700"/>
              <a:gd name="connsiteY239" fmla="*/ 862396 h 6673820"/>
              <a:gd name="connsiteX240" fmla="*/ 2864542 w 11748700"/>
              <a:gd name="connsiteY240" fmla="*/ 840728 h 6673820"/>
              <a:gd name="connsiteX241" fmla="*/ 2881876 w 11748700"/>
              <a:gd name="connsiteY241" fmla="*/ 827727 h 6673820"/>
              <a:gd name="connsiteX242" fmla="*/ 2894877 w 11748700"/>
              <a:gd name="connsiteY242" fmla="*/ 819060 h 6673820"/>
              <a:gd name="connsiteX243" fmla="*/ 2912212 w 11748700"/>
              <a:gd name="connsiteY243" fmla="*/ 801725 h 6673820"/>
              <a:gd name="connsiteX244" fmla="*/ 3003219 w 11748700"/>
              <a:gd name="connsiteY244" fmla="*/ 775723 h 6673820"/>
              <a:gd name="connsiteX245" fmla="*/ 3115893 w 11748700"/>
              <a:gd name="connsiteY245" fmla="*/ 749721 h 6673820"/>
              <a:gd name="connsiteX246" fmla="*/ 3137562 w 11748700"/>
              <a:gd name="connsiteY246" fmla="*/ 741054 h 6673820"/>
              <a:gd name="connsiteX247" fmla="*/ 3163564 w 11748700"/>
              <a:gd name="connsiteY247" fmla="*/ 732387 h 6673820"/>
              <a:gd name="connsiteX248" fmla="*/ 3219901 w 11748700"/>
              <a:gd name="connsiteY248" fmla="*/ 702051 h 6673820"/>
              <a:gd name="connsiteX249" fmla="*/ 3237236 w 11748700"/>
              <a:gd name="connsiteY249" fmla="*/ 689050 h 6673820"/>
              <a:gd name="connsiteX250" fmla="*/ 3293573 w 11748700"/>
              <a:gd name="connsiteY250" fmla="*/ 663048 h 6673820"/>
              <a:gd name="connsiteX251" fmla="*/ 3323909 w 11748700"/>
              <a:gd name="connsiteY251" fmla="*/ 650047 h 6673820"/>
              <a:gd name="connsiteX252" fmla="*/ 3362911 w 11748700"/>
              <a:gd name="connsiteY252" fmla="*/ 641380 h 6673820"/>
              <a:gd name="connsiteX253" fmla="*/ 3488587 w 11748700"/>
              <a:gd name="connsiteY253" fmla="*/ 619712 h 6673820"/>
              <a:gd name="connsiteX254" fmla="*/ 3644599 w 11748700"/>
              <a:gd name="connsiteY254" fmla="*/ 598044 h 6673820"/>
              <a:gd name="connsiteX255" fmla="*/ 3731272 w 11748700"/>
              <a:gd name="connsiteY255" fmla="*/ 589376 h 6673820"/>
              <a:gd name="connsiteX256" fmla="*/ 3809277 w 11748700"/>
              <a:gd name="connsiteY256" fmla="*/ 576375 h 6673820"/>
              <a:gd name="connsiteX257" fmla="*/ 3891617 w 11748700"/>
              <a:gd name="connsiteY257" fmla="*/ 567708 h 6673820"/>
              <a:gd name="connsiteX258" fmla="*/ 4359651 w 11748700"/>
              <a:gd name="connsiteY258" fmla="*/ 533039 h 6673820"/>
              <a:gd name="connsiteX259" fmla="*/ 4428989 w 11748700"/>
              <a:gd name="connsiteY259" fmla="*/ 520038 h 6673820"/>
              <a:gd name="connsiteX260" fmla="*/ 4554665 w 11748700"/>
              <a:gd name="connsiteY260" fmla="*/ 507037 h 6673820"/>
              <a:gd name="connsiteX261" fmla="*/ 4654339 w 11748700"/>
              <a:gd name="connsiteY261" fmla="*/ 485369 h 6673820"/>
              <a:gd name="connsiteX262" fmla="*/ 4758347 w 11748700"/>
              <a:gd name="connsiteY262" fmla="*/ 437699 h 6673820"/>
              <a:gd name="connsiteX263" fmla="*/ 4888356 w 11748700"/>
              <a:gd name="connsiteY263" fmla="*/ 416030 h 6673820"/>
              <a:gd name="connsiteX264" fmla="*/ 5105039 w 11748700"/>
              <a:gd name="connsiteY264" fmla="*/ 364027 h 6673820"/>
              <a:gd name="connsiteX265" fmla="*/ 5209046 w 11748700"/>
              <a:gd name="connsiteY265" fmla="*/ 351026 h 6673820"/>
              <a:gd name="connsiteX266" fmla="*/ 5386726 w 11748700"/>
              <a:gd name="connsiteY266" fmla="*/ 329357 h 6673820"/>
              <a:gd name="connsiteX267" fmla="*/ 5560072 w 11748700"/>
              <a:gd name="connsiteY267" fmla="*/ 320690 h 6673820"/>
              <a:gd name="connsiteX268" fmla="*/ 5742085 w 11748700"/>
              <a:gd name="connsiteY268" fmla="*/ 312023 h 6673820"/>
              <a:gd name="connsiteX269" fmla="*/ 5958767 w 11748700"/>
              <a:gd name="connsiteY269" fmla="*/ 307689 h 6673820"/>
              <a:gd name="connsiteX270" fmla="*/ 6114779 w 11748700"/>
              <a:gd name="connsiteY270" fmla="*/ 303355 h 6673820"/>
              <a:gd name="connsiteX271" fmla="*/ 6270790 w 11748700"/>
              <a:gd name="connsiteY271" fmla="*/ 281687 h 6673820"/>
              <a:gd name="connsiteX272" fmla="*/ 6392132 w 11748700"/>
              <a:gd name="connsiteY272" fmla="*/ 268686 h 6673820"/>
              <a:gd name="connsiteX273" fmla="*/ 6695488 w 11748700"/>
              <a:gd name="connsiteY273" fmla="*/ 260019 h 6673820"/>
              <a:gd name="connsiteX274" fmla="*/ 6764826 w 11748700"/>
              <a:gd name="connsiteY274" fmla="*/ 251352 h 6673820"/>
              <a:gd name="connsiteX275" fmla="*/ 6907837 w 11748700"/>
              <a:gd name="connsiteY275" fmla="*/ 238351 h 6673820"/>
              <a:gd name="connsiteX276" fmla="*/ 6959840 w 11748700"/>
              <a:gd name="connsiteY276" fmla="*/ 229683 h 6673820"/>
              <a:gd name="connsiteX277" fmla="*/ 6998843 w 11748700"/>
              <a:gd name="connsiteY277" fmla="*/ 212349 h 6673820"/>
              <a:gd name="connsiteX278" fmla="*/ 7115852 w 11748700"/>
              <a:gd name="connsiteY278" fmla="*/ 199348 h 6673820"/>
              <a:gd name="connsiteX279" fmla="*/ 7159188 w 11748700"/>
              <a:gd name="connsiteY279" fmla="*/ 186347 h 6673820"/>
              <a:gd name="connsiteX280" fmla="*/ 7189524 w 11748700"/>
              <a:gd name="connsiteY280" fmla="*/ 182013 h 6673820"/>
              <a:gd name="connsiteX281" fmla="*/ 7380204 w 11748700"/>
              <a:gd name="connsiteY281" fmla="*/ 173346 h 6673820"/>
              <a:gd name="connsiteX282" fmla="*/ 7440875 w 11748700"/>
              <a:gd name="connsiteY282" fmla="*/ 164679 h 6673820"/>
              <a:gd name="connsiteX283" fmla="*/ 7466877 w 11748700"/>
              <a:gd name="connsiteY283" fmla="*/ 156011 h 6673820"/>
              <a:gd name="connsiteX284" fmla="*/ 7514548 w 11748700"/>
              <a:gd name="connsiteY284" fmla="*/ 143010 h 6673820"/>
              <a:gd name="connsiteX285" fmla="*/ 7527548 w 11748700"/>
              <a:gd name="connsiteY285" fmla="*/ 134343 h 6673820"/>
              <a:gd name="connsiteX286" fmla="*/ 7570885 w 11748700"/>
              <a:gd name="connsiteY286" fmla="*/ 121342 h 6673820"/>
              <a:gd name="connsiteX287" fmla="*/ 7609888 w 11748700"/>
              <a:gd name="connsiteY287" fmla="*/ 104008 h 6673820"/>
              <a:gd name="connsiteX288" fmla="*/ 7726896 w 11748700"/>
              <a:gd name="connsiteY288" fmla="*/ 82339 h 6673820"/>
              <a:gd name="connsiteX289" fmla="*/ 7752898 w 11748700"/>
              <a:gd name="connsiteY289" fmla="*/ 78006 h 6673820"/>
              <a:gd name="connsiteX290" fmla="*/ 7787567 w 11748700"/>
              <a:gd name="connsiteY290" fmla="*/ 73672 h 6673820"/>
              <a:gd name="connsiteX291" fmla="*/ 7804902 w 11748700"/>
              <a:gd name="connsiteY291" fmla="*/ 69338 h 6673820"/>
              <a:gd name="connsiteX292" fmla="*/ 7913243 w 11748700"/>
              <a:gd name="connsiteY292" fmla="*/ 65005 h 6673820"/>
              <a:gd name="connsiteX293" fmla="*/ 8021584 w 11748700"/>
              <a:gd name="connsiteY293" fmla="*/ 47670 h 6673820"/>
              <a:gd name="connsiteX294" fmla="*/ 8064921 w 11748700"/>
              <a:gd name="connsiteY294" fmla="*/ 34669 h 6673820"/>
              <a:gd name="connsiteX295" fmla="*/ 8099590 w 11748700"/>
              <a:gd name="connsiteY295" fmla="*/ 21668 h 6673820"/>
              <a:gd name="connsiteX296" fmla="*/ 8121258 w 11748700"/>
              <a:gd name="connsiteY296" fmla="*/ 13001 h 6673820"/>
              <a:gd name="connsiteX297" fmla="*/ 8134259 w 11748700"/>
              <a:gd name="connsiteY297" fmla="*/ 8667 h 6673820"/>
              <a:gd name="connsiteX298" fmla="*/ 8155928 w 11748700"/>
              <a:gd name="connsiteY298" fmla="*/ 0 h 6673820"/>
              <a:gd name="connsiteX299" fmla="*/ 8216599 w 11748700"/>
              <a:gd name="connsiteY299" fmla="*/ 4334 h 6673820"/>
              <a:gd name="connsiteX300" fmla="*/ 8238267 w 11748700"/>
              <a:gd name="connsiteY300" fmla="*/ 13001 h 6673820"/>
              <a:gd name="connsiteX301" fmla="*/ 8272936 w 11748700"/>
              <a:gd name="connsiteY301" fmla="*/ 17335 h 6673820"/>
              <a:gd name="connsiteX302" fmla="*/ 8303272 w 11748700"/>
              <a:gd name="connsiteY302" fmla="*/ 30336 h 6673820"/>
              <a:gd name="connsiteX303" fmla="*/ 8337941 w 11748700"/>
              <a:gd name="connsiteY303" fmla="*/ 34669 h 6673820"/>
              <a:gd name="connsiteX304" fmla="*/ 8476618 w 11748700"/>
              <a:gd name="connsiteY304" fmla="*/ 43337 h 6673820"/>
              <a:gd name="connsiteX305" fmla="*/ 8576292 w 11748700"/>
              <a:gd name="connsiteY305" fmla="*/ 47670 h 6673820"/>
              <a:gd name="connsiteX306" fmla="*/ 8671632 w 11748700"/>
              <a:gd name="connsiteY306" fmla="*/ 69338 h 6673820"/>
              <a:gd name="connsiteX307" fmla="*/ 8762639 w 11748700"/>
              <a:gd name="connsiteY307" fmla="*/ 78006 h 6673820"/>
              <a:gd name="connsiteX308" fmla="*/ 8892648 w 11748700"/>
              <a:gd name="connsiteY308" fmla="*/ 104008 h 6673820"/>
              <a:gd name="connsiteX309" fmla="*/ 8948985 w 11748700"/>
              <a:gd name="connsiteY309" fmla="*/ 117009 h 6673820"/>
              <a:gd name="connsiteX310" fmla="*/ 9187336 w 11748700"/>
              <a:gd name="connsiteY310" fmla="*/ 156011 h 6673820"/>
              <a:gd name="connsiteX311" fmla="*/ 9282676 w 11748700"/>
              <a:gd name="connsiteY311" fmla="*/ 173346 h 6673820"/>
              <a:gd name="connsiteX312" fmla="*/ 9404019 w 11748700"/>
              <a:gd name="connsiteY312" fmla="*/ 186347 h 6673820"/>
              <a:gd name="connsiteX313" fmla="*/ 9464690 w 11748700"/>
              <a:gd name="connsiteY313" fmla="*/ 195014 h 6673820"/>
              <a:gd name="connsiteX314" fmla="*/ 9698707 w 11748700"/>
              <a:gd name="connsiteY314" fmla="*/ 216683 h 6673820"/>
              <a:gd name="connsiteX315" fmla="*/ 9785380 w 11748700"/>
              <a:gd name="connsiteY315" fmla="*/ 229683 h 6673820"/>
              <a:gd name="connsiteX316" fmla="*/ 9885054 w 11748700"/>
              <a:gd name="connsiteY316" fmla="*/ 251352 h 6673820"/>
              <a:gd name="connsiteX317" fmla="*/ 9958726 w 11748700"/>
              <a:gd name="connsiteY317" fmla="*/ 255685 h 6673820"/>
              <a:gd name="connsiteX318" fmla="*/ 10114737 w 11748700"/>
              <a:gd name="connsiteY318" fmla="*/ 260019 h 6673820"/>
              <a:gd name="connsiteX319" fmla="*/ 10205744 w 11748700"/>
              <a:gd name="connsiteY319" fmla="*/ 273020 h 6673820"/>
              <a:gd name="connsiteX320" fmla="*/ 10357421 w 11748700"/>
              <a:gd name="connsiteY320" fmla="*/ 281687 h 6673820"/>
              <a:gd name="connsiteX321" fmla="*/ 10405092 w 11748700"/>
              <a:gd name="connsiteY321" fmla="*/ 286021 h 6673820"/>
              <a:gd name="connsiteX322" fmla="*/ 10452762 w 11748700"/>
              <a:gd name="connsiteY322" fmla="*/ 299022 h 6673820"/>
              <a:gd name="connsiteX323" fmla="*/ 10483097 w 11748700"/>
              <a:gd name="connsiteY323" fmla="*/ 303355 h 6673820"/>
              <a:gd name="connsiteX324" fmla="*/ 10552436 w 11748700"/>
              <a:gd name="connsiteY324" fmla="*/ 312023 h 6673820"/>
              <a:gd name="connsiteX325" fmla="*/ 10634775 w 11748700"/>
              <a:gd name="connsiteY325" fmla="*/ 333691 h 6673820"/>
              <a:gd name="connsiteX326" fmla="*/ 10717114 w 11748700"/>
              <a:gd name="connsiteY326" fmla="*/ 342358 h 6673820"/>
              <a:gd name="connsiteX327" fmla="*/ 10773452 w 11748700"/>
              <a:gd name="connsiteY327" fmla="*/ 364027 h 6673820"/>
              <a:gd name="connsiteX328" fmla="*/ 10842790 w 11748700"/>
              <a:gd name="connsiteY328" fmla="*/ 385695 h 6673820"/>
              <a:gd name="connsiteX329" fmla="*/ 10903461 w 11748700"/>
              <a:gd name="connsiteY329" fmla="*/ 390028 h 6673820"/>
              <a:gd name="connsiteX330" fmla="*/ 10981467 w 11748700"/>
              <a:gd name="connsiteY330" fmla="*/ 424698 h 6673820"/>
              <a:gd name="connsiteX331" fmla="*/ 11050805 w 11748700"/>
              <a:gd name="connsiteY331" fmla="*/ 442032 h 6673820"/>
              <a:gd name="connsiteX332" fmla="*/ 11133145 w 11748700"/>
              <a:gd name="connsiteY332" fmla="*/ 476701 h 6673820"/>
              <a:gd name="connsiteX333" fmla="*/ 11154813 w 11748700"/>
              <a:gd name="connsiteY333" fmla="*/ 485369 h 6673820"/>
              <a:gd name="connsiteX334" fmla="*/ 11232819 w 11748700"/>
              <a:gd name="connsiteY334" fmla="*/ 533039 h 6673820"/>
              <a:gd name="connsiteX335" fmla="*/ 11258820 w 11748700"/>
              <a:gd name="connsiteY335" fmla="*/ 554707 h 6673820"/>
              <a:gd name="connsiteX336" fmla="*/ 11328159 w 11748700"/>
              <a:gd name="connsiteY336" fmla="*/ 645714 h 6673820"/>
              <a:gd name="connsiteX337" fmla="*/ 11371495 w 11748700"/>
              <a:gd name="connsiteY337" fmla="*/ 754055 h 6673820"/>
              <a:gd name="connsiteX338" fmla="*/ 11397497 w 11748700"/>
              <a:gd name="connsiteY338" fmla="*/ 806059 h 6673820"/>
              <a:gd name="connsiteX339" fmla="*/ 11427833 w 11748700"/>
              <a:gd name="connsiteY339" fmla="*/ 931735 h 6673820"/>
              <a:gd name="connsiteX340" fmla="*/ 11458168 w 11748700"/>
              <a:gd name="connsiteY340" fmla="*/ 1014074 h 6673820"/>
              <a:gd name="connsiteX341" fmla="*/ 11462502 w 11748700"/>
              <a:gd name="connsiteY341" fmla="*/ 1087746 h 6673820"/>
              <a:gd name="connsiteX342" fmla="*/ 11475503 w 11748700"/>
              <a:gd name="connsiteY342" fmla="*/ 1126749 h 6673820"/>
              <a:gd name="connsiteX343" fmla="*/ 11488504 w 11748700"/>
              <a:gd name="connsiteY343" fmla="*/ 1330430 h 6673820"/>
              <a:gd name="connsiteX344" fmla="*/ 11523173 w 11748700"/>
              <a:gd name="connsiteY344" fmla="*/ 1677122 h 6673820"/>
              <a:gd name="connsiteX345" fmla="*/ 11518839 w 11748700"/>
              <a:gd name="connsiteY345" fmla="*/ 1954476 h 6673820"/>
              <a:gd name="connsiteX346" fmla="*/ 11510172 w 11748700"/>
              <a:gd name="connsiteY346" fmla="*/ 2084485 h 6673820"/>
              <a:gd name="connsiteX347" fmla="*/ 11518839 w 11748700"/>
              <a:gd name="connsiteY347" fmla="*/ 2283833 h 6673820"/>
              <a:gd name="connsiteX348" fmla="*/ 11583844 w 11748700"/>
              <a:gd name="connsiteY348" fmla="*/ 2379173 h 6673820"/>
              <a:gd name="connsiteX349" fmla="*/ 11605512 w 11748700"/>
              <a:gd name="connsiteY349" fmla="*/ 2439845 h 6673820"/>
              <a:gd name="connsiteX350" fmla="*/ 11609846 w 11748700"/>
              <a:gd name="connsiteY350" fmla="*/ 2487515 h 6673820"/>
              <a:gd name="connsiteX351" fmla="*/ 11622847 w 11748700"/>
              <a:gd name="connsiteY351" fmla="*/ 2556853 h 6673820"/>
              <a:gd name="connsiteX352" fmla="*/ 11618513 w 11748700"/>
              <a:gd name="connsiteY352" fmla="*/ 2786537 h 6673820"/>
              <a:gd name="connsiteX353" fmla="*/ 11614180 w 11748700"/>
              <a:gd name="connsiteY353" fmla="*/ 3089892 h 6673820"/>
              <a:gd name="connsiteX354" fmla="*/ 11596845 w 11748700"/>
              <a:gd name="connsiteY354" fmla="*/ 3211234 h 6673820"/>
              <a:gd name="connsiteX355" fmla="*/ 11583844 w 11748700"/>
              <a:gd name="connsiteY355" fmla="*/ 3328243 h 6673820"/>
              <a:gd name="connsiteX356" fmla="*/ 11575177 w 11748700"/>
              <a:gd name="connsiteY356" fmla="*/ 3423583 h 6673820"/>
              <a:gd name="connsiteX357" fmla="*/ 11562176 w 11748700"/>
              <a:gd name="connsiteY357" fmla="*/ 3666267 h 6673820"/>
              <a:gd name="connsiteX358" fmla="*/ 11575177 w 11748700"/>
              <a:gd name="connsiteY358" fmla="*/ 4025960 h 6673820"/>
              <a:gd name="connsiteX359" fmla="*/ 11592511 w 11748700"/>
              <a:gd name="connsiteY359" fmla="*/ 4108300 h 6673820"/>
              <a:gd name="connsiteX360" fmla="*/ 11631514 w 11748700"/>
              <a:gd name="connsiteY360" fmla="*/ 4333649 h 6673820"/>
              <a:gd name="connsiteX361" fmla="*/ 11653183 w 11748700"/>
              <a:gd name="connsiteY361" fmla="*/ 4411655 h 6673820"/>
              <a:gd name="connsiteX362" fmla="*/ 11666184 w 11748700"/>
              <a:gd name="connsiteY362" fmla="*/ 4498328 h 6673820"/>
              <a:gd name="connsiteX363" fmla="*/ 11674851 w 11748700"/>
              <a:gd name="connsiteY363" fmla="*/ 4541664 h 6673820"/>
              <a:gd name="connsiteX364" fmla="*/ 11687852 w 11748700"/>
              <a:gd name="connsiteY364" fmla="*/ 4658673 h 6673820"/>
              <a:gd name="connsiteX365" fmla="*/ 11692185 w 11748700"/>
              <a:gd name="connsiteY365" fmla="*/ 4715010 h 6673820"/>
              <a:gd name="connsiteX366" fmla="*/ 11700853 w 11748700"/>
              <a:gd name="connsiteY366" fmla="*/ 4771348 h 6673820"/>
              <a:gd name="connsiteX367" fmla="*/ 11709520 w 11748700"/>
              <a:gd name="connsiteY367" fmla="*/ 4923026 h 6673820"/>
              <a:gd name="connsiteX368" fmla="*/ 11718187 w 11748700"/>
              <a:gd name="connsiteY368" fmla="*/ 4983697 h 6673820"/>
              <a:gd name="connsiteX369" fmla="*/ 11726855 w 11748700"/>
              <a:gd name="connsiteY369" fmla="*/ 5079037 h 6673820"/>
              <a:gd name="connsiteX370" fmla="*/ 11731188 w 11748700"/>
              <a:gd name="connsiteY370" fmla="*/ 5105039 h 6673820"/>
              <a:gd name="connsiteX371" fmla="*/ 11744189 w 11748700"/>
              <a:gd name="connsiteY371" fmla="*/ 5230715 h 6673820"/>
              <a:gd name="connsiteX372" fmla="*/ 11726855 w 11748700"/>
              <a:gd name="connsiteY372" fmla="*/ 5690082 h 6673820"/>
              <a:gd name="connsiteX373" fmla="*/ 11687852 w 11748700"/>
              <a:gd name="connsiteY373" fmla="*/ 5785422 h 6673820"/>
              <a:gd name="connsiteX374" fmla="*/ 11670517 w 11748700"/>
              <a:gd name="connsiteY374" fmla="*/ 5815757 h 6673820"/>
              <a:gd name="connsiteX375" fmla="*/ 11601179 w 11748700"/>
              <a:gd name="connsiteY375" fmla="*/ 5859094 h 6673820"/>
              <a:gd name="connsiteX376" fmla="*/ 11458168 w 11748700"/>
              <a:gd name="connsiteY376" fmla="*/ 5919765 h 6673820"/>
              <a:gd name="connsiteX377" fmla="*/ 11401831 w 11748700"/>
              <a:gd name="connsiteY377" fmla="*/ 5963101 h 6673820"/>
              <a:gd name="connsiteX378" fmla="*/ 11297823 w 11748700"/>
              <a:gd name="connsiteY378" fmla="*/ 6032440 h 6673820"/>
              <a:gd name="connsiteX379" fmla="*/ 11258820 w 11748700"/>
              <a:gd name="connsiteY379" fmla="*/ 6075776 h 6673820"/>
              <a:gd name="connsiteX380" fmla="*/ 11198149 w 11748700"/>
              <a:gd name="connsiteY380" fmla="*/ 6123446 h 6673820"/>
              <a:gd name="connsiteX381" fmla="*/ 11098475 w 11748700"/>
              <a:gd name="connsiteY381" fmla="*/ 6210119 h 6673820"/>
              <a:gd name="connsiteX382" fmla="*/ 10942464 w 11748700"/>
              <a:gd name="connsiteY382" fmla="*/ 6327128 h 6673820"/>
              <a:gd name="connsiteX383" fmla="*/ 10634775 w 11748700"/>
              <a:gd name="connsiteY383" fmla="*/ 6461471 h 6673820"/>
              <a:gd name="connsiteX384" fmla="*/ 10461429 w 11748700"/>
              <a:gd name="connsiteY384" fmla="*/ 6478806 h 6673820"/>
              <a:gd name="connsiteX385" fmla="*/ 10041065 w 11748700"/>
              <a:gd name="connsiteY385" fmla="*/ 6487473 h 6673820"/>
              <a:gd name="connsiteX386" fmla="*/ 9967393 w 11748700"/>
              <a:gd name="connsiteY386" fmla="*/ 6491807 h 6673820"/>
              <a:gd name="connsiteX387" fmla="*/ 9885054 w 11748700"/>
              <a:gd name="connsiteY387" fmla="*/ 6509141 h 6673820"/>
              <a:gd name="connsiteX388" fmla="*/ 9798381 w 11748700"/>
              <a:gd name="connsiteY388" fmla="*/ 6522142 h 6673820"/>
              <a:gd name="connsiteX389" fmla="*/ 9681372 w 11748700"/>
              <a:gd name="connsiteY389" fmla="*/ 6548144 h 6673820"/>
              <a:gd name="connsiteX390" fmla="*/ 9486358 w 11748700"/>
              <a:gd name="connsiteY390" fmla="*/ 6574146 h 6673820"/>
              <a:gd name="connsiteX391" fmla="*/ 9278343 w 11748700"/>
              <a:gd name="connsiteY391" fmla="*/ 6613149 h 6673820"/>
              <a:gd name="connsiteX392" fmla="*/ 9209004 w 11748700"/>
              <a:gd name="connsiteY392" fmla="*/ 6630483 h 6673820"/>
              <a:gd name="connsiteX393" fmla="*/ 8775639 w 11748700"/>
              <a:gd name="connsiteY393" fmla="*/ 6647818 h 6673820"/>
              <a:gd name="connsiteX394" fmla="*/ 8463617 w 11748700"/>
              <a:gd name="connsiteY394" fmla="*/ 6656485 h 6673820"/>
              <a:gd name="connsiteX395" fmla="*/ 8368276 w 11748700"/>
              <a:gd name="connsiteY395" fmla="*/ 6660819 h 6673820"/>
              <a:gd name="connsiteX396" fmla="*/ 8216599 w 11748700"/>
              <a:gd name="connsiteY396" fmla="*/ 6665153 h 6673820"/>
              <a:gd name="connsiteX397" fmla="*/ 7848239 w 11748700"/>
              <a:gd name="connsiteY397" fmla="*/ 6656485 h 6673820"/>
              <a:gd name="connsiteX398" fmla="*/ 7800568 w 11748700"/>
              <a:gd name="connsiteY398" fmla="*/ 6652152 h 6673820"/>
              <a:gd name="connsiteX399" fmla="*/ 7748565 w 11748700"/>
              <a:gd name="connsiteY399" fmla="*/ 6643484 h 6673820"/>
              <a:gd name="connsiteX400" fmla="*/ 7614221 w 11748700"/>
              <a:gd name="connsiteY400" fmla="*/ 6634817 h 6673820"/>
              <a:gd name="connsiteX401" fmla="*/ 7432208 w 11748700"/>
              <a:gd name="connsiteY401" fmla="*/ 6600148 h 6673820"/>
              <a:gd name="connsiteX402" fmla="*/ 7319533 w 11748700"/>
              <a:gd name="connsiteY402" fmla="*/ 6574146 h 6673820"/>
              <a:gd name="connsiteX403" fmla="*/ 7276197 w 11748700"/>
              <a:gd name="connsiteY403" fmla="*/ 6569812 h 6673820"/>
              <a:gd name="connsiteX404" fmla="*/ 7011844 w 11748700"/>
              <a:gd name="connsiteY404" fmla="*/ 6548144 h 6673820"/>
              <a:gd name="connsiteX405" fmla="*/ 6925171 w 11748700"/>
              <a:gd name="connsiteY405" fmla="*/ 6565479 h 6673820"/>
              <a:gd name="connsiteX406" fmla="*/ 6912170 w 11748700"/>
              <a:gd name="connsiteY406" fmla="*/ 6569812 h 6673820"/>
              <a:gd name="connsiteX407" fmla="*/ 6890502 w 11748700"/>
              <a:gd name="connsiteY407" fmla="*/ 6582813 h 6673820"/>
              <a:gd name="connsiteX408" fmla="*/ 6795162 w 11748700"/>
              <a:gd name="connsiteY408" fmla="*/ 6634817 h 6673820"/>
              <a:gd name="connsiteX409" fmla="*/ 6691154 w 11748700"/>
              <a:gd name="connsiteY409" fmla="*/ 6643484 h 6673820"/>
              <a:gd name="connsiteX410" fmla="*/ 6617482 w 11748700"/>
              <a:gd name="connsiteY410" fmla="*/ 6656485 h 6673820"/>
              <a:gd name="connsiteX411" fmla="*/ 6582813 w 11748700"/>
              <a:gd name="connsiteY411" fmla="*/ 6665153 h 6673820"/>
              <a:gd name="connsiteX412" fmla="*/ 6548144 w 11748700"/>
              <a:gd name="connsiteY412" fmla="*/ 6669486 h 6673820"/>
              <a:gd name="connsiteX413" fmla="*/ 6517808 w 11748700"/>
              <a:gd name="connsiteY413" fmla="*/ 6673820 h 6673820"/>
              <a:gd name="connsiteX414" fmla="*/ 6015105 w 11748700"/>
              <a:gd name="connsiteY414" fmla="*/ 6669486 h 6673820"/>
              <a:gd name="connsiteX415" fmla="*/ 5915431 w 11748700"/>
              <a:gd name="connsiteY415" fmla="*/ 6647818 h 6673820"/>
              <a:gd name="connsiteX416" fmla="*/ 5538403 w 11748700"/>
              <a:gd name="connsiteY416" fmla="*/ 6652152 h 6673820"/>
              <a:gd name="connsiteX417" fmla="*/ 5196045 w 11748700"/>
              <a:gd name="connsiteY417" fmla="*/ 6634817 h 6673820"/>
              <a:gd name="connsiteX418" fmla="*/ 4489660 w 11748700"/>
              <a:gd name="connsiteY418" fmla="*/ 6608815 h 6673820"/>
              <a:gd name="connsiteX419" fmla="*/ 4311981 w 11748700"/>
              <a:gd name="connsiteY419" fmla="*/ 6582813 h 6673820"/>
              <a:gd name="connsiteX420" fmla="*/ 4090965 w 11748700"/>
              <a:gd name="connsiteY420" fmla="*/ 6552478 h 6673820"/>
              <a:gd name="connsiteX421" fmla="*/ 3999958 w 11748700"/>
              <a:gd name="connsiteY421" fmla="*/ 6513475 h 6673820"/>
              <a:gd name="connsiteX422" fmla="*/ 3666267 w 11748700"/>
              <a:gd name="connsiteY422" fmla="*/ 6448470 h 6673820"/>
              <a:gd name="connsiteX423" fmla="*/ 3588261 w 11748700"/>
              <a:gd name="connsiteY423" fmla="*/ 6439803 h 6673820"/>
              <a:gd name="connsiteX424" fmla="*/ 3336910 w 11748700"/>
              <a:gd name="connsiteY424" fmla="*/ 6405134 h 6673820"/>
              <a:gd name="connsiteX425" fmla="*/ 3003219 w 11748700"/>
              <a:gd name="connsiteY425" fmla="*/ 6340129 h 6673820"/>
              <a:gd name="connsiteX426" fmla="*/ 2825539 w 11748700"/>
              <a:gd name="connsiteY426" fmla="*/ 6309793 h 6673820"/>
              <a:gd name="connsiteX427" fmla="*/ 2678195 w 11748700"/>
              <a:gd name="connsiteY427" fmla="*/ 6288125 h 6673820"/>
              <a:gd name="connsiteX428" fmla="*/ 2500515 w 11748700"/>
              <a:gd name="connsiteY428" fmla="*/ 6305460 h 6673820"/>
              <a:gd name="connsiteX429" fmla="*/ 2439844 w 11748700"/>
              <a:gd name="connsiteY429" fmla="*/ 6314127 h 6673820"/>
              <a:gd name="connsiteX430" fmla="*/ 2244830 w 11748700"/>
              <a:gd name="connsiteY430" fmla="*/ 6361797 h 6673820"/>
              <a:gd name="connsiteX431" fmla="*/ 2088819 w 11748700"/>
              <a:gd name="connsiteY431" fmla="*/ 6383465 h 6673820"/>
              <a:gd name="connsiteX432" fmla="*/ 2015147 w 11748700"/>
              <a:gd name="connsiteY432" fmla="*/ 6400800 h 6673820"/>
              <a:gd name="connsiteX433" fmla="*/ 1950142 w 11748700"/>
              <a:gd name="connsiteY433" fmla="*/ 6409467 h 6673820"/>
              <a:gd name="connsiteX434" fmla="*/ 1815799 w 11748700"/>
              <a:gd name="connsiteY434" fmla="*/ 6444137 h 6673820"/>
              <a:gd name="connsiteX435" fmla="*/ 1681456 w 11748700"/>
              <a:gd name="connsiteY435" fmla="*/ 6452804 h 6673820"/>
              <a:gd name="connsiteX436" fmla="*/ 1473440 w 11748700"/>
              <a:gd name="connsiteY436" fmla="*/ 6431136 h 6673820"/>
              <a:gd name="connsiteX437" fmla="*/ 1369433 w 11748700"/>
              <a:gd name="connsiteY437" fmla="*/ 6418135 h 6673820"/>
              <a:gd name="connsiteX438" fmla="*/ 1287093 w 11748700"/>
              <a:gd name="connsiteY438" fmla="*/ 6405134 h 6673820"/>
              <a:gd name="connsiteX439" fmla="*/ 1239423 w 11748700"/>
              <a:gd name="connsiteY439" fmla="*/ 6396466 h 6673820"/>
              <a:gd name="connsiteX440" fmla="*/ 1165751 w 11748700"/>
              <a:gd name="connsiteY440" fmla="*/ 6370464 h 6673820"/>
              <a:gd name="connsiteX441" fmla="*/ 1053076 w 11748700"/>
              <a:gd name="connsiteY441" fmla="*/ 6335795 h 6673820"/>
              <a:gd name="connsiteX442" fmla="*/ 892731 w 11748700"/>
              <a:gd name="connsiteY442" fmla="*/ 6244789 h 6673820"/>
              <a:gd name="connsiteX443" fmla="*/ 858062 w 11748700"/>
              <a:gd name="connsiteY443" fmla="*/ 6218787 h 6673820"/>
              <a:gd name="connsiteX444" fmla="*/ 775723 w 11748700"/>
              <a:gd name="connsiteY444" fmla="*/ 6149448 h 6673820"/>
              <a:gd name="connsiteX445" fmla="*/ 719385 w 11748700"/>
              <a:gd name="connsiteY445" fmla="*/ 6023773 h 6673820"/>
              <a:gd name="connsiteX446" fmla="*/ 654381 w 11748700"/>
              <a:gd name="connsiteY446" fmla="*/ 5950101 h 6673820"/>
              <a:gd name="connsiteX447" fmla="*/ 628379 w 11748700"/>
              <a:gd name="connsiteY447" fmla="*/ 5893763 h 6673820"/>
              <a:gd name="connsiteX448" fmla="*/ 576375 w 11748700"/>
              <a:gd name="connsiteY448" fmla="*/ 5802756 h 6673820"/>
              <a:gd name="connsiteX449" fmla="*/ 489702 w 11748700"/>
              <a:gd name="connsiteY449" fmla="*/ 5620743 h 6673820"/>
              <a:gd name="connsiteX450" fmla="*/ 476701 w 11748700"/>
              <a:gd name="connsiteY450" fmla="*/ 5551405 h 6673820"/>
              <a:gd name="connsiteX451" fmla="*/ 372693 w 11748700"/>
              <a:gd name="connsiteY451" fmla="*/ 5317388 h 6673820"/>
              <a:gd name="connsiteX452" fmla="*/ 359693 w 11748700"/>
              <a:gd name="connsiteY452" fmla="*/ 5269718 h 6673820"/>
              <a:gd name="connsiteX453" fmla="*/ 329357 w 11748700"/>
              <a:gd name="connsiteY453" fmla="*/ 5183045 h 6673820"/>
              <a:gd name="connsiteX454" fmla="*/ 281687 w 11748700"/>
              <a:gd name="connsiteY454" fmla="*/ 5083371 h 6673820"/>
              <a:gd name="connsiteX455" fmla="*/ 251351 w 11748700"/>
              <a:gd name="connsiteY455" fmla="*/ 5009699 h 6673820"/>
              <a:gd name="connsiteX456" fmla="*/ 238350 w 11748700"/>
              <a:gd name="connsiteY456" fmla="*/ 4970696 h 6673820"/>
              <a:gd name="connsiteX457" fmla="*/ 212348 w 11748700"/>
              <a:gd name="connsiteY457" fmla="*/ 4936027 h 6673820"/>
              <a:gd name="connsiteX458" fmla="*/ 177679 w 11748700"/>
              <a:gd name="connsiteY458" fmla="*/ 4849354 h 6673820"/>
              <a:gd name="connsiteX459" fmla="*/ 125675 w 11748700"/>
              <a:gd name="connsiteY459" fmla="*/ 4745346 h 6673820"/>
              <a:gd name="connsiteX460" fmla="*/ 99674 w 11748700"/>
              <a:gd name="connsiteY460" fmla="*/ 4654339 h 6673820"/>
              <a:gd name="connsiteX461" fmla="*/ 73672 w 11748700"/>
              <a:gd name="connsiteY461" fmla="*/ 4602336 h 6673820"/>
              <a:gd name="connsiteX462" fmla="*/ 69338 w 11748700"/>
              <a:gd name="connsiteY462" fmla="*/ 4580667 h 6673820"/>
              <a:gd name="connsiteX463" fmla="*/ 47670 w 11748700"/>
              <a:gd name="connsiteY463" fmla="*/ 4537331 h 6673820"/>
              <a:gd name="connsiteX464" fmla="*/ 39002 w 11748700"/>
              <a:gd name="connsiteY464" fmla="*/ 4515663 h 6673820"/>
              <a:gd name="connsiteX465" fmla="*/ 34669 w 11748700"/>
              <a:gd name="connsiteY465" fmla="*/ 4493994 h 6673820"/>
              <a:gd name="connsiteX466" fmla="*/ 30335 w 11748700"/>
              <a:gd name="connsiteY466" fmla="*/ 4450658 h 6673820"/>
              <a:gd name="connsiteX467" fmla="*/ 21668 w 11748700"/>
              <a:gd name="connsiteY467" fmla="*/ 4428990 h 6673820"/>
              <a:gd name="connsiteX468" fmla="*/ 13001 w 11748700"/>
              <a:gd name="connsiteY468" fmla="*/ 4359651 h 6673820"/>
              <a:gd name="connsiteX469" fmla="*/ 0 w 11748700"/>
              <a:gd name="connsiteY469" fmla="*/ 4238309 h 6673820"/>
              <a:gd name="connsiteX470" fmla="*/ 4333 w 11748700"/>
              <a:gd name="connsiteY470" fmla="*/ 4025960 h 6673820"/>
              <a:gd name="connsiteX471" fmla="*/ 13001 w 11748700"/>
              <a:gd name="connsiteY471" fmla="*/ 3999958 h 6673820"/>
              <a:gd name="connsiteX472" fmla="*/ 17334 w 11748700"/>
              <a:gd name="connsiteY472" fmla="*/ 3973956 h 6673820"/>
              <a:gd name="connsiteX473" fmla="*/ 26002 w 11748700"/>
              <a:gd name="connsiteY473" fmla="*/ 3930620 h 6673820"/>
              <a:gd name="connsiteX474" fmla="*/ 34669 w 11748700"/>
              <a:gd name="connsiteY474" fmla="*/ 3878616 h 6673820"/>
              <a:gd name="connsiteX475" fmla="*/ 43336 w 11748700"/>
              <a:gd name="connsiteY475" fmla="*/ 3861282 h 6673820"/>
              <a:gd name="connsiteX476" fmla="*/ 47670 w 11748700"/>
              <a:gd name="connsiteY476" fmla="*/ 3843947 h 6673820"/>
              <a:gd name="connsiteX477" fmla="*/ 56337 w 11748700"/>
              <a:gd name="connsiteY477" fmla="*/ 3826612 h 6673820"/>
              <a:gd name="connsiteX478" fmla="*/ 69338 w 11748700"/>
              <a:gd name="connsiteY478" fmla="*/ 3787610 h 6673820"/>
              <a:gd name="connsiteX479" fmla="*/ 78005 w 11748700"/>
              <a:gd name="connsiteY479" fmla="*/ 3770275 h 6673820"/>
              <a:gd name="connsiteX480" fmla="*/ 95340 w 11748700"/>
              <a:gd name="connsiteY480" fmla="*/ 3718271 h 6673820"/>
              <a:gd name="connsiteX481" fmla="*/ 104007 w 11748700"/>
              <a:gd name="connsiteY481" fmla="*/ 3696603 h 6673820"/>
              <a:gd name="connsiteX482" fmla="*/ 151677 w 11748700"/>
              <a:gd name="connsiteY482" fmla="*/ 3657600 h 6673820"/>
              <a:gd name="connsiteX483" fmla="*/ 294688 w 11748700"/>
              <a:gd name="connsiteY483" fmla="*/ 3661934 h 6673820"/>
              <a:gd name="connsiteX484" fmla="*/ 359693 w 11748700"/>
              <a:gd name="connsiteY484" fmla="*/ 3692269 h 6673820"/>
              <a:gd name="connsiteX485" fmla="*/ 377027 w 11748700"/>
              <a:gd name="connsiteY485" fmla="*/ 3709604 h 6673820"/>
              <a:gd name="connsiteX486" fmla="*/ 437698 w 11748700"/>
              <a:gd name="connsiteY486" fmla="*/ 3726938 h 6673820"/>
              <a:gd name="connsiteX487" fmla="*/ 511177 w 11748700"/>
              <a:gd name="connsiteY48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71188 w 11748700"/>
              <a:gd name="connsiteY122" fmla="*/ 4257106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808204 w 11748700"/>
              <a:gd name="connsiteY230" fmla="*/ 1430104 h 6673820"/>
              <a:gd name="connsiteX231" fmla="*/ 2799537 w 11748700"/>
              <a:gd name="connsiteY231" fmla="*/ 1391101 h 6673820"/>
              <a:gd name="connsiteX232" fmla="*/ 2795203 w 11748700"/>
              <a:gd name="connsiteY232" fmla="*/ 1343431 h 6673820"/>
              <a:gd name="connsiteX233" fmla="*/ 2786536 w 11748700"/>
              <a:gd name="connsiteY233" fmla="*/ 1300095 h 6673820"/>
              <a:gd name="connsiteX234" fmla="*/ 2657230 w 11748700"/>
              <a:gd name="connsiteY234" fmla="*/ 1220930 h 6673820"/>
              <a:gd name="connsiteX235" fmla="*/ 2648886 w 11748700"/>
              <a:gd name="connsiteY235" fmla="*/ 1095310 h 6673820"/>
              <a:gd name="connsiteX236" fmla="*/ 2777869 w 11748700"/>
              <a:gd name="connsiteY236" fmla="*/ 996739 h 6673820"/>
              <a:gd name="connsiteX237" fmla="*/ 2686272 w 11748700"/>
              <a:gd name="connsiteY237" fmla="*/ 910256 h 6673820"/>
              <a:gd name="connsiteX238" fmla="*/ 2812538 w 11748700"/>
              <a:gd name="connsiteY238" fmla="*/ 905733 h 6673820"/>
              <a:gd name="connsiteX239" fmla="*/ 2847207 w 11748700"/>
              <a:gd name="connsiteY239" fmla="*/ 862396 h 6673820"/>
              <a:gd name="connsiteX240" fmla="*/ 2864542 w 11748700"/>
              <a:gd name="connsiteY240" fmla="*/ 840728 h 6673820"/>
              <a:gd name="connsiteX241" fmla="*/ 2881876 w 11748700"/>
              <a:gd name="connsiteY241" fmla="*/ 827727 h 6673820"/>
              <a:gd name="connsiteX242" fmla="*/ 2894877 w 11748700"/>
              <a:gd name="connsiteY242" fmla="*/ 819060 h 6673820"/>
              <a:gd name="connsiteX243" fmla="*/ 2912212 w 11748700"/>
              <a:gd name="connsiteY243" fmla="*/ 801725 h 6673820"/>
              <a:gd name="connsiteX244" fmla="*/ 3003219 w 11748700"/>
              <a:gd name="connsiteY244" fmla="*/ 775723 h 6673820"/>
              <a:gd name="connsiteX245" fmla="*/ 3115893 w 11748700"/>
              <a:gd name="connsiteY245" fmla="*/ 749721 h 6673820"/>
              <a:gd name="connsiteX246" fmla="*/ 3137562 w 11748700"/>
              <a:gd name="connsiteY246" fmla="*/ 741054 h 6673820"/>
              <a:gd name="connsiteX247" fmla="*/ 3163564 w 11748700"/>
              <a:gd name="connsiteY247" fmla="*/ 732387 h 6673820"/>
              <a:gd name="connsiteX248" fmla="*/ 3219901 w 11748700"/>
              <a:gd name="connsiteY248" fmla="*/ 702051 h 6673820"/>
              <a:gd name="connsiteX249" fmla="*/ 3237236 w 11748700"/>
              <a:gd name="connsiteY249" fmla="*/ 689050 h 6673820"/>
              <a:gd name="connsiteX250" fmla="*/ 3293573 w 11748700"/>
              <a:gd name="connsiteY250" fmla="*/ 663048 h 6673820"/>
              <a:gd name="connsiteX251" fmla="*/ 3323909 w 11748700"/>
              <a:gd name="connsiteY251" fmla="*/ 650047 h 6673820"/>
              <a:gd name="connsiteX252" fmla="*/ 3362911 w 11748700"/>
              <a:gd name="connsiteY252" fmla="*/ 641380 h 6673820"/>
              <a:gd name="connsiteX253" fmla="*/ 3488587 w 11748700"/>
              <a:gd name="connsiteY253" fmla="*/ 619712 h 6673820"/>
              <a:gd name="connsiteX254" fmla="*/ 3644599 w 11748700"/>
              <a:gd name="connsiteY254" fmla="*/ 598044 h 6673820"/>
              <a:gd name="connsiteX255" fmla="*/ 3731272 w 11748700"/>
              <a:gd name="connsiteY255" fmla="*/ 589376 h 6673820"/>
              <a:gd name="connsiteX256" fmla="*/ 3809277 w 11748700"/>
              <a:gd name="connsiteY256" fmla="*/ 576375 h 6673820"/>
              <a:gd name="connsiteX257" fmla="*/ 3891617 w 11748700"/>
              <a:gd name="connsiteY257" fmla="*/ 567708 h 6673820"/>
              <a:gd name="connsiteX258" fmla="*/ 4359651 w 11748700"/>
              <a:gd name="connsiteY258" fmla="*/ 533039 h 6673820"/>
              <a:gd name="connsiteX259" fmla="*/ 4428989 w 11748700"/>
              <a:gd name="connsiteY259" fmla="*/ 520038 h 6673820"/>
              <a:gd name="connsiteX260" fmla="*/ 4554665 w 11748700"/>
              <a:gd name="connsiteY260" fmla="*/ 507037 h 6673820"/>
              <a:gd name="connsiteX261" fmla="*/ 4654339 w 11748700"/>
              <a:gd name="connsiteY261" fmla="*/ 485369 h 6673820"/>
              <a:gd name="connsiteX262" fmla="*/ 4758347 w 11748700"/>
              <a:gd name="connsiteY262" fmla="*/ 437699 h 6673820"/>
              <a:gd name="connsiteX263" fmla="*/ 4888356 w 11748700"/>
              <a:gd name="connsiteY263" fmla="*/ 416030 h 6673820"/>
              <a:gd name="connsiteX264" fmla="*/ 5105039 w 11748700"/>
              <a:gd name="connsiteY264" fmla="*/ 364027 h 6673820"/>
              <a:gd name="connsiteX265" fmla="*/ 5209046 w 11748700"/>
              <a:gd name="connsiteY265" fmla="*/ 351026 h 6673820"/>
              <a:gd name="connsiteX266" fmla="*/ 5386726 w 11748700"/>
              <a:gd name="connsiteY266" fmla="*/ 329357 h 6673820"/>
              <a:gd name="connsiteX267" fmla="*/ 5560072 w 11748700"/>
              <a:gd name="connsiteY267" fmla="*/ 320690 h 6673820"/>
              <a:gd name="connsiteX268" fmla="*/ 5742085 w 11748700"/>
              <a:gd name="connsiteY268" fmla="*/ 312023 h 6673820"/>
              <a:gd name="connsiteX269" fmla="*/ 5958767 w 11748700"/>
              <a:gd name="connsiteY269" fmla="*/ 307689 h 6673820"/>
              <a:gd name="connsiteX270" fmla="*/ 6114779 w 11748700"/>
              <a:gd name="connsiteY270" fmla="*/ 303355 h 6673820"/>
              <a:gd name="connsiteX271" fmla="*/ 6270790 w 11748700"/>
              <a:gd name="connsiteY271" fmla="*/ 281687 h 6673820"/>
              <a:gd name="connsiteX272" fmla="*/ 6392132 w 11748700"/>
              <a:gd name="connsiteY272" fmla="*/ 268686 h 6673820"/>
              <a:gd name="connsiteX273" fmla="*/ 6695488 w 11748700"/>
              <a:gd name="connsiteY273" fmla="*/ 260019 h 6673820"/>
              <a:gd name="connsiteX274" fmla="*/ 6764826 w 11748700"/>
              <a:gd name="connsiteY274" fmla="*/ 251352 h 6673820"/>
              <a:gd name="connsiteX275" fmla="*/ 6907837 w 11748700"/>
              <a:gd name="connsiteY275" fmla="*/ 238351 h 6673820"/>
              <a:gd name="connsiteX276" fmla="*/ 6959840 w 11748700"/>
              <a:gd name="connsiteY276" fmla="*/ 229683 h 6673820"/>
              <a:gd name="connsiteX277" fmla="*/ 6998843 w 11748700"/>
              <a:gd name="connsiteY277" fmla="*/ 212349 h 6673820"/>
              <a:gd name="connsiteX278" fmla="*/ 7115852 w 11748700"/>
              <a:gd name="connsiteY278" fmla="*/ 199348 h 6673820"/>
              <a:gd name="connsiteX279" fmla="*/ 7159188 w 11748700"/>
              <a:gd name="connsiteY279" fmla="*/ 186347 h 6673820"/>
              <a:gd name="connsiteX280" fmla="*/ 7189524 w 11748700"/>
              <a:gd name="connsiteY280" fmla="*/ 182013 h 6673820"/>
              <a:gd name="connsiteX281" fmla="*/ 7380204 w 11748700"/>
              <a:gd name="connsiteY281" fmla="*/ 173346 h 6673820"/>
              <a:gd name="connsiteX282" fmla="*/ 7440875 w 11748700"/>
              <a:gd name="connsiteY282" fmla="*/ 164679 h 6673820"/>
              <a:gd name="connsiteX283" fmla="*/ 7466877 w 11748700"/>
              <a:gd name="connsiteY283" fmla="*/ 156011 h 6673820"/>
              <a:gd name="connsiteX284" fmla="*/ 7514548 w 11748700"/>
              <a:gd name="connsiteY284" fmla="*/ 143010 h 6673820"/>
              <a:gd name="connsiteX285" fmla="*/ 7527548 w 11748700"/>
              <a:gd name="connsiteY285" fmla="*/ 134343 h 6673820"/>
              <a:gd name="connsiteX286" fmla="*/ 7570885 w 11748700"/>
              <a:gd name="connsiteY286" fmla="*/ 121342 h 6673820"/>
              <a:gd name="connsiteX287" fmla="*/ 7609888 w 11748700"/>
              <a:gd name="connsiteY287" fmla="*/ 104008 h 6673820"/>
              <a:gd name="connsiteX288" fmla="*/ 7726896 w 11748700"/>
              <a:gd name="connsiteY288" fmla="*/ 82339 h 6673820"/>
              <a:gd name="connsiteX289" fmla="*/ 7752898 w 11748700"/>
              <a:gd name="connsiteY289" fmla="*/ 78006 h 6673820"/>
              <a:gd name="connsiteX290" fmla="*/ 7787567 w 11748700"/>
              <a:gd name="connsiteY290" fmla="*/ 73672 h 6673820"/>
              <a:gd name="connsiteX291" fmla="*/ 7804902 w 11748700"/>
              <a:gd name="connsiteY291" fmla="*/ 69338 h 6673820"/>
              <a:gd name="connsiteX292" fmla="*/ 7913243 w 11748700"/>
              <a:gd name="connsiteY292" fmla="*/ 65005 h 6673820"/>
              <a:gd name="connsiteX293" fmla="*/ 8021584 w 11748700"/>
              <a:gd name="connsiteY293" fmla="*/ 47670 h 6673820"/>
              <a:gd name="connsiteX294" fmla="*/ 8064921 w 11748700"/>
              <a:gd name="connsiteY294" fmla="*/ 34669 h 6673820"/>
              <a:gd name="connsiteX295" fmla="*/ 8099590 w 11748700"/>
              <a:gd name="connsiteY295" fmla="*/ 21668 h 6673820"/>
              <a:gd name="connsiteX296" fmla="*/ 8121258 w 11748700"/>
              <a:gd name="connsiteY296" fmla="*/ 13001 h 6673820"/>
              <a:gd name="connsiteX297" fmla="*/ 8134259 w 11748700"/>
              <a:gd name="connsiteY297" fmla="*/ 8667 h 6673820"/>
              <a:gd name="connsiteX298" fmla="*/ 8155928 w 11748700"/>
              <a:gd name="connsiteY298" fmla="*/ 0 h 6673820"/>
              <a:gd name="connsiteX299" fmla="*/ 8216599 w 11748700"/>
              <a:gd name="connsiteY299" fmla="*/ 4334 h 6673820"/>
              <a:gd name="connsiteX300" fmla="*/ 8238267 w 11748700"/>
              <a:gd name="connsiteY300" fmla="*/ 13001 h 6673820"/>
              <a:gd name="connsiteX301" fmla="*/ 8272936 w 11748700"/>
              <a:gd name="connsiteY301" fmla="*/ 17335 h 6673820"/>
              <a:gd name="connsiteX302" fmla="*/ 8303272 w 11748700"/>
              <a:gd name="connsiteY302" fmla="*/ 30336 h 6673820"/>
              <a:gd name="connsiteX303" fmla="*/ 8337941 w 11748700"/>
              <a:gd name="connsiteY303" fmla="*/ 34669 h 6673820"/>
              <a:gd name="connsiteX304" fmla="*/ 8476618 w 11748700"/>
              <a:gd name="connsiteY304" fmla="*/ 43337 h 6673820"/>
              <a:gd name="connsiteX305" fmla="*/ 8576292 w 11748700"/>
              <a:gd name="connsiteY305" fmla="*/ 47670 h 6673820"/>
              <a:gd name="connsiteX306" fmla="*/ 8671632 w 11748700"/>
              <a:gd name="connsiteY306" fmla="*/ 69338 h 6673820"/>
              <a:gd name="connsiteX307" fmla="*/ 8762639 w 11748700"/>
              <a:gd name="connsiteY307" fmla="*/ 78006 h 6673820"/>
              <a:gd name="connsiteX308" fmla="*/ 8892648 w 11748700"/>
              <a:gd name="connsiteY308" fmla="*/ 104008 h 6673820"/>
              <a:gd name="connsiteX309" fmla="*/ 8948985 w 11748700"/>
              <a:gd name="connsiteY309" fmla="*/ 117009 h 6673820"/>
              <a:gd name="connsiteX310" fmla="*/ 9187336 w 11748700"/>
              <a:gd name="connsiteY310" fmla="*/ 156011 h 6673820"/>
              <a:gd name="connsiteX311" fmla="*/ 9282676 w 11748700"/>
              <a:gd name="connsiteY311" fmla="*/ 173346 h 6673820"/>
              <a:gd name="connsiteX312" fmla="*/ 9404019 w 11748700"/>
              <a:gd name="connsiteY312" fmla="*/ 186347 h 6673820"/>
              <a:gd name="connsiteX313" fmla="*/ 9464690 w 11748700"/>
              <a:gd name="connsiteY313" fmla="*/ 195014 h 6673820"/>
              <a:gd name="connsiteX314" fmla="*/ 9698707 w 11748700"/>
              <a:gd name="connsiteY314" fmla="*/ 216683 h 6673820"/>
              <a:gd name="connsiteX315" fmla="*/ 9785380 w 11748700"/>
              <a:gd name="connsiteY315" fmla="*/ 229683 h 6673820"/>
              <a:gd name="connsiteX316" fmla="*/ 9885054 w 11748700"/>
              <a:gd name="connsiteY316" fmla="*/ 251352 h 6673820"/>
              <a:gd name="connsiteX317" fmla="*/ 9958726 w 11748700"/>
              <a:gd name="connsiteY317" fmla="*/ 255685 h 6673820"/>
              <a:gd name="connsiteX318" fmla="*/ 10114737 w 11748700"/>
              <a:gd name="connsiteY318" fmla="*/ 260019 h 6673820"/>
              <a:gd name="connsiteX319" fmla="*/ 10205744 w 11748700"/>
              <a:gd name="connsiteY319" fmla="*/ 273020 h 6673820"/>
              <a:gd name="connsiteX320" fmla="*/ 10357421 w 11748700"/>
              <a:gd name="connsiteY320" fmla="*/ 281687 h 6673820"/>
              <a:gd name="connsiteX321" fmla="*/ 10405092 w 11748700"/>
              <a:gd name="connsiteY321" fmla="*/ 286021 h 6673820"/>
              <a:gd name="connsiteX322" fmla="*/ 10452762 w 11748700"/>
              <a:gd name="connsiteY322" fmla="*/ 299022 h 6673820"/>
              <a:gd name="connsiteX323" fmla="*/ 10483097 w 11748700"/>
              <a:gd name="connsiteY323" fmla="*/ 303355 h 6673820"/>
              <a:gd name="connsiteX324" fmla="*/ 10552436 w 11748700"/>
              <a:gd name="connsiteY324" fmla="*/ 312023 h 6673820"/>
              <a:gd name="connsiteX325" fmla="*/ 10634775 w 11748700"/>
              <a:gd name="connsiteY325" fmla="*/ 333691 h 6673820"/>
              <a:gd name="connsiteX326" fmla="*/ 10717114 w 11748700"/>
              <a:gd name="connsiteY326" fmla="*/ 342358 h 6673820"/>
              <a:gd name="connsiteX327" fmla="*/ 10773452 w 11748700"/>
              <a:gd name="connsiteY327" fmla="*/ 364027 h 6673820"/>
              <a:gd name="connsiteX328" fmla="*/ 10842790 w 11748700"/>
              <a:gd name="connsiteY328" fmla="*/ 385695 h 6673820"/>
              <a:gd name="connsiteX329" fmla="*/ 10903461 w 11748700"/>
              <a:gd name="connsiteY329" fmla="*/ 390028 h 6673820"/>
              <a:gd name="connsiteX330" fmla="*/ 10981467 w 11748700"/>
              <a:gd name="connsiteY330" fmla="*/ 424698 h 6673820"/>
              <a:gd name="connsiteX331" fmla="*/ 11050805 w 11748700"/>
              <a:gd name="connsiteY331" fmla="*/ 442032 h 6673820"/>
              <a:gd name="connsiteX332" fmla="*/ 11133145 w 11748700"/>
              <a:gd name="connsiteY332" fmla="*/ 476701 h 6673820"/>
              <a:gd name="connsiteX333" fmla="*/ 11154813 w 11748700"/>
              <a:gd name="connsiteY333" fmla="*/ 485369 h 6673820"/>
              <a:gd name="connsiteX334" fmla="*/ 11232819 w 11748700"/>
              <a:gd name="connsiteY334" fmla="*/ 533039 h 6673820"/>
              <a:gd name="connsiteX335" fmla="*/ 11258820 w 11748700"/>
              <a:gd name="connsiteY335" fmla="*/ 554707 h 6673820"/>
              <a:gd name="connsiteX336" fmla="*/ 11328159 w 11748700"/>
              <a:gd name="connsiteY336" fmla="*/ 645714 h 6673820"/>
              <a:gd name="connsiteX337" fmla="*/ 11371495 w 11748700"/>
              <a:gd name="connsiteY337" fmla="*/ 754055 h 6673820"/>
              <a:gd name="connsiteX338" fmla="*/ 11397497 w 11748700"/>
              <a:gd name="connsiteY338" fmla="*/ 806059 h 6673820"/>
              <a:gd name="connsiteX339" fmla="*/ 11427833 w 11748700"/>
              <a:gd name="connsiteY339" fmla="*/ 931735 h 6673820"/>
              <a:gd name="connsiteX340" fmla="*/ 11458168 w 11748700"/>
              <a:gd name="connsiteY340" fmla="*/ 1014074 h 6673820"/>
              <a:gd name="connsiteX341" fmla="*/ 11462502 w 11748700"/>
              <a:gd name="connsiteY341" fmla="*/ 1087746 h 6673820"/>
              <a:gd name="connsiteX342" fmla="*/ 11475503 w 11748700"/>
              <a:gd name="connsiteY342" fmla="*/ 1126749 h 6673820"/>
              <a:gd name="connsiteX343" fmla="*/ 11488504 w 11748700"/>
              <a:gd name="connsiteY343" fmla="*/ 1330430 h 6673820"/>
              <a:gd name="connsiteX344" fmla="*/ 11523173 w 11748700"/>
              <a:gd name="connsiteY344" fmla="*/ 1677122 h 6673820"/>
              <a:gd name="connsiteX345" fmla="*/ 11518839 w 11748700"/>
              <a:gd name="connsiteY345" fmla="*/ 1954476 h 6673820"/>
              <a:gd name="connsiteX346" fmla="*/ 11510172 w 11748700"/>
              <a:gd name="connsiteY346" fmla="*/ 2084485 h 6673820"/>
              <a:gd name="connsiteX347" fmla="*/ 11518839 w 11748700"/>
              <a:gd name="connsiteY347" fmla="*/ 2283833 h 6673820"/>
              <a:gd name="connsiteX348" fmla="*/ 11583844 w 11748700"/>
              <a:gd name="connsiteY348" fmla="*/ 2379173 h 6673820"/>
              <a:gd name="connsiteX349" fmla="*/ 11605512 w 11748700"/>
              <a:gd name="connsiteY349" fmla="*/ 2439845 h 6673820"/>
              <a:gd name="connsiteX350" fmla="*/ 11609846 w 11748700"/>
              <a:gd name="connsiteY350" fmla="*/ 2487515 h 6673820"/>
              <a:gd name="connsiteX351" fmla="*/ 11622847 w 11748700"/>
              <a:gd name="connsiteY351" fmla="*/ 2556853 h 6673820"/>
              <a:gd name="connsiteX352" fmla="*/ 11618513 w 11748700"/>
              <a:gd name="connsiteY352" fmla="*/ 2786537 h 6673820"/>
              <a:gd name="connsiteX353" fmla="*/ 11614180 w 11748700"/>
              <a:gd name="connsiteY353" fmla="*/ 3089892 h 6673820"/>
              <a:gd name="connsiteX354" fmla="*/ 11596845 w 11748700"/>
              <a:gd name="connsiteY354" fmla="*/ 3211234 h 6673820"/>
              <a:gd name="connsiteX355" fmla="*/ 11583844 w 11748700"/>
              <a:gd name="connsiteY355" fmla="*/ 3328243 h 6673820"/>
              <a:gd name="connsiteX356" fmla="*/ 11575177 w 11748700"/>
              <a:gd name="connsiteY356" fmla="*/ 3423583 h 6673820"/>
              <a:gd name="connsiteX357" fmla="*/ 11562176 w 11748700"/>
              <a:gd name="connsiteY357" fmla="*/ 3666267 h 6673820"/>
              <a:gd name="connsiteX358" fmla="*/ 11575177 w 11748700"/>
              <a:gd name="connsiteY358" fmla="*/ 4025960 h 6673820"/>
              <a:gd name="connsiteX359" fmla="*/ 11592511 w 11748700"/>
              <a:gd name="connsiteY359" fmla="*/ 4108300 h 6673820"/>
              <a:gd name="connsiteX360" fmla="*/ 11631514 w 11748700"/>
              <a:gd name="connsiteY360" fmla="*/ 4333649 h 6673820"/>
              <a:gd name="connsiteX361" fmla="*/ 11653183 w 11748700"/>
              <a:gd name="connsiteY361" fmla="*/ 4411655 h 6673820"/>
              <a:gd name="connsiteX362" fmla="*/ 11666184 w 11748700"/>
              <a:gd name="connsiteY362" fmla="*/ 4498328 h 6673820"/>
              <a:gd name="connsiteX363" fmla="*/ 11674851 w 11748700"/>
              <a:gd name="connsiteY363" fmla="*/ 4541664 h 6673820"/>
              <a:gd name="connsiteX364" fmla="*/ 11687852 w 11748700"/>
              <a:gd name="connsiteY364" fmla="*/ 4658673 h 6673820"/>
              <a:gd name="connsiteX365" fmla="*/ 11692185 w 11748700"/>
              <a:gd name="connsiteY365" fmla="*/ 4715010 h 6673820"/>
              <a:gd name="connsiteX366" fmla="*/ 11700853 w 11748700"/>
              <a:gd name="connsiteY366" fmla="*/ 4771348 h 6673820"/>
              <a:gd name="connsiteX367" fmla="*/ 11709520 w 11748700"/>
              <a:gd name="connsiteY367" fmla="*/ 4923026 h 6673820"/>
              <a:gd name="connsiteX368" fmla="*/ 11718187 w 11748700"/>
              <a:gd name="connsiteY368" fmla="*/ 4983697 h 6673820"/>
              <a:gd name="connsiteX369" fmla="*/ 11726855 w 11748700"/>
              <a:gd name="connsiteY369" fmla="*/ 5079037 h 6673820"/>
              <a:gd name="connsiteX370" fmla="*/ 11731188 w 11748700"/>
              <a:gd name="connsiteY370" fmla="*/ 5105039 h 6673820"/>
              <a:gd name="connsiteX371" fmla="*/ 11744189 w 11748700"/>
              <a:gd name="connsiteY371" fmla="*/ 5230715 h 6673820"/>
              <a:gd name="connsiteX372" fmla="*/ 11726855 w 11748700"/>
              <a:gd name="connsiteY372" fmla="*/ 5690082 h 6673820"/>
              <a:gd name="connsiteX373" fmla="*/ 11687852 w 11748700"/>
              <a:gd name="connsiteY373" fmla="*/ 5785422 h 6673820"/>
              <a:gd name="connsiteX374" fmla="*/ 11670517 w 11748700"/>
              <a:gd name="connsiteY374" fmla="*/ 5815757 h 6673820"/>
              <a:gd name="connsiteX375" fmla="*/ 11601179 w 11748700"/>
              <a:gd name="connsiteY375" fmla="*/ 5859094 h 6673820"/>
              <a:gd name="connsiteX376" fmla="*/ 11458168 w 11748700"/>
              <a:gd name="connsiteY376" fmla="*/ 5919765 h 6673820"/>
              <a:gd name="connsiteX377" fmla="*/ 11401831 w 11748700"/>
              <a:gd name="connsiteY377" fmla="*/ 5963101 h 6673820"/>
              <a:gd name="connsiteX378" fmla="*/ 11297823 w 11748700"/>
              <a:gd name="connsiteY378" fmla="*/ 6032440 h 6673820"/>
              <a:gd name="connsiteX379" fmla="*/ 11258820 w 11748700"/>
              <a:gd name="connsiteY379" fmla="*/ 6075776 h 6673820"/>
              <a:gd name="connsiteX380" fmla="*/ 11198149 w 11748700"/>
              <a:gd name="connsiteY380" fmla="*/ 6123446 h 6673820"/>
              <a:gd name="connsiteX381" fmla="*/ 11098475 w 11748700"/>
              <a:gd name="connsiteY381" fmla="*/ 6210119 h 6673820"/>
              <a:gd name="connsiteX382" fmla="*/ 10942464 w 11748700"/>
              <a:gd name="connsiteY382" fmla="*/ 6327128 h 6673820"/>
              <a:gd name="connsiteX383" fmla="*/ 10634775 w 11748700"/>
              <a:gd name="connsiteY383" fmla="*/ 6461471 h 6673820"/>
              <a:gd name="connsiteX384" fmla="*/ 10461429 w 11748700"/>
              <a:gd name="connsiteY384" fmla="*/ 6478806 h 6673820"/>
              <a:gd name="connsiteX385" fmla="*/ 10041065 w 11748700"/>
              <a:gd name="connsiteY385" fmla="*/ 6487473 h 6673820"/>
              <a:gd name="connsiteX386" fmla="*/ 9967393 w 11748700"/>
              <a:gd name="connsiteY386" fmla="*/ 6491807 h 6673820"/>
              <a:gd name="connsiteX387" fmla="*/ 9885054 w 11748700"/>
              <a:gd name="connsiteY387" fmla="*/ 6509141 h 6673820"/>
              <a:gd name="connsiteX388" fmla="*/ 9798381 w 11748700"/>
              <a:gd name="connsiteY388" fmla="*/ 6522142 h 6673820"/>
              <a:gd name="connsiteX389" fmla="*/ 9681372 w 11748700"/>
              <a:gd name="connsiteY389" fmla="*/ 6548144 h 6673820"/>
              <a:gd name="connsiteX390" fmla="*/ 9486358 w 11748700"/>
              <a:gd name="connsiteY390" fmla="*/ 6574146 h 6673820"/>
              <a:gd name="connsiteX391" fmla="*/ 9278343 w 11748700"/>
              <a:gd name="connsiteY391" fmla="*/ 6613149 h 6673820"/>
              <a:gd name="connsiteX392" fmla="*/ 9209004 w 11748700"/>
              <a:gd name="connsiteY392" fmla="*/ 6630483 h 6673820"/>
              <a:gd name="connsiteX393" fmla="*/ 8775639 w 11748700"/>
              <a:gd name="connsiteY393" fmla="*/ 6647818 h 6673820"/>
              <a:gd name="connsiteX394" fmla="*/ 8463617 w 11748700"/>
              <a:gd name="connsiteY394" fmla="*/ 6656485 h 6673820"/>
              <a:gd name="connsiteX395" fmla="*/ 8368276 w 11748700"/>
              <a:gd name="connsiteY395" fmla="*/ 6660819 h 6673820"/>
              <a:gd name="connsiteX396" fmla="*/ 8216599 w 11748700"/>
              <a:gd name="connsiteY396" fmla="*/ 6665153 h 6673820"/>
              <a:gd name="connsiteX397" fmla="*/ 7848239 w 11748700"/>
              <a:gd name="connsiteY397" fmla="*/ 6656485 h 6673820"/>
              <a:gd name="connsiteX398" fmla="*/ 7800568 w 11748700"/>
              <a:gd name="connsiteY398" fmla="*/ 6652152 h 6673820"/>
              <a:gd name="connsiteX399" fmla="*/ 7748565 w 11748700"/>
              <a:gd name="connsiteY399" fmla="*/ 6643484 h 6673820"/>
              <a:gd name="connsiteX400" fmla="*/ 7614221 w 11748700"/>
              <a:gd name="connsiteY400" fmla="*/ 6634817 h 6673820"/>
              <a:gd name="connsiteX401" fmla="*/ 7432208 w 11748700"/>
              <a:gd name="connsiteY401" fmla="*/ 6600148 h 6673820"/>
              <a:gd name="connsiteX402" fmla="*/ 7319533 w 11748700"/>
              <a:gd name="connsiteY402" fmla="*/ 6574146 h 6673820"/>
              <a:gd name="connsiteX403" fmla="*/ 7276197 w 11748700"/>
              <a:gd name="connsiteY403" fmla="*/ 6569812 h 6673820"/>
              <a:gd name="connsiteX404" fmla="*/ 7011844 w 11748700"/>
              <a:gd name="connsiteY404" fmla="*/ 6548144 h 6673820"/>
              <a:gd name="connsiteX405" fmla="*/ 6925171 w 11748700"/>
              <a:gd name="connsiteY405" fmla="*/ 6565479 h 6673820"/>
              <a:gd name="connsiteX406" fmla="*/ 6912170 w 11748700"/>
              <a:gd name="connsiteY406" fmla="*/ 6569812 h 6673820"/>
              <a:gd name="connsiteX407" fmla="*/ 6890502 w 11748700"/>
              <a:gd name="connsiteY407" fmla="*/ 6582813 h 6673820"/>
              <a:gd name="connsiteX408" fmla="*/ 6795162 w 11748700"/>
              <a:gd name="connsiteY408" fmla="*/ 6634817 h 6673820"/>
              <a:gd name="connsiteX409" fmla="*/ 6691154 w 11748700"/>
              <a:gd name="connsiteY409" fmla="*/ 6643484 h 6673820"/>
              <a:gd name="connsiteX410" fmla="*/ 6617482 w 11748700"/>
              <a:gd name="connsiteY410" fmla="*/ 6656485 h 6673820"/>
              <a:gd name="connsiteX411" fmla="*/ 6582813 w 11748700"/>
              <a:gd name="connsiteY411" fmla="*/ 6665153 h 6673820"/>
              <a:gd name="connsiteX412" fmla="*/ 6548144 w 11748700"/>
              <a:gd name="connsiteY412" fmla="*/ 6669486 h 6673820"/>
              <a:gd name="connsiteX413" fmla="*/ 6517808 w 11748700"/>
              <a:gd name="connsiteY413" fmla="*/ 6673820 h 6673820"/>
              <a:gd name="connsiteX414" fmla="*/ 6015105 w 11748700"/>
              <a:gd name="connsiteY414" fmla="*/ 6669486 h 6673820"/>
              <a:gd name="connsiteX415" fmla="*/ 5915431 w 11748700"/>
              <a:gd name="connsiteY415" fmla="*/ 6647818 h 6673820"/>
              <a:gd name="connsiteX416" fmla="*/ 5538403 w 11748700"/>
              <a:gd name="connsiteY416" fmla="*/ 6652152 h 6673820"/>
              <a:gd name="connsiteX417" fmla="*/ 5196045 w 11748700"/>
              <a:gd name="connsiteY417" fmla="*/ 6634817 h 6673820"/>
              <a:gd name="connsiteX418" fmla="*/ 4489660 w 11748700"/>
              <a:gd name="connsiteY418" fmla="*/ 6608815 h 6673820"/>
              <a:gd name="connsiteX419" fmla="*/ 4311981 w 11748700"/>
              <a:gd name="connsiteY419" fmla="*/ 6582813 h 6673820"/>
              <a:gd name="connsiteX420" fmla="*/ 4090965 w 11748700"/>
              <a:gd name="connsiteY420" fmla="*/ 6552478 h 6673820"/>
              <a:gd name="connsiteX421" fmla="*/ 3999958 w 11748700"/>
              <a:gd name="connsiteY421" fmla="*/ 6513475 h 6673820"/>
              <a:gd name="connsiteX422" fmla="*/ 3666267 w 11748700"/>
              <a:gd name="connsiteY422" fmla="*/ 6448470 h 6673820"/>
              <a:gd name="connsiteX423" fmla="*/ 3588261 w 11748700"/>
              <a:gd name="connsiteY423" fmla="*/ 6439803 h 6673820"/>
              <a:gd name="connsiteX424" fmla="*/ 3336910 w 11748700"/>
              <a:gd name="connsiteY424" fmla="*/ 6405134 h 6673820"/>
              <a:gd name="connsiteX425" fmla="*/ 3003219 w 11748700"/>
              <a:gd name="connsiteY425" fmla="*/ 6340129 h 6673820"/>
              <a:gd name="connsiteX426" fmla="*/ 2825539 w 11748700"/>
              <a:gd name="connsiteY426" fmla="*/ 6309793 h 6673820"/>
              <a:gd name="connsiteX427" fmla="*/ 2678195 w 11748700"/>
              <a:gd name="connsiteY427" fmla="*/ 6288125 h 6673820"/>
              <a:gd name="connsiteX428" fmla="*/ 2500515 w 11748700"/>
              <a:gd name="connsiteY428" fmla="*/ 6305460 h 6673820"/>
              <a:gd name="connsiteX429" fmla="*/ 2439844 w 11748700"/>
              <a:gd name="connsiteY429" fmla="*/ 6314127 h 6673820"/>
              <a:gd name="connsiteX430" fmla="*/ 2244830 w 11748700"/>
              <a:gd name="connsiteY430" fmla="*/ 6361797 h 6673820"/>
              <a:gd name="connsiteX431" fmla="*/ 2088819 w 11748700"/>
              <a:gd name="connsiteY431" fmla="*/ 6383465 h 6673820"/>
              <a:gd name="connsiteX432" fmla="*/ 2015147 w 11748700"/>
              <a:gd name="connsiteY432" fmla="*/ 6400800 h 6673820"/>
              <a:gd name="connsiteX433" fmla="*/ 1950142 w 11748700"/>
              <a:gd name="connsiteY433" fmla="*/ 6409467 h 6673820"/>
              <a:gd name="connsiteX434" fmla="*/ 1815799 w 11748700"/>
              <a:gd name="connsiteY434" fmla="*/ 6444137 h 6673820"/>
              <a:gd name="connsiteX435" fmla="*/ 1681456 w 11748700"/>
              <a:gd name="connsiteY435" fmla="*/ 6452804 h 6673820"/>
              <a:gd name="connsiteX436" fmla="*/ 1473440 w 11748700"/>
              <a:gd name="connsiteY436" fmla="*/ 6431136 h 6673820"/>
              <a:gd name="connsiteX437" fmla="*/ 1369433 w 11748700"/>
              <a:gd name="connsiteY437" fmla="*/ 6418135 h 6673820"/>
              <a:gd name="connsiteX438" fmla="*/ 1287093 w 11748700"/>
              <a:gd name="connsiteY438" fmla="*/ 6405134 h 6673820"/>
              <a:gd name="connsiteX439" fmla="*/ 1239423 w 11748700"/>
              <a:gd name="connsiteY439" fmla="*/ 6396466 h 6673820"/>
              <a:gd name="connsiteX440" fmla="*/ 1165751 w 11748700"/>
              <a:gd name="connsiteY440" fmla="*/ 6370464 h 6673820"/>
              <a:gd name="connsiteX441" fmla="*/ 1053076 w 11748700"/>
              <a:gd name="connsiteY441" fmla="*/ 6335795 h 6673820"/>
              <a:gd name="connsiteX442" fmla="*/ 892731 w 11748700"/>
              <a:gd name="connsiteY442" fmla="*/ 6244789 h 6673820"/>
              <a:gd name="connsiteX443" fmla="*/ 858062 w 11748700"/>
              <a:gd name="connsiteY443" fmla="*/ 6218787 h 6673820"/>
              <a:gd name="connsiteX444" fmla="*/ 775723 w 11748700"/>
              <a:gd name="connsiteY444" fmla="*/ 6149448 h 6673820"/>
              <a:gd name="connsiteX445" fmla="*/ 719385 w 11748700"/>
              <a:gd name="connsiteY445" fmla="*/ 6023773 h 6673820"/>
              <a:gd name="connsiteX446" fmla="*/ 654381 w 11748700"/>
              <a:gd name="connsiteY446" fmla="*/ 5950101 h 6673820"/>
              <a:gd name="connsiteX447" fmla="*/ 628379 w 11748700"/>
              <a:gd name="connsiteY447" fmla="*/ 5893763 h 6673820"/>
              <a:gd name="connsiteX448" fmla="*/ 576375 w 11748700"/>
              <a:gd name="connsiteY448" fmla="*/ 5802756 h 6673820"/>
              <a:gd name="connsiteX449" fmla="*/ 489702 w 11748700"/>
              <a:gd name="connsiteY449" fmla="*/ 5620743 h 6673820"/>
              <a:gd name="connsiteX450" fmla="*/ 476701 w 11748700"/>
              <a:gd name="connsiteY450" fmla="*/ 5551405 h 6673820"/>
              <a:gd name="connsiteX451" fmla="*/ 372693 w 11748700"/>
              <a:gd name="connsiteY451" fmla="*/ 5317388 h 6673820"/>
              <a:gd name="connsiteX452" fmla="*/ 359693 w 11748700"/>
              <a:gd name="connsiteY452" fmla="*/ 5269718 h 6673820"/>
              <a:gd name="connsiteX453" fmla="*/ 329357 w 11748700"/>
              <a:gd name="connsiteY453" fmla="*/ 5183045 h 6673820"/>
              <a:gd name="connsiteX454" fmla="*/ 281687 w 11748700"/>
              <a:gd name="connsiteY454" fmla="*/ 5083371 h 6673820"/>
              <a:gd name="connsiteX455" fmla="*/ 251351 w 11748700"/>
              <a:gd name="connsiteY455" fmla="*/ 5009699 h 6673820"/>
              <a:gd name="connsiteX456" fmla="*/ 238350 w 11748700"/>
              <a:gd name="connsiteY456" fmla="*/ 4970696 h 6673820"/>
              <a:gd name="connsiteX457" fmla="*/ 212348 w 11748700"/>
              <a:gd name="connsiteY457" fmla="*/ 4936027 h 6673820"/>
              <a:gd name="connsiteX458" fmla="*/ 177679 w 11748700"/>
              <a:gd name="connsiteY458" fmla="*/ 4849354 h 6673820"/>
              <a:gd name="connsiteX459" fmla="*/ 125675 w 11748700"/>
              <a:gd name="connsiteY459" fmla="*/ 4745346 h 6673820"/>
              <a:gd name="connsiteX460" fmla="*/ 99674 w 11748700"/>
              <a:gd name="connsiteY460" fmla="*/ 4654339 h 6673820"/>
              <a:gd name="connsiteX461" fmla="*/ 73672 w 11748700"/>
              <a:gd name="connsiteY461" fmla="*/ 4602336 h 6673820"/>
              <a:gd name="connsiteX462" fmla="*/ 69338 w 11748700"/>
              <a:gd name="connsiteY462" fmla="*/ 4580667 h 6673820"/>
              <a:gd name="connsiteX463" fmla="*/ 47670 w 11748700"/>
              <a:gd name="connsiteY463" fmla="*/ 4537331 h 6673820"/>
              <a:gd name="connsiteX464" fmla="*/ 39002 w 11748700"/>
              <a:gd name="connsiteY464" fmla="*/ 4515663 h 6673820"/>
              <a:gd name="connsiteX465" fmla="*/ 34669 w 11748700"/>
              <a:gd name="connsiteY465" fmla="*/ 4493994 h 6673820"/>
              <a:gd name="connsiteX466" fmla="*/ 30335 w 11748700"/>
              <a:gd name="connsiteY466" fmla="*/ 4450658 h 6673820"/>
              <a:gd name="connsiteX467" fmla="*/ 21668 w 11748700"/>
              <a:gd name="connsiteY467" fmla="*/ 4428990 h 6673820"/>
              <a:gd name="connsiteX468" fmla="*/ 13001 w 11748700"/>
              <a:gd name="connsiteY468" fmla="*/ 4359651 h 6673820"/>
              <a:gd name="connsiteX469" fmla="*/ 0 w 11748700"/>
              <a:gd name="connsiteY469" fmla="*/ 4238309 h 6673820"/>
              <a:gd name="connsiteX470" fmla="*/ 4333 w 11748700"/>
              <a:gd name="connsiteY470" fmla="*/ 4025960 h 6673820"/>
              <a:gd name="connsiteX471" fmla="*/ 13001 w 11748700"/>
              <a:gd name="connsiteY471" fmla="*/ 3999958 h 6673820"/>
              <a:gd name="connsiteX472" fmla="*/ 17334 w 11748700"/>
              <a:gd name="connsiteY472" fmla="*/ 3973956 h 6673820"/>
              <a:gd name="connsiteX473" fmla="*/ 26002 w 11748700"/>
              <a:gd name="connsiteY473" fmla="*/ 3930620 h 6673820"/>
              <a:gd name="connsiteX474" fmla="*/ 34669 w 11748700"/>
              <a:gd name="connsiteY474" fmla="*/ 3878616 h 6673820"/>
              <a:gd name="connsiteX475" fmla="*/ 43336 w 11748700"/>
              <a:gd name="connsiteY475" fmla="*/ 3861282 h 6673820"/>
              <a:gd name="connsiteX476" fmla="*/ 47670 w 11748700"/>
              <a:gd name="connsiteY476" fmla="*/ 3843947 h 6673820"/>
              <a:gd name="connsiteX477" fmla="*/ 56337 w 11748700"/>
              <a:gd name="connsiteY477" fmla="*/ 3826612 h 6673820"/>
              <a:gd name="connsiteX478" fmla="*/ 69338 w 11748700"/>
              <a:gd name="connsiteY478" fmla="*/ 3787610 h 6673820"/>
              <a:gd name="connsiteX479" fmla="*/ 78005 w 11748700"/>
              <a:gd name="connsiteY479" fmla="*/ 3770275 h 6673820"/>
              <a:gd name="connsiteX480" fmla="*/ 95340 w 11748700"/>
              <a:gd name="connsiteY480" fmla="*/ 3718271 h 6673820"/>
              <a:gd name="connsiteX481" fmla="*/ 104007 w 11748700"/>
              <a:gd name="connsiteY481" fmla="*/ 3696603 h 6673820"/>
              <a:gd name="connsiteX482" fmla="*/ 151677 w 11748700"/>
              <a:gd name="connsiteY482" fmla="*/ 3657600 h 6673820"/>
              <a:gd name="connsiteX483" fmla="*/ 294688 w 11748700"/>
              <a:gd name="connsiteY483" fmla="*/ 3661934 h 6673820"/>
              <a:gd name="connsiteX484" fmla="*/ 359693 w 11748700"/>
              <a:gd name="connsiteY484" fmla="*/ 3692269 h 6673820"/>
              <a:gd name="connsiteX485" fmla="*/ 377027 w 11748700"/>
              <a:gd name="connsiteY485" fmla="*/ 3709604 h 6673820"/>
              <a:gd name="connsiteX486" fmla="*/ 437698 w 11748700"/>
              <a:gd name="connsiteY486" fmla="*/ 3726938 h 6673820"/>
              <a:gd name="connsiteX487" fmla="*/ 511177 w 11748700"/>
              <a:gd name="connsiteY48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71188 w 11748700"/>
              <a:gd name="connsiteY122" fmla="*/ 4257106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808204 w 11748700"/>
              <a:gd name="connsiteY230" fmla="*/ 1430104 h 6673820"/>
              <a:gd name="connsiteX231" fmla="*/ 2799537 w 11748700"/>
              <a:gd name="connsiteY231" fmla="*/ 1391101 h 6673820"/>
              <a:gd name="connsiteX232" fmla="*/ 2795203 w 11748700"/>
              <a:gd name="connsiteY232" fmla="*/ 1343431 h 6673820"/>
              <a:gd name="connsiteX233" fmla="*/ 2786536 w 11748700"/>
              <a:gd name="connsiteY233" fmla="*/ 1300095 h 6673820"/>
              <a:gd name="connsiteX234" fmla="*/ 2657230 w 11748700"/>
              <a:gd name="connsiteY234" fmla="*/ 1220930 h 6673820"/>
              <a:gd name="connsiteX235" fmla="*/ 2648886 w 11748700"/>
              <a:gd name="connsiteY235" fmla="*/ 1095310 h 6673820"/>
              <a:gd name="connsiteX236" fmla="*/ 2686272 w 11748700"/>
              <a:gd name="connsiteY236" fmla="*/ 910256 h 6673820"/>
              <a:gd name="connsiteX237" fmla="*/ 2812538 w 11748700"/>
              <a:gd name="connsiteY237" fmla="*/ 905733 h 6673820"/>
              <a:gd name="connsiteX238" fmla="*/ 2847207 w 11748700"/>
              <a:gd name="connsiteY238" fmla="*/ 862396 h 6673820"/>
              <a:gd name="connsiteX239" fmla="*/ 2864542 w 11748700"/>
              <a:gd name="connsiteY239" fmla="*/ 840728 h 6673820"/>
              <a:gd name="connsiteX240" fmla="*/ 2881876 w 11748700"/>
              <a:gd name="connsiteY240" fmla="*/ 827727 h 6673820"/>
              <a:gd name="connsiteX241" fmla="*/ 2894877 w 11748700"/>
              <a:gd name="connsiteY241" fmla="*/ 819060 h 6673820"/>
              <a:gd name="connsiteX242" fmla="*/ 2912212 w 11748700"/>
              <a:gd name="connsiteY242" fmla="*/ 801725 h 6673820"/>
              <a:gd name="connsiteX243" fmla="*/ 3003219 w 11748700"/>
              <a:gd name="connsiteY243" fmla="*/ 775723 h 6673820"/>
              <a:gd name="connsiteX244" fmla="*/ 3115893 w 11748700"/>
              <a:gd name="connsiteY244" fmla="*/ 749721 h 6673820"/>
              <a:gd name="connsiteX245" fmla="*/ 3137562 w 11748700"/>
              <a:gd name="connsiteY245" fmla="*/ 741054 h 6673820"/>
              <a:gd name="connsiteX246" fmla="*/ 3163564 w 11748700"/>
              <a:gd name="connsiteY246" fmla="*/ 732387 h 6673820"/>
              <a:gd name="connsiteX247" fmla="*/ 3219901 w 11748700"/>
              <a:gd name="connsiteY247" fmla="*/ 702051 h 6673820"/>
              <a:gd name="connsiteX248" fmla="*/ 3237236 w 11748700"/>
              <a:gd name="connsiteY248" fmla="*/ 689050 h 6673820"/>
              <a:gd name="connsiteX249" fmla="*/ 3293573 w 11748700"/>
              <a:gd name="connsiteY249" fmla="*/ 663048 h 6673820"/>
              <a:gd name="connsiteX250" fmla="*/ 3323909 w 11748700"/>
              <a:gd name="connsiteY250" fmla="*/ 650047 h 6673820"/>
              <a:gd name="connsiteX251" fmla="*/ 3362911 w 11748700"/>
              <a:gd name="connsiteY251" fmla="*/ 641380 h 6673820"/>
              <a:gd name="connsiteX252" fmla="*/ 3488587 w 11748700"/>
              <a:gd name="connsiteY252" fmla="*/ 619712 h 6673820"/>
              <a:gd name="connsiteX253" fmla="*/ 3644599 w 11748700"/>
              <a:gd name="connsiteY253" fmla="*/ 598044 h 6673820"/>
              <a:gd name="connsiteX254" fmla="*/ 3731272 w 11748700"/>
              <a:gd name="connsiteY254" fmla="*/ 589376 h 6673820"/>
              <a:gd name="connsiteX255" fmla="*/ 3809277 w 11748700"/>
              <a:gd name="connsiteY255" fmla="*/ 576375 h 6673820"/>
              <a:gd name="connsiteX256" fmla="*/ 3891617 w 11748700"/>
              <a:gd name="connsiteY256" fmla="*/ 567708 h 6673820"/>
              <a:gd name="connsiteX257" fmla="*/ 4359651 w 11748700"/>
              <a:gd name="connsiteY257" fmla="*/ 533039 h 6673820"/>
              <a:gd name="connsiteX258" fmla="*/ 4428989 w 11748700"/>
              <a:gd name="connsiteY258" fmla="*/ 520038 h 6673820"/>
              <a:gd name="connsiteX259" fmla="*/ 4554665 w 11748700"/>
              <a:gd name="connsiteY259" fmla="*/ 507037 h 6673820"/>
              <a:gd name="connsiteX260" fmla="*/ 4654339 w 11748700"/>
              <a:gd name="connsiteY260" fmla="*/ 485369 h 6673820"/>
              <a:gd name="connsiteX261" fmla="*/ 4758347 w 11748700"/>
              <a:gd name="connsiteY261" fmla="*/ 437699 h 6673820"/>
              <a:gd name="connsiteX262" fmla="*/ 4888356 w 11748700"/>
              <a:gd name="connsiteY262" fmla="*/ 416030 h 6673820"/>
              <a:gd name="connsiteX263" fmla="*/ 5105039 w 11748700"/>
              <a:gd name="connsiteY263" fmla="*/ 364027 h 6673820"/>
              <a:gd name="connsiteX264" fmla="*/ 5209046 w 11748700"/>
              <a:gd name="connsiteY264" fmla="*/ 351026 h 6673820"/>
              <a:gd name="connsiteX265" fmla="*/ 5386726 w 11748700"/>
              <a:gd name="connsiteY265" fmla="*/ 329357 h 6673820"/>
              <a:gd name="connsiteX266" fmla="*/ 5560072 w 11748700"/>
              <a:gd name="connsiteY266" fmla="*/ 320690 h 6673820"/>
              <a:gd name="connsiteX267" fmla="*/ 5742085 w 11748700"/>
              <a:gd name="connsiteY267" fmla="*/ 312023 h 6673820"/>
              <a:gd name="connsiteX268" fmla="*/ 5958767 w 11748700"/>
              <a:gd name="connsiteY268" fmla="*/ 307689 h 6673820"/>
              <a:gd name="connsiteX269" fmla="*/ 6114779 w 11748700"/>
              <a:gd name="connsiteY269" fmla="*/ 303355 h 6673820"/>
              <a:gd name="connsiteX270" fmla="*/ 6270790 w 11748700"/>
              <a:gd name="connsiteY270" fmla="*/ 281687 h 6673820"/>
              <a:gd name="connsiteX271" fmla="*/ 6392132 w 11748700"/>
              <a:gd name="connsiteY271" fmla="*/ 268686 h 6673820"/>
              <a:gd name="connsiteX272" fmla="*/ 6695488 w 11748700"/>
              <a:gd name="connsiteY272" fmla="*/ 260019 h 6673820"/>
              <a:gd name="connsiteX273" fmla="*/ 6764826 w 11748700"/>
              <a:gd name="connsiteY273" fmla="*/ 251352 h 6673820"/>
              <a:gd name="connsiteX274" fmla="*/ 6907837 w 11748700"/>
              <a:gd name="connsiteY274" fmla="*/ 238351 h 6673820"/>
              <a:gd name="connsiteX275" fmla="*/ 6959840 w 11748700"/>
              <a:gd name="connsiteY275" fmla="*/ 229683 h 6673820"/>
              <a:gd name="connsiteX276" fmla="*/ 6998843 w 11748700"/>
              <a:gd name="connsiteY276" fmla="*/ 212349 h 6673820"/>
              <a:gd name="connsiteX277" fmla="*/ 7115852 w 11748700"/>
              <a:gd name="connsiteY277" fmla="*/ 199348 h 6673820"/>
              <a:gd name="connsiteX278" fmla="*/ 7159188 w 11748700"/>
              <a:gd name="connsiteY278" fmla="*/ 186347 h 6673820"/>
              <a:gd name="connsiteX279" fmla="*/ 7189524 w 11748700"/>
              <a:gd name="connsiteY279" fmla="*/ 182013 h 6673820"/>
              <a:gd name="connsiteX280" fmla="*/ 7380204 w 11748700"/>
              <a:gd name="connsiteY280" fmla="*/ 173346 h 6673820"/>
              <a:gd name="connsiteX281" fmla="*/ 7440875 w 11748700"/>
              <a:gd name="connsiteY281" fmla="*/ 164679 h 6673820"/>
              <a:gd name="connsiteX282" fmla="*/ 7466877 w 11748700"/>
              <a:gd name="connsiteY282" fmla="*/ 156011 h 6673820"/>
              <a:gd name="connsiteX283" fmla="*/ 7514548 w 11748700"/>
              <a:gd name="connsiteY283" fmla="*/ 143010 h 6673820"/>
              <a:gd name="connsiteX284" fmla="*/ 7527548 w 11748700"/>
              <a:gd name="connsiteY284" fmla="*/ 134343 h 6673820"/>
              <a:gd name="connsiteX285" fmla="*/ 7570885 w 11748700"/>
              <a:gd name="connsiteY285" fmla="*/ 121342 h 6673820"/>
              <a:gd name="connsiteX286" fmla="*/ 7609888 w 11748700"/>
              <a:gd name="connsiteY286" fmla="*/ 104008 h 6673820"/>
              <a:gd name="connsiteX287" fmla="*/ 7726896 w 11748700"/>
              <a:gd name="connsiteY287" fmla="*/ 82339 h 6673820"/>
              <a:gd name="connsiteX288" fmla="*/ 7752898 w 11748700"/>
              <a:gd name="connsiteY288" fmla="*/ 78006 h 6673820"/>
              <a:gd name="connsiteX289" fmla="*/ 7787567 w 11748700"/>
              <a:gd name="connsiteY289" fmla="*/ 73672 h 6673820"/>
              <a:gd name="connsiteX290" fmla="*/ 7804902 w 11748700"/>
              <a:gd name="connsiteY290" fmla="*/ 69338 h 6673820"/>
              <a:gd name="connsiteX291" fmla="*/ 7913243 w 11748700"/>
              <a:gd name="connsiteY291" fmla="*/ 65005 h 6673820"/>
              <a:gd name="connsiteX292" fmla="*/ 8021584 w 11748700"/>
              <a:gd name="connsiteY292" fmla="*/ 47670 h 6673820"/>
              <a:gd name="connsiteX293" fmla="*/ 8064921 w 11748700"/>
              <a:gd name="connsiteY293" fmla="*/ 34669 h 6673820"/>
              <a:gd name="connsiteX294" fmla="*/ 8099590 w 11748700"/>
              <a:gd name="connsiteY294" fmla="*/ 21668 h 6673820"/>
              <a:gd name="connsiteX295" fmla="*/ 8121258 w 11748700"/>
              <a:gd name="connsiteY295" fmla="*/ 13001 h 6673820"/>
              <a:gd name="connsiteX296" fmla="*/ 8134259 w 11748700"/>
              <a:gd name="connsiteY296" fmla="*/ 8667 h 6673820"/>
              <a:gd name="connsiteX297" fmla="*/ 8155928 w 11748700"/>
              <a:gd name="connsiteY297" fmla="*/ 0 h 6673820"/>
              <a:gd name="connsiteX298" fmla="*/ 8216599 w 11748700"/>
              <a:gd name="connsiteY298" fmla="*/ 4334 h 6673820"/>
              <a:gd name="connsiteX299" fmla="*/ 8238267 w 11748700"/>
              <a:gd name="connsiteY299" fmla="*/ 13001 h 6673820"/>
              <a:gd name="connsiteX300" fmla="*/ 8272936 w 11748700"/>
              <a:gd name="connsiteY300" fmla="*/ 17335 h 6673820"/>
              <a:gd name="connsiteX301" fmla="*/ 8303272 w 11748700"/>
              <a:gd name="connsiteY301" fmla="*/ 30336 h 6673820"/>
              <a:gd name="connsiteX302" fmla="*/ 8337941 w 11748700"/>
              <a:gd name="connsiteY302" fmla="*/ 34669 h 6673820"/>
              <a:gd name="connsiteX303" fmla="*/ 8476618 w 11748700"/>
              <a:gd name="connsiteY303" fmla="*/ 43337 h 6673820"/>
              <a:gd name="connsiteX304" fmla="*/ 8576292 w 11748700"/>
              <a:gd name="connsiteY304" fmla="*/ 47670 h 6673820"/>
              <a:gd name="connsiteX305" fmla="*/ 8671632 w 11748700"/>
              <a:gd name="connsiteY305" fmla="*/ 69338 h 6673820"/>
              <a:gd name="connsiteX306" fmla="*/ 8762639 w 11748700"/>
              <a:gd name="connsiteY306" fmla="*/ 78006 h 6673820"/>
              <a:gd name="connsiteX307" fmla="*/ 8892648 w 11748700"/>
              <a:gd name="connsiteY307" fmla="*/ 104008 h 6673820"/>
              <a:gd name="connsiteX308" fmla="*/ 8948985 w 11748700"/>
              <a:gd name="connsiteY308" fmla="*/ 117009 h 6673820"/>
              <a:gd name="connsiteX309" fmla="*/ 9187336 w 11748700"/>
              <a:gd name="connsiteY309" fmla="*/ 156011 h 6673820"/>
              <a:gd name="connsiteX310" fmla="*/ 9282676 w 11748700"/>
              <a:gd name="connsiteY310" fmla="*/ 173346 h 6673820"/>
              <a:gd name="connsiteX311" fmla="*/ 9404019 w 11748700"/>
              <a:gd name="connsiteY311" fmla="*/ 186347 h 6673820"/>
              <a:gd name="connsiteX312" fmla="*/ 9464690 w 11748700"/>
              <a:gd name="connsiteY312" fmla="*/ 195014 h 6673820"/>
              <a:gd name="connsiteX313" fmla="*/ 9698707 w 11748700"/>
              <a:gd name="connsiteY313" fmla="*/ 216683 h 6673820"/>
              <a:gd name="connsiteX314" fmla="*/ 9785380 w 11748700"/>
              <a:gd name="connsiteY314" fmla="*/ 229683 h 6673820"/>
              <a:gd name="connsiteX315" fmla="*/ 9885054 w 11748700"/>
              <a:gd name="connsiteY315" fmla="*/ 251352 h 6673820"/>
              <a:gd name="connsiteX316" fmla="*/ 9958726 w 11748700"/>
              <a:gd name="connsiteY316" fmla="*/ 255685 h 6673820"/>
              <a:gd name="connsiteX317" fmla="*/ 10114737 w 11748700"/>
              <a:gd name="connsiteY317" fmla="*/ 260019 h 6673820"/>
              <a:gd name="connsiteX318" fmla="*/ 10205744 w 11748700"/>
              <a:gd name="connsiteY318" fmla="*/ 273020 h 6673820"/>
              <a:gd name="connsiteX319" fmla="*/ 10357421 w 11748700"/>
              <a:gd name="connsiteY319" fmla="*/ 281687 h 6673820"/>
              <a:gd name="connsiteX320" fmla="*/ 10405092 w 11748700"/>
              <a:gd name="connsiteY320" fmla="*/ 286021 h 6673820"/>
              <a:gd name="connsiteX321" fmla="*/ 10452762 w 11748700"/>
              <a:gd name="connsiteY321" fmla="*/ 299022 h 6673820"/>
              <a:gd name="connsiteX322" fmla="*/ 10483097 w 11748700"/>
              <a:gd name="connsiteY322" fmla="*/ 303355 h 6673820"/>
              <a:gd name="connsiteX323" fmla="*/ 10552436 w 11748700"/>
              <a:gd name="connsiteY323" fmla="*/ 312023 h 6673820"/>
              <a:gd name="connsiteX324" fmla="*/ 10634775 w 11748700"/>
              <a:gd name="connsiteY324" fmla="*/ 333691 h 6673820"/>
              <a:gd name="connsiteX325" fmla="*/ 10717114 w 11748700"/>
              <a:gd name="connsiteY325" fmla="*/ 342358 h 6673820"/>
              <a:gd name="connsiteX326" fmla="*/ 10773452 w 11748700"/>
              <a:gd name="connsiteY326" fmla="*/ 364027 h 6673820"/>
              <a:gd name="connsiteX327" fmla="*/ 10842790 w 11748700"/>
              <a:gd name="connsiteY327" fmla="*/ 385695 h 6673820"/>
              <a:gd name="connsiteX328" fmla="*/ 10903461 w 11748700"/>
              <a:gd name="connsiteY328" fmla="*/ 390028 h 6673820"/>
              <a:gd name="connsiteX329" fmla="*/ 10981467 w 11748700"/>
              <a:gd name="connsiteY329" fmla="*/ 424698 h 6673820"/>
              <a:gd name="connsiteX330" fmla="*/ 11050805 w 11748700"/>
              <a:gd name="connsiteY330" fmla="*/ 442032 h 6673820"/>
              <a:gd name="connsiteX331" fmla="*/ 11133145 w 11748700"/>
              <a:gd name="connsiteY331" fmla="*/ 476701 h 6673820"/>
              <a:gd name="connsiteX332" fmla="*/ 11154813 w 11748700"/>
              <a:gd name="connsiteY332" fmla="*/ 485369 h 6673820"/>
              <a:gd name="connsiteX333" fmla="*/ 11232819 w 11748700"/>
              <a:gd name="connsiteY333" fmla="*/ 533039 h 6673820"/>
              <a:gd name="connsiteX334" fmla="*/ 11258820 w 11748700"/>
              <a:gd name="connsiteY334" fmla="*/ 554707 h 6673820"/>
              <a:gd name="connsiteX335" fmla="*/ 11328159 w 11748700"/>
              <a:gd name="connsiteY335" fmla="*/ 645714 h 6673820"/>
              <a:gd name="connsiteX336" fmla="*/ 11371495 w 11748700"/>
              <a:gd name="connsiteY336" fmla="*/ 754055 h 6673820"/>
              <a:gd name="connsiteX337" fmla="*/ 11397497 w 11748700"/>
              <a:gd name="connsiteY337" fmla="*/ 806059 h 6673820"/>
              <a:gd name="connsiteX338" fmla="*/ 11427833 w 11748700"/>
              <a:gd name="connsiteY338" fmla="*/ 931735 h 6673820"/>
              <a:gd name="connsiteX339" fmla="*/ 11458168 w 11748700"/>
              <a:gd name="connsiteY339" fmla="*/ 1014074 h 6673820"/>
              <a:gd name="connsiteX340" fmla="*/ 11462502 w 11748700"/>
              <a:gd name="connsiteY340" fmla="*/ 1087746 h 6673820"/>
              <a:gd name="connsiteX341" fmla="*/ 11475503 w 11748700"/>
              <a:gd name="connsiteY341" fmla="*/ 1126749 h 6673820"/>
              <a:gd name="connsiteX342" fmla="*/ 11488504 w 11748700"/>
              <a:gd name="connsiteY342" fmla="*/ 1330430 h 6673820"/>
              <a:gd name="connsiteX343" fmla="*/ 11523173 w 11748700"/>
              <a:gd name="connsiteY343" fmla="*/ 1677122 h 6673820"/>
              <a:gd name="connsiteX344" fmla="*/ 11518839 w 11748700"/>
              <a:gd name="connsiteY344" fmla="*/ 1954476 h 6673820"/>
              <a:gd name="connsiteX345" fmla="*/ 11510172 w 11748700"/>
              <a:gd name="connsiteY345" fmla="*/ 2084485 h 6673820"/>
              <a:gd name="connsiteX346" fmla="*/ 11518839 w 11748700"/>
              <a:gd name="connsiteY346" fmla="*/ 2283833 h 6673820"/>
              <a:gd name="connsiteX347" fmla="*/ 11583844 w 11748700"/>
              <a:gd name="connsiteY347" fmla="*/ 2379173 h 6673820"/>
              <a:gd name="connsiteX348" fmla="*/ 11605512 w 11748700"/>
              <a:gd name="connsiteY348" fmla="*/ 2439845 h 6673820"/>
              <a:gd name="connsiteX349" fmla="*/ 11609846 w 11748700"/>
              <a:gd name="connsiteY349" fmla="*/ 2487515 h 6673820"/>
              <a:gd name="connsiteX350" fmla="*/ 11622847 w 11748700"/>
              <a:gd name="connsiteY350" fmla="*/ 2556853 h 6673820"/>
              <a:gd name="connsiteX351" fmla="*/ 11618513 w 11748700"/>
              <a:gd name="connsiteY351" fmla="*/ 2786537 h 6673820"/>
              <a:gd name="connsiteX352" fmla="*/ 11614180 w 11748700"/>
              <a:gd name="connsiteY352" fmla="*/ 3089892 h 6673820"/>
              <a:gd name="connsiteX353" fmla="*/ 11596845 w 11748700"/>
              <a:gd name="connsiteY353" fmla="*/ 3211234 h 6673820"/>
              <a:gd name="connsiteX354" fmla="*/ 11583844 w 11748700"/>
              <a:gd name="connsiteY354" fmla="*/ 3328243 h 6673820"/>
              <a:gd name="connsiteX355" fmla="*/ 11575177 w 11748700"/>
              <a:gd name="connsiteY355" fmla="*/ 3423583 h 6673820"/>
              <a:gd name="connsiteX356" fmla="*/ 11562176 w 11748700"/>
              <a:gd name="connsiteY356" fmla="*/ 3666267 h 6673820"/>
              <a:gd name="connsiteX357" fmla="*/ 11575177 w 11748700"/>
              <a:gd name="connsiteY357" fmla="*/ 4025960 h 6673820"/>
              <a:gd name="connsiteX358" fmla="*/ 11592511 w 11748700"/>
              <a:gd name="connsiteY358" fmla="*/ 4108300 h 6673820"/>
              <a:gd name="connsiteX359" fmla="*/ 11631514 w 11748700"/>
              <a:gd name="connsiteY359" fmla="*/ 4333649 h 6673820"/>
              <a:gd name="connsiteX360" fmla="*/ 11653183 w 11748700"/>
              <a:gd name="connsiteY360" fmla="*/ 4411655 h 6673820"/>
              <a:gd name="connsiteX361" fmla="*/ 11666184 w 11748700"/>
              <a:gd name="connsiteY361" fmla="*/ 4498328 h 6673820"/>
              <a:gd name="connsiteX362" fmla="*/ 11674851 w 11748700"/>
              <a:gd name="connsiteY362" fmla="*/ 4541664 h 6673820"/>
              <a:gd name="connsiteX363" fmla="*/ 11687852 w 11748700"/>
              <a:gd name="connsiteY363" fmla="*/ 4658673 h 6673820"/>
              <a:gd name="connsiteX364" fmla="*/ 11692185 w 11748700"/>
              <a:gd name="connsiteY364" fmla="*/ 4715010 h 6673820"/>
              <a:gd name="connsiteX365" fmla="*/ 11700853 w 11748700"/>
              <a:gd name="connsiteY365" fmla="*/ 4771348 h 6673820"/>
              <a:gd name="connsiteX366" fmla="*/ 11709520 w 11748700"/>
              <a:gd name="connsiteY366" fmla="*/ 4923026 h 6673820"/>
              <a:gd name="connsiteX367" fmla="*/ 11718187 w 11748700"/>
              <a:gd name="connsiteY367" fmla="*/ 4983697 h 6673820"/>
              <a:gd name="connsiteX368" fmla="*/ 11726855 w 11748700"/>
              <a:gd name="connsiteY368" fmla="*/ 5079037 h 6673820"/>
              <a:gd name="connsiteX369" fmla="*/ 11731188 w 11748700"/>
              <a:gd name="connsiteY369" fmla="*/ 5105039 h 6673820"/>
              <a:gd name="connsiteX370" fmla="*/ 11744189 w 11748700"/>
              <a:gd name="connsiteY370" fmla="*/ 5230715 h 6673820"/>
              <a:gd name="connsiteX371" fmla="*/ 11726855 w 11748700"/>
              <a:gd name="connsiteY371" fmla="*/ 5690082 h 6673820"/>
              <a:gd name="connsiteX372" fmla="*/ 11687852 w 11748700"/>
              <a:gd name="connsiteY372" fmla="*/ 5785422 h 6673820"/>
              <a:gd name="connsiteX373" fmla="*/ 11670517 w 11748700"/>
              <a:gd name="connsiteY373" fmla="*/ 5815757 h 6673820"/>
              <a:gd name="connsiteX374" fmla="*/ 11601179 w 11748700"/>
              <a:gd name="connsiteY374" fmla="*/ 5859094 h 6673820"/>
              <a:gd name="connsiteX375" fmla="*/ 11458168 w 11748700"/>
              <a:gd name="connsiteY375" fmla="*/ 5919765 h 6673820"/>
              <a:gd name="connsiteX376" fmla="*/ 11401831 w 11748700"/>
              <a:gd name="connsiteY376" fmla="*/ 5963101 h 6673820"/>
              <a:gd name="connsiteX377" fmla="*/ 11297823 w 11748700"/>
              <a:gd name="connsiteY377" fmla="*/ 6032440 h 6673820"/>
              <a:gd name="connsiteX378" fmla="*/ 11258820 w 11748700"/>
              <a:gd name="connsiteY378" fmla="*/ 6075776 h 6673820"/>
              <a:gd name="connsiteX379" fmla="*/ 11198149 w 11748700"/>
              <a:gd name="connsiteY379" fmla="*/ 6123446 h 6673820"/>
              <a:gd name="connsiteX380" fmla="*/ 11098475 w 11748700"/>
              <a:gd name="connsiteY380" fmla="*/ 6210119 h 6673820"/>
              <a:gd name="connsiteX381" fmla="*/ 10942464 w 11748700"/>
              <a:gd name="connsiteY381" fmla="*/ 6327128 h 6673820"/>
              <a:gd name="connsiteX382" fmla="*/ 10634775 w 11748700"/>
              <a:gd name="connsiteY382" fmla="*/ 6461471 h 6673820"/>
              <a:gd name="connsiteX383" fmla="*/ 10461429 w 11748700"/>
              <a:gd name="connsiteY383" fmla="*/ 6478806 h 6673820"/>
              <a:gd name="connsiteX384" fmla="*/ 10041065 w 11748700"/>
              <a:gd name="connsiteY384" fmla="*/ 6487473 h 6673820"/>
              <a:gd name="connsiteX385" fmla="*/ 9967393 w 11748700"/>
              <a:gd name="connsiteY385" fmla="*/ 6491807 h 6673820"/>
              <a:gd name="connsiteX386" fmla="*/ 9885054 w 11748700"/>
              <a:gd name="connsiteY386" fmla="*/ 6509141 h 6673820"/>
              <a:gd name="connsiteX387" fmla="*/ 9798381 w 11748700"/>
              <a:gd name="connsiteY387" fmla="*/ 6522142 h 6673820"/>
              <a:gd name="connsiteX388" fmla="*/ 9681372 w 11748700"/>
              <a:gd name="connsiteY388" fmla="*/ 6548144 h 6673820"/>
              <a:gd name="connsiteX389" fmla="*/ 9486358 w 11748700"/>
              <a:gd name="connsiteY389" fmla="*/ 6574146 h 6673820"/>
              <a:gd name="connsiteX390" fmla="*/ 9278343 w 11748700"/>
              <a:gd name="connsiteY390" fmla="*/ 6613149 h 6673820"/>
              <a:gd name="connsiteX391" fmla="*/ 9209004 w 11748700"/>
              <a:gd name="connsiteY391" fmla="*/ 6630483 h 6673820"/>
              <a:gd name="connsiteX392" fmla="*/ 8775639 w 11748700"/>
              <a:gd name="connsiteY392" fmla="*/ 6647818 h 6673820"/>
              <a:gd name="connsiteX393" fmla="*/ 8463617 w 11748700"/>
              <a:gd name="connsiteY393" fmla="*/ 6656485 h 6673820"/>
              <a:gd name="connsiteX394" fmla="*/ 8368276 w 11748700"/>
              <a:gd name="connsiteY394" fmla="*/ 6660819 h 6673820"/>
              <a:gd name="connsiteX395" fmla="*/ 8216599 w 11748700"/>
              <a:gd name="connsiteY395" fmla="*/ 6665153 h 6673820"/>
              <a:gd name="connsiteX396" fmla="*/ 7848239 w 11748700"/>
              <a:gd name="connsiteY396" fmla="*/ 6656485 h 6673820"/>
              <a:gd name="connsiteX397" fmla="*/ 7800568 w 11748700"/>
              <a:gd name="connsiteY397" fmla="*/ 6652152 h 6673820"/>
              <a:gd name="connsiteX398" fmla="*/ 7748565 w 11748700"/>
              <a:gd name="connsiteY398" fmla="*/ 6643484 h 6673820"/>
              <a:gd name="connsiteX399" fmla="*/ 7614221 w 11748700"/>
              <a:gd name="connsiteY399" fmla="*/ 6634817 h 6673820"/>
              <a:gd name="connsiteX400" fmla="*/ 7432208 w 11748700"/>
              <a:gd name="connsiteY400" fmla="*/ 6600148 h 6673820"/>
              <a:gd name="connsiteX401" fmla="*/ 7319533 w 11748700"/>
              <a:gd name="connsiteY401" fmla="*/ 6574146 h 6673820"/>
              <a:gd name="connsiteX402" fmla="*/ 7276197 w 11748700"/>
              <a:gd name="connsiteY402" fmla="*/ 6569812 h 6673820"/>
              <a:gd name="connsiteX403" fmla="*/ 7011844 w 11748700"/>
              <a:gd name="connsiteY403" fmla="*/ 6548144 h 6673820"/>
              <a:gd name="connsiteX404" fmla="*/ 6925171 w 11748700"/>
              <a:gd name="connsiteY404" fmla="*/ 6565479 h 6673820"/>
              <a:gd name="connsiteX405" fmla="*/ 6912170 w 11748700"/>
              <a:gd name="connsiteY405" fmla="*/ 6569812 h 6673820"/>
              <a:gd name="connsiteX406" fmla="*/ 6890502 w 11748700"/>
              <a:gd name="connsiteY406" fmla="*/ 6582813 h 6673820"/>
              <a:gd name="connsiteX407" fmla="*/ 6795162 w 11748700"/>
              <a:gd name="connsiteY407" fmla="*/ 6634817 h 6673820"/>
              <a:gd name="connsiteX408" fmla="*/ 6691154 w 11748700"/>
              <a:gd name="connsiteY408" fmla="*/ 6643484 h 6673820"/>
              <a:gd name="connsiteX409" fmla="*/ 6617482 w 11748700"/>
              <a:gd name="connsiteY409" fmla="*/ 6656485 h 6673820"/>
              <a:gd name="connsiteX410" fmla="*/ 6582813 w 11748700"/>
              <a:gd name="connsiteY410" fmla="*/ 6665153 h 6673820"/>
              <a:gd name="connsiteX411" fmla="*/ 6548144 w 11748700"/>
              <a:gd name="connsiteY411" fmla="*/ 6669486 h 6673820"/>
              <a:gd name="connsiteX412" fmla="*/ 6517808 w 11748700"/>
              <a:gd name="connsiteY412" fmla="*/ 6673820 h 6673820"/>
              <a:gd name="connsiteX413" fmla="*/ 6015105 w 11748700"/>
              <a:gd name="connsiteY413" fmla="*/ 6669486 h 6673820"/>
              <a:gd name="connsiteX414" fmla="*/ 5915431 w 11748700"/>
              <a:gd name="connsiteY414" fmla="*/ 6647818 h 6673820"/>
              <a:gd name="connsiteX415" fmla="*/ 5538403 w 11748700"/>
              <a:gd name="connsiteY415" fmla="*/ 6652152 h 6673820"/>
              <a:gd name="connsiteX416" fmla="*/ 5196045 w 11748700"/>
              <a:gd name="connsiteY416" fmla="*/ 6634817 h 6673820"/>
              <a:gd name="connsiteX417" fmla="*/ 4489660 w 11748700"/>
              <a:gd name="connsiteY417" fmla="*/ 6608815 h 6673820"/>
              <a:gd name="connsiteX418" fmla="*/ 4311981 w 11748700"/>
              <a:gd name="connsiteY418" fmla="*/ 6582813 h 6673820"/>
              <a:gd name="connsiteX419" fmla="*/ 4090965 w 11748700"/>
              <a:gd name="connsiteY419" fmla="*/ 6552478 h 6673820"/>
              <a:gd name="connsiteX420" fmla="*/ 3999958 w 11748700"/>
              <a:gd name="connsiteY420" fmla="*/ 6513475 h 6673820"/>
              <a:gd name="connsiteX421" fmla="*/ 3666267 w 11748700"/>
              <a:gd name="connsiteY421" fmla="*/ 6448470 h 6673820"/>
              <a:gd name="connsiteX422" fmla="*/ 3588261 w 11748700"/>
              <a:gd name="connsiteY422" fmla="*/ 6439803 h 6673820"/>
              <a:gd name="connsiteX423" fmla="*/ 3336910 w 11748700"/>
              <a:gd name="connsiteY423" fmla="*/ 6405134 h 6673820"/>
              <a:gd name="connsiteX424" fmla="*/ 3003219 w 11748700"/>
              <a:gd name="connsiteY424" fmla="*/ 6340129 h 6673820"/>
              <a:gd name="connsiteX425" fmla="*/ 2825539 w 11748700"/>
              <a:gd name="connsiteY425" fmla="*/ 6309793 h 6673820"/>
              <a:gd name="connsiteX426" fmla="*/ 2678195 w 11748700"/>
              <a:gd name="connsiteY426" fmla="*/ 6288125 h 6673820"/>
              <a:gd name="connsiteX427" fmla="*/ 2500515 w 11748700"/>
              <a:gd name="connsiteY427" fmla="*/ 6305460 h 6673820"/>
              <a:gd name="connsiteX428" fmla="*/ 2439844 w 11748700"/>
              <a:gd name="connsiteY428" fmla="*/ 6314127 h 6673820"/>
              <a:gd name="connsiteX429" fmla="*/ 2244830 w 11748700"/>
              <a:gd name="connsiteY429" fmla="*/ 6361797 h 6673820"/>
              <a:gd name="connsiteX430" fmla="*/ 2088819 w 11748700"/>
              <a:gd name="connsiteY430" fmla="*/ 6383465 h 6673820"/>
              <a:gd name="connsiteX431" fmla="*/ 2015147 w 11748700"/>
              <a:gd name="connsiteY431" fmla="*/ 6400800 h 6673820"/>
              <a:gd name="connsiteX432" fmla="*/ 1950142 w 11748700"/>
              <a:gd name="connsiteY432" fmla="*/ 6409467 h 6673820"/>
              <a:gd name="connsiteX433" fmla="*/ 1815799 w 11748700"/>
              <a:gd name="connsiteY433" fmla="*/ 6444137 h 6673820"/>
              <a:gd name="connsiteX434" fmla="*/ 1681456 w 11748700"/>
              <a:gd name="connsiteY434" fmla="*/ 6452804 h 6673820"/>
              <a:gd name="connsiteX435" fmla="*/ 1473440 w 11748700"/>
              <a:gd name="connsiteY435" fmla="*/ 6431136 h 6673820"/>
              <a:gd name="connsiteX436" fmla="*/ 1369433 w 11748700"/>
              <a:gd name="connsiteY436" fmla="*/ 6418135 h 6673820"/>
              <a:gd name="connsiteX437" fmla="*/ 1287093 w 11748700"/>
              <a:gd name="connsiteY437" fmla="*/ 6405134 h 6673820"/>
              <a:gd name="connsiteX438" fmla="*/ 1239423 w 11748700"/>
              <a:gd name="connsiteY438" fmla="*/ 6396466 h 6673820"/>
              <a:gd name="connsiteX439" fmla="*/ 1165751 w 11748700"/>
              <a:gd name="connsiteY439" fmla="*/ 6370464 h 6673820"/>
              <a:gd name="connsiteX440" fmla="*/ 1053076 w 11748700"/>
              <a:gd name="connsiteY440" fmla="*/ 6335795 h 6673820"/>
              <a:gd name="connsiteX441" fmla="*/ 892731 w 11748700"/>
              <a:gd name="connsiteY441" fmla="*/ 6244789 h 6673820"/>
              <a:gd name="connsiteX442" fmla="*/ 858062 w 11748700"/>
              <a:gd name="connsiteY442" fmla="*/ 6218787 h 6673820"/>
              <a:gd name="connsiteX443" fmla="*/ 775723 w 11748700"/>
              <a:gd name="connsiteY443" fmla="*/ 6149448 h 6673820"/>
              <a:gd name="connsiteX444" fmla="*/ 719385 w 11748700"/>
              <a:gd name="connsiteY444" fmla="*/ 6023773 h 6673820"/>
              <a:gd name="connsiteX445" fmla="*/ 654381 w 11748700"/>
              <a:gd name="connsiteY445" fmla="*/ 5950101 h 6673820"/>
              <a:gd name="connsiteX446" fmla="*/ 628379 w 11748700"/>
              <a:gd name="connsiteY446" fmla="*/ 5893763 h 6673820"/>
              <a:gd name="connsiteX447" fmla="*/ 576375 w 11748700"/>
              <a:gd name="connsiteY447" fmla="*/ 5802756 h 6673820"/>
              <a:gd name="connsiteX448" fmla="*/ 489702 w 11748700"/>
              <a:gd name="connsiteY448" fmla="*/ 5620743 h 6673820"/>
              <a:gd name="connsiteX449" fmla="*/ 476701 w 11748700"/>
              <a:gd name="connsiteY449" fmla="*/ 5551405 h 6673820"/>
              <a:gd name="connsiteX450" fmla="*/ 372693 w 11748700"/>
              <a:gd name="connsiteY450" fmla="*/ 5317388 h 6673820"/>
              <a:gd name="connsiteX451" fmla="*/ 359693 w 11748700"/>
              <a:gd name="connsiteY451" fmla="*/ 5269718 h 6673820"/>
              <a:gd name="connsiteX452" fmla="*/ 329357 w 11748700"/>
              <a:gd name="connsiteY452" fmla="*/ 5183045 h 6673820"/>
              <a:gd name="connsiteX453" fmla="*/ 281687 w 11748700"/>
              <a:gd name="connsiteY453" fmla="*/ 5083371 h 6673820"/>
              <a:gd name="connsiteX454" fmla="*/ 251351 w 11748700"/>
              <a:gd name="connsiteY454" fmla="*/ 5009699 h 6673820"/>
              <a:gd name="connsiteX455" fmla="*/ 238350 w 11748700"/>
              <a:gd name="connsiteY455" fmla="*/ 4970696 h 6673820"/>
              <a:gd name="connsiteX456" fmla="*/ 212348 w 11748700"/>
              <a:gd name="connsiteY456" fmla="*/ 4936027 h 6673820"/>
              <a:gd name="connsiteX457" fmla="*/ 177679 w 11748700"/>
              <a:gd name="connsiteY457" fmla="*/ 4849354 h 6673820"/>
              <a:gd name="connsiteX458" fmla="*/ 125675 w 11748700"/>
              <a:gd name="connsiteY458" fmla="*/ 4745346 h 6673820"/>
              <a:gd name="connsiteX459" fmla="*/ 99674 w 11748700"/>
              <a:gd name="connsiteY459" fmla="*/ 4654339 h 6673820"/>
              <a:gd name="connsiteX460" fmla="*/ 73672 w 11748700"/>
              <a:gd name="connsiteY460" fmla="*/ 4602336 h 6673820"/>
              <a:gd name="connsiteX461" fmla="*/ 69338 w 11748700"/>
              <a:gd name="connsiteY461" fmla="*/ 4580667 h 6673820"/>
              <a:gd name="connsiteX462" fmla="*/ 47670 w 11748700"/>
              <a:gd name="connsiteY462" fmla="*/ 4537331 h 6673820"/>
              <a:gd name="connsiteX463" fmla="*/ 39002 w 11748700"/>
              <a:gd name="connsiteY463" fmla="*/ 4515663 h 6673820"/>
              <a:gd name="connsiteX464" fmla="*/ 34669 w 11748700"/>
              <a:gd name="connsiteY464" fmla="*/ 4493994 h 6673820"/>
              <a:gd name="connsiteX465" fmla="*/ 30335 w 11748700"/>
              <a:gd name="connsiteY465" fmla="*/ 4450658 h 6673820"/>
              <a:gd name="connsiteX466" fmla="*/ 21668 w 11748700"/>
              <a:gd name="connsiteY466" fmla="*/ 4428990 h 6673820"/>
              <a:gd name="connsiteX467" fmla="*/ 13001 w 11748700"/>
              <a:gd name="connsiteY467" fmla="*/ 4359651 h 6673820"/>
              <a:gd name="connsiteX468" fmla="*/ 0 w 11748700"/>
              <a:gd name="connsiteY468" fmla="*/ 4238309 h 6673820"/>
              <a:gd name="connsiteX469" fmla="*/ 4333 w 11748700"/>
              <a:gd name="connsiteY469" fmla="*/ 4025960 h 6673820"/>
              <a:gd name="connsiteX470" fmla="*/ 13001 w 11748700"/>
              <a:gd name="connsiteY470" fmla="*/ 3999958 h 6673820"/>
              <a:gd name="connsiteX471" fmla="*/ 17334 w 11748700"/>
              <a:gd name="connsiteY471" fmla="*/ 3973956 h 6673820"/>
              <a:gd name="connsiteX472" fmla="*/ 26002 w 11748700"/>
              <a:gd name="connsiteY472" fmla="*/ 3930620 h 6673820"/>
              <a:gd name="connsiteX473" fmla="*/ 34669 w 11748700"/>
              <a:gd name="connsiteY473" fmla="*/ 3878616 h 6673820"/>
              <a:gd name="connsiteX474" fmla="*/ 43336 w 11748700"/>
              <a:gd name="connsiteY474" fmla="*/ 3861282 h 6673820"/>
              <a:gd name="connsiteX475" fmla="*/ 47670 w 11748700"/>
              <a:gd name="connsiteY475" fmla="*/ 3843947 h 6673820"/>
              <a:gd name="connsiteX476" fmla="*/ 56337 w 11748700"/>
              <a:gd name="connsiteY476" fmla="*/ 3826612 h 6673820"/>
              <a:gd name="connsiteX477" fmla="*/ 69338 w 11748700"/>
              <a:gd name="connsiteY477" fmla="*/ 3787610 h 6673820"/>
              <a:gd name="connsiteX478" fmla="*/ 78005 w 11748700"/>
              <a:gd name="connsiteY478" fmla="*/ 3770275 h 6673820"/>
              <a:gd name="connsiteX479" fmla="*/ 95340 w 11748700"/>
              <a:gd name="connsiteY479" fmla="*/ 3718271 h 6673820"/>
              <a:gd name="connsiteX480" fmla="*/ 104007 w 11748700"/>
              <a:gd name="connsiteY480" fmla="*/ 3696603 h 6673820"/>
              <a:gd name="connsiteX481" fmla="*/ 151677 w 11748700"/>
              <a:gd name="connsiteY481" fmla="*/ 3657600 h 6673820"/>
              <a:gd name="connsiteX482" fmla="*/ 294688 w 11748700"/>
              <a:gd name="connsiteY482" fmla="*/ 3661934 h 6673820"/>
              <a:gd name="connsiteX483" fmla="*/ 359693 w 11748700"/>
              <a:gd name="connsiteY483" fmla="*/ 3692269 h 6673820"/>
              <a:gd name="connsiteX484" fmla="*/ 377027 w 11748700"/>
              <a:gd name="connsiteY484" fmla="*/ 3709604 h 6673820"/>
              <a:gd name="connsiteX485" fmla="*/ 437698 w 11748700"/>
              <a:gd name="connsiteY485" fmla="*/ 3726938 h 6673820"/>
              <a:gd name="connsiteX486" fmla="*/ 511177 w 11748700"/>
              <a:gd name="connsiteY48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71188 w 11748700"/>
              <a:gd name="connsiteY122" fmla="*/ 4257106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808204 w 11748700"/>
              <a:gd name="connsiteY230" fmla="*/ 1430104 h 6673820"/>
              <a:gd name="connsiteX231" fmla="*/ 2799537 w 11748700"/>
              <a:gd name="connsiteY231" fmla="*/ 1391101 h 6673820"/>
              <a:gd name="connsiteX232" fmla="*/ 2795203 w 11748700"/>
              <a:gd name="connsiteY232" fmla="*/ 1343431 h 6673820"/>
              <a:gd name="connsiteX233" fmla="*/ 2657230 w 11748700"/>
              <a:gd name="connsiteY233" fmla="*/ 1220930 h 6673820"/>
              <a:gd name="connsiteX234" fmla="*/ 2648886 w 11748700"/>
              <a:gd name="connsiteY234" fmla="*/ 1095310 h 6673820"/>
              <a:gd name="connsiteX235" fmla="*/ 2686272 w 11748700"/>
              <a:gd name="connsiteY235" fmla="*/ 910256 h 6673820"/>
              <a:gd name="connsiteX236" fmla="*/ 2812538 w 11748700"/>
              <a:gd name="connsiteY236" fmla="*/ 905733 h 6673820"/>
              <a:gd name="connsiteX237" fmla="*/ 2847207 w 11748700"/>
              <a:gd name="connsiteY237" fmla="*/ 862396 h 6673820"/>
              <a:gd name="connsiteX238" fmla="*/ 2864542 w 11748700"/>
              <a:gd name="connsiteY238" fmla="*/ 840728 h 6673820"/>
              <a:gd name="connsiteX239" fmla="*/ 2881876 w 11748700"/>
              <a:gd name="connsiteY239" fmla="*/ 827727 h 6673820"/>
              <a:gd name="connsiteX240" fmla="*/ 2894877 w 11748700"/>
              <a:gd name="connsiteY240" fmla="*/ 819060 h 6673820"/>
              <a:gd name="connsiteX241" fmla="*/ 2912212 w 11748700"/>
              <a:gd name="connsiteY241" fmla="*/ 801725 h 6673820"/>
              <a:gd name="connsiteX242" fmla="*/ 3003219 w 11748700"/>
              <a:gd name="connsiteY242" fmla="*/ 775723 h 6673820"/>
              <a:gd name="connsiteX243" fmla="*/ 3115893 w 11748700"/>
              <a:gd name="connsiteY243" fmla="*/ 749721 h 6673820"/>
              <a:gd name="connsiteX244" fmla="*/ 3137562 w 11748700"/>
              <a:gd name="connsiteY244" fmla="*/ 741054 h 6673820"/>
              <a:gd name="connsiteX245" fmla="*/ 3163564 w 11748700"/>
              <a:gd name="connsiteY245" fmla="*/ 732387 h 6673820"/>
              <a:gd name="connsiteX246" fmla="*/ 3219901 w 11748700"/>
              <a:gd name="connsiteY246" fmla="*/ 702051 h 6673820"/>
              <a:gd name="connsiteX247" fmla="*/ 3237236 w 11748700"/>
              <a:gd name="connsiteY247" fmla="*/ 689050 h 6673820"/>
              <a:gd name="connsiteX248" fmla="*/ 3293573 w 11748700"/>
              <a:gd name="connsiteY248" fmla="*/ 663048 h 6673820"/>
              <a:gd name="connsiteX249" fmla="*/ 3323909 w 11748700"/>
              <a:gd name="connsiteY249" fmla="*/ 650047 h 6673820"/>
              <a:gd name="connsiteX250" fmla="*/ 3362911 w 11748700"/>
              <a:gd name="connsiteY250" fmla="*/ 641380 h 6673820"/>
              <a:gd name="connsiteX251" fmla="*/ 3488587 w 11748700"/>
              <a:gd name="connsiteY251" fmla="*/ 619712 h 6673820"/>
              <a:gd name="connsiteX252" fmla="*/ 3644599 w 11748700"/>
              <a:gd name="connsiteY252" fmla="*/ 598044 h 6673820"/>
              <a:gd name="connsiteX253" fmla="*/ 3731272 w 11748700"/>
              <a:gd name="connsiteY253" fmla="*/ 589376 h 6673820"/>
              <a:gd name="connsiteX254" fmla="*/ 3809277 w 11748700"/>
              <a:gd name="connsiteY254" fmla="*/ 576375 h 6673820"/>
              <a:gd name="connsiteX255" fmla="*/ 3891617 w 11748700"/>
              <a:gd name="connsiteY255" fmla="*/ 567708 h 6673820"/>
              <a:gd name="connsiteX256" fmla="*/ 4359651 w 11748700"/>
              <a:gd name="connsiteY256" fmla="*/ 533039 h 6673820"/>
              <a:gd name="connsiteX257" fmla="*/ 4428989 w 11748700"/>
              <a:gd name="connsiteY257" fmla="*/ 520038 h 6673820"/>
              <a:gd name="connsiteX258" fmla="*/ 4554665 w 11748700"/>
              <a:gd name="connsiteY258" fmla="*/ 507037 h 6673820"/>
              <a:gd name="connsiteX259" fmla="*/ 4654339 w 11748700"/>
              <a:gd name="connsiteY259" fmla="*/ 485369 h 6673820"/>
              <a:gd name="connsiteX260" fmla="*/ 4758347 w 11748700"/>
              <a:gd name="connsiteY260" fmla="*/ 437699 h 6673820"/>
              <a:gd name="connsiteX261" fmla="*/ 4888356 w 11748700"/>
              <a:gd name="connsiteY261" fmla="*/ 416030 h 6673820"/>
              <a:gd name="connsiteX262" fmla="*/ 5105039 w 11748700"/>
              <a:gd name="connsiteY262" fmla="*/ 364027 h 6673820"/>
              <a:gd name="connsiteX263" fmla="*/ 5209046 w 11748700"/>
              <a:gd name="connsiteY263" fmla="*/ 351026 h 6673820"/>
              <a:gd name="connsiteX264" fmla="*/ 5386726 w 11748700"/>
              <a:gd name="connsiteY264" fmla="*/ 329357 h 6673820"/>
              <a:gd name="connsiteX265" fmla="*/ 5560072 w 11748700"/>
              <a:gd name="connsiteY265" fmla="*/ 320690 h 6673820"/>
              <a:gd name="connsiteX266" fmla="*/ 5742085 w 11748700"/>
              <a:gd name="connsiteY266" fmla="*/ 312023 h 6673820"/>
              <a:gd name="connsiteX267" fmla="*/ 5958767 w 11748700"/>
              <a:gd name="connsiteY267" fmla="*/ 307689 h 6673820"/>
              <a:gd name="connsiteX268" fmla="*/ 6114779 w 11748700"/>
              <a:gd name="connsiteY268" fmla="*/ 303355 h 6673820"/>
              <a:gd name="connsiteX269" fmla="*/ 6270790 w 11748700"/>
              <a:gd name="connsiteY269" fmla="*/ 281687 h 6673820"/>
              <a:gd name="connsiteX270" fmla="*/ 6392132 w 11748700"/>
              <a:gd name="connsiteY270" fmla="*/ 268686 h 6673820"/>
              <a:gd name="connsiteX271" fmla="*/ 6695488 w 11748700"/>
              <a:gd name="connsiteY271" fmla="*/ 260019 h 6673820"/>
              <a:gd name="connsiteX272" fmla="*/ 6764826 w 11748700"/>
              <a:gd name="connsiteY272" fmla="*/ 251352 h 6673820"/>
              <a:gd name="connsiteX273" fmla="*/ 6907837 w 11748700"/>
              <a:gd name="connsiteY273" fmla="*/ 238351 h 6673820"/>
              <a:gd name="connsiteX274" fmla="*/ 6959840 w 11748700"/>
              <a:gd name="connsiteY274" fmla="*/ 229683 h 6673820"/>
              <a:gd name="connsiteX275" fmla="*/ 6998843 w 11748700"/>
              <a:gd name="connsiteY275" fmla="*/ 212349 h 6673820"/>
              <a:gd name="connsiteX276" fmla="*/ 7115852 w 11748700"/>
              <a:gd name="connsiteY276" fmla="*/ 199348 h 6673820"/>
              <a:gd name="connsiteX277" fmla="*/ 7159188 w 11748700"/>
              <a:gd name="connsiteY277" fmla="*/ 186347 h 6673820"/>
              <a:gd name="connsiteX278" fmla="*/ 7189524 w 11748700"/>
              <a:gd name="connsiteY278" fmla="*/ 182013 h 6673820"/>
              <a:gd name="connsiteX279" fmla="*/ 7380204 w 11748700"/>
              <a:gd name="connsiteY279" fmla="*/ 173346 h 6673820"/>
              <a:gd name="connsiteX280" fmla="*/ 7440875 w 11748700"/>
              <a:gd name="connsiteY280" fmla="*/ 164679 h 6673820"/>
              <a:gd name="connsiteX281" fmla="*/ 7466877 w 11748700"/>
              <a:gd name="connsiteY281" fmla="*/ 156011 h 6673820"/>
              <a:gd name="connsiteX282" fmla="*/ 7514548 w 11748700"/>
              <a:gd name="connsiteY282" fmla="*/ 143010 h 6673820"/>
              <a:gd name="connsiteX283" fmla="*/ 7527548 w 11748700"/>
              <a:gd name="connsiteY283" fmla="*/ 134343 h 6673820"/>
              <a:gd name="connsiteX284" fmla="*/ 7570885 w 11748700"/>
              <a:gd name="connsiteY284" fmla="*/ 121342 h 6673820"/>
              <a:gd name="connsiteX285" fmla="*/ 7609888 w 11748700"/>
              <a:gd name="connsiteY285" fmla="*/ 104008 h 6673820"/>
              <a:gd name="connsiteX286" fmla="*/ 7726896 w 11748700"/>
              <a:gd name="connsiteY286" fmla="*/ 82339 h 6673820"/>
              <a:gd name="connsiteX287" fmla="*/ 7752898 w 11748700"/>
              <a:gd name="connsiteY287" fmla="*/ 78006 h 6673820"/>
              <a:gd name="connsiteX288" fmla="*/ 7787567 w 11748700"/>
              <a:gd name="connsiteY288" fmla="*/ 73672 h 6673820"/>
              <a:gd name="connsiteX289" fmla="*/ 7804902 w 11748700"/>
              <a:gd name="connsiteY289" fmla="*/ 69338 h 6673820"/>
              <a:gd name="connsiteX290" fmla="*/ 7913243 w 11748700"/>
              <a:gd name="connsiteY290" fmla="*/ 65005 h 6673820"/>
              <a:gd name="connsiteX291" fmla="*/ 8021584 w 11748700"/>
              <a:gd name="connsiteY291" fmla="*/ 47670 h 6673820"/>
              <a:gd name="connsiteX292" fmla="*/ 8064921 w 11748700"/>
              <a:gd name="connsiteY292" fmla="*/ 34669 h 6673820"/>
              <a:gd name="connsiteX293" fmla="*/ 8099590 w 11748700"/>
              <a:gd name="connsiteY293" fmla="*/ 21668 h 6673820"/>
              <a:gd name="connsiteX294" fmla="*/ 8121258 w 11748700"/>
              <a:gd name="connsiteY294" fmla="*/ 13001 h 6673820"/>
              <a:gd name="connsiteX295" fmla="*/ 8134259 w 11748700"/>
              <a:gd name="connsiteY295" fmla="*/ 8667 h 6673820"/>
              <a:gd name="connsiteX296" fmla="*/ 8155928 w 11748700"/>
              <a:gd name="connsiteY296" fmla="*/ 0 h 6673820"/>
              <a:gd name="connsiteX297" fmla="*/ 8216599 w 11748700"/>
              <a:gd name="connsiteY297" fmla="*/ 4334 h 6673820"/>
              <a:gd name="connsiteX298" fmla="*/ 8238267 w 11748700"/>
              <a:gd name="connsiteY298" fmla="*/ 13001 h 6673820"/>
              <a:gd name="connsiteX299" fmla="*/ 8272936 w 11748700"/>
              <a:gd name="connsiteY299" fmla="*/ 17335 h 6673820"/>
              <a:gd name="connsiteX300" fmla="*/ 8303272 w 11748700"/>
              <a:gd name="connsiteY300" fmla="*/ 30336 h 6673820"/>
              <a:gd name="connsiteX301" fmla="*/ 8337941 w 11748700"/>
              <a:gd name="connsiteY301" fmla="*/ 34669 h 6673820"/>
              <a:gd name="connsiteX302" fmla="*/ 8476618 w 11748700"/>
              <a:gd name="connsiteY302" fmla="*/ 43337 h 6673820"/>
              <a:gd name="connsiteX303" fmla="*/ 8576292 w 11748700"/>
              <a:gd name="connsiteY303" fmla="*/ 47670 h 6673820"/>
              <a:gd name="connsiteX304" fmla="*/ 8671632 w 11748700"/>
              <a:gd name="connsiteY304" fmla="*/ 69338 h 6673820"/>
              <a:gd name="connsiteX305" fmla="*/ 8762639 w 11748700"/>
              <a:gd name="connsiteY305" fmla="*/ 78006 h 6673820"/>
              <a:gd name="connsiteX306" fmla="*/ 8892648 w 11748700"/>
              <a:gd name="connsiteY306" fmla="*/ 104008 h 6673820"/>
              <a:gd name="connsiteX307" fmla="*/ 8948985 w 11748700"/>
              <a:gd name="connsiteY307" fmla="*/ 117009 h 6673820"/>
              <a:gd name="connsiteX308" fmla="*/ 9187336 w 11748700"/>
              <a:gd name="connsiteY308" fmla="*/ 156011 h 6673820"/>
              <a:gd name="connsiteX309" fmla="*/ 9282676 w 11748700"/>
              <a:gd name="connsiteY309" fmla="*/ 173346 h 6673820"/>
              <a:gd name="connsiteX310" fmla="*/ 9404019 w 11748700"/>
              <a:gd name="connsiteY310" fmla="*/ 186347 h 6673820"/>
              <a:gd name="connsiteX311" fmla="*/ 9464690 w 11748700"/>
              <a:gd name="connsiteY311" fmla="*/ 195014 h 6673820"/>
              <a:gd name="connsiteX312" fmla="*/ 9698707 w 11748700"/>
              <a:gd name="connsiteY312" fmla="*/ 216683 h 6673820"/>
              <a:gd name="connsiteX313" fmla="*/ 9785380 w 11748700"/>
              <a:gd name="connsiteY313" fmla="*/ 229683 h 6673820"/>
              <a:gd name="connsiteX314" fmla="*/ 9885054 w 11748700"/>
              <a:gd name="connsiteY314" fmla="*/ 251352 h 6673820"/>
              <a:gd name="connsiteX315" fmla="*/ 9958726 w 11748700"/>
              <a:gd name="connsiteY315" fmla="*/ 255685 h 6673820"/>
              <a:gd name="connsiteX316" fmla="*/ 10114737 w 11748700"/>
              <a:gd name="connsiteY316" fmla="*/ 260019 h 6673820"/>
              <a:gd name="connsiteX317" fmla="*/ 10205744 w 11748700"/>
              <a:gd name="connsiteY317" fmla="*/ 273020 h 6673820"/>
              <a:gd name="connsiteX318" fmla="*/ 10357421 w 11748700"/>
              <a:gd name="connsiteY318" fmla="*/ 281687 h 6673820"/>
              <a:gd name="connsiteX319" fmla="*/ 10405092 w 11748700"/>
              <a:gd name="connsiteY319" fmla="*/ 286021 h 6673820"/>
              <a:gd name="connsiteX320" fmla="*/ 10452762 w 11748700"/>
              <a:gd name="connsiteY320" fmla="*/ 299022 h 6673820"/>
              <a:gd name="connsiteX321" fmla="*/ 10483097 w 11748700"/>
              <a:gd name="connsiteY321" fmla="*/ 303355 h 6673820"/>
              <a:gd name="connsiteX322" fmla="*/ 10552436 w 11748700"/>
              <a:gd name="connsiteY322" fmla="*/ 312023 h 6673820"/>
              <a:gd name="connsiteX323" fmla="*/ 10634775 w 11748700"/>
              <a:gd name="connsiteY323" fmla="*/ 333691 h 6673820"/>
              <a:gd name="connsiteX324" fmla="*/ 10717114 w 11748700"/>
              <a:gd name="connsiteY324" fmla="*/ 342358 h 6673820"/>
              <a:gd name="connsiteX325" fmla="*/ 10773452 w 11748700"/>
              <a:gd name="connsiteY325" fmla="*/ 364027 h 6673820"/>
              <a:gd name="connsiteX326" fmla="*/ 10842790 w 11748700"/>
              <a:gd name="connsiteY326" fmla="*/ 385695 h 6673820"/>
              <a:gd name="connsiteX327" fmla="*/ 10903461 w 11748700"/>
              <a:gd name="connsiteY327" fmla="*/ 390028 h 6673820"/>
              <a:gd name="connsiteX328" fmla="*/ 10981467 w 11748700"/>
              <a:gd name="connsiteY328" fmla="*/ 424698 h 6673820"/>
              <a:gd name="connsiteX329" fmla="*/ 11050805 w 11748700"/>
              <a:gd name="connsiteY329" fmla="*/ 442032 h 6673820"/>
              <a:gd name="connsiteX330" fmla="*/ 11133145 w 11748700"/>
              <a:gd name="connsiteY330" fmla="*/ 476701 h 6673820"/>
              <a:gd name="connsiteX331" fmla="*/ 11154813 w 11748700"/>
              <a:gd name="connsiteY331" fmla="*/ 485369 h 6673820"/>
              <a:gd name="connsiteX332" fmla="*/ 11232819 w 11748700"/>
              <a:gd name="connsiteY332" fmla="*/ 533039 h 6673820"/>
              <a:gd name="connsiteX333" fmla="*/ 11258820 w 11748700"/>
              <a:gd name="connsiteY333" fmla="*/ 554707 h 6673820"/>
              <a:gd name="connsiteX334" fmla="*/ 11328159 w 11748700"/>
              <a:gd name="connsiteY334" fmla="*/ 645714 h 6673820"/>
              <a:gd name="connsiteX335" fmla="*/ 11371495 w 11748700"/>
              <a:gd name="connsiteY335" fmla="*/ 754055 h 6673820"/>
              <a:gd name="connsiteX336" fmla="*/ 11397497 w 11748700"/>
              <a:gd name="connsiteY336" fmla="*/ 806059 h 6673820"/>
              <a:gd name="connsiteX337" fmla="*/ 11427833 w 11748700"/>
              <a:gd name="connsiteY337" fmla="*/ 931735 h 6673820"/>
              <a:gd name="connsiteX338" fmla="*/ 11458168 w 11748700"/>
              <a:gd name="connsiteY338" fmla="*/ 1014074 h 6673820"/>
              <a:gd name="connsiteX339" fmla="*/ 11462502 w 11748700"/>
              <a:gd name="connsiteY339" fmla="*/ 1087746 h 6673820"/>
              <a:gd name="connsiteX340" fmla="*/ 11475503 w 11748700"/>
              <a:gd name="connsiteY340" fmla="*/ 1126749 h 6673820"/>
              <a:gd name="connsiteX341" fmla="*/ 11488504 w 11748700"/>
              <a:gd name="connsiteY341" fmla="*/ 1330430 h 6673820"/>
              <a:gd name="connsiteX342" fmla="*/ 11523173 w 11748700"/>
              <a:gd name="connsiteY342" fmla="*/ 1677122 h 6673820"/>
              <a:gd name="connsiteX343" fmla="*/ 11518839 w 11748700"/>
              <a:gd name="connsiteY343" fmla="*/ 1954476 h 6673820"/>
              <a:gd name="connsiteX344" fmla="*/ 11510172 w 11748700"/>
              <a:gd name="connsiteY344" fmla="*/ 2084485 h 6673820"/>
              <a:gd name="connsiteX345" fmla="*/ 11518839 w 11748700"/>
              <a:gd name="connsiteY345" fmla="*/ 2283833 h 6673820"/>
              <a:gd name="connsiteX346" fmla="*/ 11583844 w 11748700"/>
              <a:gd name="connsiteY346" fmla="*/ 2379173 h 6673820"/>
              <a:gd name="connsiteX347" fmla="*/ 11605512 w 11748700"/>
              <a:gd name="connsiteY347" fmla="*/ 2439845 h 6673820"/>
              <a:gd name="connsiteX348" fmla="*/ 11609846 w 11748700"/>
              <a:gd name="connsiteY348" fmla="*/ 2487515 h 6673820"/>
              <a:gd name="connsiteX349" fmla="*/ 11622847 w 11748700"/>
              <a:gd name="connsiteY349" fmla="*/ 2556853 h 6673820"/>
              <a:gd name="connsiteX350" fmla="*/ 11618513 w 11748700"/>
              <a:gd name="connsiteY350" fmla="*/ 2786537 h 6673820"/>
              <a:gd name="connsiteX351" fmla="*/ 11614180 w 11748700"/>
              <a:gd name="connsiteY351" fmla="*/ 3089892 h 6673820"/>
              <a:gd name="connsiteX352" fmla="*/ 11596845 w 11748700"/>
              <a:gd name="connsiteY352" fmla="*/ 3211234 h 6673820"/>
              <a:gd name="connsiteX353" fmla="*/ 11583844 w 11748700"/>
              <a:gd name="connsiteY353" fmla="*/ 3328243 h 6673820"/>
              <a:gd name="connsiteX354" fmla="*/ 11575177 w 11748700"/>
              <a:gd name="connsiteY354" fmla="*/ 3423583 h 6673820"/>
              <a:gd name="connsiteX355" fmla="*/ 11562176 w 11748700"/>
              <a:gd name="connsiteY355" fmla="*/ 3666267 h 6673820"/>
              <a:gd name="connsiteX356" fmla="*/ 11575177 w 11748700"/>
              <a:gd name="connsiteY356" fmla="*/ 4025960 h 6673820"/>
              <a:gd name="connsiteX357" fmla="*/ 11592511 w 11748700"/>
              <a:gd name="connsiteY357" fmla="*/ 4108300 h 6673820"/>
              <a:gd name="connsiteX358" fmla="*/ 11631514 w 11748700"/>
              <a:gd name="connsiteY358" fmla="*/ 4333649 h 6673820"/>
              <a:gd name="connsiteX359" fmla="*/ 11653183 w 11748700"/>
              <a:gd name="connsiteY359" fmla="*/ 4411655 h 6673820"/>
              <a:gd name="connsiteX360" fmla="*/ 11666184 w 11748700"/>
              <a:gd name="connsiteY360" fmla="*/ 4498328 h 6673820"/>
              <a:gd name="connsiteX361" fmla="*/ 11674851 w 11748700"/>
              <a:gd name="connsiteY361" fmla="*/ 4541664 h 6673820"/>
              <a:gd name="connsiteX362" fmla="*/ 11687852 w 11748700"/>
              <a:gd name="connsiteY362" fmla="*/ 4658673 h 6673820"/>
              <a:gd name="connsiteX363" fmla="*/ 11692185 w 11748700"/>
              <a:gd name="connsiteY363" fmla="*/ 4715010 h 6673820"/>
              <a:gd name="connsiteX364" fmla="*/ 11700853 w 11748700"/>
              <a:gd name="connsiteY364" fmla="*/ 4771348 h 6673820"/>
              <a:gd name="connsiteX365" fmla="*/ 11709520 w 11748700"/>
              <a:gd name="connsiteY365" fmla="*/ 4923026 h 6673820"/>
              <a:gd name="connsiteX366" fmla="*/ 11718187 w 11748700"/>
              <a:gd name="connsiteY366" fmla="*/ 4983697 h 6673820"/>
              <a:gd name="connsiteX367" fmla="*/ 11726855 w 11748700"/>
              <a:gd name="connsiteY367" fmla="*/ 5079037 h 6673820"/>
              <a:gd name="connsiteX368" fmla="*/ 11731188 w 11748700"/>
              <a:gd name="connsiteY368" fmla="*/ 5105039 h 6673820"/>
              <a:gd name="connsiteX369" fmla="*/ 11744189 w 11748700"/>
              <a:gd name="connsiteY369" fmla="*/ 5230715 h 6673820"/>
              <a:gd name="connsiteX370" fmla="*/ 11726855 w 11748700"/>
              <a:gd name="connsiteY370" fmla="*/ 5690082 h 6673820"/>
              <a:gd name="connsiteX371" fmla="*/ 11687852 w 11748700"/>
              <a:gd name="connsiteY371" fmla="*/ 5785422 h 6673820"/>
              <a:gd name="connsiteX372" fmla="*/ 11670517 w 11748700"/>
              <a:gd name="connsiteY372" fmla="*/ 5815757 h 6673820"/>
              <a:gd name="connsiteX373" fmla="*/ 11601179 w 11748700"/>
              <a:gd name="connsiteY373" fmla="*/ 5859094 h 6673820"/>
              <a:gd name="connsiteX374" fmla="*/ 11458168 w 11748700"/>
              <a:gd name="connsiteY374" fmla="*/ 5919765 h 6673820"/>
              <a:gd name="connsiteX375" fmla="*/ 11401831 w 11748700"/>
              <a:gd name="connsiteY375" fmla="*/ 5963101 h 6673820"/>
              <a:gd name="connsiteX376" fmla="*/ 11297823 w 11748700"/>
              <a:gd name="connsiteY376" fmla="*/ 6032440 h 6673820"/>
              <a:gd name="connsiteX377" fmla="*/ 11258820 w 11748700"/>
              <a:gd name="connsiteY377" fmla="*/ 6075776 h 6673820"/>
              <a:gd name="connsiteX378" fmla="*/ 11198149 w 11748700"/>
              <a:gd name="connsiteY378" fmla="*/ 6123446 h 6673820"/>
              <a:gd name="connsiteX379" fmla="*/ 11098475 w 11748700"/>
              <a:gd name="connsiteY379" fmla="*/ 6210119 h 6673820"/>
              <a:gd name="connsiteX380" fmla="*/ 10942464 w 11748700"/>
              <a:gd name="connsiteY380" fmla="*/ 6327128 h 6673820"/>
              <a:gd name="connsiteX381" fmla="*/ 10634775 w 11748700"/>
              <a:gd name="connsiteY381" fmla="*/ 6461471 h 6673820"/>
              <a:gd name="connsiteX382" fmla="*/ 10461429 w 11748700"/>
              <a:gd name="connsiteY382" fmla="*/ 6478806 h 6673820"/>
              <a:gd name="connsiteX383" fmla="*/ 10041065 w 11748700"/>
              <a:gd name="connsiteY383" fmla="*/ 6487473 h 6673820"/>
              <a:gd name="connsiteX384" fmla="*/ 9967393 w 11748700"/>
              <a:gd name="connsiteY384" fmla="*/ 6491807 h 6673820"/>
              <a:gd name="connsiteX385" fmla="*/ 9885054 w 11748700"/>
              <a:gd name="connsiteY385" fmla="*/ 6509141 h 6673820"/>
              <a:gd name="connsiteX386" fmla="*/ 9798381 w 11748700"/>
              <a:gd name="connsiteY386" fmla="*/ 6522142 h 6673820"/>
              <a:gd name="connsiteX387" fmla="*/ 9681372 w 11748700"/>
              <a:gd name="connsiteY387" fmla="*/ 6548144 h 6673820"/>
              <a:gd name="connsiteX388" fmla="*/ 9486358 w 11748700"/>
              <a:gd name="connsiteY388" fmla="*/ 6574146 h 6673820"/>
              <a:gd name="connsiteX389" fmla="*/ 9278343 w 11748700"/>
              <a:gd name="connsiteY389" fmla="*/ 6613149 h 6673820"/>
              <a:gd name="connsiteX390" fmla="*/ 9209004 w 11748700"/>
              <a:gd name="connsiteY390" fmla="*/ 6630483 h 6673820"/>
              <a:gd name="connsiteX391" fmla="*/ 8775639 w 11748700"/>
              <a:gd name="connsiteY391" fmla="*/ 6647818 h 6673820"/>
              <a:gd name="connsiteX392" fmla="*/ 8463617 w 11748700"/>
              <a:gd name="connsiteY392" fmla="*/ 6656485 h 6673820"/>
              <a:gd name="connsiteX393" fmla="*/ 8368276 w 11748700"/>
              <a:gd name="connsiteY393" fmla="*/ 6660819 h 6673820"/>
              <a:gd name="connsiteX394" fmla="*/ 8216599 w 11748700"/>
              <a:gd name="connsiteY394" fmla="*/ 6665153 h 6673820"/>
              <a:gd name="connsiteX395" fmla="*/ 7848239 w 11748700"/>
              <a:gd name="connsiteY395" fmla="*/ 6656485 h 6673820"/>
              <a:gd name="connsiteX396" fmla="*/ 7800568 w 11748700"/>
              <a:gd name="connsiteY396" fmla="*/ 6652152 h 6673820"/>
              <a:gd name="connsiteX397" fmla="*/ 7748565 w 11748700"/>
              <a:gd name="connsiteY397" fmla="*/ 6643484 h 6673820"/>
              <a:gd name="connsiteX398" fmla="*/ 7614221 w 11748700"/>
              <a:gd name="connsiteY398" fmla="*/ 6634817 h 6673820"/>
              <a:gd name="connsiteX399" fmla="*/ 7432208 w 11748700"/>
              <a:gd name="connsiteY399" fmla="*/ 6600148 h 6673820"/>
              <a:gd name="connsiteX400" fmla="*/ 7319533 w 11748700"/>
              <a:gd name="connsiteY400" fmla="*/ 6574146 h 6673820"/>
              <a:gd name="connsiteX401" fmla="*/ 7276197 w 11748700"/>
              <a:gd name="connsiteY401" fmla="*/ 6569812 h 6673820"/>
              <a:gd name="connsiteX402" fmla="*/ 7011844 w 11748700"/>
              <a:gd name="connsiteY402" fmla="*/ 6548144 h 6673820"/>
              <a:gd name="connsiteX403" fmla="*/ 6925171 w 11748700"/>
              <a:gd name="connsiteY403" fmla="*/ 6565479 h 6673820"/>
              <a:gd name="connsiteX404" fmla="*/ 6912170 w 11748700"/>
              <a:gd name="connsiteY404" fmla="*/ 6569812 h 6673820"/>
              <a:gd name="connsiteX405" fmla="*/ 6890502 w 11748700"/>
              <a:gd name="connsiteY405" fmla="*/ 6582813 h 6673820"/>
              <a:gd name="connsiteX406" fmla="*/ 6795162 w 11748700"/>
              <a:gd name="connsiteY406" fmla="*/ 6634817 h 6673820"/>
              <a:gd name="connsiteX407" fmla="*/ 6691154 w 11748700"/>
              <a:gd name="connsiteY407" fmla="*/ 6643484 h 6673820"/>
              <a:gd name="connsiteX408" fmla="*/ 6617482 w 11748700"/>
              <a:gd name="connsiteY408" fmla="*/ 6656485 h 6673820"/>
              <a:gd name="connsiteX409" fmla="*/ 6582813 w 11748700"/>
              <a:gd name="connsiteY409" fmla="*/ 6665153 h 6673820"/>
              <a:gd name="connsiteX410" fmla="*/ 6548144 w 11748700"/>
              <a:gd name="connsiteY410" fmla="*/ 6669486 h 6673820"/>
              <a:gd name="connsiteX411" fmla="*/ 6517808 w 11748700"/>
              <a:gd name="connsiteY411" fmla="*/ 6673820 h 6673820"/>
              <a:gd name="connsiteX412" fmla="*/ 6015105 w 11748700"/>
              <a:gd name="connsiteY412" fmla="*/ 6669486 h 6673820"/>
              <a:gd name="connsiteX413" fmla="*/ 5915431 w 11748700"/>
              <a:gd name="connsiteY413" fmla="*/ 6647818 h 6673820"/>
              <a:gd name="connsiteX414" fmla="*/ 5538403 w 11748700"/>
              <a:gd name="connsiteY414" fmla="*/ 6652152 h 6673820"/>
              <a:gd name="connsiteX415" fmla="*/ 5196045 w 11748700"/>
              <a:gd name="connsiteY415" fmla="*/ 6634817 h 6673820"/>
              <a:gd name="connsiteX416" fmla="*/ 4489660 w 11748700"/>
              <a:gd name="connsiteY416" fmla="*/ 6608815 h 6673820"/>
              <a:gd name="connsiteX417" fmla="*/ 4311981 w 11748700"/>
              <a:gd name="connsiteY417" fmla="*/ 6582813 h 6673820"/>
              <a:gd name="connsiteX418" fmla="*/ 4090965 w 11748700"/>
              <a:gd name="connsiteY418" fmla="*/ 6552478 h 6673820"/>
              <a:gd name="connsiteX419" fmla="*/ 3999958 w 11748700"/>
              <a:gd name="connsiteY419" fmla="*/ 6513475 h 6673820"/>
              <a:gd name="connsiteX420" fmla="*/ 3666267 w 11748700"/>
              <a:gd name="connsiteY420" fmla="*/ 6448470 h 6673820"/>
              <a:gd name="connsiteX421" fmla="*/ 3588261 w 11748700"/>
              <a:gd name="connsiteY421" fmla="*/ 6439803 h 6673820"/>
              <a:gd name="connsiteX422" fmla="*/ 3336910 w 11748700"/>
              <a:gd name="connsiteY422" fmla="*/ 6405134 h 6673820"/>
              <a:gd name="connsiteX423" fmla="*/ 3003219 w 11748700"/>
              <a:gd name="connsiteY423" fmla="*/ 6340129 h 6673820"/>
              <a:gd name="connsiteX424" fmla="*/ 2825539 w 11748700"/>
              <a:gd name="connsiteY424" fmla="*/ 6309793 h 6673820"/>
              <a:gd name="connsiteX425" fmla="*/ 2678195 w 11748700"/>
              <a:gd name="connsiteY425" fmla="*/ 6288125 h 6673820"/>
              <a:gd name="connsiteX426" fmla="*/ 2500515 w 11748700"/>
              <a:gd name="connsiteY426" fmla="*/ 6305460 h 6673820"/>
              <a:gd name="connsiteX427" fmla="*/ 2439844 w 11748700"/>
              <a:gd name="connsiteY427" fmla="*/ 6314127 h 6673820"/>
              <a:gd name="connsiteX428" fmla="*/ 2244830 w 11748700"/>
              <a:gd name="connsiteY428" fmla="*/ 6361797 h 6673820"/>
              <a:gd name="connsiteX429" fmla="*/ 2088819 w 11748700"/>
              <a:gd name="connsiteY429" fmla="*/ 6383465 h 6673820"/>
              <a:gd name="connsiteX430" fmla="*/ 2015147 w 11748700"/>
              <a:gd name="connsiteY430" fmla="*/ 6400800 h 6673820"/>
              <a:gd name="connsiteX431" fmla="*/ 1950142 w 11748700"/>
              <a:gd name="connsiteY431" fmla="*/ 6409467 h 6673820"/>
              <a:gd name="connsiteX432" fmla="*/ 1815799 w 11748700"/>
              <a:gd name="connsiteY432" fmla="*/ 6444137 h 6673820"/>
              <a:gd name="connsiteX433" fmla="*/ 1681456 w 11748700"/>
              <a:gd name="connsiteY433" fmla="*/ 6452804 h 6673820"/>
              <a:gd name="connsiteX434" fmla="*/ 1473440 w 11748700"/>
              <a:gd name="connsiteY434" fmla="*/ 6431136 h 6673820"/>
              <a:gd name="connsiteX435" fmla="*/ 1369433 w 11748700"/>
              <a:gd name="connsiteY435" fmla="*/ 6418135 h 6673820"/>
              <a:gd name="connsiteX436" fmla="*/ 1287093 w 11748700"/>
              <a:gd name="connsiteY436" fmla="*/ 6405134 h 6673820"/>
              <a:gd name="connsiteX437" fmla="*/ 1239423 w 11748700"/>
              <a:gd name="connsiteY437" fmla="*/ 6396466 h 6673820"/>
              <a:gd name="connsiteX438" fmla="*/ 1165751 w 11748700"/>
              <a:gd name="connsiteY438" fmla="*/ 6370464 h 6673820"/>
              <a:gd name="connsiteX439" fmla="*/ 1053076 w 11748700"/>
              <a:gd name="connsiteY439" fmla="*/ 6335795 h 6673820"/>
              <a:gd name="connsiteX440" fmla="*/ 892731 w 11748700"/>
              <a:gd name="connsiteY440" fmla="*/ 6244789 h 6673820"/>
              <a:gd name="connsiteX441" fmla="*/ 858062 w 11748700"/>
              <a:gd name="connsiteY441" fmla="*/ 6218787 h 6673820"/>
              <a:gd name="connsiteX442" fmla="*/ 775723 w 11748700"/>
              <a:gd name="connsiteY442" fmla="*/ 6149448 h 6673820"/>
              <a:gd name="connsiteX443" fmla="*/ 719385 w 11748700"/>
              <a:gd name="connsiteY443" fmla="*/ 6023773 h 6673820"/>
              <a:gd name="connsiteX444" fmla="*/ 654381 w 11748700"/>
              <a:gd name="connsiteY444" fmla="*/ 5950101 h 6673820"/>
              <a:gd name="connsiteX445" fmla="*/ 628379 w 11748700"/>
              <a:gd name="connsiteY445" fmla="*/ 5893763 h 6673820"/>
              <a:gd name="connsiteX446" fmla="*/ 576375 w 11748700"/>
              <a:gd name="connsiteY446" fmla="*/ 5802756 h 6673820"/>
              <a:gd name="connsiteX447" fmla="*/ 489702 w 11748700"/>
              <a:gd name="connsiteY447" fmla="*/ 5620743 h 6673820"/>
              <a:gd name="connsiteX448" fmla="*/ 476701 w 11748700"/>
              <a:gd name="connsiteY448" fmla="*/ 5551405 h 6673820"/>
              <a:gd name="connsiteX449" fmla="*/ 372693 w 11748700"/>
              <a:gd name="connsiteY449" fmla="*/ 5317388 h 6673820"/>
              <a:gd name="connsiteX450" fmla="*/ 359693 w 11748700"/>
              <a:gd name="connsiteY450" fmla="*/ 5269718 h 6673820"/>
              <a:gd name="connsiteX451" fmla="*/ 329357 w 11748700"/>
              <a:gd name="connsiteY451" fmla="*/ 5183045 h 6673820"/>
              <a:gd name="connsiteX452" fmla="*/ 281687 w 11748700"/>
              <a:gd name="connsiteY452" fmla="*/ 5083371 h 6673820"/>
              <a:gd name="connsiteX453" fmla="*/ 251351 w 11748700"/>
              <a:gd name="connsiteY453" fmla="*/ 5009699 h 6673820"/>
              <a:gd name="connsiteX454" fmla="*/ 238350 w 11748700"/>
              <a:gd name="connsiteY454" fmla="*/ 4970696 h 6673820"/>
              <a:gd name="connsiteX455" fmla="*/ 212348 w 11748700"/>
              <a:gd name="connsiteY455" fmla="*/ 4936027 h 6673820"/>
              <a:gd name="connsiteX456" fmla="*/ 177679 w 11748700"/>
              <a:gd name="connsiteY456" fmla="*/ 4849354 h 6673820"/>
              <a:gd name="connsiteX457" fmla="*/ 125675 w 11748700"/>
              <a:gd name="connsiteY457" fmla="*/ 4745346 h 6673820"/>
              <a:gd name="connsiteX458" fmla="*/ 99674 w 11748700"/>
              <a:gd name="connsiteY458" fmla="*/ 4654339 h 6673820"/>
              <a:gd name="connsiteX459" fmla="*/ 73672 w 11748700"/>
              <a:gd name="connsiteY459" fmla="*/ 4602336 h 6673820"/>
              <a:gd name="connsiteX460" fmla="*/ 69338 w 11748700"/>
              <a:gd name="connsiteY460" fmla="*/ 4580667 h 6673820"/>
              <a:gd name="connsiteX461" fmla="*/ 47670 w 11748700"/>
              <a:gd name="connsiteY461" fmla="*/ 4537331 h 6673820"/>
              <a:gd name="connsiteX462" fmla="*/ 39002 w 11748700"/>
              <a:gd name="connsiteY462" fmla="*/ 4515663 h 6673820"/>
              <a:gd name="connsiteX463" fmla="*/ 34669 w 11748700"/>
              <a:gd name="connsiteY463" fmla="*/ 4493994 h 6673820"/>
              <a:gd name="connsiteX464" fmla="*/ 30335 w 11748700"/>
              <a:gd name="connsiteY464" fmla="*/ 4450658 h 6673820"/>
              <a:gd name="connsiteX465" fmla="*/ 21668 w 11748700"/>
              <a:gd name="connsiteY465" fmla="*/ 4428990 h 6673820"/>
              <a:gd name="connsiteX466" fmla="*/ 13001 w 11748700"/>
              <a:gd name="connsiteY466" fmla="*/ 4359651 h 6673820"/>
              <a:gd name="connsiteX467" fmla="*/ 0 w 11748700"/>
              <a:gd name="connsiteY467" fmla="*/ 4238309 h 6673820"/>
              <a:gd name="connsiteX468" fmla="*/ 4333 w 11748700"/>
              <a:gd name="connsiteY468" fmla="*/ 4025960 h 6673820"/>
              <a:gd name="connsiteX469" fmla="*/ 13001 w 11748700"/>
              <a:gd name="connsiteY469" fmla="*/ 3999958 h 6673820"/>
              <a:gd name="connsiteX470" fmla="*/ 17334 w 11748700"/>
              <a:gd name="connsiteY470" fmla="*/ 3973956 h 6673820"/>
              <a:gd name="connsiteX471" fmla="*/ 26002 w 11748700"/>
              <a:gd name="connsiteY471" fmla="*/ 3930620 h 6673820"/>
              <a:gd name="connsiteX472" fmla="*/ 34669 w 11748700"/>
              <a:gd name="connsiteY472" fmla="*/ 3878616 h 6673820"/>
              <a:gd name="connsiteX473" fmla="*/ 43336 w 11748700"/>
              <a:gd name="connsiteY473" fmla="*/ 3861282 h 6673820"/>
              <a:gd name="connsiteX474" fmla="*/ 47670 w 11748700"/>
              <a:gd name="connsiteY474" fmla="*/ 3843947 h 6673820"/>
              <a:gd name="connsiteX475" fmla="*/ 56337 w 11748700"/>
              <a:gd name="connsiteY475" fmla="*/ 3826612 h 6673820"/>
              <a:gd name="connsiteX476" fmla="*/ 69338 w 11748700"/>
              <a:gd name="connsiteY476" fmla="*/ 3787610 h 6673820"/>
              <a:gd name="connsiteX477" fmla="*/ 78005 w 11748700"/>
              <a:gd name="connsiteY477" fmla="*/ 3770275 h 6673820"/>
              <a:gd name="connsiteX478" fmla="*/ 95340 w 11748700"/>
              <a:gd name="connsiteY478" fmla="*/ 3718271 h 6673820"/>
              <a:gd name="connsiteX479" fmla="*/ 104007 w 11748700"/>
              <a:gd name="connsiteY479" fmla="*/ 3696603 h 6673820"/>
              <a:gd name="connsiteX480" fmla="*/ 151677 w 11748700"/>
              <a:gd name="connsiteY480" fmla="*/ 3657600 h 6673820"/>
              <a:gd name="connsiteX481" fmla="*/ 294688 w 11748700"/>
              <a:gd name="connsiteY481" fmla="*/ 3661934 h 6673820"/>
              <a:gd name="connsiteX482" fmla="*/ 359693 w 11748700"/>
              <a:gd name="connsiteY482" fmla="*/ 3692269 h 6673820"/>
              <a:gd name="connsiteX483" fmla="*/ 377027 w 11748700"/>
              <a:gd name="connsiteY483" fmla="*/ 3709604 h 6673820"/>
              <a:gd name="connsiteX484" fmla="*/ 437698 w 11748700"/>
              <a:gd name="connsiteY484" fmla="*/ 3726938 h 6673820"/>
              <a:gd name="connsiteX485" fmla="*/ 511177 w 11748700"/>
              <a:gd name="connsiteY48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71188 w 11748700"/>
              <a:gd name="connsiteY122" fmla="*/ 4257106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808204 w 11748700"/>
              <a:gd name="connsiteY230" fmla="*/ 1430104 h 6673820"/>
              <a:gd name="connsiteX231" fmla="*/ 2799537 w 11748700"/>
              <a:gd name="connsiteY231" fmla="*/ 1391101 h 6673820"/>
              <a:gd name="connsiteX232" fmla="*/ 2657230 w 11748700"/>
              <a:gd name="connsiteY232" fmla="*/ 1220930 h 6673820"/>
              <a:gd name="connsiteX233" fmla="*/ 2648886 w 11748700"/>
              <a:gd name="connsiteY233" fmla="*/ 1095310 h 6673820"/>
              <a:gd name="connsiteX234" fmla="*/ 2686272 w 11748700"/>
              <a:gd name="connsiteY234" fmla="*/ 910256 h 6673820"/>
              <a:gd name="connsiteX235" fmla="*/ 2812538 w 11748700"/>
              <a:gd name="connsiteY235" fmla="*/ 905733 h 6673820"/>
              <a:gd name="connsiteX236" fmla="*/ 2847207 w 11748700"/>
              <a:gd name="connsiteY236" fmla="*/ 862396 h 6673820"/>
              <a:gd name="connsiteX237" fmla="*/ 2864542 w 11748700"/>
              <a:gd name="connsiteY237" fmla="*/ 840728 h 6673820"/>
              <a:gd name="connsiteX238" fmla="*/ 2881876 w 11748700"/>
              <a:gd name="connsiteY238" fmla="*/ 827727 h 6673820"/>
              <a:gd name="connsiteX239" fmla="*/ 2894877 w 11748700"/>
              <a:gd name="connsiteY239" fmla="*/ 819060 h 6673820"/>
              <a:gd name="connsiteX240" fmla="*/ 2912212 w 11748700"/>
              <a:gd name="connsiteY240" fmla="*/ 801725 h 6673820"/>
              <a:gd name="connsiteX241" fmla="*/ 3003219 w 11748700"/>
              <a:gd name="connsiteY241" fmla="*/ 775723 h 6673820"/>
              <a:gd name="connsiteX242" fmla="*/ 3115893 w 11748700"/>
              <a:gd name="connsiteY242" fmla="*/ 749721 h 6673820"/>
              <a:gd name="connsiteX243" fmla="*/ 3137562 w 11748700"/>
              <a:gd name="connsiteY243" fmla="*/ 741054 h 6673820"/>
              <a:gd name="connsiteX244" fmla="*/ 3163564 w 11748700"/>
              <a:gd name="connsiteY244" fmla="*/ 732387 h 6673820"/>
              <a:gd name="connsiteX245" fmla="*/ 3219901 w 11748700"/>
              <a:gd name="connsiteY245" fmla="*/ 702051 h 6673820"/>
              <a:gd name="connsiteX246" fmla="*/ 3237236 w 11748700"/>
              <a:gd name="connsiteY246" fmla="*/ 689050 h 6673820"/>
              <a:gd name="connsiteX247" fmla="*/ 3293573 w 11748700"/>
              <a:gd name="connsiteY247" fmla="*/ 663048 h 6673820"/>
              <a:gd name="connsiteX248" fmla="*/ 3323909 w 11748700"/>
              <a:gd name="connsiteY248" fmla="*/ 650047 h 6673820"/>
              <a:gd name="connsiteX249" fmla="*/ 3362911 w 11748700"/>
              <a:gd name="connsiteY249" fmla="*/ 641380 h 6673820"/>
              <a:gd name="connsiteX250" fmla="*/ 3488587 w 11748700"/>
              <a:gd name="connsiteY250" fmla="*/ 619712 h 6673820"/>
              <a:gd name="connsiteX251" fmla="*/ 3644599 w 11748700"/>
              <a:gd name="connsiteY251" fmla="*/ 598044 h 6673820"/>
              <a:gd name="connsiteX252" fmla="*/ 3731272 w 11748700"/>
              <a:gd name="connsiteY252" fmla="*/ 589376 h 6673820"/>
              <a:gd name="connsiteX253" fmla="*/ 3809277 w 11748700"/>
              <a:gd name="connsiteY253" fmla="*/ 576375 h 6673820"/>
              <a:gd name="connsiteX254" fmla="*/ 3891617 w 11748700"/>
              <a:gd name="connsiteY254" fmla="*/ 567708 h 6673820"/>
              <a:gd name="connsiteX255" fmla="*/ 4359651 w 11748700"/>
              <a:gd name="connsiteY255" fmla="*/ 533039 h 6673820"/>
              <a:gd name="connsiteX256" fmla="*/ 4428989 w 11748700"/>
              <a:gd name="connsiteY256" fmla="*/ 520038 h 6673820"/>
              <a:gd name="connsiteX257" fmla="*/ 4554665 w 11748700"/>
              <a:gd name="connsiteY257" fmla="*/ 507037 h 6673820"/>
              <a:gd name="connsiteX258" fmla="*/ 4654339 w 11748700"/>
              <a:gd name="connsiteY258" fmla="*/ 485369 h 6673820"/>
              <a:gd name="connsiteX259" fmla="*/ 4758347 w 11748700"/>
              <a:gd name="connsiteY259" fmla="*/ 437699 h 6673820"/>
              <a:gd name="connsiteX260" fmla="*/ 4888356 w 11748700"/>
              <a:gd name="connsiteY260" fmla="*/ 416030 h 6673820"/>
              <a:gd name="connsiteX261" fmla="*/ 5105039 w 11748700"/>
              <a:gd name="connsiteY261" fmla="*/ 364027 h 6673820"/>
              <a:gd name="connsiteX262" fmla="*/ 5209046 w 11748700"/>
              <a:gd name="connsiteY262" fmla="*/ 351026 h 6673820"/>
              <a:gd name="connsiteX263" fmla="*/ 5386726 w 11748700"/>
              <a:gd name="connsiteY263" fmla="*/ 329357 h 6673820"/>
              <a:gd name="connsiteX264" fmla="*/ 5560072 w 11748700"/>
              <a:gd name="connsiteY264" fmla="*/ 320690 h 6673820"/>
              <a:gd name="connsiteX265" fmla="*/ 5742085 w 11748700"/>
              <a:gd name="connsiteY265" fmla="*/ 312023 h 6673820"/>
              <a:gd name="connsiteX266" fmla="*/ 5958767 w 11748700"/>
              <a:gd name="connsiteY266" fmla="*/ 307689 h 6673820"/>
              <a:gd name="connsiteX267" fmla="*/ 6114779 w 11748700"/>
              <a:gd name="connsiteY267" fmla="*/ 303355 h 6673820"/>
              <a:gd name="connsiteX268" fmla="*/ 6270790 w 11748700"/>
              <a:gd name="connsiteY268" fmla="*/ 281687 h 6673820"/>
              <a:gd name="connsiteX269" fmla="*/ 6392132 w 11748700"/>
              <a:gd name="connsiteY269" fmla="*/ 268686 h 6673820"/>
              <a:gd name="connsiteX270" fmla="*/ 6695488 w 11748700"/>
              <a:gd name="connsiteY270" fmla="*/ 260019 h 6673820"/>
              <a:gd name="connsiteX271" fmla="*/ 6764826 w 11748700"/>
              <a:gd name="connsiteY271" fmla="*/ 251352 h 6673820"/>
              <a:gd name="connsiteX272" fmla="*/ 6907837 w 11748700"/>
              <a:gd name="connsiteY272" fmla="*/ 238351 h 6673820"/>
              <a:gd name="connsiteX273" fmla="*/ 6959840 w 11748700"/>
              <a:gd name="connsiteY273" fmla="*/ 229683 h 6673820"/>
              <a:gd name="connsiteX274" fmla="*/ 6998843 w 11748700"/>
              <a:gd name="connsiteY274" fmla="*/ 212349 h 6673820"/>
              <a:gd name="connsiteX275" fmla="*/ 7115852 w 11748700"/>
              <a:gd name="connsiteY275" fmla="*/ 199348 h 6673820"/>
              <a:gd name="connsiteX276" fmla="*/ 7159188 w 11748700"/>
              <a:gd name="connsiteY276" fmla="*/ 186347 h 6673820"/>
              <a:gd name="connsiteX277" fmla="*/ 7189524 w 11748700"/>
              <a:gd name="connsiteY277" fmla="*/ 182013 h 6673820"/>
              <a:gd name="connsiteX278" fmla="*/ 7380204 w 11748700"/>
              <a:gd name="connsiteY278" fmla="*/ 173346 h 6673820"/>
              <a:gd name="connsiteX279" fmla="*/ 7440875 w 11748700"/>
              <a:gd name="connsiteY279" fmla="*/ 164679 h 6673820"/>
              <a:gd name="connsiteX280" fmla="*/ 7466877 w 11748700"/>
              <a:gd name="connsiteY280" fmla="*/ 156011 h 6673820"/>
              <a:gd name="connsiteX281" fmla="*/ 7514548 w 11748700"/>
              <a:gd name="connsiteY281" fmla="*/ 143010 h 6673820"/>
              <a:gd name="connsiteX282" fmla="*/ 7527548 w 11748700"/>
              <a:gd name="connsiteY282" fmla="*/ 134343 h 6673820"/>
              <a:gd name="connsiteX283" fmla="*/ 7570885 w 11748700"/>
              <a:gd name="connsiteY283" fmla="*/ 121342 h 6673820"/>
              <a:gd name="connsiteX284" fmla="*/ 7609888 w 11748700"/>
              <a:gd name="connsiteY284" fmla="*/ 104008 h 6673820"/>
              <a:gd name="connsiteX285" fmla="*/ 7726896 w 11748700"/>
              <a:gd name="connsiteY285" fmla="*/ 82339 h 6673820"/>
              <a:gd name="connsiteX286" fmla="*/ 7752898 w 11748700"/>
              <a:gd name="connsiteY286" fmla="*/ 78006 h 6673820"/>
              <a:gd name="connsiteX287" fmla="*/ 7787567 w 11748700"/>
              <a:gd name="connsiteY287" fmla="*/ 73672 h 6673820"/>
              <a:gd name="connsiteX288" fmla="*/ 7804902 w 11748700"/>
              <a:gd name="connsiteY288" fmla="*/ 69338 h 6673820"/>
              <a:gd name="connsiteX289" fmla="*/ 7913243 w 11748700"/>
              <a:gd name="connsiteY289" fmla="*/ 65005 h 6673820"/>
              <a:gd name="connsiteX290" fmla="*/ 8021584 w 11748700"/>
              <a:gd name="connsiteY290" fmla="*/ 47670 h 6673820"/>
              <a:gd name="connsiteX291" fmla="*/ 8064921 w 11748700"/>
              <a:gd name="connsiteY291" fmla="*/ 34669 h 6673820"/>
              <a:gd name="connsiteX292" fmla="*/ 8099590 w 11748700"/>
              <a:gd name="connsiteY292" fmla="*/ 21668 h 6673820"/>
              <a:gd name="connsiteX293" fmla="*/ 8121258 w 11748700"/>
              <a:gd name="connsiteY293" fmla="*/ 13001 h 6673820"/>
              <a:gd name="connsiteX294" fmla="*/ 8134259 w 11748700"/>
              <a:gd name="connsiteY294" fmla="*/ 8667 h 6673820"/>
              <a:gd name="connsiteX295" fmla="*/ 8155928 w 11748700"/>
              <a:gd name="connsiteY295" fmla="*/ 0 h 6673820"/>
              <a:gd name="connsiteX296" fmla="*/ 8216599 w 11748700"/>
              <a:gd name="connsiteY296" fmla="*/ 4334 h 6673820"/>
              <a:gd name="connsiteX297" fmla="*/ 8238267 w 11748700"/>
              <a:gd name="connsiteY297" fmla="*/ 13001 h 6673820"/>
              <a:gd name="connsiteX298" fmla="*/ 8272936 w 11748700"/>
              <a:gd name="connsiteY298" fmla="*/ 17335 h 6673820"/>
              <a:gd name="connsiteX299" fmla="*/ 8303272 w 11748700"/>
              <a:gd name="connsiteY299" fmla="*/ 30336 h 6673820"/>
              <a:gd name="connsiteX300" fmla="*/ 8337941 w 11748700"/>
              <a:gd name="connsiteY300" fmla="*/ 34669 h 6673820"/>
              <a:gd name="connsiteX301" fmla="*/ 8476618 w 11748700"/>
              <a:gd name="connsiteY301" fmla="*/ 43337 h 6673820"/>
              <a:gd name="connsiteX302" fmla="*/ 8576292 w 11748700"/>
              <a:gd name="connsiteY302" fmla="*/ 47670 h 6673820"/>
              <a:gd name="connsiteX303" fmla="*/ 8671632 w 11748700"/>
              <a:gd name="connsiteY303" fmla="*/ 69338 h 6673820"/>
              <a:gd name="connsiteX304" fmla="*/ 8762639 w 11748700"/>
              <a:gd name="connsiteY304" fmla="*/ 78006 h 6673820"/>
              <a:gd name="connsiteX305" fmla="*/ 8892648 w 11748700"/>
              <a:gd name="connsiteY305" fmla="*/ 104008 h 6673820"/>
              <a:gd name="connsiteX306" fmla="*/ 8948985 w 11748700"/>
              <a:gd name="connsiteY306" fmla="*/ 117009 h 6673820"/>
              <a:gd name="connsiteX307" fmla="*/ 9187336 w 11748700"/>
              <a:gd name="connsiteY307" fmla="*/ 156011 h 6673820"/>
              <a:gd name="connsiteX308" fmla="*/ 9282676 w 11748700"/>
              <a:gd name="connsiteY308" fmla="*/ 173346 h 6673820"/>
              <a:gd name="connsiteX309" fmla="*/ 9404019 w 11748700"/>
              <a:gd name="connsiteY309" fmla="*/ 186347 h 6673820"/>
              <a:gd name="connsiteX310" fmla="*/ 9464690 w 11748700"/>
              <a:gd name="connsiteY310" fmla="*/ 195014 h 6673820"/>
              <a:gd name="connsiteX311" fmla="*/ 9698707 w 11748700"/>
              <a:gd name="connsiteY311" fmla="*/ 216683 h 6673820"/>
              <a:gd name="connsiteX312" fmla="*/ 9785380 w 11748700"/>
              <a:gd name="connsiteY312" fmla="*/ 229683 h 6673820"/>
              <a:gd name="connsiteX313" fmla="*/ 9885054 w 11748700"/>
              <a:gd name="connsiteY313" fmla="*/ 251352 h 6673820"/>
              <a:gd name="connsiteX314" fmla="*/ 9958726 w 11748700"/>
              <a:gd name="connsiteY314" fmla="*/ 255685 h 6673820"/>
              <a:gd name="connsiteX315" fmla="*/ 10114737 w 11748700"/>
              <a:gd name="connsiteY315" fmla="*/ 260019 h 6673820"/>
              <a:gd name="connsiteX316" fmla="*/ 10205744 w 11748700"/>
              <a:gd name="connsiteY316" fmla="*/ 273020 h 6673820"/>
              <a:gd name="connsiteX317" fmla="*/ 10357421 w 11748700"/>
              <a:gd name="connsiteY317" fmla="*/ 281687 h 6673820"/>
              <a:gd name="connsiteX318" fmla="*/ 10405092 w 11748700"/>
              <a:gd name="connsiteY318" fmla="*/ 286021 h 6673820"/>
              <a:gd name="connsiteX319" fmla="*/ 10452762 w 11748700"/>
              <a:gd name="connsiteY319" fmla="*/ 299022 h 6673820"/>
              <a:gd name="connsiteX320" fmla="*/ 10483097 w 11748700"/>
              <a:gd name="connsiteY320" fmla="*/ 303355 h 6673820"/>
              <a:gd name="connsiteX321" fmla="*/ 10552436 w 11748700"/>
              <a:gd name="connsiteY321" fmla="*/ 312023 h 6673820"/>
              <a:gd name="connsiteX322" fmla="*/ 10634775 w 11748700"/>
              <a:gd name="connsiteY322" fmla="*/ 333691 h 6673820"/>
              <a:gd name="connsiteX323" fmla="*/ 10717114 w 11748700"/>
              <a:gd name="connsiteY323" fmla="*/ 342358 h 6673820"/>
              <a:gd name="connsiteX324" fmla="*/ 10773452 w 11748700"/>
              <a:gd name="connsiteY324" fmla="*/ 364027 h 6673820"/>
              <a:gd name="connsiteX325" fmla="*/ 10842790 w 11748700"/>
              <a:gd name="connsiteY325" fmla="*/ 385695 h 6673820"/>
              <a:gd name="connsiteX326" fmla="*/ 10903461 w 11748700"/>
              <a:gd name="connsiteY326" fmla="*/ 390028 h 6673820"/>
              <a:gd name="connsiteX327" fmla="*/ 10981467 w 11748700"/>
              <a:gd name="connsiteY327" fmla="*/ 424698 h 6673820"/>
              <a:gd name="connsiteX328" fmla="*/ 11050805 w 11748700"/>
              <a:gd name="connsiteY328" fmla="*/ 442032 h 6673820"/>
              <a:gd name="connsiteX329" fmla="*/ 11133145 w 11748700"/>
              <a:gd name="connsiteY329" fmla="*/ 476701 h 6673820"/>
              <a:gd name="connsiteX330" fmla="*/ 11154813 w 11748700"/>
              <a:gd name="connsiteY330" fmla="*/ 485369 h 6673820"/>
              <a:gd name="connsiteX331" fmla="*/ 11232819 w 11748700"/>
              <a:gd name="connsiteY331" fmla="*/ 533039 h 6673820"/>
              <a:gd name="connsiteX332" fmla="*/ 11258820 w 11748700"/>
              <a:gd name="connsiteY332" fmla="*/ 554707 h 6673820"/>
              <a:gd name="connsiteX333" fmla="*/ 11328159 w 11748700"/>
              <a:gd name="connsiteY333" fmla="*/ 645714 h 6673820"/>
              <a:gd name="connsiteX334" fmla="*/ 11371495 w 11748700"/>
              <a:gd name="connsiteY334" fmla="*/ 754055 h 6673820"/>
              <a:gd name="connsiteX335" fmla="*/ 11397497 w 11748700"/>
              <a:gd name="connsiteY335" fmla="*/ 806059 h 6673820"/>
              <a:gd name="connsiteX336" fmla="*/ 11427833 w 11748700"/>
              <a:gd name="connsiteY336" fmla="*/ 931735 h 6673820"/>
              <a:gd name="connsiteX337" fmla="*/ 11458168 w 11748700"/>
              <a:gd name="connsiteY337" fmla="*/ 1014074 h 6673820"/>
              <a:gd name="connsiteX338" fmla="*/ 11462502 w 11748700"/>
              <a:gd name="connsiteY338" fmla="*/ 1087746 h 6673820"/>
              <a:gd name="connsiteX339" fmla="*/ 11475503 w 11748700"/>
              <a:gd name="connsiteY339" fmla="*/ 1126749 h 6673820"/>
              <a:gd name="connsiteX340" fmla="*/ 11488504 w 11748700"/>
              <a:gd name="connsiteY340" fmla="*/ 1330430 h 6673820"/>
              <a:gd name="connsiteX341" fmla="*/ 11523173 w 11748700"/>
              <a:gd name="connsiteY341" fmla="*/ 1677122 h 6673820"/>
              <a:gd name="connsiteX342" fmla="*/ 11518839 w 11748700"/>
              <a:gd name="connsiteY342" fmla="*/ 1954476 h 6673820"/>
              <a:gd name="connsiteX343" fmla="*/ 11510172 w 11748700"/>
              <a:gd name="connsiteY343" fmla="*/ 2084485 h 6673820"/>
              <a:gd name="connsiteX344" fmla="*/ 11518839 w 11748700"/>
              <a:gd name="connsiteY344" fmla="*/ 2283833 h 6673820"/>
              <a:gd name="connsiteX345" fmla="*/ 11583844 w 11748700"/>
              <a:gd name="connsiteY345" fmla="*/ 2379173 h 6673820"/>
              <a:gd name="connsiteX346" fmla="*/ 11605512 w 11748700"/>
              <a:gd name="connsiteY346" fmla="*/ 2439845 h 6673820"/>
              <a:gd name="connsiteX347" fmla="*/ 11609846 w 11748700"/>
              <a:gd name="connsiteY347" fmla="*/ 2487515 h 6673820"/>
              <a:gd name="connsiteX348" fmla="*/ 11622847 w 11748700"/>
              <a:gd name="connsiteY348" fmla="*/ 2556853 h 6673820"/>
              <a:gd name="connsiteX349" fmla="*/ 11618513 w 11748700"/>
              <a:gd name="connsiteY349" fmla="*/ 2786537 h 6673820"/>
              <a:gd name="connsiteX350" fmla="*/ 11614180 w 11748700"/>
              <a:gd name="connsiteY350" fmla="*/ 3089892 h 6673820"/>
              <a:gd name="connsiteX351" fmla="*/ 11596845 w 11748700"/>
              <a:gd name="connsiteY351" fmla="*/ 3211234 h 6673820"/>
              <a:gd name="connsiteX352" fmla="*/ 11583844 w 11748700"/>
              <a:gd name="connsiteY352" fmla="*/ 3328243 h 6673820"/>
              <a:gd name="connsiteX353" fmla="*/ 11575177 w 11748700"/>
              <a:gd name="connsiteY353" fmla="*/ 3423583 h 6673820"/>
              <a:gd name="connsiteX354" fmla="*/ 11562176 w 11748700"/>
              <a:gd name="connsiteY354" fmla="*/ 3666267 h 6673820"/>
              <a:gd name="connsiteX355" fmla="*/ 11575177 w 11748700"/>
              <a:gd name="connsiteY355" fmla="*/ 4025960 h 6673820"/>
              <a:gd name="connsiteX356" fmla="*/ 11592511 w 11748700"/>
              <a:gd name="connsiteY356" fmla="*/ 4108300 h 6673820"/>
              <a:gd name="connsiteX357" fmla="*/ 11631514 w 11748700"/>
              <a:gd name="connsiteY357" fmla="*/ 4333649 h 6673820"/>
              <a:gd name="connsiteX358" fmla="*/ 11653183 w 11748700"/>
              <a:gd name="connsiteY358" fmla="*/ 4411655 h 6673820"/>
              <a:gd name="connsiteX359" fmla="*/ 11666184 w 11748700"/>
              <a:gd name="connsiteY359" fmla="*/ 4498328 h 6673820"/>
              <a:gd name="connsiteX360" fmla="*/ 11674851 w 11748700"/>
              <a:gd name="connsiteY360" fmla="*/ 4541664 h 6673820"/>
              <a:gd name="connsiteX361" fmla="*/ 11687852 w 11748700"/>
              <a:gd name="connsiteY361" fmla="*/ 4658673 h 6673820"/>
              <a:gd name="connsiteX362" fmla="*/ 11692185 w 11748700"/>
              <a:gd name="connsiteY362" fmla="*/ 4715010 h 6673820"/>
              <a:gd name="connsiteX363" fmla="*/ 11700853 w 11748700"/>
              <a:gd name="connsiteY363" fmla="*/ 4771348 h 6673820"/>
              <a:gd name="connsiteX364" fmla="*/ 11709520 w 11748700"/>
              <a:gd name="connsiteY364" fmla="*/ 4923026 h 6673820"/>
              <a:gd name="connsiteX365" fmla="*/ 11718187 w 11748700"/>
              <a:gd name="connsiteY365" fmla="*/ 4983697 h 6673820"/>
              <a:gd name="connsiteX366" fmla="*/ 11726855 w 11748700"/>
              <a:gd name="connsiteY366" fmla="*/ 5079037 h 6673820"/>
              <a:gd name="connsiteX367" fmla="*/ 11731188 w 11748700"/>
              <a:gd name="connsiteY367" fmla="*/ 5105039 h 6673820"/>
              <a:gd name="connsiteX368" fmla="*/ 11744189 w 11748700"/>
              <a:gd name="connsiteY368" fmla="*/ 5230715 h 6673820"/>
              <a:gd name="connsiteX369" fmla="*/ 11726855 w 11748700"/>
              <a:gd name="connsiteY369" fmla="*/ 5690082 h 6673820"/>
              <a:gd name="connsiteX370" fmla="*/ 11687852 w 11748700"/>
              <a:gd name="connsiteY370" fmla="*/ 5785422 h 6673820"/>
              <a:gd name="connsiteX371" fmla="*/ 11670517 w 11748700"/>
              <a:gd name="connsiteY371" fmla="*/ 5815757 h 6673820"/>
              <a:gd name="connsiteX372" fmla="*/ 11601179 w 11748700"/>
              <a:gd name="connsiteY372" fmla="*/ 5859094 h 6673820"/>
              <a:gd name="connsiteX373" fmla="*/ 11458168 w 11748700"/>
              <a:gd name="connsiteY373" fmla="*/ 5919765 h 6673820"/>
              <a:gd name="connsiteX374" fmla="*/ 11401831 w 11748700"/>
              <a:gd name="connsiteY374" fmla="*/ 5963101 h 6673820"/>
              <a:gd name="connsiteX375" fmla="*/ 11297823 w 11748700"/>
              <a:gd name="connsiteY375" fmla="*/ 6032440 h 6673820"/>
              <a:gd name="connsiteX376" fmla="*/ 11258820 w 11748700"/>
              <a:gd name="connsiteY376" fmla="*/ 6075776 h 6673820"/>
              <a:gd name="connsiteX377" fmla="*/ 11198149 w 11748700"/>
              <a:gd name="connsiteY377" fmla="*/ 6123446 h 6673820"/>
              <a:gd name="connsiteX378" fmla="*/ 11098475 w 11748700"/>
              <a:gd name="connsiteY378" fmla="*/ 6210119 h 6673820"/>
              <a:gd name="connsiteX379" fmla="*/ 10942464 w 11748700"/>
              <a:gd name="connsiteY379" fmla="*/ 6327128 h 6673820"/>
              <a:gd name="connsiteX380" fmla="*/ 10634775 w 11748700"/>
              <a:gd name="connsiteY380" fmla="*/ 6461471 h 6673820"/>
              <a:gd name="connsiteX381" fmla="*/ 10461429 w 11748700"/>
              <a:gd name="connsiteY381" fmla="*/ 6478806 h 6673820"/>
              <a:gd name="connsiteX382" fmla="*/ 10041065 w 11748700"/>
              <a:gd name="connsiteY382" fmla="*/ 6487473 h 6673820"/>
              <a:gd name="connsiteX383" fmla="*/ 9967393 w 11748700"/>
              <a:gd name="connsiteY383" fmla="*/ 6491807 h 6673820"/>
              <a:gd name="connsiteX384" fmla="*/ 9885054 w 11748700"/>
              <a:gd name="connsiteY384" fmla="*/ 6509141 h 6673820"/>
              <a:gd name="connsiteX385" fmla="*/ 9798381 w 11748700"/>
              <a:gd name="connsiteY385" fmla="*/ 6522142 h 6673820"/>
              <a:gd name="connsiteX386" fmla="*/ 9681372 w 11748700"/>
              <a:gd name="connsiteY386" fmla="*/ 6548144 h 6673820"/>
              <a:gd name="connsiteX387" fmla="*/ 9486358 w 11748700"/>
              <a:gd name="connsiteY387" fmla="*/ 6574146 h 6673820"/>
              <a:gd name="connsiteX388" fmla="*/ 9278343 w 11748700"/>
              <a:gd name="connsiteY388" fmla="*/ 6613149 h 6673820"/>
              <a:gd name="connsiteX389" fmla="*/ 9209004 w 11748700"/>
              <a:gd name="connsiteY389" fmla="*/ 6630483 h 6673820"/>
              <a:gd name="connsiteX390" fmla="*/ 8775639 w 11748700"/>
              <a:gd name="connsiteY390" fmla="*/ 6647818 h 6673820"/>
              <a:gd name="connsiteX391" fmla="*/ 8463617 w 11748700"/>
              <a:gd name="connsiteY391" fmla="*/ 6656485 h 6673820"/>
              <a:gd name="connsiteX392" fmla="*/ 8368276 w 11748700"/>
              <a:gd name="connsiteY392" fmla="*/ 6660819 h 6673820"/>
              <a:gd name="connsiteX393" fmla="*/ 8216599 w 11748700"/>
              <a:gd name="connsiteY393" fmla="*/ 6665153 h 6673820"/>
              <a:gd name="connsiteX394" fmla="*/ 7848239 w 11748700"/>
              <a:gd name="connsiteY394" fmla="*/ 6656485 h 6673820"/>
              <a:gd name="connsiteX395" fmla="*/ 7800568 w 11748700"/>
              <a:gd name="connsiteY395" fmla="*/ 6652152 h 6673820"/>
              <a:gd name="connsiteX396" fmla="*/ 7748565 w 11748700"/>
              <a:gd name="connsiteY396" fmla="*/ 6643484 h 6673820"/>
              <a:gd name="connsiteX397" fmla="*/ 7614221 w 11748700"/>
              <a:gd name="connsiteY397" fmla="*/ 6634817 h 6673820"/>
              <a:gd name="connsiteX398" fmla="*/ 7432208 w 11748700"/>
              <a:gd name="connsiteY398" fmla="*/ 6600148 h 6673820"/>
              <a:gd name="connsiteX399" fmla="*/ 7319533 w 11748700"/>
              <a:gd name="connsiteY399" fmla="*/ 6574146 h 6673820"/>
              <a:gd name="connsiteX400" fmla="*/ 7276197 w 11748700"/>
              <a:gd name="connsiteY400" fmla="*/ 6569812 h 6673820"/>
              <a:gd name="connsiteX401" fmla="*/ 7011844 w 11748700"/>
              <a:gd name="connsiteY401" fmla="*/ 6548144 h 6673820"/>
              <a:gd name="connsiteX402" fmla="*/ 6925171 w 11748700"/>
              <a:gd name="connsiteY402" fmla="*/ 6565479 h 6673820"/>
              <a:gd name="connsiteX403" fmla="*/ 6912170 w 11748700"/>
              <a:gd name="connsiteY403" fmla="*/ 6569812 h 6673820"/>
              <a:gd name="connsiteX404" fmla="*/ 6890502 w 11748700"/>
              <a:gd name="connsiteY404" fmla="*/ 6582813 h 6673820"/>
              <a:gd name="connsiteX405" fmla="*/ 6795162 w 11748700"/>
              <a:gd name="connsiteY405" fmla="*/ 6634817 h 6673820"/>
              <a:gd name="connsiteX406" fmla="*/ 6691154 w 11748700"/>
              <a:gd name="connsiteY406" fmla="*/ 6643484 h 6673820"/>
              <a:gd name="connsiteX407" fmla="*/ 6617482 w 11748700"/>
              <a:gd name="connsiteY407" fmla="*/ 6656485 h 6673820"/>
              <a:gd name="connsiteX408" fmla="*/ 6582813 w 11748700"/>
              <a:gd name="connsiteY408" fmla="*/ 6665153 h 6673820"/>
              <a:gd name="connsiteX409" fmla="*/ 6548144 w 11748700"/>
              <a:gd name="connsiteY409" fmla="*/ 6669486 h 6673820"/>
              <a:gd name="connsiteX410" fmla="*/ 6517808 w 11748700"/>
              <a:gd name="connsiteY410" fmla="*/ 6673820 h 6673820"/>
              <a:gd name="connsiteX411" fmla="*/ 6015105 w 11748700"/>
              <a:gd name="connsiteY411" fmla="*/ 6669486 h 6673820"/>
              <a:gd name="connsiteX412" fmla="*/ 5915431 w 11748700"/>
              <a:gd name="connsiteY412" fmla="*/ 6647818 h 6673820"/>
              <a:gd name="connsiteX413" fmla="*/ 5538403 w 11748700"/>
              <a:gd name="connsiteY413" fmla="*/ 6652152 h 6673820"/>
              <a:gd name="connsiteX414" fmla="*/ 5196045 w 11748700"/>
              <a:gd name="connsiteY414" fmla="*/ 6634817 h 6673820"/>
              <a:gd name="connsiteX415" fmla="*/ 4489660 w 11748700"/>
              <a:gd name="connsiteY415" fmla="*/ 6608815 h 6673820"/>
              <a:gd name="connsiteX416" fmla="*/ 4311981 w 11748700"/>
              <a:gd name="connsiteY416" fmla="*/ 6582813 h 6673820"/>
              <a:gd name="connsiteX417" fmla="*/ 4090965 w 11748700"/>
              <a:gd name="connsiteY417" fmla="*/ 6552478 h 6673820"/>
              <a:gd name="connsiteX418" fmla="*/ 3999958 w 11748700"/>
              <a:gd name="connsiteY418" fmla="*/ 6513475 h 6673820"/>
              <a:gd name="connsiteX419" fmla="*/ 3666267 w 11748700"/>
              <a:gd name="connsiteY419" fmla="*/ 6448470 h 6673820"/>
              <a:gd name="connsiteX420" fmla="*/ 3588261 w 11748700"/>
              <a:gd name="connsiteY420" fmla="*/ 6439803 h 6673820"/>
              <a:gd name="connsiteX421" fmla="*/ 3336910 w 11748700"/>
              <a:gd name="connsiteY421" fmla="*/ 6405134 h 6673820"/>
              <a:gd name="connsiteX422" fmla="*/ 3003219 w 11748700"/>
              <a:gd name="connsiteY422" fmla="*/ 6340129 h 6673820"/>
              <a:gd name="connsiteX423" fmla="*/ 2825539 w 11748700"/>
              <a:gd name="connsiteY423" fmla="*/ 6309793 h 6673820"/>
              <a:gd name="connsiteX424" fmla="*/ 2678195 w 11748700"/>
              <a:gd name="connsiteY424" fmla="*/ 6288125 h 6673820"/>
              <a:gd name="connsiteX425" fmla="*/ 2500515 w 11748700"/>
              <a:gd name="connsiteY425" fmla="*/ 6305460 h 6673820"/>
              <a:gd name="connsiteX426" fmla="*/ 2439844 w 11748700"/>
              <a:gd name="connsiteY426" fmla="*/ 6314127 h 6673820"/>
              <a:gd name="connsiteX427" fmla="*/ 2244830 w 11748700"/>
              <a:gd name="connsiteY427" fmla="*/ 6361797 h 6673820"/>
              <a:gd name="connsiteX428" fmla="*/ 2088819 w 11748700"/>
              <a:gd name="connsiteY428" fmla="*/ 6383465 h 6673820"/>
              <a:gd name="connsiteX429" fmla="*/ 2015147 w 11748700"/>
              <a:gd name="connsiteY429" fmla="*/ 6400800 h 6673820"/>
              <a:gd name="connsiteX430" fmla="*/ 1950142 w 11748700"/>
              <a:gd name="connsiteY430" fmla="*/ 6409467 h 6673820"/>
              <a:gd name="connsiteX431" fmla="*/ 1815799 w 11748700"/>
              <a:gd name="connsiteY431" fmla="*/ 6444137 h 6673820"/>
              <a:gd name="connsiteX432" fmla="*/ 1681456 w 11748700"/>
              <a:gd name="connsiteY432" fmla="*/ 6452804 h 6673820"/>
              <a:gd name="connsiteX433" fmla="*/ 1473440 w 11748700"/>
              <a:gd name="connsiteY433" fmla="*/ 6431136 h 6673820"/>
              <a:gd name="connsiteX434" fmla="*/ 1369433 w 11748700"/>
              <a:gd name="connsiteY434" fmla="*/ 6418135 h 6673820"/>
              <a:gd name="connsiteX435" fmla="*/ 1287093 w 11748700"/>
              <a:gd name="connsiteY435" fmla="*/ 6405134 h 6673820"/>
              <a:gd name="connsiteX436" fmla="*/ 1239423 w 11748700"/>
              <a:gd name="connsiteY436" fmla="*/ 6396466 h 6673820"/>
              <a:gd name="connsiteX437" fmla="*/ 1165751 w 11748700"/>
              <a:gd name="connsiteY437" fmla="*/ 6370464 h 6673820"/>
              <a:gd name="connsiteX438" fmla="*/ 1053076 w 11748700"/>
              <a:gd name="connsiteY438" fmla="*/ 6335795 h 6673820"/>
              <a:gd name="connsiteX439" fmla="*/ 892731 w 11748700"/>
              <a:gd name="connsiteY439" fmla="*/ 6244789 h 6673820"/>
              <a:gd name="connsiteX440" fmla="*/ 858062 w 11748700"/>
              <a:gd name="connsiteY440" fmla="*/ 6218787 h 6673820"/>
              <a:gd name="connsiteX441" fmla="*/ 775723 w 11748700"/>
              <a:gd name="connsiteY441" fmla="*/ 6149448 h 6673820"/>
              <a:gd name="connsiteX442" fmla="*/ 719385 w 11748700"/>
              <a:gd name="connsiteY442" fmla="*/ 6023773 h 6673820"/>
              <a:gd name="connsiteX443" fmla="*/ 654381 w 11748700"/>
              <a:gd name="connsiteY443" fmla="*/ 5950101 h 6673820"/>
              <a:gd name="connsiteX444" fmla="*/ 628379 w 11748700"/>
              <a:gd name="connsiteY444" fmla="*/ 5893763 h 6673820"/>
              <a:gd name="connsiteX445" fmla="*/ 576375 w 11748700"/>
              <a:gd name="connsiteY445" fmla="*/ 5802756 h 6673820"/>
              <a:gd name="connsiteX446" fmla="*/ 489702 w 11748700"/>
              <a:gd name="connsiteY446" fmla="*/ 5620743 h 6673820"/>
              <a:gd name="connsiteX447" fmla="*/ 476701 w 11748700"/>
              <a:gd name="connsiteY447" fmla="*/ 5551405 h 6673820"/>
              <a:gd name="connsiteX448" fmla="*/ 372693 w 11748700"/>
              <a:gd name="connsiteY448" fmla="*/ 5317388 h 6673820"/>
              <a:gd name="connsiteX449" fmla="*/ 359693 w 11748700"/>
              <a:gd name="connsiteY449" fmla="*/ 5269718 h 6673820"/>
              <a:gd name="connsiteX450" fmla="*/ 329357 w 11748700"/>
              <a:gd name="connsiteY450" fmla="*/ 5183045 h 6673820"/>
              <a:gd name="connsiteX451" fmla="*/ 281687 w 11748700"/>
              <a:gd name="connsiteY451" fmla="*/ 5083371 h 6673820"/>
              <a:gd name="connsiteX452" fmla="*/ 251351 w 11748700"/>
              <a:gd name="connsiteY452" fmla="*/ 5009699 h 6673820"/>
              <a:gd name="connsiteX453" fmla="*/ 238350 w 11748700"/>
              <a:gd name="connsiteY453" fmla="*/ 4970696 h 6673820"/>
              <a:gd name="connsiteX454" fmla="*/ 212348 w 11748700"/>
              <a:gd name="connsiteY454" fmla="*/ 4936027 h 6673820"/>
              <a:gd name="connsiteX455" fmla="*/ 177679 w 11748700"/>
              <a:gd name="connsiteY455" fmla="*/ 4849354 h 6673820"/>
              <a:gd name="connsiteX456" fmla="*/ 125675 w 11748700"/>
              <a:gd name="connsiteY456" fmla="*/ 4745346 h 6673820"/>
              <a:gd name="connsiteX457" fmla="*/ 99674 w 11748700"/>
              <a:gd name="connsiteY457" fmla="*/ 4654339 h 6673820"/>
              <a:gd name="connsiteX458" fmla="*/ 73672 w 11748700"/>
              <a:gd name="connsiteY458" fmla="*/ 4602336 h 6673820"/>
              <a:gd name="connsiteX459" fmla="*/ 69338 w 11748700"/>
              <a:gd name="connsiteY459" fmla="*/ 4580667 h 6673820"/>
              <a:gd name="connsiteX460" fmla="*/ 47670 w 11748700"/>
              <a:gd name="connsiteY460" fmla="*/ 4537331 h 6673820"/>
              <a:gd name="connsiteX461" fmla="*/ 39002 w 11748700"/>
              <a:gd name="connsiteY461" fmla="*/ 4515663 h 6673820"/>
              <a:gd name="connsiteX462" fmla="*/ 34669 w 11748700"/>
              <a:gd name="connsiteY462" fmla="*/ 4493994 h 6673820"/>
              <a:gd name="connsiteX463" fmla="*/ 30335 w 11748700"/>
              <a:gd name="connsiteY463" fmla="*/ 4450658 h 6673820"/>
              <a:gd name="connsiteX464" fmla="*/ 21668 w 11748700"/>
              <a:gd name="connsiteY464" fmla="*/ 4428990 h 6673820"/>
              <a:gd name="connsiteX465" fmla="*/ 13001 w 11748700"/>
              <a:gd name="connsiteY465" fmla="*/ 4359651 h 6673820"/>
              <a:gd name="connsiteX466" fmla="*/ 0 w 11748700"/>
              <a:gd name="connsiteY466" fmla="*/ 4238309 h 6673820"/>
              <a:gd name="connsiteX467" fmla="*/ 4333 w 11748700"/>
              <a:gd name="connsiteY467" fmla="*/ 4025960 h 6673820"/>
              <a:gd name="connsiteX468" fmla="*/ 13001 w 11748700"/>
              <a:gd name="connsiteY468" fmla="*/ 3999958 h 6673820"/>
              <a:gd name="connsiteX469" fmla="*/ 17334 w 11748700"/>
              <a:gd name="connsiteY469" fmla="*/ 3973956 h 6673820"/>
              <a:gd name="connsiteX470" fmla="*/ 26002 w 11748700"/>
              <a:gd name="connsiteY470" fmla="*/ 3930620 h 6673820"/>
              <a:gd name="connsiteX471" fmla="*/ 34669 w 11748700"/>
              <a:gd name="connsiteY471" fmla="*/ 3878616 h 6673820"/>
              <a:gd name="connsiteX472" fmla="*/ 43336 w 11748700"/>
              <a:gd name="connsiteY472" fmla="*/ 3861282 h 6673820"/>
              <a:gd name="connsiteX473" fmla="*/ 47670 w 11748700"/>
              <a:gd name="connsiteY473" fmla="*/ 3843947 h 6673820"/>
              <a:gd name="connsiteX474" fmla="*/ 56337 w 11748700"/>
              <a:gd name="connsiteY474" fmla="*/ 3826612 h 6673820"/>
              <a:gd name="connsiteX475" fmla="*/ 69338 w 11748700"/>
              <a:gd name="connsiteY475" fmla="*/ 3787610 h 6673820"/>
              <a:gd name="connsiteX476" fmla="*/ 78005 w 11748700"/>
              <a:gd name="connsiteY476" fmla="*/ 3770275 h 6673820"/>
              <a:gd name="connsiteX477" fmla="*/ 95340 w 11748700"/>
              <a:gd name="connsiteY477" fmla="*/ 3718271 h 6673820"/>
              <a:gd name="connsiteX478" fmla="*/ 104007 w 11748700"/>
              <a:gd name="connsiteY478" fmla="*/ 3696603 h 6673820"/>
              <a:gd name="connsiteX479" fmla="*/ 151677 w 11748700"/>
              <a:gd name="connsiteY479" fmla="*/ 3657600 h 6673820"/>
              <a:gd name="connsiteX480" fmla="*/ 294688 w 11748700"/>
              <a:gd name="connsiteY480" fmla="*/ 3661934 h 6673820"/>
              <a:gd name="connsiteX481" fmla="*/ 359693 w 11748700"/>
              <a:gd name="connsiteY481" fmla="*/ 3692269 h 6673820"/>
              <a:gd name="connsiteX482" fmla="*/ 377027 w 11748700"/>
              <a:gd name="connsiteY482" fmla="*/ 3709604 h 6673820"/>
              <a:gd name="connsiteX483" fmla="*/ 437698 w 11748700"/>
              <a:gd name="connsiteY483" fmla="*/ 3726938 h 6673820"/>
              <a:gd name="connsiteX484" fmla="*/ 511177 w 11748700"/>
              <a:gd name="connsiteY48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71188 w 11748700"/>
              <a:gd name="connsiteY122" fmla="*/ 4257106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808204 w 11748700"/>
              <a:gd name="connsiteY230" fmla="*/ 1430104 h 6673820"/>
              <a:gd name="connsiteX231" fmla="*/ 2657230 w 11748700"/>
              <a:gd name="connsiteY231" fmla="*/ 1220930 h 6673820"/>
              <a:gd name="connsiteX232" fmla="*/ 2648886 w 11748700"/>
              <a:gd name="connsiteY232" fmla="*/ 1095310 h 6673820"/>
              <a:gd name="connsiteX233" fmla="*/ 2686272 w 11748700"/>
              <a:gd name="connsiteY233" fmla="*/ 910256 h 6673820"/>
              <a:gd name="connsiteX234" fmla="*/ 2812538 w 11748700"/>
              <a:gd name="connsiteY234" fmla="*/ 905733 h 6673820"/>
              <a:gd name="connsiteX235" fmla="*/ 2847207 w 11748700"/>
              <a:gd name="connsiteY235" fmla="*/ 862396 h 6673820"/>
              <a:gd name="connsiteX236" fmla="*/ 2864542 w 11748700"/>
              <a:gd name="connsiteY236" fmla="*/ 840728 h 6673820"/>
              <a:gd name="connsiteX237" fmla="*/ 2881876 w 11748700"/>
              <a:gd name="connsiteY237" fmla="*/ 827727 h 6673820"/>
              <a:gd name="connsiteX238" fmla="*/ 2894877 w 11748700"/>
              <a:gd name="connsiteY238" fmla="*/ 819060 h 6673820"/>
              <a:gd name="connsiteX239" fmla="*/ 2912212 w 11748700"/>
              <a:gd name="connsiteY239" fmla="*/ 801725 h 6673820"/>
              <a:gd name="connsiteX240" fmla="*/ 3003219 w 11748700"/>
              <a:gd name="connsiteY240" fmla="*/ 775723 h 6673820"/>
              <a:gd name="connsiteX241" fmla="*/ 3115893 w 11748700"/>
              <a:gd name="connsiteY241" fmla="*/ 749721 h 6673820"/>
              <a:gd name="connsiteX242" fmla="*/ 3137562 w 11748700"/>
              <a:gd name="connsiteY242" fmla="*/ 741054 h 6673820"/>
              <a:gd name="connsiteX243" fmla="*/ 3163564 w 11748700"/>
              <a:gd name="connsiteY243" fmla="*/ 732387 h 6673820"/>
              <a:gd name="connsiteX244" fmla="*/ 3219901 w 11748700"/>
              <a:gd name="connsiteY244" fmla="*/ 702051 h 6673820"/>
              <a:gd name="connsiteX245" fmla="*/ 3237236 w 11748700"/>
              <a:gd name="connsiteY245" fmla="*/ 689050 h 6673820"/>
              <a:gd name="connsiteX246" fmla="*/ 3293573 w 11748700"/>
              <a:gd name="connsiteY246" fmla="*/ 663048 h 6673820"/>
              <a:gd name="connsiteX247" fmla="*/ 3323909 w 11748700"/>
              <a:gd name="connsiteY247" fmla="*/ 650047 h 6673820"/>
              <a:gd name="connsiteX248" fmla="*/ 3362911 w 11748700"/>
              <a:gd name="connsiteY248" fmla="*/ 641380 h 6673820"/>
              <a:gd name="connsiteX249" fmla="*/ 3488587 w 11748700"/>
              <a:gd name="connsiteY249" fmla="*/ 619712 h 6673820"/>
              <a:gd name="connsiteX250" fmla="*/ 3644599 w 11748700"/>
              <a:gd name="connsiteY250" fmla="*/ 598044 h 6673820"/>
              <a:gd name="connsiteX251" fmla="*/ 3731272 w 11748700"/>
              <a:gd name="connsiteY251" fmla="*/ 589376 h 6673820"/>
              <a:gd name="connsiteX252" fmla="*/ 3809277 w 11748700"/>
              <a:gd name="connsiteY252" fmla="*/ 576375 h 6673820"/>
              <a:gd name="connsiteX253" fmla="*/ 3891617 w 11748700"/>
              <a:gd name="connsiteY253" fmla="*/ 567708 h 6673820"/>
              <a:gd name="connsiteX254" fmla="*/ 4359651 w 11748700"/>
              <a:gd name="connsiteY254" fmla="*/ 533039 h 6673820"/>
              <a:gd name="connsiteX255" fmla="*/ 4428989 w 11748700"/>
              <a:gd name="connsiteY255" fmla="*/ 520038 h 6673820"/>
              <a:gd name="connsiteX256" fmla="*/ 4554665 w 11748700"/>
              <a:gd name="connsiteY256" fmla="*/ 507037 h 6673820"/>
              <a:gd name="connsiteX257" fmla="*/ 4654339 w 11748700"/>
              <a:gd name="connsiteY257" fmla="*/ 485369 h 6673820"/>
              <a:gd name="connsiteX258" fmla="*/ 4758347 w 11748700"/>
              <a:gd name="connsiteY258" fmla="*/ 437699 h 6673820"/>
              <a:gd name="connsiteX259" fmla="*/ 4888356 w 11748700"/>
              <a:gd name="connsiteY259" fmla="*/ 416030 h 6673820"/>
              <a:gd name="connsiteX260" fmla="*/ 5105039 w 11748700"/>
              <a:gd name="connsiteY260" fmla="*/ 364027 h 6673820"/>
              <a:gd name="connsiteX261" fmla="*/ 5209046 w 11748700"/>
              <a:gd name="connsiteY261" fmla="*/ 351026 h 6673820"/>
              <a:gd name="connsiteX262" fmla="*/ 5386726 w 11748700"/>
              <a:gd name="connsiteY262" fmla="*/ 329357 h 6673820"/>
              <a:gd name="connsiteX263" fmla="*/ 5560072 w 11748700"/>
              <a:gd name="connsiteY263" fmla="*/ 320690 h 6673820"/>
              <a:gd name="connsiteX264" fmla="*/ 5742085 w 11748700"/>
              <a:gd name="connsiteY264" fmla="*/ 312023 h 6673820"/>
              <a:gd name="connsiteX265" fmla="*/ 5958767 w 11748700"/>
              <a:gd name="connsiteY265" fmla="*/ 307689 h 6673820"/>
              <a:gd name="connsiteX266" fmla="*/ 6114779 w 11748700"/>
              <a:gd name="connsiteY266" fmla="*/ 303355 h 6673820"/>
              <a:gd name="connsiteX267" fmla="*/ 6270790 w 11748700"/>
              <a:gd name="connsiteY267" fmla="*/ 281687 h 6673820"/>
              <a:gd name="connsiteX268" fmla="*/ 6392132 w 11748700"/>
              <a:gd name="connsiteY268" fmla="*/ 268686 h 6673820"/>
              <a:gd name="connsiteX269" fmla="*/ 6695488 w 11748700"/>
              <a:gd name="connsiteY269" fmla="*/ 260019 h 6673820"/>
              <a:gd name="connsiteX270" fmla="*/ 6764826 w 11748700"/>
              <a:gd name="connsiteY270" fmla="*/ 251352 h 6673820"/>
              <a:gd name="connsiteX271" fmla="*/ 6907837 w 11748700"/>
              <a:gd name="connsiteY271" fmla="*/ 238351 h 6673820"/>
              <a:gd name="connsiteX272" fmla="*/ 6959840 w 11748700"/>
              <a:gd name="connsiteY272" fmla="*/ 229683 h 6673820"/>
              <a:gd name="connsiteX273" fmla="*/ 6998843 w 11748700"/>
              <a:gd name="connsiteY273" fmla="*/ 212349 h 6673820"/>
              <a:gd name="connsiteX274" fmla="*/ 7115852 w 11748700"/>
              <a:gd name="connsiteY274" fmla="*/ 199348 h 6673820"/>
              <a:gd name="connsiteX275" fmla="*/ 7159188 w 11748700"/>
              <a:gd name="connsiteY275" fmla="*/ 186347 h 6673820"/>
              <a:gd name="connsiteX276" fmla="*/ 7189524 w 11748700"/>
              <a:gd name="connsiteY276" fmla="*/ 182013 h 6673820"/>
              <a:gd name="connsiteX277" fmla="*/ 7380204 w 11748700"/>
              <a:gd name="connsiteY277" fmla="*/ 173346 h 6673820"/>
              <a:gd name="connsiteX278" fmla="*/ 7440875 w 11748700"/>
              <a:gd name="connsiteY278" fmla="*/ 164679 h 6673820"/>
              <a:gd name="connsiteX279" fmla="*/ 7466877 w 11748700"/>
              <a:gd name="connsiteY279" fmla="*/ 156011 h 6673820"/>
              <a:gd name="connsiteX280" fmla="*/ 7514548 w 11748700"/>
              <a:gd name="connsiteY280" fmla="*/ 143010 h 6673820"/>
              <a:gd name="connsiteX281" fmla="*/ 7527548 w 11748700"/>
              <a:gd name="connsiteY281" fmla="*/ 134343 h 6673820"/>
              <a:gd name="connsiteX282" fmla="*/ 7570885 w 11748700"/>
              <a:gd name="connsiteY282" fmla="*/ 121342 h 6673820"/>
              <a:gd name="connsiteX283" fmla="*/ 7609888 w 11748700"/>
              <a:gd name="connsiteY283" fmla="*/ 104008 h 6673820"/>
              <a:gd name="connsiteX284" fmla="*/ 7726896 w 11748700"/>
              <a:gd name="connsiteY284" fmla="*/ 82339 h 6673820"/>
              <a:gd name="connsiteX285" fmla="*/ 7752898 w 11748700"/>
              <a:gd name="connsiteY285" fmla="*/ 78006 h 6673820"/>
              <a:gd name="connsiteX286" fmla="*/ 7787567 w 11748700"/>
              <a:gd name="connsiteY286" fmla="*/ 73672 h 6673820"/>
              <a:gd name="connsiteX287" fmla="*/ 7804902 w 11748700"/>
              <a:gd name="connsiteY287" fmla="*/ 69338 h 6673820"/>
              <a:gd name="connsiteX288" fmla="*/ 7913243 w 11748700"/>
              <a:gd name="connsiteY288" fmla="*/ 65005 h 6673820"/>
              <a:gd name="connsiteX289" fmla="*/ 8021584 w 11748700"/>
              <a:gd name="connsiteY289" fmla="*/ 47670 h 6673820"/>
              <a:gd name="connsiteX290" fmla="*/ 8064921 w 11748700"/>
              <a:gd name="connsiteY290" fmla="*/ 34669 h 6673820"/>
              <a:gd name="connsiteX291" fmla="*/ 8099590 w 11748700"/>
              <a:gd name="connsiteY291" fmla="*/ 21668 h 6673820"/>
              <a:gd name="connsiteX292" fmla="*/ 8121258 w 11748700"/>
              <a:gd name="connsiteY292" fmla="*/ 13001 h 6673820"/>
              <a:gd name="connsiteX293" fmla="*/ 8134259 w 11748700"/>
              <a:gd name="connsiteY293" fmla="*/ 8667 h 6673820"/>
              <a:gd name="connsiteX294" fmla="*/ 8155928 w 11748700"/>
              <a:gd name="connsiteY294" fmla="*/ 0 h 6673820"/>
              <a:gd name="connsiteX295" fmla="*/ 8216599 w 11748700"/>
              <a:gd name="connsiteY295" fmla="*/ 4334 h 6673820"/>
              <a:gd name="connsiteX296" fmla="*/ 8238267 w 11748700"/>
              <a:gd name="connsiteY296" fmla="*/ 13001 h 6673820"/>
              <a:gd name="connsiteX297" fmla="*/ 8272936 w 11748700"/>
              <a:gd name="connsiteY297" fmla="*/ 17335 h 6673820"/>
              <a:gd name="connsiteX298" fmla="*/ 8303272 w 11748700"/>
              <a:gd name="connsiteY298" fmla="*/ 30336 h 6673820"/>
              <a:gd name="connsiteX299" fmla="*/ 8337941 w 11748700"/>
              <a:gd name="connsiteY299" fmla="*/ 34669 h 6673820"/>
              <a:gd name="connsiteX300" fmla="*/ 8476618 w 11748700"/>
              <a:gd name="connsiteY300" fmla="*/ 43337 h 6673820"/>
              <a:gd name="connsiteX301" fmla="*/ 8576292 w 11748700"/>
              <a:gd name="connsiteY301" fmla="*/ 47670 h 6673820"/>
              <a:gd name="connsiteX302" fmla="*/ 8671632 w 11748700"/>
              <a:gd name="connsiteY302" fmla="*/ 69338 h 6673820"/>
              <a:gd name="connsiteX303" fmla="*/ 8762639 w 11748700"/>
              <a:gd name="connsiteY303" fmla="*/ 78006 h 6673820"/>
              <a:gd name="connsiteX304" fmla="*/ 8892648 w 11748700"/>
              <a:gd name="connsiteY304" fmla="*/ 104008 h 6673820"/>
              <a:gd name="connsiteX305" fmla="*/ 8948985 w 11748700"/>
              <a:gd name="connsiteY305" fmla="*/ 117009 h 6673820"/>
              <a:gd name="connsiteX306" fmla="*/ 9187336 w 11748700"/>
              <a:gd name="connsiteY306" fmla="*/ 156011 h 6673820"/>
              <a:gd name="connsiteX307" fmla="*/ 9282676 w 11748700"/>
              <a:gd name="connsiteY307" fmla="*/ 173346 h 6673820"/>
              <a:gd name="connsiteX308" fmla="*/ 9404019 w 11748700"/>
              <a:gd name="connsiteY308" fmla="*/ 186347 h 6673820"/>
              <a:gd name="connsiteX309" fmla="*/ 9464690 w 11748700"/>
              <a:gd name="connsiteY309" fmla="*/ 195014 h 6673820"/>
              <a:gd name="connsiteX310" fmla="*/ 9698707 w 11748700"/>
              <a:gd name="connsiteY310" fmla="*/ 216683 h 6673820"/>
              <a:gd name="connsiteX311" fmla="*/ 9785380 w 11748700"/>
              <a:gd name="connsiteY311" fmla="*/ 229683 h 6673820"/>
              <a:gd name="connsiteX312" fmla="*/ 9885054 w 11748700"/>
              <a:gd name="connsiteY312" fmla="*/ 251352 h 6673820"/>
              <a:gd name="connsiteX313" fmla="*/ 9958726 w 11748700"/>
              <a:gd name="connsiteY313" fmla="*/ 255685 h 6673820"/>
              <a:gd name="connsiteX314" fmla="*/ 10114737 w 11748700"/>
              <a:gd name="connsiteY314" fmla="*/ 260019 h 6673820"/>
              <a:gd name="connsiteX315" fmla="*/ 10205744 w 11748700"/>
              <a:gd name="connsiteY315" fmla="*/ 273020 h 6673820"/>
              <a:gd name="connsiteX316" fmla="*/ 10357421 w 11748700"/>
              <a:gd name="connsiteY316" fmla="*/ 281687 h 6673820"/>
              <a:gd name="connsiteX317" fmla="*/ 10405092 w 11748700"/>
              <a:gd name="connsiteY317" fmla="*/ 286021 h 6673820"/>
              <a:gd name="connsiteX318" fmla="*/ 10452762 w 11748700"/>
              <a:gd name="connsiteY318" fmla="*/ 299022 h 6673820"/>
              <a:gd name="connsiteX319" fmla="*/ 10483097 w 11748700"/>
              <a:gd name="connsiteY319" fmla="*/ 303355 h 6673820"/>
              <a:gd name="connsiteX320" fmla="*/ 10552436 w 11748700"/>
              <a:gd name="connsiteY320" fmla="*/ 312023 h 6673820"/>
              <a:gd name="connsiteX321" fmla="*/ 10634775 w 11748700"/>
              <a:gd name="connsiteY321" fmla="*/ 333691 h 6673820"/>
              <a:gd name="connsiteX322" fmla="*/ 10717114 w 11748700"/>
              <a:gd name="connsiteY322" fmla="*/ 342358 h 6673820"/>
              <a:gd name="connsiteX323" fmla="*/ 10773452 w 11748700"/>
              <a:gd name="connsiteY323" fmla="*/ 364027 h 6673820"/>
              <a:gd name="connsiteX324" fmla="*/ 10842790 w 11748700"/>
              <a:gd name="connsiteY324" fmla="*/ 385695 h 6673820"/>
              <a:gd name="connsiteX325" fmla="*/ 10903461 w 11748700"/>
              <a:gd name="connsiteY325" fmla="*/ 390028 h 6673820"/>
              <a:gd name="connsiteX326" fmla="*/ 10981467 w 11748700"/>
              <a:gd name="connsiteY326" fmla="*/ 424698 h 6673820"/>
              <a:gd name="connsiteX327" fmla="*/ 11050805 w 11748700"/>
              <a:gd name="connsiteY327" fmla="*/ 442032 h 6673820"/>
              <a:gd name="connsiteX328" fmla="*/ 11133145 w 11748700"/>
              <a:gd name="connsiteY328" fmla="*/ 476701 h 6673820"/>
              <a:gd name="connsiteX329" fmla="*/ 11154813 w 11748700"/>
              <a:gd name="connsiteY329" fmla="*/ 485369 h 6673820"/>
              <a:gd name="connsiteX330" fmla="*/ 11232819 w 11748700"/>
              <a:gd name="connsiteY330" fmla="*/ 533039 h 6673820"/>
              <a:gd name="connsiteX331" fmla="*/ 11258820 w 11748700"/>
              <a:gd name="connsiteY331" fmla="*/ 554707 h 6673820"/>
              <a:gd name="connsiteX332" fmla="*/ 11328159 w 11748700"/>
              <a:gd name="connsiteY332" fmla="*/ 645714 h 6673820"/>
              <a:gd name="connsiteX333" fmla="*/ 11371495 w 11748700"/>
              <a:gd name="connsiteY333" fmla="*/ 754055 h 6673820"/>
              <a:gd name="connsiteX334" fmla="*/ 11397497 w 11748700"/>
              <a:gd name="connsiteY334" fmla="*/ 806059 h 6673820"/>
              <a:gd name="connsiteX335" fmla="*/ 11427833 w 11748700"/>
              <a:gd name="connsiteY335" fmla="*/ 931735 h 6673820"/>
              <a:gd name="connsiteX336" fmla="*/ 11458168 w 11748700"/>
              <a:gd name="connsiteY336" fmla="*/ 1014074 h 6673820"/>
              <a:gd name="connsiteX337" fmla="*/ 11462502 w 11748700"/>
              <a:gd name="connsiteY337" fmla="*/ 1087746 h 6673820"/>
              <a:gd name="connsiteX338" fmla="*/ 11475503 w 11748700"/>
              <a:gd name="connsiteY338" fmla="*/ 1126749 h 6673820"/>
              <a:gd name="connsiteX339" fmla="*/ 11488504 w 11748700"/>
              <a:gd name="connsiteY339" fmla="*/ 1330430 h 6673820"/>
              <a:gd name="connsiteX340" fmla="*/ 11523173 w 11748700"/>
              <a:gd name="connsiteY340" fmla="*/ 1677122 h 6673820"/>
              <a:gd name="connsiteX341" fmla="*/ 11518839 w 11748700"/>
              <a:gd name="connsiteY341" fmla="*/ 1954476 h 6673820"/>
              <a:gd name="connsiteX342" fmla="*/ 11510172 w 11748700"/>
              <a:gd name="connsiteY342" fmla="*/ 2084485 h 6673820"/>
              <a:gd name="connsiteX343" fmla="*/ 11518839 w 11748700"/>
              <a:gd name="connsiteY343" fmla="*/ 2283833 h 6673820"/>
              <a:gd name="connsiteX344" fmla="*/ 11583844 w 11748700"/>
              <a:gd name="connsiteY344" fmla="*/ 2379173 h 6673820"/>
              <a:gd name="connsiteX345" fmla="*/ 11605512 w 11748700"/>
              <a:gd name="connsiteY345" fmla="*/ 2439845 h 6673820"/>
              <a:gd name="connsiteX346" fmla="*/ 11609846 w 11748700"/>
              <a:gd name="connsiteY346" fmla="*/ 2487515 h 6673820"/>
              <a:gd name="connsiteX347" fmla="*/ 11622847 w 11748700"/>
              <a:gd name="connsiteY347" fmla="*/ 2556853 h 6673820"/>
              <a:gd name="connsiteX348" fmla="*/ 11618513 w 11748700"/>
              <a:gd name="connsiteY348" fmla="*/ 2786537 h 6673820"/>
              <a:gd name="connsiteX349" fmla="*/ 11614180 w 11748700"/>
              <a:gd name="connsiteY349" fmla="*/ 3089892 h 6673820"/>
              <a:gd name="connsiteX350" fmla="*/ 11596845 w 11748700"/>
              <a:gd name="connsiteY350" fmla="*/ 3211234 h 6673820"/>
              <a:gd name="connsiteX351" fmla="*/ 11583844 w 11748700"/>
              <a:gd name="connsiteY351" fmla="*/ 3328243 h 6673820"/>
              <a:gd name="connsiteX352" fmla="*/ 11575177 w 11748700"/>
              <a:gd name="connsiteY352" fmla="*/ 3423583 h 6673820"/>
              <a:gd name="connsiteX353" fmla="*/ 11562176 w 11748700"/>
              <a:gd name="connsiteY353" fmla="*/ 3666267 h 6673820"/>
              <a:gd name="connsiteX354" fmla="*/ 11575177 w 11748700"/>
              <a:gd name="connsiteY354" fmla="*/ 4025960 h 6673820"/>
              <a:gd name="connsiteX355" fmla="*/ 11592511 w 11748700"/>
              <a:gd name="connsiteY355" fmla="*/ 4108300 h 6673820"/>
              <a:gd name="connsiteX356" fmla="*/ 11631514 w 11748700"/>
              <a:gd name="connsiteY356" fmla="*/ 4333649 h 6673820"/>
              <a:gd name="connsiteX357" fmla="*/ 11653183 w 11748700"/>
              <a:gd name="connsiteY357" fmla="*/ 4411655 h 6673820"/>
              <a:gd name="connsiteX358" fmla="*/ 11666184 w 11748700"/>
              <a:gd name="connsiteY358" fmla="*/ 4498328 h 6673820"/>
              <a:gd name="connsiteX359" fmla="*/ 11674851 w 11748700"/>
              <a:gd name="connsiteY359" fmla="*/ 4541664 h 6673820"/>
              <a:gd name="connsiteX360" fmla="*/ 11687852 w 11748700"/>
              <a:gd name="connsiteY360" fmla="*/ 4658673 h 6673820"/>
              <a:gd name="connsiteX361" fmla="*/ 11692185 w 11748700"/>
              <a:gd name="connsiteY361" fmla="*/ 4715010 h 6673820"/>
              <a:gd name="connsiteX362" fmla="*/ 11700853 w 11748700"/>
              <a:gd name="connsiteY362" fmla="*/ 4771348 h 6673820"/>
              <a:gd name="connsiteX363" fmla="*/ 11709520 w 11748700"/>
              <a:gd name="connsiteY363" fmla="*/ 4923026 h 6673820"/>
              <a:gd name="connsiteX364" fmla="*/ 11718187 w 11748700"/>
              <a:gd name="connsiteY364" fmla="*/ 4983697 h 6673820"/>
              <a:gd name="connsiteX365" fmla="*/ 11726855 w 11748700"/>
              <a:gd name="connsiteY365" fmla="*/ 5079037 h 6673820"/>
              <a:gd name="connsiteX366" fmla="*/ 11731188 w 11748700"/>
              <a:gd name="connsiteY366" fmla="*/ 5105039 h 6673820"/>
              <a:gd name="connsiteX367" fmla="*/ 11744189 w 11748700"/>
              <a:gd name="connsiteY367" fmla="*/ 5230715 h 6673820"/>
              <a:gd name="connsiteX368" fmla="*/ 11726855 w 11748700"/>
              <a:gd name="connsiteY368" fmla="*/ 5690082 h 6673820"/>
              <a:gd name="connsiteX369" fmla="*/ 11687852 w 11748700"/>
              <a:gd name="connsiteY369" fmla="*/ 5785422 h 6673820"/>
              <a:gd name="connsiteX370" fmla="*/ 11670517 w 11748700"/>
              <a:gd name="connsiteY370" fmla="*/ 5815757 h 6673820"/>
              <a:gd name="connsiteX371" fmla="*/ 11601179 w 11748700"/>
              <a:gd name="connsiteY371" fmla="*/ 5859094 h 6673820"/>
              <a:gd name="connsiteX372" fmla="*/ 11458168 w 11748700"/>
              <a:gd name="connsiteY372" fmla="*/ 5919765 h 6673820"/>
              <a:gd name="connsiteX373" fmla="*/ 11401831 w 11748700"/>
              <a:gd name="connsiteY373" fmla="*/ 5963101 h 6673820"/>
              <a:gd name="connsiteX374" fmla="*/ 11297823 w 11748700"/>
              <a:gd name="connsiteY374" fmla="*/ 6032440 h 6673820"/>
              <a:gd name="connsiteX375" fmla="*/ 11258820 w 11748700"/>
              <a:gd name="connsiteY375" fmla="*/ 6075776 h 6673820"/>
              <a:gd name="connsiteX376" fmla="*/ 11198149 w 11748700"/>
              <a:gd name="connsiteY376" fmla="*/ 6123446 h 6673820"/>
              <a:gd name="connsiteX377" fmla="*/ 11098475 w 11748700"/>
              <a:gd name="connsiteY377" fmla="*/ 6210119 h 6673820"/>
              <a:gd name="connsiteX378" fmla="*/ 10942464 w 11748700"/>
              <a:gd name="connsiteY378" fmla="*/ 6327128 h 6673820"/>
              <a:gd name="connsiteX379" fmla="*/ 10634775 w 11748700"/>
              <a:gd name="connsiteY379" fmla="*/ 6461471 h 6673820"/>
              <a:gd name="connsiteX380" fmla="*/ 10461429 w 11748700"/>
              <a:gd name="connsiteY380" fmla="*/ 6478806 h 6673820"/>
              <a:gd name="connsiteX381" fmla="*/ 10041065 w 11748700"/>
              <a:gd name="connsiteY381" fmla="*/ 6487473 h 6673820"/>
              <a:gd name="connsiteX382" fmla="*/ 9967393 w 11748700"/>
              <a:gd name="connsiteY382" fmla="*/ 6491807 h 6673820"/>
              <a:gd name="connsiteX383" fmla="*/ 9885054 w 11748700"/>
              <a:gd name="connsiteY383" fmla="*/ 6509141 h 6673820"/>
              <a:gd name="connsiteX384" fmla="*/ 9798381 w 11748700"/>
              <a:gd name="connsiteY384" fmla="*/ 6522142 h 6673820"/>
              <a:gd name="connsiteX385" fmla="*/ 9681372 w 11748700"/>
              <a:gd name="connsiteY385" fmla="*/ 6548144 h 6673820"/>
              <a:gd name="connsiteX386" fmla="*/ 9486358 w 11748700"/>
              <a:gd name="connsiteY386" fmla="*/ 6574146 h 6673820"/>
              <a:gd name="connsiteX387" fmla="*/ 9278343 w 11748700"/>
              <a:gd name="connsiteY387" fmla="*/ 6613149 h 6673820"/>
              <a:gd name="connsiteX388" fmla="*/ 9209004 w 11748700"/>
              <a:gd name="connsiteY388" fmla="*/ 6630483 h 6673820"/>
              <a:gd name="connsiteX389" fmla="*/ 8775639 w 11748700"/>
              <a:gd name="connsiteY389" fmla="*/ 6647818 h 6673820"/>
              <a:gd name="connsiteX390" fmla="*/ 8463617 w 11748700"/>
              <a:gd name="connsiteY390" fmla="*/ 6656485 h 6673820"/>
              <a:gd name="connsiteX391" fmla="*/ 8368276 w 11748700"/>
              <a:gd name="connsiteY391" fmla="*/ 6660819 h 6673820"/>
              <a:gd name="connsiteX392" fmla="*/ 8216599 w 11748700"/>
              <a:gd name="connsiteY392" fmla="*/ 6665153 h 6673820"/>
              <a:gd name="connsiteX393" fmla="*/ 7848239 w 11748700"/>
              <a:gd name="connsiteY393" fmla="*/ 6656485 h 6673820"/>
              <a:gd name="connsiteX394" fmla="*/ 7800568 w 11748700"/>
              <a:gd name="connsiteY394" fmla="*/ 6652152 h 6673820"/>
              <a:gd name="connsiteX395" fmla="*/ 7748565 w 11748700"/>
              <a:gd name="connsiteY395" fmla="*/ 6643484 h 6673820"/>
              <a:gd name="connsiteX396" fmla="*/ 7614221 w 11748700"/>
              <a:gd name="connsiteY396" fmla="*/ 6634817 h 6673820"/>
              <a:gd name="connsiteX397" fmla="*/ 7432208 w 11748700"/>
              <a:gd name="connsiteY397" fmla="*/ 6600148 h 6673820"/>
              <a:gd name="connsiteX398" fmla="*/ 7319533 w 11748700"/>
              <a:gd name="connsiteY398" fmla="*/ 6574146 h 6673820"/>
              <a:gd name="connsiteX399" fmla="*/ 7276197 w 11748700"/>
              <a:gd name="connsiteY399" fmla="*/ 6569812 h 6673820"/>
              <a:gd name="connsiteX400" fmla="*/ 7011844 w 11748700"/>
              <a:gd name="connsiteY400" fmla="*/ 6548144 h 6673820"/>
              <a:gd name="connsiteX401" fmla="*/ 6925171 w 11748700"/>
              <a:gd name="connsiteY401" fmla="*/ 6565479 h 6673820"/>
              <a:gd name="connsiteX402" fmla="*/ 6912170 w 11748700"/>
              <a:gd name="connsiteY402" fmla="*/ 6569812 h 6673820"/>
              <a:gd name="connsiteX403" fmla="*/ 6890502 w 11748700"/>
              <a:gd name="connsiteY403" fmla="*/ 6582813 h 6673820"/>
              <a:gd name="connsiteX404" fmla="*/ 6795162 w 11748700"/>
              <a:gd name="connsiteY404" fmla="*/ 6634817 h 6673820"/>
              <a:gd name="connsiteX405" fmla="*/ 6691154 w 11748700"/>
              <a:gd name="connsiteY405" fmla="*/ 6643484 h 6673820"/>
              <a:gd name="connsiteX406" fmla="*/ 6617482 w 11748700"/>
              <a:gd name="connsiteY406" fmla="*/ 6656485 h 6673820"/>
              <a:gd name="connsiteX407" fmla="*/ 6582813 w 11748700"/>
              <a:gd name="connsiteY407" fmla="*/ 6665153 h 6673820"/>
              <a:gd name="connsiteX408" fmla="*/ 6548144 w 11748700"/>
              <a:gd name="connsiteY408" fmla="*/ 6669486 h 6673820"/>
              <a:gd name="connsiteX409" fmla="*/ 6517808 w 11748700"/>
              <a:gd name="connsiteY409" fmla="*/ 6673820 h 6673820"/>
              <a:gd name="connsiteX410" fmla="*/ 6015105 w 11748700"/>
              <a:gd name="connsiteY410" fmla="*/ 6669486 h 6673820"/>
              <a:gd name="connsiteX411" fmla="*/ 5915431 w 11748700"/>
              <a:gd name="connsiteY411" fmla="*/ 6647818 h 6673820"/>
              <a:gd name="connsiteX412" fmla="*/ 5538403 w 11748700"/>
              <a:gd name="connsiteY412" fmla="*/ 6652152 h 6673820"/>
              <a:gd name="connsiteX413" fmla="*/ 5196045 w 11748700"/>
              <a:gd name="connsiteY413" fmla="*/ 6634817 h 6673820"/>
              <a:gd name="connsiteX414" fmla="*/ 4489660 w 11748700"/>
              <a:gd name="connsiteY414" fmla="*/ 6608815 h 6673820"/>
              <a:gd name="connsiteX415" fmla="*/ 4311981 w 11748700"/>
              <a:gd name="connsiteY415" fmla="*/ 6582813 h 6673820"/>
              <a:gd name="connsiteX416" fmla="*/ 4090965 w 11748700"/>
              <a:gd name="connsiteY416" fmla="*/ 6552478 h 6673820"/>
              <a:gd name="connsiteX417" fmla="*/ 3999958 w 11748700"/>
              <a:gd name="connsiteY417" fmla="*/ 6513475 h 6673820"/>
              <a:gd name="connsiteX418" fmla="*/ 3666267 w 11748700"/>
              <a:gd name="connsiteY418" fmla="*/ 6448470 h 6673820"/>
              <a:gd name="connsiteX419" fmla="*/ 3588261 w 11748700"/>
              <a:gd name="connsiteY419" fmla="*/ 6439803 h 6673820"/>
              <a:gd name="connsiteX420" fmla="*/ 3336910 w 11748700"/>
              <a:gd name="connsiteY420" fmla="*/ 6405134 h 6673820"/>
              <a:gd name="connsiteX421" fmla="*/ 3003219 w 11748700"/>
              <a:gd name="connsiteY421" fmla="*/ 6340129 h 6673820"/>
              <a:gd name="connsiteX422" fmla="*/ 2825539 w 11748700"/>
              <a:gd name="connsiteY422" fmla="*/ 6309793 h 6673820"/>
              <a:gd name="connsiteX423" fmla="*/ 2678195 w 11748700"/>
              <a:gd name="connsiteY423" fmla="*/ 6288125 h 6673820"/>
              <a:gd name="connsiteX424" fmla="*/ 2500515 w 11748700"/>
              <a:gd name="connsiteY424" fmla="*/ 6305460 h 6673820"/>
              <a:gd name="connsiteX425" fmla="*/ 2439844 w 11748700"/>
              <a:gd name="connsiteY425" fmla="*/ 6314127 h 6673820"/>
              <a:gd name="connsiteX426" fmla="*/ 2244830 w 11748700"/>
              <a:gd name="connsiteY426" fmla="*/ 6361797 h 6673820"/>
              <a:gd name="connsiteX427" fmla="*/ 2088819 w 11748700"/>
              <a:gd name="connsiteY427" fmla="*/ 6383465 h 6673820"/>
              <a:gd name="connsiteX428" fmla="*/ 2015147 w 11748700"/>
              <a:gd name="connsiteY428" fmla="*/ 6400800 h 6673820"/>
              <a:gd name="connsiteX429" fmla="*/ 1950142 w 11748700"/>
              <a:gd name="connsiteY429" fmla="*/ 6409467 h 6673820"/>
              <a:gd name="connsiteX430" fmla="*/ 1815799 w 11748700"/>
              <a:gd name="connsiteY430" fmla="*/ 6444137 h 6673820"/>
              <a:gd name="connsiteX431" fmla="*/ 1681456 w 11748700"/>
              <a:gd name="connsiteY431" fmla="*/ 6452804 h 6673820"/>
              <a:gd name="connsiteX432" fmla="*/ 1473440 w 11748700"/>
              <a:gd name="connsiteY432" fmla="*/ 6431136 h 6673820"/>
              <a:gd name="connsiteX433" fmla="*/ 1369433 w 11748700"/>
              <a:gd name="connsiteY433" fmla="*/ 6418135 h 6673820"/>
              <a:gd name="connsiteX434" fmla="*/ 1287093 w 11748700"/>
              <a:gd name="connsiteY434" fmla="*/ 6405134 h 6673820"/>
              <a:gd name="connsiteX435" fmla="*/ 1239423 w 11748700"/>
              <a:gd name="connsiteY435" fmla="*/ 6396466 h 6673820"/>
              <a:gd name="connsiteX436" fmla="*/ 1165751 w 11748700"/>
              <a:gd name="connsiteY436" fmla="*/ 6370464 h 6673820"/>
              <a:gd name="connsiteX437" fmla="*/ 1053076 w 11748700"/>
              <a:gd name="connsiteY437" fmla="*/ 6335795 h 6673820"/>
              <a:gd name="connsiteX438" fmla="*/ 892731 w 11748700"/>
              <a:gd name="connsiteY438" fmla="*/ 6244789 h 6673820"/>
              <a:gd name="connsiteX439" fmla="*/ 858062 w 11748700"/>
              <a:gd name="connsiteY439" fmla="*/ 6218787 h 6673820"/>
              <a:gd name="connsiteX440" fmla="*/ 775723 w 11748700"/>
              <a:gd name="connsiteY440" fmla="*/ 6149448 h 6673820"/>
              <a:gd name="connsiteX441" fmla="*/ 719385 w 11748700"/>
              <a:gd name="connsiteY441" fmla="*/ 6023773 h 6673820"/>
              <a:gd name="connsiteX442" fmla="*/ 654381 w 11748700"/>
              <a:gd name="connsiteY442" fmla="*/ 5950101 h 6673820"/>
              <a:gd name="connsiteX443" fmla="*/ 628379 w 11748700"/>
              <a:gd name="connsiteY443" fmla="*/ 5893763 h 6673820"/>
              <a:gd name="connsiteX444" fmla="*/ 576375 w 11748700"/>
              <a:gd name="connsiteY444" fmla="*/ 5802756 h 6673820"/>
              <a:gd name="connsiteX445" fmla="*/ 489702 w 11748700"/>
              <a:gd name="connsiteY445" fmla="*/ 5620743 h 6673820"/>
              <a:gd name="connsiteX446" fmla="*/ 476701 w 11748700"/>
              <a:gd name="connsiteY446" fmla="*/ 5551405 h 6673820"/>
              <a:gd name="connsiteX447" fmla="*/ 372693 w 11748700"/>
              <a:gd name="connsiteY447" fmla="*/ 5317388 h 6673820"/>
              <a:gd name="connsiteX448" fmla="*/ 359693 w 11748700"/>
              <a:gd name="connsiteY448" fmla="*/ 5269718 h 6673820"/>
              <a:gd name="connsiteX449" fmla="*/ 329357 w 11748700"/>
              <a:gd name="connsiteY449" fmla="*/ 5183045 h 6673820"/>
              <a:gd name="connsiteX450" fmla="*/ 281687 w 11748700"/>
              <a:gd name="connsiteY450" fmla="*/ 5083371 h 6673820"/>
              <a:gd name="connsiteX451" fmla="*/ 251351 w 11748700"/>
              <a:gd name="connsiteY451" fmla="*/ 5009699 h 6673820"/>
              <a:gd name="connsiteX452" fmla="*/ 238350 w 11748700"/>
              <a:gd name="connsiteY452" fmla="*/ 4970696 h 6673820"/>
              <a:gd name="connsiteX453" fmla="*/ 212348 w 11748700"/>
              <a:gd name="connsiteY453" fmla="*/ 4936027 h 6673820"/>
              <a:gd name="connsiteX454" fmla="*/ 177679 w 11748700"/>
              <a:gd name="connsiteY454" fmla="*/ 4849354 h 6673820"/>
              <a:gd name="connsiteX455" fmla="*/ 125675 w 11748700"/>
              <a:gd name="connsiteY455" fmla="*/ 4745346 h 6673820"/>
              <a:gd name="connsiteX456" fmla="*/ 99674 w 11748700"/>
              <a:gd name="connsiteY456" fmla="*/ 4654339 h 6673820"/>
              <a:gd name="connsiteX457" fmla="*/ 73672 w 11748700"/>
              <a:gd name="connsiteY457" fmla="*/ 4602336 h 6673820"/>
              <a:gd name="connsiteX458" fmla="*/ 69338 w 11748700"/>
              <a:gd name="connsiteY458" fmla="*/ 4580667 h 6673820"/>
              <a:gd name="connsiteX459" fmla="*/ 47670 w 11748700"/>
              <a:gd name="connsiteY459" fmla="*/ 4537331 h 6673820"/>
              <a:gd name="connsiteX460" fmla="*/ 39002 w 11748700"/>
              <a:gd name="connsiteY460" fmla="*/ 4515663 h 6673820"/>
              <a:gd name="connsiteX461" fmla="*/ 34669 w 11748700"/>
              <a:gd name="connsiteY461" fmla="*/ 4493994 h 6673820"/>
              <a:gd name="connsiteX462" fmla="*/ 30335 w 11748700"/>
              <a:gd name="connsiteY462" fmla="*/ 4450658 h 6673820"/>
              <a:gd name="connsiteX463" fmla="*/ 21668 w 11748700"/>
              <a:gd name="connsiteY463" fmla="*/ 4428990 h 6673820"/>
              <a:gd name="connsiteX464" fmla="*/ 13001 w 11748700"/>
              <a:gd name="connsiteY464" fmla="*/ 4359651 h 6673820"/>
              <a:gd name="connsiteX465" fmla="*/ 0 w 11748700"/>
              <a:gd name="connsiteY465" fmla="*/ 4238309 h 6673820"/>
              <a:gd name="connsiteX466" fmla="*/ 4333 w 11748700"/>
              <a:gd name="connsiteY466" fmla="*/ 4025960 h 6673820"/>
              <a:gd name="connsiteX467" fmla="*/ 13001 w 11748700"/>
              <a:gd name="connsiteY467" fmla="*/ 3999958 h 6673820"/>
              <a:gd name="connsiteX468" fmla="*/ 17334 w 11748700"/>
              <a:gd name="connsiteY468" fmla="*/ 3973956 h 6673820"/>
              <a:gd name="connsiteX469" fmla="*/ 26002 w 11748700"/>
              <a:gd name="connsiteY469" fmla="*/ 3930620 h 6673820"/>
              <a:gd name="connsiteX470" fmla="*/ 34669 w 11748700"/>
              <a:gd name="connsiteY470" fmla="*/ 3878616 h 6673820"/>
              <a:gd name="connsiteX471" fmla="*/ 43336 w 11748700"/>
              <a:gd name="connsiteY471" fmla="*/ 3861282 h 6673820"/>
              <a:gd name="connsiteX472" fmla="*/ 47670 w 11748700"/>
              <a:gd name="connsiteY472" fmla="*/ 3843947 h 6673820"/>
              <a:gd name="connsiteX473" fmla="*/ 56337 w 11748700"/>
              <a:gd name="connsiteY473" fmla="*/ 3826612 h 6673820"/>
              <a:gd name="connsiteX474" fmla="*/ 69338 w 11748700"/>
              <a:gd name="connsiteY474" fmla="*/ 3787610 h 6673820"/>
              <a:gd name="connsiteX475" fmla="*/ 78005 w 11748700"/>
              <a:gd name="connsiteY475" fmla="*/ 3770275 h 6673820"/>
              <a:gd name="connsiteX476" fmla="*/ 95340 w 11748700"/>
              <a:gd name="connsiteY476" fmla="*/ 3718271 h 6673820"/>
              <a:gd name="connsiteX477" fmla="*/ 104007 w 11748700"/>
              <a:gd name="connsiteY477" fmla="*/ 3696603 h 6673820"/>
              <a:gd name="connsiteX478" fmla="*/ 151677 w 11748700"/>
              <a:gd name="connsiteY478" fmla="*/ 3657600 h 6673820"/>
              <a:gd name="connsiteX479" fmla="*/ 294688 w 11748700"/>
              <a:gd name="connsiteY479" fmla="*/ 3661934 h 6673820"/>
              <a:gd name="connsiteX480" fmla="*/ 359693 w 11748700"/>
              <a:gd name="connsiteY480" fmla="*/ 3692269 h 6673820"/>
              <a:gd name="connsiteX481" fmla="*/ 377027 w 11748700"/>
              <a:gd name="connsiteY481" fmla="*/ 3709604 h 6673820"/>
              <a:gd name="connsiteX482" fmla="*/ 437698 w 11748700"/>
              <a:gd name="connsiteY482" fmla="*/ 3726938 h 6673820"/>
              <a:gd name="connsiteX483" fmla="*/ 511177 w 11748700"/>
              <a:gd name="connsiteY48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71188 w 11748700"/>
              <a:gd name="connsiteY122" fmla="*/ 4257106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657230 w 11748700"/>
              <a:gd name="connsiteY230" fmla="*/ 1220930 h 6673820"/>
              <a:gd name="connsiteX231" fmla="*/ 2648886 w 11748700"/>
              <a:gd name="connsiteY231" fmla="*/ 1095310 h 6673820"/>
              <a:gd name="connsiteX232" fmla="*/ 2686272 w 11748700"/>
              <a:gd name="connsiteY232" fmla="*/ 910256 h 6673820"/>
              <a:gd name="connsiteX233" fmla="*/ 2812538 w 11748700"/>
              <a:gd name="connsiteY233" fmla="*/ 905733 h 6673820"/>
              <a:gd name="connsiteX234" fmla="*/ 2847207 w 11748700"/>
              <a:gd name="connsiteY234" fmla="*/ 862396 h 6673820"/>
              <a:gd name="connsiteX235" fmla="*/ 2864542 w 11748700"/>
              <a:gd name="connsiteY235" fmla="*/ 840728 h 6673820"/>
              <a:gd name="connsiteX236" fmla="*/ 2881876 w 11748700"/>
              <a:gd name="connsiteY236" fmla="*/ 827727 h 6673820"/>
              <a:gd name="connsiteX237" fmla="*/ 2894877 w 11748700"/>
              <a:gd name="connsiteY237" fmla="*/ 819060 h 6673820"/>
              <a:gd name="connsiteX238" fmla="*/ 2912212 w 11748700"/>
              <a:gd name="connsiteY238" fmla="*/ 801725 h 6673820"/>
              <a:gd name="connsiteX239" fmla="*/ 3003219 w 11748700"/>
              <a:gd name="connsiteY239" fmla="*/ 775723 h 6673820"/>
              <a:gd name="connsiteX240" fmla="*/ 3115893 w 11748700"/>
              <a:gd name="connsiteY240" fmla="*/ 749721 h 6673820"/>
              <a:gd name="connsiteX241" fmla="*/ 3137562 w 11748700"/>
              <a:gd name="connsiteY241" fmla="*/ 741054 h 6673820"/>
              <a:gd name="connsiteX242" fmla="*/ 3163564 w 11748700"/>
              <a:gd name="connsiteY242" fmla="*/ 732387 h 6673820"/>
              <a:gd name="connsiteX243" fmla="*/ 3219901 w 11748700"/>
              <a:gd name="connsiteY243" fmla="*/ 702051 h 6673820"/>
              <a:gd name="connsiteX244" fmla="*/ 3237236 w 11748700"/>
              <a:gd name="connsiteY244" fmla="*/ 689050 h 6673820"/>
              <a:gd name="connsiteX245" fmla="*/ 3293573 w 11748700"/>
              <a:gd name="connsiteY245" fmla="*/ 663048 h 6673820"/>
              <a:gd name="connsiteX246" fmla="*/ 3323909 w 11748700"/>
              <a:gd name="connsiteY246" fmla="*/ 650047 h 6673820"/>
              <a:gd name="connsiteX247" fmla="*/ 3362911 w 11748700"/>
              <a:gd name="connsiteY247" fmla="*/ 641380 h 6673820"/>
              <a:gd name="connsiteX248" fmla="*/ 3488587 w 11748700"/>
              <a:gd name="connsiteY248" fmla="*/ 619712 h 6673820"/>
              <a:gd name="connsiteX249" fmla="*/ 3644599 w 11748700"/>
              <a:gd name="connsiteY249" fmla="*/ 598044 h 6673820"/>
              <a:gd name="connsiteX250" fmla="*/ 3731272 w 11748700"/>
              <a:gd name="connsiteY250" fmla="*/ 589376 h 6673820"/>
              <a:gd name="connsiteX251" fmla="*/ 3809277 w 11748700"/>
              <a:gd name="connsiteY251" fmla="*/ 576375 h 6673820"/>
              <a:gd name="connsiteX252" fmla="*/ 3891617 w 11748700"/>
              <a:gd name="connsiteY252" fmla="*/ 567708 h 6673820"/>
              <a:gd name="connsiteX253" fmla="*/ 4359651 w 11748700"/>
              <a:gd name="connsiteY253" fmla="*/ 533039 h 6673820"/>
              <a:gd name="connsiteX254" fmla="*/ 4428989 w 11748700"/>
              <a:gd name="connsiteY254" fmla="*/ 520038 h 6673820"/>
              <a:gd name="connsiteX255" fmla="*/ 4554665 w 11748700"/>
              <a:gd name="connsiteY255" fmla="*/ 507037 h 6673820"/>
              <a:gd name="connsiteX256" fmla="*/ 4654339 w 11748700"/>
              <a:gd name="connsiteY256" fmla="*/ 485369 h 6673820"/>
              <a:gd name="connsiteX257" fmla="*/ 4758347 w 11748700"/>
              <a:gd name="connsiteY257" fmla="*/ 437699 h 6673820"/>
              <a:gd name="connsiteX258" fmla="*/ 4888356 w 11748700"/>
              <a:gd name="connsiteY258" fmla="*/ 416030 h 6673820"/>
              <a:gd name="connsiteX259" fmla="*/ 5105039 w 11748700"/>
              <a:gd name="connsiteY259" fmla="*/ 364027 h 6673820"/>
              <a:gd name="connsiteX260" fmla="*/ 5209046 w 11748700"/>
              <a:gd name="connsiteY260" fmla="*/ 351026 h 6673820"/>
              <a:gd name="connsiteX261" fmla="*/ 5386726 w 11748700"/>
              <a:gd name="connsiteY261" fmla="*/ 329357 h 6673820"/>
              <a:gd name="connsiteX262" fmla="*/ 5560072 w 11748700"/>
              <a:gd name="connsiteY262" fmla="*/ 320690 h 6673820"/>
              <a:gd name="connsiteX263" fmla="*/ 5742085 w 11748700"/>
              <a:gd name="connsiteY263" fmla="*/ 312023 h 6673820"/>
              <a:gd name="connsiteX264" fmla="*/ 5958767 w 11748700"/>
              <a:gd name="connsiteY264" fmla="*/ 307689 h 6673820"/>
              <a:gd name="connsiteX265" fmla="*/ 6114779 w 11748700"/>
              <a:gd name="connsiteY265" fmla="*/ 303355 h 6673820"/>
              <a:gd name="connsiteX266" fmla="*/ 6270790 w 11748700"/>
              <a:gd name="connsiteY266" fmla="*/ 281687 h 6673820"/>
              <a:gd name="connsiteX267" fmla="*/ 6392132 w 11748700"/>
              <a:gd name="connsiteY267" fmla="*/ 268686 h 6673820"/>
              <a:gd name="connsiteX268" fmla="*/ 6695488 w 11748700"/>
              <a:gd name="connsiteY268" fmla="*/ 260019 h 6673820"/>
              <a:gd name="connsiteX269" fmla="*/ 6764826 w 11748700"/>
              <a:gd name="connsiteY269" fmla="*/ 251352 h 6673820"/>
              <a:gd name="connsiteX270" fmla="*/ 6907837 w 11748700"/>
              <a:gd name="connsiteY270" fmla="*/ 238351 h 6673820"/>
              <a:gd name="connsiteX271" fmla="*/ 6959840 w 11748700"/>
              <a:gd name="connsiteY271" fmla="*/ 229683 h 6673820"/>
              <a:gd name="connsiteX272" fmla="*/ 6998843 w 11748700"/>
              <a:gd name="connsiteY272" fmla="*/ 212349 h 6673820"/>
              <a:gd name="connsiteX273" fmla="*/ 7115852 w 11748700"/>
              <a:gd name="connsiteY273" fmla="*/ 199348 h 6673820"/>
              <a:gd name="connsiteX274" fmla="*/ 7159188 w 11748700"/>
              <a:gd name="connsiteY274" fmla="*/ 186347 h 6673820"/>
              <a:gd name="connsiteX275" fmla="*/ 7189524 w 11748700"/>
              <a:gd name="connsiteY275" fmla="*/ 182013 h 6673820"/>
              <a:gd name="connsiteX276" fmla="*/ 7380204 w 11748700"/>
              <a:gd name="connsiteY276" fmla="*/ 173346 h 6673820"/>
              <a:gd name="connsiteX277" fmla="*/ 7440875 w 11748700"/>
              <a:gd name="connsiteY277" fmla="*/ 164679 h 6673820"/>
              <a:gd name="connsiteX278" fmla="*/ 7466877 w 11748700"/>
              <a:gd name="connsiteY278" fmla="*/ 156011 h 6673820"/>
              <a:gd name="connsiteX279" fmla="*/ 7514548 w 11748700"/>
              <a:gd name="connsiteY279" fmla="*/ 143010 h 6673820"/>
              <a:gd name="connsiteX280" fmla="*/ 7527548 w 11748700"/>
              <a:gd name="connsiteY280" fmla="*/ 134343 h 6673820"/>
              <a:gd name="connsiteX281" fmla="*/ 7570885 w 11748700"/>
              <a:gd name="connsiteY281" fmla="*/ 121342 h 6673820"/>
              <a:gd name="connsiteX282" fmla="*/ 7609888 w 11748700"/>
              <a:gd name="connsiteY282" fmla="*/ 104008 h 6673820"/>
              <a:gd name="connsiteX283" fmla="*/ 7726896 w 11748700"/>
              <a:gd name="connsiteY283" fmla="*/ 82339 h 6673820"/>
              <a:gd name="connsiteX284" fmla="*/ 7752898 w 11748700"/>
              <a:gd name="connsiteY284" fmla="*/ 78006 h 6673820"/>
              <a:gd name="connsiteX285" fmla="*/ 7787567 w 11748700"/>
              <a:gd name="connsiteY285" fmla="*/ 73672 h 6673820"/>
              <a:gd name="connsiteX286" fmla="*/ 7804902 w 11748700"/>
              <a:gd name="connsiteY286" fmla="*/ 69338 h 6673820"/>
              <a:gd name="connsiteX287" fmla="*/ 7913243 w 11748700"/>
              <a:gd name="connsiteY287" fmla="*/ 65005 h 6673820"/>
              <a:gd name="connsiteX288" fmla="*/ 8021584 w 11748700"/>
              <a:gd name="connsiteY288" fmla="*/ 47670 h 6673820"/>
              <a:gd name="connsiteX289" fmla="*/ 8064921 w 11748700"/>
              <a:gd name="connsiteY289" fmla="*/ 34669 h 6673820"/>
              <a:gd name="connsiteX290" fmla="*/ 8099590 w 11748700"/>
              <a:gd name="connsiteY290" fmla="*/ 21668 h 6673820"/>
              <a:gd name="connsiteX291" fmla="*/ 8121258 w 11748700"/>
              <a:gd name="connsiteY291" fmla="*/ 13001 h 6673820"/>
              <a:gd name="connsiteX292" fmla="*/ 8134259 w 11748700"/>
              <a:gd name="connsiteY292" fmla="*/ 8667 h 6673820"/>
              <a:gd name="connsiteX293" fmla="*/ 8155928 w 11748700"/>
              <a:gd name="connsiteY293" fmla="*/ 0 h 6673820"/>
              <a:gd name="connsiteX294" fmla="*/ 8216599 w 11748700"/>
              <a:gd name="connsiteY294" fmla="*/ 4334 h 6673820"/>
              <a:gd name="connsiteX295" fmla="*/ 8238267 w 11748700"/>
              <a:gd name="connsiteY295" fmla="*/ 13001 h 6673820"/>
              <a:gd name="connsiteX296" fmla="*/ 8272936 w 11748700"/>
              <a:gd name="connsiteY296" fmla="*/ 17335 h 6673820"/>
              <a:gd name="connsiteX297" fmla="*/ 8303272 w 11748700"/>
              <a:gd name="connsiteY297" fmla="*/ 30336 h 6673820"/>
              <a:gd name="connsiteX298" fmla="*/ 8337941 w 11748700"/>
              <a:gd name="connsiteY298" fmla="*/ 34669 h 6673820"/>
              <a:gd name="connsiteX299" fmla="*/ 8476618 w 11748700"/>
              <a:gd name="connsiteY299" fmla="*/ 43337 h 6673820"/>
              <a:gd name="connsiteX300" fmla="*/ 8576292 w 11748700"/>
              <a:gd name="connsiteY300" fmla="*/ 47670 h 6673820"/>
              <a:gd name="connsiteX301" fmla="*/ 8671632 w 11748700"/>
              <a:gd name="connsiteY301" fmla="*/ 69338 h 6673820"/>
              <a:gd name="connsiteX302" fmla="*/ 8762639 w 11748700"/>
              <a:gd name="connsiteY302" fmla="*/ 78006 h 6673820"/>
              <a:gd name="connsiteX303" fmla="*/ 8892648 w 11748700"/>
              <a:gd name="connsiteY303" fmla="*/ 104008 h 6673820"/>
              <a:gd name="connsiteX304" fmla="*/ 8948985 w 11748700"/>
              <a:gd name="connsiteY304" fmla="*/ 117009 h 6673820"/>
              <a:gd name="connsiteX305" fmla="*/ 9187336 w 11748700"/>
              <a:gd name="connsiteY305" fmla="*/ 156011 h 6673820"/>
              <a:gd name="connsiteX306" fmla="*/ 9282676 w 11748700"/>
              <a:gd name="connsiteY306" fmla="*/ 173346 h 6673820"/>
              <a:gd name="connsiteX307" fmla="*/ 9404019 w 11748700"/>
              <a:gd name="connsiteY307" fmla="*/ 186347 h 6673820"/>
              <a:gd name="connsiteX308" fmla="*/ 9464690 w 11748700"/>
              <a:gd name="connsiteY308" fmla="*/ 195014 h 6673820"/>
              <a:gd name="connsiteX309" fmla="*/ 9698707 w 11748700"/>
              <a:gd name="connsiteY309" fmla="*/ 216683 h 6673820"/>
              <a:gd name="connsiteX310" fmla="*/ 9785380 w 11748700"/>
              <a:gd name="connsiteY310" fmla="*/ 229683 h 6673820"/>
              <a:gd name="connsiteX311" fmla="*/ 9885054 w 11748700"/>
              <a:gd name="connsiteY311" fmla="*/ 251352 h 6673820"/>
              <a:gd name="connsiteX312" fmla="*/ 9958726 w 11748700"/>
              <a:gd name="connsiteY312" fmla="*/ 255685 h 6673820"/>
              <a:gd name="connsiteX313" fmla="*/ 10114737 w 11748700"/>
              <a:gd name="connsiteY313" fmla="*/ 260019 h 6673820"/>
              <a:gd name="connsiteX314" fmla="*/ 10205744 w 11748700"/>
              <a:gd name="connsiteY314" fmla="*/ 273020 h 6673820"/>
              <a:gd name="connsiteX315" fmla="*/ 10357421 w 11748700"/>
              <a:gd name="connsiteY315" fmla="*/ 281687 h 6673820"/>
              <a:gd name="connsiteX316" fmla="*/ 10405092 w 11748700"/>
              <a:gd name="connsiteY316" fmla="*/ 286021 h 6673820"/>
              <a:gd name="connsiteX317" fmla="*/ 10452762 w 11748700"/>
              <a:gd name="connsiteY317" fmla="*/ 299022 h 6673820"/>
              <a:gd name="connsiteX318" fmla="*/ 10483097 w 11748700"/>
              <a:gd name="connsiteY318" fmla="*/ 303355 h 6673820"/>
              <a:gd name="connsiteX319" fmla="*/ 10552436 w 11748700"/>
              <a:gd name="connsiteY319" fmla="*/ 312023 h 6673820"/>
              <a:gd name="connsiteX320" fmla="*/ 10634775 w 11748700"/>
              <a:gd name="connsiteY320" fmla="*/ 333691 h 6673820"/>
              <a:gd name="connsiteX321" fmla="*/ 10717114 w 11748700"/>
              <a:gd name="connsiteY321" fmla="*/ 342358 h 6673820"/>
              <a:gd name="connsiteX322" fmla="*/ 10773452 w 11748700"/>
              <a:gd name="connsiteY322" fmla="*/ 364027 h 6673820"/>
              <a:gd name="connsiteX323" fmla="*/ 10842790 w 11748700"/>
              <a:gd name="connsiteY323" fmla="*/ 385695 h 6673820"/>
              <a:gd name="connsiteX324" fmla="*/ 10903461 w 11748700"/>
              <a:gd name="connsiteY324" fmla="*/ 390028 h 6673820"/>
              <a:gd name="connsiteX325" fmla="*/ 10981467 w 11748700"/>
              <a:gd name="connsiteY325" fmla="*/ 424698 h 6673820"/>
              <a:gd name="connsiteX326" fmla="*/ 11050805 w 11748700"/>
              <a:gd name="connsiteY326" fmla="*/ 442032 h 6673820"/>
              <a:gd name="connsiteX327" fmla="*/ 11133145 w 11748700"/>
              <a:gd name="connsiteY327" fmla="*/ 476701 h 6673820"/>
              <a:gd name="connsiteX328" fmla="*/ 11154813 w 11748700"/>
              <a:gd name="connsiteY328" fmla="*/ 485369 h 6673820"/>
              <a:gd name="connsiteX329" fmla="*/ 11232819 w 11748700"/>
              <a:gd name="connsiteY329" fmla="*/ 533039 h 6673820"/>
              <a:gd name="connsiteX330" fmla="*/ 11258820 w 11748700"/>
              <a:gd name="connsiteY330" fmla="*/ 554707 h 6673820"/>
              <a:gd name="connsiteX331" fmla="*/ 11328159 w 11748700"/>
              <a:gd name="connsiteY331" fmla="*/ 645714 h 6673820"/>
              <a:gd name="connsiteX332" fmla="*/ 11371495 w 11748700"/>
              <a:gd name="connsiteY332" fmla="*/ 754055 h 6673820"/>
              <a:gd name="connsiteX333" fmla="*/ 11397497 w 11748700"/>
              <a:gd name="connsiteY333" fmla="*/ 806059 h 6673820"/>
              <a:gd name="connsiteX334" fmla="*/ 11427833 w 11748700"/>
              <a:gd name="connsiteY334" fmla="*/ 931735 h 6673820"/>
              <a:gd name="connsiteX335" fmla="*/ 11458168 w 11748700"/>
              <a:gd name="connsiteY335" fmla="*/ 1014074 h 6673820"/>
              <a:gd name="connsiteX336" fmla="*/ 11462502 w 11748700"/>
              <a:gd name="connsiteY336" fmla="*/ 1087746 h 6673820"/>
              <a:gd name="connsiteX337" fmla="*/ 11475503 w 11748700"/>
              <a:gd name="connsiteY337" fmla="*/ 1126749 h 6673820"/>
              <a:gd name="connsiteX338" fmla="*/ 11488504 w 11748700"/>
              <a:gd name="connsiteY338" fmla="*/ 1330430 h 6673820"/>
              <a:gd name="connsiteX339" fmla="*/ 11523173 w 11748700"/>
              <a:gd name="connsiteY339" fmla="*/ 1677122 h 6673820"/>
              <a:gd name="connsiteX340" fmla="*/ 11518839 w 11748700"/>
              <a:gd name="connsiteY340" fmla="*/ 1954476 h 6673820"/>
              <a:gd name="connsiteX341" fmla="*/ 11510172 w 11748700"/>
              <a:gd name="connsiteY341" fmla="*/ 2084485 h 6673820"/>
              <a:gd name="connsiteX342" fmla="*/ 11518839 w 11748700"/>
              <a:gd name="connsiteY342" fmla="*/ 2283833 h 6673820"/>
              <a:gd name="connsiteX343" fmla="*/ 11583844 w 11748700"/>
              <a:gd name="connsiteY343" fmla="*/ 2379173 h 6673820"/>
              <a:gd name="connsiteX344" fmla="*/ 11605512 w 11748700"/>
              <a:gd name="connsiteY344" fmla="*/ 2439845 h 6673820"/>
              <a:gd name="connsiteX345" fmla="*/ 11609846 w 11748700"/>
              <a:gd name="connsiteY345" fmla="*/ 2487515 h 6673820"/>
              <a:gd name="connsiteX346" fmla="*/ 11622847 w 11748700"/>
              <a:gd name="connsiteY346" fmla="*/ 2556853 h 6673820"/>
              <a:gd name="connsiteX347" fmla="*/ 11618513 w 11748700"/>
              <a:gd name="connsiteY347" fmla="*/ 2786537 h 6673820"/>
              <a:gd name="connsiteX348" fmla="*/ 11614180 w 11748700"/>
              <a:gd name="connsiteY348" fmla="*/ 3089892 h 6673820"/>
              <a:gd name="connsiteX349" fmla="*/ 11596845 w 11748700"/>
              <a:gd name="connsiteY349" fmla="*/ 3211234 h 6673820"/>
              <a:gd name="connsiteX350" fmla="*/ 11583844 w 11748700"/>
              <a:gd name="connsiteY350" fmla="*/ 3328243 h 6673820"/>
              <a:gd name="connsiteX351" fmla="*/ 11575177 w 11748700"/>
              <a:gd name="connsiteY351" fmla="*/ 3423583 h 6673820"/>
              <a:gd name="connsiteX352" fmla="*/ 11562176 w 11748700"/>
              <a:gd name="connsiteY352" fmla="*/ 3666267 h 6673820"/>
              <a:gd name="connsiteX353" fmla="*/ 11575177 w 11748700"/>
              <a:gd name="connsiteY353" fmla="*/ 4025960 h 6673820"/>
              <a:gd name="connsiteX354" fmla="*/ 11592511 w 11748700"/>
              <a:gd name="connsiteY354" fmla="*/ 4108300 h 6673820"/>
              <a:gd name="connsiteX355" fmla="*/ 11631514 w 11748700"/>
              <a:gd name="connsiteY355" fmla="*/ 4333649 h 6673820"/>
              <a:gd name="connsiteX356" fmla="*/ 11653183 w 11748700"/>
              <a:gd name="connsiteY356" fmla="*/ 4411655 h 6673820"/>
              <a:gd name="connsiteX357" fmla="*/ 11666184 w 11748700"/>
              <a:gd name="connsiteY357" fmla="*/ 4498328 h 6673820"/>
              <a:gd name="connsiteX358" fmla="*/ 11674851 w 11748700"/>
              <a:gd name="connsiteY358" fmla="*/ 4541664 h 6673820"/>
              <a:gd name="connsiteX359" fmla="*/ 11687852 w 11748700"/>
              <a:gd name="connsiteY359" fmla="*/ 4658673 h 6673820"/>
              <a:gd name="connsiteX360" fmla="*/ 11692185 w 11748700"/>
              <a:gd name="connsiteY360" fmla="*/ 4715010 h 6673820"/>
              <a:gd name="connsiteX361" fmla="*/ 11700853 w 11748700"/>
              <a:gd name="connsiteY361" fmla="*/ 4771348 h 6673820"/>
              <a:gd name="connsiteX362" fmla="*/ 11709520 w 11748700"/>
              <a:gd name="connsiteY362" fmla="*/ 4923026 h 6673820"/>
              <a:gd name="connsiteX363" fmla="*/ 11718187 w 11748700"/>
              <a:gd name="connsiteY363" fmla="*/ 4983697 h 6673820"/>
              <a:gd name="connsiteX364" fmla="*/ 11726855 w 11748700"/>
              <a:gd name="connsiteY364" fmla="*/ 5079037 h 6673820"/>
              <a:gd name="connsiteX365" fmla="*/ 11731188 w 11748700"/>
              <a:gd name="connsiteY365" fmla="*/ 5105039 h 6673820"/>
              <a:gd name="connsiteX366" fmla="*/ 11744189 w 11748700"/>
              <a:gd name="connsiteY366" fmla="*/ 5230715 h 6673820"/>
              <a:gd name="connsiteX367" fmla="*/ 11726855 w 11748700"/>
              <a:gd name="connsiteY367" fmla="*/ 5690082 h 6673820"/>
              <a:gd name="connsiteX368" fmla="*/ 11687852 w 11748700"/>
              <a:gd name="connsiteY368" fmla="*/ 5785422 h 6673820"/>
              <a:gd name="connsiteX369" fmla="*/ 11670517 w 11748700"/>
              <a:gd name="connsiteY369" fmla="*/ 5815757 h 6673820"/>
              <a:gd name="connsiteX370" fmla="*/ 11601179 w 11748700"/>
              <a:gd name="connsiteY370" fmla="*/ 5859094 h 6673820"/>
              <a:gd name="connsiteX371" fmla="*/ 11458168 w 11748700"/>
              <a:gd name="connsiteY371" fmla="*/ 5919765 h 6673820"/>
              <a:gd name="connsiteX372" fmla="*/ 11401831 w 11748700"/>
              <a:gd name="connsiteY372" fmla="*/ 5963101 h 6673820"/>
              <a:gd name="connsiteX373" fmla="*/ 11297823 w 11748700"/>
              <a:gd name="connsiteY373" fmla="*/ 6032440 h 6673820"/>
              <a:gd name="connsiteX374" fmla="*/ 11258820 w 11748700"/>
              <a:gd name="connsiteY374" fmla="*/ 6075776 h 6673820"/>
              <a:gd name="connsiteX375" fmla="*/ 11198149 w 11748700"/>
              <a:gd name="connsiteY375" fmla="*/ 6123446 h 6673820"/>
              <a:gd name="connsiteX376" fmla="*/ 11098475 w 11748700"/>
              <a:gd name="connsiteY376" fmla="*/ 6210119 h 6673820"/>
              <a:gd name="connsiteX377" fmla="*/ 10942464 w 11748700"/>
              <a:gd name="connsiteY377" fmla="*/ 6327128 h 6673820"/>
              <a:gd name="connsiteX378" fmla="*/ 10634775 w 11748700"/>
              <a:gd name="connsiteY378" fmla="*/ 6461471 h 6673820"/>
              <a:gd name="connsiteX379" fmla="*/ 10461429 w 11748700"/>
              <a:gd name="connsiteY379" fmla="*/ 6478806 h 6673820"/>
              <a:gd name="connsiteX380" fmla="*/ 10041065 w 11748700"/>
              <a:gd name="connsiteY380" fmla="*/ 6487473 h 6673820"/>
              <a:gd name="connsiteX381" fmla="*/ 9967393 w 11748700"/>
              <a:gd name="connsiteY381" fmla="*/ 6491807 h 6673820"/>
              <a:gd name="connsiteX382" fmla="*/ 9885054 w 11748700"/>
              <a:gd name="connsiteY382" fmla="*/ 6509141 h 6673820"/>
              <a:gd name="connsiteX383" fmla="*/ 9798381 w 11748700"/>
              <a:gd name="connsiteY383" fmla="*/ 6522142 h 6673820"/>
              <a:gd name="connsiteX384" fmla="*/ 9681372 w 11748700"/>
              <a:gd name="connsiteY384" fmla="*/ 6548144 h 6673820"/>
              <a:gd name="connsiteX385" fmla="*/ 9486358 w 11748700"/>
              <a:gd name="connsiteY385" fmla="*/ 6574146 h 6673820"/>
              <a:gd name="connsiteX386" fmla="*/ 9278343 w 11748700"/>
              <a:gd name="connsiteY386" fmla="*/ 6613149 h 6673820"/>
              <a:gd name="connsiteX387" fmla="*/ 9209004 w 11748700"/>
              <a:gd name="connsiteY387" fmla="*/ 6630483 h 6673820"/>
              <a:gd name="connsiteX388" fmla="*/ 8775639 w 11748700"/>
              <a:gd name="connsiteY388" fmla="*/ 6647818 h 6673820"/>
              <a:gd name="connsiteX389" fmla="*/ 8463617 w 11748700"/>
              <a:gd name="connsiteY389" fmla="*/ 6656485 h 6673820"/>
              <a:gd name="connsiteX390" fmla="*/ 8368276 w 11748700"/>
              <a:gd name="connsiteY390" fmla="*/ 6660819 h 6673820"/>
              <a:gd name="connsiteX391" fmla="*/ 8216599 w 11748700"/>
              <a:gd name="connsiteY391" fmla="*/ 6665153 h 6673820"/>
              <a:gd name="connsiteX392" fmla="*/ 7848239 w 11748700"/>
              <a:gd name="connsiteY392" fmla="*/ 6656485 h 6673820"/>
              <a:gd name="connsiteX393" fmla="*/ 7800568 w 11748700"/>
              <a:gd name="connsiteY393" fmla="*/ 6652152 h 6673820"/>
              <a:gd name="connsiteX394" fmla="*/ 7748565 w 11748700"/>
              <a:gd name="connsiteY394" fmla="*/ 6643484 h 6673820"/>
              <a:gd name="connsiteX395" fmla="*/ 7614221 w 11748700"/>
              <a:gd name="connsiteY395" fmla="*/ 6634817 h 6673820"/>
              <a:gd name="connsiteX396" fmla="*/ 7432208 w 11748700"/>
              <a:gd name="connsiteY396" fmla="*/ 6600148 h 6673820"/>
              <a:gd name="connsiteX397" fmla="*/ 7319533 w 11748700"/>
              <a:gd name="connsiteY397" fmla="*/ 6574146 h 6673820"/>
              <a:gd name="connsiteX398" fmla="*/ 7276197 w 11748700"/>
              <a:gd name="connsiteY398" fmla="*/ 6569812 h 6673820"/>
              <a:gd name="connsiteX399" fmla="*/ 7011844 w 11748700"/>
              <a:gd name="connsiteY399" fmla="*/ 6548144 h 6673820"/>
              <a:gd name="connsiteX400" fmla="*/ 6925171 w 11748700"/>
              <a:gd name="connsiteY400" fmla="*/ 6565479 h 6673820"/>
              <a:gd name="connsiteX401" fmla="*/ 6912170 w 11748700"/>
              <a:gd name="connsiteY401" fmla="*/ 6569812 h 6673820"/>
              <a:gd name="connsiteX402" fmla="*/ 6890502 w 11748700"/>
              <a:gd name="connsiteY402" fmla="*/ 6582813 h 6673820"/>
              <a:gd name="connsiteX403" fmla="*/ 6795162 w 11748700"/>
              <a:gd name="connsiteY403" fmla="*/ 6634817 h 6673820"/>
              <a:gd name="connsiteX404" fmla="*/ 6691154 w 11748700"/>
              <a:gd name="connsiteY404" fmla="*/ 6643484 h 6673820"/>
              <a:gd name="connsiteX405" fmla="*/ 6617482 w 11748700"/>
              <a:gd name="connsiteY405" fmla="*/ 6656485 h 6673820"/>
              <a:gd name="connsiteX406" fmla="*/ 6582813 w 11748700"/>
              <a:gd name="connsiteY406" fmla="*/ 6665153 h 6673820"/>
              <a:gd name="connsiteX407" fmla="*/ 6548144 w 11748700"/>
              <a:gd name="connsiteY407" fmla="*/ 6669486 h 6673820"/>
              <a:gd name="connsiteX408" fmla="*/ 6517808 w 11748700"/>
              <a:gd name="connsiteY408" fmla="*/ 6673820 h 6673820"/>
              <a:gd name="connsiteX409" fmla="*/ 6015105 w 11748700"/>
              <a:gd name="connsiteY409" fmla="*/ 6669486 h 6673820"/>
              <a:gd name="connsiteX410" fmla="*/ 5915431 w 11748700"/>
              <a:gd name="connsiteY410" fmla="*/ 6647818 h 6673820"/>
              <a:gd name="connsiteX411" fmla="*/ 5538403 w 11748700"/>
              <a:gd name="connsiteY411" fmla="*/ 6652152 h 6673820"/>
              <a:gd name="connsiteX412" fmla="*/ 5196045 w 11748700"/>
              <a:gd name="connsiteY412" fmla="*/ 6634817 h 6673820"/>
              <a:gd name="connsiteX413" fmla="*/ 4489660 w 11748700"/>
              <a:gd name="connsiteY413" fmla="*/ 6608815 h 6673820"/>
              <a:gd name="connsiteX414" fmla="*/ 4311981 w 11748700"/>
              <a:gd name="connsiteY414" fmla="*/ 6582813 h 6673820"/>
              <a:gd name="connsiteX415" fmla="*/ 4090965 w 11748700"/>
              <a:gd name="connsiteY415" fmla="*/ 6552478 h 6673820"/>
              <a:gd name="connsiteX416" fmla="*/ 3999958 w 11748700"/>
              <a:gd name="connsiteY416" fmla="*/ 6513475 h 6673820"/>
              <a:gd name="connsiteX417" fmla="*/ 3666267 w 11748700"/>
              <a:gd name="connsiteY417" fmla="*/ 6448470 h 6673820"/>
              <a:gd name="connsiteX418" fmla="*/ 3588261 w 11748700"/>
              <a:gd name="connsiteY418" fmla="*/ 6439803 h 6673820"/>
              <a:gd name="connsiteX419" fmla="*/ 3336910 w 11748700"/>
              <a:gd name="connsiteY419" fmla="*/ 6405134 h 6673820"/>
              <a:gd name="connsiteX420" fmla="*/ 3003219 w 11748700"/>
              <a:gd name="connsiteY420" fmla="*/ 6340129 h 6673820"/>
              <a:gd name="connsiteX421" fmla="*/ 2825539 w 11748700"/>
              <a:gd name="connsiteY421" fmla="*/ 6309793 h 6673820"/>
              <a:gd name="connsiteX422" fmla="*/ 2678195 w 11748700"/>
              <a:gd name="connsiteY422" fmla="*/ 6288125 h 6673820"/>
              <a:gd name="connsiteX423" fmla="*/ 2500515 w 11748700"/>
              <a:gd name="connsiteY423" fmla="*/ 6305460 h 6673820"/>
              <a:gd name="connsiteX424" fmla="*/ 2439844 w 11748700"/>
              <a:gd name="connsiteY424" fmla="*/ 6314127 h 6673820"/>
              <a:gd name="connsiteX425" fmla="*/ 2244830 w 11748700"/>
              <a:gd name="connsiteY425" fmla="*/ 6361797 h 6673820"/>
              <a:gd name="connsiteX426" fmla="*/ 2088819 w 11748700"/>
              <a:gd name="connsiteY426" fmla="*/ 6383465 h 6673820"/>
              <a:gd name="connsiteX427" fmla="*/ 2015147 w 11748700"/>
              <a:gd name="connsiteY427" fmla="*/ 6400800 h 6673820"/>
              <a:gd name="connsiteX428" fmla="*/ 1950142 w 11748700"/>
              <a:gd name="connsiteY428" fmla="*/ 6409467 h 6673820"/>
              <a:gd name="connsiteX429" fmla="*/ 1815799 w 11748700"/>
              <a:gd name="connsiteY429" fmla="*/ 6444137 h 6673820"/>
              <a:gd name="connsiteX430" fmla="*/ 1681456 w 11748700"/>
              <a:gd name="connsiteY430" fmla="*/ 6452804 h 6673820"/>
              <a:gd name="connsiteX431" fmla="*/ 1473440 w 11748700"/>
              <a:gd name="connsiteY431" fmla="*/ 6431136 h 6673820"/>
              <a:gd name="connsiteX432" fmla="*/ 1369433 w 11748700"/>
              <a:gd name="connsiteY432" fmla="*/ 6418135 h 6673820"/>
              <a:gd name="connsiteX433" fmla="*/ 1287093 w 11748700"/>
              <a:gd name="connsiteY433" fmla="*/ 6405134 h 6673820"/>
              <a:gd name="connsiteX434" fmla="*/ 1239423 w 11748700"/>
              <a:gd name="connsiteY434" fmla="*/ 6396466 h 6673820"/>
              <a:gd name="connsiteX435" fmla="*/ 1165751 w 11748700"/>
              <a:gd name="connsiteY435" fmla="*/ 6370464 h 6673820"/>
              <a:gd name="connsiteX436" fmla="*/ 1053076 w 11748700"/>
              <a:gd name="connsiteY436" fmla="*/ 6335795 h 6673820"/>
              <a:gd name="connsiteX437" fmla="*/ 892731 w 11748700"/>
              <a:gd name="connsiteY437" fmla="*/ 6244789 h 6673820"/>
              <a:gd name="connsiteX438" fmla="*/ 858062 w 11748700"/>
              <a:gd name="connsiteY438" fmla="*/ 6218787 h 6673820"/>
              <a:gd name="connsiteX439" fmla="*/ 775723 w 11748700"/>
              <a:gd name="connsiteY439" fmla="*/ 6149448 h 6673820"/>
              <a:gd name="connsiteX440" fmla="*/ 719385 w 11748700"/>
              <a:gd name="connsiteY440" fmla="*/ 6023773 h 6673820"/>
              <a:gd name="connsiteX441" fmla="*/ 654381 w 11748700"/>
              <a:gd name="connsiteY441" fmla="*/ 5950101 h 6673820"/>
              <a:gd name="connsiteX442" fmla="*/ 628379 w 11748700"/>
              <a:gd name="connsiteY442" fmla="*/ 5893763 h 6673820"/>
              <a:gd name="connsiteX443" fmla="*/ 576375 w 11748700"/>
              <a:gd name="connsiteY443" fmla="*/ 5802756 h 6673820"/>
              <a:gd name="connsiteX444" fmla="*/ 489702 w 11748700"/>
              <a:gd name="connsiteY444" fmla="*/ 5620743 h 6673820"/>
              <a:gd name="connsiteX445" fmla="*/ 476701 w 11748700"/>
              <a:gd name="connsiteY445" fmla="*/ 5551405 h 6673820"/>
              <a:gd name="connsiteX446" fmla="*/ 372693 w 11748700"/>
              <a:gd name="connsiteY446" fmla="*/ 5317388 h 6673820"/>
              <a:gd name="connsiteX447" fmla="*/ 359693 w 11748700"/>
              <a:gd name="connsiteY447" fmla="*/ 5269718 h 6673820"/>
              <a:gd name="connsiteX448" fmla="*/ 329357 w 11748700"/>
              <a:gd name="connsiteY448" fmla="*/ 5183045 h 6673820"/>
              <a:gd name="connsiteX449" fmla="*/ 281687 w 11748700"/>
              <a:gd name="connsiteY449" fmla="*/ 5083371 h 6673820"/>
              <a:gd name="connsiteX450" fmla="*/ 251351 w 11748700"/>
              <a:gd name="connsiteY450" fmla="*/ 5009699 h 6673820"/>
              <a:gd name="connsiteX451" fmla="*/ 238350 w 11748700"/>
              <a:gd name="connsiteY451" fmla="*/ 4970696 h 6673820"/>
              <a:gd name="connsiteX452" fmla="*/ 212348 w 11748700"/>
              <a:gd name="connsiteY452" fmla="*/ 4936027 h 6673820"/>
              <a:gd name="connsiteX453" fmla="*/ 177679 w 11748700"/>
              <a:gd name="connsiteY453" fmla="*/ 4849354 h 6673820"/>
              <a:gd name="connsiteX454" fmla="*/ 125675 w 11748700"/>
              <a:gd name="connsiteY454" fmla="*/ 4745346 h 6673820"/>
              <a:gd name="connsiteX455" fmla="*/ 99674 w 11748700"/>
              <a:gd name="connsiteY455" fmla="*/ 4654339 h 6673820"/>
              <a:gd name="connsiteX456" fmla="*/ 73672 w 11748700"/>
              <a:gd name="connsiteY456" fmla="*/ 4602336 h 6673820"/>
              <a:gd name="connsiteX457" fmla="*/ 69338 w 11748700"/>
              <a:gd name="connsiteY457" fmla="*/ 4580667 h 6673820"/>
              <a:gd name="connsiteX458" fmla="*/ 47670 w 11748700"/>
              <a:gd name="connsiteY458" fmla="*/ 4537331 h 6673820"/>
              <a:gd name="connsiteX459" fmla="*/ 39002 w 11748700"/>
              <a:gd name="connsiteY459" fmla="*/ 4515663 h 6673820"/>
              <a:gd name="connsiteX460" fmla="*/ 34669 w 11748700"/>
              <a:gd name="connsiteY460" fmla="*/ 4493994 h 6673820"/>
              <a:gd name="connsiteX461" fmla="*/ 30335 w 11748700"/>
              <a:gd name="connsiteY461" fmla="*/ 4450658 h 6673820"/>
              <a:gd name="connsiteX462" fmla="*/ 21668 w 11748700"/>
              <a:gd name="connsiteY462" fmla="*/ 4428990 h 6673820"/>
              <a:gd name="connsiteX463" fmla="*/ 13001 w 11748700"/>
              <a:gd name="connsiteY463" fmla="*/ 4359651 h 6673820"/>
              <a:gd name="connsiteX464" fmla="*/ 0 w 11748700"/>
              <a:gd name="connsiteY464" fmla="*/ 4238309 h 6673820"/>
              <a:gd name="connsiteX465" fmla="*/ 4333 w 11748700"/>
              <a:gd name="connsiteY465" fmla="*/ 4025960 h 6673820"/>
              <a:gd name="connsiteX466" fmla="*/ 13001 w 11748700"/>
              <a:gd name="connsiteY466" fmla="*/ 3999958 h 6673820"/>
              <a:gd name="connsiteX467" fmla="*/ 17334 w 11748700"/>
              <a:gd name="connsiteY467" fmla="*/ 3973956 h 6673820"/>
              <a:gd name="connsiteX468" fmla="*/ 26002 w 11748700"/>
              <a:gd name="connsiteY468" fmla="*/ 3930620 h 6673820"/>
              <a:gd name="connsiteX469" fmla="*/ 34669 w 11748700"/>
              <a:gd name="connsiteY469" fmla="*/ 3878616 h 6673820"/>
              <a:gd name="connsiteX470" fmla="*/ 43336 w 11748700"/>
              <a:gd name="connsiteY470" fmla="*/ 3861282 h 6673820"/>
              <a:gd name="connsiteX471" fmla="*/ 47670 w 11748700"/>
              <a:gd name="connsiteY471" fmla="*/ 3843947 h 6673820"/>
              <a:gd name="connsiteX472" fmla="*/ 56337 w 11748700"/>
              <a:gd name="connsiteY472" fmla="*/ 3826612 h 6673820"/>
              <a:gd name="connsiteX473" fmla="*/ 69338 w 11748700"/>
              <a:gd name="connsiteY473" fmla="*/ 3787610 h 6673820"/>
              <a:gd name="connsiteX474" fmla="*/ 78005 w 11748700"/>
              <a:gd name="connsiteY474" fmla="*/ 3770275 h 6673820"/>
              <a:gd name="connsiteX475" fmla="*/ 95340 w 11748700"/>
              <a:gd name="connsiteY475" fmla="*/ 3718271 h 6673820"/>
              <a:gd name="connsiteX476" fmla="*/ 104007 w 11748700"/>
              <a:gd name="connsiteY476" fmla="*/ 3696603 h 6673820"/>
              <a:gd name="connsiteX477" fmla="*/ 151677 w 11748700"/>
              <a:gd name="connsiteY477" fmla="*/ 3657600 h 6673820"/>
              <a:gd name="connsiteX478" fmla="*/ 294688 w 11748700"/>
              <a:gd name="connsiteY478" fmla="*/ 3661934 h 6673820"/>
              <a:gd name="connsiteX479" fmla="*/ 359693 w 11748700"/>
              <a:gd name="connsiteY479" fmla="*/ 3692269 h 6673820"/>
              <a:gd name="connsiteX480" fmla="*/ 377027 w 11748700"/>
              <a:gd name="connsiteY480" fmla="*/ 3709604 h 6673820"/>
              <a:gd name="connsiteX481" fmla="*/ 437698 w 11748700"/>
              <a:gd name="connsiteY481" fmla="*/ 3726938 h 6673820"/>
              <a:gd name="connsiteX482" fmla="*/ 511177 w 11748700"/>
              <a:gd name="connsiteY48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71188 w 11748700"/>
              <a:gd name="connsiteY122" fmla="*/ 4257106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657230 w 11748700"/>
              <a:gd name="connsiteY230" fmla="*/ 1220930 h 6673820"/>
              <a:gd name="connsiteX231" fmla="*/ 2648886 w 11748700"/>
              <a:gd name="connsiteY231" fmla="*/ 1095310 h 6673820"/>
              <a:gd name="connsiteX232" fmla="*/ 2686272 w 11748700"/>
              <a:gd name="connsiteY232" fmla="*/ 910256 h 6673820"/>
              <a:gd name="connsiteX233" fmla="*/ 2847207 w 11748700"/>
              <a:gd name="connsiteY233" fmla="*/ 862396 h 6673820"/>
              <a:gd name="connsiteX234" fmla="*/ 2864542 w 11748700"/>
              <a:gd name="connsiteY234" fmla="*/ 840728 h 6673820"/>
              <a:gd name="connsiteX235" fmla="*/ 2881876 w 11748700"/>
              <a:gd name="connsiteY235" fmla="*/ 827727 h 6673820"/>
              <a:gd name="connsiteX236" fmla="*/ 2894877 w 11748700"/>
              <a:gd name="connsiteY236" fmla="*/ 819060 h 6673820"/>
              <a:gd name="connsiteX237" fmla="*/ 2912212 w 11748700"/>
              <a:gd name="connsiteY237" fmla="*/ 801725 h 6673820"/>
              <a:gd name="connsiteX238" fmla="*/ 3003219 w 11748700"/>
              <a:gd name="connsiteY238" fmla="*/ 775723 h 6673820"/>
              <a:gd name="connsiteX239" fmla="*/ 3115893 w 11748700"/>
              <a:gd name="connsiteY239" fmla="*/ 749721 h 6673820"/>
              <a:gd name="connsiteX240" fmla="*/ 3137562 w 11748700"/>
              <a:gd name="connsiteY240" fmla="*/ 741054 h 6673820"/>
              <a:gd name="connsiteX241" fmla="*/ 3163564 w 11748700"/>
              <a:gd name="connsiteY241" fmla="*/ 732387 h 6673820"/>
              <a:gd name="connsiteX242" fmla="*/ 3219901 w 11748700"/>
              <a:gd name="connsiteY242" fmla="*/ 702051 h 6673820"/>
              <a:gd name="connsiteX243" fmla="*/ 3237236 w 11748700"/>
              <a:gd name="connsiteY243" fmla="*/ 689050 h 6673820"/>
              <a:gd name="connsiteX244" fmla="*/ 3293573 w 11748700"/>
              <a:gd name="connsiteY244" fmla="*/ 663048 h 6673820"/>
              <a:gd name="connsiteX245" fmla="*/ 3323909 w 11748700"/>
              <a:gd name="connsiteY245" fmla="*/ 650047 h 6673820"/>
              <a:gd name="connsiteX246" fmla="*/ 3362911 w 11748700"/>
              <a:gd name="connsiteY246" fmla="*/ 641380 h 6673820"/>
              <a:gd name="connsiteX247" fmla="*/ 3488587 w 11748700"/>
              <a:gd name="connsiteY247" fmla="*/ 619712 h 6673820"/>
              <a:gd name="connsiteX248" fmla="*/ 3644599 w 11748700"/>
              <a:gd name="connsiteY248" fmla="*/ 598044 h 6673820"/>
              <a:gd name="connsiteX249" fmla="*/ 3731272 w 11748700"/>
              <a:gd name="connsiteY249" fmla="*/ 589376 h 6673820"/>
              <a:gd name="connsiteX250" fmla="*/ 3809277 w 11748700"/>
              <a:gd name="connsiteY250" fmla="*/ 576375 h 6673820"/>
              <a:gd name="connsiteX251" fmla="*/ 3891617 w 11748700"/>
              <a:gd name="connsiteY251" fmla="*/ 567708 h 6673820"/>
              <a:gd name="connsiteX252" fmla="*/ 4359651 w 11748700"/>
              <a:gd name="connsiteY252" fmla="*/ 533039 h 6673820"/>
              <a:gd name="connsiteX253" fmla="*/ 4428989 w 11748700"/>
              <a:gd name="connsiteY253" fmla="*/ 520038 h 6673820"/>
              <a:gd name="connsiteX254" fmla="*/ 4554665 w 11748700"/>
              <a:gd name="connsiteY254" fmla="*/ 507037 h 6673820"/>
              <a:gd name="connsiteX255" fmla="*/ 4654339 w 11748700"/>
              <a:gd name="connsiteY255" fmla="*/ 485369 h 6673820"/>
              <a:gd name="connsiteX256" fmla="*/ 4758347 w 11748700"/>
              <a:gd name="connsiteY256" fmla="*/ 437699 h 6673820"/>
              <a:gd name="connsiteX257" fmla="*/ 4888356 w 11748700"/>
              <a:gd name="connsiteY257" fmla="*/ 416030 h 6673820"/>
              <a:gd name="connsiteX258" fmla="*/ 5105039 w 11748700"/>
              <a:gd name="connsiteY258" fmla="*/ 364027 h 6673820"/>
              <a:gd name="connsiteX259" fmla="*/ 5209046 w 11748700"/>
              <a:gd name="connsiteY259" fmla="*/ 351026 h 6673820"/>
              <a:gd name="connsiteX260" fmla="*/ 5386726 w 11748700"/>
              <a:gd name="connsiteY260" fmla="*/ 329357 h 6673820"/>
              <a:gd name="connsiteX261" fmla="*/ 5560072 w 11748700"/>
              <a:gd name="connsiteY261" fmla="*/ 320690 h 6673820"/>
              <a:gd name="connsiteX262" fmla="*/ 5742085 w 11748700"/>
              <a:gd name="connsiteY262" fmla="*/ 312023 h 6673820"/>
              <a:gd name="connsiteX263" fmla="*/ 5958767 w 11748700"/>
              <a:gd name="connsiteY263" fmla="*/ 307689 h 6673820"/>
              <a:gd name="connsiteX264" fmla="*/ 6114779 w 11748700"/>
              <a:gd name="connsiteY264" fmla="*/ 303355 h 6673820"/>
              <a:gd name="connsiteX265" fmla="*/ 6270790 w 11748700"/>
              <a:gd name="connsiteY265" fmla="*/ 281687 h 6673820"/>
              <a:gd name="connsiteX266" fmla="*/ 6392132 w 11748700"/>
              <a:gd name="connsiteY266" fmla="*/ 268686 h 6673820"/>
              <a:gd name="connsiteX267" fmla="*/ 6695488 w 11748700"/>
              <a:gd name="connsiteY267" fmla="*/ 260019 h 6673820"/>
              <a:gd name="connsiteX268" fmla="*/ 6764826 w 11748700"/>
              <a:gd name="connsiteY268" fmla="*/ 251352 h 6673820"/>
              <a:gd name="connsiteX269" fmla="*/ 6907837 w 11748700"/>
              <a:gd name="connsiteY269" fmla="*/ 238351 h 6673820"/>
              <a:gd name="connsiteX270" fmla="*/ 6959840 w 11748700"/>
              <a:gd name="connsiteY270" fmla="*/ 229683 h 6673820"/>
              <a:gd name="connsiteX271" fmla="*/ 6998843 w 11748700"/>
              <a:gd name="connsiteY271" fmla="*/ 212349 h 6673820"/>
              <a:gd name="connsiteX272" fmla="*/ 7115852 w 11748700"/>
              <a:gd name="connsiteY272" fmla="*/ 199348 h 6673820"/>
              <a:gd name="connsiteX273" fmla="*/ 7159188 w 11748700"/>
              <a:gd name="connsiteY273" fmla="*/ 186347 h 6673820"/>
              <a:gd name="connsiteX274" fmla="*/ 7189524 w 11748700"/>
              <a:gd name="connsiteY274" fmla="*/ 182013 h 6673820"/>
              <a:gd name="connsiteX275" fmla="*/ 7380204 w 11748700"/>
              <a:gd name="connsiteY275" fmla="*/ 173346 h 6673820"/>
              <a:gd name="connsiteX276" fmla="*/ 7440875 w 11748700"/>
              <a:gd name="connsiteY276" fmla="*/ 164679 h 6673820"/>
              <a:gd name="connsiteX277" fmla="*/ 7466877 w 11748700"/>
              <a:gd name="connsiteY277" fmla="*/ 156011 h 6673820"/>
              <a:gd name="connsiteX278" fmla="*/ 7514548 w 11748700"/>
              <a:gd name="connsiteY278" fmla="*/ 143010 h 6673820"/>
              <a:gd name="connsiteX279" fmla="*/ 7527548 w 11748700"/>
              <a:gd name="connsiteY279" fmla="*/ 134343 h 6673820"/>
              <a:gd name="connsiteX280" fmla="*/ 7570885 w 11748700"/>
              <a:gd name="connsiteY280" fmla="*/ 121342 h 6673820"/>
              <a:gd name="connsiteX281" fmla="*/ 7609888 w 11748700"/>
              <a:gd name="connsiteY281" fmla="*/ 104008 h 6673820"/>
              <a:gd name="connsiteX282" fmla="*/ 7726896 w 11748700"/>
              <a:gd name="connsiteY282" fmla="*/ 82339 h 6673820"/>
              <a:gd name="connsiteX283" fmla="*/ 7752898 w 11748700"/>
              <a:gd name="connsiteY283" fmla="*/ 78006 h 6673820"/>
              <a:gd name="connsiteX284" fmla="*/ 7787567 w 11748700"/>
              <a:gd name="connsiteY284" fmla="*/ 73672 h 6673820"/>
              <a:gd name="connsiteX285" fmla="*/ 7804902 w 11748700"/>
              <a:gd name="connsiteY285" fmla="*/ 69338 h 6673820"/>
              <a:gd name="connsiteX286" fmla="*/ 7913243 w 11748700"/>
              <a:gd name="connsiteY286" fmla="*/ 65005 h 6673820"/>
              <a:gd name="connsiteX287" fmla="*/ 8021584 w 11748700"/>
              <a:gd name="connsiteY287" fmla="*/ 47670 h 6673820"/>
              <a:gd name="connsiteX288" fmla="*/ 8064921 w 11748700"/>
              <a:gd name="connsiteY288" fmla="*/ 34669 h 6673820"/>
              <a:gd name="connsiteX289" fmla="*/ 8099590 w 11748700"/>
              <a:gd name="connsiteY289" fmla="*/ 21668 h 6673820"/>
              <a:gd name="connsiteX290" fmla="*/ 8121258 w 11748700"/>
              <a:gd name="connsiteY290" fmla="*/ 13001 h 6673820"/>
              <a:gd name="connsiteX291" fmla="*/ 8134259 w 11748700"/>
              <a:gd name="connsiteY291" fmla="*/ 8667 h 6673820"/>
              <a:gd name="connsiteX292" fmla="*/ 8155928 w 11748700"/>
              <a:gd name="connsiteY292" fmla="*/ 0 h 6673820"/>
              <a:gd name="connsiteX293" fmla="*/ 8216599 w 11748700"/>
              <a:gd name="connsiteY293" fmla="*/ 4334 h 6673820"/>
              <a:gd name="connsiteX294" fmla="*/ 8238267 w 11748700"/>
              <a:gd name="connsiteY294" fmla="*/ 13001 h 6673820"/>
              <a:gd name="connsiteX295" fmla="*/ 8272936 w 11748700"/>
              <a:gd name="connsiteY295" fmla="*/ 17335 h 6673820"/>
              <a:gd name="connsiteX296" fmla="*/ 8303272 w 11748700"/>
              <a:gd name="connsiteY296" fmla="*/ 30336 h 6673820"/>
              <a:gd name="connsiteX297" fmla="*/ 8337941 w 11748700"/>
              <a:gd name="connsiteY297" fmla="*/ 34669 h 6673820"/>
              <a:gd name="connsiteX298" fmla="*/ 8476618 w 11748700"/>
              <a:gd name="connsiteY298" fmla="*/ 43337 h 6673820"/>
              <a:gd name="connsiteX299" fmla="*/ 8576292 w 11748700"/>
              <a:gd name="connsiteY299" fmla="*/ 47670 h 6673820"/>
              <a:gd name="connsiteX300" fmla="*/ 8671632 w 11748700"/>
              <a:gd name="connsiteY300" fmla="*/ 69338 h 6673820"/>
              <a:gd name="connsiteX301" fmla="*/ 8762639 w 11748700"/>
              <a:gd name="connsiteY301" fmla="*/ 78006 h 6673820"/>
              <a:gd name="connsiteX302" fmla="*/ 8892648 w 11748700"/>
              <a:gd name="connsiteY302" fmla="*/ 104008 h 6673820"/>
              <a:gd name="connsiteX303" fmla="*/ 8948985 w 11748700"/>
              <a:gd name="connsiteY303" fmla="*/ 117009 h 6673820"/>
              <a:gd name="connsiteX304" fmla="*/ 9187336 w 11748700"/>
              <a:gd name="connsiteY304" fmla="*/ 156011 h 6673820"/>
              <a:gd name="connsiteX305" fmla="*/ 9282676 w 11748700"/>
              <a:gd name="connsiteY305" fmla="*/ 173346 h 6673820"/>
              <a:gd name="connsiteX306" fmla="*/ 9404019 w 11748700"/>
              <a:gd name="connsiteY306" fmla="*/ 186347 h 6673820"/>
              <a:gd name="connsiteX307" fmla="*/ 9464690 w 11748700"/>
              <a:gd name="connsiteY307" fmla="*/ 195014 h 6673820"/>
              <a:gd name="connsiteX308" fmla="*/ 9698707 w 11748700"/>
              <a:gd name="connsiteY308" fmla="*/ 216683 h 6673820"/>
              <a:gd name="connsiteX309" fmla="*/ 9785380 w 11748700"/>
              <a:gd name="connsiteY309" fmla="*/ 229683 h 6673820"/>
              <a:gd name="connsiteX310" fmla="*/ 9885054 w 11748700"/>
              <a:gd name="connsiteY310" fmla="*/ 251352 h 6673820"/>
              <a:gd name="connsiteX311" fmla="*/ 9958726 w 11748700"/>
              <a:gd name="connsiteY311" fmla="*/ 255685 h 6673820"/>
              <a:gd name="connsiteX312" fmla="*/ 10114737 w 11748700"/>
              <a:gd name="connsiteY312" fmla="*/ 260019 h 6673820"/>
              <a:gd name="connsiteX313" fmla="*/ 10205744 w 11748700"/>
              <a:gd name="connsiteY313" fmla="*/ 273020 h 6673820"/>
              <a:gd name="connsiteX314" fmla="*/ 10357421 w 11748700"/>
              <a:gd name="connsiteY314" fmla="*/ 281687 h 6673820"/>
              <a:gd name="connsiteX315" fmla="*/ 10405092 w 11748700"/>
              <a:gd name="connsiteY315" fmla="*/ 286021 h 6673820"/>
              <a:gd name="connsiteX316" fmla="*/ 10452762 w 11748700"/>
              <a:gd name="connsiteY316" fmla="*/ 299022 h 6673820"/>
              <a:gd name="connsiteX317" fmla="*/ 10483097 w 11748700"/>
              <a:gd name="connsiteY317" fmla="*/ 303355 h 6673820"/>
              <a:gd name="connsiteX318" fmla="*/ 10552436 w 11748700"/>
              <a:gd name="connsiteY318" fmla="*/ 312023 h 6673820"/>
              <a:gd name="connsiteX319" fmla="*/ 10634775 w 11748700"/>
              <a:gd name="connsiteY319" fmla="*/ 333691 h 6673820"/>
              <a:gd name="connsiteX320" fmla="*/ 10717114 w 11748700"/>
              <a:gd name="connsiteY320" fmla="*/ 342358 h 6673820"/>
              <a:gd name="connsiteX321" fmla="*/ 10773452 w 11748700"/>
              <a:gd name="connsiteY321" fmla="*/ 364027 h 6673820"/>
              <a:gd name="connsiteX322" fmla="*/ 10842790 w 11748700"/>
              <a:gd name="connsiteY322" fmla="*/ 385695 h 6673820"/>
              <a:gd name="connsiteX323" fmla="*/ 10903461 w 11748700"/>
              <a:gd name="connsiteY323" fmla="*/ 390028 h 6673820"/>
              <a:gd name="connsiteX324" fmla="*/ 10981467 w 11748700"/>
              <a:gd name="connsiteY324" fmla="*/ 424698 h 6673820"/>
              <a:gd name="connsiteX325" fmla="*/ 11050805 w 11748700"/>
              <a:gd name="connsiteY325" fmla="*/ 442032 h 6673820"/>
              <a:gd name="connsiteX326" fmla="*/ 11133145 w 11748700"/>
              <a:gd name="connsiteY326" fmla="*/ 476701 h 6673820"/>
              <a:gd name="connsiteX327" fmla="*/ 11154813 w 11748700"/>
              <a:gd name="connsiteY327" fmla="*/ 485369 h 6673820"/>
              <a:gd name="connsiteX328" fmla="*/ 11232819 w 11748700"/>
              <a:gd name="connsiteY328" fmla="*/ 533039 h 6673820"/>
              <a:gd name="connsiteX329" fmla="*/ 11258820 w 11748700"/>
              <a:gd name="connsiteY329" fmla="*/ 554707 h 6673820"/>
              <a:gd name="connsiteX330" fmla="*/ 11328159 w 11748700"/>
              <a:gd name="connsiteY330" fmla="*/ 645714 h 6673820"/>
              <a:gd name="connsiteX331" fmla="*/ 11371495 w 11748700"/>
              <a:gd name="connsiteY331" fmla="*/ 754055 h 6673820"/>
              <a:gd name="connsiteX332" fmla="*/ 11397497 w 11748700"/>
              <a:gd name="connsiteY332" fmla="*/ 806059 h 6673820"/>
              <a:gd name="connsiteX333" fmla="*/ 11427833 w 11748700"/>
              <a:gd name="connsiteY333" fmla="*/ 931735 h 6673820"/>
              <a:gd name="connsiteX334" fmla="*/ 11458168 w 11748700"/>
              <a:gd name="connsiteY334" fmla="*/ 1014074 h 6673820"/>
              <a:gd name="connsiteX335" fmla="*/ 11462502 w 11748700"/>
              <a:gd name="connsiteY335" fmla="*/ 1087746 h 6673820"/>
              <a:gd name="connsiteX336" fmla="*/ 11475503 w 11748700"/>
              <a:gd name="connsiteY336" fmla="*/ 1126749 h 6673820"/>
              <a:gd name="connsiteX337" fmla="*/ 11488504 w 11748700"/>
              <a:gd name="connsiteY337" fmla="*/ 1330430 h 6673820"/>
              <a:gd name="connsiteX338" fmla="*/ 11523173 w 11748700"/>
              <a:gd name="connsiteY338" fmla="*/ 1677122 h 6673820"/>
              <a:gd name="connsiteX339" fmla="*/ 11518839 w 11748700"/>
              <a:gd name="connsiteY339" fmla="*/ 1954476 h 6673820"/>
              <a:gd name="connsiteX340" fmla="*/ 11510172 w 11748700"/>
              <a:gd name="connsiteY340" fmla="*/ 2084485 h 6673820"/>
              <a:gd name="connsiteX341" fmla="*/ 11518839 w 11748700"/>
              <a:gd name="connsiteY341" fmla="*/ 2283833 h 6673820"/>
              <a:gd name="connsiteX342" fmla="*/ 11583844 w 11748700"/>
              <a:gd name="connsiteY342" fmla="*/ 2379173 h 6673820"/>
              <a:gd name="connsiteX343" fmla="*/ 11605512 w 11748700"/>
              <a:gd name="connsiteY343" fmla="*/ 2439845 h 6673820"/>
              <a:gd name="connsiteX344" fmla="*/ 11609846 w 11748700"/>
              <a:gd name="connsiteY344" fmla="*/ 2487515 h 6673820"/>
              <a:gd name="connsiteX345" fmla="*/ 11622847 w 11748700"/>
              <a:gd name="connsiteY345" fmla="*/ 2556853 h 6673820"/>
              <a:gd name="connsiteX346" fmla="*/ 11618513 w 11748700"/>
              <a:gd name="connsiteY346" fmla="*/ 2786537 h 6673820"/>
              <a:gd name="connsiteX347" fmla="*/ 11614180 w 11748700"/>
              <a:gd name="connsiteY347" fmla="*/ 3089892 h 6673820"/>
              <a:gd name="connsiteX348" fmla="*/ 11596845 w 11748700"/>
              <a:gd name="connsiteY348" fmla="*/ 3211234 h 6673820"/>
              <a:gd name="connsiteX349" fmla="*/ 11583844 w 11748700"/>
              <a:gd name="connsiteY349" fmla="*/ 3328243 h 6673820"/>
              <a:gd name="connsiteX350" fmla="*/ 11575177 w 11748700"/>
              <a:gd name="connsiteY350" fmla="*/ 3423583 h 6673820"/>
              <a:gd name="connsiteX351" fmla="*/ 11562176 w 11748700"/>
              <a:gd name="connsiteY351" fmla="*/ 3666267 h 6673820"/>
              <a:gd name="connsiteX352" fmla="*/ 11575177 w 11748700"/>
              <a:gd name="connsiteY352" fmla="*/ 4025960 h 6673820"/>
              <a:gd name="connsiteX353" fmla="*/ 11592511 w 11748700"/>
              <a:gd name="connsiteY353" fmla="*/ 4108300 h 6673820"/>
              <a:gd name="connsiteX354" fmla="*/ 11631514 w 11748700"/>
              <a:gd name="connsiteY354" fmla="*/ 4333649 h 6673820"/>
              <a:gd name="connsiteX355" fmla="*/ 11653183 w 11748700"/>
              <a:gd name="connsiteY355" fmla="*/ 4411655 h 6673820"/>
              <a:gd name="connsiteX356" fmla="*/ 11666184 w 11748700"/>
              <a:gd name="connsiteY356" fmla="*/ 4498328 h 6673820"/>
              <a:gd name="connsiteX357" fmla="*/ 11674851 w 11748700"/>
              <a:gd name="connsiteY357" fmla="*/ 4541664 h 6673820"/>
              <a:gd name="connsiteX358" fmla="*/ 11687852 w 11748700"/>
              <a:gd name="connsiteY358" fmla="*/ 4658673 h 6673820"/>
              <a:gd name="connsiteX359" fmla="*/ 11692185 w 11748700"/>
              <a:gd name="connsiteY359" fmla="*/ 4715010 h 6673820"/>
              <a:gd name="connsiteX360" fmla="*/ 11700853 w 11748700"/>
              <a:gd name="connsiteY360" fmla="*/ 4771348 h 6673820"/>
              <a:gd name="connsiteX361" fmla="*/ 11709520 w 11748700"/>
              <a:gd name="connsiteY361" fmla="*/ 4923026 h 6673820"/>
              <a:gd name="connsiteX362" fmla="*/ 11718187 w 11748700"/>
              <a:gd name="connsiteY362" fmla="*/ 4983697 h 6673820"/>
              <a:gd name="connsiteX363" fmla="*/ 11726855 w 11748700"/>
              <a:gd name="connsiteY363" fmla="*/ 5079037 h 6673820"/>
              <a:gd name="connsiteX364" fmla="*/ 11731188 w 11748700"/>
              <a:gd name="connsiteY364" fmla="*/ 5105039 h 6673820"/>
              <a:gd name="connsiteX365" fmla="*/ 11744189 w 11748700"/>
              <a:gd name="connsiteY365" fmla="*/ 5230715 h 6673820"/>
              <a:gd name="connsiteX366" fmla="*/ 11726855 w 11748700"/>
              <a:gd name="connsiteY366" fmla="*/ 5690082 h 6673820"/>
              <a:gd name="connsiteX367" fmla="*/ 11687852 w 11748700"/>
              <a:gd name="connsiteY367" fmla="*/ 5785422 h 6673820"/>
              <a:gd name="connsiteX368" fmla="*/ 11670517 w 11748700"/>
              <a:gd name="connsiteY368" fmla="*/ 5815757 h 6673820"/>
              <a:gd name="connsiteX369" fmla="*/ 11601179 w 11748700"/>
              <a:gd name="connsiteY369" fmla="*/ 5859094 h 6673820"/>
              <a:gd name="connsiteX370" fmla="*/ 11458168 w 11748700"/>
              <a:gd name="connsiteY370" fmla="*/ 5919765 h 6673820"/>
              <a:gd name="connsiteX371" fmla="*/ 11401831 w 11748700"/>
              <a:gd name="connsiteY371" fmla="*/ 5963101 h 6673820"/>
              <a:gd name="connsiteX372" fmla="*/ 11297823 w 11748700"/>
              <a:gd name="connsiteY372" fmla="*/ 6032440 h 6673820"/>
              <a:gd name="connsiteX373" fmla="*/ 11258820 w 11748700"/>
              <a:gd name="connsiteY373" fmla="*/ 6075776 h 6673820"/>
              <a:gd name="connsiteX374" fmla="*/ 11198149 w 11748700"/>
              <a:gd name="connsiteY374" fmla="*/ 6123446 h 6673820"/>
              <a:gd name="connsiteX375" fmla="*/ 11098475 w 11748700"/>
              <a:gd name="connsiteY375" fmla="*/ 6210119 h 6673820"/>
              <a:gd name="connsiteX376" fmla="*/ 10942464 w 11748700"/>
              <a:gd name="connsiteY376" fmla="*/ 6327128 h 6673820"/>
              <a:gd name="connsiteX377" fmla="*/ 10634775 w 11748700"/>
              <a:gd name="connsiteY377" fmla="*/ 6461471 h 6673820"/>
              <a:gd name="connsiteX378" fmla="*/ 10461429 w 11748700"/>
              <a:gd name="connsiteY378" fmla="*/ 6478806 h 6673820"/>
              <a:gd name="connsiteX379" fmla="*/ 10041065 w 11748700"/>
              <a:gd name="connsiteY379" fmla="*/ 6487473 h 6673820"/>
              <a:gd name="connsiteX380" fmla="*/ 9967393 w 11748700"/>
              <a:gd name="connsiteY380" fmla="*/ 6491807 h 6673820"/>
              <a:gd name="connsiteX381" fmla="*/ 9885054 w 11748700"/>
              <a:gd name="connsiteY381" fmla="*/ 6509141 h 6673820"/>
              <a:gd name="connsiteX382" fmla="*/ 9798381 w 11748700"/>
              <a:gd name="connsiteY382" fmla="*/ 6522142 h 6673820"/>
              <a:gd name="connsiteX383" fmla="*/ 9681372 w 11748700"/>
              <a:gd name="connsiteY383" fmla="*/ 6548144 h 6673820"/>
              <a:gd name="connsiteX384" fmla="*/ 9486358 w 11748700"/>
              <a:gd name="connsiteY384" fmla="*/ 6574146 h 6673820"/>
              <a:gd name="connsiteX385" fmla="*/ 9278343 w 11748700"/>
              <a:gd name="connsiteY385" fmla="*/ 6613149 h 6673820"/>
              <a:gd name="connsiteX386" fmla="*/ 9209004 w 11748700"/>
              <a:gd name="connsiteY386" fmla="*/ 6630483 h 6673820"/>
              <a:gd name="connsiteX387" fmla="*/ 8775639 w 11748700"/>
              <a:gd name="connsiteY387" fmla="*/ 6647818 h 6673820"/>
              <a:gd name="connsiteX388" fmla="*/ 8463617 w 11748700"/>
              <a:gd name="connsiteY388" fmla="*/ 6656485 h 6673820"/>
              <a:gd name="connsiteX389" fmla="*/ 8368276 w 11748700"/>
              <a:gd name="connsiteY389" fmla="*/ 6660819 h 6673820"/>
              <a:gd name="connsiteX390" fmla="*/ 8216599 w 11748700"/>
              <a:gd name="connsiteY390" fmla="*/ 6665153 h 6673820"/>
              <a:gd name="connsiteX391" fmla="*/ 7848239 w 11748700"/>
              <a:gd name="connsiteY391" fmla="*/ 6656485 h 6673820"/>
              <a:gd name="connsiteX392" fmla="*/ 7800568 w 11748700"/>
              <a:gd name="connsiteY392" fmla="*/ 6652152 h 6673820"/>
              <a:gd name="connsiteX393" fmla="*/ 7748565 w 11748700"/>
              <a:gd name="connsiteY393" fmla="*/ 6643484 h 6673820"/>
              <a:gd name="connsiteX394" fmla="*/ 7614221 w 11748700"/>
              <a:gd name="connsiteY394" fmla="*/ 6634817 h 6673820"/>
              <a:gd name="connsiteX395" fmla="*/ 7432208 w 11748700"/>
              <a:gd name="connsiteY395" fmla="*/ 6600148 h 6673820"/>
              <a:gd name="connsiteX396" fmla="*/ 7319533 w 11748700"/>
              <a:gd name="connsiteY396" fmla="*/ 6574146 h 6673820"/>
              <a:gd name="connsiteX397" fmla="*/ 7276197 w 11748700"/>
              <a:gd name="connsiteY397" fmla="*/ 6569812 h 6673820"/>
              <a:gd name="connsiteX398" fmla="*/ 7011844 w 11748700"/>
              <a:gd name="connsiteY398" fmla="*/ 6548144 h 6673820"/>
              <a:gd name="connsiteX399" fmla="*/ 6925171 w 11748700"/>
              <a:gd name="connsiteY399" fmla="*/ 6565479 h 6673820"/>
              <a:gd name="connsiteX400" fmla="*/ 6912170 w 11748700"/>
              <a:gd name="connsiteY400" fmla="*/ 6569812 h 6673820"/>
              <a:gd name="connsiteX401" fmla="*/ 6890502 w 11748700"/>
              <a:gd name="connsiteY401" fmla="*/ 6582813 h 6673820"/>
              <a:gd name="connsiteX402" fmla="*/ 6795162 w 11748700"/>
              <a:gd name="connsiteY402" fmla="*/ 6634817 h 6673820"/>
              <a:gd name="connsiteX403" fmla="*/ 6691154 w 11748700"/>
              <a:gd name="connsiteY403" fmla="*/ 6643484 h 6673820"/>
              <a:gd name="connsiteX404" fmla="*/ 6617482 w 11748700"/>
              <a:gd name="connsiteY404" fmla="*/ 6656485 h 6673820"/>
              <a:gd name="connsiteX405" fmla="*/ 6582813 w 11748700"/>
              <a:gd name="connsiteY405" fmla="*/ 6665153 h 6673820"/>
              <a:gd name="connsiteX406" fmla="*/ 6548144 w 11748700"/>
              <a:gd name="connsiteY406" fmla="*/ 6669486 h 6673820"/>
              <a:gd name="connsiteX407" fmla="*/ 6517808 w 11748700"/>
              <a:gd name="connsiteY407" fmla="*/ 6673820 h 6673820"/>
              <a:gd name="connsiteX408" fmla="*/ 6015105 w 11748700"/>
              <a:gd name="connsiteY408" fmla="*/ 6669486 h 6673820"/>
              <a:gd name="connsiteX409" fmla="*/ 5915431 w 11748700"/>
              <a:gd name="connsiteY409" fmla="*/ 6647818 h 6673820"/>
              <a:gd name="connsiteX410" fmla="*/ 5538403 w 11748700"/>
              <a:gd name="connsiteY410" fmla="*/ 6652152 h 6673820"/>
              <a:gd name="connsiteX411" fmla="*/ 5196045 w 11748700"/>
              <a:gd name="connsiteY411" fmla="*/ 6634817 h 6673820"/>
              <a:gd name="connsiteX412" fmla="*/ 4489660 w 11748700"/>
              <a:gd name="connsiteY412" fmla="*/ 6608815 h 6673820"/>
              <a:gd name="connsiteX413" fmla="*/ 4311981 w 11748700"/>
              <a:gd name="connsiteY413" fmla="*/ 6582813 h 6673820"/>
              <a:gd name="connsiteX414" fmla="*/ 4090965 w 11748700"/>
              <a:gd name="connsiteY414" fmla="*/ 6552478 h 6673820"/>
              <a:gd name="connsiteX415" fmla="*/ 3999958 w 11748700"/>
              <a:gd name="connsiteY415" fmla="*/ 6513475 h 6673820"/>
              <a:gd name="connsiteX416" fmla="*/ 3666267 w 11748700"/>
              <a:gd name="connsiteY416" fmla="*/ 6448470 h 6673820"/>
              <a:gd name="connsiteX417" fmla="*/ 3588261 w 11748700"/>
              <a:gd name="connsiteY417" fmla="*/ 6439803 h 6673820"/>
              <a:gd name="connsiteX418" fmla="*/ 3336910 w 11748700"/>
              <a:gd name="connsiteY418" fmla="*/ 6405134 h 6673820"/>
              <a:gd name="connsiteX419" fmla="*/ 3003219 w 11748700"/>
              <a:gd name="connsiteY419" fmla="*/ 6340129 h 6673820"/>
              <a:gd name="connsiteX420" fmla="*/ 2825539 w 11748700"/>
              <a:gd name="connsiteY420" fmla="*/ 6309793 h 6673820"/>
              <a:gd name="connsiteX421" fmla="*/ 2678195 w 11748700"/>
              <a:gd name="connsiteY421" fmla="*/ 6288125 h 6673820"/>
              <a:gd name="connsiteX422" fmla="*/ 2500515 w 11748700"/>
              <a:gd name="connsiteY422" fmla="*/ 6305460 h 6673820"/>
              <a:gd name="connsiteX423" fmla="*/ 2439844 w 11748700"/>
              <a:gd name="connsiteY423" fmla="*/ 6314127 h 6673820"/>
              <a:gd name="connsiteX424" fmla="*/ 2244830 w 11748700"/>
              <a:gd name="connsiteY424" fmla="*/ 6361797 h 6673820"/>
              <a:gd name="connsiteX425" fmla="*/ 2088819 w 11748700"/>
              <a:gd name="connsiteY425" fmla="*/ 6383465 h 6673820"/>
              <a:gd name="connsiteX426" fmla="*/ 2015147 w 11748700"/>
              <a:gd name="connsiteY426" fmla="*/ 6400800 h 6673820"/>
              <a:gd name="connsiteX427" fmla="*/ 1950142 w 11748700"/>
              <a:gd name="connsiteY427" fmla="*/ 6409467 h 6673820"/>
              <a:gd name="connsiteX428" fmla="*/ 1815799 w 11748700"/>
              <a:gd name="connsiteY428" fmla="*/ 6444137 h 6673820"/>
              <a:gd name="connsiteX429" fmla="*/ 1681456 w 11748700"/>
              <a:gd name="connsiteY429" fmla="*/ 6452804 h 6673820"/>
              <a:gd name="connsiteX430" fmla="*/ 1473440 w 11748700"/>
              <a:gd name="connsiteY430" fmla="*/ 6431136 h 6673820"/>
              <a:gd name="connsiteX431" fmla="*/ 1369433 w 11748700"/>
              <a:gd name="connsiteY431" fmla="*/ 6418135 h 6673820"/>
              <a:gd name="connsiteX432" fmla="*/ 1287093 w 11748700"/>
              <a:gd name="connsiteY432" fmla="*/ 6405134 h 6673820"/>
              <a:gd name="connsiteX433" fmla="*/ 1239423 w 11748700"/>
              <a:gd name="connsiteY433" fmla="*/ 6396466 h 6673820"/>
              <a:gd name="connsiteX434" fmla="*/ 1165751 w 11748700"/>
              <a:gd name="connsiteY434" fmla="*/ 6370464 h 6673820"/>
              <a:gd name="connsiteX435" fmla="*/ 1053076 w 11748700"/>
              <a:gd name="connsiteY435" fmla="*/ 6335795 h 6673820"/>
              <a:gd name="connsiteX436" fmla="*/ 892731 w 11748700"/>
              <a:gd name="connsiteY436" fmla="*/ 6244789 h 6673820"/>
              <a:gd name="connsiteX437" fmla="*/ 858062 w 11748700"/>
              <a:gd name="connsiteY437" fmla="*/ 6218787 h 6673820"/>
              <a:gd name="connsiteX438" fmla="*/ 775723 w 11748700"/>
              <a:gd name="connsiteY438" fmla="*/ 6149448 h 6673820"/>
              <a:gd name="connsiteX439" fmla="*/ 719385 w 11748700"/>
              <a:gd name="connsiteY439" fmla="*/ 6023773 h 6673820"/>
              <a:gd name="connsiteX440" fmla="*/ 654381 w 11748700"/>
              <a:gd name="connsiteY440" fmla="*/ 5950101 h 6673820"/>
              <a:gd name="connsiteX441" fmla="*/ 628379 w 11748700"/>
              <a:gd name="connsiteY441" fmla="*/ 5893763 h 6673820"/>
              <a:gd name="connsiteX442" fmla="*/ 576375 w 11748700"/>
              <a:gd name="connsiteY442" fmla="*/ 5802756 h 6673820"/>
              <a:gd name="connsiteX443" fmla="*/ 489702 w 11748700"/>
              <a:gd name="connsiteY443" fmla="*/ 5620743 h 6673820"/>
              <a:gd name="connsiteX444" fmla="*/ 476701 w 11748700"/>
              <a:gd name="connsiteY444" fmla="*/ 5551405 h 6673820"/>
              <a:gd name="connsiteX445" fmla="*/ 372693 w 11748700"/>
              <a:gd name="connsiteY445" fmla="*/ 5317388 h 6673820"/>
              <a:gd name="connsiteX446" fmla="*/ 359693 w 11748700"/>
              <a:gd name="connsiteY446" fmla="*/ 5269718 h 6673820"/>
              <a:gd name="connsiteX447" fmla="*/ 329357 w 11748700"/>
              <a:gd name="connsiteY447" fmla="*/ 5183045 h 6673820"/>
              <a:gd name="connsiteX448" fmla="*/ 281687 w 11748700"/>
              <a:gd name="connsiteY448" fmla="*/ 5083371 h 6673820"/>
              <a:gd name="connsiteX449" fmla="*/ 251351 w 11748700"/>
              <a:gd name="connsiteY449" fmla="*/ 5009699 h 6673820"/>
              <a:gd name="connsiteX450" fmla="*/ 238350 w 11748700"/>
              <a:gd name="connsiteY450" fmla="*/ 4970696 h 6673820"/>
              <a:gd name="connsiteX451" fmla="*/ 212348 w 11748700"/>
              <a:gd name="connsiteY451" fmla="*/ 4936027 h 6673820"/>
              <a:gd name="connsiteX452" fmla="*/ 177679 w 11748700"/>
              <a:gd name="connsiteY452" fmla="*/ 4849354 h 6673820"/>
              <a:gd name="connsiteX453" fmla="*/ 125675 w 11748700"/>
              <a:gd name="connsiteY453" fmla="*/ 4745346 h 6673820"/>
              <a:gd name="connsiteX454" fmla="*/ 99674 w 11748700"/>
              <a:gd name="connsiteY454" fmla="*/ 4654339 h 6673820"/>
              <a:gd name="connsiteX455" fmla="*/ 73672 w 11748700"/>
              <a:gd name="connsiteY455" fmla="*/ 4602336 h 6673820"/>
              <a:gd name="connsiteX456" fmla="*/ 69338 w 11748700"/>
              <a:gd name="connsiteY456" fmla="*/ 4580667 h 6673820"/>
              <a:gd name="connsiteX457" fmla="*/ 47670 w 11748700"/>
              <a:gd name="connsiteY457" fmla="*/ 4537331 h 6673820"/>
              <a:gd name="connsiteX458" fmla="*/ 39002 w 11748700"/>
              <a:gd name="connsiteY458" fmla="*/ 4515663 h 6673820"/>
              <a:gd name="connsiteX459" fmla="*/ 34669 w 11748700"/>
              <a:gd name="connsiteY459" fmla="*/ 4493994 h 6673820"/>
              <a:gd name="connsiteX460" fmla="*/ 30335 w 11748700"/>
              <a:gd name="connsiteY460" fmla="*/ 4450658 h 6673820"/>
              <a:gd name="connsiteX461" fmla="*/ 21668 w 11748700"/>
              <a:gd name="connsiteY461" fmla="*/ 4428990 h 6673820"/>
              <a:gd name="connsiteX462" fmla="*/ 13001 w 11748700"/>
              <a:gd name="connsiteY462" fmla="*/ 4359651 h 6673820"/>
              <a:gd name="connsiteX463" fmla="*/ 0 w 11748700"/>
              <a:gd name="connsiteY463" fmla="*/ 4238309 h 6673820"/>
              <a:gd name="connsiteX464" fmla="*/ 4333 w 11748700"/>
              <a:gd name="connsiteY464" fmla="*/ 4025960 h 6673820"/>
              <a:gd name="connsiteX465" fmla="*/ 13001 w 11748700"/>
              <a:gd name="connsiteY465" fmla="*/ 3999958 h 6673820"/>
              <a:gd name="connsiteX466" fmla="*/ 17334 w 11748700"/>
              <a:gd name="connsiteY466" fmla="*/ 3973956 h 6673820"/>
              <a:gd name="connsiteX467" fmla="*/ 26002 w 11748700"/>
              <a:gd name="connsiteY467" fmla="*/ 3930620 h 6673820"/>
              <a:gd name="connsiteX468" fmla="*/ 34669 w 11748700"/>
              <a:gd name="connsiteY468" fmla="*/ 3878616 h 6673820"/>
              <a:gd name="connsiteX469" fmla="*/ 43336 w 11748700"/>
              <a:gd name="connsiteY469" fmla="*/ 3861282 h 6673820"/>
              <a:gd name="connsiteX470" fmla="*/ 47670 w 11748700"/>
              <a:gd name="connsiteY470" fmla="*/ 3843947 h 6673820"/>
              <a:gd name="connsiteX471" fmla="*/ 56337 w 11748700"/>
              <a:gd name="connsiteY471" fmla="*/ 3826612 h 6673820"/>
              <a:gd name="connsiteX472" fmla="*/ 69338 w 11748700"/>
              <a:gd name="connsiteY472" fmla="*/ 3787610 h 6673820"/>
              <a:gd name="connsiteX473" fmla="*/ 78005 w 11748700"/>
              <a:gd name="connsiteY473" fmla="*/ 3770275 h 6673820"/>
              <a:gd name="connsiteX474" fmla="*/ 95340 w 11748700"/>
              <a:gd name="connsiteY474" fmla="*/ 3718271 h 6673820"/>
              <a:gd name="connsiteX475" fmla="*/ 104007 w 11748700"/>
              <a:gd name="connsiteY475" fmla="*/ 3696603 h 6673820"/>
              <a:gd name="connsiteX476" fmla="*/ 151677 w 11748700"/>
              <a:gd name="connsiteY476" fmla="*/ 3657600 h 6673820"/>
              <a:gd name="connsiteX477" fmla="*/ 294688 w 11748700"/>
              <a:gd name="connsiteY477" fmla="*/ 3661934 h 6673820"/>
              <a:gd name="connsiteX478" fmla="*/ 359693 w 11748700"/>
              <a:gd name="connsiteY478" fmla="*/ 3692269 h 6673820"/>
              <a:gd name="connsiteX479" fmla="*/ 377027 w 11748700"/>
              <a:gd name="connsiteY479" fmla="*/ 3709604 h 6673820"/>
              <a:gd name="connsiteX480" fmla="*/ 437698 w 11748700"/>
              <a:gd name="connsiteY480" fmla="*/ 3726938 h 6673820"/>
              <a:gd name="connsiteX481" fmla="*/ 511177 w 11748700"/>
              <a:gd name="connsiteY48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71188 w 11748700"/>
              <a:gd name="connsiteY122" fmla="*/ 4257106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657230 w 11748700"/>
              <a:gd name="connsiteY230" fmla="*/ 1220930 h 6673820"/>
              <a:gd name="connsiteX231" fmla="*/ 2648886 w 11748700"/>
              <a:gd name="connsiteY231" fmla="*/ 1095310 h 6673820"/>
              <a:gd name="connsiteX232" fmla="*/ 2686272 w 11748700"/>
              <a:gd name="connsiteY232" fmla="*/ 910256 h 6673820"/>
              <a:gd name="connsiteX233" fmla="*/ 2847207 w 11748700"/>
              <a:gd name="connsiteY233" fmla="*/ 862396 h 6673820"/>
              <a:gd name="connsiteX234" fmla="*/ 2881876 w 11748700"/>
              <a:gd name="connsiteY234" fmla="*/ 827727 h 6673820"/>
              <a:gd name="connsiteX235" fmla="*/ 2894877 w 11748700"/>
              <a:gd name="connsiteY235" fmla="*/ 819060 h 6673820"/>
              <a:gd name="connsiteX236" fmla="*/ 2912212 w 11748700"/>
              <a:gd name="connsiteY236" fmla="*/ 801725 h 6673820"/>
              <a:gd name="connsiteX237" fmla="*/ 3003219 w 11748700"/>
              <a:gd name="connsiteY237" fmla="*/ 775723 h 6673820"/>
              <a:gd name="connsiteX238" fmla="*/ 3115893 w 11748700"/>
              <a:gd name="connsiteY238" fmla="*/ 749721 h 6673820"/>
              <a:gd name="connsiteX239" fmla="*/ 3137562 w 11748700"/>
              <a:gd name="connsiteY239" fmla="*/ 741054 h 6673820"/>
              <a:gd name="connsiteX240" fmla="*/ 3163564 w 11748700"/>
              <a:gd name="connsiteY240" fmla="*/ 732387 h 6673820"/>
              <a:gd name="connsiteX241" fmla="*/ 3219901 w 11748700"/>
              <a:gd name="connsiteY241" fmla="*/ 702051 h 6673820"/>
              <a:gd name="connsiteX242" fmla="*/ 3237236 w 11748700"/>
              <a:gd name="connsiteY242" fmla="*/ 689050 h 6673820"/>
              <a:gd name="connsiteX243" fmla="*/ 3293573 w 11748700"/>
              <a:gd name="connsiteY243" fmla="*/ 663048 h 6673820"/>
              <a:gd name="connsiteX244" fmla="*/ 3323909 w 11748700"/>
              <a:gd name="connsiteY244" fmla="*/ 650047 h 6673820"/>
              <a:gd name="connsiteX245" fmla="*/ 3362911 w 11748700"/>
              <a:gd name="connsiteY245" fmla="*/ 641380 h 6673820"/>
              <a:gd name="connsiteX246" fmla="*/ 3488587 w 11748700"/>
              <a:gd name="connsiteY246" fmla="*/ 619712 h 6673820"/>
              <a:gd name="connsiteX247" fmla="*/ 3644599 w 11748700"/>
              <a:gd name="connsiteY247" fmla="*/ 598044 h 6673820"/>
              <a:gd name="connsiteX248" fmla="*/ 3731272 w 11748700"/>
              <a:gd name="connsiteY248" fmla="*/ 589376 h 6673820"/>
              <a:gd name="connsiteX249" fmla="*/ 3809277 w 11748700"/>
              <a:gd name="connsiteY249" fmla="*/ 576375 h 6673820"/>
              <a:gd name="connsiteX250" fmla="*/ 3891617 w 11748700"/>
              <a:gd name="connsiteY250" fmla="*/ 567708 h 6673820"/>
              <a:gd name="connsiteX251" fmla="*/ 4359651 w 11748700"/>
              <a:gd name="connsiteY251" fmla="*/ 533039 h 6673820"/>
              <a:gd name="connsiteX252" fmla="*/ 4428989 w 11748700"/>
              <a:gd name="connsiteY252" fmla="*/ 520038 h 6673820"/>
              <a:gd name="connsiteX253" fmla="*/ 4554665 w 11748700"/>
              <a:gd name="connsiteY253" fmla="*/ 507037 h 6673820"/>
              <a:gd name="connsiteX254" fmla="*/ 4654339 w 11748700"/>
              <a:gd name="connsiteY254" fmla="*/ 485369 h 6673820"/>
              <a:gd name="connsiteX255" fmla="*/ 4758347 w 11748700"/>
              <a:gd name="connsiteY255" fmla="*/ 437699 h 6673820"/>
              <a:gd name="connsiteX256" fmla="*/ 4888356 w 11748700"/>
              <a:gd name="connsiteY256" fmla="*/ 416030 h 6673820"/>
              <a:gd name="connsiteX257" fmla="*/ 5105039 w 11748700"/>
              <a:gd name="connsiteY257" fmla="*/ 364027 h 6673820"/>
              <a:gd name="connsiteX258" fmla="*/ 5209046 w 11748700"/>
              <a:gd name="connsiteY258" fmla="*/ 351026 h 6673820"/>
              <a:gd name="connsiteX259" fmla="*/ 5386726 w 11748700"/>
              <a:gd name="connsiteY259" fmla="*/ 329357 h 6673820"/>
              <a:gd name="connsiteX260" fmla="*/ 5560072 w 11748700"/>
              <a:gd name="connsiteY260" fmla="*/ 320690 h 6673820"/>
              <a:gd name="connsiteX261" fmla="*/ 5742085 w 11748700"/>
              <a:gd name="connsiteY261" fmla="*/ 312023 h 6673820"/>
              <a:gd name="connsiteX262" fmla="*/ 5958767 w 11748700"/>
              <a:gd name="connsiteY262" fmla="*/ 307689 h 6673820"/>
              <a:gd name="connsiteX263" fmla="*/ 6114779 w 11748700"/>
              <a:gd name="connsiteY263" fmla="*/ 303355 h 6673820"/>
              <a:gd name="connsiteX264" fmla="*/ 6270790 w 11748700"/>
              <a:gd name="connsiteY264" fmla="*/ 281687 h 6673820"/>
              <a:gd name="connsiteX265" fmla="*/ 6392132 w 11748700"/>
              <a:gd name="connsiteY265" fmla="*/ 268686 h 6673820"/>
              <a:gd name="connsiteX266" fmla="*/ 6695488 w 11748700"/>
              <a:gd name="connsiteY266" fmla="*/ 260019 h 6673820"/>
              <a:gd name="connsiteX267" fmla="*/ 6764826 w 11748700"/>
              <a:gd name="connsiteY267" fmla="*/ 251352 h 6673820"/>
              <a:gd name="connsiteX268" fmla="*/ 6907837 w 11748700"/>
              <a:gd name="connsiteY268" fmla="*/ 238351 h 6673820"/>
              <a:gd name="connsiteX269" fmla="*/ 6959840 w 11748700"/>
              <a:gd name="connsiteY269" fmla="*/ 229683 h 6673820"/>
              <a:gd name="connsiteX270" fmla="*/ 6998843 w 11748700"/>
              <a:gd name="connsiteY270" fmla="*/ 212349 h 6673820"/>
              <a:gd name="connsiteX271" fmla="*/ 7115852 w 11748700"/>
              <a:gd name="connsiteY271" fmla="*/ 199348 h 6673820"/>
              <a:gd name="connsiteX272" fmla="*/ 7159188 w 11748700"/>
              <a:gd name="connsiteY272" fmla="*/ 186347 h 6673820"/>
              <a:gd name="connsiteX273" fmla="*/ 7189524 w 11748700"/>
              <a:gd name="connsiteY273" fmla="*/ 182013 h 6673820"/>
              <a:gd name="connsiteX274" fmla="*/ 7380204 w 11748700"/>
              <a:gd name="connsiteY274" fmla="*/ 173346 h 6673820"/>
              <a:gd name="connsiteX275" fmla="*/ 7440875 w 11748700"/>
              <a:gd name="connsiteY275" fmla="*/ 164679 h 6673820"/>
              <a:gd name="connsiteX276" fmla="*/ 7466877 w 11748700"/>
              <a:gd name="connsiteY276" fmla="*/ 156011 h 6673820"/>
              <a:gd name="connsiteX277" fmla="*/ 7514548 w 11748700"/>
              <a:gd name="connsiteY277" fmla="*/ 143010 h 6673820"/>
              <a:gd name="connsiteX278" fmla="*/ 7527548 w 11748700"/>
              <a:gd name="connsiteY278" fmla="*/ 134343 h 6673820"/>
              <a:gd name="connsiteX279" fmla="*/ 7570885 w 11748700"/>
              <a:gd name="connsiteY279" fmla="*/ 121342 h 6673820"/>
              <a:gd name="connsiteX280" fmla="*/ 7609888 w 11748700"/>
              <a:gd name="connsiteY280" fmla="*/ 104008 h 6673820"/>
              <a:gd name="connsiteX281" fmla="*/ 7726896 w 11748700"/>
              <a:gd name="connsiteY281" fmla="*/ 82339 h 6673820"/>
              <a:gd name="connsiteX282" fmla="*/ 7752898 w 11748700"/>
              <a:gd name="connsiteY282" fmla="*/ 78006 h 6673820"/>
              <a:gd name="connsiteX283" fmla="*/ 7787567 w 11748700"/>
              <a:gd name="connsiteY283" fmla="*/ 73672 h 6673820"/>
              <a:gd name="connsiteX284" fmla="*/ 7804902 w 11748700"/>
              <a:gd name="connsiteY284" fmla="*/ 69338 h 6673820"/>
              <a:gd name="connsiteX285" fmla="*/ 7913243 w 11748700"/>
              <a:gd name="connsiteY285" fmla="*/ 65005 h 6673820"/>
              <a:gd name="connsiteX286" fmla="*/ 8021584 w 11748700"/>
              <a:gd name="connsiteY286" fmla="*/ 47670 h 6673820"/>
              <a:gd name="connsiteX287" fmla="*/ 8064921 w 11748700"/>
              <a:gd name="connsiteY287" fmla="*/ 34669 h 6673820"/>
              <a:gd name="connsiteX288" fmla="*/ 8099590 w 11748700"/>
              <a:gd name="connsiteY288" fmla="*/ 21668 h 6673820"/>
              <a:gd name="connsiteX289" fmla="*/ 8121258 w 11748700"/>
              <a:gd name="connsiteY289" fmla="*/ 13001 h 6673820"/>
              <a:gd name="connsiteX290" fmla="*/ 8134259 w 11748700"/>
              <a:gd name="connsiteY290" fmla="*/ 8667 h 6673820"/>
              <a:gd name="connsiteX291" fmla="*/ 8155928 w 11748700"/>
              <a:gd name="connsiteY291" fmla="*/ 0 h 6673820"/>
              <a:gd name="connsiteX292" fmla="*/ 8216599 w 11748700"/>
              <a:gd name="connsiteY292" fmla="*/ 4334 h 6673820"/>
              <a:gd name="connsiteX293" fmla="*/ 8238267 w 11748700"/>
              <a:gd name="connsiteY293" fmla="*/ 13001 h 6673820"/>
              <a:gd name="connsiteX294" fmla="*/ 8272936 w 11748700"/>
              <a:gd name="connsiteY294" fmla="*/ 17335 h 6673820"/>
              <a:gd name="connsiteX295" fmla="*/ 8303272 w 11748700"/>
              <a:gd name="connsiteY295" fmla="*/ 30336 h 6673820"/>
              <a:gd name="connsiteX296" fmla="*/ 8337941 w 11748700"/>
              <a:gd name="connsiteY296" fmla="*/ 34669 h 6673820"/>
              <a:gd name="connsiteX297" fmla="*/ 8476618 w 11748700"/>
              <a:gd name="connsiteY297" fmla="*/ 43337 h 6673820"/>
              <a:gd name="connsiteX298" fmla="*/ 8576292 w 11748700"/>
              <a:gd name="connsiteY298" fmla="*/ 47670 h 6673820"/>
              <a:gd name="connsiteX299" fmla="*/ 8671632 w 11748700"/>
              <a:gd name="connsiteY299" fmla="*/ 69338 h 6673820"/>
              <a:gd name="connsiteX300" fmla="*/ 8762639 w 11748700"/>
              <a:gd name="connsiteY300" fmla="*/ 78006 h 6673820"/>
              <a:gd name="connsiteX301" fmla="*/ 8892648 w 11748700"/>
              <a:gd name="connsiteY301" fmla="*/ 104008 h 6673820"/>
              <a:gd name="connsiteX302" fmla="*/ 8948985 w 11748700"/>
              <a:gd name="connsiteY302" fmla="*/ 117009 h 6673820"/>
              <a:gd name="connsiteX303" fmla="*/ 9187336 w 11748700"/>
              <a:gd name="connsiteY303" fmla="*/ 156011 h 6673820"/>
              <a:gd name="connsiteX304" fmla="*/ 9282676 w 11748700"/>
              <a:gd name="connsiteY304" fmla="*/ 173346 h 6673820"/>
              <a:gd name="connsiteX305" fmla="*/ 9404019 w 11748700"/>
              <a:gd name="connsiteY305" fmla="*/ 186347 h 6673820"/>
              <a:gd name="connsiteX306" fmla="*/ 9464690 w 11748700"/>
              <a:gd name="connsiteY306" fmla="*/ 195014 h 6673820"/>
              <a:gd name="connsiteX307" fmla="*/ 9698707 w 11748700"/>
              <a:gd name="connsiteY307" fmla="*/ 216683 h 6673820"/>
              <a:gd name="connsiteX308" fmla="*/ 9785380 w 11748700"/>
              <a:gd name="connsiteY308" fmla="*/ 229683 h 6673820"/>
              <a:gd name="connsiteX309" fmla="*/ 9885054 w 11748700"/>
              <a:gd name="connsiteY309" fmla="*/ 251352 h 6673820"/>
              <a:gd name="connsiteX310" fmla="*/ 9958726 w 11748700"/>
              <a:gd name="connsiteY310" fmla="*/ 255685 h 6673820"/>
              <a:gd name="connsiteX311" fmla="*/ 10114737 w 11748700"/>
              <a:gd name="connsiteY311" fmla="*/ 260019 h 6673820"/>
              <a:gd name="connsiteX312" fmla="*/ 10205744 w 11748700"/>
              <a:gd name="connsiteY312" fmla="*/ 273020 h 6673820"/>
              <a:gd name="connsiteX313" fmla="*/ 10357421 w 11748700"/>
              <a:gd name="connsiteY313" fmla="*/ 281687 h 6673820"/>
              <a:gd name="connsiteX314" fmla="*/ 10405092 w 11748700"/>
              <a:gd name="connsiteY314" fmla="*/ 286021 h 6673820"/>
              <a:gd name="connsiteX315" fmla="*/ 10452762 w 11748700"/>
              <a:gd name="connsiteY315" fmla="*/ 299022 h 6673820"/>
              <a:gd name="connsiteX316" fmla="*/ 10483097 w 11748700"/>
              <a:gd name="connsiteY316" fmla="*/ 303355 h 6673820"/>
              <a:gd name="connsiteX317" fmla="*/ 10552436 w 11748700"/>
              <a:gd name="connsiteY317" fmla="*/ 312023 h 6673820"/>
              <a:gd name="connsiteX318" fmla="*/ 10634775 w 11748700"/>
              <a:gd name="connsiteY318" fmla="*/ 333691 h 6673820"/>
              <a:gd name="connsiteX319" fmla="*/ 10717114 w 11748700"/>
              <a:gd name="connsiteY319" fmla="*/ 342358 h 6673820"/>
              <a:gd name="connsiteX320" fmla="*/ 10773452 w 11748700"/>
              <a:gd name="connsiteY320" fmla="*/ 364027 h 6673820"/>
              <a:gd name="connsiteX321" fmla="*/ 10842790 w 11748700"/>
              <a:gd name="connsiteY321" fmla="*/ 385695 h 6673820"/>
              <a:gd name="connsiteX322" fmla="*/ 10903461 w 11748700"/>
              <a:gd name="connsiteY322" fmla="*/ 390028 h 6673820"/>
              <a:gd name="connsiteX323" fmla="*/ 10981467 w 11748700"/>
              <a:gd name="connsiteY323" fmla="*/ 424698 h 6673820"/>
              <a:gd name="connsiteX324" fmla="*/ 11050805 w 11748700"/>
              <a:gd name="connsiteY324" fmla="*/ 442032 h 6673820"/>
              <a:gd name="connsiteX325" fmla="*/ 11133145 w 11748700"/>
              <a:gd name="connsiteY325" fmla="*/ 476701 h 6673820"/>
              <a:gd name="connsiteX326" fmla="*/ 11154813 w 11748700"/>
              <a:gd name="connsiteY326" fmla="*/ 485369 h 6673820"/>
              <a:gd name="connsiteX327" fmla="*/ 11232819 w 11748700"/>
              <a:gd name="connsiteY327" fmla="*/ 533039 h 6673820"/>
              <a:gd name="connsiteX328" fmla="*/ 11258820 w 11748700"/>
              <a:gd name="connsiteY328" fmla="*/ 554707 h 6673820"/>
              <a:gd name="connsiteX329" fmla="*/ 11328159 w 11748700"/>
              <a:gd name="connsiteY329" fmla="*/ 645714 h 6673820"/>
              <a:gd name="connsiteX330" fmla="*/ 11371495 w 11748700"/>
              <a:gd name="connsiteY330" fmla="*/ 754055 h 6673820"/>
              <a:gd name="connsiteX331" fmla="*/ 11397497 w 11748700"/>
              <a:gd name="connsiteY331" fmla="*/ 806059 h 6673820"/>
              <a:gd name="connsiteX332" fmla="*/ 11427833 w 11748700"/>
              <a:gd name="connsiteY332" fmla="*/ 931735 h 6673820"/>
              <a:gd name="connsiteX333" fmla="*/ 11458168 w 11748700"/>
              <a:gd name="connsiteY333" fmla="*/ 1014074 h 6673820"/>
              <a:gd name="connsiteX334" fmla="*/ 11462502 w 11748700"/>
              <a:gd name="connsiteY334" fmla="*/ 1087746 h 6673820"/>
              <a:gd name="connsiteX335" fmla="*/ 11475503 w 11748700"/>
              <a:gd name="connsiteY335" fmla="*/ 1126749 h 6673820"/>
              <a:gd name="connsiteX336" fmla="*/ 11488504 w 11748700"/>
              <a:gd name="connsiteY336" fmla="*/ 1330430 h 6673820"/>
              <a:gd name="connsiteX337" fmla="*/ 11523173 w 11748700"/>
              <a:gd name="connsiteY337" fmla="*/ 1677122 h 6673820"/>
              <a:gd name="connsiteX338" fmla="*/ 11518839 w 11748700"/>
              <a:gd name="connsiteY338" fmla="*/ 1954476 h 6673820"/>
              <a:gd name="connsiteX339" fmla="*/ 11510172 w 11748700"/>
              <a:gd name="connsiteY339" fmla="*/ 2084485 h 6673820"/>
              <a:gd name="connsiteX340" fmla="*/ 11518839 w 11748700"/>
              <a:gd name="connsiteY340" fmla="*/ 2283833 h 6673820"/>
              <a:gd name="connsiteX341" fmla="*/ 11583844 w 11748700"/>
              <a:gd name="connsiteY341" fmla="*/ 2379173 h 6673820"/>
              <a:gd name="connsiteX342" fmla="*/ 11605512 w 11748700"/>
              <a:gd name="connsiteY342" fmla="*/ 2439845 h 6673820"/>
              <a:gd name="connsiteX343" fmla="*/ 11609846 w 11748700"/>
              <a:gd name="connsiteY343" fmla="*/ 2487515 h 6673820"/>
              <a:gd name="connsiteX344" fmla="*/ 11622847 w 11748700"/>
              <a:gd name="connsiteY344" fmla="*/ 2556853 h 6673820"/>
              <a:gd name="connsiteX345" fmla="*/ 11618513 w 11748700"/>
              <a:gd name="connsiteY345" fmla="*/ 2786537 h 6673820"/>
              <a:gd name="connsiteX346" fmla="*/ 11614180 w 11748700"/>
              <a:gd name="connsiteY346" fmla="*/ 3089892 h 6673820"/>
              <a:gd name="connsiteX347" fmla="*/ 11596845 w 11748700"/>
              <a:gd name="connsiteY347" fmla="*/ 3211234 h 6673820"/>
              <a:gd name="connsiteX348" fmla="*/ 11583844 w 11748700"/>
              <a:gd name="connsiteY348" fmla="*/ 3328243 h 6673820"/>
              <a:gd name="connsiteX349" fmla="*/ 11575177 w 11748700"/>
              <a:gd name="connsiteY349" fmla="*/ 3423583 h 6673820"/>
              <a:gd name="connsiteX350" fmla="*/ 11562176 w 11748700"/>
              <a:gd name="connsiteY350" fmla="*/ 3666267 h 6673820"/>
              <a:gd name="connsiteX351" fmla="*/ 11575177 w 11748700"/>
              <a:gd name="connsiteY351" fmla="*/ 4025960 h 6673820"/>
              <a:gd name="connsiteX352" fmla="*/ 11592511 w 11748700"/>
              <a:gd name="connsiteY352" fmla="*/ 4108300 h 6673820"/>
              <a:gd name="connsiteX353" fmla="*/ 11631514 w 11748700"/>
              <a:gd name="connsiteY353" fmla="*/ 4333649 h 6673820"/>
              <a:gd name="connsiteX354" fmla="*/ 11653183 w 11748700"/>
              <a:gd name="connsiteY354" fmla="*/ 4411655 h 6673820"/>
              <a:gd name="connsiteX355" fmla="*/ 11666184 w 11748700"/>
              <a:gd name="connsiteY355" fmla="*/ 4498328 h 6673820"/>
              <a:gd name="connsiteX356" fmla="*/ 11674851 w 11748700"/>
              <a:gd name="connsiteY356" fmla="*/ 4541664 h 6673820"/>
              <a:gd name="connsiteX357" fmla="*/ 11687852 w 11748700"/>
              <a:gd name="connsiteY357" fmla="*/ 4658673 h 6673820"/>
              <a:gd name="connsiteX358" fmla="*/ 11692185 w 11748700"/>
              <a:gd name="connsiteY358" fmla="*/ 4715010 h 6673820"/>
              <a:gd name="connsiteX359" fmla="*/ 11700853 w 11748700"/>
              <a:gd name="connsiteY359" fmla="*/ 4771348 h 6673820"/>
              <a:gd name="connsiteX360" fmla="*/ 11709520 w 11748700"/>
              <a:gd name="connsiteY360" fmla="*/ 4923026 h 6673820"/>
              <a:gd name="connsiteX361" fmla="*/ 11718187 w 11748700"/>
              <a:gd name="connsiteY361" fmla="*/ 4983697 h 6673820"/>
              <a:gd name="connsiteX362" fmla="*/ 11726855 w 11748700"/>
              <a:gd name="connsiteY362" fmla="*/ 5079037 h 6673820"/>
              <a:gd name="connsiteX363" fmla="*/ 11731188 w 11748700"/>
              <a:gd name="connsiteY363" fmla="*/ 5105039 h 6673820"/>
              <a:gd name="connsiteX364" fmla="*/ 11744189 w 11748700"/>
              <a:gd name="connsiteY364" fmla="*/ 5230715 h 6673820"/>
              <a:gd name="connsiteX365" fmla="*/ 11726855 w 11748700"/>
              <a:gd name="connsiteY365" fmla="*/ 5690082 h 6673820"/>
              <a:gd name="connsiteX366" fmla="*/ 11687852 w 11748700"/>
              <a:gd name="connsiteY366" fmla="*/ 5785422 h 6673820"/>
              <a:gd name="connsiteX367" fmla="*/ 11670517 w 11748700"/>
              <a:gd name="connsiteY367" fmla="*/ 5815757 h 6673820"/>
              <a:gd name="connsiteX368" fmla="*/ 11601179 w 11748700"/>
              <a:gd name="connsiteY368" fmla="*/ 5859094 h 6673820"/>
              <a:gd name="connsiteX369" fmla="*/ 11458168 w 11748700"/>
              <a:gd name="connsiteY369" fmla="*/ 5919765 h 6673820"/>
              <a:gd name="connsiteX370" fmla="*/ 11401831 w 11748700"/>
              <a:gd name="connsiteY370" fmla="*/ 5963101 h 6673820"/>
              <a:gd name="connsiteX371" fmla="*/ 11297823 w 11748700"/>
              <a:gd name="connsiteY371" fmla="*/ 6032440 h 6673820"/>
              <a:gd name="connsiteX372" fmla="*/ 11258820 w 11748700"/>
              <a:gd name="connsiteY372" fmla="*/ 6075776 h 6673820"/>
              <a:gd name="connsiteX373" fmla="*/ 11198149 w 11748700"/>
              <a:gd name="connsiteY373" fmla="*/ 6123446 h 6673820"/>
              <a:gd name="connsiteX374" fmla="*/ 11098475 w 11748700"/>
              <a:gd name="connsiteY374" fmla="*/ 6210119 h 6673820"/>
              <a:gd name="connsiteX375" fmla="*/ 10942464 w 11748700"/>
              <a:gd name="connsiteY375" fmla="*/ 6327128 h 6673820"/>
              <a:gd name="connsiteX376" fmla="*/ 10634775 w 11748700"/>
              <a:gd name="connsiteY376" fmla="*/ 6461471 h 6673820"/>
              <a:gd name="connsiteX377" fmla="*/ 10461429 w 11748700"/>
              <a:gd name="connsiteY377" fmla="*/ 6478806 h 6673820"/>
              <a:gd name="connsiteX378" fmla="*/ 10041065 w 11748700"/>
              <a:gd name="connsiteY378" fmla="*/ 6487473 h 6673820"/>
              <a:gd name="connsiteX379" fmla="*/ 9967393 w 11748700"/>
              <a:gd name="connsiteY379" fmla="*/ 6491807 h 6673820"/>
              <a:gd name="connsiteX380" fmla="*/ 9885054 w 11748700"/>
              <a:gd name="connsiteY380" fmla="*/ 6509141 h 6673820"/>
              <a:gd name="connsiteX381" fmla="*/ 9798381 w 11748700"/>
              <a:gd name="connsiteY381" fmla="*/ 6522142 h 6673820"/>
              <a:gd name="connsiteX382" fmla="*/ 9681372 w 11748700"/>
              <a:gd name="connsiteY382" fmla="*/ 6548144 h 6673820"/>
              <a:gd name="connsiteX383" fmla="*/ 9486358 w 11748700"/>
              <a:gd name="connsiteY383" fmla="*/ 6574146 h 6673820"/>
              <a:gd name="connsiteX384" fmla="*/ 9278343 w 11748700"/>
              <a:gd name="connsiteY384" fmla="*/ 6613149 h 6673820"/>
              <a:gd name="connsiteX385" fmla="*/ 9209004 w 11748700"/>
              <a:gd name="connsiteY385" fmla="*/ 6630483 h 6673820"/>
              <a:gd name="connsiteX386" fmla="*/ 8775639 w 11748700"/>
              <a:gd name="connsiteY386" fmla="*/ 6647818 h 6673820"/>
              <a:gd name="connsiteX387" fmla="*/ 8463617 w 11748700"/>
              <a:gd name="connsiteY387" fmla="*/ 6656485 h 6673820"/>
              <a:gd name="connsiteX388" fmla="*/ 8368276 w 11748700"/>
              <a:gd name="connsiteY388" fmla="*/ 6660819 h 6673820"/>
              <a:gd name="connsiteX389" fmla="*/ 8216599 w 11748700"/>
              <a:gd name="connsiteY389" fmla="*/ 6665153 h 6673820"/>
              <a:gd name="connsiteX390" fmla="*/ 7848239 w 11748700"/>
              <a:gd name="connsiteY390" fmla="*/ 6656485 h 6673820"/>
              <a:gd name="connsiteX391" fmla="*/ 7800568 w 11748700"/>
              <a:gd name="connsiteY391" fmla="*/ 6652152 h 6673820"/>
              <a:gd name="connsiteX392" fmla="*/ 7748565 w 11748700"/>
              <a:gd name="connsiteY392" fmla="*/ 6643484 h 6673820"/>
              <a:gd name="connsiteX393" fmla="*/ 7614221 w 11748700"/>
              <a:gd name="connsiteY393" fmla="*/ 6634817 h 6673820"/>
              <a:gd name="connsiteX394" fmla="*/ 7432208 w 11748700"/>
              <a:gd name="connsiteY394" fmla="*/ 6600148 h 6673820"/>
              <a:gd name="connsiteX395" fmla="*/ 7319533 w 11748700"/>
              <a:gd name="connsiteY395" fmla="*/ 6574146 h 6673820"/>
              <a:gd name="connsiteX396" fmla="*/ 7276197 w 11748700"/>
              <a:gd name="connsiteY396" fmla="*/ 6569812 h 6673820"/>
              <a:gd name="connsiteX397" fmla="*/ 7011844 w 11748700"/>
              <a:gd name="connsiteY397" fmla="*/ 6548144 h 6673820"/>
              <a:gd name="connsiteX398" fmla="*/ 6925171 w 11748700"/>
              <a:gd name="connsiteY398" fmla="*/ 6565479 h 6673820"/>
              <a:gd name="connsiteX399" fmla="*/ 6912170 w 11748700"/>
              <a:gd name="connsiteY399" fmla="*/ 6569812 h 6673820"/>
              <a:gd name="connsiteX400" fmla="*/ 6890502 w 11748700"/>
              <a:gd name="connsiteY400" fmla="*/ 6582813 h 6673820"/>
              <a:gd name="connsiteX401" fmla="*/ 6795162 w 11748700"/>
              <a:gd name="connsiteY401" fmla="*/ 6634817 h 6673820"/>
              <a:gd name="connsiteX402" fmla="*/ 6691154 w 11748700"/>
              <a:gd name="connsiteY402" fmla="*/ 6643484 h 6673820"/>
              <a:gd name="connsiteX403" fmla="*/ 6617482 w 11748700"/>
              <a:gd name="connsiteY403" fmla="*/ 6656485 h 6673820"/>
              <a:gd name="connsiteX404" fmla="*/ 6582813 w 11748700"/>
              <a:gd name="connsiteY404" fmla="*/ 6665153 h 6673820"/>
              <a:gd name="connsiteX405" fmla="*/ 6548144 w 11748700"/>
              <a:gd name="connsiteY405" fmla="*/ 6669486 h 6673820"/>
              <a:gd name="connsiteX406" fmla="*/ 6517808 w 11748700"/>
              <a:gd name="connsiteY406" fmla="*/ 6673820 h 6673820"/>
              <a:gd name="connsiteX407" fmla="*/ 6015105 w 11748700"/>
              <a:gd name="connsiteY407" fmla="*/ 6669486 h 6673820"/>
              <a:gd name="connsiteX408" fmla="*/ 5915431 w 11748700"/>
              <a:gd name="connsiteY408" fmla="*/ 6647818 h 6673820"/>
              <a:gd name="connsiteX409" fmla="*/ 5538403 w 11748700"/>
              <a:gd name="connsiteY409" fmla="*/ 6652152 h 6673820"/>
              <a:gd name="connsiteX410" fmla="*/ 5196045 w 11748700"/>
              <a:gd name="connsiteY410" fmla="*/ 6634817 h 6673820"/>
              <a:gd name="connsiteX411" fmla="*/ 4489660 w 11748700"/>
              <a:gd name="connsiteY411" fmla="*/ 6608815 h 6673820"/>
              <a:gd name="connsiteX412" fmla="*/ 4311981 w 11748700"/>
              <a:gd name="connsiteY412" fmla="*/ 6582813 h 6673820"/>
              <a:gd name="connsiteX413" fmla="*/ 4090965 w 11748700"/>
              <a:gd name="connsiteY413" fmla="*/ 6552478 h 6673820"/>
              <a:gd name="connsiteX414" fmla="*/ 3999958 w 11748700"/>
              <a:gd name="connsiteY414" fmla="*/ 6513475 h 6673820"/>
              <a:gd name="connsiteX415" fmla="*/ 3666267 w 11748700"/>
              <a:gd name="connsiteY415" fmla="*/ 6448470 h 6673820"/>
              <a:gd name="connsiteX416" fmla="*/ 3588261 w 11748700"/>
              <a:gd name="connsiteY416" fmla="*/ 6439803 h 6673820"/>
              <a:gd name="connsiteX417" fmla="*/ 3336910 w 11748700"/>
              <a:gd name="connsiteY417" fmla="*/ 6405134 h 6673820"/>
              <a:gd name="connsiteX418" fmla="*/ 3003219 w 11748700"/>
              <a:gd name="connsiteY418" fmla="*/ 6340129 h 6673820"/>
              <a:gd name="connsiteX419" fmla="*/ 2825539 w 11748700"/>
              <a:gd name="connsiteY419" fmla="*/ 6309793 h 6673820"/>
              <a:gd name="connsiteX420" fmla="*/ 2678195 w 11748700"/>
              <a:gd name="connsiteY420" fmla="*/ 6288125 h 6673820"/>
              <a:gd name="connsiteX421" fmla="*/ 2500515 w 11748700"/>
              <a:gd name="connsiteY421" fmla="*/ 6305460 h 6673820"/>
              <a:gd name="connsiteX422" fmla="*/ 2439844 w 11748700"/>
              <a:gd name="connsiteY422" fmla="*/ 6314127 h 6673820"/>
              <a:gd name="connsiteX423" fmla="*/ 2244830 w 11748700"/>
              <a:gd name="connsiteY423" fmla="*/ 6361797 h 6673820"/>
              <a:gd name="connsiteX424" fmla="*/ 2088819 w 11748700"/>
              <a:gd name="connsiteY424" fmla="*/ 6383465 h 6673820"/>
              <a:gd name="connsiteX425" fmla="*/ 2015147 w 11748700"/>
              <a:gd name="connsiteY425" fmla="*/ 6400800 h 6673820"/>
              <a:gd name="connsiteX426" fmla="*/ 1950142 w 11748700"/>
              <a:gd name="connsiteY426" fmla="*/ 6409467 h 6673820"/>
              <a:gd name="connsiteX427" fmla="*/ 1815799 w 11748700"/>
              <a:gd name="connsiteY427" fmla="*/ 6444137 h 6673820"/>
              <a:gd name="connsiteX428" fmla="*/ 1681456 w 11748700"/>
              <a:gd name="connsiteY428" fmla="*/ 6452804 h 6673820"/>
              <a:gd name="connsiteX429" fmla="*/ 1473440 w 11748700"/>
              <a:gd name="connsiteY429" fmla="*/ 6431136 h 6673820"/>
              <a:gd name="connsiteX430" fmla="*/ 1369433 w 11748700"/>
              <a:gd name="connsiteY430" fmla="*/ 6418135 h 6673820"/>
              <a:gd name="connsiteX431" fmla="*/ 1287093 w 11748700"/>
              <a:gd name="connsiteY431" fmla="*/ 6405134 h 6673820"/>
              <a:gd name="connsiteX432" fmla="*/ 1239423 w 11748700"/>
              <a:gd name="connsiteY432" fmla="*/ 6396466 h 6673820"/>
              <a:gd name="connsiteX433" fmla="*/ 1165751 w 11748700"/>
              <a:gd name="connsiteY433" fmla="*/ 6370464 h 6673820"/>
              <a:gd name="connsiteX434" fmla="*/ 1053076 w 11748700"/>
              <a:gd name="connsiteY434" fmla="*/ 6335795 h 6673820"/>
              <a:gd name="connsiteX435" fmla="*/ 892731 w 11748700"/>
              <a:gd name="connsiteY435" fmla="*/ 6244789 h 6673820"/>
              <a:gd name="connsiteX436" fmla="*/ 858062 w 11748700"/>
              <a:gd name="connsiteY436" fmla="*/ 6218787 h 6673820"/>
              <a:gd name="connsiteX437" fmla="*/ 775723 w 11748700"/>
              <a:gd name="connsiteY437" fmla="*/ 6149448 h 6673820"/>
              <a:gd name="connsiteX438" fmla="*/ 719385 w 11748700"/>
              <a:gd name="connsiteY438" fmla="*/ 6023773 h 6673820"/>
              <a:gd name="connsiteX439" fmla="*/ 654381 w 11748700"/>
              <a:gd name="connsiteY439" fmla="*/ 5950101 h 6673820"/>
              <a:gd name="connsiteX440" fmla="*/ 628379 w 11748700"/>
              <a:gd name="connsiteY440" fmla="*/ 5893763 h 6673820"/>
              <a:gd name="connsiteX441" fmla="*/ 576375 w 11748700"/>
              <a:gd name="connsiteY441" fmla="*/ 5802756 h 6673820"/>
              <a:gd name="connsiteX442" fmla="*/ 489702 w 11748700"/>
              <a:gd name="connsiteY442" fmla="*/ 5620743 h 6673820"/>
              <a:gd name="connsiteX443" fmla="*/ 476701 w 11748700"/>
              <a:gd name="connsiteY443" fmla="*/ 5551405 h 6673820"/>
              <a:gd name="connsiteX444" fmla="*/ 372693 w 11748700"/>
              <a:gd name="connsiteY444" fmla="*/ 5317388 h 6673820"/>
              <a:gd name="connsiteX445" fmla="*/ 359693 w 11748700"/>
              <a:gd name="connsiteY445" fmla="*/ 5269718 h 6673820"/>
              <a:gd name="connsiteX446" fmla="*/ 329357 w 11748700"/>
              <a:gd name="connsiteY446" fmla="*/ 5183045 h 6673820"/>
              <a:gd name="connsiteX447" fmla="*/ 281687 w 11748700"/>
              <a:gd name="connsiteY447" fmla="*/ 5083371 h 6673820"/>
              <a:gd name="connsiteX448" fmla="*/ 251351 w 11748700"/>
              <a:gd name="connsiteY448" fmla="*/ 5009699 h 6673820"/>
              <a:gd name="connsiteX449" fmla="*/ 238350 w 11748700"/>
              <a:gd name="connsiteY449" fmla="*/ 4970696 h 6673820"/>
              <a:gd name="connsiteX450" fmla="*/ 212348 w 11748700"/>
              <a:gd name="connsiteY450" fmla="*/ 4936027 h 6673820"/>
              <a:gd name="connsiteX451" fmla="*/ 177679 w 11748700"/>
              <a:gd name="connsiteY451" fmla="*/ 4849354 h 6673820"/>
              <a:gd name="connsiteX452" fmla="*/ 125675 w 11748700"/>
              <a:gd name="connsiteY452" fmla="*/ 4745346 h 6673820"/>
              <a:gd name="connsiteX453" fmla="*/ 99674 w 11748700"/>
              <a:gd name="connsiteY453" fmla="*/ 4654339 h 6673820"/>
              <a:gd name="connsiteX454" fmla="*/ 73672 w 11748700"/>
              <a:gd name="connsiteY454" fmla="*/ 4602336 h 6673820"/>
              <a:gd name="connsiteX455" fmla="*/ 69338 w 11748700"/>
              <a:gd name="connsiteY455" fmla="*/ 4580667 h 6673820"/>
              <a:gd name="connsiteX456" fmla="*/ 47670 w 11748700"/>
              <a:gd name="connsiteY456" fmla="*/ 4537331 h 6673820"/>
              <a:gd name="connsiteX457" fmla="*/ 39002 w 11748700"/>
              <a:gd name="connsiteY457" fmla="*/ 4515663 h 6673820"/>
              <a:gd name="connsiteX458" fmla="*/ 34669 w 11748700"/>
              <a:gd name="connsiteY458" fmla="*/ 4493994 h 6673820"/>
              <a:gd name="connsiteX459" fmla="*/ 30335 w 11748700"/>
              <a:gd name="connsiteY459" fmla="*/ 4450658 h 6673820"/>
              <a:gd name="connsiteX460" fmla="*/ 21668 w 11748700"/>
              <a:gd name="connsiteY460" fmla="*/ 4428990 h 6673820"/>
              <a:gd name="connsiteX461" fmla="*/ 13001 w 11748700"/>
              <a:gd name="connsiteY461" fmla="*/ 4359651 h 6673820"/>
              <a:gd name="connsiteX462" fmla="*/ 0 w 11748700"/>
              <a:gd name="connsiteY462" fmla="*/ 4238309 h 6673820"/>
              <a:gd name="connsiteX463" fmla="*/ 4333 w 11748700"/>
              <a:gd name="connsiteY463" fmla="*/ 4025960 h 6673820"/>
              <a:gd name="connsiteX464" fmla="*/ 13001 w 11748700"/>
              <a:gd name="connsiteY464" fmla="*/ 3999958 h 6673820"/>
              <a:gd name="connsiteX465" fmla="*/ 17334 w 11748700"/>
              <a:gd name="connsiteY465" fmla="*/ 3973956 h 6673820"/>
              <a:gd name="connsiteX466" fmla="*/ 26002 w 11748700"/>
              <a:gd name="connsiteY466" fmla="*/ 3930620 h 6673820"/>
              <a:gd name="connsiteX467" fmla="*/ 34669 w 11748700"/>
              <a:gd name="connsiteY467" fmla="*/ 3878616 h 6673820"/>
              <a:gd name="connsiteX468" fmla="*/ 43336 w 11748700"/>
              <a:gd name="connsiteY468" fmla="*/ 3861282 h 6673820"/>
              <a:gd name="connsiteX469" fmla="*/ 47670 w 11748700"/>
              <a:gd name="connsiteY469" fmla="*/ 3843947 h 6673820"/>
              <a:gd name="connsiteX470" fmla="*/ 56337 w 11748700"/>
              <a:gd name="connsiteY470" fmla="*/ 3826612 h 6673820"/>
              <a:gd name="connsiteX471" fmla="*/ 69338 w 11748700"/>
              <a:gd name="connsiteY471" fmla="*/ 3787610 h 6673820"/>
              <a:gd name="connsiteX472" fmla="*/ 78005 w 11748700"/>
              <a:gd name="connsiteY472" fmla="*/ 3770275 h 6673820"/>
              <a:gd name="connsiteX473" fmla="*/ 95340 w 11748700"/>
              <a:gd name="connsiteY473" fmla="*/ 3718271 h 6673820"/>
              <a:gd name="connsiteX474" fmla="*/ 104007 w 11748700"/>
              <a:gd name="connsiteY474" fmla="*/ 3696603 h 6673820"/>
              <a:gd name="connsiteX475" fmla="*/ 151677 w 11748700"/>
              <a:gd name="connsiteY475" fmla="*/ 3657600 h 6673820"/>
              <a:gd name="connsiteX476" fmla="*/ 294688 w 11748700"/>
              <a:gd name="connsiteY476" fmla="*/ 3661934 h 6673820"/>
              <a:gd name="connsiteX477" fmla="*/ 359693 w 11748700"/>
              <a:gd name="connsiteY477" fmla="*/ 3692269 h 6673820"/>
              <a:gd name="connsiteX478" fmla="*/ 377027 w 11748700"/>
              <a:gd name="connsiteY478" fmla="*/ 3709604 h 6673820"/>
              <a:gd name="connsiteX479" fmla="*/ 437698 w 11748700"/>
              <a:gd name="connsiteY479" fmla="*/ 3726938 h 6673820"/>
              <a:gd name="connsiteX480" fmla="*/ 511177 w 11748700"/>
              <a:gd name="connsiteY48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71188 w 11748700"/>
              <a:gd name="connsiteY122" fmla="*/ 4257106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657230 w 11748700"/>
              <a:gd name="connsiteY230" fmla="*/ 1220930 h 6673820"/>
              <a:gd name="connsiteX231" fmla="*/ 2648886 w 11748700"/>
              <a:gd name="connsiteY231" fmla="*/ 1095310 h 6673820"/>
              <a:gd name="connsiteX232" fmla="*/ 2686272 w 11748700"/>
              <a:gd name="connsiteY232" fmla="*/ 910256 h 6673820"/>
              <a:gd name="connsiteX233" fmla="*/ 2847207 w 11748700"/>
              <a:gd name="connsiteY233" fmla="*/ 862396 h 6673820"/>
              <a:gd name="connsiteX234" fmla="*/ 2894877 w 11748700"/>
              <a:gd name="connsiteY234" fmla="*/ 819060 h 6673820"/>
              <a:gd name="connsiteX235" fmla="*/ 2912212 w 11748700"/>
              <a:gd name="connsiteY235" fmla="*/ 801725 h 6673820"/>
              <a:gd name="connsiteX236" fmla="*/ 3003219 w 11748700"/>
              <a:gd name="connsiteY236" fmla="*/ 775723 h 6673820"/>
              <a:gd name="connsiteX237" fmla="*/ 3115893 w 11748700"/>
              <a:gd name="connsiteY237" fmla="*/ 749721 h 6673820"/>
              <a:gd name="connsiteX238" fmla="*/ 3137562 w 11748700"/>
              <a:gd name="connsiteY238" fmla="*/ 741054 h 6673820"/>
              <a:gd name="connsiteX239" fmla="*/ 3163564 w 11748700"/>
              <a:gd name="connsiteY239" fmla="*/ 732387 h 6673820"/>
              <a:gd name="connsiteX240" fmla="*/ 3219901 w 11748700"/>
              <a:gd name="connsiteY240" fmla="*/ 702051 h 6673820"/>
              <a:gd name="connsiteX241" fmla="*/ 3237236 w 11748700"/>
              <a:gd name="connsiteY241" fmla="*/ 689050 h 6673820"/>
              <a:gd name="connsiteX242" fmla="*/ 3293573 w 11748700"/>
              <a:gd name="connsiteY242" fmla="*/ 663048 h 6673820"/>
              <a:gd name="connsiteX243" fmla="*/ 3323909 w 11748700"/>
              <a:gd name="connsiteY243" fmla="*/ 650047 h 6673820"/>
              <a:gd name="connsiteX244" fmla="*/ 3362911 w 11748700"/>
              <a:gd name="connsiteY244" fmla="*/ 641380 h 6673820"/>
              <a:gd name="connsiteX245" fmla="*/ 3488587 w 11748700"/>
              <a:gd name="connsiteY245" fmla="*/ 619712 h 6673820"/>
              <a:gd name="connsiteX246" fmla="*/ 3644599 w 11748700"/>
              <a:gd name="connsiteY246" fmla="*/ 598044 h 6673820"/>
              <a:gd name="connsiteX247" fmla="*/ 3731272 w 11748700"/>
              <a:gd name="connsiteY247" fmla="*/ 589376 h 6673820"/>
              <a:gd name="connsiteX248" fmla="*/ 3809277 w 11748700"/>
              <a:gd name="connsiteY248" fmla="*/ 576375 h 6673820"/>
              <a:gd name="connsiteX249" fmla="*/ 3891617 w 11748700"/>
              <a:gd name="connsiteY249" fmla="*/ 567708 h 6673820"/>
              <a:gd name="connsiteX250" fmla="*/ 4359651 w 11748700"/>
              <a:gd name="connsiteY250" fmla="*/ 533039 h 6673820"/>
              <a:gd name="connsiteX251" fmla="*/ 4428989 w 11748700"/>
              <a:gd name="connsiteY251" fmla="*/ 520038 h 6673820"/>
              <a:gd name="connsiteX252" fmla="*/ 4554665 w 11748700"/>
              <a:gd name="connsiteY252" fmla="*/ 507037 h 6673820"/>
              <a:gd name="connsiteX253" fmla="*/ 4654339 w 11748700"/>
              <a:gd name="connsiteY253" fmla="*/ 485369 h 6673820"/>
              <a:gd name="connsiteX254" fmla="*/ 4758347 w 11748700"/>
              <a:gd name="connsiteY254" fmla="*/ 437699 h 6673820"/>
              <a:gd name="connsiteX255" fmla="*/ 4888356 w 11748700"/>
              <a:gd name="connsiteY255" fmla="*/ 416030 h 6673820"/>
              <a:gd name="connsiteX256" fmla="*/ 5105039 w 11748700"/>
              <a:gd name="connsiteY256" fmla="*/ 364027 h 6673820"/>
              <a:gd name="connsiteX257" fmla="*/ 5209046 w 11748700"/>
              <a:gd name="connsiteY257" fmla="*/ 351026 h 6673820"/>
              <a:gd name="connsiteX258" fmla="*/ 5386726 w 11748700"/>
              <a:gd name="connsiteY258" fmla="*/ 329357 h 6673820"/>
              <a:gd name="connsiteX259" fmla="*/ 5560072 w 11748700"/>
              <a:gd name="connsiteY259" fmla="*/ 320690 h 6673820"/>
              <a:gd name="connsiteX260" fmla="*/ 5742085 w 11748700"/>
              <a:gd name="connsiteY260" fmla="*/ 312023 h 6673820"/>
              <a:gd name="connsiteX261" fmla="*/ 5958767 w 11748700"/>
              <a:gd name="connsiteY261" fmla="*/ 307689 h 6673820"/>
              <a:gd name="connsiteX262" fmla="*/ 6114779 w 11748700"/>
              <a:gd name="connsiteY262" fmla="*/ 303355 h 6673820"/>
              <a:gd name="connsiteX263" fmla="*/ 6270790 w 11748700"/>
              <a:gd name="connsiteY263" fmla="*/ 281687 h 6673820"/>
              <a:gd name="connsiteX264" fmla="*/ 6392132 w 11748700"/>
              <a:gd name="connsiteY264" fmla="*/ 268686 h 6673820"/>
              <a:gd name="connsiteX265" fmla="*/ 6695488 w 11748700"/>
              <a:gd name="connsiteY265" fmla="*/ 260019 h 6673820"/>
              <a:gd name="connsiteX266" fmla="*/ 6764826 w 11748700"/>
              <a:gd name="connsiteY266" fmla="*/ 251352 h 6673820"/>
              <a:gd name="connsiteX267" fmla="*/ 6907837 w 11748700"/>
              <a:gd name="connsiteY267" fmla="*/ 238351 h 6673820"/>
              <a:gd name="connsiteX268" fmla="*/ 6959840 w 11748700"/>
              <a:gd name="connsiteY268" fmla="*/ 229683 h 6673820"/>
              <a:gd name="connsiteX269" fmla="*/ 6998843 w 11748700"/>
              <a:gd name="connsiteY269" fmla="*/ 212349 h 6673820"/>
              <a:gd name="connsiteX270" fmla="*/ 7115852 w 11748700"/>
              <a:gd name="connsiteY270" fmla="*/ 199348 h 6673820"/>
              <a:gd name="connsiteX271" fmla="*/ 7159188 w 11748700"/>
              <a:gd name="connsiteY271" fmla="*/ 186347 h 6673820"/>
              <a:gd name="connsiteX272" fmla="*/ 7189524 w 11748700"/>
              <a:gd name="connsiteY272" fmla="*/ 182013 h 6673820"/>
              <a:gd name="connsiteX273" fmla="*/ 7380204 w 11748700"/>
              <a:gd name="connsiteY273" fmla="*/ 173346 h 6673820"/>
              <a:gd name="connsiteX274" fmla="*/ 7440875 w 11748700"/>
              <a:gd name="connsiteY274" fmla="*/ 164679 h 6673820"/>
              <a:gd name="connsiteX275" fmla="*/ 7466877 w 11748700"/>
              <a:gd name="connsiteY275" fmla="*/ 156011 h 6673820"/>
              <a:gd name="connsiteX276" fmla="*/ 7514548 w 11748700"/>
              <a:gd name="connsiteY276" fmla="*/ 143010 h 6673820"/>
              <a:gd name="connsiteX277" fmla="*/ 7527548 w 11748700"/>
              <a:gd name="connsiteY277" fmla="*/ 134343 h 6673820"/>
              <a:gd name="connsiteX278" fmla="*/ 7570885 w 11748700"/>
              <a:gd name="connsiteY278" fmla="*/ 121342 h 6673820"/>
              <a:gd name="connsiteX279" fmla="*/ 7609888 w 11748700"/>
              <a:gd name="connsiteY279" fmla="*/ 104008 h 6673820"/>
              <a:gd name="connsiteX280" fmla="*/ 7726896 w 11748700"/>
              <a:gd name="connsiteY280" fmla="*/ 82339 h 6673820"/>
              <a:gd name="connsiteX281" fmla="*/ 7752898 w 11748700"/>
              <a:gd name="connsiteY281" fmla="*/ 78006 h 6673820"/>
              <a:gd name="connsiteX282" fmla="*/ 7787567 w 11748700"/>
              <a:gd name="connsiteY282" fmla="*/ 73672 h 6673820"/>
              <a:gd name="connsiteX283" fmla="*/ 7804902 w 11748700"/>
              <a:gd name="connsiteY283" fmla="*/ 69338 h 6673820"/>
              <a:gd name="connsiteX284" fmla="*/ 7913243 w 11748700"/>
              <a:gd name="connsiteY284" fmla="*/ 65005 h 6673820"/>
              <a:gd name="connsiteX285" fmla="*/ 8021584 w 11748700"/>
              <a:gd name="connsiteY285" fmla="*/ 47670 h 6673820"/>
              <a:gd name="connsiteX286" fmla="*/ 8064921 w 11748700"/>
              <a:gd name="connsiteY286" fmla="*/ 34669 h 6673820"/>
              <a:gd name="connsiteX287" fmla="*/ 8099590 w 11748700"/>
              <a:gd name="connsiteY287" fmla="*/ 21668 h 6673820"/>
              <a:gd name="connsiteX288" fmla="*/ 8121258 w 11748700"/>
              <a:gd name="connsiteY288" fmla="*/ 13001 h 6673820"/>
              <a:gd name="connsiteX289" fmla="*/ 8134259 w 11748700"/>
              <a:gd name="connsiteY289" fmla="*/ 8667 h 6673820"/>
              <a:gd name="connsiteX290" fmla="*/ 8155928 w 11748700"/>
              <a:gd name="connsiteY290" fmla="*/ 0 h 6673820"/>
              <a:gd name="connsiteX291" fmla="*/ 8216599 w 11748700"/>
              <a:gd name="connsiteY291" fmla="*/ 4334 h 6673820"/>
              <a:gd name="connsiteX292" fmla="*/ 8238267 w 11748700"/>
              <a:gd name="connsiteY292" fmla="*/ 13001 h 6673820"/>
              <a:gd name="connsiteX293" fmla="*/ 8272936 w 11748700"/>
              <a:gd name="connsiteY293" fmla="*/ 17335 h 6673820"/>
              <a:gd name="connsiteX294" fmla="*/ 8303272 w 11748700"/>
              <a:gd name="connsiteY294" fmla="*/ 30336 h 6673820"/>
              <a:gd name="connsiteX295" fmla="*/ 8337941 w 11748700"/>
              <a:gd name="connsiteY295" fmla="*/ 34669 h 6673820"/>
              <a:gd name="connsiteX296" fmla="*/ 8476618 w 11748700"/>
              <a:gd name="connsiteY296" fmla="*/ 43337 h 6673820"/>
              <a:gd name="connsiteX297" fmla="*/ 8576292 w 11748700"/>
              <a:gd name="connsiteY297" fmla="*/ 47670 h 6673820"/>
              <a:gd name="connsiteX298" fmla="*/ 8671632 w 11748700"/>
              <a:gd name="connsiteY298" fmla="*/ 69338 h 6673820"/>
              <a:gd name="connsiteX299" fmla="*/ 8762639 w 11748700"/>
              <a:gd name="connsiteY299" fmla="*/ 78006 h 6673820"/>
              <a:gd name="connsiteX300" fmla="*/ 8892648 w 11748700"/>
              <a:gd name="connsiteY300" fmla="*/ 104008 h 6673820"/>
              <a:gd name="connsiteX301" fmla="*/ 8948985 w 11748700"/>
              <a:gd name="connsiteY301" fmla="*/ 117009 h 6673820"/>
              <a:gd name="connsiteX302" fmla="*/ 9187336 w 11748700"/>
              <a:gd name="connsiteY302" fmla="*/ 156011 h 6673820"/>
              <a:gd name="connsiteX303" fmla="*/ 9282676 w 11748700"/>
              <a:gd name="connsiteY303" fmla="*/ 173346 h 6673820"/>
              <a:gd name="connsiteX304" fmla="*/ 9404019 w 11748700"/>
              <a:gd name="connsiteY304" fmla="*/ 186347 h 6673820"/>
              <a:gd name="connsiteX305" fmla="*/ 9464690 w 11748700"/>
              <a:gd name="connsiteY305" fmla="*/ 195014 h 6673820"/>
              <a:gd name="connsiteX306" fmla="*/ 9698707 w 11748700"/>
              <a:gd name="connsiteY306" fmla="*/ 216683 h 6673820"/>
              <a:gd name="connsiteX307" fmla="*/ 9785380 w 11748700"/>
              <a:gd name="connsiteY307" fmla="*/ 229683 h 6673820"/>
              <a:gd name="connsiteX308" fmla="*/ 9885054 w 11748700"/>
              <a:gd name="connsiteY308" fmla="*/ 251352 h 6673820"/>
              <a:gd name="connsiteX309" fmla="*/ 9958726 w 11748700"/>
              <a:gd name="connsiteY309" fmla="*/ 255685 h 6673820"/>
              <a:gd name="connsiteX310" fmla="*/ 10114737 w 11748700"/>
              <a:gd name="connsiteY310" fmla="*/ 260019 h 6673820"/>
              <a:gd name="connsiteX311" fmla="*/ 10205744 w 11748700"/>
              <a:gd name="connsiteY311" fmla="*/ 273020 h 6673820"/>
              <a:gd name="connsiteX312" fmla="*/ 10357421 w 11748700"/>
              <a:gd name="connsiteY312" fmla="*/ 281687 h 6673820"/>
              <a:gd name="connsiteX313" fmla="*/ 10405092 w 11748700"/>
              <a:gd name="connsiteY313" fmla="*/ 286021 h 6673820"/>
              <a:gd name="connsiteX314" fmla="*/ 10452762 w 11748700"/>
              <a:gd name="connsiteY314" fmla="*/ 299022 h 6673820"/>
              <a:gd name="connsiteX315" fmla="*/ 10483097 w 11748700"/>
              <a:gd name="connsiteY315" fmla="*/ 303355 h 6673820"/>
              <a:gd name="connsiteX316" fmla="*/ 10552436 w 11748700"/>
              <a:gd name="connsiteY316" fmla="*/ 312023 h 6673820"/>
              <a:gd name="connsiteX317" fmla="*/ 10634775 w 11748700"/>
              <a:gd name="connsiteY317" fmla="*/ 333691 h 6673820"/>
              <a:gd name="connsiteX318" fmla="*/ 10717114 w 11748700"/>
              <a:gd name="connsiteY318" fmla="*/ 342358 h 6673820"/>
              <a:gd name="connsiteX319" fmla="*/ 10773452 w 11748700"/>
              <a:gd name="connsiteY319" fmla="*/ 364027 h 6673820"/>
              <a:gd name="connsiteX320" fmla="*/ 10842790 w 11748700"/>
              <a:gd name="connsiteY320" fmla="*/ 385695 h 6673820"/>
              <a:gd name="connsiteX321" fmla="*/ 10903461 w 11748700"/>
              <a:gd name="connsiteY321" fmla="*/ 390028 h 6673820"/>
              <a:gd name="connsiteX322" fmla="*/ 10981467 w 11748700"/>
              <a:gd name="connsiteY322" fmla="*/ 424698 h 6673820"/>
              <a:gd name="connsiteX323" fmla="*/ 11050805 w 11748700"/>
              <a:gd name="connsiteY323" fmla="*/ 442032 h 6673820"/>
              <a:gd name="connsiteX324" fmla="*/ 11133145 w 11748700"/>
              <a:gd name="connsiteY324" fmla="*/ 476701 h 6673820"/>
              <a:gd name="connsiteX325" fmla="*/ 11154813 w 11748700"/>
              <a:gd name="connsiteY325" fmla="*/ 485369 h 6673820"/>
              <a:gd name="connsiteX326" fmla="*/ 11232819 w 11748700"/>
              <a:gd name="connsiteY326" fmla="*/ 533039 h 6673820"/>
              <a:gd name="connsiteX327" fmla="*/ 11258820 w 11748700"/>
              <a:gd name="connsiteY327" fmla="*/ 554707 h 6673820"/>
              <a:gd name="connsiteX328" fmla="*/ 11328159 w 11748700"/>
              <a:gd name="connsiteY328" fmla="*/ 645714 h 6673820"/>
              <a:gd name="connsiteX329" fmla="*/ 11371495 w 11748700"/>
              <a:gd name="connsiteY329" fmla="*/ 754055 h 6673820"/>
              <a:gd name="connsiteX330" fmla="*/ 11397497 w 11748700"/>
              <a:gd name="connsiteY330" fmla="*/ 806059 h 6673820"/>
              <a:gd name="connsiteX331" fmla="*/ 11427833 w 11748700"/>
              <a:gd name="connsiteY331" fmla="*/ 931735 h 6673820"/>
              <a:gd name="connsiteX332" fmla="*/ 11458168 w 11748700"/>
              <a:gd name="connsiteY332" fmla="*/ 1014074 h 6673820"/>
              <a:gd name="connsiteX333" fmla="*/ 11462502 w 11748700"/>
              <a:gd name="connsiteY333" fmla="*/ 1087746 h 6673820"/>
              <a:gd name="connsiteX334" fmla="*/ 11475503 w 11748700"/>
              <a:gd name="connsiteY334" fmla="*/ 1126749 h 6673820"/>
              <a:gd name="connsiteX335" fmla="*/ 11488504 w 11748700"/>
              <a:gd name="connsiteY335" fmla="*/ 1330430 h 6673820"/>
              <a:gd name="connsiteX336" fmla="*/ 11523173 w 11748700"/>
              <a:gd name="connsiteY336" fmla="*/ 1677122 h 6673820"/>
              <a:gd name="connsiteX337" fmla="*/ 11518839 w 11748700"/>
              <a:gd name="connsiteY337" fmla="*/ 1954476 h 6673820"/>
              <a:gd name="connsiteX338" fmla="*/ 11510172 w 11748700"/>
              <a:gd name="connsiteY338" fmla="*/ 2084485 h 6673820"/>
              <a:gd name="connsiteX339" fmla="*/ 11518839 w 11748700"/>
              <a:gd name="connsiteY339" fmla="*/ 2283833 h 6673820"/>
              <a:gd name="connsiteX340" fmla="*/ 11583844 w 11748700"/>
              <a:gd name="connsiteY340" fmla="*/ 2379173 h 6673820"/>
              <a:gd name="connsiteX341" fmla="*/ 11605512 w 11748700"/>
              <a:gd name="connsiteY341" fmla="*/ 2439845 h 6673820"/>
              <a:gd name="connsiteX342" fmla="*/ 11609846 w 11748700"/>
              <a:gd name="connsiteY342" fmla="*/ 2487515 h 6673820"/>
              <a:gd name="connsiteX343" fmla="*/ 11622847 w 11748700"/>
              <a:gd name="connsiteY343" fmla="*/ 2556853 h 6673820"/>
              <a:gd name="connsiteX344" fmla="*/ 11618513 w 11748700"/>
              <a:gd name="connsiteY344" fmla="*/ 2786537 h 6673820"/>
              <a:gd name="connsiteX345" fmla="*/ 11614180 w 11748700"/>
              <a:gd name="connsiteY345" fmla="*/ 3089892 h 6673820"/>
              <a:gd name="connsiteX346" fmla="*/ 11596845 w 11748700"/>
              <a:gd name="connsiteY346" fmla="*/ 3211234 h 6673820"/>
              <a:gd name="connsiteX347" fmla="*/ 11583844 w 11748700"/>
              <a:gd name="connsiteY347" fmla="*/ 3328243 h 6673820"/>
              <a:gd name="connsiteX348" fmla="*/ 11575177 w 11748700"/>
              <a:gd name="connsiteY348" fmla="*/ 3423583 h 6673820"/>
              <a:gd name="connsiteX349" fmla="*/ 11562176 w 11748700"/>
              <a:gd name="connsiteY349" fmla="*/ 3666267 h 6673820"/>
              <a:gd name="connsiteX350" fmla="*/ 11575177 w 11748700"/>
              <a:gd name="connsiteY350" fmla="*/ 4025960 h 6673820"/>
              <a:gd name="connsiteX351" fmla="*/ 11592511 w 11748700"/>
              <a:gd name="connsiteY351" fmla="*/ 4108300 h 6673820"/>
              <a:gd name="connsiteX352" fmla="*/ 11631514 w 11748700"/>
              <a:gd name="connsiteY352" fmla="*/ 4333649 h 6673820"/>
              <a:gd name="connsiteX353" fmla="*/ 11653183 w 11748700"/>
              <a:gd name="connsiteY353" fmla="*/ 4411655 h 6673820"/>
              <a:gd name="connsiteX354" fmla="*/ 11666184 w 11748700"/>
              <a:gd name="connsiteY354" fmla="*/ 4498328 h 6673820"/>
              <a:gd name="connsiteX355" fmla="*/ 11674851 w 11748700"/>
              <a:gd name="connsiteY355" fmla="*/ 4541664 h 6673820"/>
              <a:gd name="connsiteX356" fmla="*/ 11687852 w 11748700"/>
              <a:gd name="connsiteY356" fmla="*/ 4658673 h 6673820"/>
              <a:gd name="connsiteX357" fmla="*/ 11692185 w 11748700"/>
              <a:gd name="connsiteY357" fmla="*/ 4715010 h 6673820"/>
              <a:gd name="connsiteX358" fmla="*/ 11700853 w 11748700"/>
              <a:gd name="connsiteY358" fmla="*/ 4771348 h 6673820"/>
              <a:gd name="connsiteX359" fmla="*/ 11709520 w 11748700"/>
              <a:gd name="connsiteY359" fmla="*/ 4923026 h 6673820"/>
              <a:gd name="connsiteX360" fmla="*/ 11718187 w 11748700"/>
              <a:gd name="connsiteY360" fmla="*/ 4983697 h 6673820"/>
              <a:gd name="connsiteX361" fmla="*/ 11726855 w 11748700"/>
              <a:gd name="connsiteY361" fmla="*/ 5079037 h 6673820"/>
              <a:gd name="connsiteX362" fmla="*/ 11731188 w 11748700"/>
              <a:gd name="connsiteY362" fmla="*/ 5105039 h 6673820"/>
              <a:gd name="connsiteX363" fmla="*/ 11744189 w 11748700"/>
              <a:gd name="connsiteY363" fmla="*/ 5230715 h 6673820"/>
              <a:gd name="connsiteX364" fmla="*/ 11726855 w 11748700"/>
              <a:gd name="connsiteY364" fmla="*/ 5690082 h 6673820"/>
              <a:gd name="connsiteX365" fmla="*/ 11687852 w 11748700"/>
              <a:gd name="connsiteY365" fmla="*/ 5785422 h 6673820"/>
              <a:gd name="connsiteX366" fmla="*/ 11670517 w 11748700"/>
              <a:gd name="connsiteY366" fmla="*/ 5815757 h 6673820"/>
              <a:gd name="connsiteX367" fmla="*/ 11601179 w 11748700"/>
              <a:gd name="connsiteY367" fmla="*/ 5859094 h 6673820"/>
              <a:gd name="connsiteX368" fmla="*/ 11458168 w 11748700"/>
              <a:gd name="connsiteY368" fmla="*/ 5919765 h 6673820"/>
              <a:gd name="connsiteX369" fmla="*/ 11401831 w 11748700"/>
              <a:gd name="connsiteY369" fmla="*/ 5963101 h 6673820"/>
              <a:gd name="connsiteX370" fmla="*/ 11297823 w 11748700"/>
              <a:gd name="connsiteY370" fmla="*/ 6032440 h 6673820"/>
              <a:gd name="connsiteX371" fmla="*/ 11258820 w 11748700"/>
              <a:gd name="connsiteY371" fmla="*/ 6075776 h 6673820"/>
              <a:gd name="connsiteX372" fmla="*/ 11198149 w 11748700"/>
              <a:gd name="connsiteY372" fmla="*/ 6123446 h 6673820"/>
              <a:gd name="connsiteX373" fmla="*/ 11098475 w 11748700"/>
              <a:gd name="connsiteY373" fmla="*/ 6210119 h 6673820"/>
              <a:gd name="connsiteX374" fmla="*/ 10942464 w 11748700"/>
              <a:gd name="connsiteY374" fmla="*/ 6327128 h 6673820"/>
              <a:gd name="connsiteX375" fmla="*/ 10634775 w 11748700"/>
              <a:gd name="connsiteY375" fmla="*/ 6461471 h 6673820"/>
              <a:gd name="connsiteX376" fmla="*/ 10461429 w 11748700"/>
              <a:gd name="connsiteY376" fmla="*/ 6478806 h 6673820"/>
              <a:gd name="connsiteX377" fmla="*/ 10041065 w 11748700"/>
              <a:gd name="connsiteY377" fmla="*/ 6487473 h 6673820"/>
              <a:gd name="connsiteX378" fmla="*/ 9967393 w 11748700"/>
              <a:gd name="connsiteY378" fmla="*/ 6491807 h 6673820"/>
              <a:gd name="connsiteX379" fmla="*/ 9885054 w 11748700"/>
              <a:gd name="connsiteY379" fmla="*/ 6509141 h 6673820"/>
              <a:gd name="connsiteX380" fmla="*/ 9798381 w 11748700"/>
              <a:gd name="connsiteY380" fmla="*/ 6522142 h 6673820"/>
              <a:gd name="connsiteX381" fmla="*/ 9681372 w 11748700"/>
              <a:gd name="connsiteY381" fmla="*/ 6548144 h 6673820"/>
              <a:gd name="connsiteX382" fmla="*/ 9486358 w 11748700"/>
              <a:gd name="connsiteY382" fmla="*/ 6574146 h 6673820"/>
              <a:gd name="connsiteX383" fmla="*/ 9278343 w 11748700"/>
              <a:gd name="connsiteY383" fmla="*/ 6613149 h 6673820"/>
              <a:gd name="connsiteX384" fmla="*/ 9209004 w 11748700"/>
              <a:gd name="connsiteY384" fmla="*/ 6630483 h 6673820"/>
              <a:gd name="connsiteX385" fmla="*/ 8775639 w 11748700"/>
              <a:gd name="connsiteY385" fmla="*/ 6647818 h 6673820"/>
              <a:gd name="connsiteX386" fmla="*/ 8463617 w 11748700"/>
              <a:gd name="connsiteY386" fmla="*/ 6656485 h 6673820"/>
              <a:gd name="connsiteX387" fmla="*/ 8368276 w 11748700"/>
              <a:gd name="connsiteY387" fmla="*/ 6660819 h 6673820"/>
              <a:gd name="connsiteX388" fmla="*/ 8216599 w 11748700"/>
              <a:gd name="connsiteY388" fmla="*/ 6665153 h 6673820"/>
              <a:gd name="connsiteX389" fmla="*/ 7848239 w 11748700"/>
              <a:gd name="connsiteY389" fmla="*/ 6656485 h 6673820"/>
              <a:gd name="connsiteX390" fmla="*/ 7800568 w 11748700"/>
              <a:gd name="connsiteY390" fmla="*/ 6652152 h 6673820"/>
              <a:gd name="connsiteX391" fmla="*/ 7748565 w 11748700"/>
              <a:gd name="connsiteY391" fmla="*/ 6643484 h 6673820"/>
              <a:gd name="connsiteX392" fmla="*/ 7614221 w 11748700"/>
              <a:gd name="connsiteY392" fmla="*/ 6634817 h 6673820"/>
              <a:gd name="connsiteX393" fmla="*/ 7432208 w 11748700"/>
              <a:gd name="connsiteY393" fmla="*/ 6600148 h 6673820"/>
              <a:gd name="connsiteX394" fmla="*/ 7319533 w 11748700"/>
              <a:gd name="connsiteY394" fmla="*/ 6574146 h 6673820"/>
              <a:gd name="connsiteX395" fmla="*/ 7276197 w 11748700"/>
              <a:gd name="connsiteY395" fmla="*/ 6569812 h 6673820"/>
              <a:gd name="connsiteX396" fmla="*/ 7011844 w 11748700"/>
              <a:gd name="connsiteY396" fmla="*/ 6548144 h 6673820"/>
              <a:gd name="connsiteX397" fmla="*/ 6925171 w 11748700"/>
              <a:gd name="connsiteY397" fmla="*/ 6565479 h 6673820"/>
              <a:gd name="connsiteX398" fmla="*/ 6912170 w 11748700"/>
              <a:gd name="connsiteY398" fmla="*/ 6569812 h 6673820"/>
              <a:gd name="connsiteX399" fmla="*/ 6890502 w 11748700"/>
              <a:gd name="connsiteY399" fmla="*/ 6582813 h 6673820"/>
              <a:gd name="connsiteX400" fmla="*/ 6795162 w 11748700"/>
              <a:gd name="connsiteY400" fmla="*/ 6634817 h 6673820"/>
              <a:gd name="connsiteX401" fmla="*/ 6691154 w 11748700"/>
              <a:gd name="connsiteY401" fmla="*/ 6643484 h 6673820"/>
              <a:gd name="connsiteX402" fmla="*/ 6617482 w 11748700"/>
              <a:gd name="connsiteY402" fmla="*/ 6656485 h 6673820"/>
              <a:gd name="connsiteX403" fmla="*/ 6582813 w 11748700"/>
              <a:gd name="connsiteY403" fmla="*/ 6665153 h 6673820"/>
              <a:gd name="connsiteX404" fmla="*/ 6548144 w 11748700"/>
              <a:gd name="connsiteY404" fmla="*/ 6669486 h 6673820"/>
              <a:gd name="connsiteX405" fmla="*/ 6517808 w 11748700"/>
              <a:gd name="connsiteY405" fmla="*/ 6673820 h 6673820"/>
              <a:gd name="connsiteX406" fmla="*/ 6015105 w 11748700"/>
              <a:gd name="connsiteY406" fmla="*/ 6669486 h 6673820"/>
              <a:gd name="connsiteX407" fmla="*/ 5915431 w 11748700"/>
              <a:gd name="connsiteY407" fmla="*/ 6647818 h 6673820"/>
              <a:gd name="connsiteX408" fmla="*/ 5538403 w 11748700"/>
              <a:gd name="connsiteY408" fmla="*/ 6652152 h 6673820"/>
              <a:gd name="connsiteX409" fmla="*/ 5196045 w 11748700"/>
              <a:gd name="connsiteY409" fmla="*/ 6634817 h 6673820"/>
              <a:gd name="connsiteX410" fmla="*/ 4489660 w 11748700"/>
              <a:gd name="connsiteY410" fmla="*/ 6608815 h 6673820"/>
              <a:gd name="connsiteX411" fmla="*/ 4311981 w 11748700"/>
              <a:gd name="connsiteY411" fmla="*/ 6582813 h 6673820"/>
              <a:gd name="connsiteX412" fmla="*/ 4090965 w 11748700"/>
              <a:gd name="connsiteY412" fmla="*/ 6552478 h 6673820"/>
              <a:gd name="connsiteX413" fmla="*/ 3999958 w 11748700"/>
              <a:gd name="connsiteY413" fmla="*/ 6513475 h 6673820"/>
              <a:gd name="connsiteX414" fmla="*/ 3666267 w 11748700"/>
              <a:gd name="connsiteY414" fmla="*/ 6448470 h 6673820"/>
              <a:gd name="connsiteX415" fmla="*/ 3588261 w 11748700"/>
              <a:gd name="connsiteY415" fmla="*/ 6439803 h 6673820"/>
              <a:gd name="connsiteX416" fmla="*/ 3336910 w 11748700"/>
              <a:gd name="connsiteY416" fmla="*/ 6405134 h 6673820"/>
              <a:gd name="connsiteX417" fmla="*/ 3003219 w 11748700"/>
              <a:gd name="connsiteY417" fmla="*/ 6340129 h 6673820"/>
              <a:gd name="connsiteX418" fmla="*/ 2825539 w 11748700"/>
              <a:gd name="connsiteY418" fmla="*/ 6309793 h 6673820"/>
              <a:gd name="connsiteX419" fmla="*/ 2678195 w 11748700"/>
              <a:gd name="connsiteY419" fmla="*/ 6288125 h 6673820"/>
              <a:gd name="connsiteX420" fmla="*/ 2500515 w 11748700"/>
              <a:gd name="connsiteY420" fmla="*/ 6305460 h 6673820"/>
              <a:gd name="connsiteX421" fmla="*/ 2439844 w 11748700"/>
              <a:gd name="connsiteY421" fmla="*/ 6314127 h 6673820"/>
              <a:gd name="connsiteX422" fmla="*/ 2244830 w 11748700"/>
              <a:gd name="connsiteY422" fmla="*/ 6361797 h 6673820"/>
              <a:gd name="connsiteX423" fmla="*/ 2088819 w 11748700"/>
              <a:gd name="connsiteY423" fmla="*/ 6383465 h 6673820"/>
              <a:gd name="connsiteX424" fmla="*/ 2015147 w 11748700"/>
              <a:gd name="connsiteY424" fmla="*/ 6400800 h 6673820"/>
              <a:gd name="connsiteX425" fmla="*/ 1950142 w 11748700"/>
              <a:gd name="connsiteY425" fmla="*/ 6409467 h 6673820"/>
              <a:gd name="connsiteX426" fmla="*/ 1815799 w 11748700"/>
              <a:gd name="connsiteY426" fmla="*/ 6444137 h 6673820"/>
              <a:gd name="connsiteX427" fmla="*/ 1681456 w 11748700"/>
              <a:gd name="connsiteY427" fmla="*/ 6452804 h 6673820"/>
              <a:gd name="connsiteX428" fmla="*/ 1473440 w 11748700"/>
              <a:gd name="connsiteY428" fmla="*/ 6431136 h 6673820"/>
              <a:gd name="connsiteX429" fmla="*/ 1369433 w 11748700"/>
              <a:gd name="connsiteY429" fmla="*/ 6418135 h 6673820"/>
              <a:gd name="connsiteX430" fmla="*/ 1287093 w 11748700"/>
              <a:gd name="connsiteY430" fmla="*/ 6405134 h 6673820"/>
              <a:gd name="connsiteX431" fmla="*/ 1239423 w 11748700"/>
              <a:gd name="connsiteY431" fmla="*/ 6396466 h 6673820"/>
              <a:gd name="connsiteX432" fmla="*/ 1165751 w 11748700"/>
              <a:gd name="connsiteY432" fmla="*/ 6370464 h 6673820"/>
              <a:gd name="connsiteX433" fmla="*/ 1053076 w 11748700"/>
              <a:gd name="connsiteY433" fmla="*/ 6335795 h 6673820"/>
              <a:gd name="connsiteX434" fmla="*/ 892731 w 11748700"/>
              <a:gd name="connsiteY434" fmla="*/ 6244789 h 6673820"/>
              <a:gd name="connsiteX435" fmla="*/ 858062 w 11748700"/>
              <a:gd name="connsiteY435" fmla="*/ 6218787 h 6673820"/>
              <a:gd name="connsiteX436" fmla="*/ 775723 w 11748700"/>
              <a:gd name="connsiteY436" fmla="*/ 6149448 h 6673820"/>
              <a:gd name="connsiteX437" fmla="*/ 719385 w 11748700"/>
              <a:gd name="connsiteY437" fmla="*/ 6023773 h 6673820"/>
              <a:gd name="connsiteX438" fmla="*/ 654381 w 11748700"/>
              <a:gd name="connsiteY438" fmla="*/ 5950101 h 6673820"/>
              <a:gd name="connsiteX439" fmla="*/ 628379 w 11748700"/>
              <a:gd name="connsiteY439" fmla="*/ 5893763 h 6673820"/>
              <a:gd name="connsiteX440" fmla="*/ 576375 w 11748700"/>
              <a:gd name="connsiteY440" fmla="*/ 5802756 h 6673820"/>
              <a:gd name="connsiteX441" fmla="*/ 489702 w 11748700"/>
              <a:gd name="connsiteY441" fmla="*/ 5620743 h 6673820"/>
              <a:gd name="connsiteX442" fmla="*/ 476701 w 11748700"/>
              <a:gd name="connsiteY442" fmla="*/ 5551405 h 6673820"/>
              <a:gd name="connsiteX443" fmla="*/ 372693 w 11748700"/>
              <a:gd name="connsiteY443" fmla="*/ 5317388 h 6673820"/>
              <a:gd name="connsiteX444" fmla="*/ 359693 w 11748700"/>
              <a:gd name="connsiteY444" fmla="*/ 5269718 h 6673820"/>
              <a:gd name="connsiteX445" fmla="*/ 329357 w 11748700"/>
              <a:gd name="connsiteY445" fmla="*/ 5183045 h 6673820"/>
              <a:gd name="connsiteX446" fmla="*/ 281687 w 11748700"/>
              <a:gd name="connsiteY446" fmla="*/ 5083371 h 6673820"/>
              <a:gd name="connsiteX447" fmla="*/ 251351 w 11748700"/>
              <a:gd name="connsiteY447" fmla="*/ 5009699 h 6673820"/>
              <a:gd name="connsiteX448" fmla="*/ 238350 w 11748700"/>
              <a:gd name="connsiteY448" fmla="*/ 4970696 h 6673820"/>
              <a:gd name="connsiteX449" fmla="*/ 212348 w 11748700"/>
              <a:gd name="connsiteY449" fmla="*/ 4936027 h 6673820"/>
              <a:gd name="connsiteX450" fmla="*/ 177679 w 11748700"/>
              <a:gd name="connsiteY450" fmla="*/ 4849354 h 6673820"/>
              <a:gd name="connsiteX451" fmla="*/ 125675 w 11748700"/>
              <a:gd name="connsiteY451" fmla="*/ 4745346 h 6673820"/>
              <a:gd name="connsiteX452" fmla="*/ 99674 w 11748700"/>
              <a:gd name="connsiteY452" fmla="*/ 4654339 h 6673820"/>
              <a:gd name="connsiteX453" fmla="*/ 73672 w 11748700"/>
              <a:gd name="connsiteY453" fmla="*/ 4602336 h 6673820"/>
              <a:gd name="connsiteX454" fmla="*/ 69338 w 11748700"/>
              <a:gd name="connsiteY454" fmla="*/ 4580667 h 6673820"/>
              <a:gd name="connsiteX455" fmla="*/ 47670 w 11748700"/>
              <a:gd name="connsiteY455" fmla="*/ 4537331 h 6673820"/>
              <a:gd name="connsiteX456" fmla="*/ 39002 w 11748700"/>
              <a:gd name="connsiteY456" fmla="*/ 4515663 h 6673820"/>
              <a:gd name="connsiteX457" fmla="*/ 34669 w 11748700"/>
              <a:gd name="connsiteY457" fmla="*/ 4493994 h 6673820"/>
              <a:gd name="connsiteX458" fmla="*/ 30335 w 11748700"/>
              <a:gd name="connsiteY458" fmla="*/ 4450658 h 6673820"/>
              <a:gd name="connsiteX459" fmla="*/ 21668 w 11748700"/>
              <a:gd name="connsiteY459" fmla="*/ 4428990 h 6673820"/>
              <a:gd name="connsiteX460" fmla="*/ 13001 w 11748700"/>
              <a:gd name="connsiteY460" fmla="*/ 4359651 h 6673820"/>
              <a:gd name="connsiteX461" fmla="*/ 0 w 11748700"/>
              <a:gd name="connsiteY461" fmla="*/ 4238309 h 6673820"/>
              <a:gd name="connsiteX462" fmla="*/ 4333 w 11748700"/>
              <a:gd name="connsiteY462" fmla="*/ 4025960 h 6673820"/>
              <a:gd name="connsiteX463" fmla="*/ 13001 w 11748700"/>
              <a:gd name="connsiteY463" fmla="*/ 3999958 h 6673820"/>
              <a:gd name="connsiteX464" fmla="*/ 17334 w 11748700"/>
              <a:gd name="connsiteY464" fmla="*/ 3973956 h 6673820"/>
              <a:gd name="connsiteX465" fmla="*/ 26002 w 11748700"/>
              <a:gd name="connsiteY465" fmla="*/ 3930620 h 6673820"/>
              <a:gd name="connsiteX466" fmla="*/ 34669 w 11748700"/>
              <a:gd name="connsiteY466" fmla="*/ 3878616 h 6673820"/>
              <a:gd name="connsiteX467" fmla="*/ 43336 w 11748700"/>
              <a:gd name="connsiteY467" fmla="*/ 3861282 h 6673820"/>
              <a:gd name="connsiteX468" fmla="*/ 47670 w 11748700"/>
              <a:gd name="connsiteY468" fmla="*/ 3843947 h 6673820"/>
              <a:gd name="connsiteX469" fmla="*/ 56337 w 11748700"/>
              <a:gd name="connsiteY469" fmla="*/ 3826612 h 6673820"/>
              <a:gd name="connsiteX470" fmla="*/ 69338 w 11748700"/>
              <a:gd name="connsiteY470" fmla="*/ 3787610 h 6673820"/>
              <a:gd name="connsiteX471" fmla="*/ 78005 w 11748700"/>
              <a:gd name="connsiteY471" fmla="*/ 3770275 h 6673820"/>
              <a:gd name="connsiteX472" fmla="*/ 95340 w 11748700"/>
              <a:gd name="connsiteY472" fmla="*/ 3718271 h 6673820"/>
              <a:gd name="connsiteX473" fmla="*/ 104007 w 11748700"/>
              <a:gd name="connsiteY473" fmla="*/ 3696603 h 6673820"/>
              <a:gd name="connsiteX474" fmla="*/ 151677 w 11748700"/>
              <a:gd name="connsiteY474" fmla="*/ 3657600 h 6673820"/>
              <a:gd name="connsiteX475" fmla="*/ 294688 w 11748700"/>
              <a:gd name="connsiteY475" fmla="*/ 3661934 h 6673820"/>
              <a:gd name="connsiteX476" fmla="*/ 359693 w 11748700"/>
              <a:gd name="connsiteY476" fmla="*/ 3692269 h 6673820"/>
              <a:gd name="connsiteX477" fmla="*/ 377027 w 11748700"/>
              <a:gd name="connsiteY477" fmla="*/ 3709604 h 6673820"/>
              <a:gd name="connsiteX478" fmla="*/ 437698 w 11748700"/>
              <a:gd name="connsiteY478" fmla="*/ 3726938 h 6673820"/>
              <a:gd name="connsiteX479" fmla="*/ 511177 w 11748700"/>
              <a:gd name="connsiteY47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71188 w 11748700"/>
              <a:gd name="connsiteY122" fmla="*/ 4257106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657230 w 11748700"/>
              <a:gd name="connsiteY230" fmla="*/ 1220930 h 6673820"/>
              <a:gd name="connsiteX231" fmla="*/ 2648886 w 11748700"/>
              <a:gd name="connsiteY231" fmla="*/ 1095310 h 6673820"/>
              <a:gd name="connsiteX232" fmla="*/ 2686272 w 11748700"/>
              <a:gd name="connsiteY232" fmla="*/ 910256 h 6673820"/>
              <a:gd name="connsiteX233" fmla="*/ 2847207 w 11748700"/>
              <a:gd name="connsiteY233" fmla="*/ 862396 h 6673820"/>
              <a:gd name="connsiteX234" fmla="*/ 2912212 w 11748700"/>
              <a:gd name="connsiteY234" fmla="*/ 801725 h 6673820"/>
              <a:gd name="connsiteX235" fmla="*/ 3003219 w 11748700"/>
              <a:gd name="connsiteY235" fmla="*/ 775723 h 6673820"/>
              <a:gd name="connsiteX236" fmla="*/ 3115893 w 11748700"/>
              <a:gd name="connsiteY236" fmla="*/ 749721 h 6673820"/>
              <a:gd name="connsiteX237" fmla="*/ 3137562 w 11748700"/>
              <a:gd name="connsiteY237" fmla="*/ 741054 h 6673820"/>
              <a:gd name="connsiteX238" fmla="*/ 3163564 w 11748700"/>
              <a:gd name="connsiteY238" fmla="*/ 732387 h 6673820"/>
              <a:gd name="connsiteX239" fmla="*/ 3219901 w 11748700"/>
              <a:gd name="connsiteY239" fmla="*/ 702051 h 6673820"/>
              <a:gd name="connsiteX240" fmla="*/ 3237236 w 11748700"/>
              <a:gd name="connsiteY240" fmla="*/ 689050 h 6673820"/>
              <a:gd name="connsiteX241" fmla="*/ 3293573 w 11748700"/>
              <a:gd name="connsiteY241" fmla="*/ 663048 h 6673820"/>
              <a:gd name="connsiteX242" fmla="*/ 3323909 w 11748700"/>
              <a:gd name="connsiteY242" fmla="*/ 650047 h 6673820"/>
              <a:gd name="connsiteX243" fmla="*/ 3362911 w 11748700"/>
              <a:gd name="connsiteY243" fmla="*/ 641380 h 6673820"/>
              <a:gd name="connsiteX244" fmla="*/ 3488587 w 11748700"/>
              <a:gd name="connsiteY244" fmla="*/ 619712 h 6673820"/>
              <a:gd name="connsiteX245" fmla="*/ 3644599 w 11748700"/>
              <a:gd name="connsiteY245" fmla="*/ 598044 h 6673820"/>
              <a:gd name="connsiteX246" fmla="*/ 3731272 w 11748700"/>
              <a:gd name="connsiteY246" fmla="*/ 589376 h 6673820"/>
              <a:gd name="connsiteX247" fmla="*/ 3809277 w 11748700"/>
              <a:gd name="connsiteY247" fmla="*/ 576375 h 6673820"/>
              <a:gd name="connsiteX248" fmla="*/ 3891617 w 11748700"/>
              <a:gd name="connsiteY248" fmla="*/ 567708 h 6673820"/>
              <a:gd name="connsiteX249" fmla="*/ 4359651 w 11748700"/>
              <a:gd name="connsiteY249" fmla="*/ 533039 h 6673820"/>
              <a:gd name="connsiteX250" fmla="*/ 4428989 w 11748700"/>
              <a:gd name="connsiteY250" fmla="*/ 520038 h 6673820"/>
              <a:gd name="connsiteX251" fmla="*/ 4554665 w 11748700"/>
              <a:gd name="connsiteY251" fmla="*/ 507037 h 6673820"/>
              <a:gd name="connsiteX252" fmla="*/ 4654339 w 11748700"/>
              <a:gd name="connsiteY252" fmla="*/ 485369 h 6673820"/>
              <a:gd name="connsiteX253" fmla="*/ 4758347 w 11748700"/>
              <a:gd name="connsiteY253" fmla="*/ 437699 h 6673820"/>
              <a:gd name="connsiteX254" fmla="*/ 4888356 w 11748700"/>
              <a:gd name="connsiteY254" fmla="*/ 416030 h 6673820"/>
              <a:gd name="connsiteX255" fmla="*/ 5105039 w 11748700"/>
              <a:gd name="connsiteY255" fmla="*/ 364027 h 6673820"/>
              <a:gd name="connsiteX256" fmla="*/ 5209046 w 11748700"/>
              <a:gd name="connsiteY256" fmla="*/ 351026 h 6673820"/>
              <a:gd name="connsiteX257" fmla="*/ 5386726 w 11748700"/>
              <a:gd name="connsiteY257" fmla="*/ 329357 h 6673820"/>
              <a:gd name="connsiteX258" fmla="*/ 5560072 w 11748700"/>
              <a:gd name="connsiteY258" fmla="*/ 320690 h 6673820"/>
              <a:gd name="connsiteX259" fmla="*/ 5742085 w 11748700"/>
              <a:gd name="connsiteY259" fmla="*/ 312023 h 6673820"/>
              <a:gd name="connsiteX260" fmla="*/ 5958767 w 11748700"/>
              <a:gd name="connsiteY260" fmla="*/ 307689 h 6673820"/>
              <a:gd name="connsiteX261" fmla="*/ 6114779 w 11748700"/>
              <a:gd name="connsiteY261" fmla="*/ 303355 h 6673820"/>
              <a:gd name="connsiteX262" fmla="*/ 6270790 w 11748700"/>
              <a:gd name="connsiteY262" fmla="*/ 281687 h 6673820"/>
              <a:gd name="connsiteX263" fmla="*/ 6392132 w 11748700"/>
              <a:gd name="connsiteY263" fmla="*/ 268686 h 6673820"/>
              <a:gd name="connsiteX264" fmla="*/ 6695488 w 11748700"/>
              <a:gd name="connsiteY264" fmla="*/ 260019 h 6673820"/>
              <a:gd name="connsiteX265" fmla="*/ 6764826 w 11748700"/>
              <a:gd name="connsiteY265" fmla="*/ 251352 h 6673820"/>
              <a:gd name="connsiteX266" fmla="*/ 6907837 w 11748700"/>
              <a:gd name="connsiteY266" fmla="*/ 238351 h 6673820"/>
              <a:gd name="connsiteX267" fmla="*/ 6959840 w 11748700"/>
              <a:gd name="connsiteY267" fmla="*/ 229683 h 6673820"/>
              <a:gd name="connsiteX268" fmla="*/ 6998843 w 11748700"/>
              <a:gd name="connsiteY268" fmla="*/ 212349 h 6673820"/>
              <a:gd name="connsiteX269" fmla="*/ 7115852 w 11748700"/>
              <a:gd name="connsiteY269" fmla="*/ 199348 h 6673820"/>
              <a:gd name="connsiteX270" fmla="*/ 7159188 w 11748700"/>
              <a:gd name="connsiteY270" fmla="*/ 186347 h 6673820"/>
              <a:gd name="connsiteX271" fmla="*/ 7189524 w 11748700"/>
              <a:gd name="connsiteY271" fmla="*/ 182013 h 6673820"/>
              <a:gd name="connsiteX272" fmla="*/ 7380204 w 11748700"/>
              <a:gd name="connsiteY272" fmla="*/ 173346 h 6673820"/>
              <a:gd name="connsiteX273" fmla="*/ 7440875 w 11748700"/>
              <a:gd name="connsiteY273" fmla="*/ 164679 h 6673820"/>
              <a:gd name="connsiteX274" fmla="*/ 7466877 w 11748700"/>
              <a:gd name="connsiteY274" fmla="*/ 156011 h 6673820"/>
              <a:gd name="connsiteX275" fmla="*/ 7514548 w 11748700"/>
              <a:gd name="connsiteY275" fmla="*/ 143010 h 6673820"/>
              <a:gd name="connsiteX276" fmla="*/ 7527548 w 11748700"/>
              <a:gd name="connsiteY276" fmla="*/ 134343 h 6673820"/>
              <a:gd name="connsiteX277" fmla="*/ 7570885 w 11748700"/>
              <a:gd name="connsiteY277" fmla="*/ 121342 h 6673820"/>
              <a:gd name="connsiteX278" fmla="*/ 7609888 w 11748700"/>
              <a:gd name="connsiteY278" fmla="*/ 104008 h 6673820"/>
              <a:gd name="connsiteX279" fmla="*/ 7726896 w 11748700"/>
              <a:gd name="connsiteY279" fmla="*/ 82339 h 6673820"/>
              <a:gd name="connsiteX280" fmla="*/ 7752898 w 11748700"/>
              <a:gd name="connsiteY280" fmla="*/ 78006 h 6673820"/>
              <a:gd name="connsiteX281" fmla="*/ 7787567 w 11748700"/>
              <a:gd name="connsiteY281" fmla="*/ 73672 h 6673820"/>
              <a:gd name="connsiteX282" fmla="*/ 7804902 w 11748700"/>
              <a:gd name="connsiteY282" fmla="*/ 69338 h 6673820"/>
              <a:gd name="connsiteX283" fmla="*/ 7913243 w 11748700"/>
              <a:gd name="connsiteY283" fmla="*/ 65005 h 6673820"/>
              <a:gd name="connsiteX284" fmla="*/ 8021584 w 11748700"/>
              <a:gd name="connsiteY284" fmla="*/ 47670 h 6673820"/>
              <a:gd name="connsiteX285" fmla="*/ 8064921 w 11748700"/>
              <a:gd name="connsiteY285" fmla="*/ 34669 h 6673820"/>
              <a:gd name="connsiteX286" fmla="*/ 8099590 w 11748700"/>
              <a:gd name="connsiteY286" fmla="*/ 21668 h 6673820"/>
              <a:gd name="connsiteX287" fmla="*/ 8121258 w 11748700"/>
              <a:gd name="connsiteY287" fmla="*/ 13001 h 6673820"/>
              <a:gd name="connsiteX288" fmla="*/ 8134259 w 11748700"/>
              <a:gd name="connsiteY288" fmla="*/ 8667 h 6673820"/>
              <a:gd name="connsiteX289" fmla="*/ 8155928 w 11748700"/>
              <a:gd name="connsiteY289" fmla="*/ 0 h 6673820"/>
              <a:gd name="connsiteX290" fmla="*/ 8216599 w 11748700"/>
              <a:gd name="connsiteY290" fmla="*/ 4334 h 6673820"/>
              <a:gd name="connsiteX291" fmla="*/ 8238267 w 11748700"/>
              <a:gd name="connsiteY291" fmla="*/ 13001 h 6673820"/>
              <a:gd name="connsiteX292" fmla="*/ 8272936 w 11748700"/>
              <a:gd name="connsiteY292" fmla="*/ 17335 h 6673820"/>
              <a:gd name="connsiteX293" fmla="*/ 8303272 w 11748700"/>
              <a:gd name="connsiteY293" fmla="*/ 30336 h 6673820"/>
              <a:gd name="connsiteX294" fmla="*/ 8337941 w 11748700"/>
              <a:gd name="connsiteY294" fmla="*/ 34669 h 6673820"/>
              <a:gd name="connsiteX295" fmla="*/ 8476618 w 11748700"/>
              <a:gd name="connsiteY295" fmla="*/ 43337 h 6673820"/>
              <a:gd name="connsiteX296" fmla="*/ 8576292 w 11748700"/>
              <a:gd name="connsiteY296" fmla="*/ 47670 h 6673820"/>
              <a:gd name="connsiteX297" fmla="*/ 8671632 w 11748700"/>
              <a:gd name="connsiteY297" fmla="*/ 69338 h 6673820"/>
              <a:gd name="connsiteX298" fmla="*/ 8762639 w 11748700"/>
              <a:gd name="connsiteY298" fmla="*/ 78006 h 6673820"/>
              <a:gd name="connsiteX299" fmla="*/ 8892648 w 11748700"/>
              <a:gd name="connsiteY299" fmla="*/ 104008 h 6673820"/>
              <a:gd name="connsiteX300" fmla="*/ 8948985 w 11748700"/>
              <a:gd name="connsiteY300" fmla="*/ 117009 h 6673820"/>
              <a:gd name="connsiteX301" fmla="*/ 9187336 w 11748700"/>
              <a:gd name="connsiteY301" fmla="*/ 156011 h 6673820"/>
              <a:gd name="connsiteX302" fmla="*/ 9282676 w 11748700"/>
              <a:gd name="connsiteY302" fmla="*/ 173346 h 6673820"/>
              <a:gd name="connsiteX303" fmla="*/ 9404019 w 11748700"/>
              <a:gd name="connsiteY303" fmla="*/ 186347 h 6673820"/>
              <a:gd name="connsiteX304" fmla="*/ 9464690 w 11748700"/>
              <a:gd name="connsiteY304" fmla="*/ 195014 h 6673820"/>
              <a:gd name="connsiteX305" fmla="*/ 9698707 w 11748700"/>
              <a:gd name="connsiteY305" fmla="*/ 216683 h 6673820"/>
              <a:gd name="connsiteX306" fmla="*/ 9785380 w 11748700"/>
              <a:gd name="connsiteY306" fmla="*/ 229683 h 6673820"/>
              <a:gd name="connsiteX307" fmla="*/ 9885054 w 11748700"/>
              <a:gd name="connsiteY307" fmla="*/ 251352 h 6673820"/>
              <a:gd name="connsiteX308" fmla="*/ 9958726 w 11748700"/>
              <a:gd name="connsiteY308" fmla="*/ 255685 h 6673820"/>
              <a:gd name="connsiteX309" fmla="*/ 10114737 w 11748700"/>
              <a:gd name="connsiteY309" fmla="*/ 260019 h 6673820"/>
              <a:gd name="connsiteX310" fmla="*/ 10205744 w 11748700"/>
              <a:gd name="connsiteY310" fmla="*/ 273020 h 6673820"/>
              <a:gd name="connsiteX311" fmla="*/ 10357421 w 11748700"/>
              <a:gd name="connsiteY311" fmla="*/ 281687 h 6673820"/>
              <a:gd name="connsiteX312" fmla="*/ 10405092 w 11748700"/>
              <a:gd name="connsiteY312" fmla="*/ 286021 h 6673820"/>
              <a:gd name="connsiteX313" fmla="*/ 10452762 w 11748700"/>
              <a:gd name="connsiteY313" fmla="*/ 299022 h 6673820"/>
              <a:gd name="connsiteX314" fmla="*/ 10483097 w 11748700"/>
              <a:gd name="connsiteY314" fmla="*/ 303355 h 6673820"/>
              <a:gd name="connsiteX315" fmla="*/ 10552436 w 11748700"/>
              <a:gd name="connsiteY315" fmla="*/ 312023 h 6673820"/>
              <a:gd name="connsiteX316" fmla="*/ 10634775 w 11748700"/>
              <a:gd name="connsiteY316" fmla="*/ 333691 h 6673820"/>
              <a:gd name="connsiteX317" fmla="*/ 10717114 w 11748700"/>
              <a:gd name="connsiteY317" fmla="*/ 342358 h 6673820"/>
              <a:gd name="connsiteX318" fmla="*/ 10773452 w 11748700"/>
              <a:gd name="connsiteY318" fmla="*/ 364027 h 6673820"/>
              <a:gd name="connsiteX319" fmla="*/ 10842790 w 11748700"/>
              <a:gd name="connsiteY319" fmla="*/ 385695 h 6673820"/>
              <a:gd name="connsiteX320" fmla="*/ 10903461 w 11748700"/>
              <a:gd name="connsiteY320" fmla="*/ 390028 h 6673820"/>
              <a:gd name="connsiteX321" fmla="*/ 10981467 w 11748700"/>
              <a:gd name="connsiteY321" fmla="*/ 424698 h 6673820"/>
              <a:gd name="connsiteX322" fmla="*/ 11050805 w 11748700"/>
              <a:gd name="connsiteY322" fmla="*/ 442032 h 6673820"/>
              <a:gd name="connsiteX323" fmla="*/ 11133145 w 11748700"/>
              <a:gd name="connsiteY323" fmla="*/ 476701 h 6673820"/>
              <a:gd name="connsiteX324" fmla="*/ 11154813 w 11748700"/>
              <a:gd name="connsiteY324" fmla="*/ 485369 h 6673820"/>
              <a:gd name="connsiteX325" fmla="*/ 11232819 w 11748700"/>
              <a:gd name="connsiteY325" fmla="*/ 533039 h 6673820"/>
              <a:gd name="connsiteX326" fmla="*/ 11258820 w 11748700"/>
              <a:gd name="connsiteY326" fmla="*/ 554707 h 6673820"/>
              <a:gd name="connsiteX327" fmla="*/ 11328159 w 11748700"/>
              <a:gd name="connsiteY327" fmla="*/ 645714 h 6673820"/>
              <a:gd name="connsiteX328" fmla="*/ 11371495 w 11748700"/>
              <a:gd name="connsiteY328" fmla="*/ 754055 h 6673820"/>
              <a:gd name="connsiteX329" fmla="*/ 11397497 w 11748700"/>
              <a:gd name="connsiteY329" fmla="*/ 806059 h 6673820"/>
              <a:gd name="connsiteX330" fmla="*/ 11427833 w 11748700"/>
              <a:gd name="connsiteY330" fmla="*/ 931735 h 6673820"/>
              <a:gd name="connsiteX331" fmla="*/ 11458168 w 11748700"/>
              <a:gd name="connsiteY331" fmla="*/ 1014074 h 6673820"/>
              <a:gd name="connsiteX332" fmla="*/ 11462502 w 11748700"/>
              <a:gd name="connsiteY332" fmla="*/ 1087746 h 6673820"/>
              <a:gd name="connsiteX333" fmla="*/ 11475503 w 11748700"/>
              <a:gd name="connsiteY333" fmla="*/ 1126749 h 6673820"/>
              <a:gd name="connsiteX334" fmla="*/ 11488504 w 11748700"/>
              <a:gd name="connsiteY334" fmla="*/ 1330430 h 6673820"/>
              <a:gd name="connsiteX335" fmla="*/ 11523173 w 11748700"/>
              <a:gd name="connsiteY335" fmla="*/ 1677122 h 6673820"/>
              <a:gd name="connsiteX336" fmla="*/ 11518839 w 11748700"/>
              <a:gd name="connsiteY336" fmla="*/ 1954476 h 6673820"/>
              <a:gd name="connsiteX337" fmla="*/ 11510172 w 11748700"/>
              <a:gd name="connsiteY337" fmla="*/ 2084485 h 6673820"/>
              <a:gd name="connsiteX338" fmla="*/ 11518839 w 11748700"/>
              <a:gd name="connsiteY338" fmla="*/ 2283833 h 6673820"/>
              <a:gd name="connsiteX339" fmla="*/ 11583844 w 11748700"/>
              <a:gd name="connsiteY339" fmla="*/ 2379173 h 6673820"/>
              <a:gd name="connsiteX340" fmla="*/ 11605512 w 11748700"/>
              <a:gd name="connsiteY340" fmla="*/ 2439845 h 6673820"/>
              <a:gd name="connsiteX341" fmla="*/ 11609846 w 11748700"/>
              <a:gd name="connsiteY341" fmla="*/ 2487515 h 6673820"/>
              <a:gd name="connsiteX342" fmla="*/ 11622847 w 11748700"/>
              <a:gd name="connsiteY342" fmla="*/ 2556853 h 6673820"/>
              <a:gd name="connsiteX343" fmla="*/ 11618513 w 11748700"/>
              <a:gd name="connsiteY343" fmla="*/ 2786537 h 6673820"/>
              <a:gd name="connsiteX344" fmla="*/ 11614180 w 11748700"/>
              <a:gd name="connsiteY344" fmla="*/ 3089892 h 6673820"/>
              <a:gd name="connsiteX345" fmla="*/ 11596845 w 11748700"/>
              <a:gd name="connsiteY345" fmla="*/ 3211234 h 6673820"/>
              <a:gd name="connsiteX346" fmla="*/ 11583844 w 11748700"/>
              <a:gd name="connsiteY346" fmla="*/ 3328243 h 6673820"/>
              <a:gd name="connsiteX347" fmla="*/ 11575177 w 11748700"/>
              <a:gd name="connsiteY347" fmla="*/ 3423583 h 6673820"/>
              <a:gd name="connsiteX348" fmla="*/ 11562176 w 11748700"/>
              <a:gd name="connsiteY348" fmla="*/ 3666267 h 6673820"/>
              <a:gd name="connsiteX349" fmla="*/ 11575177 w 11748700"/>
              <a:gd name="connsiteY349" fmla="*/ 4025960 h 6673820"/>
              <a:gd name="connsiteX350" fmla="*/ 11592511 w 11748700"/>
              <a:gd name="connsiteY350" fmla="*/ 4108300 h 6673820"/>
              <a:gd name="connsiteX351" fmla="*/ 11631514 w 11748700"/>
              <a:gd name="connsiteY351" fmla="*/ 4333649 h 6673820"/>
              <a:gd name="connsiteX352" fmla="*/ 11653183 w 11748700"/>
              <a:gd name="connsiteY352" fmla="*/ 4411655 h 6673820"/>
              <a:gd name="connsiteX353" fmla="*/ 11666184 w 11748700"/>
              <a:gd name="connsiteY353" fmla="*/ 4498328 h 6673820"/>
              <a:gd name="connsiteX354" fmla="*/ 11674851 w 11748700"/>
              <a:gd name="connsiteY354" fmla="*/ 4541664 h 6673820"/>
              <a:gd name="connsiteX355" fmla="*/ 11687852 w 11748700"/>
              <a:gd name="connsiteY355" fmla="*/ 4658673 h 6673820"/>
              <a:gd name="connsiteX356" fmla="*/ 11692185 w 11748700"/>
              <a:gd name="connsiteY356" fmla="*/ 4715010 h 6673820"/>
              <a:gd name="connsiteX357" fmla="*/ 11700853 w 11748700"/>
              <a:gd name="connsiteY357" fmla="*/ 4771348 h 6673820"/>
              <a:gd name="connsiteX358" fmla="*/ 11709520 w 11748700"/>
              <a:gd name="connsiteY358" fmla="*/ 4923026 h 6673820"/>
              <a:gd name="connsiteX359" fmla="*/ 11718187 w 11748700"/>
              <a:gd name="connsiteY359" fmla="*/ 4983697 h 6673820"/>
              <a:gd name="connsiteX360" fmla="*/ 11726855 w 11748700"/>
              <a:gd name="connsiteY360" fmla="*/ 5079037 h 6673820"/>
              <a:gd name="connsiteX361" fmla="*/ 11731188 w 11748700"/>
              <a:gd name="connsiteY361" fmla="*/ 5105039 h 6673820"/>
              <a:gd name="connsiteX362" fmla="*/ 11744189 w 11748700"/>
              <a:gd name="connsiteY362" fmla="*/ 5230715 h 6673820"/>
              <a:gd name="connsiteX363" fmla="*/ 11726855 w 11748700"/>
              <a:gd name="connsiteY363" fmla="*/ 5690082 h 6673820"/>
              <a:gd name="connsiteX364" fmla="*/ 11687852 w 11748700"/>
              <a:gd name="connsiteY364" fmla="*/ 5785422 h 6673820"/>
              <a:gd name="connsiteX365" fmla="*/ 11670517 w 11748700"/>
              <a:gd name="connsiteY365" fmla="*/ 5815757 h 6673820"/>
              <a:gd name="connsiteX366" fmla="*/ 11601179 w 11748700"/>
              <a:gd name="connsiteY366" fmla="*/ 5859094 h 6673820"/>
              <a:gd name="connsiteX367" fmla="*/ 11458168 w 11748700"/>
              <a:gd name="connsiteY367" fmla="*/ 5919765 h 6673820"/>
              <a:gd name="connsiteX368" fmla="*/ 11401831 w 11748700"/>
              <a:gd name="connsiteY368" fmla="*/ 5963101 h 6673820"/>
              <a:gd name="connsiteX369" fmla="*/ 11297823 w 11748700"/>
              <a:gd name="connsiteY369" fmla="*/ 6032440 h 6673820"/>
              <a:gd name="connsiteX370" fmla="*/ 11258820 w 11748700"/>
              <a:gd name="connsiteY370" fmla="*/ 6075776 h 6673820"/>
              <a:gd name="connsiteX371" fmla="*/ 11198149 w 11748700"/>
              <a:gd name="connsiteY371" fmla="*/ 6123446 h 6673820"/>
              <a:gd name="connsiteX372" fmla="*/ 11098475 w 11748700"/>
              <a:gd name="connsiteY372" fmla="*/ 6210119 h 6673820"/>
              <a:gd name="connsiteX373" fmla="*/ 10942464 w 11748700"/>
              <a:gd name="connsiteY373" fmla="*/ 6327128 h 6673820"/>
              <a:gd name="connsiteX374" fmla="*/ 10634775 w 11748700"/>
              <a:gd name="connsiteY374" fmla="*/ 6461471 h 6673820"/>
              <a:gd name="connsiteX375" fmla="*/ 10461429 w 11748700"/>
              <a:gd name="connsiteY375" fmla="*/ 6478806 h 6673820"/>
              <a:gd name="connsiteX376" fmla="*/ 10041065 w 11748700"/>
              <a:gd name="connsiteY376" fmla="*/ 6487473 h 6673820"/>
              <a:gd name="connsiteX377" fmla="*/ 9967393 w 11748700"/>
              <a:gd name="connsiteY377" fmla="*/ 6491807 h 6673820"/>
              <a:gd name="connsiteX378" fmla="*/ 9885054 w 11748700"/>
              <a:gd name="connsiteY378" fmla="*/ 6509141 h 6673820"/>
              <a:gd name="connsiteX379" fmla="*/ 9798381 w 11748700"/>
              <a:gd name="connsiteY379" fmla="*/ 6522142 h 6673820"/>
              <a:gd name="connsiteX380" fmla="*/ 9681372 w 11748700"/>
              <a:gd name="connsiteY380" fmla="*/ 6548144 h 6673820"/>
              <a:gd name="connsiteX381" fmla="*/ 9486358 w 11748700"/>
              <a:gd name="connsiteY381" fmla="*/ 6574146 h 6673820"/>
              <a:gd name="connsiteX382" fmla="*/ 9278343 w 11748700"/>
              <a:gd name="connsiteY382" fmla="*/ 6613149 h 6673820"/>
              <a:gd name="connsiteX383" fmla="*/ 9209004 w 11748700"/>
              <a:gd name="connsiteY383" fmla="*/ 6630483 h 6673820"/>
              <a:gd name="connsiteX384" fmla="*/ 8775639 w 11748700"/>
              <a:gd name="connsiteY384" fmla="*/ 6647818 h 6673820"/>
              <a:gd name="connsiteX385" fmla="*/ 8463617 w 11748700"/>
              <a:gd name="connsiteY385" fmla="*/ 6656485 h 6673820"/>
              <a:gd name="connsiteX386" fmla="*/ 8368276 w 11748700"/>
              <a:gd name="connsiteY386" fmla="*/ 6660819 h 6673820"/>
              <a:gd name="connsiteX387" fmla="*/ 8216599 w 11748700"/>
              <a:gd name="connsiteY387" fmla="*/ 6665153 h 6673820"/>
              <a:gd name="connsiteX388" fmla="*/ 7848239 w 11748700"/>
              <a:gd name="connsiteY388" fmla="*/ 6656485 h 6673820"/>
              <a:gd name="connsiteX389" fmla="*/ 7800568 w 11748700"/>
              <a:gd name="connsiteY389" fmla="*/ 6652152 h 6673820"/>
              <a:gd name="connsiteX390" fmla="*/ 7748565 w 11748700"/>
              <a:gd name="connsiteY390" fmla="*/ 6643484 h 6673820"/>
              <a:gd name="connsiteX391" fmla="*/ 7614221 w 11748700"/>
              <a:gd name="connsiteY391" fmla="*/ 6634817 h 6673820"/>
              <a:gd name="connsiteX392" fmla="*/ 7432208 w 11748700"/>
              <a:gd name="connsiteY392" fmla="*/ 6600148 h 6673820"/>
              <a:gd name="connsiteX393" fmla="*/ 7319533 w 11748700"/>
              <a:gd name="connsiteY393" fmla="*/ 6574146 h 6673820"/>
              <a:gd name="connsiteX394" fmla="*/ 7276197 w 11748700"/>
              <a:gd name="connsiteY394" fmla="*/ 6569812 h 6673820"/>
              <a:gd name="connsiteX395" fmla="*/ 7011844 w 11748700"/>
              <a:gd name="connsiteY395" fmla="*/ 6548144 h 6673820"/>
              <a:gd name="connsiteX396" fmla="*/ 6925171 w 11748700"/>
              <a:gd name="connsiteY396" fmla="*/ 6565479 h 6673820"/>
              <a:gd name="connsiteX397" fmla="*/ 6912170 w 11748700"/>
              <a:gd name="connsiteY397" fmla="*/ 6569812 h 6673820"/>
              <a:gd name="connsiteX398" fmla="*/ 6890502 w 11748700"/>
              <a:gd name="connsiteY398" fmla="*/ 6582813 h 6673820"/>
              <a:gd name="connsiteX399" fmla="*/ 6795162 w 11748700"/>
              <a:gd name="connsiteY399" fmla="*/ 6634817 h 6673820"/>
              <a:gd name="connsiteX400" fmla="*/ 6691154 w 11748700"/>
              <a:gd name="connsiteY400" fmla="*/ 6643484 h 6673820"/>
              <a:gd name="connsiteX401" fmla="*/ 6617482 w 11748700"/>
              <a:gd name="connsiteY401" fmla="*/ 6656485 h 6673820"/>
              <a:gd name="connsiteX402" fmla="*/ 6582813 w 11748700"/>
              <a:gd name="connsiteY402" fmla="*/ 6665153 h 6673820"/>
              <a:gd name="connsiteX403" fmla="*/ 6548144 w 11748700"/>
              <a:gd name="connsiteY403" fmla="*/ 6669486 h 6673820"/>
              <a:gd name="connsiteX404" fmla="*/ 6517808 w 11748700"/>
              <a:gd name="connsiteY404" fmla="*/ 6673820 h 6673820"/>
              <a:gd name="connsiteX405" fmla="*/ 6015105 w 11748700"/>
              <a:gd name="connsiteY405" fmla="*/ 6669486 h 6673820"/>
              <a:gd name="connsiteX406" fmla="*/ 5915431 w 11748700"/>
              <a:gd name="connsiteY406" fmla="*/ 6647818 h 6673820"/>
              <a:gd name="connsiteX407" fmla="*/ 5538403 w 11748700"/>
              <a:gd name="connsiteY407" fmla="*/ 6652152 h 6673820"/>
              <a:gd name="connsiteX408" fmla="*/ 5196045 w 11748700"/>
              <a:gd name="connsiteY408" fmla="*/ 6634817 h 6673820"/>
              <a:gd name="connsiteX409" fmla="*/ 4489660 w 11748700"/>
              <a:gd name="connsiteY409" fmla="*/ 6608815 h 6673820"/>
              <a:gd name="connsiteX410" fmla="*/ 4311981 w 11748700"/>
              <a:gd name="connsiteY410" fmla="*/ 6582813 h 6673820"/>
              <a:gd name="connsiteX411" fmla="*/ 4090965 w 11748700"/>
              <a:gd name="connsiteY411" fmla="*/ 6552478 h 6673820"/>
              <a:gd name="connsiteX412" fmla="*/ 3999958 w 11748700"/>
              <a:gd name="connsiteY412" fmla="*/ 6513475 h 6673820"/>
              <a:gd name="connsiteX413" fmla="*/ 3666267 w 11748700"/>
              <a:gd name="connsiteY413" fmla="*/ 6448470 h 6673820"/>
              <a:gd name="connsiteX414" fmla="*/ 3588261 w 11748700"/>
              <a:gd name="connsiteY414" fmla="*/ 6439803 h 6673820"/>
              <a:gd name="connsiteX415" fmla="*/ 3336910 w 11748700"/>
              <a:gd name="connsiteY415" fmla="*/ 6405134 h 6673820"/>
              <a:gd name="connsiteX416" fmla="*/ 3003219 w 11748700"/>
              <a:gd name="connsiteY416" fmla="*/ 6340129 h 6673820"/>
              <a:gd name="connsiteX417" fmla="*/ 2825539 w 11748700"/>
              <a:gd name="connsiteY417" fmla="*/ 6309793 h 6673820"/>
              <a:gd name="connsiteX418" fmla="*/ 2678195 w 11748700"/>
              <a:gd name="connsiteY418" fmla="*/ 6288125 h 6673820"/>
              <a:gd name="connsiteX419" fmla="*/ 2500515 w 11748700"/>
              <a:gd name="connsiteY419" fmla="*/ 6305460 h 6673820"/>
              <a:gd name="connsiteX420" fmla="*/ 2439844 w 11748700"/>
              <a:gd name="connsiteY420" fmla="*/ 6314127 h 6673820"/>
              <a:gd name="connsiteX421" fmla="*/ 2244830 w 11748700"/>
              <a:gd name="connsiteY421" fmla="*/ 6361797 h 6673820"/>
              <a:gd name="connsiteX422" fmla="*/ 2088819 w 11748700"/>
              <a:gd name="connsiteY422" fmla="*/ 6383465 h 6673820"/>
              <a:gd name="connsiteX423" fmla="*/ 2015147 w 11748700"/>
              <a:gd name="connsiteY423" fmla="*/ 6400800 h 6673820"/>
              <a:gd name="connsiteX424" fmla="*/ 1950142 w 11748700"/>
              <a:gd name="connsiteY424" fmla="*/ 6409467 h 6673820"/>
              <a:gd name="connsiteX425" fmla="*/ 1815799 w 11748700"/>
              <a:gd name="connsiteY425" fmla="*/ 6444137 h 6673820"/>
              <a:gd name="connsiteX426" fmla="*/ 1681456 w 11748700"/>
              <a:gd name="connsiteY426" fmla="*/ 6452804 h 6673820"/>
              <a:gd name="connsiteX427" fmla="*/ 1473440 w 11748700"/>
              <a:gd name="connsiteY427" fmla="*/ 6431136 h 6673820"/>
              <a:gd name="connsiteX428" fmla="*/ 1369433 w 11748700"/>
              <a:gd name="connsiteY428" fmla="*/ 6418135 h 6673820"/>
              <a:gd name="connsiteX429" fmla="*/ 1287093 w 11748700"/>
              <a:gd name="connsiteY429" fmla="*/ 6405134 h 6673820"/>
              <a:gd name="connsiteX430" fmla="*/ 1239423 w 11748700"/>
              <a:gd name="connsiteY430" fmla="*/ 6396466 h 6673820"/>
              <a:gd name="connsiteX431" fmla="*/ 1165751 w 11748700"/>
              <a:gd name="connsiteY431" fmla="*/ 6370464 h 6673820"/>
              <a:gd name="connsiteX432" fmla="*/ 1053076 w 11748700"/>
              <a:gd name="connsiteY432" fmla="*/ 6335795 h 6673820"/>
              <a:gd name="connsiteX433" fmla="*/ 892731 w 11748700"/>
              <a:gd name="connsiteY433" fmla="*/ 6244789 h 6673820"/>
              <a:gd name="connsiteX434" fmla="*/ 858062 w 11748700"/>
              <a:gd name="connsiteY434" fmla="*/ 6218787 h 6673820"/>
              <a:gd name="connsiteX435" fmla="*/ 775723 w 11748700"/>
              <a:gd name="connsiteY435" fmla="*/ 6149448 h 6673820"/>
              <a:gd name="connsiteX436" fmla="*/ 719385 w 11748700"/>
              <a:gd name="connsiteY436" fmla="*/ 6023773 h 6673820"/>
              <a:gd name="connsiteX437" fmla="*/ 654381 w 11748700"/>
              <a:gd name="connsiteY437" fmla="*/ 5950101 h 6673820"/>
              <a:gd name="connsiteX438" fmla="*/ 628379 w 11748700"/>
              <a:gd name="connsiteY438" fmla="*/ 5893763 h 6673820"/>
              <a:gd name="connsiteX439" fmla="*/ 576375 w 11748700"/>
              <a:gd name="connsiteY439" fmla="*/ 5802756 h 6673820"/>
              <a:gd name="connsiteX440" fmla="*/ 489702 w 11748700"/>
              <a:gd name="connsiteY440" fmla="*/ 5620743 h 6673820"/>
              <a:gd name="connsiteX441" fmla="*/ 476701 w 11748700"/>
              <a:gd name="connsiteY441" fmla="*/ 5551405 h 6673820"/>
              <a:gd name="connsiteX442" fmla="*/ 372693 w 11748700"/>
              <a:gd name="connsiteY442" fmla="*/ 5317388 h 6673820"/>
              <a:gd name="connsiteX443" fmla="*/ 359693 w 11748700"/>
              <a:gd name="connsiteY443" fmla="*/ 5269718 h 6673820"/>
              <a:gd name="connsiteX444" fmla="*/ 329357 w 11748700"/>
              <a:gd name="connsiteY444" fmla="*/ 5183045 h 6673820"/>
              <a:gd name="connsiteX445" fmla="*/ 281687 w 11748700"/>
              <a:gd name="connsiteY445" fmla="*/ 5083371 h 6673820"/>
              <a:gd name="connsiteX446" fmla="*/ 251351 w 11748700"/>
              <a:gd name="connsiteY446" fmla="*/ 5009699 h 6673820"/>
              <a:gd name="connsiteX447" fmla="*/ 238350 w 11748700"/>
              <a:gd name="connsiteY447" fmla="*/ 4970696 h 6673820"/>
              <a:gd name="connsiteX448" fmla="*/ 212348 w 11748700"/>
              <a:gd name="connsiteY448" fmla="*/ 4936027 h 6673820"/>
              <a:gd name="connsiteX449" fmla="*/ 177679 w 11748700"/>
              <a:gd name="connsiteY449" fmla="*/ 4849354 h 6673820"/>
              <a:gd name="connsiteX450" fmla="*/ 125675 w 11748700"/>
              <a:gd name="connsiteY450" fmla="*/ 4745346 h 6673820"/>
              <a:gd name="connsiteX451" fmla="*/ 99674 w 11748700"/>
              <a:gd name="connsiteY451" fmla="*/ 4654339 h 6673820"/>
              <a:gd name="connsiteX452" fmla="*/ 73672 w 11748700"/>
              <a:gd name="connsiteY452" fmla="*/ 4602336 h 6673820"/>
              <a:gd name="connsiteX453" fmla="*/ 69338 w 11748700"/>
              <a:gd name="connsiteY453" fmla="*/ 4580667 h 6673820"/>
              <a:gd name="connsiteX454" fmla="*/ 47670 w 11748700"/>
              <a:gd name="connsiteY454" fmla="*/ 4537331 h 6673820"/>
              <a:gd name="connsiteX455" fmla="*/ 39002 w 11748700"/>
              <a:gd name="connsiteY455" fmla="*/ 4515663 h 6673820"/>
              <a:gd name="connsiteX456" fmla="*/ 34669 w 11748700"/>
              <a:gd name="connsiteY456" fmla="*/ 4493994 h 6673820"/>
              <a:gd name="connsiteX457" fmla="*/ 30335 w 11748700"/>
              <a:gd name="connsiteY457" fmla="*/ 4450658 h 6673820"/>
              <a:gd name="connsiteX458" fmla="*/ 21668 w 11748700"/>
              <a:gd name="connsiteY458" fmla="*/ 4428990 h 6673820"/>
              <a:gd name="connsiteX459" fmla="*/ 13001 w 11748700"/>
              <a:gd name="connsiteY459" fmla="*/ 4359651 h 6673820"/>
              <a:gd name="connsiteX460" fmla="*/ 0 w 11748700"/>
              <a:gd name="connsiteY460" fmla="*/ 4238309 h 6673820"/>
              <a:gd name="connsiteX461" fmla="*/ 4333 w 11748700"/>
              <a:gd name="connsiteY461" fmla="*/ 4025960 h 6673820"/>
              <a:gd name="connsiteX462" fmla="*/ 13001 w 11748700"/>
              <a:gd name="connsiteY462" fmla="*/ 3999958 h 6673820"/>
              <a:gd name="connsiteX463" fmla="*/ 17334 w 11748700"/>
              <a:gd name="connsiteY463" fmla="*/ 3973956 h 6673820"/>
              <a:gd name="connsiteX464" fmla="*/ 26002 w 11748700"/>
              <a:gd name="connsiteY464" fmla="*/ 3930620 h 6673820"/>
              <a:gd name="connsiteX465" fmla="*/ 34669 w 11748700"/>
              <a:gd name="connsiteY465" fmla="*/ 3878616 h 6673820"/>
              <a:gd name="connsiteX466" fmla="*/ 43336 w 11748700"/>
              <a:gd name="connsiteY466" fmla="*/ 3861282 h 6673820"/>
              <a:gd name="connsiteX467" fmla="*/ 47670 w 11748700"/>
              <a:gd name="connsiteY467" fmla="*/ 3843947 h 6673820"/>
              <a:gd name="connsiteX468" fmla="*/ 56337 w 11748700"/>
              <a:gd name="connsiteY468" fmla="*/ 3826612 h 6673820"/>
              <a:gd name="connsiteX469" fmla="*/ 69338 w 11748700"/>
              <a:gd name="connsiteY469" fmla="*/ 3787610 h 6673820"/>
              <a:gd name="connsiteX470" fmla="*/ 78005 w 11748700"/>
              <a:gd name="connsiteY470" fmla="*/ 3770275 h 6673820"/>
              <a:gd name="connsiteX471" fmla="*/ 95340 w 11748700"/>
              <a:gd name="connsiteY471" fmla="*/ 3718271 h 6673820"/>
              <a:gd name="connsiteX472" fmla="*/ 104007 w 11748700"/>
              <a:gd name="connsiteY472" fmla="*/ 3696603 h 6673820"/>
              <a:gd name="connsiteX473" fmla="*/ 151677 w 11748700"/>
              <a:gd name="connsiteY473" fmla="*/ 3657600 h 6673820"/>
              <a:gd name="connsiteX474" fmla="*/ 294688 w 11748700"/>
              <a:gd name="connsiteY474" fmla="*/ 3661934 h 6673820"/>
              <a:gd name="connsiteX475" fmla="*/ 359693 w 11748700"/>
              <a:gd name="connsiteY475" fmla="*/ 3692269 h 6673820"/>
              <a:gd name="connsiteX476" fmla="*/ 377027 w 11748700"/>
              <a:gd name="connsiteY476" fmla="*/ 3709604 h 6673820"/>
              <a:gd name="connsiteX477" fmla="*/ 437698 w 11748700"/>
              <a:gd name="connsiteY477" fmla="*/ 3726938 h 6673820"/>
              <a:gd name="connsiteX478" fmla="*/ 511177 w 11748700"/>
              <a:gd name="connsiteY47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71188 w 11748700"/>
              <a:gd name="connsiteY122" fmla="*/ 4257106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657230 w 11748700"/>
              <a:gd name="connsiteY230" fmla="*/ 1220930 h 6673820"/>
              <a:gd name="connsiteX231" fmla="*/ 2648886 w 11748700"/>
              <a:gd name="connsiteY231" fmla="*/ 1095310 h 6673820"/>
              <a:gd name="connsiteX232" fmla="*/ 2686272 w 11748700"/>
              <a:gd name="connsiteY232" fmla="*/ 910256 h 6673820"/>
              <a:gd name="connsiteX233" fmla="*/ 2912212 w 11748700"/>
              <a:gd name="connsiteY233" fmla="*/ 801725 h 6673820"/>
              <a:gd name="connsiteX234" fmla="*/ 3003219 w 11748700"/>
              <a:gd name="connsiteY234" fmla="*/ 775723 h 6673820"/>
              <a:gd name="connsiteX235" fmla="*/ 3115893 w 11748700"/>
              <a:gd name="connsiteY235" fmla="*/ 749721 h 6673820"/>
              <a:gd name="connsiteX236" fmla="*/ 3137562 w 11748700"/>
              <a:gd name="connsiteY236" fmla="*/ 741054 h 6673820"/>
              <a:gd name="connsiteX237" fmla="*/ 3163564 w 11748700"/>
              <a:gd name="connsiteY237" fmla="*/ 732387 h 6673820"/>
              <a:gd name="connsiteX238" fmla="*/ 3219901 w 11748700"/>
              <a:gd name="connsiteY238" fmla="*/ 702051 h 6673820"/>
              <a:gd name="connsiteX239" fmla="*/ 3237236 w 11748700"/>
              <a:gd name="connsiteY239" fmla="*/ 689050 h 6673820"/>
              <a:gd name="connsiteX240" fmla="*/ 3293573 w 11748700"/>
              <a:gd name="connsiteY240" fmla="*/ 663048 h 6673820"/>
              <a:gd name="connsiteX241" fmla="*/ 3323909 w 11748700"/>
              <a:gd name="connsiteY241" fmla="*/ 650047 h 6673820"/>
              <a:gd name="connsiteX242" fmla="*/ 3362911 w 11748700"/>
              <a:gd name="connsiteY242" fmla="*/ 641380 h 6673820"/>
              <a:gd name="connsiteX243" fmla="*/ 3488587 w 11748700"/>
              <a:gd name="connsiteY243" fmla="*/ 619712 h 6673820"/>
              <a:gd name="connsiteX244" fmla="*/ 3644599 w 11748700"/>
              <a:gd name="connsiteY244" fmla="*/ 598044 h 6673820"/>
              <a:gd name="connsiteX245" fmla="*/ 3731272 w 11748700"/>
              <a:gd name="connsiteY245" fmla="*/ 589376 h 6673820"/>
              <a:gd name="connsiteX246" fmla="*/ 3809277 w 11748700"/>
              <a:gd name="connsiteY246" fmla="*/ 576375 h 6673820"/>
              <a:gd name="connsiteX247" fmla="*/ 3891617 w 11748700"/>
              <a:gd name="connsiteY247" fmla="*/ 567708 h 6673820"/>
              <a:gd name="connsiteX248" fmla="*/ 4359651 w 11748700"/>
              <a:gd name="connsiteY248" fmla="*/ 533039 h 6673820"/>
              <a:gd name="connsiteX249" fmla="*/ 4428989 w 11748700"/>
              <a:gd name="connsiteY249" fmla="*/ 520038 h 6673820"/>
              <a:gd name="connsiteX250" fmla="*/ 4554665 w 11748700"/>
              <a:gd name="connsiteY250" fmla="*/ 507037 h 6673820"/>
              <a:gd name="connsiteX251" fmla="*/ 4654339 w 11748700"/>
              <a:gd name="connsiteY251" fmla="*/ 485369 h 6673820"/>
              <a:gd name="connsiteX252" fmla="*/ 4758347 w 11748700"/>
              <a:gd name="connsiteY252" fmla="*/ 437699 h 6673820"/>
              <a:gd name="connsiteX253" fmla="*/ 4888356 w 11748700"/>
              <a:gd name="connsiteY253" fmla="*/ 416030 h 6673820"/>
              <a:gd name="connsiteX254" fmla="*/ 5105039 w 11748700"/>
              <a:gd name="connsiteY254" fmla="*/ 364027 h 6673820"/>
              <a:gd name="connsiteX255" fmla="*/ 5209046 w 11748700"/>
              <a:gd name="connsiteY255" fmla="*/ 351026 h 6673820"/>
              <a:gd name="connsiteX256" fmla="*/ 5386726 w 11748700"/>
              <a:gd name="connsiteY256" fmla="*/ 329357 h 6673820"/>
              <a:gd name="connsiteX257" fmla="*/ 5560072 w 11748700"/>
              <a:gd name="connsiteY257" fmla="*/ 320690 h 6673820"/>
              <a:gd name="connsiteX258" fmla="*/ 5742085 w 11748700"/>
              <a:gd name="connsiteY258" fmla="*/ 312023 h 6673820"/>
              <a:gd name="connsiteX259" fmla="*/ 5958767 w 11748700"/>
              <a:gd name="connsiteY259" fmla="*/ 307689 h 6673820"/>
              <a:gd name="connsiteX260" fmla="*/ 6114779 w 11748700"/>
              <a:gd name="connsiteY260" fmla="*/ 303355 h 6673820"/>
              <a:gd name="connsiteX261" fmla="*/ 6270790 w 11748700"/>
              <a:gd name="connsiteY261" fmla="*/ 281687 h 6673820"/>
              <a:gd name="connsiteX262" fmla="*/ 6392132 w 11748700"/>
              <a:gd name="connsiteY262" fmla="*/ 268686 h 6673820"/>
              <a:gd name="connsiteX263" fmla="*/ 6695488 w 11748700"/>
              <a:gd name="connsiteY263" fmla="*/ 260019 h 6673820"/>
              <a:gd name="connsiteX264" fmla="*/ 6764826 w 11748700"/>
              <a:gd name="connsiteY264" fmla="*/ 251352 h 6673820"/>
              <a:gd name="connsiteX265" fmla="*/ 6907837 w 11748700"/>
              <a:gd name="connsiteY265" fmla="*/ 238351 h 6673820"/>
              <a:gd name="connsiteX266" fmla="*/ 6959840 w 11748700"/>
              <a:gd name="connsiteY266" fmla="*/ 229683 h 6673820"/>
              <a:gd name="connsiteX267" fmla="*/ 6998843 w 11748700"/>
              <a:gd name="connsiteY267" fmla="*/ 212349 h 6673820"/>
              <a:gd name="connsiteX268" fmla="*/ 7115852 w 11748700"/>
              <a:gd name="connsiteY268" fmla="*/ 199348 h 6673820"/>
              <a:gd name="connsiteX269" fmla="*/ 7159188 w 11748700"/>
              <a:gd name="connsiteY269" fmla="*/ 186347 h 6673820"/>
              <a:gd name="connsiteX270" fmla="*/ 7189524 w 11748700"/>
              <a:gd name="connsiteY270" fmla="*/ 182013 h 6673820"/>
              <a:gd name="connsiteX271" fmla="*/ 7380204 w 11748700"/>
              <a:gd name="connsiteY271" fmla="*/ 173346 h 6673820"/>
              <a:gd name="connsiteX272" fmla="*/ 7440875 w 11748700"/>
              <a:gd name="connsiteY272" fmla="*/ 164679 h 6673820"/>
              <a:gd name="connsiteX273" fmla="*/ 7466877 w 11748700"/>
              <a:gd name="connsiteY273" fmla="*/ 156011 h 6673820"/>
              <a:gd name="connsiteX274" fmla="*/ 7514548 w 11748700"/>
              <a:gd name="connsiteY274" fmla="*/ 143010 h 6673820"/>
              <a:gd name="connsiteX275" fmla="*/ 7527548 w 11748700"/>
              <a:gd name="connsiteY275" fmla="*/ 134343 h 6673820"/>
              <a:gd name="connsiteX276" fmla="*/ 7570885 w 11748700"/>
              <a:gd name="connsiteY276" fmla="*/ 121342 h 6673820"/>
              <a:gd name="connsiteX277" fmla="*/ 7609888 w 11748700"/>
              <a:gd name="connsiteY277" fmla="*/ 104008 h 6673820"/>
              <a:gd name="connsiteX278" fmla="*/ 7726896 w 11748700"/>
              <a:gd name="connsiteY278" fmla="*/ 82339 h 6673820"/>
              <a:gd name="connsiteX279" fmla="*/ 7752898 w 11748700"/>
              <a:gd name="connsiteY279" fmla="*/ 78006 h 6673820"/>
              <a:gd name="connsiteX280" fmla="*/ 7787567 w 11748700"/>
              <a:gd name="connsiteY280" fmla="*/ 73672 h 6673820"/>
              <a:gd name="connsiteX281" fmla="*/ 7804902 w 11748700"/>
              <a:gd name="connsiteY281" fmla="*/ 69338 h 6673820"/>
              <a:gd name="connsiteX282" fmla="*/ 7913243 w 11748700"/>
              <a:gd name="connsiteY282" fmla="*/ 65005 h 6673820"/>
              <a:gd name="connsiteX283" fmla="*/ 8021584 w 11748700"/>
              <a:gd name="connsiteY283" fmla="*/ 47670 h 6673820"/>
              <a:gd name="connsiteX284" fmla="*/ 8064921 w 11748700"/>
              <a:gd name="connsiteY284" fmla="*/ 34669 h 6673820"/>
              <a:gd name="connsiteX285" fmla="*/ 8099590 w 11748700"/>
              <a:gd name="connsiteY285" fmla="*/ 21668 h 6673820"/>
              <a:gd name="connsiteX286" fmla="*/ 8121258 w 11748700"/>
              <a:gd name="connsiteY286" fmla="*/ 13001 h 6673820"/>
              <a:gd name="connsiteX287" fmla="*/ 8134259 w 11748700"/>
              <a:gd name="connsiteY287" fmla="*/ 8667 h 6673820"/>
              <a:gd name="connsiteX288" fmla="*/ 8155928 w 11748700"/>
              <a:gd name="connsiteY288" fmla="*/ 0 h 6673820"/>
              <a:gd name="connsiteX289" fmla="*/ 8216599 w 11748700"/>
              <a:gd name="connsiteY289" fmla="*/ 4334 h 6673820"/>
              <a:gd name="connsiteX290" fmla="*/ 8238267 w 11748700"/>
              <a:gd name="connsiteY290" fmla="*/ 13001 h 6673820"/>
              <a:gd name="connsiteX291" fmla="*/ 8272936 w 11748700"/>
              <a:gd name="connsiteY291" fmla="*/ 17335 h 6673820"/>
              <a:gd name="connsiteX292" fmla="*/ 8303272 w 11748700"/>
              <a:gd name="connsiteY292" fmla="*/ 30336 h 6673820"/>
              <a:gd name="connsiteX293" fmla="*/ 8337941 w 11748700"/>
              <a:gd name="connsiteY293" fmla="*/ 34669 h 6673820"/>
              <a:gd name="connsiteX294" fmla="*/ 8476618 w 11748700"/>
              <a:gd name="connsiteY294" fmla="*/ 43337 h 6673820"/>
              <a:gd name="connsiteX295" fmla="*/ 8576292 w 11748700"/>
              <a:gd name="connsiteY295" fmla="*/ 47670 h 6673820"/>
              <a:gd name="connsiteX296" fmla="*/ 8671632 w 11748700"/>
              <a:gd name="connsiteY296" fmla="*/ 69338 h 6673820"/>
              <a:gd name="connsiteX297" fmla="*/ 8762639 w 11748700"/>
              <a:gd name="connsiteY297" fmla="*/ 78006 h 6673820"/>
              <a:gd name="connsiteX298" fmla="*/ 8892648 w 11748700"/>
              <a:gd name="connsiteY298" fmla="*/ 104008 h 6673820"/>
              <a:gd name="connsiteX299" fmla="*/ 8948985 w 11748700"/>
              <a:gd name="connsiteY299" fmla="*/ 117009 h 6673820"/>
              <a:gd name="connsiteX300" fmla="*/ 9187336 w 11748700"/>
              <a:gd name="connsiteY300" fmla="*/ 156011 h 6673820"/>
              <a:gd name="connsiteX301" fmla="*/ 9282676 w 11748700"/>
              <a:gd name="connsiteY301" fmla="*/ 173346 h 6673820"/>
              <a:gd name="connsiteX302" fmla="*/ 9404019 w 11748700"/>
              <a:gd name="connsiteY302" fmla="*/ 186347 h 6673820"/>
              <a:gd name="connsiteX303" fmla="*/ 9464690 w 11748700"/>
              <a:gd name="connsiteY303" fmla="*/ 195014 h 6673820"/>
              <a:gd name="connsiteX304" fmla="*/ 9698707 w 11748700"/>
              <a:gd name="connsiteY304" fmla="*/ 216683 h 6673820"/>
              <a:gd name="connsiteX305" fmla="*/ 9785380 w 11748700"/>
              <a:gd name="connsiteY305" fmla="*/ 229683 h 6673820"/>
              <a:gd name="connsiteX306" fmla="*/ 9885054 w 11748700"/>
              <a:gd name="connsiteY306" fmla="*/ 251352 h 6673820"/>
              <a:gd name="connsiteX307" fmla="*/ 9958726 w 11748700"/>
              <a:gd name="connsiteY307" fmla="*/ 255685 h 6673820"/>
              <a:gd name="connsiteX308" fmla="*/ 10114737 w 11748700"/>
              <a:gd name="connsiteY308" fmla="*/ 260019 h 6673820"/>
              <a:gd name="connsiteX309" fmla="*/ 10205744 w 11748700"/>
              <a:gd name="connsiteY309" fmla="*/ 273020 h 6673820"/>
              <a:gd name="connsiteX310" fmla="*/ 10357421 w 11748700"/>
              <a:gd name="connsiteY310" fmla="*/ 281687 h 6673820"/>
              <a:gd name="connsiteX311" fmla="*/ 10405092 w 11748700"/>
              <a:gd name="connsiteY311" fmla="*/ 286021 h 6673820"/>
              <a:gd name="connsiteX312" fmla="*/ 10452762 w 11748700"/>
              <a:gd name="connsiteY312" fmla="*/ 299022 h 6673820"/>
              <a:gd name="connsiteX313" fmla="*/ 10483097 w 11748700"/>
              <a:gd name="connsiteY313" fmla="*/ 303355 h 6673820"/>
              <a:gd name="connsiteX314" fmla="*/ 10552436 w 11748700"/>
              <a:gd name="connsiteY314" fmla="*/ 312023 h 6673820"/>
              <a:gd name="connsiteX315" fmla="*/ 10634775 w 11748700"/>
              <a:gd name="connsiteY315" fmla="*/ 333691 h 6673820"/>
              <a:gd name="connsiteX316" fmla="*/ 10717114 w 11748700"/>
              <a:gd name="connsiteY316" fmla="*/ 342358 h 6673820"/>
              <a:gd name="connsiteX317" fmla="*/ 10773452 w 11748700"/>
              <a:gd name="connsiteY317" fmla="*/ 364027 h 6673820"/>
              <a:gd name="connsiteX318" fmla="*/ 10842790 w 11748700"/>
              <a:gd name="connsiteY318" fmla="*/ 385695 h 6673820"/>
              <a:gd name="connsiteX319" fmla="*/ 10903461 w 11748700"/>
              <a:gd name="connsiteY319" fmla="*/ 390028 h 6673820"/>
              <a:gd name="connsiteX320" fmla="*/ 10981467 w 11748700"/>
              <a:gd name="connsiteY320" fmla="*/ 424698 h 6673820"/>
              <a:gd name="connsiteX321" fmla="*/ 11050805 w 11748700"/>
              <a:gd name="connsiteY321" fmla="*/ 442032 h 6673820"/>
              <a:gd name="connsiteX322" fmla="*/ 11133145 w 11748700"/>
              <a:gd name="connsiteY322" fmla="*/ 476701 h 6673820"/>
              <a:gd name="connsiteX323" fmla="*/ 11154813 w 11748700"/>
              <a:gd name="connsiteY323" fmla="*/ 485369 h 6673820"/>
              <a:gd name="connsiteX324" fmla="*/ 11232819 w 11748700"/>
              <a:gd name="connsiteY324" fmla="*/ 533039 h 6673820"/>
              <a:gd name="connsiteX325" fmla="*/ 11258820 w 11748700"/>
              <a:gd name="connsiteY325" fmla="*/ 554707 h 6673820"/>
              <a:gd name="connsiteX326" fmla="*/ 11328159 w 11748700"/>
              <a:gd name="connsiteY326" fmla="*/ 645714 h 6673820"/>
              <a:gd name="connsiteX327" fmla="*/ 11371495 w 11748700"/>
              <a:gd name="connsiteY327" fmla="*/ 754055 h 6673820"/>
              <a:gd name="connsiteX328" fmla="*/ 11397497 w 11748700"/>
              <a:gd name="connsiteY328" fmla="*/ 806059 h 6673820"/>
              <a:gd name="connsiteX329" fmla="*/ 11427833 w 11748700"/>
              <a:gd name="connsiteY329" fmla="*/ 931735 h 6673820"/>
              <a:gd name="connsiteX330" fmla="*/ 11458168 w 11748700"/>
              <a:gd name="connsiteY330" fmla="*/ 1014074 h 6673820"/>
              <a:gd name="connsiteX331" fmla="*/ 11462502 w 11748700"/>
              <a:gd name="connsiteY331" fmla="*/ 1087746 h 6673820"/>
              <a:gd name="connsiteX332" fmla="*/ 11475503 w 11748700"/>
              <a:gd name="connsiteY332" fmla="*/ 1126749 h 6673820"/>
              <a:gd name="connsiteX333" fmla="*/ 11488504 w 11748700"/>
              <a:gd name="connsiteY333" fmla="*/ 1330430 h 6673820"/>
              <a:gd name="connsiteX334" fmla="*/ 11523173 w 11748700"/>
              <a:gd name="connsiteY334" fmla="*/ 1677122 h 6673820"/>
              <a:gd name="connsiteX335" fmla="*/ 11518839 w 11748700"/>
              <a:gd name="connsiteY335" fmla="*/ 1954476 h 6673820"/>
              <a:gd name="connsiteX336" fmla="*/ 11510172 w 11748700"/>
              <a:gd name="connsiteY336" fmla="*/ 2084485 h 6673820"/>
              <a:gd name="connsiteX337" fmla="*/ 11518839 w 11748700"/>
              <a:gd name="connsiteY337" fmla="*/ 2283833 h 6673820"/>
              <a:gd name="connsiteX338" fmla="*/ 11583844 w 11748700"/>
              <a:gd name="connsiteY338" fmla="*/ 2379173 h 6673820"/>
              <a:gd name="connsiteX339" fmla="*/ 11605512 w 11748700"/>
              <a:gd name="connsiteY339" fmla="*/ 2439845 h 6673820"/>
              <a:gd name="connsiteX340" fmla="*/ 11609846 w 11748700"/>
              <a:gd name="connsiteY340" fmla="*/ 2487515 h 6673820"/>
              <a:gd name="connsiteX341" fmla="*/ 11622847 w 11748700"/>
              <a:gd name="connsiteY341" fmla="*/ 2556853 h 6673820"/>
              <a:gd name="connsiteX342" fmla="*/ 11618513 w 11748700"/>
              <a:gd name="connsiteY342" fmla="*/ 2786537 h 6673820"/>
              <a:gd name="connsiteX343" fmla="*/ 11614180 w 11748700"/>
              <a:gd name="connsiteY343" fmla="*/ 3089892 h 6673820"/>
              <a:gd name="connsiteX344" fmla="*/ 11596845 w 11748700"/>
              <a:gd name="connsiteY344" fmla="*/ 3211234 h 6673820"/>
              <a:gd name="connsiteX345" fmla="*/ 11583844 w 11748700"/>
              <a:gd name="connsiteY345" fmla="*/ 3328243 h 6673820"/>
              <a:gd name="connsiteX346" fmla="*/ 11575177 w 11748700"/>
              <a:gd name="connsiteY346" fmla="*/ 3423583 h 6673820"/>
              <a:gd name="connsiteX347" fmla="*/ 11562176 w 11748700"/>
              <a:gd name="connsiteY347" fmla="*/ 3666267 h 6673820"/>
              <a:gd name="connsiteX348" fmla="*/ 11575177 w 11748700"/>
              <a:gd name="connsiteY348" fmla="*/ 4025960 h 6673820"/>
              <a:gd name="connsiteX349" fmla="*/ 11592511 w 11748700"/>
              <a:gd name="connsiteY349" fmla="*/ 4108300 h 6673820"/>
              <a:gd name="connsiteX350" fmla="*/ 11631514 w 11748700"/>
              <a:gd name="connsiteY350" fmla="*/ 4333649 h 6673820"/>
              <a:gd name="connsiteX351" fmla="*/ 11653183 w 11748700"/>
              <a:gd name="connsiteY351" fmla="*/ 4411655 h 6673820"/>
              <a:gd name="connsiteX352" fmla="*/ 11666184 w 11748700"/>
              <a:gd name="connsiteY352" fmla="*/ 4498328 h 6673820"/>
              <a:gd name="connsiteX353" fmla="*/ 11674851 w 11748700"/>
              <a:gd name="connsiteY353" fmla="*/ 4541664 h 6673820"/>
              <a:gd name="connsiteX354" fmla="*/ 11687852 w 11748700"/>
              <a:gd name="connsiteY354" fmla="*/ 4658673 h 6673820"/>
              <a:gd name="connsiteX355" fmla="*/ 11692185 w 11748700"/>
              <a:gd name="connsiteY355" fmla="*/ 4715010 h 6673820"/>
              <a:gd name="connsiteX356" fmla="*/ 11700853 w 11748700"/>
              <a:gd name="connsiteY356" fmla="*/ 4771348 h 6673820"/>
              <a:gd name="connsiteX357" fmla="*/ 11709520 w 11748700"/>
              <a:gd name="connsiteY357" fmla="*/ 4923026 h 6673820"/>
              <a:gd name="connsiteX358" fmla="*/ 11718187 w 11748700"/>
              <a:gd name="connsiteY358" fmla="*/ 4983697 h 6673820"/>
              <a:gd name="connsiteX359" fmla="*/ 11726855 w 11748700"/>
              <a:gd name="connsiteY359" fmla="*/ 5079037 h 6673820"/>
              <a:gd name="connsiteX360" fmla="*/ 11731188 w 11748700"/>
              <a:gd name="connsiteY360" fmla="*/ 5105039 h 6673820"/>
              <a:gd name="connsiteX361" fmla="*/ 11744189 w 11748700"/>
              <a:gd name="connsiteY361" fmla="*/ 5230715 h 6673820"/>
              <a:gd name="connsiteX362" fmla="*/ 11726855 w 11748700"/>
              <a:gd name="connsiteY362" fmla="*/ 5690082 h 6673820"/>
              <a:gd name="connsiteX363" fmla="*/ 11687852 w 11748700"/>
              <a:gd name="connsiteY363" fmla="*/ 5785422 h 6673820"/>
              <a:gd name="connsiteX364" fmla="*/ 11670517 w 11748700"/>
              <a:gd name="connsiteY364" fmla="*/ 5815757 h 6673820"/>
              <a:gd name="connsiteX365" fmla="*/ 11601179 w 11748700"/>
              <a:gd name="connsiteY365" fmla="*/ 5859094 h 6673820"/>
              <a:gd name="connsiteX366" fmla="*/ 11458168 w 11748700"/>
              <a:gd name="connsiteY366" fmla="*/ 5919765 h 6673820"/>
              <a:gd name="connsiteX367" fmla="*/ 11401831 w 11748700"/>
              <a:gd name="connsiteY367" fmla="*/ 5963101 h 6673820"/>
              <a:gd name="connsiteX368" fmla="*/ 11297823 w 11748700"/>
              <a:gd name="connsiteY368" fmla="*/ 6032440 h 6673820"/>
              <a:gd name="connsiteX369" fmla="*/ 11258820 w 11748700"/>
              <a:gd name="connsiteY369" fmla="*/ 6075776 h 6673820"/>
              <a:gd name="connsiteX370" fmla="*/ 11198149 w 11748700"/>
              <a:gd name="connsiteY370" fmla="*/ 6123446 h 6673820"/>
              <a:gd name="connsiteX371" fmla="*/ 11098475 w 11748700"/>
              <a:gd name="connsiteY371" fmla="*/ 6210119 h 6673820"/>
              <a:gd name="connsiteX372" fmla="*/ 10942464 w 11748700"/>
              <a:gd name="connsiteY372" fmla="*/ 6327128 h 6673820"/>
              <a:gd name="connsiteX373" fmla="*/ 10634775 w 11748700"/>
              <a:gd name="connsiteY373" fmla="*/ 6461471 h 6673820"/>
              <a:gd name="connsiteX374" fmla="*/ 10461429 w 11748700"/>
              <a:gd name="connsiteY374" fmla="*/ 6478806 h 6673820"/>
              <a:gd name="connsiteX375" fmla="*/ 10041065 w 11748700"/>
              <a:gd name="connsiteY375" fmla="*/ 6487473 h 6673820"/>
              <a:gd name="connsiteX376" fmla="*/ 9967393 w 11748700"/>
              <a:gd name="connsiteY376" fmla="*/ 6491807 h 6673820"/>
              <a:gd name="connsiteX377" fmla="*/ 9885054 w 11748700"/>
              <a:gd name="connsiteY377" fmla="*/ 6509141 h 6673820"/>
              <a:gd name="connsiteX378" fmla="*/ 9798381 w 11748700"/>
              <a:gd name="connsiteY378" fmla="*/ 6522142 h 6673820"/>
              <a:gd name="connsiteX379" fmla="*/ 9681372 w 11748700"/>
              <a:gd name="connsiteY379" fmla="*/ 6548144 h 6673820"/>
              <a:gd name="connsiteX380" fmla="*/ 9486358 w 11748700"/>
              <a:gd name="connsiteY380" fmla="*/ 6574146 h 6673820"/>
              <a:gd name="connsiteX381" fmla="*/ 9278343 w 11748700"/>
              <a:gd name="connsiteY381" fmla="*/ 6613149 h 6673820"/>
              <a:gd name="connsiteX382" fmla="*/ 9209004 w 11748700"/>
              <a:gd name="connsiteY382" fmla="*/ 6630483 h 6673820"/>
              <a:gd name="connsiteX383" fmla="*/ 8775639 w 11748700"/>
              <a:gd name="connsiteY383" fmla="*/ 6647818 h 6673820"/>
              <a:gd name="connsiteX384" fmla="*/ 8463617 w 11748700"/>
              <a:gd name="connsiteY384" fmla="*/ 6656485 h 6673820"/>
              <a:gd name="connsiteX385" fmla="*/ 8368276 w 11748700"/>
              <a:gd name="connsiteY385" fmla="*/ 6660819 h 6673820"/>
              <a:gd name="connsiteX386" fmla="*/ 8216599 w 11748700"/>
              <a:gd name="connsiteY386" fmla="*/ 6665153 h 6673820"/>
              <a:gd name="connsiteX387" fmla="*/ 7848239 w 11748700"/>
              <a:gd name="connsiteY387" fmla="*/ 6656485 h 6673820"/>
              <a:gd name="connsiteX388" fmla="*/ 7800568 w 11748700"/>
              <a:gd name="connsiteY388" fmla="*/ 6652152 h 6673820"/>
              <a:gd name="connsiteX389" fmla="*/ 7748565 w 11748700"/>
              <a:gd name="connsiteY389" fmla="*/ 6643484 h 6673820"/>
              <a:gd name="connsiteX390" fmla="*/ 7614221 w 11748700"/>
              <a:gd name="connsiteY390" fmla="*/ 6634817 h 6673820"/>
              <a:gd name="connsiteX391" fmla="*/ 7432208 w 11748700"/>
              <a:gd name="connsiteY391" fmla="*/ 6600148 h 6673820"/>
              <a:gd name="connsiteX392" fmla="*/ 7319533 w 11748700"/>
              <a:gd name="connsiteY392" fmla="*/ 6574146 h 6673820"/>
              <a:gd name="connsiteX393" fmla="*/ 7276197 w 11748700"/>
              <a:gd name="connsiteY393" fmla="*/ 6569812 h 6673820"/>
              <a:gd name="connsiteX394" fmla="*/ 7011844 w 11748700"/>
              <a:gd name="connsiteY394" fmla="*/ 6548144 h 6673820"/>
              <a:gd name="connsiteX395" fmla="*/ 6925171 w 11748700"/>
              <a:gd name="connsiteY395" fmla="*/ 6565479 h 6673820"/>
              <a:gd name="connsiteX396" fmla="*/ 6912170 w 11748700"/>
              <a:gd name="connsiteY396" fmla="*/ 6569812 h 6673820"/>
              <a:gd name="connsiteX397" fmla="*/ 6890502 w 11748700"/>
              <a:gd name="connsiteY397" fmla="*/ 6582813 h 6673820"/>
              <a:gd name="connsiteX398" fmla="*/ 6795162 w 11748700"/>
              <a:gd name="connsiteY398" fmla="*/ 6634817 h 6673820"/>
              <a:gd name="connsiteX399" fmla="*/ 6691154 w 11748700"/>
              <a:gd name="connsiteY399" fmla="*/ 6643484 h 6673820"/>
              <a:gd name="connsiteX400" fmla="*/ 6617482 w 11748700"/>
              <a:gd name="connsiteY400" fmla="*/ 6656485 h 6673820"/>
              <a:gd name="connsiteX401" fmla="*/ 6582813 w 11748700"/>
              <a:gd name="connsiteY401" fmla="*/ 6665153 h 6673820"/>
              <a:gd name="connsiteX402" fmla="*/ 6548144 w 11748700"/>
              <a:gd name="connsiteY402" fmla="*/ 6669486 h 6673820"/>
              <a:gd name="connsiteX403" fmla="*/ 6517808 w 11748700"/>
              <a:gd name="connsiteY403" fmla="*/ 6673820 h 6673820"/>
              <a:gd name="connsiteX404" fmla="*/ 6015105 w 11748700"/>
              <a:gd name="connsiteY404" fmla="*/ 6669486 h 6673820"/>
              <a:gd name="connsiteX405" fmla="*/ 5915431 w 11748700"/>
              <a:gd name="connsiteY405" fmla="*/ 6647818 h 6673820"/>
              <a:gd name="connsiteX406" fmla="*/ 5538403 w 11748700"/>
              <a:gd name="connsiteY406" fmla="*/ 6652152 h 6673820"/>
              <a:gd name="connsiteX407" fmla="*/ 5196045 w 11748700"/>
              <a:gd name="connsiteY407" fmla="*/ 6634817 h 6673820"/>
              <a:gd name="connsiteX408" fmla="*/ 4489660 w 11748700"/>
              <a:gd name="connsiteY408" fmla="*/ 6608815 h 6673820"/>
              <a:gd name="connsiteX409" fmla="*/ 4311981 w 11748700"/>
              <a:gd name="connsiteY409" fmla="*/ 6582813 h 6673820"/>
              <a:gd name="connsiteX410" fmla="*/ 4090965 w 11748700"/>
              <a:gd name="connsiteY410" fmla="*/ 6552478 h 6673820"/>
              <a:gd name="connsiteX411" fmla="*/ 3999958 w 11748700"/>
              <a:gd name="connsiteY411" fmla="*/ 6513475 h 6673820"/>
              <a:gd name="connsiteX412" fmla="*/ 3666267 w 11748700"/>
              <a:gd name="connsiteY412" fmla="*/ 6448470 h 6673820"/>
              <a:gd name="connsiteX413" fmla="*/ 3588261 w 11748700"/>
              <a:gd name="connsiteY413" fmla="*/ 6439803 h 6673820"/>
              <a:gd name="connsiteX414" fmla="*/ 3336910 w 11748700"/>
              <a:gd name="connsiteY414" fmla="*/ 6405134 h 6673820"/>
              <a:gd name="connsiteX415" fmla="*/ 3003219 w 11748700"/>
              <a:gd name="connsiteY415" fmla="*/ 6340129 h 6673820"/>
              <a:gd name="connsiteX416" fmla="*/ 2825539 w 11748700"/>
              <a:gd name="connsiteY416" fmla="*/ 6309793 h 6673820"/>
              <a:gd name="connsiteX417" fmla="*/ 2678195 w 11748700"/>
              <a:gd name="connsiteY417" fmla="*/ 6288125 h 6673820"/>
              <a:gd name="connsiteX418" fmla="*/ 2500515 w 11748700"/>
              <a:gd name="connsiteY418" fmla="*/ 6305460 h 6673820"/>
              <a:gd name="connsiteX419" fmla="*/ 2439844 w 11748700"/>
              <a:gd name="connsiteY419" fmla="*/ 6314127 h 6673820"/>
              <a:gd name="connsiteX420" fmla="*/ 2244830 w 11748700"/>
              <a:gd name="connsiteY420" fmla="*/ 6361797 h 6673820"/>
              <a:gd name="connsiteX421" fmla="*/ 2088819 w 11748700"/>
              <a:gd name="connsiteY421" fmla="*/ 6383465 h 6673820"/>
              <a:gd name="connsiteX422" fmla="*/ 2015147 w 11748700"/>
              <a:gd name="connsiteY422" fmla="*/ 6400800 h 6673820"/>
              <a:gd name="connsiteX423" fmla="*/ 1950142 w 11748700"/>
              <a:gd name="connsiteY423" fmla="*/ 6409467 h 6673820"/>
              <a:gd name="connsiteX424" fmla="*/ 1815799 w 11748700"/>
              <a:gd name="connsiteY424" fmla="*/ 6444137 h 6673820"/>
              <a:gd name="connsiteX425" fmla="*/ 1681456 w 11748700"/>
              <a:gd name="connsiteY425" fmla="*/ 6452804 h 6673820"/>
              <a:gd name="connsiteX426" fmla="*/ 1473440 w 11748700"/>
              <a:gd name="connsiteY426" fmla="*/ 6431136 h 6673820"/>
              <a:gd name="connsiteX427" fmla="*/ 1369433 w 11748700"/>
              <a:gd name="connsiteY427" fmla="*/ 6418135 h 6673820"/>
              <a:gd name="connsiteX428" fmla="*/ 1287093 w 11748700"/>
              <a:gd name="connsiteY428" fmla="*/ 6405134 h 6673820"/>
              <a:gd name="connsiteX429" fmla="*/ 1239423 w 11748700"/>
              <a:gd name="connsiteY429" fmla="*/ 6396466 h 6673820"/>
              <a:gd name="connsiteX430" fmla="*/ 1165751 w 11748700"/>
              <a:gd name="connsiteY430" fmla="*/ 6370464 h 6673820"/>
              <a:gd name="connsiteX431" fmla="*/ 1053076 w 11748700"/>
              <a:gd name="connsiteY431" fmla="*/ 6335795 h 6673820"/>
              <a:gd name="connsiteX432" fmla="*/ 892731 w 11748700"/>
              <a:gd name="connsiteY432" fmla="*/ 6244789 h 6673820"/>
              <a:gd name="connsiteX433" fmla="*/ 858062 w 11748700"/>
              <a:gd name="connsiteY433" fmla="*/ 6218787 h 6673820"/>
              <a:gd name="connsiteX434" fmla="*/ 775723 w 11748700"/>
              <a:gd name="connsiteY434" fmla="*/ 6149448 h 6673820"/>
              <a:gd name="connsiteX435" fmla="*/ 719385 w 11748700"/>
              <a:gd name="connsiteY435" fmla="*/ 6023773 h 6673820"/>
              <a:gd name="connsiteX436" fmla="*/ 654381 w 11748700"/>
              <a:gd name="connsiteY436" fmla="*/ 5950101 h 6673820"/>
              <a:gd name="connsiteX437" fmla="*/ 628379 w 11748700"/>
              <a:gd name="connsiteY437" fmla="*/ 5893763 h 6673820"/>
              <a:gd name="connsiteX438" fmla="*/ 576375 w 11748700"/>
              <a:gd name="connsiteY438" fmla="*/ 5802756 h 6673820"/>
              <a:gd name="connsiteX439" fmla="*/ 489702 w 11748700"/>
              <a:gd name="connsiteY439" fmla="*/ 5620743 h 6673820"/>
              <a:gd name="connsiteX440" fmla="*/ 476701 w 11748700"/>
              <a:gd name="connsiteY440" fmla="*/ 5551405 h 6673820"/>
              <a:gd name="connsiteX441" fmla="*/ 372693 w 11748700"/>
              <a:gd name="connsiteY441" fmla="*/ 5317388 h 6673820"/>
              <a:gd name="connsiteX442" fmla="*/ 359693 w 11748700"/>
              <a:gd name="connsiteY442" fmla="*/ 5269718 h 6673820"/>
              <a:gd name="connsiteX443" fmla="*/ 329357 w 11748700"/>
              <a:gd name="connsiteY443" fmla="*/ 5183045 h 6673820"/>
              <a:gd name="connsiteX444" fmla="*/ 281687 w 11748700"/>
              <a:gd name="connsiteY444" fmla="*/ 5083371 h 6673820"/>
              <a:gd name="connsiteX445" fmla="*/ 251351 w 11748700"/>
              <a:gd name="connsiteY445" fmla="*/ 5009699 h 6673820"/>
              <a:gd name="connsiteX446" fmla="*/ 238350 w 11748700"/>
              <a:gd name="connsiteY446" fmla="*/ 4970696 h 6673820"/>
              <a:gd name="connsiteX447" fmla="*/ 212348 w 11748700"/>
              <a:gd name="connsiteY447" fmla="*/ 4936027 h 6673820"/>
              <a:gd name="connsiteX448" fmla="*/ 177679 w 11748700"/>
              <a:gd name="connsiteY448" fmla="*/ 4849354 h 6673820"/>
              <a:gd name="connsiteX449" fmla="*/ 125675 w 11748700"/>
              <a:gd name="connsiteY449" fmla="*/ 4745346 h 6673820"/>
              <a:gd name="connsiteX450" fmla="*/ 99674 w 11748700"/>
              <a:gd name="connsiteY450" fmla="*/ 4654339 h 6673820"/>
              <a:gd name="connsiteX451" fmla="*/ 73672 w 11748700"/>
              <a:gd name="connsiteY451" fmla="*/ 4602336 h 6673820"/>
              <a:gd name="connsiteX452" fmla="*/ 69338 w 11748700"/>
              <a:gd name="connsiteY452" fmla="*/ 4580667 h 6673820"/>
              <a:gd name="connsiteX453" fmla="*/ 47670 w 11748700"/>
              <a:gd name="connsiteY453" fmla="*/ 4537331 h 6673820"/>
              <a:gd name="connsiteX454" fmla="*/ 39002 w 11748700"/>
              <a:gd name="connsiteY454" fmla="*/ 4515663 h 6673820"/>
              <a:gd name="connsiteX455" fmla="*/ 34669 w 11748700"/>
              <a:gd name="connsiteY455" fmla="*/ 4493994 h 6673820"/>
              <a:gd name="connsiteX456" fmla="*/ 30335 w 11748700"/>
              <a:gd name="connsiteY456" fmla="*/ 4450658 h 6673820"/>
              <a:gd name="connsiteX457" fmla="*/ 21668 w 11748700"/>
              <a:gd name="connsiteY457" fmla="*/ 4428990 h 6673820"/>
              <a:gd name="connsiteX458" fmla="*/ 13001 w 11748700"/>
              <a:gd name="connsiteY458" fmla="*/ 4359651 h 6673820"/>
              <a:gd name="connsiteX459" fmla="*/ 0 w 11748700"/>
              <a:gd name="connsiteY459" fmla="*/ 4238309 h 6673820"/>
              <a:gd name="connsiteX460" fmla="*/ 4333 w 11748700"/>
              <a:gd name="connsiteY460" fmla="*/ 4025960 h 6673820"/>
              <a:gd name="connsiteX461" fmla="*/ 13001 w 11748700"/>
              <a:gd name="connsiteY461" fmla="*/ 3999958 h 6673820"/>
              <a:gd name="connsiteX462" fmla="*/ 17334 w 11748700"/>
              <a:gd name="connsiteY462" fmla="*/ 3973956 h 6673820"/>
              <a:gd name="connsiteX463" fmla="*/ 26002 w 11748700"/>
              <a:gd name="connsiteY463" fmla="*/ 3930620 h 6673820"/>
              <a:gd name="connsiteX464" fmla="*/ 34669 w 11748700"/>
              <a:gd name="connsiteY464" fmla="*/ 3878616 h 6673820"/>
              <a:gd name="connsiteX465" fmla="*/ 43336 w 11748700"/>
              <a:gd name="connsiteY465" fmla="*/ 3861282 h 6673820"/>
              <a:gd name="connsiteX466" fmla="*/ 47670 w 11748700"/>
              <a:gd name="connsiteY466" fmla="*/ 3843947 h 6673820"/>
              <a:gd name="connsiteX467" fmla="*/ 56337 w 11748700"/>
              <a:gd name="connsiteY467" fmla="*/ 3826612 h 6673820"/>
              <a:gd name="connsiteX468" fmla="*/ 69338 w 11748700"/>
              <a:gd name="connsiteY468" fmla="*/ 3787610 h 6673820"/>
              <a:gd name="connsiteX469" fmla="*/ 78005 w 11748700"/>
              <a:gd name="connsiteY469" fmla="*/ 3770275 h 6673820"/>
              <a:gd name="connsiteX470" fmla="*/ 95340 w 11748700"/>
              <a:gd name="connsiteY470" fmla="*/ 3718271 h 6673820"/>
              <a:gd name="connsiteX471" fmla="*/ 104007 w 11748700"/>
              <a:gd name="connsiteY471" fmla="*/ 3696603 h 6673820"/>
              <a:gd name="connsiteX472" fmla="*/ 151677 w 11748700"/>
              <a:gd name="connsiteY472" fmla="*/ 3657600 h 6673820"/>
              <a:gd name="connsiteX473" fmla="*/ 294688 w 11748700"/>
              <a:gd name="connsiteY473" fmla="*/ 3661934 h 6673820"/>
              <a:gd name="connsiteX474" fmla="*/ 359693 w 11748700"/>
              <a:gd name="connsiteY474" fmla="*/ 3692269 h 6673820"/>
              <a:gd name="connsiteX475" fmla="*/ 377027 w 11748700"/>
              <a:gd name="connsiteY475" fmla="*/ 3709604 h 6673820"/>
              <a:gd name="connsiteX476" fmla="*/ 437698 w 11748700"/>
              <a:gd name="connsiteY476" fmla="*/ 3726938 h 6673820"/>
              <a:gd name="connsiteX477" fmla="*/ 511177 w 11748700"/>
              <a:gd name="connsiteY47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39104 w 11748700"/>
              <a:gd name="connsiteY122" fmla="*/ 4253095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657230 w 11748700"/>
              <a:gd name="connsiteY230" fmla="*/ 1220930 h 6673820"/>
              <a:gd name="connsiteX231" fmla="*/ 2648886 w 11748700"/>
              <a:gd name="connsiteY231" fmla="*/ 1095310 h 6673820"/>
              <a:gd name="connsiteX232" fmla="*/ 2686272 w 11748700"/>
              <a:gd name="connsiteY232" fmla="*/ 910256 h 6673820"/>
              <a:gd name="connsiteX233" fmla="*/ 2912212 w 11748700"/>
              <a:gd name="connsiteY233" fmla="*/ 801725 h 6673820"/>
              <a:gd name="connsiteX234" fmla="*/ 3003219 w 11748700"/>
              <a:gd name="connsiteY234" fmla="*/ 775723 h 6673820"/>
              <a:gd name="connsiteX235" fmla="*/ 3115893 w 11748700"/>
              <a:gd name="connsiteY235" fmla="*/ 749721 h 6673820"/>
              <a:gd name="connsiteX236" fmla="*/ 3137562 w 11748700"/>
              <a:gd name="connsiteY236" fmla="*/ 741054 h 6673820"/>
              <a:gd name="connsiteX237" fmla="*/ 3163564 w 11748700"/>
              <a:gd name="connsiteY237" fmla="*/ 732387 h 6673820"/>
              <a:gd name="connsiteX238" fmla="*/ 3219901 w 11748700"/>
              <a:gd name="connsiteY238" fmla="*/ 702051 h 6673820"/>
              <a:gd name="connsiteX239" fmla="*/ 3237236 w 11748700"/>
              <a:gd name="connsiteY239" fmla="*/ 689050 h 6673820"/>
              <a:gd name="connsiteX240" fmla="*/ 3293573 w 11748700"/>
              <a:gd name="connsiteY240" fmla="*/ 663048 h 6673820"/>
              <a:gd name="connsiteX241" fmla="*/ 3323909 w 11748700"/>
              <a:gd name="connsiteY241" fmla="*/ 650047 h 6673820"/>
              <a:gd name="connsiteX242" fmla="*/ 3362911 w 11748700"/>
              <a:gd name="connsiteY242" fmla="*/ 641380 h 6673820"/>
              <a:gd name="connsiteX243" fmla="*/ 3488587 w 11748700"/>
              <a:gd name="connsiteY243" fmla="*/ 619712 h 6673820"/>
              <a:gd name="connsiteX244" fmla="*/ 3644599 w 11748700"/>
              <a:gd name="connsiteY244" fmla="*/ 598044 h 6673820"/>
              <a:gd name="connsiteX245" fmla="*/ 3731272 w 11748700"/>
              <a:gd name="connsiteY245" fmla="*/ 589376 h 6673820"/>
              <a:gd name="connsiteX246" fmla="*/ 3809277 w 11748700"/>
              <a:gd name="connsiteY246" fmla="*/ 576375 h 6673820"/>
              <a:gd name="connsiteX247" fmla="*/ 3891617 w 11748700"/>
              <a:gd name="connsiteY247" fmla="*/ 567708 h 6673820"/>
              <a:gd name="connsiteX248" fmla="*/ 4359651 w 11748700"/>
              <a:gd name="connsiteY248" fmla="*/ 533039 h 6673820"/>
              <a:gd name="connsiteX249" fmla="*/ 4428989 w 11748700"/>
              <a:gd name="connsiteY249" fmla="*/ 520038 h 6673820"/>
              <a:gd name="connsiteX250" fmla="*/ 4554665 w 11748700"/>
              <a:gd name="connsiteY250" fmla="*/ 507037 h 6673820"/>
              <a:gd name="connsiteX251" fmla="*/ 4654339 w 11748700"/>
              <a:gd name="connsiteY251" fmla="*/ 485369 h 6673820"/>
              <a:gd name="connsiteX252" fmla="*/ 4758347 w 11748700"/>
              <a:gd name="connsiteY252" fmla="*/ 437699 h 6673820"/>
              <a:gd name="connsiteX253" fmla="*/ 4888356 w 11748700"/>
              <a:gd name="connsiteY253" fmla="*/ 416030 h 6673820"/>
              <a:gd name="connsiteX254" fmla="*/ 5105039 w 11748700"/>
              <a:gd name="connsiteY254" fmla="*/ 364027 h 6673820"/>
              <a:gd name="connsiteX255" fmla="*/ 5209046 w 11748700"/>
              <a:gd name="connsiteY255" fmla="*/ 351026 h 6673820"/>
              <a:gd name="connsiteX256" fmla="*/ 5386726 w 11748700"/>
              <a:gd name="connsiteY256" fmla="*/ 329357 h 6673820"/>
              <a:gd name="connsiteX257" fmla="*/ 5560072 w 11748700"/>
              <a:gd name="connsiteY257" fmla="*/ 320690 h 6673820"/>
              <a:gd name="connsiteX258" fmla="*/ 5742085 w 11748700"/>
              <a:gd name="connsiteY258" fmla="*/ 312023 h 6673820"/>
              <a:gd name="connsiteX259" fmla="*/ 5958767 w 11748700"/>
              <a:gd name="connsiteY259" fmla="*/ 307689 h 6673820"/>
              <a:gd name="connsiteX260" fmla="*/ 6114779 w 11748700"/>
              <a:gd name="connsiteY260" fmla="*/ 303355 h 6673820"/>
              <a:gd name="connsiteX261" fmla="*/ 6270790 w 11748700"/>
              <a:gd name="connsiteY261" fmla="*/ 281687 h 6673820"/>
              <a:gd name="connsiteX262" fmla="*/ 6392132 w 11748700"/>
              <a:gd name="connsiteY262" fmla="*/ 268686 h 6673820"/>
              <a:gd name="connsiteX263" fmla="*/ 6695488 w 11748700"/>
              <a:gd name="connsiteY263" fmla="*/ 260019 h 6673820"/>
              <a:gd name="connsiteX264" fmla="*/ 6764826 w 11748700"/>
              <a:gd name="connsiteY264" fmla="*/ 251352 h 6673820"/>
              <a:gd name="connsiteX265" fmla="*/ 6907837 w 11748700"/>
              <a:gd name="connsiteY265" fmla="*/ 238351 h 6673820"/>
              <a:gd name="connsiteX266" fmla="*/ 6959840 w 11748700"/>
              <a:gd name="connsiteY266" fmla="*/ 229683 h 6673820"/>
              <a:gd name="connsiteX267" fmla="*/ 6998843 w 11748700"/>
              <a:gd name="connsiteY267" fmla="*/ 212349 h 6673820"/>
              <a:gd name="connsiteX268" fmla="*/ 7115852 w 11748700"/>
              <a:gd name="connsiteY268" fmla="*/ 199348 h 6673820"/>
              <a:gd name="connsiteX269" fmla="*/ 7159188 w 11748700"/>
              <a:gd name="connsiteY269" fmla="*/ 186347 h 6673820"/>
              <a:gd name="connsiteX270" fmla="*/ 7189524 w 11748700"/>
              <a:gd name="connsiteY270" fmla="*/ 182013 h 6673820"/>
              <a:gd name="connsiteX271" fmla="*/ 7380204 w 11748700"/>
              <a:gd name="connsiteY271" fmla="*/ 173346 h 6673820"/>
              <a:gd name="connsiteX272" fmla="*/ 7440875 w 11748700"/>
              <a:gd name="connsiteY272" fmla="*/ 164679 h 6673820"/>
              <a:gd name="connsiteX273" fmla="*/ 7466877 w 11748700"/>
              <a:gd name="connsiteY273" fmla="*/ 156011 h 6673820"/>
              <a:gd name="connsiteX274" fmla="*/ 7514548 w 11748700"/>
              <a:gd name="connsiteY274" fmla="*/ 143010 h 6673820"/>
              <a:gd name="connsiteX275" fmla="*/ 7527548 w 11748700"/>
              <a:gd name="connsiteY275" fmla="*/ 134343 h 6673820"/>
              <a:gd name="connsiteX276" fmla="*/ 7570885 w 11748700"/>
              <a:gd name="connsiteY276" fmla="*/ 121342 h 6673820"/>
              <a:gd name="connsiteX277" fmla="*/ 7609888 w 11748700"/>
              <a:gd name="connsiteY277" fmla="*/ 104008 h 6673820"/>
              <a:gd name="connsiteX278" fmla="*/ 7726896 w 11748700"/>
              <a:gd name="connsiteY278" fmla="*/ 82339 h 6673820"/>
              <a:gd name="connsiteX279" fmla="*/ 7752898 w 11748700"/>
              <a:gd name="connsiteY279" fmla="*/ 78006 h 6673820"/>
              <a:gd name="connsiteX280" fmla="*/ 7787567 w 11748700"/>
              <a:gd name="connsiteY280" fmla="*/ 73672 h 6673820"/>
              <a:gd name="connsiteX281" fmla="*/ 7804902 w 11748700"/>
              <a:gd name="connsiteY281" fmla="*/ 69338 h 6673820"/>
              <a:gd name="connsiteX282" fmla="*/ 7913243 w 11748700"/>
              <a:gd name="connsiteY282" fmla="*/ 65005 h 6673820"/>
              <a:gd name="connsiteX283" fmla="*/ 8021584 w 11748700"/>
              <a:gd name="connsiteY283" fmla="*/ 47670 h 6673820"/>
              <a:gd name="connsiteX284" fmla="*/ 8064921 w 11748700"/>
              <a:gd name="connsiteY284" fmla="*/ 34669 h 6673820"/>
              <a:gd name="connsiteX285" fmla="*/ 8099590 w 11748700"/>
              <a:gd name="connsiteY285" fmla="*/ 21668 h 6673820"/>
              <a:gd name="connsiteX286" fmla="*/ 8121258 w 11748700"/>
              <a:gd name="connsiteY286" fmla="*/ 13001 h 6673820"/>
              <a:gd name="connsiteX287" fmla="*/ 8134259 w 11748700"/>
              <a:gd name="connsiteY287" fmla="*/ 8667 h 6673820"/>
              <a:gd name="connsiteX288" fmla="*/ 8155928 w 11748700"/>
              <a:gd name="connsiteY288" fmla="*/ 0 h 6673820"/>
              <a:gd name="connsiteX289" fmla="*/ 8216599 w 11748700"/>
              <a:gd name="connsiteY289" fmla="*/ 4334 h 6673820"/>
              <a:gd name="connsiteX290" fmla="*/ 8238267 w 11748700"/>
              <a:gd name="connsiteY290" fmla="*/ 13001 h 6673820"/>
              <a:gd name="connsiteX291" fmla="*/ 8272936 w 11748700"/>
              <a:gd name="connsiteY291" fmla="*/ 17335 h 6673820"/>
              <a:gd name="connsiteX292" fmla="*/ 8303272 w 11748700"/>
              <a:gd name="connsiteY292" fmla="*/ 30336 h 6673820"/>
              <a:gd name="connsiteX293" fmla="*/ 8337941 w 11748700"/>
              <a:gd name="connsiteY293" fmla="*/ 34669 h 6673820"/>
              <a:gd name="connsiteX294" fmla="*/ 8476618 w 11748700"/>
              <a:gd name="connsiteY294" fmla="*/ 43337 h 6673820"/>
              <a:gd name="connsiteX295" fmla="*/ 8576292 w 11748700"/>
              <a:gd name="connsiteY295" fmla="*/ 47670 h 6673820"/>
              <a:gd name="connsiteX296" fmla="*/ 8671632 w 11748700"/>
              <a:gd name="connsiteY296" fmla="*/ 69338 h 6673820"/>
              <a:gd name="connsiteX297" fmla="*/ 8762639 w 11748700"/>
              <a:gd name="connsiteY297" fmla="*/ 78006 h 6673820"/>
              <a:gd name="connsiteX298" fmla="*/ 8892648 w 11748700"/>
              <a:gd name="connsiteY298" fmla="*/ 104008 h 6673820"/>
              <a:gd name="connsiteX299" fmla="*/ 8948985 w 11748700"/>
              <a:gd name="connsiteY299" fmla="*/ 117009 h 6673820"/>
              <a:gd name="connsiteX300" fmla="*/ 9187336 w 11748700"/>
              <a:gd name="connsiteY300" fmla="*/ 156011 h 6673820"/>
              <a:gd name="connsiteX301" fmla="*/ 9282676 w 11748700"/>
              <a:gd name="connsiteY301" fmla="*/ 173346 h 6673820"/>
              <a:gd name="connsiteX302" fmla="*/ 9404019 w 11748700"/>
              <a:gd name="connsiteY302" fmla="*/ 186347 h 6673820"/>
              <a:gd name="connsiteX303" fmla="*/ 9464690 w 11748700"/>
              <a:gd name="connsiteY303" fmla="*/ 195014 h 6673820"/>
              <a:gd name="connsiteX304" fmla="*/ 9698707 w 11748700"/>
              <a:gd name="connsiteY304" fmla="*/ 216683 h 6673820"/>
              <a:gd name="connsiteX305" fmla="*/ 9785380 w 11748700"/>
              <a:gd name="connsiteY305" fmla="*/ 229683 h 6673820"/>
              <a:gd name="connsiteX306" fmla="*/ 9885054 w 11748700"/>
              <a:gd name="connsiteY306" fmla="*/ 251352 h 6673820"/>
              <a:gd name="connsiteX307" fmla="*/ 9958726 w 11748700"/>
              <a:gd name="connsiteY307" fmla="*/ 255685 h 6673820"/>
              <a:gd name="connsiteX308" fmla="*/ 10114737 w 11748700"/>
              <a:gd name="connsiteY308" fmla="*/ 260019 h 6673820"/>
              <a:gd name="connsiteX309" fmla="*/ 10205744 w 11748700"/>
              <a:gd name="connsiteY309" fmla="*/ 273020 h 6673820"/>
              <a:gd name="connsiteX310" fmla="*/ 10357421 w 11748700"/>
              <a:gd name="connsiteY310" fmla="*/ 281687 h 6673820"/>
              <a:gd name="connsiteX311" fmla="*/ 10405092 w 11748700"/>
              <a:gd name="connsiteY311" fmla="*/ 286021 h 6673820"/>
              <a:gd name="connsiteX312" fmla="*/ 10452762 w 11748700"/>
              <a:gd name="connsiteY312" fmla="*/ 299022 h 6673820"/>
              <a:gd name="connsiteX313" fmla="*/ 10483097 w 11748700"/>
              <a:gd name="connsiteY313" fmla="*/ 303355 h 6673820"/>
              <a:gd name="connsiteX314" fmla="*/ 10552436 w 11748700"/>
              <a:gd name="connsiteY314" fmla="*/ 312023 h 6673820"/>
              <a:gd name="connsiteX315" fmla="*/ 10634775 w 11748700"/>
              <a:gd name="connsiteY315" fmla="*/ 333691 h 6673820"/>
              <a:gd name="connsiteX316" fmla="*/ 10717114 w 11748700"/>
              <a:gd name="connsiteY316" fmla="*/ 342358 h 6673820"/>
              <a:gd name="connsiteX317" fmla="*/ 10773452 w 11748700"/>
              <a:gd name="connsiteY317" fmla="*/ 364027 h 6673820"/>
              <a:gd name="connsiteX318" fmla="*/ 10842790 w 11748700"/>
              <a:gd name="connsiteY318" fmla="*/ 385695 h 6673820"/>
              <a:gd name="connsiteX319" fmla="*/ 10903461 w 11748700"/>
              <a:gd name="connsiteY319" fmla="*/ 390028 h 6673820"/>
              <a:gd name="connsiteX320" fmla="*/ 10981467 w 11748700"/>
              <a:gd name="connsiteY320" fmla="*/ 424698 h 6673820"/>
              <a:gd name="connsiteX321" fmla="*/ 11050805 w 11748700"/>
              <a:gd name="connsiteY321" fmla="*/ 442032 h 6673820"/>
              <a:gd name="connsiteX322" fmla="*/ 11133145 w 11748700"/>
              <a:gd name="connsiteY322" fmla="*/ 476701 h 6673820"/>
              <a:gd name="connsiteX323" fmla="*/ 11154813 w 11748700"/>
              <a:gd name="connsiteY323" fmla="*/ 485369 h 6673820"/>
              <a:gd name="connsiteX324" fmla="*/ 11232819 w 11748700"/>
              <a:gd name="connsiteY324" fmla="*/ 533039 h 6673820"/>
              <a:gd name="connsiteX325" fmla="*/ 11258820 w 11748700"/>
              <a:gd name="connsiteY325" fmla="*/ 554707 h 6673820"/>
              <a:gd name="connsiteX326" fmla="*/ 11328159 w 11748700"/>
              <a:gd name="connsiteY326" fmla="*/ 645714 h 6673820"/>
              <a:gd name="connsiteX327" fmla="*/ 11371495 w 11748700"/>
              <a:gd name="connsiteY327" fmla="*/ 754055 h 6673820"/>
              <a:gd name="connsiteX328" fmla="*/ 11397497 w 11748700"/>
              <a:gd name="connsiteY328" fmla="*/ 806059 h 6673820"/>
              <a:gd name="connsiteX329" fmla="*/ 11427833 w 11748700"/>
              <a:gd name="connsiteY329" fmla="*/ 931735 h 6673820"/>
              <a:gd name="connsiteX330" fmla="*/ 11458168 w 11748700"/>
              <a:gd name="connsiteY330" fmla="*/ 1014074 h 6673820"/>
              <a:gd name="connsiteX331" fmla="*/ 11462502 w 11748700"/>
              <a:gd name="connsiteY331" fmla="*/ 1087746 h 6673820"/>
              <a:gd name="connsiteX332" fmla="*/ 11475503 w 11748700"/>
              <a:gd name="connsiteY332" fmla="*/ 1126749 h 6673820"/>
              <a:gd name="connsiteX333" fmla="*/ 11488504 w 11748700"/>
              <a:gd name="connsiteY333" fmla="*/ 1330430 h 6673820"/>
              <a:gd name="connsiteX334" fmla="*/ 11523173 w 11748700"/>
              <a:gd name="connsiteY334" fmla="*/ 1677122 h 6673820"/>
              <a:gd name="connsiteX335" fmla="*/ 11518839 w 11748700"/>
              <a:gd name="connsiteY335" fmla="*/ 1954476 h 6673820"/>
              <a:gd name="connsiteX336" fmla="*/ 11510172 w 11748700"/>
              <a:gd name="connsiteY336" fmla="*/ 2084485 h 6673820"/>
              <a:gd name="connsiteX337" fmla="*/ 11518839 w 11748700"/>
              <a:gd name="connsiteY337" fmla="*/ 2283833 h 6673820"/>
              <a:gd name="connsiteX338" fmla="*/ 11583844 w 11748700"/>
              <a:gd name="connsiteY338" fmla="*/ 2379173 h 6673820"/>
              <a:gd name="connsiteX339" fmla="*/ 11605512 w 11748700"/>
              <a:gd name="connsiteY339" fmla="*/ 2439845 h 6673820"/>
              <a:gd name="connsiteX340" fmla="*/ 11609846 w 11748700"/>
              <a:gd name="connsiteY340" fmla="*/ 2487515 h 6673820"/>
              <a:gd name="connsiteX341" fmla="*/ 11622847 w 11748700"/>
              <a:gd name="connsiteY341" fmla="*/ 2556853 h 6673820"/>
              <a:gd name="connsiteX342" fmla="*/ 11618513 w 11748700"/>
              <a:gd name="connsiteY342" fmla="*/ 2786537 h 6673820"/>
              <a:gd name="connsiteX343" fmla="*/ 11614180 w 11748700"/>
              <a:gd name="connsiteY343" fmla="*/ 3089892 h 6673820"/>
              <a:gd name="connsiteX344" fmla="*/ 11596845 w 11748700"/>
              <a:gd name="connsiteY344" fmla="*/ 3211234 h 6673820"/>
              <a:gd name="connsiteX345" fmla="*/ 11583844 w 11748700"/>
              <a:gd name="connsiteY345" fmla="*/ 3328243 h 6673820"/>
              <a:gd name="connsiteX346" fmla="*/ 11575177 w 11748700"/>
              <a:gd name="connsiteY346" fmla="*/ 3423583 h 6673820"/>
              <a:gd name="connsiteX347" fmla="*/ 11562176 w 11748700"/>
              <a:gd name="connsiteY347" fmla="*/ 3666267 h 6673820"/>
              <a:gd name="connsiteX348" fmla="*/ 11575177 w 11748700"/>
              <a:gd name="connsiteY348" fmla="*/ 4025960 h 6673820"/>
              <a:gd name="connsiteX349" fmla="*/ 11592511 w 11748700"/>
              <a:gd name="connsiteY349" fmla="*/ 4108300 h 6673820"/>
              <a:gd name="connsiteX350" fmla="*/ 11631514 w 11748700"/>
              <a:gd name="connsiteY350" fmla="*/ 4333649 h 6673820"/>
              <a:gd name="connsiteX351" fmla="*/ 11653183 w 11748700"/>
              <a:gd name="connsiteY351" fmla="*/ 4411655 h 6673820"/>
              <a:gd name="connsiteX352" fmla="*/ 11666184 w 11748700"/>
              <a:gd name="connsiteY352" fmla="*/ 4498328 h 6673820"/>
              <a:gd name="connsiteX353" fmla="*/ 11674851 w 11748700"/>
              <a:gd name="connsiteY353" fmla="*/ 4541664 h 6673820"/>
              <a:gd name="connsiteX354" fmla="*/ 11687852 w 11748700"/>
              <a:gd name="connsiteY354" fmla="*/ 4658673 h 6673820"/>
              <a:gd name="connsiteX355" fmla="*/ 11692185 w 11748700"/>
              <a:gd name="connsiteY355" fmla="*/ 4715010 h 6673820"/>
              <a:gd name="connsiteX356" fmla="*/ 11700853 w 11748700"/>
              <a:gd name="connsiteY356" fmla="*/ 4771348 h 6673820"/>
              <a:gd name="connsiteX357" fmla="*/ 11709520 w 11748700"/>
              <a:gd name="connsiteY357" fmla="*/ 4923026 h 6673820"/>
              <a:gd name="connsiteX358" fmla="*/ 11718187 w 11748700"/>
              <a:gd name="connsiteY358" fmla="*/ 4983697 h 6673820"/>
              <a:gd name="connsiteX359" fmla="*/ 11726855 w 11748700"/>
              <a:gd name="connsiteY359" fmla="*/ 5079037 h 6673820"/>
              <a:gd name="connsiteX360" fmla="*/ 11731188 w 11748700"/>
              <a:gd name="connsiteY360" fmla="*/ 5105039 h 6673820"/>
              <a:gd name="connsiteX361" fmla="*/ 11744189 w 11748700"/>
              <a:gd name="connsiteY361" fmla="*/ 5230715 h 6673820"/>
              <a:gd name="connsiteX362" fmla="*/ 11726855 w 11748700"/>
              <a:gd name="connsiteY362" fmla="*/ 5690082 h 6673820"/>
              <a:gd name="connsiteX363" fmla="*/ 11687852 w 11748700"/>
              <a:gd name="connsiteY363" fmla="*/ 5785422 h 6673820"/>
              <a:gd name="connsiteX364" fmla="*/ 11670517 w 11748700"/>
              <a:gd name="connsiteY364" fmla="*/ 5815757 h 6673820"/>
              <a:gd name="connsiteX365" fmla="*/ 11601179 w 11748700"/>
              <a:gd name="connsiteY365" fmla="*/ 5859094 h 6673820"/>
              <a:gd name="connsiteX366" fmla="*/ 11458168 w 11748700"/>
              <a:gd name="connsiteY366" fmla="*/ 5919765 h 6673820"/>
              <a:gd name="connsiteX367" fmla="*/ 11401831 w 11748700"/>
              <a:gd name="connsiteY367" fmla="*/ 5963101 h 6673820"/>
              <a:gd name="connsiteX368" fmla="*/ 11297823 w 11748700"/>
              <a:gd name="connsiteY368" fmla="*/ 6032440 h 6673820"/>
              <a:gd name="connsiteX369" fmla="*/ 11258820 w 11748700"/>
              <a:gd name="connsiteY369" fmla="*/ 6075776 h 6673820"/>
              <a:gd name="connsiteX370" fmla="*/ 11198149 w 11748700"/>
              <a:gd name="connsiteY370" fmla="*/ 6123446 h 6673820"/>
              <a:gd name="connsiteX371" fmla="*/ 11098475 w 11748700"/>
              <a:gd name="connsiteY371" fmla="*/ 6210119 h 6673820"/>
              <a:gd name="connsiteX372" fmla="*/ 10942464 w 11748700"/>
              <a:gd name="connsiteY372" fmla="*/ 6327128 h 6673820"/>
              <a:gd name="connsiteX373" fmla="*/ 10634775 w 11748700"/>
              <a:gd name="connsiteY373" fmla="*/ 6461471 h 6673820"/>
              <a:gd name="connsiteX374" fmla="*/ 10461429 w 11748700"/>
              <a:gd name="connsiteY374" fmla="*/ 6478806 h 6673820"/>
              <a:gd name="connsiteX375" fmla="*/ 10041065 w 11748700"/>
              <a:gd name="connsiteY375" fmla="*/ 6487473 h 6673820"/>
              <a:gd name="connsiteX376" fmla="*/ 9967393 w 11748700"/>
              <a:gd name="connsiteY376" fmla="*/ 6491807 h 6673820"/>
              <a:gd name="connsiteX377" fmla="*/ 9885054 w 11748700"/>
              <a:gd name="connsiteY377" fmla="*/ 6509141 h 6673820"/>
              <a:gd name="connsiteX378" fmla="*/ 9798381 w 11748700"/>
              <a:gd name="connsiteY378" fmla="*/ 6522142 h 6673820"/>
              <a:gd name="connsiteX379" fmla="*/ 9681372 w 11748700"/>
              <a:gd name="connsiteY379" fmla="*/ 6548144 h 6673820"/>
              <a:gd name="connsiteX380" fmla="*/ 9486358 w 11748700"/>
              <a:gd name="connsiteY380" fmla="*/ 6574146 h 6673820"/>
              <a:gd name="connsiteX381" fmla="*/ 9278343 w 11748700"/>
              <a:gd name="connsiteY381" fmla="*/ 6613149 h 6673820"/>
              <a:gd name="connsiteX382" fmla="*/ 9209004 w 11748700"/>
              <a:gd name="connsiteY382" fmla="*/ 6630483 h 6673820"/>
              <a:gd name="connsiteX383" fmla="*/ 8775639 w 11748700"/>
              <a:gd name="connsiteY383" fmla="*/ 6647818 h 6673820"/>
              <a:gd name="connsiteX384" fmla="*/ 8463617 w 11748700"/>
              <a:gd name="connsiteY384" fmla="*/ 6656485 h 6673820"/>
              <a:gd name="connsiteX385" fmla="*/ 8368276 w 11748700"/>
              <a:gd name="connsiteY385" fmla="*/ 6660819 h 6673820"/>
              <a:gd name="connsiteX386" fmla="*/ 8216599 w 11748700"/>
              <a:gd name="connsiteY386" fmla="*/ 6665153 h 6673820"/>
              <a:gd name="connsiteX387" fmla="*/ 7848239 w 11748700"/>
              <a:gd name="connsiteY387" fmla="*/ 6656485 h 6673820"/>
              <a:gd name="connsiteX388" fmla="*/ 7800568 w 11748700"/>
              <a:gd name="connsiteY388" fmla="*/ 6652152 h 6673820"/>
              <a:gd name="connsiteX389" fmla="*/ 7748565 w 11748700"/>
              <a:gd name="connsiteY389" fmla="*/ 6643484 h 6673820"/>
              <a:gd name="connsiteX390" fmla="*/ 7614221 w 11748700"/>
              <a:gd name="connsiteY390" fmla="*/ 6634817 h 6673820"/>
              <a:gd name="connsiteX391" fmla="*/ 7432208 w 11748700"/>
              <a:gd name="connsiteY391" fmla="*/ 6600148 h 6673820"/>
              <a:gd name="connsiteX392" fmla="*/ 7319533 w 11748700"/>
              <a:gd name="connsiteY392" fmla="*/ 6574146 h 6673820"/>
              <a:gd name="connsiteX393" fmla="*/ 7276197 w 11748700"/>
              <a:gd name="connsiteY393" fmla="*/ 6569812 h 6673820"/>
              <a:gd name="connsiteX394" fmla="*/ 7011844 w 11748700"/>
              <a:gd name="connsiteY394" fmla="*/ 6548144 h 6673820"/>
              <a:gd name="connsiteX395" fmla="*/ 6925171 w 11748700"/>
              <a:gd name="connsiteY395" fmla="*/ 6565479 h 6673820"/>
              <a:gd name="connsiteX396" fmla="*/ 6912170 w 11748700"/>
              <a:gd name="connsiteY396" fmla="*/ 6569812 h 6673820"/>
              <a:gd name="connsiteX397" fmla="*/ 6890502 w 11748700"/>
              <a:gd name="connsiteY397" fmla="*/ 6582813 h 6673820"/>
              <a:gd name="connsiteX398" fmla="*/ 6795162 w 11748700"/>
              <a:gd name="connsiteY398" fmla="*/ 6634817 h 6673820"/>
              <a:gd name="connsiteX399" fmla="*/ 6691154 w 11748700"/>
              <a:gd name="connsiteY399" fmla="*/ 6643484 h 6673820"/>
              <a:gd name="connsiteX400" fmla="*/ 6617482 w 11748700"/>
              <a:gd name="connsiteY400" fmla="*/ 6656485 h 6673820"/>
              <a:gd name="connsiteX401" fmla="*/ 6582813 w 11748700"/>
              <a:gd name="connsiteY401" fmla="*/ 6665153 h 6673820"/>
              <a:gd name="connsiteX402" fmla="*/ 6548144 w 11748700"/>
              <a:gd name="connsiteY402" fmla="*/ 6669486 h 6673820"/>
              <a:gd name="connsiteX403" fmla="*/ 6517808 w 11748700"/>
              <a:gd name="connsiteY403" fmla="*/ 6673820 h 6673820"/>
              <a:gd name="connsiteX404" fmla="*/ 6015105 w 11748700"/>
              <a:gd name="connsiteY404" fmla="*/ 6669486 h 6673820"/>
              <a:gd name="connsiteX405" fmla="*/ 5915431 w 11748700"/>
              <a:gd name="connsiteY405" fmla="*/ 6647818 h 6673820"/>
              <a:gd name="connsiteX406" fmla="*/ 5538403 w 11748700"/>
              <a:gd name="connsiteY406" fmla="*/ 6652152 h 6673820"/>
              <a:gd name="connsiteX407" fmla="*/ 5196045 w 11748700"/>
              <a:gd name="connsiteY407" fmla="*/ 6634817 h 6673820"/>
              <a:gd name="connsiteX408" fmla="*/ 4489660 w 11748700"/>
              <a:gd name="connsiteY408" fmla="*/ 6608815 h 6673820"/>
              <a:gd name="connsiteX409" fmla="*/ 4311981 w 11748700"/>
              <a:gd name="connsiteY409" fmla="*/ 6582813 h 6673820"/>
              <a:gd name="connsiteX410" fmla="*/ 4090965 w 11748700"/>
              <a:gd name="connsiteY410" fmla="*/ 6552478 h 6673820"/>
              <a:gd name="connsiteX411" fmla="*/ 3999958 w 11748700"/>
              <a:gd name="connsiteY411" fmla="*/ 6513475 h 6673820"/>
              <a:gd name="connsiteX412" fmla="*/ 3666267 w 11748700"/>
              <a:gd name="connsiteY412" fmla="*/ 6448470 h 6673820"/>
              <a:gd name="connsiteX413" fmla="*/ 3588261 w 11748700"/>
              <a:gd name="connsiteY413" fmla="*/ 6439803 h 6673820"/>
              <a:gd name="connsiteX414" fmla="*/ 3336910 w 11748700"/>
              <a:gd name="connsiteY414" fmla="*/ 6405134 h 6673820"/>
              <a:gd name="connsiteX415" fmla="*/ 3003219 w 11748700"/>
              <a:gd name="connsiteY415" fmla="*/ 6340129 h 6673820"/>
              <a:gd name="connsiteX416" fmla="*/ 2825539 w 11748700"/>
              <a:gd name="connsiteY416" fmla="*/ 6309793 h 6673820"/>
              <a:gd name="connsiteX417" fmla="*/ 2678195 w 11748700"/>
              <a:gd name="connsiteY417" fmla="*/ 6288125 h 6673820"/>
              <a:gd name="connsiteX418" fmla="*/ 2500515 w 11748700"/>
              <a:gd name="connsiteY418" fmla="*/ 6305460 h 6673820"/>
              <a:gd name="connsiteX419" fmla="*/ 2439844 w 11748700"/>
              <a:gd name="connsiteY419" fmla="*/ 6314127 h 6673820"/>
              <a:gd name="connsiteX420" fmla="*/ 2244830 w 11748700"/>
              <a:gd name="connsiteY420" fmla="*/ 6361797 h 6673820"/>
              <a:gd name="connsiteX421" fmla="*/ 2088819 w 11748700"/>
              <a:gd name="connsiteY421" fmla="*/ 6383465 h 6673820"/>
              <a:gd name="connsiteX422" fmla="*/ 2015147 w 11748700"/>
              <a:gd name="connsiteY422" fmla="*/ 6400800 h 6673820"/>
              <a:gd name="connsiteX423" fmla="*/ 1950142 w 11748700"/>
              <a:gd name="connsiteY423" fmla="*/ 6409467 h 6673820"/>
              <a:gd name="connsiteX424" fmla="*/ 1815799 w 11748700"/>
              <a:gd name="connsiteY424" fmla="*/ 6444137 h 6673820"/>
              <a:gd name="connsiteX425" fmla="*/ 1681456 w 11748700"/>
              <a:gd name="connsiteY425" fmla="*/ 6452804 h 6673820"/>
              <a:gd name="connsiteX426" fmla="*/ 1473440 w 11748700"/>
              <a:gd name="connsiteY426" fmla="*/ 6431136 h 6673820"/>
              <a:gd name="connsiteX427" fmla="*/ 1369433 w 11748700"/>
              <a:gd name="connsiteY427" fmla="*/ 6418135 h 6673820"/>
              <a:gd name="connsiteX428" fmla="*/ 1287093 w 11748700"/>
              <a:gd name="connsiteY428" fmla="*/ 6405134 h 6673820"/>
              <a:gd name="connsiteX429" fmla="*/ 1239423 w 11748700"/>
              <a:gd name="connsiteY429" fmla="*/ 6396466 h 6673820"/>
              <a:gd name="connsiteX430" fmla="*/ 1165751 w 11748700"/>
              <a:gd name="connsiteY430" fmla="*/ 6370464 h 6673820"/>
              <a:gd name="connsiteX431" fmla="*/ 1053076 w 11748700"/>
              <a:gd name="connsiteY431" fmla="*/ 6335795 h 6673820"/>
              <a:gd name="connsiteX432" fmla="*/ 892731 w 11748700"/>
              <a:gd name="connsiteY432" fmla="*/ 6244789 h 6673820"/>
              <a:gd name="connsiteX433" fmla="*/ 858062 w 11748700"/>
              <a:gd name="connsiteY433" fmla="*/ 6218787 h 6673820"/>
              <a:gd name="connsiteX434" fmla="*/ 775723 w 11748700"/>
              <a:gd name="connsiteY434" fmla="*/ 6149448 h 6673820"/>
              <a:gd name="connsiteX435" fmla="*/ 719385 w 11748700"/>
              <a:gd name="connsiteY435" fmla="*/ 6023773 h 6673820"/>
              <a:gd name="connsiteX436" fmla="*/ 654381 w 11748700"/>
              <a:gd name="connsiteY436" fmla="*/ 5950101 h 6673820"/>
              <a:gd name="connsiteX437" fmla="*/ 628379 w 11748700"/>
              <a:gd name="connsiteY437" fmla="*/ 5893763 h 6673820"/>
              <a:gd name="connsiteX438" fmla="*/ 576375 w 11748700"/>
              <a:gd name="connsiteY438" fmla="*/ 5802756 h 6673820"/>
              <a:gd name="connsiteX439" fmla="*/ 489702 w 11748700"/>
              <a:gd name="connsiteY439" fmla="*/ 5620743 h 6673820"/>
              <a:gd name="connsiteX440" fmla="*/ 476701 w 11748700"/>
              <a:gd name="connsiteY440" fmla="*/ 5551405 h 6673820"/>
              <a:gd name="connsiteX441" fmla="*/ 372693 w 11748700"/>
              <a:gd name="connsiteY441" fmla="*/ 5317388 h 6673820"/>
              <a:gd name="connsiteX442" fmla="*/ 359693 w 11748700"/>
              <a:gd name="connsiteY442" fmla="*/ 5269718 h 6673820"/>
              <a:gd name="connsiteX443" fmla="*/ 329357 w 11748700"/>
              <a:gd name="connsiteY443" fmla="*/ 5183045 h 6673820"/>
              <a:gd name="connsiteX444" fmla="*/ 281687 w 11748700"/>
              <a:gd name="connsiteY444" fmla="*/ 5083371 h 6673820"/>
              <a:gd name="connsiteX445" fmla="*/ 251351 w 11748700"/>
              <a:gd name="connsiteY445" fmla="*/ 5009699 h 6673820"/>
              <a:gd name="connsiteX446" fmla="*/ 238350 w 11748700"/>
              <a:gd name="connsiteY446" fmla="*/ 4970696 h 6673820"/>
              <a:gd name="connsiteX447" fmla="*/ 212348 w 11748700"/>
              <a:gd name="connsiteY447" fmla="*/ 4936027 h 6673820"/>
              <a:gd name="connsiteX448" fmla="*/ 177679 w 11748700"/>
              <a:gd name="connsiteY448" fmla="*/ 4849354 h 6673820"/>
              <a:gd name="connsiteX449" fmla="*/ 125675 w 11748700"/>
              <a:gd name="connsiteY449" fmla="*/ 4745346 h 6673820"/>
              <a:gd name="connsiteX450" fmla="*/ 99674 w 11748700"/>
              <a:gd name="connsiteY450" fmla="*/ 4654339 h 6673820"/>
              <a:gd name="connsiteX451" fmla="*/ 73672 w 11748700"/>
              <a:gd name="connsiteY451" fmla="*/ 4602336 h 6673820"/>
              <a:gd name="connsiteX452" fmla="*/ 69338 w 11748700"/>
              <a:gd name="connsiteY452" fmla="*/ 4580667 h 6673820"/>
              <a:gd name="connsiteX453" fmla="*/ 47670 w 11748700"/>
              <a:gd name="connsiteY453" fmla="*/ 4537331 h 6673820"/>
              <a:gd name="connsiteX454" fmla="*/ 39002 w 11748700"/>
              <a:gd name="connsiteY454" fmla="*/ 4515663 h 6673820"/>
              <a:gd name="connsiteX455" fmla="*/ 34669 w 11748700"/>
              <a:gd name="connsiteY455" fmla="*/ 4493994 h 6673820"/>
              <a:gd name="connsiteX456" fmla="*/ 30335 w 11748700"/>
              <a:gd name="connsiteY456" fmla="*/ 4450658 h 6673820"/>
              <a:gd name="connsiteX457" fmla="*/ 21668 w 11748700"/>
              <a:gd name="connsiteY457" fmla="*/ 4428990 h 6673820"/>
              <a:gd name="connsiteX458" fmla="*/ 13001 w 11748700"/>
              <a:gd name="connsiteY458" fmla="*/ 4359651 h 6673820"/>
              <a:gd name="connsiteX459" fmla="*/ 0 w 11748700"/>
              <a:gd name="connsiteY459" fmla="*/ 4238309 h 6673820"/>
              <a:gd name="connsiteX460" fmla="*/ 4333 w 11748700"/>
              <a:gd name="connsiteY460" fmla="*/ 4025960 h 6673820"/>
              <a:gd name="connsiteX461" fmla="*/ 13001 w 11748700"/>
              <a:gd name="connsiteY461" fmla="*/ 3999958 h 6673820"/>
              <a:gd name="connsiteX462" fmla="*/ 17334 w 11748700"/>
              <a:gd name="connsiteY462" fmla="*/ 3973956 h 6673820"/>
              <a:gd name="connsiteX463" fmla="*/ 26002 w 11748700"/>
              <a:gd name="connsiteY463" fmla="*/ 3930620 h 6673820"/>
              <a:gd name="connsiteX464" fmla="*/ 34669 w 11748700"/>
              <a:gd name="connsiteY464" fmla="*/ 3878616 h 6673820"/>
              <a:gd name="connsiteX465" fmla="*/ 43336 w 11748700"/>
              <a:gd name="connsiteY465" fmla="*/ 3861282 h 6673820"/>
              <a:gd name="connsiteX466" fmla="*/ 47670 w 11748700"/>
              <a:gd name="connsiteY466" fmla="*/ 3843947 h 6673820"/>
              <a:gd name="connsiteX467" fmla="*/ 56337 w 11748700"/>
              <a:gd name="connsiteY467" fmla="*/ 3826612 h 6673820"/>
              <a:gd name="connsiteX468" fmla="*/ 69338 w 11748700"/>
              <a:gd name="connsiteY468" fmla="*/ 3787610 h 6673820"/>
              <a:gd name="connsiteX469" fmla="*/ 78005 w 11748700"/>
              <a:gd name="connsiteY469" fmla="*/ 3770275 h 6673820"/>
              <a:gd name="connsiteX470" fmla="*/ 95340 w 11748700"/>
              <a:gd name="connsiteY470" fmla="*/ 3718271 h 6673820"/>
              <a:gd name="connsiteX471" fmla="*/ 104007 w 11748700"/>
              <a:gd name="connsiteY471" fmla="*/ 3696603 h 6673820"/>
              <a:gd name="connsiteX472" fmla="*/ 151677 w 11748700"/>
              <a:gd name="connsiteY472" fmla="*/ 3657600 h 6673820"/>
              <a:gd name="connsiteX473" fmla="*/ 294688 w 11748700"/>
              <a:gd name="connsiteY473" fmla="*/ 3661934 h 6673820"/>
              <a:gd name="connsiteX474" fmla="*/ 359693 w 11748700"/>
              <a:gd name="connsiteY474" fmla="*/ 3692269 h 6673820"/>
              <a:gd name="connsiteX475" fmla="*/ 377027 w 11748700"/>
              <a:gd name="connsiteY475" fmla="*/ 3709604 h 6673820"/>
              <a:gd name="connsiteX476" fmla="*/ 437698 w 11748700"/>
              <a:gd name="connsiteY476" fmla="*/ 3726938 h 6673820"/>
              <a:gd name="connsiteX477" fmla="*/ 511177 w 11748700"/>
              <a:gd name="connsiteY477" fmla="*/ 3865273 h 667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</a:cxnLst>
            <a:rect l="l" t="t" r="r" b="b"/>
            <a:pathLst>
              <a:path w="11748700" h="6673820">
                <a:moveTo>
                  <a:pt x="507037" y="3861282"/>
                </a:moveTo>
                <a:cubicBezTo>
                  <a:pt x="542921" y="3907419"/>
                  <a:pt x="584814" y="3958129"/>
                  <a:pt x="615378" y="4008626"/>
                </a:cubicBezTo>
                <a:cubicBezTo>
                  <a:pt x="638293" y="4046485"/>
                  <a:pt x="674483" y="4128951"/>
                  <a:pt x="710718" y="4164637"/>
                </a:cubicBezTo>
                <a:cubicBezTo>
                  <a:pt x="1118693" y="4566431"/>
                  <a:pt x="853401" y="4274540"/>
                  <a:pt x="992405" y="4428990"/>
                </a:cubicBezTo>
                <a:cubicBezTo>
                  <a:pt x="1015125" y="4497149"/>
                  <a:pt x="993445" y="4444243"/>
                  <a:pt x="1044409" y="4524330"/>
                </a:cubicBezTo>
                <a:cubicBezTo>
                  <a:pt x="1099820" y="4611406"/>
                  <a:pt x="1029155" y="4549788"/>
                  <a:pt x="1174419" y="4684675"/>
                </a:cubicBezTo>
                <a:cubicBezTo>
                  <a:pt x="1194643" y="4703454"/>
                  <a:pt x="1212269" y="4725493"/>
                  <a:pt x="1235090" y="4741012"/>
                </a:cubicBezTo>
                <a:cubicBezTo>
                  <a:pt x="1380787" y="4840086"/>
                  <a:pt x="1392299" y="4827047"/>
                  <a:pt x="1547112" y="4901357"/>
                </a:cubicBezTo>
                <a:cubicBezTo>
                  <a:pt x="1568111" y="4911437"/>
                  <a:pt x="1585410" y="4929550"/>
                  <a:pt x="1607784" y="4936027"/>
                </a:cubicBezTo>
                <a:cubicBezTo>
                  <a:pt x="1641345" y="4945742"/>
                  <a:pt x="1677203" y="4944087"/>
                  <a:pt x="1711791" y="4949028"/>
                </a:cubicBezTo>
                <a:cubicBezTo>
                  <a:pt x="1747996" y="4954200"/>
                  <a:pt x="1783899" y="4961389"/>
                  <a:pt x="1820132" y="4966362"/>
                </a:cubicBezTo>
                <a:cubicBezTo>
                  <a:pt x="1949725" y="4984149"/>
                  <a:pt x="1918613" y="4973544"/>
                  <a:pt x="2049816" y="4996698"/>
                </a:cubicBezTo>
                <a:cubicBezTo>
                  <a:pt x="2084690" y="5002852"/>
                  <a:pt x="2118967" y="5012110"/>
                  <a:pt x="2153823" y="5018366"/>
                </a:cubicBezTo>
                <a:cubicBezTo>
                  <a:pt x="2175339" y="5022228"/>
                  <a:pt x="2197188" y="5023941"/>
                  <a:pt x="2218828" y="5027033"/>
                </a:cubicBezTo>
                <a:cubicBezTo>
                  <a:pt x="2306281" y="5039526"/>
                  <a:pt x="2243831" y="5033291"/>
                  <a:pt x="2331503" y="5040034"/>
                </a:cubicBezTo>
                <a:lnTo>
                  <a:pt x="2444178" y="5057369"/>
                </a:lnTo>
                <a:cubicBezTo>
                  <a:pt x="2491948" y="5065466"/>
                  <a:pt x="2539453" y="5075069"/>
                  <a:pt x="2587188" y="5083371"/>
                </a:cubicBezTo>
                <a:cubicBezTo>
                  <a:pt x="2605907" y="5086627"/>
                  <a:pt x="2624604" y="5090318"/>
                  <a:pt x="2643526" y="5092038"/>
                </a:cubicBezTo>
                <a:cubicBezTo>
                  <a:pt x="2672334" y="5094657"/>
                  <a:pt x="2701308" y="5094927"/>
                  <a:pt x="2730199" y="5096372"/>
                </a:cubicBezTo>
                <a:cubicBezTo>
                  <a:pt x="2748978" y="5099261"/>
                  <a:pt x="2767536" y="5105039"/>
                  <a:pt x="2786536" y="5105039"/>
                </a:cubicBezTo>
                <a:cubicBezTo>
                  <a:pt x="2808952" y="5105039"/>
                  <a:pt x="2878315" y="5101596"/>
                  <a:pt x="2916546" y="5092038"/>
                </a:cubicBezTo>
                <a:cubicBezTo>
                  <a:pt x="3026559" y="5064535"/>
                  <a:pt x="2864927" y="5104057"/>
                  <a:pt x="2977217" y="5070370"/>
                </a:cubicBezTo>
                <a:cubicBezTo>
                  <a:pt x="2995677" y="5064832"/>
                  <a:pt x="3014656" y="5061149"/>
                  <a:pt x="3033554" y="5057369"/>
                </a:cubicBezTo>
                <a:cubicBezTo>
                  <a:pt x="3054645" y="5053151"/>
                  <a:pt x="3098777" y="5049497"/>
                  <a:pt x="3115893" y="5048701"/>
                </a:cubicBezTo>
                <a:cubicBezTo>
                  <a:pt x="3160649" y="5046619"/>
                  <a:pt x="3205456" y="5045812"/>
                  <a:pt x="3250237" y="5044368"/>
                </a:cubicBezTo>
                <a:cubicBezTo>
                  <a:pt x="3288800" y="5038858"/>
                  <a:pt x="3328725" y="5032719"/>
                  <a:pt x="3367245" y="5031367"/>
                </a:cubicBezTo>
                <a:lnTo>
                  <a:pt x="3614263" y="5022700"/>
                </a:lnTo>
                <a:lnTo>
                  <a:pt x="3822278" y="5027033"/>
                </a:lnTo>
                <a:cubicBezTo>
                  <a:pt x="3903669" y="5029889"/>
                  <a:pt x="3823159" y="5031552"/>
                  <a:pt x="3891617" y="5035701"/>
                </a:cubicBezTo>
                <a:cubicBezTo>
                  <a:pt x="3929134" y="5037975"/>
                  <a:pt x="3966734" y="5038590"/>
                  <a:pt x="4004292" y="5040034"/>
                </a:cubicBezTo>
                <a:cubicBezTo>
                  <a:pt x="4015406" y="5042812"/>
                  <a:pt x="4052525" y="5051150"/>
                  <a:pt x="4064963" y="5057369"/>
                </a:cubicBezTo>
                <a:cubicBezTo>
                  <a:pt x="4080031" y="5064903"/>
                  <a:pt x="4093573" y="5075190"/>
                  <a:pt x="4108299" y="5083371"/>
                </a:cubicBezTo>
                <a:cubicBezTo>
                  <a:pt x="4150354" y="5106735"/>
                  <a:pt x="4138820" y="5093434"/>
                  <a:pt x="4177638" y="5126707"/>
                </a:cubicBezTo>
                <a:cubicBezTo>
                  <a:pt x="4238146" y="5178572"/>
                  <a:pt x="4173773" y="5126791"/>
                  <a:pt x="4220974" y="5178711"/>
                </a:cubicBezTo>
                <a:cubicBezTo>
                  <a:pt x="4243957" y="5203992"/>
                  <a:pt x="4245692" y="5192001"/>
                  <a:pt x="4259977" y="5217714"/>
                </a:cubicBezTo>
                <a:cubicBezTo>
                  <a:pt x="4263755" y="5224514"/>
                  <a:pt x="4265425" y="5232300"/>
                  <a:pt x="4268644" y="5239382"/>
                </a:cubicBezTo>
                <a:cubicBezTo>
                  <a:pt x="4272577" y="5248034"/>
                  <a:pt x="4287816" y="5278704"/>
                  <a:pt x="4294646" y="5287052"/>
                </a:cubicBezTo>
                <a:cubicBezTo>
                  <a:pt x="4317905" y="5315479"/>
                  <a:pt x="4317920" y="5304829"/>
                  <a:pt x="4333649" y="5330389"/>
                </a:cubicBezTo>
                <a:cubicBezTo>
                  <a:pt x="4341444" y="5343055"/>
                  <a:pt x="4346128" y="5357697"/>
                  <a:pt x="4355317" y="5369392"/>
                </a:cubicBezTo>
                <a:cubicBezTo>
                  <a:pt x="4362287" y="5378263"/>
                  <a:pt x="4372971" y="5383471"/>
                  <a:pt x="4381319" y="5391060"/>
                </a:cubicBezTo>
                <a:cubicBezTo>
                  <a:pt x="4397301" y="5405589"/>
                  <a:pt x="4426831" y="5438198"/>
                  <a:pt x="4437657" y="5451731"/>
                </a:cubicBezTo>
                <a:cubicBezTo>
                  <a:pt x="4444164" y="5459865"/>
                  <a:pt x="4449017" y="5469199"/>
                  <a:pt x="4454991" y="5477733"/>
                </a:cubicBezTo>
                <a:cubicBezTo>
                  <a:pt x="4465367" y="5492556"/>
                  <a:pt x="4473231" y="5499660"/>
                  <a:pt x="4480993" y="5516736"/>
                </a:cubicBezTo>
                <a:cubicBezTo>
                  <a:pt x="4484773" y="5525053"/>
                  <a:pt x="4486267" y="5534255"/>
                  <a:pt x="4489660" y="5542737"/>
                </a:cubicBezTo>
                <a:cubicBezTo>
                  <a:pt x="4497529" y="5562410"/>
                  <a:pt x="4531327" y="5613905"/>
                  <a:pt x="4532997" y="5616410"/>
                </a:cubicBezTo>
                <a:cubicBezTo>
                  <a:pt x="4541664" y="5629411"/>
                  <a:pt x="4548880" y="5643507"/>
                  <a:pt x="4558999" y="5655412"/>
                </a:cubicBezTo>
                <a:cubicBezTo>
                  <a:pt x="4559005" y="5655419"/>
                  <a:pt x="4610211" y="5706625"/>
                  <a:pt x="4624003" y="5720417"/>
                </a:cubicBezTo>
                <a:cubicBezTo>
                  <a:pt x="4632670" y="5729084"/>
                  <a:pt x="4641933" y="5737194"/>
                  <a:pt x="4650005" y="5746419"/>
                </a:cubicBezTo>
                <a:cubicBezTo>
                  <a:pt x="4660117" y="5757975"/>
                  <a:pt x="4670011" y="5769726"/>
                  <a:pt x="4680341" y="5781088"/>
                </a:cubicBezTo>
                <a:cubicBezTo>
                  <a:pt x="4684464" y="5785623"/>
                  <a:pt x="4689270" y="5789508"/>
                  <a:pt x="4693342" y="5794089"/>
                </a:cubicBezTo>
                <a:cubicBezTo>
                  <a:pt x="4717563" y="5821338"/>
                  <a:pt x="4710641" y="5818089"/>
                  <a:pt x="4736678" y="5841759"/>
                </a:cubicBezTo>
                <a:cubicBezTo>
                  <a:pt x="4760205" y="5863147"/>
                  <a:pt x="4825574" y="5911574"/>
                  <a:pt x="4836352" y="5919765"/>
                </a:cubicBezTo>
                <a:cubicBezTo>
                  <a:pt x="4847853" y="5928506"/>
                  <a:pt x="4859465" y="5937100"/>
                  <a:pt x="4871021" y="5945767"/>
                </a:cubicBezTo>
                <a:cubicBezTo>
                  <a:pt x="4876799" y="5950101"/>
                  <a:pt x="4882042" y="5955260"/>
                  <a:pt x="4888356" y="5958768"/>
                </a:cubicBezTo>
                <a:cubicBezTo>
                  <a:pt x="4901357" y="5965991"/>
                  <a:pt x="4914849" y="5972394"/>
                  <a:pt x="4927359" y="5980436"/>
                </a:cubicBezTo>
                <a:cubicBezTo>
                  <a:pt x="4935140" y="5985438"/>
                  <a:pt x="4941037" y="5993110"/>
                  <a:pt x="4949027" y="5997771"/>
                </a:cubicBezTo>
                <a:cubicBezTo>
                  <a:pt x="4958530" y="6003314"/>
                  <a:pt x="4969705" y="6005504"/>
                  <a:pt x="4979363" y="6010772"/>
                </a:cubicBezTo>
                <a:cubicBezTo>
                  <a:pt x="5015610" y="6030543"/>
                  <a:pt x="4975261" y="6024319"/>
                  <a:pt x="5035700" y="6041107"/>
                </a:cubicBezTo>
                <a:cubicBezTo>
                  <a:pt x="5048304" y="6044608"/>
                  <a:pt x="5061702" y="6043996"/>
                  <a:pt x="5074703" y="6045441"/>
                </a:cubicBezTo>
                <a:cubicBezTo>
                  <a:pt x="5081926" y="6048330"/>
                  <a:pt x="5088824" y="6052221"/>
                  <a:pt x="5096371" y="6054108"/>
                </a:cubicBezTo>
                <a:cubicBezTo>
                  <a:pt x="5151406" y="6067866"/>
                  <a:pt x="5185430" y="6064500"/>
                  <a:pt x="5248049" y="6067109"/>
                </a:cubicBezTo>
                <a:cubicBezTo>
                  <a:pt x="5269717" y="6062775"/>
                  <a:pt x="5291483" y="6058902"/>
                  <a:pt x="5313054" y="6054108"/>
                </a:cubicBezTo>
                <a:cubicBezTo>
                  <a:pt x="5317513" y="6053117"/>
                  <a:pt x="5321663" y="6051029"/>
                  <a:pt x="5326055" y="6049774"/>
                </a:cubicBezTo>
                <a:cubicBezTo>
                  <a:pt x="5331782" y="6048138"/>
                  <a:pt x="5337662" y="6047077"/>
                  <a:pt x="5343389" y="6045441"/>
                </a:cubicBezTo>
                <a:cubicBezTo>
                  <a:pt x="5347781" y="6044186"/>
                  <a:pt x="5351958" y="6042215"/>
                  <a:pt x="5356390" y="6041107"/>
                </a:cubicBezTo>
                <a:cubicBezTo>
                  <a:pt x="5363536" y="6039320"/>
                  <a:pt x="5370835" y="6038218"/>
                  <a:pt x="5378058" y="6036773"/>
                </a:cubicBezTo>
                <a:cubicBezTo>
                  <a:pt x="5399277" y="6026164"/>
                  <a:pt x="5418967" y="6014788"/>
                  <a:pt x="5443063" y="6010772"/>
                </a:cubicBezTo>
                <a:cubicBezTo>
                  <a:pt x="5474940" y="6005459"/>
                  <a:pt x="5460540" y="6008569"/>
                  <a:pt x="5486400" y="6002104"/>
                </a:cubicBezTo>
                <a:cubicBezTo>
                  <a:pt x="5496512" y="5996326"/>
                  <a:pt x="5506065" y="5989438"/>
                  <a:pt x="5516735" y="5984770"/>
                </a:cubicBezTo>
                <a:cubicBezTo>
                  <a:pt x="5542649" y="5973433"/>
                  <a:pt x="5560262" y="5971705"/>
                  <a:pt x="5586074" y="5963101"/>
                </a:cubicBezTo>
                <a:cubicBezTo>
                  <a:pt x="5593454" y="5960641"/>
                  <a:pt x="5600431" y="5957092"/>
                  <a:pt x="5607742" y="5954434"/>
                </a:cubicBezTo>
                <a:cubicBezTo>
                  <a:pt x="5616328" y="5951312"/>
                  <a:pt x="5625077" y="5948656"/>
                  <a:pt x="5633744" y="5945767"/>
                </a:cubicBezTo>
                <a:cubicBezTo>
                  <a:pt x="5642411" y="5938544"/>
                  <a:pt x="5650359" y="5930357"/>
                  <a:pt x="5659746" y="5924099"/>
                </a:cubicBezTo>
                <a:cubicBezTo>
                  <a:pt x="5697071" y="5899216"/>
                  <a:pt x="5673584" y="5921513"/>
                  <a:pt x="5711749" y="5902430"/>
                </a:cubicBezTo>
                <a:cubicBezTo>
                  <a:pt x="5721066" y="5897771"/>
                  <a:pt x="5728707" y="5890264"/>
                  <a:pt x="5737751" y="5885096"/>
                </a:cubicBezTo>
                <a:cubicBezTo>
                  <a:pt x="5770256" y="5866522"/>
                  <a:pt x="5792501" y="5862255"/>
                  <a:pt x="5824424" y="5837426"/>
                </a:cubicBezTo>
                <a:lnTo>
                  <a:pt x="5863427" y="5807090"/>
                </a:lnTo>
                <a:cubicBezTo>
                  <a:pt x="5869152" y="5802686"/>
                  <a:pt x="5875655" y="5799196"/>
                  <a:pt x="5880762" y="5794089"/>
                </a:cubicBezTo>
                <a:cubicBezTo>
                  <a:pt x="5890874" y="5783977"/>
                  <a:pt x="5898835" y="5771111"/>
                  <a:pt x="5911097" y="5763754"/>
                </a:cubicBezTo>
                <a:cubicBezTo>
                  <a:pt x="5980662" y="5722016"/>
                  <a:pt x="5866315" y="5793005"/>
                  <a:pt x="5963101" y="5720417"/>
                </a:cubicBezTo>
                <a:cubicBezTo>
                  <a:pt x="5968879" y="5716083"/>
                  <a:pt x="5974558" y="5711614"/>
                  <a:pt x="5980436" y="5707416"/>
                </a:cubicBezTo>
                <a:cubicBezTo>
                  <a:pt x="5984674" y="5704389"/>
                  <a:pt x="5989436" y="5702083"/>
                  <a:pt x="5993437" y="5698749"/>
                </a:cubicBezTo>
                <a:cubicBezTo>
                  <a:pt x="5998145" y="5694826"/>
                  <a:pt x="6001730" y="5689671"/>
                  <a:pt x="6006438" y="5685748"/>
                </a:cubicBezTo>
                <a:cubicBezTo>
                  <a:pt x="6035473" y="5661553"/>
                  <a:pt x="6004139" y="5701051"/>
                  <a:pt x="6054108" y="5651079"/>
                </a:cubicBezTo>
                <a:cubicBezTo>
                  <a:pt x="6079006" y="5626180"/>
                  <a:pt x="6066085" y="5632640"/>
                  <a:pt x="6088777" y="5625077"/>
                </a:cubicBezTo>
                <a:lnTo>
                  <a:pt x="6114779" y="5599075"/>
                </a:lnTo>
                <a:cubicBezTo>
                  <a:pt x="6119113" y="5594741"/>
                  <a:pt x="6124103" y="5590977"/>
                  <a:pt x="6127780" y="5586074"/>
                </a:cubicBezTo>
                <a:cubicBezTo>
                  <a:pt x="6132114" y="5580296"/>
                  <a:pt x="6136025" y="5574175"/>
                  <a:pt x="6140781" y="5568739"/>
                </a:cubicBezTo>
                <a:cubicBezTo>
                  <a:pt x="6146162" y="5562589"/>
                  <a:pt x="6153098" y="5557855"/>
                  <a:pt x="6158115" y="5551405"/>
                </a:cubicBezTo>
                <a:cubicBezTo>
                  <a:pt x="6163286" y="5544756"/>
                  <a:pt x="6165854" y="5536314"/>
                  <a:pt x="6171116" y="5529737"/>
                </a:cubicBezTo>
                <a:cubicBezTo>
                  <a:pt x="6177497" y="5521761"/>
                  <a:pt x="6192784" y="5508068"/>
                  <a:pt x="6192784" y="5508068"/>
                </a:cubicBezTo>
                <a:cubicBezTo>
                  <a:pt x="6193594" y="5504829"/>
                  <a:pt x="6198787" y="5482174"/>
                  <a:pt x="6201452" y="5477733"/>
                </a:cubicBezTo>
                <a:cubicBezTo>
                  <a:pt x="6203554" y="5474229"/>
                  <a:pt x="6207567" y="5472256"/>
                  <a:pt x="6210119" y="5469065"/>
                </a:cubicBezTo>
                <a:cubicBezTo>
                  <a:pt x="6213372" y="5464998"/>
                  <a:pt x="6215897" y="5460398"/>
                  <a:pt x="6218786" y="5456064"/>
                </a:cubicBezTo>
                <a:cubicBezTo>
                  <a:pt x="6226179" y="5426497"/>
                  <a:pt x="6218839" y="5450528"/>
                  <a:pt x="6231787" y="5421395"/>
                </a:cubicBezTo>
                <a:cubicBezTo>
                  <a:pt x="6234946" y="5414286"/>
                  <a:pt x="6236677" y="5406527"/>
                  <a:pt x="6240455" y="5399727"/>
                </a:cubicBezTo>
                <a:cubicBezTo>
                  <a:pt x="6243963" y="5393413"/>
                  <a:pt x="6249628" y="5388517"/>
                  <a:pt x="6253456" y="5382392"/>
                </a:cubicBezTo>
                <a:cubicBezTo>
                  <a:pt x="6264051" y="5365440"/>
                  <a:pt x="6258863" y="5366369"/>
                  <a:pt x="6270790" y="5352057"/>
                </a:cubicBezTo>
                <a:cubicBezTo>
                  <a:pt x="6274713" y="5347349"/>
                  <a:pt x="6280028" y="5343894"/>
                  <a:pt x="6283791" y="5339056"/>
                </a:cubicBezTo>
                <a:cubicBezTo>
                  <a:pt x="6290186" y="5330833"/>
                  <a:pt x="6296468" y="5322371"/>
                  <a:pt x="6301126" y="5313054"/>
                </a:cubicBezTo>
                <a:cubicBezTo>
                  <a:pt x="6304015" y="5307276"/>
                  <a:pt x="6305657" y="5300682"/>
                  <a:pt x="6309793" y="5295719"/>
                </a:cubicBezTo>
                <a:cubicBezTo>
                  <a:pt x="6313127" y="5291718"/>
                  <a:pt x="6318556" y="5290079"/>
                  <a:pt x="6322794" y="5287052"/>
                </a:cubicBezTo>
                <a:cubicBezTo>
                  <a:pt x="6328672" y="5282854"/>
                  <a:pt x="6333341" y="5276519"/>
                  <a:pt x="6340129" y="5274051"/>
                </a:cubicBezTo>
                <a:cubicBezTo>
                  <a:pt x="6349728" y="5270560"/>
                  <a:pt x="6360352" y="5271162"/>
                  <a:pt x="6370464" y="5269718"/>
                </a:cubicBezTo>
                <a:lnTo>
                  <a:pt x="6387799" y="5252383"/>
                </a:lnTo>
                <a:lnTo>
                  <a:pt x="6400800" y="5239382"/>
                </a:lnTo>
                <a:cubicBezTo>
                  <a:pt x="6403689" y="5233604"/>
                  <a:pt x="6406262" y="5227656"/>
                  <a:pt x="6409467" y="5222047"/>
                </a:cubicBezTo>
                <a:cubicBezTo>
                  <a:pt x="6412051" y="5217525"/>
                  <a:pt x="6415951" y="5213775"/>
                  <a:pt x="6418134" y="5209046"/>
                </a:cubicBezTo>
                <a:cubicBezTo>
                  <a:pt x="6422906" y="5198707"/>
                  <a:pt x="6434725" y="5163433"/>
                  <a:pt x="6444136" y="5148375"/>
                </a:cubicBezTo>
                <a:cubicBezTo>
                  <a:pt x="6446603" y="5144428"/>
                  <a:pt x="6462981" y="5124392"/>
                  <a:pt x="6465804" y="5118040"/>
                </a:cubicBezTo>
                <a:cubicBezTo>
                  <a:pt x="6469515" y="5109691"/>
                  <a:pt x="6470873" y="5100436"/>
                  <a:pt x="6474472" y="5092038"/>
                </a:cubicBezTo>
                <a:cubicBezTo>
                  <a:pt x="6479562" y="5080162"/>
                  <a:pt x="6491806" y="5057369"/>
                  <a:pt x="6491806" y="5057369"/>
                </a:cubicBezTo>
                <a:cubicBezTo>
                  <a:pt x="6493251" y="5047257"/>
                  <a:pt x="6494137" y="5037049"/>
                  <a:pt x="6496140" y="5027033"/>
                </a:cubicBezTo>
                <a:cubicBezTo>
                  <a:pt x="6498568" y="5014896"/>
                  <a:pt x="6504016" y="5008229"/>
                  <a:pt x="6509141" y="4996698"/>
                </a:cubicBezTo>
                <a:cubicBezTo>
                  <a:pt x="6512300" y="4989589"/>
                  <a:pt x="6515348" y="4982409"/>
                  <a:pt x="6517808" y="4975029"/>
                </a:cubicBezTo>
                <a:cubicBezTo>
                  <a:pt x="6526338" y="4949438"/>
                  <a:pt x="6516626" y="4965181"/>
                  <a:pt x="6530809" y="4940360"/>
                </a:cubicBezTo>
                <a:cubicBezTo>
                  <a:pt x="6533393" y="4935838"/>
                  <a:pt x="6536892" y="4931881"/>
                  <a:pt x="6539476" y="4927359"/>
                </a:cubicBezTo>
                <a:cubicBezTo>
                  <a:pt x="6553983" y="4901973"/>
                  <a:pt x="6541731" y="4918136"/>
                  <a:pt x="6556811" y="4897024"/>
                </a:cubicBezTo>
                <a:cubicBezTo>
                  <a:pt x="6561009" y="4891146"/>
                  <a:pt x="6565984" y="4885814"/>
                  <a:pt x="6569812" y="4879689"/>
                </a:cubicBezTo>
                <a:cubicBezTo>
                  <a:pt x="6578164" y="4866325"/>
                  <a:pt x="6582659" y="4851312"/>
                  <a:pt x="6587147" y="4836353"/>
                </a:cubicBezTo>
                <a:cubicBezTo>
                  <a:pt x="6588858" y="4830648"/>
                  <a:pt x="6594908" y="4838906"/>
                  <a:pt x="6591480" y="4819018"/>
                </a:cubicBezTo>
                <a:cubicBezTo>
                  <a:pt x="6588052" y="4799130"/>
                  <a:pt x="6575308" y="4811343"/>
                  <a:pt x="6566579" y="4717023"/>
                </a:cubicBezTo>
                <a:cubicBezTo>
                  <a:pt x="6557850" y="4622703"/>
                  <a:pt x="6430106" y="4277922"/>
                  <a:pt x="6539104" y="4253095"/>
                </a:cubicBezTo>
                <a:cubicBezTo>
                  <a:pt x="6648102" y="4228268"/>
                  <a:pt x="7070992" y="4506966"/>
                  <a:pt x="7220565" y="4568062"/>
                </a:cubicBezTo>
                <a:cubicBezTo>
                  <a:pt x="7370138" y="4629158"/>
                  <a:pt x="7391156" y="4608902"/>
                  <a:pt x="7436542" y="4619670"/>
                </a:cubicBezTo>
                <a:lnTo>
                  <a:pt x="7492879" y="4632671"/>
                </a:lnTo>
                <a:cubicBezTo>
                  <a:pt x="7497213" y="4634116"/>
                  <a:pt x="7501421" y="4636014"/>
                  <a:pt x="7505880" y="4637005"/>
                </a:cubicBezTo>
                <a:cubicBezTo>
                  <a:pt x="7514458" y="4638911"/>
                  <a:pt x="7523266" y="4639615"/>
                  <a:pt x="7531882" y="4641338"/>
                </a:cubicBezTo>
                <a:cubicBezTo>
                  <a:pt x="7545484" y="4644058"/>
                  <a:pt x="7549828" y="4645876"/>
                  <a:pt x="7562218" y="4650006"/>
                </a:cubicBezTo>
                <a:cubicBezTo>
                  <a:pt x="7565107" y="4654340"/>
                  <a:pt x="7568556" y="4658349"/>
                  <a:pt x="7570885" y="4663007"/>
                </a:cubicBezTo>
                <a:cubicBezTo>
                  <a:pt x="7589101" y="4699439"/>
                  <a:pt x="7552184" y="4643621"/>
                  <a:pt x="7588220" y="4697676"/>
                </a:cubicBezTo>
                <a:cubicBezTo>
                  <a:pt x="7592226" y="4703685"/>
                  <a:pt x="7596520" y="4709526"/>
                  <a:pt x="7601220" y="4715010"/>
                </a:cubicBezTo>
                <a:cubicBezTo>
                  <a:pt x="7605208" y="4719663"/>
                  <a:pt x="7610659" y="4723024"/>
                  <a:pt x="7614221" y="4728011"/>
                </a:cubicBezTo>
                <a:cubicBezTo>
                  <a:pt x="7617976" y="4733268"/>
                  <a:pt x="7619305" y="4739971"/>
                  <a:pt x="7622889" y="4745346"/>
                </a:cubicBezTo>
                <a:cubicBezTo>
                  <a:pt x="7628020" y="4753042"/>
                  <a:pt x="7635464" y="4759083"/>
                  <a:pt x="7640223" y="4767014"/>
                </a:cubicBezTo>
                <a:cubicBezTo>
                  <a:pt x="7664843" y="4808048"/>
                  <a:pt x="7632616" y="4772409"/>
                  <a:pt x="7661892" y="4801683"/>
                </a:cubicBezTo>
                <a:cubicBezTo>
                  <a:pt x="7663336" y="4806017"/>
                  <a:pt x="7664182" y="4810598"/>
                  <a:pt x="7666225" y="4814684"/>
                </a:cubicBezTo>
                <a:cubicBezTo>
                  <a:pt x="7668554" y="4819343"/>
                  <a:pt x="7671866" y="4823447"/>
                  <a:pt x="7674893" y="4827685"/>
                </a:cubicBezTo>
                <a:cubicBezTo>
                  <a:pt x="7695947" y="4857161"/>
                  <a:pt x="7694673" y="4851800"/>
                  <a:pt x="7731230" y="4888356"/>
                </a:cubicBezTo>
                <a:cubicBezTo>
                  <a:pt x="7735564" y="4892690"/>
                  <a:pt x="7740831" y="4896258"/>
                  <a:pt x="7744231" y="4901357"/>
                </a:cubicBezTo>
                <a:cubicBezTo>
                  <a:pt x="7749152" y="4908740"/>
                  <a:pt x="7760523" y="4926317"/>
                  <a:pt x="7765899" y="4931693"/>
                </a:cubicBezTo>
                <a:cubicBezTo>
                  <a:pt x="7785494" y="4951288"/>
                  <a:pt x="7790901" y="4954139"/>
                  <a:pt x="7809236" y="4966362"/>
                </a:cubicBezTo>
                <a:cubicBezTo>
                  <a:pt x="7842461" y="4964917"/>
                  <a:pt x="7875723" y="4964169"/>
                  <a:pt x="7908910" y="4962028"/>
                </a:cubicBezTo>
                <a:cubicBezTo>
                  <a:pt x="7916075" y="4961566"/>
                  <a:pt x="7965062" y="4954836"/>
                  <a:pt x="7973914" y="4953361"/>
                </a:cubicBezTo>
                <a:cubicBezTo>
                  <a:pt x="7981180" y="4952150"/>
                  <a:pt x="7988247" y="4949695"/>
                  <a:pt x="7995583" y="4949028"/>
                </a:cubicBezTo>
                <a:cubicBezTo>
                  <a:pt x="8020082" y="4946801"/>
                  <a:pt x="8044698" y="4946139"/>
                  <a:pt x="8069255" y="4944694"/>
                </a:cubicBezTo>
                <a:cubicBezTo>
                  <a:pt x="8095257" y="4940360"/>
                  <a:pt x="8121412" y="4936863"/>
                  <a:pt x="8147260" y="4931693"/>
                </a:cubicBezTo>
                <a:cubicBezTo>
                  <a:pt x="8164781" y="4928189"/>
                  <a:pt x="8181882" y="4922831"/>
                  <a:pt x="8199264" y="4918692"/>
                </a:cubicBezTo>
                <a:cubicBezTo>
                  <a:pt x="8212220" y="4915607"/>
                  <a:pt x="8225266" y="4912914"/>
                  <a:pt x="8238267" y="4910025"/>
                </a:cubicBezTo>
                <a:cubicBezTo>
                  <a:pt x="8258491" y="4898468"/>
                  <a:pt x="8277311" y="4884006"/>
                  <a:pt x="8298938" y="4875355"/>
                </a:cubicBezTo>
                <a:cubicBezTo>
                  <a:pt x="8306161" y="4872466"/>
                  <a:pt x="8313648" y="4870167"/>
                  <a:pt x="8320606" y="4866688"/>
                </a:cubicBezTo>
                <a:cubicBezTo>
                  <a:pt x="8328140" y="4862921"/>
                  <a:pt x="8334642" y="4857249"/>
                  <a:pt x="8342275" y="4853687"/>
                </a:cubicBezTo>
                <a:cubicBezTo>
                  <a:pt x="8401911" y="4825857"/>
                  <a:pt x="8367147" y="4847606"/>
                  <a:pt x="8411613" y="4823352"/>
                </a:cubicBezTo>
                <a:cubicBezTo>
                  <a:pt x="8419008" y="4819319"/>
                  <a:pt x="8426273" y="4815023"/>
                  <a:pt x="8433281" y="4810351"/>
                </a:cubicBezTo>
                <a:cubicBezTo>
                  <a:pt x="8443621" y="4803458"/>
                  <a:pt x="8452600" y="4794431"/>
                  <a:pt x="8463617" y="4788683"/>
                </a:cubicBezTo>
                <a:cubicBezTo>
                  <a:pt x="8485984" y="4777013"/>
                  <a:pt x="8510390" y="4769629"/>
                  <a:pt x="8532955" y="4758347"/>
                </a:cubicBezTo>
                <a:cubicBezTo>
                  <a:pt x="8547401" y="4751124"/>
                  <a:pt x="8562041" y="4744279"/>
                  <a:pt x="8576292" y="4736679"/>
                </a:cubicBezTo>
                <a:cubicBezTo>
                  <a:pt x="8583724" y="4732715"/>
                  <a:pt x="8590544" y="4727671"/>
                  <a:pt x="8597960" y="4723678"/>
                </a:cubicBezTo>
                <a:cubicBezTo>
                  <a:pt x="8609336" y="4717552"/>
                  <a:pt x="8622006" y="4713698"/>
                  <a:pt x="8632629" y="4706343"/>
                </a:cubicBezTo>
                <a:cubicBezTo>
                  <a:pt x="8676512" y="4675962"/>
                  <a:pt x="8633890" y="4689777"/>
                  <a:pt x="8671632" y="4680341"/>
                </a:cubicBezTo>
                <a:cubicBezTo>
                  <a:pt x="8699653" y="4663528"/>
                  <a:pt x="8696910" y="4666185"/>
                  <a:pt x="8727969" y="4641338"/>
                </a:cubicBezTo>
                <a:cubicBezTo>
                  <a:pt x="8738369" y="4633018"/>
                  <a:pt x="8747595" y="4623253"/>
                  <a:pt x="8758305" y="4615337"/>
                </a:cubicBezTo>
                <a:cubicBezTo>
                  <a:pt x="8780861" y="4598665"/>
                  <a:pt x="8803290" y="4581582"/>
                  <a:pt x="8827643" y="4567666"/>
                </a:cubicBezTo>
                <a:cubicBezTo>
                  <a:pt x="8849987" y="4554898"/>
                  <a:pt x="8890118" y="4533811"/>
                  <a:pt x="8914316" y="4515663"/>
                </a:cubicBezTo>
                <a:cubicBezTo>
                  <a:pt x="8923342" y="4508894"/>
                  <a:pt x="8931970" y="4501583"/>
                  <a:pt x="8940318" y="4493994"/>
                </a:cubicBezTo>
                <a:cubicBezTo>
                  <a:pt x="8947876" y="4487123"/>
                  <a:pt x="8954501" y="4479276"/>
                  <a:pt x="8961986" y="4472326"/>
                </a:cubicBezTo>
                <a:cubicBezTo>
                  <a:pt x="8974733" y="4460490"/>
                  <a:pt x="8988242" y="4449493"/>
                  <a:pt x="9000989" y="4437657"/>
                </a:cubicBezTo>
                <a:cubicBezTo>
                  <a:pt x="9008474" y="4430707"/>
                  <a:pt x="9015127" y="4422891"/>
                  <a:pt x="9022657" y="4415989"/>
                </a:cubicBezTo>
                <a:cubicBezTo>
                  <a:pt x="9032475" y="4406990"/>
                  <a:pt x="9043576" y="4399404"/>
                  <a:pt x="9052993" y="4389987"/>
                </a:cubicBezTo>
                <a:cubicBezTo>
                  <a:pt x="9089422" y="4353558"/>
                  <a:pt x="9060456" y="4368880"/>
                  <a:pt x="9109330" y="4329316"/>
                </a:cubicBezTo>
                <a:cubicBezTo>
                  <a:pt x="9127083" y="4314945"/>
                  <a:pt x="9148121" y="4304935"/>
                  <a:pt x="9165668" y="4290313"/>
                </a:cubicBezTo>
                <a:cubicBezTo>
                  <a:pt x="9174335" y="4283090"/>
                  <a:pt x="9182546" y="4275281"/>
                  <a:pt x="9191670" y="4268645"/>
                </a:cubicBezTo>
                <a:cubicBezTo>
                  <a:pt x="9231308" y="4239818"/>
                  <a:pt x="9195235" y="4273490"/>
                  <a:pt x="9248007" y="4238309"/>
                </a:cubicBezTo>
                <a:cubicBezTo>
                  <a:pt x="9271710" y="4222507"/>
                  <a:pt x="9323429" y="4176750"/>
                  <a:pt x="9339014" y="4155970"/>
                </a:cubicBezTo>
                <a:cubicBezTo>
                  <a:pt x="9372585" y="4111209"/>
                  <a:pt x="9404817" y="4074427"/>
                  <a:pt x="9430020" y="4025960"/>
                </a:cubicBezTo>
                <a:cubicBezTo>
                  <a:pt x="9464854" y="3958970"/>
                  <a:pt x="9453706" y="3963089"/>
                  <a:pt x="9495025" y="3900284"/>
                </a:cubicBezTo>
                <a:cubicBezTo>
                  <a:pt x="9518376" y="3864791"/>
                  <a:pt x="9546105" y="3832257"/>
                  <a:pt x="9568697" y="3796277"/>
                </a:cubicBezTo>
                <a:cubicBezTo>
                  <a:pt x="9585190" y="3770010"/>
                  <a:pt x="9596646" y="3740867"/>
                  <a:pt x="9612034" y="3713937"/>
                </a:cubicBezTo>
                <a:cubicBezTo>
                  <a:pt x="9625557" y="3690273"/>
                  <a:pt x="9640925" y="3667712"/>
                  <a:pt x="9655370" y="3644599"/>
                </a:cubicBezTo>
                <a:cubicBezTo>
                  <a:pt x="9671842" y="3578717"/>
                  <a:pt x="9676926" y="3574828"/>
                  <a:pt x="9651037" y="3475587"/>
                </a:cubicBezTo>
                <a:cubicBezTo>
                  <a:pt x="9644658" y="3451136"/>
                  <a:pt x="9625554" y="3431930"/>
                  <a:pt x="9612034" y="3410582"/>
                </a:cubicBezTo>
                <a:cubicBezTo>
                  <a:pt x="9572398" y="3347999"/>
                  <a:pt x="9529065" y="3286755"/>
                  <a:pt x="9473357" y="3237236"/>
                </a:cubicBezTo>
                <a:cubicBezTo>
                  <a:pt x="9449580" y="3216101"/>
                  <a:pt x="9423780" y="3197337"/>
                  <a:pt x="9399685" y="3176565"/>
                </a:cubicBezTo>
                <a:cubicBezTo>
                  <a:pt x="9381874" y="3161211"/>
                  <a:pt x="9366601" y="3142860"/>
                  <a:pt x="9347681" y="3128895"/>
                </a:cubicBezTo>
                <a:cubicBezTo>
                  <a:pt x="9305776" y="3097965"/>
                  <a:pt x="9262204" y="3069233"/>
                  <a:pt x="9217672" y="3042222"/>
                </a:cubicBezTo>
                <a:cubicBezTo>
                  <a:pt x="9174005" y="3015735"/>
                  <a:pt x="9129676" y="2990007"/>
                  <a:pt x="9083329" y="2968550"/>
                </a:cubicBezTo>
                <a:cubicBezTo>
                  <a:pt x="9051407" y="2953771"/>
                  <a:pt x="9016546" y="2946357"/>
                  <a:pt x="8983655" y="2933881"/>
                </a:cubicBezTo>
                <a:cubicBezTo>
                  <a:pt x="8932741" y="2914569"/>
                  <a:pt x="8882028" y="2894661"/>
                  <a:pt x="8831977" y="2873210"/>
                </a:cubicBezTo>
                <a:cubicBezTo>
                  <a:pt x="8780880" y="2851311"/>
                  <a:pt x="8732316" y="2823484"/>
                  <a:pt x="8680299" y="2803871"/>
                </a:cubicBezTo>
                <a:cubicBezTo>
                  <a:pt x="8643904" y="2790148"/>
                  <a:pt x="8604725" y="2785216"/>
                  <a:pt x="8567624" y="2773536"/>
                </a:cubicBezTo>
                <a:cubicBezTo>
                  <a:pt x="8526657" y="2760639"/>
                  <a:pt x="8487344" y="2742791"/>
                  <a:pt x="8446282" y="2730199"/>
                </a:cubicBezTo>
                <a:cubicBezTo>
                  <a:pt x="8378935" y="2709546"/>
                  <a:pt x="8309699" y="2695311"/>
                  <a:pt x="8242601" y="2673862"/>
                </a:cubicBezTo>
                <a:cubicBezTo>
                  <a:pt x="8133379" y="2638947"/>
                  <a:pt x="8028060" y="2591877"/>
                  <a:pt x="7917577" y="2561187"/>
                </a:cubicBezTo>
                <a:cubicBezTo>
                  <a:pt x="7839571" y="2539519"/>
                  <a:pt x="7761040" y="2519661"/>
                  <a:pt x="7683560" y="2496182"/>
                </a:cubicBezTo>
                <a:cubicBezTo>
                  <a:pt x="7550231" y="2455779"/>
                  <a:pt x="7438910" y="2407248"/>
                  <a:pt x="7302199" y="2379173"/>
                </a:cubicBezTo>
                <a:cubicBezTo>
                  <a:pt x="7125660" y="2342920"/>
                  <a:pt x="7062613" y="2337759"/>
                  <a:pt x="6920838" y="2322836"/>
                </a:cubicBezTo>
                <a:cubicBezTo>
                  <a:pt x="6880390" y="2311280"/>
                  <a:pt x="6840515" y="2297490"/>
                  <a:pt x="6799495" y="2288167"/>
                </a:cubicBezTo>
                <a:cubicBezTo>
                  <a:pt x="6776782" y="2283005"/>
                  <a:pt x="6753179" y="2283042"/>
                  <a:pt x="6730157" y="2279500"/>
                </a:cubicBezTo>
                <a:cubicBezTo>
                  <a:pt x="6696826" y="2274372"/>
                  <a:pt x="6663514" y="2268966"/>
                  <a:pt x="6630483" y="2262165"/>
                </a:cubicBezTo>
                <a:cubicBezTo>
                  <a:pt x="6614351" y="2258844"/>
                  <a:pt x="6599118" y="2251493"/>
                  <a:pt x="6582813" y="2249164"/>
                </a:cubicBezTo>
                <a:cubicBezTo>
                  <a:pt x="6548373" y="2244244"/>
                  <a:pt x="6513460" y="2243555"/>
                  <a:pt x="6478805" y="2240497"/>
                </a:cubicBezTo>
                <a:cubicBezTo>
                  <a:pt x="6267197" y="2221826"/>
                  <a:pt x="6681864" y="2234597"/>
                  <a:pt x="5997770" y="2227496"/>
                </a:cubicBezTo>
                <a:lnTo>
                  <a:pt x="5183044" y="2223162"/>
                </a:lnTo>
                <a:lnTo>
                  <a:pt x="4593668" y="2201494"/>
                </a:lnTo>
                <a:cubicBezTo>
                  <a:pt x="4551602" y="2199454"/>
                  <a:pt x="4509949" y="2192142"/>
                  <a:pt x="4467992" y="2188493"/>
                </a:cubicBezTo>
                <a:cubicBezTo>
                  <a:pt x="4262500" y="2170624"/>
                  <a:pt x="4566562" y="2204791"/>
                  <a:pt x="4277311" y="2171158"/>
                </a:cubicBezTo>
                <a:cubicBezTo>
                  <a:pt x="4254174" y="2168468"/>
                  <a:pt x="4230973" y="2166171"/>
                  <a:pt x="4207973" y="2162491"/>
                </a:cubicBezTo>
                <a:cubicBezTo>
                  <a:pt x="4194822" y="2160387"/>
                  <a:pt x="4182280" y="2154299"/>
                  <a:pt x="4168970" y="2153824"/>
                </a:cubicBezTo>
                <a:cubicBezTo>
                  <a:pt x="4020248" y="2148512"/>
                  <a:pt x="3871393" y="2148045"/>
                  <a:pt x="3722604" y="2145156"/>
                </a:cubicBezTo>
                <a:cubicBezTo>
                  <a:pt x="3690824" y="2142267"/>
                  <a:pt x="3658741" y="2141735"/>
                  <a:pt x="3627264" y="2136489"/>
                </a:cubicBezTo>
                <a:cubicBezTo>
                  <a:pt x="3615090" y="2134460"/>
                  <a:pt x="3604643" y="2126165"/>
                  <a:pt x="3592595" y="2123488"/>
                </a:cubicBezTo>
                <a:cubicBezTo>
                  <a:pt x="3552486" y="2114575"/>
                  <a:pt x="3471253" y="2101820"/>
                  <a:pt x="3471253" y="2101820"/>
                </a:cubicBezTo>
                <a:lnTo>
                  <a:pt x="3349911" y="2054150"/>
                </a:lnTo>
                <a:cubicBezTo>
                  <a:pt x="3311334" y="2039684"/>
                  <a:pt x="3265167" y="2029002"/>
                  <a:pt x="3228568" y="2006480"/>
                </a:cubicBezTo>
                <a:cubicBezTo>
                  <a:pt x="3220690" y="2001632"/>
                  <a:pt x="3214831" y="1993904"/>
                  <a:pt x="3206900" y="1989145"/>
                </a:cubicBezTo>
                <a:cubicBezTo>
                  <a:pt x="3193051" y="1980836"/>
                  <a:pt x="3177413" y="1975786"/>
                  <a:pt x="3163564" y="1967477"/>
                </a:cubicBezTo>
                <a:cubicBezTo>
                  <a:pt x="3138704" y="1952561"/>
                  <a:pt x="3145618" y="1950036"/>
                  <a:pt x="3124561" y="1932808"/>
                </a:cubicBezTo>
                <a:cubicBezTo>
                  <a:pt x="3114943" y="1924939"/>
                  <a:pt x="3104034" y="1918768"/>
                  <a:pt x="3094225" y="1911139"/>
                </a:cubicBezTo>
                <a:cubicBezTo>
                  <a:pt x="3078797" y="1899140"/>
                  <a:pt x="3039810" y="1866515"/>
                  <a:pt x="3020553" y="1850468"/>
                </a:cubicBezTo>
                <a:cubicBezTo>
                  <a:pt x="3011886" y="1843245"/>
                  <a:pt x="3001599" y="1837610"/>
                  <a:pt x="2994551" y="1828800"/>
                </a:cubicBezTo>
                <a:cubicBezTo>
                  <a:pt x="2988773" y="1821577"/>
                  <a:pt x="2983308" y="1814093"/>
                  <a:pt x="2977217" y="1807132"/>
                </a:cubicBezTo>
                <a:cubicBezTo>
                  <a:pt x="2973181" y="1802520"/>
                  <a:pt x="2967616" y="1799230"/>
                  <a:pt x="2964216" y="1794131"/>
                </a:cubicBezTo>
                <a:cubicBezTo>
                  <a:pt x="2958841" y="1786068"/>
                  <a:pt x="2956418" y="1776304"/>
                  <a:pt x="2951215" y="1768129"/>
                </a:cubicBezTo>
                <a:cubicBezTo>
                  <a:pt x="2946249" y="1760325"/>
                  <a:pt x="2939320" y="1753942"/>
                  <a:pt x="2933880" y="1746461"/>
                </a:cubicBezTo>
                <a:cubicBezTo>
                  <a:pt x="2927753" y="1738037"/>
                  <a:pt x="2923053" y="1728593"/>
                  <a:pt x="2916546" y="1720459"/>
                </a:cubicBezTo>
                <a:cubicBezTo>
                  <a:pt x="2911441" y="1714078"/>
                  <a:pt x="2904529" y="1709329"/>
                  <a:pt x="2899211" y="1703124"/>
                </a:cubicBezTo>
                <a:cubicBezTo>
                  <a:pt x="2895821" y="1699170"/>
                  <a:pt x="2893798" y="1694190"/>
                  <a:pt x="2890544" y="1690123"/>
                </a:cubicBezTo>
                <a:cubicBezTo>
                  <a:pt x="2856877" y="1648039"/>
                  <a:pt x="2862710" y="1664504"/>
                  <a:pt x="2829873" y="1607784"/>
                </a:cubicBezTo>
                <a:cubicBezTo>
                  <a:pt x="2824361" y="1598263"/>
                  <a:pt x="2821206" y="1587560"/>
                  <a:pt x="2816872" y="1577448"/>
                </a:cubicBezTo>
                <a:cubicBezTo>
                  <a:pt x="2815427" y="1565892"/>
                  <a:pt x="2839145" y="1602199"/>
                  <a:pt x="2812538" y="1542779"/>
                </a:cubicBezTo>
                <a:cubicBezTo>
                  <a:pt x="2785931" y="1483359"/>
                  <a:pt x="2684505" y="1295508"/>
                  <a:pt x="2657230" y="1220930"/>
                </a:cubicBezTo>
                <a:cubicBezTo>
                  <a:pt x="2629955" y="1146352"/>
                  <a:pt x="2650330" y="1101088"/>
                  <a:pt x="2648886" y="1095310"/>
                </a:cubicBezTo>
                <a:cubicBezTo>
                  <a:pt x="2653726" y="1043531"/>
                  <a:pt x="2642384" y="959187"/>
                  <a:pt x="2686272" y="910256"/>
                </a:cubicBezTo>
                <a:cubicBezTo>
                  <a:pt x="2730160" y="861325"/>
                  <a:pt x="2859388" y="824147"/>
                  <a:pt x="2912212" y="801725"/>
                </a:cubicBezTo>
                <a:cubicBezTo>
                  <a:pt x="2965037" y="779303"/>
                  <a:pt x="2975806" y="781494"/>
                  <a:pt x="3003219" y="775723"/>
                </a:cubicBezTo>
                <a:cubicBezTo>
                  <a:pt x="3032690" y="769518"/>
                  <a:pt x="3092467" y="759091"/>
                  <a:pt x="3115893" y="749721"/>
                </a:cubicBezTo>
                <a:cubicBezTo>
                  <a:pt x="3123116" y="746832"/>
                  <a:pt x="3130251" y="743712"/>
                  <a:pt x="3137562" y="741054"/>
                </a:cubicBezTo>
                <a:cubicBezTo>
                  <a:pt x="3146148" y="737932"/>
                  <a:pt x="3155131" y="735901"/>
                  <a:pt x="3163564" y="732387"/>
                </a:cubicBezTo>
                <a:cubicBezTo>
                  <a:pt x="3176642" y="726938"/>
                  <a:pt x="3209204" y="708858"/>
                  <a:pt x="3219901" y="702051"/>
                </a:cubicBezTo>
                <a:cubicBezTo>
                  <a:pt x="3225995" y="698173"/>
                  <a:pt x="3231142" y="692928"/>
                  <a:pt x="3237236" y="689050"/>
                </a:cubicBezTo>
                <a:cubicBezTo>
                  <a:pt x="3275251" y="664859"/>
                  <a:pt x="3256721" y="677222"/>
                  <a:pt x="3293573" y="663048"/>
                </a:cubicBezTo>
                <a:cubicBezTo>
                  <a:pt x="3303841" y="659099"/>
                  <a:pt x="3313408" y="653328"/>
                  <a:pt x="3323909" y="650047"/>
                </a:cubicBezTo>
                <a:cubicBezTo>
                  <a:pt x="3336621" y="646075"/>
                  <a:pt x="3349814" y="643793"/>
                  <a:pt x="3362911" y="641380"/>
                </a:cubicBezTo>
                <a:cubicBezTo>
                  <a:pt x="3404718" y="633679"/>
                  <a:pt x="3446683" y="626866"/>
                  <a:pt x="3488587" y="619712"/>
                </a:cubicBezTo>
                <a:cubicBezTo>
                  <a:pt x="3556738" y="608077"/>
                  <a:pt x="3559569" y="607707"/>
                  <a:pt x="3644599" y="598044"/>
                </a:cubicBezTo>
                <a:cubicBezTo>
                  <a:pt x="3673448" y="594766"/>
                  <a:pt x="3702485" y="593164"/>
                  <a:pt x="3731272" y="589376"/>
                </a:cubicBezTo>
                <a:cubicBezTo>
                  <a:pt x="3757407" y="585937"/>
                  <a:pt x="3783154" y="579905"/>
                  <a:pt x="3809277" y="576375"/>
                </a:cubicBezTo>
                <a:cubicBezTo>
                  <a:pt x="3836627" y="572679"/>
                  <a:pt x="3864170" y="570597"/>
                  <a:pt x="3891617" y="567708"/>
                </a:cubicBezTo>
                <a:cubicBezTo>
                  <a:pt x="4123273" y="515059"/>
                  <a:pt x="3896790" y="560266"/>
                  <a:pt x="4359651" y="533039"/>
                </a:cubicBezTo>
                <a:cubicBezTo>
                  <a:pt x="4383126" y="531658"/>
                  <a:pt x="4405739" y="523561"/>
                  <a:pt x="4428989" y="520038"/>
                </a:cubicBezTo>
                <a:cubicBezTo>
                  <a:pt x="4474751" y="513104"/>
                  <a:pt x="4509807" y="510775"/>
                  <a:pt x="4554665" y="507037"/>
                </a:cubicBezTo>
                <a:cubicBezTo>
                  <a:pt x="4587890" y="499814"/>
                  <a:pt x="4622152" y="496326"/>
                  <a:pt x="4654339" y="485369"/>
                </a:cubicBezTo>
                <a:cubicBezTo>
                  <a:pt x="4690442" y="473079"/>
                  <a:pt x="4720729" y="443969"/>
                  <a:pt x="4758347" y="437699"/>
                </a:cubicBezTo>
                <a:cubicBezTo>
                  <a:pt x="4801683" y="430476"/>
                  <a:pt x="4845381" y="425162"/>
                  <a:pt x="4888356" y="416030"/>
                </a:cubicBezTo>
                <a:cubicBezTo>
                  <a:pt x="4961012" y="400591"/>
                  <a:pt x="5031334" y="373240"/>
                  <a:pt x="5105039" y="364027"/>
                </a:cubicBezTo>
                <a:lnTo>
                  <a:pt x="5209046" y="351026"/>
                </a:lnTo>
                <a:cubicBezTo>
                  <a:pt x="5313080" y="336509"/>
                  <a:pt x="5274997" y="336565"/>
                  <a:pt x="5386726" y="329357"/>
                </a:cubicBezTo>
                <a:cubicBezTo>
                  <a:pt x="5444460" y="325632"/>
                  <a:pt x="5502301" y="323785"/>
                  <a:pt x="5560072" y="320690"/>
                </a:cubicBezTo>
                <a:cubicBezTo>
                  <a:pt x="5664671" y="315086"/>
                  <a:pt x="5609924" y="315501"/>
                  <a:pt x="5742085" y="312023"/>
                </a:cubicBezTo>
                <a:lnTo>
                  <a:pt x="5958767" y="307689"/>
                </a:lnTo>
                <a:lnTo>
                  <a:pt x="6114779" y="303355"/>
                </a:lnTo>
                <a:cubicBezTo>
                  <a:pt x="6208554" y="272098"/>
                  <a:pt x="6131715" y="292385"/>
                  <a:pt x="6270790" y="281687"/>
                </a:cubicBezTo>
                <a:cubicBezTo>
                  <a:pt x="6311349" y="278567"/>
                  <a:pt x="6351506" y="270759"/>
                  <a:pt x="6392132" y="268686"/>
                </a:cubicBezTo>
                <a:cubicBezTo>
                  <a:pt x="6493161" y="263532"/>
                  <a:pt x="6594369" y="262908"/>
                  <a:pt x="6695488" y="260019"/>
                </a:cubicBezTo>
                <a:cubicBezTo>
                  <a:pt x="6718601" y="257130"/>
                  <a:pt x="6741654" y="253716"/>
                  <a:pt x="6764826" y="251352"/>
                </a:cubicBezTo>
                <a:cubicBezTo>
                  <a:pt x="6812446" y="246493"/>
                  <a:pt x="6860263" y="243637"/>
                  <a:pt x="6907837" y="238351"/>
                </a:cubicBezTo>
                <a:cubicBezTo>
                  <a:pt x="6925303" y="236410"/>
                  <a:pt x="6942506" y="232572"/>
                  <a:pt x="6959840" y="229683"/>
                </a:cubicBezTo>
                <a:cubicBezTo>
                  <a:pt x="6972841" y="223905"/>
                  <a:pt x="6985276" y="216633"/>
                  <a:pt x="6998843" y="212349"/>
                </a:cubicBezTo>
                <a:cubicBezTo>
                  <a:pt x="7035904" y="200646"/>
                  <a:pt x="7078234" y="201561"/>
                  <a:pt x="7115852" y="199348"/>
                </a:cubicBezTo>
                <a:cubicBezTo>
                  <a:pt x="7130297" y="195014"/>
                  <a:pt x="7144508" y="189801"/>
                  <a:pt x="7159188" y="186347"/>
                </a:cubicBezTo>
                <a:cubicBezTo>
                  <a:pt x="7169131" y="184007"/>
                  <a:pt x="7179327" y="182613"/>
                  <a:pt x="7189524" y="182013"/>
                </a:cubicBezTo>
                <a:cubicBezTo>
                  <a:pt x="7253040" y="178277"/>
                  <a:pt x="7316644" y="176235"/>
                  <a:pt x="7380204" y="173346"/>
                </a:cubicBezTo>
                <a:cubicBezTo>
                  <a:pt x="7400428" y="170457"/>
                  <a:pt x="7420843" y="168686"/>
                  <a:pt x="7440875" y="164679"/>
                </a:cubicBezTo>
                <a:cubicBezTo>
                  <a:pt x="7449834" y="162887"/>
                  <a:pt x="7458112" y="158589"/>
                  <a:pt x="7466877" y="156011"/>
                </a:cubicBezTo>
                <a:cubicBezTo>
                  <a:pt x="7482678" y="151363"/>
                  <a:pt x="7498658" y="147344"/>
                  <a:pt x="7514548" y="143010"/>
                </a:cubicBezTo>
                <a:cubicBezTo>
                  <a:pt x="7518881" y="140121"/>
                  <a:pt x="7522890" y="136672"/>
                  <a:pt x="7527548" y="134343"/>
                </a:cubicBezTo>
                <a:cubicBezTo>
                  <a:pt x="7546551" y="124842"/>
                  <a:pt x="7550588" y="125402"/>
                  <a:pt x="7570885" y="121342"/>
                </a:cubicBezTo>
                <a:cubicBezTo>
                  <a:pt x="7583886" y="115564"/>
                  <a:pt x="7596230" y="107992"/>
                  <a:pt x="7609888" y="104008"/>
                </a:cubicBezTo>
                <a:cubicBezTo>
                  <a:pt x="7631808" y="97615"/>
                  <a:pt x="7701065" y="86644"/>
                  <a:pt x="7726896" y="82339"/>
                </a:cubicBezTo>
                <a:cubicBezTo>
                  <a:pt x="7735563" y="80894"/>
                  <a:pt x="7744179" y="79096"/>
                  <a:pt x="7752898" y="78006"/>
                </a:cubicBezTo>
                <a:cubicBezTo>
                  <a:pt x="7764454" y="76561"/>
                  <a:pt x="7776079" y="75587"/>
                  <a:pt x="7787567" y="73672"/>
                </a:cubicBezTo>
                <a:cubicBezTo>
                  <a:pt x="7793442" y="72693"/>
                  <a:pt x="7798960" y="69748"/>
                  <a:pt x="7804902" y="69338"/>
                </a:cubicBezTo>
                <a:cubicBezTo>
                  <a:pt x="7840959" y="66851"/>
                  <a:pt x="7877129" y="66449"/>
                  <a:pt x="7913243" y="65005"/>
                </a:cubicBezTo>
                <a:cubicBezTo>
                  <a:pt x="8058820" y="45154"/>
                  <a:pt x="7971646" y="63036"/>
                  <a:pt x="8021584" y="47670"/>
                </a:cubicBezTo>
                <a:lnTo>
                  <a:pt x="8064921" y="34669"/>
                </a:lnTo>
                <a:cubicBezTo>
                  <a:pt x="8089214" y="18474"/>
                  <a:pt x="8065513" y="31891"/>
                  <a:pt x="8099590" y="21668"/>
                </a:cubicBezTo>
                <a:cubicBezTo>
                  <a:pt x="8107041" y="19433"/>
                  <a:pt x="8113974" y="15732"/>
                  <a:pt x="8121258" y="13001"/>
                </a:cubicBezTo>
                <a:cubicBezTo>
                  <a:pt x="8125535" y="11397"/>
                  <a:pt x="8129982" y="10271"/>
                  <a:pt x="8134259" y="8667"/>
                </a:cubicBezTo>
                <a:cubicBezTo>
                  <a:pt x="8141543" y="5936"/>
                  <a:pt x="8148705" y="2889"/>
                  <a:pt x="8155928" y="0"/>
                </a:cubicBezTo>
                <a:cubicBezTo>
                  <a:pt x="8176152" y="1445"/>
                  <a:pt x="8196572" y="1172"/>
                  <a:pt x="8216599" y="4334"/>
                </a:cubicBezTo>
                <a:cubicBezTo>
                  <a:pt x="8224283" y="5547"/>
                  <a:pt x="8230687" y="11252"/>
                  <a:pt x="8238267" y="13001"/>
                </a:cubicBezTo>
                <a:cubicBezTo>
                  <a:pt x="8249615" y="15620"/>
                  <a:pt x="8261380" y="15890"/>
                  <a:pt x="8272936" y="17335"/>
                </a:cubicBezTo>
                <a:cubicBezTo>
                  <a:pt x="8283048" y="21669"/>
                  <a:pt x="8292642" y="27501"/>
                  <a:pt x="8303272" y="30336"/>
                </a:cubicBezTo>
                <a:cubicBezTo>
                  <a:pt x="8314525" y="33337"/>
                  <a:pt x="8326412" y="33022"/>
                  <a:pt x="8337941" y="34669"/>
                </a:cubicBezTo>
                <a:cubicBezTo>
                  <a:pt x="8416401" y="45877"/>
                  <a:pt x="8289361" y="35694"/>
                  <a:pt x="8476618" y="43337"/>
                </a:cubicBezTo>
                <a:lnTo>
                  <a:pt x="8576292" y="47670"/>
                </a:lnTo>
                <a:cubicBezTo>
                  <a:pt x="8734589" y="63501"/>
                  <a:pt x="8484044" y="35231"/>
                  <a:pt x="8671632" y="69338"/>
                </a:cubicBezTo>
                <a:cubicBezTo>
                  <a:pt x="8701613" y="74789"/>
                  <a:pt x="8732303" y="75117"/>
                  <a:pt x="8762639" y="78006"/>
                </a:cubicBezTo>
                <a:cubicBezTo>
                  <a:pt x="8844282" y="110662"/>
                  <a:pt x="8769316" y="85321"/>
                  <a:pt x="8892648" y="104008"/>
                </a:cubicBezTo>
                <a:cubicBezTo>
                  <a:pt x="8911703" y="106895"/>
                  <a:pt x="8930006" y="113660"/>
                  <a:pt x="8948985" y="117009"/>
                </a:cubicBezTo>
                <a:cubicBezTo>
                  <a:pt x="9028267" y="131000"/>
                  <a:pt x="9107952" y="142609"/>
                  <a:pt x="9187336" y="156011"/>
                </a:cubicBezTo>
                <a:cubicBezTo>
                  <a:pt x="9219186" y="161388"/>
                  <a:pt x="9250687" y="168867"/>
                  <a:pt x="9282676" y="173346"/>
                </a:cubicBezTo>
                <a:cubicBezTo>
                  <a:pt x="9322962" y="178986"/>
                  <a:pt x="9363749" y="180594"/>
                  <a:pt x="9404019" y="186347"/>
                </a:cubicBezTo>
                <a:cubicBezTo>
                  <a:pt x="9424243" y="189236"/>
                  <a:pt x="9444369" y="192912"/>
                  <a:pt x="9464690" y="195014"/>
                </a:cubicBezTo>
                <a:cubicBezTo>
                  <a:pt x="9607744" y="209813"/>
                  <a:pt x="9451913" y="179667"/>
                  <a:pt x="9698707" y="216683"/>
                </a:cubicBezTo>
                <a:cubicBezTo>
                  <a:pt x="9727598" y="221016"/>
                  <a:pt x="9756659" y="224340"/>
                  <a:pt x="9785380" y="229683"/>
                </a:cubicBezTo>
                <a:cubicBezTo>
                  <a:pt x="9818807" y="235902"/>
                  <a:pt x="9851429" y="246308"/>
                  <a:pt x="9885054" y="251352"/>
                </a:cubicBezTo>
                <a:cubicBezTo>
                  <a:pt x="9909382" y="255001"/>
                  <a:pt x="9934144" y="254757"/>
                  <a:pt x="9958726" y="255685"/>
                </a:cubicBezTo>
                <a:lnTo>
                  <a:pt x="10114737" y="260019"/>
                </a:lnTo>
                <a:cubicBezTo>
                  <a:pt x="10145073" y="264353"/>
                  <a:pt x="10175222" y="270295"/>
                  <a:pt x="10205744" y="273020"/>
                </a:cubicBezTo>
                <a:cubicBezTo>
                  <a:pt x="10256185" y="277524"/>
                  <a:pt x="10306887" y="278391"/>
                  <a:pt x="10357421" y="281687"/>
                </a:cubicBezTo>
                <a:cubicBezTo>
                  <a:pt x="10373343" y="282725"/>
                  <a:pt x="10389202" y="284576"/>
                  <a:pt x="10405092" y="286021"/>
                </a:cubicBezTo>
                <a:cubicBezTo>
                  <a:pt x="10420982" y="290355"/>
                  <a:pt x="10436684" y="295449"/>
                  <a:pt x="10452762" y="299022"/>
                </a:cubicBezTo>
                <a:cubicBezTo>
                  <a:pt x="10462733" y="301238"/>
                  <a:pt x="10472968" y="302034"/>
                  <a:pt x="10483097" y="303355"/>
                </a:cubicBezTo>
                <a:lnTo>
                  <a:pt x="10552436" y="312023"/>
                </a:lnTo>
                <a:cubicBezTo>
                  <a:pt x="10579882" y="319246"/>
                  <a:pt x="10606864" y="328550"/>
                  <a:pt x="10634775" y="333691"/>
                </a:cubicBezTo>
                <a:cubicBezTo>
                  <a:pt x="10661916" y="338691"/>
                  <a:pt x="10690154" y="336460"/>
                  <a:pt x="10717114" y="342358"/>
                </a:cubicBezTo>
                <a:cubicBezTo>
                  <a:pt x="10736770" y="346658"/>
                  <a:pt x="10754431" y="357468"/>
                  <a:pt x="10773452" y="364027"/>
                </a:cubicBezTo>
                <a:cubicBezTo>
                  <a:pt x="10796344" y="371921"/>
                  <a:pt x="10819045" y="380946"/>
                  <a:pt x="10842790" y="385695"/>
                </a:cubicBezTo>
                <a:cubicBezTo>
                  <a:pt x="10862671" y="389671"/>
                  <a:pt x="10883237" y="388584"/>
                  <a:pt x="10903461" y="390028"/>
                </a:cubicBezTo>
                <a:cubicBezTo>
                  <a:pt x="10929463" y="401585"/>
                  <a:pt x="10954862" y="414606"/>
                  <a:pt x="10981467" y="424698"/>
                </a:cubicBezTo>
                <a:cubicBezTo>
                  <a:pt x="11003689" y="433127"/>
                  <a:pt x="11027545" y="437381"/>
                  <a:pt x="11050805" y="442032"/>
                </a:cubicBezTo>
                <a:lnTo>
                  <a:pt x="11133145" y="476701"/>
                </a:lnTo>
                <a:cubicBezTo>
                  <a:pt x="11140326" y="479693"/>
                  <a:pt x="11148175" y="481313"/>
                  <a:pt x="11154813" y="485369"/>
                </a:cubicBezTo>
                <a:cubicBezTo>
                  <a:pt x="11180815" y="501259"/>
                  <a:pt x="11207464" y="516136"/>
                  <a:pt x="11232819" y="533039"/>
                </a:cubicBezTo>
                <a:cubicBezTo>
                  <a:pt x="11242206" y="539297"/>
                  <a:pt x="11251088" y="546491"/>
                  <a:pt x="11258820" y="554707"/>
                </a:cubicBezTo>
                <a:cubicBezTo>
                  <a:pt x="11279034" y="576184"/>
                  <a:pt x="11312579" y="617387"/>
                  <a:pt x="11328159" y="645714"/>
                </a:cubicBezTo>
                <a:cubicBezTo>
                  <a:pt x="11355232" y="694937"/>
                  <a:pt x="11348240" y="699088"/>
                  <a:pt x="11371495" y="754055"/>
                </a:cubicBezTo>
                <a:cubicBezTo>
                  <a:pt x="11379046" y="771904"/>
                  <a:pt x="11390825" y="787863"/>
                  <a:pt x="11397497" y="806059"/>
                </a:cubicBezTo>
                <a:cubicBezTo>
                  <a:pt x="11466669" y="994705"/>
                  <a:pt x="11388496" y="800609"/>
                  <a:pt x="11427833" y="931735"/>
                </a:cubicBezTo>
                <a:cubicBezTo>
                  <a:pt x="11436238" y="959751"/>
                  <a:pt x="11458168" y="1014074"/>
                  <a:pt x="11458168" y="1014074"/>
                </a:cubicBezTo>
                <a:cubicBezTo>
                  <a:pt x="11459613" y="1038631"/>
                  <a:pt x="11458761" y="1063432"/>
                  <a:pt x="11462502" y="1087746"/>
                </a:cubicBezTo>
                <a:cubicBezTo>
                  <a:pt x="11464586" y="1101291"/>
                  <a:pt x="11474043" y="1113123"/>
                  <a:pt x="11475503" y="1126749"/>
                </a:cubicBezTo>
                <a:cubicBezTo>
                  <a:pt x="11482751" y="1194394"/>
                  <a:pt x="11481107" y="1262801"/>
                  <a:pt x="11488504" y="1330430"/>
                </a:cubicBezTo>
                <a:cubicBezTo>
                  <a:pt x="11521357" y="1630804"/>
                  <a:pt x="11513037" y="1514962"/>
                  <a:pt x="11523173" y="1677122"/>
                </a:cubicBezTo>
                <a:cubicBezTo>
                  <a:pt x="11521728" y="1769573"/>
                  <a:pt x="11521093" y="1862041"/>
                  <a:pt x="11518839" y="1954476"/>
                </a:cubicBezTo>
                <a:cubicBezTo>
                  <a:pt x="11517742" y="1999442"/>
                  <a:pt x="11513863" y="2040199"/>
                  <a:pt x="11510172" y="2084485"/>
                </a:cubicBezTo>
                <a:cubicBezTo>
                  <a:pt x="11513061" y="2150934"/>
                  <a:pt x="11508466" y="2218135"/>
                  <a:pt x="11518839" y="2283833"/>
                </a:cubicBezTo>
                <a:cubicBezTo>
                  <a:pt x="11520458" y="2294089"/>
                  <a:pt x="11579058" y="2372592"/>
                  <a:pt x="11583844" y="2379173"/>
                </a:cubicBezTo>
                <a:cubicBezTo>
                  <a:pt x="11591067" y="2399397"/>
                  <a:pt x="11600500" y="2418963"/>
                  <a:pt x="11605512" y="2439845"/>
                </a:cubicBezTo>
                <a:cubicBezTo>
                  <a:pt x="11609236" y="2455360"/>
                  <a:pt x="11607508" y="2471732"/>
                  <a:pt x="11609846" y="2487515"/>
                </a:cubicBezTo>
                <a:cubicBezTo>
                  <a:pt x="11613292" y="2510777"/>
                  <a:pt x="11618513" y="2533740"/>
                  <a:pt x="11622847" y="2556853"/>
                </a:cubicBezTo>
                <a:cubicBezTo>
                  <a:pt x="11621402" y="2633414"/>
                  <a:pt x="11619758" y="2709972"/>
                  <a:pt x="11618513" y="2786537"/>
                </a:cubicBezTo>
                <a:cubicBezTo>
                  <a:pt x="11616869" y="2887652"/>
                  <a:pt x="11619333" y="2988895"/>
                  <a:pt x="11614180" y="3089892"/>
                </a:cubicBezTo>
                <a:cubicBezTo>
                  <a:pt x="11612098" y="3130697"/>
                  <a:pt x="11602004" y="3170703"/>
                  <a:pt x="11596845" y="3211234"/>
                </a:cubicBezTo>
                <a:cubicBezTo>
                  <a:pt x="11591890" y="3250163"/>
                  <a:pt x="11587828" y="3289203"/>
                  <a:pt x="11583844" y="3328243"/>
                </a:cubicBezTo>
                <a:cubicBezTo>
                  <a:pt x="11580605" y="3359989"/>
                  <a:pt x="11577372" y="3391748"/>
                  <a:pt x="11575177" y="3423583"/>
                </a:cubicBezTo>
                <a:cubicBezTo>
                  <a:pt x="11571445" y="3477705"/>
                  <a:pt x="11565479" y="3600205"/>
                  <a:pt x="11562176" y="3666267"/>
                </a:cubicBezTo>
                <a:cubicBezTo>
                  <a:pt x="11566510" y="3786165"/>
                  <a:pt x="11566963" y="3906266"/>
                  <a:pt x="11575177" y="4025960"/>
                </a:cubicBezTo>
                <a:cubicBezTo>
                  <a:pt x="11577097" y="4053942"/>
                  <a:pt x="11587542" y="4080695"/>
                  <a:pt x="11592511" y="4108300"/>
                </a:cubicBezTo>
                <a:cubicBezTo>
                  <a:pt x="11604660" y="4175794"/>
                  <a:pt x="11615522" y="4264350"/>
                  <a:pt x="11631514" y="4333649"/>
                </a:cubicBezTo>
                <a:cubicBezTo>
                  <a:pt x="11637582" y="4359944"/>
                  <a:pt x="11647623" y="4385247"/>
                  <a:pt x="11653183" y="4411655"/>
                </a:cubicBezTo>
                <a:cubicBezTo>
                  <a:pt x="11659202" y="4440243"/>
                  <a:pt x="11660455" y="4469681"/>
                  <a:pt x="11666184" y="4498328"/>
                </a:cubicBezTo>
                <a:lnTo>
                  <a:pt x="11674851" y="4541664"/>
                </a:lnTo>
                <a:cubicBezTo>
                  <a:pt x="11686485" y="4739482"/>
                  <a:pt x="11670505" y="4525678"/>
                  <a:pt x="11687852" y="4658673"/>
                </a:cubicBezTo>
                <a:cubicBezTo>
                  <a:pt x="11690288" y="4677349"/>
                  <a:pt x="11690026" y="4696300"/>
                  <a:pt x="11692185" y="4715010"/>
                </a:cubicBezTo>
                <a:cubicBezTo>
                  <a:pt x="11694363" y="4733885"/>
                  <a:pt x="11697964" y="4752569"/>
                  <a:pt x="11700853" y="4771348"/>
                </a:cubicBezTo>
                <a:cubicBezTo>
                  <a:pt x="11703742" y="4821907"/>
                  <a:pt x="11702358" y="4872893"/>
                  <a:pt x="11709520" y="4923026"/>
                </a:cubicBezTo>
                <a:cubicBezTo>
                  <a:pt x="11712409" y="4943250"/>
                  <a:pt x="11715931" y="4963393"/>
                  <a:pt x="11718187" y="4983697"/>
                </a:cubicBezTo>
                <a:cubicBezTo>
                  <a:pt x="11721711" y="5015413"/>
                  <a:pt x="11721610" y="5047560"/>
                  <a:pt x="11726855" y="5079037"/>
                </a:cubicBezTo>
                <a:cubicBezTo>
                  <a:pt x="11728299" y="5087704"/>
                  <a:pt x="11729945" y="5096340"/>
                  <a:pt x="11731188" y="5105039"/>
                </a:cubicBezTo>
                <a:cubicBezTo>
                  <a:pt x="11737149" y="5146771"/>
                  <a:pt x="11740690" y="5188726"/>
                  <a:pt x="11744189" y="5230715"/>
                </a:cubicBezTo>
                <a:cubicBezTo>
                  <a:pt x="11748802" y="5405987"/>
                  <a:pt x="11756698" y="5498236"/>
                  <a:pt x="11726855" y="5690082"/>
                </a:cubicBezTo>
                <a:cubicBezTo>
                  <a:pt x="11721577" y="5724010"/>
                  <a:pt x="11701898" y="5754090"/>
                  <a:pt x="11687852" y="5785422"/>
                </a:cubicBezTo>
                <a:cubicBezTo>
                  <a:pt x="11683088" y="5796049"/>
                  <a:pt x="11679391" y="5808214"/>
                  <a:pt x="11670517" y="5815757"/>
                </a:cubicBezTo>
                <a:cubicBezTo>
                  <a:pt x="11649750" y="5833409"/>
                  <a:pt x="11625557" y="5846905"/>
                  <a:pt x="11601179" y="5859094"/>
                </a:cubicBezTo>
                <a:cubicBezTo>
                  <a:pt x="11520140" y="5899614"/>
                  <a:pt x="11567286" y="5878197"/>
                  <a:pt x="11458168" y="5919765"/>
                </a:cubicBezTo>
                <a:cubicBezTo>
                  <a:pt x="11439389" y="5934210"/>
                  <a:pt x="11421544" y="5949959"/>
                  <a:pt x="11401831" y="5963101"/>
                </a:cubicBezTo>
                <a:cubicBezTo>
                  <a:pt x="11330280" y="6010802"/>
                  <a:pt x="11372542" y="5964515"/>
                  <a:pt x="11297823" y="6032440"/>
                </a:cubicBezTo>
                <a:cubicBezTo>
                  <a:pt x="11283443" y="6045513"/>
                  <a:pt x="11273172" y="6062672"/>
                  <a:pt x="11258820" y="6075776"/>
                </a:cubicBezTo>
                <a:cubicBezTo>
                  <a:pt x="11239827" y="6093118"/>
                  <a:pt x="11217863" y="6106928"/>
                  <a:pt x="11198149" y="6123446"/>
                </a:cubicBezTo>
                <a:cubicBezTo>
                  <a:pt x="11164400" y="6151722"/>
                  <a:pt x="11132913" y="6182685"/>
                  <a:pt x="11098475" y="6210119"/>
                </a:cubicBezTo>
                <a:cubicBezTo>
                  <a:pt x="11047631" y="6250622"/>
                  <a:pt x="11000606" y="6298057"/>
                  <a:pt x="10942464" y="6327128"/>
                </a:cubicBezTo>
                <a:cubicBezTo>
                  <a:pt x="10805482" y="6395619"/>
                  <a:pt x="10761264" y="6434366"/>
                  <a:pt x="10634775" y="6461471"/>
                </a:cubicBezTo>
                <a:cubicBezTo>
                  <a:pt x="10579266" y="6473366"/>
                  <a:pt x="10518128" y="6477340"/>
                  <a:pt x="10461429" y="6478806"/>
                </a:cubicBezTo>
                <a:lnTo>
                  <a:pt x="10041065" y="6487473"/>
                </a:lnTo>
                <a:cubicBezTo>
                  <a:pt x="10016508" y="6488918"/>
                  <a:pt x="9991759" y="6488423"/>
                  <a:pt x="9967393" y="6491807"/>
                </a:cubicBezTo>
                <a:cubicBezTo>
                  <a:pt x="9939612" y="6495665"/>
                  <a:pt x="9912661" y="6504186"/>
                  <a:pt x="9885054" y="6509141"/>
                </a:cubicBezTo>
                <a:cubicBezTo>
                  <a:pt x="9856299" y="6514302"/>
                  <a:pt x="9827074" y="6516648"/>
                  <a:pt x="9798381" y="6522142"/>
                </a:cubicBezTo>
                <a:cubicBezTo>
                  <a:pt x="9759140" y="6529656"/>
                  <a:pt x="9720551" y="6540308"/>
                  <a:pt x="9681372" y="6548144"/>
                </a:cubicBezTo>
                <a:cubicBezTo>
                  <a:pt x="9581608" y="6568097"/>
                  <a:pt x="9585618" y="6565123"/>
                  <a:pt x="9486358" y="6574146"/>
                </a:cubicBezTo>
                <a:cubicBezTo>
                  <a:pt x="9091932" y="6666180"/>
                  <a:pt x="9541047" y="6566791"/>
                  <a:pt x="9278343" y="6613149"/>
                </a:cubicBezTo>
                <a:cubicBezTo>
                  <a:pt x="9254881" y="6617289"/>
                  <a:pt x="9232545" y="6626821"/>
                  <a:pt x="9209004" y="6630483"/>
                </a:cubicBezTo>
                <a:cubicBezTo>
                  <a:pt x="9062104" y="6653334"/>
                  <a:pt x="8928638" y="6644608"/>
                  <a:pt x="8775639" y="6647818"/>
                </a:cubicBezTo>
                <a:lnTo>
                  <a:pt x="8463617" y="6656485"/>
                </a:lnTo>
                <a:cubicBezTo>
                  <a:pt x="8431820" y="6657500"/>
                  <a:pt x="8400070" y="6659703"/>
                  <a:pt x="8368276" y="6660819"/>
                </a:cubicBezTo>
                <a:lnTo>
                  <a:pt x="8216599" y="6665153"/>
                </a:lnTo>
                <a:lnTo>
                  <a:pt x="7848239" y="6656485"/>
                </a:lnTo>
                <a:cubicBezTo>
                  <a:pt x="7832291" y="6655987"/>
                  <a:pt x="7816390" y="6654216"/>
                  <a:pt x="7800568" y="6652152"/>
                </a:cubicBezTo>
                <a:cubicBezTo>
                  <a:pt x="7783142" y="6649879"/>
                  <a:pt x="7766063" y="6645112"/>
                  <a:pt x="7748565" y="6643484"/>
                </a:cubicBezTo>
                <a:cubicBezTo>
                  <a:pt x="7703883" y="6639327"/>
                  <a:pt x="7614221" y="6634817"/>
                  <a:pt x="7614221" y="6634817"/>
                </a:cubicBezTo>
                <a:cubicBezTo>
                  <a:pt x="7522426" y="6619518"/>
                  <a:pt x="7533619" y="6622458"/>
                  <a:pt x="7432208" y="6600148"/>
                </a:cubicBezTo>
                <a:cubicBezTo>
                  <a:pt x="7394563" y="6591866"/>
                  <a:pt x="7357370" y="6581503"/>
                  <a:pt x="7319533" y="6574146"/>
                </a:cubicBezTo>
                <a:cubicBezTo>
                  <a:pt x="7305283" y="6571375"/>
                  <a:pt x="7290602" y="6571613"/>
                  <a:pt x="7276197" y="6569812"/>
                </a:cubicBezTo>
                <a:cubicBezTo>
                  <a:pt x="7101657" y="6547994"/>
                  <a:pt x="7253879" y="6560556"/>
                  <a:pt x="7011844" y="6548144"/>
                </a:cubicBezTo>
                <a:cubicBezTo>
                  <a:pt x="6903701" y="6561662"/>
                  <a:pt x="6972324" y="6545271"/>
                  <a:pt x="6925171" y="6565479"/>
                </a:cubicBezTo>
                <a:cubicBezTo>
                  <a:pt x="6920972" y="6567278"/>
                  <a:pt x="6916256" y="6567769"/>
                  <a:pt x="6912170" y="6569812"/>
                </a:cubicBezTo>
                <a:cubicBezTo>
                  <a:pt x="6904636" y="6573579"/>
                  <a:pt x="6897021" y="6577479"/>
                  <a:pt x="6890502" y="6582813"/>
                </a:cubicBezTo>
                <a:cubicBezTo>
                  <a:pt x="6852222" y="6614133"/>
                  <a:pt x="6865553" y="6628951"/>
                  <a:pt x="6795162" y="6634817"/>
                </a:cubicBezTo>
                <a:lnTo>
                  <a:pt x="6691154" y="6643484"/>
                </a:lnTo>
                <a:cubicBezTo>
                  <a:pt x="6637603" y="6661336"/>
                  <a:pt x="6695928" y="6644099"/>
                  <a:pt x="6617482" y="6656485"/>
                </a:cubicBezTo>
                <a:cubicBezTo>
                  <a:pt x="6605716" y="6658343"/>
                  <a:pt x="6594521" y="6662958"/>
                  <a:pt x="6582813" y="6665153"/>
                </a:cubicBezTo>
                <a:cubicBezTo>
                  <a:pt x="6571366" y="6667299"/>
                  <a:pt x="6559688" y="6667947"/>
                  <a:pt x="6548144" y="6669486"/>
                </a:cubicBezTo>
                <a:lnTo>
                  <a:pt x="6517808" y="6673820"/>
                </a:lnTo>
                <a:lnTo>
                  <a:pt x="6015105" y="6669486"/>
                </a:lnTo>
                <a:cubicBezTo>
                  <a:pt x="5981136" y="6668020"/>
                  <a:pt x="5949409" y="6649054"/>
                  <a:pt x="5915431" y="6647818"/>
                </a:cubicBezTo>
                <a:cubicBezTo>
                  <a:pt x="5789830" y="6643251"/>
                  <a:pt x="5664079" y="6650707"/>
                  <a:pt x="5538403" y="6652152"/>
                </a:cubicBezTo>
                <a:lnTo>
                  <a:pt x="5196045" y="6634817"/>
                </a:lnTo>
                <a:cubicBezTo>
                  <a:pt x="4960625" y="6625089"/>
                  <a:pt x="4724875" y="6622651"/>
                  <a:pt x="4489660" y="6608815"/>
                </a:cubicBezTo>
                <a:cubicBezTo>
                  <a:pt x="4429906" y="6605300"/>
                  <a:pt x="4371273" y="6591023"/>
                  <a:pt x="4311981" y="6582813"/>
                </a:cubicBezTo>
                <a:cubicBezTo>
                  <a:pt x="3969824" y="6535437"/>
                  <a:pt x="4467132" y="6608205"/>
                  <a:pt x="4090965" y="6552478"/>
                </a:cubicBezTo>
                <a:cubicBezTo>
                  <a:pt x="4060629" y="6539477"/>
                  <a:pt x="4031848" y="6521979"/>
                  <a:pt x="3999958" y="6513475"/>
                </a:cubicBezTo>
                <a:cubicBezTo>
                  <a:pt x="3968996" y="6505219"/>
                  <a:pt x="3744355" y="6459897"/>
                  <a:pt x="3666267" y="6448470"/>
                </a:cubicBezTo>
                <a:cubicBezTo>
                  <a:pt x="3640381" y="6444682"/>
                  <a:pt x="3614169" y="6443439"/>
                  <a:pt x="3588261" y="6439803"/>
                </a:cubicBezTo>
                <a:cubicBezTo>
                  <a:pt x="3316472" y="6401657"/>
                  <a:pt x="3512491" y="6423616"/>
                  <a:pt x="3336910" y="6405134"/>
                </a:cubicBezTo>
                <a:cubicBezTo>
                  <a:pt x="3085645" y="6333344"/>
                  <a:pt x="3198130" y="6347091"/>
                  <a:pt x="3003219" y="6340129"/>
                </a:cubicBezTo>
                <a:cubicBezTo>
                  <a:pt x="2898546" y="6331406"/>
                  <a:pt x="2992934" y="6341377"/>
                  <a:pt x="2825539" y="6309793"/>
                </a:cubicBezTo>
                <a:cubicBezTo>
                  <a:pt x="2736592" y="6293011"/>
                  <a:pt x="2744368" y="6294743"/>
                  <a:pt x="2678195" y="6288125"/>
                </a:cubicBezTo>
                <a:lnTo>
                  <a:pt x="2500515" y="6305460"/>
                </a:lnTo>
                <a:cubicBezTo>
                  <a:pt x="2480207" y="6307675"/>
                  <a:pt x="2459663" y="6309172"/>
                  <a:pt x="2439844" y="6314127"/>
                </a:cubicBezTo>
                <a:cubicBezTo>
                  <a:pt x="2213395" y="6370739"/>
                  <a:pt x="2427656" y="6332930"/>
                  <a:pt x="2244830" y="6361797"/>
                </a:cubicBezTo>
                <a:cubicBezTo>
                  <a:pt x="2161772" y="6392944"/>
                  <a:pt x="2256709" y="6361080"/>
                  <a:pt x="2088819" y="6383465"/>
                </a:cubicBezTo>
                <a:cubicBezTo>
                  <a:pt x="2063812" y="6386799"/>
                  <a:pt x="2039943" y="6396151"/>
                  <a:pt x="2015147" y="6400800"/>
                </a:cubicBezTo>
                <a:cubicBezTo>
                  <a:pt x="1993661" y="6404829"/>
                  <a:pt x="1971810" y="6406578"/>
                  <a:pt x="1950142" y="6409467"/>
                </a:cubicBezTo>
                <a:cubicBezTo>
                  <a:pt x="1898186" y="6425454"/>
                  <a:pt x="1872532" y="6434987"/>
                  <a:pt x="1815799" y="6444137"/>
                </a:cubicBezTo>
                <a:cubicBezTo>
                  <a:pt x="1799179" y="6446818"/>
                  <a:pt x="1687450" y="6452471"/>
                  <a:pt x="1681456" y="6452804"/>
                </a:cubicBezTo>
                <a:lnTo>
                  <a:pt x="1473440" y="6431136"/>
                </a:lnTo>
                <a:cubicBezTo>
                  <a:pt x="1429971" y="6426022"/>
                  <a:pt x="1407579" y="6424003"/>
                  <a:pt x="1369433" y="6418135"/>
                </a:cubicBezTo>
                <a:lnTo>
                  <a:pt x="1287093" y="6405134"/>
                </a:lnTo>
                <a:cubicBezTo>
                  <a:pt x="1271162" y="6402479"/>
                  <a:pt x="1254952" y="6400903"/>
                  <a:pt x="1239423" y="6396466"/>
                </a:cubicBezTo>
                <a:cubicBezTo>
                  <a:pt x="1214383" y="6389312"/>
                  <a:pt x="1190514" y="6378526"/>
                  <a:pt x="1165751" y="6370464"/>
                </a:cubicBezTo>
                <a:cubicBezTo>
                  <a:pt x="1128386" y="6358299"/>
                  <a:pt x="1089614" y="6350258"/>
                  <a:pt x="1053076" y="6335795"/>
                </a:cubicBezTo>
                <a:cubicBezTo>
                  <a:pt x="988138" y="6310090"/>
                  <a:pt x="947945" y="6283199"/>
                  <a:pt x="892731" y="6244789"/>
                </a:cubicBezTo>
                <a:cubicBezTo>
                  <a:pt x="880873" y="6236540"/>
                  <a:pt x="869261" y="6227912"/>
                  <a:pt x="858062" y="6218787"/>
                </a:cubicBezTo>
                <a:cubicBezTo>
                  <a:pt x="830245" y="6196121"/>
                  <a:pt x="803169" y="6172561"/>
                  <a:pt x="775723" y="6149448"/>
                </a:cubicBezTo>
                <a:cubicBezTo>
                  <a:pt x="759911" y="6091473"/>
                  <a:pt x="761662" y="6082961"/>
                  <a:pt x="719385" y="6023773"/>
                </a:cubicBezTo>
                <a:cubicBezTo>
                  <a:pt x="700349" y="5997123"/>
                  <a:pt x="673162" y="5976931"/>
                  <a:pt x="654381" y="5950101"/>
                </a:cubicBezTo>
                <a:cubicBezTo>
                  <a:pt x="642520" y="5933157"/>
                  <a:pt x="638056" y="5912042"/>
                  <a:pt x="628379" y="5893763"/>
                </a:cubicBezTo>
                <a:cubicBezTo>
                  <a:pt x="612031" y="5862884"/>
                  <a:pt x="592854" y="5833565"/>
                  <a:pt x="576375" y="5802756"/>
                </a:cubicBezTo>
                <a:cubicBezTo>
                  <a:pt x="537409" y="5729906"/>
                  <a:pt x="522892" y="5694497"/>
                  <a:pt x="489702" y="5620743"/>
                </a:cubicBezTo>
                <a:cubicBezTo>
                  <a:pt x="485368" y="5597630"/>
                  <a:pt x="483402" y="5573945"/>
                  <a:pt x="476701" y="5551405"/>
                </a:cubicBezTo>
                <a:cubicBezTo>
                  <a:pt x="448535" y="5456664"/>
                  <a:pt x="414804" y="5414907"/>
                  <a:pt x="372693" y="5317388"/>
                </a:cubicBezTo>
                <a:cubicBezTo>
                  <a:pt x="366164" y="5302267"/>
                  <a:pt x="364749" y="5285393"/>
                  <a:pt x="359693" y="5269718"/>
                </a:cubicBezTo>
                <a:cubicBezTo>
                  <a:pt x="350296" y="5240587"/>
                  <a:pt x="340105" y="5211706"/>
                  <a:pt x="329357" y="5183045"/>
                </a:cubicBezTo>
                <a:cubicBezTo>
                  <a:pt x="292921" y="5085884"/>
                  <a:pt x="324205" y="5174948"/>
                  <a:pt x="281687" y="5083371"/>
                </a:cubicBezTo>
                <a:cubicBezTo>
                  <a:pt x="270503" y="5059283"/>
                  <a:pt x="260885" y="5034487"/>
                  <a:pt x="251351" y="5009699"/>
                </a:cubicBezTo>
                <a:cubicBezTo>
                  <a:pt x="246431" y="4996908"/>
                  <a:pt x="244762" y="4982808"/>
                  <a:pt x="238350" y="4970696"/>
                </a:cubicBezTo>
                <a:cubicBezTo>
                  <a:pt x="231591" y="4957929"/>
                  <a:pt x="219515" y="4948569"/>
                  <a:pt x="212348" y="4936027"/>
                </a:cubicBezTo>
                <a:cubicBezTo>
                  <a:pt x="132421" y="4796151"/>
                  <a:pt x="217208" y="4937196"/>
                  <a:pt x="177679" y="4849354"/>
                </a:cubicBezTo>
                <a:cubicBezTo>
                  <a:pt x="157024" y="4803455"/>
                  <a:pt x="141476" y="4791313"/>
                  <a:pt x="125675" y="4745346"/>
                </a:cubicBezTo>
                <a:cubicBezTo>
                  <a:pt x="115419" y="4715510"/>
                  <a:pt x="113784" y="4682558"/>
                  <a:pt x="99674" y="4654339"/>
                </a:cubicBezTo>
                <a:lnTo>
                  <a:pt x="73672" y="4602336"/>
                </a:lnTo>
                <a:cubicBezTo>
                  <a:pt x="72227" y="4595113"/>
                  <a:pt x="72074" y="4587506"/>
                  <a:pt x="69338" y="4580667"/>
                </a:cubicBezTo>
                <a:cubicBezTo>
                  <a:pt x="63340" y="4565672"/>
                  <a:pt x="53669" y="4552326"/>
                  <a:pt x="47670" y="4537331"/>
                </a:cubicBezTo>
                <a:lnTo>
                  <a:pt x="39002" y="4515663"/>
                </a:lnTo>
                <a:cubicBezTo>
                  <a:pt x="37558" y="4508440"/>
                  <a:pt x="35642" y="4501295"/>
                  <a:pt x="34669" y="4493994"/>
                </a:cubicBezTo>
                <a:cubicBezTo>
                  <a:pt x="32750" y="4479604"/>
                  <a:pt x="33182" y="4464893"/>
                  <a:pt x="30335" y="4450658"/>
                </a:cubicBezTo>
                <a:cubicBezTo>
                  <a:pt x="28809" y="4443030"/>
                  <a:pt x="24557" y="4436213"/>
                  <a:pt x="21668" y="4428990"/>
                </a:cubicBezTo>
                <a:cubicBezTo>
                  <a:pt x="16903" y="4395638"/>
                  <a:pt x="16644" y="4396085"/>
                  <a:pt x="13001" y="4359651"/>
                </a:cubicBezTo>
                <a:cubicBezTo>
                  <a:pt x="1760" y="4247246"/>
                  <a:pt x="9179" y="4302576"/>
                  <a:pt x="0" y="4238309"/>
                </a:cubicBezTo>
                <a:cubicBezTo>
                  <a:pt x="1444" y="4167526"/>
                  <a:pt x="477" y="4096653"/>
                  <a:pt x="4333" y="4025960"/>
                </a:cubicBezTo>
                <a:cubicBezTo>
                  <a:pt x="4831" y="4016837"/>
                  <a:pt x="10785" y="4008821"/>
                  <a:pt x="13001" y="3999958"/>
                </a:cubicBezTo>
                <a:cubicBezTo>
                  <a:pt x="15132" y="3991434"/>
                  <a:pt x="15715" y="3982592"/>
                  <a:pt x="17334" y="3973956"/>
                </a:cubicBezTo>
                <a:cubicBezTo>
                  <a:pt x="20049" y="3959477"/>
                  <a:pt x="23367" y="3945114"/>
                  <a:pt x="26002" y="3930620"/>
                </a:cubicBezTo>
                <a:cubicBezTo>
                  <a:pt x="29146" y="3913330"/>
                  <a:pt x="30407" y="3895665"/>
                  <a:pt x="34669" y="3878616"/>
                </a:cubicBezTo>
                <a:cubicBezTo>
                  <a:pt x="36236" y="3872349"/>
                  <a:pt x="41068" y="3867331"/>
                  <a:pt x="43336" y="3861282"/>
                </a:cubicBezTo>
                <a:cubicBezTo>
                  <a:pt x="45427" y="3855705"/>
                  <a:pt x="45579" y="3849524"/>
                  <a:pt x="47670" y="3843947"/>
                </a:cubicBezTo>
                <a:cubicBezTo>
                  <a:pt x="49938" y="3837898"/>
                  <a:pt x="54018" y="3832642"/>
                  <a:pt x="56337" y="3826612"/>
                </a:cubicBezTo>
                <a:cubicBezTo>
                  <a:pt x="61256" y="3813821"/>
                  <a:pt x="64419" y="3800401"/>
                  <a:pt x="69338" y="3787610"/>
                </a:cubicBezTo>
                <a:cubicBezTo>
                  <a:pt x="71657" y="3781580"/>
                  <a:pt x="75737" y="3776324"/>
                  <a:pt x="78005" y="3770275"/>
                </a:cubicBezTo>
                <a:cubicBezTo>
                  <a:pt x="84421" y="3753166"/>
                  <a:pt x="88554" y="3735237"/>
                  <a:pt x="95340" y="3718271"/>
                </a:cubicBezTo>
                <a:cubicBezTo>
                  <a:pt x="98229" y="3711048"/>
                  <a:pt x="99432" y="3702894"/>
                  <a:pt x="104007" y="3696603"/>
                </a:cubicBezTo>
                <a:cubicBezTo>
                  <a:pt x="120501" y="3673923"/>
                  <a:pt x="130125" y="3670532"/>
                  <a:pt x="151677" y="3657600"/>
                </a:cubicBezTo>
                <a:cubicBezTo>
                  <a:pt x="199347" y="3659045"/>
                  <a:pt x="247211" y="3657412"/>
                  <a:pt x="294688" y="3661934"/>
                </a:cubicBezTo>
                <a:cubicBezTo>
                  <a:pt x="317746" y="3664130"/>
                  <a:pt x="341920" y="3678050"/>
                  <a:pt x="359693" y="3692269"/>
                </a:cubicBezTo>
                <a:cubicBezTo>
                  <a:pt x="366074" y="3697374"/>
                  <a:pt x="369560" y="3706285"/>
                  <a:pt x="377027" y="3709604"/>
                </a:cubicBezTo>
                <a:cubicBezTo>
                  <a:pt x="396247" y="3718146"/>
                  <a:pt x="415340" y="3700993"/>
                  <a:pt x="437698" y="3726938"/>
                </a:cubicBezTo>
                <a:cubicBezTo>
                  <a:pt x="460056" y="3752883"/>
                  <a:pt x="511177" y="3857148"/>
                  <a:pt x="511177" y="3865273"/>
                </a:cubicBezTo>
              </a:path>
            </a:pathLst>
          </a:cu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FA9F07-2952-DFF2-BC81-9387920A68EB}"/>
              </a:ext>
            </a:extLst>
          </p:cNvPr>
          <p:cNvGrpSpPr/>
          <p:nvPr/>
        </p:nvGrpSpPr>
        <p:grpSpPr>
          <a:xfrm>
            <a:off x="3113314" y="468601"/>
            <a:ext cx="8782573" cy="6338332"/>
            <a:chOff x="3113314" y="468601"/>
            <a:chExt cx="8782573" cy="633833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E78AD7D-BC8F-2945-0326-2D7E1BFA9163}"/>
                </a:ext>
              </a:extLst>
            </p:cNvPr>
            <p:cNvSpPr txBox="1"/>
            <p:nvPr/>
          </p:nvSpPr>
          <p:spPr>
            <a:xfrm>
              <a:off x="3113314" y="1807028"/>
              <a:ext cx="191270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2 000x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58F7FA-78CF-CEEB-D2B7-8AF802FCEA59}"/>
                </a:ext>
              </a:extLst>
            </p:cNvPr>
            <p:cNvSpPr txBox="1"/>
            <p:nvPr/>
          </p:nvSpPr>
          <p:spPr>
            <a:xfrm>
              <a:off x="6232157" y="5052607"/>
              <a:ext cx="5663730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solidFill>
                    <a:srgbClr val="FF0000"/>
                  </a:solidFill>
                </a:rPr>
                <a:t>5 000x </a:t>
              </a:r>
              <a:r>
                <a:rPr lang="en-US" sz="3600" dirty="0">
                  <a:solidFill>
                    <a:srgbClr val="FF0000"/>
                  </a:solidFill>
                </a:rPr>
                <a:t>[net amplification]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10 000x </a:t>
              </a:r>
              <a:r>
                <a:rPr lang="en-US" sz="3600" dirty="0">
                  <a:solidFill>
                    <a:srgbClr val="FF0000"/>
                  </a:solidFill>
                </a:rPr>
                <a:t>[losses]</a:t>
              </a:r>
            </a:p>
            <a:p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</a:rPr>
                <a:t>0.1 * 0.9^15 * (1-0.04)^(8*16) = </a:t>
              </a:r>
              <a:r>
                <a:rPr lang="en-US" sz="2000" b="1" dirty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</a:rPr>
                <a:t>1e-4</a:t>
              </a:r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1B16EB-7201-7C44-5A6D-5F3559E66647}"/>
                </a:ext>
              </a:extLst>
            </p:cNvPr>
            <p:cNvSpPr txBox="1"/>
            <p:nvPr/>
          </p:nvSpPr>
          <p:spPr>
            <a:xfrm>
              <a:off x="7697573" y="468601"/>
              <a:ext cx="4098173" cy="101566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6000" b="1" i="1" dirty="0" err="1">
                  <a:solidFill>
                    <a:srgbClr val="FFFF00"/>
                  </a:solidFill>
                </a:rPr>
                <a:t>A</a:t>
              </a:r>
              <a:r>
                <a:rPr lang="en-US" sz="6000" b="1" i="1" baseline="-25000" dirty="0" err="1">
                  <a:solidFill>
                    <a:srgbClr val="FFFF00"/>
                  </a:solidFill>
                </a:rPr>
                <a:t>total</a:t>
              </a:r>
              <a:r>
                <a:rPr lang="en-US" sz="6000" b="1" dirty="0">
                  <a:solidFill>
                    <a:srgbClr val="FFFF00"/>
                  </a:solidFill>
                </a:rPr>
                <a:t> = 10</a:t>
              </a:r>
              <a:r>
                <a:rPr lang="en-US" sz="6000" b="1" baseline="30000" dirty="0">
                  <a:solidFill>
                    <a:srgbClr val="FFFF00"/>
                  </a:solidFill>
                </a:rPr>
                <a:t>11</a:t>
              </a:r>
              <a:endParaRPr lang="en-US" sz="60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D23526-6FE6-5CC9-5C7A-ACB7C6581D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32207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4F14BC-6579-3276-EDE2-333CA67F3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B9C8ADAC-74E8-BF1C-02FF-27E8D0081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12" y="-3000"/>
            <a:ext cx="11968788" cy="1325563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Amplification on </a:t>
            </a:r>
            <a:r>
              <a:rPr lang="en-US" dirty="0">
                <a:solidFill>
                  <a:srgbClr val="C00000"/>
                </a:solidFill>
              </a:rPr>
              <a:t>9R &amp; 9P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branches (10</a:t>
            </a:r>
            <a:r>
              <a:rPr lang="en-US" baseline="30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11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x)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29C2E91F-F7B6-8512-A440-E2C5D4DC0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1554480"/>
            <a:ext cx="11887200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426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D43EC8-EF3F-279F-62A5-600239052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07" y="0"/>
            <a:ext cx="11728173" cy="6841262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F1F8327-A1F6-0094-3FA4-F6BEA226BA10}"/>
              </a:ext>
            </a:extLst>
          </p:cNvPr>
          <p:cNvSpPr/>
          <p:nvPr/>
        </p:nvSpPr>
        <p:spPr>
          <a:xfrm>
            <a:off x="297862" y="16738"/>
            <a:ext cx="11864327" cy="6673820"/>
          </a:xfrm>
          <a:custGeom>
            <a:avLst/>
            <a:gdLst>
              <a:gd name="connsiteX0" fmla="*/ 212348 w 11748700"/>
              <a:gd name="connsiteY0" fmla="*/ 1321763 h 6673820"/>
              <a:gd name="connsiteX1" fmla="*/ 212348 w 11748700"/>
              <a:gd name="connsiteY1" fmla="*/ 1321763 h 6673820"/>
              <a:gd name="connsiteX2" fmla="*/ 169012 w 11748700"/>
              <a:gd name="connsiteY2" fmla="*/ 1365100 h 6673820"/>
              <a:gd name="connsiteX3" fmla="*/ 156011 w 11748700"/>
              <a:gd name="connsiteY3" fmla="*/ 1395435 h 6673820"/>
              <a:gd name="connsiteX4" fmla="*/ 134343 w 11748700"/>
              <a:gd name="connsiteY4" fmla="*/ 1421437 h 6673820"/>
              <a:gd name="connsiteX5" fmla="*/ 125675 w 11748700"/>
              <a:gd name="connsiteY5" fmla="*/ 1456106 h 6673820"/>
              <a:gd name="connsiteX6" fmla="*/ 108341 w 11748700"/>
              <a:gd name="connsiteY6" fmla="*/ 1499443 h 6673820"/>
              <a:gd name="connsiteX7" fmla="*/ 82339 w 11748700"/>
              <a:gd name="connsiteY7" fmla="*/ 1668455 h 6673820"/>
              <a:gd name="connsiteX8" fmla="*/ 104007 w 11748700"/>
              <a:gd name="connsiteY8" fmla="*/ 2088819 h 6673820"/>
              <a:gd name="connsiteX9" fmla="*/ 125675 w 11748700"/>
              <a:gd name="connsiteY9" fmla="*/ 2127822 h 6673820"/>
              <a:gd name="connsiteX10" fmla="*/ 121342 w 11748700"/>
              <a:gd name="connsiteY10" fmla="*/ 2275166 h 6673820"/>
              <a:gd name="connsiteX11" fmla="*/ 160345 w 11748700"/>
              <a:gd name="connsiteY11" fmla="*/ 2435511 h 6673820"/>
              <a:gd name="connsiteX12" fmla="*/ 177679 w 11748700"/>
              <a:gd name="connsiteY12" fmla="*/ 2478847 h 6673820"/>
              <a:gd name="connsiteX13" fmla="*/ 182013 w 11748700"/>
              <a:gd name="connsiteY13" fmla="*/ 2500516 h 6673820"/>
              <a:gd name="connsiteX14" fmla="*/ 195014 w 11748700"/>
              <a:gd name="connsiteY14" fmla="*/ 2556853 h 6673820"/>
              <a:gd name="connsiteX15" fmla="*/ 212348 w 11748700"/>
              <a:gd name="connsiteY15" fmla="*/ 2643526 h 6673820"/>
              <a:gd name="connsiteX16" fmla="*/ 251351 w 11748700"/>
              <a:gd name="connsiteY16" fmla="*/ 2790870 h 6673820"/>
              <a:gd name="connsiteX17" fmla="*/ 290354 w 11748700"/>
              <a:gd name="connsiteY17" fmla="*/ 2916546 h 6673820"/>
              <a:gd name="connsiteX18" fmla="*/ 325023 w 11748700"/>
              <a:gd name="connsiteY18" fmla="*/ 3089892 h 6673820"/>
              <a:gd name="connsiteX19" fmla="*/ 338024 w 11748700"/>
              <a:gd name="connsiteY19" fmla="*/ 3193900 h 6673820"/>
              <a:gd name="connsiteX20" fmla="*/ 346692 w 11748700"/>
              <a:gd name="connsiteY20" fmla="*/ 3609930 h 6673820"/>
              <a:gd name="connsiteX21" fmla="*/ 507037 w 11748700"/>
              <a:gd name="connsiteY21" fmla="*/ 3861282 h 6673820"/>
              <a:gd name="connsiteX22" fmla="*/ 615378 w 11748700"/>
              <a:gd name="connsiteY22" fmla="*/ 4008626 h 6673820"/>
              <a:gd name="connsiteX23" fmla="*/ 710718 w 11748700"/>
              <a:gd name="connsiteY23" fmla="*/ 4164637 h 6673820"/>
              <a:gd name="connsiteX24" fmla="*/ 992405 w 11748700"/>
              <a:gd name="connsiteY24" fmla="*/ 4428990 h 6673820"/>
              <a:gd name="connsiteX25" fmla="*/ 1044409 w 11748700"/>
              <a:gd name="connsiteY25" fmla="*/ 4524330 h 6673820"/>
              <a:gd name="connsiteX26" fmla="*/ 1174419 w 11748700"/>
              <a:gd name="connsiteY26" fmla="*/ 4684675 h 6673820"/>
              <a:gd name="connsiteX27" fmla="*/ 1235090 w 11748700"/>
              <a:gd name="connsiteY27" fmla="*/ 4741012 h 6673820"/>
              <a:gd name="connsiteX28" fmla="*/ 1547112 w 11748700"/>
              <a:gd name="connsiteY28" fmla="*/ 4901357 h 6673820"/>
              <a:gd name="connsiteX29" fmla="*/ 1607784 w 11748700"/>
              <a:gd name="connsiteY29" fmla="*/ 4936027 h 6673820"/>
              <a:gd name="connsiteX30" fmla="*/ 1711791 w 11748700"/>
              <a:gd name="connsiteY30" fmla="*/ 4949028 h 6673820"/>
              <a:gd name="connsiteX31" fmla="*/ 1820132 w 11748700"/>
              <a:gd name="connsiteY31" fmla="*/ 4966362 h 6673820"/>
              <a:gd name="connsiteX32" fmla="*/ 2049816 w 11748700"/>
              <a:gd name="connsiteY32" fmla="*/ 4996698 h 6673820"/>
              <a:gd name="connsiteX33" fmla="*/ 2153823 w 11748700"/>
              <a:gd name="connsiteY33" fmla="*/ 5018366 h 6673820"/>
              <a:gd name="connsiteX34" fmla="*/ 2218828 w 11748700"/>
              <a:gd name="connsiteY34" fmla="*/ 5027033 h 6673820"/>
              <a:gd name="connsiteX35" fmla="*/ 2331503 w 11748700"/>
              <a:gd name="connsiteY35" fmla="*/ 5040034 h 6673820"/>
              <a:gd name="connsiteX36" fmla="*/ 2444178 w 11748700"/>
              <a:gd name="connsiteY36" fmla="*/ 5057369 h 6673820"/>
              <a:gd name="connsiteX37" fmla="*/ 2587188 w 11748700"/>
              <a:gd name="connsiteY37" fmla="*/ 5083371 h 6673820"/>
              <a:gd name="connsiteX38" fmla="*/ 2643526 w 11748700"/>
              <a:gd name="connsiteY38" fmla="*/ 5092038 h 6673820"/>
              <a:gd name="connsiteX39" fmla="*/ 2730199 w 11748700"/>
              <a:gd name="connsiteY39" fmla="*/ 5096372 h 6673820"/>
              <a:gd name="connsiteX40" fmla="*/ 2786536 w 11748700"/>
              <a:gd name="connsiteY40" fmla="*/ 5105039 h 6673820"/>
              <a:gd name="connsiteX41" fmla="*/ 2916546 w 11748700"/>
              <a:gd name="connsiteY41" fmla="*/ 5092038 h 6673820"/>
              <a:gd name="connsiteX42" fmla="*/ 2977217 w 11748700"/>
              <a:gd name="connsiteY42" fmla="*/ 5070370 h 6673820"/>
              <a:gd name="connsiteX43" fmla="*/ 3033554 w 11748700"/>
              <a:gd name="connsiteY43" fmla="*/ 5057369 h 6673820"/>
              <a:gd name="connsiteX44" fmla="*/ 3115893 w 11748700"/>
              <a:gd name="connsiteY44" fmla="*/ 5048701 h 6673820"/>
              <a:gd name="connsiteX45" fmla="*/ 3250237 w 11748700"/>
              <a:gd name="connsiteY45" fmla="*/ 5044368 h 6673820"/>
              <a:gd name="connsiteX46" fmla="*/ 3367245 w 11748700"/>
              <a:gd name="connsiteY46" fmla="*/ 5031367 h 6673820"/>
              <a:gd name="connsiteX47" fmla="*/ 3614263 w 11748700"/>
              <a:gd name="connsiteY47" fmla="*/ 5022700 h 6673820"/>
              <a:gd name="connsiteX48" fmla="*/ 3822278 w 11748700"/>
              <a:gd name="connsiteY48" fmla="*/ 5027033 h 6673820"/>
              <a:gd name="connsiteX49" fmla="*/ 3891617 w 11748700"/>
              <a:gd name="connsiteY49" fmla="*/ 5035701 h 6673820"/>
              <a:gd name="connsiteX50" fmla="*/ 4004292 w 11748700"/>
              <a:gd name="connsiteY50" fmla="*/ 5040034 h 6673820"/>
              <a:gd name="connsiteX51" fmla="*/ 4064963 w 11748700"/>
              <a:gd name="connsiteY51" fmla="*/ 5057369 h 6673820"/>
              <a:gd name="connsiteX52" fmla="*/ 4108299 w 11748700"/>
              <a:gd name="connsiteY52" fmla="*/ 5083371 h 6673820"/>
              <a:gd name="connsiteX53" fmla="*/ 4177638 w 11748700"/>
              <a:gd name="connsiteY53" fmla="*/ 5126707 h 6673820"/>
              <a:gd name="connsiteX54" fmla="*/ 4220974 w 11748700"/>
              <a:gd name="connsiteY54" fmla="*/ 5178711 h 6673820"/>
              <a:gd name="connsiteX55" fmla="*/ 4259977 w 11748700"/>
              <a:gd name="connsiteY55" fmla="*/ 5217714 h 6673820"/>
              <a:gd name="connsiteX56" fmla="*/ 4268644 w 11748700"/>
              <a:gd name="connsiteY56" fmla="*/ 5239382 h 6673820"/>
              <a:gd name="connsiteX57" fmla="*/ 4294646 w 11748700"/>
              <a:gd name="connsiteY57" fmla="*/ 5287052 h 6673820"/>
              <a:gd name="connsiteX58" fmla="*/ 4333649 w 11748700"/>
              <a:gd name="connsiteY58" fmla="*/ 5330389 h 6673820"/>
              <a:gd name="connsiteX59" fmla="*/ 4355317 w 11748700"/>
              <a:gd name="connsiteY59" fmla="*/ 5369392 h 6673820"/>
              <a:gd name="connsiteX60" fmla="*/ 4381319 w 11748700"/>
              <a:gd name="connsiteY60" fmla="*/ 5391060 h 6673820"/>
              <a:gd name="connsiteX61" fmla="*/ 4437657 w 11748700"/>
              <a:gd name="connsiteY61" fmla="*/ 5451731 h 6673820"/>
              <a:gd name="connsiteX62" fmla="*/ 4454991 w 11748700"/>
              <a:gd name="connsiteY62" fmla="*/ 5477733 h 6673820"/>
              <a:gd name="connsiteX63" fmla="*/ 4480993 w 11748700"/>
              <a:gd name="connsiteY63" fmla="*/ 5516736 h 6673820"/>
              <a:gd name="connsiteX64" fmla="*/ 4489660 w 11748700"/>
              <a:gd name="connsiteY64" fmla="*/ 5542737 h 6673820"/>
              <a:gd name="connsiteX65" fmla="*/ 4532997 w 11748700"/>
              <a:gd name="connsiteY65" fmla="*/ 5616410 h 6673820"/>
              <a:gd name="connsiteX66" fmla="*/ 4558999 w 11748700"/>
              <a:gd name="connsiteY66" fmla="*/ 5655412 h 6673820"/>
              <a:gd name="connsiteX67" fmla="*/ 4624003 w 11748700"/>
              <a:gd name="connsiteY67" fmla="*/ 5720417 h 6673820"/>
              <a:gd name="connsiteX68" fmla="*/ 4650005 w 11748700"/>
              <a:gd name="connsiteY68" fmla="*/ 5746419 h 6673820"/>
              <a:gd name="connsiteX69" fmla="*/ 4680341 w 11748700"/>
              <a:gd name="connsiteY69" fmla="*/ 5781088 h 6673820"/>
              <a:gd name="connsiteX70" fmla="*/ 4693342 w 11748700"/>
              <a:gd name="connsiteY70" fmla="*/ 5794089 h 6673820"/>
              <a:gd name="connsiteX71" fmla="*/ 4736678 w 11748700"/>
              <a:gd name="connsiteY71" fmla="*/ 5841759 h 6673820"/>
              <a:gd name="connsiteX72" fmla="*/ 4836352 w 11748700"/>
              <a:gd name="connsiteY72" fmla="*/ 5919765 h 6673820"/>
              <a:gd name="connsiteX73" fmla="*/ 4871021 w 11748700"/>
              <a:gd name="connsiteY73" fmla="*/ 5945767 h 6673820"/>
              <a:gd name="connsiteX74" fmla="*/ 4888356 w 11748700"/>
              <a:gd name="connsiteY74" fmla="*/ 5958768 h 6673820"/>
              <a:gd name="connsiteX75" fmla="*/ 4927359 w 11748700"/>
              <a:gd name="connsiteY75" fmla="*/ 5980436 h 6673820"/>
              <a:gd name="connsiteX76" fmla="*/ 4949027 w 11748700"/>
              <a:gd name="connsiteY76" fmla="*/ 5997771 h 6673820"/>
              <a:gd name="connsiteX77" fmla="*/ 4979363 w 11748700"/>
              <a:gd name="connsiteY77" fmla="*/ 6010772 h 6673820"/>
              <a:gd name="connsiteX78" fmla="*/ 5035700 w 11748700"/>
              <a:gd name="connsiteY78" fmla="*/ 6041107 h 6673820"/>
              <a:gd name="connsiteX79" fmla="*/ 5074703 w 11748700"/>
              <a:gd name="connsiteY79" fmla="*/ 6045441 h 6673820"/>
              <a:gd name="connsiteX80" fmla="*/ 5096371 w 11748700"/>
              <a:gd name="connsiteY80" fmla="*/ 6054108 h 6673820"/>
              <a:gd name="connsiteX81" fmla="*/ 5248049 w 11748700"/>
              <a:gd name="connsiteY81" fmla="*/ 6067109 h 6673820"/>
              <a:gd name="connsiteX82" fmla="*/ 5313054 w 11748700"/>
              <a:gd name="connsiteY82" fmla="*/ 6054108 h 6673820"/>
              <a:gd name="connsiteX83" fmla="*/ 5326055 w 11748700"/>
              <a:gd name="connsiteY83" fmla="*/ 6049774 h 6673820"/>
              <a:gd name="connsiteX84" fmla="*/ 5343389 w 11748700"/>
              <a:gd name="connsiteY84" fmla="*/ 6045441 h 6673820"/>
              <a:gd name="connsiteX85" fmla="*/ 5356390 w 11748700"/>
              <a:gd name="connsiteY85" fmla="*/ 6041107 h 6673820"/>
              <a:gd name="connsiteX86" fmla="*/ 5378058 w 11748700"/>
              <a:gd name="connsiteY86" fmla="*/ 6036773 h 6673820"/>
              <a:gd name="connsiteX87" fmla="*/ 5443063 w 11748700"/>
              <a:gd name="connsiteY87" fmla="*/ 6010772 h 6673820"/>
              <a:gd name="connsiteX88" fmla="*/ 5486400 w 11748700"/>
              <a:gd name="connsiteY88" fmla="*/ 6002104 h 6673820"/>
              <a:gd name="connsiteX89" fmla="*/ 5516735 w 11748700"/>
              <a:gd name="connsiteY89" fmla="*/ 5984770 h 6673820"/>
              <a:gd name="connsiteX90" fmla="*/ 5586074 w 11748700"/>
              <a:gd name="connsiteY90" fmla="*/ 5963101 h 6673820"/>
              <a:gd name="connsiteX91" fmla="*/ 5607742 w 11748700"/>
              <a:gd name="connsiteY91" fmla="*/ 5954434 h 6673820"/>
              <a:gd name="connsiteX92" fmla="*/ 5633744 w 11748700"/>
              <a:gd name="connsiteY92" fmla="*/ 5945767 h 6673820"/>
              <a:gd name="connsiteX93" fmla="*/ 5659746 w 11748700"/>
              <a:gd name="connsiteY93" fmla="*/ 5924099 h 6673820"/>
              <a:gd name="connsiteX94" fmla="*/ 5711749 w 11748700"/>
              <a:gd name="connsiteY94" fmla="*/ 5902430 h 6673820"/>
              <a:gd name="connsiteX95" fmla="*/ 5737751 w 11748700"/>
              <a:gd name="connsiteY95" fmla="*/ 5885096 h 6673820"/>
              <a:gd name="connsiteX96" fmla="*/ 5824424 w 11748700"/>
              <a:gd name="connsiteY96" fmla="*/ 5837426 h 6673820"/>
              <a:gd name="connsiteX97" fmla="*/ 5863427 w 11748700"/>
              <a:gd name="connsiteY97" fmla="*/ 5807090 h 6673820"/>
              <a:gd name="connsiteX98" fmla="*/ 5880762 w 11748700"/>
              <a:gd name="connsiteY98" fmla="*/ 5794089 h 6673820"/>
              <a:gd name="connsiteX99" fmla="*/ 5911097 w 11748700"/>
              <a:gd name="connsiteY99" fmla="*/ 5763754 h 6673820"/>
              <a:gd name="connsiteX100" fmla="*/ 5963101 w 11748700"/>
              <a:gd name="connsiteY100" fmla="*/ 5720417 h 6673820"/>
              <a:gd name="connsiteX101" fmla="*/ 5980436 w 11748700"/>
              <a:gd name="connsiteY101" fmla="*/ 5707416 h 6673820"/>
              <a:gd name="connsiteX102" fmla="*/ 5993437 w 11748700"/>
              <a:gd name="connsiteY102" fmla="*/ 5698749 h 6673820"/>
              <a:gd name="connsiteX103" fmla="*/ 6006438 w 11748700"/>
              <a:gd name="connsiteY103" fmla="*/ 5685748 h 6673820"/>
              <a:gd name="connsiteX104" fmla="*/ 6054108 w 11748700"/>
              <a:gd name="connsiteY104" fmla="*/ 5651079 h 6673820"/>
              <a:gd name="connsiteX105" fmla="*/ 6088777 w 11748700"/>
              <a:gd name="connsiteY105" fmla="*/ 5625077 h 6673820"/>
              <a:gd name="connsiteX106" fmla="*/ 6114779 w 11748700"/>
              <a:gd name="connsiteY106" fmla="*/ 5599075 h 6673820"/>
              <a:gd name="connsiteX107" fmla="*/ 6127780 w 11748700"/>
              <a:gd name="connsiteY107" fmla="*/ 5586074 h 6673820"/>
              <a:gd name="connsiteX108" fmla="*/ 6140781 w 11748700"/>
              <a:gd name="connsiteY108" fmla="*/ 5568739 h 6673820"/>
              <a:gd name="connsiteX109" fmla="*/ 6158115 w 11748700"/>
              <a:gd name="connsiteY109" fmla="*/ 5551405 h 6673820"/>
              <a:gd name="connsiteX110" fmla="*/ 6171116 w 11748700"/>
              <a:gd name="connsiteY110" fmla="*/ 5529737 h 6673820"/>
              <a:gd name="connsiteX111" fmla="*/ 6192784 w 11748700"/>
              <a:gd name="connsiteY111" fmla="*/ 5508068 h 6673820"/>
              <a:gd name="connsiteX112" fmla="*/ 6201452 w 11748700"/>
              <a:gd name="connsiteY112" fmla="*/ 5477733 h 6673820"/>
              <a:gd name="connsiteX113" fmla="*/ 6210119 w 11748700"/>
              <a:gd name="connsiteY113" fmla="*/ 5469065 h 6673820"/>
              <a:gd name="connsiteX114" fmla="*/ 6218786 w 11748700"/>
              <a:gd name="connsiteY114" fmla="*/ 5456064 h 6673820"/>
              <a:gd name="connsiteX115" fmla="*/ 6231787 w 11748700"/>
              <a:gd name="connsiteY115" fmla="*/ 5421395 h 6673820"/>
              <a:gd name="connsiteX116" fmla="*/ 6240455 w 11748700"/>
              <a:gd name="connsiteY116" fmla="*/ 5399727 h 6673820"/>
              <a:gd name="connsiteX117" fmla="*/ 6253456 w 11748700"/>
              <a:gd name="connsiteY117" fmla="*/ 5382392 h 6673820"/>
              <a:gd name="connsiteX118" fmla="*/ 6270790 w 11748700"/>
              <a:gd name="connsiteY118" fmla="*/ 5352057 h 6673820"/>
              <a:gd name="connsiteX119" fmla="*/ 6283791 w 11748700"/>
              <a:gd name="connsiteY119" fmla="*/ 5339056 h 6673820"/>
              <a:gd name="connsiteX120" fmla="*/ 6301126 w 11748700"/>
              <a:gd name="connsiteY120" fmla="*/ 5313054 h 6673820"/>
              <a:gd name="connsiteX121" fmla="*/ 6309793 w 11748700"/>
              <a:gd name="connsiteY121" fmla="*/ 5295719 h 6673820"/>
              <a:gd name="connsiteX122" fmla="*/ 6322794 w 11748700"/>
              <a:gd name="connsiteY122" fmla="*/ 5287052 h 6673820"/>
              <a:gd name="connsiteX123" fmla="*/ 6340129 w 11748700"/>
              <a:gd name="connsiteY123" fmla="*/ 5274051 h 6673820"/>
              <a:gd name="connsiteX124" fmla="*/ 6370464 w 11748700"/>
              <a:gd name="connsiteY124" fmla="*/ 5269718 h 6673820"/>
              <a:gd name="connsiteX125" fmla="*/ 6387799 w 11748700"/>
              <a:gd name="connsiteY125" fmla="*/ 5252383 h 6673820"/>
              <a:gd name="connsiteX126" fmla="*/ 6400800 w 11748700"/>
              <a:gd name="connsiteY126" fmla="*/ 5239382 h 6673820"/>
              <a:gd name="connsiteX127" fmla="*/ 6409467 w 11748700"/>
              <a:gd name="connsiteY127" fmla="*/ 5222047 h 6673820"/>
              <a:gd name="connsiteX128" fmla="*/ 6418134 w 11748700"/>
              <a:gd name="connsiteY128" fmla="*/ 5209046 h 6673820"/>
              <a:gd name="connsiteX129" fmla="*/ 6444136 w 11748700"/>
              <a:gd name="connsiteY129" fmla="*/ 5148375 h 6673820"/>
              <a:gd name="connsiteX130" fmla="*/ 6465804 w 11748700"/>
              <a:gd name="connsiteY130" fmla="*/ 5118040 h 6673820"/>
              <a:gd name="connsiteX131" fmla="*/ 6474472 w 11748700"/>
              <a:gd name="connsiteY131" fmla="*/ 5092038 h 6673820"/>
              <a:gd name="connsiteX132" fmla="*/ 6491806 w 11748700"/>
              <a:gd name="connsiteY132" fmla="*/ 5057369 h 6673820"/>
              <a:gd name="connsiteX133" fmla="*/ 6496140 w 11748700"/>
              <a:gd name="connsiteY133" fmla="*/ 5027033 h 6673820"/>
              <a:gd name="connsiteX134" fmla="*/ 6509141 w 11748700"/>
              <a:gd name="connsiteY134" fmla="*/ 4996698 h 6673820"/>
              <a:gd name="connsiteX135" fmla="*/ 6517808 w 11748700"/>
              <a:gd name="connsiteY135" fmla="*/ 4975029 h 6673820"/>
              <a:gd name="connsiteX136" fmla="*/ 6530809 w 11748700"/>
              <a:gd name="connsiteY136" fmla="*/ 4940360 h 6673820"/>
              <a:gd name="connsiteX137" fmla="*/ 6539476 w 11748700"/>
              <a:gd name="connsiteY137" fmla="*/ 4927359 h 6673820"/>
              <a:gd name="connsiteX138" fmla="*/ 6556811 w 11748700"/>
              <a:gd name="connsiteY138" fmla="*/ 4897024 h 6673820"/>
              <a:gd name="connsiteX139" fmla="*/ 6569812 w 11748700"/>
              <a:gd name="connsiteY139" fmla="*/ 4879689 h 6673820"/>
              <a:gd name="connsiteX140" fmla="*/ 6587147 w 11748700"/>
              <a:gd name="connsiteY140" fmla="*/ 4836353 h 6673820"/>
              <a:gd name="connsiteX141" fmla="*/ 6591480 w 11748700"/>
              <a:gd name="connsiteY141" fmla="*/ 4819018 h 6673820"/>
              <a:gd name="connsiteX142" fmla="*/ 6630483 w 11748700"/>
              <a:gd name="connsiteY142" fmla="*/ 4762681 h 6673820"/>
              <a:gd name="connsiteX143" fmla="*/ 6639150 w 11748700"/>
              <a:gd name="connsiteY143" fmla="*/ 4749680 h 6673820"/>
              <a:gd name="connsiteX144" fmla="*/ 6691154 w 11748700"/>
              <a:gd name="connsiteY144" fmla="*/ 4736679 h 6673820"/>
              <a:gd name="connsiteX145" fmla="*/ 6760493 w 11748700"/>
              <a:gd name="connsiteY145" fmla="*/ 4728011 h 6673820"/>
              <a:gd name="connsiteX146" fmla="*/ 6786494 w 11748700"/>
              <a:gd name="connsiteY146" fmla="*/ 4719344 h 6673820"/>
              <a:gd name="connsiteX147" fmla="*/ 6890502 w 11748700"/>
              <a:gd name="connsiteY147" fmla="*/ 4710677 h 6673820"/>
              <a:gd name="connsiteX148" fmla="*/ 6920838 w 11748700"/>
              <a:gd name="connsiteY148" fmla="*/ 4706343 h 6673820"/>
              <a:gd name="connsiteX149" fmla="*/ 7024845 w 11748700"/>
              <a:gd name="connsiteY149" fmla="*/ 4697676 h 6673820"/>
              <a:gd name="connsiteX150" fmla="*/ 7042180 w 11748700"/>
              <a:gd name="connsiteY150" fmla="*/ 4693342 h 6673820"/>
              <a:gd name="connsiteX151" fmla="*/ 7076849 w 11748700"/>
              <a:gd name="connsiteY151" fmla="*/ 4680341 h 6673820"/>
              <a:gd name="connsiteX152" fmla="*/ 7098517 w 11748700"/>
              <a:gd name="connsiteY152" fmla="*/ 4671674 h 6673820"/>
              <a:gd name="connsiteX153" fmla="*/ 7163522 w 11748700"/>
              <a:gd name="connsiteY153" fmla="*/ 4658673 h 6673820"/>
              <a:gd name="connsiteX154" fmla="*/ 7193857 w 11748700"/>
              <a:gd name="connsiteY154" fmla="*/ 4641338 h 6673820"/>
              <a:gd name="connsiteX155" fmla="*/ 7224193 w 11748700"/>
              <a:gd name="connsiteY155" fmla="*/ 4637005 h 6673820"/>
              <a:gd name="connsiteX156" fmla="*/ 7245861 w 11748700"/>
              <a:gd name="connsiteY156" fmla="*/ 4632671 h 6673820"/>
              <a:gd name="connsiteX157" fmla="*/ 7271863 w 11748700"/>
              <a:gd name="connsiteY157" fmla="*/ 4628337 h 6673820"/>
              <a:gd name="connsiteX158" fmla="*/ 7284864 w 11748700"/>
              <a:gd name="connsiteY158" fmla="*/ 4624004 h 6673820"/>
              <a:gd name="connsiteX159" fmla="*/ 7310866 w 11748700"/>
              <a:gd name="connsiteY159" fmla="*/ 4619670 h 6673820"/>
              <a:gd name="connsiteX160" fmla="*/ 7328201 w 11748700"/>
              <a:gd name="connsiteY160" fmla="*/ 4615337 h 6673820"/>
              <a:gd name="connsiteX161" fmla="*/ 7436542 w 11748700"/>
              <a:gd name="connsiteY161" fmla="*/ 4619670 h 6673820"/>
              <a:gd name="connsiteX162" fmla="*/ 7492879 w 11748700"/>
              <a:gd name="connsiteY162" fmla="*/ 4632671 h 6673820"/>
              <a:gd name="connsiteX163" fmla="*/ 7505880 w 11748700"/>
              <a:gd name="connsiteY163" fmla="*/ 4637005 h 6673820"/>
              <a:gd name="connsiteX164" fmla="*/ 7531882 w 11748700"/>
              <a:gd name="connsiteY164" fmla="*/ 4641338 h 6673820"/>
              <a:gd name="connsiteX165" fmla="*/ 7562218 w 11748700"/>
              <a:gd name="connsiteY165" fmla="*/ 4650006 h 6673820"/>
              <a:gd name="connsiteX166" fmla="*/ 7570885 w 11748700"/>
              <a:gd name="connsiteY166" fmla="*/ 4663007 h 6673820"/>
              <a:gd name="connsiteX167" fmla="*/ 7588220 w 11748700"/>
              <a:gd name="connsiteY167" fmla="*/ 4697676 h 6673820"/>
              <a:gd name="connsiteX168" fmla="*/ 7601220 w 11748700"/>
              <a:gd name="connsiteY168" fmla="*/ 4715010 h 6673820"/>
              <a:gd name="connsiteX169" fmla="*/ 7614221 w 11748700"/>
              <a:gd name="connsiteY169" fmla="*/ 4728011 h 6673820"/>
              <a:gd name="connsiteX170" fmla="*/ 7622889 w 11748700"/>
              <a:gd name="connsiteY170" fmla="*/ 4745346 h 6673820"/>
              <a:gd name="connsiteX171" fmla="*/ 7640223 w 11748700"/>
              <a:gd name="connsiteY171" fmla="*/ 4767014 h 6673820"/>
              <a:gd name="connsiteX172" fmla="*/ 7661892 w 11748700"/>
              <a:gd name="connsiteY172" fmla="*/ 4801683 h 6673820"/>
              <a:gd name="connsiteX173" fmla="*/ 7666225 w 11748700"/>
              <a:gd name="connsiteY173" fmla="*/ 4814684 h 6673820"/>
              <a:gd name="connsiteX174" fmla="*/ 7674893 w 11748700"/>
              <a:gd name="connsiteY174" fmla="*/ 4827685 h 6673820"/>
              <a:gd name="connsiteX175" fmla="*/ 7731230 w 11748700"/>
              <a:gd name="connsiteY175" fmla="*/ 4888356 h 6673820"/>
              <a:gd name="connsiteX176" fmla="*/ 7744231 w 11748700"/>
              <a:gd name="connsiteY176" fmla="*/ 4901357 h 6673820"/>
              <a:gd name="connsiteX177" fmla="*/ 7765899 w 11748700"/>
              <a:gd name="connsiteY177" fmla="*/ 4931693 h 6673820"/>
              <a:gd name="connsiteX178" fmla="*/ 7809236 w 11748700"/>
              <a:gd name="connsiteY178" fmla="*/ 4966362 h 6673820"/>
              <a:gd name="connsiteX179" fmla="*/ 7908910 w 11748700"/>
              <a:gd name="connsiteY179" fmla="*/ 4962028 h 6673820"/>
              <a:gd name="connsiteX180" fmla="*/ 7973914 w 11748700"/>
              <a:gd name="connsiteY180" fmla="*/ 4953361 h 6673820"/>
              <a:gd name="connsiteX181" fmla="*/ 7995583 w 11748700"/>
              <a:gd name="connsiteY181" fmla="*/ 4949028 h 6673820"/>
              <a:gd name="connsiteX182" fmla="*/ 8069255 w 11748700"/>
              <a:gd name="connsiteY182" fmla="*/ 4944694 h 6673820"/>
              <a:gd name="connsiteX183" fmla="*/ 8147260 w 11748700"/>
              <a:gd name="connsiteY183" fmla="*/ 4931693 h 6673820"/>
              <a:gd name="connsiteX184" fmla="*/ 8199264 w 11748700"/>
              <a:gd name="connsiteY184" fmla="*/ 4918692 h 6673820"/>
              <a:gd name="connsiteX185" fmla="*/ 8238267 w 11748700"/>
              <a:gd name="connsiteY185" fmla="*/ 4910025 h 6673820"/>
              <a:gd name="connsiteX186" fmla="*/ 8298938 w 11748700"/>
              <a:gd name="connsiteY186" fmla="*/ 4875355 h 6673820"/>
              <a:gd name="connsiteX187" fmla="*/ 8320606 w 11748700"/>
              <a:gd name="connsiteY187" fmla="*/ 4866688 h 6673820"/>
              <a:gd name="connsiteX188" fmla="*/ 8342275 w 11748700"/>
              <a:gd name="connsiteY188" fmla="*/ 4853687 h 6673820"/>
              <a:gd name="connsiteX189" fmla="*/ 8411613 w 11748700"/>
              <a:gd name="connsiteY189" fmla="*/ 4823352 h 6673820"/>
              <a:gd name="connsiteX190" fmla="*/ 8433281 w 11748700"/>
              <a:gd name="connsiteY190" fmla="*/ 4810351 h 6673820"/>
              <a:gd name="connsiteX191" fmla="*/ 8463617 w 11748700"/>
              <a:gd name="connsiteY191" fmla="*/ 4788683 h 6673820"/>
              <a:gd name="connsiteX192" fmla="*/ 8532955 w 11748700"/>
              <a:gd name="connsiteY192" fmla="*/ 4758347 h 6673820"/>
              <a:gd name="connsiteX193" fmla="*/ 8576292 w 11748700"/>
              <a:gd name="connsiteY193" fmla="*/ 4736679 h 6673820"/>
              <a:gd name="connsiteX194" fmla="*/ 8597960 w 11748700"/>
              <a:gd name="connsiteY194" fmla="*/ 4723678 h 6673820"/>
              <a:gd name="connsiteX195" fmla="*/ 8632629 w 11748700"/>
              <a:gd name="connsiteY195" fmla="*/ 4706343 h 6673820"/>
              <a:gd name="connsiteX196" fmla="*/ 8671632 w 11748700"/>
              <a:gd name="connsiteY196" fmla="*/ 4680341 h 6673820"/>
              <a:gd name="connsiteX197" fmla="*/ 8727969 w 11748700"/>
              <a:gd name="connsiteY197" fmla="*/ 4641338 h 6673820"/>
              <a:gd name="connsiteX198" fmla="*/ 8758305 w 11748700"/>
              <a:gd name="connsiteY198" fmla="*/ 4615337 h 6673820"/>
              <a:gd name="connsiteX199" fmla="*/ 8827643 w 11748700"/>
              <a:gd name="connsiteY199" fmla="*/ 4567666 h 6673820"/>
              <a:gd name="connsiteX200" fmla="*/ 8914316 w 11748700"/>
              <a:gd name="connsiteY200" fmla="*/ 4515663 h 6673820"/>
              <a:gd name="connsiteX201" fmla="*/ 8940318 w 11748700"/>
              <a:gd name="connsiteY201" fmla="*/ 4493994 h 6673820"/>
              <a:gd name="connsiteX202" fmla="*/ 8961986 w 11748700"/>
              <a:gd name="connsiteY202" fmla="*/ 4472326 h 6673820"/>
              <a:gd name="connsiteX203" fmla="*/ 9000989 w 11748700"/>
              <a:gd name="connsiteY203" fmla="*/ 4437657 h 6673820"/>
              <a:gd name="connsiteX204" fmla="*/ 9022657 w 11748700"/>
              <a:gd name="connsiteY204" fmla="*/ 4415989 h 6673820"/>
              <a:gd name="connsiteX205" fmla="*/ 9052993 w 11748700"/>
              <a:gd name="connsiteY205" fmla="*/ 4389987 h 6673820"/>
              <a:gd name="connsiteX206" fmla="*/ 9109330 w 11748700"/>
              <a:gd name="connsiteY206" fmla="*/ 4329316 h 6673820"/>
              <a:gd name="connsiteX207" fmla="*/ 9165668 w 11748700"/>
              <a:gd name="connsiteY207" fmla="*/ 4290313 h 6673820"/>
              <a:gd name="connsiteX208" fmla="*/ 9191670 w 11748700"/>
              <a:gd name="connsiteY208" fmla="*/ 4268645 h 6673820"/>
              <a:gd name="connsiteX209" fmla="*/ 9248007 w 11748700"/>
              <a:gd name="connsiteY209" fmla="*/ 4238309 h 6673820"/>
              <a:gd name="connsiteX210" fmla="*/ 9339014 w 11748700"/>
              <a:gd name="connsiteY210" fmla="*/ 4155970 h 6673820"/>
              <a:gd name="connsiteX211" fmla="*/ 9430020 w 11748700"/>
              <a:gd name="connsiteY211" fmla="*/ 4025960 h 6673820"/>
              <a:gd name="connsiteX212" fmla="*/ 9495025 w 11748700"/>
              <a:gd name="connsiteY212" fmla="*/ 3900284 h 6673820"/>
              <a:gd name="connsiteX213" fmla="*/ 9568697 w 11748700"/>
              <a:gd name="connsiteY213" fmla="*/ 3796277 h 6673820"/>
              <a:gd name="connsiteX214" fmla="*/ 9612034 w 11748700"/>
              <a:gd name="connsiteY214" fmla="*/ 3713937 h 6673820"/>
              <a:gd name="connsiteX215" fmla="*/ 9655370 w 11748700"/>
              <a:gd name="connsiteY215" fmla="*/ 3644599 h 6673820"/>
              <a:gd name="connsiteX216" fmla="*/ 9651037 w 11748700"/>
              <a:gd name="connsiteY216" fmla="*/ 3475587 h 6673820"/>
              <a:gd name="connsiteX217" fmla="*/ 9612034 w 11748700"/>
              <a:gd name="connsiteY217" fmla="*/ 3410582 h 6673820"/>
              <a:gd name="connsiteX218" fmla="*/ 9473357 w 11748700"/>
              <a:gd name="connsiteY218" fmla="*/ 3237236 h 6673820"/>
              <a:gd name="connsiteX219" fmla="*/ 9399685 w 11748700"/>
              <a:gd name="connsiteY219" fmla="*/ 3176565 h 6673820"/>
              <a:gd name="connsiteX220" fmla="*/ 9347681 w 11748700"/>
              <a:gd name="connsiteY220" fmla="*/ 3128895 h 6673820"/>
              <a:gd name="connsiteX221" fmla="*/ 9217672 w 11748700"/>
              <a:gd name="connsiteY221" fmla="*/ 3042222 h 6673820"/>
              <a:gd name="connsiteX222" fmla="*/ 9083329 w 11748700"/>
              <a:gd name="connsiteY222" fmla="*/ 2968550 h 6673820"/>
              <a:gd name="connsiteX223" fmla="*/ 8983655 w 11748700"/>
              <a:gd name="connsiteY223" fmla="*/ 2933881 h 6673820"/>
              <a:gd name="connsiteX224" fmla="*/ 8831977 w 11748700"/>
              <a:gd name="connsiteY224" fmla="*/ 2873210 h 6673820"/>
              <a:gd name="connsiteX225" fmla="*/ 8680299 w 11748700"/>
              <a:gd name="connsiteY225" fmla="*/ 2803871 h 6673820"/>
              <a:gd name="connsiteX226" fmla="*/ 8567624 w 11748700"/>
              <a:gd name="connsiteY226" fmla="*/ 2773536 h 6673820"/>
              <a:gd name="connsiteX227" fmla="*/ 8446282 w 11748700"/>
              <a:gd name="connsiteY227" fmla="*/ 2730199 h 6673820"/>
              <a:gd name="connsiteX228" fmla="*/ 8242601 w 11748700"/>
              <a:gd name="connsiteY228" fmla="*/ 2673862 h 6673820"/>
              <a:gd name="connsiteX229" fmla="*/ 7917577 w 11748700"/>
              <a:gd name="connsiteY229" fmla="*/ 2561187 h 6673820"/>
              <a:gd name="connsiteX230" fmla="*/ 7683560 w 11748700"/>
              <a:gd name="connsiteY230" fmla="*/ 2496182 h 6673820"/>
              <a:gd name="connsiteX231" fmla="*/ 7302199 w 11748700"/>
              <a:gd name="connsiteY231" fmla="*/ 2379173 h 6673820"/>
              <a:gd name="connsiteX232" fmla="*/ 6920838 w 11748700"/>
              <a:gd name="connsiteY232" fmla="*/ 2322836 h 6673820"/>
              <a:gd name="connsiteX233" fmla="*/ 6799495 w 11748700"/>
              <a:gd name="connsiteY233" fmla="*/ 2288167 h 6673820"/>
              <a:gd name="connsiteX234" fmla="*/ 6730157 w 11748700"/>
              <a:gd name="connsiteY234" fmla="*/ 2279500 h 6673820"/>
              <a:gd name="connsiteX235" fmla="*/ 6630483 w 11748700"/>
              <a:gd name="connsiteY235" fmla="*/ 2262165 h 6673820"/>
              <a:gd name="connsiteX236" fmla="*/ 6582813 w 11748700"/>
              <a:gd name="connsiteY236" fmla="*/ 2249164 h 6673820"/>
              <a:gd name="connsiteX237" fmla="*/ 6478805 w 11748700"/>
              <a:gd name="connsiteY237" fmla="*/ 2240497 h 6673820"/>
              <a:gd name="connsiteX238" fmla="*/ 5997770 w 11748700"/>
              <a:gd name="connsiteY238" fmla="*/ 2227496 h 6673820"/>
              <a:gd name="connsiteX239" fmla="*/ 5183044 w 11748700"/>
              <a:gd name="connsiteY239" fmla="*/ 2223162 h 6673820"/>
              <a:gd name="connsiteX240" fmla="*/ 4593668 w 11748700"/>
              <a:gd name="connsiteY240" fmla="*/ 2201494 h 6673820"/>
              <a:gd name="connsiteX241" fmla="*/ 4467992 w 11748700"/>
              <a:gd name="connsiteY241" fmla="*/ 2188493 h 6673820"/>
              <a:gd name="connsiteX242" fmla="*/ 4277311 w 11748700"/>
              <a:gd name="connsiteY242" fmla="*/ 2171158 h 6673820"/>
              <a:gd name="connsiteX243" fmla="*/ 4207973 w 11748700"/>
              <a:gd name="connsiteY243" fmla="*/ 2162491 h 6673820"/>
              <a:gd name="connsiteX244" fmla="*/ 4168970 w 11748700"/>
              <a:gd name="connsiteY244" fmla="*/ 2153824 h 6673820"/>
              <a:gd name="connsiteX245" fmla="*/ 3722604 w 11748700"/>
              <a:gd name="connsiteY245" fmla="*/ 2145156 h 6673820"/>
              <a:gd name="connsiteX246" fmla="*/ 3627264 w 11748700"/>
              <a:gd name="connsiteY246" fmla="*/ 2136489 h 6673820"/>
              <a:gd name="connsiteX247" fmla="*/ 3592595 w 11748700"/>
              <a:gd name="connsiteY247" fmla="*/ 2123488 h 6673820"/>
              <a:gd name="connsiteX248" fmla="*/ 3471253 w 11748700"/>
              <a:gd name="connsiteY248" fmla="*/ 2101820 h 6673820"/>
              <a:gd name="connsiteX249" fmla="*/ 3349911 w 11748700"/>
              <a:gd name="connsiteY249" fmla="*/ 2054150 h 6673820"/>
              <a:gd name="connsiteX250" fmla="*/ 3228568 w 11748700"/>
              <a:gd name="connsiteY250" fmla="*/ 2006480 h 6673820"/>
              <a:gd name="connsiteX251" fmla="*/ 3206900 w 11748700"/>
              <a:gd name="connsiteY251" fmla="*/ 1989145 h 6673820"/>
              <a:gd name="connsiteX252" fmla="*/ 3163564 w 11748700"/>
              <a:gd name="connsiteY252" fmla="*/ 1967477 h 6673820"/>
              <a:gd name="connsiteX253" fmla="*/ 3124561 w 11748700"/>
              <a:gd name="connsiteY253" fmla="*/ 1932808 h 6673820"/>
              <a:gd name="connsiteX254" fmla="*/ 3094225 w 11748700"/>
              <a:gd name="connsiteY254" fmla="*/ 1911139 h 6673820"/>
              <a:gd name="connsiteX255" fmla="*/ 3020553 w 11748700"/>
              <a:gd name="connsiteY255" fmla="*/ 1850468 h 6673820"/>
              <a:gd name="connsiteX256" fmla="*/ 2994551 w 11748700"/>
              <a:gd name="connsiteY256" fmla="*/ 1828800 h 6673820"/>
              <a:gd name="connsiteX257" fmla="*/ 2977217 w 11748700"/>
              <a:gd name="connsiteY257" fmla="*/ 1807132 h 6673820"/>
              <a:gd name="connsiteX258" fmla="*/ 2964216 w 11748700"/>
              <a:gd name="connsiteY258" fmla="*/ 1794131 h 6673820"/>
              <a:gd name="connsiteX259" fmla="*/ 2951215 w 11748700"/>
              <a:gd name="connsiteY259" fmla="*/ 1768129 h 6673820"/>
              <a:gd name="connsiteX260" fmla="*/ 2933880 w 11748700"/>
              <a:gd name="connsiteY260" fmla="*/ 1746461 h 6673820"/>
              <a:gd name="connsiteX261" fmla="*/ 2916546 w 11748700"/>
              <a:gd name="connsiteY261" fmla="*/ 1720459 h 6673820"/>
              <a:gd name="connsiteX262" fmla="*/ 2899211 w 11748700"/>
              <a:gd name="connsiteY262" fmla="*/ 1703124 h 6673820"/>
              <a:gd name="connsiteX263" fmla="*/ 2890544 w 11748700"/>
              <a:gd name="connsiteY263" fmla="*/ 1690123 h 6673820"/>
              <a:gd name="connsiteX264" fmla="*/ 2829873 w 11748700"/>
              <a:gd name="connsiteY264" fmla="*/ 1607784 h 6673820"/>
              <a:gd name="connsiteX265" fmla="*/ 2816872 w 11748700"/>
              <a:gd name="connsiteY265" fmla="*/ 1577448 h 6673820"/>
              <a:gd name="connsiteX266" fmla="*/ 2812538 w 11748700"/>
              <a:gd name="connsiteY266" fmla="*/ 1542779 h 6673820"/>
              <a:gd name="connsiteX267" fmla="*/ 2808204 w 11748700"/>
              <a:gd name="connsiteY267" fmla="*/ 1430104 h 6673820"/>
              <a:gd name="connsiteX268" fmla="*/ 2799537 w 11748700"/>
              <a:gd name="connsiteY268" fmla="*/ 1391101 h 6673820"/>
              <a:gd name="connsiteX269" fmla="*/ 2795203 w 11748700"/>
              <a:gd name="connsiteY269" fmla="*/ 1343431 h 6673820"/>
              <a:gd name="connsiteX270" fmla="*/ 2786536 w 11748700"/>
              <a:gd name="connsiteY270" fmla="*/ 1300095 h 6673820"/>
              <a:gd name="connsiteX271" fmla="*/ 2773535 w 11748700"/>
              <a:gd name="connsiteY271" fmla="*/ 1152751 h 6673820"/>
              <a:gd name="connsiteX272" fmla="*/ 2769202 w 11748700"/>
              <a:gd name="connsiteY272" fmla="*/ 1135416 h 6673820"/>
              <a:gd name="connsiteX273" fmla="*/ 2777869 w 11748700"/>
              <a:gd name="connsiteY273" fmla="*/ 996739 h 6673820"/>
              <a:gd name="connsiteX274" fmla="*/ 2786536 w 11748700"/>
              <a:gd name="connsiteY274" fmla="*/ 966404 h 6673820"/>
              <a:gd name="connsiteX275" fmla="*/ 2812538 w 11748700"/>
              <a:gd name="connsiteY275" fmla="*/ 905733 h 6673820"/>
              <a:gd name="connsiteX276" fmla="*/ 2847207 w 11748700"/>
              <a:gd name="connsiteY276" fmla="*/ 862396 h 6673820"/>
              <a:gd name="connsiteX277" fmla="*/ 2864542 w 11748700"/>
              <a:gd name="connsiteY277" fmla="*/ 840728 h 6673820"/>
              <a:gd name="connsiteX278" fmla="*/ 2881876 w 11748700"/>
              <a:gd name="connsiteY278" fmla="*/ 827727 h 6673820"/>
              <a:gd name="connsiteX279" fmla="*/ 2894877 w 11748700"/>
              <a:gd name="connsiteY279" fmla="*/ 819060 h 6673820"/>
              <a:gd name="connsiteX280" fmla="*/ 2912212 w 11748700"/>
              <a:gd name="connsiteY280" fmla="*/ 801725 h 6673820"/>
              <a:gd name="connsiteX281" fmla="*/ 3003219 w 11748700"/>
              <a:gd name="connsiteY281" fmla="*/ 775723 h 6673820"/>
              <a:gd name="connsiteX282" fmla="*/ 3115893 w 11748700"/>
              <a:gd name="connsiteY282" fmla="*/ 749721 h 6673820"/>
              <a:gd name="connsiteX283" fmla="*/ 3137562 w 11748700"/>
              <a:gd name="connsiteY283" fmla="*/ 741054 h 6673820"/>
              <a:gd name="connsiteX284" fmla="*/ 3163564 w 11748700"/>
              <a:gd name="connsiteY284" fmla="*/ 732387 h 6673820"/>
              <a:gd name="connsiteX285" fmla="*/ 3219901 w 11748700"/>
              <a:gd name="connsiteY285" fmla="*/ 702051 h 6673820"/>
              <a:gd name="connsiteX286" fmla="*/ 3237236 w 11748700"/>
              <a:gd name="connsiteY286" fmla="*/ 689050 h 6673820"/>
              <a:gd name="connsiteX287" fmla="*/ 3293573 w 11748700"/>
              <a:gd name="connsiteY287" fmla="*/ 663048 h 6673820"/>
              <a:gd name="connsiteX288" fmla="*/ 3323909 w 11748700"/>
              <a:gd name="connsiteY288" fmla="*/ 650047 h 6673820"/>
              <a:gd name="connsiteX289" fmla="*/ 3362911 w 11748700"/>
              <a:gd name="connsiteY289" fmla="*/ 641380 h 6673820"/>
              <a:gd name="connsiteX290" fmla="*/ 3488587 w 11748700"/>
              <a:gd name="connsiteY290" fmla="*/ 619712 h 6673820"/>
              <a:gd name="connsiteX291" fmla="*/ 3644599 w 11748700"/>
              <a:gd name="connsiteY291" fmla="*/ 598044 h 6673820"/>
              <a:gd name="connsiteX292" fmla="*/ 3731272 w 11748700"/>
              <a:gd name="connsiteY292" fmla="*/ 589376 h 6673820"/>
              <a:gd name="connsiteX293" fmla="*/ 3809277 w 11748700"/>
              <a:gd name="connsiteY293" fmla="*/ 576375 h 6673820"/>
              <a:gd name="connsiteX294" fmla="*/ 3891617 w 11748700"/>
              <a:gd name="connsiteY294" fmla="*/ 567708 h 6673820"/>
              <a:gd name="connsiteX295" fmla="*/ 4359651 w 11748700"/>
              <a:gd name="connsiteY295" fmla="*/ 533039 h 6673820"/>
              <a:gd name="connsiteX296" fmla="*/ 4428989 w 11748700"/>
              <a:gd name="connsiteY296" fmla="*/ 520038 h 6673820"/>
              <a:gd name="connsiteX297" fmla="*/ 4554665 w 11748700"/>
              <a:gd name="connsiteY297" fmla="*/ 507037 h 6673820"/>
              <a:gd name="connsiteX298" fmla="*/ 4654339 w 11748700"/>
              <a:gd name="connsiteY298" fmla="*/ 485369 h 6673820"/>
              <a:gd name="connsiteX299" fmla="*/ 4758347 w 11748700"/>
              <a:gd name="connsiteY299" fmla="*/ 437699 h 6673820"/>
              <a:gd name="connsiteX300" fmla="*/ 4888356 w 11748700"/>
              <a:gd name="connsiteY300" fmla="*/ 416030 h 6673820"/>
              <a:gd name="connsiteX301" fmla="*/ 5105039 w 11748700"/>
              <a:gd name="connsiteY301" fmla="*/ 364027 h 6673820"/>
              <a:gd name="connsiteX302" fmla="*/ 5209046 w 11748700"/>
              <a:gd name="connsiteY302" fmla="*/ 351026 h 6673820"/>
              <a:gd name="connsiteX303" fmla="*/ 5386726 w 11748700"/>
              <a:gd name="connsiteY303" fmla="*/ 329357 h 6673820"/>
              <a:gd name="connsiteX304" fmla="*/ 5560072 w 11748700"/>
              <a:gd name="connsiteY304" fmla="*/ 320690 h 6673820"/>
              <a:gd name="connsiteX305" fmla="*/ 5742085 w 11748700"/>
              <a:gd name="connsiteY305" fmla="*/ 312023 h 6673820"/>
              <a:gd name="connsiteX306" fmla="*/ 5958767 w 11748700"/>
              <a:gd name="connsiteY306" fmla="*/ 307689 h 6673820"/>
              <a:gd name="connsiteX307" fmla="*/ 6114779 w 11748700"/>
              <a:gd name="connsiteY307" fmla="*/ 303355 h 6673820"/>
              <a:gd name="connsiteX308" fmla="*/ 6270790 w 11748700"/>
              <a:gd name="connsiteY308" fmla="*/ 281687 h 6673820"/>
              <a:gd name="connsiteX309" fmla="*/ 6392132 w 11748700"/>
              <a:gd name="connsiteY309" fmla="*/ 268686 h 6673820"/>
              <a:gd name="connsiteX310" fmla="*/ 6695488 w 11748700"/>
              <a:gd name="connsiteY310" fmla="*/ 260019 h 6673820"/>
              <a:gd name="connsiteX311" fmla="*/ 6764826 w 11748700"/>
              <a:gd name="connsiteY311" fmla="*/ 251352 h 6673820"/>
              <a:gd name="connsiteX312" fmla="*/ 6907837 w 11748700"/>
              <a:gd name="connsiteY312" fmla="*/ 238351 h 6673820"/>
              <a:gd name="connsiteX313" fmla="*/ 6959840 w 11748700"/>
              <a:gd name="connsiteY313" fmla="*/ 229683 h 6673820"/>
              <a:gd name="connsiteX314" fmla="*/ 6998843 w 11748700"/>
              <a:gd name="connsiteY314" fmla="*/ 212349 h 6673820"/>
              <a:gd name="connsiteX315" fmla="*/ 7115852 w 11748700"/>
              <a:gd name="connsiteY315" fmla="*/ 199348 h 6673820"/>
              <a:gd name="connsiteX316" fmla="*/ 7159188 w 11748700"/>
              <a:gd name="connsiteY316" fmla="*/ 186347 h 6673820"/>
              <a:gd name="connsiteX317" fmla="*/ 7189524 w 11748700"/>
              <a:gd name="connsiteY317" fmla="*/ 182013 h 6673820"/>
              <a:gd name="connsiteX318" fmla="*/ 7380204 w 11748700"/>
              <a:gd name="connsiteY318" fmla="*/ 173346 h 6673820"/>
              <a:gd name="connsiteX319" fmla="*/ 7440875 w 11748700"/>
              <a:gd name="connsiteY319" fmla="*/ 164679 h 6673820"/>
              <a:gd name="connsiteX320" fmla="*/ 7466877 w 11748700"/>
              <a:gd name="connsiteY320" fmla="*/ 156011 h 6673820"/>
              <a:gd name="connsiteX321" fmla="*/ 7514548 w 11748700"/>
              <a:gd name="connsiteY321" fmla="*/ 143010 h 6673820"/>
              <a:gd name="connsiteX322" fmla="*/ 7527548 w 11748700"/>
              <a:gd name="connsiteY322" fmla="*/ 134343 h 6673820"/>
              <a:gd name="connsiteX323" fmla="*/ 7570885 w 11748700"/>
              <a:gd name="connsiteY323" fmla="*/ 121342 h 6673820"/>
              <a:gd name="connsiteX324" fmla="*/ 7609888 w 11748700"/>
              <a:gd name="connsiteY324" fmla="*/ 104008 h 6673820"/>
              <a:gd name="connsiteX325" fmla="*/ 7726896 w 11748700"/>
              <a:gd name="connsiteY325" fmla="*/ 82339 h 6673820"/>
              <a:gd name="connsiteX326" fmla="*/ 7752898 w 11748700"/>
              <a:gd name="connsiteY326" fmla="*/ 78006 h 6673820"/>
              <a:gd name="connsiteX327" fmla="*/ 7787567 w 11748700"/>
              <a:gd name="connsiteY327" fmla="*/ 73672 h 6673820"/>
              <a:gd name="connsiteX328" fmla="*/ 7804902 w 11748700"/>
              <a:gd name="connsiteY328" fmla="*/ 69338 h 6673820"/>
              <a:gd name="connsiteX329" fmla="*/ 7913243 w 11748700"/>
              <a:gd name="connsiteY329" fmla="*/ 65005 h 6673820"/>
              <a:gd name="connsiteX330" fmla="*/ 8021584 w 11748700"/>
              <a:gd name="connsiteY330" fmla="*/ 47670 h 6673820"/>
              <a:gd name="connsiteX331" fmla="*/ 8064921 w 11748700"/>
              <a:gd name="connsiteY331" fmla="*/ 34669 h 6673820"/>
              <a:gd name="connsiteX332" fmla="*/ 8099590 w 11748700"/>
              <a:gd name="connsiteY332" fmla="*/ 21668 h 6673820"/>
              <a:gd name="connsiteX333" fmla="*/ 8121258 w 11748700"/>
              <a:gd name="connsiteY333" fmla="*/ 13001 h 6673820"/>
              <a:gd name="connsiteX334" fmla="*/ 8134259 w 11748700"/>
              <a:gd name="connsiteY334" fmla="*/ 8667 h 6673820"/>
              <a:gd name="connsiteX335" fmla="*/ 8155928 w 11748700"/>
              <a:gd name="connsiteY335" fmla="*/ 0 h 6673820"/>
              <a:gd name="connsiteX336" fmla="*/ 8216599 w 11748700"/>
              <a:gd name="connsiteY336" fmla="*/ 4334 h 6673820"/>
              <a:gd name="connsiteX337" fmla="*/ 8238267 w 11748700"/>
              <a:gd name="connsiteY337" fmla="*/ 13001 h 6673820"/>
              <a:gd name="connsiteX338" fmla="*/ 8272936 w 11748700"/>
              <a:gd name="connsiteY338" fmla="*/ 17335 h 6673820"/>
              <a:gd name="connsiteX339" fmla="*/ 8303272 w 11748700"/>
              <a:gd name="connsiteY339" fmla="*/ 30336 h 6673820"/>
              <a:gd name="connsiteX340" fmla="*/ 8337941 w 11748700"/>
              <a:gd name="connsiteY340" fmla="*/ 34669 h 6673820"/>
              <a:gd name="connsiteX341" fmla="*/ 8476618 w 11748700"/>
              <a:gd name="connsiteY341" fmla="*/ 43337 h 6673820"/>
              <a:gd name="connsiteX342" fmla="*/ 8576292 w 11748700"/>
              <a:gd name="connsiteY342" fmla="*/ 47670 h 6673820"/>
              <a:gd name="connsiteX343" fmla="*/ 8671632 w 11748700"/>
              <a:gd name="connsiteY343" fmla="*/ 69338 h 6673820"/>
              <a:gd name="connsiteX344" fmla="*/ 8762639 w 11748700"/>
              <a:gd name="connsiteY344" fmla="*/ 78006 h 6673820"/>
              <a:gd name="connsiteX345" fmla="*/ 8892648 w 11748700"/>
              <a:gd name="connsiteY345" fmla="*/ 104008 h 6673820"/>
              <a:gd name="connsiteX346" fmla="*/ 8948985 w 11748700"/>
              <a:gd name="connsiteY346" fmla="*/ 117009 h 6673820"/>
              <a:gd name="connsiteX347" fmla="*/ 9187336 w 11748700"/>
              <a:gd name="connsiteY347" fmla="*/ 156011 h 6673820"/>
              <a:gd name="connsiteX348" fmla="*/ 9282676 w 11748700"/>
              <a:gd name="connsiteY348" fmla="*/ 173346 h 6673820"/>
              <a:gd name="connsiteX349" fmla="*/ 9404019 w 11748700"/>
              <a:gd name="connsiteY349" fmla="*/ 186347 h 6673820"/>
              <a:gd name="connsiteX350" fmla="*/ 9464690 w 11748700"/>
              <a:gd name="connsiteY350" fmla="*/ 195014 h 6673820"/>
              <a:gd name="connsiteX351" fmla="*/ 9698707 w 11748700"/>
              <a:gd name="connsiteY351" fmla="*/ 216683 h 6673820"/>
              <a:gd name="connsiteX352" fmla="*/ 9785380 w 11748700"/>
              <a:gd name="connsiteY352" fmla="*/ 229683 h 6673820"/>
              <a:gd name="connsiteX353" fmla="*/ 9885054 w 11748700"/>
              <a:gd name="connsiteY353" fmla="*/ 251352 h 6673820"/>
              <a:gd name="connsiteX354" fmla="*/ 9958726 w 11748700"/>
              <a:gd name="connsiteY354" fmla="*/ 255685 h 6673820"/>
              <a:gd name="connsiteX355" fmla="*/ 10114737 w 11748700"/>
              <a:gd name="connsiteY355" fmla="*/ 260019 h 6673820"/>
              <a:gd name="connsiteX356" fmla="*/ 10205744 w 11748700"/>
              <a:gd name="connsiteY356" fmla="*/ 273020 h 6673820"/>
              <a:gd name="connsiteX357" fmla="*/ 10357421 w 11748700"/>
              <a:gd name="connsiteY357" fmla="*/ 281687 h 6673820"/>
              <a:gd name="connsiteX358" fmla="*/ 10405092 w 11748700"/>
              <a:gd name="connsiteY358" fmla="*/ 286021 h 6673820"/>
              <a:gd name="connsiteX359" fmla="*/ 10452762 w 11748700"/>
              <a:gd name="connsiteY359" fmla="*/ 299022 h 6673820"/>
              <a:gd name="connsiteX360" fmla="*/ 10483097 w 11748700"/>
              <a:gd name="connsiteY360" fmla="*/ 303355 h 6673820"/>
              <a:gd name="connsiteX361" fmla="*/ 10552436 w 11748700"/>
              <a:gd name="connsiteY361" fmla="*/ 312023 h 6673820"/>
              <a:gd name="connsiteX362" fmla="*/ 10634775 w 11748700"/>
              <a:gd name="connsiteY362" fmla="*/ 333691 h 6673820"/>
              <a:gd name="connsiteX363" fmla="*/ 10717114 w 11748700"/>
              <a:gd name="connsiteY363" fmla="*/ 342358 h 6673820"/>
              <a:gd name="connsiteX364" fmla="*/ 10773452 w 11748700"/>
              <a:gd name="connsiteY364" fmla="*/ 364027 h 6673820"/>
              <a:gd name="connsiteX365" fmla="*/ 10842790 w 11748700"/>
              <a:gd name="connsiteY365" fmla="*/ 385695 h 6673820"/>
              <a:gd name="connsiteX366" fmla="*/ 10903461 w 11748700"/>
              <a:gd name="connsiteY366" fmla="*/ 390028 h 6673820"/>
              <a:gd name="connsiteX367" fmla="*/ 10981467 w 11748700"/>
              <a:gd name="connsiteY367" fmla="*/ 424698 h 6673820"/>
              <a:gd name="connsiteX368" fmla="*/ 11050805 w 11748700"/>
              <a:gd name="connsiteY368" fmla="*/ 442032 h 6673820"/>
              <a:gd name="connsiteX369" fmla="*/ 11133145 w 11748700"/>
              <a:gd name="connsiteY369" fmla="*/ 476701 h 6673820"/>
              <a:gd name="connsiteX370" fmla="*/ 11154813 w 11748700"/>
              <a:gd name="connsiteY370" fmla="*/ 485369 h 6673820"/>
              <a:gd name="connsiteX371" fmla="*/ 11232819 w 11748700"/>
              <a:gd name="connsiteY371" fmla="*/ 533039 h 6673820"/>
              <a:gd name="connsiteX372" fmla="*/ 11258820 w 11748700"/>
              <a:gd name="connsiteY372" fmla="*/ 554707 h 6673820"/>
              <a:gd name="connsiteX373" fmla="*/ 11328159 w 11748700"/>
              <a:gd name="connsiteY373" fmla="*/ 645714 h 6673820"/>
              <a:gd name="connsiteX374" fmla="*/ 11371495 w 11748700"/>
              <a:gd name="connsiteY374" fmla="*/ 754055 h 6673820"/>
              <a:gd name="connsiteX375" fmla="*/ 11397497 w 11748700"/>
              <a:gd name="connsiteY375" fmla="*/ 806059 h 6673820"/>
              <a:gd name="connsiteX376" fmla="*/ 11427833 w 11748700"/>
              <a:gd name="connsiteY376" fmla="*/ 931735 h 6673820"/>
              <a:gd name="connsiteX377" fmla="*/ 11458168 w 11748700"/>
              <a:gd name="connsiteY377" fmla="*/ 1014074 h 6673820"/>
              <a:gd name="connsiteX378" fmla="*/ 11462502 w 11748700"/>
              <a:gd name="connsiteY378" fmla="*/ 1087746 h 6673820"/>
              <a:gd name="connsiteX379" fmla="*/ 11475503 w 11748700"/>
              <a:gd name="connsiteY379" fmla="*/ 1126749 h 6673820"/>
              <a:gd name="connsiteX380" fmla="*/ 11488504 w 11748700"/>
              <a:gd name="connsiteY380" fmla="*/ 1330430 h 6673820"/>
              <a:gd name="connsiteX381" fmla="*/ 11523173 w 11748700"/>
              <a:gd name="connsiteY381" fmla="*/ 1677122 h 6673820"/>
              <a:gd name="connsiteX382" fmla="*/ 11518839 w 11748700"/>
              <a:gd name="connsiteY382" fmla="*/ 1954476 h 6673820"/>
              <a:gd name="connsiteX383" fmla="*/ 11510172 w 11748700"/>
              <a:gd name="connsiteY383" fmla="*/ 2084485 h 6673820"/>
              <a:gd name="connsiteX384" fmla="*/ 11518839 w 11748700"/>
              <a:gd name="connsiteY384" fmla="*/ 2283833 h 6673820"/>
              <a:gd name="connsiteX385" fmla="*/ 11583844 w 11748700"/>
              <a:gd name="connsiteY385" fmla="*/ 2379173 h 6673820"/>
              <a:gd name="connsiteX386" fmla="*/ 11605512 w 11748700"/>
              <a:gd name="connsiteY386" fmla="*/ 2439845 h 6673820"/>
              <a:gd name="connsiteX387" fmla="*/ 11609846 w 11748700"/>
              <a:gd name="connsiteY387" fmla="*/ 2487515 h 6673820"/>
              <a:gd name="connsiteX388" fmla="*/ 11622847 w 11748700"/>
              <a:gd name="connsiteY388" fmla="*/ 2556853 h 6673820"/>
              <a:gd name="connsiteX389" fmla="*/ 11618513 w 11748700"/>
              <a:gd name="connsiteY389" fmla="*/ 2786537 h 6673820"/>
              <a:gd name="connsiteX390" fmla="*/ 11614180 w 11748700"/>
              <a:gd name="connsiteY390" fmla="*/ 3089892 h 6673820"/>
              <a:gd name="connsiteX391" fmla="*/ 11596845 w 11748700"/>
              <a:gd name="connsiteY391" fmla="*/ 3211234 h 6673820"/>
              <a:gd name="connsiteX392" fmla="*/ 11583844 w 11748700"/>
              <a:gd name="connsiteY392" fmla="*/ 3328243 h 6673820"/>
              <a:gd name="connsiteX393" fmla="*/ 11575177 w 11748700"/>
              <a:gd name="connsiteY393" fmla="*/ 3423583 h 6673820"/>
              <a:gd name="connsiteX394" fmla="*/ 11562176 w 11748700"/>
              <a:gd name="connsiteY394" fmla="*/ 3666267 h 6673820"/>
              <a:gd name="connsiteX395" fmla="*/ 11575177 w 11748700"/>
              <a:gd name="connsiteY395" fmla="*/ 4025960 h 6673820"/>
              <a:gd name="connsiteX396" fmla="*/ 11592511 w 11748700"/>
              <a:gd name="connsiteY396" fmla="*/ 4108300 h 6673820"/>
              <a:gd name="connsiteX397" fmla="*/ 11631514 w 11748700"/>
              <a:gd name="connsiteY397" fmla="*/ 4333649 h 6673820"/>
              <a:gd name="connsiteX398" fmla="*/ 11653183 w 11748700"/>
              <a:gd name="connsiteY398" fmla="*/ 4411655 h 6673820"/>
              <a:gd name="connsiteX399" fmla="*/ 11666184 w 11748700"/>
              <a:gd name="connsiteY399" fmla="*/ 4498328 h 6673820"/>
              <a:gd name="connsiteX400" fmla="*/ 11674851 w 11748700"/>
              <a:gd name="connsiteY400" fmla="*/ 4541664 h 6673820"/>
              <a:gd name="connsiteX401" fmla="*/ 11687852 w 11748700"/>
              <a:gd name="connsiteY401" fmla="*/ 4658673 h 6673820"/>
              <a:gd name="connsiteX402" fmla="*/ 11692185 w 11748700"/>
              <a:gd name="connsiteY402" fmla="*/ 4715010 h 6673820"/>
              <a:gd name="connsiteX403" fmla="*/ 11700853 w 11748700"/>
              <a:gd name="connsiteY403" fmla="*/ 4771348 h 6673820"/>
              <a:gd name="connsiteX404" fmla="*/ 11709520 w 11748700"/>
              <a:gd name="connsiteY404" fmla="*/ 4923026 h 6673820"/>
              <a:gd name="connsiteX405" fmla="*/ 11718187 w 11748700"/>
              <a:gd name="connsiteY405" fmla="*/ 4983697 h 6673820"/>
              <a:gd name="connsiteX406" fmla="*/ 11726855 w 11748700"/>
              <a:gd name="connsiteY406" fmla="*/ 5079037 h 6673820"/>
              <a:gd name="connsiteX407" fmla="*/ 11731188 w 11748700"/>
              <a:gd name="connsiteY407" fmla="*/ 5105039 h 6673820"/>
              <a:gd name="connsiteX408" fmla="*/ 11744189 w 11748700"/>
              <a:gd name="connsiteY408" fmla="*/ 5230715 h 6673820"/>
              <a:gd name="connsiteX409" fmla="*/ 11726855 w 11748700"/>
              <a:gd name="connsiteY409" fmla="*/ 5690082 h 6673820"/>
              <a:gd name="connsiteX410" fmla="*/ 11687852 w 11748700"/>
              <a:gd name="connsiteY410" fmla="*/ 5785422 h 6673820"/>
              <a:gd name="connsiteX411" fmla="*/ 11670517 w 11748700"/>
              <a:gd name="connsiteY411" fmla="*/ 5815757 h 6673820"/>
              <a:gd name="connsiteX412" fmla="*/ 11601179 w 11748700"/>
              <a:gd name="connsiteY412" fmla="*/ 5859094 h 6673820"/>
              <a:gd name="connsiteX413" fmla="*/ 11458168 w 11748700"/>
              <a:gd name="connsiteY413" fmla="*/ 5919765 h 6673820"/>
              <a:gd name="connsiteX414" fmla="*/ 11401831 w 11748700"/>
              <a:gd name="connsiteY414" fmla="*/ 5963101 h 6673820"/>
              <a:gd name="connsiteX415" fmla="*/ 11297823 w 11748700"/>
              <a:gd name="connsiteY415" fmla="*/ 6032440 h 6673820"/>
              <a:gd name="connsiteX416" fmla="*/ 11258820 w 11748700"/>
              <a:gd name="connsiteY416" fmla="*/ 6075776 h 6673820"/>
              <a:gd name="connsiteX417" fmla="*/ 11198149 w 11748700"/>
              <a:gd name="connsiteY417" fmla="*/ 6123446 h 6673820"/>
              <a:gd name="connsiteX418" fmla="*/ 11098475 w 11748700"/>
              <a:gd name="connsiteY418" fmla="*/ 6210119 h 6673820"/>
              <a:gd name="connsiteX419" fmla="*/ 10942464 w 11748700"/>
              <a:gd name="connsiteY419" fmla="*/ 6327128 h 6673820"/>
              <a:gd name="connsiteX420" fmla="*/ 10634775 w 11748700"/>
              <a:gd name="connsiteY420" fmla="*/ 6461471 h 6673820"/>
              <a:gd name="connsiteX421" fmla="*/ 10461429 w 11748700"/>
              <a:gd name="connsiteY421" fmla="*/ 6478806 h 6673820"/>
              <a:gd name="connsiteX422" fmla="*/ 10041065 w 11748700"/>
              <a:gd name="connsiteY422" fmla="*/ 6487473 h 6673820"/>
              <a:gd name="connsiteX423" fmla="*/ 9967393 w 11748700"/>
              <a:gd name="connsiteY423" fmla="*/ 6491807 h 6673820"/>
              <a:gd name="connsiteX424" fmla="*/ 9885054 w 11748700"/>
              <a:gd name="connsiteY424" fmla="*/ 6509141 h 6673820"/>
              <a:gd name="connsiteX425" fmla="*/ 9798381 w 11748700"/>
              <a:gd name="connsiteY425" fmla="*/ 6522142 h 6673820"/>
              <a:gd name="connsiteX426" fmla="*/ 9681372 w 11748700"/>
              <a:gd name="connsiteY426" fmla="*/ 6548144 h 6673820"/>
              <a:gd name="connsiteX427" fmla="*/ 9486358 w 11748700"/>
              <a:gd name="connsiteY427" fmla="*/ 6574146 h 6673820"/>
              <a:gd name="connsiteX428" fmla="*/ 9278343 w 11748700"/>
              <a:gd name="connsiteY428" fmla="*/ 6613149 h 6673820"/>
              <a:gd name="connsiteX429" fmla="*/ 9209004 w 11748700"/>
              <a:gd name="connsiteY429" fmla="*/ 6630483 h 6673820"/>
              <a:gd name="connsiteX430" fmla="*/ 8775639 w 11748700"/>
              <a:gd name="connsiteY430" fmla="*/ 6647818 h 6673820"/>
              <a:gd name="connsiteX431" fmla="*/ 8463617 w 11748700"/>
              <a:gd name="connsiteY431" fmla="*/ 6656485 h 6673820"/>
              <a:gd name="connsiteX432" fmla="*/ 8368276 w 11748700"/>
              <a:gd name="connsiteY432" fmla="*/ 6660819 h 6673820"/>
              <a:gd name="connsiteX433" fmla="*/ 8216599 w 11748700"/>
              <a:gd name="connsiteY433" fmla="*/ 6665153 h 6673820"/>
              <a:gd name="connsiteX434" fmla="*/ 7848239 w 11748700"/>
              <a:gd name="connsiteY434" fmla="*/ 6656485 h 6673820"/>
              <a:gd name="connsiteX435" fmla="*/ 7800568 w 11748700"/>
              <a:gd name="connsiteY435" fmla="*/ 6652152 h 6673820"/>
              <a:gd name="connsiteX436" fmla="*/ 7748565 w 11748700"/>
              <a:gd name="connsiteY436" fmla="*/ 6643484 h 6673820"/>
              <a:gd name="connsiteX437" fmla="*/ 7614221 w 11748700"/>
              <a:gd name="connsiteY437" fmla="*/ 6634817 h 6673820"/>
              <a:gd name="connsiteX438" fmla="*/ 7432208 w 11748700"/>
              <a:gd name="connsiteY438" fmla="*/ 6600148 h 6673820"/>
              <a:gd name="connsiteX439" fmla="*/ 7319533 w 11748700"/>
              <a:gd name="connsiteY439" fmla="*/ 6574146 h 6673820"/>
              <a:gd name="connsiteX440" fmla="*/ 7276197 w 11748700"/>
              <a:gd name="connsiteY440" fmla="*/ 6569812 h 6673820"/>
              <a:gd name="connsiteX441" fmla="*/ 7011844 w 11748700"/>
              <a:gd name="connsiteY441" fmla="*/ 6548144 h 6673820"/>
              <a:gd name="connsiteX442" fmla="*/ 6925171 w 11748700"/>
              <a:gd name="connsiteY442" fmla="*/ 6565479 h 6673820"/>
              <a:gd name="connsiteX443" fmla="*/ 6912170 w 11748700"/>
              <a:gd name="connsiteY443" fmla="*/ 6569812 h 6673820"/>
              <a:gd name="connsiteX444" fmla="*/ 6890502 w 11748700"/>
              <a:gd name="connsiteY444" fmla="*/ 6582813 h 6673820"/>
              <a:gd name="connsiteX445" fmla="*/ 6795162 w 11748700"/>
              <a:gd name="connsiteY445" fmla="*/ 6634817 h 6673820"/>
              <a:gd name="connsiteX446" fmla="*/ 6691154 w 11748700"/>
              <a:gd name="connsiteY446" fmla="*/ 6643484 h 6673820"/>
              <a:gd name="connsiteX447" fmla="*/ 6617482 w 11748700"/>
              <a:gd name="connsiteY447" fmla="*/ 6656485 h 6673820"/>
              <a:gd name="connsiteX448" fmla="*/ 6582813 w 11748700"/>
              <a:gd name="connsiteY448" fmla="*/ 6665153 h 6673820"/>
              <a:gd name="connsiteX449" fmla="*/ 6548144 w 11748700"/>
              <a:gd name="connsiteY449" fmla="*/ 6669486 h 6673820"/>
              <a:gd name="connsiteX450" fmla="*/ 6517808 w 11748700"/>
              <a:gd name="connsiteY450" fmla="*/ 6673820 h 6673820"/>
              <a:gd name="connsiteX451" fmla="*/ 6015105 w 11748700"/>
              <a:gd name="connsiteY451" fmla="*/ 6669486 h 6673820"/>
              <a:gd name="connsiteX452" fmla="*/ 5915431 w 11748700"/>
              <a:gd name="connsiteY452" fmla="*/ 6647818 h 6673820"/>
              <a:gd name="connsiteX453" fmla="*/ 5538403 w 11748700"/>
              <a:gd name="connsiteY453" fmla="*/ 6652152 h 6673820"/>
              <a:gd name="connsiteX454" fmla="*/ 5196045 w 11748700"/>
              <a:gd name="connsiteY454" fmla="*/ 6634817 h 6673820"/>
              <a:gd name="connsiteX455" fmla="*/ 4489660 w 11748700"/>
              <a:gd name="connsiteY455" fmla="*/ 6608815 h 6673820"/>
              <a:gd name="connsiteX456" fmla="*/ 4311981 w 11748700"/>
              <a:gd name="connsiteY456" fmla="*/ 6582813 h 6673820"/>
              <a:gd name="connsiteX457" fmla="*/ 4090965 w 11748700"/>
              <a:gd name="connsiteY457" fmla="*/ 6552478 h 6673820"/>
              <a:gd name="connsiteX458" fmla="*/ 3999958 w 11748700"/>
              <a:gd name="connsiteY458" fmla="*/ 6513475 h 6673820"/>
              <a:gd name="connsiteX459" fmla="*/ 3666267 w 11748700"/>
              <a:gd name="connsiteY459" fmla="*/ 6448470 h 6673820"/>
              <a:gd name="connsiteX460" fmla="*/ 3588261 w 11748700"/>
              <a:gd name="connsiteY460" fmla="*/ 6439803 h 6673820"/>
              <a:gd name="connsiteX461" fmla="*/ 3336910 w 11748700"/>
              <a:gd name="connsiteY461" fmla="*/ 6405134 h 6673820"/>
              <a:gd name="connsiteX462" fmla="*/ 3003219 w 11748700"/>
              <a:gd name="connsiteY462" fmla="*/ 6340129 h 6673820"/>
              <a:gd name="connsiteX463" fmla="*/ 2825539 w 11748700"/>
              <a:gd name="connsiteY463" fmla="*/ 6309793 h 6673820"/>
              <a:gd name="connsiteX464" fmla="*/ 2678195 w 11748700"/>
              <a:gd name="connsiteY464" fmla="*/ 6288125 h 6673820"/>
              <a:gd name="connsiteX465" fmla="*/ 2500515 w 11748700"/>
              <a:gd name="connsiteY465" fmla="*/ 6305460 h 6673820"/>
              <a:gd name="connsiteX466" fmla="*/ 2439844 w 11748700"/>
              <a:gd name="connsiteY466" fmla="*/ 6314127 h 6673820"/>
              <a:gd name="connsiteX467" fmla="*/ 2244830 w 11748700"/>
              <a:gd name="connsiteY467" fmla="*/ 6361797 h 6673820"/>
              <a:gd name="connsiteX468" fmla="*/ 2088819 w 11748700"/>
              <a:gd name="connsiteY468" fmla="*/ 6383465 h 6673820"/>
              <a:gd name="connsiteX469" fmla="*/ 2015147 w 11748700"/>
              <a:gd name="connsiteY469" fmla="*/ 6400800 h 6673820"/>
              <a:gd name="connsiteX470" fmla="*/ 1950142 w 11748700"/>
              <a:gd name="connsiteY470" fmla="*/ 6409467 h 6673820"/>
              <a:gd name="connsiteX471" fmla="*/ 1815799 w 11748700"/>
              <a:gd name="connsiteY471" fmla="*/ 6444137 h 6673820"/>
              <a:gd name="connsiteX472" fmla="*/ 1681456 w 11748700"/>
              <a:gd name="connsiteY472" fmla="*/ 6452804 h 6673820"/>
              <a:gd name="connsiteX473" fmla="*/ 1473440 w 11748700"/>
              <a:gd name="connsiteY473" fmla="*/ 6431136 h 6673820"/>
              <a:gd name="connsiteX474" fmla="*/ 1369433 w 11748700"/>
              <a:gd name="connsiteY474" fmla="*/ 6418135 h 6673820"/>
              <a:gd name="connsiteX475" fmla="*/ 1287093 w 11748700"/>
              <a:gd name="connsiteY475" fmla="*/ 6405134 h 6673820"/>
              <a:gd name="connsiteX476" fmla="*/ 1239423 w 11748700"/>
              <a:gd name="connsiteY476" fmla="*/ 6396466 h 6673820"/>
              <a:gd name="connsiteX477" fmla="*/ 1165751 w 11748700"/>
              <a:gd name="connsiteY477" fmla="*/ 6370464 h 6673820"/>
              <a:gd name="connsiteX478" fmla="*/ 1053076 w 11748700"/>
              <a:gd name="connsiteY478" fmla="*/ 6335795 h 6673820"/>
              <a:gd name="connsiteX479" fmla="*/ 892731 w 11748700"/>
              <a:gd name="connsiteY479" fmla="*/ 6244789 h 6673820"/>
              <a:gd name="connsiteX480" fmla="*/ 858062 w 11748700"/>
              <a:gd name="connsiteY480" fmla="*/ 6218787 h 6673820"/>
              <a:gd name="connsiteX481" fmla="*/ 775723 w 11748700"/>
              <a:gd name="connsiteY481" fmla="*/ 6149448 h 6673820"/>
              <a:gd name="connsiteX482" fmla="*/ 719385 w 11748700"/>
              <a:gd name="connsiteY482" fmla="*/ 6023773 h 6673820"/>
              <a:gd name="connsiteX483" fmla="*/ 654381 w 11748700"/>
              <a:gd name="connsiteY483" fmla="*/ 5950101 h 6673820"/>
              <a:gd name="connsiteX484" fmla="*/ 628379 w 11748700"/>
              <a:gd name="connsiteY484" fmla="*/ 5893763 h 6673820"/>
              <a:gd name="connsiteX485" fmla="*/ 576375 w 11748700"/>
              <a:gd name="connsiteY485" fmla="*/ 5802756 h 6673820"/>
              <a:gd name="connsiteX486" fmla="*/ 489702 w 11748700"/>
              <a:gd name="connsiteY486" fmla="*/ 5620743 h 6673820"/>
              <a:gd name="connsiteX487" fmla="*/ 476701 w 11748700"/>
              <a:gd name="connsiteY487" fmla="*/ 5551405 h 6673820"/>
              <a:gd name="connsiteX488" fmla="*/ 372693 w 11748700"/>
              <a:gd name="connsiteY488" fmla="*/ 5317388 h 6673820"/>
              <a:gd name="connsiteX489" fmla="*/ 359693 w 11748700"/>
              <a:gd name="connsiteY489" fmla="*/ 5269718 h 6673820"/>
              <a:gd name="connsiteX490" fmla="*/ 329357 w 11748700"/>
              <a:gd name="connsiteY490" fmla="*/ 5183045 h 6673820"/>
              <a:gd name="connsiteX491" fmla="*/ 281687 w 11748700"/>
              <a:gd name="connsiteY491" fmla="*/ 5083371 h 6673820"/>
              <a:gd name="connsiteX492" fmla="*/ 251351 w 11748700"/>
              <a:gd name="connsiteY492" fmla="*/ 5009699 h 6673820"/>
              <a:gd name="connsiteX493" fmla="*/ 238350 w 11748700"/>
              <a:gd name="connsiteY493" fmla="*/ 4970696 h 6673820"/>
              <a:gd name="connsiteX494" fmla="*/ 212348 w 11748700"/>
              <a:gd name="connsiteY494" fmla="*/ 4936027 h 6673820"/>
              <a:gd name="connsiteX495" fmla="*/ 177679 w 11748700"/>
              <a:gd name="connsiteY495" fmla="*/ 4849354 h 6673820"/>
              <a:gd name="connsiteX496" fmla="*/ 125675 w 11748700"/>
              <a:gd name="connsiteY496" fmla="*/ 4745346 h 6673820"/>
              <a:gd name="connsiteX497" fmla="*/ 99674 w 11748700"/>
              <a:gd name="connsiteY497" fmla="*/ 4654339 h 6673820"/>
              <a:gd name="connsiteX498" fmla="*/ 73672 w 11748700"/>
              <a:gd name="connsiteY498" fmla="*/ 4602336 h 6673820"/>
              <a:gd name="connsiteX499" fmla="*/ 69338 w 11748700"/>
              <a:gd name="connsiteY499" fmla="*/ 4580667 h 6673820"/>
              <a:gd name="connsiteX500" fmla="*/ 47670 w 11748700"/>
              <a:gd name="connsiteY500" fmla="*/ 4537331 h 6673820"/>
              <a:gd name="connsiteX501" fmla="*/ 39002 w 11748700"/>
              <a:gd name="connsiteY501" fmla="*/ 4515663 h 6673820"/>
              <a:gd name="connsiteX502" fmla="*/ 34669 w 11748700"/>
              <a:gd name="connsiteY502" fmla="*/ 4493994 h 6673820"/>
              <a:gd name="connsiteX503" fmla="*/ 30335 w 11748700"/>
              <a:gd name="connsiteY503" fmla="*/ 4450658 h 6673820"/>
              <a:gd name="connsiteX504" fmla="*/ 21668 w 11748700"/>
              <a:gd name="connsiteY504" fmla="*/ 4428990 h 6673820"/>
              <a:gd name="connsiteX505" fmla="*/ 13001 w 11748700"/>
              <a:gd name="connsiteY505" fmla="*/ 4359651 h 6673820"/>
              <a:gd name="connsiteX506" fmla="*/ 0 w 11748700"/>
              <a:gd name="connsiteY506" fmla="*/ 4238309 h 6673820"/>
              <a:gd name="connsiteX507" fmla="*/ 4333 w 11748700"/>
              <a:gd name="connsiteY507" fmla="*/ 4025960 h 6673820"/>
              <a:gd name="connsiteX508" fmla="*/ 13001 w 11748700"/>
              <a:gd name="connsiteY508" fmla="*/ 3999958 h 6673820"/>
              <a:gd name="connsiteX509" fmla="*/ 17334 w 11748700"/>
              <a:gd name="connsiteY509" fmla="*/ 3973956 h 6673820"/>
              <a:gd name="connsiteX510" fmla="*/ 26002 w 11748700"/>
              <a:gd name="connsiteY510" fmla="*/ 3930620 h 6673820"/>
              <a:gd name="connsiteX511" fmla="*/ 34669 w 11748700"/>
              <a:gd name="connsiteY511" fmla="*/ 3878616 h 6673820"/>
              <a:gd name="connsiteX512" fmla="*/ 43336 w 11748700"/>
              <a:gd name="connsiteY512" fmla="*/ 3861282 h 6673820"/>
              <a:gd name="connsiteX513" fmla="*/ 47670 w 11748700"/>
              <a:gd name="connsiteY513" fmla="*/ 3843947 h 6673820"/>
              <a:gd name="connsiteX514" fmla="*/ 56337 w 11748700"/>
              <a:gd name="connsiteY514" fmla="*/ 3826612 h 6673820"/>
              <a:gd name="connsiteX515" fmla="*/ 69338 w 11748700"/>
              <a:gd name="connsiteY515" fmla="*/ 3787610 h 6673820"/>
              <a:gd name="connsiteX516" fmla="*/ 78005 w 11748700"/>
              <a:gd name="connsiteY516" fmla="*/ 3770275 h 6673820"/>
              <a:gd name="connsiteX517" fmla="*/ 95340 w 11748700"/>
              <a:gd name="connsiteY517" fmla="*/ 3718271 h 6673820"/>
              <a:gd name="connsiteX518" fmla="*/ 104007 w 11748700"/>
              <a:gd name="connsiteY518" fmla="*/ 3696603 h 6673820"/>
              <a:gd name="connsiteX519" fmla="*/ 151677 w 11748700"/>
              <a:gd name="connsiteY519" fmla="*/ 3657600 h 6673820"/>
              <a:gd name="connsiteX520" fmla="*/ 294688 w 11748700"/>
              <a:gd name="connsiteY520" fmla="*/ 3661934 h 6673820"/>
              <a:gd name="connsiteX521" fmla="*/ 359693 w 11748700"/>
              <a:gd name="connsiteY521" fmla="*/ 3692269 h 6673820"/>
              <a:gd name="connsiteX522" fmla="*/ 377027 w 11748700"/>
              <a:gd name="connsiteY522" fmla="*/ 3709604 h 6673820"/>
              <a:gd name="connsiteX523" fmla="*/ 437698 w 11748700"/>
              <a:gd name="connsiteY523" fmla="*/ 3726938 h 6673820"/>
              <a:gd name="connsiteX524" fmla="*/ 446366 w 11748700"/>
              <a:gd name="connsiteY524" fmla="*/ 3731272 h 6673820"/>
              <a:gd name="connsiteX525" fmla="*/ 437698 w 11748700"/>
              <a:gd name="connsiteY525" fmla="*/ 3765941 h 6673820"/>
              <a:gd name="connsiteX0" fmla="*/ 212348 w 11748700"/>
              <a:gd name="connsiteY0" fmla="*/ 1321763 h 6673820"/>
              <a:gd name="connsiteX1" fmla="*/ 169012 w 11748700"/>
              <a:gd name="connsiteY1" fmla="*/ 1365100 h 6673820"/>
              <a:gd name="connsiteX2" fmla="*/ 156011 w 11748700"/>
              <a:gd name="connsiteY2" fmla="*/ 1395435 h 6673820"/>
              <a:gd name="connsiteX3" fmla="*/ 134343 w 11748700"/>
              <a:gd name="connsiteY3" fmla="*/ 1421437 h 6673820"/>
              <a:gd name="connsiteX4" fmla="*/ 125675 w 11748700"/>
              <a:gd name="connsiteY4" fmla="*/ 1456106 h 6673820"/>
              <a:gd name="connsiteX5" fmla="*/ 108341 w 11748700"/>
              <a:gd name="connsiteY5" fmla="*/ 1499443 h 6673820"/>
              <a:gd name="connsiteX6" fmla="*/ 82339 w 11748700"/>
              <a:gd name="connsiteY6" fmla="*/ 1668455 h 6673820"/>
              <a:gd name="connsiteX7" fmla="*/ 104007 w 11748700"/>
              <a:gd name="connsiteY7" fmla="*/ 2088819 h 6673820"/>
              <a:gd name="connsiteX8" fmla="*/ 125675 w 11748700"/>
              <a:gd name="connsiteY8" fmla="*/ 2127822 h 6673820"/>
              <a:gd name="connsiteX9" fmla="*/ 121342 w 11748700"/>
              <a:gd name="connsiteY9" fmla="*/ 2275166 h 6673820"/>
              <a:gd name="connsiteX10" fmla="*/ 160345 w 11748700"/>
              <a:gd name="connsiteY10" fmla="*/ 2435511 h 6673820"/>
              <a:gd name="connsiteX11" fmla="*/ 177679 w 11748700"/>
              <a:gd name="connsiteY11" fmla="*/ 2478847 h 6673820"/>
              <a:gd name="connsiteX12" fmla="*/ 182013 w 11748700"/>
              <a:gd name="connsiteY12" fmla="*/ 2500516 h 6673820"/>
              <a:gd name="connsiteX13" fmla="*/ 195014 w 11748700"/>
              <a:gd name="connsiteY13" fmla="*/ 2556853 h 6673820"/>
              <a:gd name="connsiteX14" fmla="*/ 212348 w 11748700"/>
              <a:gd name="connsiteY14" fmla="*/ 2643526 h 6673820"/>
              <a:gd name="connsiteX15" fmla="*/ 251351 w 11748700"/>
              <a:gd name="connsiteY15" fmla="*/ 2790870 h 6673820"/>
              <a:gd name="connsiteX16" fmla="*/ 290354 w 11748700"/>
              <a:gd name="connsiteY16" fmla="*/ 2916546 h 6673820"/>
              <a:gd name="connsiteX17" fmla="*/ 325023 w 11748700"/>
              <a:gd name="connsiteY17" fmla="*/ 3089892 h 6673820"/>
              <a:gd name="connsiteX18" fmla="*/ 338024 w 11748700"/>
              <a:gd name="connsiteY18" fmla="*/ 3193900 h 6673820"/>
              <a:gd name="connsiteX19" fmla="*/ 346692 w 11748700"/>
              <a:gd name="connsiteY19" fmla="*/ 3609930 h 6673820"/>
              <a:gd name="connsiteX20" fmla="*/ 507037 w 11748700"/>
              <a:gd name="connsiteY20" fmla="*/ 3861282 h 6673820"/>
              <a:gd name="connsiteX21" fmla="*/ 615378 w 11748700"/>
              <a:gd name="connsiteY21" fmla="*/ 4008626 h 6673820"/>
              <a:gd name="connsiteX22" fmla="*/ 710718 w 11748700"/>
              <a:gd name="connsiteY22" fmla="*/ 4164637 h 6673820"/>
              <a:gd name="connsiteX23" fmla="*/ 992405 w 11748700"/>
              <a:gd name="connsiteY23" fmla="*/ 4428990 h 6673820"/>
              <a:gd name="connsiteX24" fmla="*/ 1044409 w 11748700"/>
              <a:gd name="connsiteY24" fmla="*/ 4524330 h 6673820"/>
              <a:gd name="connsiteX25" fmla="*/ 1174419 w 11748700"/>
              <a:gd name="connsiteY25" fmla="*/ 4684675 h 6673820"/>
              <a:gd name="connsiteX26" fmla="*/ 1235090 w 11748700"/>
              <a:gd name="connsiteY26" fmla="*/ 4741012 h 6673820"/>
              <a:gd name="connsiteX27" fmla="*/ 1547112 w 11748700"/>
              <a:gd name="connsiteY27" fmla="*/ 4901357 h 6673820"/>
              <a:gd name="connsiteX28" fmla="*/ 1607784 w 11748700"/>
              <a:gd name="connsiteY28" fmla="*/ 4936027 h 6673820"/>
              <a:gd name="connsiteX29" fmla="*/ 1711791 w 11748700"/>
              <a:gd name="connsiteY29" fmla="*/ 4949028 h 6673820"/>
              <a:gd name="connsiteX30" fmla="*/ 1820132 w 11748700"/>
              <a:gd name="connsiteY30" fmla="*/ 4966362 h 6673820"/>
              <a:gd name="connsiteX31" fmla="*/ 2049816 w 11748700"/>
              <a:gd name="connsiteY31" fmla="*/ 4996698 h 6673820"/>
              <a:gd name="connsiteX32" fmla="*/ 2153823 w 11748700"/>
              <a:gd name="connsiteY32" fmla="*/ 5018366 h 6673820"/>
              <a:gd name="connsiteX33" fmla="*/ 2218828 w 11748700"/>
              <a:gd name="connsiteY33" fmla="*/ 5027033 h 6673820"/>
              <a:gd name="connsiteX34" fmla="*/ 2331503 w 11748700"/>
              <a:gd name="connsiteY34" fmla="*/ 5040034 h 6673820"/>
              <a:gd name="connsiteX35" fmla="*/ 2444178 w 11748700"/>
              <a:gd name="connsiteY35" fmla="*/ 5057369 h 6673820"/>
              <a:gd name="connsiteX36" fmla="*/ 2587188 w 11748700"/>
              <a:gd name="connsiteY36" fmla="*/ 5083371 h 6673820"/>
              <a:gd name="connsiteX37" fmla="*/ 2643526 w 11748700"/>
              <a:gd name="connsiteY37" fmla="*/ 5092038 h 6673820"/>
              <a:gd name="connsiteX38" fmla="*/ 2730199 w 11748700"/>
              <a:gd name="connsiteY38" fmla="*/ 5096372 h 6673820"/>
              <a:gd name="connsiteX39" fmla="*/ 2786536 w 11748700"/>
              <a:gd name="connsiteY39" fmla="*/ 5105039 h 6673820"/>
              <a:gd name="connsiteX40" fmla="*/ 2916546 w 11748700"/>
              <a:gd name="connsiteY40" fmla="*/ 5092038 h 6673820"/>
              <a:gd name="connsiteX41" fmla="*/ 2977217 w 11748700"/>
              <a:gd name="connsiteY41" fmla="*/ 5070370 h 6673820"/>
              <a:gd name="connsiteX42" fmla="*/ 3033554 w 11748700"/>
              <a:gd name="connsiteY42" fmla="*/ 5057369 h 6673820"/>
              <a:gd name="connsiteX43" fmla="*/ 3115893 w 11748700"/>
              <a:gd name="connsiteY43" fmla="*/ 5048701 h 6673820"/>
              <a:gd name="connsiteX44" fmla="*/ 3250237 w 11748700"/>
              <a:gd name="connsiteY44" fmla="*/ 5044368 h 6673820"/>
              <a:gd name="connsiteX45" fmla="*/ 3367245 w 11748700"/>
              <a:gd name="connsiteY45" fmla="*/ 5031367 h 6673820"/>
              <a:gd name="connsiteX46" fmla="*/ 3614263 w 11748700"/>
              <a:gd name="connsiteY46" fmla="*/ 5022700 h 6673820"/>
              <a:gd name="connsiteX47" fmla="*/ 3822278 w 11748700"/>
              <a:gd name="connsiteY47" fmla="*/ 5027033 h 6673820"/>
              <a:gd name="connsiteX48" fmla="*/ 3891617 w 11748700"/>
              <a:gd name="connsiteY48" fmla="*/ 5035701 h 6673820"/>
              <a:gd name="connsiteX49" fmla="*/ 4004292 w 11748700"/>
              <a:gd name="connsiteY49" fmla="*/ 5040034 h 6673820"/>
              <a:gd name="connsiteX50" fmla="*/ 4064963 w 11748700"/>
              <a:gd name="connsiteY50" fmla="*/ 5057369 h 6673820"/>
              <a:gd name="connsiteX51" fmla="*/ 4108299 w 11748700"/>
              <a:gd name="connsiteY51" fmla="*/ 5083371 h 6673820"/>
              <a:gd name="connsiteX52" fmla="*/ 4177638 w 11748700"/>
              <a:gd name="connsiteY52" fmla="*/ 5126707 h 6673820"/>
              <a:gd name="connsiteX53" fmla="*/ 4220974 w 11748700"/>
              <a:gd name="connsiteY53" fmla="*/ 5178711 h 6673820"/>
              <a:gd name="connsiteX54" fmla="*/ 4259977 w 11748700"/>
              <a:gd name="connsiteY54" fmla="*/ 5217714 h 6673820"/>
              <a:gd name="connsiteX55" fmla="*/ 4268644 w 11748700"/>
              <a:gd name="connsiteY55" fmla="*/ 5239382 h 6673820"/>
              <a:gd name="connsiteX56" fmla="*/ 4294646 w 11748700"/>
              <a:gd name="connsiteY56" fmla="*/ 5287052 h 6673820"/>
              <a:gd name="connsiteX57" fmla="*/ 4333649 w 11748700"/>
              <a:gd name="connsiteY57" fmla="*/ 5330389 h 6673820"/>
              <a:gd name="connsiteX58" fmla="*/ 4355317 w 11748700"/>
              <a:gd name="connsiteY58" fmla="*/ 5369392 h 6673820"/>
              <a:gd name="connsiteX59" fmla="*/ 4381319 w 11748700"/>
              <a:gd name="connsiteY59" fmla="*/ 5391060 h 6673820"/>
              <a:gd name="connsiteX60" fmla="*/ 4437657 w 11748700"/>
              <a:gd name="connsiteY60" fmla="*/ 5451731 h 6673820"/>
              <a:gd name="connsiteX61" fmla="*/ 4454991 w 11748700"/>
              <a:gd name="connsiteY61" fmla="*/ 5477733 h 6673820"/>
              <a:gd name="connsiteX62" fmla="*/ 4480993 w 11748700"/>
              <a:gd name="connsiteY62" fmla="*/ 5516736 h 6673820"/>
              <a:gd name="connsiteX63" fmla="*/ 4489660 w 11748700"/>
              <a:gd name="connsiteY63" fmla="*/ 5542737 h 6673820"/>
              <a:gd name="connsiteX64" fmla="*/ 4532997 w 11748700"/>
              <a:gd name="connsiteY64" fmla="*/ 5616410 h 6673820"/>
              <a:gd name="connsiteX65" fmla="*/ 4558999 w 11748700"/>
              <a:gd name="connsiteY65" fmla="*/ 5655412 h 6673820"/>
              <a:gd name="connsiteX66" fmla="*/ 4624003 w 11748700"/>
              <a:gd name="connsiteY66" fmla="*/ 5720417 h 6673820"/>
              <a:gd name="connsiteX67" fmla="*/ 4650005 w 11748700"/>
              <a:gd name="connsiteY67" fmla="*/ 5746419 h 6673820"/>
              <a:gd name="connsiteX68" fmla="*/ 4680341 w 11748700"/>
              <a:gd name="connsiteY68" fmla="*/ 5781088 h 6673820"/>
              <a:gd name="connsiteX69" fmla="*/ 4693342 w 11748700"/>
              <a:gd name="connsiteY69" fmla="*/ 5794089 h 6673820"/>
              <a:gd name="connsiteX70" fmla="*/ 4736678 w 11748700"/>
              <a:gd name="connsiteY70" fmla="*/ 5841759 h 6673820"/>
              <a:gd name="connsiteX71" fmla="*/ 4836352 w 11748700"/>
              <a:gd name="connsiteY71" fmla="*/ 5919765 h 6673820"/>
              <a:gd name="connsiteX72" fmla="*/ 4871021 w 11748700"/>
              <a:gd name="connsiteY72" fmla="*/ 5945767 h 6673820"/>
              <a:gd name="connsiteX73" fmla="*/ 4888356 w 11748700"/>
              <a:gd name="connsiteY73" fmla="*/ 5958768 h 6673820"/>
              <a:gd name="connsiteX74" fmla="*/ 4927359 w 11748700"/>
              <a:gd name="connsiteY74" fmla="*/ 5980436 h 6673820"/>
              <a:gd name="connsiteX75" fmla="*/ 4949027 w 11748700"/>
              <a:gd name="connsiteY75" fmla="*/ 5997771 h 6673820"/>
              <a:gd name="connsiteX76" fmla="*/ 4979363 w 11748700"/>
              <a:gd name="connsiteY76" fmla="*/ 6010772 h 6673820"/>
              <a:gd name="connsiteX77" fmla="*/ 5035700 w 11748700"/>
              <a:gd name="connsiteY77" fmla="*/ 6041107 h 6673820"/>
              <a:gd name="connsiteX78" fmla="*/ 5074703 w 11748700"/>
              <a:gd name="connsiteY78" fmla="*/ 6045441 h 6673820"/>
              <a:gd name="connsiteX79" fmla="*/ 5096371 w 11748700"/>
              <a:gd name="connsiteY79" fmla="*/ 6054108 h 6673820"/>
              <a:gd name="connsiteX80" fmla="*/ 5248049 w 11748700"/>
              <a:gd name="connsiteY80" fmla="*/ 6067109 h 6673820"/>
              <a:gd name="connsiteX81" fmla="*/ 5313054 w 11748700"/>
              <a:gd name="connsiteY81" fmla="*/ 6054108 h 6673820"/>
              <a:gd name="connsiteX82" fmla="*/ 5326055 w 11748700"/>
              <a:gd name="connsiteY82" fmla="*/ 6049774 h 6673820"/>
              <a:gd name="connsiteX83" fmla="*/ 5343389 w 11748700"/>
              <a:gd name="connsiteY83" fmla="*/ 6045441 h 6673820"/>
              <a:gd name="connsiteX84" fmla="*/ 5356390 w 11748700"/>
              <a:gd name="connsiteY84" fmla="*/ 6041107 h 6673820"/>
              <a:gd name="connsiteX85" fmla="*/ 5378058 w 11748700"/>
              <a:gd name="connsiteY85" fmla="*/ 6036773 h 6673820"/>
              <a:gd name="connsiteX86" fmla="*/ 5443063 w 11748700"/>
              <a:gd name="connsiteY86" fmla="*/ 6010772 h 6673820"/>
              <a:gd name="connsiteX87" fmla="*/ 5486400 w 11748700"/>
              <a:gd name="connsiteY87" fmla="*/ 6002104 h 6673820"/>
              <a:gd name="connsiteX88" fmla="*/ 5516735 w 11748700"/>
              <a:gd name="connsiteY88" fmla="*/ 5984770 h 6673820"/>
              <a:gd name="connsiteX89" fmla="*/ 5586074 w 11748700"/>
              <a:gd name="connsiteY89" fmla="*/ 5963101 h 6673820"/>
              <a:gd name="connsiteX90" fmla="*/ 5607742 w 11748700"/>
              <a:gd name="connsiteY90" fmla="*/ 5954434 h 6673820"/>
              <a:gd name="connsiteX91" fmla="*/ 5633744 w 11748700"/>
              <a:gd name="connsiteY91" fmla="*/ 5945767 h 6673820"/>
              <a:gd name="connsiteX92" fmla="*/ 5659746 w 11748700"/>
              <a:gd name="connsiteY92" fmla="*/ 5924099 h 6673820"/>
              <a:gd name="connsiteX93" fmla="*/ 5711749 w 11748700"/>
              <a:gd name="connsiteY93" fmla="*/ 5902430 h 6673820"/>
              <a:gd name="connsiteX94" fmla="*/ 5737751 w 11748700"/>
              <a:gd name="connsiteY94" fmla="*/ 5885096 h 6673820"/>
              <a:gd name="connsiteX95" fmla="*/ 5824424 w 11748700"/>
              <a:gd name="connsiteY95" fmla="*/ 5837426 h 6673820"/>
              <a:gd name="connsiteX96" fmla="*/ 5863427 w 11748700"/>
              <a:gd name="connsiteY96" fmla="*/ 5807090 h 6673820"/>
              <a:gd name="connsiteX97" fmla="*/ 5880762 w 11748700"/>
              <a:gd name="connsiteY97" fmla="*/ 5794089 h 6673820"/>
              <a:gd name="connsiteX98" fmla="*/ 5911097 w 11748700"/>
              <a:gd name="connsiteY98" fmla="*/ 5763754 h 6673820"/>
              <a:gd name="connsiteX99" fmla="*/ 5963101 w 11748700"/>
              <a:gd name="connsiteY99" fmla="*/ 5720417 h 6673820"/>
              <a:gd name="connsiteX100" fmla="*/ 5980436 w 11748700"/>
              <a:gd name="connsiteY100" fmla="*/ 5707416 h 6673820"/>
              <a:gd name="connsiteX101" fmla="*/ 5993437 w 11748700"/>
              <a:gd name="connsiteY101" fmla="*/ 5698749 h 6673820"/>
              <a:gd name="connsiteX102" fmla="*/ 6006438 w 11748700"/>
              <a:gd name="connsiteY102" fmla="*/ 5685748 h 6673820"/>
              <a:gd name="connsiteX103" fmla="*/ 6054108 w 11748700"/>
              <a:gd name="connsiteY103" fmla="*/ 5651079 h 6673820"/>
              <a:gd name="connsiteX104" fmla="*/ 6088777 w 11748700"/>
              <a:gd name="connsiteY104" fmla="*/ 5625077 h 6673820"/>
              <a:gd name="connsiteX105" fmla="*/ 6114779 w 11748700"/>
              <a:gd name="connsiteY105" fmla="*/ 5599075 h 6673820"/>
              <a:gd name="connsiteX106" fmla="*/ 6127780 w 11748700"/>
              <a:gd name="connsiteY106" fmla="*/ 5586074 h 6673820"/>
              <a:gd name="connsiteX107" fmla="*/ 6140781 w 11748700"/>
              <a:gd name="connsiteY107" fmla="*/ 5568739 h 6673820"/>
              <a:gd name="connsiteX108" fmla="*/ 6158115 w 11748700"/>
              <a:gd name="connsiteY108" fmla="*/ 5551405 h 6673820"/>
              <a:gd name="connsiteX109" fmla="*/ 6171116 w 11748700"/>
              <a:gd name="connsiteY109" fmla="*/ 5529737 h 6673820"/>
              <a:gd name="connsiteX110" fmla="*/ 6192784 w 11748700"/>
              <a:gd name="connsiteY110" fmla="*/ 5508068 h 6673820"/>
              <a:gd name="connsiteX111" fmla="*/ 6201452 w 11748700"/>
              <a:gd name="connsiteY111" fmla="*/ 5477733 h 6673820"/>
              <a:gd name="connsiteX112" fmla="*/ 6210119 w 11748700"/>
              <a:gd name="connsiteY112" fmla="*/ 5469065 h 6673820"/>
              <a:gd name="connsiteX113" fmla="*/ 6218786 w 11748700"/>
              <a:gd name="connsiteY113" fmla="*/ 5456064 h 6673820"/>
              <a:gd name="connsiteX114" fmla="*/ 6231787 w 11748700"/>
              <a:gd name="connsiteY114" fmla="*/ 5421395 h 6673820"/>
              <a:gd name="connsiteX115" fmla="*/ 6240455 w 11748700"/>
              <a:gd name="connsiteY115" fmla="*/ 5399727 h 6673820"/>
              <a:gd name="connsiteX116" fmla="*/ 6253456 w 11748700"/>
              <a:gd name="connsiteY116" fmla="*/ 5382392 h 6673820"/>
              <a:gd name="connsiteX117" fmla="*/ 6270790 w 11748700"/>
              <a:gd name="connsiteY117" fmla="*/ 5352057 h 6673820"/>
              <a:gd name="connsiteX118" fmla="*/ 6283791 w 11748700"/>
              <a:gd name="connsiteY118" fmla="*/ 5339056 h 6673820"/>
              <a:gd name="connsiteX119" fmla="*/ 6301126 w 11748700"/>
              <a:gd name="connsiteY119" fmla="*/ 5313054 h 6673820"/>
              <a:gd name="connsiteX120" fmla="*/ 6309793 w 11748700"/>
              <a:gd name="connsiteY120" fmla="*/ 5295719 h 6673820"/>
              <a:gd name="connsiteX121" fmla="*/ 6322794 w 11748700"/>
              <a:gd name="connsiteY121" fmla="*/ 5287052 h 6673820"/>
              <a:gd name="connsiteX122" fmla="*/ 6340129 w 11748700"/>
              <a:gd name="connsiteY122" fmla="*/ 5274051 h 6673820"/>
              <a:gd name="connsiteX123" fmla="*/ 6370464 w 11748700"/>
              <a:gd name="connsiteY123" fmla="*/ 5269718 h 6673820"/>
              <a:gd name="connsiteX124" fmla="*/ 6387799 w 11748700"/>
              <a:gd name="connsiteY124" fmla="*/ 5252383 h 6673820"/>
              <a:gd name="connsiteX125" fmla="*/ 6400800 w 11748700"/>
              <a:gd name="connsiteY125" fmla="*/ 5239382 h 6673820"/>
              <a:gd name="connsiteX126" fmla="*/ 6409467 w 11748700"/>
              <a:gd name="connsiteY126" fmla="*/ 5222047 h 6673820"/>
              <a:gd name="connsiteX127" fmla="*/ 6418134 w 11748700"/>
              <a:gd name="connsiteY127" fmla="*/ 5209046 h 6673820"/>
              <a:gd name="connsiteX128" fmla="*/ 6444136 w 11748700"/>
              <a:gd name="connsiteY128" fmla="*/ 5148375 h 6673820"/>
              <a:gd name="connsiteX129" fmla="*/ 6465804 w 11748700"/>
              <a:gd name="connsiteY129" fmla="*/ 5118040 h 6673820"/>
              <a:gd name="connsiteX130" fmla="*/ 6474472 w 11748700"/>
              <a:gd name="connsiteY130" fmla="*/ 5092038 h 6673820"/>
              <a:gd name="connsiteX131" fmla="*/ 6491806 w 11748700"/>
              <a:gd name="connsiteY131" fmla="*/ 5057369 h 6673820"/>
              <a:gd name="connsiteX132" fmla="*/ 6496140 w 11748700"/>
              <a:gd name="connsiteY132" fmla="*/ 5027033 h 6673820"/>
              <a:gd name="connsiteX133" fmla="*/ 6509141 w 11748700"/>
              <a:gd name="connsiteY133" fmla="*/ 4996698 h 6673820"/>
              <a:gd name="connsiteX134" fmla="*/ 6517808 w 11748700"/>
              <a:gd name="connsiteY134" fmla="*/ 4975029 h 6673820"/>
              <a:gd name="connsiteX135" fmla="*/ 6530809 w 11748700"/>
              <a:gd name="connsiteY135" fmla="*/ 4940360 h 6673820"/>
              <a:gd name="connsiteX136" fmla="*/ 6539476 w 11748700"/>
              <a:gd name="connsiteY136" fmla="*/ 4927359 h 6673820"/>
              <a:gd name="connsiteX137" fmla="*/ 6556811 w 11748700"/>
              <a:gd name="connsiteY137" fmla="*/ 4897024 h 6673820"/>
              <a:gd name="connsiteX138" fmla="*/ 6569812 w 11748700"/>
              <a:gd name="connsiteY138" fmla="*/ 4879689 h 6673820"/>
              <a:gd name="connsiteX139" fmla="*/ 6587147 w 11748700"/>
              <a:gd name="connsiteY139" fmla="*/ 4836353 h 6673820"/>
              <a:gd name="connsiteX140" fmla="*/ 6591480 w 11748700"/>
              <a:gd name="connsiteY140" fmla="*/ 4819018 h 6673820"/>
              <a:gd name="connsiteX141" fmla="*/ 6630483 w 11748700"/>
              <a:gd name="connsiteY141" fmla="*/ 4762681 h 6673820"/>
              <a:gd name="connsiteX142" fmla="*/ 6639150 w 11748700"/>
              <a:gd name="connsiteY142" fmla="*/ 4749680 h 6673820"/>
              <a:gd name="connsiteX143" fmla="*/ 6691154 w 11748700"/>
              <a:gd name="connsiteY143" fmla="*/ 4736679 h 6673820"/>
              <a:gd name="connsiteX144" fmla="*/ 6760493 w 11748700"/>
              <a:gd name="connsiteY144" fmla="*/ 4728011 h 6673820"/>
              <a:gd name="connsiteX145" fmla="*/ 6786494 w 11748700"/>
              <a:gd name="connsiteY145" fmla="*/ 4719344 h 6673820"/>
              <a:gd name="connsiteX146" fmla="*/ 6890502 w 11748700"/>
              <a:gd name="connsiteY146" fmla="*/ 4710677 h 6673820"/>
              <a:gd name="connsiteX147" fmla="*/ 6920838 w 11748700"/>
              <a:gd name="connsiteY147" fmla="*/ 4706343 h 6673820"/>
              <a:gd name="connsiteX148" fmla="*/ 7024845 w 11748700"/>
              <a:gd name="connsiteY148" fmla="*/ 4697676 h 6673820"/>
              <a:gd name="connsiteX149" fmla="*/ 7042180 w 11748700"/>
              <a:gd name="connsiteY149" fmla="*/ 4693342 h 6673820"/>
              <a:gd name="connsiteX150" fmla="*/ 7076849 w 11748700"/>
              <a:gd name="connsiteY150" fmla="*/ 4680341 h 6673820"/>
              <a:gd name="connsiteX151" fmla="*/ 7098517 w 11748700"/>
              <a:gd name="connsiteY151" fmla="*/ 4671674 h 6673820"/>
              <a:gd name="connsiteX152" fmla="*/ 7163522 w 11748700"/>
              <a:gd name="connsiteY152" fmla="*/ 4658673 h 6673820"/>
              <a:gd name="connsiteX153" fmla="*/ 7193857 w 11748700"/>
              <a:gd name="connsiteY153" fmla="*/ 4641338 h 6673820"/>
              <a:gd name="connsiteX154" fmla="*/ 7224193 w 11748700"/>
              <a:gd name="connsiteY154" fmla="*/ 4637005 h 6673820"/>
              <a:gd name="connsiteX155" fmla="*/ 7245861 w 11748700"/>
              <a:gd name="connsiteY155" fmla="*/ 4632671 h 6673820"/>
              <a:gd name="connsiteX156" fmla="*/ 7271863 w 11748700"/>
              <a:gd name="connsiteY156" fmla="*/ 4628337 h 6673820"/>
              <a:gd name="connsiteX157" fmla="*/ 7284864 w 11748700"/>
              <a:gd name="connsiteY157" fmla="*/ 4624004 h 6673820"/>
              <a:gd name="connsiteX158" fmla="*/ 7310866 w 11748700"/>
              <a:gd name="connsiteY158" fmla="*/ 4619670 h 6673820"/>
              <a:gd name="connsiteX159" fmla="*/ 7328201 w 11748700"/>
              <a:gd name="connsiteY159" fmla="*/ 4615337 h 6673820"/>
              <a:gd name="connsiteX160" fmla="*/ 7436542 w 11748700"/>
              <a:gd name="connsiteY160" fmla="*/ 4619670 h 6673820"/>
              <a:gd name="connsiteX161" fmla="*/ 7492879 w 11748700"/>
              <a:gd name="connsiteY161" fmla="*/ 4632671 h 6673820"/>
              <a:gd name="connsiteX162" fmla="*/ 7505880 w 11748700"/>
              <a:gd name="connsiteY162" fmla="*/ 4637005 h 6673820"/>
              <a:gd name="connsiteX163" fmla="*/ 7531882 w 11748700"/>
              <a:gd name="connsiteY163" fmla="*/ 4641338 h 6673820"/>
              <a:gd name="connsiteX164" fmla="*/ 7562218 w 11748700"/>
              <a:gd name="connsiteY164" fmla="*/ 4650006 h 6673820"/>
              <a:gd name="connsiteX165" fmla="*/ 7570885 w 11748700"/>
              <a:gd name="connsiteY165" fmla="*/ 4663007 h 6673820"/>
              <a:gd name="connsiteX166" fmla="*/ 7588220 w 11748700"/>
              <a:gd name="connsiteY166" fmla="*/ 4697676 h 6673820"/>
              <a:gd name="connsiteX167" fmla="*/ 7601220 w 11748700"/>
              <a:gd name="connsiteY167" fmla="*/ 4715010 h 6673820"/>
              <a:gd name="connsiteX168" fmla="*/ 7614221 w 11748700"/>
              <a:gd name="connsiteY168" fmla="*/ 4728011 h 6673820"/>
              <a:gd name="connsiteX169" fmla="*/ 7622889 w 11748700"/>
              <a:gd name="connsiteY169" fmla="*/ 4745346 h 6673820"/>
              <a:gd name="connsiteX170" fmla="*/ 7640223 w 11748700"/>
              <a:gd name="connsiteY170" fmla="*/ 4767014 h 6673820"/>
              <a:gd name="connsiteX171" fmla="*/ 7661892 w 11748700"/>
              <a:gd name="connsiteY171" fmla="*/ 4801683 h 6673820"/>
              <a:gd name="connsiteX172" fmla="*/ 7666225 w 11748700"/>
              <a:gd name="connsiteY172" fmla="*/ 4814684 h 6673820"/>
              <a:gd name="connsiteX173" fmla="*/ 7674893 w 11748700"/>
              <a:gd name="connsiteY173" fmla="*/ 4827685 h 6673820"/>
              <a:gd name="connsiteX174" fmla="*/ 7731230 w 11748700"/>
              <a:gd name="connsiteY174" fmla="*/ 4888356 h 6673820"/>
              <a:gd name="connsiteX175" fmla="*/ 7744231 w 11748700"/>
              <a:gd name="connsiteY175" fmla="*/ 4901357 h 6673820"/>
              <a:gd name="connsiteX176" fmla="*/ 7765899 w 11748700"/>
              <a:gd name="connsiteY176" fmla="*/ 4931693 h 6673820"/>
              <a:gd name="connsiteX177" fmla="*/ 7809236 w 11748700"/>
              <a:gd name="connsiteY177" fmla="*/ 4966362 h 6673820"/>
              <a:gd name="connsiteX178" fmla="*/ 7908910 w 11748700"/>
              <a:gd name="connsiteY178" fmla="*/ 4962028 h 6673820"/>
              <a:gd name="connsiteX179" fmla="*/ 7973914 w 11748700"/>
              <a:gd name="connsiteY179" fmla="*/ 4953361 h 6673820"/>
              <a:gd name="connsiteX180" fmla="*/ 7995583 w 11748700"/>
              <a:gd name="connsiteY180" fmla="*/ 4949028 h 6673820"/>
              <a:gd name="connsiteX181" fmla="*/ 8069255 w 11748700"/>
              <a:gd name="connsiteY181" fmla="*/ 4944694 h 6673820"/>
              <a:gd name="connsiteX182" fmla="*/ 8147260 w 11748700"/>
              <a:gd name="connsiteY182" fmla="*/ 4931693 h 6673820"/>
              <a:gd name="connsiteX183" fmla="*/ 8199264 w 11748700"/>
              <a:gd name="connsiteY183" fmla="*/ 4918692 h 6673820"/>
              <a:gd name="connsiteX184" fmla="*/ 8238267 w 11748700"/>
              <a:gd name="connsiteY184" fmla="*/ 4910025 h 6673820"/>
              <a:gd name="connsiteX185" fmla="*/ 8298938 w 11748700"/>
              <a:gd name="connsiteY185" fmla="*/ 4875355 h 6673820"/>
              <a:gd name="connsiteX186" fmla="*/ 8320606 w 11748700"/>
              <a:gd name="connsiteY186" fmla="*/ 4866688 h 6673820"/>
              <a:gd name="connsiteX187" fmla="*/ 8342275 w 11748700"/>
              <a:gd name="connsiteY187" fmla="*/ 4853687 h 6673820"/>
              <a:gd name="connsiteX188" fmla="*/ 8411613 w 11748700"/>
              <a:gd name="connsiteY188" fmla="*/ 4823352 h 6673820"/>
              <a:gd name="connsiteX189" fmla="*/ 8433281 w 11748700"/>
              <a:gd name="connsiteY189" fmla="*/ 4810351 h 6673820"/>
              <a:gd name="connsiteX190" fmla="*/ 8463617 w 11748700"/>
              <a:gd name="connsiteY190" fmla="*/ 4788683 h 6673820"/>
              <a:gd name="connsiteX191" fmla="*/ 8532955 w 11748700"/>
              <a:gd name="connsiteY191" fmla="*/ 4758347 h 6673820"/>
              <a:gd name="connsiteX192" fmla="*/ 8576292 w 11748700"/>
              <a:gd name="connsiteY192" fmla="*/ 4736679 h 6673820"/>
              <a:gd name="connsiteX193" fmla="*/ 8597960 w 11748700"/>
              <a:gd name="connsiteY193" fmla="*/ 4723678 h 6673820"/>
              <a:gd name="connsiteX194" fmla="*/ 8632629 w 11748700"/>
              <a:gd name="connsiteY194" fmla="*/ 4706343 h 6673820"/>
              <a:gd name="connsiteX195" fmla="*/ 8671632 w 11748700"/>
              <a:gd name="connsiteY195" fmla="*/ 4680341 h 6673820"/>
              <a:gd name="connsiteX196" fmla="*/ 8727969 w 11748700"/>
              <a:gd name="connsiteY196" fmla="*/ 4641338 h 6673820"/>
              <a:gd name="connsiteX197" fmla="*/ 8758305 w 11748700"/>
              <a:gd name="connsiteY197" fmla="*/ 4615337 h 6673820"/>
              <a:gd name="connsiteX198" fmla="*/ 8827643 w 11748700"/>
              <a:gd name="connsiteY198" fmla="*/ 4567666 h 6673820"/>
              <a:gd name="connsiteX199" fmla="*/ 8914316 w 11748700"/>
              <a:gd name="connsiteY199" fmla="*/ 4515663 h 6673820"/>
              <a:gd name="connsiteX200" fmla="*/ 8940318 w 11748700"/>
              <a:gd name="connsiteY200" fmla="*/ 4493994 h 6673820"/>
              <a:gd name="connsiteX201" fmla="*/ 8961986 w 11748700"/>
              <a:gd name="connsiteY201" fmla="*/ 4472326 h 6673820"/>
              <a:gd name="connsiteX202" fmla="*/ 9000989 w 11748700"/>
              <a:gd name="connsiteY202" fmla="*/ 4437657 h 6673820"/>
              <a:gd name="connsiteX203" fmla="*/ 9022657 w 11748700"/>
              <a:gd name="connsiteY203" fmla="*/ 4415989 h 6673820"/>
              <a:gd name="connsiteX204" fmla="*/ 9052993 w 11748700"/>
              <a:gd name="connsiteY204" fmla="*/ 4389987 h 6673820"/>
              <a:gd name="connsiteX205" fmla="*/ 9109330 w 11748700"/>
              <a:gd name="connsiteY205" fmla="*/ 4329316 h 6673820"/>
              <a:gd name="connsiteX206" fmla="*/ 9165668 w 11748700"/>
              <a:gd name="connsiteY206" fmla="*/ 4290313 h 6673820"/>
              <a:gd name="connsiteX207" fmla="*/ 9191670 w 11748700"/>
              <a:gd name="connsiteY207" fmla="*/ 4268645 h 6673820"/>
              <a:gd name="connsiteX208" fmla="*/ 9248007 w 11748700"/>
              <a:gd name="connsiteY208" fmla="*/ 4238309 h 6673820"/>
              <a:gd name="connsiteX209" fmla="*/ 9339014 w 11748700"/>
              <a:gd name="connsiteY209" fmla="*/ 4155970 h 6673820"/>
              <a:gd name="connsiteX210" fmla="*/ 9430020 w 11748700"/>
              <a:gd name="connsiteY210" fmla="*/ 4025960 h 6673820"/>
              <a:gd name="connsiteX211" fmla="*/ 9495025 w 11748700"/>
              <a:gd name="connsiteY211" fmla="*/ 3900284 h 6673820"/>
              <a:gd name="connsiteX212" fmla="*/ 9568697 w 11748700"/>
              <a:gd name="connsiteY212" fmla="*/ 3796277 h 6673820"/>
              <a:gd name="connsiteX213" fmla="*/ 9612034 w 11748700"/>
              <a:gd name="connsiteY213" fmla="*/ 3713937 h 6673820"/>
              <a:gd name="connsiteX214" fmla="*/ 9655370 w 11748700"/>
              <a:gd name="connsiteY214" fmla="*/ 3644599 h 6673820"/>
              <a:gd name="connsiteX215" fmla="*/ 9651037 w 11748700"/>
              <a:gd name="connsiteY215" fmla="*/ 3475587 h 6673820"/>
              <a:gd name="connsiteX216" fmla="*/ 9612034 w 11748700"/>
              <a:gd name="connsiteY216" fmla="*/ 3410582 h 6673820"/>
              <a:gd name="connsiteX217" fmla="*/ 9473357 w 11748700"/>
              <a:gd name="connsiteY217" fmla="*/ 3237236 h 6673820"/>
              <a:gd name="connsiteX218" fmla="*/ 9399685 w 11748700"/>
              <a:gd name="connsiteY218" fmla="*/ 3176565 h 6673820"/>
              <a:gd name="connsiteX219" fmla="*/ 9347681 w 11748700"/>
              <a:gd name="connsiteY219" fmla="*/ 3128895 h 6673820"/>
              <a:gd name="connsiteX220" fmla="*/ 9217672 w 11748700"/>
              <a:gd name="connsiteY220" fmla="*/ 3042222 h 6673820"/>
              <a:gd name="connsiteX221" fmla="*/ 9083329 w 11748700"/>
              <a:gd name="connsiteY221" fmla="*/ 2968550 h 6673820"/>
              <a:gd name="connsiteX222" fmla="*/ 8983655 w 11748700"/>
              <a:gd name="connsiteY222" fmla="*/ 2933881 h 6673820"/>
              <a:gd name="connsiteX223" fmla="*/ 8831977 w 11748700"/>
              <a:gd name="connsiteY223" fmla="*/ 2873210 h 6673820"/>
              <a:gd name="connsiteX224" fmla="*/ 8680299 w 11748700"/>
              <a:gd name="connsiteY224" fmla="*/ 2803871 h 6673820"/>
              <a:gd name="connsiteX225" fmla="*/ 8567624 w 11748700"/>
              <a:gd name="connsiteY225" fmla="*/ 2773536 h 6673820"/>
              <a:gd name="connsiteX226" fmla="*/ 8446282 w 11748700"/>
              <a:gd name="connsiteY226" fmla="*/ 2730199 h 6673820"/>
              <a:gd name="connsiteX227" fmla="*/ 8242601 w 11748700"/>
              <a:gd name="connsiteY227" fmla="*/ 2673862 h 6673820"/>
              <a:gd name="connsiteX228" fmla="*/ 7917577 w 11748700"/>
              <a:gd name="connsiteY228" fmla="*/ 2561187 h 6673820"/>
              <a:gd name="connsiteX229" fmla="*/ 7683560 w 11748700"/>
              <a:gd name="connsiteY229" fmla="*/ 2496182 h 6673820"/>
              <a:gd name="connsiteX230" fmla="*/ 7302199 w 11748700"/>
              <a:gd name="connsiteY230" fmla="*/ 2379173 h 6673820"/>
              <a:gd name="connsiteX231" fmla="*/ 6920838 w 11748700"/>
              <a:gd name="connsiteY231" fmla="*/ 2322836 h 6673820"/>
              <a:gd name="connsiteX232" fmla="*/ 6799495 w 11748700"/>
              <a:gd name="connsiteY232" fmla="*/ 2288167 h 6673820"/>
              <a:gd name="connsiteX233" fmla="*/ 6730157 w 11748700"/>
              <a:gd name="connsiteY233" fmla="*/ 2279500 h 6673820"/>
              <a:gd name="connsiteX234" fmla="*/ 6630483 w 11748700"/>
              <a:gd name="connsiteY234" fmla="*/ 2262165 h 6673820"/>
              <a:gd name="connsiteX235" fmla="*/ 6582813 w 11748700"/>
              <a:gd name="connsiteY235" fmla="*/ 2249164 h 6673820"/>
              <a:gd name="connsiteX236" fmla="*/ 6478805 w 11748700"/>
              <a:gd name="connsiteY236" fmla="*/ 2240497 h 6673820"/>
              <a:gd name="connsiteX237" fmla="*/ 5997770 w 11748700"/>
              <a:gd name="connsiteY237" fmla="*/ 2227496 h 6673820"/>
              <a:gd name="connsiteX238" fmla="*/ 5183044 w 11748700"/>
              <a:gd name="connsiteY238" fmla="*/ 2223162 h 6673820"/>
              <a:gd name="connsiteX239" fmla="*/ 4593668 w 11748700"/>
              <a:gd name="connsiteY239" fmla="*/ 2201494 h 6673820"/>
              <a:gd name="connsiteX240" fmla="*/ 4467992 w 11748700"/>
              <a:gd name="connsiteY240" fmla="*/ 2188493 h 6673820"/>
              <a:gd name="connsiteX241" fmla="*/ 4277311 w 11748700"/>
              <a:gd name="connsiteY241" fmla="*/ 2171158 h 6673820"/>
              <a:gd name="connsiteX242" fmla="*/ 4207973 w 11748700"/>
              <a:gd name="connsiteY242" fmla="*/ 2162491 h 6673820"/>
              <a:gd name="connsiteX243" fmla="*/ 4168970 w 11748700"/>
              <a:gd name="connsiteY243" fmla="*/ 2153824 h 6673820"/>
              <a:gd name="connsiteX244" fmla="*/ 3722604 w 11748700"/>
              <a:gd name="connsiteY244" fmla="*/ 2145156 h 6673820"/>
              <a:gd name="connsiteX245" fmla="*/ 3627264 w 11748700"/>
              <a:gd name="connsiteY245" fmla="*/ 2136489 h 6673820"/>
              <a:gd name="connsiteX246" fmla="*/ 3592595 w 11748700"/>
              <a:gd name="connsiteY246" fmla="*/ 2123488 h 6673820"/>
              <a:gd name="connsiteX247" fmla="*/ 3471253 w 11748700"/>
              <a:gd name="connsiteY247" fmla="*/ 2101820 h 6673820"/>
              <a:gd name="connsiteX248" fmla="*/ 3349911 w 11748700"/>
              <a:gd name="connsiteY248" fmla="*/ 2054150 h 6673820"/>
              <a:gd name="connsiteX249" fmla="*/ 3228568 w 11748700"/>
              <a:gd name="connsiteY249" fmla="*/ 2006480 h 6673820"/>
              <a:gd name="connsiteX250" fmla="*/ 3206900 w 11748700"/>
              <a:gd name="connsiteY250" fmla="*/ 1989145 h 6673820"/>
              <a:gd name="connsiteX251" fmla="*/ 3163564 w 11748700"/>
              <a:gd name="connsiteY251" fmla="*/ 1967477 h 6673820"/>
              <a:gd name="connsiteX252" fmla="*/ 3124561 w 11748700"/>
              <a:gd name="connsiteY252" fmla="*/ 1932808 h 6673820"/>
              <a:gd name="connsiteX253" fmla="*/ 3094225 w 11748700"/>
              <a:gd name="connsiteY253" fmla="*/ 1911139 h 6673820"/>
              <a:gd name="connsiteX254" fmla="*/ 3020553 w 11748700"/>
              <a:gd name="connsiteY254" fmla="*/ 1850468 h 6673820"/>
              <a:gd name="connsiteX255" fmla="*/ 2994551 w 11748700"/>
              <a:gd name="connsiteY255" fmla="*/ 1828800 h 6673820"/>
              <a:gd name="connsiteX256" fmla="*/ 2977217 w 11748700"/>
              <a:gd name="connsiteY256" fmla="*/ 1807132 h 6673820"/>
              <a:gd name="connsiteX257" fmla="*/ 2964216 w 11748700"/>
              <a:gd name="connsiteY257" fmla="*/ 1794131 h 6673820"/>
              <a:gd name="connsiteX258" fmla="*/ 2951215 w 11748700"/>
              <a:gd name="connsiteY258" fmla="*/ 1768129 h 6673820"/>
              <a:gd name="connsiteX259" fmla="*/ 2933880 w 11748700"/>
              <a:gd name="connsiteY259" fmla="*/ 1746461 h 6673820"/>
              <a:gd name="connsiteX260" fmla="*/ 2916546 w 11748700"/>
              <a:gd name="connsiteY260" fmla="*/ 1720459 h 6673820"/>
              <a:gd name="connsiteX261" fmla="*/ 2899211 w 11748700"/>
              <a:gd name="connsiteY261" fmla="*/ 1703124 h 6673820"/>
              <a:gd name="connsiteX262" fmla="*/ 2890544 w 11748700"/>
              <a:gd name="connsiteY262" fmla="*/ 1690123 h 6673820"/>
              <a:gd name="connsiteX263" fmla="*/ 2829873 w 11748700"/>
              <a:gd name="connsiteY263" fmla="*/ 1607784 h 6673820"/>
              <a:gd name="connsiteX264" fmla="*/ 2816872 w 11748700"/>
              <a:gd name="connsiteY264" fmla="*/ 1577448 h 6673820"/>
              <a:gd name="connsiteX265" fmla="*/ 2812538 w 11748700"/>
              <a:gd name="connsiteY265" fmla="*/ 1542779 h 6673820"/>
              <a:gd name="connsiteX266" fmla="*/ 2808204 w 11748700"/>
              <a:gd name="connsiteY266" fmla="*/ 1430104 h 6673820"/>
              <a:gd name="connsiteX267" fmla="*/ 2799537 w 11748700"/>
              <a:gd name="connsiteY267" fmla="*/ 1391101 h 6673820"/>
              <a:gd name="connsiteX268" fmla="*/ 2795203 w 11748700"/>
              <a:gd name="connsiteY268" fmla="*/ 1343431 h 6673820"/>
              <a:gd name="connsiteX269" fmla="*/ 2786536 w 11748700"/>
              <a:gd name="connsiteY269" fmla="*/ 1300095 h 6673820"/>
              <a:gd name="connsiteX270" fmla="*/ 2773535 w 11748700"/>
              <a:gd name="connsiteY270" fmla="*/ 1152751 h 6673820"/>
              <a:gd name="connsiteX271" fmla="*/ 2769202 w 11748700"/>
              <a:gd name="connsiteY271" fmla="*/ 1135416 h 6673820"/>
              <a:gd name="connsiteX272" fmla="*/ 2777869 w 11748700"/>
              <a:gd name="connsiteY272" fmla="*/ 996739 h 6673820"/>
              <a:gd name="connsiteX273" fmla="*/ 2786536 w 11748700"/>
              <a:gd name="connsiteY273" fmla="*/ 966404 h 6673820"/>
              <a:gd name="connsiteX274" fmla="*/ 2812538 w 11748700"/>
              <a:gd name="connsiteY274" fmla="*/ 905733 h 6673820"/>
              <a:gd name="connsiteX275" fmla="*/ 2847207 w 11748700"/>
              <a:gd name="connsiteY275" fmla="*/ 862396 h 6673820"/>
              <a:gd name="connsiteX276" fmla="*/ 2864542 w 11748700"/>
              <a:gd name="connsiteY276" fmla="*/ 840728 h 6673820"/>
              <a:gd name="connsiteX277" fmla="*/ 2881876 w 11748700"/>
              <a:gd name="connsiteY277" fmla="*/ 827727 h 6673820"/>
              <a:gd name="connsiteX278" fmla="*/ 2894877 w 11748700"/>
              <a:gd name="connsiteY278" fmla="*/ 819060 h 6673820"/>
              <a:gd name="connsiteX279" fmla="*/ 2912212 w 11748700"/>
              <a:gd name="connsiteY279" fmla="*/ 801725 h 6673820"/>
              <a:gd name="connsiteX280" fmla="*/ 3003219 w 11748700"/>
              <a:gd name="connsiteY280" fmla="*/ 775723 h 6673820"/>
              <a:gd name="connsiteX281" fmla="*/ 3115893 w 11748700"/>
              <a:gd name="connsiteY281" fmla="*/ 749721 h 6673820"/>
              <a:gd name="connsiteX282" fmla="*/ 3137562 w 11748700"/>
              <a:gd name="connsiteY282" fmla="*/ 741054 h 6673820"/>
              <a:gd name="connsiteX283" fmla="*/ 3163564 w 11748700"/>
              <a:gd name="connsiteY283" fmla="*/ 732387 h 6673820"/>
              <a:gd name="connsiteX284" fmla="*/ 3219901 w 11748700"/>
              <a:gd name="connsiteY284" fmla="*/ 702051 h 6673820"/>
              <a:gd name="connsiteX285" fmla="*/ 3237236 w 11748700"/>
              <a:gd name="connsiteY285" fmla="*/ 689050 h 6673820"/>
              <a:gd name="connsiteX286" fmla="*/ 3293573 w 11748700"/>
              <a:gd name="connsiteY286" fmla="*/ 663048 h 6673820"/>
              <a:gd name="connsiteX287" fmla="*/ 3323909 w 11748700"/>
              <a:gd name="connsiteY287" fmla="*/ 650047 h 6673820"/>
              <a:gd name="connsiteX288" fmla="*/ 3362911 w 11748700"/>
              <a:gd name="connsiteY288" fmla="*/ 641380 h 6673820"/>
              <a:gd name="connsiteX289" fmla="*/ 3488587 w 11748700"/>
              <a:gd name="connsiteY289" fmla="*/ 619712 h 6673820"/>
              <a:gd name="connsiteX290" fmla="*/ 3644599 w 11748700"/>
              <a:gd name="connsiteY290" fmla="*/ 598044 h 6673820"/>
              <a:gd name="connsiteX291" fmla="*/ 3731272 w 11748700"/>
              <a:gd name="connsiteY291" fmla="*/ 589376 h 6673820"/>
              <a:gd name="connsiteX292" fmla="*/ 3809277 w 11748700"/>
              <a:gd name="connsiteY292" fmla="*/ 576375 h 6673820"/>
              <a:gd name="connsiteX293" fmla="*/ 3891617 w 11748700"/>
              <a:gd name="connsiteY293" fmla="*/ 567708 h 6673820"/>
              <a:gd name="connsiteX294" fmla="*/ 4359651 w 11748700"/>
              <a:gd name="connsiteY294" fmla="*/ 533039 h 6673820"/>
              <a:gd name="connsiteX295" fmla="*/ 4428989 w 11748700"/>
              <a:gd name="connsiteY295" fmla="*/ 520038 h 6673820"/>
              <a:gd name="connsiteX296" fmla="*/ 4554665 w 11748700"/>
              <a:gd name="connsiteY296" fmla="*/ 507037 h 6673820"/>
              <a:gd name="connsiteX297" fmla="*/ 4654339 w 11748700"/>
              <a:gd name="connsiteY297" fmla="*/ 485369 h 6673820"/>
              <a:gd name="connsiteX298" fmla="*/ 4758347 w 11748700"/>
              <a:gd name="connsiteY298" fmla="*/ 437699 h 6673820"/>
              <a:gd name="connsiteX299" fmla="*/ 4888356 w 11748700"/>
              <a:gd name="connsiteY299" fmla="*/ 416030 h 6673820"/>
              <a:gd name="connsiteX300" fmla="*/ 5105039 w 11748700"/>
              <a:gd name="connsiteY300" fmla="*/ 364027 h 6673820"/>
              <a:gd name="connsiteX301" fmla="*/ 5209046 w 11748700"/>
              <a:gd name="connsiteY301" fmla="*/ 351026 h 6673820"/>
              <a:gd name="connsiteX302" fmla="*/ 5386726 w 11748700"/>
              <a:gd name="connsiteY302" fmla="*/ 329357 h 6673820"/>
              <a:gd name="connsiteX303" fmla="*/ 5560072 w 11748700"/>
              <a:gd name="connsiteY303" fmla="*/ 320690 h 6673820"/>
              <a:gd name="connsiteX304" fmla="*/ 5742085 w 11748700"/>
              <a:gd name="connsiteY304" fmla="*/ 312023 h 6673820"/>
              <a:gd name="connsiteX305" fmla="*/ 5958767 w 11748700"/>
              <a:gd name="connsiteY305" fmla="*/ 307689 h 6673820"/>
              <a:gd name="connsiteX306" fmla="*/ 6114779 w 11748700"/>
              <a:gd name="connsiteY306" fmla="*/ 303355 h 6673820"/>
              <a:gd name="connsiteX307" fmla="*/ 6270790 w 11748700"/>
              <a:gd name="connsiteY307" fmla="*/ 281687 h 6673820"/>
              <a:gd name="connsiteX308" fmla="*/ 6392132 w 11748700"/>
              <a:gd name="connsiteY308" fmla="*/ 268686 h 6673820"/>
              <a:gd name="connsiteX309" fmla="*/ 6695488 w 11748700"/>
              <a:gd name="connsiteY309" fmla="*/ 260019 h 6673820"/>
              <a:gd name="connsiteX310" fmla="*/ 6764826 w 11748700"/>
              <a:gd name="connsiteY310" fmla="*/ 251352 h 6673820"/>
              <a:gd name="connsiteX311" fmla="*/ 6907837 w 11748700"/>
              <a:gd name="connsiteY311" fmla="*/ 238351 h 6673820"/>
              <a:gd name="connsiteX312" fmla="*/ 6959840 w 11748700"/>
              <a:gd name="connsiteY312" fmla="*/ 229683 h 6673820"/>
              <a:gd name="connsiteX313" fmla="*/ 6998843 w 11748700"/>
              <a:gd name="connsiteY313" fmla="*/ 212349 h 6673820"/>
              <a:gd name="connsiteX314" fmla="*/ 7115852 w 11748700"/>
              <a:gd name="connsiteY314" fmla="*/ 199348 h 6673820"/>
              <a:gd name="connsiteX315" fmla="*/ 7159188 w 11748700"/>
              <a:gd name="connsiteY315" fmla="*/ 186347 h 6673820"/>
              <a:gd name="connsiteX316" fmla="*/ 7189524 w 11748700"/>
              <a:gd name="connsiteY316" fmla="*/ 182013 h 6673820"/>
              <a:gd name="connsiteX317" fmla="*/ 7380204 w 11748700"/>
              <a:gd name="connsiteY317" fmla="*/ 173346 h 6673820"/>
              <a:gd name="connsiteX318" fmla="*/ 7440875 w 11748700"/>
              <a:gd name="connsiteY318" fmla="*/ 164679 h 6673820"/>
              <a:gd name="connsiteX319" fmla="*/ 7466877 w 11748700"/>
              <a:gd name="connsiteY319" fmla="*/ 156011 h 6673820"/>
              <a:gd name="connsiteX320" fmla="*/ 7514548 w 11748700"/>
              <a:gd name="connsiteY320" fmla="*/ 143010 h 6673820"/>
              <a:gd name="connsiteX321" fmla="*/ 7527548 w 11748700"/>
              <a:gd name="connsiteY321" fmla="*/ 134343 h 6673820"/>
              <a:gd name="connsiteX322" fmla="*/ 7570885 w 11748700"/>
              <a:gd name="connsiteY322" fmla="*/ 121342 h 6673820"/>
              <a:gd name="connsiteX323" fmla="*/ 7609888 w 11748700"/>
              <a:gd name="connsiteY323" fmla="*/ 104008 h 6673820"/>
              <a:gd name="connsiteX324" fmla="*/ 7726896 w 11748700"/>
              <a:gd name="connsiteY324" fmla="*/ 82339 h 6673820"/>
              <a:gd name="connsiteX325" fmla="*/ 7752898 w 11748700"/>
              <a:gd name="connsiteY325" fmla="*/ 78006 h 6673820"/>
              <a:gd name="connsiteX326" fmla="*/ 7787567 w 11748700"/>
              <a:gd name="connsiteY326" fmla="*/ 73672 h 6673820"/>
              <a:gd name="connsiteX327" fmla="*/ 7804902 w 11748700"/>
              <a:gd name="connsiteY327" fmla="*/ 69338 h 6673820"/>
              <a:gd name="connsiteX328" fmla="*/ 7913243 w 11748700"/>
              <a:gd name="connsiteY328" fmla="*/ 65005 h 6673820"/>
              <a:gd name="connsiteX329" fmla="*/ 8021584 w 11748700"/>
              <a:gd name="connsiteY329" fmla="*/ 47670 h 6673820"/>
              <a:gd name="connsiteX330" fmla="*/ 8064921 w 11748700"/>
              <a:gd name="connsiteY330" fmla="*/ 34669 h 6673820"/>
              <a:gd name="connsiteX331" fmla="*/ 8099590 w 11748700"/>
              <a:gd name="connsiteY331" fmla="*/ 21668 h 6673820"/>
              <a:gd name="connsiteX332" fmla="*/ 8121258 w 11748700"/>
              <a:gd name="connsiteY332" fmla="*/ 13001 h 6673820"/>
              <a:gd name="connsiteX333" fmla="*/ 8134259 w 11748700"/>
              <a:gd name="connsiteY333" fmla="*/ 8667 h 6673820"/>
              <a:gd name="connsiteX334" fmla="*/ 8155928 w 11748700"/>
              <a:gd name="connsiteY334" fmla="*/ 0 h 6673820"/>
              <a:gd name="connsiteX335" fmla="*/ 8216599 w 11748700"/>
              <a:gd name="connsiteY335" fmla="*/ 4334 h 6673820"/>
              <a:gd name="connsiteX336" fmla="*/ 8238267 w 11748700"/>
              <a:gd name="connsiteY336" fmla="*/ 13001 h 6673820"/>
              <a:gd name="connsiteX337" fmla="*/ 8272936 w 11748700"/>
              <a:gd name="connsiteY337" fmla="*/ 17335 h 6673820"/>
              <a:gd name="connsiteX338" fmla="*/ 8303272 w 11748700"/>
              <a:gd name="connsiteY338" fmla="*/ 30336 h 6673820"/>
              <a:gd name="connsiteX339" fmla="*/ 8337941 w 11748700"/>
              <a:gd name="connsiteY339" fmla="*/ 34669 h 6673820"/>
              <a:gd name="connsiteX340" fmla="*/ 8476618 w 11748700"/>
              <a:gd name="connsiteY340" fmla="*/ 43337 h 6673820"/>
              <a:gd name="connsiteX341" fmla="*/ 8576292 w 11748700"/>
              <a:gd name="connsiteY341" fmla="*/ 47670 h 6673820"/>
              <a:gd name="connsiteX342" fmla="*/ 8671632 w 11748700"/>
              <a:gd name="connsiteY342" fmla="*/ 69338 h 6673820"/>
              <a:gd name="connsiteX343" fmla="*/ 8762639 w 11748700"/>
              <a:gd name="connsiteY343" fmla="*/ 78006 h 6673820"/>
              <a:gd name="connsiteX344" fmla="*/ 8892648 w 11748700"/>
              <a:gd name="connsiteY344" fmla="*/ 104008 h 6673820"/>
              <a:gd name="connsiteX345" fmla="*/ 8948985 w 11748700"/>
              <a:gd name="connsiteY345" fmla="*/ 117009 h 6673820"/>
              <a:gd name="connsiteX346" fmla="*/ 9187336 w 11748700"/>
              <a:gd name="connsiteY346" fmla="*/ 156011 h 6673820"/>
              <a:gd name="connsiteX347" fmla="*/ 9282676 w 11748700"/>
              <a:gd name="connsiteY347" fmla="*/ 173346 h 6673820"/>
              <a:gd name="connsiteX348" fmla="*/ 9404019 w 11748700"/>
              <a:gd name="connsiteY348" fmla="*/ 186347 h 6673820"/>
              <a:gd name="connsiteX349" fmla="*/ 9464690 w 11748700"/>
              <a:gd name="connsiteY349" fmla="*/ 195014 h 6673820"/>
              <a:gd name="connsiteX350" fmla="*/ 9698707 w 11748700"/>
              <a:gd name="connsiteY350" fmla="*/ 216683 h 6673820"/>
              <a:gd name="connsiteX351" fmla="*/ 9785380 w 11748700"/>
              <a:gd name="connsiteY351" fmla="*/ 229683 h 6673820"/>
              <a:gd name="connsiteX352" fmla="*/ 9885054 w 11748700"/>
              <a:gd name="connsiteY352" fmla="*/ 251352 h 6673820"/>
              <a:gd name="connsiteX353" fmla="*/ 9958726 w 11748700"/>
              <a:gd name="connsiteY353" fmla="*/ 255685 h 6673820"/>
              <a:gd name="connsiteX354" fmla="*/ 10114737 w 11748700"/>
              <a:gd name="connsiteY354" fmla="*/ 260019 h 6673820"/>
              <a:gd name="connsiteX355" fmla="*/ 10205744 w 11748700"/>
              <a:gd name="connsiteY355" fmla="*/ 273020 h 6673820"/>
              <a:gd name="connsiteX356" fmla="*/ 10357421 w 11748700"/>
              <a:gd name="connsiteY356" fmla="*/ 281687 h 6673820"/>
              <a:gd name="connsiteX357" fmla="*/ 10405092 w 11748700"/>
              <a:gd name="connsiteY357" fmla="*/ 286021 h 6673820"/>
              <a:gd name="connsiteX358" fmla="*/ 10452762 w 11748700"/>
              <a:gd name="connsiteY358" fmla="*/ 299022 h 6673820"/>
              <a:gd name="connsiteX359" fmla="*/ 10483097 w 11748700"/>
              <a:gd name="connsiteY359" fmla="*/ 303355 h 6673820"/>
              <a:gd name="connsiteX360" fmla="*/ 10552436 w 11748700"/>
              <a:gd name="connsiteY360" fmla="*/ 312023 h 6673820"/>
              <a:gd name="connsiteX361" fmla="*/ 10634775 w 11748700"/>
              <a:gd name="connsiteY361" fmla="*/ 333691 h 6673820"/>
              <a:gd name="connsiteX362" fmla="*/ 10717114 w 11748700"/>
              <a:gd name="connsiteY362" fmla="*/ 342358 h 6673820"/>
              <a:gd name="connsiteX363" fmla="*/ 10773452 w 11748700"/>
              <a:gd name="connsiteY363" fmla="*/ 364027 h 6673820"/>
              <a:gd name="connsiteX364" fmla="*/ 10842790 w 11748700"/>
              <a:gd name="connsiteY364" fmla="*/ 385695 h 6673820"/>
              <a:gd name="connsiteX365" fmla="*/ 10903461 w 11748700"/>
              <a:gd name="connsiteY365" fmla="*/ 390028 h 6673820"/>
              <a:gd name="connsiteX366" fmla="*/ 10981467 w 11748700"/>
              <a:gd name="connsiteY366" fmla="*/ 424698 h 6673820"/>
              <a:gd name="connsiteX367" fmla="*/ 11050805 w 11748700"/>
              <a:gd name="connsiteY367" fmla="*/ 442032 h 6673820"/>
              <a:gd name="connsiteX368" fmla="*/ 11133145 w 11748700"/>
              <a:gd name="connsiteY368" fmla="*/ 476701 h 6673820"/>
              <a:gd name="connsiteX369" fmla="*/ 11154813 w 11748700"/>
              <a:gd name="connsiteY369" fmla="*/ 485369 h 6673820"/>
              <a:gd name="connsiteX370" fmla="*/ 11232819 w 11748700"/>
              <a:gd name="connsiteY370" fmla="*/ 533039 h 6673820"/>
              <a:gd name="connsiteX371" fmla="*/ 11258820 w 11748700"/>
              <a:gd name="connsiteY371" fmla="*/ 554707 h 6673820"/>
              <a:gd name="connsiteX372" fmla="*/ 11328159 w 11748700"/>
              <a:gd name="connsiteY372" fmla="*/ 645714 h 6673820"/>
              <a:gd name="connsiteX373" fmla="*/ 11371495 w 11748700"/>
              <a:gd name="connsiteY373" fmla="*/ 754055 h 6673820"/>
              <a:gd name="connsiteX374" fmla="*/ 11397497 w 11748700"/>
              <a:gd name="connsiteY374" fmla="*/ 806059 h 6673820"/>
              <a:gd name="connsiteX375" fmla="*/ 11427833 w 11748700"/>
              <a:gd name="connsiteY375" fmla="*/ 931735 h 6673820"/>
              <a:gd name="connsiteX376" fmla="*/ 11458168 w 11748700"/>
              <a:gd name="connsiteY376" fmla="*/ 1014074 h 6673820"/>
              <a:gd name="connsiteX377" fmla="*/ 11462502 w 11748700"/>
              <a:gd name="connsiteY377" fmla="*/ 1087746 h 6673820"/>
              <a:gd name="connsiteX378" fmla="*/ 11475503 w 11748700"/>
              <a:gd name="connsiteY378" fmla="*/ 1126749 h 6673820"/>
              <a:gd name="connsiteX379" fmla="*/ 11488504 w 11748700"/>
              <a:gd name="connsiteY379" fmla="*/ 1330430 h 6673820"/>
              <a:gd name="connsiteX380" fmla="*/ 11523173 w 11748700"/>
              <a:gd name="connsiteY380" fmla="*/ 1677122 h 6673820"/>
              <a:gd name="connsiteX381" fmla="*/ 11518839 w 11748700"/>
              <a:gd name="connsiteY381" fmla="*/ 1954476 h 6673820"/>
              <a:gd name="connsiteX382" fmla="*/ 11510172 w 11748700"/>
              <a:gd name="connsiteY382" fmla="*/ 2084485 h 6673820"/>
              <a:gd name="connsiteX383" fmla="*/ 11518839 w 11748700"/>
              <a:gd name="connsiteY383" fmla="*/ 2283833 h 6673820"/>
              <a:gd name="connsiteX384" fmla="*/ 11583844 w 11748700"/>
              <a:gd name="connsiteY384" fmla="*/ 2379173 h 6673820"/>
              <a:gd name="connsiteX385" fmla="*/ 11605512 w 11748700"/>
              <a:gd name="connsiteY385" fmla="*/ 2439845 h 6673820"/>
              <a:gd name="connsiteX386" fmla="*/ 11609846 w 11748700"/>
              <a:gd name="connsiteY386" fmla="*/ 2487515 h 6673820"/>
              <a:gd name="connsiteX387" fmla="*/ 11622847 w 11748700"/>
              <a:gd name="connsiteY387" fmla="*/ 2556853 h 6673820"/>
              <a:gd name="connsiteX388" fmla="*/ 11618513 w 11748700"/>
              <a:gd name="connsiteY388" fmla="*/ 2786537 h 6673820"/>
              <a:gd name="connsiteX389" fmla="*/ 11614180 w 11748700"/>
              <a:gd name="connsiteY389" fmla="*/ 3089892 h 6673820"/>
              <a:gd name="connsiteX390" fmla="*/ 11596845 w 11748700"/>
              <a:gd name="connsiteY390" fmla="*/ 3211234 h 6673820"/>
              <a:gd name="connsiteX391" fmla="*/ 11583844 w 11748700"/>
              <a:gd name="connsiteY391" fmla="*/ 3328243 h 6673820"/>
              <a:gd name="connsiteX392" fmla="*/ 11575177 w 11748700"/>
              <a:gd name="connsiteY392" fmla="*/ 3423583 h 6673820"/>
              <a:gd name="connsiteX393" fmla="*/ 11562176 w 11748700"/>
              <a:gd name="connsiteY393" fmla="*/ 3666267 h 6673820"/>
              <a:gd name="connsiteX394" fmla="*/ 11575177 w 11748700"/>
              <a:gd name="connsiteY394" fmla="*/ 4025960 h 6673820"/>
              <a:gd name="connsiteX395" fmla="*/ 11592511 w 11748700"/>
              <a:gd name="connsiteY395" fmla="*/ 4108300 h 6673820"/>
              <a:gd name="connsiteX396" fmla="*/ 11631514 w 11748700"/>
              <a:gd name="connsiteY396" fmla="*/ 4333649 h 6673820"/>
              <a:gd name="connsiteX397" fmla="*/ 11653183 w 11748700"/>
              <a:gd name="connsiteY397" fmla="*/ 4411655 h 6673820"/>
              <a:gd name="connsiteX398" fmla="*/ 11666184 w 11748700"/>
              <a:gd name="connsiteY398" fmla="*/ 4498328 h 6673820"/>
              <a:gd name="connsiteX399" fmla="*/ 11674851 w 11748700"/>
              <a:gd name="connsiteY399" fmla="*/ 4541664 h 6673820"/>
              <a:gd name="connsiteX400" fmla="*/ 11687852 w 11748700"/>
              <a:gd name="connsiteY400" fmla="*/ 4658673 h 6673820"/>
              <a:gd name="connsiteX401" fmla="*/ 11692185 w 11748700"/>
              <a:gd name="connsiteY401" fmla="*/ 4715010 h 6673820"/>
              <a:gd name="connsiteX402" fmla="*/ 11700853 w 11748700"/>
              <a:gd name="connsiteY402" fmla="*/ 4771348 h 6673820"/>
              <a:gd name="connsiteX403" fmla="*/ 11709520 w 11748700"/>
              <a:gd name="connsiteY403" fmla="*/ 4923026 h 6673820"/>
              <a:gd name="connsiteX404" fmla="*/ 11718187 w 11748700"/>
              <a:gd name="connsiteY404" fmla="*/ 4983697 h 6673820"/>
              <a:gd name="connsiteX405" fmla="*/ 11726855 w 11748700"/>
              <a:gd name="connsiteY405" fmla="*/ 5079037 h 6673820"/>
              <a:gd name="connsiteX406" fmla="*/ 11731188 w 11748700"/>
              <a:gd name="connsiteY406" fmla="*/ 5105039 h 6673820"/>
              <a:gd name="connsiteX407" fmla="*/ 11744189 w 11748700"/>
              <a:gd name="connsiteY407" fmla="*/ 5230715 h 6673820"/>
              <a:gd name="connsiteX408" fmla="*/ 11726855 w 11748700"/>
              <a:gd name="connsiteY408" fmla="*/ 5690082 h 6673820"/>
              <a:gd name="connsiteX409" fmla="*/ 11687852 w 11748700"/>
              <a:gd name="connsiteY409" fmla="*/ 5785422 h 6673820"/>
              <a:gd name="connsiteX410" fmla="*/ 11670517 w 11748700"/>
              <a:gd name="connsiteY410" fmla="*/ 5815757 h 6673820"/>
              <a:gd name="connsiteX411" fmla="*/ 11601179 w 11748700"/>
              <a:gd name="connsiteY411" fmla="*/ 5859094 h 6673820"/>
              <a:gd name="connsiteX412" fmla="*/ 11458168 w 11748700"/>
              <a:gd name="connsiteY412" fmla="*/ 5919765 h 6673820"/>
              <a:gd name="connsiteX413" fmla="*/ 11401831 w 11748700"/>
              <a:gd name="connsiteY413" fmla="*/ 5963101 h 6673820"/>
              <a:gd name="connsiteX414" fmla="*/ 11297823 w 11748700"/>
              <a:gd name="connsiteY414" fmla="*/ 6032440 h 6673820"/>
              <a:gd name="connsiteX415" fmla="*/ 11258820 w 11748700"/>
              <a:gd name="connsiteY415" fmla="*/ 6075776 h 6673820"/>
              <a:gd name="connsiteX416" fmla="*/ 11198149 w 11748700"/>
              <a:gd name="connsiteY416" fmla="*/ 6123446 h 6673820"/>
              <a:gd name="connsiteX417" fmla="*/ 11098475 w 11748700"/>
              <a:gd name="connsiteY417" fmla="*/ 6210119 h 6673820"/>
              <a:gd name="connsiteX418" fmla="*/ 10942464 w 11748700"/>
              <a:gd name="connsiteY418" fmla="*/ 6327128 h 6673820"/>
              <a:gd name="connsiteX419" fmla="*/ 10634775 w 11748700"/>
              <a:gd name="connsiteY419" fmla="*/ 6461471 h 6673820"/>
              <a:gd name="connsiteX420" fmla="*/ 10461429 w 11748700"/>
              <a:gd name="connsiteY420" fmla="*/ 6478806 h 6673820"/>
              <a:gd name="connsiteX421" fmla="*/ 10041065 w 11748700"/>
              <a:gd name="connsiteY421" fmla="*/ 6487473 h 6673820"/>
              <a:gd name="connsiteX422" fmla="*/ 9967393 w 11748700"/>
              <a:gd name="connsiteY422" fmla="*/ 6491807 h 6673820"/>
              <a:gd name="connsiteX423" fmla="*/ 9885054 w 11748700"/>
              <a:gd name="connsiteY423" fmla="*/ 6509141 h 6673820"/>
              <a:gd name="connsiteX424" fmla="*/ 9798381 w 11748700"/>
              <a:gd name="connsiteY424" fmla="*/ 6522142 h 6673820"/>
              <a:gd name="connsiteX425" fmla="*/ 9681372 w 11748700"/>
              <a:gd name="connsiteY425" fmla="*/ 6548144 h 6673820"/>
              <a:gd name="connsiteX426" fmla="*/ 9486358 w 11748700"/>
              <a:gd name="connsiteY426" fmla="*/ 6574146 h 6673820"/>
              <a:gd name="connsiteX427" fmla="*/ 9278343 w 11748700"/>
              <a:gd name="connsiteY427" fmla="*/ 6613149 h 6673820"/>
              <a:gd name="connsiteX428" fmla="*/ 9209004 w 11748700"/>
              <a:gd name="connsiteY428" fmla="*/ 6630483 h 6673820"/>
              <a:gd name="connsiteX429" fmla="*/ 8775639 w 11748700"/>
              <a:gd name="connsiteY429" fmla="*/ 6647818 h 6673820"/>
              <a:gd name="connsiteX430" fmla="*/ 8463617 w 11748700"/>
              <a:gd name="connsiteY430" fmla="*/ 6656485 h 6673820"/>
              <a:gd name="connsiteX431" fmla="*/ 8368276 w 11748700"/>
              <a:gd name="connsiteY431" fmla="*/ 6660819 h 6673820"/>
              <a:gd name="connsiteX432" fmla="*/ 8216599 w 11748700"/>
              <a:gd name="connsiteY432" fmla="*/ 6665153 h 6673820"/>
              <a:gd name="connsiteX433" fmla="*/ 7848239 w 11748700"/>
              <a:gd name="connsiteY433" fmla="*/ 6656485 h 6673820"/>
              <a:gd name="connsiteX434" fmla="*/ 7800568 w 11748700"/>
              <a:gd name="connsiteY434" fmla="*/ 6652152 h 6673820"/>
              <a:gd name="connsiteX435" fmla="*/ 7748565 w 11748700"/>
              <a:gd name="connsiteY435" fmla="*/ 6643484 h 6673820"/>
              <a:gd name="connsiteX436" fmla="*/ 7614221 w 11748700"/>
              <a:gd name="connsiteY436" fmla="*/ 6634817 h 6673820"/>
              <a:gd name="connsiteX437" fmla="*/ 7432208 w 11748700"/>
              <a:gd name="connsiteY437" fmla="*/ 6600148 h 6673820"/>
              <a:gd name="connsiteX438" fmla="*/ 7319533 w 11748700"/>
              <a:gd name="connsiteY438" fmla="*/ 6574146 h 6673820"/>
              <a:gd name="connsiteX439" fmla="*/ 7276197 w 11748700"/>
              <a:gd name="connsiteY439" fmla="*/ 6569812 h 6673820"/>
              <a:gd name="connsiteX440" fmla="*/ 7011844 w 11748700"/>
              <a:gd name="connsiteY440" fmla="*/ 6548144 h 6673820"/>
              <a:gd name="connsiteX441" fmla="*/ 6925171 w 11748700"/>
              <a:gd name="connsiteY441" fmla="*/ 6565479 h 6673820"/>
              <a:gd name="connsiteX442" fmla="*/ 6912170 w 11748700"/>
              <a:gd name="connsiteY442" fmla="*/ 6569812 h 6673820"/>
              <a:gd name="connsiteX443" fmla="*/ 6890502 w 11748700"/>
              <a:gd name="connsiteY443" fmla="*/ 6582813 h 6673820"/>
              <a:gd name="connsiteX444" fmla="*/ 6795162 w 11748700"/>
              <a:gd name="connsiteY444" fmla="*/ 6634817 h 6673820"/>
              <a:gd name="connsiteX445" fmla="*/ 6691154 w 11748700"/>
              <a:gd name="connsiteY445" fmla="*/ 6643484 h 6673820"/>
              <a:gd name="connsiteX446" fmla="*/ 6617482 w 11748700"/>
              <a:gd name="connsiteY446" fmla="*/ 6656485 h 6673820"/>
              <a:gd name="connsiteX447" fmla="*/ 6582813 w 11748700"/>
              <a:gd name="connsiteY447" fmla="*/ 6665153 h 6673820"/>
              <a:gd name="connsiteX448" fmla="*/ 6548144 w 11748700"/>
              <a:gd name="connsiteY448" fmla="*/ 6669486 h 6673820"/>
              <a:gd name="connsiteX449" fmla="*/ 6517808 w 11748700"/>
              <a:gd name="connsiteY449" fmla="*/ 6673820 h 6673820"/>
              <a:gd name="connsiteX450" fmla="*/ 6015105 w 11748700"/>
              <a:gd name="connsiteY450" fmla="*/ 6669486 h 6673820"/>
              <a:gd name="connsiteX451" fmla="*/ 5915431 w 11748700"/>
              <a:gd name="connsiteY451" fmla="*/ 6647818 h 6673820"/>
              <a:gd name="connsiteX452" fmla="*/ 5538403 w 11748700"/>
              <a:gd name="connsiteY452" fmla="*/ 6652152 h 6673820"/>
              <a:gd name="connsiteX453" fmla="*/ 5196045 w 11748700"/>
              <a:gd name="connsiteY453" fmla="*/ 6634817 h 6673820"/>
              <a:gd name="connsiteX454" fmla="*/ 4489660 w 11748700"/>
              <a:gd name="connsiteY454" fmla="*/ 6608815 h 6673820"/>
              <a:gd name="connsiteX455" fmla="*/ 4311981 w 11748700"/>
              <a:gd name="connsiteY455" fmla="*/ 6582813 h 6673820"/>
              <a:gd name="connsiteX456" fmla="*/ 4090965 w 11748700"/>
              <a:gd name="connsiteY456" fmla="*/ 6552478 h 6673820"/>
              <a:gd name="connsiteX457" fmla="*/ 3999958 w 11748700"/>
              <a:gd name="connsiteY457" fmla="*/ 6513475 h 6673820"/>
              <a:gd name="connsiteX458" fmla="*/ 3666267 w 11748700"/>
              <a:gd name="connsiteY458" fmla="*/ 6448470 h 6673820"/>
              <a:gd name="connsiteX459" fmla="*/ 3588261 w 11748700"/>
              <a:gd name="connsiteY459" fmla="*/ 6439803 h 6673820"/>
              <a:gd name="connsiteX460" fmla="*/ 3336910 w 11748700"/>
              <a:gd name="connsiteY460" fmla="*/ 6405134 h 6673820"/>
              <a:gd name="connsiteX461" fmla="*/ 3003219 w 11748700"/>
              <a:gd name="connsiteY461" fmla="*/ 6340129 h 6673820"/>
              <a:gd name="connsiteX462" fmla="*/ 2825539 w 11748700"/>
              <a:gd name="connsiteY462" fmla="*/ 6309793 h 6673820"/>
              <a:gd name="connsiteX463" fmla="*/ 2678195 w 11748700"/>
              <a:gd name="connsiteY463" fmla="*/ 6288125 h 6673820"/>
              <a:gd name="connsiteX464" fmla="*/ 2500515 w 11748700"/>
              <a:gd name="connsiteY464" fmla="*/ 6305460 h 6673820"/>
              <a:gd name="connsiteX465" fmla="*/ 2439844 w 11748700"/>
              <a:gd name="connsiteY465" fmla="*/ 6314127 h 6673820"/>
              <a:gd name="connsiteX466" fmla="*/ 2244830 w 11748700"/>
              <a:gd name="connsiteY466" fmla="*/ 6361797 h 6673820"/>
              <a:gd name="connsiteX467" fmla="*/ 2088819 w 11748700"/>
              <a:gd name="connsiteY467" fmla="*/ 6383465 h 6673820"/>
              <a:gd name="connsiteX468" fmla="*/ 2015147 w 11748700"/>
              <a:gd name="connsiteY468" fmla="*/ 6400800 h 6673820"/>
              <a:gd name="connsiteX469" fmla="*/ 1950142 w 11748700"/>
              <a:gd name="connsiteY469" fmla="*/ 6409467 h 6673820"/>
              <a:gd name="connsiteX470" fmla="*/ 1815799 w 11748700"/>
              <a:gd name="connsiteY470" fmla="*/ 6444137 h 6673820"/>
              <a:gd name="connsiteX471" fmla="*/ 1681456 w 11748700"/>
              <a:gd name="connsiteY471" fmla="*/ 6452804 h 6673820"/>
              <a:gd name="connsiteX472" fmla="*/ 1473440 w 11748700"/>
              <a:gd name="connsiteY472" fmla="*/ 6431136 h 6673820"/>
              <a:gd name="connsiteX473" fmla="*/ 1369433 w 11748700"/>
              <a:gd name="connsiteY473" fmla="*/ 6418135 h 6673820"/>
              <a:gd name="connsiteX474" fmla="*/ 1287093 w 11748700"/>
              <a:gd name="connsiteY474" fmla="*/ 6405134 h 6673820"/>
              <a:gd name="connsiteX475" fmla="*/ 1239423 w 11748700"/>
              <a:gd name="connsiteY475" fmla="*/ 6396466 h 6673820"/>
              <a:gd name="connsiteX476" fmla="*/ 1165751 w 11748700"/>
              <a:gd name="connsiteY476" fmla="*/ 6370464 h 6673820"/>
              <a:gd name="connsiteX477" fmla="*/ 1053076 w 11748700"/>
              <a:gd name="connsiteY477" fmla="*/ 6335795 h 6673820"/>
              <a:gd name="connsiteX478" fmla="*/ 892731 w 11748700"/>
              <a:gd name="connsiteY478" fmla="*/ 6244789 h 6673820"/>
              <a:gd name="connsiteX479" fmla="*/ 858062 w 11748700"/>
              <a:gd name="connsiteY479" fmla="*/ 6218787 h 6673820"/>
              <a:gd name="connsiteX480" fmla="*/ 775723 w 11748700"/>
              <a:gd name="connsiteY480" fmla="*/ 6149448 h 6673820"/>
              <a:gd name="connsiteX481" fmla="*/ 719385 w 11748700"/>
              <a:gd name="connsiteY481" fmla="*/ 6023773 h 6673820"/>
              <a:gd name="connsiteX482" fmla="*/ 654381 w 11748700"/>
              <a:gd name="connsiteY482" fmla="*/ 5950101 h 6673820"/>
              <a:gd name="connsiteX483" fmla="*/ 628379 w 11748700"/>
              <a:gd name="connsiteY483" fmla="*/ 5893763 h 6673820"/>
              <a:gd name="connsiteX484" fmla="*/ 576375 w 11748700"/>
              <a:gd name="connsiteY484" fmla="*/ 5802756 h 6673820"/>
              <a:gd name="connsiteX485" fmla="*/ 489702 w 11748700"/>
              <a:gd name="connsiteY485" fmla="*/ 5620743 h 6673820"/>
              <a:gd name="connsiteX486" fmla="*/ 476701 w 11748700"/>
              <a:gd name="connsiteY486" fmla="*/ 5551405 h 6673820"/>
              <a:gd name="connsiteX487" fmla="*/ 372693 w 11748700"/>
              <a:gd name="connsiteY487" fmla="*/ 5317388 h 6673820"/>
              <a:gd name="connsiteX488" fmla="*/ 359693 w 11748700"/>
              <a:gd name="connsiteY488" fmla="*/ 5269718 h 6673820"/>
              <a:gd name="connsiteX489" fmla="*/ 329357 w 11748700"/>
              <a:gd name="connsiteY489" fmla="*/ 5183045 h 6673820"/>
              <a:gd name="connsiteX490" fmla="*/ 281687 w 11748700"/>
              <a:gd name="connsiteY490" fmla="*/ 5083371 h 6673820"/>
              <a:gd name="connsiteX491" fmla="*/ 251351 w 11748700"/>
              <a:gd name="connsiteY491" fmla="*/ 5009699 h 6673820"/>
              <a:gd name="connsiteX492" fmla="*/ 238350 w 11748700"/>
              <a:gd name="connsiteY492" fmla="*/ 4970696 h 6673820"/>
              <a:gd name="connsiteX493" fmla="*/ 212348 w 11748700"/>
              <a:gd name="connsiteY493" fmla="*/ 4936027 h 6673820"/>
              <a:gd name="connsiteX494" fmla="*/ 177679 w 11748700"/>
              <a:gd name="connsiteY494" fmla="*/ 4849354 h 6673820"/>
              <a:gd name="connsiteX495" fmla="*/ 125675 w 11748700"/>
              <a:gd name="connsiteY495" fmla="*/ 4745346 h 6673820"/>
              <a:gd name="connsiteX496" fmla="*/ 99674 w 11748700"/>
              <a:gd name="connsiteY496" fmla="*/ 4654339 h 6673820"/>
              <a:gd name="connsiteX497" fmla="*/ 73672 w 11748700"/>
              <a:gd name="connsiteY497" fmla="*/ 4602336 h 6673820"/>
              <a:gd name="connsiteX498" fmla="*/ 69338 w 11748700"/>
              <a:gd name="connsiteY498" fmla="*/ 4580667 h 6673820"/>
              <a:gd name="connsiteX499" fmla="*/ 47670 w 11748700"/>
              <a:gd name="connsiteY499" fmla="*/ 4537331 h 6673820"/>
              <a:gd name="connsiteX500" fmla="*/ 39002 w 11748700"/>
              <a:gd name="connsiteY500" fmla="*/ 4515663 h 6673820"/>
              <a:gd name="connsiteX501" fmla="*/ 34669 w 11748700"/>
              <a:gd name="connsiteY501" fmla="*/ 4493994 h 6673820"/>
              <a:gd name="connsiteX502" fmla="*/ 30335 w 11748700"/>
              <a:gd name="connsiteY502" fmla="*/ 4450658 h 6673820"/>
              <a:gd name="connsiteX503" fmla="*/ 21668 w 11748700"/>
              <a:gd name="connsiteY503" fmla="*/ 4428990 h 6673820"/>
              <a:gd name="connsiteX504" fmla="*/ 13001 w 11748700"/>
              <a:gd name="connsiteY504" fmla="*/ 4359651 h 6673820"/>
              <a:gd name="connsiteX505" fmla="*/ 0 w 11748700"/>
              <a:gd name="connsiteY505" fmla="*/ 4238309 h 6673820"/>
              <a:gd name="connsiteX506" fmla="*/ 4333 w 11748700"/>
              <a:gd name="connsiteY506" fmla="*/ 4025960 h 6673820"/>
              <a:gd name="connsiteX507" fmla="*/ 13001 w 11748700"/>
              <a:gd name="connsiteY507" fmla="*/ 3999958 h 6673820"/>
              <a:gd name="connsiteX508" fmla="*/ 17334 w 11748700"/>
              <a:gd name="connsiteY508" fmla="*/ 3973956 h 6673820"/>
              <a:gd name="connsiteX509" fmla="*/ 26002 w 11748700"/>
              <a:gd name="connsiteY509" fmla="*/ 3930620 h 6673820"/>
              <a:gd name="connsiteX510" fmla="*/ 34669 w 11748700"/>
              <a:gd name="connsiteY510" fmla="*/ 3878616 h 6673820"/>
              <a:gd name="connsiteX511" fmla="*/ 43336 w 11748700"/>
              <a:gd name="connsiteY511" fmla="*/ 3861282 h 6673820"/>
              <a:gd name="connsiteX512" fmla="*/ 47670 w 11748700"/>
              <a:gd name="connsiteY512" fmla="*/ 3843947 h 6673820"/>
              <a:gd name="connsiteX513" fmla="*/ 56337 w 11748700"/>
              <a:gd name="connsiteY513" fmla="*/ 3826612 h 6673820"/>
              <a:gd name="connsiteX514" fmla="*/ 69338 w 11748700"/>
              <a:gd name="connsiteY514" fmla="*/ 3787610 h 6673820"/>
              <a:gd name="connsiteX515" fmla="*/ 78005 w 11748700"/>
              <a:gd name="connsiteY515" fmla="*/ 3770275 h 6673820"/>
              <a:gd name="connsiteX516" fmla="*/ 95340 w 11748700"/>
              <a:gd name="connsiteY516" fmla="*/ 3718271 h 6673820"/>
              <a:gd name="connsiteX517" fmla="*/ 104007 w 11748700"/>
              <a:gd name="connsiteY517" fmla="*/ 3696603 h 6673820"/>
              <a:gd name="connsiteX518" fmla="*/ 151677 w 11748700"/>
              <a:gd name="connsiteY518" fmla="*/ 3657600 h 6673820"/>
              <a:gd name="connsiteX519" fmla="*/ 294688 w 11748700"/>
              <a:gd name="connsiteY519" fmla="*/ 3661934 h 6673820"/>
              <a:gd name="connsiteX520" fmla="*/ 359693 w 11748700"/>
              <a:gd name="connsiteY520" fmla="*/ 3692269 h 6673820"/>
              <a:gd name="connsiteX521" fmla="*/ 377027 w 11748700"/>
              <a:gd name="connsiteY521" fmla="*/ 3709604 h 6673820"/>
              <a:gd name="connsiteX522" fmla="*/ 437698 w 11748700"/>
              <a:gd name="connsiteY522" fmla="*/ 3726938 h 6673820"/>
              <a:gd name="connsiteX523" fmla="*/ 446366 w 11748700"/>
              <a:gd name="connsiteY523" fmla="*/ 3731272 h 6673820"/>
              <a:gd name="connsiteX524" fmla="*/ 437698 w 11748700"/>
              <a:gd name="connsiteY524" fmla="*/ 3765941 h 6673820"/>
              <a:gd name="connsiteX0" fmla="*/ 169012 w 11748700"/>
              <a:gd name="connsiteY0" fmla="*/ 1365100 h 6673820"/>
              <a:gd name="connsiteX1" fmla="*/ 156011 w 11748700"/>
              <a:gd name="connsiteY1" fmla="*/ 1395435 h 6673820"/>
              <a:gd name="connsiteX2" fmla="*/ 134343 w 11748700"/>
              <a:gd name="connsiteY2" fmla="*/ 1421437 h 6673820"/>
              <a:gd name="connsiteX3" fmla="*/ 125675 w 11748700"/>
              <a:gd name="connsiteY3" fmla="*/ 1456106 h 6673820"/>
              <a:gd name="connsiteX4" fmla="*/ 108341 w 11748700"/>
              <a:gd name="connsiteY4" fmla="*/ 1499443 h 6673820"/>
              <a:gd name="connsiteX5" fmla="*/ 82339 w 11748700"/>
              <a:gd name="connsiteY5" fmla="*/ 1668455 h 6673820"/>
              <a:gd name="connsiteX6" fmla="*/ 104007 w 11748700"/>
              <a:gd name="connsiteY6" fmla="*/ 2088819 h 6673820"/>
              <a:gd name="connsiteX7" fmla="*/ 125675 w 11748700"/>
              <a:gd name="connsiteY7" fmla="*/ 2127822 h 6673820"/>
              <a:gd name="connsiteX8" fmla="*/ 121342 w 11748700"/>
              <a:gd name="connsiteY8" fmla="*/ 2275166 h 6673820"/>
              <a:gd name="connsiteX9" fmla="*/ 160345 w 11748700"/>
              <a:gd name="connsiteY9" fmla="*/ 2435511 h 6673820"/>
              <a:gd name="connsiteX10" fmla="*/ 177679 w 11748700"/>
              <a:gd name="connsiteY10" fmla="*/ 2478847 h 6673820"/>
              <a:gd name="connsiteX11" fmla="*/ 182013 w 11748700"/>
              <a:gd name="connsiteY11" fmla="*/ 2500516 h 6673820"/>
              <a:gd name="connsiteX12" fmla="*/ 195014 w 11748700"/>
              <a:gd name="connsiteY12" fmla="*/ 2556853 h 6673820"/>
              <a:gd name="connsiteX13" fmla="*/ 212348 w 11748700"/>
              <a:gd name="connsiteY13" fmla="*/ 2643526 h 6673820"/>
              <a:gd name="connsiteX14" fmla="*/ 251351 w 11748700"/>
              <a:gd name="connsiteY14" fmla="*/ 2790870 h 6673820"/>
              <a:gd name="connsiteX15" fmla="*/ 290354 w 11748700"/>
              <a:gd name="connsiteY15" fmla="*/ 2916546 h 6673820"/>
              <a:gd name="connsiteX16" fmla="*/ 325023 w 11748700"/>
              <a:gd name="connsiteY16" fmla="*/ 3089892 h 6673820"/>
              <a:gd name="connsiteX17" fmla="*/ 338024 w 11748700"/>
              <a:gd name="connsiteY17" fmla="*/ 3193900 h 6673820"/>
              <a:gd name="connsiteX18" fmla="*/ 346692 w 11748700"/>
              <a:gd name="connsiteY18" fmla="*/ 3609930 h 6673820"/>
              <a:gd name="connsiteX19" fmla="*/ 507037 w 11748700"/>
              <a:gd name="connsiteY19" fmla="*/ 3861282 h 6673820"/>
              <a:gd name="connsiteX20" fmla="*/ 615378 w 11748700"/>
              <a:gd name="connsiteY20" fmla="*/ 4008626 h 6673820"/>
              <a:gd name="connsiteX21" fmla="*/ 710718 w 11748700"/>
              <a:gd name="connsiteY21" fmla="*/ 4164637 h 6673820"/>
              <a:gd name="connsiteX22" fmla="*/ 992405 w 11748700"/>
              <a:gd name="connsiteY22" fmla="*/ 4428990 h 6673820"/>
              <a:gd name="connsiteX23" fmla="*/ 1044409 w 11748700"/>
              <a:gd name="connsiteY23" fmla="*/ 4524330 h 6673820"/>
              <a:gd name="connsiteX24" fmla="*/ 1174419 w 11748700"/>
              <a:gd name="connsiteY24" fmla="*/ 4684675 h 6673820"/>
              <a:gd name="connsiteX25" fmla="*/ 1235090 w 11748700"/>
              <a:gd name="connsiteY25" fmla="*/ 4741012 h 6673820"/>
              <a:gd name="connsiteX26" fmla="*/ 1547112 w 11748700"/>
              <a:gd name="connsiteY26" fmla="*/ 4901357 h 6673820"/>
              <a:gd name="connsiteX27" fmla="*/ 1607784 w 11748700"/>
              <a:gd name="connsiteY27" fmla="*/ 4936027 h 6673820"/>
              <a:gd name="connsiteX28" fmla="*/ 1711791 w 11748700"/>
              <a:gd name="connsiteY28" fmla="*/ 4949028 h 6673820"/>
              <a:gd name="connsiteX29" fmla="*/ 1820132 w 11748700"/>
              <a:gd name="connsiteY29" fmla="*/ 4966362 h 6673820"/>
              <a:gd name="connsiteX30" fmla="*/ 2049816 w 11748700"/>
              <a:gd name="connsiteY30" fmla="*/ 4996698 h 6673820"/>
              <a:gd name="connsiteX31" fmla="*/ 2153823 w 11748700"/>
              <a:gd name="connsiteY31" fmla="*/ 5018366 h 6673820"/>
              <a:gd name="connsiteX32" fmla="*/ 2218828 w 11748700"/>
              <a:gd name="connsiteY32" fmla="*/ 5027033 h 6673820"/>
              <a:gd name="connsiteX33" fmla="*/ 2331503 w 11748700"/>
              <a:gd name="connsiteY33" fmla="*/ 5040034 h 6673820"/>
              <a:gd name="connsiteX34" fmla="*/ 2444178 w 11748700"/>
              <a:gd name="connsiteY34" fmla="*/ 5057369 h 6673820"/>
              <a:gd name="connsiteX35" fmla="*/ 2587188 w 11748700"/>
              <a:gd name="connsiteY35" fmla="*/ 5083371 h 6673820"/>
              <a:gd name="connsiteX36" fmla="*/ 2643526 w 11748700"/>
              <a:gd name="connsiteY36" fmla="*/ 5092038 h 6673820"/>
              <a:gd name="connsiteX37" fmla="*/ 2730199 w 11748700"/>
              <a:gd name="connsiteY37" fmla="*/ 5096372 h 6673820"/>
              <a:gd name="connsiteX38" fmla="*/ 2786536 w 11748700"/>
              <a:gd name="connsiteY38" fmla="*/ 5105039 h 6673820"/>
              <a:gd name="connsiteX39" fmla="*/ 2916546 w 11748700"/>
              <a:gd name="connsiteY39" fmla="*/ 5092038 h 6673820"/>
              <a:gd name="connsiteX40" fmla="*/ 2977217 w 11748700"/>
              <a:gd name="connsiteY40" fmla="*/ 5070370 h 6673820"/>
              <a:gd name="connsiteX41" fmla="*/ 3033554 w 11748700"/>
              <a:gd name="connsiteY41" fmla="*/ 5057369 h 6673820"/>
              <a:gd name="connsiteX42" fmla="*/ 3115893 w 11748700"/>
              <a:gd name="connsiteY42" fmla="*/ 5048701 h 6673820"/>
              <a:gd name="connsiteX43" fmla="*/ 3250237 w 11748700"/>
              <a:gd name="connsiteY43" fmla="*/ 5044368 h 6673820"/>
              <a:gd name="connsiteX44" fmla="*/ 3367245 w 11748700"/>
              <a:gd name="connsiteY44" fmla="*/ 5031367 h 6673820"/>
              <a:gd name="connsiteX45" fmla="*/ 3614263 w 11748700"/>
              <a:gd name="connsiteY45" fmla="*/ 5022700 h 6673820"/>
              <a:gd name="connsiteX46" fmla="*/ 3822278 w 11748700"/>
              <a:gd name="connsiteY46" fmla="*/ 5027033 h 6673820"/>
              <a:gd name="connsiteX47" fmla="*/ 3891617 w 11748700"/>
              <a:gd name="connsiteY47" fmla="*/ 5035701 h 6673820"/>
              <a:gd name="connsiteX48" fmla="*/ 4004292 w 11748700"/>
              <a:gd name="connsiteY48" fmla="*/ 5040034 h 6673820"/>
              <a:gd name="connsiteX49" fmla="*/ 4064963 w 11748700"/>
              <a:gd name="connsiteY49" fmla="*/ 5057369 h 6673820"/>
              <a:gd name="connsiteX50" fmla="*/ 4108299 w 11748700"/>
              <a:gd name="connsiteY50" fmla="*/ 5083371 h 6673820"/>
              <a:gd name="connsiteX51" fmla="*/ 4177638 w 11748700"/>
              <a:gd name="connsiteY51" fmla="*/ 5126707 h 6673820"/>
              <a:gd name="connsiteX52" fmla="*/ 4220974 w 11748700"/>
              <a:gd name="connsiteY52" fmla="*/ 5178711 h 6673820"/>
              <a:gd name="connsiteX53" fmla="*/ 4259977 w 11748700"/>
              <a:gd name="connsiteY53" fmla="*/ 5217714 h 6673820"/>
              <a:gd name="connsiteX54" fmla="*/ 4268644 w 11748700"/>
              <a:gd name="connsiteY54" fmla="*/ 5239382 h 6673820"/>
              <a:gd name="connsiteX55" fmla="*/ 4294646 w 11748700"/>
              <a:gd name="connsiteY55" fmla="*/ 5287052 h 6673820"/>
              <a:gd name="connsiteX56" fmla="*/ 4333649 w 11748700"/>
              <a:gd name="connsiteY56" fmla="*/ 5330389 h 6673820"/>
              <a:gd name="connsiteX57" fmla="*/ 4355317 w 11748700"/>
              <a:gd name="connsiteY57" fmla="*/ 5369392 h 6673820"/>
              <a:gd name="connsiteX58" fmla="*/ 4381319 w 11748700"/>
              <a:gd name="connsiteY58" fmla="*/ 5391060 h 6673820"/>
              <a:gd name="connsiteX59" fmla="*/ 4437657 w 11748700"/>
              <a:gd name="connsiteY59" fmla="*/ 5451731 h 6673820"/>
              <a:gd name="connsiteX60" fmla="*/ 4454991 w 11748700"/>
              <a:gd name="connsiteY60" fmla="*/ 5477733 h 6673820"/>
              <a:gd name="connsiteX61" fmla="*/ 4480993 w 11748700"/>
              <a:gd name="connsiteY61" fmla="*/ 5516736 h 6673820"/>
              <a:gd name="connsiteX62" fmla="*/ 4489660 w 11748700"/>
              <a:gd name="connsiteY62" fmla="*/ 5542737 h 6673820"/>
              <a:gd name="connsiteX63" fmla="*/ 4532997 w 11748700"/>
              <a:gd name="connsiteY63" fmla="*/ 5616410 h 6673820"/>
              <a:gd name="connsiteX64" fmla="*/ 4558999 w 11748700"/>
              <a:gd name="connsiteY64" fmla="*/ 5655412 h 6673820"/>
              <a:gd name="connsiteX65" fmla="*/ 4624003 w 11748700"/>
              <a:gd name="connsiteY65" fmla="*/ 5720417 h 6673820"/>
              <a:gd name="connsiteX66" fmla="*/ 4650005 w 11748700"/>
              <a:gd name="connsiteY66" fmla="*/ 5746419 h 6673820"/>
              <a:gd name="connsiteX67" fmla="*/ 4680341 w 11748700"/>
              <a:gd name="connsiteY67" fmla="*/ 5781088 h 6673820"/>
              <a:gd name="connsiteX68" fmla="*/ 4693342 w 11748700"/>
              <a:gd name="connsiteY68" fmla="*/ 5794089 h 6673820"/>
              <a:gd name="connsiteX69" fmla="*/ 4736678 w 11748700"/>
              <a:gd name="connsiteY69" fmla="*/ 5841759 h 6673820"/>
              <a:gd name="connsiteX70" fmla="*/ 4836352 w 11748700"/>
              <a:gd name="connsiteY70" fmla="*/ 5919765 h 6673820"/>
              <a:gd name="connsiteX71" fmla="*/ 4871021 w 11748700"/>
              <a:gd name="connsiteY71" fmla="*/ 5945767 h 6673820"/>
              <a:gd name="connsiteX72" fmla="*/ 4888356 w 11748700"/>
              <a:gd name="connsiteY72" fmla="*/ 5958768 h 6673820"/>
              <a:gd name="connsiteX73" fmla="*/ 4927359 w 11748700"/>
              <a:gd name="connsiteY73" fmla="*/ 5980436 h 6673820"/>
              <a:gd name="connsiteX74" fmla="*/ 4949027 w 11748700"/>
              <a:gd name="connsiteY74" fmla="*/ 5997771 h 6673820"/>
              <a:gd name="connsiteX75" fmla="*/ 4979363 w 11748700"/>
              <a:gd name="connsiteY75" fmla="*/ 6010772 h 6673820"/>
              <a:gd name="connsiteX76" fmla="*/ 5035700 w 11748700"/>
              <a:gd name="connsiteY76" fmla="*/ 6041107 h 6673820"/>
              <a:gd name="connsiteX77" fmla="*/ 5074703 w 11748700"/>
              <a:gd name="connsiteY77" fmla="*/ 6045441 h 6673820"/>
              <a:gd name="connsiteX78" fmla="*/ 5096371 w 11748700"/>
              <a:gd name="connsiteY78" fmla="*/ 6054108 h 6673820"/>
              <a:gd name="connsiteX79" fmla="*/ 5248049 w 11748700"/>
              <a:gd name="connsiteY79" fmla="*/ 6067109 h 6673820"/>
              <a:gd name="connsiteX80" fmla="*/ 5313054 w 11748700"/>
              <a:gd name="connsiteY80" fmla="*/ 6054108 h 6673820"/>
              <a:gd name="connsiteX81" fmla="*/ 5326055 w 11748700"/>
              <a:gd name="connsiteY81" fmla="*/ 6049774 h 6673820"/>
              <a:gd name="connsiteX82" fmla="*/ 5343389 w 11748700"/>
              <a:gd name="connsiteY82" fmla="*/ 6045441 h 6673820"/>
              <a:gd name="connsiteX83" fmla="*/ 5356390 w 11748700"/>
              <a:gd name="connsiteY83" fmla="*/ 6041107 h 6673820"/>
              <a:gd name="connsiteX84" fmla="*/ 5378058 w 11748700"/>
              <a:gd name="connsiteY84" fmla="*/ 6036773 h 6673820"/>
              <a:gd name="connsiteX85" fmla="*/ 5443063 w 11748700"/>
              <a:gd name="connsiteY85" fmla="*/ 6010772 h 6673820"/>
              <a:gd name="connsiteX86" fmla="*/ 5486400 w 11748700"/>
              <a:gd name="connsiteY86" fmla="*/ 6002104 h 6673820"/>
              <a:gd name="connsiteX87" fmla="*/ 5516735 w 11748700"/>
              <a:gd name="connsiteY87" fmla="*/ 5984770 h 6673820"/>
              <a:gd name="connsiteX88" fmla="*/ 5586074 w 11748700"/>
              <a:gd name="connsiteY88" fmla="*/ 5963101 h 6673820"/>
              <a:gd name="connsiteX89" fmla="*/ 5607742 w 11748700"/>
              <a:gd name="connsiteY89" fmla="*/ 5954434 h 6673820"/>
              <a:gd name="connsiteX90" fmla="*/ 5633744 w 11748700"/>
              <a:gd name="connsiteY90" fmla="*/ 5945767 h 6673820"/>
              <a:gd name="connsiteX91" fmla="*/ 5659746 w 11748700"/>
              <a:gd name="connsiteY91" fmla="*/ 5924099 h 6673820"/>
              <a:gd name="connsiteX92" fmla="*/ 5711749 w 11748700"/>
              <a:gd name="connsiteY92" fmla="*/ 5902430 h 6673820"/>
              <a:gd name="connsiteX93" fmla="*/ 5737751 w 11748700"/>
              <a:gd name="connsiteY93" fmla="*/ 5885096 h 6673820"/>
              <a:gd name="connsiteX94" fmla="*/ 5824424 w 11748700"/>
              <a:gd name="connsiteY94" fmla="*/ 5837426 h 6673820"/>
              <a:gd name="connsiteX95" fmla="*/ 5863427 w 11748700"/>
              <a:gd name="connsiteY95" fmla="*/ 5807090 h 6673820"/>
              <a:gd name="connsiteX96" fmla="*/ 5880762 w 11748700"/>
              <a:gd name="connsiteY96" fmla="*/ 5794089 h 6673820"/>
              <a:gd name="connsiteX97" fmla="*/ 5911097 w 11748700"/>
              <a:gd name="connsiteY97" fmla="*/ 5763754 h 6673820"/>
              <a:gd name="connsiteX98" fmla="*/ 5963101 w 11748700"/>
              <a:gd name="connsiteY98" fmla="*/ 5720417 h 6673820"/>
              <a:gd name="connsiteX99" fmla="*/ 5980436 w 11748700"/>
              <a:gd name="connsiteY99" fmla="*/ 5707416 h 6673820"/>
              <a:gd name="connsiteX100" fmla="*/ 5993437 w 11748700"/>
              <a:gd name="connsiteY100" fmla="*/ 5698749 h 6673820"/>
              <a:gd name="connsiteX101" fmla="*/ 6006438 w 11748700"/>
              <a:gd name="connsiteY101" fmla="*/ 5685748 h 6673820"/>
              <a:gd name="connsiteX102" fmla="*/ 6054108 w 11748700"/>
              <a:gd name="connsiteY102" fmla="*/ 5651079 h 6673820"/>
              <a:gd name="connsiteX103" fmla="*/ 6088777 w 11748700"/>
              <a:gd name="connsiteY103" fmla="*/ 5625077 h 6673820"/>
              <a:gd name="connsiteX104" fmla="*/ 6114779 w 11748700"/>
              <a:gd name="connsiteY104" fmla="*/ 5599075 h 6673820"/>
              <a:gd name="connsiteX105" fmla="*/ 6127780 w 11748700"/>
              <a:gd name="connsiteY105" fmla="*/ 5586074 h 6673820"/>
              <a:gd name="connsiteX106" fmla="*/ 6140781 w 11748700"/>
              <a:gd name="connsiteY106" fmla="*/ 5568739 h 6673820"/>
              <a:gd name="connsiteX107" fmla="*/ 6158115 w 11748700"/>
              <a:gd name="connsiteY107" fmla="*/ 5551405 h 6673820"/>
              <a:gd name="connsiteX108" fmla="*/ 6171116 w 11748700"/>
              <a:gd name="connsiteY108" fmla="*/ 5529737 h 6673820"/>
              <a:gd name="connsiteX109" fmla="*/ 6192784 w 11748700"/>
              <a:gd name="connsiteY109" fmla="*/ 5508068 h 6673820"/>
              <a:gd name="connsiteX110" fmla="*/ 6201452 w 11748700"/>
              <a:gd name="connsiteY110" fmla="*/ 5477733 h 6673820"/>
              <a:gd name="connsiteX111" fmla="*/ 6210119 w 11748700"/>
              <a:gd name="connsiteY111" fmla="*/ 5469065 h 6673820"/>
              <a:gd name="connsiteX112" fmla="*/ 6218786 w 11748700"/>
              <a:gd name="connsiteY112" fmla="*/ 5456064 h 6673820"/>
              <a:gd name="connsiteX113" fmla="*/ 6231787 w 11748700"/>
              <a:gd name="connsiteY113" fmla="*/ 5421395 h 6673820"/>
              <a:gd name="connsiteX114" fmla="*/ 6240455 w 11748700"/>
              <a:gd name="connsiteY114" fmla="*/ 5399727 h 6673820"/>
              <a:gd name="connsiteX115" fmla="*/ 6253456 w 11748700"/>
              <a:gd name="connsiteY115" fmla="*/ 5382392 h 6673820"/>
              <a:gd name="connsiteX116" fmla="*/ 6270790 w 11748700"/>
              <a:gd name="connsiteY116" fmla="*/ 5352057 h 6673820"/>
              <a:gd name="connsiteX117" fmla="*/ 6283791 w 11748700"/>
              <a:gd name="connsiteY117" fmla="*/ 5339056 h 6673820"/>
              <a:gd name="connsiteX118" fmla="*/ 6301126 w 11748700"/>
              <a:gd name="connsiteY118" fmla="*/ 5313054 h 6673820"/>
              <a:gd name="connsiteX119" fmla="*/ 6309793 w 11748700"/>
              <a:gd name="connsiteY119" fmla="*/ 5295719 h 6673820"/>
              <a:gd name="connsiteX120" fmla="*/ 6322794 w 11748700"/>
              <a:gd name="connsiteY120" fmla="*/ 5287052 h 6673820"/>
              <a:gd name="connsiteX121" fmla="*/ 6340129 w 11748700"/>
              <a:gd name="connsiteY121" fmla="*/ 5274051 h 6673820"/>
              <a:gd name="connsiteX122" fmla="*/ 6370464 w 11748700"/>
              <a:gd name="connsiteY122" fmla="*/ 5269718 h 6673820"/>
              <a:gd name="connsiteX123" fmla="*/ 6387799 w 11748700"/>
              <a:gd name="connsiteY123" fmla="*/ 5252383 h 6673820"/>
              <a:gd name="connsiteX124" fmla="*/ 6400800 w 11748700"/>
              <a:gd name="connsiteY124" fmla="*/ 5239382 h 6673820"/>
              <a:gd name="connsiteX125" fmla="*/ 6409467 w 11748700"/>
              <a:gd name="connsiteY125" fmla="*/ 5222047 h 6673820"/>
              <a:gd name="connsiteX126" fmla="*/ 6418134 w 11748700"/>
              <a:gd name="connsiteY126" fmla="*/ 5209046 h 6673820"/>
              <a:gd name="connsiteX127" fmla="*/ 6444136 w 11748700"/>
              <a:gd name="connsiteY127" fmla="*/ 5148375 h 6673820"/>
              <a:gd name="connsiteX128" fmla="*/ 6465804 w 11748700"/>
              <a:gd name="connsiteY128" fmla="*/ 5118040 h 6673820"/>
              <a:gd name="connsiteX129" fmla="*/ 6474472 w 11748700"/>
              <a:gd name="connsiteY129" fmla="*/ 5092038 h 6673820"/>
              <a:gd name="connsiteX130" fmla="*/ 6491806 w 11748700"/>
              <a:gd name="connsiteY130" fmla="*/ 5057369 h 6673820"/>
              <a:gd name="connsiteX131" fmla="*/ 6496140 w 11748700"/>
              <a:gd name="connsiteY131" fmla="*/ 5027033 h 6673820"/>
              <a:gd name="connsiteX132" fmla="*/ 6509141 w 11748700"/>
              <a:gd name="connsiteY132" fmla="*/ 4996698 h 6673820"/>
              <a:gd name="connsiteX133" fmla="*/ 6517808 w 11748700"/>
              <a:gd name="connsiteY133" fmla="*/ 4975029 h 6673820"/>
              <a:gd name="connsiteX134" fmla="*/ 6530809 w 11748700"/>
              <a:gd name="connsiteY134" fmla="*/ 4940360 h 6673820"/>
              <a:gd name="connsiteX135" fmla="*/ 6539476 w 11748700"/>
              <a:gd name="connsiteY135" fmla="*/ 4927359 h 6673820"/>
              <a:gd name="connsiteX136" fmla="*/ 6556811 w 11748700"/>
              <a:gd name="connsiteY136" fmla="*/ 4897024 h 6673820"/>
              <a:gd name="connsiteX137" fmla="*/ 6569812 w 11748700"/>
              <a:gd name="connsiteY137" fmla="*/ 4879689 h 6673820"/>
              <a:gd name="connsiteX138" fmla="*/ 6587147 w 11748700"/>
              <a:gd name="connsiteY138" fmla="*/ 4836353 h 6673820"/>
              <a:gd name="connsiteX139" fmla="*/ 6591480 w 11748700"/>
              <a:gd name="connsiteY139" fmla="*/ 4819018 h 6673820"/>
              <a:gd name="connsiteX140" fmla="*/ 6630483 w 11748700"/>
              <a:gd name="connsiteY140" fmla="*/ 4762681 h 6673820"/>
              <a:gd name="connsiteX141" fmla="*/ 6639150 w 11748700"/>
              <a:gd name="connsiteY141" fmla="*/ 4749680 h 6673820"/>
              <a:gd name="connsiteX142" fmla="*/ 6691154 w 11748700"/>
              <a:gd name="connsiteY142" fmla="*/ 4736679 h 6673820"/>
              <a:gd name="connsiteX143" fmla="*/ 6760493 w 11748700"/>
              <a:gd name="connsiteY143" fmla="*/ 4728011 h 6673820"/>
              <a:gd name="connsiteX144" fmla="*/ 6786494 w 11748700"/>
              <a:gd name="connsiteY144" fmla="*/ 4719344 h 6673820"/>
              <a:gd name="connsiteX145" fmla="*/ 6890502 w 11748700"/>
              <a:gd name="connsiteY145" fmla="*/ 4710677 h 6673820"/>
              <a:gd name="connsiteX146" fmla="*/ 6920838 w 11748700"/>
              <a:gd name="connsiteY146" fmla="*/ 4706343 h 6673820"/>
              <a:gd name="connsiteX147" fmla="*/ 7024845 w 11748700"/>
              <a:gd name="connsiteY147" fmla="*/ 4697676 h 6673820"/>
              <a:gd name="connsiteX148" fmla="*/ 7042180 w 11748700"/>
              <a:gd name="connsiteY148" fmla="*/ 4693342 h 6673820"/>
              <a:gd name="connsiteX149" fmla="*/ 7076849 w 11748700"/>
              <a:gd name="connsiteY149" fmla="*/ 4680341 h 6673820"/>
              <a:gd name="connsiteX150" fmla="*/ 7098517 w 11748700"/>
              <a:gd name="connsiteY150" fmla="*/ 4671674 h 6673820"/>
              <a:gd name="connsiteX151" fmla="*/ 7163522 w 11748700"/>
              <a:gd name="connsiteY151" fmla="*/ 4658673 h 6673820"/>
              <a:gd name="connsiteX152" fmla="*/ 7193857 w 11748700"/>
              <a:gd name="connsiteY152" fmla="*/ 4641338 h 6673820"/>
              <a:gd name="connsiteX153" fmla="*/ 7224193 w 11748700"/>
              <a:gd name="connsiteY153" fmla="*/ 4637005 h 6673820"/>
              <a:gd name="connsiteX154" fmla="*/ 7245861 w 11748700"/>
              <a:gd name="connsiteY154" fmla="*/ 4632671 h 6673820"/>
              <a:gd name="connsiteX155" fmla="*/ 7271863 w 11748700"/>
              <a:gd name="connsiteY155" fmla="*/ 4628337 h 6673820"/>
              <a:gd name="connsiteX156" fmla="*/ 7284864 w 11748700"/>
              <a:gd name="connsiteY156" fmla="*/ 4624004 h 6673820"/>
              <a:gd name="connsiteX157" fmla="*/ 7310866 w 11748700"/>
              <a:gd name="connsiteY157" fmla="*/ 4619670 h 6673820"/>
              <a:gd name="connsiteX158" fmla="*/ 7328201 w 11748700"/>
              <a:gd name="connsiteY158" fmla="*/ 4615337 h 6673820"/>
              <a:gd name="connsiteX159" fmla="*/ 7436542 w 11748700"/>
              <a:gd name="connsiteY159" fmla="*/ 4619670 h 6673820"/>
              <a:gd name="connsiteX160" fmla="*/ 7492879 w 11748700"/>
              <a:gd name="connsiteY160" fmla="*/ 4632671 h 6673820"/>
              <a:gd name="connsiteX161" fmla="*/ 7505880 w 11748700"/>
              <a:gd name="connsiteY161" fmla="*/ 4637005 h 6673820"/>
              <a:gd name="connsiteX162" fmla="*/ 7531882 w 11748700"/>
              <a:gd name="connsiteY162" fmla="*/ 4641338 h 6673820"/>
              <a:gd name="connsiteX163" fmla="*/ 7562218 w 11748700"/>
              <a:gd name="connsiteY163" fmla="*/ 4650006 h 6673820"/>
              <a:gd name="connsiteX164" fmla="*/ 7570885 w 11748700"/>
              <a:gd name="connsiteY164" fmla="*/ 4663007 h 6673820"/>
              <a:gd name="connsiteX165" fmla="*/ 7588220 w 11748700"/>
              <a:gd name="connsiteY165" fmla="*/ 4697676 h 6673820"/>
              <a:gd name="connsiteX166" fmla="*/ 7601220 w 11748700"/>
              <a:gd name="connsiteY166" fmla="*/ 4715010 h 6673820"/>
              <a:gd name="connsiteX167" fmla="*/ 7614221 w 11748700"/>
              <a:gd name="connsiteY167" fmla="*/ 4728011 h 6673820"/>
              <a:gd name="connsiteX168" fmla="*/ 7622889 w 11748700"/>
              <a:gd name="connsiteY168" fmla="*/ 4745346 h 6673820"/>
              <a:gd name="connsiteX169" fmla="*/ 7640223 w 11748700"/>
              <a:gd name="connsiteY169" fmla="*/ 4767014 h 6673820"/>
              <a:gd name="connsiteX170" fmla="*/ 7661892 w 11748700"/>
              <a:gd name="connsiteY170" fmla="*/ 4801683 h 6673820"/>
              <a:gd name="connsiteX171" fmla="*/ 7666225 w 11748700"/>
              <a:gd name="connsiteY171" fmla="*/ 4814684 h 6673820"/>
              <a:gd name="connsiteX172" fmla="*/ 7674893 w 11748700"/>
              <a:gd name="connsiteY172" fmla="*/ 4827685 h 6673820"/>
              <a:gd name="connsiteX173" fmla="*/ 7731230 w 11748700"/>
              <a:gd name="connsiteY173" fmla="*/ 4888356 h 6673820"/>
              <a:gd name="connsiteX174" fmla="*/ 7744231 w 11748700"/>
              <a:gd name="connsiteY174" fmla="*/ 4901357 h 6673820"/>
              <a:gd name="connsiteX175" fmla="*/ 7765899 w 11748700"/>
              <a:gd name="connsiteY175" fmla="*/ 4931693 h 6673820"/>
              <a:gd name="connsiteX176" fmla="*/ 7809236 w 11748700"/>
              <a:gd name="connsiteY176" fmla="*/ 4966362 h 6673820"/>
              <a:gd name="connsiteX177" fmla="*/ 7908910 w 11748700"/>
              <a:gd name="connsiteY177" fmla="*/ 4962028 h 6673820"/>
              <a:gd name="connsiteX178" fmla="*/ 7973914 w 11748700"/>
              <a:gd name="connsiteY178" fmla="*/ 4953361 h 6673820"/>
              <a:gd name="connsiteX179" fmla="*/ 7995583 w 11748700"/>
              <a:gd name="connsiteY179" fmla="*/ 4949028 h 6673820"/>
              <a:gd name="connsiteX180" fmla="*/ 8069255 w 11748700"/>
              <a:gd name="connsiteY180" fmla="*/ 4944694 h 6673820"/>
              <a:gd name="connsiteX181" fmla="*/ 8147260 w 11748700"/>
              <a:gd name="connsiteY181" fmla="*/ 4931693 h 6673820"/>
              <a:gd name="connsiteX182" fmla="*/ 8199264 w 11748700"/>
              <a:gd name="connsiteY182" fmla="*/ 4918692 h 6673820"/>
              <a:gd name="connsiteX183" fmla="*/ 8238267 w 11748700"/>
              <a:gd name="connsiteY183" fmla="*/ 4910025 h 6673820"/>
              <a:gd name="connsiteX184" fmla="*/ 8298938 w 11748700"/>
              <a:gd name="connsiteY184" fmla="*/ 4875355 h 6673820"/>
              <a:gd name="connsiteX185" fmla="*/ 8320606 w 11748700"/>
              <a:gd name="connsiteY185" fmla="*/ 4866688 h 6673820"/>
              <a:gd name="connsiteX186" fmla="*/ 8342275 w 11748700"/>
              <a:gd name="connsiteY186" fmla="*/ 4853687 h 6673820"/>
              <a:gd name="connsiteX187" fmla="*/ 8411613 w 11748700"/>
              <a:gd name="connsiteY187" fmla="*/ 4823352 h 6673820"/>
              <a:gd name="connsiteX188" fmla="*/ 8433281 w 11748700"/>
              <a:gd name="connsiteY188" fmla="*/ 4810351 h 6673820"/>
              <a:gd name="connsiteX189" fmla="*/ 8463617 w 11748700"/>
              <a:gd name="connsiteY189" fmla="*/ 4788683 h 6673820"/>
              <a:gd name="connsiteX190" fmla="*/ 8532955 w 11748700"/>
              <a:gd name="connsiteY190" fmla="*/ 4758347 h 6673820"/>
              <a:gd name="connsiteX191" fmla="*/ 8576292 w 11748700"/>
              <a:gd name="connsiteY191" fmla="*/ 4736679 h 6673820"/>
              <a:gd name="connsiteX192" fmla="*/ 8597960 w 11748700"/>
              <a:gd name="connsiteY192" fmla="*/ 4723678 h 6673820"/>
              <a:gd name="connsiteX193" fmla="*/ 8632629 w 11748700"/>
              <a:gd name="connsiteY193" fmla="*/ 4706343 h 6673820"/>
              <a:gd name="connsiteX194" fmla="*/ 8671632 w 11748700"/>
              <a:gd name="connsiteY194" fmla="*/ 4680341 h 6673820"/>
              <a:gd name="connsiteX195" fmla="*/ 8727969 w 11748700"/>
              <a:gd name="connsiteY195" fmla="*/ 4641338 h 6673820"/>
              <a:gd name="connsiteX196" fmla="*/ 8758305 w 11748700"/>
              <a:gd name="connsiteY196" fmla="*/ 4615337 h 6673820"/>
              <a:gd name="connsiteX197" fmla="*/ 8827643 w 11748700"/>
              <a:gd name="connsiteY197" fmla="*/ 4567666 h 6673820"/>
              <a:gd name="connsiteX198" fmla="*/ 8914316 w 11748700"/>
              <a:gd name="connsiteY198" fmla="*/ 4515663 h 6673820"/>
              <a:gd name="connsiteX199" fmla="*/ 8940318 w 11748700"/>
              <a:gd name="connsiteY199" fmla="*/ 4493994 h 6673820"/>
              <a:gd name="connsiteX200" fmla="*/ 8961986 w 11748700"/>
              <a:gd name="connsiteY200" fmla="*/ 4472326 h 6673820"/>
              <a:gd name="connsiteX201" fmla="*/ 9000989 w 11748700"/>
              <a:gd name="connsiteY201" fmla="*/ 4437657 h 6673820"/>
              <a:gd name="connsiteX202" fmla="*/ 9022657 w 11748700"/>
              <a:gd name="connsiteY202" fmla="*/ 4415989 h 6673820"/>
              <a:gd name="connsiteX203" fmla="*/ 9052993 w 11748700"/>
              <a:gd name="connsiteY203" fmla="*/ 4389987 h 6673820"/>
              <a:gd name="connsiteX204" fmla="*/ 9109330 w 11748700"/>
              <a:gd name="connsiteY204" fmla="*/ 4329316 h 6673820"/>
              <a:gd name="connsiteX205" fmla="*/ 9165668 w 11748700"/>
              <a:gd name="connsiteY205" fmla="*/ 4290313 h 6673820"/>
              <a:gd name="connsiteX206" fmla="*/ 9191670 w 11748700"/>
              <a:gd name="connsiteY206" fmla="*/ 4268645 h 6673820"/>
              <a:gd name="connsiteX207" fmla="*/ 9248007 w 11748700"/>
              <a:gd name="connsiteY207" fmla="*/ 4238309 h 6673820"/>
              <a:gd name="connsiteX208" fmla="*/ 9339014 w 11748700"/>
              <a:gd name="connsiteY208" fmla="*/ 4155970 h 6673820"/>
              <a:gd name="connsiteX209" fmla="*/ 9430020 w 11748700"/>
              <a:gd name="connsiteY209" fmla="*/ 4025960 h 6673820"/>
              <a:gd name="connsiteX210" fmla="*/ 9495025 w 11748700"/>
              <a:gd name="connsiteY210" fmla="*/ 3900284 h 6673820"/>
              <a:gd name="connsiteX211" fmla="*/ 9568697 w 11748700"/>
              <a:gd name="connsiteY211" fmla="*/ 3796277 h 6673820"/>
              <a:gd name="connsiteX212" fmla="*/ 9612034 w 11748700"/>
              <a:gd name="connsiteY212" fmla="*/ 3713937 h 6673820"/>
              <a:gd name="connsiteX213" fmla="*/ 9655370 w 11748700"/>
              <a:gd name="connsiteY213" fmla="*/ 3644599 h 6673820"/>
              <a:gd name="connsiteX214" fmla="*/ 9651037 w 11748700"/>
              <a:gd name="connsiteY214" fmla="*/ 3475587 h 6673820"/>
              <a:gd name="connsiteX215" fmla="*/ 9612034 w 11748700"/>
              <a:gd name="connsiteY215" fmla="*/ 3410582 h 6673820"/>
              <a:gd name="connsiteX216" fmla="*/ 9473357 w 11748700"/>
              <a:gd name="connsiteY216" fmla="*/ 3237236 h 6673820"/>
              <a:gd name="connsiteX217" fmla="*/ 9399685 w 11748700"/>
              <a:gd name="connsiteY217" fmla="*/ 3176565 h 6673820"/>
              <a:gd name="connsiteX218" fmla="*/ 9347681 w 11748700"/>
              <a:gd name="connsiteY218" fmla="*/ 3128895 h 6673820"/>
              <a:gd name="connsiteX219" fmla="*/ 9217672 w 11748700"/>
              <a:gd name="connsiteY219" fmla="*/ 3042222 h 6673820"/>
              <a:gd name="connsiteX220" fmla="*/ 9083329 w 11748700"/>
              <a:gd name="connsiteY220" fmla="*/ 2968550 h 6673820"/>
              <a:gd name="connsiteX221" fmla="*/ 8983655 w 11748700"/>
              <a:gd name="connsiteY221" fmla="*/ 2933881 h 6673820"/>
              <a:gd name="connsiteX222" fmla="*/ 8831977 w 11748700"/>
              <a:gd name="connsiteY222" fmla="*/ 2873210 h 6673820"/>
              <a:gd name="connsiteX223" fmla="*/ 8680299 w 11748700"/>
              <a:gd name="connsiteY223" fmla="*/ 2803871 h 6673820"/>
              <a:gd name="connsiteX224" fmla="*/ 8567624 w 11748700"/>
              <a:gd name="connsiteY224" fmla="*/ 2773536 h 6673820"/>
              <a:gd name="connsiteX225" fmla="*/ 8446282 w 11748700"/>
              <a:gd name="connsiteY225" fmla="*/ 2730199 h 6673820"/>
              <a:gd name="connsiteX226" fmla="*/ 8242601 w 11748700"/>
              <a:gd name="connsiteY226" fmla="*/ 2673862 h 6673820"/>
              <a:gd name="connsiteX227" fmla="*/ 7917577 w 11748700"/>
              <a:gd name="connsiteY227" fmla="*/ 2561187 h 6673820"/>
              <a:gd name="connsiteX228" fmla="*/ 7683560 w 11748700"/>
              <a:gd name="connsiteY228" fmla="*/ 2496182 h 6673820"/>
              <a:gd name="connsiteX229" fmla="*/ 7302199 w 11748700"/>
              <a:gd name="connsiteY229" fmla="*/ 2379173 h 6673820"/>
              <a:gd name="connsiteX230" fmla="*/ 6920838 w 11748700"/>
              <a:gd name="connsiteY230" fmla="*/ 2322836 h 6673820"/>
              <a:gd name="connsiteX231" fmla="*/ 6799495 w 11748700"/>
              <a:gd name="connsiteY231" fmla="*/ 2288167 h 6673820"/>
              <a:gd name="connsiteX232" fmla="*/ 6730157 w 11748700"/>
              <a:gd name="connsiteY232" fmla="*/ 2279500 h 6673820"/>
              <a:gd name="connsiteX233" fmla="*/ 6630483 w 11748700"/>
              <a:gd name="connsiteY233" fmla="*/ 2262165 h 6673820"/>
              <a:gd name="connsiteX234" fmla="*/ 6582813 w 11748700"/>
              <a:gd name="connsiteY234" fmla="*/ 2249164 h 6673820"/>
              <a:gd name="connsiteX235" fmla="*/ 6478805 w 11748700"/>
              <a:gd name="connsiteY235" fmla="*/ 2240497 h 6673820"/>
              <a:gd name="connsiteX236" fmla="*/ 5997770 w 11748700"/>
              <a:gd name="connsiteY236" fmla="*/ 2227496 h 6673820"/>
              <a:gd name="connsiteX237" fmla="*/ 5183044 w 11748700"/>
              <a:gd name="connsiteY237" fmla="*/ 2223162 h 6673820"/>
              <a:gd name="connsiteX238" fmla="*/ 4593668 w 11748700"/>
              <a:gd name="connsiteY238" fmla="*/ 2201494 h 6673820"/>
              <a:gd name="connsiteX239" fmla="*/ 4467992 w 11748700"/>
              <a:gd name="connsiteY239" fmla="*/ 2188493 h 6673820"/>
              <a:gd name="connsiteX240" fmla="*/ 4277311 w 11748700"/>
              <a:gd name="connsiteY240" fmla="*/ 2171158 h 6673820"/>
              <a:gd name="connsiteX241" fmla="*/ 4207973 w 11748700"/>
              <a:gd name="connsiteY241" fmla="*/ 2162491 h 6673820"/>
              <a:gd name="connsiteX242" fmla="*/ 4168970 w 11748700"/>
              <a:gd name="connsiteY242" fmla="*/ 2153824 h 6673820"/>
              <a:gd name="connsiteX243" fmla="*/ 3722604 w 11748700"/>
              <a:gd name="connsiteY243" fmla="*/ 2145156 h 6673820"/>
              <a:gd name="connsiteX244" fmla="*/ 3627264 w 11748700"/>
              <a:gd name="connsiteY244" fmla="*/ 2136489 h 6673820"/>
              <a:gd name="connsiteX245" fmla="*/ 3592595 w 11748700"/>
              <a:gd name="connsiteY245" fmla="*/ 2123488 h 6673820"/>
              <a:gd name="connsiteX246" fmla="*/ 3471253 w 11748700"/>
              <a:gd name="connsiteY246" fmla="*/ 2101820 h 6673820"/>
              <a:gd name="connsiteX247" fmla="*/ 3349911 w 11748700"/>
              <a:gd name="connsiteY247" fmla="*/ 2054150 h 6673820"/>
              <a:gd name="connsiteX248" fmla="*/ 3228568 w 11748700"/>
              <a:gd name="connsiteY248" fmla="*/ 2006480 h 6673820"/>
              <a:gd name="connsiteX249" fmla="*/ 3206900 w 11748700"/>
              <a:gd name="connsiteY249" fmla="*/ 1989145 h 6673820"/>
              <a:gd name="connsiteX250" fmla="*/ 3163564 w 11748700"/>
              <a:gd name="connsiteY250" fmla="*/ 1967477 h 6673820"/>
              <a:gd name="connsiteX251" fmla="*/ 3124561 w 11748700"/>
              <a:gd name="connsiteY251" fmla="*/ 1932808 h 6673820"/>
              <a:gd name="connsiteX252" fmla="*/ 3094225 w 11748700"/>
              <a:gd name="connsiteY252" fmla="*/ 1911139 h 6673820"/>
              <a:gd name="connsiteX253" fmla="*/ 3020553 w 11748700"/>
              <a:gd name="connsiteY253" fmla="*/ 1850468 h 6673820"/>
              <a:gd name="connsiteX254" fmla="*/ 2994551 w 11748700"/>
              <a:gd name="connsiteY254" fmla="*/ 1828800 h 6673820"/>
              <a:gd name="connsiteX255" fmla="*/ 2977217 w 11748700"/>
              <a:gd name="connsiteY255" fmla="*/ 1807132 h 6673820"/>
              <a:gd name="connsiteX256" fmla="*/ 2964216 w 11748700"/>
              <a:gd name="connsiteY256" fmla="*/ 1794131 h 6673820"/>
              <a:gd name="connsiteX257" fmla="*/ 2951215 w 11748700"/>
              <a:gd name="connsiteY257" fmla="*/ 1768129 h 6673820"/>
              <a:gd name="connsiteX258" fmla="*/ 2933880 w 11748700"/>
              <a:gd name="connsiteY258" fmla="*/ 1746461 h 6673820"/>
              <a:gd name="connsiteX259" fmla="*/ 2916546 w 11748700"/>
              <a:gd name="connsiteY259" fmla="*/ 1720459 h 6673820"/>
              <a:gd name="connsiteX260" fmla="*/ 2899211 w 11748700"/>
              <a:gd name="connsiteY260" fmla="*/ 1703124 h 6673820"/>
              <a:gd name="connsiteX261" fmla="*/ 2890544 w 11748700"/>
              <a:gd name="connsiteY261" fmla="*/ 1690123 h 6673820"/>
              <a:gd name="connsiteX262" fmla="*/ 2829873 w 11748700"/>
              <a:gd name="connsiteY262" fmla="*/ 1607784 h 6673820"/>
              <a:gd name="connsiteX263" fmla="*/ 2816872 w 11748700"/>
              <a:gd name="connsiteY263" fmla="*/ 1577448 h 6673820"/>
              <a:gd name="connsiteX264" fmla="*/ 2812538 w 11748700"/>
              <a:gd name="connsiteY264" fmla="*/ 1542779 h 6673820"/>
              <a:gd name="connsiteX265" fmla="*/ 2808204 w 11748700"/>
              <a:gd name="connsiteY265" fmla="*/ 1430104 h 6673820"/>
              <a:gd name="connsiteX266" fmla="*/ 2799537 w 11748700"/>
              <a:gd name="connsiteY266" fmla="*/ 1391101 h 6673820"/>
              <a:gd name="connsiteX267" fmla="*/ 2795203 w 11748700"/>
              <a:gd name="connsiteY267" fmla="*/ 1343431 h 6673820"/>
              <a:gd name="connsiteX268" fmla="*/ 2786536 w 11748700"/>
              <a:gd name="connsiteY268" fmla="*/ 1300095 h 6673820"/>
              <a:gd name="connsiteX269" fmla="*/ 2773535 w 11748700"/>
              <a:gd name="connsiteY269" fmla="*/ 1152751 h 6673820"/>
              <a:gd name="connsiteX270" fmla="*/ 2769202 w 11748700"/>
              <a:gd name="connsiteY270" fmla="*/ 1135416 h 6673820"/>
              <a:gd name="connsiteX271" fmla="*/ 2777869 w 11748700"/>
              <a:gd name="connsiteY271" fmla="*/ 996739 h 6673820"/>
              <a:gd name="connsiteX272" fmla="*/ 2786536 w 11748700"/>
              <a:gd name="connsiteY272" fmla="*/ 966404 h 6673820"/>
              <a:gd name="connsiteX273" fmla="*/ 2812538 w 11748700"/>
              <a:gd name="connsiteY273" fmla="*/ 905733 h 6673820"/>
              <a:gd name="connsiteX274" fmla="*/ 2847207 w 11748700"/>
              <a:gd name="connsiteY274" fmla="*/ 862396 h 6673820"/>
              <a:gd name="connsiteX275" fmla="*/ 2864542 w 11748700"/>
              <a:gd name="connsiteY275" fmla="*/ 840728 h 6673820"/>
              <a:gd name="connsiteX276" fmla="*/ 2881876 w 11748700"/>
              <a:gd name="connsiteY276" fmla="*/ 827727 h 6673820"/>
              <a:gd name="connsiteX277" fmla="*/ 2894877 w 11748700"/>
              <a:gd name="connsiteY277" fmla="*/ 819060 h 6673820"/>
              <a:gd name="connsiteX278" fmla="*/ 2912212 w 11748700"/>
              <a:gd name="connsiteY278" fmla="*/ 801725 h 6673820"/>
              <a:gd name="connsiteX279" fmla="*/ 3003219 w 11748700"/>
              <a:gd name="connsiteY279" fmla="*/ 775723 h 6673820"/>
              <a:gd name="connsiteX280" fmla="*/ 3115893 w 11748700"/>
              <a:gd name="connsiteY280" fmla="*/ 749721 h 6673820"/>
              <a:gd name="connsiteX281" fmla="*/ 3137562 w 11748700"/>
              <a:gd name="connsiteY281" fmla="*/ 741054 h 6673820"/>
              <a:gd name="connsiteX282" fmla="*/ 3163564 w 11748700"/>
              <a:gd name="connsiteY282" fmla="*/ 732387 h 6673820"/>
              <a:gd name="connsiteX283" fmla="*/ 3219901 w 11748700"/>
              <a:gd name="connsiteY283" fmla="*/ 702051 h 6673820"/>
              <a:gd name="connsiteX284" fmla="*/ 3237236 w 11748700"/>
              <a:gd name="connsiteY284" fmla="*/ 689050 h 6673820"/>
              <a:gd name="connsiteX285" fmla="*/ 3293573 w 11748700"/>
              <a:gd name="connsiteY285" fmla="*/ 663048 h 6673820"/>
              <a:gd name="connsiteX286" fmla="*/ 3323909 w 11748700"/>
              <a:gd name="connsiteY286" fmla="*/ 650047 h 6673820"/>
              <a:gd name="connsiteX287" fmla="*/ 3362911 w 11748700"/>
              <a:gd name="connsiteY287" fmla="*/ 641380 h 6673820"/>
              <a:gd name="connsiteX288" fmla="*/ 3488587 w 11748700"/>
              <a:gd name="connsiteY288" fmla="*/ 619712 h 6673820"/>
              <a:gd name="connsiteX289" fmla="*/ 3644599 w 11748700"/>
              <a:gd name="connsiteY289" fmla="*/ 598044 h 6673820"/>
              <a:gd name="connsiteX290" fmla="*/ 3731272 w 11748700"/>
              <a:gd name="connsiteY290" fmla="*/ 589376 h 6673820"/>
              <a:gd name="connsiteX291" fmla="*/ 3809277 w 11748700"/>
              <a:gd name="connsiteY291" fmla="*/ 576375 h 6673820"/>
              <a:gd name="connsiteX292" fmla="*/ 3891617 w 11748700"/>
              <a:gd name="connsiteY292" fmla="*/ 567708 h 6673820"/>
              <a:gd name="connsiteX293" fmla="*/ 4359651 w 11748700"/>
              <a:gd name="connsiteY293" fmla="*/ 533039 h 6673820"/>
              <a:gd name="connsiteX294" fmla="*/ 4428989 w 11748700"/>
              <a:gd name="connsiteY294" fmla="*/ 520038 h 6673820"/>
              <a:gd name="connsiteX295" fmla="*/ 4554665 w 11748700"/>
              <a:gd name="connsiteY295" fmla="*/ 507037 h 6673820"/>
              <a:gd name="connsiteX296" fmla="*/ 4654339 w 11748700"/>
              <a:gd name="connsiteY296" fmla="*/ 485369 h 6673820"/>
              <a:gd name="connsiteX297" fmla="*/ 4758347 w 11748700"/>
              <a:gd name="connsiteY297" fmla="*/ 437699 h 6673820"/>
              <a:gd name="connsiteX298" fmla="*/ 4888356 w 11748700"/>
              <a:gd name="connsiteY298" fmla="*/ 416030 h 6673820"/>
              <a:gd name="connsiteX299" fmla="*/ 5105039 w 11748700"/>
              <a:gd name="connsiteY299" fmla="*/ 364027 h 6673820"/>
              <a:gd name="connsiteX300" fmla="*/ 5209046 w 11748700"/>
              <a:gd name="connsiteY300" fmla="*/ 351026 h 6673820"/>
              <a:gd name="connsiteX301" fmla="*/ 5386726 w 11748700"/>
              <a:gd name="connsiteY301" fmla="*/ 329357 h 6673820"/>
              <a:gd name="connsiteX302" fmla="*/ 5560072 w 11748700"/>
              <a:gd name="connsiteY302" fmla="*/ 320690 h 6673820"/>
              <a:gd name="connsiteX303" fmla="*/ 5742085 w 11748700"/>
              <a:gd name="connsiteY303" fmla="*/ 312023 h 6673820"/>
              <a:gd name="connsiteX304" fmla="*/ 5958767 w 11748700"/>
              <a:gd name="connsiteY304" fmla="*/ 307689 h 6673820"/>
              <a:gd name="connsiteX305" fmla="*/ 6114779 w 11748700"/>
              <a:gd name="connsiteY305" fmla="*/ 303355 h 6673820"/>
              <a:gd name="connsiteX306" fmla="*/ 6270790 w 11748700"/>
              <a:gd name="connsiteY306" fmla="*/ 281687 h 6673820"/>
              <a:gd name="connsiteX307" fmla="*/ 6392132 w 11748700"/>
              <a:gd name="connsiteY307" fmla="*/ 268686 h 6673820"/>
              <a:gd name="connsiteX308" fmla="*/ 6695488 w 11748700"/>
              <a:gd name="connsiteY308" fmla="*/ 260019 h 6673820"/>
              <a:gd name="connsiteX309" fmla="*/ 6764826 w 11748700"/>
              <a:gd name="connsiteY309" fmla="*/ 251352 h 6673820"/>
              <a:gd name="connsiteX310" fmla="*/ 6907837 w 11748700"/>
              <a:gd name="connsiteY310" fmla="*/ 238351 h 6673820"/>
              <a:gd name="connsiteX311" fmla="*/ 6959840 w 11748700"/>
              <a:gd name="connsiteY311" fmla="*/ 229683 h 6673820"/>
              <a:gd name="connsiteX312" fmla="*/ 6998843 w 11748700"/>
              <a:gd name="connsiteY312" fmla="*/ 212349 h 6673820"/>
              <a:gd name="connsiteX313" fmla="*/ 7115852 w 11748700"/>
              <a:gd name="connsiteY313" fmla="*/ 199348 h 6673820"/>
              <a:gd name="connsiteX314" fmla="*/ 7159188 w 11748700"/>
              <a:gd name="connsiteY314" fmla="*/ 186347 h 6673820"/>
              <a:gd name="connsiteX315" fmla="*/ 7189524 w 11748700"/>
              <a:gd name="connsiteY315" fmla="*/ 182013 h 6673820"/>
              <a:gd name="connsiteX316" fmla="*/ 7380204 w 11748700"/>
              <a:gd name="connsiteY316" fmla="*/ 173346 h 6673820"/>
              <a:gd name="connsiteX317" fmla="*/ 7440875 w 11748700"/>
              <a:gd name="connsiteY317" fmla="*/ 164679 h 6673820"/>
              <a:gd name="connsiteX318" fmla="*/ 7466877 w 11748700"/>
              <a:gd name="connsiteY318" fmla="*/ 156011 h 6673820"/>
              <a:gd name="connsiteX319" fmla="*/ 7514548 w 11748700"/>
              <a:gd name="connsiteY319" fmla="*/ 143010 h 6673820"/>
              <a:gd name="connsiteX320" fmla="*/ 7527548 w 11748700"/>
              <a:gd name="connsiteY320" fmla="*/ 134343 h 6673820"/>
              <a:gd name="connsiteX321" fmla="*/ 7570885 w 11748700"/>
              <a:gd name="connsiteY321" fmla="*/ 121342 h 6673820"/>
              <a:gd name="connsiteX322" fmla="*/ 7609888 w 11748700"/>
              <a:gd name="connsiteY322" fmla="*/ 104008 h 6673820"/>
              <a:gd name="connsiteX323" fmla="*/ 7726896 w 11748700"/>
              <a:gd name="connsiteY323" fmla="*/ 82339 h 6673820"/>
              <a:gd name="connsiteX324" fmla="*/ 7752898 w 11748700"/>
              <a:gd name="connsiteY324" fmla="*/ 78006 h 6673820"/>
              <a:gd name="connsiteX325" fmla="*/ 7787567 w 11748700"/>
              <a:gd name="connsiteY325" fmla="*/ 73672 h 6673820"/>
              <a:gd name="connsiteX326" fmla="*/ 7804902 w 11748700"/>
              <a:gd name="connsiteY326" fmla="*/ 69338 h 6673820"/>
              <a:gd name="connsiteX327" fmla="*/ 7913243 w 11748700"/>
              <a:gd name="connsiteY327" fmla="*/ 65005 h 6673820"/>
              <a:gd name="connsiteX328" fmla="*/ 8021584 w 11748700"/>
              <a:gd name="connsiteY328" fmla="*/ 47670 h 6673820"/>
              <a:gd name="connsiteX329" fmla="*/ 8064921 w 11748700"/>
              <a:gd name="connsiteY329" fmla="*/ 34669 h 6673820"/>
              <a:gd name="connsiteX330" fmla="*/ 8099590 w 11748700"/>
              <a:gd name="connsiteY330" fmla="*/ 21668 h 6673820"/>
              <a:gd name="connsiteX331" fmla="*/ 8121258 w 11748700"/>
              <a:gd name="connsiteY331" fmla="*/ 13001 h 6673820"/>
              <a:gd name="connsiteX332" fmla="*/ 8134259 w 11748700"/>
              <a:gd name="connsiteY332" fmla="*/ 8667 h 6673820"/>
              <a:gd name="connsiteX333" fmla="*/ 8155928 w 11748700"/>
              <a:gd name="connsiteY333" fmla="*/ 0 h 6673820"/>
              <a:gd name="connsiteX334" fmla="*/ 8216599 w 11748700"/>
              <a:gd name="connsiteY334" fmla="*/ 4334 h 6673820"/>
              <a:gd name="connsiteX335" fmla="*/ 8238267 w 11748700"/>
              <a:gd name="connsiteY335" fmla="*/ 13001 h 6673820"/>
              <a:gd name="connsiteX336" fmla="*/ 8272936 w 11748700"/>
              <a:gd name="connsiteY336" fmla="*/ 17335 h 6673820"/>
              <a:gd name="connsiteX337" fmla="*/ 8303272 w 11748700"/>
              <a:gd name="connsiteY337" fmla="*/ 30336 h 6673820"/>
              <a:gd name="connsiteX338" fmla="*/ 8337941 w 11748700"/>
              <a:gd name="connsiteY338" fmla="*/ 34669 h 6673820"/>
              <a:gd name="connsiteX339" fmla="*/ 8476618 w 11748700"/>
              <a:gd name="connsiteY339" fmla="*/ 43337 h 6673820"/>
              <a:gd name="connsiteX340" fmla="*/ 8576292 w 11748700"/>
              <a:gd name="connsiteY340" fmla="*/ 47670 h 6673820"/>
              <a:gd name="connsiteX341" fmla="*/ 8671632 w 11748700"/>
              <a:gd name="connsiteY341" fmla="*/ 69338 h 6673820"/>
              <a:gd name="connsiteX342" fmla="*/ 8762639 w 11748700"/>
              <a:gd name="connsiteY342" fmla="*/ 78006 h 6673820"/>
              <a:gd name="connsiteX343" fmla="*/ 8892648 w 11748700"/>
              <a:gd name="connsiteY343" fmla="*/ 104008 h 6673820"/>
              <a:gd name="connsiteX344" fmla="*/ 8948985 w 11748700"/>
              <a:gd name="connsiteY344" fmla="*/ 117009 h 6673820"/>
              <a:gd name="connsiteX345" fmla="*/ 9187336 w 11748700"/>
              <a:gd name="connsiteY345" fmla="*/ 156011 h 6673820"/>
              <a:gd name="connsiteX346" fmla="*/ 9282676 w 11748700"/>
              <a:gd name="connsiteY346" fmla="*/ 173346 h 6673820"/>
              <a:gd name="connsiteX347" fmla="*/ 9404019 w 11748700"/>
              <a:gd name="connsiteY347" fmla="*/ 186347 h 6673820"/>
              <a:gd name="connsiteX348" fmla="*/ 9464690 w 11748700"/>
              <a:gd name="connsiteY348" fmla="*/ 195014 h 6673820"/>
              <a:gd name="connsiteX349" fmla="*/ 9698707 w 11748700"/>
              <a:gd name="connsiteY349" fmla="*/ 216683 h 6673820"/>
              <a:gd name="connsiteX350" fmla="*/ 9785380 w 11748700"/>
              <a:gd name="connsiteY350" fmla="*/ 229683 h 6673820"/>
              <a:gd name="connsiteX351" fmla="*/ 9885054 w 11748700"/>
              <a:gd name="connsiteY351" fmla="*/ 251352 h 6673820"/>
              <a:gd name="connsiteX352" fmla="*/ 9958726 w 11748700"/>
              <a:gd name="connsiteY352" fmla="*/ 255685 h 6673820"/>
              <a:gd name="connsiteX353" fmla="*/ 10114737 w 11748700"/>
              <a:gd name="connsiteY353" fmla="*/ 260019 h 6673820"/>
              <a:gd name="connsiteX354" fmla="*/ 10205744 w 11748700"/>
              <a:gd name="connsiteY354" fmla="*/ 273020 h 6673820"/>
              <a:gd name="connsiteX355" fmla="*/ 10357421 w 11748700"/>
              <a:gd name="connsiteY355" fmla="*/ 281687 h 6673820"/>
              <a:gd name="connsiteX356" fmla="*/ 10405092 w 11748700"/>
              <a:gd name="connsiteY356" fmla="*/ 286021 h 6673820"/>
              <a:gd name="connsiteX357" fmla="*/ 10452762 w 11748700"/>
              <a:gd name="connsiteY357" fmla="*/ 299022 h 6673820"/>
              <a:gd name="connsiteX358" fmla="*/ 10483097 w 11748700"/>
              <a:gd name="connsiteY358" fmla="*/ 303355 h 6673820"/>
              <a:gd name="connsiteX359" fmla="*/ 10552436 w 11748700"/>
              <a:gd name="connsiteY359" fmla="*/ 312023 h 6673820"/>
              <a:gd name="connsiteX360" fmla="*/ 10634775 w 11748700"/>
              <a:gd name="connsiteY360" fmla="*/ 333691 h 6673820"/>
              <a:gd name="connsiteX361" fmla="*/ 10717114 w 11748700"/>
              <a:gd name="connsiteY361" fmla="*/ 342358 h 6673820"/>
              <a:gd name="connsiteX362" fmla="*/ 10773452 w 11748700"/>
              <a:gd name="connsiteY362" fmla="*/ 364027 h 6673820"/>
              <a:gd name="connsiteX363" fmla="*/ 10842790 w 11748700"/>
              <a:gd name="connsiteY363" fmla="*/ 385695 h 6673820"/>
              <a:gd name="connsiteX364" fmla="*/ 10903461 w 11748700"/>
              <a:gd name="connsiteY364" fmla="*/ 390028 h 6673820"/>
              <a:gd name="connsiteX365" fmla="*/ 10981467 w 11748700"/>
              <a:gd name="connsiteY365" fmla="*/ 424698 h 6673820"/>
              <a:gd name="connsiteX366" fmla="*/ 11050805 w 11748700"/>
              <a:gd name="connsiteY366" fmla="*/ 442032 h 6673820"/>
              <a:gd name="connsiteX367" fmla="*/ 11133145 w 11748700"/>
              <a:gd name="connsiteY367" fmla="*/ 476701 h 6673820"/>
              <a:gd name="connsiteX368" fmla="*/ 11154813 w 11748700"/>
              <a:gd name="connsiteY368" fmla="*/ 485369 h 6673820"/>
              <a:gd name="connsiteX369" fmla="*/ 11232819 w 11748700"/>
              <a:gd name="connsiteY369" fmla="*/ 533039 h 6673820"/>
              <a:gd name="connsiteX370" fmla="*/ 11258820 w 11748700"/>
              <a:gd name="connsiteY370" fmla="*/ 554707 h 6673820"/>
              <a:gd name="connsiteX371" fmla="*/ 11328159 w 11748700"/>
              <a:gd name="connsiteY371" fmla="*/ 645714 h 6673820"/>
              <a:gd name="connsiteX372" fmla="*/ 11371495 w 11748700"/>
              <a:gd name="connsiteY372" fmla="*/ 754055 h 6673820"/>
              <a:gd name="connsiteX373" fmla="*/ 11397497 w 11748700"/>
              <a:gd name="connsiteY373" fmla="*/ 806059 h 6673820"/>
              <a:gd name="connsiteX374" fmla="*/ 11427833 w 11748700"/>
              <a:gd name="connsiteY374" fmla="*/ 931735 h 6673820"/>
              <a:gd name="connsiteX375" fmla="*/ 11458168 w 11748700"/>
              <a:gd name="connsiteY375" fmla="*/ 1014074 h 6673820"/>
              <a:gd name="connsiteX376" fmla="*/ 11462502 w 11748700"/>
              <a:gd name="connsiteY376" fmla="*/ 1087746 h 6673820"/>
              <a:gd name="connsiteX377" fmla="*/ 11475503 w 11748700"/>
              <a:gd name="connsiteY377" fmla="*/ 1126749 h 6673820"/>
              <a:gd name="connsiteX378" fmla="*/ 11488504 w 11748700"/>
              <a:gd name="connsiteY378" fmla="*/ 1330430 h 6673820"/>
              <a:gd name="connsiteX379" fmla="*/ 11523173 w 11748700"/>
              <a:gd name="connsiteY379" fmla="*/ 1677122 h 6673820"/>
              <a:gd name="connsiteX380" fmla="*/ 11518839 w 11748700"/>
              <a:gd name="connsiteY380" fmla="*/ 1954476 h 6673820"/>
              <a:gd name="connsiteX381" fmla="*/ 11510172 w 11748700"/>
              <a:gd name="connsiteY381" fmla="*/ 2084485 h 6673820"/>
              <a:gd name="connsiteX382" fmla="*/ 11518839 w 11748700"/>
              <a:gd name="connsiteY382" fmla="*/ 2283833 h 6673820"/>
              <a:gd name="connsiteX383" fmla="*/ 11583844 w 11748700"/>
              <a:gd name="connsiteY383" fmla="*/ 2379173 h 6673820"/>
              <a:gd name="connsiteX384" fmla="*/ 11605512 w 11748700"/>
              <a:gd name="connsiteY384" fmla="*/ 2439845 h 6673820"/>
              <a:gd name="connsiteX385" fmla="*/ 11609846 w 11748700"/>
              <a:gd name="connsiteY385" fmla="*/ 2487515 h 6673820"/>
              <a:gd name="connsiteX386" fmla="*/ 11622847 w 11748700"/>
              <a:gd name="connsiteY386" fmla="*/ 2556853 h 6673820"/>
              <a:gd name="connsiteX387" fmla="*/ 11618513 w 11748700"/>
              <a:gd name="connsiteY387" fmla="*/ 2786537 h 6673820"/>
              <a:gd name="connsiteX388" fmla="*/ 11614180 w 11748700"/>
              <a:gd name="connsiteY388" fmla="*/ 3089892 h 6673820"/>
              <a:gd name="connsiteX389" fmla="*/ 11596845 w 11748700"/>
              <a:gd name="connsiteY389" fmla="*/ 3211234 h 6673820"/>
              <a:gd name="connsiteX390" fmla="*/ 11583844 w 11748700"/>
              <a:gd name="connsiteY390" fmla="*/ 3328243 h 6673820"/>
              <a:gd name="connsiteX391" fmla="*/ 11575177 w 11748700"/>
              <a:gd name="connsiteY391" fmla="*/ 3423583 h 6673820"/>
              <a:gd name="connsiteX392" fmla="*/ 11562176 w 11748700"/>
              <a:gd name="connsiteY392" fmla="*/ 3666267 h 6673820"/>
              <a:gd name="connsiteX393" fmla="*/ 11575177 w 11748700"/>
              <a:gd name="connsiteY393" fmla="*/ 4025960 h 6673820"/>
              <a:gd name="connsiteX394" fmla="*/ 11592511 w 11748700"/>
              <a:gd name="connsiteY394" fmla="*/ 4108300 h 6673820"/>
              <a:gd name="connsiteX395" fmla="*/ 11631514 w 11748700"/>
              <a:gd name="connsiteY395" fmla="*/ 4333649 h 6673820"/>
              <a:gd name="connsiteX396" fmla="*/ 11653183 w 11748700"/>
              <a:gd name="connsiteY396" fmla="*/ 4411655 h 6673820"/>
              <a:gd name="connsiteX397" fmla="*/ 11666184 w 11748700"/>
              <a:gd name="connsiteY397" fmla="*/ 4498328 h 6673820"/>
              <a:gd name="connsiteX398" fmla="*/ 11674851 w 11748700"/>
              <a:gd name="connsiteY398" fmla="*/ 4541664 h 6673820"/>
              <a:gd name="connsiteX399" fmla="*/ 11687852 w 11748700"/>
              <a:gd name="connsiteY399" fmla="*/ 4658673 h 6673820"/>
              <a:gd name="connsiteX400" fmla="*/ 11692185 w 11748700"/>
              <a:gd name="connsiteY400" fmla="*/ 4715010 h 6673820"/>
              <a:gd name="connsiteX401" fmla="*/ 11700853 w 11748700"/>
              <a:gd name="connsiteY401" fmla="*/ 4771348 h 6673820"/>
              <a:gd name="connsiteX402" fmla="*/ 11709520 w 11748700"/>
              <a:gd name="connsiteY402" fmla="*/ 4923026 h 6673820"/>
              <a:gd name="connsiteX403" fmla="*/ 11718187 w 11748700"/>
              <a:gd name="connsiteY403" fmla="*/ 4983697 h 6673820"/>
              <a:gd name="connsiteX404" fmla="*/ 11726855 w 11748700"/>
              <a:gd name="connsiteY404" fmla="*/ 5079037 h 6673820"/>
              <a:gd name="connsiteX405" fmla="*/ 11731188 w 11748700"/>
              <a:gd name="connsiteY405" fmla="*/ 5105039 h 6673820"/>
              <a:gd name="connsiteX406" fmla="*/ 11744189 w 11748700"/>
              <a:gd name="connsiteY406" fmla="*/ 5230715 h 6673820"/>
              <a:gd name="connsiteX407" fmla="*/ 11726855 w 11748700"/>
              <a:gd name="connsiteY407" fmla="*/ 5690082 h 6673820"/>
              <a:gd name="connsiteX408" fmla="*/ 11687852 w 11748700"/>
              <a:gd name="connsiteY408" fmla="*/ 5785422 h 6673820"/>
              <a:gd name="connsiteX409" fmla="*/ 11670517 w 11748700"/>
              <a:gd name="connsiteY409" fmla="*/ 5815757 h 6673820"/>
              <a:gd name="connsiteX410" fmla="*/ 11601179 w 11748700"/>
              <a:gd name="connsiteY410" fmla="*/ 5859094 h 6673820"/>
              <a:gd name="connsiteX411" fmla="*/ 11458168 w 11748700"/>
              <a:gd name="connsiteY411" fmla="*/ 5919765 h 6673820"/>
              <a:gd name="connsiteX412" fmla="*/ 11401831 w 11748700"/>
              <a:gd name="connsiteY412" fmla="*/ 5963101 h 6673820"/>
              <a:gd name="connsiteX413" fmla="*/ 11297823 w 11748700"/>
              <a:gd name="connsiteY413" fmla="*/ 6032440 h 6673820"/>
              <a:gd name="connsiteX414" fmla="*/ 11258820 w 11748700"/>
              <a:gd name="connsiteY414" fmla="*/ 6075776 h 6673820"/>
              <a:gd name="connsiteX415" fmla="*/ 11198149 w 11748700"/>
              <a:gd name="connsiteY415" fmla="*/ 6123446 h 6673820"/>
              <a:gd name="connsiteX416" fmla="*/ 11098475 w 11748700"/>
              <a:gd name="connsiteY416" fmla="*/ 6210119 h 6673820"/>
              <a:gd name="connsiteX417" fmla="*/ 10942464 w 11748700"/>
              <a:gd name="connsiteY417" fmla="*/ 6327128 h 6673820"/>
              <a:gd name="connsiteX418" fmla="*/ 10634775 w 11748700"/>
              <a:gd name="connsiteY418" fmla="*/ 6461471 h 6673820"/>
              <a:gd name="connsiteX419" fmla="*/ 10461429 w 11748700"/>
              <a:gd name="connsiteY419" fmla="*/ 6478806 h 6673820"/>
              <a:gd name="connsiteX420" fmla="*/ 10041065 w 11748700"/>
              <a:gd name="connsiteY420" fmla="*/ 6487473 h 6673820"/>
              <a:gd name="connsiteX421" fmla="*/ 9967393 w 11748700"/>
              <a:gd name="connsiteY421" fmla="*/ 6491807 h 6673820"/>
              <a:gd name="connsiteX422" fmla="*/ 9885054 w 11748700"/>
              <a:gd name="connsiteY422" fmla="*/ 6509141 h 6673820"/>
              <a:gd name="connsiteX423" fmla="*/ 9798381 w 11748700"/>
              <a:gd name="connsiteY423" fmla="*/ 6522142 h 6673820"/>
              <a:gd name="connsiteX424" fmla="*/ 9681372 w 11748700"/>
              <a:gd name="connsiteY424" fmla="*/ 6548144 h 6673820"/>
              <a:gd name="connsiteX425" fmla="*/ 9486358 w 11748700"/>
              <a:gd name="connsiteY425" fmla="*/ 6574146 h 6673820"/>
              <a:gd name="connsiteX426" fmla="*/ 9278343 w 11748700"/>
              <a:gd name="connsiteY426" fmla="*/ 6613149 h 6673820"/>
              <a:gd name="connsiteX427" fmla="*/ 9209004 w 11748700"/>
              <a:gd name="connsiteY427" fmla="*/ 6630483 h 6673820"/>
              <a:gd name="connsiteX428" fmla="*/ 8775639 w 11748700"/>
              <a:gd name="connsiteY428" fmla="*/ 6647818 h 6673820"/>
              <a:gd name="connsiteX429" fmla="*/ 8463617 w 11748700"/>
              <a:gd name="connsiteY429" fmla="*/ 6656485 h 6673820"/>
              <a:gd name="connsiteX430" fmla="*/ 8368276 w 11748700"/>
              <a:gd name="connsiteY430" fmla="*/ 6660819 h 6673820"/>
              <a:gd name="connsiteX431" fmla="*/ 8216599 w 11748700"/>
              <a:gd name="connsiteY431" fmla="*/ 6665153 h 6673820"/>
              <a:gd name="connsiteX432" fmla="*/ 7848239 w 11748700"/>
              <a:gd name="connsiteY432" fmla="*/ 6656485 h 6673820"/>
              <a:gd name="connsiteX433" fmla="*/ 7800568 w 11748700"/>
              <a:gd name="connsiteY433" fmla="*/ 6652152 h 6673820"/>
              <a:gd name="connsiteX434" fmla="*/ 7748565 w 11748700"/>
              <a:gd name="connsiteY434" fmla="*/ 6643484 h 6673820"/>
              <a:gd name="connsiteX435" fmla="*/ 7614221 w 11748700"/>
              <a:gd name="connsiteY435" fmla="*/ 6634817 h 6673820"/>
              <a:gd name="connsiteX436" fmla="*/ 7432208 w 11748700"/>
              <a:gd name="connsiteY436" fmla="*/ 6600148 h 6673820"/>
              <a:gd name="connsiteX437" fmla="*/ 7319533 w 11748700"/>
              <a:gd name="connsiteY437" fmla="*/ 6574146 h 6673820"/>
              <a:gd name="connsiteX438" fmla="*/ 7276197 w 11748700"/>
              <a:gd name="connsiteY438" fmla="*/ 6569812 h 6673820"/>
              <a:gd name="connsiteX439" fmla="*/ 7011844 w 11748700"/>
              <a:gd name="connsiteY439" fmla="*/ 6548144 h 6673820"/>
              <a:gd name="connsiteX440" fmla="*/ 6925171 w 11748700"/>
              <a:gd name="connsiteY440" fmla="*/ 6565479 h 6673820"/>
              <a:gd name="connsiteX441" fmla="*/ 6912170 w 11748700"/>
              <a:gd name="connsiteY441" fmla="*/ 6569812 h 6673820"/>
              <a:gd name="connsiteX442" fmla="*/ 6890502 w 11748700"/>
              <a:gd name="connsiteY442" fmla="*/ 6582813 h 6673820"/>
              <a:gd name="connsiteX443" fmla="*/ 6795162 w 11748700"/>
              <a:gd name="connsiteY443" fmla="*/ 6634817 h 6673820"/>
              <a:gd name="connsiteX444" fmla="*/ 6691154 w 11748700"/>
              <a:gd name="connsiteY444" fmla="*/ 6643484 h 6673820"/>
              <a:gd name="connsiteX445" fmla="*/ 6617482 w 11748700"/>
              <a:gd name="connsiteY445" fmla="*/ 6656485 h 6673820"/>
              <a:gd name="connsiteX446" fmla="*/ 6582813 w 11748700"/>
              <a:gd name="connsiteY446" fmla="*/ 6665153 h 6673820"/>
              <a:gd name="connsiteX447" fmla="*/ 6548144 w 11748700"/>
              <a:gd name="connsiteY447" fmla="*/ 6669486 h 6673820"/>
              <a:gd name="connsiteX448" fmla="*/ 6517808 w 11748700"/>
              <a:gd name="connsiteY448" fmla="*/ 6673820 h 6673820"/>
              <a:gd name="connsiteX449" fmla="*/ 6015105 w 11748700"/>
              <a:gd name="connsiteY449" fmla="*/ 6669486 h 6673820"/>
              <a:gd name="connsiteX450" fmla="*/ 5915431 w 11748700"/>
              <a:gd name="connsiteY450" fmla="*/ 6647818 h 6673820"/>
              <a:gd name="connsiteX451" fmla="*/ 5538403 w 11748700"/>
              <a:gd name="connsiteY451" fmla="*/ 6652152 h 6673820"/>
              <a:gd name="connsiteX452" fmla="*/ 5196045 w 11748700"/>
              <a:gd name="connsiteY452" fmla="*/ 6634817 h 6673820"/>
              <a:gd name="connsiteX453" fmla="*/ 4489660 w 11748700"/>
              <a:gd name="connsiteY453" fmla="*/ 6608815 h 6673820"/>
              <a:gd name="connsiteX454" fmla="*/ 4311981 w 11748700"/>
              <a:gd name="connsiteY454" fmla="*/ 6582813 h 6673820"/>
              <a:gd name="connsiteX455" fmla="*/ 4090965 w 11748700"/>
              <a:gd name="connsiteY455" fmla="*/ 6552478 h 6673820"/>
              <a:gd name="connsiteX456" fmla="*/ 3999958 w 11748700"/>
              <a:gd name="connsiteY456" fmla="*/ 6513475 h 6673820"/>
              <a:gd name="connsiteX457" fmla="*/ 3666267 w 11748700"/>
              <a:gd name="connsiteY457" fmla="*/ 6448470 h 6673820"/>
              <a:gd name="connsiteX458" fmla="*/ 3588261 w 11748700"/>
              <a:gd name="connsiteY458" fmla="*/ 6439803 h 6673820"/>
              <a:gd name="connsiteX459" fmla="*/ 3336910 w 11748700"/>
              <a:gd name="connsiteY459" fmla="*/ 6405134 h 6673820"/>
              <a:gd name="connsiteX460" fmla="*/ 3003219 w 11748700"/>
              <a:gd name="connsiteY460" fmla="*/ 6340129 h 6673820"/>
              <a:gd name="connsiteX461" fmla="*/ 2825539 w 11748700"/>
              <a:gd name="connsiteY461" fmla="*/ 6309793 h 6673820"/>
              <a:gd name="connsiteX462" fmla="*/ 2678195 w 11748700"/>
              <a:gd name="connsiteY462" fmla="*/ 6288125 h 6673820"/>
              <a:gd name="connsiteX463" fmla="*/ 2500515 w 11748700"/>
              <a:gd name="connsiteY463" fmla="*/ 6305460 h 6673820"/>
              <a:gd name="connsiteX464" fmla="*/ 2439844 w 11748700"/>
              <a:gd name="connsiteY464" fmla="*/ 6314127 h 6673820"/>
              <a:gd name="connsiteX465" fmla="*/ 2244830 w 11748700"/>
              <a:gd name="connsiteY465" fmla="*/ 6361797 h 6673820"/>
              <a:gd name="connsiteX466" fmla="*/ 2088819 w 11748700"/>
              <a:gd name="connsiteY466" fmla="*/ 6383465 h 6673820"/>
              <a:gd name="connsiteX467" fmla="*/ 2015147 w 11748700"/>
              <a:gd name="connsiteY467" fmla="*/ 6400800 h 6673820"/>
              <a:gd name="connsiteX468" fmla="*/ 1950142 w 11748700"/>
              <a:gd name="connsiteY468" fmla="*/ 6409467 h 6673820"/>
              <a:gd name="connsiteX469" fmla="*/ 1815799 w 11748700"/>
              <a:gd name="connsiteY469" fmla="*/ 6444137 h 6673820"/>
              <a:gd name="connsiteX470" fmla="*/ 1681456 w 11748700"/>
              <a:gd name="connsiteY470" fmla="*/ 6452804 h 6673820"/>
              <a:gd name="connsiteX471" fmla="*/ 1473440 w 11748700"/>
              <a:gd name="connsiteY471" fmla="*/ 6431136 h 6673820"/>
              <a:gd name="connsiteX472" fmla="*/ 1369433 w 11748700"/>
              <a:gd name="connsiteY472" fmla="*/ 6418135 h 6673820"/>
              <a:gd name="connsiteX473" fmla="*/ 1287093 w 11748700"/>
              <a:gd name="connsiteY473" fmla="*/ 6405134 h 6673820"/>
              <a:gd name="connsiteX474" fmla="*/ 1239423 w 11748700"/>
              <a:gd name="connsiteY474" fmla="*/ 6396466 h 6673820"/>
              <a:gd name="connsiteX475" fmla="*/ 1165751 w 11748700"/>
              <a:gd name="connsiteY475" fmla="*/ 6370464 h 6673820"/>
              <a:gd name="connsiteX476" fmla="*/ 1053076 w 11748700"/>
              <a:gd name="connsiteY476" fmla="*/ 6335795 h 6673820"/>
              <a:gd name="connsiteX477" fmla="*/ 892731 w 11748700"/>
              <a:gd name="connsiteY477" fmla="*/ 6244789 h 6673820"/>
              <a:gd name="connsiteX478" fmla="*/ 858062 w 11748700"/>
              <a:gd name="connsiteY478" fmla="*/ 6218787 h 6673820"/>
              <a:gd name="connsiteX479" fmla="*/ 775723 w 11748700"/>
              <a:gd name="connsiteY479" fmla="*/ 6149448 h 6673820"/>
              <a:gd name="connsiteX480" fmla="*/ 719385 w 11748700"/>
              <a:gd name="connsiteY480" fmla="*/ 6023773 h 6673820"/>
              <a:gd name="connsiteX481" fmla="*/ 654381 w 11748700"/>
              <a:gd name="connsiteY481" fmla="*/ 5950101 h 6673820"/>
              <a:gd name="connsiteX482" fmla="*/ 628379 w 11748700"/>
              <a:gd name="connsiteY482" fmla="*/ 5893763 h 6673820"/>
              <a:gd name="connsiteX483" fmla="*/ 576375 w 11748700"/>
              <a:gd name="connsiteY483" fmla="*/ 5802756 h 6673820"/>
              <a:gd name="connsiteX484" fmla="*/ 489702 w 11748700"/>
              <a:gd name="connsiteY484" fmla="*/ 5620743 h 6673820"/>
              <a:gd name="connsiteX485" fmla="*/ 476701 w 11748700"/>
              <a:gd name="connsiteY485" fmla="*/ 5551405 h 6673820"/>
              <a:gd name="connsiteX486" fmla="*/ 372693 w 11748700"/>
              <a:gd name="connsiteY486" fmla="*/ 5317388 h 6673820"/>
              <a:gd name="connsiteX487" fmla="*/ 359693 w 11748700"/>
              <a:gd name="connsiteY487" fmla="*/ 5269718 h 6673820"/>
              <a:gd name="connsiteX488" fmla="*/ 329357 w 11748700"/>
              <a:gd name="connsiteY488" fmla="*/ 5183045 h 6673820"/>
              <a:gd name="connsiteX489" fmla="*/ 281687 w 11748700"/>
              <a:gd name="connsiteY489" fmla="*/ 5083371 h 6673820"/>
              <a:gd name="connsiteX490" fmla="*/ 251351 w 11748700"/>
              <a:gd name="connsiteY490" fmla="*/ 5009699 h 6673820"/>
              <a:gd name="connsiteX491" fmla="*/ 238350 w 11748700"/>
              <a:gd name="connsiteY491" fmla="*/ 4970696 h 6673820"/>
              <a:gd name="connsiteX492" fmla="*/ 212348 w 11748700"/>
              <a:gd name="connsiteY492" fmla="*/ 4936027 h 6673820"/>
              <a:gd name="connsiteX493" fmla="*/ 177679 w 11748700"/>
              <a:gd name="connsiteY493" fmla="*/ 4849354 h 6673820"/>
              <a:gd name="connsiteX494" fmla="*/ 125675 w 11748700"/>
              <a:gd name="connsiteY494" fmla="*/ 4745346 h 6673820"/>
              <a:gd name="connsiteX495" fmla="*/ 99674 w 11748700"/>
              <a:gd name="connsiteY495" fmla="*/ 4654339 h 6673820"/>
              <a:gd name="connsiteX496" fmla="*/ 73672 w 11748700"/>
              <a:gd name="connsiteY496" fmla="*/ 4602336 h 6673820"/>
              <a:gd name="connsiteX497" fmla="*/ 69338 w 11748700"/>
              <a:gd name="connsiteY497" fmla="*/ 4580667 h 6673820"/>
              <a:gd name="connsiteX498" fmla="*/ 47670 w 11748700"/>
              <a:gd name="connsiteY498" fmla="*/ 4537331 h 6673820"/>
              <a:gd name="connsiteX499" fmla="*/ 39002 w 11748700"/>
              <a:gd name="connsiteY499" fmla="*/ 4515663 h 6673820"/>
              <a:gd name="connsiteX500" fmla="*/ 34669 w 11748700"/>
              <a:gd name="connsiteY500" fmla="*/ 4493994 h 6673820"/>
              <a:gd name="connsiteX501" fmla="*/ 30335 w 11748700"/>
              <a:gd name="connsiteY501" fmla="*/ 4450658 h 6673820"/>
              <a:gd name="connsiteX502" fmla="*/ 21668 w 11748700"/>
              <a:gd name="connsiteY502" fmla="*/ 4428990 h 6673820"/>
              <a:gd name="connsiteX503" fmla="*/ 13001 w 11748700"/>
              <a:gd name="connsiteY503" fmla="*/ 4359651 h 6673820"/>
              <a:gd name="connsiteX504" fmla="*/ 0 w 11748700"/>
              <a:gd name="connsiteY504" fmla="*/ 4238309 h 6673820"/>
              <a:gd name="connsiteX505" fmla="*/ 4333 w 11748700"/>
              <a:gd name="connsiteY505" fmla="*/ 4025960 h 6673820"/>
              <a:gd name="connsiteX506" fmla="*/ 13001 w 11748700"/>
              <a:gd name="connsiteY506" fmla="*/ 3999958 h 6673820"/>
              <a:gd name="connsiteX507" fmla="*/ 17334 w 11748700"/>
              <a:gd name="connsiteY507" fmla="*/ 3973956 h 6673820"/>
              <a:gd name="connsiteX508" fmla="*/ 26002 w 11748700"/>
              <a:gd name="connsiteY508" fmla="*/ 3930620 h 6673820"/>
              <a:gd name="connsiteX509" fmla="*/ 34669 w 11748700"/>
              <a:gd name="connsiteY509" fmla="*/ 3878616 h 6673820"/>
              <a:gd name="connsiteX510" fmla="*/ 43336 w 11748700"/>
              <a:gd name="connsiteY510" fmla="*/ 3861282 h 6673820"/>
              <a:gd name="connsiteX511" fmla="*/ 47670 w 11748700"/>
              <a:gd name="connsiteY511" fmla="*/ 3843947 h 6673820"/>
              <a:gd name="connsiteX512" fmla="*/ 56337 w 11748700"/>
              <a:gd name="connsiteY512" fmla="*/ 3826612 h 6673820"/>
              <a:gd name="connsiteX513" fmla="*/ 69338 w 11748700"/>
              <a:gd name="connsiteY513" fmla="*/ 3787610 h 6673820"/>
              <a:gd name="connsiteX514" fmla="*/ 78005 w 11748700"/>
              <a:gd name="connsiteY514" fmla="*/ 3770275 h 6673820"/>
              <a:gd name="connsiteX515" fmla="*/ 95340 w 11748700"/>
              <a:gd name="connsiteY515" fmla="*/ 3718271 h 6673820"/>
              <a:gd name="connsiteX516" fmla="*/ 104007 w 11748700"/>
              <a:gd name="connsiteY516" fmla="*/ 3696603 h 6673820"/>
              <a:gd name="connsiteX517" fmla="*/ 151677 w 11748700"/>
              <a:gd name="connsiteY517" fmla="*/ 3657600 h 6673820"/>
              <a:gd name="connsiteX518" fmla="*/ 294688 w 11748700"/>
              <a:gd name="connsiteY518" fmla="*/ 3661934 h 6673820"/>
              <a:gd name="connsiteX519" fmla="*/ 359693 w 11748700"/>
              <a:gd name="connsiteY519" fmla="*/ 3692269 h 6673820"/>
              <a:gd name="connsiteX520" fmla="*/ 377027 w 11748700"/>
              <a:gd name="connsiteY520" fmla="*/ 3709604 h 6673820"/>
              <a:gd name="connsiteX521" fmla="*/ 437698 w 11748700"/>
              <a:gd name="connsiteY521" fmla="*/ 3726938 h 6673820"/>
              <a:gd name="connsiteX522" fmla="*/ 446366 w 11748700"/>
              <a:gd name="connsiteY522" fmla="*/ 3731272 h 6673820"/>
              <a:gd name="connsiteX523" fmla="*/ 437698 w 11748700"/>
              <a:gd name="connsiteY523" fmla="*/ 3765941 h 6673820"/>
              <a:gd name="connsiteX0" fmla="*/ 169012 w 11748700"/>
              <a:gd name="connsiteY0" fmla="*/ 1365100 h 6673820"/>
              <a:gd name="connsiteX1" fmla="*/ 134343 w 11748700"/>
              <a:gd name="connsiteY1" fmla="*/ 1421437 h 6673820"/>
              <a:gd name="connsiteX2" fmla="*/ 125675 w 11748700"/>
              <a:gd name="connsiteY2" fmla="*/ 1456106 h 6673820"/>
              <a:gd name="connsiteX3" fmla="*/ 108341 w 11748700"/>
              <a:gd name="connsiteY3" fmla="*/ 1499443 h 6673820"/>
              <a:gd name="connsiteX4" fmla="*/ 82339 w 11748700"/>
              <a:gd name="connsiteY4" fmla="*/ 1668455 h 6673820"/>
              <a:gd name="connsiteX5" fmla="*/ 104007 w 11748700"/>
              <a:gd name="connsiteY5" fmla="*/ 2088819 h 6673820"/>
              <a:gd name="connsiteX6" fmla="*/ 125675 w 11748700"/>
              <a:gd name="connsiteY6" fmla="*/ 2127822 h 6673820"/>
              <a:gd name="connsiteX7" fmla="*/ 121342 w 11748700"/>
              <a:gd name="connsiteY7" fmla="*/ 2275166 h 6673820"/>
              <a:gd name="connsiteX8" fmla="*/ 160345 w 11748700"/>
              <a:gd name="connsiteY8" fmla="*/ 2435511 h 6673820"/>
              <a:gd name="connsiteX9" fmla="*/ 177679 w 11748700"/>
              <a:gd name="connsiteY9" fmla="*/ 2478847 h 6673820"/>
              <a:gd name="connsiteX10" fmla="*/ 182013 w 11748700"/>
              <a:gd name="connsiteY10" fmla="*/ 2500516 h 6673820"/>
              <a:gd name="connsiteX11" fmla="*/ 195014 w 11748700"/>
              <a:gd name="connsiteY11" fmla="*/ 2556853 h 6673820"/>
              <a:gd name="connsiteX12" fmla="*/ 212348 w 11748700"/>
              <a:gd name="connsiteY12" fmla="*/ 2643526 h 6673820"/>
              <a:gd name="connsiteX13" fmla="*/ 251351 w 11748700"/>
              <a:gd name="connsiteY13" fmla="*/ 2790870 h 6673820"/>
              <a:gd name="connsiteX14" fmla="*/ 290354 w 11748700"/>
              <a:gd name="connsiteY14" fmla="*/ 2916546 h 6673820"/>
              <a:gd name="connsiteX15" fmla="*/ 325023 w 11748700"/>
              <a:gd name="connsiteY15" fmla="*/ 3089892 h 6673820"/>
              <a:gd name="connsiteX16" fmla="*/ 338024 w 11748700"/>
              <a:gd name="connsiteY16" fmla="*/ 3193900 h 6673820"/>
              <a:gd name="connsiteX17" fmla="*/ 346692 w 11748700"/>
              <a:gd name="connsiteY17" fmla="*/ 3609930 h 6673820"/>
              <a:gd name="connsiteX18" fmla="*/ 507037 w 11748700"/>
              <a:gd name="connsiteY18" fmla="*/ 3861282 h 6673820"/>
              <a:gd name="connsiteX19" fmla="*/ 615378 w 11748700"/>
              <a:gd name="connsiteY19" fmla="*/ 4008626 h 6673820"/>
              <a:gd name="connsiteX20" fmla="*/ 710718 w 11748700"/>
              <a:gd name="connsiteY20" fmla="*/ 4164637 h 6673820"/>
              <a:gd name="connsiteX21" fmla="*/ 992405 w 11748700"/>
              <a:gd name="connsiteY21" fmla="*/ 4428990 h 6673820"/>
              <a:gd name="connsiteX22" fmla="*/ 1044409 w 11748700"/>
              <a:gd name="connsiteY22" fmla="*/ 4524330 h 6673820"/>
              <a:gd name="connsiteX23" fmla="*/ 1174419 w 11748700"/>
              <a:gd name="connsiteY23" fmla="*/ 4684675 h 6673820"/>
              <a:gd name="connsiteX24" fmla="*/ 1235090 w 11748700"/>
              <a:gd name="connsiteY24" fmla="*/ 4741012 h 6673820"/>
              <a:gd name="connsiteX25" fmla="*/ 1547112 w 11748700"/>
              <a:gd name="connsiteY25" fmla="*/ 4901357 h 6673820"/>
              <a:gd name="connsiteX26" fmla="*/ 1607784 w 11748700"/>
              <a:gd name="connsiteY26" fmla="*/ 4936027 h 6673820"/>
              <a:gd name="connsiteX27" fmla="*/ 1711791 w 11748700"/>
              <a:gd name="connsiteY27" fmla="*/ 4949028 h 6673820"/>
              <a:gd name="connsiteX28" fmla="*/ 1820132 w 11748700"/>
              <a:gd name="connsiteY28" fmla="*/ 4966362 h 6673820"/>
              <a:gd name="connsiteX29" fmla="*/ 2049816 w 11748700"/>
              <a:gd name="connsiteY29" fmla="*/ 4996698 h 6673820"/>
              <a:gd name="connsiteX30" fmla="*/ 2153823 w 11748700"/>
              <a:gd name="connsiteY30" fmla="*/ 5018366 h 6673820"/>
              <a:gd name="connsiteX31" fmla="*/ 2218828 w 11748700"/>
              <a:gd name="connsiteY31" fmla="*/ 5027033 h 6673820"/>
              <a:gd name="connsiteX32" fmla="*/ 2331503 w 11748700"/>
              <a:gd name="connsiteY32" fmla="*/ 5040034 h 6673820"/>
              <a:gd name="connsiteX33" fmla="*/ 2444178 w 11748700"/>
              <a:gd name="connsiteY33" fmla="*/ 5057369 h 6673820"/>
              <a:gd name="connsiteX34" fmla="*/ 2587188 w 11748700"/>
              <a:gd name="connsiteY34" fmla="*/ 5083371 h 6673820"/>
              <a:gd name="connsiteX35" fmla="*/ 2643526 w 11748700"/>
              <a:gd name="connsiteY35" fmla="*/ 5092038 h 6673820"/>
              <a:gd name="connsiteX36" fmla="*/ 2730199 w 11748700"/>
              <a:gd name="connsiteY36" fmla="*/ 5096372 h 6673820"/>
              <a:gd name="connsiteX37" fmla="*/ 2786536 w 11748700"/>
              <a:gd name="connsiteY37" fmla="*/ 5105039 h 6673820"/>
              <a:gd name="connsiteX38" fmla="*/ 2916546 w 11748700"/>
              <a:gd name="connsiteY38" fmla="*/ 5092038 h 6673820"/>
              <a:gd name="connsiteX39" fmla="*/ 2977217 w 11748700"/>
              <a:gd name="connsiteY39" fmla="*/ 5070370 h 6673820"/>
              <a:gd name="connsiteX40" fmla="*/ 3033554 w 11748700"/>
              <a:gd name="connsiteY40" fmla="*/ 5057369 h 6673820"/>
              <a:gd name="connsiteX41" fmla="*/ 3115893 w 11748700"/>
              <a:gd name="connsiteY41" fmla="*/ 5048701 h 6673820"/>
              <a:gd name="connsiteX42" fmla="*/ 3250237 w 11748700"/>
              <a:gd name="connsiteY42" fmla="*/ 5044368 h 6673820"/>
              <a:gd name="connsiteX43" fmla="*/ 3367245 w 11748700"/>
              <a:gd name="connsiteY43" fmla="*/ 5031367 h 6673820"/>
              <a:gd name="connsiteX44" fmla="*/ 3614263 w 11748700"/>
              <a:gd name="connsiteY44" fmla="*/ 5022700 h 6673820"/>
              <a:gd name="connsiteX45" fmla="*/ 3822278 w 11748700"/>
              <a:gd name="connsiteY45" fmla="*/ 5027033 h 6673820"/>
              <a:gd name="connsiteX46" fmla="*/ 3891617 w 11748700"/>
              <a:gd name="connsiteY46" fmla="*/ 5035701 h 6673820"/>
              <a:gd name="connsiteX47" fmla="*/ 4004292 w 11748700"/>
              <a:gd name="connsiteY47" fmla="*/ 5040034 h 6673820"/>
              <a:gd name="connsiteX48" fmla="*/ 4064963 w 11748700"/>
              <a:gd name="connsiteY48" fmla="*/ 5057369 h 6673820"/>
              <a:gd name="connsiteX49" fmla="*/ 4108299 w 11748700"/>
              <a:gd name="connsiteY49" fmla="*/ 5083371 h 6673820"/>
              <a:gd name="connsiteX50" fmla="*/ 4177638 w 11748700"/>
              <a:gd name="connsiteY50" fmla="*/ 5126707 h 6673820"/>
              <a:gd name="connsiteX51" fmla="*/ 4220974 w 11748700"/>
              <a:gd name="connsiteY51" fmla="*/ 5178711 h 6673820"/>
              <a:gd name="connsiteX52" fmla="*/ 4259977 w 11748700"/>
              <a:gd name="connsiteY52" fmla="*/ 5217714 h 6673820"/>
              <a:gd name="connsiteX53" fmla="*/ 4268644 w 11748700"/>
              <a:gd name="connsiteY53" fmla="*/ 5239382 h 6673820"/>
              <a:gd name="connsiteX54" fmla="*/ 4294646 w 11748700"/>
              <a:gd name="connsiteY54" fmla="*/ 5287052 h 6673820"/>
              <a:gd name="connsiteX55" fmla="*/ 4333649 w 11748700"/>
              <a:gd name="connsiteY55" fmla="*/ 5330389 h 6673820"/>
              <a:gd name="connsiteX56" fmla="*/ 4355317 w 11748700"/>
              <a:gd name="connsiteY56" fmla="*/ 5369392 h 6673820"/>
              <a:gd name="connsiteX57" fmla="*/ 4381319 w 11748700"/>
              <a:gd name="connsiteY57" fmla="*/ 5391060 h 6673820"/>
              <a:gd name="connsiteX58" fmla="*/ 4437657 w 11748700"/>
              <a:gd name="connsiteY58" fmla="*/ 5451731 h 6673820"/>
              <a:gd name="connsiteX59" fmla="*/ 4454991 w 11748700"/>
              <a:gd name="connsiteY59" fmla="*/ 5477733 h 6673820"/>
              <a:gd name="connsiteX60" fmla="*/ 4480993 w 11748700"/>
              <a:gd name="connsiteY60" fmla="*/ 5516736 h 6673820"/>
              <a:gd name="connsiteX61" fmla="*/ 4489660 w 11748700"/>
              <a:gd name="connsiteY61" fmla="*/ 5542737 h 6673820"/>
              <a:gd name="connsiteX62" fmla="*/ 4532997 w 11748700"/>
              <a:gd name="connsiteY62" fmla="*/ 5616410 h 6673820"/>
              <a:gd name="connsiteX63" fmla="*/ 4558999 w 11748700"/>
              <a:gd name="connsiteY63" fmla="*/ 5655412 h 6673820"/>
              <a:gd name="connsiteX64" fmla="*/ 4624003 w 11748700"/>
              <a:gd name="connsiteY64" fmla="*/ 5720417 h 6673820"/>
              <a:gd name="connsiteX65" fmla="*/ 4650005 w 11748700"/>
              <a:gd name="connsiteY65" fmla="*/ 5746419 h 6673820"/>
              <a:gd name="connsiteX66" fmla="*/ 4680341 w 11748700"/>
              <a:gd name="connsiteY66" fmla="*/ 5781088 h 6673820"/>
              <a:gd name="connsiteX67" fmla="*/ 4693342 w 11748700"/>
              <a:gd name="connsiteY67" fmla="*/ 5794089 h 6673820"/>
              <a:gd name="connsiteX68" fmla="*/ 4736678 w 11748700"/>
              <a:gd name="connsiteY68" fmla="*/ 5841759 h 6673820"/>
              <a:gd name="connsiteX69" fmla="*/ 4836352 w 11748700"/>
              <a:gd name="connsiteY69" fmla="*/ 5919765 h 6673820"/>
              <a:gd name="connsiteX70" fmla="*/ 4871021 w 11748700"/>
              <a:gd name="connsiteY70" fmla="*/ 5945767 h 6673820"/>
              <a:gd name="connsiteX71" fmla="*/ 4888356 w 11748700"/>
              <a:gd name="connsiteY71" fmla="*/ 5958768 h 6673820"/>
              <a:gd name="connsiteX72" fmla="*/ 4927359 w 11748700"/>
              <a:gd name="connsiteY72" fmla="*/ 5980436 h 6673820"/>
              <a:gd name="connsiteX73" fmla="*/ 4949027 w 11748700"/>
              <a:gd name="connsiteY73" fmla="*/ 5997771 h 6673820"/>
              <a:gd name="connsiteX74" fmla="*/ 4979363 w 11748700"/>
              <a:gd name="connsiteY74" fmla="*/ 6010772 h 6673820"/>
              <a:gd name="connsiteX75" fmla="*/ 5035700 w 11748700"/>
              <a:gd name="connsiteY75" fmla="*/ 6041107 h 6673820"/>
              <a:gd name="connsiteX76" fmla="*/ 5074703 w 11748700"/>
              <a:gd name="connsiteY76" fmla="*/ 6045441 h 6673820"/>
              <a:gd name="connsiteX77" fmla="*/ 5096371 w 11748700"/>
              <a:gd name="connsiteY77" fmla="*/ 6054108 h 6673820"/>
              <a:gd name="connsiteX78" fmla="*/ 5248049 w 11748700"/>
              <a:gd name="connsiteY78" fmla="*/ 6067109 h 6673820"/>
              <a:gd name="connsiteX79" fmla="*/ 5313054 w 11748700"/>
              <a:gd name="connsiteY79" fmla="*/ 6054108 h 6673820"/>
              <a:gd name="connsiteX80" fmla="*/ 5326055 w 11748700"/>
              <a:gd name="connsiteY80" fmla="*/ 6049774 h 6673820"/>
              <a:gd name="connsiteX81" fmla="*/ 5343389 w 11748700"/>
              <a:gd name="connsiteY81" fmla="*/ 6045441 h 6673820"/>
              <a:gd name="connsiteX82" fmla="*/ 5356390 w 11748700"/>
              <a:gd name="connsiteY82" fmla="*/ 6041107 h 6673820"/>
              <a:gd name="connsiteX83" fmla="*/ 5378058 w 11748700"/>
              <a:gd name="connsiteY83" fmla="*/ 6036773 h 6673820"/>
              <a:gd name="connsiteX84" fmla="*/ 5443063 w 11748700"/>
              <a:gd name="connsiteY84" fmla="*/ 6010772 h 6673820"/>
              <a:gd name="connsiteX85" fmla="*/ 5486400 w 11748700"/>
              <a:gd name="connsiteY85" fmla="*/ 6002104 h 6673820"/>
              <a:gd name="connsiteX86" fmla="*/ 5516735 w 11748700"/>
              <a:gd name="connsiteY86" fmla="*/ 5984770 h 6673820"/>
              <a:gd name="connsiteX87" fmla="*/ 5586074 w 11748700"/>
              <a:gd name="connsiteY87" fmla="*/ 5963101 h 6673820"/>
              <a:gd name="connsiteX88" fmla="*/ 5607742 w 11748700"/>
              <a:gd name="connsiteY88" fmla="*/ 5954434 h 6673820"/>
              <a:gd name="connsiteX89" fmla="*/ 5633744 w 11748700"/>
              <a:gd name="connsiteY89" fmla="*/ 5945767 h 6673820"/>
              <a:gd name="connsiteX90" fmla="*/ 5659746 w 11748700"/>
              <a:gd name="connsiteY90" fmla="*/ 5924099 h 6673820"/>
              <a:gd name="connsiteX91" fmla="*/ 5711749 w 11748700"/>
              <a:gd name="connsiteY91" fmla="*/ 5902430 h 6673820"/>
              <a:gd name="connsiteX92" fmla="*/ 5737751 w 11748700"/>
              <a:gd name="connsiteY92" fmla="*/ 5885096 h 6673820"/>
              <a:gd name="connsiteX93" fmla="*/ 5824424 w 11748700"/>
              <a:gd name="connsiteY93" fmla="*/ 5837426 h 6673820"/>
              <a:gd name="connsiteX94" fmla="*/ 5863427 w 11748700"/>
              <a:gd name="connsiteY94" fmla="*/ 5807090 h 6673820"/>
              <a:gd name="connsiteX95" fmla="*/ 5880762 w 11748700"/>
              <a:gd name="connsiteY95" fmla="*/ 5794089 h 6673820"/>
              <a:gd name="connsiteX96" fmla="*/ 5911097 w 11748700"/>
              <a:gd name="connsiteY96" fmla="*/ 5763754 h 6673820"/>
              <a:gd name="connsiteX97" fmla="*/ 5963101 w 11748700"/>
              <a:gd name="connsiteY97" fmla="*/ 5720417 h 6673820"/>
              <a:gd name="connsiteX98" fmla="*/ 5980436 w 11748700"/>
              <a:gd name="connsiteY98" fmla="*/ 5707416 h 6673820"/>
              <a:gd name="connsiteX99" fmla="*/ 5993437 w 11748700"/>
              <a:gd name="connsiteY99" fmla="*/ 5698749 h 6673820"/>
              <a:gd name="connsiteX100" fmla="*/ 6006438 w 11748700"/>
              <a:gd name="connsiteY100" fmla="*/ 5685748 h 6673820"/>
              <a:gd name="connsiteX101" fmla="*/ 6054108 w 11748700"/>
              <a:gd name="connsiteY101" fmla="*/ 5651079 h 6673820"/>
              <a:gd name="connsiteX102" fmla="*/ 6088777 w 11748700"/>
              <a:gd name="connsiteY102" fmla="*/ 5625077 h 6673820"/>
              <a:gd name="connsiteX103" fmla="*/ 6114779 w 11748700"/>
              <a:gd name="connsiteY103" fmla="*/ 5599075 h 6673820"/>
              <a:gd name="connsiteX104" fmla="*/ 6127780 w 11748700"/>
              <a:gd name="connsiteY104" fmla="*/ 5586074 h 6673820"/>
              <a:gd name="connsiteX105" fmla="*/ 6140781 w 11748700"/>
              <a:gd name="connsiteY105" fmla="*/ 5568739 h 6673820"/>
              <a:gd name="connsiteX106" fmla="*/ 6158115 w 11748700"/>
              <a:gd name="connsiteY106" fmla="*/ 5551405 h 6673820"/>
              <a:gd name="connsiteX107" fmla="*/ 6171116 w 11748700"/>
              <a:gd name="connsiteY107" fmla="*/ 5529737 h 6673820"/>
              <a:gd name="connsiteX108" fmla="*/ 6192784 w 11748700"/>
              <a:gd name="connsiteY108" fmla="*/ 5508068 h 6673820"/>
              <a:gd name="connsiteX109" fmla="*/ 6201452 w 11748700"/>
              <a:gd name="connsiteY109" fmla="*/ 5477733 h 6673820"/>
              <a:gd name="connsiteX110" fmla="*/ 6210119 w 11748700"/>
              <a:gd name="connsiteY110" fmla="*/ 5469065 h 6673820"/>
              <a:gd name="connsiteX111" fmla="*/ 6218786 w 11748700"/>
              <a:gd name="connsiteY111" fmla="*/ 5456064 h 6673820"/>
              <a:gd name="connsiteX112" fmla="*/ 6231787 w 11748700"/>
              <a:gd name="connsiteY112" fmla="*/ 5421395 h 6673820"/>
              <a:gd name="connsiteX113" fmla="*/ 6240455 w 11748700"/>
              <a:gd name="connsiteY113" fmla="*/ 5399727 h 6673820"/>
              <a:gd name="connsiteX114" fmla="*/ 6253456 w 11748700"/>
              <a:gd name="connsiteY114" fmla="*/ 5382392 h 6673820"/>
              <a:gd name="connsiteX115" fmla="*/ 6270790 w 11748700"/>
              <a:gd name="connsiteY115" fmla="*/ 5352057 h 6673820"/>
              <a:gd name="connsiteX116" fmla="*/ 6283791 w 11748700"/>
              <a:gd name="connsiteY116" fmla="*/ 5339056 h 6673820"/>
              <a:gd name="connsiteX117" fmla="*/ 6301126 w 11748700"/>
              <a:gd name="connsiteY117" fmla="*/ 5313054 h 6673820"/>
              <a:gd name="connsiteX118" fmla="*/ 6309793 w 11748700"/>
              <a:gd name="connsiteY118" fmla="*/ 5295719 h 6673820"/>
              <a:gd name="connsiteX119" fmla="*/ 6322794 w 11748700"/>
              <a:gd name="connsiteY119" fmla="*/ 5287052 h 6673820"/>
              <a:gd name="connsiteX120" fmla="*/ 6340129 w 11748700"/>
              <a:gd name="connsiteY120" fmla="*/ 5274051 h 6673820"/>
              <a:gd name="connsiteX121" fmla="*/ 6370464 w 11748700"/>
              <a:gd name="connsiteY121" fmla="*/ 5269718 h 6673820"/>
              <a:gd name="connsiteX122" fmla="*/ 6387799 w 11748700"/>
              <a:gd name="connsiteY122" fmla="*/ 5252383 h 6673820"/>
              <a:gd name="connsiteX123" fmla="*/ 6400800 w 11748700"/>
              <a:gd name="connsiteY123" fmla="*/ 5239382 h 6673820"/>
              <a:gd name="connsiteX124" fmla="*/ 6409467 w 11748700"/>
              <a:gd name="connsiteY124" fmla="*/ 5222047 h 6673820"/>
              <a:gd name="connsiteX125" fmla="*/ 6418134 w 11748700"/>
              <a:gd name="connsiteY125" fmla="*/ 5209046 h 6673820"/>
              <a:gd name="connsiteX126" fmla="*/ 6444136 w 11748700"/>
              <a:gd name="connsiteY126" fmla="*/ 5148375 h 6673820"/>
              <a:gd name="connsiteX127" fmla="*/ 6465804 w 11748700"/>
              <a:gd name="connsiteY127" fmla="*/ 5118040 h 6673820"/>
              <a:gd name="connsiteX128" fmla="*/ 6474472 w 11748700"/>
              <a:gd name="connsiteY128" fmla="*/ 5092038 h 6673820"/>
              <a:gd name="connsiteX129" fmla="*/ 6491806 w 11748700"/>
              <a:gd name="connsiteY129" fmla="*/ 5057369 h 6673820"/>
              <a:gd name="connsiteX130" fmla="*/ 6496140 w 11748700"/>
              <a:gd name="connsiteY130" fmla="*/ 5027033 h 6673820"/>
              <a:gd name="connsiteX131" fmla="*/ 6509141 w 11748700"/>
              <a:gd name="connsiteY131" fmla="*/ 4996698 h 6673820"/>
              <a:gd name="connsiteX132" fmla="*/ 6517808 w 11748700"/>
              <a:gd name="connsiteY132" fmla="*/ 4975029 h 6673820"/>
              <a:gd name="connsiteX133" fmla="*/ 6530809 w 11748700"/>
              <a:gd name="connsiteY133" fmla="*/ 4940360 h 6673820"/>
              <a:gd name="connsiteX134" fmla="*/ 6539476 w 11748700"/>
              <a:gd name="connsiteY134" fmla="*/ 4927359 h 6673820"/>
              <a:gd name="connsiteX135" fmla="*/ 6556811 w 11748700"/>
              <a:gd name="connsiteY135" fmla="*/ 4897024 h 6673820"/>
              <a:gd name="connsiteX136" fmla="*/ 6569812 w 11748700"/>
              <a:gd name="connsiteY136" fmla="*/ 4879689 h 6673820"/>
              <a:gd name="connsiteX137" fmla="*/ 6587147 w 11748700"/>
              <a:gd name="connsiteY137" fmla="*/ 4836353 h 6673820"/>
              <a:gd name="connsiteX138" fmla="*/ 6591480 w 11748700"/>
              <a:gd name="connsiteY138" fmla="*/ 4819018 h 6673820"/>
              <a:gd name="connsiteX139" fmla="*/ 6630483 w 11748700"/>
              <a:gd name="connsiteY139" fmla="*/ 4762681 h 6673820"/>
              <a:gd name="connsiteX140" fmla="*/ 6639150 w 11748700"/>
              <a:gd name="connsiteY140" fmla="*/ 4749680 h 6673820"/>
              <a:gd name="connsiteX141" fmla="*/ 6691154 w 11748700"/>
              <a:gd name="connsiteY141" fmla="*/ 4736679 h 6673820"/>
              <a:gd name="connsiteX142" fmla="*/ 6760493 w 11748700"/>
              <a:gd name="connsiteY142" fmla="*/ 4728011 h 6673820"/>
              <a:gd name="connsiteX143" fmla="*/ 6786494 w 11748700"/>
              <a:gd name="connsiteY143" fmla="*/ 4719344 h 6673820"/>
              <a:gd name="connsiteX144" fmla="*/ 6890502 w 11748700"/>
              <a:gd name="connsiteY144" fmla="*/ 4710677 h 6673820"/>
              <a:gd name="connsiteX145" fmla="*/ 6920838 w 11748700"/>
              <a:gd name="connsiteY145" fmla="*/ 4706343 h 6673820"/>
              <a:gd name="connsiteX146" fmla="*/ 7024845 w 11748700"/>
              <a:gd name="connsiteY146" fmla="*/ 4697676 h 6673820"/>
              <a:gd name="connsiteX147" fmla="*/ 7042180 w 11748700"/>
              <a:gd name="connsiteY147" fmla="*/ 4693342 h 6673820"/>
              <a:gd name="connsiteX148" fmla="*/ 7076849 w 11748700"/>
              <a:gd name="connsiteY148" fmla="*/ 4680341 h 6673820"/>
              <a:gd name="connsiteX149" fmla="*/ 7098517 w 11748700"/>
              <a:gd name="connsiteY149" fmla="*/ 4671674 h 6673820"/>
              <a:gd name="connsiteX150" fmla="*/ 7163522 w 11748700"/>
              <a:gd name="connsiteY150" fmla="*/ 4658673 h 6673820"/>
              <a:gd name="connsiteX151" fmla="*/ 7193857 w 11748700"/>
              <a:gd name="connsiteY151" fmla="*/ 4641338 h 6673820"/>
              <a:gd name="connsiteX152" fmla="*/ 7224193 w 11748700"/>
              <a:gd name="connsiteY152" fmla="*/ 4637005 h 6673820"/>
              <a:gd name="connsiteX153" fmla="*/ 7245861 w 11748700"/>
              <a:gd name="connsiteY153" fmla="*/ 4632671 h 6673820"/>
              <a:gd name="connsiteX154" fmla="*/ 7271863 w 11748700"/>
              <a:gd name="connsiteY154" fmla="*/ 4628337 h 6673820"/>
              <a:gd name="connsiteX155" fmla="*/ 7284864 w 11748700"/>
              <a:gd name="connsiteY155" fmla="*/ 4624004 h 6673820"/>
              <a:gd name="connsiteX156" fmla="*/ 7310866 w 11748700"/>
              <a:gd name="connsiteY156" fmla="*/ 4619670 h 6673820"/>
              <a:gd name="connsiteX157" fmla="*/ 7328201 w 11748700"/>
              <a:gd name="connsiteY157" fmla="*/ 4615337 h 6673820"/>
              <a:gd name="connsiteX158" fmla="*/ 7436542 w 11748700"/>
              <a:gd name="connsiteY158" fmla="*/ 4619670 h 6673820"/>
              <a:gd name="connsiteX159" fmla="*/ 7492879 w 11748700"/>
              <a:gd name="connsiteY159" fmla="*/ 4632671 h 6673820"/>
              <a:gd name="connsiteX160" fmla="*/ 7505880 w 11748700"/>
              <a:gd name="connsiteY160" fmla="*/ 4637005 h 6673820"/>
              <a:gd name="connsiteX161" fmla="*/ 7531882 w 11748700"/>
              <a:gd name="connsiteY161" fmla="*/ 4641338 h 6673820"/>
              <a:gd name="connsiteX162" fmla="*/ 7562218 w 11748700"/>
              <a:gd name="connsiteY162" fmla="*/ 4650006 h 6673820"/>
              <a:gd name="connsiteX163" fmla="*/ 7570885 w 11748700"/>
              <a:gd name="connsiteY163" fmla="*/ 4663007 h 6673820"/>
              <a:gd name="connsiteX164" fmla="*/ 7588220 w 11748700"/>
              <a:gd name="connsiteY164" fmla="*/ 4697676 h 6673820"/>
              <a:gd name="connsiteX165" fmla="*/ 7601220 w 11748700"/>
              <a:gd name="connsiteY165" fmla="*/ 4715010 h 6673820"/>
              <a:gd name="connsiteX166" fmla="*/ 7614221 w 11748700"/>
              <a:gd name="connsiteY166" fmla="*/ 4728011 h 6673820"/>
              <a:gd name="connsiteX167" fmla="*/ 7622889 w 11748700"/>
              <a:gd name="connsiteY167" fmla="*/ 4745346 h 6673820"/>
              <a:gd name="connsiteX168" fmla="*/ 7640223 w 11748700"/>
              <a:gd name="connsiteY168" fmla="*/ 4767014 h 6673820"/>
              <a:gd name="connsiteX169" fmla="*/ 7661892 w 11748700"/>
              <a:gd name="connsiteY169" fmla="*/ 4801683 h 6673820"/>
              <a:gd name="connsiteX170" fmla="*/ 7666225 w 11748700"/>
              <a:gd name="connsiteY170" fmla="*/ 4814684 h 6673820"/>
              <a:gd name="connsiteX171" fmla="*/ 7674893 w 11748700"/>
              <a:gd name="connsiteY171" fmla="*/ 4827685 h 6673820"/>
              <a:gd name="connsiteX172" fmla="*/ 7731230 w 11748700"/>
              <a:gd name="connsiteY172" fmla="*/ 4888356 h 6673820"/>
              <a:gd name="connsiteX173" fmla="*/ 7744231 w 11748700"/>
              <a:gd name="connsiteY173" fmla="*/ 4901357 h 6673820"/>
              <a:gd name="connsiteX174" fmla="*/ 7765899 w 11748700"/>
              <a:gd name="connsiteY174" fmla="*/ 4931693 h 6673820"/>
              <a:gd name="connsiteX175" fmla="*/ 7809236 w 11748700"/>
              <a:gd name="connsiteY175" fmla="*/ 4966362 h 6673820"/>
              <a:gd name="connsiteX176" fmla="*/ 7908910 w 11748700"/>
              <a:gd name="connsiteY176" fmla="*/ 4962028 h 6673820"/>
              <a:gd name="connsiteX177" fmla="*/ 7973914 w 11748700"/>
              <a:gd name="connsiteY177" fmla="*/ 4953361 h 6673820"/>
              <a:gd name="connsiteX178" fmla="*/ 7995583 w 11748700"/>
              <a:gd name="connsiteY178" fmla="*/ 4949028 h 6673820"/>
              <a:gd name="connsiteX179" fmla="*/ 8069255 w 11748700"/>
              <a:gd name="connsiteY179" fmla="*/ 4944694 h 6673820"/>
              <a:gd name="connsiteX180" fmla="*/ 8147260 w 11748700"/>
              <a:gd name="connsiteY180" fmla="*/ 4931693 h 6673820"/>
              <a:gd name="connsiteX181" fmla="*/ 8199264 w 11748700"/>
              <a:gd name="connsiteY181" fmla="*/ 4918692 h 6673820"/>
              <a:gd name="connsiteX182" fmla="*/ 8238267 w 11748700"/>
              <a:gd name="connsiteY182" fmla="*/ 4910025 h 6673820"/>
              <a:gd name="connsiteX183" fmla="*/ 8298938 w 11748700"/>
              <a:gd name="connsiteY183" fmla="*/ 4875355 h 6673820"/>
              <a:gd name="connsiteX184" fmla="*/ 8320606 w 11748700"/>
              <a:gd name="connsiteY184" fmla="*/ 4866688 h 6673820"/>
              <a:gd name="connsiteX185" fmla="*/ 8342275 w 11748700"/>
              <a:gd name="connsiteY185" fmla="*/ 4853687 h 6673820"/>
              <a:gd name="connsiteX186" fmla="*/ 8411613 w 11748700"/>
              <a:gd name="connsiteY186" fmla="*/ 4823352 h 6673820"/>
              <a:gd name="connsiteX187" fmla="*/ 8433281 w 11748700"/>
              <a:gd name="connsiteY187" fmla="*/ 4810351 h 6673820"/>
              <a:gd name="connsiteX188" fmla="*/ 8463617 w 11748700"/>
              <a:gd name="connsiteY188" fmla="*/ 4788683 h 6673820"/>
              <a:gd name="connsiteX189" fmla="*/ 8532955 w 11748700"/>
              <a:gd name="connsiteY189" fmla="*/ 4758347 h 6673820"/>
              <a:gd name="connsiteX190" fmla="*/ 8576292 w 11748700"/>
              <a:gd name="connsiteY190" fmla="*/ 4736679 h 6673820"/>
              <a:gd name="connsiteX191" fmla="*/ 8597960 w 11748700"/>
              <a:gd name="connsiteY191" fmla="*/ 4723678 h 6673820"/>
              <a:gd name="connsiteX192" fmla="*/ 8632629 w 11748700"/>
              <a:gd name="connsiteY192" fmla="*/ 4706343 h 6673820"/>
              <a:gd name="connsiteX193" fmla="*/ 8671632 w 11748700"/>
              <a:gd name="connsiteY193" fmla="*/ 4680341 h 6673820"/>
              <a:gd name="connsiteX194" fmla="*/ 8727969 w 11748700"/>
              <a:gd name="connsiteY194" fmla="*/ 4641338 h 6673820"/>
              <a:gd name="connsiteX195" fmla="*/ 8758305 w 11748700"/>
              <a:gd name="connsiteY195" fmla="*/ 4615337 h 6673820"/>
              <a:gd name="connsiteX196" fmla="*/ 8827643 w 11748700"/>
              <a:gd name="connsiteY196" fmla="*/ 4567666 h 6673820"/>
              <a:gd name="connsiteX197" fmla="*/ 8914316 w 11748700"/>
              <a:gd name="connsiteY197" fmla="*/ 4515663 h 6673820"/>
              <a:gd name="connsiteX198" fmla="*/ 8940318 w 11748700"/>
              <a:gd name="connsiteY198" fmla="*/ 4493994 h 6673820"/>
              <a:gd name="connsiteX199" fmla="*/ 8961986 w 11748700"/>
              <a:gd name="connsiteY199" fmla="*/ 4472326 h 6673820"/>
              <a:gd name="connsiteX200" fmla="*/ 9000989 w 11748700"/>
              <a:gd name="connsiteY200" fmla="*/ 4437657 h 6673820"/>
              <a:gd name="connsiteX201" fmla="*/ 9022657 w 11748700"/>
              <a:gd name="connsiteY201" fmla="*/ 4415989 h 6673820"/>
              <a:gd name="connsiteX202" fmla="*/ 9052993 w 11748700"/>
              <a:gd name="connsiteY202" fmla="*/ 4389987 h 6673820"/>
              <a:gd name="connsiteX203" fmla="*/ 9109330 w 11748700"/>
              <a:gd name="connsiteY203" fmla="*/ 4329316 h 6673820"/>
              <a:gd name="connsiteX204" fmla="*/ 9165668 w 11748700"/>
              <a:gd name="connsiteY204" fmla="*/ 4290313 h 6673820"/>
              <a:gd name="connsiteX205" fmla="*/ 9191670 w 11748700"/>
              <a:gd name="connsiteY205" fmla="*/ 4268645 h 6673820"/>
              <a:gd name="connsiteX206" fmla="*/ 9248007 w 11748700"/>
              <a:gd name="connsiteY206" fmla="*/ 4238309 h 6673820"/>
              <a:gd name="connsiteX207" fmla="*/ 9339014 w 11748700"/>
              <a:gd name="connsiteY207" fmla="*/ 4155970 h 6673820"/>
              <a:gd name="connsiteX208" fmla="*/ 9430020 w 11748700"/>
              <a:gd name="connsiteY208" fmla="*/ 4025960 h 6673820"/>
              <a:gd name="connsiteX209" fmla="*/ 9495025 w 11748700"/>
              <a:gd name="connsiteY209" fmla="*/ 3900284 h 6673820"/>
              <a:gd name="connsiteX210" fmla="*/ 9568697 w 11748700"/>
              <a:gd name="connsiteY210" fmla="*/ 3796277 h 6673820"/>
              <a:gd name="connsiteX211" fmla="*/ 9612034 w 11748700"/>
              <a:gd name="connsiteY211" fmla="*/ 3713937 h 6673820"/>
              <a:gd name="connsiteX212" fmla="*/ 9655370 w 11748700"/>
              <a:gd name="connsiteY212" fmla="*/ 3644599 h 6673820"/>
              <a:gd name="connsiteX213" fmla="*/ 9651037 w 11748700"/>
              <a:gd name="connsiteY213" fmla="*/ 3475587 h 6673820"/>
              <a:gd name="connsiteX214" fmla="*/ 9612034 w 11748700"/>
              <a:gd name="connsiteY214" fmla="*/ 3410582 h 6673820"/>
              <a:gd name="connsiteX215" fmla="*/ 9473357 w 11748700"/>
              <a:gd name="connsiteY215" fmla="*/ 3237236 h 6673820"/>
              <a:gd name="connsiteX216" fmla="*/ 9399685 w 11748700"/>
              <a:gd name="connsiteY216" fmla="*/ 3176565 h 6673820"/>
              <a:gd name="connsiteX217" fmla="*/ 9347681 w 11748700"/>
              <a:gd name="connsiteY217" fmla="*/ 3128895 h 6673820"/>
              <a:gd name="connsiteX218" fmla="*/ 9217672 w 11748700"/>
              <a:gd name="connsiteY218" fmla="*/ 3042222 h 6673820"/>
              <a:gd name="connsiteX219" fmla="*/ 9083329 w 11748700"/>
              <a:gd name="connsiteY219" fmla="*/ 2968550 h 6673820"/>
              <a:gd name="connsiteX220" fmla="*/ 8983655 w 11748700"/>
              <a:gd name="connsiteY220" fmla="*/ 2933881 h 6673820"/>
              <a:gd name="connsiteX221" fmla="*/ 8831977 w 11748700"/>
              <a:gd name="connsiteY221" fmla="*/ 2873210 h 6673820"/>
              <a:gd name="connsiteX222" fmla="*/ 8680299 w 11748700"/>
              <a:gd name="connsiteY222" fmla="*/ 2803871 h 6673820"/>
              <a:gd name="connsiteX223" fmla="*/ 8567624 w 11748700"/>
              <a:gd name="connsiteY223" fmla="*/ 2773536 h 6673820"/>
              <a:gd name="connsiteX224" fmla="*/ 8446282 w 11748700"/>
              <a:gd name="connsiteY224" fmla="*/ 2730199 h 6673820"/>
              <a:gd name="connsiteX225" fmla="*/ 8242601 w 11748700"/>
              <a:gd name="connsiteY225" fmla="*/ 2673862 h 6673820"/>
              <a:gd name="connsiteX226" fmla="*/ 7917577 w 11748700"/>
              <a:gd name="connsiteY226" fmla="*/ 2561187 h 6673820"/>
              <a:gd name="connsiteX227" fmla="*/ 7683560 w 11748700"/>
              <a:gd name="connsiteY227" fmla="*/ 2496182 h 6673820"/>
              <a:gd name="connsiteX228" fmla="*/ 7302199 w 11748700"/>
              <a:gd name="connsiteY228" fmla="*/ 2379173 h 6673820"/>
              <a:gd name="connsiteX229" fmla="*/ 6920838 w 11748700"/>
              <a:gd name="connsiteY229" fmla="*/ 2322836 h 6673820"/>
              <a:gd name="connsiteX230" fmla="*/ 6799495 w 11748700"/>
              <a:gd name="connsiteY230" fmla="*/ 2288167 h 6673820"/>
              <a:gd name="connsiteX231" fmla="*/ 6730157 w 11748700"/>
              <a:gd name="connsiteY231" fmla="*/ 2279500 h 6673820"/>
              <a:gd name="connsiteX232" fmla="*/ 6630483 w 11748700"/>
              <a:gd name="connsiteY232" fmla="*/ 2262165 h 6673820"/>
              <a:gd name="connsiteX233" fmla="*/ 6582813 w 11748700"/>
              <a:gd name="connsiteY233" fmla="*/ 2249164 h 6673820"/>
              <a:gd name="connsiteX234" fmla="*/ 6478805 w 11748700"/>
              <a:gd name="connsiteY234" fmla="*/ 2240497 h 6673820"/>
              <a:gd name="connsiteX235" fmla="*/ 5997770 w 11748700"/>
              <a:gd name="connsiteY235" fmla="*/ 2227496 h 6673820"/>
              <a:gd name="connsiteX236" fmla="*/ 5183044 w 11748700"/>
              <a:gd name="connsiteY236" fmla="*/ 2223162 h 6673820"/>
              <a:gd name="connsiteX237" fmla="*/ 4593668 w 11748700"/>
              <a:gd name="connsiteY237" fmla="*/ 2201494 h 6673820"/>
              <a:gd name="connsiteX238" fmla="*/ 4467992 w 11748700"/>
              <a:gd name="connsiteY238" fmla="*/ 2188493 h 6673820"/>
              <a:gd name="connsiteX239" fmla="*/ 4277311 w 11748700"/>
              <a:gd name="connsiteY239" fmla="*/ 2171158 h 6673820"/>
              <a:gd name="connsiteX240" fmla="*/ 4207973 w 11748700"/>
              <a:gd name="connsiteY240" fmla="*/ 2162491 h 6673820"/>
              <a:gd name="connsiteX241" fmla="*/ 4168970 w 11748700"/>
              <a:gd name="connsiteY241" fmla="*/ 2153824 h 6673820"/>
              <a:gd name="connsiteX242" fmla="*/ 3722604 w 11748700"/>
              <a:gd name="connsiteY242" fmla="*/ 2145156 h 6673820"/>
              <a:gd name="connsiteX243" fmla="*/ 3627264 w 11748700"/>
              <a:gd name="connsiteY243" fmla="*/ 2136489 h 6673820"/>
              <a:gd name="connsiteX244" fmla="*/ 3592595 w 11748700"/>
              <a:gd name="connsiteY244" fmla="*/ 2123488 h 6673820"/>
              <a:gd name="connsiteX245" fmla="*/ 3471253 w 11748700"/>
              <a:gd name="connsiteY245" fmla="*/ 2101820 h 6673820"/>
              <a:gd name="connsiteX246" fmla="*/ 3349911 w 11748700"/>
              <a:gd name="connsiteY246" fmla="*/ 2054150 h 6673820"/>
              <a:gd name="connsiteX247" fmla="*/ 3228568 w 11748700"/>
              <a:gd name="connsiteY247" fmla="*/ 2006480 h 6673820"/>
              <a:gd name="connsiteX248" fmla="*/ 3206900 w 11748700"/>
              <a:gd name="connsiteY248" fmla="*/ 1989145 h 6673820"/>
              <a:gd name="connsiteX249" fmla="*/ 3163564 w 11748700"/>
              <a:gd name="connsiteY249" fmla="*/ 1967477 h 6673820"/>
              <a:gd name="connsiteX250" fmla="*/ 3124561 w 11748700"/>
              <a:gd name="connsiteY250" fmla="*/ 1932808 h 6673820"/>
              <a:gd name="connsiteX251" fmla="*/ 3094225 w 11748700"/>
              <a:gd name="connsiteY251" fmla="*/ 1911139 h 6673820"/>
              <a:gd name="connsiteX252" fmla="*/ 3020553 w 11748700"/>
              <a:gd name="connsiteY252" fmla="*/ 1850468 h 6673820"/>
              <a:gd name="connsiteX253" fmla="*/ 2994551 w 11748700"/>
              <a:gd name="connsiteY253" fmla="*/ 1828800 h 6673820"/>
              <a:gd name="connsiteX254" fmla="*/ 2977217 w 11748700"/>
              <a:gd name="connsiteY254" fmla="*/ 1807132 h 6673820"/>
              <a:gd name="connsiteX255" fmla="*/ 2964216 w 11748700"/>
              <a:gd name="connsiteY255" fmla="*/ 1794131 h 6673820"/>
              <a:gd name="connsiteX256" fmla="*/ 2951215 w 11748700"/>
              <a:gd name="connsiteY256" fmla="*/ 1768129 h 6673820"/>
              <a:gd name="connsiteX257" fmla="*/ 2933880 w 11748700"/>
              <a:gd name="connsiteY257" fmla="*/ 1746461 h 6673820"/>
              <a:gd name="connsiteX258" fmla="*/ 2916546 w 11748700"/>
              <a:gd name="connsiteY258" fmla="*/ 1720459 h 6673820"/>
              <a:gd name="connsiteX259" fmla="*/ 2899211 w 11748700"/>
              <a:gd name="connsiteY259" fmla="*/ 1703124 h 6673820"/>
              <a:gd name="connsiteX260" fmla="*/ 2890544 w 11748700"/>
              <a:gd name="connsiteY260" fmla="*/ 1690123 h 6673820"/>
              <a:gd name="connsiteX261" fmla="*/ 2829873 w 11748700"/>
              <a:gd name="connsiteY261" fmla="*/ 1607784 h 6673820"/>
              <a:gd name="connsiteX262" fmla="*/ 2816872 w 11748700"/>
              <a:gd name="connsiteY262" fmla="*/ 1577448 h 6673820"/>
              <a:gd name="connsiteX263" fmla="*/ 2812538 w 11748700"/>
              <a:gd name="connsiteY263" fmla="*/ 1542779 h 6673820"/>
              <a:gd name="connsiteX264" fmla="*/ 2808204 w 11748700"/>
              <a:gd name="connsiteY264" fmla="*/ 1430104 h 6673820"/>
              <a:gd name="connsiteX265" fmla="*/ 2799537 w 11748700"/>
              <a:gd name="connsiteY265" fmla="*/ 1391101 h 6673820"/>
              <a:gd name="connsiteX266" fmla="*/ 2795203 w 11748700"/>
              <a:gd name="connsiteY266" fmla="*/ 1343431 h 6673820"/>
              <a:gd name="connsiteX267" fmla="*/ 2786536 w 11748700"/>
              <a:gd name="connsiteY267" fmla="*/ 1300095 h 6673820"/>
              <a:gd name="connsiteX268" fmla="*/ 2773535 w 11748700"/>
              <a:gd name="connsiteY268" fmla="*/ 1152751 h 6673820"/>
              <a:gd name="connsiteX269" fmla="*/ 2769202 w 11748700"/>
              <a:gd name="connsiteY269" fmla="*/ 1135416 h 6673820"/>
              <a:gd name="connsiteX270" fmla="*/ 2777869 w 11748700"/>
              <a:gd name="connsiteY270" fmla="*/ 996739 h 6673820"/>
              <a:gd name="connsiteX271" fmla="*/ 2786536 w 11748700"/>
              <a:gd name="connsiteY271" fmla="*/ 966404 h 6673820"/>
              <a:gd name="connsiteX272" fmla="*/ 2812538 w 11748700"/>
              <a:gd name="connsiteY272" fmla="*/ 905733 h 6673820"/>
              <a:gd name="connsiteX273" fmla="*/ 2847207 w 11748700"/>
              <a:gd name="connsiteY273" fmla="*/ 862396 h 6673820"/>
              <a:gd name="connsiteX274" fmla="*/ 2864542 w 11748700"/>
              <a:gd name="connsiteY274" fmla="*/ 840728 h 6673820"/>
              <a:gd name="connsiteX275" fmla="*/ 2881876 w 11748700"/>
              <a:gd name="connsiteY275" fmla="*/ 827727 h 6673820"/>
              <a:gd name="connsiteX276" fmla="*/ 2894877 w 11748700"/>
              <a:gd name="connsiteY276" fmla="*/ 819060 h 6673820"/>
              <a:gd name="connsiteX277" fmla="*/ 2912212 w 11748700"/>
              <a:gd name="connsiteY277" fmla="*/ 801725 h 6673820"/>
              <a:gd name="connsiteX278" fmla="*/ 3003219 w 11748700"/>
              <a:gd name="connsiteY278" fmla="*/ 775723 h 6673820"/>
              <a:gd name="connsiteX279" fmla="*/ 3115893 w 11748700"/>
              <a:gd name="connsiteY279" fmla="*/ 749721 h 6673820"/>
              <a:gd name="connsiteX280" fmla="*/ 3137562 w 11748700"/>
              <a:gd name="connsiteY280" fmla="*/ 741054 h 6673820"/>
              <a:gd name="connsiteX281" fmla="*/ 3163564 w 11748700"/>
              <a:gd name="connsiteY281" fmla="*/ 732387 h 6673820"/>
              <a:gd name="connsiteX282" fmla="*/ 3219901 w 11748700"/>
              <a:gd name="connsiteY282" fmla="*/ 702051 h 6673820"/>
              <a:gd name="connsiteX283" fmla="*/ 3237236 w 11748700"/>
              <a:gd name="connsiteY283" fmla="*/ 689050 h 6673820"/>
              <a:gd name="connsiteX284" fmla="*/ 3293573 w 11748700"/>
              <a:gd name="connsiteY284" fmla="*/ 663048 h 6673820"/>
              <a:gd name="connsiteX285" fmla="*/ 3323909 w 11748700"/>
              <a:gd name="connsiteY285" fmla="*/ 650047 h 6673820"/>
              <a:gd name="connsiteX286" fmla="*/ 3362911 w 11748700"/>
              <a:gd name="connsiteY286" fmla="*/ 641380 h 6673820"/>
              <a:gd name="connsiteX287" fmla="*/ 3488587 w 11748700"/>
              <a:gd name="connsiteY287" fmla="*/ 619712 h 6673820"/>
              <a:gd name="connsiteX288" fmla="*/ 3644599 w 11748700"/>
              <a:gd name="connsiteY288" fmla="*/ 598044 h 6673820"/>
              <a:gd name="connsiteX289" fmla="*/ 3731272 w 11748700"/>
              <a:gd name="connsiteY289" fmla="*/ 589376 h 6673820"/>
              <a:gd name="connsiteX290" fmla="*/ 3809277 w 11748700"/>
              <a:gd name="connsiteY290" fmla="*/ 576375 h 6673820"/>
              <a:gd name="connsiteX291" fmla="*/ 3891617 w 11748700"/>
              <a:gd name="connsiteY291" fmla="*/ 567708 h 6673820"/>
              <a:gd name="connsiteX292" fmla="*/ 4359651 w 11748700"/>
              <a:gd name="connsiteY292" fmla="*/ 533039 h 6673820"/>
              <a:gd name="connsiteX293" fmla="*/ 4428989 w 11748700"/>
              <a:gd name="connsiteY293" fmla="*/ 520038 h 6673820"/>
              <a:gd name="connsiteX294" fmla="*/ 4554665 w 11748700"/>
              <a:gd name="connsiteY294" fmla="*/ 507037 h 6673820"/>
              <a:gd name="connsiteX295" fmla="*/ 4654339 w 11748700"/>
              <a:gd name="connsiteY295" fmla="*/ 485369 h 6673820"/>
              <a:gd name="connsiteX296" fmla="*/ 4758347 w 11748700"/>
              <a:gd name="connsiteY296" fmla="*/ 437699 h 6673820"/>
              <a:gd name="connsiteX297" fmla="*/ 4888356 w 11748700"/>
              <a:gd name="connsiteY297" fmla="*/ 416030 h 6673820"/>
              <a:gd name="connsiteX298" fmla="*/ 5105039 w 11748700"/>
              <a:gd name="connsiteY298" fmla="*/ 364027 h 6673820"/>
              <a:gd name="connsiteX299" fmla="*/ 5209046 w 11748700"/>
              <a:gd name="connsiteY299" fmla="*/ 351026 h 6673820"/>
              <a:gd name="connsiteX300" fmla="*/ 5386726 w 11748700"/>
              <a:gd name="connsiteY300" fmla="*/ 329357 h 6673820"/>
              <a:gd name="connsiteX301" fmla="*/ 5560072 w 11748700"/>
              <a:gd name="connsiteY301" fmla="*/ 320690 h 6673820"/>
              <a:gd name="connsiteX302" fmla="*/ 5742085 w 11748700"/>
              <a:gd name="connsiteY302" fmla="*/ 312023 h 6673820"/>
              <a:gd name="connsiteX303" fmla="*/ 5958767 w 11748700"/>
              <a:gd name="connsiteY303" fmla="*/ 307689 h 6673820"/>
              <a:gd name="connsiteX304" fmla="*/ 6114779 w 11748700"/>
              <a:gd name="connsiteY304" fmla="*/ 303355 h 6673820"/>
              <a:gd name="connsiteX305" fmla="*/ 6270790 w 11748700"/>
              <a:gd name="connsiteY305" fmla="*/ 281687 h 6673820"/>
              <a:gd name="connsiteX306" fmla="*/ 6392132 w 11748700"/>
              <a:gd name="connsiteY306" fmla="*/ 268686 h 6673820"/>
              <a:gd name="connsiteX307" fmla="*/ 6695488 w 11748700"/>
              <a:gd name="connsiteY307" fmla="*/ 260019 h 6673820"/>
              <a:gd name="connsiteX308" fmla="*/ 6764826 w 11748700"/>
              <a:gd name="connsiteY308" fmla="*/ 251352 h 6673820"/>
              <a:gd name="connsiteX309" fmla="*/ 6907837 w 11748700"/>
              <a:gd name="connsiteY309" fmla="*/ 238351 h 6673820"/>
              <a:gd name="connsiteX310" fmla="*/ 6959840 w 11748700"/>
              <a:gd name="connsiteY310" fmla="*/ 229683 h 6673820"/>
              <a:gd name="connsiteX311" fmla="*/ 6998843 w 11748700"/>
              <a:gd name="connsiteY311" fmla="*/ 212349 h 6673820"/>
              <a:gd name="connsiteX312" fmla="*/ 7115852 w 11748700"/>
              <a:gd name="connsiteY312" fmla="*/ 199348 h 6673820"/>
              <a:gd name="connsiteX313" fmla="*/ 7159188 w 11748700"/>
              <a:gd name="connsiteY313" fmla="*/ 186347 h 6673820"/>
              <a:gd name="connsiteX314" fmla="*/ 7189524 w 11748700"/>
              <a:gd name="connsiteY314" fmla="*/ 182013 h 6673820"/>
              <a:gd name="connsiteX315" fmla="*/ 7380204 w 11748700"/>
              <a:gd name="connsiteY315" fmla="*/ 173346 h 6673820"/>
              <a:gd name="connsiteX316" fmla="*/ 7440875 w 11748700"/>
              <a:gd name="connsiteY316" fmla="*/ 164679 h 6673820"/>
              <a:gd name="connsiteX317" fmla="*/ 7466877 w 11748700"/>
              <a:gd name="connsiteY317" fmla="*/ 156011 h 6673820"/>
              <a:gd name="connsiteX318" fmla="*/ 7514548 w 11748700"/>
              <a:gd name="connsiteY318" fmla="*/ 143010 h 6673820"/>
              <a:gd name="connsiteX319" fmla="*/ 7527548 w 11748700"/>
              <a:gd name="connsiteY319" fmla="*/ 134343 h 6673820"/>
              <a:gd name="connsiteX320" fmla="*/ 7570885 w 11748700"/>
              <a:gd name="connsiteY320" fmla="*/ 121342 h 6673820"/>
              <a:gd name="connsiteX321" fmla="*/ 7609888 w 11748700"/>
              <a:gd name="connsiteY321" fmla="*/ 104008 h 6673820"/>
              <a:gd name="connsiteX322" fmla="*/ 7726896 w 11748700"/>
              <a:gd name="connsiteY322" fmla="*/ 82339 h 6673820"/>
              <a:gd name="connsiteX323" fmla="*/ 7752898 w 11748700"/>
              <a:gd name="connsiteY323" fmla="*/ 78006 h 6673820"/>
              <a:gd name="connsiteX324" fmla="*/ 7787567 w 11748700"/>
              <a:gd name="connsiteY324" fmla="*/ 73672 h 6673820"/>
              <a:gd name="connsiteX325" fmla="*/ 7804902 w 11748700"/>
              <a:gd name="connsiteY325" fmla="*/ 69338 h 6673820"/>
              <a:gd name="connsiteX326" fmla="*/ 7913243 w 11748700"/>
              <a:gd name="connsiteY326" fmla="*/ 65005 h 6673820"/>
              <a:gd name="connsiteX327" fmla="*/ 8021584 w 11748700"/>
              <a:gd name="connsiteY327" fmla="*/ 47670 h 6673820"/>
              <a:gd name="connsiteX328" fmla="*/ 8064921 w 11748700"/>
              <a:gd name="connsiteY328" fmla="*/ 34669 h 6673820"/>
              <a:gd name="connsiteX329" fmla="*/ 8099590 w 11748700"/>
              <a:gd name="connsiteY329" fmla="*/ 21668 h 6673820"/>
              <a:gd name="connsiteX330" fmla="*/ 8121258 w 11748700"/>
              <a:gd name="connsiteY330" fmla="*/ 13001 h 6673820"/>
              <a:gd name="connsiteX331" fmla="*/ 8134259 w 11748700"/>
              <a:gd name="connsiteY331" fmla="*/ 8667 h 6673820"/>
              <a:gd name="connsiteX332" fmla="*/ 8155928 w 11748700"/>
              <a:gd name="connsiteY332" fmla="*/ 0 h 6673820"/>
              <a:gd name="connsiteX333" fmla="*/ 8216599 w 11748700"/>
              <a:gd name="connsiteY333" fmla="*/ 4334 h 6673820"/>
              <a:gd name="connsiteX334" fmla="*/ 8238267 w 11748700"/>
              <a:gd name="connsiteY334" fmla="*/ 13001 h 6673820"/>
              <a:gd name="connsiteX335" fmla="*/ 8272936 w 11748700"/>
              <a:gd name="connsiteY335" fmla="*/ 17335 h 6673820"/>
              <a:gd name="connsiteX336" fmla="*/ 8303272 w 11748700"/>
              <a:gd name="connsiteY336" fmla="*/ 30336 h 6673820"/>
              <a:gd name="connsiteX337" fmla="*/ 8337941 w 11748700"/>
              <a:gd name="connsiteY337" fmla="*/ 34669 h 6673820"/>
              <a:gd name="connsiteX338" fmla="*/ 8476618 w 11748700"/>
              <a:gd name="connsiteY338" fmla="*/ 43337 h 6673820"/>
              <a:gd name="connsiteX339" fmla="*/ 8576292 w 11748700"/>
              <a:gd name="connsiteY339" fmla="*/ 47670 h 6673820"/>
              <a:gd name="connsiteX340" fmla="*/ 8671632 w 11748700"/>
              <a:gd name="connsiteY340" fmla="*/ 69338 h 6673820"/>
              <a:gd name="connsiteX341" fmla="*/ 8762639 w 11748700"/>
              <a:gd name="connsiteY341" fmla="*/ 78006 h 6673820"/>
              <a:gd name="connsiteX342" fmla="*/ 8892648 w 11748700"/>
              <a:gd name="connsiteY342" fmla="*/ 104008 h 6673820"/>
              <a:gd name="connsiteX343" fmla="*/ 8948985 w 11748700"/>
              <a:gd name="connsiteY343" fmla="*/ 117009 h 6673820"/>
              <a:gd name="connsiteX344" fmla="*/ 9187336 w 11748700"/>
              <a:gd name="connsiteY344" fmla="*/ 156011 h 6673820"/>
              <a:gd name="connsiteX345" fmla="*/ 9282676 w 11748700"/>
              <a:gd name="connsiteY345" fmla="*/ 173346 h 6673820"/>
              <a:gd name="connsiteX346" fmla="*/ 9404019 w 11748700"/>
              <a:gd name="connsiteY346" fmla="*/ 186347 h 6673820"/>
              <a:gd name="connsiteX347" fmla="*/ 9464690 w 11748700"/>
              <a:gd name="connsiteY347" fmla="*/ 195014 h 6673820"/>
              <a:gd name="connsiteX348" fmla="*/ 9698707 w 11748700"/>
              <a:gd name="connsiteY348" fmla="*/ 216683 h 6673820"/>
              <a:gd name="connsiteX349" fmla="*/ 9785380 w 11748700"/>
              <a:gd name="connsiteY349" fmla="*/ 229683 h 6673820"/>
              <a:gd name="connsiteX350" fmla="*/ 9885054 w 11748700"/>
              <a:gd name="connsiteY350" fmla="*/ 251352 h 6673820"/>
              <a:gd name="connsiteX351" fmla="*/ 9958726 w 11748700"/>
              <a:gd name="connsiteY351" fmla="*/ 255685 h 6673820"/>
              <a:gd name="connsiteX352" fmla="*/ 10114737 w 11748700"/>
              <a:gd name="connsiteY352" fmla="*/ 260019 h 6673820"/>
              <a:gd name="connsiteX353" fmla="*/ 10205744 w 11748700"/>
              <a:gd name="connsiteY353" fmla="*/ 273020 h 6673820"/>
              <a:gd name="connsiteX354" fmla="*/ 10357421 w 11748700"/>
              <a:gd name="connsiteY354" fmla="*/ 281687 h 6673820"/>
              <a:gd name="connsiteX355" fmla="*/ 10405092 w 11748700"/>
              <a:gd name="connsiteY355" fmla="*/ 286021 h 6673820"/>
              <a:gd name="connsiteX356" fmla="*/ 10452762 w 11748700"/>
              <a:gd name="connsiteY356" fmla="*/ 299022 h 6673820"/>
              <a:gd name="connsiteX357" fmla="*/ 10483097 w 11748700"/>
              <a:gd name="connsiteY357" fmla="*/ 303355 h 6673820"/>
              <a:gd name="connsiteX358" fmla="*/ 10552436 w 11748700"/>
              <a:gd name="connsiteY358" fmla="*/ 312023 h 6673820"/>
              <a:gd name="connsiteX359" fmla="*/ 10634775 w 11748700"/>
              <a:gd name="connsiteY359" fmla="*/ 333691 h 6673820"/>
              <a:gd name="connsiteX360" fmla="*/ 10717114 w 11748700"/>
              <a:gd name="connsiteY360" fmla="*/ 342358 h 6673820"/>
              <a:gd name="connsiteX361" fmla="*/ 10773452 w 11748700"/>
              <a:gd name="connsiteY361" fmla="*/ 364027 h 6673820"/>
              <a:gd name="connsiteX362" fmla="*/ 10842790 w 11748700"/>
              <a:gd name="connsiteY362" fmla="*/ 385695 h 6673820"/>
              <a:gd name="connsiteX363" fmla="*/ 10903461 w 11748700"/>
              <a:gd name="connsiteY363" fmla="*/ 390028 h 6673820"/>
              <a:gd name="connsiteX364" fmla="*/ 10981467 w 11748700"/>
              <a:gd name="connsiteY364" fmla="*/ 424698 h 6673820"/>
              <a:gd name="connsiteX365" fmla="*/ 11050805 w 11748700"/>
              <a:gd name="connsiteY365" fmla="*/ 442032 h 6673820"/>
              <a:gd name="connsiteX366" fmla="*/ 11133145 w 11748700"/>
              <a:gd name="connsiteY366" fmla="*/ 476701 h 6673820"/>
              <a:gd name="connsiteX367" fmla="*/ 11154813 w 11748700"/>
              <a:gd name="connsiteY367" fmla="*/ 485369 h 6673820"/>
              <a:gd name="connsiteX368" fmla="*/ 11232819 w 11748700"/>
              <a:gd name="connsiteY368" fmla="*/ 533039 h 6673820"/>
              <a:gd name="connsiteX369" fmla="*/ 11258820 w 11748700"/>
              <a:gd name="connsiteY369" fmla="*/ 554707 h 6673820"/>
              <a:gd name="connsiteX370" fmla="*/ 11328159 w 11748700"/>
              <a:gd name="connsiteY370" fmla="*/ 645714 h 6673820"/>
              <a:gd name="connsiteX371" fmla="*/ 11371495 w 11748700"/>
              <a:gd name="connsiteY371" fmla="*/ 754055 h 6673820"/>
              <a:gd name="connsiteX372" fmla="*/ 11397497 w 11748700"/>
              <a:gd name="connsiteY372" fmla="*/ 806059 h 6673820"/>
              <a:gd name="connsiteX373" fmla="*/ 11427833 w 11748700"/>
              <a:gd name="connsiteY373" fmla="*/ 931735 h 6673820"/>
              <a:gd name="connsiteX374" fmla="*/ 11458168 w 11748700"/>
              <a:gd name="connsiteY374" fmla="*/ 1014074 h 6673820"/>
              <a:gd name="connsiteX375" fmla="*/ 11462502 w 11748700"/>
              <a:gd name="connsiteY375" fmla="*/ 1087746 h 6673820"/>
              <a:gd name="connsiteX376" fmla="*/ 11475503 w 11748700"/>
              <a:gd name="connsiteY376" fmla="*/ 1126749 h 6673820"/>
              <a:gd name="connsiteX377" fmla="*/ 11488504 w 11748700"/>
              <a:gd name="connsiteY377" fmla="*/ 1330430 h 6673820"/>
              <a:gd name="connsiteX378" fmla="*/ 11523173 w 11748700"/>
              <a:gd name="connsiteY378" fmla="*/ 1677122 h 6673820"/>
              <a:gd name="connsiteX379" fmla="*/ 11518839 w 11748700"/>
              <a:gd name="connsiteY379" fmla="*/ 1954476 h 6673820"/>
              <a:gd name="connsiteX380" fmla="*/ 11510172 w 11748700"/>
              <a:gd name="connsiteY380" fmla="*/ 2084485 h 6673820"/>
              <a:gd name="connsiteX381" fmla="*/ 11518839 w 11748700"/>
              <a:gd name="connsiteY381" fmla="*/ 2283833 h 6673820"/>
              <a:gd name="connsiteX382" fmla="*/ 11583844 w 11748700"/>
              <a:gd name="connsiteY382" fmla="*/ 2379173 h 6673820"/>
              <a:gd name="connsiteX383" fmla="*/ 11605512 w 11748700"/>
              <a:gd name="connsiteY383" fmla="*/ 2439845 h 6673820"/>
              <a:gd name="connsiteX384" fmla="*/ 11609846 w 11748700"/>
              <a:gd name="connsiteY384" fmla="*/ 2487515 h 6673820"/>
              <a:gd name="connsiteX385" fmla="*/ 11622847 w 11748700"/>
              <a:gd name="connsiteY385" fmla="*/ 2556853 h 6673820"/>
              <a:gd name="connsiteX386" fmla="*/ 11618513 w 11748700"/>
              <a:gd name="connsiteY386" fmla="*/ 2786537 h 6673820"/>
              <a:gd name="connsiteX387" fmla="*/ 11614180 w 11748700"/>
              <a:gd name="connsiteY387" fmla="*/ 3089892 h 6673820"/>
              <a:gd name="connsiteX388" fmla="*/ 11596845 w 11748700"/>
              <a:gd name="connsiteY388" fmla="*/ 3211234 h 6673820"/>
              <a:gd name="connsiteX389" fmla="*/ 11583844 w 11748700"/>
              <a:gd name="connsiteY389" fmla="*/ 3328243 h 6673820"/>
              <a:gd name="connsiteX390" fmla="*/ 11575177 w 11748700"/>
              <a:gd name="connsiteY390" fmla="*/ 3423583 h 6673820"/>
              <a:gd name="connsiteX391" fmla="*/ 11562176 w 11748700"/>
              <a:gd name="connsiteY391" fmla="*/ 3666267 h 6673820"/>
              <a:gd name="connsiteX392" fmla="*/ 11575177 w 11748700"/>
              <a:gd name="connsiteY392" fmla="*/ 4025960 h 6673820"/>
              <a:gd name="connsiteX393" fmla="*/ 11592511 w 11748700"/>
              <a:gd name="connsiteY393" fmla="*/ 4108300 h 6673820"/>
              <a:gd name="connsiteX394" fmla="*/ 11631514 w 11748700"/>
              <a:gd name="connsiteY394" fmla="*/ 4333649 h 6673820"/>
              <a:gd name="connsiteX395" fmla="*/ 11653183 w 11748700"/>
              <a:gd name="connsiteY395" fmla="*/ 4411655 h 6673820"/>
              <a:gd name="connsiteX396" fmla="*/ 11666184 w 11748700"/>
              <a:gd name="connsiteY396" fmla="*/ 4498328 h 6673820"/>
              <a:gd name="connsiteX397" fmla="*/ 11674851 w 11748700"/>
              <a:gd name="connsiteY397" fmla="*/ 4541664 h 6673820"/>
              <a:gd name="connsiteX398" fmla="*/ 11687852 w 11748700"/>
              <a:gd name="connsiteY398" fmla="*/ 4658673 h 6673820"/>
              <a:gd name="connsiteX399" fmla="*/ 11692185 w 11748700"/>
              <a:gd name="connsiteY399" fmla="*/ 4715010 h 6673820"/>
              <a:gd name="connsiteX400" fmla="*/ 11700853 w 11748700"/>
              <a:gd name="connsiteY400" fmla="*/ 4771348 h 6673820"/>
              <a:gd name="connsiteX401" fmla="*/ 11709520 w 11748700"/>
              <a:gd name="connsiteY401" fmla="*/ 4923026 h 6673820"/>
              <a:gd name="connsiteX402" fmla="*/ 11718187 w 11748700"/>
              <a:gd name="connsiteY402" fmla="*/ 4983697 h 6673820"/>
              <a:gd name="connsiteX403" fmla="*/ 11726855 w 11748700"/>
              <a:gd name="connsiteY403" fmla="*/ 5079037 h 6673820"/>
              <a:gd name="connsiteX404" fmla="*/ 11731188 w 11748700"/>
              <a:gd name="connsiteY404" fmla="*/ 5105039 h 6673820"/>
              <a:gd name="connsiteX405" fmla="*/ 11744189 w 11748700"/>
              <a:gd name="connsiteY405" fmla="*/ 5230715 h 6673820"/>
              <a:gd name="connsiteX406" fmla="*/ 11726855 w 11748700"/>
              <a:gd name="connsiteY406" fmla="*/ 5690082 h 6673820"/>
              <a:gd name="connsiteX407" fmla="*/ 11687852 w 11748700"/>
              <a:gd name="connsiteY407" fmla="*/ 5785422 h 6673820"/>
              <a:gd name="connsiteX408" fmla="*/ 11670517 w 11748700"/>
              <a:gd name="connsiteY408" fmla="*/ 5815757 h 6673820"/>
              <a:gd name="connsiteX409" fmla="*/ 11601179 w 11748700"/>
              <a:gd name="connsiteY409" fmla="*/ 5859094 h 6673820"/>
              <a:gd name="connsiteX410" fmla="*/ 11458168 w 11748700"/>
              <a:gd name="connsiteY410" fmla="*/ 5919765 h 6673820"/>
              <a:gd name="connsiteX411" fmla="*/ 11401831 w 11748700"/>
              <a:gd name="connsiteY411" fmla="*/ 5963101 h 6673820"/>
              <a:gd name="connsiteX412" fmla="*/ 11297823 w 11748700"/>
              <a:gd name="connsiteY412" fmla="*/ 6032440 h 6673820"/>
              <a:gd name="connsiteX413" fmla="*/ 11258820 w 11748700"/>
              <a:gd name="connsiteY413" fmla="*/ 6075776 h 6673820"/>
              <a:gd name="connsiteX414" fmla="*/ 11198149 w 11748700"/>
              <a:gd name="connsiteY414" fmla="*/ 6123446 h 6673820"/>
              <a:gd name="connsiteX415" fmla="*/ 11098475 w 11748700"/>
              <a:gd name="connsiteY415" fmla="*/ 6210119 h 6673820"/>
              <a:gd name="connsiteX416" fmla="*/ 10942464 w 11748700"/>
              <a:gd name="connsiteY416" fmla="*/ 6327128 h 6673820"/>
              <a:gd name="connsiteX417" fmla="*/ 10634775 w 11748700"/>
              <a:gd name="connsiteY417" fmla="*/ 6461471 h 6673820"/>
              <a:gd name="connsiteX418" fmla="*/ 10461429 w 11748700"/>
              <a:gd name="connsiteY418" fmla="*/ 6478806 h 6673820"/>
              <a:gd name="connsiteX419" fmla="*/ 10041065 w 11748700"/>
              <a:gd name="connsiteY419" fmla="*/ 6487473 h 6673820"/>
              <a:gd name="connsiteX420" fmla="*/ 9967393 w 11748700"/>
              <a:gd name="connsiteY420" fmla="*/ 6491807 h 6673820"/>
              <a:gd name="connsiteX421" fmla="*/ 9885054 w 11748700"/>
              <a:gd name="connsiteY421" fmla="*/ 6509141 h 6673820"/>
              <a:gd name="connsiteX422" fmla="*/ 9798381 w 11748700"/>
              <a:gd name="connsiteY422" fmla="*/ 6522142 h 6673820"/>
              <a:gd name="connsiteX423" fmla="*/ 9681372 w 11748700"/>
              <a:gd name="connsiteY423" fmla="*/ 6548144 h 6673820"/>
              <a:gd name="connsiteX424" fmla="*/ 9486358 w 11748700"/>
              <a:gd name="connsiteY424" fmla="*/ 6574146 h 6673820"/>
              <a:gd name="connsiteX425" fmla="*/ 9278343 w 11748700"/>
              <a:gd name="connsiteY425" fmla="*/ 6613149 h 6673820"/>
              <a:gd name="connsiteX426" fmla="*/ 9209004 w 11748700"/>
              <a:gd name="connsiteY426" fmla="*/ 6630483 h 6673820"/>
              <a:gd name="connsiteX427" fmla="*/ 8775639 w 11748700"/>
              <a:gd name="connsiteY427" fmla="*/ 6647818 h 6673820"/>
              <a:gd name="connsiteX428" fmla="*/ 8463617 w 11748700"/>
              <a:gd name="connsiteY428" fmla="*/ 6656485 h 6673820"/>
              <a:gd name="connsiteX429" fmla="*/ 8368276 w 11748700"/>
              <a:gd name="connsiteY429" fmla="*/ 6660819 h 6673820"/>
              <a:gd name="connsiteX430" fmla="*/ 8216599 w 11748700"/>
              <a:gd name="connsiteY430" fmla="*/ 6665153 h 6673820"/>
              <a:gd name="connsiteX431" fmla="*/ 7848239 w 11748700"/>
              <a:gd name="connsiteY431" fmla="*/ 6656485 h 6673820"/>
              <a:gd name="connsiteX432" fmla="*/ 7800568 w 11748700"/>
              <a:gd name="connsiteY432" fmla="*/ 6652152 h 6673820"/>
              <a:gd name="connsiteX433" fmla="*/ 7748565 w 11748700"/>
              <a:gd name="connsiteY433" fmla="*/ 6643484 h 6673820"/>
              <a:gd name="connsiteX434" fmla="*/ 7614221 w 11748700"/>
              <a:gd name="connsiteY434" fmla="*/ 6634817 h 6673820"/>
              <a:gd name="connsiteX435" fmla="*/ 7432208 w 11748700"/>
              <a:gd name="connsiteY435" fmla="*/ 6600148 h 6673820"/>
              <a:gd name="connsiteX436" fmla="*/ 7319533 w 11748700"/>
              <a:gd name="connsiteY436" fmla="*/ 6574146 h 6673820"/>
              <a:gd name="connsiteX437" fmla="*/ 7276197 w 11748700"/>
              <a:gd name="connsiteY437" fmla="*/ 6569812 h 6673820"/>
              <a:gd name="connsiteX438" fmla="*/ 7011844 w 11748700"/>
              <a:gd name="connsiteY438" fmla="*/ 6548144 h 6673820"/>
              <a:gd name="connsiteX439" fmla="*/ 6925171 w 11748700"/>
              <a:gd name="connsiteY439" fmla="*/ 6565479 h 6673820"/>
              <a:gd name="connsiteX440" fmla="*/ 6912170 w 11748700"/>
              <a:gd name="connsiteY440" fmla="*/ 6569812 h 6673820"/>
              <a:gd name="connsiteX441" fmla="*/ 6890502 w 11748700"/>
              <a:gd name="connsiteY441" fmla="*/ 6582813 h 6673820"/>
              <a:gd name="connsiteX442" fmla="*/ 6795162 w 11748700"/>
              <a:gd name="connsiteY442" fmla="*/ 6634817 h 6673820"/>
              <a:gd name="connsiteX443" fmla="*/ 6691154 w 11748700"/>
              <a:gd name="connsiteY443" fmla="*/ 6643484 h 6673820"/>
              <a:gd name="connsiteX444" fmla="*/ 6617482 w 11748700"/>
              <a:gd name="connsiteY444" fmla="*/ 6656485 h 6673820"/>
              <a:gd name="connsiteX445" fmla="*/ 6582813 w 11748700"/>
              <a:gd name="connsiteY445" fmla="*/ 6665153 h 6673820"/>
              <a:gd name="connsiteX446" fmla="*/ 6548144 w 11748700"/>
              <a:gd name="connsiteY446" fmla="*/ 6669486 h 6673820"/>
              <a:gd name="connsiteX447" fmla="*/ 6517808 w 11748700"/>
              <a:gd name="connsiteY447" fmla="*/ 6673820 h 6673820"/>
              <a:gd name="connsiteX448" fmla="*/ 6015105 w 11748700"/>
              <a:gd name="connsiteY448" fmla="*/ 6669486 h 6673820"/>
              <a:gd name="connsiteX449" fmla="*/ 5915431 w 11748700"/>
              <a:gd name="connsiteY449" fmla="*/ 6647818 h 6673820"/>
              <a:gd name="connsiteX450" fmla="*/ 5538403 w 11748700"/>
              <a:gd name="connsiteY450" fmla="*/ 6652152 h 6673820"/>
              <a:gd name="connsiteX451" fmla="*/ 5196045 w 11748700"/>
              <a:gd name="connsiteY451" fmla="*/ 6634817 h 6673820"/>
              <a:gd name="connsiteX452" fmla="*/ 4489660 w 11748700"/>
              <a:gd name="connsiteY452" fmla="*/ 6608815 h 6673820"/>
              <a:gd name="connsiteX453" fmla="*/ 4311981 w 11748700"/>
              <a:gd name="connsiteY453" fmla="*/ 6582813 h 6673820"/>
              <a:gd name="connsiteX454" fmla="*/ 4090965 w 11748700"/>
              <a:gd name="connsiteY454" fmla="*/ 6552478 h 6673820"/>
              <a:gd name="connsiteX455" fmla="*/ 3999958 w 11748700"/>
              <a:gd name="connsiteY455" fmla="*/ 6513475 h 6673820"/>
              <a:gd name="connsiteX456" fmla="*/ 3666267 w 11748700"/>
              <a:gd name="connsiteY456" fmla="*/ 6448470 h 6673820"/>
              <a:gd name="connsiteX457" fmla="*/ 3588261 w 11748700"/>
              <a:gd name="connsiteY457" fmla="*/ 6439803 h 6673820"/>
              <a:gd name="connsiteX458" fmla="*/ 3336910 w 11748700"/>
              <a:gd name="connsiteY458" fmla="*/ 6405134 h 6673820"/>
              <a:gd name="connsiteX459" fmla="*/ 3003219 w 11748700"/>
              <a:gd name="connsiteY459" fmla="*/ 6340129 h 6673820"/>
              <a:gd name="connsiteX460" fmla="*/ 2825539 w 11748700"/>
              <a:gd name="connsiteY460" fmla="*/ 6309793 h 6673820"/>
              <a:gd name="connsiteX461" fmla="*/ 2678195 w 11748700"/>
              <a:gd name="connsiteY461" fmla="*/ 6288125 h 6673820"/>
              <a:gd name="connsiteX462" fmla="*/ 2500515 w 11748700"/>
              <a:gd name="connsiteY462" fmla="*/ 6305460 h 6673820"/>
              <a:gd name="connsiteX463" fmla="*/ 2439844 w 11748700"/>
              <a:gd name="connsiteY463" fmla="*/ 6314127 h 6673820"/>
              <a:gd name="connsiteX464" fmla="*/ 2244830 w 11748700"/>
              <a:gd name="connsiteY464" fmla="*/ 6361797 h 6673820"/>
              <a:gd name="connsiteX465" fmla="*/ 2088819 w 11748700"/>
              <a:gd name="connsiteY465" fmla="*/ 6383465 h 6673820"/>
              <a:gd name="connsiteX466" fmla="*/ 2015147 w 11748700"/>
              <a:gd name="connsiteY466" fmla="*/ 6400800 h 6673820"/>
              <a:gd name="connsiteX467" fmla="*/ 1950142 w 11748700"/>
              <a:gd name="connsiteY467" fmla="*/ 6409467 h 6673820"/>
              <a:gd name="connsiteX468" fmla="*/ 1815799 w 11748700"/>
              <a:gd name="connsiteY468" fmla="*/ 6444137 h 6673820"/>
              <a:gd name="connsiteX469" fmla="*/ 1681456 w 11748700"/>
              <a:gd name="connsiteY469" fmla="*/ 6452804 h 6673820"/>
              <a:gd name="connsiteX470" fmla="*/ 1473440 w 11748700"/>
              <a:gd name="connsiteY470" fmla="*/ 6431136 h 6673820"/>
              <a:gd name="connsiteX471" fmla="*/ 1369433 w 11748700"/>
              <a:gd name="connsiteY471" fmla="*/ 6418135 h 6673820"/>
              <a:gd name="connsiteX472" fmla="*/ 1287093 w 11748700"/>
              <a:gd name="connsiteY472" fmla="*/ 6405134 h 6673820"/>
              <a:gd name="connsiteX473" fmla="*/ 1239423 w 11748700"/>
              <a:gd name="connsiteY473" fmla="*/ 6396466 h 6673820"/>
              <a:gd name="connsiteX474" fmla="*/ 1165751 w 11748700"/>
              <a:gd name="connsiteY474" fmla="*/ 6370464 h 6673820"/>
              <a:gd name="connsiteX475" fmla="*/ 1053076 w 11748700"/>
              <a:gd name="connsiteY475" fmla="*/ 6335795 h 6673820"/>
              <a:gd name="connsiteX476" fmla="*/ 892731 w 11748700"/>
              <a:gd name="connsiteY476" fmla="*/ 6244789 h 6673820"/>
              <a:gd name="connsiteX477" fmla="*/ 858062 w 11748700"/>
              <a:gd name="connsiteY477" fmla="*/ 6218787 h 6673820"/>
              <a:gd name="connsiteX478" fmla="*/ 775723 w 11748700"/>
              <a:gd name="connsiteY478" fmla="*/ 6149448 h 6673820"/>
              <a:gd name="connsiteX479" fmla="*/ 719385 w 11748700"/>
              <a:gd name="connsiteY479" fmla="*/ 6023773 h 6673820"/>
              <a:gd name="connsiteX480" fmla="*/ 654381 w 11748700"/>
              <a:gd name="connsiteY480" fmla="*/ 5950101 h 6673820"/>
              <a:gd name="connsiteX481" fmla="*/ 628379 w 11748700"/>
              <a:gd name="connsiteY481" fmla="*/ 5893763 h 6673820"/>
              <a:gd name="connsiteX482" fmla="*/ 576375 w 11748700"/>
              <a:gd name="connsiteY482" fmla="*/ 5802756 h 6673820"/>
              <a:gd name="connsiteX483" fmla="*/ 489702 w 11748700"/>
              <a:gd name="connsiteY483" fmla="*/ 5620743 h 6673820"/>
              <a:gd name="connsiteX484" fmla="*/ 476701 w 11748700"/>
              <a:gd name="connsiteY484" fmla="*/ 5551405 h 6673820"/>
              <a:gd name="connsiteX485" fmla="*/ 372693 w 11748700"/>
              <a:gd name="connsiteY485" fmla="*/ 5317388 h 6673820"/>
              <a:gd name="connsiteX486" fmla="*/ 359693 w 11748700"/>
              <a:gd name="connsiteY486" fmla="*/ 5269718 h 6673820"/>
              <a:gd name="connsiteX487" fmla="*/ 329357 w 11748700"/>
              <a:gd name="connsiteY487" fmla="*/ 5183045 h 6673820"/>
              <a:gd name="connsiteX488" fmla="*/ 281687 w 11748700"/>
              <a:gd name="connsiteY488" fmla="*/ 5083371 h 6673820"/>
              <a:gd name="connsiteX489" fmla="*/ 251351 w 11748700"/>
              <a:gd name="connsiteY489" fmla="*/ 5009699 h 6673820"/>
              <a:gd name="connsiteX490" fmla="*/ 238350 w 11748700"/>
              <a:gd name="connsiteY490" fmla="*/ 4970696 h 6673820"/>
              <a:gd name="connsiteX491" fmla="*/ 212348 w 11748700"/>
              <a:gd name="connsiteY491" fmla="*/ 4936027 h 6673820"/>
              <a:gd name="connsiteX492" fmla="*/ 177679 w 11748700"/>
              <a:gd name="connsiteY492" fmla="*/ 4849354 h 6673820"/>
              <a:gd name="connsiteX493" fmla="*/ 125675 w 11748700"/>
              <a:gd name="connsiteY493" fmla="*/ 4745346 h 6673820"/>
              <a:gd name="connsiteX494" fmla="*/ 99674 w 11748700"/>
              <a:gd name="connsiteY494" fmla="*/ 4654339 h 6673820"/>
              <a:gd name="connsiteX495" fmla="*/ 73672 w 11748700"/>
              <a:gd name="connsiteY495" fmla="*/ 4602336 h 6673820"/>
              <a:gd name="connsiteX496" fmla="*/ 69338 w 11748700"/>
              <a:gd name="connsiteY496" fmla="*/ 4580667 h 6673820"/>
              <a:gd name="connsiteX497" fmla="*/ 47670 w 11748700"/>
              <a:gd name="connsiteY497" fmla="*/ 4537331 h 6673820"/>
              <a:gd name="connsiteX498" fmla="*/ 39002 w 11748700"/>
              <a:gd name="connsiteY498" fmla="*/ 4515663 h 6673820"/>
              <a:gd name="connsiteX499" fmla="*/ 34669 w 11748700"/>
              <a:gd name="connsiteY499" fmla="*/ 4493994 h 6673820"/>
              <a:gd name="connsiteX500" fmla="*/ 30335 w 11748700"/>
              <a:gd name="connsiteY500" fmla="*/ 4450658 h 6673820"/>
              <a:gd name="connsiteX501" fmla="*/ 21668 w 11748700"/>
              <a:gd name="connsiteY501" fmla="*/ 4428990 h 6673820"/>
              <a:gd name="connsiteX502" fmla="*/ 13001 w 11748700"/>
              <a:gd name="connsiteY502" fmla="*/ 4359651 h 6673820"/>
              <a:gd name="connsiteX503" fmla="*/ 0 w 11748700"/>
              <a:gd name="connsiteY503" fmla="*/ 4238309 h 6673820"/>
              <a:gd name="connsiteX504" fmla="*/ 4333 w 11748700"/>
              <a:gd name="connsiteY504" fmla="*/ 4025960 h 6673820"/>
              <a:gd name="connsiteX505" fmla="*/ 13001 w 11748700"/>
              <a:gd name="connsiteY505" fmla="*/ 3999958 h 6673820"/>
              <a:gd name="connsiteX506" fmla="*/ 17334 w 11748700"/>
              <a:gd name="connsiteY506" fmla="*/ 3973956 h 6673820"/>
              <a:gd name="connsiteX507" fmla="*/ 26002 w 11748700"/>
              <a:gd name="connsiteY507" fmla="*/ 3930620 h 6673820"/>
              <a:gd name="connsiteX508" fmla="*/ 34669 w 11748700"/>
              <a:gd name="connsiteY508" fmla="*/ 3878616 h 6673820"/>
              <a:gd name="connsiteX509" fmla="*/ 43336 w 11748700"/>
              <a:gd name="connsiteY509" fmla="*/ 3861282 h 6673820"/>
              <a:gd name="connsiteX510" fmla="*/ 47670 w 11748700"/>
              <a:gd name="connsiteY510" fmla="*/ 3843947 h 6673820"/>
              <a:gd name="connsiteX511" fmla="*/ 56337 w 11748700"/>
              <a:gd name="connsiteY511" fmla="*/ 3826612 h 6673820"/>
              <a:gd name="connsiteX512" fmla="*/ 69338 w 11748700"/>
              <a:gd name="connsiteY512" fmla="*/ 3787610 h 6673820"/>
              <a:gd name="connsiteX513" fmla="*/ 78005 w 11748700"/>
              <a:gd name="connsiteY513" fmla="*/ 3770275 h 6673820"/>
              <a:gd name="connsiteX514" fmla="*/ 95340 w 11748700"/>
              <a:gd name="connsiteY514" fmla="*/ 3718271 h 6673820"/>
              <a:gd name="connsiteX515" fmla="*/ 104007 w 11748700"/>
              <a:gd name="connsiteY515" fmla="*/ 3696603 h 6673820"/>
              <a:gd name="connsiteX516" fmla="*/ 151677 w 11748700"/>
              <a:gd name="connsiteY516" fmla="*/ 3657600 h 6673820"/>
              <a:gd name="connsiteX517" fmla="*/ 294688 w 11748700"/>
              <a:gd name="connsiteY517" fmla="*/ 3661934 h 6673820"/>
              <a:gd name="connsiteX518" fmla="*/ 359693 w 11748700"/>
              <a:gd name="connsiteY518" fmla="*/ 3692269 h 6673820"/>
              <a:gd name="connsiteX519" fmla="*/ 377027 w 11748700"/>
              <a:gd name="connsiteY519" fmla="*/ 3709604 h 6673820"/>
              <a:gd name="connsiteX520" fmla="*/ 437698 w 11748700"/>
              <a:gd name="connsiteY520" fmla="*/ 3726938 h 6673820"/>
              <a:gd name="connsiteX521" fmla="*/ 446366 w 11748700"/>
              <a:gd name="connsiteY521" fmla="*/ 3731272 h 6673820"/>
              <a:gd name="connsiteX522" fmla="*/ 437698 w 11748700"/>
              <a:gd name="connsiteY522" fmla="*/ 3765941 h 6673820"/>
              <a:gd name="connsiteX0" fmla="*/ 134343 w 11748700"/>
              <a:gd name="connsiteY0" fmla="*/ 1421437 h 6673820"/>
              <a:gd name="connsiteX1" fmla="*/ 125675 w 11748700"/>
              <a:gd name="connsiteY1" fmla="*/ 1456106 h 6673820"/>
              <a:gd name="connsiteX2" fmla="*/ 108341 w 11748700"/>
              <a:gd name="connsiteY2" fmla="*/ 1499443 h 6673820"/>
              <a:gd name="connsiteX3" fmla="*/ 82339 w 11748700"/>
              <a:gd name="connsiteY3" fmla="*/ 1668455 h 6673820"/>
              <a:gd name="connsiteX4" fmla="*/ 104007 w 11748700"/>
              <a:gd name="connsiteY4" fmla="*/ 2088819 h 6673820"/>
              <a:gd name="connsiteX5" fmla="*/ 125675 w 11748700"/>
              <a:gd name="connsiteY5" fmla="*/ 2127822 h 6673820"/>
              <a:gd name="connsiteX6" fmla="*/ 121342 w 11748700"/>
              <a:gd name="connsiteY6" fmla="*/ 2275166 h 6673820"/>
              <a:gd name="connsiteX7" fmla="*/ 160345 w 11748700"/>
              <a:gd name="connsiteY7" fmla="*/ 2435511 h 6673820"/>
              <a:gd name="connsiteX8" fmla="*/ 177679 w 11748700"/>
              <a:gd name="connsiteY8" fmla="*/ 2478847 h 6673820"/>
              <a:gd name="connsiteX9" fmla="*/ 182013 w 11748700"/>
              <a:gd name="connsiteY9" fmla="*/ 2500516 h 6673820"/>
              <a:gd name="connsiteX10" fmla="*/ 195014 w 11748700"/>
              <a:gd name="connsiteY10" fmla="*/ 2556853 h 6673820"/>
              <a:gd name="connsiteX11" fmla="*/ 212348 w 11748700"/>
              <a:gd name="connsiteY11" fmla="*/ 2643526 h 6673820"/>
              <a:gd name="connsiteX12" fmla="*/ 251351 w 11748700"/>
              <a:gd name="connsiteY12" fmla="*/ 2790870 h 6673820"/>
              <a:gd name="connsiteX13" fmla="*/ 290354 w 11748700"/>
              <a:gd name="connsiteY13" fmla="*/ 2916546 h 6673820"/>
              <a:gd name="connsiteX14" fmla="*/ 325023 w 11748700"/>
              <a:gd name="connsiteY14" fmla="*/ 3089892 h 6673820"/>
              <a:gd name="connsiteX15" fmla="*/ 338024 w 11748700"/>
              <a:gd name="connsiteY15" fmla="*/ 3193900 h 6673820"/>
              <a:gd name="connsiteX16" fmla="*/ 346692 w 11748700"/>
              <a:gd name="connsiteY16" fmla="*/ 3609930 h 6673820"/>
              <a:gd name="connsiteX17" fmla="*/ 507037 w 11748700"/>
              <a:gd name="connsiteY17" fmla="*/ 3861282 h 6673820"/>
              <a:gd name="connsiteX18" fmla="*/ 615378 w 11748700"/>
              <a:gd name="connsiteY18" fmla="*/ 4008626 h 6673820"/>
              <a:gd name="connsiteX19" fmla="*/ 710718 w 11748700"/>
              <a:gd name="connsiteY19" fmla="*/ 4164637 h 6673820"/>
              <a:gd name="connsiteX20" fmla="*/ 992405 w 11748700"/>
              <a:gd name="connsiteY20" fmla="*/ 4428990 h 6673820"/>
              <a:gd name="connsiteX21" fmla="*/ 1044409 w 11748700"/>
              <a:gd name="connsiteY21" fmla="*/ 4524330 h 6673820"/>
              <a:gd name="connsiteX22" fmla="*/ 1174419 w 11748700"/>
              <a:gd name="connsiteY22" fmla="*/ 4684675 h 6673820"/>
              <a:gd name="connsiteX23" fmla="*/ 1235090 w 11748700"/>
              <a:gd name="connsiteY23" fmla="*/ 4741012 h 6673820"/>
              <a:gd name="connsiteX24" fmla="*/ 1547112 w 11748700"/>
              <a:gd name="connsiteY24" fmla="*/ 4901357 h 6673820"/>
              <a:gd name="connsiteX25" fmla="*/ 1607784 w 11748700"/>
              <a:gd name="connsiteY25" fmla="*/ 4936027 h 6673820"/>
              <a:gd name="connsiteX26" fmla="*/ 1711791 w 11748700"/>
              <a:gd name="connsiteY26" fmla="*/ 4949028 h 6673820"/>
              <a:gd name="connsiteX27" fmla="*/ 1820132 w 11748700"/>
              <a:gd name="connsiteY27" fmla="*/ 4966362 h 6673820"/>
              <a:gd name="connsiteX28" fmla="*/ 2049816 w 11748700"/>
              <a:gd name="connsiteY28" fmla="*/ 4996698 h 6673820"/>
              <a:gd name="connsiteX29" fmla="*/ 2153823 w 11748700"/>
              <a:gd name="connsiteY29" fmla="*/ 5018366 h 6673820"/>
              <a:gd name="connsiteX30" fmla="*/ 2218828 w 11748700"/>
              <a:gd name="connsiteY30" fmla="*/ 5027033 h 6673820"/>
              <a:gd name="connsiteX31" fmla="*/ 2331503 w 11748700"/>
              <a:gd name="connsiteY31" fmla="*/ 5040034 h 6673820"/>
              <a:gd name="connsiteX32" fmla="*/ 2444178 w 11748700"/>
              <a:gd name="connsiteY32" fmla="*/ 5057369 h 6673820"/>
              <a:gd name="connsiteX33" fmla="*/ 2587188 w 11748700"/>
              <a:gd name="connsiteY33" fmla="*/ 5083371 h 6673820"/>
              <a:gd name="connsiteX34" fmla="*/ 2643526 w 11748700"/>
              <a:gd name="connsiteY34" fmla="*/ 5092038 h 6673820"/>
              <a:gd name="connsiteX35" fmla="*/ 2730199 w 11748700"/>
              <a:gd name="connsiteY35" fmla="*/ 5096372 h 6673820"/>
              <a:gd name="connsiteX36" fmla="*/ 2786536 w 11748700"/>
              <a:gd name="connsiteY36" fmla="*/ 5105039 h 6673820"/>
              <a:gd name="connsiteX37" fmla="*/ 2916546 w 11748700"/>
              <a:gd name="connsiteY37" fmla="*/ 5092038 h 6673820"/>
              <a:gd name="connsiteX38" fmla="*/ 2977217 w 11748700"/>
              <a:gd name="connsiteY38" fmla="*/ 5070370 h 6673820"/>
              <a:gd name="connsiteX39" fmla="*/ 3033554 w 11748700"/>
              <a:gd name="connsiteY39" fmla="*/ 5057369 h 6673820"/>
              <a:gd name="connsiteX40" fmla="*/ 3115893 w 11748700"/>
              <a:gd name="connsiteY40" fmla="*/ 5048701 h 6673820"/>
              <a:gd name="connsiteX41" fmla="*/ 3250237 w 11748700"/>
              <a:gd name="connsiteY41" fmla="*/ 5044368 h 6673820"/>
              <a:gd name="connsiteX42" fmla="*/ 3367245 w 11748700"/>
              <a:gd name="connsiteY42" fmla="*/ 5031367 h 6673820"/>
              <a:gd name="connsiteX43" fmla="*/ 3614263 w 11748700"/>
              <a:gd name="connsiteY43" fmla="*/ 5022700 h 6673820"/>
              <a:gd name="connsiteX44" fmla="*/ 3822278 w 11748700"/>
              <a:gd name="connsiteY44" fmla="*/ 5027033 h 6673820"/>
              <a:gd name="connsiteX45" fmla="*/ 3891617 w 11748700"/>
              <a:gd name="connsiteY45" fmla="*/ 5035701 h 6673820"/>
              <a:gd name="connsiteX46" fmla="*/ 4004292 w 11748700"/>
              <a:gd name="connsiteY46" fmla="*/ 5040034 h 6673820"/>
              <a:gd name="connsiteX47" fmla="*/ 4064963 w 11748700"/>
              <a:gd name="connsiteY47" fmla="*/ 5057369 h 6673820"/>
              <a:gd name="connsiteX48" fmla="*/ 4108299 w 11748700"/>
              <a:gd name="connsiteY48" fmla="*/ 5083371 h 6673820"/>
              <a:gd name="connsiteX49" fmla="*/ 4177638 w 11748700"/>
              <a:gd name="connsiteY49" fmla="*/ 5126707 h 6673820"/>
              <a:gd name="connsiteX50" fmla="*/ 4220974 w 11748700"/>
              <a:gd name="connsiteY50" fmla="*/ 5178711 h 6673820"/>
              <a:gd name="connsiteX51" fmla="*/ 4259977 w 11748700"/>
              <a:gd name="connsiteY51" fmla="*/ 5217714 h 6673820"/>
              <a:gd name="connsiteX52" fmla="*/ 4268644 w 11748700"/>
              <a:gd name="connsiteY52" fmla="*/ 5239382 h 6673820"/>
              <a:gd name="connsiteX53" fmla="*/ 4294646 w 11748700"/>
              <a:gd name="connsiteY53" fmla="*/ 5287052 h 6673820"/>
              <a:gd name="connsiteX54" fmla="*/ 4333649 w 11748700"/>
              <a:gd name="connsiteY54" fmla="*/ 5330389 h 6673820"/>
              <a:gd name="connsiteX55" fmla="*/ 4355317 w 11748700"/>
              <a:gd name="connsiteY55" fmla="*/ 5369392 h 6673820"/>
              <a:gd name="connsiteX56" fmla="*/ 4381319 w 11748700"/>
              <a:gd name="connsiteY56" fmla="*/ 5391060 h 6673820"/>
              <a:gd name="connsiteX57" fmla="*/ 4437657 w 11748700"/>
              <a:gd name="connsiteY57" fmla="*/ 5451731 h 6673820"/>
              <a:gd name="connsiteX58" fmla="*/ 4454991 w 11748700"/>
              <a:gd name="connsiteY58" fmla="*/ 5477733 h 6673820"/>
              <a:gd name="connsiteX59" fmla="*/ 4480993 w 11748700"/>
              <a:gd name="connsiteY59" fmla="*/ 5516736 h 6673820"/>
              <a:gd name="connsiteX60" fmla="*/ 4489660 w 11748700"/>
              <a:gd name="connsiteY60" fmla="*/ 5542737 h 6673820"/>
              <a:gd name="connsiteX61" fmla="*/ 4532997 w 11748700"/>
              <a:gd name="connsiteY61" fmla="*/ 5616410 h 6673820"/>
              <a:gd name="connsiteX62" fmla="*/ 4558999 w 11748700"/>
              <a:gd name="connsiteY62" fmla="*/ 5655412 h 6673820"/>
              <a:gd name="connsiteX63" fmla="*/ 4624003 w 11748700"/>
              <a:gd name="connsiteY63" fmla="*/ 5720417 h 6673820"/>
              <a:gd name="connsiteX64" fmla="*/ 4650005 w 11748700"/>
              <a:gd name="connsiteY64" fmla="*/ 5746419 h 6673820"/>
              <a:gd name="connsiteX65" fmla="*/ 4680341 w 11748700"/>
              <a:gd name="connsiteY65" fmla="*/ 5781088 h 6673820"/>
              <a:gd name="connsiteX66" fmla="*/ 4693342 w 11748700"/>
              <a:gd name="connsiteY66" fmla="*/ 5794089 h 6673820"/>
              <a:gd name="connsiteX67" fmla="*/ 4736678 w 11748700"/>
              <a:gd name="connsiteY67" fmla="*/ 5841759 h 6673820"/>
              <a:gd name="connsiteX68" fmla="*/ 4836352 w 11748700"/>
              <a:gd name="connsiteY68" fmla="*/ 5919765 h 6673820"/>
              <a:gd name="connsiteX69" fmla="*/ 4871021 w 11748700"/>
              <a:gd name="connsiteY69" fmla="*/ 5945767 h 6673820"/>
              <a:gd name="connsiteX70" fmla="*/ 4888356 w 11748700"/>
              <a:gd name="connsiteY70" fmla="*/ 5958768 h 6673820"/>
              <a:gd name="connsiteX71" fmla="*/ 4927359 w 11748700"/>
              <a:gd name="connsiteY71" fmla="*/ 5980436 h 6673820"/>
              <a:gd name="connsiteX72" fmla="*/ 4949027 w 11748700"/>
              <a:gd name="connsiteY72" fmla="*/ 5997771 h 6673820"/>
              <a:gd name="connsiteX73" fmla="*/ 4979363 w 11748700"/>
              <a:gd name="connsiteY73" fmla="*/ 6010772 h 6673820"/>
              <a:gd name="connsiteX74" fmla="*/ 5035700 w 11748700"/>
              <a:gd name="connsiteY74" fmla="*/ 6041107 h 6673820"/>
              <a:gd name="connsiteX75" fmla="*/ 5074703 w 11748700"/>
              <a:gd name="connsiteY75" fmla="*/ 6045441 h 6673820"/>
              <a:gd name="connsiteX76" fmla="*/ 5096371 w 11748700"/>
              <a:gd name="connsiteY76" fmla="*/ 6054108 h 6673820"/>
              <a:gd name="connsiteX77" fmla="*/ 5248049 w 11748700"/>
              <a:gd name="connsiteY77" fmla="*/ 6067109 h 6673820"/>
              <a:gd name="connsiteX78" fmla="*/ 5313054 w 11748700"/>
              <a:gd name="connsiteY78" fmla="*/ 6054108 h 6673820"/>
              <a:gd name="connsiteX79" fmla="*/ 5326055 w 11748700"/>
              <a:gd name="connsiteY79" fmla="*/ 6049774 h 6673820"/>
              <a:gd name="connsiteX80" fmla="*/ 5343389 w 11748700"/>
              <a:gd name="connsiteY80" fmla="*/ 6045441 h 6673820"/>
              <a:gd name="connsiteX81" fmla="*/ 5356390 w 11748700"/>
              <a:gd name="connsiteY81" fmla="*/ 6041107 h 6673820"/>
              <a:gd name="connsiteX82" fmla="*/ 5378058 w 11748700"/>
              <a:gd name="connsiteY82" fmla="*/ 6036773 h 6673820"/>
              <a:gd name="connsiteX83" fmla="*/ 5443063 w 11748700"/>
              <a:gd name="connsiteY83" fmla="*/ 6010772 h 6673820"/>
              <a:gd name="connsiteX84" fmla="*/ 5486400 w 11748700"/>
              <a:gd name="connsiteY84" fmla="*/ 6002104 h 6673820"/>
              <a:gd name="connsiteX85" fmla="*/ 5516735 w 11748700"/>
              <a:gd name="connsiteY85" fmla="*/ 5984770 h 6673820"/>
              <a:gd name="connsiteX86" fmla="*/ 5586074 w 11748700"/>
              <a:gd name="connsiteY86" fmla="*/ 5963101 h 6673820"/>
              <a:gd name="connsiteX87" fmla="*/ 5607742 w 11748700"/>
              <a:gd name="connsiteY87" fmla="*/ 5954434 h 6673820"/>
              <a:gd name="connsiteX88" fmla="*/ 5633744 w 11748700"/>
              <a:gd name="connsiteY88" fmla="*/ 5945767 h 6673820"/>
              <a:gd name="connsiteX89" fmla="*/ 5659746 w 11748700"/>
              <a:gd name="connsiteY89" fmla="*/ 5924099 h 6673820"/>
              <a:gd name="connsiteX90" fmla="*/ 5711749 w 11748700"/>
              <a:gd name="connsiteY90" fmla="*/ 5902430 h 6673820"/>
              <a:gd name="connsiteX91" fmla="*/ 5737751 w 11748700"/>
              <a:gd name="connsiteY91" fmla="*/ 5885096 h 6673820"/>
              <a:gd name="connsiteX92" fmla="*/ 5824424 w 11748700"/>
              <a:gd name="connsiteY92" fmla="*/ 5837426 h 6673820"/>
              <a:gd name="connsiteX93" fmla="*/ 5863427 w 11748700"/>
              <a:gd name="connsiteY93" fmla="*/ 5807090 h 6673820"/>
              <a:gd name="connsiteX94" fmla="*/ 5880762 w 11748700"/>
              <a:gd name="connsiteY94" fmla="*/ 5794089 h 6673820"/>
              <a:gd name="connsiteX95" fmla="*/ 5911097 w 11748700"/>
              <a:gd name="connsiteY95" fmla="*/ 5763754 h 6673820"/>
              <a:gd name="connsiteX96" fmla="*/ 5963101 w 11748700"/>
              <a:gd name="connsiteY96" fmla="*/ 5720417 h 6673820"/>
              <a:gd name="connsiteX97" fmla="*/ 5980436 w 11748700"/>
              <a:gd name="connsiteY97" fmla="*/ 5707416 h 6673820"/>
              <a:gd name="connsiteX98" fmla="*/ 5993437 w 11748700"/>
              <a:gd name="connsiteY98" fmla="*/ 5698749 h 6673820"/>
              <a:gd name="connsiteX99" fmla="*/ 6006438 w 11748700"/>
              <a:gd name="connsiteY99" fmla="*/ 5685748 h 6673820"/>
              <a:gd name="connsiteX100" fmla="*/ 6054108 w 11748700"/>
              <a:gd name="connsiteY100" fmla="*/ 5651079 h 6673820"/>
              <a:gd name="connsiteX101" fmla="*/ 6088777 w 11748700"/>
              <a:gd name="connsiteY101" fmla="*/ 5625077 h 6673820"/>
              <a:gd name="connsiteX102" fmla="*/ 6114779 w 11748700"/>
              <a:gd name="connsiteY102" fmla="*/ 5599075 h 6673820"/>
              <a:gd name="connsiteX103" fmla="*/ 6127780 w 11748700"/>
              <a:gd name="connsiteY103" fmla="*/ 5586074 h 6673820"/>
              <a:gd name="connsiteX104" fmla="*/ 6140781 w 11748700"/>
              <a:gd name="connsiteY104" fmla="*/ 5568739 h 6673820"/>
              <a:gd name="connsiteX105" fmla="*/ 6158115 w 11748700"/>
              <a:gd name="connsiteY105" fmla="*/ 5551405 h 6673820"/>
              <a:gd name="connsiteX106" fmla="*/ 6171116 w 11748700"/>
              <a:gd name="connsiteY106" fmla="*/ 5529737 h 6673820"/>
              <a:gd name="connsiteX107" fmla="*/ 6192784 w 11748700"/>
              <a:gd name="connsiteY107" fmla="*/ 5508068 h 6673820"/>
              <a:gd name="connsiteX108" fmla="*/ 6201452 w 11748700"/>
              <a:gd name="connsiteY108" fmla="*/ 5477733 h 6673820"/>
              <a:gd name="connsiteX109" fmla="*/ 6210119 w 11748700"/>
              <a:gd name="connsiteY109" fmla="*/ 5469065 h 6673820"/>
              <a:gd name="connsiteX110" fmla="*/ 6218786 w 11748700"/>
              <a:gd name="connsiteY110" fmla="*/ 5456064 h 6673820"/>
              <a:gd name="connsiteX111" fmla="*/ 6231787 w 11748700"/>
              <a:gd name="connsiteY111" fmla="*/ 5421395 h 6673820"/>
              <a:gd name="connsiteX112" fmla="*/ 6240455 w 11748700"/>
              <a:gd name="connsiteY112" fmla="*/ 5399727 h 6673820"/>
              <a:gd name="connsiteX113" fmla="*/ 6253456 w 11748700"/>
              <a:gd name="connsiteY113" fmla="*/ 5382392 h 6673820"/>
              <a:gd name="connsiteX114" fmla="*/ 6270790 w 11748700"/>
              <a:gd name="connsiteY114" fmla="*/ 5352057 h 6673820"/>
              <a:gd name="connsiteX115" fmla="*/ 6283791 w 11748700"/>
              <a:gd name="connsiteY115" fmla="*/ 5339056 h 6673820"/>
              <a:gd name="connsiteX116" fmla="*/ 6301126 w 11748700"/>
              <a:gd name="connsiteY116" fmla="*/ 5313054 h 6673820"/>
              <a:gd name="connsiteX117" fmla="*/ 6309793 w 11748700"/>
              <a:gd name="connsiteY117" fmla="*/ 5295719 h 6673820"/>
              <a:gd name="connsiteX118" fmla="*/ 6322794 w 11748700"/>
              <a:gd name="connsiteY118" fmla="*/ 5287052 h 6673820"/>
              <a:gd name="connsiteX119" fmla="*/ 6340129 w 11748700"/>
              <a:gd name="connsiteY119" fmla="*/ 5274051 h 6673820"/>
              <a:gd name="connsiteX120" fmla="*/ 6370464 w 11748700"/>
              <a:gd name="connsiteY120" fmla="*/ 5269718 h 6673820"/>
              <a:gd name="connsiteX121" fmla="*/ 6387799 w 11748700"/>
              <a:gd name="connsiteY121" fmla="*/ 5252383 h 6673820"/>
              <a:gd name="connsiteX122" fmla="*/ 6400800 w 11748700"/>
              <a:gd name="connsiteY122" fmla="*/ 5239382 h 6673820"/>
              <a:gd name="connsiteX123" fmla="*/ 6409467 w 11748700"/>
              <a:gd name="connsiteY123" fmla="*/ 5222047 h 6673820"/>
              <a:gd name="connsiteX124" fmla="*/ 6418134 w 11748700"/>
              <a:gd name="connsiteY124" fmla="*/ 5209046 h 6673820"/>
              <a:gd name="connsiteX125" fmla="*/ 6444136 w 11748700"/>
              <a:gd name="connsiteY125" fmla="*/ 5148375 h 6673820"/>
              <a:gd name="connsiteX126" fmla="*/ 6465804 w 11748700"/>
              <a:gd name="connsiteY126" fmla="*/ 5118040 h 6673820"/>
              <a:gd name="connsiteX127" fmla="*/ 6474472 w 11748700"/>
              <a:gd name="connsiteY127" fmla="*/ 5092038 h 6673820"/>
              <a:gd name="connsiteX128" fmla="*/ 6491806 w 11748700"/>
              <a:gd name="connsiteY128" fmla="*/ 5057369 h 6673820"/>
              <a:gd name="connsiteX129" fmla="*/ 6496140 w 11748700"/>
              <a:gd name="connsiteY129" fmla="*/ 5027033 h 6673820"/>
              <a:gd name="connsiteX130" fmla="*/ 6509141 w 11748700"/>
              <a:gd name="connsiteY130" fmla="*/ 4996698 h 6673820"/>
              <a:gd name="connsiteX131" fmla="*/ 6517808 w 11748700"/>
              <a:gd name="connsiteY131" fmla="*/ 4975029 h 6673820"/>
              <a:gd name="connsiteX132" fmla="*/ 6530809 w 11748700"/>
              <a:gd name="connsiteY132" fmla="*/ 4940360 h 6673820"/>
              <a:gd name="connsiteX133" fmla="*/ 6539476 w 11748700"/>
              <a:gd name="connsiteY133" fmla="*/ 4927359 h 6673820"/>
              <a:gd name="connsiteX134" fmla="*/ 6556811 w 11748700"/>
              <a:gd name="connsiteY134" fmla="*/ 4897024 h 6673820"/>
              <a:gd name="connsiteX135" fmla="*/ 6569812 w 11748700"/>
              <a:gd name="connsiteY135" fmla="*/ 4879689 h 6673820"/>
              <a:gd name="connsiteX136" fmla="*/ 6587147 w 11748700"/>
              <a:gd name="connsiteY136" fmla="*/ 4836353 h 6673820"/>
              <a:gd name="connsiteX137" fmla="*/ 6591480 w 11748700"/>
              <a:gd name="connsiteY137" fmla="*/ 4819018 h 6673820"/>
              <a:gd name="connsiteX138" fmla="*/ 6630483 w 11748700"/>
              <a:gd name="connsiteY138" fmla="*/ 4762681 h 6673820"/>
              <a:gd name="connsiteX139" fmla="*/ 6639150 w 11748700"/>
              <a:gd name="connsiteY139" fmla="*/ 4749680 h 6673820"/>
              <a:gd name="connsiteX140" fmla="*/ 6691154 w 11748700"/>
              <a:gd name="connsiteY140" fmla="*/ 4736679 h 6673820"/>
              <a:gd name="connsiteX141" fmla="*/ 6760493 w 11748700"/>
              <a:gd name="connsiteY141" fmla="*/ 4728011 h 6673820"/>
              <a:gd name="connsiteX142" fmla="*/ 6786494 w 11748700"/>
              <a:gd name="connsiteY142" fmla="*/ 4719344 h 6673820"/>
              <a:gd name="connsiteX143" fmla="*/ 6890502 w 11748700"/>
              <a:gd name="connsiteY143" fmla="*/ 4710677 h 6673820"/>
              <a:gd name="connsiteX144" fmla="*/ 6920838 w 11748700"/>
              <a:gd name="connsiteY144" fmla="*/ 4706343 h 6673820"/>
              <a:gd name="connsiteX145" fmla="*/ 7024845 w 11748700"/>
              <a:gd name="connsiteY145" fmla="*/ 4697676 h 6673820"/>
              <a:gd name="connsiteX146" fmla="*/ 7042180 w 11748700"/>
              <a:gd name="connsiteY146" fmla="*/ 4693342 h 6673820"/>
              <a:gd name="connsiteX147" fmla="*/ 7076849 w 11748700"/>
              <a:gd name="connsiteY147" fmla="*/ 4680341 h 6673820"/>
              <a:gd name="connsiteX148" fmla="*/ 7098517 w 11748700"/>
              <a:gd name="connsiteY148" fmla="*/ 4671674 h 6673820"/>
              <a:gd name="connsiteX149" fmla="*/ 7163522 w 11748700"/>
              <a:gd name="connsiteY149" fmla="*/ 4658673 h 6673820"/>
              <a:gd name="connsiteX150" fmla="*/ 7193857 w 11748700"/>
              <a:gd name="connsiteY150" fmla="*/ 4641338 h 6673820"/>
              <a:gd name="connsiteX151" fmla="*/ 7224193 w 11748700"/>
              <a:gd name="connsiteY151" fmla="*/ 4637005 h 6673820"/>
              <a:gd name="connsiteX152" fmla="*/ 7245861 w 11748700"/>
              <a:gd name="connsiteY152" fmla="*/ 4632671 h 6673820"/>
              <a:gd name="connsiteX153" fmla="*/ 7271863 w 11748700"/>
              <a:gd name="connsiteY153" fmla="*/ 4628337 h 6673820"/>
              <a:gd name="connsiteX154" fmla="*/ 7284864 w 11748700"/>
              <a:gd name="connsiteY154" fmla="*/ 4624004 h 6673820"/>
              <a:gd name="connsiteX155" fmla="*/ 7310866 w 11748700"/>
              <a:gd name="connsiteY155" fmla="*/ 4619670 h 6673820"/>
              <a:gd name="connsiteX156" fmla="*/ 7328201 w 11748700"/>
              <a:gd name="connsiteY156" fmla="*/ 4615337 h 6673820"/>
              <a:gd name="connsiteX157" fmla="*/ 7436542 w 11748700"/>
              <a:gd name="connsiteY157" fmla="*/ 4619670 h 6673820"/>
              <a:gd name="connsiteX158" fmla="*/ 7492879 w 11748700"/>
              <a:gd name="connsiteY158" fmla="*/ 4632671 h 6673820"/>
              <a:gd name="connsiteX159" fmla="*/ 7505880 w 11748700"/>
              <a:gd name="connsiteY159" fmla="*/ 4637005 h 6673820"/>
              <a:gd name="connsiteX160" fmla="*/ 7531882 w 11748700"/>
              <a:gd name="connsiteY160" fmla="*/ 4641338 h 6673820"/>
              <a:gd name="connsiteX161" fmla="*/ 7562218 w 11748700"/>
              <a:gd name="connsiteY161" fmla="*/ 4650006 h 6673820"/>
              <a:gd name="connsiteX162" fmla="*/ 7570885 w 11748700"/>
              <a:gd name="connsiteY162" fmla="*/ 4663007 h 6673820"/>
              <a:gd name="connsiteX163" fmla="*/ 7588220 w 11748700"/>
              <a:gd name="connsiteY163" fmla="*/ 4697676 h 6673820"/>
              <a:gd name="connsiteX164" fmla="*/ 7601220 w 11748700"/>
              <a:gd name="connsiteY164" fmla="*/ 4715010 h 6673820"/>
              <a:gd name="connsiteX165" fmla="*/ 7614221 w 11748700"/>
              <a:gd name="connsiteY165" fmla="*/ 4728011 h 6673820"/>
              <a:gd name="connsiteX166" fmla="*/ 7622889 w 11748700"/>
              <a:gd name="connsiteY166" fmla="*/ 4745346 h 6673820"/>
              <a:gd name="connsiteX167" fmla="*/ 7640223 w 11748700"/>
              <a:gd name="connsiteY167" fmla="*/ 4767014 h 6673820"/>
              <a:gd name="connsiteX168" fmla="*/ 7661892 w 11748700"/>
              <a:gd name="connsiteY168" fmla="*/ 4801683 h 6673820"/>
              <a:gd name="connsiteX169" fmla="*/ 7666225 w 11748700"/>
              <a:gd name="connsiteY169" fmla="*/ 4814684 h 6673820"/>
              <a:gd name="connsiteX170" fmla="*/ 7674893 w 11748700"/>
              <a:gd name="connsiteY170" fmla="*/ 4827685 h 6673820"/>
              <a:gd name="connsiteX171" fmla="*/ 7731230 w 11748700"/>
              <a:gd name="connsiteY171" fmla="*/ 4888356 h 6673820"/>
              <a:gd name="connsiteX172" fmla="*/ 7744231 w 11748700"/>
              <a:gd name="connsiteY172" fmla="*/ 4901357 h 6673820"/>
              <a:gd name="connsiteX173" fmla="*/ 7765899 w 11748700"/>
              <a:gd name="connsiteY173" fmla="*/ 4931693 h 6673820"/>
              <a:gd name="connsiteX174" fmla="*/ 7809236 w 11748700"/>
              <a:gd name="connsiteY174" fmla="*/ 4966362 h 6673820"/>
              <a:gd name="connsiteX175" fmla="*/ 7908910 w 11748700"/>
              <a:gd name="connsiteY175" fmla="*/ 4962028 h 6673820"/>
              <a:gd name="connsiteX176" fmla="*/ 7973914 w 11748700"/>
              <a:gd name="connsiteY176" fmla="*/ 4953361 h 6673820"/>
              <a:gd name="connsiteX177" fmla="*/ 7995583 w 11748700"/>
              <a:gd name="connsiteY177" fmla="*/ 4949028 h 6673820"/>
              <a:gd name="connsiteX178" fmla="*/ 8069255 w 11748700"/>
              <a:gd name="connsiteY178" fmla="*/ 4944694 h 6673820"/>
              <a:gd name="connsiteX179" fmla="*/ 8147260 w 11748700"/>
              <a:gd name="connsiteY179" fmla="*/ 4931693 h 6673820"/>
              <a:gd name="connsiteX180" fmla="*/ 8199264 w 11748700"/>
              <a:gd name="connsiteY180" fmla="*/ 4918692 h 6673820"/>
              <a:gd name="connsiteX181" fmla="*/ 8238267 w 11748700"/>
              <a:gd name="connsiteY181" fmla="*/ 4910025 h 6673820"/>
              <a:gd name="connsiteX182" fmla="*/ 8298938 w 11748700"/>
              <a:gd name="connsiteY182" fmla="*/ 4875355 h 6673820"/>
              <a:gd name="connsiteX183" fmla="*/ 8320606 w 11748700"/>
              <a:gd name="connsiteY183" fmla="*/ 4866688 h 6673820"/>
              <a:gd name="connsiteX184" fmla="*/ 8342275 w 11748700"/>
              <a:gd name="connsiteY184" fmla="*/ 4853687 h 6673820"/>
              <a:gd name="connsiteX185" fmla="*/ 8411613 w 11748700"/>
              <a:gd name="connsiteY185" fmla="*/ 4823352 h 6673820"/>
              <a:gd name="connsiteX186" fmla="*/ 8433281 w 11748700"/>
              <a:gd name="connsiteY186" fmla="*/ 4810351 h 6673820"/>
              <a:gd name="connsiteX187" fmla="*/ 8463617 w 11748700"/>
              <a:gd name="connsiteY187" fmla="*/ 4788683 h 6673820"/>
              <a:gd name="connsiteX188" fmla="*/ 8532955 w 11748700"/>
              <a:gd name="connsiteY188" fmla="*/ 4758347 h 6673820"/>
              <a:gd name="connsiteX189" fmla="*/ 8576292 w 11748700"/>
              <a:gd name="connsiteY189" fmla="*/ 4736679 h 6673820"/>
              <a:gd name="connsiteX190" fmla="*/ 8597960 w 11748700"/>
              <a:gd name="connsiteY190" fmla="*/ 4723678 h 6673820"/>
              <a:gd name="connsiteX191" fmla="*/ 8632629 w 11748700"/>
              <a:gd name="connsiteY191" fmla="*/ 4706343 h 6673820"/>
              <a:gd name="connsiteX192" fmla="*/ 8671632 w 11748700"/>
              <a:gd name="connsiteY192" fmla="*/ 4680341 h 6673820"/>
              <a:gd name="connsiteX193" fmla="*/ 8727969 w 11748700"/>
              <a:gd name="connsiteY193" fmla="*/ 4641338 h 6673820"/>
              <a:gd name="connsiteX194" fmla="*/ 8758305 w 11748700"/>
              <a:gd name="connsiteY194" fmla="*/ 4615337 h 6673820"/>
              <a:gd name="connsiteX195" fmla="*/ 8827643 w 11748700"/>
              <a:gd name="connsiteY195" fmla="*/ 4567666 h 6673820"/>
              <a:gd name="connsiteX196" fmla="*/ 8914316 w 11748700"/>
              <a:gd name="connsiteY196" fmla="*/ 4515663 h 6673820"/>
              <a:gd name="connsiteX197" fmla="*/ 8940318 w 11748700"/>
              <a:gd name="connsiteY197" fmla="*/ 4493994 h 6673820"/>
              <a:gd name="connsiteX198" fmla="*/ 8961986 w 11748700"/>
              <a:gd name="connsiteY198" fmla="*/ 4472326 h 6673820"/>
              <a:gd name="connsiteX199" fmla="*/ 9000989 w 11748700"/>
              <a:gd name="connsiteY199" fmla="*/ 4437657 h 6673820"/>
              <a:gd name="connsiteX200" fmla="*/ 9022657 w 11748700"/>
              <a:gd name="connsiteY200" fmla="*/ 4415989 h 6673820"/>
              <a:gd name="connsiteX201" fmla="*/ 9052993 w 11748700"/>
              <a:gd name="connsiteY201" fmla="*/ 4389987 h 6673820"/>
              <a:gd name="connsiteX202" fmla="*/ 9109330 w 11748700"/>
              <a:gd name="connsiteY202" fmla="*/ 4329316 h 6673820"/>
              <a:gd name="connsiteX203" fmla="*/ 9165668 w 11748700"/>
              <a:gd name="connsiteY203" fmla="*/ 4290313 h 6673820"/>
              <a:gd name="connsiteX204" fmla="*/ 9191670 w 11748700"/>
              <a:gd name="connsiteY204" fmla="*/ 4268645 h 6673820"/>
              <a:gd name="connsiteX205" fmla="*/ 9248007 w 11748700"/>
              <a:gd name="connsiteY205" fmla="*/ 4238309 h 6673820"/>
              <a:gd name="connsiteX206" fmla="*/ 9339014 w 11748700"/>
              <a:gd name="connsiteY206" fmla="*/ 4155970 h 6673820"/>
              <a:gd name="connsiteX207" fmla="*/ 9430020 w 11748700"/>
              <a:gd name="connsiteY207" fmla="*/ 4025960 h 6673820"/>
              <a:gd name="connsiteX208" fmla="*/ 9495025 w 11748700"/>
              <a:gd name="connsiteY208" fmla="*/ 3900284 h 6673820"/>
              <a:gd name="connsiteX209" fmla="*/ 9568697 w 11748700"/>
              <a:gd name="connsiteY209" fmla="*/ 3796277 h 6673820"/>
              <a:gd name="connsiteX210" fmla="*/ 9612034 w 11748700"/>
              <a:gd name="connsiteY210" fmla="*/ 3713937 h 6673820"/>
              <a:gd name="connsiteX211" fmla="*/ 9655370 w 11748700"/>
              <a:gd name="connsiteY211" fmla="*/ 3644599 h 6673820"/>
              <a:gd name="connsiteX212" fmla="*/ 9651037 w 11748700"/>
              <a:gd name="connsiteY212" fmla="*/ 3475587 h 6673820"/>
              <a:gd name="connsiteX213" fmla="*/ 9612034 w 11748700"/>
              <a:gd name="connsiteY213" fmla="*/ 3410582 h 6673820"/>
              <a:gd name="connsiteX214" fmla="*/ 9473357 w 11748700"/>
              <a:gd name="connsiteY214" fmla="*/ 3237236 h 6673820"/>
              <a:gd name="connsiteX215" fmla="*/ 9399685 w 11748700"/>
              <a:gd name="connsiteY215" fmla="*/ 3176565 h 6673820"/>
              <a:gd name="connsiteX216" fmla="*/ 9347681 w 11748700"/>
              <a:gd name="connsiteY216" fmla="*/ 3128895 h 6673820"/>
              <a:gd name="connsiteX217" fmla="*/ 9217672 w 11748700"/>
              <a:gd name="connsiteY217" fmla="*/ 3042222 h 6673820"/>
              <a:gd name="connsiteX218" fmla="*/ 9083329 w 11748700"/>
              <a:gd name="connsiteY218" fmla="*/ 2968550 h 6673820"/>
              <a:gd name="connsiteX219" fmla="*/ 8983655 w 11748700"/>
              <a:gd name="connsiteY219" fmla="*/ 2933881 h 6673820"/>
              <a:gd name="connsiteX220" fmla="*/ 8831977 w 11748700"/>
              <a:gd name="connsiteY220" fmla="*/ 2873210 h 6673820"/>
              <a:gd name="connsiteX221" fmla="*/ 8680299 w 11748700"/>
              <a:gd name="connsiteY221" fmla="*/ 2803871 h 6673820"/>
              <a:gd name="connsiteX222" fmla="*/ 8567624 w 11748700"/>
              <a:gd name="connsiteY222" fmla="*/ 2773536 h 6673820"/>
              <a:gd name="connsiteX223" fmla="*/ 8446282 w 11748700"/>
              <a:gd name="connsiteY223" fmla="*/ 2730199 h 6673820"/>
              <a:gd name="connsiteX224" fmla="*/ 8242601 w 11748700"/>
              <a:gd name="connsiteY224" fmla="*/ 2673862 h 6673820"/>
              <a:gd name="connsiteX225" fmla="*/ 7917577 w 11748700"/>
              <a:gd name="connsiteY225" fmla="*/ 2561187 h 6673820"/>
              <a:gd name="connsiteX226" fmla="*/ 7683560 w 11748700"/>
              <a:gd name="connsiteY226" fmla="*/ 2496182 h 6673820"/>
              <a:gd name="connsiteX227" fmla="*/ 7302199 w 11748700"/>
              <a:gd name="connsiteY227" fmla="*/ 2379173 h 6673820"/>
              <a:gd name="connsiteX228" fmla="*/ 6920838 w 11748700"/>
              <a:gd name="connsiteY228" fmla="*/ 2322836 h 6673820"/>
              <a:gd name="connsiteX229" fmla="*/ 6799495 w 11748700"/>
              <a:gd name="connsiteY229" fmla="*/ 2288167 h 6673820"/>
              <a:gd name="connsiteX230" fmla="*/ 6730157 w 11748700"/>
              <a:gd name="connsiteY230" fmla="*/ 2279500 h 6673820"/>
              <a:gd name="connsiteX231" fmla="*/ 6630483 w 11748700"/>
              <a:gd name="connsiteY231" fmla="*/ 2262165 h 6673820"/>
              <a:gd name="connsiteX232" fmla="*/ 6582813 w 11748700"/>
              <a:gd name="connsiteY232" fmla="*/ 2249164 h 6673820"/>
              <a:gd name="connsiteX233" fmla="*/ 6478805 w 11748700"/>
              <a:gd name="connsiteY233" fmla="*/ 2240497 h 6673820"/>
              <a:gd name="connsiteX234" fmla="*/ 5997770 w 11748700"/>
              <a:gd name="connsiteY234" fmla="*/ 2227496 h 6673820"/>
              <a:gd name="connsiteX235" fmla="*/ 5183044 w 11748700"/>
              <a:gd name="connsiteY235" fmla="*/ 2223162 h 6673820"/>
              <a:gd name="connsiteX236" fmla="*/ 4593668 w 11748700"/>
              <a:gd name="connsiteY236" fmla="*/ 2201494 h 6673820"/>
              <a:gd name="connsiteX237" fmla="*/ 4467992 w 11748700"/>
              <a:gd name="connsiteY237" fmla="*/ 2188493 h 6673820"/>
              <a:gd name="connsiteX238" fmla="*/ 4277311 w 11748700"/>
              <a:gd name="connsiteY238" fmla="*/ 2171158 h 6673820"/>
              <a:gd name="connsiteX239" fmla="*/ 4207973 w 11748700"/>
              <a:gd name="connsiteY239" fmla="*/ 2162491 h 6673820"/>
              <a:gd name="connsiteX240" fmla="*/ 4168970 w 11748700"/>
              <a:gd name="connsiteY240" fmla="*/ 2153824 h 6673820"/>
              <a:gd name="connsiteX241" fmla="*/ 3722604 w 11748700"/>
              <a:gd name="connsiteY241" fmla="*/ 2145156 h 6673820"/>
              <a:gd name="connsiteX242" fmla="*/ 3627264 w 11748700"/>
              <a:gd name="connsiteY242" fmla="*/ 2136489 h 6673820"/>
              <a:gd name="connsiteX243" fmla="*/ 3592595 w 11748700"/>
              <a:gd name="connsiteY243" fmla="*/ 2123488 h 6673820"/>
              <a:gd name="connsiteX244" fmla="*/ 3471253 w 11748700"/>
              <a:gd name="connsiteY244" fmla="*/ 2101820 h 6673820"/>
              <a:gd name="connsiteX245" fmla="*/ 3349911 w 11748700"/>
              <a:gd name="connsiteY245" fmla="*/ 2054150 h 6673820"/>
              <a:gd name="connsiteX246" fmla="*/ 3228568 w 11748700"/>
              <a:gd name="connsiteY246" fmla="*/ 2006480 h 6673820"/>
              <a:gd name="connsiteX247" fmla="*/ 3206900 w 11748700"/>
              <a:gd name="connsiteY247" fmla="*/ 1989145 h 6673820"/>
              <a:gd name="connsiteX248" fmla="*/ 3163564 w 11748700"/>
              <a:gd name="connsiteY248" fmla="*/ 1967477 h 6673820"/>
              <a:gd name="connsiteX249" fmla="*/ 3124561 w 11748700"/>
              <a:gd name="connsiteY249" fmla="*/ 1932808 h 6673820"/>
              <a:gd name="connsiteX250" fmla="*/ 3094225 w 11748700"/>
              <a:gd name="connsiteY250" fmla="*/ 1911139 h 6673820"/>
              <a:gd name="connsiteX251" fmla="*/ 3020553 w 11748700"/>
              <a:gd name="connsiteY251" fmla="*/ 1850468 h 6673820"/>
              <a:gd name="connsiteX252" fmla="*/ 2994551 w 11748700"/>
              <a:gd name="connsiteY252" fmla="*/ 1828800 h 6673820"/>
              <a:gd name="connsiteX253" fmla="*/ 2977217 w 11748700"/>
              <a:gd name="connsiteY253" fmla="*/ 1807132 h 6673820"/>
              <a:gd name="connsiteX254" fmla="*/ 2964216 w 11748700"/>
              <a:gd name="connsiteY254" fmla="*/ 1794131 h 6673820"/>
              <a:gd name="connsiteX255" fmla="*/ 2951215 w 11748700"/>
              <a:gd name="connsiteY255" fmla="*/ 1768129 h 6673820"/>
              <a:gd name="connsiteX256" fmla="*/ 2933880 w 11748700"/>
              <a:gd name="connsiteY256" fmla="*/ 1746461 h 6673820"/>
              <a:gd name="connsiteX257" fmla="*/ 2916546 w 11748700"/>
              <a:gd name="connsiteY257" fmla="*/ 1720459 h 6673820"/>
              <a:gd name="connsiteX258" fmla="*/ 2899211 w 11748700"/>
              <a:gd name="connsiteY258" fmla="*/ 1703124 h 6673820"/>
              <a:gd name="connsiteX259" fmla="*/ 2890544 w 11748700"/>
              <a:gd name="connsiteY259" fmla="*/ 1690123 h 6673820"/>
              <a:gd name="connsiteX260" fmla="*/ 2829873 w 11748700"/>
              <a:gd name="connsiteY260" fmla="*/ 1607784 h 6673820"/>
              <a:gd name="connsiteX261" fmla="*/ 2816872 w 11748700"/>
              <a:gd name="connsiteY261" fmla="*/ 1577448 h 6673820"/>
              <a:gd name="connsiteX262" fmla="*/ 2812538 w 11748700"/>
              <a:gd name="connsiteY262" fmla="*/ 1542779 h 6673820"/>
              <a:gd name="connsiteX263" fmla="*/ 2808204 w 11748700"/>
              <a:gd name="connsiteY263" fmla="*/ 1430104 h 6673820"/>
              <a:gd name="connsiteX264" fmla="*/ 2799537 w 11748700"/>
              <a:gd name="connsiteY264" fmla="*/ 1391101 h 6673820"/>
              <a:gd name="connsiteX265" fmla="*/ 2795203 w 11748700"/>
              <a:gd name="connsiteY265" fmla="*/ 1343431 h 6673820"/>
              <a:gd name="connsiteX266" fmla="*/ 2786536 w 11748700"/>
              <a:gd name="connsiteY266" fmla="*/ 1300095 h 6673820"/>
              <a:gd name="connsiteX267" fmla="*/ 2773535 w 11748700"/>
              <a:gd name="connsiteY267" fmla="*/ 1152751 h 6673820"/>
              <a:gd name="connsiteX268" fmla="*/ 2769202 w 11748700"/>
              <a:gd name="connsiteY268" fmla="*/ 1135416 h 6673820"/>
              <a:gd name="connsiteX269" fmla="*/ 2777869 w 11748700"/>
              <a:gd name="connsiteY269" fmla="*/ 996739 h 6673820"/>
              <a:gd name="connsiteX270" fmla="*/ 2786536 w 11748700"/>
              <a:gd name="connsiteY270" fmla="*/ 966404 h 6673820"/>
              <a:gd name="connsiteX271" fmla="*/ 2812538 w 11748700"/>
              <a:gd name="connsiteY271" fmla="*/ 905733 h 6673820"/>
              <a:gd name="connsiteX272" fmla="*/ 2847207 w 11748700"/>
              <a:gd name="connsiteY272" fmla="*/ 862396 h 6673820"/>
              <a:gd name="connsiteX273" fmla="*/ 2864542 w 11748700"/>
              <a:gd name="connsiteY273" fmla="*/ 840728 h 6673820"/>
              <a:gd name="connsiteX274" fmla="*/ 2881876 w 11748700"/>
              <a:gd name="connsiteY274" fmla="*/ 827727 h 6673820"/>
              <a:gd name="connsiteX275" fmla="*/ 2894877 w 11748700"/>
              <a:gd name="connsiteY275" fmla="*/ 819060 h 6673820"/>
              <a:gd name="connsiteX276" fmla="*/ 2912212 w 11748700"/>
              <a:gd name="connsiteY276" fmla="*/ 801725 h 6673820"/>
              <a:gd name="connsiteX277" fmla="*/ 3003219 w 11748700"/>
              <a:gd name="connsiteY277" fmla="*/ 775723 h 6673820"/>
              <a:gd name="connsiteX278" fmla="*/ 3115893 w 11748700"/>
              <a:gd name="connsiteY278" fmla="*/ 749721 h 6673820"/>
              <a:gd name="connsiteX279" fmla="*/ 3137562 w 11748700"/>
              <a:gd name="connsiteY279" fmla="*/ 741054 h 6673820"/>
              <a:gd name="connsiteX280" fmla="*/ 3163564 w 11748700"/>
              <a:gd name="connsiteY280" fmla="*/ 732387 h 6673820"/>
              <a:gd name="connsiteX281" fmla="*/ 3219901 w 11748700"/>
              <a:gd name="connsiteY281" fmla="*/ 702051 h 6673820"/>
              <a:gd name="connsiteX282" fmla="*/ 3237236 w 11748700"/>
              <a:gd name="connsiteY282" fmla="*/ 689050 h 6673820"/>
              <a:gd name="connsiteX283" fmla="*/ 3293573 w 11748700"/>
              <a:gd name="connsiteY283" fmla="*/ 663048 h 6673820"/>
              <a:gd name="connsiteX284" fmla="*/ 3323909 w 11748700"/>
              <a:gd name="connsiteY284" fmla="*/ 650047 h 6673820"/>
              <a:gd name="connsiteX285" fmla="*/ 3362911 w 11748700"/>
              <a:gd name="connsiteY285" fmla="*/ 641380 h 6673820"/>
              <a:gd name="connsiteX286" fmla="*/ 3488587 w 11748700"/>
              <a:gd name="connsiteY286" fmla="*/ 619712 h 6673820"/>
              <a:gd name="connsiteX287" fmla="*/ 3644599 w 11748700"/>
              <a:gd name="connsiteY287" fmla="*/ 598044 h 6673820"/>
              <a:gd name="connsiteX288" fmla="*/ 3731272 w 11748700"/>
              <a:gd name="connsiteY288" fmla="*/ 589376 h 6673820"/>
              <a:gd name="connsiteX289" fmla="*/ 3809277 w 11748700"/>
              <a:gd name="connsiteY289" fmla="*/ 576375 h 6673820"/>
              <a:gd name="connsiteX290" fmla="*/ 3891617 w 11748700"/>
              <a:gd name="connsiteY290" fmla="*/ 567708 h 6673820"/>
              <a:gd name="connsiteX291" fmla="*/ 4359651 w 11748700"/>
              <a:gd name="connsiteY291" fmla="*/ 533039 h 6673820"/>
              <a:gd name="connsiteX292" fmla="*/ 4428989 w 11748700"/>
              <a:gd name="connsiteY292" fmla="*/ 520038 h 6673820"/>
              <a:gd name="connsiteX293" fmla="*/ 4554665 w 11748700"/>
              <a:gd name="connsiteY293" fmla="*/ 507037 h 6673820"/>
              <a:gd name="connsiteX294" fmla="*/ 4654339 w 11748700"/>
              <a:gd name="connsiteY294" fmla="*/ 485369 h 6673820"/>
              <a:gd name="connsiteX295" fmla="*/ 4758347 w 11748700"/>
              <a:gd name="connsiteY295" fmla="*/ 437699 h 6673820"/>
              <a:gd name="connsiteX296" fmla="*/ 4888356 w 11748700"/>
              <a:gd name="connsiteY296" fmla="*/ 416030 h 6673820"/>
              <a:gd name="connsiteX297" fmla="*/ 5105039 w 11748700"/>
              <a:gd name="connsiteY297" fmla="*/ 364027 h 6673820"/>
              <a:gd name="connsiteX298" fmla="*/ 5209046 w 11748700"/>
              <a:gd name="connsiteY298" fmla="*/ 351026 h 6673820"/>
              <a:gd name="connsiteX299" fmla="*/ 5386726 w 11748700"/>
              <a:gd name="connsiteY299" fmla="*/ 329357 h 6673820"/>
              <a:gd name="connsiteX300" fmla="*/ 5560072 w 11748700"/>
              <a:gd name="connsiteY300" fmla="*/ 320690 h 6673820"/>
              <a:gd name="connsiteX301" fmla="*/ 5742085 w 11748700"/>
              <a:gd name="connsiteY301" fmla="*/ 312023 h 6673820"/>
              <a:gd name="connsiteX302" fmla="*/ 5958767 w 11748700"/>
              <a:gd name="connsiteY302" fmla="*/ 307689 h 6673820"/>
              <a:gd name="connsiteX303" fmla="*/ 6114779 w 11748700"/>
              <a:gd name="connsiteY303" fmla="*/ 303355 h 6673820"/>
              <a:gd name="connsiteX304" fmla="*/ 6270790 w 11748700"/>
              <a:gd name="connsiteY304" fmla="*/ 281687 h 6673820"/>
              <a:gd name="connsiteX305" fmla="*/ 6392132 w 11748700"/>
              <a:gd name="connsiteY305" fmla="*/ 268686 h 6673820"/>
              <a:gd name="connsiteX306" fmla="*/ 6695488 w 11748700"/>
              <a:gd name="connsiteY306" fmla="*/ 260019 h 6673820"/>
              <a:gd name="connsiteX307" fmla="*/ 6764826 w 11748700"/>
              <a:gd name="connsiteY307" fmla="*/ 251352 h 6673820"/>
              <a:gd name="connsiteX308" fmla="*/ 6907837 w 11748700"/>
              <a:gd name="connsiteY308" fmla="*/ 238351 h 6673820"/>
              <a:gd name="connsiteX309" fmla="*/ 6959840 w 11748700"/>
              <a:gd name="connsiteY309" fmla="*/ 229683 h 6673820"/>
              <a:gd name="connsiteX310" fmla="*/ 6998843 w 11748700"/>
              <a:gd name="connsiteY310" fmla="*/ 212349 h 6673820"/>
              <a:gd name="connsiteX311" fmla="*/ 7115852 w 11748700"/>
              <a:gd name="connsiteY311" fmla="*/ 199348 h 6673820"/>
              <a:gd name="connsiteX312" fmla="*/ 7159188 w 11748700"/>
              <a:gd name="connsiteY312" fmla="*/ 186347 h 6673820"/>
              <a:gd name="connsiteX313" fmla="*/ 7189524 w 11748700"/>
              <a:gd name="connsiteY313" fmla="*/ 182013 h 6673820"/>
              <a:gd name="connsiteX314" fmla="*/ 7380204 w 11748700"/>
              <a:gd name="connsiteY314" fmla="*/ 173346 h 6673820"/>
              <a:gd name="connsiteX315" fmla="*/ 7440875 w 11748700"/>
              <a:gd name="connsiteY315" fmla="*/ 164679 h 6673820"/>
              <a:gd name="connsiteX316" fmla="*/ 7466877 w 11748700"/>
              <a:gd name="connsiteY316" fmla="*/ 156011 h 6673820"/>
              <a:gd name="connsiteX317" fmla="*/ 7514548 w 11748700"/>
              <a:gd name="connsiteY317" fmla="*/ 143010 h 6673820"/>
              <a:gd name="connsiteX318" fmla="*/ 7527548 w 11748700"/>
              <a:gd name="connsiteY318" fmla="*/ 134343 h 6673820"/>
              <a:gd name="connsiteX319" fmla="*/ 7570885 w 11748700"/>
              <a:gd name="connsiteY319" fmla="*/ 121342 h 6673820"/>
              <a:gd name="connsiteX320" fmla="*/ 7609888 w 11748700"/>
              <a:gd name="connsiteY320" fmla="*/ 104008 h 6673820"/>
              <a:gd name="connsiteX321" fmla="*/ 7726896 w 11748700"/>
              <a:gd name="connsiteY321" fmla="*/ 82339 h 6673820"/>
              <a:gd name="connsiteX322" fmla="*/ 7752898 w 11748700"/>
              <a:gd name="connsiteY322" fmla="*/ 78006 h 6673820"/>
              <a:gd name="connsiteX323" fmla="*/ 7787567 w 11748700"/>
              <a:gd name="connsiteY323" fmla="*/ 73672 h 6673820"/>
              <a:gd name="connsiteX324" fmla="*/ 7804902 w 11748700"/>
              <a:gd name="connsiteY324" fmla="*/ 69338 h 6673820"/>
              <a:gd name="connsiteX325" fmla="*/ 7913243 w 11748700"/>
              <a:gd name="connsiteY325" fmla="*/ 65005 h 6673820"/>
              <a:gd name="connsiteX326" fmla="*/ 8021584 w 11748700"/>
              <a:gd name="connsiteY326" fmla="*/ 47670 h 6673820"/>
              <a:gd name="connsiteX327" fmla="*/ 8064921 w 11748700"/>
              <a:gd name="connsiteY327" fmla="*/ 34669 h 6673820"/>
              <a:gd name="connsiteX328" fmla="*/ 8099590 w 11748700"/>
              <a:gd name="connsiteY328" fmla="*/ 21668 h 6673820"/>
              <a:gd name="connsiteX329" fmla="*/ 8121258 w 11748700"/>
              <a:gd name="connsiteY329" fmla="*/ 13001 h 6673820"/>
              <a:gd name="connsiteX330" fmla="*/ 8134259 w 11748700"/>
              <a:gd name="connsiteY330" fmla="*/ 8667 h 6673820"/>
              <a:gd name="connsiteX331" fmla="*/ 8155928 w 11748700"/>
              <a:gd name="connsiteY331" fmla="*/ 0 h 6673820"/>
              <a:gd name="connsiteX332" fmla="*/ 8216599 w 11748700"/>
              <a:gd name="connsiteY332" fmla="*/ 4334 h 6673820"/>
              <a:gd name="connsiteX333" fmla="*/ 8238267 w 11748700"/>
              <a:gd name="connsiteY333" fmla="*/ 13001 h 6673820"/>
              <a:gd name="connsiteX334" fmla="*/ 8272936 w 11748700"/>
              <a:gd name="connsiteY334" fmla="*/ 17335 h 6673820"/>
              <a:gd name="connsiteX335" fmla="*/ 8303272 w 11748700"/>
              <a:gd name="connsiteY335" fmla="*/ 30336 h 6673820"/>
              <a:gd name="connsiteX336" fmla="*/ 8337941 w 11748700"/>
              <a:gd name="connsiteY336" fmla="*/ 34669 h 6673820"/>
              <a:gd name="connsiteX337" fmla="*/ 8476618 w 11748700"/>
              <a:gd name="connsiteY337" fmla="*/ 43337 h 6673820"/>
              <a:gd name="connsiteX338" fmla="*/ 8576292 w 11748700"/>
              <a:gd name="connsiteY338" fmla="*/ 47670 h 6673820"/>
              <a:gd name="connsiteX339" fmla="*/ 8671632 w 11748700"/>
              <a:gd name="connsiteY339" fmla="*/ 69338 h 6673820"/>
              <a:gd name="connsiteX340" fmla="*/ 8762639 w 11748700"/>
              <a:gd name="connsiteY340" fmla="*/ 78006 h 6673820"/>
              <a:gd name="connsiteX341" fmla="*/ 8892648 w 11748700"/>
              <a:gd name="connsiteY341" fmla="*/ 104008 h 6673820"/>
              <a:gd name="connsiteX342" fmla="*/ 8948985 w 11748700"/>
              <a:gd name="connsiteY342" fmla="*/ 117009 h 6673820"/>
              <a:gd name="connsiteX343" fmla="*/ 9187336 w 11748700"/>
              <a:gd name="connsiteY343" fmla="*/ 156011 h 6673820"/>
              <a:gd name="connsiteX344" fmla="*/ 9282676 w 11748700"/>
              <a:gd name="connsiteY344" fmla="*/ 173346 h 6673820"/>
              <a:gd name="connsiteX345" fmla="*/ 9404019 w 11748700"/>
              <a:gd name="connsiteY345" fmla="*/ 186347 h 6673820"/>
              <a:gd name="connsiteX346" fmla="*/ 9464690 w 11748700"/>
              <a:gd name="connsiteY346" fmla="*/ 195014 h 6673820"/>
              <a:gd name="connsiteX347" fmla="*/ 9698707 w 11748700"/>
              <a:gd name="connsiteY347" fmla="*/ 216683 h 6673820"/>
              <a:gd name="connsiteX348" fmla="*/ 9785380 w 11748700"/>
              <a:gd name="connsiteY348" fmla="*/ 229683 h 6673820"/>
              <a:gd name="connsiteX349" fmla="*/ 9885054 w 11748700"/>
              <a:gd name="connsiteY349" fmla="*/ 251352 h 6673820"/>
              <a:gd name="connsiteX350" fmla="*/ 9958726 w 11748700"/>
              <a:gd name="connsiteY350" fmla="*/ 255685 h 6673820"/>
              <a:gd name="connsiteX351" fmla="*/ 10114737 w 11748700"/>
              <a:gd name="connsiteY351" fmla="*/ 260019 h 6673820"/>
              <a:gd name="connsiteX352" fmla="*/ 10205744 w 11748700"/>
              <a:gd name="connsiteY352" fmla="*/ 273020 h 6673820"/>
              <a:gd name="connsiteX353" fmla="*/ 10357421 w 11748700"/>
              <a:gd name="connsiteY353" fmla="*/ 281687 h 6673820"/>
              <a:gd name="connsiteX354" fmla="*/ 10405092 w 11748700"/>
              <a:gd name="connsiteY354" fmla="*/ 286021 h 6673820"/>
              <a:gd name="connsiteX355" fmla="*/ 10452762 w 11748700"/>
              <a:gd name="connsiteY355" fmla="*/ 299022 h 6673820"/>
              <a:gd name="connsiteX356" fmla="*/ 10483097 w 11748700"/>
              <a:gd name="connsiteY356" fmla="*/ 303355 h 6673820"/>
              <a:gd name="connsiteX357" fmla="*/ 10552436 w 11748700"/>
              <a:gd name="connsiteY357" fmla="*/ 312023 h 6673820"/>
              <a:gd name="connsiteX358" fmla="*/ 10634775 w 11748700"/>
              <a:gd name="connsiteY358" fmla="*/ 333691 h 6673820"/>
              <a:gd name="connsiteX359" fmla="*/ 10717114 w 11748700"/>
              <a:gd name="connsiteY359" fmla="*/ 342358 h 6673820"/>
              <a:gd name="connsiteX360" fmla="*/ 10773452 w 11748700"/>
              <a:gd name="connsiteY360" fmla="*/ 364027 h 6673820"/>
              <a:gd name="connsiteX361" fmla="*/ 10842790 w 11748700"/>
              <a:gd name="connsiteY361" fmla="*/ 385695 h 6673820"/>
              <a:gd name="connsiteX362" fmla="*/ 10903461 w 11748700"/>
              <a:gd name="connsiteY362" fmla="*/ 390028 h 6673820"/>
              <a:gd name="connsiteX363" fmla="*/ 10981467 w 11748700"/>
              <a:gd name="connsiteY363" fmla="*/ 424698 h 6673820"/>
              <a:gd name="connsiteX364" fmla="*/ 11050805 w 11748700"/>
              <a:gd name="connsiteY364" fmla="*/ 442032 h 6673820"/>
              <a:gd name="connsiteX365" fmla="*/ 11133145 w 11748700"/>
              <a:gd name="connsiteY365" fmla="*/ 476701 h 6673820"/>
              <a:gd name="connsiteX366" fmla="*/ 11154813 w 11748700"/>
              <a:gd name="connsiteY366" fmla="*/ 485369 h 6673820"/>
              <a:gd name="connsiteX367" fmla="*/ 11232819 w 11748700"/>
              <a:gd name="connsiteY367" fmla="*/ 533039 h 6673820"/>
              <a:gd name="connsiteX368" fmla="*/ 11258820 w 11748700"/>
              <a:gd name="connsiteY368" fmla="*/ 554707 h 6673820"/>
              <a:gd name="connsiteX369" fmla="*/ 11328159 w 11748700"/>
              <a:gd name="connsiteY369" fmla="*/ 645714 h 6673820"/>
              <a:gd name="connsiteX370" fmla="*/ 11371495 w 11748700"/>
              <a:gd name="connsiteY370" fmla="*/ 754055 h 6673820"/>
              <a:gd name="connsiteX371" fmla="*/ 11397497 w 11748700"/>
              <a:gd name="connsiteY371" fmla="*/ 806059 h 6673820"/>
              <a:gd name="connsiteX372" fmla="*/ 11427833 w 11748700"/>
              <a:gd name="connsiteY372" fmla="*/ 931735 h 6673820"/>
              <a:gd name="connsiteX373" fmla="*/ 11458168 w 11748700"/>
              <a:gd name="connsiteY373" fmla="*/ 1014074 h 6673820"/>
              <a:gd name="connsiteX374" fmla="*/ 11462502 w 11748700"/>
              <a:gd name="connsiteY374" fmla="*/ 1087746 h 6673820"/>
              <a:gd name="connsiteX375" fmla="*/ 11475503 w 11748700"/>
              <a:gd name="connsiteY375" fmla="*/ 1126749 h 6673820"/>
              <a:gd name="connsiteX376" fmla="*/ 11488504 w 11748700"/>
              <a:gd name="connsiteY376" fmla="*/ 1330430 h 6673820"/>
              <a:gd name="connsiteX377" fmla="*/ 11523173 w 11748700"/>
              <a:gd name="connsiteY377" fmla="*/ 1677122 h 6673820"/>
              <a:gd name="connsiteX378" fmla="*/ 11518839 w 11748700"/>
              <a:gd name="connsiteY378" fmla="*/ 1954476 h 6673820"/>
              <a:gd name="connsiteX379" fmla="*/ 11510172 w 11748700"/>
              <a:gd name="connsiteY379" fmla="*/ 2084485 h 6673820"/>
              <a:gd name="connsiteX380" fmla="*/ 11518839 w 11748700"/>
              <a:gd name="connsiteY380" fmla="*/ 2283833 h 6673820"/>
              <a:gd name="connsiteX381" fmla="*/ 11583844 w 11748700"/>
              <a:gd name="connsiteY381" fmla="*/ 2379173 h 6673820"/>
              <a:gd name="connsiteX382" fmla="*/ 11605512 w 11748700"/>
              <a:gd name="connsiteY382" fmla="*/ 2439845 h 6673820"/>
              <a:gd name="connsiteX383" fmla="*/ 11609846 w 11748700"/>
              <a:gd name="connsiteY383" fmla="*/ 2487515 h 6673820"/>
              <a:gd name="connsiteX384" fmla="*/ 11622847 w 11748700"/>
              <a:gd name="connsiteY384" fmla="*/ 2556853 h 6673820"/>
              <a:gd name="connsiteX385" fmla="*/ 11618513 w 11748700"/>
              <a:gd name="connsiteY385" fmla="*/ 2786537 h 6673820"/>
              <a:gd name="connsiteX386" fmla="*/ 11614180 w 11748700"/>
              <a:gd name="connsiteY386" fmla="*/ 3089892 h 6673820"/>
              <a:gd name="connsiteX387" fmla="*/ 11596845 w 11748700"/>
              <a:gd name="connsiteY387" fmla="*/ 3211234 h 6673820"/>
              <a:gd name="connsiteX388" fmla="*/ 11583844 w 11748700"/>
              <a:gd name="connsiteY388" fmla="*/ 3328243 h 6673820"/>
              <a:gd name="connsiteX389" fmla="*/ 11575177 w 11748700"/>
              <a:gd name="connsiteY389" fmla="*/ 3423583 h 6673820"/>
              <a:gd name="connsiteX390" fmla="*/ 11562176 w 11748700"/>
              <a:gd name="connsiteY390" fmla="*/ 3666267 h 6673820"/>
              <a:gd name="connsiteX391" fmla="*/ 11575177 w 11748700"/>
              <a:gd name="connsiteY391" fmla="*/ 4025960 h 6673820"/>
              <a:gd name="connsiteX392" fmla="*/ 11592511 w 11748700"/>
              <a:gd name="connsiteY392" fmla="*/ 4108300 h 6673820"/>
              <a:gd name="connsiteX393" fmla="*/ 11631514 w 11748700"/>
              <a:gd name="connsiteY393" fmla="*/ 4333649 h 6673820"/>
              <a:gd name="connsiteX394" fmla="*/ 11653183 w 11748700"/>
              <a:gd name="connsiteY394" fmla="*/ 4411655 h 6673820"/>
              <a:gd name="connsiteX395" fmla="*/ 11666184 w 11748700"/>
              <a:gd name="connsiteY395" fmla="*/ 4498328 h 6673820"/>
              <a:gd name="connsiteX396" fmla="*/ 11674851 w 11748700"/>
              <a:gd name="connsiteY396" fmla="*/ 4541664 h 6673820"/>
              <a:gd name="connsiteX397" fmla="*/ 11687852 w 11748700"/>
              <a:gd name="connsiteY397" fmla="*/ 4658673 h 6673820"/>
              <a:gd name="connsiteX398" fmla="*/ 11692185 w 11748700"/>
              <a:gd name="connsiteY398" fmla="*/ 4715010 h 6673820"/>
              <a:gd name="connsiteX399" fmla="*/ 11700853 w 11748700"/>
              <a:gd name="connsiteY399" fmla="*/ 4771348 h 6673820"/>
              <a:gd name="connsiteX400" fmla="*/ 11709520 w 11748700"/>
              <a:gd name="connsiteY400" fmla="*/ 4923026 h 6673820"/>
              <a:gd name="connsiteX401" fmla="*/ 11718187 w 11748700"/>
              <a:gd name="connsiteY401" fmla="*/ 4983697 h 6673820"/>
              <a:gd name="connsiteX402" fmla="*/ 11726855 w 11748700"/>
              <a:gd name="connsiteY402" fmla="*/ 5079037 h 6673820"/>
              <a:gd name="connsiteX403" fmla="*/ 11731188 w 11748700"/>
              <a:gd name="connsiteY403" fmla="*/ 5105039 h 6673820"/>
              <a:gd name="connsiteX404" fmla="*/ 11744189 w 11748700"/>
              <a:gd name="connsiteY404" fmla="*/ 5230715 h 6673820"/>
              <a:gd name="connsiteX405" fmla="*/ 11726855 w 11748700"/>
              <a:gd name="connsiteY405" fmla="*/ 5690082 h 6673820"/>
              <a:gd name="connsiteX406" fmla="*/ 11687852 w 11748700"/>
              <a:gd name="connsiteY406" fmla="*/ 5785422 h 6673820"/>
              <a:gd name="connsiteX407" fmla="*/ 11670517 w 11748700"/>
              <a:gd name="connsiteY407" fmla="*/ 5815757 h 6673820"/>
              <a:gd name="connsiteX408" fmla="*/ 11601179 w 11748700"/>
              <a:gd name="connsiteY408" fmla="*/ 5859094 h 6673820"/>
              <a:gd name="connsiteX409" fmla="*/ 11458168 w 11748700"/>
              <a:gd name="connsiteY409" fmla="*/ 5919765 h 6673820"/>
              <a:gd name="connsiteX410" fmla="*/ 11401831 w 11748700"/>
              <a:gd name="connsiteY410" fmla="*/ 5963101 h 6673820"/>
              <a:gd name="connsiteX411" fmla="*/ 11297823 w 11748700"/>
              <a:gd name="connsiteY411" fmla="*/ 6032440 h 6673820"/>
              <a:gd name="connsiteX412" fmla="*/ 11258820 w 11748700"/>
              <a:gd name="connsiteY412" fmla="*/ 6075776 h 6673820"/>
              <a:gd name="connsiteX413" fmla="*/ 11198149 w 11748700"/>
              <a:gd name="connsiteY413" fmla="*/ 6123446 h 6673820"/>
              <a:gd name="connsiteX414" fmla="*/ 11098475 w 11748700"/>
              <a:gd name="connsiteY414" fmla="*/ 6210119 h 6673820"/>
              <a:gd name="connsiteX415" fmla="*/ 10942464 w 11748700"/>
              <a:gd name="connsiteY415" fmla="*/ 6327128 h 6673820"/>
              <a:gd name="connsiteX416" fmla="*/ 10634775 w 11748700"/>
              <a:gd name="connsiteY416" fmla="*/ 6461471 h 6673820"/>
              <a:gd name="connsiteX417" fmla="*/ 10461429 w 11748700"/>
              <a:gd name="connsiteY417" fmla="*/ 6478806 h 6673820"/>
              <a:gd name="connsiteX418" fmla="*/ 10041065 w 11748700"/>
              <a:gd name="connsiteY418" fmla="*/ 6487473 h 6673820"/>
              <a:gd name="connsiteX419" fmla="*/ 9967393 w 11748700"/>
              <a:gd name="connsiteY419" fmla="*/ 6491807 h 6673820"/>
              <a:gd name="connsiteX420" fmla="*/ 9885054 w 11748700"/>
              <a:gd name="connsiteY420" fmla="*/ 6509141 h 6673820"/>
              <a:gd name="connsiteX421" fmla="*/ 9798381 w 11748700"/>
              <a:gd name="connsiteY421" fmla="*/ 6522142 h 6673820"/>
              <a:gd name="connsiteX422" fmla="*/ 9681372 w 11748700"/>
              <a:gd name="connsiteY422" fmla="*/ 6548144 h 6673820"/>
              <a:gd name="connsiteX423" fmla="*/ 9486358 w 11748700"/>
              <a:gd name="connsiteY423" fmla="*/ 6574146 h 6673820"/>
              <a:gd name="connsiteX424" fmla="*/ 9278343 w 11748700"/>
              <a:gd name="connsiteY424" fmla="*/ 6613149 h 6673820"/>
              <a:gd name="connsiteX425" fmla="*/ 9209004 w 11748700"/>
              <a:gd name="connsiteY425" fmla="*/ 6630483 h 6673820"/>
              <a:gd name="connsiteX426" fmla="*/ 8775639 w 11748700"/>
              <a:gd name="connsiteY426" fmla="*/ 6647818 h 6673820"/>
              <a:gd name="connsiteX427" fmla="*/ 8463617 w 11748700"/>
              <a:gd name="connsiteY427" fmla="*/ 6656485 h 6673820"/>
              <a:gd name="connsiteX428" fmla="*/ 8368276 w 11748700"/>
              <a:gd name="connsiteY428" fmla="*/ 6660819 h 6673820"/>
              <a:gd name="connsiteX429" fmla="*/ 8216599 w 11748700"/>
              <a:gd name="connsiteY429" fmla="*/ 6665153 h 6673820"/>
              <a:gd name="connsiteX430" fmla="*/ 7848239 w 11748700"/>
              <a:gd name="connsiteY430" fmla="*/ 6656485 h 6673820"/>
              <a:gd name="connsiteX431" fmla="*/ 7800568 w 11748700"/>
              <a:gd name="connsiteY431" fmla="*/ 6652152 h 6673820"/>
              <a:gd name="connsiteX432" fmla="*/ 7748565 w 11748700"/>
              <a:gd name="connsiteY432" fmla="*/ 6643484 h 6673820"/>
              <a:gd name="connsiteX433" fmla="*/ 7614221 w 11748700"/>
              <a:gd name="connsiteY433" fmla="*/ 6634817 h 6673820"/>
              <a:gd name="connsiteX434" fmla="*/ 7432208 w 11748700"/>
              <a:gd name="connsiteY434" fmla="*/ 6600148 h 6673820"/>
              <a:gd name="connsiteX435" fmla="*/ 7319533 w 11748700"/>
              <a:gd name="connsiteY435" fmla="*/ 6574146 h 6673820"/>
              <a:gd name="connsiteX436" fmla="*/ 7276197 w 11748700"/>
              <a:gd name="connsiteY436" fmla="*/ 6569812 h 6673820"/>
              <a:gd name="connsiteX437" fmla="*/ 7011844 w 11748700"/>
              <a:gd name="connsiteY437" fmla="*/ 6548144 h 6673820"/>
              <a:gd name="connsiteX438" fmla="*/ 6925171 w 11748700"/>
              <a:gd name="connsiteY438" fmla="*/ 6565479 h 6673820"/>
              <a:gd name="connsiteX439" fmla="*/ 6912170 w 11748700"/>
              <a:gd name="connsiteY439" fmla="*/ 6569812 h 6673820"/>
              <a:gd name="connsiteX440" fmla="*/ 6890502 w 11748700"/>
              <a:gd name="connsiteY440" fmla="*/ 6582813 h 6673820"/>
              <a:gd name="connsiteX441" fmla="*/ 6795162 w 11748700"/>
              <a:gd name="connsiteY441" fmla="*/ 6634817 h 6673820"/>
              <a:gd name="connsiteX442" fmla="*/ 6691154 w 11748700"/>
              <a:gd name="connsiteY442" fmla="*/ 6643484 h 6673820"/>
              <a:gd name="connsiteX443" fmla="*/ 6617482 w 11748700"/>
              <a:gd name="connsiteY443" fmla="*/ 6656485 h 6673820"/>
              <a:gd name="connsiteX444" fmla="*/ 6582813 w 11748700"/>
              <a:gd name="connsiteY444" fmla="*/ 6665153 h 6673820"/>
              <a:gd name="connsiteX445" fmla="*/ 6548144 w 11748700"/>
              <a:gd name="connsiteY445" fmla="*/ 6669486 h 6673820"/>
              <a:gd name="connsiteX446" fmla="*/ 6517808 w 11748700"/>
              <a:gd name="connsiteY446" fmla="*/ 6673820 h 6673820"/>
              <a:gd name="connsiteX447" fmla="*/ 6015105 w 11748700"/>
              <a:gd name="connsiteY447" fmla="*/ 6669486 h 6673820"/>
              <a:gd name="connsiteX448" fmla="*/ 5915431 w 11748700"/>
              <a:gd name="connsiteY448" fmla="*/ 6647818 h 6673820"/>
              <a:gd name="connsiteX449" fmla="*/ 5538403 w 11748700"/>
              <a:gd name="connsiteY449" fmla="*/ 6652152 h 6673820"/>
              <a:gd name="connsiteX450" fmla="*/ 5196045 w 11748700"/>
              <a:gd name="connsiteY450" fmla="*/ 6634817 h 6673820"/>
              <a:gd name="connsiteX451" fmla="*/ 4489660 w 11748700"/>
              <a:gd name="connsiteY451" fmla="*/ 6608815 h 6673820"/>
              <a:gd name="connsiteX452" fmla="*/ 4311981 w 11748700"/>
              <a:gd name="connsiteY452" fmla="*/ 6582813 h 6673820"/>
              <a:gd name="connsiteX453" fmla="*/ 4090965 w 11748700"/>
              <a:gd name="connsiteY453" fmla="*/ 6552478 h 6673820"/>
              <a:gd name="connsiteX454" fmla="*/ 3999958 w 11748700"/>
              <a:gd name="connsiteY454" fmla="*/ 6513475 h 6673820"/>
              <a:gd name="connsiteX455" fmla="*/ 3666267 w 11748700"/>
              <a:gd name="connsiteY455" fmla="*/ 6448470 h 6673820"/>
              <a:gd name="connsiteX456" fmla="*/ 3588261 w 11748700"/>
              <a:gd name="connsiteY456" fmla="*/ 6439803 h 6673820"/>
              <a:gd name="connsiteX457" fmla="*/ 3336910 w 11748700"/>
              <a:gd name="connsiteY457" fmla="*/ 6405134 h 6673820"/>
              <a:gd name="connsiteX458" fmla="*/ 3003219 w 11748700"/>
              <a:gd name="connsiteY458" fmla="*/ 6340129 h 6673820"/>
              <a:gd name="connsiteX459" fmla="*/ 2825539 w 11748700"/>
              <a:gd name="connsiteY459" fmla="*/ 6309793 h 6673820"/>
              <a:gd name="connsiteX460" fmla="*/ 2678195 w 11748700"/>
              <a:gd name="connsiteY460" fmla="*/ 6288125 h 6673820"/>
              <a:gd name="connsiteX461" fmla="*/ 2500515 w 11748700"/>
              <a:gd name="connsiteY461" fmla="*/ 6305460 h 6673820"/>
              <a:gd name="connsiteX462" fmla="*/ 2439844 w 11748700"/>
              <a:gd name="connsiteY462" fmla="*/ 6314127 h 6673820"/>
              <a:gd name="connsiteX463" fmla="*/ 2244830 w 11748700"/>
              <a:gd name="connsiteY463" fmla="*/ 6361797 h 6673820"/>
              <a:gd name="connsiteX464" fmla="*/ 2088819 w 11748700"/>
              <a:gd name="connsiteY464" fmla="*/ 6383465 h 6673820"/>
              <a:gd name="connsiteX465" fmla="*/ 2015147 w 11748700"/>
              <a:gd name="connsiteY465" fmla="*/ 6400800 h 6673820"/>
              <a:gd name="connsiteX466" fmla="*/ 1950142 w 11748700"/>
              <a:gd name="connsiteY466" fmla="*/ 6409467 h 6673820"/>
              <a:gd name="connsiteX467" fmla="*/ 1815799 w 11748700"/>
              <a:gd name="connsiteY467" fmla="*/ 6444137 h 6673820"/>
              <a:gd name="connsiteX468" fmla="*/ 1681456 w 11748700"/>
              <a:gd name="connsiteY468" fmla="*/ 6452804 h 6673820"/>
              <a:gd name="connsiteX469" fmla="*/ 1473440 w 11748700"/>
              <a:gd name="connsiteY469" fmla="*/ 6431136 h 6673820"/>
              <a:gd name="connsiteX470" fmla="*/ 1369433 w 11748700"/>
              <a:gd name="connsiteY470" fmla="*/ 6418135 h 6673820"/>
              <a:gd name="connsiteX471" fmla="*/ 1287093 w 11748700"/>
              <a:gd name="connsiteY471" fmla="*/ 6405134 h 6673820"/>
              <a:gd name="connsiteX472" fmla="*/ 1239423 w 11748700"/>
              <a:gd name="connsiteY472" fmla="*/ 6396466 h 6673820"/>
              <a:gd name="connsiteX473" fmla="*/ 1165751 w 11748700"/>
              <a:gd name="connsiteY473" fmla="*/ 6370464 h 6673820"/>
              <a:gd name="connsiteX474" fmla="*/ 1053076 w 11748700"/>
              <a:gd name="connsiteY474" fmla="*/ 6335795 h 6673820"/>
              <a:gd name="connsiteX475" fmla="*/ 892731 w 11748700"/>
              <a:gd name="connsiteY475" fmla="*/ 6244789 h 6673820"/>
              <a:gd name="connsiteX476" fmla="*/ 858062 w 11748700"/>
              <a:gd name="connsiteY476" fmla="*/ 6218787 h 6673820"/>
              <a:gd name="connsiteX477" fmla="*/ 775723 w 11748700"/>
              <a:gd name="connsiteY477" fmla="*/ 6149448 h 6673820"/>
              <a:gd name="connsiteX478" fmla="*/ 719385 w 11748700"/>
              <a:gd name="connsiteY478" fmla="*/ 6023773 h 6673820"/>
              <a:gd name="connsiteX479" fmla="*/ 654381 w 11748700"/>
              <a:gd name="connsiteY479" fmla="*/ 5950101 h 6673820"/>
              <a:gd name="connsiteX480" fmla="*/ 628379 w 11748700"/>
              <a:gd name="connsiteY480" fmla="*/ 5893763 h 6673820"/>
              <a:gd name="connsiteX481" fmla="*/ 576375 w 11748700"/>
              <a:gd name="connsiteY481" fmla="*/ 5802756 h 6673820"/>
              <a:gd name="connsiteX482" fmla="*/ 489702 w 11748700"/>
              <a:gd name="connsiteY482" fmla="*/ 5620743 h 6673820"/>
              <a:gd name="connsiteX483" fmla="*/ 476701 w 11748700"/>
              <a:gd name="connsiteY483" fmla="*/ 5551405 h 6673820"/>
              <a:gd name="connsiteX484" fmla="*/ 372693 w 11748700"/>
              <a:gd name="connsiteY484" fmla="*/ 5317388 h 6673820"/>
              <a:gd name="connsiteX485" fmla="*/ 359693 w 11748700"/>
              <a:gd name="connsiteY485" fmla="*/ 5269718 h 6673820"/>
              <a:gd name="connsiteX486" fmla="*/ 329357 w 11748700"/>
              <a:gd name="connsiteY486" fmla="*/ 5183045 h 6673820"/>
              <a:gd name="connsiteX487" fmla="*/ 281687 w 11748700"/>
              <a:gd name="connsiteY487" fmla="*/ 5083371 h 6673820"/>
              <a:gd name="connsiteX488" fmla="*/ 251351 w 11748700"/>
              <a:gd name="connsiteY488" fmla="*/ 5009699 h 6673820"/>
              <a:gd name="connsiteX489" fmla="*/ 238350 w 11748700"/>
              <a:gd name="connsiteY489" fmla="*/ 4970696 h 6673820"/>
              <a:gd name="connsiteX490" fmla="*/ 212348 w 11748700"/>
              <a:gd name="connsiteY490" fmla="*/ 4936027 h 6673820"/>
              <a:gd name="connsiteX491" fmla="*/ 177679 w 11748700"/>
              <a:gd name="connsiteY491" fmla="*/ 4849354 h 6673820"/>
              <a:gd name="connsiteX492" fmla="*/ 125675 w 11748700"/>
              <a:gd name="connsiteY492" fmla="*/ 4745346 h 6673820"/>
              <a:gd name="connsiteX493" fmla="*/ 99674 w 11748700"/>
              <a:gd name="connsiteY493" fmla="*/ 4654339 h 6673820"/>
              <a:gd name="connsiteX494" fmla="*/ 73672 w 11748700"/>
              <a:gd name="connsiteY494" fmla="*/ 4602336 h 6673820"/>
              <a:gd name="connsiteX495" fmla="*/ 69338 w 11748700"/>
              <a:gd name="connsiteY495" fmla="*/ 4580667 h 6673820"/>
              <a:gd name="connsiteX496" fmla="*/ 47670 w 11748700"/>
              <a:gd name="connsiteY496" fmla="*/ 4537331 h 6673820"/>
              <a:gd name="connsiteX497" fmla="*/ 39002 w 11748700"/>
              <a:gd name="connsiteY497" fmla="*/ 4515663 h 6673820"/>
              <a:gd name="connsiteX498" fmla="*/ 34669 w 11748700"/>
              <a:gd name="connsiteY498" fmla="*/ 4493994 h 6673820"/>
              <a:gd name="connsiteX499" fmla="*/ 30335 w 11748700"/>
              <a:gd name="connsiteY499" fmla="*/ 4450658 h 6673820"/>
              <a:gd name="connsiteX500" fmla="*/ 21668 w 11748700"/>
              <a:gd name="connsiteY500" fmla="*/ 4428990 h 6673820"/>
              <a:gd name="connsiteX501" fmla="*/ 13001 w 11748700"/>
              <a:gd name="connsiteY501" fmla="*/ 4359651 h 6673820"/>
              <a:gd name="connsiteX502" fmla="*/ 0 w 11748700"/>
              <a:gd name="connsiteY502" fmla="*/ 4238309 h 6673820"/>
              <a:gd name="connsiteX503" fmla="*/ 4333 w 11748700"/>
              <a:gd name="connsiteY503" fmla="*/ 4025960 h 6673820"/>
              <a:gd name="connsiteX504" fmla="*/ 13001 w 11748700"/>
              <a:gd name="connsiteY504" fmla="*/ 3999958 h 6673820"/>
              <a:gd name="connsiteX505" fmla="*/ 17334 w 11748700"/>
              <a:gd name="connsiteY505" fmla="*/ 3973956 h 6673820"/>
              <a:gd name="connsiteX506" fmla="*/ 26002 w 11748700"/>
              <a:gd name="connsiteY506" fmla="*/ 3930620 h 6673820"/>
              <a:gd name="connsiteX507" fmla="*/ 34669 w 11748700"/>
              <a:gd name="connsiteY507" fmla="*/ 3878616 h 6673820"/>
              <a:gd name="connsiteX508" fmla="*/ 43336 w 11748700"/>
              <a:gd name="connsiteY508" fmla="*/ 3861282 h 6673820"/>
              <a:gd name="connsiteX509" fmla="*/ 47670 w 11748700"/>
              <a:gd name="connsiteY509" fmla="*/ 3843947 h 6673820"/>
              <a:gd name="connsiteX510" fmla="*/ 56337 w 11748700"/>
              <a:gd name="connsiteY510" fmla="*/ 3826612 h 6673820"/>
              <a:gd name="connsiteX511" fmla="*/ 69338 w 11748700"/>
              <a:gd name="connsiteY511" fmla="*/ 3787610 h 6673820"/>
              <a:gd name="connsiteX512" fmla="*/ 78005 w 11748700"/>
              <a:gd name="connsiteY512" fmla="*/ 3770275 h 6673820"/>
              <a:gd name="connsiteX513" fmla="*/ 95340 w 11748700"/>
              <a:gd name="connsiteY513" fmla="*/ 3718271 h 6673820"/>
              <a:gd name="connsiteX514" fmla="*/ 104007 w 11748700"/>
              <a:gd name="connsiteY514" fmla="*/ 3696603 h 6673820"/>
              <a:gd name="connsiteX515" fmla="*/ 151677 w 11748700"/>
              <a:gd name="connsiteY515" fmla="*/ 3657600 h 6673820"/>
              <a:gd name="connsiteX516" fmla="*/ 294688 w 11748700"/>
              <a:gd name="connsiteY516" fmla="*/ 3661934 h 6673820"/>
              <a:gd name="connsiteX517" fmla="*/ 359693 w 11748700"/>
              <a:gd name="connsiteY517" fmla="*/ 3692269 h 6673820"/>
              <a:gd name="connsiteX518" fmla="*/ 377027 w 11748700"/>
              <a:gd name="connsiteY518" fmla="*/ 3709604 h 6673820"/>
              <a:gd name="connsiteX519" fmla="*/ 437698 w 11748700"/>
              <a:gd name="connsiteY519" fmla="*/ 3726938 h 6673820"/>
              <a:gd name="connsiteX520" fmla="*/ 446366 w 11748700"/>
              <a:gd name="connsiteY520" fmla="*/ 3731272 h 6673820"/>
              <a:gd name="connsiteX521" fmla="*/ 437698 w 11748700"/>
              <a:gd name="connsiteY521" fmla="*/ 3765941 h 6673820"/>
              <a:gd name="connsiteX0" fmla="*/ 125675 w 11748700"/>
              <a:gd name="connsiteY0" fmla="*/ 1456106 h 6673820"/>
              <a:gd name="connsiteX1" fmla="*/ 108341 w 11748700"/>
              <a:gd name="connsiteY1" fmla="*/ 1499443 h 6673820"/>
              <a:gd name="connsiteX2" fmla="*/ 82339 w 11748700"/>
              <a:gd name="connsiteY2" fmla="*/ 1668455 h 6673820"/>
              <a:gd name="connsiteX3" fmla="*/ 104007 w 11748700"/>
              <a:gd name="connsiteY3" fmla="*/ 2088819 h 6673820"/>
              <a:gd name="connsiteX4" fmla="*/ 125675 w 11748700"/>
              <a:gd name="connsiteY4" fmla="*/ 2127822 h 6673820"/>
              <a:gd name="connsiteX5" fmla="*/ 121342 w 11748700"/>
              <a:gd name="connsiteY5" fmla="*/ 2275166 h 6673820"/>
              <a:gd name="connsiteX6" fmla="*/ 160345 w 11748700"/>
              <a:gd name="connsiteY6" fmla="*/ 2435511 h 6673820"/>
              <a:gd name="connsiteX7" fmla="*/ 177679 w 11748700"/>
              <a:gd name="connsiteY7" fmla="*/ 2478847 h 6673820"/>
              <a:gd name="connsiteX8" fmla="*/ 182013 w 11748700"/>
              <a:gd name="connsiteY8" fmla="*/ 2500516 h 6673820"/>
              <a:gd name="connsiteX9" fmla="*/ 195014 w 11748700"/>
              <a:gd name="connsiteY9" fmla="*/ 2556853 h 6673820"/>
              <a:gd name="connsiteX10" fmla="*/ 212348 w 11748700"/>
              <a:gd name="connsiteY10" fmla="*/ 2643526 h 6673820"/>
              <a:gd name="connsiteX11" fmla="*/ 251351 w 11748700"/>
              <a:gd name="connsiteY11" fmla="*/ 2790870 h 6673820"/>
              <a:gd name="connsiteX12" fmla="*/ 290354 w 11748700"/>
              <a:gd name="connsiteY12" fmla="*/ 2916546 h 6673820"/>
              <a:gd name="connsiteX13" fmla="*/ 325023 w 11748700"/>
              <a:gd name="connsiteY13" fmla="*/ 3089892 h 6673820"/>
              <a:gd name="connsiteX14" fmla="*/ 338024 w 11748700"/>
              <a:gd name="connsiteY14" fmla="*/ 3193900 h 6673820"/>
              <a:gd name="connsiteX15" fmla="*/ 346692 w 11748700"/>
              <a:gd name="connsiteY15" fmla="*/ 3609930 h 6673820"/>
              <a:gd name="connsiteX16" fmla="*/ 507037 w 11748700"/>
              <a:gd name="connsiteY16" fmla="*/ 3861282 h 6673820"/>
              <a:gd name="connsiteX17" fmla="*/ 615378 w 11748700"/>
              <a:gd name="connsiteY17" fmla="*/ 4008626 h 6673820"/>
              <a:gd name="connsiteX18" fmla="*/ 710718 w 11748700"/>
              <a:gd name="connsiteY18" fmla="*/ 4164637 h 6673820"/>
              <a:gd name="connsiteX19" fmla="*/ 992405 w 11748700"/>
              <a:gd name="connsiteY19" fmla="*/ 4428990 h 6673820"/>
              <a:gd name="connsiteX20" fmla="*/ 1044409 w 11748700"/>
              <a:gd name="connsiteY20" fmla="*/ 4524330 h 6673820"/>
              <a:gd name="connsiteX21" fmla="*/ 1174419 w 11748700"/>
              <a:gd name="connsiteY21" fmla="*/ 4684675 h 6673820"/>
              <a:gd name="connsiteX22" fmla="*/ 1235090 w 11748700"/>
              <a:gd name="connsiteY22" fmla="*/ 4741012 h 6673820"/>
              <a:gd name="connsiteX23" fmla="*/ 1547112 w 11748700"/>
              <a:gd name="connsiteY23" fmla="*/ 4901357 h 6673820"/>
              <a:gd name="connsiteX24" fmla="*/ 1607784 w 11748700"/>
              <a:gd name="connsiteY24" fmla="*/ 4936027 h 6673820"/>
              <a:gd name="connsiteX25" fmla="*/ 1711791 w 11748700"/>
              <a:gd name="connsiteY25" fmla="*/ 4949028 h 6673820"/>
              <a:gd name="connsiteX26" fmla="*/ 1820132 w 11748700"/>
              <a:gd name="connsiteY26" fmla="*/ 4966362 h 6673820"/>
              <a:gd name="connsiteX27" fmla="*/ 2049816 w 11748700"/>
              <a:gd name="connsiteY27" fmla="*/ 4996698 h 6673820"/>
              <a:gd name="connsiteX28" fmla="*/ 2153823 w 11748700"/>
              <a:gd name="connsiteY28" fmla="*/ 5018366 h 6673820"/>
              <a:gd name="connsiteX29" fmla="*/ 2218828 w 11748700"/>
              <a:gd name="connsiteY29" fmla="*/ 5027033 h 6673820"/>
              <a:gd name="connsiteX30" fmla="*/ 2331503 w 11748700"/>
              <a:gd name="connsiteY30" fmla="*/ 5040034 h 6673820"/>
              <a:gd name="connsiteX31" fmla="*/ 2444178 w 11748700"/>
              <a:gd name="connsiteY31" fmla="*/ 5057369 h 6673820"/>
              <a:gd name="connsiteX32" fmla="*/ 2587188 w 11748700"/>
              <a:gd name="connsiteY32" fmla="*/ 5083371 h 6673820"/>
              <a:gd name="connsiteX33" fmla="*/ 2643526 w 11748700"/>
              <a:gd name="connsiteY33" fmla="*/ 5092038 h 6673820"/>
              <a:gd name="connsiteX34" fmla="*/ 2730199 w 11748700"/>
              <a:gd name="connsiteY34" fmla="*/ 5096372 h 6673820"/>
              <a:gd name="connsiteX35" fmla="*/ 2786536 w 11748700"/>
              <a:gd name="connsiteY35" fmla="*/ 5105039 h 6673820"/>
              <a:gd name="connsiteX36" fmla="*/ 2916546 w 11748700"/>
              <a:gd name="connsiteY36" fmla="*/ 5092038 h 6673820"/>
              <a:gd name="connsiteX37" fmla="*/ 2977217 w 11748700"/>
              <a:gd name="connsiteY37" fmla="*/ 5070370 h 6673820"/>
              <a:gd name="connsiteX38" fmla="*/ 3033554 w 11748700"/>
              <a:gd name="connsiteY38" fmla="*/ 5057369 h 6673820"/>
              <a:gd name="connsiteX39" fmla="*/ 3115893 w 11748700"/>
              <a:gd name="connsiteY39" fmla="*/ 5048701 h 6673820"/>
              <a:gd name="connsiteX40" fmla="*/ 3250237 w 11748700"/>
              <a:gd name="connsiteY40" fmla="*/ 5044368 h 6673820"/>
              <a:gd name="connsiteX41" fmla="*/ 3367245 w 11748700"/>
              <a:gd name="connsiteY41" fmla="*/ 5031367 h 6673820"/>
              <a:gd name="connsiteX42" fmla="*/ 3614263 w 11748700"/>
              <a:gd name="connsiteY42" fmla="*/ 5022700 h 6673820"/>
              <a:gd name="connsiteX43" fmla="*/ 3822278 w 11748700"/>
              <a:gd name="connsiteY43" fmla="*/ 5027033 h 6673820"/>
              <a:gd name="connsiteX44" fmla="*/ 3891617 w 11748700"/>
              <a:gd name="connsiteY44" fmla="*/ 5035701 h 6673820"/>
              <a:gd name="connsiteX45" fmla="*/ 4004292 w 11748700"/>
              <a:gd name="connsiteY45" fmla="*/ 5040034 h 6673820"/>
              <a:gd name="connsiteX46" fmla="*/ 4064963 w 11748700"/>
              <a:gd name="connsiteY46" fmla="*/ 5057369 h 6673820"/>
              <a:gd name="connsiteX47" fmla="*/ 4108299 w 11748700"/>
              <a:gd name="connsiteY47" fmla="*/ 5083371 h 6673820"/>
              <a:gd name="connsiteX48" fmla="*/ 4177638 w 11748700"/>
              <a:gd name="connsiteY48" fmla="*/ 5126707 h 6673820"/>
              <a:gd name="connsiteX49" fmla="*/ 4220974 w 11748700"/>
              <a:gd name="connsiteY49" fmla="*/ 5178711 h 6673820"/>
              <a:gd name="connsiteX50" fmla="*/ 4259977 w 11748700"/>
              <a:gd name="connsiteY50" fmla="*/ 5217714 h 6673820"/>
              <a:gd name="connsiteX51" fmla="*/ 4268644 w 11748700"/>
              <a:gd name="connsiteY51" fmla="*/ 5239382 h 6673820"/>
              <a:gd name="connsiteX52" fmla="*/ 4294646 w 11748700"/>
              <a:gd name="connsiteY52" fmla="*/ 5287052 h 6673820"/>
              <a:gd name="connsiteX53" fmla="*/ 4333649 w 11748700"/>
              <a:gd name="connsiteY53" fmla="*/ 5330389 h 6673820"/>
              <a:gd name="connsiteX54" fmla="*/ 4355317 w 11748700"/>
              <a:gd name="connsiteY54" fmla="*/ 5369392 h 6673820"/>
              <a:gd name="connsiteX55" fmla="*/ 4381319 w 11748700"/>
              <a:gd name="connsiteY55" fmla="*/ 5391060 h 6673820"/>
              <a:gd name="connsiteX56" fmla="*/ 4437657 w 11748700"/>
              <a:gd name="connsiteY56" fmla="*/ 5451731 h 6673820"/>
              <a:gd name="connsiteX57" fmla="*/ 4454991 w 11748700"/>
              <a:gd name="connsiteY57" fmla="*/ 5477733 h 6673820"/>
              <a:gd name="connsiteX58" fmla="*/ 4480993 w 11748700"/>
              <a:gd name="connsiteY58" fmla="*/ 5516736 h 6673820"/>
              <a:gd name="connsiteX59" fmla="*/ 4489660 w 11748700"/>
              <a:gd name="connsiteY59" fmla="*/ 5542737 h 6673820"/>
              <a:gd name="connsiteX60" fmla="*/ 4532997 w 11748700"/>
              <a:gd name="connsiteY60" fmla="*/ 5616410 h 6673820"/>
              <a:gd name="connsiteX61" fmla="*/ 4558999 w 11748700"/>
              <a:gd name="connsiteY61" fmla="*/ 5655412 h 6673820"/>
              <a:gd name="connsiteX62" fmla="*/ 4624003 w 11748700"/>
              <a:gd name="connsiteY62" fmla="*/ 5720417 h 6673820"/>
              <a:gd name="connsiteX63" fmla="*/ 4650005 w 11748700"/>
              <a:gd name="connsiteY63" fmla="*/ 5746419 h 6673820"/>
              <a:gd name="connsiteX64" fmla="*/ 4680341 w 11748700"/>
              <a:gd name="connsiteY64" fmla="*/ 5781088 h 6673820"/>
              <a:gd name="connsiteX65" fmla="*/ 4693342 w 11748700"/>
              <a:gd name="connsiteY65" fmla="*/ 5794089 h 6673820"/>
              <a:gd name="connsiteX66" fmla="*/ 4736678 w 11748700"/>
              <a:gd name="connsiteY66" fmla="*/ 5841759 h 6673820"/>
              <a:gd name="connsiteX67" fmla="*/ 4836352 w 11748700"/>
              <a:gd name="connsiteY67" fmla="*/ 5919765 h 6673820"/>
              <a:gd name="connsiteX68" fmla="*/ 4871021 w 11748700"/>
              <a:gd name="connsiteY68" fmla="*/ 5945767 h 6673820"/>
              <a:gd name="connsiteX69" fmla="*/ 4888356 w 11748700"/>
              <a:gd name="connsiteY69" fmla="*/ 5958768 h 6673820"/>
              <a:gd name="connsiteX70" fmla="*/ 4927359 w 11748700"/>
              <a:gd name="connsiteY70" fmla="*/ 5980436 h 6673820"/>
              <a:gd name="connsiteX71" fmla="*/ 4949027 w 11748700"/>
              <a:gd name="connsiteY71" fmla="*/ 5997771 h 6673820"/>
              <a:gd name="connsiteX72" fmla="*/ 4979363 w 11748700"/>
              <a:gd name="connsiteY72" fmla="*/ 6010772 h 6673820"/>
              <a:gd name="connsiteX73" fmla="*/ 5035700 w 11748700"/>
              <a:gd name="connsiteY73" fmla="*/ 6041107 h 6673820"/>
              <a:gd name="connsiteX74" fmla="*/ 5074703 w 11748700"/>
              <a:gd name="connsiteY74" fmla="*/ 6045441 h 6673820"/>
              <a:gd name="connsiteX75" fmla="*/ 5096371 w 11748700"/>
              <a:gd name="connsiteY75" fmla="*/ 6054108 h 6673820"/>
              <a:gd name="connsiteX76" fmla="*/ 5248049 w 11748700"/>
              <a:gd name="connsiteY76" fmla="*/ 6067109 h 6673820"/>
              <a:gd name="connsiteX77" fmla="*/ 5313054 w 11748700"/>
              <a:gd name="connsiteY77" fmla="*/ 6054108 h 6673820"/>
              <a:gd name="connsiteX78" fmla="*/ 5326055 w 11748700"/>
              <a:gd name="connsiteY78" fmla="*/ 6049774 h 6673820"/>
              <a:gd name="connsiteX79" fmla="*/ 5343389 w 11748700"/>
              <a:gd name="connsiteY79" fmla="*/ 6045441 h 6673820"/>
              <a:gd name="connsiteX80" fmla="*/ 5356390 w 11748700"/>
              <a:gd name="connsiteY80" fmla="*/ 6041107 h 6673820"/>
              <a:gd name="connsiteX81" fmla="*/ 5378058 w 11748700"/>
              <a:gd name="connsiteY81" fmla="*/ 6036773 h 6673820"/>
              <a:gd name="connsiteX82" fmla="*/ 5443063 w 11748700"/>
              <a:gd name="connsiteY82" fmla="*/ 6010772 h 6673820"/>
              <a:gd name="connsiteX83" fmla="*/ 5486400 w 11748700"/>
              <a:gd name="connsiteY83" fmla="*/ 6002104 h 6673820"/>
              <a:gd name="connsiteX84" fmla="*/ 5516735 w 11748700"/>
              <a:gd name="connsiteY84" fmla="*/ 5984770 h 6673820"/>
              <a:gd name="connsiteX85" fmla="*/ 5586074 w 11748700"/>
              <a:gd name="connsiteY85" fmla="*/ 5963101 h 6673820"/>
              <a:gd name="connsiteX86" fmla="*/ 5607742 w 11748700"/>
              <a:gd name="connsiteY86" fmla="*/ 5954434 h 6673820"/>
              <a:gd name="connsiteX87" fmla="*/ 5633744 w 11748700"/>
              <a:gd name="connsiteY87" fmla="*/ 5945767 h 6673820"/>
              <a:gd name="connsiteX88" fmla="*/ 5659746 w 11748700"/>
              <a:gd name="connsiteY88" fmla="*/ 5924099 h 6673820"/>
              <a:gd name="connsiteX89" fmla="*/ 5711749 w 11748700"/>
              <a:gd name="connsiteY89" fmla="*/ 5902430 h 6673820"/>
              <a:gd name="connsiteX90" fmla="*/ 5737751 w 11748700"/>
              <a:gd name="connsiteY90" fmla="*/ 5885096 h 6673820"/>
              <a:gd name="connsiteX91" fmla="*/ 5824424 w 11748700"/>
              <a:gd name="connsiteY91" fmla="*/ 5837426 h 6673820"/>
              <a:gd name="connsiteX92" fmla="*/ 5863427 w 11748700"/>
              <a:gd name="connsiteY92" fmla="*/ 5807090 h 6673820"/>
              <a:gd name="connsiteX93" fmla="*/ 5880762 w 11748700"/>
              <a:gd name="connsiteY93" fmla="*/ 5794089 h 6673820"/>
              <a:gd name="connsiteX94" fmla="*/ 5911097 w 11748700"/>
              <a:gd name="connsiteY94" fmla="*/ 5763754 h 6673820"/>
              <a:gd name="connsiteX95" fmla="*/ 5963101 w 11748700"/>
              <a:gd name="connsiteY95" fmla="*/ 5720417 h 6673820"/>
              <a:gd name="connsiteX96" fmla="*/ 5980436 w 11748700"/>
              <a:gd name="connsiteY96" fmla="*/ 5707416 h 6673820"/>
              <a:gd name="connsiteX97" fmla="*/ 5993437 w 11748700"/>
              <a:gd name="connsiteY97" fmla="*/ 5698749 h 6673820"/>
              <a:gd name="connsiteX98" fmla="*/ 6006438 w 11748700"/>
              <a:gd name="connsiteY98" fmla="*/ 5685748 h 6673820"/>
              <a:gd name="connsiteX99" fmla="*/ 6054108 w 11748700"/>
              <a:gd name="connsiteY99" fmla="*/ 5651079 h 6673820"/>
              <a:gd name="connsiteX100" fmla="*/ 6088777 w 11748700"/>
              <a:gd name="connsiteY100" fmla="*/ 5625077 h 6673820"/>
              <a:gd name="connsiteX101" fmla="*/ 6114779 w 11748700"/>
              <a:gd name="connsiteY101" fmla="*/ 5599075 h 6673820"/>
              <a:gd name="connsiteX102" fmla="*/ 6127780 w 11748700"/>
              <a:gd name="connsiteY102" fmla="*/ 5586074 h 6673820"/>
              <a:gd name="connsiteX103" fmla="*/ 6140781 w 11748700"/>
              <a:gd name="connsiteY103" fmla="*/ 5568739 h 6673820"/>
              <a:gd name="connsiteX104" fmla="*/ 6158115 w 11748700"/>
              <a:gd name="connsiteY104" fmla="*/ 5551405 h 6673820"/>
              <a:gd name="connsiteX105" fmla="*/ 6171116 w 11748700"/>
              <a:gd name="connsiteY105" fmla="*/ 5529737 h 6673820"/>
              <a:gd name="connsiteX106" fmla="*/ 6192784 w 11748700"/>
              <a:gd name="connsiteY106" fmla="*/ 5508068 h 6673820"/>
              <a:gd name="connsiteX107" fmla="*/ 6201452 w 11748700"/>
              <a:gd name="connsiteY107" fmla="*/ 5477733 h 6673820"/>
              <a:gd name="connsiteX108" fmla="*/ 6210119 w 11748700"/>
              <a:gd name="connsiteY108" fmla="*/ 5469065 h 6673820"/>
              <a:gd name="connsiteX109" fmla="*/ 6218786 w 11748700"/>
              <a:gd name="connsiteY109" fmla="*/ 5456064 h 6673820"/>
              <a:gd name="connsiteX110" fmla="*/ 6231787 w 11748700"/>
              <a:gd name="connsiteY110" fmla="*/ 5421395 h 6673820"/>
              <a:gd name="connsiteX111" fmla="*/ 6240455 w 11748700"/>
              <a:gd name="connsiteY111" fmla="*/ 5399727 h 6673820"/>
              <a:gd name="connsiteX112" fmla="*/ 6253456 w 11748700"/>
              <a:gd name="connsiteY112" fmla="*/ 5382392 h 6673820"/>
              <a:gd name="connsiteX113" fmla="*/ 6270790 w 11748700"/>
              <a:gd name="connsiteY113" fmla="*/ 5352057 h 6673820"/>
              <a:gd name="connsiteX114" fmla="*/ 6283791 w 11748700"/>
              <a:gd name="connsiteY114" fmla="*/ 5339056 h 6673820"/>
              <a:gd name="connsiteX115" fmla="*/ 6301126 w 11748700"/>
              <a:gd name="connsiteY115" fmla="*/ 5313054 h 6673820"/>
              <a:gd name="connsiteX116" fmla="*/ 6309793 w 11748700"/>
              <a:gd name="connsiteY116" fmla="*/ 5295719 h 6673820"/>
              <a:gd name="connsiteX117" fmla="*/ 6322794 w 11748700"/>
              <a:gd name="connsiteY117" fmla="*/ 5287052 h 6673820"/>
              <a:gd name="connsiteX118" fmla="*/ 6340129 w 11748700"/>
              <a:gd name="connsiteY118" fmla="*/ 5274051 h 6673820"/>
              <a:gd name="connsiteX119" fmla="*/ 6370464 w 11748700"/>
              <a:gd name="connsiteY119" fmla="*/ 5269718 h 6673820"/>
              <a:gd name="connsiteX120" fmla="*/ 6387799 w 11748700"/>
              <a:gd name="connsiteY120" fmla="*/ 5252383 h 6673820"/>
              <a:gd name="connsiteX121" fmla="*/ 6400800 w 11748700"/>
              <a:gd name="connsiteY121" fmla="*/ 5239382 h 6673820"/>
              <a:gd name="connsiteX122" fmla="*/ 6409467 w 11748700"/>
              <a:gd name="connsiteY122" fmla="*/ 5222047 h 6673820"/>
              <a:gd name="connsiteX123" fmla="*/ 6418134 w 11748700"/>
              <a:gd name="connsiteY123" fmla="*/ 5209046 h 6673820"/>
              <a:gd name="connsiteX124" fmla="*/ 6444136 w 11748700"/>
              <a:gd name="connsiteY124" fmla="*/ 5148375 h 6673820"/>
              <a:gd name="connsiteX125" fmla="*/ 6465804 w 11748700"/>
              <a:gd name="connsiteY125" fmla="*/ 5118040 h 6673820"/>
              <a:gd name="connsiteX126" fmla="*/ 6474472 w 11748700"/>
              <a:gd name="connsiteY126" fmla="*/ 5092038 h 6673820"/>
              <a:gd name="connsiteX127" fmla="*/ 6491806 w 11748700"/>
              <a:gd name="connsiteY127" fmla="*/ 5057369 h 6673820"/>
              <a:gd name="connsiteX128" fmla="*/ 6496140 w 11748700"/>
              <a:gd name="connsiteY128" fmla="*/ 5027033 h 6673820"/>
              <a:gd name="connsiteX129" fmla="*/ 6509141 w 11748700"/>
              <a:gd name="connsiteY129" fmla="*/ 4996698 h 6673820"/>
              <a:gd name="connsiteX130" fmla="*/ 6517808 w 11748700"/>
              <a:gd name="connsiteY130" fmla="*/ 4975029 h 6673820"/>
              <a:gd name="connsiteX131" fmla="*/ 6530809 w 11748700"/>
              <a:gd name="connsiteY131" fmla="*/ 4940360 h 6673820"/>
              <a:gd name="connsiteX132" fmla="*/ 6539476 w 11748700"/>
              <a:gd name="connsiteY132" fmla="*/ 4927359 h 6673820"/>
              <a:gd name="connsiteX133" fmla="*/ 6556811 w 11748700"/>
              <a:gd name="connsiteY133" fmla="*/ 4897024 h 6673820"/>
              <a:gd name="connsiteX134" fmla="*/ 6569812 w 11748700"/>
              <a:gd name="connsiteY134" fmla="*/ 4879689 h 6673820"/>
              <a:gd name="connsiteX135" fmla="*/ 6587147 w 11748700"/>
              <a:gd name="connsiteY135" fmla="*/ 4836353 h 6673820"/>
              <a:gd name="connsiteX136" fmla="*/ 6591480 w 11748700"/>
              <a:gd name="connsiteY136" fmla="*/ 4819018 h 6673820"/>
              <a:gd name="connsiteX137" fmla="*/ 6630483 w 11748700"/>
              <a:gd name="connsiteY137" fmla="*/ 4762681 h 6673820"/>
              <a:gd name="connsiteX138" fmla="*/ 6639150 w 11748700"/>
              <a:gd name="connsiteY138" fmla="*/ 4749680 h 6673820"/>
              <a:gd name="connsiteX139" fmla="*/ 6691154 w 11748700"/>
              <a:gd name="connsiteY139" fmla="*/ 4736679 h 6673820"/>
              <a:gd name="connsiteX140" fmla="*/ 6760493 w 11748700"/>
              <a:gd name="connsiteY140" fmla="*/ 4728011 h 6673820"/>
              <a:gd name="connsiteX141" fmla="*/ 6786494 w 11748700"/>
              <a:gd name="connsiteY141" fmla="*/ 4719344 h 6673820"/>
              <a:gd name="connsiteX142" fmla="*/ 6890502 w 11748700"/>
              <a:gd name="connsiteY142" fmla="*/ 4710677 h 6673820"/>
              <a:gd name="connsiteX143" fmla="*/ 6920838 w 11748700"/>
              <a:gd name="connsiteY143" fmla="*/ 4706343 h 6673820"/>
              <a:gd name="connsiteX144" fmla="*/ 7024845 w 11748700"/>
              <a:gd name="connsiteY144" fmla="*/ 4697676 h 6673820"/>
              <a:gd name="connsiteX145" fmla="*/ 7042180 w 11748700"/>
              <a:gd name="connsiteY145" fmla="*/ 4693342 h 6673820"/>
              <a:gd name="connsiteX146" fmla="*/ 7076849 w 11748700"/>
              <a:gd name="connsiteY146" fmla="*/ 4680341 h 6673820"/>
              <a:gd name="connsiteX147" fmla="*/ 7098517 w 11748700"/>
              <a:gd name="connsiteY147" fmla="*/ 4671674 h 6673820"/>
              <a:gd name="connsiteX148" fmla="*/ 7163522 w 11748700"/>
              <a:gd name="connsiteY148" fmla="*/ 4658673 h 6673820"/>
              <a:gd name="connsiteX149" fmla="*/ 7193857 w 11748700"/>
              <a:gd name="connsiteY149" fmla="*/ 4641338 h 6673820"/>
              <a:gd name="connsiteX150" fmla="*/ 7224193 w 11748700"/>
              <a:gd name="connsiteY150" fmla="*/ 4637005 h 6673820"/>
              <a:gd name="connsiteX151" fmla="*/ 7245861 w 11748700"/>
              <a:gd name="connsiteY151" fmla="*/ 4632671 h 6673820"/>
              <a:gd name="connsiteX152" fmla="*/ 7271863 w 11748700"/>
              <a:gd name="connsiteY152" fmla="*/ 4628337 h 6673820"/>
              <a:gd name="connsiteX153" fmla="*/ 7284864 w 11748700"/>
              <a:gd name="connsiteY153" fmla="*/ 4624004 h 6673820"/>
              <a:gd name="connsiteX154" fmla="*/ 7310866 w 11748700"/>
              <a:gd name="connsiteY154" fmla="*/ 4619670 h 6673820"/>
              <a:gd name="connsiteX155" fmla="*/ 7328201 w 11748700"/>
              <a:gd name="connsiteY155" fmla="*/ 4615337 h 6673820"/>
              <a:gd name="connsiteX156" fmla="*/ 7436542 w 11748700"/>
              <a:gd name="connsiteY156" fmla="*/ 4619670 h 6673820"/>
              <a:gd name="connsiteX157" fmla="*/ 7492879 w 11748700"/>
              <a:gd name="connsiteY157" fmla="*/ 4632671 h 6673820"/>
              <a:gd name="connsiteX158" fmla="*/ 7505880 w 11748700"/>
              <a:gd name="connsiteY158" fmla="*/ 4637005 h 6673820"/>
              <a:gd name="connsiteX159" fmla="*/ 7531882 w 11748700"/>
              <a:gd name="connsiteY159" fmla="*/ 4641338 h 6673820"/>
              <a:gd name="connsiteX160" fmla="*/ 7562218 w 11748700"/>
              <a:gd name="connsiteY160" fmla="*/ 4650006 h 6673820"/>
              <a:gd name="connsiteX161" fmla="*/ 7570885 w 11748700"/>
              <a:gd name="connsiteY161" fmla="*/ 4663007 h 6673820"/>
              <a:gd name="connsiteX162" fmla="*/ 7588220 w 11748700"/>
              <a:gd name="connsiteY162" fmla="*/ 4697676 h 6673820"/>
              <a:gd name="connsiteX163" fmla="*/ 7601220 w 11748700"/>
              <a:gd name="connsiteY163" fmla="*/ 4715010 h 6673820"/>
              <a:gd name="connsiteX164" fmla="*/ 7614221 w 11748700"/>
              <a:gd name="connsiteY164" fmla="*/ 4728011 h 6673820"/>
              <a:gd name="connsiteX165" fmla="*/ 7622889 w 11748700"/>
              <a:gd name="connsiteY165" fmla="*/ 4745346 h 6673820"/>
              <a:gd name="connsiteX166" fmla="*/ 7640223 w 11748700"/>
              <a:gd name="connsiteY166" fmla="*/ 4767014 h 6673820"/>
              <a:gd name="connsiteX167" fmla="*/ 7661892 w 11748700"/>
              <a:gd name="connsiteY167" fmla="*/ 4801683 h 6673820"/>
              <a:gd name="connsiteX168" fmla="*/ 7666225 w 11748700"/>
              <a:gd name="connsiteY168" fmla="*/ 4814684 h 6673820"/>
              <a:gd name="connsiteX169" fmla="*/ 7674893 w 11748700"/>
              <a:gd name="connsiteY169" fmla="*/ 4827685 h 6673820"/>
              <a:gd name="connsiteX170" fmla="*/ 7731230 w 11748700"/>
              <a:gd name="connsiteY170" fmla="*/ 4888356 h 6673820"/>
              <a:gd name="connsiteX171" fmla="*/ 7744231 w 11748700"/>
              <a:gd name="connsiteY171" fmla="*/ 4901357 h 6673820"/>
              <a:gd name="connsiteX172" fmla="*/ 7765899 w 11748700"/>
              <a:gd name="connsiteY172" fmla="*/ 4931693 h 6673820"/>
              <a:gd name="connsiteX173" fmla="*/ 7809236 w 11748700"/>
              <a:gd name="connsiteY173" fmla="*/ 4966362 h 6673820"/>
              <a:gd name="connsiteX174" fmla="*/ 7908910 w 11748700"/>
              <a:gd name="connsiteY174" fmla="*/ 4962028 h 6673820"/>
              <a:gd name="connsiteX175" fmla="*/ 7973914 w 11748700"/>
              <a:gd name="connsiteY175" fmla="*/ 4953361 h 6673820"/>
              <a:gd name="connsiteX176" fmla="*/ 7995583 w 11748700"/>
              <a:gd name="connsiteY176" fmla="*/ 4949028 h 6673820"/>
              <a:gd name="connsiteX177" fmla="*/ 8069255 w 11748700"/>
              <a:gd name="connsiteY177" fmla="*/ 4944694 h 6673820"/>
              <a:gd name="connsiteX178" fmla="*/ 8147260 w 11748700"/>
              <a:gd name="connsiteY178" fmla="*/ 4931693 h 6673820"/>
              <a:gd name="connsiteX179" fmla="*/ 8199264 w 11748700"/>
              <a:gd name="connsiteY179" fmla="*/ 4918692 h 6673820"/>
              <a:gd name="connsiteX180" fmla="*/ 8238267 w 11748700"/>
              <a:gd name="connsiteY180" fmla="*/ 4910025 h 6673820"/>
              <a:gd name="connsiteX181" fmla="*/ 8298938 w 11748700"/>
              <a:gd name="connsiteY181" fmla="*/ 4875355 h 6673820"/>
              <a:gd name="connsiteX182" fmla="*/ 8320606 w 11748700"/>
              <a:gd name="connsiteY182" fmla="*/ 4866688 h 6673820"/>
              <a:gd name="connsiteX183" fmla="*/ 8342275 w 11748700"/>
              <a:gd name="connsiteY183" fmla="*/ 4853687 h 6673820"/>
              <a:gd name="connsiteX184" fmla="*/ 8411613 w 11748700"/>
              <a:gd name="connsiteY184" fmla="*/ 4823352 h 6673820"/>
              <a:gd name="connsiteX185" fmla="*/ 8433281 w 11748700"/>
              <a:gd name="connsiteY185" fmla="*/ 4810351 h 6673820"/>
              <a:gd name="connsiteX186" fmla="*/ 8463617 w 11748700"/>
              <a:gd name="connsiteY186" fmla="*/ 4788683 h 6673820"/>
              <a:gd name="connsiteX187" fmla="*/ 8532955 w 11748700"/>
              <a:gd name="connsiteY187" fmla="*/ 4758347 h 6673820"/>
              <a:gd name="connsiteX188" fmla="*/ 8576292 w 11748700"/>
              <a:gd name="connsiteY188" fmla="*/ 4736679 h 6673820"/>
              <a:gd name="connsiteX189" fmla="*/ 8597960 w 11748700"/>
              <a:gd name="connsiteY189" fmla="*/ 4723678 h 6673820"/>
              <a:gd name="connsiteX190" fmla="*/ 8632629 w 11748700"/>
              <a:gd name="connsiteY190" fmla="*/ 4706343 h 6673820"/>
              <a:gd name="connsiteX191" fmla="*/ 8671632 w 11748700"/>
              <a:gd name="connsiteY191" fmla="*/ 4680341 h 6673820"/>
              <a:gd name="connsiteX192" fmla="*/ 8727969 w 11748700"/>
              <a:gd name="connsiteY192" fmla="*/ 4641338 h 6673820"/>
              <a:gd name="connsiteX193" fmla="*/ 8758305 w 11748700"/>
              <a:gd name="connsiteY193" fmla="*/ 4615337 h 6673820"/>
              <a:gd name="connsiteX194" fmla="*/ 8827643 w 11748700"/>
              <a:gd name="connsiteY194" fmla="*/ 4567666 h 6673820"/>
              <a:gd name="connsiteX195" fmla="*/ 8914316 w 11748700"/>
              <a:gd name="connsiteY195" fmla="*/ 4515663 h 6673820"/>
              <a:gd name="connsiteX196" fmla="*/ 8940318 w 11748700"/>
              <a:gd name="connsiteY196" fmla="*/ 4493994 h 6673820"/>
              <a:gd name="connsiteX197" fmla="*/ 8961986 w 11748700"/>
              <a:gd name="connsiteY197" fmla="*/ 4472326 h 6673820"/>
              <a:gd name="connsiteX198" fmla="*/ 9000989 w 11748700"/>
              <a:gd name="connsiteY198" fmla="*/ 4437657 h 6673820"/>
              <a:gd name="connsiteX199" fmla="*/ 9022657 w 11748700"/>
              <a:gd name="connsiteY199" fmla="*/ 4415989 h 6673820"/>
              <a:gd name="connsiteX200" fmla="*/ 9052993 w 11748700"/>
              <a:gd name="connsiteY200" fmla="*/ 4389987 h 6673820"/>
              <a:gd name="connsiteX201" fmla="*/ 9109330 w 11748700"/>
              <a:gd name="connsiteY201" fmla="*/ 4329316 h 6673820"/>
              <a:gd name="connsiteX202" fmla="*/ 9165668 w 11748700"/>
              <a:gd name="connsiteY202" fmla="*/ 4290313 h 6673820"/>
              <a:gd name="connsiteX203" fmla="*/ 9191670 w 11748700"/>
              <a:gd name="connsiteY203" fmla="*/ 4268645 h 6673820"/>
              <a:gd name="connsiteX204" fmla="*/ 9248007 w 11748700"/>
              <a:gd name="connsiteY204" fmla="*/ 4238309 h 6673820"/>
              <a:gd name="connsiteX205" fmla="*/ 9339014 w 11748700"/>
              <a:gd name="connsiteY205" fmla="*/ 4155970 h 6673820"/>
              <a:gd name="connsiteX206" fmla="*/ 9430020 w 11748700"/>
              <a:gd name="connsiteY206" fmla="*/ 4025960 h 6673820"/>
              <a:gd name="connsiteX207" fmla="*/ 9495025 w 11748700"/>
              <a:gd name="connsiteY207" fmla="*/ 3900284 h 6673820"/>
              <a:gd name="connsiteX208" fmla="*/ 9568697 w 11748700"/>
              <a:gd name="connsiteY208" fmla="*/ 3796277 h 6673820"/>
              <a:gd name="connsiteX209" fmla="*/ 9612034 w 11748700"/>
              <a:gd name="connsiteY209" fmla="*/ 3713937 h 6673820"/>
              <a:gd name="connsiteX210" fmla="*/ 9655370 w 11748700"/>
              <a:gd name="connsiteY210" fmla="*/ 3644599 h 6673820"/>
              <a:gd name="connsiteX211" fmla="*/ 9651037 w 11748700"/>
              <a:gd name="connsiteY211" fmla="*/ 3475587 h 6673820"/>
              <a:gd name="connsiteX212" fmla="*/ 9612034 w 11748700"/>
              <a:gd name="connsiteY212" fmla="*/ 3410582 h 6673820"/>
              <a:gd name="connsiteX213" fmla="*/ 9473357 w 11748700"/>
              <a:gd name="connsiteY213" fmla="*/ 3237236 h 6673820"/>
              <a:gd name="connsiteX214" fmla="*/ 9399685 w 11748700"/>
              <a:gd name="connsiteY214" fmla="*/ 3176565 h 6673820"/>
              <a:gd name="connsiteX215" fmla="*/ 9347681 w 11748700"/>
              <a:gd name="connsiteY215" fmla="*/ 3128895 h 6673820"/>
              <a:gd name="connsiteX216" fmla="*/ 9217672 w 11748700"/>
              <a:gd name="connsiteY216" fmla="*/ 3042222 h 6673820"/>
              <a:gd name="connsiteX217" fmla="*/ 9083329 w 11748700"/>
              <a:gd name="connsiteY217" fmla="*/ 2968550 h 6673820"/>
              <a:gd name="connsiteX218" fmla="*/ 8983655 w 11748700"/>
              <a:gd name="connsiteY218" fmla="*/ 2933881 h 6673820"/>
              <a:gd name="connsiteX219" fmla="*/ 8831977 w 11748700"/>
              <a:gd name="connsiteY219" fmla="*/ 2873210 h 6673820"/>
              <a:gd name="connsiteX220" fmla="*/ 8680299 w 11748700"/>
              <a:gd name="connsiteY220" fmla="*/ 2803871 h 6673820"/>
              <a:gd name="connsiteX221" fmla="*/ 8567624 w 11748700"/>
              <a:gd name="connsiteY221" fmla="*/ 2773536 h 6673820"/>
              <a:gd name="connsiteX222" fmla="*/ 8446282 w 11748700"/>
              <a:gd name="connsiteY222" fmla="*/ 2730199 h 6673820"/>
              <a:gd name="connsiteX223" fmla="*/ 8242601 w 11748700"/>
              <a:gd name="connsiteY223" fmla="*/ 2673862 h 6673820"/>
              <a:gd name="connsiteX224" fmla="*/ 7917577 w 11748700"/>
              <a:gd name="connsiteY224" fmla="*/ 2561187 h 6673820"/>
              <a:gd name="connsiteX225" fmla="*/ 7683560 w 11748700"/>
              <a:gd name="connsiteY225" fmla="*/ 2496182 h 6673820"/>
              <a:gd name="connsiteX226" fmla="*/ 7302199 w 11748700"/>
              <a:gd name="connsiteY226" fmla="*/ 2379173 h 6673820"/>
              <a:gd name="connsiteX227" fmla="*/ 6920838 w 11748700"/>
              <a:gd name="connsiteY227" fmla="*/ 2322836 h 6673820"/>
              <a:gd name="connsiteX228" fmla="*/ 6799495 w 11748700"/>
              <a:gd name="connsiteY228" fmla="*/ 2288167 h 6673820"/>
              <a:gd name="connsiteX229" fmla="*/ 6730157 w 11748700"/>
              <a:gd name="connsiteY229" fmla="*/ 2279500 h 6673820"/>
              <a:gd name="connsiteX230" fmla="*/ 6630483 w 11748700"/>
              <a:gd name="connsiteY230" fmla="*/ 2262165 h 6673820"/>
              <a:gd name="connsiteX231" fmla="*/ 6582813 w 11748700"/>
              <a:gd name="connsiteY231" fmla="*/ 2249164 h 6673820"/>
              <a:gd name="connsiteX232" fmla="*/ 6478805 w 11748700"/>
              <a:gd name="connsiteY232" fmla="*/ 2240497 h 6673820"/>
              <a:gd name="connsiteX233" fmla="*/ 5997770 w 11748700"/>
              <a:gd name="connsiteY233" fmla="*/ 2227496 h 6673820"/>
              <a:gd name="connsiteX234" fmla="*/ 5183044 w 11748700"/>
              <a:gd name="connsiteY234" fmla="*/ 2223162 h 6673820"/>
              <a:gd name="connsiteX235" fmla="*/ 4593668 w 11748700"/>
              <a:gd name="connsiteY235" fmla="*/ 2201494 h 6673820"/>
              <a:gd name="connsiteX236" fmla="*/ 4467992 w 11748700"/>
              <a:gd name="connsiteY236" fmla="*/ 2188493 h 6673820"/>
              <a:gd name="connsiteX237" fmla="*/ 4277311 w 11748700"/>
              <a:gd name="connsiteY237" fmla="*/ 2171158 h 6673820"/>
              <a:gd name="connsiteX238" fmla="*/ 4207973 w 11748700"/>
              <a:gd name="connsiteY238" fmla="*/ 2162491 h 6673820"/>
              <a:gd name="connsiteX239" fmla="*/ 4168970 w 11748700"/>
              <a:gd name="connsiteY239" fmla="*/ 2153824 h 6673820"/>
              <a:gd name="connsiteX240" fmla="*/ 3722604 w 11748700"/>
              <a:gd name="connsiteY240" fmla="*/ 2145156 h 6673820"/>
              <a:gd name="connsiteX241" fmla="*/ 3627264 w 11748700"/>
              <a:gd name="connsiteY241" fmla="*/ 2136489 h 6673820"/>
              <a:gd name="connsiteX242" fmla="*/ 3592595 w 11748700"/>
              <a:gd name="connsiteY242" fmla="*/ 2123488 h 6673820"/>
              <a:gd name="connsiteX243" fmla="*/ 3471253 w 11748700"/>
              <a:gd name="connsiteY243" fmla="*/ 2101820 h 6673820"/>
              <a:gd name="connsiteX244" fmla="*/ 3349911 w 11748700"/>
              <a:gd name="connsiteY244" fmla="*/ 2054150 h 6673820"/>
              <a:gd name="connsiteX245" fmla="*/ 3228568 w 11748700"/>
              <a:gd name="connsiteY245" fmla="*/ 2006480 h 6673820"/>
              <a:gd name="connsiteX246" fmla="*/ 3206900 w 11748700"/>
              <a:gd name="connsiteY246" fmla="*/ 1989145 h 6673820"/>
              <a:gd name="connsiteX247" fmla="*/ 3163564 w 11748700"/>
              <a:gd name="connsiteY247" fmla="*/ 1967477 h 6673820"/>
              <a:gd name="connsiteX248" fmla="*/ 3124561 w 11748700"/>
              <a:gd name="connsiteY248" fmla="*/ 1932808 h 6673820"/>
              <a:gd name="connsiteX249" fmla="*/ 3094225 w 11748700"/>
              <a:gd name="connsiteY249" fmla="*/ 1911139 h 6673820"/>
              <a:gd name="connsiteX250" fmla="*/ 3020553 w 11748700"/>
              <a:gd name="connsiteY250" fmla="*/ 1850468 h 6673820"/>
              <a:gd name="connsiteX251" fmla="*/ 2994551 w 11748700"/>
              <a:gd name="connsiteY251" fmla="*/ 1828800 h 6673820"/>
              <a:gd name="connsiteX252" fmla="*/ 2977217 w 11748700"/>
              <a:gd name="connsiteY252" fmla="*/ 1807132 h 6673820"/>
              <a:gd name="connsiteX253" fmla="*/ 2964216 w 11748700"/>
              <a:gd name="connsiteY253" fmla="*/ 1794131 h 6673820"/>
              <a:gd name="connsiteX254" fmla="*/ 2951215 w 11748700"/>
              <a:gd name="connsiteY254" fmla="*/ 1768129 h 6673820"/>
              <a:gd name="connsiteX255" fmla="*/ 2933880 w 11748700"/>
              <a:gd name="connsiteY255" fmla="*/ 1746461 h 6673820"/>
              <a:gd name="connsiteX256" fmla="*/ 2916546 w 11748700"/>
              <a:gd name="connsiteY256" fmla="*/ 1720459 h 6673820"/>
              <a:gd name="connsiteX257" fmla="*/ 2899211 w 11748700"/>
              <a:gd name="connsiteY257" fmla="*/ 1703124 h 6673820"/>
              <a:gd name="connsiteX258" fmla="*/ 2890544 w 11748700"/>
              <a:gd name="connsiteY258" fmla="*/ 1690123 h 6673820"/>
              <a:gd name="connsiteX259" fmla="*/ 2829873 w 11748700"/>
              <a:gd name="connsiteY259" fmla="*/ 1607784 h 6673820"/>
              <a:gd name="connsiteX260" fmla="*/ 2816872 w 11748700"/>
              <a:gd name="connsiteY260" fmla="*/ 1577448 h 6673820"/>
              <a:gd name="connsiteX261" fmla="*/ 2812538 w 11748700"/>
              <a:gd name="connsiteY261" fmla="*/ 1542779 h 6673820"/>
              <a:gd name="connsiteX262" fmla="*/ 2808204 w 11748700"/>
              <a:gd name="connsiteY262" fmla="*/ 1430104 h 6673820"/>
              <a:gd name="connsiteX263" fmla="*/ 2799537 w 11748700"/>
              <a:gd name="connsiteY263" fmla="*/ 1391101 h 6673820"/>
              <a:gd name="connsiteX264" fmla="*/ 2795203 w 11748700"/>
              <a:gd name="connsiteY264" fmla="*/ 1343431 h 6673820"/>
              <a:gd name="connsiteX265" fmla="*/ 2786536 w 11748700"/>
              <a:gd name="connsiteY265" fmla="*/ 1300095 h 6673820"/>
              <a:gd name="connsiteX266" fmla="*/ 2773535 w 11748700"/>
              <a:gd name="connsiteY266" fmla="*/ 1152751 h 6673820"/>
              <a:gd name="connsiteX267" fmla="*/ 2769202 w 11748700"/>
              <a:gd name="connsiteY267" fmla="*/ 1135416 h 6673820"/>
              <a:gd name="connsiteX268" fmla="*/ 2777869 w 11748700"/>
              <a:gd name="connsiteY268" fmla="*/ 996739 h 6673820"/>
              <a:gd name="connsiteX269" fmla="*/ 2786536 w 11748700"/>
              <a:gd name="connsiteY269" fmla="*/ 966404 h 6673820"/>
              <a:gd name="connsiteX270" fmla="*/ 2812538 w 11748700"/>
              <a:gd name="connsiteY270" fmla="*/ 905733 h 6673820"/>
              <a:gd name="connsiteX271" fmla="*/ 2847207 w 11748700"/>
              <a:gd name="connsiteY271" fmla="*/ 862396 h 6673820"/>
              <a:gd name="connsiteX272" fmla="*/ 2864542 w 11748700"/>
              <a:gd name="connsiteY272" fmla="*/ 840728 h 6673820"/>
              <a:gd name="connsiteX273" fmla="*/ 2881876 w 11748700"/>
              <a:gd name="connsiteY273" fmla="*/ 827727 h 6673820"/>
              <a:gd name="connsiteX274" fmla="*/ 2894877 w 11748700"/>
              <a:gd name="connsiteY274" fmla="*/ 819060 h 6673820"/>
              <a:gd name="connsiteX275" fmla="*/ 2912212 w 11748700"/>
              <a:gd name="connsiteY275" fmla="*/ 801725 h 6673820"/>
              <a:gd name="connsiteX276" fmla="*/ 3003219 w 11748700"/>
              <a:gd name="connsiteY276" fmla="*/ 775723 h 6673820"/>
              <a:gd name="connsiteX277" fmla="*/ 3115893 w 11748700"/>
              <a:gd name="connsiteY277" fmla="*/ 749721 h 6673820"/>
              <a:gd name="connsiteX278" fmla="*/ 3137562 w 11748700"/>
              <a:gd name="connsiteY278" fmla="*/ 741054 h 6673820"/>
              <a:gd name="connsiteX279" fmla="*/ 3163564 w 11748700"/>
              <a:gd name="connsiteY279" fmla="*/ 732387 h 6673820"/>
              <a:gd name="connsiteX280" fmla="*/ 3219901 w 11748700"/>
              <a:gd name="connsiteY280" fmla="*/ 702051 h 6673820"/>
              <a:gd name="connsiteX281" fmla="*/ 3237236 w 11748700"/>
              <a:gd name="connsiteY281" fmla="*/ 689050 h 6673820"/>
              <a:gd name="connsiteX282" fmla="*/ 3293573 w 11748700"/>
              <a:gd name="connsiteY282" fmla="*/ 663048 h 6673820"/>
              <a:gd name="connsiteX283" fmla="*/ 3323909 w 11748700"/>
              <a:gd name="connsiteY283" fmla="*/ 650047 h 6673820"/>
              <a:gd name="connsiteX284" fmla="*/ 3362911 w 11748700"/>
              <a:gd name="connsiteY284" fmla="*/ 641380 h 6673820"/>
              <a:gd name="connsiteX285" fmla="*/ 3488587 w 11748700"/>
              <a:gd name="connsiteY285" fmla="*/ 619712 h 6673820"/>
              <a:gd name="connsiteX286" fmla="*/ 3644599 w 11748700"/>
              <a:gd name="connsiteY286" fmla="*/ 598044 h 6673820"/>
              <a:gd name="connsiteX287" fmla="*/ 3731272 w 11748700"/>
              <a:gd name="connsiteY287" fmla="*/ 589376 h 6673820"/>
              <a:gd name="connsiteX288" fmla="*/ 3809277 w 11748700"/>
              <a:gd name="connsiteY288" fmla="*/ 576375 h 6673820"/>
              <a:gd name="connsiteX289" fmla="*/ 3891617 w 11748700"/>
              <a:gd name="connsiteY289" fmla="*/ 567708 h 6673820"/>
              <a:gd name="connsiteX290" fmla="*/ 4359651 w 11748700"/>
              <a:gd name="connsiteY290" fmla="*/ 533039 h 6673820"/>
              <a:gd name="connsiteX291" fmla="*/ 4428989 w 11748700"/>
              <a:gd name="connsiteY291" fmla="*/ 520038 h 6673820"/>
              <a:gd name="connsiteX292" fmla="*/ 4554665 w 11748700"/>
              <a:gd name="connsiteY292" fmla="*/ 507037 h 6673820"/>
              <a:gd name="connsiteX293" fmla="*/ 4654339 w 11748700"/>
              <a:gd name="connsiteY293" fmla="*/ 485369 h 6673820"/>
              <a:gd name="connsiteX294" fmla="*/ 4758347 w 11748700"/>
              <a:gd name="connsiteY294" fmla="*/ 437699 h 6673820"/>
              <a:gd name="connsiteX295" fmla="*/ 4888356 w 11748700"/>
              <a:gd name="connsiteY295" fmla="*/ 416030 h 6673820"/>
              <a:gd name="connsiteX296" fmla="*/ 5105039 w 11748700"/>
              <a:gd name="connsiteY296" fmla="*/ 364027 h 6673820"/>
              <a:gd name="connsiteX297" fmla="*/ 5209046 w 11748700"/>
              <a:gd name="connsiteY297" fmla="*/ 351026 h 6673820"/>
              <a:gd name="connsiteX298" fmla="*/ 5386726 w 11748700"/>
              <a:gd name="connsiteY298" fmla="*/ 329357 h 6673820"/>
              <a:gd name="connsiteX299" fmla="*/ 5560072 w 11748700"/>
              <a:gd name="connsiteY299" fmla="*/ 320690 h 6673820"/>
              <a:gd name="connsiteX300" fmla="*/ 5742085 w 11748700"/>
              <a:gd name="connsiteY300" fmla="*/ 312023 h 6673820"/>
              <a:gd name="connsiteX301" fmla="*/ 5958767 w 11748700"/>
              <a:gd name="connsiteY301" fmla="*/ 307689 h 6673820"/>
              <a:gd name="connsiteX302" fmla="*/ 6114779 w 11748700"/>
              <a:gd name="connsiteY302" fmla="*/ 303355 h 6673820"/>
              <a:gd name="connsiteX303" fmla="*/ 6270790 w 11748700"/>
              <a:gd name="connsiteY303" fmla="*/ 281687 h 6673820"/>
              <a:gd name="connsiteX304" fmla="*/ 6392132 w 11748700"/>
              <a:gd name="connsiteY304" fmla="*/ 268686 h 6673820"/>
              <a:gd name="connsiteX305" fmla="*/ 6695488 w 11748700"/>
              <a:gd name="connsiteY305" fmla="*/ 260019 h 6673820"/>
              <a:gd name="connsiteX306" fmla="*/ 6764826 w 11748700"/>
              <a:gd name="connsiteY306" fmla="*/ 251352 h 6673820"/>
              <a:gd name="connsiteX307" fmla="*/ 6907837 w 11748700"/>
              <a:gd name="connsiteY307" fmla="*/ 238351 h 6673820"/>
              <a:gd name="connsiteX308" fmla="*/ 6959840 w 11748700"/>
              <a:gd name="connsiteY308" fmla="*/ 229683 h 6673820"/>
              <a:gd name="connsiteX309" fmla="*/ 6998843 w 11748700"/>
              <a:gd name="connsiteY309" fmla="*/ 212349 h 6673820"/>
              <a:gd name="connsiteX310" fmla="*/ 7115852 w 11748700"/>
              <a:gd name="connsiteY310" fmla="*/ 199348 h 6673820"/>
              <a:gd name="connsiteX311" fmla="*/ 7159188 w 11748700"/>
              <a:gd name="connsiteY311" fmla="*/ 186347 h 6673820"/>
              <a:gd name="connsiteX312" fmla="*/ 7189524 w 11748700"/>
              <a:gd name="connsiteY312" fmla="*/ 182013 h 6673820"/>
              <a:gd name="connsiteX313" fmla="*/ 7380204 w 11748700"/>
              <a:gd name="connsiteY313" fmla="*/ 173346 h 6673820"/>
              <a:gd name="connsiteX314" fmla="*/ 7440875 w 11748700"/>
              <a:gd name="connsiteY314" fmla="*/ 164679 h 6673820"/>
              <a:gd name="connsiteX315" fmla="*/ 7466877 w 11748700"/>
              <a:gd name="connsiteY315" fmla="*/ 156011 h 6673820"/>
              <a:gd name="connsiteX316" fmla="*/ 7514548 w 11748700"/>
              <a:gd name="connsiteY316" fmla="*/ 143010 h 6673820"/>
              <a:gd name="connsiteX317" fmla="*/ 7527548 w 11748700"/>
              <a:gd name="connsiteY317" fmla="*/ 134343 h 6673820"/>
              <a:gd name="connsiteX318" fmla="*/ 7570885 w 11748700"/>
              <a:gd name="connsiteY318" fmla="*/ 121342 h 6673820"/>
              <a:gd name="connsiteX319" fmla="*/ 7609888 w 11748700"/>
              <a:gd name="connsiteY319" fmla="*/ 104008 h 6673820"/>
              <a:gd name="connsiteX320" fmla="*/ 7726896 w 11748700"/>
              <a:gd name="connsiteY320" fmla="*/ 82339 h 6673820"/>
              <a:gd name="connsiteX321" fmla="*/ 7752898 w 11748700"/>
              <a:gd name="connsiteY321" fmla="*/ 78006 h 6673820"/>
              <a:gd name="connsiteX322" fmla="*/ 7787567 w 11748700"/>
              <a:gd name="connsiteY322" fmla="*/ 73672 h 6673820"/>
              <a:gd name="connsiteX323" fmla="*/ 7804902 w 11748700"/>
              <a:gd name="connsiteY323" fmla="*/ 69338 h 6673820"/>
              <a:gd name="connsiteX324" fmla="*/ 7913243 w 11748700"/>
              <a:gd name="connsiteY324" fmla="*/ 65005 h 6673820"/>
              <a:gd name="connsiteX325" fmla="*/ 8021584 w 11748700"/>
              <a:gd name="connsiteY325" fmla="*/ 47670 h 6673820"/>
              <a:gd name="connsiteX326" fmla="*/ 8064921 w 11748700"/>
              <a:gd name="connsiteY326" fmla="*/ 34669 h 6673820"/>
              <a:gd name="connsiteX327" fmla="*/ 8099590 w 11748700"/>
              <a:gd name="connsiteY327" fmla="*/ 21668 h 6673820"/>
              <a:gd name="connsiteX328" fmla="*/ 8121258 w 11748700"/>
              <a:gd name="connsiteY328" fmla="*/ 13001 h 6673820"/>
              <a:gd name="connsiteX329" fmla="*/ 8134259 w 11748700"/>
              <a:gd name="connsiteY329" fmla="*/ 8667 h 6673820"/>
              <a:gd name="connsiteX330" fmla="*/ 8155928 w 11748700"/>
              <a:gd name="connsiteY330" fmla="*/ 0 h 6673820"/>
              <a:gd name="connsiteX331" fmla="*/ 8216599 w 11748700"/>
              <a:gd name="connsiteY331" fmla="*/ 4334 h 6673820"/>
              <a:gd name="connsiteX332" fmla="*/ 8238267 w 11748700"/>
              <a:gd name="connsiteY332" fmla="*/ 13001 h 6673820"/>
              <a:gd name="connsiteX333" fmla="*/ 8272936 w 11748700"/>
              <a:gd name="connsiteY333" fmla="*/ 17335 h 6673820"/>
              <a:gd name="connsiteX334" fmla="*/ 8303272 w 11748700"/>
              <a:gd name="connsiteY334" fmla="*/ 30336 h 6673820"/>
              <a:gd name="connsiteX335" fmla="*/ 8337941 w 11748700"/>
              <a:gd name="connsiteY335" fmla="*/ 34669 h 6673820"/>
              <a:gd name="connsiteX336" fmla="*/ 8476618 w 11748700"/>
              <a:gd name="connsiteY336" fmla="*/ 43337 h 6673820"/>
              <a:gd name="connsiteX337" fmla="*/ 8576292 w 11748700"/>
              <a:gd name="connsiteY337" fmla="*/ 47670 h 6673820"/>
              <a:gd name="connsiteX338" fmla="*/ 8671632 w 11748700"/>
              <a:gd name="connsiteY338" fmla="*/ 69338 h 6673820"/>
              <a:gd name="connsiteX339" fmla="*/ 8762639 w 11748700"/>
              <a:gd name="connsiteY339" fmla="*/ 78006 h 6673820"/>
              <a:gd name="connsiteX340" fmla="*/ 8892648 w 11748700"/>
              <a:gd name="connsiteY340" fmla="*/ 104008 h 6673820"/>
              <a:gd name="connsiteX341" fmla="*/ 8948985 w 11748700"/>
              <a:gd name="connsiteY341" fmla="*/ 117009 h 6673820"/>
              <a:gd name="connsiteX342" fmla="*/ 9187336 w 11748700"/>
              <a:gd name="connsiteY342" fmla="*/ 156011 h 6673820"/>
              <a:gd name="connsiteX343" fmla="*/ 9282676 w 11748700"/>
              <a:gd name="connsiteY343" fmla="*/ 173346 h 6673820"/>
              <a:gd name="connsiteX344" fmla="*/ 9404019 w 11748700"/>
              <a:gd name="connsiteY344" fmla="*/ 186347 h 6673820"/>
              <a:gd name="connsiteX345" fmla="*/ 9464690 w 11748700"/>
              <a:gd name="connsiteY345" fmla="*/ 195014 h 6673820"/>
              <a:gd name="connsiteX346" fmla="*/ 9698707 w 11748700"/>
              <a:gd name="connsiteY346" fmla="*/ 216683 h 6673820"/>
              <a:gd name="connsiteX347" fmla="*/ 9785380 w 11748700"/>
              <a:gd name="connsiteY347" fmla="*/ 229683 h 6673820"/>
              <a:gd name="connsiteX348" fmla="*/ 9885054 w 11748700"/>
              <a:gd name="connsiteY348" fmla="*/ 251352 h 6673820"/>
              <a:gd name="connsiteX349" fmla="*/ 9958726 w 11748700"/>
              <a:gd name="connsiteY349" fmla="*/ 255685 h 6673820"/>
              <a:gd name="connsiteX350" fmla="*/ 10114737 w 11748700"/>
              <a:gd name="connsiteY350" fmla="*/ 260019 h 6673820"/>
              <a:gd name="connsiteX351" fmla="*/ 10205744 w 11748700"/>
              <a:gd name="connsiteY351" fmla="*/ 273020 h 6673820"/>
              <a:gd name="connsiteX352" fmla="*/ 10357421 w 11748700"/>
              <a:gd name="connsiteY352" fmla="*/ 281687 h 6673820"/>
              <a:gd name="connsiteX353" fmla="*/ 10405092 w 11748700"/>
              <a:gd name="connsiteY353" fmla="*/ 286021 h 6673820"/>
              <a:gd name="connsiteX354" fmla="*/ 10452762 w 11748700"/>
              <a:gd name="connsiteY354" fmla="*/ 299022 h 6673820"/>
              <a:gd name="connsiteX355" fmla="*/ 10483097 w 11748700"/>
              <a:gd name="connsiteY355" fmla="*/ 303355 h 6673820"/>
              <a:gd name="connsiteX356" fmla="*/ 10552436 w 11748700"/>
              <a:gd name="connsiteY356" fmla="*/ 312023 h 6673820"/>
              <a:gd name="connsiteX357" fmla="*/ 10634775 w 11748700"/>
              <a:gd name="connsiteY357" fmla="*/ 333691 h 6673820"/>
              <a:gd name="connsiteX358" fmla="*/ 10717114 w 11748700"/>
              <a:gd name="connsiteY358" fmla="*/ 342358 h 6673820"/>
              <a:gd name="connsiteX359" fmla="*/ 10773452 w 11748700"/>
              <a:gd name="connsiteY359" fmla="*/ 364027 h 6673820"/>
              <a:gd name="connsiteX360" fmla="*/ 10842790 w 11748700"/>
              <a:gd name="connsiteY360" fmla="*/ 385695 h 6673820"/>
              <a:gd name="connsiteX361" fmla="*/ 10903461 w 11748700"/>
              <a:gd name="connsiteY361" fmla="*/ 390028 h 6673820"/>
              <a:gd name="connsiteX362" fmla="*/ 10981467 w 11748700"/>
              <a:gd name="connsiteY362" fmla="*/ 424698 h 6673820"/>
              <a:gd name="connsiteX363" fmla="*/ 11050805 w 11748700"/>
              <a:gd name="connsiteY363" fmla="*/ 442032 h 6673820"/>
              <a:gd name="connsiteX364" fmla="*/ 11133145 w 11748700"/>
              <a:gd name="connsiteY364" fmla="*/ 476701 h 6673820"/>
              <a:gd name="connsiteX365" fmla="*/ 11154813 w 11748700"/>
              <a:gd name="connsiteY365" fmla="*/ 485369 h 6673820"/>
              <a:gd name="connsiteX366" fmla="*/ 11232819 w 11748700"/>
              <a:gd name="connsiteY366" fmla="*/ 533039 h 6673820"/>
              <a:gd name="connsiteX367" fmla="*/ 11258820 w 11748700"/>
              <a:gd name="connsiteY367" fmla="*/ 554707 h 6673820"/>
              <a:gd name="connsiteX368" fmla="*/ 11328159 w 11748700"/>
              <a:gd name="connsiteY368" fmla="*/ 645714 h 6673820"/>
              <a:gd name="connsiteX369" fmla="*/ 11371495 w 11748700"/>
              <a:gd name="connsiteY369" fmla="*/ 754055 h 6673820"/>
              <a:gd name="connsiteX370" fmla="*/ 11397497 w 11748700"/>
              <a:gd name="connsiteY370" fmla="*/ 806059 h 6673820"/>
              <a:gd name="connsiteX371" fmla="*/ 11427833 w 11748700"/>
              <a:gd name="connsiteY371" fmla="*/ 931735 h 6673820"/>
              <a:gd name="connsiteX372" fmla="*/ 11458168 w 11748700"/>
              <a:gd name="connsiteY372" fmla="*/ 1014074 h 6673820"/>
              <a:gd name="connsiteX373" fmla="*/ 11462502 w 11748700"/>
              <a:gd name="connsiteY373" fmla="*/ 1087746 h 6673820"/>
              <a:gd name="connsiteX374" fmla="*/ 11475503 w 11748700"/>
              <a:gd name="connsiteY374" fmla="*/ 1126749 h 6673820"/>
              <a:gd name="connsiteX375" fmla="*/ 11488504 w 11748700"/>
              <a:gd name="connsiteY375" fmla="*/ 1330430 h 6673820"/>
              <a:gd name="connsiteX376" fmla="*/ 11523173 w 11748700"/>
              <a:gd name="connsiteY376" fmla="*/ 1677122 h 6673820"/>
              <a:gd name="connsiteX377" fmla="*/ 11518839 w 11748700"/>
              <a:gd name="connsiteY377" fmla="*/ 1954476 h 6673820"/>
              <a:gd name="connsiteX378" fmla="*/ 11510172 w 11748700"/>
              <a:gd name="connsiteY378" fmla="*/ 2084485 h 6673820"/>
              <a:gd name="connsiteX379" fmla="*/ 11518839 w 11748700"/>
              <a:gd name="connsiteY379" fmla="*/ 2283833 h 6673820"/>
              <a:gd name="connsiteX380" fmla="*/ 11583844 w 11748700"/>
              <a:gd name="connsiteY380" fmla="*/ 2379173 h 6673820"/>
              <a:gd name="connsiteX381" fmla="*/ 11605512 w 11748700"/>
              <a:gd name="connsiteY381" fmla="*/ 2439845 h 6673820"/>
              <a:gd name="connsiteX382" fmla="*/ 11609846 w 11748700"/>
              <a:gd name="connsiteY382" fmla="*/ 2487515 h 6673820"/>
              <a:gd name="connsiteX383" fmla="*/ 11622847 w 11748700"/>
              <a:gd name="connsiteY383" fmla="*/ 2556853 h 6673820"/>
              <a:gd name="connsiteX384" fmla="*/ 11618513 w 11748700"/>
              <a:gd name="connsiteY384" fmla="*/ 2786537 h 6673820"/>
              <a:gd name="connsiteX385" fmla="*/ 11614180 w 11748700"/>
              <a:gd name="connsiteY385" fmla="*/ 3089892 h 6673820"/>
              <a:gd name="connsiteX386" fmla="*/ 11596845 w 11748700"/>
              <a:gd name="connsiteY386" fmla="*/ 3211234 h 6673820"/>
              <a:gd name="connsiteX387" fmla="*/ 11583844 w 11748700"/>
              <a:gd name="connsiteY387" fmla="*/ 3328243 h 6673820"/>
              <a:gd name="connsiteX388" fmla="*/ 11575177 w 11748700"/>
              <a:gd name="connsiteY388" fmla="*/ 3423583 h 6673820"/>
              <a:gd name="connsiteX389" fmla="*/ 11562176 w 11748700"/>
              <a:gd name="connsiteY389" fmla="*/ 3666267 h 6673820"/>
              <a:gd name="connsiteX390" fmla="*/ 11575177 w 11748700"/>
              <a:gd name="connsiteY390" fmla="*/ 4025960 h 6673820"/>
              <a:gd name="connsiteX391" fmla="*/ 11592511 w 11748700"/>
              <a:gd name="connsiteY391" fmla="*/ 4108300 h 6673820"/>
              <a:gd name="connsiteX392" fmla="*/ 11631514 w 11748700"/>
              <a:gd name="connsiteY392" fmla="*/ 4333649 h 6673820"/>
              <a:gd name="connsiteX393" fmla="*/ 11653183 w 11748700"/>
              <a:gd name="connsiteY393" fmla="*/ 4411655 h 6673820"/>
              <a:gd name="connsiteX394" fmla="*/ 11666184 w 11748700"/>
              <a:gd name="connsiteY394" fmla="*/ 4498328 h 6673820"/>
              <a:gd name="connsiteX395" fmla="*/ 11674851 w 11748700"/>
              <a:gd name="connsiteY395" fmla="*/ 4541664 h 6673820"/>
              <a:gd name="connsiteX396" fmla="*/ 11687852 w 11748700"/>
              <a:gd name="connsiteY396" fmla="*/ 4658673 h 6673820"/>
              <a:gd name="connsiteX397" fmla="*/ 11692185 w 11748700"/>
              <a:gd name="connsiteY397" fmla="*/ 4715010 h 6673820"/>
              <a:gd name="connsiteX398" fmla="*/ 11700853 w 11748700"/>
              <a:gd name="connsiteY398" fmla="*/ 4771348 h 6673820"/>
              <a:gd name="connsiteX399" fmla="*/ 11709520 w 11748700"/>
              <a:gd name="connsiteY399" fmla="*/ 4923026 h 6673820"/>
              <a:gd name="connsiteX400" fmla="*/ 11718187 w 11748700"/>
              <a:gd name="connsiteY400" fmla="*/ 4983697 h 6673820"/>
              <a:gd name="connsiteX401" fmla="*/ 11726855 w 11748700"/>
              <a:gd name="connsiteY401" fmla="*/ 5079037 h 6673820"/>
              <a:gd name="connsiteX402" fmla="*/ 11731188 w 11748700"/>
              <a:gd name="connsiteY402" fmla="*/ 5105039 h 6673820"/>
              <a:gd name="connsiteX403" fmla="*/ 11744189 w 11748700"/>
              <a:gd name="connsiteY403" fmla="*/ 5230715 h 6673820"/>
              <a:gd name="connsiteX404" fmla="*/ 11726855 w 11748700"/>
              <a:gd name="connsiteY404" fmla="*/ 5690082 h 6673820"/>
              <a:gd name="connsiteX405" fmla="*/ 11687852 w 11748700"/>
              <a:gd name="connsiteY405" fmla="*/ 5785422 h 6673820"/>
              <a:gd name="connsiteX406" fmla="*/ 11670517 w 11748700"/>
              <a:gd name="connsiteY406" fmla="*/ 5815757 h 6673820"/>
              <a:gd name="connsiteX407" fmla="*/ 11601179 w 11748700"/>
              <a:gd name="connsiteY407" fmla="*/ 5859094 h 6673820"/>
              <a:gd name="connsiteX408" fmla="*/ 11458168 w 11748700"/>
              <a:gd name="connsiteY408" fmla="*/ 5919765 h 6673820"/>
              <a:gd name="connsiteX409" fmla="*/ 11401831 w 11748700"/>
              <a:gd name="connsiteY409" fmla="*/ 5963101 h 6673820"/>
              <a:gd name="connsiteX410" fmla="*/ 11297823 w 11748700"/>
              <a:gd name="connsiteY410" fmla="*/ 6032440 h 6673820"/>
              <a:gd name="connsiteX411" fmla="*/ 11258820 w 11748700"/>
              <a:gd name="connsiteY411" fmla="*/ 6075776 h 6673820"/>
              <a:gd name="connsiteX412" fmla="*/ 11198149 w 11748700"/>
              <a:gd name="connsiteY412" fmla="*/ 6123446 h 6673820"/>
              <a:gd name="connsiteX413" fmla="*/ 11098475 w 11748700"/>
              <a:gd name="connsiteY413" fmla="*/ 6210119 h 6673820"/>
              <a:gd name="connsiteX414" fmla="*/ 10942464 w 11748700"/>
              <a:gd name="connsiteY414" fmla="*/ 6327128 h 6673820"/>
              <a:gd name="connsiteX415" fmla="*/ 10634775 w 11748700"/>
              <a:gd name="connsiteY415" fmla="*/ 6461471 h 6673820"/>
              <a:gd name="connsiteX416" fmla="*/ 10461429 w 11748700"/>
              <a:gd name="connsiteY416" fmla="*/ 6478806 h 6673820"/>
              <a:gd name="connsiteX417" fmla="*/ 10041065 w 11748700"/>
              <a:gd name="connsiteY417" fmla="*/ 6487473 h 6673820"/>
              <a:gd name="connsiteX418" fmla="*/ 9967393 w 11748700"/>
              <a:gd name="connsiteY418" fmla="*/ 6491807 h 6673820"/>
              <a:gd name="connsiteX419" fmla="*/ 9885054 w 11748700"/>
              <a:gd name="connsiteY419" fmla="*/ 6509141 h 6673820"/>
              <a:gd name="connsiteX420" fmla="*/ 9798381 w 11748700"/>
              <a:gd name="connsiteY420" fmla="*/ 6522142 h 6673820"/>
              <a:gd name="connsiteX421" fmla="*/ 9681372 w 11748700"/>
              <a:gd name="connsiteY421" fmla="*/ 6548144 h 6673820"/>
              <a:gd name="connsiteX422" fmla="*/ 9486358 w 11748700"/>
              <a:gd name="connsiteY422" fmla="*/ 6574146 h 6673820"/>
              <a:gd name="connsiteX423" fmla="*/ 9278343 w 11748700"/>
              <a:gd name="connsiteY423" fmla="*/ 6613149 h 6673820"/>
              <a:gd name="connsiteX424" fmla="*/ 9209004 w 11748700"/>
              <a:gd name="connsiteY424" fmla="*/ 6630483 h 6673820"/>
              <a:gd name="connsiteX425" fmla="*/ 8775639 w 11748700"/>
              <a:gd name="connsiteY425" fmla="*/ 6647818 h 6673820"/>
              <a:gd name="connsiteX426" fmla="*/ 8463617 w 11748700"/>
              <a:gd name="connsiteY426" fmla="*/ 6656485 h 6673820"/>
              <a:gd name="connsiteX427" fmla="*/ 8368276 w 11748700"/>
              <a:gd name="connsiteY427" fmla="*/ 6660819 h 6673820"/>
              <a:gd name="connsiteX428" fmla="*/ 8216599 w 11748700"/>
              <a:gd name="connsiteY428" fmla="*/ 6665153 h 6673820"/>
              <a:gd name="connsiteX429" fmla="*/ 7848239 w 11748700"/>
              <a:gd name="connsiteY429" fmla="*/ 6656485 h 6673820"/>
              <a:gd name="connsiteX430" fmla="*/ 7800568 w 11748700"/>
              <a:gd name="connsiteY430" fmla="*/ 6652152 h 6673820"/>
              <a:gd name="connsiteX431" fmla="*/ 7748565 w 11748700"/>
              <a:gd name="connsiteY431" fmla="*/ 6643484 h 6673820"/>
              <a:gd name="connsiteX432" fmla="*/ 7614221 w 11748700"/>
              <a:gd name="connsiteY432" fmla="*/ 6634817 h 6673820"/>
              <a:gd name="connsiteX433" fmla="*/ 7432208 w 11748700"/>
              <a:gd name="connsiteY433" fmla="*/ 6600148 h 6673820"/>
              <a:gd name="connsiteX434" fmla="*/ 7319533 w 11748700"/>
              <a:gd name="connsiteY434" fmla="*/ 6574146 h 6673820"/>
              <a:gd name="connsiteX435" fmla="*/ 7276197 w 11748700"/>
              <a:gd name="connsiteY435" fmla="*/ 6569812 h 6673820"/>
              <a:gd name="connsiteX436" fmla="*/ 7011844 w 11748700"/>
              <a:gd name="connsiteY436" fmla="*/ 6548144 h 6673820"/>
              <a:gd name="connsiteX437" fmla="*/ 6925171 w 11748700"/>
              <a:gd name="connsiteY437" fmla="*/ 6565479 h 6673820"/>
              <a:gd name="connsiteX438" fmla="*/ 6912170 w 11748700"/>
              <a:gd name="connsiteY438" fmla="*/ 6569812 h 6673820"/>
              <a:gd name="connsiteX439" fmla="*/ 6890502 w 11748700"/>
              <a:gd name="connsiteY439" fmla="*/ 6582813 h 6673820"/>
              <a:gd name="connsiteX440" fmla="*/ 6795162 w 11748700"/>
              <a:gd name="connsiteY440" fmla="*/ 6634817 h 6673820"/>
              <a:gd name="connsiteX441" fmla="*/ 6691154 w 11748700"/>
              <a:gd name="connsiteY441" fmla="*/ 6643484 h 6673820"/>
              <a:gd name="connsiteX442" fmla="*/ 6617482 w 11748700"/>
              <a:gd name="connsiteY442" fmla="*/ 6656485 h 6673820"/>
              <a:gd name="connsiteX443" fmla="*/ 6582813 w 11748700"/>
              <a:gd name="connsiteY443" fmla="*/ 6665153 h 6673820"/>
              <a:gd name="connsiteX444" fmla="*/ 6548144 w 11748700"/>
              <a:gd name="connsiteY444" fmla="*/ 6669486 h 6673820"/>
              <a:gd name="connsiteX445" fmla="*/ 6517808 w 11748700"/>
              <a:gd name="connsiteY445" fmla="*/ 6673820 h 6673820"/>
              <a:gd name="connsiteX446" fmla="*/ 6015105 w 11748700"/>
              <a:gd name="connsiteY446" fmla="*/ 6669486 h 6673820"/>
              <a:gd name="connsiteX447" fmla="*/ 5915431 w 11748700"/>
              <a:gd name="connsiteY447" fmla="*/ 6647818 h 6673820"/>
              <a:gd name="connsiteX448" fmla="*/ 5538403 w 11748700"/>
              <a:gd name="connsiteY448" fmla="*/ 6652152 h 6673820"/>
              <a:gd name="connsiteX449" fmla="*/ 5196045 w 11748700"/>
              <a:gd name="connsiteY449" fmla="*/ 6634817 h 6673820"/>
              <a:gd name="connsiteX450" fmla="*/ 4489660 w 11748700"/>
              <a:gd name="connsiteY450" fmla="*/ 6608815 h 6673820"/>
              <a:gd name="connsiteX451" fmla="*/ 4311981 w 11748700"/>
              <a:gd name="connsiteY451" fmla="*/ 6582813 h 6673820"/>
              <a:gd name="connsiteX452" fmla="*/ 4090965 w 11748700"/>
              <a:gd name="connsiteY452" fmla="*/ 6552478 h 6673820"/>
              <a:gd name="connsiteX453" fmla="*/ 3999958 w 11748700"/>
              <a:gd name="connsiteY453" fmla="*/ 6513475 h 6673820"/>
              <a:gd name="connsiteX454" fmla="*/ 3666267 w 11748700"/>
              <a:gd name="connsiteY454" fmla="*/ 6448470 h 6673820"/>
              <a:gd name="connsiteX455" fmla="*/ 3588261 w 11748700"/>
              <a:gd name="connsiteY455" fmla="*/ 6439803 h 6673820"/>
              <a:gd name="connsiteX456" fmla="*/ 3336910 w 11748700"/>
              <a:gd name="connsiteY456" fmla="*/ 6405134 h 6673820"/>
              <a:gd name="connsiteX457" fmla="*/ 3003219 w 11748700"/>
              <a:gd name="connsiteY457" fmla="*/ 6340129 h 6673820"/>
              <a:gd name="connsiteX458" fmla="*/ 2825539 w 11748700"/>
              <a:gd name="connsiteY458" fmla="*/ 6309793 h 6673820"/>
              <a:gd name="connsiteX459" fmla="*/ 2678195 w 11748700"/>
              <a:gd name="connsiteY459" fmla="*/ 6288125 h 6673820"/>
              <a:gd name="connsiteX460" fmla="*/ 2500515 w 11748700"/>
              <a:gd name="connsiteY460" fmla="*/ 6305460 h 6673820"/>
              <a:gd name="connsiteX461" fmla="*/ 2439844 w 11748700"/>
              <a:gd name="connsiteY461" fmla="*/ 6314127 h 6673820"/>
              <a:gd name="connsiteX462" fmla="*/ 2244830 w 11748700"/>
              <a:gd name="connsiteY462" fmla="*/ 6361797 h 6673820"/>
              <a:gd name="connsiteX463" fmla="*/ 2088819 w 11748700"/>
              <a:gd name="connsiteY463" fmla="*/ 6383465 h 6673820"/>
              <a:gd name="connsiteX464" fmla="*/ 2015147 w 11748700"/>
              <a:gd name="connsiteY464" fmla="*/ 6400800 h 6673820"/>
              <a:gd name="connsiteX465" fmla="*/ 1950142 w 11748700"/>
              <a:gd name="connsiteY465" fmla="*/ 6409467 h 6673820"/>
              <a:gd name="connsiteX466" fmla="*/ 1815799 w 11748700"/>
              <a:gd name="connsiteY466" fmla="*/ 6444137 h 6673820"/>
              <a:gd name="connsiteX467" fmla="*/ 1681456 w 11748700"/>
              <a:gd name="connsiteY467" fmla="*/ 6452804 h 6673820"/>
              <a:gd name="connsiteX468" fmla="*/ 1473440 w 11748700"/>
              <a:gd name="connsiteY468" fmla="*/ 6431136 h 6673820"/>
              <a:gd name="connsiteX469" fmla="*/ 1369433 w 11748700"/>
              <a:gd name="connsiteY469" fmla="*/ 6418135 h 6673820"/>
              <a:gd name="connsiteX470" fmla="*/ 1287093 w 11748700"/>
              <a:gd name="connsiteY470" fmla="*/ 6405134 h 6673820"/>
              <a:gd name="connsiteX471" fmla="*/ 1239423 w 11748700"/>
              <a:gd name="connsiteY471" fmla="*/ 6396466 h 6673820"/>
              <a:gd name="connsiteX472" fmla="*/ 1165751 w 11748700"/>
              <a:gd name="connsiteY472" fmla="*/ 6370464 h 6673820"/>
              <a:gd name="connsiteX473" fmla="*/ 1053076 w 11748700"/>
              <a:gd name="connsiteY473" fmla="*/ 6335795 h 6673820"/>
              <a:gd name="connsiteX474" fmla="*/ 892731 w 11748700"/>
              <a:gd name="connsiteY474" fmla="*/ 6244789 h 6673820"/>
              <a:gd name="connsiteX475" fmla="*/ 858062 w 11748700"/>
              <a:gd name="connsiteY475" fmla="*/ 6218787 h 6673820"/>
              <a:gd name="connsiteX476" fmla="*/ 775723 w 11748700"/>
              <a:gd name="connsiteY476" fmla="*/ 6149448 h 6673820"/>
              <a:gd name="connsiteX477" fmla="*/ 719385 w 11748700"/>
              <a:gd name="connsiteY477" fmla="*/ 6023773 h 6673820"/>
              <a:gd name="connsiteX478" fmla="*/ 654381 w 11748700"/>
              <a:gd name="connsiteY478" fmla="*/ 5950101 h 6673820"/>
              <a:gd name="connsiteX479" fmla="*/ 628379 w 11748700"/>
              <a:gd name="connsiteY479" fmla="*/ 5893763 h 6673820"/>
              <a:gd name="connsiteX480" fmla="*/ 576375 w 11748700"/>
              <a:gd name="connsiteY480" fmla="*/ 5802756 h 6673820"/>
              <a:gd name="connsiteX481" fmla="*/ 489702 w 11748700"/>
              <a:gd name="connsiteY481" fmla="*/ 5620743 h 6673820"/>
              <a:gd name="connsiteX482" fmla="*/ 476701 w 11748700"/>
              <a:gd name="connsiteY482" fmla="*/ 5551405 h 6673820"/>
              <a:gd name="connsiteX483" fmla="*/ 372693 w 11748700"/>
              <a:gd name="connsiteY483" fmla="*/ 5317388 h 6673820"/>
              <a:gd name="connsiteX484" fmla="*/ 359693 w 11748700"/>
              <a:gd name="connsiteY484" fmla="*/ 5269718 h 6673820"/>
              <a:gd name="connsiteX485" fmla="*/ 329357 w 11748700"/>
              <a:gd name="connsiteY485" fmla="*/ 5183045 h 6673820"/>
              <a:gd name="connsiteX486" fmla="*/ 281687 w 11748700"/>
              <a:gd name="connsiteY486" fmla="*/ 5083371 h 6673820"/>
              <a:gd name="connsiteX487" fmla="*/ 251351 w 11748700"/>
              <a:gd name="connsiteY487" fmla="*/ 5009699 h 6673820"/>
              <a:gd name="connsiteX488" fmla="*/ 238350 w 11748700"/>
              <a:gd name="connsiteY488" fmla="*/ 4970696 h 6673820"/>
              <a:gd name="connsiteX489" fmla="*/ 212348 w 11748700"/>
              <a:gd name="connsiteY489" fmla="*/ 4936027 h 6673820"/>
              <a:gd name="connsiteX490" fmla="*/ 177679 w 11748700"/>
              <a:gd name="connsiteY490" fmla="*/ 4849354 h 6673820"/>
              <a:gd name="connsiteX491" fmla="*/ 125675 w 11748700"/>
              <a:gd name="connsiteY491" fmla="*/ 4745346 h 6673820"/>
              <a:gd name="connsiteX492" fmla="*/ 99674 w 11748700"/>
              <a:gd name="connsiteY492" fmla="*/ 4654339 h 6673820"/>
              <a:gd name="connsiteX493" fmla="*/ 73672 w 11748700"/>
              <a:gd name="connsiteY493" fmla="*/ 4602336 h 6673820"/>
              <a:gd name="connsiteX494" fmla="*/ 69338 w 11748700"/>
              <a:gd name="connsiteY494" fmla="*/ 4580667 h 6673820"/>
              <a:gd name="connsiteX495" fmla="*/ 47670 w 11748700"/>
              <a:gd name="connsiteY495" fmla="*/ 4537331 h 6673820"/>
              <a:gd name="connsiteX496" fmla="*/ 39002 w 11748700"/>
              <a:gd name="connsiteY496" fmla="*/ 4515663 h 6673820"/>
              <a:gd name="connsiteX497" fmla="*/ 34669 w 11748700"/>
              <a:gd name="connsiteY497" fmla="*/ 4493994 h 6673820"/>
              <a:gd name="connsiteX498" fmla="*/ 30335 w 11748700"/>
              <a:gd name="connsiteY498" fmla="*/ 4450658 h 6673820"/>
              <a:gd name="connsiteX499" fmla="*/ 21668 w 11748700"/>
              <a:gd name="connsiteY499" fmla="*/ 4428990 h 6673820"/>
              <a:gd name="connsiteX500" fmla="*/ 13001 w 11748700"/>
              <a:gd name="connsiteY500" fmla="*/ 4359651 h 6673820"/>
              <a:gd name="connsiteX501" fmla="*/ 0 w 11748700"/>
              <a:gd name="connsiteY501" fmla="*/ 4238309 h 6673820"/>
              <a:gd name="connsiteX502" fmla="*/ 4333 w 11748700"/>
              <a:gd name="connsiteY502" fmla="*/ 4025960 h 6673820"/>
              <a:gd name="connsiteX503" fmla="*/ 13001 w 11748700"/>
              <a:gd name="connsiteY503" fmla="*/ 3999958 h 6673820"/>
              <a:gd name="connsiteX504" fmla="*/ 17334 w 11748700"/>
              <a:gd name="connsiteY504" fmla="*/ 3973956 h 6673820"/>
              <a:gd name="connsiteX505" fmla="*/ 26002 w 11748700"/>
              <a:gd name="connsiteY505" fmla="*/ 3930620 h 6673820"/>
              <a:gd name="connsiteX506" fmla="*/ 34669 w 11748700"/>
              <a:gd name="connsiteY506" fmla="*/ 3878616 h 6673820"/>
              <a:gd name="connsiteX507" fmla="*/ 43336 w 11748700"/>
              <a:gd name="connsiteY507" fmla="*/ 3861282 h 6673820"/>
              <a:gd name="connsiteX508" fmla="*/ 47670 w 11748700"/>
              <a:gd name="connsiteY508" fmla="*/ 3843947 h 6673820"/>
              <a:gd name="connsiteX509" fmla="*/ 56337 w 11748700"/>
              <a:gd name="connsiteY509" fmla="*/ 3826612 h 6673820"/>
              <a:gd name="connsiteX510" fmla="*/ 69338 w 11748700"/>
              <a:gd name="connsiteY510" fmla="*/ 3787610 h 6673820"/>
              <a:gd name="connsiteX511" fmla="*/ 78005 w 11748700"/>
              <a:gd name="connsiteY511" fmla="*/ 3770275 h 6673820"/>
              <a:gd name="connsiteX512" fmla="*/ 95340 w 11748700"/>
              <a:gd name="connsiteY512" fmla="*/ 3718271 h 6673820"/>
              <a:gd name="connsiteX513" fmla="*/ 104007 w 11748700"/>
              <a:gd name="connsiteY513" fmla="*/ 3696603 h 6673820"/>
              <a:gd name="connsiteX514" fmla="*/ 151677 w 11748700"/>
              <a:gd name="connsiteY514" fmla="*/ 3657600 h 6673820"/>
              <a:gd name="connsiteX515" fmla="*/ 294688 w 11748700"/>
              <a:gd name="connsiteY515" fmla="*/ 3661934 h 6673820"/>
              <a:gd name="connsiteX516" fmla="*/ 359693 w 11748700"/>
              <a:gd name="connsiteY516" fmla="*/ 3692269 h 6673820"/>
              <a:gd name="connsiteX517" fmla="*/ 377027 w 11748700"/>
              <a:gd name="connsiteY517" fmla="*/ 3709604 h 6673820"/>
              <a:gd name="connsiteX518" fmla="*/ 437698 w 11748700"/>
              <a:gd name="connsiteY518" fmla="*/ 3726938 h 6673820"/>
              <a:gd name="connsiteX519" fmla="*/ 446366 w 11748700"/>
              <a:gd name="connsiteY519" fmla="*/ 3731272 h 6673820"/>
              <a:gd name="connsiteX520" fmla="*/ 437698 w 11748700"/>
              <a:gd name="connsiteY520" fmla="*/ 3765941 h 6673820"/>
              <a:gd name="connsiteX0" fmla="*/ 125675 w 11748700"/>
              <a:gd name="connsiteY0" fmla="*/ 1456106 h 6673820"/>
              <a:gd name="connsiteX1" fmla="*/ 82339 w 11748700"/>
              <a:gd name="connsiteY1" fmla="*/ 1668455 h 6673820"/>
              <a:gd name="connsiteX2" fmla="*/ 104007 w 11748700"/>
              <a:gd name="connsiteY2" fmla="*/ 2088819 h 6673820"/>
              <a:gd name="connsiteX3" fmla="*/ 125675 w 11748700"/>
              <a:gd name="connsiteY3" fmla="*/ 2127822 h 6673820"/>
              <a:gd name="connsiteX4" fmla="*/ 121342 w 11748700"/>
              <a:gd name="connsiteY4" fmla="*/ 2275166 h 6673820"/>
              <a:gd name="connsiteX5" fmla="*/ 160345 w 11748700"/>
              <a:gd name="connsiteY5" fmla="*/ 2435511 h 6673820"/>
              <a:gd name="connsiteX6" fmla="*/ 177679 w 11748700"/>
              <a:gd name="connsiteY6" fmla="*/ 2478847 h 6673820"/>
              <a:gd name="connsiteX7" fmla="*/ 182013 w 11748700"/>
              <a:gd name="connsiteY7" fmla="*/ 2500516 h 6673820"/>
              <a:gd name="connsiteX8" fmla="*/ 195014 w 11748700"/>
              <a:gd name="connsiteY8" fmla="*/ 2556853 h 6673820"/>
              <a:gd name="connsiteX9" fmla="*/ 212348 w 11748700"/>
              <a:gd name="connsiteY9" fmla="*/ 2643526 h 6673820"/>
              <a:gd name="connsiteX10" fmla="*/ 251351 w 11748700"/>
              <a:gd name="connsiteY10" fmla="*/ 2790870 h 6673820"/>
              <a:gd name="connsiteX11" fmla="*/ 290354 w 11748700"/>
              <a:gd name="connsiteY11" fmla="*/ 2916546 h 6673820"/>
              <a:gd name="connsiteX12" fmla="*/ 325023 w 11748700"/>
              <a:gd name="connsiteY12" fmla="*/ 3089892 h 6673820"/>
              <a:gd name="connsiteX13" fmla="*/ 338024 w 11748700"/>
              <a:gd name="connsiteY13" fmla="*/ 3193900 h 6673820"/>
              <a:gd name="connsiteX14" fmla="*/ 346692 w 11748700"/>
              <a:gd name="connsiteY14" fmla="*/ 3609930 h 6673820"/>
              <a:gd name="connsiteX15" fmla="*/ 507037 w 11748700"/>
              <a:gd name="connsiteY15" fmla="*/ 3861282 h 6673820"/>
              <a:gd name="connsiteX16" fmla="*/ 615378 w 11748700"/>
              <a:gd name="connsiteY16" fmla="*/ 4008626 h 6673820"/>
              <a:gd name="connsiteX17" fmla="*/ 710718 w 11748700"/>
              <a:gd name="connsiteY17" fmla="*/ 4164637 h 6673820"/>
              <a:gd name="connsiteX18" fmla="*/ 992405 w 11748700"/>
              <a:gd name="connsiteY18" fmla="*/ 4428990 h 6673820"/>
              <a:gd name="connsiteX19" fmla="*/ 1044409 w 11748700"/>
              <a:gd name="connsiteY19" fmla="*/ 4524330 h 6673820"/>
              <a:gd name="connsiteX20" fmla="*/ 1174419 w 11748700"/>
              <a:gd name="connsiteY20" fmla="*/ 4684675 h 6673820"/>
              <a:gd name="connsiteX21" fmla="*/ 1235090 w 11748700"/>
              <a:gd name="connsiteY21" fmla="*/ 4741012 h 6673820"/>
              <a:gd name="connsiteX22" fmla="*/ 1547112 w 11748700"/>
              <a:gd name="connsiteY22" fmla="*/ 4901357 h 6673820"/>
              <a:gd name="connsiteX23" fmla="*/ 1607784 w 11748700"/>
              <a:gd name="connsiteY23" fmla="*/ 4936027 h 6673820"/>
              <a:gd name="connsiteX24" fmla="*/ 1711791 w 11748700"/>
              <a:gd name="connsiteY24" fmla="*/ 4949028 h 6673820"/>
              <a:gd name="connsiteX25" fmla="*/ 1820132 w 11748700"/>
              <a:gd name="connsiteY25" fmla="*/ 4966362 h 6673820"/>
              <a:gd name="connsiteX26" fmla="*/ 2049816 w 11748700"/>
              <a:gd name="connsiteY26" fmla="*/ 4996698 h 6673820"/>
              <a:gd name="connsiteX27" fmla="*/ 2153823 w 11748700"/>
              <a:gd name="connsiteY27" fmla="*/ 5018366 h 6673820"/>
              <a:gd name="connsiteX28" fmla="*/ 2218828 w 11748700"/>
              <a:gd name="connsiteY28" fmla="*/ 5027033 h 6673820"/>
              <a:gd name="connsiteX29" fmla="*/ 2331503 w 11748700"/>
              <a:gd name="connsiteY29" fmla="*/ 5040034 h 6673820"/>
              <a:gd name="connsiteX30" fmla="*/ 2444178 w 11748700"/>
              <a:gd name="connsiteY30" fmla="*/ 5057369 h 6673820"/>
              <a:gd name="connsiteX31" fmla="*/ 2587188 w 11748700"/>
              <a:gd name="connsiteY31" fmla="*/ 5083371 h 6673820"/>
              <a:gd name="connsiteX32" fmla="*/ 2643526 w 11748700"/>
              <a:gd name="connsiteY32" fmla="*/ 5092038 h 6673820"/>
              <a:gd name="connsiteX33" fmla="*/ 2730199 w 11748700"/>
              <a:gd name="connsiteY33" fmla="*/ 5096372 h 6673820"/>
              <a:gd name="connsiteX34" fmla="*/ 2786536 w 11748700"/>
              <a:gd name="connsiteY34" fmla="*/ 5105039 h 6673820"/>
              <a:gd name="connsiteX35" fmla="*/ 2916546 w 11748700"/>
              <a:gd name="connsiteY35" fmla="*/ 5092038 h 6673820"/>
              <a:gd name="connsiteX36" fmla="*/ 2977217 w 11748700"/>
              <a:gd name="connsiteY36" fmla="*/ 5070370 h 6673820"/>
              <a:gd name="connsiteX37" fmla="*/ 3033554 w 11748700"/>
              <a:gd name="connsiteY37" fmla="*/ 5057369 h 6673820"/>
              <a:gd name="connsiteX38" fmla="*/ 3115893 w 11748700"/>
              <a:gd name="connsiteY38" fmla="*/ 5048701 h 6673820"/>
              <a:gd name="connsiteX39" fmla="*/ 3250237 w 11748700"/>
              <a:gd name="connsiteY39" fmla="*/ 5044368 h 6673820"/>
              <a:gd name="connsiteX40" fmla="*/ 3367245 w 11748700"/>
              <a:gd name="connsiteY40" fmla="*/ 5031367 h 6673820"/>
              <a:gd name="connsiteX41" fmla="*/ 3614263 w 11748700"/>
              <a:gd name="connsiteY41" fmla="*/ 5022700 h 6673820"/>
              <a:gd name="connsiteX42" fmla="*/ 3822278 w 11748700"/>
              <a:gd name="connsiteY42" fmla="*/ 5027033 h 6673820"/>
              <a:gd name="connsiteX43" fmla="*/ 3891617 w 11748700"/>
              <a:gd name="connsiteY43" fmla="*/ 5035701 h 6673820"/>
              <a:gd name="connsiteX44" fmla="*/ 4004292 w 11748700"/>
              <a:gd name="connsiteY44" fmla="*/ 5040034 h 6673820"/>
              <a:gd name="connsiteX45" fmla="*/ 4064963 w 11748700"/>
              <a:gd name="connsiteY45" fmla="*/ 5057369 h 6673820"/>
              <a:gd name="connsiteX46" fmla="*/ 4108299 w 11748700"/>
              <a:gd name="connsiteY46" fmla="*/ 5083371 h 6673820"/>
              <a:gd name="connsiteX47" fmla="*/ 4177638 w 11748700"/>
              <a:gd name="connsiteY47" fmla="*/ 5126707 h 6673820"/>
              <a:gd name="connsiteX48" fmla="*/ 4220974 w 11748700"/>
              <a:gd name="connsiteY48" fmla="*/ 5178711 h 6673820"/>
              <a:gd name="connsiteX49" fmla="*/ 4259977 w 11748700"/>
              <a:gd name="connsiteY49" fmla="*/ 5217714 h 6673820"/>
              <a:gd name="connsiteX50" fmla="*/ 4268644 w 11748700"/>
              <a:gd name="connsiteY50" fmla="*/ 5239382 h 6673820"/>
              <a:gd name="connsiteX51" fmla="*/ 4294646 w 11748700"/>
              <a:gd name="connsiteY51" fmla="*/ 5287052 h 6673820"/>
              <a:gd name="connsiteX52" fmla="*/ 4333649 w 11748700"/>
              <a:gd name="connsiteY52" fmla="*/ 5330389 h 6673820"/>
              <a:gd name="connsiteX53" fmla="*/ 4355317 w 11748700"/>
              <a:gd name="connsiteY53" fmla="*/ 5369392 h 6673820"/>
              <a:gd name="connsiteX54" fmla="*/ 4381319 w 11748700"/>
              <a:gd name="connsiteY54" fmla="*/ 5391060 h 6673820"/>
              <a:gd name="connsiteX55" fmla="*/ 4437657 w 11748700"/>
              <a:gd name="connsiteY55" fmla="*/ 5451731 h 6673820"/>
              <a:gd name="connsiteX56" fmla="*/ 4454991 w 11748700"/>
              <a:gd name="connsiteY56" fmla="*/ 5477733 h 6673820"/>
              <a:gd name="connsiteX57" fmla="*/ 4480993 w 11748700"/>
              <a:gd name="connsiteY57" fmla="*/ 5516736 h 6673820"/>
              <a:gd name="connsiteX58" fmla="*/ 4489660 w 11748700"/>
              <a:gd name="connsiteY58" fmla="*/ 5542737 h 6673820"/>
              <a:gd name="connsiteX59" fmla="*/ 4532997 w 11748700"/>
              <a:gd name="connsiteY59" fmla="*/ 5616410 h 6673820"/>
              <a:gd name="connsiteX60" fmla="*/ 4558999 w 11748700"/>
              <a:gd name="connsiteY60" fmla="*/ 5655412 h 6673820"/>
              <a:gd name="connsiteX61" fmla="*/ 4624003 w 11748700"/>
              <a:gd name="connsiteY61" fmla="*/ 5720417 h 6673820"/>
              <a:gd name="connsiteX62" fmla="*/ 4650005 w 11748700"/>
              <a:gd name="connsiteY62" fmla="*/ 5746419 h 6673820"/>
              <a:gd name="connsiteX63" fmla="*/ 4680341 w 11748700"/>
              <a:gd name="connsiteY63" fmla="*/ 5781088 h 6673820"/>
              <a:gd name="connsiteX64" fmla="*/ 4693342 w 11748700"/>
              <a:gd name="connsiteY64" fmla="*/ 5794089 h 6673820"/>
              <a:gd name="connsiteX65" fmla="*/ 4736678 w 11748700"/>
              <a:gd name="connsiteY65" fmla="*/ 5841759 h 6673820"/>
              <a:gd name="connsiteX66" fmla="*/ 4836352 w 11748700"/>
              <a:gd name="connsiteY66" fmla="*/ 5919765 h 6673820"/>
              <a:gd name="connsiteX67" fmla="*/ 4871021 w 11748700"/>
              <a:gd name="connsiteY67" fmla="*/ 5945767 h 6673820"/>
              <a:gd name="connsiteX68" fmla="*/ 4888356 w 11748700"/>
              <a:gd name="connsiteY68" fmla="*/ 5958768 h 6673820"/>
              <a:gd name="connsiteX69" fmla="*/ 4927359 w 11748700"/>
              <a:gd name="connsiteY69" fmla="*/ 5980436 h 6673820"/>
              <a:gd name="connsiteX70" fmla="*/ 4949027 w 11748700"/>
              <a:gd name="connsiteY70" fmla="*/ 5997771 h 6673820"/>
              <a:gd name="connsiteX71" fmla="*/ 4979363 w 11748700"/>
              <a:gd name="connsiteY71" fmla="*/ 6010772 h 6673820"/>
              <a:gd name="connsiteX72" fmla="*/ 5035700 w 11748700"/>
              <a:gd name="connsiteY72" fmla="*/ 6041107 h 6673820"/>
              <a:gd name="connsiteX73" fmla="*/ 5074703 w 11748700"/>
              <a:gd name="connsiteY73" fmla="*/ 6045441 h 6673820"/>
              <a:gd name="connsiteX74" fmla="*/ 5096371 w 11748700"/>
              <a:gd name="connsiteY74" fmla="*/ 6054108 h 6673820"/>
              <a:gd name="connsiteX75" fmla="*/ 5248049 w 11748700"/>
              <a:gd name="connsiteY75" fmla="*/ 6067109 h 6673820"/>
              <a:gd name="connsiteX76" fmla="*/ 5313054 w 11748700"/>
              <a:gd name="connsiteY76" fmla="*/ 6054108 h 6673820"/>
              <a:gd name="connsiteX77" fmla="*/ 5326055 w 11748700"/>
              <a:gd name="connsiteY77" fmla="*/ 6049774 h 6673820"/>
              <a:gd name="connsiteX78" fmla="*/ 5343389 w 11748700"/>
              <a:gd name="connsiteY78" fmla="*/ 6045441 h 6673820"/>
              <a:gd name="connsiteX79" fmla="*/ 5356390 w 11748700"/>
              <a:gd name="connsiteY79" fmla="*/ 6041107 h 6673820"/>
              <a:gd name="connsiteX80" fmla="*/ 5378058 w 11748700"/>
              <a:gd name="connsiteY80" fmla="*/ 6036773 h 6673820"/>
              <a:gd name="connsiteX81" fmla="*/ 5443063 w 11748700"/>
              <a:gd name="connsiteY81" fmla="*/ 6010772 h 6673820"/>
              <a:gd name="connsiteX82" fmla="*/ 5486400 w 11748700"/>
              <a:gd name="connsiteY82" fmla="*/ 6002104 h 6673820"/>
              <a:gd name="connsiteX83" fmla="*/ 5516735 w 11748700"/>
              <a:gd name="connsiteY83" fmla="*/ 5984770 h 6673820"/>
              <a:gd name="connsiteX84" fmla="*/ 5586074 w 11748700"/>
              <a:gd name="connsiteY84" fmla="*/ 5963101 h 6673820"/>
              <a:gd name="connsiteX85" fmla="*/ 5607742 w 11748700"/>
              <a:gd name="connsiteY85" fmla="*/ 5954434 h 6673820"/>
              <a:gd name="connsiteX86" fmla="*/ 5633744 w 11748700"/>
              <a:gd name="connsiteY86" fmla="*/ 5945767 h 6673820"/>
              <a:gd name="connsiteX87" fmla="*/ 5659746 w 11748700"/>
              <a:gd name="connsiteY87" fmla="*/ 5924099 h 6673820"/>
              <a:gd name="connsiteX88" fmla="*/ 5711749 w 11748700"/>
              <a:gd name="connsiteY88" fmla="*/ 5902430 h 6673820"/>
              <a:gd name="connsiteX89" fmla="*/ 5737751 w 11748700"/>
              <a:gd name="connsiteY89" fmla="*/ 5885096 h 6673820"/>
              <a:gd name="connsiteX90" fmla="*/ 5824424 w 11748700"/>
              <a:gd name="connsiteY90" fmla="*/ 5837426 h 6673820"/>
              <a:gd name="connsiteX91" fmla="*/ 5863427 w 11748700"/>
              <a:gd name="connsiteY91" fmla="*/ 5807090 h 6673820"/>
              <a:gd name="connsiteX92" fmla="*/ 5880762 w 11748700"/>
              <a:gd name="connsiteY92" fmla="*/ 5794089 h 6673820"/>
              <a:gd name="connsiteX93" fmla="*/ 5911097 w 11748700"/>
              <a:gd name="connsiteY93" fmla="*/ 5763754 h 6673820"/>
              <a:gd name="connsiteX94" fmla="*/ 5963101 w 11748700"/>
              <a:gd name="connsiteY94" fmla="*/ 5720417 h 6673820"/>
              <a:gd name="connsiteX95" fmla="*/ 5980436 w 11748700"/>
              <a:gd name="connsiteY95" fmla="*/ 5707416 h 6673820"/>
              <a:gd name="connsiteX96" fmla="*/ 5993437 w 11748700"/>
              <a:gd name="connsiteY96" fmla="*/ 5698749 h 6673820"/>
              <a:gd name="connsiteX97" fmla="*/ 6006438 w 11748700"/>
              <a:gd name="connsiteY97" fmla="*/ 5685748 h 6673820"/>
              <a:gd name="connsiteX98" fmla="*/ 6054108 w 11748700"/>
              <a:gd name="connsiteY98" fmla="*/ 5651079 h 6673820"/>
              <a:gd name="connsiteX99" fmla="*/ 6088777 w 11748700"/>
              <a:gd name="connsiteY99" fmla="*/ 5625077 h 6673820"/>
              <a:gd name="connsiteX100" fmla="*/ 6114779 w 11748700"/>
              <a:gd name="connsiteY100" fmla="*/ 5599075 h 6673820"/>
              <a:gd name="connsiteX101" fmla="*/ 6127780 w 11748700"/>
              <a:gd name="connsiteY101" fmla="*/ 5586074 h 6673820"/>
              <a:gd name="connsiteX102" fmla="*/ 6140781 w 11748700"/>
              <a:gd name="connsiteY102" fmla="*/ 5568739 h 6673820"/>
              <a:gd name="connsiteX103" fmla="*/ 6158115 w 11748700"/>
              <a:gd name="connsiteY103" fmla="*/ 5551405 h 6673820"/>
              <a:gd name="connsiteX104" fmla="*/ 6171116 w 11748700"/>
              <a:gd name="connsiteY104" fmla="*/ 5529737 h 6673820"/>
              <a:gd name="connsiteX105" fmla="*/ 6192784 w 11748700"/>
              <a:gd name="connsiteY105" fmla="*/ 5508068 h 6673820"/>
              <a:gd name="connsiteX106" fmla="*/ 6201452 w 11748700"/>
              <a:gd name="connsiteY106" fmla="*/ 5477733 h 6673820"/>
              <a:gd name="connsiteX107" fmla="*/ 6210119 w 11748700"/>
              <a:gd name="connsiteY107" fmla="*/ 5469065 h 6673820"/>
              <a:gd name="connsiteX108" fmla="*/ 6218786 w 11748700"/>
              <a:gd name="connsiteY108" fmla="*/ 5456064 h 6673820"/>
              <a:gd name="connsiteX109" fmla="*/ 6231787 w 11748700"/>
              <a:gd name="connsiteY109" fmla="*/ 5421395 h 6673820"/>
              <a:gd name="connsiteX110" fmla="*/ 6240455 w 11748700"/>
              <a:gd name="connsiteY110" fmla="*/ 5399727 h 6673820"/>
              <a:gd name="connsiteX111" fmla="*/ 6253456 w 11748700"/>
              <a:gd name="connsiteY111" fmla="*/ 5382392 h 6673820"/>
              <a:gd name="connsiteX112" fmla="*/ 6270790 w 11748700"/>
              <a:gd name="connsiteY112" fmla="*/ 5352057 h 6673820"/>
              <a:gd name="connsiteX113" fmla="*/ 6283791 w 11748700"/>
              <a:gd name="connsiteY113" fmla="*/ 5339056 h 6673820"/>
              <a:gd name="connsiteX114" fmla="*/ 6301126 w 11748700"/>
              <a:gd name="connsiteY114" fmla="*/ 5313054 h 6673820"/>
              <a:gd name="connsiteX115" fmla="*/ 6309793 w 11748700"/>
              <a:gd name="connsiteY115" fmla="*/ 5295719 h 6673820"/>
              <a:gd name="connsiteX116" fmla="*/ 6322794 w 11748700"/>
              <a:gd name="connsiteY116" fmla="*/ 5287052 h 6673820"/>
              <a:gd name="connsiteX117" fmla="*/ 6340129 w 11748700"/>
              <a:gd name="connsiteY117" fmla="*/ 5274051 h 6673820"/>
              <a:gd name="connsiteX118" fmla="*/ 6370464 w 11748700"/>
              <a:gd name="connsiteY118" fmla="*/ 5269718 h 6673820"/>
              <a:gd name="connsiteX119" fmla="*/ 6387799 w 11748700"/>
              <a:gd name="connsiteY119" fmla="*/ 5252383 h 6673820"/>
              <a:gd name="connsiteX120" fmla="*/ 6400800 w 11748700"/>
              <a:gd name="connsiteY120" fmla="*/ 5239382 h 6673820"/>
              <a:gd name="connsiteX121" fmla="*/ 6409467 w 11748700"/>
              <a:gd name="connsiteY121" fmla="*/ 5222047 h 6673820"/>
              <a:gd name="connsiteX122" fmla="*/ 6418134 w 11748700"/>
              <a:gd name="connsiteY122" fmla="*/ 5209046 h 6673820"/>
              <a:gd name="connsiteX123" fmla="*/ 6444136 w 11748700"/>
              <a:gd name="connsiteY123" fmla="*/ 5148375 h 6673820"/>
              <a:gd name="connsiteX124" fmla="*/ 6465804 w 11748700"/>
              <a:gd name="connsiteY124" fmla="*/ 5118040 h 6673820"/>
              <a:gd name="connsiteX125" fmla="*/ 6474472 w 11748700"/>
              <a:gd name="connsiteY125" fmla="*/ 5092038 h 6673820"/>
              <a:gd name="connsiteX126" fmla="*/ 6491806 w 11748700"/>
              <a:gd name="connsiteY126" fmla="*/ 5057369 h 6673820"/>
              <a:gd name="connsiteX127" fmla="*/ 6496140 w 11748700"/>
              <a:gd name="connsiteY127" fmla="*/ 5027033 h 6673820"/>
              <a:gd name="connsiteX128" fmla="*/ 6509141 w 11748700"/>
              <a:gd name="connsiteY128" fmla="*/ 4996698 h 6673820"/>
              <a:gd name="connsiteX129" fmla="*/ 6517808 w 11748700"/>
              <a:gd name="connsiteY129" fmla="*/ 4975029 h 6673820"/>
              <a:gd name="connsiteX130" fmla="*/ 6530809 w 11748700"/>
              <a:gd name="connsiteY130" fmla="*/ 4940360 h 6673820"/>
              <a:gd name="connsiteX131" fmla="*/ 6539476 w 11748700"/>
              <a:gd name="connsiteY131" fmla="*/ 4927359 h 6673820"/>
              <a:gd name="connsiteX132" fmla="*/ 6556811 w 11748700"/>
              <a:gd name="connsiteY132" fmla="*/ 4897024 h 6673820"/>
              <a:gd name="connsiteX133" fmla="*/ 6569812 w 11748700"/>
              <a:gd name="connsiteY133" fmla="*/ 4879689 h 6673820"/>
              <a:gd name="connsiteX134" fmla="*/ 6587147 w 11748700"/>
              <a:gd name="connsiteY134" fmla="*/ 4836353 h 6673820"/>
              <a:gd name="connsiteX135" fmla="*/ 6591480 w 11748700"/>
              <a:gd name="connsiteY135" fmla="*/ 4819018 h 6673820"/>
              <a:gd name="connsiteX136" fmla="*/ 6630483 w 11748700"/>
              <a:gd name="connsiteY136" fmla="*/ 4762681 h 6673820"/>
              <a:gd name="connsiteX137" fmla="*/ 6639150 w 11748700"/>
              <a:gd name="connsiteY137" fmla="*/ 4749680 h 6673820"/>
              <a:gd name="connsiteX138" fmla="*/ 6691154 w 11748700"/>
              <a:gd name="connsiteY138" fmla="*/ 4736679 h 6673820"/>
              <a:gd name="connsiteX139" fmla="*/ 6760493 w 11748700"/>
              <a:gd name="connsiteY139" fmla="*/ 4728011 h 6673820"/>
              <a:gd name="connsiteX140" fmla="*/ 6786494 w 11748700"/>
              <a:gd name="connsiteY140" fmla="*/ 4719344 h 6673820"/>
              <a:gd name="connsiteX141" fmla="*/ 6890502 w 11748700"/>
              <a:gd name="connsiteY141" fmla="*/ 4710677 h 6673820"/>
              <a:gd name="connsiteX142" fmla="*/ 6920838 w 11748700"/>
              <a:gd name="connsiteY142" fmla="*/ 4706343 h 6673820"/>
              <a:gd name="connsiteX143" fmla="*/ 7024845 w 11748700"/>
              <a:gd name="connsiteY143" fmla="*/ 4697676 h 6673820"/>
              <a:gd name="connsiteX144" fmla="*/ 7042180 w 11748700"/>
              <a:gd name="connsiteY144" fmla="*/ 4693342 h 6673820"/>
              <a:gd name="connsiteX145" fmla="*/ 7076849 w 11748700"/>
              <a:gd name="connsiteY145" fmla="*/ 4680341 h 6673820"/>
              <a:gd name="connsiteX146" fmla="*/ 7098517 w 11748700"/>
              <a:gd name="connsiteY146" fmla="*/ 4671674 h 6673820"/>
              <a:gd name="connsiteX147" fmla="*/ 7163522 w 11748700"/>
              <a:gd name="connsiteY147" fmla="*/ 4658673 h 6673820"/>
              <a:gd name="connsiteX148" fmla="*/ 7193857 w 11748700"/>
              <a:gd name="connsiteY148" fmla="*/ 4641338 h 6673820"/>
              <a:gd name="connsiteX149" fmla="*/ 7224193 w 11748700"/>
              <a:gd name="connsiteY149" fmla="*/ 4637005 h 6673820"/>
              <a:gd name="connsiteX150" fmla="*/ 7245861 w 11748700"/>
              <a:gd name="connsiteY150" fmla="*/ 4632671 h 6673820"/>
              <a:gd name="connsiteX151" fmla="*/ 7271863 w 11748700"/>
              <a:gd name="connsiteY151" fmla="*/ 4628337 h 6673820"/>
              <a:gd name="connsiteX152" fmla="*/ 7284864 w 11748700"/>
              <a:gd name="connsiteY152" fmla="*/ 4624004 h 6673820"/>
              <a:gd name="connsiteX153" fmla="*/ 7310866 w 11748700"/>
              <a:gd name="connsiteY153" fmla="*/ 4619670 h 6673820"/>
              <a:gd name="connsiteX154" fmla="*/ 7328201 w 11748700"/>
              <a:gd name="connsiteY154" fmla="*/ 4615337 h 6673820"/>
              <a:gd name="connsiteX155" fmla="*/ 7436542 w 11748700"/>
              <a:gd name="connsiteY155" fmla="*/ 4619670 h 6673820"/>
              <a:gd name="connsiteX156" fmla="*/ 7492879 w 11748700"/>
              <a:gd name="connsiteY156" fmla="*/ 4632671 h 6673820"/>
              <a:gd name="connsiteX157" fmla="*/ 7505880 w 11748700"/>
              <a:gd name="connsiteY157" fmla="*/ 4637005 h 6673820"/>
              <a:gd name="connsiteX158" fmla="*/ 7531882 w 11748700"/>
              <a:gd name="connsiteY158" fmla="*/ 4641338 h 6673820"/>
              <a:gd name="connsiteX159" fmla="*/ 7562218 w 11748700"/>
              <a:gd name="connsiteY159" fmla="*/ 4650006 h 6673820"/>
              <a:gd name="connsiteX160" fmla="*/ 7570885 w 11748700"/>
              <a:gd name="connsiteY160" fmla="*/ 4663007 h 6673820"/>
              <a:gd name="connsiteX161" fmla="*/ 7588220 w 11748700"/>
              <a:gd name="connsiteY161" fmla="*/ 4697676 h 6673820"/>
              <a:gd name="connsiteX162" fmla="*/ 7601220 w 11748700"/>
              <a:gd name="connsiteY162" fmla="*/ 4715010 h 6673820"/>
              <a:gd name="connsiteX163" fmla="*/ 7614221 w 11748700"/>
              <a:gd name="connsiteY163" fmla="*/ 4728011 h 6673820"/>
              <a:gd name="connsiteX164" fmla="*/ 7622889 w 11748700"/>
              <a:gd name="connsiteY164" fmla="*/ 4745346 h 6673820"/>
              <a:gd name="connsiteX165" fmla="*/ 7640223 w 11748700"/>
              <a:gd name="connsiteY165" fmla="*/ 4767014 h 6673820"/>
              <a:gd name="connsiteX166" fmla="*/ 7661892 w 11748700"/>
              <a:gd name="connsiteY166" fmla="*/ 4801683 h 6673820"/>
              <a:gd name="connsiteX167" fmla="*/ 7666225 w 11748700"/>
              <a:gd name="connsiteY167" fmla="*/ 4814684 h 6673820"/>
              <a:gd name="connsiteX168" fmla="*/ 7674893 w 11748700"/>
              <a:gd name="connsiteY168" fmla="*/ 4827685 h 6673820"/>
              <a:gd name="connsiteX169" fmla="*/ 7731230 w 11748700"/>
              <a:gd name="connsiteY169" fmla="*/ 4888356 h 6673820"/>
              <a:gd name="connsiteX170" fmla="*/ 7744231 w 11748700"/>
              <a:gd name="connsiteY170" fmla="*/ 4901357 h 6673820"/>
              <a:gd name="connsiteX171" fmla="*/ 7765899 w 11748700"/>
              <a:gd name="connsiteY171" fmla="*/ 4931693 h 6673820"/>
              <a:gd name="connsiteX172" fmla="*/ 7809236 w 11748700"/>
              <a:gd name="connsiteY172" fmla="*/ 4966362 h 6673820"/>
              <a:gd name="connsiteX173" fmla="*/ 7908910 w 11748700"/>
              <a:gd name="connsiteY173" fmla="*/ 4962028 h 6673820"/>
              <a:gd name="connsiteX174" fmla="*/ 7973914 w 11748700"/>
              <a:gd name="connsiteY174" fmla="*/ 4953361 h 6673820"/>
              <a:gd name="connsiteX175" fmla="*/ 7995583 w 11748700"/>
              <a:gd name="connsiteY175" fmla="*/ 4949028 h 6673820"/>
              <a:gd name="connsiteX176" fmla="*/ 8069255 w 11748700"/>
              <a:gd name="connsiteY176" fmla="*/ 4944694 h 6673820"/>
              <a:gd name="connsiteX177" fmla="*/ 8147260 w 11748700"/>
              <a:gd name="connsiteY177" fmla="*/ 4931693 h 6673820"/>
              <a:gd name="connsiteX178" fmla="*/ 8199264 w 11748700"/>
              <a:gd name="connsiteY178" fmla="*/ 4918692 h 6673820"/>
              <a:gd name="connsiteX179" fmla="*/ 8238267 w 11748700"/>
              <a:gd name="connsiteY179" fmla="*/ 4910025 h 6673820"/>
              <a:gd name="connsiteX180" fmla="*/ 8298938 w 11748700"/>
              <a:gd name="connsiteY180" fmla="*/ 4875355 h 6673820"/>
              <a:gd name="connsiteX181" fmla="*/ 8320606 w 11748700"/>
              <a:gd name="connsiteY181" fmla="*/ 4866688 h 6673820"/>
              <a:gd name="connsiteX182" fmla="*/ 8342275 w 11748700"/>
              <a:gd name="connsiteY182" fmla="*/ 4853687 h 6673820"/>
              <a:gd name="connsiteX183" fmla="*/ 8411613 w 11748700"/>
              <a:gd name="connsiteY183" fmla="*/ 4823352 h 6673820"/>
              <a:gd name="connsiteX184" fmla="*/ 8433281 w 11748700"/>
              <a:gd name="connsiteY184" fmla="*/ 4810351 h 6673820"/>
              <a:gd name="connsiteX185" fmla="*/ 8463617 w 11748700"/>
              <a:gd name="connsiteY185" fmla="*/ 4788683 h 6673820"/>
              <a:gd name="connsiteX186" fmla="*/ 8532955 w 11748700"/>
              <a:gd name="connsiteY186" fmla="*/ 4758347 h 6673820"/>
              <a:gd name="connsiteX187" fmla="*/ 8576292 w 11748700"/>
              <a:gd name="connsiteY187" fmla="*/ 4736679 h 6673820"/>
              <a:gd name="connsiteX188" fmla="*/ 8597960 w 11748700"/>
              <a:gd name="connsiteY188" fmla="*/ 4723678 h 6673820"/>
              <a:gd name="connsiteX189" fmla="*/ 8632629 w 11748700"/>
              <a:gd name="connsiteY189" fmla="*/ 4706343 h 6673820"/>
              <a:gd name="connsiteX190" fmla="*/ 8671632 w 11748700"/>
              <a:gd name="connsiteY190" fmla="*/ 4680341 h 6673820"/>
              <a:gd name="connsiteX191" fmla="*/ 8727969 w 11748700"/>
              <a:gd name="connsiteY191" fmla="*/ 4641338 h 6673820"/>
              <a:gd name="connsiteX192" fmla="*/ 8758305 w 11748700"/>
              <a:gd name="connsiteY192" fmla="*/ 4615337 h 6673820"/>
              <a:gd name="connsiteX193" fmla="*/ 8827643 w 11748700"/>
              <a:gd name="connsiteY193" fmla="*/ 4567666 h 6673820"/>
              <a:gd name="connsiteX194" fmla="*/ 8914316 w 11748700"/>
              <a:gd name="connsiteY194" fmla="*/ 4515663 h 6673820"/>
              <a:gd name="connsiteX195" fmla="*/ 8940318 w 11748700"/>
              <a:gd name="connsiteY195" fmla="*/ 4493994 h 6673820"/>
              <a:gd name="connsiteX196" fmla="*/ 8961986 w 11748700"/>
              <a:gd name="connsiteY196" fmla="*/ 4472326 h 6673820"/>
              <a:gd name="connsiteX197" fmla="*/ 9000989 w 11748700"/>
              <a:gd name="connsiteY197" fmla="*/ 4437657 h 6673820"/>
              <a:gd name="connsiteX198" fmla="*/ 9022657 w 11748700"/>
              <a:gd name="connsiteY198" fmla="*/ 4415989 h 6673820"/>
              <a:gd name="connsiteX199" fmla="*/ 9052993 w 11748700"/>
              <a:gd name="connsiteY199" fmla="*/ 4389987 h 6673820"/>
              <a:gd name="connsiteX200" fmla="*/ 9109330 w 11748700"/>
              <a:gd name="connsiteY200" fmla="*/ 4329316 h 6673820"/>
              <a:gd name="connsiteX201" fmla="*/ 9165668 w 11748700"/>
              <a:gd name="connsiteY201" fmla="*/ 4290313 h 6673820"/>
              <a:gd name="connsiteX202" fmla="*/ 9191670 w 11748700"/>
              <a:gd name="connsiteY202" fmla="*/ 4268645 h 6673820"/>
              <a:gd name="connsiteX203" fmla="*/ 9248007 w 11748700"/>
              <a:gd name="connsiteY203" fmla="*/ 4238309 h 6673820"/>
              <a:gd name="connsiteX204" fmla="*/ 9339014 w 11748700"/>
              <a:gd name="connsiteY204" fmla="*/ 4155970 h 6673820"/>
              <a:gd name="connsiteX205" fmla="*/ 9430020 w 11748700"/>
              <a:gd name="connsiteY205" fmla="*/ 4025960 h 6673820"/>
              <a:gd name="connsiteX206" fmla="*/ 9495025 w 11748700"/>
              <a:gd name="connsiteY206" fmla="*/ 3900284 h 6673820"/>
              <a:gd name="connsiteX207" fmla="*/ 9568697 w 11748700"/>
              <a:gd name="connsiteY207" fmla="*/ 3796277 h 6673820"/>
              <a:gd name="connsiteX208" fmla="*/ 9612034 w 11748700"/>
              <a:gd name="connsiteY208" fmla="*/ 3713937 h 6673820"/>
              <a:gd name="connsiteX209" fmla="*/ 9655370 w 11748700"/>
              <a:gd name="connsiteY209" fmla="*/ 3644599 h 6673820"/>
              <a:gd name="connsiteX210" fmla="*/ 9651037 w 11748700"/>
              <a:gd name="connsiteY210" fmla="*/ 3475587 h 6673820"/>
              <a:gd name="connsiteX211" fmla="*/ 9612034 w 11748700"/>
              <a:gd name="connsiteY211" fmla="*/ 3410582 h 6673820"/>
              <a:gd name="connsiteX212" fmla="*/ 9473357 w 11748700"/>
              <a:gd name="connsiteY212" fmla="*/ 3237236 h 6673820"/>
              <a:gd name="connsiteX213" fmla="*/ 9399685 w 11748700"/>
              <a:gd name="connsiteY213" fmla="*/ 3176565 h 6673820"/>
              <a:gd name="connsiteX214" fmla="*/ 9347681 w 11748700"/>
              <a:gd name="connsiteY214" fmla="*/ 3128895 h 6673820"/>
              <a:gd name="connsiteX215" fmla="*/ 9217672 w 11748700"/>
              <a:gd name="connsiteY215" fmla="*/ 3042222 h 6673820"/>
              <a:gd name="connsiteX216" fmla="*/ 9083329 w 11748700"/>
              <a:gd name="connsiteY216" fmla="*/ 2968550 h 6673820"/>
              <a:gd name="connsiteX217" fmla="*/ 8983655 w 11748700"/>
              <a:gd name="connsiteY217" fmla="*/ 2933881 h 6673820"/>
              <a:gd name="connsiteX218" fmla="*/ 8831977 w 11748700"/>
              <a:gd name="connsiteY218" fmla="*/ 2873210 h 6673820"/>
              <a:gd name="connsiteX219" fmla="*/ 8680299 w 11748700"/>
              <a:gd name="connsiteY219" fmla="*/ 2803871 h 6673820"/>
              <a:gd name="connsiteX220" fmla="*/ 8567624 w 11748700"/>
              <a:gd name="connsiteY220" fmla="*/ 2773536 h 6673820"/>
              <a:gd name="connsiteX221" fmla="*/ 8446282 w 11748700"/>
              <a:gd name="connsiteY221" fmla="*/ 2730199 h 6673820"/>
              <a:gd name="connsiteX222" fmla="*/ 8242601 w 11748700"/>
              <a:gd name="connsiteY222" fmla="*/ 2673862 h 6673820"/>
              <a:gd name="connsiteX223" fmla="*/ 7917577 w 11748700"/>
              <a:gd name="connsiteY223" fmla="*/ 2561187 h 6673820"/>
              <a:gd name="connsiteX224" fmla="*/ 7683560 w 11748700"/>
              <a:gd name="connsiteY224" fmla="*/ 2496182 h 6673820"/>
              <a:gd name="connsiteX225" fmla="*/ 7302199 w 11748700"/>
              <a:gd name="connsiteY225" fmla="*/ 2379173 h 6673820"/>
              <a:gd name="connsiteX226" fmla="*/ 6920838 w 11748700"/>
              <a:gd name="connsiteY226" fmla="*/ 2322836 h 6673820"/>
              <a:gd name="connsiteX227" fmla="*/ 6799495 w 11748700"/>
              <a:gd name="connsiteY227" fmla="*/ 2288167 h 6673820"/>
              <a:gd name="connsiteX228" fmla="*/ 6730157 w 11748700"/>
              <a:gd name="connsiteY228" fmla="*/ 2279500 h 6673820"/>
              <a:gd name="connsiteX229" fmla="*/ 6630483 w 11748700"/>
              <a:gd name="connsiteY229" fmla="*/ 2262165 h 6673820"/>
              <a:gd name="connsiteX230" fmla="*/ 6582813 w 11748700"/>
              <a:gd name="connsiteY230" fmla="*/ 2249164 h 6673820"/>
              <a:gd name="connsiteX231" fmla="*/ 6478805 w 11748700"/>
              <a:gd name="connsiteY231" fmla="*/ 2240497 h 6673820"/>
              <a:gd name="connsiteX232" fmla="*/ 5997770 w 11748700"/>
              <a:gd name="connsiteY232" fmla="*/ 2227496 h 6673820"/>
              <a:gd name="connsiteX233" fmla="*/ 5183044 w 11748700"/>
              <a:gd name="connsiteY233" fmla="*/ 2223162 h 6673820"/>
              <a:gd name="connsiteX234" fmla="*/ 4593668 w 11748700"/>
              <a:gd name="connsiteY234" fmla="*/ 2201494 h 6673820"/>
              <a:gd name="connsiteX235" fmla="*/ 4467992 w 11748700"/>
              <a:gd name="connsiteY235" fmla="*/ 2188493 h 6673820"/>
              <a:gd name="connsiteX236" fmla="*/ 4277311 w 11748700"/>
              <a:gd name="connsiteY236" fmla="*/ 2171158 h 6673820"/>
              <a:gd name="connsiteX237" fmla="*/ 4207973 w 11748700"/>
              <a:gd name="connsiteY237" fmla="*/ 2162491 h 6673820"/>
              <a:gd name="connsiteX238" fmla="*/ 4168970 w 11748700"/>
              <a:gd name="connsiteY238" fmla="*/ 2153824 h 6673820"/>
              <a:gd name="connsiteX239" fmla="*/ 3722604 w 11748700"/>
              <a:gd name="connsiteY239" fmla="*/ 2145156 h 6673820"/>
              <a:gd name="connsiteX240" fmla="*/ 3627264 w 11748700"/>
              <a:gd name="connsiteY240" fmla="*/ 2136489 h 6673820"/>
              <a:gd name="connsiteX241" fmla="*/ 3592595 w 11748700"/>
              <a:gd name="connsiteY241" fmla="*/ 2123488 h 6673820"/>
              <a:gd name="connsiteX242" fmla="*/ 3471253 w 11748700"/>
              <a:gd name="connsiteY242" fmla="*/ 2101820 h 6673820"/>
              <a:gd name="connsiteX243" fmla="*/ 3349911 w 11748700"/>
              <a:gd name="connsiteY243" fmla="*/ 2054150 h 6673820"/>
              <a:gd name="connsiteX244" fmla="*/ 3228568 w 11748700"/>
              <a:gd name="connsiteY244" fmla="*/ 2006480 h 6673820"/>
              <a:gd name="connsiteX245" fmla="*/ 3206900 w 11748700"/>
              <a:gd name="connsiteY245" fmla="*/ 1989145 h 6673820"/>
              <a:gd name="connsiteX246" fmla="*/ 3163564 w 11748700"/>
              <a:gd name="connsiteY246" fmla="*/ 1967477 h 6673820"/>
              <a:gd name="connsiteX247" fmla="*/ 3124561 w 11748700"/>
              <a:gd name="connsiteY247" fmla="*/ 1932808 h 6673820"/>
              <a:gd name="connsiteX248" fmla="*/ 3094225 w 11748700"/>
              <a:gd name="connsiteY248" fmla="*/ 1911139 h 6673820"/>
              <a:gd name="connsiteX249" fmla="*/ 3020553 w 11748700"/>
              <a:gd name="connsiteY249" fmla="*/ 1850468 h 6673820"/>
              <a:gd name="connsiteX250" fmla="*/ 2994551 w 11748700"/>
              <a:gd name="connsiteY250" fmla="*/ 1828800 h 6673820"/>
              <a:gd name="connsiteX251" fmla="*/ 2977217 w 11748700"/>
              <a:gd name="connsiteY251" fmla="*/ 1807132 h 6673820"/>
              <a:gd name="connsiteX252" fmla="*/ 2964216 w 11748700"/>
              <a:gd name="connsiteY252" fmla="*/ 1794131 h 6673820"/>
              <a:gd name="connsiteX253" fmla="*/ 2951215 w 11748700"/>
              <a:gd name="connsiteY253" fmla="*/ 1768129 h 6673820"/>
              <a:gd name="connsiteX254" fmla="*/ 2933880 w 11748700"/>
              <a:gd name="connsiteY254" fmla="*/ 1746461 h 6673820"/>
              <a:gd name="connsiteX255" fmla="*/ 2916546 w 11748700"/>
              <a:gd name="connsiteY255" fmla="*/ 1720459 h 6673820"/>
              <a:gd name="connsiteX256" fmla="*/ 2899211 w 11748700"/>
              <a:gd name="connsiteY256" fmla="*/ 1703124 h 6673820"/>
              <a:gd name="connsiteX257" fmla="*/ 2890544 w 11748700"/>
              <a:gd name="connsiteY257" fmla="*/ 1690123 h 6673820"/>
              <a:gd name="connsiteX258" fmla="*/ 2829873 w 11748700"/>
              <a:gd name="connsiteY258" fmla="*/ 1607784 h 6673820"/>
              <a:gd name="connsiteX259" fmla="*/ 2816872 w 11748700"/>
              <a:gd name="connsiteY259" fmla="*/ 1577448 h 6673820"/>
              <a:gd name="connsiteX260" fmla="*/ 2812538 w 11748700"/>
              <a:gd name="connsiteY260" fmla="*/ 1542779 h 6673820"/>
              <a:gd name="connsiteX261" fmla="*/ 2808204 w 11748700"/>
              <a:gd name="connsiteY261" fmla="*/ 1430104 h 6673820"/>
              <a:gd name="connsiteX262" fmla="*/ 2799537 w 11748700"/>
              <a:gd name="connsiteY262" fmla="*/ 1391101 h 6673820"/>
              <a:gd name="connsiteX263" fmla="*/ 2795203 w 11748700"/>
              <a:gd name="connsiteY263" fmla="*/ 1343431 h 6673820"/>
              <a:gd name="connsiteX264" fmla="*/ 2786536 w 11748700"/>
              <a:gd name="connsiteY264" fmla="*/ 1300095 h 6673820"/>
              <a:gd name="connsiteX265" fmla="*/ 2773535 w 11748700"/>
              <a:gd name="connsiteY265" fmla="*/ 1152751 h 6673820"/>
              <a:gd name="connsiteX266" fmla="*/ 2769202 w 11748700"/>
              <a:gd name="connsiteY266" fmla="*/ 1135416 h 6673820"/>
              <a:gd name="connsiteX267" fmla="*/ 2777869 w 11748700"/>
              <a:gd name="connsiteY267" fmla="*/ 996739 h 6673820"/>
              <a:gd name="connsiteX268" fmla="*/ 2786536 w 11748700"/>
              <a:gd name="connsiteY268" fmla="*/ 966404 h 6673820"/>
              <a:gd name="connsiteX269" fmla="*/ 2812538 w 11748700"/>
              <a:gd name="connsiteY269" fmla="*/ 905733 h 6673820"/>
              <a:gd name="connsiteX270" fmla="*/ 2847207 w 11748700"/>
              <a:gd name="connsiteY270" fmla="*/ 862396 h 6673820"/>
              <a:gd name="connsiteX271" fmla="*/ 2864542 w 11748700"/>
              <a:gd name="connsiteY271" fmla="*/ 840728 h 6673820"/>
              <a:gd name="connsiteX272" fmla="*/ 2881876 w 11748700"/>
              <a:gd name="connsiteY272" fmla="*/ 827727 h 6673820"/>
              <a:gd name="connsiteX273" fmla="*/ 2894877 w 11748700"/>
              <a:gd name="connsiteY273" fmla="*/ 819060 h 6673820"/>
              <a:gd name="connsiteX274" fmla="*/ 2912212 w 11748700"/>
              <a:gd name="connsiteY274" fmla="*/ 801725 h 6673820"/>
              <a:gd name="connsiteX275" fmla="*/ 3003219 w 11748700"/>
              <a:gd name="connsiteY275" fmla="*/ 775723 h 6673820"/>
              <a:gd name="connsiteX276" fmla="*/ 3115893 w 11748700"/>
              <a:gd name="connsiteY276" fmla="*/ 749721 h 6673820"/>
              <a:gd name="connsiteX277" fmla="*/ 3137562 w 11748700"/>
              <a:gd name="connsiteY277" fmla="*/ 741054 h 6673820"/>
              <a:gd name="connsiteX278" fmla="*/ 3163564 w 11748700"/>
              <a:gd name="connsiteY278" fmla="*/ 732387 h 6673820"/>
              <a:gd name="connsiteX279" fmla="*/ 3219901 w 11748700"/>
              <a:gd name="connsiteY279" fmla="*/ 702051 h 6673820"/>
              <a:gd name="connsiteX280" fmla="*/ 3237236 w 11748700"/>
              <a:gd name="connsiteY280" fmla="*/ 689050 h 6673820"/>
              <a:gd name="connsiteX281" fmla="*/ 3293573 w 11748700"/>
              <a:gd name="connsiteY281" fmla="*/ 663048 h 6673820"/>
              <a:gd name="connsiteX282" fmla="*/ 3323909 w 11748700"/>
              <a:gd name="connsiteY282" fmla="*/ 650047 h 6673820"/>
              <a:gd name="connsiteX283" fmla="*/ 3362911 w 11748700"/>
              <a:gd name="connsiteY283" fmla="*/ 641380 h 6673820"/>
              <a:gd name="connsiteX284" fmla="*/ 3488587 w 11748700"/>
              <a:gd name="connsiteY284" fmla="*/ 619712 h 6673820"/>
              <a:gd name="connsiteX285" fmla="*/ 3644599 w 11748700"/>
              <a:gd name="connsiteY285" fmla="*/ 598044 h 6673820"/>
              <a:gd name="connsiteX286" fmla="*/ 3731272 w 11748700"/>
              <a:gd name="connsiteY286" fmla="*/ 589376 h 6673820"/>
              <a:gd name="connsiteX287" fmla="*/ 3809277 w 11748700"/>
              <a:gd name="connsiteY287" fmla="*/ 576375 h 6673820"/>
              <a:gd name="connsiteX288" fmla="*/ 3891617 w 11748700"/>
              <a:gd name="connsiteY288" fmla="*/ 567708 h 6673820"/>
              <a:gd name="connsiteX289" fmla="*/ 4359651 w 11748700"/>
              <a:gd name="connsiteY289" fmla="*/ 533039 h 6673820"/>
              <a:gd name="connsiteX290" fmla="*/ 4428989 w 11748700"/>
              <a:gd name="connsiteY290" fmla="*/ 520038 h 6673820"/>
              <a:gd name="connsiteX291" fmla="*/ 4554665 w 11748700"/>
              <a:gd name="connsiteY291" fmla="*/ 507037 h 6673820"/>
              <a:gd name="connsiteX292" fmla="*/ 4654339 w 11748700"/>
              <a:gd name="connsiteY292" fmla="*/ 485369 h 6673820"/>
              <a:gd name="connsiteX293" fmla="*/ 4758347 w 11748700"/>
              <a:gd name="connsiteY293" fmla="*/ 437699 h 6673820"/>
              <a:gd name="connsiteX294" fmla="*/ 4888356 w 11748700"/>
              <a:gd name="connsiteY294" fmla="*/ 416030 h 6673820"/>
              <a:gd name="connsiteX295" fmla="*/ 5105039 w 11748700"/>
              <a:gd name="connsiteY295" fmla="*/ 364027 h 6673820"/>
              <a:gd name="connsiteX296" fmla="*/ 5209046 w 11748700"/>
              <a:gd name="connsiteY296" fmla="*/ 351026 h 6673820"/>
              <a:gd name="connsiteX297" fmla="*/ 5386726 w 11748700"/>
              <a:gd name="connsiteY297" fmla="*/ 329357 h 6673820"/>
              <a:gd name="connsiteX298" fmla="*/ 5560072 w 11748700"/>
              <a:gd name="connsiteY298" fmla="*/ 320690 h 6673820"/>
              <a:gd name="connsiteX299" fmla="*/ 5742085 w 11748700"/>
              <a:gd name="connsiteY299" fmla="*/ 312023 h 6673820"/>
              <a:gd name="connsiteX300" fmla="*/ 5958767 w 11748700"/>
              <a:gd name="connsiteY300" fmla="*/ 307689 h 6673820"/>
              <a:gd name="connsiteX301" fmla="*/ 6114779 w 11748700"/>
              <a:gd name="connsiteY301" fmla="*/ 303355 h 6673820"/>
              <a:gd name="connsiteX302" fmla="*/ 6270790 w 11748700"/>
              <a:gd name="connsiteY302" fmla="*/ 281687 h 6673820"/>
              <a:gd name="connsiteX303" fmla="*/ 6392132 w 11748700"/>
              <a:gd name="connsiteY303" fmla="*/ 268686 h 6673820"/>
              <a:gd name="connsiteX304" fmla="*/ 6695488 w 11748700"/>
              <a:gd name="connsiteY304" fmla="*/ 260019 h 6673820"/>
              <a:gd name="connsiteX305" fmla="*/ 6764826 w 11748700"/>
              <a:gd name="connsiteY305" fmla="*/ 251352 h 6673820"/>
              <a:gd name="connsiteX306" fmla="*/ 6907837 w 11748700"/>
              <a:gd name="connsiteY306" fmla="*/ 238351 h 6673820"/>
              <a:gd name="connsiteX307" fmla="*/ 6959840 w 11748700"/>
              <a:gd name="connsiteY307" fmla="*/ 229683 h 6673820"/>
              <a:gd name="connsiteX308" fmla="*/ 6998843 w 11748700"/>
              <a:gd name="connsiteY308" fmla="*/ 212349 h 6673820"/>
              <a:gd name="connsiteX309" fmla="*/ 7115852 w 11748700"/>
              <a:gd name="connsiteY309" fmla="*/ 199348 h 6673820"/>
              <a:gd name="connsiteX310" fmla="*/ 7159188 w 11748700"/>
              <a:gd name="connsiteY310" fmla="*/ 186347 h 6673820"/>
              <a:gd name="connsiteX311" fmla="*/ 7189524 w 11748700"/>
              <a:gd name="connsiteY311" fmla="*/ 182013 h 6673820"/>
              <a:gd name="connsiteX312" fmla="*/ 7380204 w 11748700"/>
              <a:gd name="connsiteY312" fmla="*/ 173346 h 6673820"/>
              <a:gd name="connsiteX313" fmla="*/ 7440875 w 11748700"/>
              <a:gd name="connsiteY313" fmla="*/ 164679 h 6673820"/>
              <a:gd name="connsiteX314" fmla="*/ 7466877 w 11748700"/>
              <a:gd name="connsiteY314" fmla="*/ 156011 h 6673820"/>
              <a:gd name="connsiteX315" fmla="*/ 7514548 w 11748700"/>
              <a:gd name="connsiteY315" fmla="*/ 143010 h 6673820"/>
              <a:gd name="connsiteX316" fmla="*/ 7527548 w 11748700"/>
              <a:gd name="connsiteY316" fmla="*/ 134343 h 6673820"/>
              <a:gd name="connsiteX317" fmla="*/ 7570885 w 11748700"/>
              <a:gd name="connsiteY317" fmla="*/ 121342 h 6673820"/>
              <a:gd name="connsiteX318" fmla="*/ 7609888 w 11748700"/>
              <a:gd name="connsiteY318" fmla="*/ 104008 h 6673820"/>
              <a:gd name="connsiteX319" fmla="*/ 7726896 w 11748700"/>
              <a:gd name="connsiteY319" fmla="*/ 82339 h 6673820"/>
              <a:gd name="connsiteX320" fmla="*/ 7752898 w 11748700"/>
              <a:gd name="connsiteY320" fmla="*/ 78006 h 6673820"/>
              <a:gd name="connsiteX321" fmla="*/ 7787567 w 11748700"/>
              <a:gd name="connsiteY321" fmla="*/ 73672 h 6673820"/>
              <a:gd name="connsiteX322" fmla="*/ 7804902 w 11748700"/>
              <a:gd name="connsiteY322" fmla="*/ 69338 h 6673820"/>
              <a:gd name="connsiteX323" fmla="*/ 7913243 w 11748700"/>
              <a:gd name="connsiteY323" fmla="*/ 65005 h 6673820"/>
              <a:gd name="connsiteX324" fmla="*/ 8021584 w 11748700"/>
              <a:gd name="connsiteY324" fmla="*/ 47670 h 6673820"/>
              <a:gd name="connsiteX325" fmla="*/ 8064921 w 11748700"/>
              <a:gd name="connsiteY325" fmla="*/ 34669 h 6673820"/>
              <a:gd name="connsiteX326" fmla="*/ 8099590 w 11748700"/>
              <a:gd name="connsiteY326" fmla="*/ 21668 h 6673820"/>
              <a:gd name="connsiteX327" fmla="*/ 8121258 w 11748700"/>
              <a:gd name="connsiteY327" fmla="*/ 13001 h 6673820"/>
              <a:gd name="connsiteX328" fmla="*/ 8134259 w 11748700"/>
              <a:gd name="connsiteY328" fmla="*/ 8667 h 6673820"/>
              <a:gd name="connsiteX329" fmla="*/ 8155928 w 11748700"/>
              <a:gd name="connsiteY329" fmla="*/ 0 h 6673820"/>
              <a:gd name="connsiteX330" fmla="*/ 8216599 w 11748700"/>
              <a:gd name="connsiteY330" fmla="*/ 4334 h 6673820"/>
              <a:gd name="connsiteX331" fmla="*/ 8238267 w 11748700"/>
              <a:gd name="connsiteY331" fmla="*/ 13001 h 6673820"/>
              <a:gd name="connsiteX332" fmla="*/ 8272936 w 11748700"/>
              <a:gd name="connsiteY332" fmla="*/ 17335 h 6673820"/>
              <a:gd name="connsiteX333" fmla="*/ 8303272 w 11748700"/>
              <a:gd name="connsiteY333" fmla="*/ 30336 h 6673820"/>
              <a:gd name="connsiteX334" fmla="*/ 8337941 w 11748700"/>
              <a:gd name="connsiteY334" fmla="*/ 34669 h 6673820"/>
              <a:gd name="connsiteX335" fmla="*/ 8476618 w 11748700"/>
              <a:gd name="connsiteY335" fmla="*/ 43337 h 6673820"/>
              <a:gd name="connsiteX336" fmla="*/ 8576292 w 11748700"/>
              <a:gd name="connsiteY336" fmla="*/ 47670 h 6673820"/>
              <a:gd name="connsiteX337" fmla="*/ 8671632 w 11748700"/>
              <a:gd name="connsiteY337" fmla="*/ 69338 h 6673820"/>
              <a:gd name="connsiteX338" fmla="*/ 8762639 w 11748700"/>
              <a:gd name="connsiteY338" fmla="*/ 78006 h 6673820"/>
              <a:gd name="connsiteX339" fmla="*/ 8892648 w 11748700"/>
              <a:gd name="connsiteY339" fmla="*/ 104008 h 6673820"/>
              <a:gd name="connsiteX340" fmla="*/ 8948985 w 11748700"/>
              <a:gd name="connsiteY340" fmla="*/ 117009 h 6673820"/>
              <a:gd name="connsiteX341" fmla="*/ 9187336 w 11748700"/>
              <a:gd name="connsiteY341" fmla="*/ 156011 h 6673820"/>
              <a:gd name="connsiteX342" fmla="*/ 9282676 w 11748700"/>
              <a:gd name="connsiteY342" fmla="*/ 173346 h 6673820"/>
              <a:gd name="connsiteX343" fmla="*/ 9404019 w 11748700"/>
              <a:gd name="connsiteY343" fmla="*/ 186347 h 6673820"/>
              <a:gd name="connsiteX344" fmla="*/ 9464690 w 11748700"/>
              <a:gd name="connsiteY344" fmla="*/ 195014 h 6673820"/>
              <a:gd name="connsiteX345" fmla="*/ 9698707 w 11748700"/>
              <a:gd name="connsiteY345" fmla="*/ 216683 h 6673820"/>
              <a:gd name="connsiteX346" fmla="*/ 9785380 w 11748700"/>
              <a:gd name="connsiteY346" fmla="*/ 229683 h 6673820"/>
              <a:gd name="connsiteX347" fmla="*/ 9885054 w 11748700"/>
              <a:gd name="connsiteY347" fmla="*/ 251352 h 6673820"/>
              <a:gd name="connsiteX348" fmla="*/ 9958726 w 11748700"/>
              <a:gd name="connsiteY348" fmla="*/ 255685 h 6673820"/>
              <a:gd name="connsiteX349" fmla="*/ 10114737 w 11748700"/>
              <a:gd name="connsiteY349" fmla="*/ 260019 h 6673820"/>
              <a:gd name="connsiteX350" fmla="*/ 10205744 w 11748700"/>
              <a:gd name="connsiteY350" fmla="*/ 273020 h 6673820"/>
              <a:gd name="connsiteX351" fmla="*/ 10357421 w 11748700"/>
              <a:gd name="connsiteY351" fmla="*/ 281687 h 6673820"/>
              <a:gd name="connsiteX352" fmla="*/ 10405092 w 11748700"/>
              <a:gd name="connsiteY352" fmla="*/ 286021 h 6673820"/>
              <a:gd name="connsiteX353" fmla="*/ 10452762 w 11748700"/>
              <a:gd name="connsiteY353" fmla="*/ 299022 h 6673820"/>
              <a:gd name="connsiteX354" fmla="*/ 10483097 w 11748700"/>
              <a:gd name="connsiteY354" fmla="*/ 303355 h 6673820"/>
              <a:gd name="connsiteX355" fmla="*/ 10552436 w 11748700"/>
              <a:gd name="connsiteY355" fmla="*/ 312023 h 6673820"/>
              <a:gd name="connsiteX356" fmla="*/ 10634775 w 11748700"/>
              <a:gd name="connsiteY356" fmla="*/ 333691 h 6673820"/>
              <a:gd name="connsiteX357" fmla="*/ 10717114 w 11748700"/>
              <a:gd name="connsiteY357" fmla="*/ 342358 h 6673820"/>
              <a:gd name="connsiteX358" fmla="*/ 10773452 w 11748700"/>
              <a:gd name="connsiteY358" fmla="*/ 364027 h 6673820"/>
              <a:gd name="connsiteX359" fmla="*/ 10842790 w 11748700"/>
              <a:gd name="connsiteY359" fmla="*/ 385695 h 6673820"/>
              <a:gd name="connsiteX360" fmla="*/ 10903461 w 11748700"/>
              <a:gd name="connsiteY360" fmla="*/ 390028 h 6673820"/>
              <a:gd name="connsiteX361" fmla="*/ 10981467 w 11748700"/>
              <a:gd name="connsiteY361" fmla="*/ 424698 h 6673820"/>
              <a:gd name="connsiteX362" fmla="*/ 11050805 w 11748700"/>
              <a:gd name="connsiteY362" fmla="*/ 442032 h 6673820"/>
              <a:gd name="connsiteX363" fmla="*/ 11133145 w 11748700"/>
              <a:gd name="connsiteY363" fmla="*/ 476701 h 6673820"/>
              <a:gd name="connsiteX364" fmla="*/ 11154813 w 11748700"/>
              <a:gd name="connsiteY364" fmla="*/ 485369 h 6673820"/>
              <a:gd name="connsiteX365" fmla="*/ 11232819 w 11748700"/>
              <a:gd name="connsiteY365" fmla="*/ 533039 h 6673820"/>
              <a:gd name="connsiteX366" fmla="*/ 11258820 w 11748700"/>
              <a:gd name="connsiteY366" fmla="*/ 554707 h 6673820"/>
              <a:gd name="connsiteX367" fmla="*/ 11328159 w 11748700"/>
              <a:gd name="connsiteY367" fmla="*/ 645714 h 6673820"/>
              <a:gd name="connsiteX368" fmla="*/ 11371495 w 11748700"/>
              <a:gd name="connsiteY368" fmla="*/ 754055 h 6673820"/>
              <a:gd name="connsiteX369" fmla="*/ 11397497 w 11748700"/>
              <a:gd name="connsiteY369" fmla="*/ 806059 h 6673820"/>
              <a:gd name="connsiteX370" fmla="*/ 11427833 w 11748700"/>
              <a:gd name="connsiteY370" fmla="*/ 931735 h 6673820"/>
              <a:gd name="connsiteX371" fmla="*/ 11458168 w 11748700"/>
              <a:gd name="connsiteY371" fmla="*/ 1014074 h 6673820"/>
              <a:gd name="connsiteX372" fmla="*/ 11462502 w 11748700"/>
              <a:gd name="connsiteY372" fmla="*/ 1087746 h 6673820"/>
              <a:gd name="connsiteX373" fmla="*/ 11475503 w 11748700"/>
              <a:gd name="connsiteY373" fmla="*/ 1126749 h 6673820"/>
              <a:gd name="connsiteX374" fmla="*/ 11488504 w 11748700"/>
              <a:gd name="connsiteY374" fmla="*/ 1330430 h 6673820"/>
              <a:gd name="connsiteX375" fmla="*/ 11523173 w 11748700"/>
              <a:gd name="connsiteY375" fmla="*/ 1677122 h 6673820"/>
              <a:gd name="connsiteX376" fmla="*/ 11518839 w 11748700"/>
              <a:gd name="connsiteY376" fmla="*/ 1954476 h 6673820"/>
              <a:gd name="connsiteX377" fmla="*/ 11510172 w 11748700"/>
              <a:gd name="connsiteY377" fmla="*/ 2084485 h 6673820"/>
              <a:gd name="connsiteX378" fmla="*/ 11518839 w 11748700"/>
              <a:gd name="connsiteY378" fmla="*/ 2283833 h 6673820"/>
              <a:gd name="connsiteX379" fmla="*/ 11583844 w 11748700"/>
              <a:gd name="connsiteY379" fmla="*/ 2379173 h 6673820"/>
              <a:gd name="connsiteX380" fmla="*/ 11605512 w 11748700"/>
              <a:gd name="connsiteY380" fmla="*/ 2439845 h 6673820"/>
              <a:gd name="connsiteX381" fmla="*/ 11609846 w 11748700"/>
              <a:gd name="connsiteY381" fmla="*/ 2487515 h 6673820"/>
              <a:gd name="connsiteX382" fmla="*/ 11622847 w 11748700"/>
              <a:gd name="connsiteY382" fmla="*/ 2556853 h 6673820"/>
              <a:gd name="connsiteX383" fmla="*/ 11618513 w 11748700"/>
              <a:gd name="connsiteY383" fmla="*/ 2786537 h 6673820"/>
              <a:gd name="connsiteX384" fmla="*/ 11614180 w 11748700"/>
              <a:gd name="connsiteY384" fmla="*/ 3089892 h 6673820"/>
              <a:gd name="connsiteX385" fmla="*/ 11596845 w 11748700"/>
              <a:gd name="connsiteY385" fmla="*/ 3211234 h 6673820"/>
              <a:gd name="connsiteX386" fmla="*/ 11583844 w 11748700"/>
              <a:gd name="connsiteY386" fmla="*/ 3328243 h 6673820"/>
              <a:gd name="connsiteX387" fmla="*/ 11575177 w 11748700"/>
              <a:gd name="connsiteY387" fmla="*/ 3423583 h 6673820"/>
              <a:gd name="connsiteX388" fmla="*/ 11562176 w 11748700"/>
              <a:gd name="connsiteY388" fmla="*/ 3666267 h 6673820"/>
              <a:gd name="connsiteX389" fmla="*/ 11575177 w 11748700"/>
              <a:gd name="connsiteY389" fmla="*/ 4025960 h 6673820"/>
              <a:gd name="connsiteX390" fmla="*/ 11592511 w 11748700"/>
              <a:gd name="connsiteY390" fmla="*/ 4108300 h 6673820"/>
              <a:gd name="connsiteX391" fmla="*/ 11631514 w 11748700"/>
              <a:gd name="connsiteY391" fmla="*/ 4333649 h 6673820"/>
              <a:gd name="connsiteX392" fmla="*/ 11653183 w 11748700"/>
              <a:gd name="connsiteY392" fmla="*/ 4411655 h 6673820"/>
              <a:gd name="connsiteX393" fmla="*/ 11666184 w 11748700"/>
              <a:gd name="connsiteY393" fmla="*/ 4498328 h 6673820"/>
              <a:gd name="connsiteX394" fmla="*/ 11674851 w 11748700"/>
              <a:gd name="connsiteY394" fmla="*/ 4541664 h 6673820"/>
              <a:gd name="connsiteX395" fmla="*/ 11687852 w 11748700"/>
              <a:gd name="connsiteY395" fmla="*/ 4658673 h 6673820"/>
              <a:gd name="connsiteX396" fmla="*/ 11692185 w 11748700"/>
              <a:gd name="connsiteY396" fmla="*/ 4715010 h 6673820"/>
              <a:gd name="connsiteX397" fmla="*/ 11700853 w 11748700"/>
              <a:gd name="connsiteY397" fmla="*/ 4771348 h 6673820"/>
              <a:gd name="connsiteX398" fmla="*/ 11709520 w 11748700"/>
              <a:gd name="connsiteY398" fmla="*/ 4923026 h 6673820"/>
              <a:gd name="connsiteX399" fmla="*/ 11718187 w 11748700"/>
              <a:gd name="connsiteY399" fmla="*/ 4983697 h 6673820"/>
              <a:gd name="connsiteX400" fmla="*/ 11726855 w 11748700"/>
              <a:gd name="connsiteY400" fmla="*/ 5079037 h 6673820"/>
              <a:gd name="connsiteX401" fmla="*/ 11731188 w 11748700"/>
              <a:gd name="connsiteY401" fmla="*/ 5105039 h 6673820"/>
              <a:gd name="connsiteX402" fmla="*/ 11744189 w 11748700"/>
              <a:gd name="connsiteY402" fmla="*/ 5230715 h 6673820"/>
              <a:gd name="connsiteX403" fmla="*/ 11726855 w 11748700"/>
              <a:gd name="connsiteY403" fmla="*/ 5690082 h 6673820"/>
              <a:gd name="connsiteX404" fmla="*/ 11687852 w 11748700"/>
              <a:gd name="connsiteY404" fmla="*/ 5785422 h 6673820"/>
              <a:gd name="connsiteX405" fmla="*/ 11670517 w 11748700"/>
              <a:gd name="connsiteY405" fmla="*/ 5815757 h 6673820"/>
              <a:gd name="connsiteX406" fmla="*/ 11601179 w 11748700"/>
              <a:gd name="connsiteY406" fmla="*/ 5859094 h 6673820"/>
              <a:gd name="connsiteX407" fmla="*/ 11458168 w 11748700"/>
              <a:gd name="connsiteY407" fmla="*/ 5919765 h 6673820"/>
              <a:gd name="connsiteX408" fmla="*/ 11401831 w 11748700"/>
              <a:gd name="connsiteY408" fmla="*/ 5963101 h 6673820"/>
              <a:gd name="connsiteX409" fmla="*/ 11297823 w 11748700"/>
              <a:gd name="connsiteY409" fmla="*/ 6032440 h 6673820"/>
              <a:gd name="connsiteX410" fmla="*/ 11258820 w 11748700"/>
              <a:gd name="connsiteY410" fmla="*/ 6075776 h 6673820"/>
              <a:gd name="connsiteX411" fmla="*/ 11198149 w 11748700"/>
              <a:gd name="connsiteY411" fmla="*/ 6123446 h 6673820"/>
              <a:gd name="connsiteX412" fmla="*/ 11098475 w 11748700"/>
              <a:gd name="connsiteY412" fmla="*/ 6210119 h 6673820"/>
              <a:gd name="connsiteX413" fmla="*/ 10942464 w 11748700"/>
              <a:gd name="connsiteY413" fmla="*/ 6327128 h 6673820"/>
              <a:gd name="connsiteX414" fmla="*/ 10634775 w 11748700"/>
              <a:gd name="connsiteY414" fmla="*/ 6461471 h 6673820"/>
              <a:gd name="connsiteX415" fmla="*/ 10461429 w 11748700"/>
              <a:gd name="connsiteY415" fmla="*/ 6478806 h 6673820"/>
              <a:gd name="connsiteX416" fmla="*/ 10041065 w 11748700"/>
              <a:gd name="connsiteY416" fmla="*/ 6487473 h 6673820"/>
              <a:gd name="connsiteX417" fmla="*/ 9967393 w 11748700"/>
              <a:gd name="connsiteY417" fmla="*/ 6491807 h 6673820"/>
              <a:gd name="connsiteX418" fmla="*/ 9885054 w 11748700"/>
              <a:gd name="connsiteY418" fmla="*/ 6509141 h 6673820"/>
              <a:gd name="connsiteX419" fmla="*/ 9798381 w 11748700"/>
              <a:gd name="connsiteY419" fmla="*/ 6522142 h 6673820"/>
              <a:gd name="connsiteX420" fmla="*/ 9681372 w 11748700"/>
              <a:gd name="connsiteY420" fmla="*/ 6548144 h 6673820"/>
              <a:gd name="connsiteX421" fmla="*/ 9486358 w 11748700"/>
              <a:gd name="connsiteY421" fmla="*/ 6574146 h 6673820"/>
              <a:gd name="connsiteX422" fmla="*/ 9278343 w 11748700"/>
              <a:gd name="connsiteY422" fmla="*/ 6613149 h 6673820"/>
              <a:gd name="connsiteX423" fmla="*/ 9209004 w 11748700"/>
              <a:gd name="connsiteY423" fmla="*/ 6630483 h 6673820"/>
              <a:gd name="connsiteX424" fmla="*/ 8775639 w 11748700"/>
              <a:gd name="connsiteY424" fmla="*/ 6647818 h 6673820"/>
              <a:gd name="connsiteX425" fmla="*/ 8463617 w 11748700"/>
              <a:gd name="connsiteY425" fmla="*/ 6656485 h 6673820"/>
              <a:gd name="connsiteX426" fmla="*/ 8368276 w 11748700"/>
              <a:gd name="connsiteY426" fmla="*/ 6660819 h 6673820"/>
              <a:gd name="connsiteX427" fmla="*/ 8216599 w 11748700"/>
              <a:gd name="connsiteY427" fmla="*/ 6665153 h 6673820"/>
              <a:gd name="connsiteX428" fmla="*/ 7848239 w 11748700"/>
              <a:gd name="connsiteY428" fmla="*/ 6656485 h 6673820"/>
              <a:gd name="connsiteX429" fmla="*/ 7800568 w 11748700"/>
              <a:gd name="connsiteY429" fmla="*/ 6652152 h 6673820"/>
              <a:gd name="connsiteX430" fmla="*/ 7748565 w 11748700"/>
              <a:gd name="connsiteY430" fmla="*/ 6643484 h 6673820"/>
              <a:gd name="connsiteX431" fmla="*/ 7614221 w 11748700"/>
              <a:gd name="connsiteY431" fmla="*/ 6634817 h 6673820"/>
              <a:gd name="connsiteX432" fmla="*/ 7432208 w 11748700"/>
              <a:gd name="connsiteY432" fmla="*/ 6600148 h 6673820"/>
              <a:gd name="connsiteX433" fmla="*/ 7319533 w 11748700"/>
              <a:gd name="connsiteY433" fmla="*/ 6574146 h 6673820"/>
              <a:gd name="connsiteX434" fmla="*/ 7276197 w 11748700"/>
              <a:gd name="connsiteY434" fmla="*/ 6569812 h 6673820"/>
              <a:gd name="connsiteX435" fmla="*/ 7011844 w 11748700"/>
              <a:gd name="connsiteY435" fmla="*/ 6548144 h 6673820"/>
              <a:gd name="connsiteX436" fmla="*/ 6925171 w 11748700"/>
              <a:gd name="connsiteY436" fmla="*/ 6565479 h 6673820"/>
              <a:gd name="connsiteX437" fmla="*/ 6912170 w 11748700"/>
              <a:gd name="connsiteY437" fmla="*/ 6569812 h 6673820"/>
              <a:gd name="connsiteX438" fmla="*/ 6890502 w 11748700"/>
              <a:gd name="connsiteY438" fmla="*/ 6582813 h 6673820"/>
              <a:gd name="connsiteX439" fmla="*/ 6795162 w 11748700"/>
              <a:gd name="connsiteY439" fmla="*/ 6634817 h 6673820"/>
              <a:gd name="connsiteX440" fmla="*/ 6691154 w 11748700"/>
              <a:gd name="connsiteY440" fmla="*/ 6643484 h 6673820"/>
              <a:gd name="connsiteX441" fmla="*/ 6617482 w 11748700"/>
              <a:gd name="connsiteY441" fmla="*/ 6656485 h 6673820"/>
              <a:gd name="connsiteX442" fmla="*/ 6582813 w 11748700"/>
              <a:gd name="connsiteY442" fmla="*/ 6665153 h 6673820"/>
              <a:gd name="connsiteX443" fmla="*/ 6548144 w 11748700"/>
              <a:gd name="connsiteY443" fmla="*/ 6669486 h 6673820"/>
              <a:gd name="connsiteX444" fmla="*/ 6517808 w 11748700"/>
              <a:gd name="connsiteY444" fmla="*/ 6673820 h 6673820"/>
              <a:gd name="connsiteX445" fmla="*/ 6015105 w 11748700"/>
              <a:gd name="connsiteY445" fmla="*/ 6669486 h 6673820"/>
              <a:gd name="connsiteX446" fmla="*/ 5915431 w 11748700"/>
              <a:gd name="connsiteY446" fmla="*/ 6647818 h 6673820"/>
              <a:gd name="connsiteX447" fmla="*/ 5538403 w 11748700"/>
              <a:gd name="connsiteY447" fmla="*/ 6652152 h 6673820"/>
              <a:gd name="connsiteX448" fmla="*/ 5196045 w 11748700"/>
              <a:gd name="connsiteY448" fmla="*/ 6634817 h 6673820"/>
              <a:gd name="connsiteX449" fmla="*/ 4489660 w 11748700"/>
              <a:gd name="connsiteY449" fmla="*/ 6608815 h 6673820"/>
              <a:gd name="connsiteX450" fmla="*/ 4311981 w 11748700"/>
              <a:gd name="connsiteY450" fmla="*/ 6582813 h 6673820"/>
              <a:gd name="connsiteX451" fmla="*/ 4090965 w 11748700"/>
              <a:gd name="connsiteY451" fmla="*/ 6552478 h 6673820"/>
              <a:gd name="connsiteX452" fmla="*/ 3999958 w 11748700"/>
              <a:gd name="connsiteY452" fmla="*/ 6513475 h 6673820"/>
              <a:gd name="connsiteX453" fmla="*/ 3666267 w 11748700"/>
              <a:gd name="connsiteY453" fmla="*/ 6448470 h 6673820"/>
              <a:gd name="connsiteX454" fmla="*/ 3588261 w 11748700"/>
              <a:gd name="connsiteY454" fmla="*/ 6439803 h 6673820"/>
              <a:gd name="connsiteX455" fmla="*/ 3336910 w 11748700"/>
              <a:gd name="connsiteY455" fmla="*/ 6405134 h 6673820"/>
              <a:gd name="connsiteX456" fmla="*/ 3003219 w 11748700"/>
              <a:gd name="connsiteY456" fmla="*/ 6340129 h 6673820"/>
              <a:gd name="connsiteX457" fmla="*/ 2825539 w 11748700"/>
              <a:gd name="connsiteY457" fmla="*/ 6309793 h 6673820"/>
              <a:gd name="connsiteX458" fmla="*/ 2678195 w 11748700"/>
              <a:gd name="connsiteY458" fmla="*/ 6288125 h 6673820"/>
              <a:gd name="connsiteX459" fmla="*/ 2500515 w 11748700"/>
              <a:gd name="connsiteY459" fmla="*/ 6305460 h 6673820"/>
              <a:gd name="connsiteX460" fmla="*/ 2439844 w 11748700"/>
              <a:gd name="connsiteY460" fmla="*/ 6314127 h 6673820"/>
              <a:gd name="connsiteX461" fmla="*/ 2244830 w 11748700"/>
              <a:gd name="connsiteY461" fmla="*/ 6361797 h 6673820"/>
              <a:gd name="connsiteX462" fmla="*/ 2088819 w 11748700"/>
              <a:gd name="connsiteY462" fmla="*/ 6383465 h 6673820"/>
              <a:gd name="connsiteX463" fmla="*/ 2015147 w 11748700"/>
              <a:gd name="connsiteY463" fmla="*/ 6400800 h 6673820"/>
              <a:gd name="connsiteX464" fmla="*/ 1950142 w 11748700"/>
              <a:gd name="connsiteY464" fmla="*/ 6409467 h 6673820"/>
              <a:gd name="connsiteX465" fmla="*/ 1815799 w 11748700"/>
              <a:gd name="connsiteY465" fmla="*/ 6444137 h 6673820"/>
              <a:gd name="connsiteX466" fmla="*/ 1681456 w 11748700"/>
              <a:gd name="connsiteY466" fmla="*/ 6452804 h 6673820"/>
              <a:gd name="connsiteX467" fmla="*/ 1473440 w 11748700"/>
              <a:gd name="connsiteY467" fmla="*/ 6431136 h 6673820"/>
              <a:gd name="connsiteX468" fmla="*/ 1369433 w 11748700"/>
              <a:gd name="connsiteY468" fmla="*/ 6418135 h 6673820"/>
              <a:gd name="connsiteX469" fmla="*/ 1287093 w 11748700"/>
              <a:gd name="connsiteY469" fmla="*/ 6405134 h 6673820"/>
              <a:gd name="connsiteX470" fmla="*/ 1239423 w 11748700"/>
              <a:gd name="connsiteY470" fmla="*/ 6396466 h 6673820"/>
              <a:gd name="connsiteX471" fmla="*/ 1165751 w 11748700"/>
              <a:gd name="connsiteY471" fmla="*/ 6370464 h 6673820"/>
              <a:gd name="connsiteX472" fmla="*/ 1053076 w 11748700"/>
              <a:gd name="connsiteY472" fmla="*/ 6335795 h 6673820"/>
              <a:gd name="connsiteX473" fmla="*/ 892731 w 11748700"/>
              <a:gd name="connsiteY473" fmla="*/ 6244789 h 6673820"/>
              <a:gd name="connsiteX474" fmla="*/ 858062 w 11748700"/>
              <a:gd name="connsiteY474" fmla="*/ 6218787 h 6673820"/>
              <a:gd name="connsiteX475" fmla="*/ 775723 w 11748700"/>
              <a:gd name="connsiteY475" fmla="*/ 6149448 h 6673820"/>
              <a:gd name="connsiteX476" fmla="*/ 719385 w 11748700"/>
              <a:gd name="connsiteY476" fmla="*/ 6023773 h 6673820"/>
              <a:gd name="connsiteX477" fmla="*/ 654381 w 11748700"/>
              <a:gd name="connsiteY477" fmla="*/ 5950101 h 6673820"/>
              <a:gd name="connsiteX478" fmla="*/ 628379 w 11748700"/>
              <a:gd name="connsiteY478" fmla="*/ 5893763 h 6673820"/>
              <a:gd name="connsiteX479" fmla="*/ 576375 w 11748700"/>
              <a:gd name="connsiteY479" fmla="*/ 5802756 h 6673820"/>
              <a:gd name="connsiteX480" fmla="*/ 489702 w 11748700"/>
              <a:gd name="connsiteY480" fmla="*/ 5620743 h 6673820"/>
              <a:gd name="connsiteX481" fmla="*/ 476701 w 11748700"/>
              <a:gd name="connsiteY481" fmla="*/ 5551405 h 6673820"/>
              <a:gd name="connsiteX482" fmla="*/ 372693 w 11748700"/>
              <a:gd name="connsiteY482" fmla="*/ 5317388 h 6673820"/>
              <a:gd name="connsiteX483" fmla="*/ 359693 w 11748700"/>
              <a:gd name="connsiteY483" fmla="*/ 5269718 h 6673820"/>
              <a:gd name="connsiteX484" fmla="*/ 329357 w 11748700"/>
              <a:gd name="connsiteY484" fmla="*/ 5183045 h 6673820"/>
              <a:gd name="connsiteX485" fmla="*/ 281687 w 11748700"/>
              <a:gd name="connsiteY485" fmla="*/ 5083371 h 6673820"/>
              <a:gd name="connsiteX486" fmla="*/ 251351 w 11748700"/>
              <a:gd name="connsiteY486" fmla="*/ 5009699 h 6673820"/>
              <a:gd name="connsiteX487" fmla="*/ 238350 w 11748700"/>
              <a:gd name="connsiteY487" fmla="*/ 4970696 h 6673820"/>
              <a:gd name="connsiteX488" fmla="*/ 212348 w 11748700"/>
              <a:gd name="connsiteY488" fmla="*/ 4936027 h 6673820"/>
              <a:gd name="connsiteX489" fmla="*/ 177679 w 11748700"/>
              <a:gd name="connsiteY489" fmla="*/ 4849354 h 6673820"/>
              <a:gd name="connsiteX490" fmla="*/ 125675 w 11748700"/>
              <a:gd name="connsiteY490" fmla="*/ 4745346 h 6673820"/>
              <a:gd name="connsiteX491" fmla="*/ 99674 w 11748700"/>
              <a:gd name="connsiteY491" fmla="*/ 4654339 h 6673820"/>
              <a:gd name="connsiteX492" fmla="*/ 73672 w 11748700"/>
              <a:gd name="connsiteY492" fmla="*/ 4602336 h 6673820"/>
              <a:gd name="connsiteX493" fmla="*/ 69338 w 11748700"/>
              <a:gd name="connsiteY493" fmla="*/ 4580667 h 6673820"/>
              <a:gd name="connsiteX494" fmla="*/ 47670 w 11748700"/>
              <a:gd name="connsiteY494" fmla="*/ 4537331 h 6673820"/>
              <a:gd name="connsiteX495" fmla="*/ 39002 w 11748700"/>
              <a:gd name="connsiteY495" fmla="*/ 4515663 h 6673820"/>
              <a:gd name="connsiteX496" fmla="*/ 34669 w 11748700"/>
              <a:gd name="connsiteY496" fmla="*/ 4493994 h 6673820"/>
              <a:gd name="connsiteX497" fmla="*/ 30335 w 11748700"/>
              <a:gd name="connsiteY497" fmla="*/ 4450658 h 6673820"/>
              <a:gd name="connsiteX498" fmla="*/ 21668 w 11748700"/>
              <a:gd name="connsiteY498" fmla="*/ 4428990 h 6673820"/>
              <a:gd name="connsiteX499" fmla="*/ 13001 w 11748700"/>
              <a:gd name="connsiteY499" fmla="*/ 4359651 h 6673820"/>
              <a:gd name="connsiteX500" fmla="*/ 0 w 11748700"/>
              <a:gd name="connsiteY500" fmla="*/ 4238309 h 6673820"/>
              <a:gd name="connsiteX501" fmla="*/ 4333 w 11748700"/>
              <a:gd name="connsiteY501" fmla="*/ 4025960 h 6673820"/>
              <a:gd name="connsiteX502" fmla="*/ 13001 w 11748700"/>
              <a:gd name="connsiteY502" fmla="*/ 3999958 h 6673820"/>
              <a:gd name="connsiteX503" fmla="*/ 17334 w 11748700"/>
              <a:gd name="connsiteY503" fmla="*/ 3973956 h 6673820"/>
              <a:gd name="connsiteX504" fmla="*/ 26002 w 11748700"/>
              <a:gd name="connsiteY504" fmla="*/ 3930620 h 6673820"/>
              <a:gd name="connsiteX505" fmla="*/ 34669 w 11748700"/>
              <a:gd name="connsiteY505" fmla="*/ 3878616 h 6673820"/>
              <a:gd name="connsiteX506" fmla="*/ 43336 w 11748700"/>
              <a:gd name="connsiteY506" fmla="*/ 3861282 h 6673820"/>
              <a:gd name="connsiteX507" fmla="*/ 47670 w 11748700"/>
              <a:gd name="connsiteY507" fmla="*/ 3843947 h 6673820"/>
              <a:gd name="connsiteX508" fmla="*/ 56337 w 11748700"/>
              <a:gd name="connsiteY508" fmla="*/ 3826612 h 6673820"/>
              <a:gd name="connsiteX509" fmla="*/ 69338 w 11748700"/>
              <a:gd name="connsiteY509" fmla="*/ 3787610 h 6673820"/>
              <a:gd name="connsiteX510" fmla="*/ 78005 w 11748700"/>
              <a:gd name="connsiteY510" fmla="*/ 3770275 h 6673820"/>
              <a:gd name="connsiteX511" fmla="*/ 95340 w 11748700"/>
              <a:gd name="connsiteY511" fmla="*/ 3718271 h 6673820"/>
              <a:gd name="connsiteX512" fmla="*/ 104007 w 11748700"/>
              <a:gd name="connsiteY512" fmla="*/ 3696603 h 6673820"/>
              <a:gd name="connsiteX513" fmla="*/ 151677 w 11748700"/>
              <a:gd name="connsiteY513" fmla="*/ 3657600 h 6673820"/>
              <a:gd name="connsiteX514" fmla="*/ 294688 w 11748700"/>
              <a:gd name="connsiteY514" fmla="*/ 3661934 h 6673820"/>
              <a:gd name="connsiteX515" fmla="*/ 359693 w 11748700"/>
              <a:gd name="connsiteY515" fmla="*/ 3692269 h 6673820"/>
              <a:gd name="connsiteX516" fmla="*/ 377027 w 11748700"/>
              <a:gd name="connsiteY516" fmla="*/ 3709604 h 6673820"/>
              <a:gd name="connsiteX517" fmla="*/ 437698 w 11748700"/>
              <a:gd name="connsiteY517" fmla="*/ 3726938 h 6673820"/>
              <a:gd name="connsiteX518" fmla="*/ 446366 w 11748700"/>
              <a:gd name="connsiteY518" fmla="*/ 3731272 h 6673820"/>
              <a:gd name="connsiteX519" fmla="*/ 437698 w 11748700"/>
              <a:gd name="connsiteY519" fmla="*/ 3765941 h 6673820"/>
              <a:gd name="connsiteX0" fmla="*/ 82339 w 11748700"/>
              <a:gd name="connsiteY0" fmla="*/ 1668455 h 6673820"/>
              <a:gd name="connsiteX1" fmla="*/ 104007 w 11748700"/>
              <a:gd name="connsiteY1" fmla="*/ 2088819 h 6673820"/>
              <a:gd name="connsiteX2" fmla="*/ 125675 w 11748700"/>
              <a:gd name="connsiteY2" fmla="*/ 2127822 h 6673820"/>
              <a:gd name="connsiteX3" fmla="*/ 121342 w 11748700"/>
              <a:gd name="connsiteY3" fmla="*/ 2275166 h 6673820"/>
              <a:gd name="connsiteX4" fmla="*/ 160345 w 11748700"/>
              <a:gd name="connsiteY4" fmla="*/ 2435511 h 6673820"/>
              <a:gd name="connsiteX5" fmla="*/ 177679 w 11748700"/>
              <a:gd name="connsiteY5" fmla="*/ 2478847 h 6673820"/>
              <a:gd name="connsiteX6" fmla="*/ 182013 w 11748700"/>
              <a:gd name="connsiteY6" fmla="*/ 2500516 h 6673820"/>
              <a:gd name="connsiteX7" fmla="*/ 195014 w 11748700"/>
              <a:gd name="connsiteY7" fmla="*/ 2556853 h 6673820"/>
              <a:gd name="connsiteX8" fmla="*/ 212348 w 11748700"/>
              <a:gd name="connsiteY8" fmla="*/ 2643526 h 6673820"/>
              <a:gd name="connsiteX9" fmla="*/ 251351 w 11748700"/>
              <a:gd name="connsiteY9" fmla="*/ 2790870 h 6673820"/>
              <a:gd name="connsiteX10" fmla="*/ 290354 w 11748700"/>
              <a:gd name="connsiteY10" fmla="*/ 2916546 h 6673820"/>
              <a:gd name="connsiteX11" fmla="*/ 325023 w 11748700"/>
              <a:gd name="connsiteY11" fmla="*/ 3089892 h 6673820"/>
              <a:gd name="connsiteX12" fmla="*/ 338024 w 11748700"/>
              <a:gd name="connsiteY12" fmla="*/ 3193900 h 6673820"/>
              <a:gd name="connsiteX13" fmla="*/ 346692 w 11748700"/>
              <a:gd name="connsiteY13" fmla="*/ 3609930 h 6673820"/>
              <a:gd name="connsiteX14" fmla="*/ 507037 w 11748700"/>
              <a:gd name="connsiteY14" fmla="*/ 3861282 h 6673820"/>
              <a:gd name="connsiteX15" fmla="*/ 615378 w 11748700"/>
              <a:gd name="connsiteY15" fmla="*/ 4008626 h 6673820"/>
              <a:gd name="connsiteX16" fmla="*/ 710718 w 11748700"/>
              <a:gd name="connsiteY16" fmla="*/ 4164637 h 6673820"/>
              <a:gd name="connsiteX17" fmla="*/ 992405 w 11748700"/>
              <a:gd name="connsiteY17" fmla="*/ 4428990 h 6673820"/>
              <a:gd name="connsiteX18" fmla="*/ 1044409 w 11748700"/>
              <a:gd name="connsiteY18" fmla="*/ 4524330 h 6673820"/>
              <a:gd name="connsiteX19" fmla="*/ 1174419 w 11748700"/>
              <a:gd name="connsiteY19" fmla="*/ 4684675 h 6673820"/>
              <a:gd name="connsiteX20" fmla="*/ 1235090 w 11748700"/>
              <a:gd name="connsiteY20" fmla="*/ 4741012 h 6673820"/>
              <a:gd name="connsiteX21" fmla="*/ 1547112 w 11748700"/>
              <a:gd name="connsiteY21" fmla="*/ 4901357 h 6673820"/>
              <a:gd name="connsiteX22" fmla="*/ 1607784 w 11748700"/>
              <a:gd name="connsiteY22" fmla="*/ 4936027 h 6673820"/>
              <a:gd name="connsiteX23" fmla="*/ 1711791 w 11748700"/>
              <a:gd name="connsiteY23" fmla="*/ 4949028 h 6673820"/>
              <a:gd name="connsiteX24" fmla="*/ 1820132 w 11748700"/>
              <a:gd name="connsiteY24" fmla="*/ 4966362 h 6673820"/>
              <a:gd name="connsiteX25" fmla="*/ 2049816 w 11748700"/>
              <a:gd name="connsiteY25" fmla="*/ 4996698 h 6673820"/>
              <a:gd name="connsiteX26" fmla="*/ 2153823 w 11748700"/>
              <a:gd name="connsiteY26" fmla="*/ 5018366 h 6673820"/>
              <a:gd name="connsiteX27" fmla="*/ 2218828 w 11748700"/>
              <a:gd name="connsiteY27" fmla="*/ 5027033 h 6673820"/>
              <a:gd name="connsiteX28" fmla="*/ 2331503 w 11748700"/>
              <a:gd name="connsiteY28" fmla="*/ 5040034 h 6673820"/>
              <a:gd name="connsiteX29" fmla="*/ 2444178 w 11748700"/>
              <a:gd name="connsiteY29" fmla="*/ 5057369 h 6673820"/>
              <a:gd name="connsiteX30" fmla="*/ 2587188 w 11748700"/>
              <a:gd name="connsiteY30" fmla="*/ 5083371 h 6673820"/>
              <a:gd name="connsiteX31" fmla="*/ 2643526 w 11748700"/>
              <a:gd name="connsiteY31" fmla="*/ 5092038 h 6673820"/>
              <a:gd name="connsiteX32" fmla="*/ 2730199 w 11748700"/>
              <a:gd name="connsiteY32" fmla="*/ 5096372 h 6673820"/>
              <a:gd name="connsiteX33" fmla="*/ 2786536 w 11748700"/>
              <a:gd name="connsiteY33" fmla="*/ 5105039 h 6673820"/>
              <a:gd name="connsiteX34" fmla="*/ 2916546 w 11748700"/>
              <a:gd name="connsiteY34" fmla="*/ 5092038 h 6673820"/>
              <a:gd name="connsiteX35" fmla="*/ 2977217 w 11748700"/>
              <a:gd name="connsiteY35" fmla="*/ 5070370 h 6673820"/>
              <a:gd name="connsiteX36" fmla="*/ 3033554 w 11748700"/>
              <a:gd name="connsiteY36" fmla="*/ 5057369 h 6673820"/>
              <a:gd name="connsiteX37" fmla="*/ 3115893 w 11748700"/>
              <a:gd name="connsiteY37" fmla="*/ 5048701 h 6673820"/>
              <a:gd name="connsiteX38" fmla="*/ 3250237 w 11748700"/>
              <a:gd name="connsiteY38" fmla="*/ 5044368 h 6673820"/>
              <a:gd name="connsiteX39" fmla="*/ 3367245 w 11748700"/>
              <a:gd name="connsiteY39" fmla="*/ 5031367 h 6673820"/>
              <a:gd name="connsiteX40" fmla="*/ 3614263 w 11748700"/>
              <a:gd name="connsiteY40" fmla="*/ 5022700 h 6673820"/>
              <a:gd name="connsiteX41" fmla="*/ 3822278 w 11748700"/>
              <a:gd name="connsiteY41" fmla="*/ 5027033 h 6673820"/>
              <a:gd name="connsiteX42" fmla="*/ 3891617 w 11748700"/>
              <a:gd name="connsiteY42" fmla="*/ 5035701 h 6673820"/>
              <a:gd name="connsiteX43" fmla="*/ 4004292 w 11748700"/>
              <a:gd name="connsiteY43" fmla="*/ 5040034 h 6673820"/>
              <a:gd name="connsiteX44" fmla="*/ 4064963 w 11748700"/>
              <a:gd name="connsiteY44" fmla="*/ 5057369 h 6673820"/>
              <a:gd name="connsiteX45" fmla="*/ 4108299 w 11748700"/>
              <a:gd name="connsiteY45" fmla="*/ 5083371 h 6673820"/>
              <a:gd name="connsiteX46" fmla="*/ 4177638 w 11748700"/>
              <a:gd name="connsiteY46" fmla="*/ 5126707 h 6673820"/>
              <a:gd name="connsiteX47" fmla="*/ 4220974 w 11748700"/>
              <a:gd name="connsiteY47" fmla="*/ 5178711 h 6673820"/>
              <a:gd name="connsiteX48" fmla="*/ 4259977 w 11748700"/>
              <a:gd name="connsiteY48" fmla="*/ 5217714 h 6673820"/>
              <a:gd name="connsiteX49" fmla="*/ 4268644 w 11748700"/>
              <a:gd name="connsiteY49" fmla="*/ 5239382 h 6673820"/>
              <a:gd name="connsiteX50" fmla="*/ 4294646 w 11748700"/>
              <a:gd name="connsiteY50" fmla="*/ 5287052 h 6673820"/>
              <a:gd name="connsiteX51" fmla="*/ 4333649 w 11748700"/>
              <a:gd name="connsiteY51" fmla="*/ 5330389 h 6673820"/>
              <a:gd name="connsiteX52" fmla="*/ 4355317 w 11748700"/>
              <a:gd name="connsiteY52" fmla="*/ 5369392 h 6673820"/>
              <a:gd name="connsiteX53" fmla="*/ 4381319 w 11748700"/>
              <a:gd name="connsiteY53" fmla="*/ 5391060 h 6673820"/>
              <a:gd name="connsiteX54" fmla="*/ 4437657 w 11748700"/>
              <a:gd name="connsiteY54" fmla="*/ 5451731 h 6673820"/>
              <a:gd name="connsiteX55" fmla="*/ 4454991 w 11748700"/>
              <a:gd name="connsiteY55" fmla="*/ 5477733 h 6673820"/>
              <a:gd name="connsiteX56" fmla="*/ 4480993 w 11748700"/>
              <a:gd name="connsiteY56" fmla="*/ 5516736 h 6673820"/>
              <a:gd name="connsiteX57" fmla="*/ 4489660 w 11748700"/>
              <a:gd name="connsiteY57" fmla="*/ 5542737 h 6673820"/>
              <a:gd name="connsiteX58" fmla="*/ 4532997 w 11748700"/>
              <a:gd name="connsiteY58" fmla="*/ 5616410 h 6673820"/>
              <a:gd name="connsiteX59" fmla="*/ 4558999 w 11748700"/>
              <a:gd name="connsiteY59" fmla="*/ 5655412 h 6673820"/>
              <a:gd name="connsiteX60" fmla="*/ 4624003 w 11748700"/>
              <a:gd name="connsiteY60" fmla="*/ 5720417 h 6673820"/>
              <a:gd name="connsiteX61" fmla="*/ 4650005 w 11748700"/>
              <a:gd name="connsiteY61" fmla="*/ 5746419 h 6673820"/>
              <a:gd name="connsiteX62" fmla="*/ 4680341 w 11748700"/>
              <a:gd name="connsiteY62" fmla="*/ 5781088 h 6673820"/>
              <a:gd name="connsiteX63" fmla="*/ 4693342 w 11748700"/>
              <a:gd name="connsiteY63" fmla="*/ 5794089 h 6673820"/>
              <a:gd name="connsiteX64" fmla="*/ 4736678 w 11748700"/>
              <a:gd name="connsiteY64" fmla="*/ 5841759 h 6673820"/>
              <a:gd name="connsiteX65" fmla="*/ 4836352 w 11748700"/>
              <a:gd name="connsiteY65" fmla="*/ 5919765 h 6673820"/>
              <a:gd name="connsiteX66" fmla="*/ 4871021 w 11748700"/>
              <a:gd name="connsiteY66" fmla="*/ 5945767 h 6673820"/>
              <a:gd name="connsiteX67" fmla="*/ 4888356 w 11748700"/>
              <a:gd name="connsiteY67" fmla="*/ 5958768 h 6673820"/>
              <a:gd name="connsiteX68" fmla="*/ 4927359 w 11748700"/>
              <a:gd name="connsiteY68" fmla="*/ 5980436 h 6673820"/>
              <a:gd name="connsiteX69" fmla="*/ 4949027 w 11748700"/>
              <a:gd name="connsiteY69" fmla="*/ 5997771 h 6673820"/>
              <a:gd name="connsiteX70" fmla="*/ 4979363 w 11748700"/>
              <a:gd name="connsiteY70" fmla="*/ 6010772 h 6673820"/>
              <a:gd name="connsiteX71" fmla="*/ 5035700 w 11748700"/>
              <a:gd name="connsiteY71" fmla="*/ 6041107 h 6673820"/>
              <a:gd name="connsiteX72" fmla="*/ 5074703 w 11748700"/>
              <a:gd name="connsiteY72" fmla="*/ 6045441 h 6673820"/>
              <a:gd name="connsiteX73" fmla="*/ 5096371 w 11748700"/>
              <a:gd name="connsiteY73" fmla="*/ 6054108 h 6673820"/>
              <a:gd name="connsiteX74" fmla="*/ 5248049 w 11748700"/>
              <a:gd name="connsiteY74" fmla="*/ 6067109 h 6673820"/>
              <a:gd name="connsiteX75" fmla="*/ 5313054 w 11748700"/>
              <a:gd name="connsiteY75" fmla="*/ 6054108 h 6673820"/>
              <a:gd name="connsiteX76" fmla="*/ 5326055 w 11748700"/>
              <a:gd name="connsiteY76" fmla="*/ 6049774 h 6673820"/>
              <a:gd name="connsiteX77" fmla="*/ 5343389 w 11748700"/>
              <a:gd name="connsiteY77" fmla="*/ 6045441 h 6673820"/>
              <a:gd name="connsiteX78" fmla="*/ 5356390 w 11748700"/>
              <a:gd name="connsiteY78" fmla="*/ 6041107 h 6673820"/>
              <a:gd name="connsiteX79" fmla="*/ 5378058 w 11748700"/>
              <a:gd name="connsiteY79" fmla="*/ 6036773 h 6673820"/>
              <a:gd name="connsiteX80" fmla="*/ 5443063 w 11748700"/>
              <a:gd name="connsiteY80" fmla="*/ 6010772 h 6673820"/>
              <a:gd name="connsiteX81" fmla="*/ 5486400 w 11748700"/>
              <a:gd name="connsiteY81" fmla="*/ 6002104 h 6673820"/>
              <a:gd name="connsiteX82" fmla="*/ 5516735 w 11748700"/>
              <a:gd name="connsiteY82" fmla="*/ 5984770 h 6673820"/>
              <a:gd name="connsiteX83" fmla="*/ 5586074 w 11748700"/>
              <a:gd name="connsiteY83" fmla="*/ 5963101 h 6673820"/>
              <a:gd name="connsiteX84" fmla="*/ 5607742 w 11748700"/>
              <a:gd name="connsiteY84" fmla="*/ 5954434 h 6673820"/>
              <a:gd name="connsiteX85" fmla="*/ 5633744 w 11748700"/>
              <a:gd name="connsiteY85" fmla="*/ 5945767 h 6673820"/>
              <a:gd name="connsiteX86" fmla="*/ 5659746 w 11748700"/>
              <a:gd name="connsiteY86" fmla="*/ 5924099 h 6673820"/>
              <a:gd name="connsiteX87" fmla="*/ 5711749 w 11748700"/>
              <a:gd name="connsiteY87" fmla="*/ 5902430 h 6673820"/>
              <a:gd name="connsiteX88" fmla="*/ 5737751 w 11748700"/>
              <a:gd name="connsiteY88" fmla="*/ 5885096 h 6673820"/>
              <a:gd name="connsiteX89" fmla="*/ 5824424 w 11748700"/>
              <a:gd name="connsiteY89" fmla="*/ 5837426 h 6673820"/>
              <a:gd name="connsiteX90" fmla="*/ 5863427 w 11748700"/>
              <a:gd name="connsiteY90" fmla="*/ 5807090 h 6673820"/>
              <a:gd name="connsiteX91" fmla="*/ 5880762 w 11748700"/>
              <a:gd name="connsiteY91" fmla="*/ 5794089 h 6673820"/>
              <a:gd name="connsiteX92" fmla="*/ 5911097 w 11748700"/>
              <a:gd name="connsiteY92" fmla="*/ 5763754 h 6673820"/>
              <a:gd name="connsiteX93" fmla="*/ 5963101 w 11748700"/>
              <a:gd name="connsiteY93" fmla="*/ 5720417 h 6673820"/>
              <a:gd name="connsiteX94" fmla="*/ 5980436 w 11748700"/>
              <a:gd name="connsiteY94" fmla="*/ 5707416 h 6673820"/>
              <a:gd name="connsiteX95" fmla="*/ 5993437 w 11748700"/>
              <a:gd name="connsiteY95" fmla="*/ 5698749 h 6673820"/>
              <a:gd name="connsiteX96" fmla="*/ 6006438 w 11748700"/>
              <a:gd name="connsiteY96" fmla="*/ 5685748 h 6673820"/>
              <a:gd name="connsiteX97" fmla="*/ 6054108 w 11748700"/>
              <a:gd name="connsiteY97" fmla="*/ 5651079 h 6673820"/>
              <a:gd name="connsiteX98" fmla="*/ 6088777 w 11748700"/>
              <a:gd name="connsiteY98" fmla="*/ 5625077 h 6673820"/>
              <a:gd name="connsiteX99" fmla="*/ 6114779 w 11748700"/>
              <a:gd name="connsiteY99" fmla="*/ 5599075 h 6673820"/>
              <a:gd name="connsiteX100" fmla="*/ 6127780 w 11748700"/>
              <a:gd name="connsiteY100" fmla="*/ 5586074 h 6673820"/>
              <a:gd name="connsiteX101" fmla="*/ 6140781 w 11748700"/>
              <a:gd name="connsiteY101" fmla="*/ 5568739 h 6673820"/>
              <a:gd name="connsiteX102" fmla="*/ 6158115 w 11748700"/>
              <a:gd name="connsiteY102" fmla="*/ 5551405 h 6673820"/>
              <a:gd name="connsiteX103" fmla="*/ 6171116 w 11748700"/>
              <a:gd name="connsiteY103" fmla="*/ 5529737 h 6673820"/>
              <a:gd name="connsiteX104" fmla="*/ 6192784 w 11748700"/>
              <a:gd name="connsiteY104" fmla="*/ 5508068 h 6673820"/>
              <a:gd name="connsiteX105" fmla="*/ 6201452 w 11748700"/>
              <a:gd name="connsiteY105" fmla="*/ 5477733 h 6673820"/>
              <a:gd name="connsiteX106" fmla="*/ 6210119 w 11748700"/>
              <a:gd name="connsiteY106" fmla="*/ 5469065 h 6673820"/>
              <a:gd name="connsiteX107" fmla="*/ 6218786 w 11748700"/>
              <a:gd name="connsiteY107" fmla="*/ 5456064 h 6673820"/>
              <a:gd name="connsiteX108" fmla="*/ 6231787 w 11748700"/>
              <a:gd name="connsiteY108" fmla="*/ 5421395 h 6673820"/>
              <a:gd name="connsiteX109" fmla="*/ 6240455 w 11748700"/>
              <a:gd name="connsiteY109" fmla="*/ 5399727 h 6673820"/>
              <a:gd name="connsiteX110" fmla="*/ 6253456 w 11748700"/>
              <a:gd name="connsiteY110" fmla="*/ 5382392 h 6673820"/>
              <a:gd name="connsiteX111" fmla="*/ 6270790 w 11748700"/>
              <a:gd name="connsiteY111" fmla="*/ 5352057 h 6673820"/>
              <a:gd name="connsiteX112" fmla="*/ 6283791 w 11748700"/>
              <a:gd name="connsiteY112" fmla="*/ 5339056 h 6673820"/>
              <a:gd name="connsiteX113" fmla="*/ 6301126 w 11748700"/>
              <a:gd name="connsiteY113" fmla="*/ 5313054 h 6673820"/>
              <a:gd name="connsiteX114" fmla="*/ 6309793 w 11748700"/>
              <a:gd name="connsiteY114" fmla="*/ 5295719 h 6673820"/>
              <a:gd name="connsiteX115" fmla="*/ 6322794 w 11748700"/>
              <a:gd name="connsiteY115" fmla="*/ 5287052 h 6673820"/>
              <a:gd name="connsiteX116" fmla="*/ 6340129 w 11748700"/>
              <a:gd name="connsiteY116" fmla="*/ 5274051 h 6673820"/>
              <a:gd name="connsiteX117" fmla="*/ 6370464 w 11748700"/>
              <a:gd name="connsiteY117" fmla="*/ 5269718 h 6673820"/>
              <a:gd name="connsiteX118" fmla="*/ 6387799 w 11748700"/>
              <a:gd name="connsiteY118" fmla="*/ 5252383 h 6673820"/>
              <a:gd name="connsiteX119" fmla="*/ 6400800 w 11748700"/>
              <a:gd name="connsiteY119" fmla="*/ 5239382 h 6673820"/>
              <a:gd name="connsiteX120" fmla="*/ 6409467 w 11748700"/>
              <a:gd name="connsiteY120" fmla="*/ 5222047 h 6673820"/>
              <a:gd name="connsiteX121" fmla="*/ 6418134 w 11748700"/>
              <a:gd name="connsiteY121" fmla="*/ 5209046 h 6673820"/>
              <a:gd name="connsiteX122" fmla="*/ 6444136 w 11748700"/>
              <a:gd name="connsiteY122" fmla="*/ 5148375 h 6673820"/>
              <a:gd name="connsiteX123" fmla="*/ 6465804 w 11748700"/>
              <a:gd name="connsiteY123" fmla="*/ 5118040 h 6673820"/>
              <a:gd name="connsiteX124" fmla="*/ 6474472 w 11748700"/>
              <a:gd name="connsiteY124" fmla="*/ 5092038 h 6673820"/>
              <a:gd name="connsiteX125" fmla="*/ 6491806 w 11748700"/>
              <a:gd name="connsiteY125" fmla="*/ 5057369 h 6673820"/>
              <a:gd name="connsiteX126" fmla="*/ 6496140 w 11748700"/>
              <a:gd name="connsiteY126" fmla="*/ 5027033 h 6673820"/>
              <a:gd name="connsiteX127" fmla="*/ 6509141 w 11748700"/>
              <a:gd name="connsiteY127" fmla="*/ 4996698 h 6673820"/>
              <a:gd name="connsiteX128" fmla="*/ 6517808 w 11748700"/>
              <a:gd name="connsiteY128" fmla="*/ 4975029 h 6673820"/>
              <a:gd name="connsiteX129" fmla="*/ 6530809 w 11748700"/>
              <a:gd name="connsiteY129" fmla="*/ 4940360 h 6673820"/>
              <a:gd name="connsiteX130" fmla="*/ 6539476 w 11748700"/>
              <a:gd name="connsiteY130" fmla="*/ 4927359 h 6673820"/>
              <a:gd name="connsiteX131" fmla="*/ 6556811 w 11748700"/>
              <a:gd name="connsiteY131" fmla="*/ 4897024 h 6673820"/>
              <a:gd name="connsiteX132" fmla="*/ 6569812 w 11748700"/>
              <a:gd name="connsiteY132" fmla="*/ 4879689 h 6673820"/>
              <a:gd name="connsiteX133" fmla="*/ 6587147 w 11748700"/>
              <a:gd name="connsiteY133" fmla="*/ 4836353 h 6673820"/>
              <a:gd name="connsiteX134" fmla="*/ 6591480 w 11748700"/>
              <a:gd name="connsiteY134" fmla="*/ 4819018 h 6673820"/>
              <a:gd name="connsiteX135" fmla="*/ 6630483 w 11748700"/>
              <a:gd name="connsiteY135" fmla="*/ 4762681 h 6673820"/>
              <a:gd name="connsiteX136" fmla="*/ 6639150 w 11748700"/>
              <a:gd name="connsiteY136" fmla="*/ 4749680 h 6673820"/>
              <a:gd name="connsiteX137" fmla="*/ 6691154 w 11748700"/>
              <a:gd name="connsiteY137" fmla="*/ 4736679 h 6673820"/>
              <a:gd name="connsiteX138" fmla="*/ 6760493 w 11748700"/>
              <a:gd name="connsiteY138" fmla="*/ 4728011 h 6673820"/>
              <a:gd name="connsiteX139" fmla="*/ 6786494 w 11748700"/>
              <a:gd name="connsiteY139" fmla="*/ 4719344 h 6673820"/>
              <a:gd name="connsiteX140" fmla="*/ 6890502 w 11748700"/>
              <a:gd name="connsiteY140" fmla="*/ 4710677 h 6673820"/>
              <a:gd name="connsiteX141" fmla="*/ 6920838 w 11748700"/>
              <a:gd name="connsiteY141" fmla="*/ 4706343 h 6673820"/>
              <a:gd name="connsiteX142" fmla="*/ 7024845 w 11748700"/>
              <a:gd name="connsiteY142" fmla="*/ 4697676 h 6673820"/>
              <a:gd name="connsiteX143" fmla="*/ 7042180 w 11748700"/>
              <a:gd name="connsiteY143" fmla="*/ 4693342 h 6673820"/>
              <a:gd name="connsiteX144" fmla="*/ 7076849 w 11748700"/>
              <a:gd name="connsiteY144" fmla="*/ 4680341 h 6673820"/>
              <a:gd name="connsiteX145" fmla="*/ 7098517 w 11748700"/>
              <a:gd name="connsiteY145" fmla="*/ 4671674 h 6673820"/>
              <a:gd name="connsiteX146" fmla="*/ 7163522 w 11748700"/>
              <a:gd name="connsiteY146" fmla="*/ 4658673 h 6673820"/>
              <a:gd name="connsiteX147" fmla="*/ 7193857 w 11748700"/>
              <a:gd name="connsiteY147" fmla="*/ 4641338 h 6673820"/>
              <a:gd name="connsiteX148" fmla="*/ 7224193 w 11748700"/>
              <a:gd name="connsiteY148" fmla="*/ 4637005 h 6673820"/>
              <a:gd name="connsiteX149" fmla="*/ 7245861 w 11748700"/>
              <a:gd name="connsiteY149" fmla="*/ 4632671 h 6673820"/>
              <a:gd name="connsiteX150" fmla="*/ 7271863 w 11748700"/>
              <a:gd name="connsiteY150" fmla="*/ 4628337 h 6673820"/>
              <a:gd name="connsiteX151" fmla="*/ 7284864 w 11748700"/>
              <a:gd name="connsiteY151" fmla="*/ 4624004 h 6673820"/>
              <a:gd name="connsiteX152" fmla="*/ 7310866 w 11748700"/>
              <a:gd name="connsiteY152" fmla="*/ 4619670 h 6673820"/>
              <a:gd name="connsiteX153" fmla="*/ 7328201 w 11748700"/>
              <a:gd name="connsiteY153" fmla="*/ 4615337 h 6673820"/>
              <a:gd name="connsiteX154" fmla="*/ 7436542 w 11748700"/>
              <a:gd name="connsiteY154" fmla="*/ 4619670 h 6673820"/>
              <a:gd name="connsiteX155" fmla="*/ 7492879 w 11748700"/>
              <a:gd name="connsiteY155" fmla="*/ 4632671 h 6673820"/>
              <a:gd name="connsiteX156" fmla="*/ 7505880 w 11748700"/>
              <a:gd name="connsiteY156" fmla="*/ 4637005 h 6673820"/>
              <a:gd name="connsiteX157" fmla="*/ 7531882 w 11748700"/>
              <a:gd name="connsiteY157" fmla="*/ 4641338 h 6673820"/>
              <a:gd name="connsiteX158" fmla="*/ 7562218 w 11748700"/>
              <a:gd name="connsiteY158" fmla="*/ 4650006 h 6673820"/>
              <a:gd name="connsiteX159" fmla="*/ 7570885 w 11748700"/>
              <a:gd name="connsiteY159" fmla="*/ 4663007 h 6673820"/>
              <a:gd name="connsiteX160" fmla="*/ 7588220 w 11748700"/>
              <a:gd name="connsiteY160" fmla="*/ 4697676 h 6673820"/>
              <a:gd name="connsiteX161" fmla="*/ 7601220 w 11748700"/>
              <a:gd name="connsiteY161" fmla="*/ 4715010 h 6673820"/>
              <a:gd name="connsiteX162" fmla="*/ 7614221 w 11748700"/>
              <a:gd name="connsiteY162" fmla="*/ 4728011 h 6673820"/>
              <a:gd name="connsiteX163" fmla="*/ 7622889 w 11748700"/>
              <a:gd name="connsiteY163" fmla="*/ 4745346 h 6673820"/>
              <a:gd name="connsiteX164" fmla="*/ 7640223 w 11748700"/>
              <a:gd name="connsiteY164" fmla="*/ 4767014 h 6673820"/>
              <a:gd name="connsiteX165" fmla="*/ 7661892 w 11748700"/>
              <a:gd name="connsiteY165" fmla="*/ 4801683 h 6673820"/>
              <a:gd name="connsiteX166" fmla="*/ 7666225 w 11748700"/>
              <a:gd name="connsiteY166" fmla="*/ 4814684 h 6673820"/>
              <a:gd name="connsiteX167" fmla="*/ 7674893 w 11748700"/>
              <a:gd name="connsiteY167" fmla="*/ 4827685 h 6673820"/>
              <a:gd name="connsiteX168" fmla="*/ 7731230 w 11748700"/>
              <a:gd name="connsiteY168" fmla="*/ 4888356 h 6673820"/>
              <a:gd name="connsiteX169" fmla="*/ 7744231 w 11748700"/>
              <a:gd name="connsiteY169" fmla="*/ 4901357 h 6673820"/>
              <a:gd name="connsiteX170" fmla="*/ 7765899 w 11748700"/>
              <a:gd name="connsiteY170" fmla="*/ 4931693 h 6673820"/>
              <a:gd name="connsiteX171" fmla="*/ 7809236 w 11748700"/>
              <a:gd name="connsiteY171" fmla="*/ 4966362 h 6673820"/>
              <a:gd name="connsiteX172" fmla="*/ 7908910 w 11748700"/>
              <a:gd name="connsiteY172" fmla="*/ 4962028 h 6673820"/>
              <a:gd name="connsiteX173" fmla="*/ 7973914 w 11748700"/>
              <a:gd name="connsiteY173" fmla="*/ 4953361 h 6673820"/>
              <a:gd name="connsiteX174" fmla="*/ 7995583 w 11748700"/>
              <a:gd name="connsiteY174" fmla="*/ 4949028 h 6673820"/>
              <a:gd name="connsiteX175" fmla="*/ 8069255 w 11748700"/>
              <a:gd name="connsiteY175" fmla="*/ 4944694 h 6673820"/>
              <a:gd name="connsiteX176" fmla="*/ 8147260 w 11748700"/>
              <a:gd name="connsiteY176" fmla="*/ 4931693 h 6673820"/>
              <a:gd name="connsiteX177" fmla="*/ 8199264 w 11748700"/>
              <a:gd name="connsiteY177" fmla="*/ 4918692 h 6673820"/>
              <a:gd name="connsiteX178" fmla="*/ 8238267 w 11748700"/>
              <a:gd name="connsiteY178" fmla="*/ 4910025 h 6673820"/>
              <a:gd name="connsiteX179" fmla="*/ 8298938 w 11748700"/>
              <a:gd name="connsiteY179" fmla="*/ 4875355 h 6673820"/>
              <a:gd name="connsiteX180" fmla="*/ 8320606 w 11748700"/>
              <a:gd name="connsiteY180" fmla="*/ 4866688 h 6673820"/>
              <a:gd name="connsiteX181" fmla="*/ 8342275 w 11748700"/>
              <a:gd name="connsiteY181" fmla="*/ 4853687 h 6673820"/>
              <a:gd name="connsiteX182" fmla="*/ 8411613 w 11748700"/>
              <a:gd name="connsiteY182" fmla="*/ 4823352 h 6673820"/>
              <a:gd name="connsiteX183" fmla="*/ 8433281 w 11748700"/>
              <a:gd name="connsiteY183" fmla="*/ 4810351 h 6673820"/>
              <a:gd name="connsiteX184" fmla="*/ 8463617 w 11748700"/>
              <a:gd name="connsiteY184" fmla="*/ 4788683 h 6673820"/>
              <a:gd name="connsiteX185" fmla="*/ 8532955 w 11748700"/>
              <a:gd name="connsiteY185" fmla="*/ 4758347 h 6673820"/>
              <a:gd name="connsiteX186" fmla="*/ 8576292 w 11748700"/>
              <a:gd name="connsiteY186" fmla="*/ 4736679 h 6673820"/>
              <a:gd name="connsiteX187" fmla="*/ 8597960 w 11748700"/>
              <a:gd name="connsiteY187" fmla="*/ 4723678 h 6673820"/>
              <a:gd name="connsiteX188" fmla="*/ 8632629 w 11748700"/>
              <a:gd name="connsiteY188" fmla="*/ 4706343 h 6673820"/>
              <a:gd name="connsiteX189" fmla="*/ 8671632 w 11748700"/>
              <a:gd name="connsiteY189" fmla="*/ 4680341 h 6673820"/>
              <a:gd name="connsiteX190" fmla="*/ 8727969 w 11748700"/>
              <a:gd name="connsiteY190" fmla="*/ 4641338 h 6673820"/>
              <a:gd name="connsiteX191" fmla="*/ 8758305 w 11748700"/>
              <a:gd name="connsiteY191" fmla="*/ 4615337 h 6673820"/>
              <a:gd name="connsiteX192" fmla="*/ 8827643 w 11748700"/>
              <a:gd name="connsiteY192" fmla="*/ 4567666 h 6673820"/>
              <a:gd name="connsiteX193" fmla="*/ 8914316 w 11748700"/>
              <a:gd name="connsiteY193" fmla="*/ 4515663 h 6673820"/>
              <a:gd name="connsiteX194" fmla="*/ 8940318 w 11748700"/>
              <a:gd name="connsiteY194" fmla="*/ 4493994 h 6673820"/>
              <a:gd name="connsiteX195" fmla="*/ 8961986 w 11748700"/>
              <a:gd name="connsiteY195" fmla="*/ 4472326 h 6673820"/>
              <a:gd name="connsiteX196" fmla="*/ 9000989 w 11748700"/>
              <a:gd name="connsiteY196" fmla="*/ 4437657 h 6673820"/>
              <a:gd name="connsiteX197" fmla="*/ 9022657 w 11748700"/>
              <a:gd name="connsiteY197" fmla="*/ 4415989 h 6673820"/>
              <a:gd name="connsiteX198" fmla="*/ 9052993 w 11748700"/>
              <a:gd name="connsiteY198" fmla="*/ 4389987 h 6673820"/>
              <a:gd name="connsiteX199" fmla="*/ 9109330 w 11748700"/>
              <a:gd name="connsiteY199" fmla="*/ 4329316 h 6673820"/>
              <a:gd name="connsiteX200" fmla="*/ 9165668 w 11748700"/>
              <a:gd name="connsiteY200" fmla="*/ 4290313 h 6673820"/>
              <a:gd name="connsiteX201" fmla="*/ 9191670 w 11748700"/>
              <a:gd name="connsiteY201" fmla="*/ 4268645 h 6673820"/>
              <a:gd name="connsiteX202" fmla="*/ 9248007 w 11748700"/>
              <a:gd name="connsiteY202" fmla="*/ 4238309 h 6673820"/>
              <a:gd name="connsiteX203" fmla="*/ 9339014 w 11748700"/>
              <a:gd name="connsiteY203" fmla="*/ 4155970 h 6673820"/>
              <a:gd name="connsiteX204" fmla="*/ 9430020 w 11748700"/>
              <a:gd name="connsiteY204" fmla="*/ 4025960 h 6673820"/>
              <a:gd name="connsiteX205" fmla="*/ 9495025 w 11748700"/>
              <a:gd name="connsiteY205" fmla="*/ 3900284 h 6673820"/>
              <a:gd name="connsiteX206" fmla="*/ 9568697 w 11748700"/>
              <a:gd name="connsiteY206" fmla="*/ 3796277 h 6673820"/>
              <a:gd name="connsiteX207" fmla="*/ 9612034 w 11748700"/>
              <a:gd name="connsiteY207" fmla="*/ 3713937 h 6673820"/>
              <a:gd name="connsiteX208" fmla="*/ 9655370 w 11748700"/>
              <a:gd name="connsiteY208" fmla="*/ 3644599 h 6673820"/>
              <a:gd name="connsiteX209" fmla="*/ 9651037 w 11748700"/>
              <a:gd name="connsiteY209" fmla="*/ 3475587 h 6673820"/>
              <a:gd name="connsiteX210" fmla="*/ 9612034 w 11748700"/>
              <a:gd name="connsiteY210" fmla="*/ 3410582 h 6673820"/>
              <a:gd name="connsiteX211" fmla="*/ 9473357 w 11748700"/>
              <a:gd name="connsiteY211" fmla="*/ 3237236 h 6673820"/>
              <a:gd name="connsiteX212" fmla="*/ 9399685 w 11748700"/>
              <a:gd name="connsiteY212" fmla="*/ 3176565 h 6673820"/>
              <a:gd name="connsiteX213" fmla="*/ 9347681 w 11748700"/>
              <a:gd name="connsiteY213" fmla="*/ 3128895 h 6673820"/>
              <a:gd name="connsiteX214" fmla="*/ 9217672 w 11748700"/>
              <a:gd name="connsiteY214" fmla="*/ 3042222 h 6673820"/>
              <a:gd name="connsiteX215" fmla="*/ 9083329 w 11748700"/>
              <a:gd name="connsiteY215" fmla="*/ 2968550 h 6673820"/>
              <a:gd name="connsiteX216" fmla="*/ 8983655 w 11748700"/>
              <a:gd name="connsiteY216" fmla="*/ 2933881 h 6673820"/>
              <a:gd name="connsiteX217" fmla="*/ 8831977 w 11748700"/>
              <a:gd name="connsiteY217" fmla="*/ 2873210 h 6673820"/>
              <a:gd name="connsiteX218" fmla="*/ 8680299 w 11748700"/>
              <a:gd name="connsiteY218" fmla="*/ 2803871 h 6673820"/>
              <a:gd name="connsiteX219" fmla="*/ 8567624 w 11748700"/>
              <a:gd name="connsiteY219" fmla="*/ 2773536 h 6673820"/>
              <a:gd name="connsiteX220" fmla="*/ 8446282 w 11748700"/>
              <a:gd name="connsiteY220" fmla="*/ 2730199 h 6673820"/>
              <a:gd name="connsiteX221" fmla="*/ 8242601 w 11748700"/>
              <a:gd name="connsiteY221" fmla="*/ 2673862 h 6673820"/>
              <a:gd name="connsiteX222" fmla="*/ 7917577 w 11748700"/>
              <a:gd name="connsiteY222" fmla="*/ 2561187 h 6673820"/>
              <a:gd name="connsiteX223" fmla="*/ 7683560 w 11748700"/>
              <a:gd name="connsiteY223" fmla="*/ 2496182 h 6673820"/>
              <a:gd name="connsiteX224" fmla="*/ 7302199 w 11748700"/>
              <a:gd name="connsiteY224" fmla="*/ 2379173 h 6673820"/>
              <a:gd name="connsiteX225" fmla="*/ 6920838 w 11748700"/>
              <a:gd name="connsiteY225" fmla="*/ 2322836 h 6673820"/>
              <a:gd name="connsiteX226" fmla="*/ 6799495 w 11748700"/>
              <a:gd name="connsiteY226" fmla="*/ 2288167 h 6673820"/>
              <a:gd name="connsiteX227" fmla="*/ 6730157 w 11748700"/>
              <a:gd name="connsiteY227" fmla="*/ 2279500 h 6673820"/>
              <a:gd name="connsiteX228" fmla="*/ 6630483 w 11748700"/>
              <a:gd name="connsiteY228" fmla="*/ 2262165 h 6673820"/>
              <a:gd name="connsiteX229" fmla="*/ 6582813 w 11748700"/>
              <a:gd name="connsiteY229" fmla="*/ 2249164 h 6673820"/>
              <a:gd name="connsiteX230" fmla="*/ 6478805 w 11748700"/>
              <a:gd name="connsiteY230" fmla="*/ 2240497 h 6673820"/>
              <a:gd name="connsiteX231" fmla="*/ 5997770 w 11748700"/>
              <a:gd name="connsiteY231" fmla="*/ 2227496 h 6673820"/>
              <a:gd name="connsiteX232" fmla="*/ 5183044 w 11748700"/>
              <a:gd name="connsiteY232" fmla="*/ 2223162 h 6673820"/>
              <a:gd name="connsiteX233" fmla="*/ 4593668 w 11748700"/>
              <a:gd name="connsiteY233" fmla="*/ 2201494 h 6673820"/>
              <a:gd name="connsiteX234" fmla="*/ 4467992 w 11748700"/>
              <a:gd name="connsiteY234" fmla="*/ 2188493 h 6673820"/>
              <a:gd name="connsiteX235" fmla="*/ 4277311 w 11748700"/>
              <a:gd name="connsiteY235" fmla="*/ 2171158 h 6673820"/>
              <a:gd name="connsiteX236" fmla="*/ 4207973 w 11748700"/>
              <a:gd name="connsiteY236" fmla="*/ 2162491 h 6673820"/>
              <a:gd name="connsiteX237" fmla="*/ 4168970 w 11748700"/>
              <a:gd name="connsiteY237" fmla="*/ 2153824 h 6673820"/>
              <a:gd name="connsiteX238" fmla="*/ 3722604 w 11748700"/>
              <a:gd name="connsiteY238" fmla="*/ 2145156 h 6673820"/>
              <a:gd name="connsiteX239" fmla="*/ 3627264 w 11748700"/>
              <a:gd name="connsiteY239" fmla="*/ 2136489 h 6673820"/>
              <a:gd name="connsiteX240" fmla="*/ 3592595 w 11748700"/>
              <a:gd name="connsiteY240" fmla="*/ 2123488 h 6673820"/>
              <a:gd name="connsiteX241" fmla="*/ 3471253 w 11748700"/>
              <a:gd name="connsiteY241" fmla="*/ 2101820 h 6673820"/>
              <a:gd name="connsiteX242" fmla="*/ 3349911 w 11748700"/>
              <a:gd name="connsiteY242" fmla="*/ 2054150 h 6673820"/>
              <a:gd name="connsiteX243" fmla="*/ 3228568 w 11748700"/>
              <a:gd name="connsiteY243" fmla="*/ 2006480 h 6673820"/>
              <a:gd name="connsiteX244" fmla="*/ 3206900 w 11748700"/>
              <a:gd name="connsiteY244" fmla="*/ 1989145 h 6673820"/>
              <a:gd name="connsiteX245" fmla="*/ 3163564 w 11748700"/>
              <a:gd name="connsiteY245" fmla="*/ 1967477 h 6673820"/>
              <a:gd name="connsiteX246" fmla="*/ 3124561 w 11748700"/>
              <a:gd name="connsiteY246" fmla="*/ 1932808 h 6673820"/>
              <a:gd name="connsiteX247" fmla="*/ 3094225 w 11748700"/>
              <a:gd name="connsiteY247" fmla="*/ 1911139 h 6673820"/>
              <a:gd name="connsiteX248" fmla="*/ 3020553 w 11748700"/>
              <a:gd name="connsiteY248" fmla="*/ 1850468 h 6673820"/>
              <a:gd name="connsiteX249" fmla="*/ 2994551 w 11748700"/>
              <a:gd name="connsiteY249" fmla="*/ 1828800 h 6673820"/>
              <a:gd name="connsiteX250" fmla="*/ 2977217 w 11748700"/>
              <a:gd name="connsiteY250" fmla="*/ 1807132 h 6673820"/>
              <a:gd name="connsiteX251" fmla="*/ 2964216 w 11748700"/>
              <a:gd name="connsiteY251" fmla="*/ 1794131 h 6673820"/>
              <a:gd name="connsiteX252" fmla="*/ 2951215 w 11748700"/>
              <a:gd name="connsiteY252" fmla="*/ 1768129 h 6673820"/>
              <a:gd name="connsiteX253" fmla="*/ 2933880 w 11748700"/>
              <a:gd name="connsiteY253" fmla="*/ 1746461 h 6673820"/>
              <a:gd name="connsiteX254" fmla="*/ 2916546 w 11748700"/>
              <a:gd name="connsiteY254" fmla="*/ 1720459 h 6673820"/>
              <a:gd name="connsiteX255" fmla="*/ 2899211 w 11748700"/>
              <a:gd name="connsiteY255" fmla="*/ 1703124 h 6673820"/>
              <a:gd name="connsiteX256" fmla="*/ 2890544 w 11748700"/>
              <a:gd name="connsiteY256" fmla="*/ 1690123 h 6673820"/>
              <a:gd name="connsiteX257" fmla="*/ 2829873 w 11748700"/>
              <a:gd name="connsiteY257" fmla="*/ 1607784 h 6673820"/>
              <a:gd name="connsiteX258" fmla="*/ 2816872 w 11748700"/>
              <a:gd name="connsiteY258" fmla="*/ 1577448 h 6673820"/>
              <a:gd name="connsiteX259" fmla="*/ 2812538 w 11748700"/>
              <a:gd name="connsiteY259" fmla="*/ 1542779 h 6673820"/>
              <a:gd name="connsiteX260" fmla="*/ 2808204 w 11748700"/>
              <a:gd name="connsiteY260" fmla="*/ 1430104 h 6673820"/>
              <a:gd name="connsiteX261" fmla="*/ 2799537 w 11748700"/>
              <a:gd name="connsiteY261" fmla="*/ 1391101 h 6673820"/>
              <a:gd name="connsiteX262" fmla="*/ 2795203 w 11748700"/>
              <a:gd name="connsiteY262" fmla="*/ 1343431 h 6673820"/>
              <a:gd name="connsiteX263" fmla="*/ 2786536 w 11748700"/>
              <a:gd name="connsiteY263" fmla="*/ 1300095 h 6673820"/>
              <a:gd name="connsiteX264" fmla="*/ 2773535 w 11748700"/>
              <a:gd name="connsiteY264" fmla="*/ 1152751 h 6673820"/>
              <a:gd name="connsiteX265" fmla="*/ 2769202 w 11748700"/>
              <a:gd name="connsiteY265" fmla="*/ 1135416 h 6673820"/>
              <a:gd name="connsiteX266" fmla="*/ 2777869 w 11748700"/>
              <a:gd name="connsiteY266" fmla="*/ 996739 h 6673820"/>
              <a:gd name="connsiteX267" fmla="*/ 2786536 w 11748700"/>
              <a:gd name="connsiteY267" fmla="*/ 966404 h 6673820"/>
              <a:gd name="connsiteX268" fmla="*/ 2812538 w 11748700"/>
              <a:gd name="connsiteY268" fmla="*/ 905733 h 6673820"/>
              <a:gd name="connsiteX269" fmla="*/ 2847207 w 11748700"/>
              <a:gd name="connsiteY269" fmla="*/ 862396 h 6673820"/>
              <a:gd name="connsiteX270" fmla="*/ 2864542 w 11748700"/>
              <a:gd name="connsiteY270" fmla="*/ 840728 h 6673820"/>
              <a:gd name="connsiteX271" fmla="*/ 2881876 w 11748700"/>
              <a:gd name="connsiteY271" fmla="*/ 827727 h 6673820"/>
              <a:gd name="connsiteX272" fmla="*/ 2894877 w 11748700"/>
              <a:gd name="connsiteY272" fmla="*/ 819060 h 6673820"/>
              <a:gd name="connsiteX273" fmla="*/ 2912212 w 11748700"/>
              <a:gd name="connsiteY273" fmla="*/ 801725 h 6673820"/>
              <a:gd name="connsiteX274" fmla="*/ 3003219 w 11748700"/>
              <a:gd name="connsiteY274" fmla="*/ 775723 h 6673820"/>
              <a:gd name="connsiteX275" fmla="*/ 3115893 w 11748700"/>
              <a:gd name="connsiteY275" fmla="*/ 749721 h 6673820"/>
              <a:gd name="connsiteX276" fmla="*/ 3137562 w 11748700"/>
              <a:gd name="connsiteY276" fmla="*/ 741054 h 6673820"/>
              <a:gd name="connsiteX277" fmla="*/ 3163564 w 11748700"/>
              <a:gd name="connsiteY277" fmla="*/ 732387 h 6673820"/>
              <a:gd name="connsiteX278" fmla="*/ 3219901 w 11748700"/>
              <a:gd name="connsiteY278" fmla="*/ 702051 h 6673820"/>
              <a:gd name="connsiteX279" fmla="*/ 3237236 w 11748700"/>
              <a:gd name="connsiteY279" fmla="*/ 689050 h 6673820"/>
              <a:gd name="connsiteX280" fmla="*/ 3293573 w 11748700"/>
              <a:gd name="connsiteY280" fmla="*/ 663048 h 6673820"/>
              <a:gd name="connsiteX281" fmla="*/ 3323909 w 11748700"/>
              <a:gd name="connsiteY281" fmla="*/ 650047 h 6673820"/>
              <a:gd name="connsiteX282" fmla="*/ 3362911 w 11748700"/>
              <a:gd name="connsiteY282" fmla="*/ 641380 h 6673820"/>
              <a:gd name="connsiteX283" fmla="*/ 3488587 w 11748700"/>
              <a:gd name="connsiteY283" fmla="*/ 619712 h 6673820"/>
              <a:gd name="connsiteX284" fmla="*/ 3644599 w 11748700"/>
              <a:gd name="connsiteY284" fmla="*/ 598044 h 6673820"/>
              <a:gd name="connsiteX285" fmla="*/ 3731272 w 11748700"/>
              <a:gd name="connsiteY285" fmla="*/ 589376 h 6673820"/>
              <a:gd name="connsiteX286" fmla="*/ 3809277 w 11748700"/>
              <a:gd name="connsiteY286" fmla="*/ 576375 h 6673820"/>
              <a:gd name="connsiteX287" fmla="*/ 3891617 w 11748700"/>
              <a:gd name="connsiteY287" fmla="*/ 567708 h 6673820"/>
              <a:gd name="connsiteX288" fmla="*/ 4359651 w 11748700"/>
              <a:gd name="connsiteY288" fmla="*/ 533039 h 6673820"/>
              <a:gd name="connsiteX289" fmla="*/ 4428989 w 11748700"/>
              <a:gd name="connsiteY289" fmla="*/ 520038 h 6673820"/>
              <a:gd name="connsiteX290" fmla="*/ 4554665 w 11748700"/>
              <a:gd name="connsiteY290" fmla="*/ 507037 h 6673820"/>
              <a:gd name="connsiteX291" fmla="*/ 4654339 w 11748700"/>
              <a:gd name="connsiteY291" fmla="*/ 485369 h 6673820"/>
              <a:gd name="connsiteX292" fmla="*/ 4758347 w 11748700"/>
              <a:gd name="connsiteY292" fmla="*/ 437699 h 6673820"/>
              <a:gd name="connsiteX293" fmla="*/ 4888356 w 11748700"/>
              <a:gd name="connsiteY293" fmla="*/ 416030 h 6673820"/>
              <a:gd name="connsiteX294" fmla="*/ 5105039 w 11748700"/>
              <a:gd name="connsiteY294" fmla="*/ 364027 h 6673820"/>
              <a:gd name="connsiteX295" fmla="*/ 5209046 w 11748700"/>
              <a:gd name="connsiteY295" fmla="*/ 351026 h 6673820"/>
              <a:gd name="connsiteX296" fmla="*/ 5386726 w 11748700"/>
              <a:gd name="connsiteY296" fmla="*/ 329357 h 6673820"/>
              <a:gd name="connsiteX297" fmla="*/ 5560072 w 11748700"/>
              <a:gd name="connsiteY297" fmla="*/ 320690 h 6673820"/>
              <a:gd name="connsiteX298" fmla="*/ 5742085 w 11748700"/>
              <a:gd name="connsiteY298" fmla="*/ 312023 h 6673820"/>
              <a:gd name="connsiteX299" fmla="*/ 5958767 w 11748700"/>
              <a:gd name="connsiteY299" fmla="*/ 307689 h 6673820"/>
              <a:gd name="connsiteX300" fmla="*/ 6114779 w 11748700"/>
              <a:gd name="connsiteY300" fmla="*/ 303355 h 6673820"/>
              <a:gd name="connsiteX301" fmla="*/ 6270790 w 11748700"/>
              <a:gd name="connsiteY301" fmla="*/ 281687 h 6673820"/>
              <a:gd name="connsiteX302" fmla="*/ 6392132 w 11748700"/>
              <a:gd name="connsiteY302" fmla="*/ 268686 h 6673820"/>
              <a:gd name="connsiteX303" fmla="*/ 6695488 w 11748700"/>
              <a:gd name="connsiteY303" fmla="*/ 260019 h 6673820"/>
              <a:gd name="connsiteX304" fmla="*/ 6764826 w 11748700"/>
              <a:gd name="connsiteY304" fmla="*/ 251352 h 6673820"/>
              <a:gd name="connsiteX305" fmla="*/ 6907837 w 11748700"/>
              <a:gd name="connsiteY305" fmla="*/ 238351 h 6673820"/>
              <a:gd name="connsiteX306" fmla="*/ 6959840 w 11748700"/>
              <a:gd name="connsiteY306" fmla="*/ 229683 h 6673820"/>
              <a:gd name="connsiteX307" fmla="*/ 6998843 w 11748700"/>
              <a:gd name="connsiteY307" fmla="*/ 212349 h 6673820"/>
              <a:gd name="connsiteX308" fmla="*/ 7115852 w 11748700"/>
              <a:gd name="connsiteY308" fmla="*/ 199348 h 6673820"/>
              <a:gd name="connsiteX309" fmla="*/ 7159188 w 11748700"/>
              <a:gd name="connsiteY309" fmla="*/ 186347 h 6673820"/>
              <a:gd name="connsiteX310" fmla="*/ 7189524 w 11748700"/>
              <a:gd name="connsiteY310" fmla="*/ 182013 h 6673820"/>
              <a:gd name="connsiteX311" fmla="*/ 7380204 w 11748700"/>
              <a:gd name="connsiteY311" fmla="*/ 173346 h 6673820"/>
              <a:gd name="connsiteX312" fmla="*/ 7440875 w 11748700"/>
              <a:gd name="connsiteY312" fmla="*/ 164679 h 6673820"/>
              <a:gd name="connsiteX313" fmla="*/ 7466877 w 11748700"/>
              <a:gd name="connsiteY313" fmla="*/ 156011 h 6673820"/>
              <a:gd name="connsiteX314" fmla="*/ 7514548 w 11748700"/>
              <a:gd name="connsiteY314" fmla="*/ 143010 h 6673820"/>
              <a:gd name="connsiteX315" fmla="*/ 7527548 w 11748700"/>
              <a:gd name="connsiteY315" fmla="*/ 134343 h 6673820"/>
              <a:gd name="connsiteX316" fmla="*/ 7570885 w 11748700"/>
              <a:gd name="connsiteY316" fmla="*/ 121342 h 6673820"/>
              <a:gd name="connsiteX317" fmla="*/ 7609888 w 11748700"/>
              <a:gd name="connsiteY317" fmla="*/ 104008 h 6673820"/>
              <a:gd name="connsiteX318" fmla="*/ 7726896 w 11748700"/>
              <a:gd name="connsiteY318" fmla="*/ 82339 h 6673820"/>
              <a:gd name="connsiteX319" fmla="*/ 7752898 w 11748700"/>
              <a:gd name="connsiteY319" fmla="*/ 78006 h 6673820"/>
              <a:gd name="connsiteX320" fmla="*/ 7787567 w 11748700"/>
              <a:gd name="connsiteY320" fmla="*/ 73672 h 6673820"/>
              <a:gd name="connsiteX321" fmla="*/ 7804902 w 11748700"/>
              <a:gd name="connsiteY321" fmla="*/ 69338 h 6673820"/>
              <a:gd name="connsiteX322" fmla="*/ 7913243 w 11748700"/>
              <a:gd name="connsiteY322" fmla="*/ 65005 h 6673820"/>
              <a:gd name="connsiteX323" fmla="*/ 8021584 w 11748700"/>
              <a:gd name="connsiteY323" fmla="*/ 47670 h 6673820"/>
              <a:gd name="connsiteX324" fmla="*/ 8064921 w 11748700"/>
              <a:gd name="connsiteY324" fmla="*/ 34669 h 6673820"/>
              <a:gd name="connsiteX325" fmla="*/ 8099590 w 11748700"/>
              <a:gd name="connsiteY325" fmla="*/ 21668 h 6673820"/>
              <a:gd name="connsiteX326" fmla="*/ 8121258 w 11748700"/>
              <a:gd name="connsiteY326" fmla="*/ 13001 h 6673820"/>
              <a:gd name="connsiteX327" fmla="*/ 8134259 w 11748700"/>
              <a:gd name="connsiteY327" fmla="*/ 8667 h 6673820"/>
              <a:gd name="connsiteX328" fmla="*/ 8155928 w 11748700"/>
              <a:gd name="connsiteY328" fmla="*/ 0 h 6673820"/>
              <a:gd name="connsiteX329" fmla="*/ 8216599 w 11748700"/>
              <a:gd name="connsiteY329" fmla="*/ 4334 h 6673820"/>
              <a:gd name="connsiteX330" fmla="*/ 8238267 w 11748700"/>
              <a:gd name="connsiteY330" fmla="*/ 13001 h 6673820"/>
              <a:gd name="connsiteX331" fmla="*/ 8272936 w 11748700"/>
              <a:gd name="connsiteY331" fmla="*/ 17335 h 6673820"/>
              <a:gd name="connsiteX332" fmla="*/ 8303272 w 11748700"/>
              <a:gd name="connsiteY332" fmla="*/ 30336 h 6673820"/>
              <a:gd name="connsiteX333" fmla="*/ 8337941 w 11748700"/>
              <a:gd name="connsiteY333" fmla="*/ 34669 h 6673820"/>
              <a:gd name="connsiteX334" fmla="*/ 8476618 w 11748700"/>
              <a:gd name="connsiteY334" fmla="*/ 43337 h 6673820"/>
              <a:gd name="connsiteX335" fmla="*/ 8576292 w 11748700"/>
              <a:gd name="connsiteY335" fmla="*/ 47670 h 6673820"/>
              <a:gd name="connsiteX336" fmla="*/ 8671632 w 11748700"/>
              <a:gd name="connsiteY336" fmla="*/ 69338 h 6673820"/>
              <a:gd name="connsiteX337" fmla="*/ 8762639 w 11748700"/>
              <a:gd name="connsiteY337" fmla="*/ 78006 h 6673820"/>
              <a:gd name="connsiteX338" fmla="*/ 8892648 w 11748700"/>
              <a:gd name="connsiteY338" fmla="*/ 104008 h 6673820"/>
              <a:gd name="connsiteX339" fmla="*/ 8948985 w 11748700"/>
              <a:gd name="connsiteY339" fmla="*/ 117009 h 6673820"/>
              <a:gd name="connsiteX340" fmla="*/ 9187336 w 11748700"/>
              <a:gd name="connsiteY340" fmla="*/ 156011 h 6673820"/>
              <a:gd name="connsiteX341" fmla="*/ 9282676 w 11748700"/>
              <a:gd name="connsiteY341" fmla="*/ 173346 h 6673820"/>
              <a:gd name="connsiteX342" fmla="*/ 9404019 w 11748700"/>
              <a:gd name="connsiteY342" fmla="*/ 186347 h 6673820"/>
              <a:gd name="connsiteX343" fmla="*/ 9464690 w 11748700"/>
              <a:gd name="connsiteY343" fmla="*/ 195014 h 6673820"/>
              <a:gd name="connsiteX344" fmla="*/ 9698707 w 11748700"/>
              <a:gd name="connsiteY344" fmla="*/ 216683 h 6673820"/>
              <a:gd name="connsiteX345" fmla="*/ 9785380 w 11748700"/>
              <a:gd name="connsiteY345" fmla="*/ 229683 h 6673820"/>
              <a:gd name="connsiteX346" fmla="*/ 9885054 w 11748700"/>
              <a:gd name="connsiteY346" fmla="*/ 251352 h 6673820"/>
              <a:gd name="connsiteX347" fmla="*/ 9958726 w 11748700"/>
              <a:gd name="connsiteY347" fmla="*/ 255685 h 6673820"/>
              <a:gd name="connsiteX348" fmla="*/ 10114737 w 11748700"/>
              <a:gd name="connsiteY348" fmla="*/ 260019 h 6673820"/>
              <a:gd name="connsiteX349" fmla="*/ 10205744 w 11748700"/>
              <a:gd name="connsiteY349" fmla="*/ 273020 h 6673820"/>
              <a:gd name="connsiteX350" fmla="*/ 10357421 w 11748700"/>
              <a:gd name="connsiteY350" fmla="*/ 281687 h 6673820"/>
              <a:gd name="connsiteX351" fmla="*/ 10405092 w 11748700"/>
              <a:gd name="connsiteY351" fmla="*/ 286021 h 6673820"/>
              <a:gd name="connsiteX352" fmla="*/ 10452762 w 11748700"/>
              <a:gd name="connsiteY352" fmla="*/ 299022 h 6673820"/>
              <a:gd name="connsiteX353" fmla="*/ 10483097 w 11748700"/>
              <a:gd name="connsiteY353" fmla="*/ 303355 h 6673820"/>
              <a:gd name="connsiteX354" fmla="*/ 10552436 w 11748700"/>
              <a:gd name="connsiteY354" fmla="*/ 312023 h 6673820"/>
              <a:gd name="connsiteX355" fmla="*/ 10634775 w 11748700"/>
              <a:gd name="connsiteY355" fmla="*/ 333691 h 6673820"/>
              <a:gd name="connsiteX356" fmla="*/ 10717114 w 11748700"/>
              <a:gd name="connsiteY356" fmla="*/ 342358 h 6673820"/>
              <a:gd name="connsiteX357" fmla="*/ 10773452 w 11748700"/>
              <a:gd name="connsiteY357" fmla="*/ 364027 h 6673820"/>
              <a:gd name="connsiteX358" fmla="*/ 10842790 w 11748700"/>
              <a:gd name="connsiteY358" fmla="*/ 385695 h 6673820"/>
              <a:gd name="connsiteX359" fmla="*/ 10903461 w 11748700"/>
              <a:gd name="connsiteY359" fmla="*/ 390028 h 6673820"/>
              <a:gd name="connsiteX360" fmla="*/ 10981467 w 11748700"/>
              <a:gd name="connsiteY360" fmla="*/ 424698 h 6673820"/>
              <a:gd name="connsiteX361" fmla="*/ 11050805 w 11748700"/>
              <a:gd name="connsiteY361" fmla="*/ 442032 h 6673820"/>
              <a:gd name="connsiteX362" fmla="*/ 11133145 w 11748700"/>
              <a:gd name="connsiteY362" fmla="*/ 476701 h 6673820"/>
              <a:gd name="connsiteX363" fmla="*/ 11154813 w 11748700"/>
              <a:gd name="connsiteY363" fmla="*/ 485369 h 6673820"/>
              <a:gd name="connsiteX364" fmla="*/ 11232819 w 11748700"/>
              <a:gd name="connsiteY364" fmla="*/ 533039 h 6673820"/>
              <a:gd name="connsiteX365" fmla="*/ 11258820 w 11748700"/>
              <a:gd name="connsiteY365" fmla="*/ 554707 h 6673820"/>
              <a:gd name="connsiteX366" fmla="*/ 11328159 w 11748700"/>
              <a:gd name="connsiteY366" fmla="*/ 645714 h 6673820"/>
              <a:gd name="connsiteX367" fmla="*/ 11371495 w 11748700"/>
              <a:gd name="connsiteY367" fmla="*/ 754055 h 6673820"/>
              <a:gd name="connsiteX368" fmla="*/ 11397497 w 11748700"/>
              <a:gd name="connsiteY368" fmla="*/ 806059 h 6673820"/>
              <a:gd name="connsiteX369" fmla="*/ 11427833 w 11748700"/>
              <a:gd name="connsiteY369" fmla="*/ 931735 h 6673820"/>
              <a:gd name="connsiteX370" fmla="*/ 11458168 w 11748700"/>
              <a:gd name="connsiteY370" fmla="*/ 1014074 h 6673820"/>
              <a:gd name="connsiteX371" fmla="*/ 11462502 w 11748700"/>
              <a:gd name="connsiteY371" fmla="*/ 1087746 h 6673820"/>
              <a:gd name="connsiteX372" fmla="*/ 11475503 w 11748700"/>
              <a:gd name="connsiteY372" fmla="*/ 1126749 h 6673820"/>
              <a:gd name="connsiteX373" fmla="*/ 11488504 w 11748700"/>
              <a:gd name="connsiteY373" fmla="*/ 1330430 h 6673820"/>
              <a:gd name="connsiteX374" fmla="*/ 11523173 w 11748700"/>
              <a:gd name="connsiteY374" fmla="*/ 1677122 h 6673820"/>
              <a:gd name="connsiteX375" fmla="*/ 11518839 w 11748700"/>
              <a:gd name="connsiteY375" fmla="*/ 1954476 h 6673820"/>
              <a:gd name="connsiteX376" fmla="*/ 11510172 w 11748700"/>
              <a:gd name="connsiteY376" fmla="*/ 2084485 h 6673820"/>
              <a:gd name="connsiteX377" fmla="*/ 11518839 w 11748700"/>
              <a:gd name="connsiteY377" fmla="*/ 2283833 h 6673820"/>
              <a:gd name="connsiteX378" fmla="*/ 11583844 w 11748700"/>
              <a:gd name="connsiteY378" fmla="*/ 2379173 h 6673820"/>
              <a:gd name="connsiteX379" fmla="*/ 11605512 w 11748700"/>
              <a:gd name="connsiteY379" fmla="*/ 2439845 h 6673820"/>
              <a:gd name="connsiteX380" fmla="*/ 11609846 w 11748700"/>
              <a:gd name="connsiteY380" fmla="*/ 2487515 h 6673820"/>
              <a:gd name="connsiteX381" fmla="*/ 11622847 w 11748700"/>
              <a:gd name="connsiteY381" fmla="*/ 2556853 h 6673820"/>
              <a:gd name="connsiteX382" fmla="*/ 11618513 w 11748700"/>
              <a:gd name="connsiteY382" fmla="*/ 2786537 h 6673820"/>
              <a:gd name="connsiteX383" fmla="*/ 11614180 w 11748700"/>
              <a:gd name="connsiteY383" fmla="*/ 3089892 h 6673820"/>
              <a:gd name="connsiteX384" fmla="*/ 11596845 w 11748700"/>
              <a:gd name="connsiteY384" fmla="*/ 3211234 h 6673820"/>
              <a:gd name="connsiteX385" fmla="*/ 11583844 w 11748700"/>
              <a:gd name="connsiteY385" fmla="*/ 3328243 h 6673820"/>
              <a:gd name="connsiteX386" fmla="*/ 11575177 w 11748700"/>
              <a:gd name="connsiteY386" fmla="*/ 3423583 h 6673820"/>
              <a:gd name="connsiteX387" fmla="*/ 11562176 w 11748700"/>
              <a:gd name="connsiteY387" fmla="*/ 3666267 h 6673820"/>
              <a:gd name="connsiteX388" fmla="*/ 11575177 w 11748700"/>
              <a:gd name="connsiteY388" fmla="*/ 4025960 h 6673820"/>
              <a:gd name="connsiteX389" fmla="*/ 11592511 w 11748700"/>
              <a:gd name="connsiteY389" fmla="*/ 4108300 h 6673820"/>
              <a:gd name="connsiteX390" fmla="*/ 11631514 w 11748700"/>
              <a:gd name="connsiteY390" fmla="*/ 4333649 h 6673820"/>
              <a:gd name="connsiteX391" fmla="*/ 11653183 w 11748700"/>
              <a:gd name="connsiteY391" fmla="*/ 4411655 h 6673820"/>
              <a:gd name="connsiteX392" fmla="*/ 11666184 w 11748700"/>
              <a:gd name="connsiteY392" fmla="*/ 4498328 h 6673820"/>
              <a:gd name="connsiteX393" fmla="*/ 11674851 w 11748700"/>
              <a:gd name="connsiteY393" fmla="*/ 4541664 h 6673820"/>
              <a:gd name="connsiteX394" fmla="*/ 11687852 w 11748700"/>
              <a:gd name="connsiteY394" fmla="*/ 4658673 h 6673820"/>
              <a:gd name="connsiteX395" fmla="*/ 11692185 w 11748700"/>
              <a:gd name="connsiteY395" fmla="*/ 4715010 h 6673820"/>
              <a:gd name="connsiteX396" fmla="*/ 11700853 w 11748700"/>
              <a:gd name="connsiteY396" fmla="*/ 4771348 h 6673820"/>
              <a:gd name="connsiteX397" fmla="*/ 11709520 w 11748700"/>
              <a:gd name="connsiteY397" fmla="*/ 4923026 h 6673820"/>
              <a:gd name="connsiteX398" fmla="*/ 11718187 w 11748700"/>
              <a:gd name="connsiteY398" fmla="*/ 4983697 h 6673820"/>
              <a:gd name="connsiteX399" fmla="*/ 11726855 w 11748700"/>
              <a:gd name="connsiteY399" fmla="*/ 5079037 h 6673820"/>
              <a:gd name="connsiteX400" fmla="*/ 11731188 w 11748700"/>
              <a:gd name="connsiteY400" fmla="*/ 5105039 h 6673820"/>
              <a:gd name="connsiteX401" fmla="*/ 11744189 w 11748700"/>
              <a:gd name="connsiteY401" fmla="*/ 5230715 h 6673820"/>
              <a:gd name="connsiteX402" fmla="*/ 11726855 w 11748700"/>
              <a:gd name="connsiteY402" fmla="*/ 5690082 h 6673820"/>
              <a:gd name="connsiteX403" fmla="*/ 11687852 w 11748700"/>
              <a:gd name="connsiteY403" fmla="*/ 5785422 h 6673820"/>
              <a:gd name="connsiteX404" fmla="*/ 11670517 w 11748700"/>
              <a:gd name="connsiteY404" fmla="*/ 5815757 h 6673820"/>
              <a:gd name="connsiteX405" fmla="*/ 11601179 w 11748700"/>
              <a:gd name="connsiteY405" fmla="*/ 5859094 h 6673820"/>
              <a:gd name="connsiteX406" fmla="*/ 11458168 w 11748700"/>
              <a:gd name="connsiteY406" fmla="*/ 5919765 h 6673820"/>
              <a:gd name="connsiteX407" fmla="*/ 11401831 w 11748700"/>
              <a:gd name="connsiteY407" fmla="*/ 5963101 h 6673820"/>
              <a:gd name="connsiteX408" fmla="*/ 11297823 w 11748700"/>
              <a:gd name="connsiteY408" fmla="*/ 6032440 h 6673820"/>
              <a:gd name="connsiteX409" fmla="*/ 11258820 w 11748700"/>
              <a:gd name="connsiteY409" fmla="*/ 6075776 h 6673820"/>
              <a:gd name="connsiteX410" fmla="*/ 11198149 w 11748700"/>
              <a:gd name="connsiteY410" fmla="*/ 6123446 h 6673820"/>
              <a:gd name="connsiteX411" fmla="*/ 11098475 w 11748700"/>
              <a:gd name="connsiteY411" fmla="*/ 6210119 h 6673820"/>
              <a:gd name="connsiteX412" fmla="*/ 10942464 w 11748700"/>
              <a:gd name="connsiteY412" fmla="*/ 6327128 h 6673820"/>
              <a:gd name="connsiteX413" fmla="*/ 10634775 w 11748700"/>
              <a:gd name="connsiteY413" fmla="*/ 6461471 h 6673820"/>
              <a:gd name="connsiteX414" fmla="*/ 10461429 w 11748700"/>
              <a:gd name="connsiteY414" fmla="*/ 6478806 h 6673820"/>
              <a:gd name="connsiteX415" fmla="*/ 10041065 w 11748700"/>
              <a:gd name="connsiteY415" fmla="*/ 6487473 h 6673820"/>
              <a:gd name="connsiteX416" fmla="*/ 9967393 w 11748700"/>
              <a:gd name="connsiteY416" fmla="*/ 6491807 h 6673820"/>
              <a:gd name="connsiteX417" fmla="*/ 9885054 w 11748700"/>
              <a:gd name="connsiteY417" fmla="*/ 6509141 h 6673820"/>
              <a:gd name="connsiteX418" fmla="*/ 9798381 w 11748700"/>
              <a:gd name="connsiteY418" fmla="*/ 6522142 h 6673820"/>
              <a:gd name="connsiteX419" fmla="*/ 9681372 w 11748700"/>
              <a:gd name="connsiteY419" fmla="*/ 6548144 h 6673820"/>
              <a:gd name="connsiteX420" fmla="*/ 9486358 w 11748700"/>
              <a:gd name="connsiteY420" fmla="*/ 6574146 h 6673820"/>
              <a:gd name="connsiteX421" fmla="*/ 9278343 w 11748700"/>
              <a:gd name="connsiteY421" fmla="*/ 6613149 h 6673820"/>
              <a:gd name="connsiteX422" fmla="*/ 9209004 w 11748700"/>
              <a:gd name="connsiteY422" fmla="*/ 6630483 h 6673820"/>
              <a:gd name="connsiteX423" fmla="*/ 8775639 w 11748700"/>
              <a:gd name="connsiteY423" fmla="*/ 6647818 h 6673820"/>
              <a:gd name="connsiteX424" fmla="*/ 8463617 w 11748700"/>
              <a:gd name="connsiteY424" fmla="*/ 6656485 h 6673820"/>
              <a:gd name="connsiteX425" fmla="*/ 8368276 w 11748700"/>
              <a:gd name="connsiteY425" fmla="*/ 6660819 h 6673820"/>
              <a:gd name="connsiteX426" fmla="*/ 8216599 w 11748700"/>
              <a:gd name="connsiteY426" fmla="*/ 6665153 h 6673820"/>
              <a:gd name="connsiteX427" fmla="*/ 7848239 w 11748700"/>
              <a:gd name="connsiteY427" fmla="*/ 6656485 h 6673820"/>
              <a:gd name="connsiteX428" fmla="*/ 7800568 w 11748700"/>
              <a:gd name="connsiteY428" fmla="*/ 6652152 h 6673820"/>
              <a:gd name="connsiteX429" fmla="*/ 7748565 w 11748700"/>
              <a:gd name="connsiteY429" fmla="*/ 6643484 h 6673820"/>
              <a:gd name="connsiteX430" fmla="*/ 7614221 w 11748700"/>
              <a:gd name="connsiteY430" fmla="*/ 6634817 h 6673820"/>
              <a:gd name="connsiteX431" fmla="*/ 7432208 w 11748700"/>
              <a:gd name="connsiteY431" fmla="*/ 6600148 h 6673820"/>
              <a:gd name="connsiteX432" fmla="*/ 7319533 w 11748700"/>
              <a:gd name="connsiteY432" fmla="*/ 6574146 h 6673820"/>
              <a:gd name="connsiteX433" fmla="*/ 7276197 w 11748700"/>
              <a:gd name="connsiteY433" fmla="*/ 6569812 h 6673820"/>
              <a:gd name="connsiteX434" fmla="*/ 7011844 w 11748700"/>
              <a:gd name="connsiteY434" fmla="*/ 6548144 h 6673820"/>
              <a:gd name="connsiteX435" fmla="*/ 6925171 w 11748700"/>
              <a:gd name="connsiteY435" fmla="*/ 6565479 h 6673820"/>
              <a:gd name="connsiteX436" fmla="*/ 6912170 w 11748700"/>
              <a:gd name="connsiteY436" fmla="*/ 6569812 h 6673820"/>
              <a:gd name="connsiteX437" fmla="*/ 6890502 w 11748700"/>
              <a:gd name="connsiteY437" fmla="*/ 6582813 h 6673820"/>
              <a:gd name="connsiteX438" fmla="*/ 6795162 w 11748700"/>
              <a:gd name="connsiteY438" fmla="*/ 6634817 h 6673820"/>
              <a:gd name="connsiteX439" fmla="*/ 6691154 w 11748700"/>
              <a:gd name="connsiteY439" fmla="*/ 6643484 h 6673820"/>
              <a:gd name="connsiteX440" fmla="*/ 6617482 w 11748700"/>
              <a:gd name="connsiteY440" fmla="*/ 6656485 h 6673820"/>
              <a:gd name="connsiteX441" fmla="*/ 6582813 w 11748700"/>
              <a:gd name="connsiteY441" fmla="*/ 6665153 h 6673820"/>
              <a:gd name="connsiteX442" fmla="*/ 6548144 w 11748700"/>
              <a:gd name="connsiteY442" fmla="*/ 6669486 h 6673820"/>
              <a:gd name="connsiteX443" fmla="*/ 6517808 w 11748700"/>
              <a:gd name="connsiteY443" fmla="*/ 6673820 h 6673820"/>
              <a:gd name="connsiteX444" fmla="*/ 6015105 w 11748700"/>
              <a:gd name="connsiteY444" fmla="*/ 6669486 h 6673820"/>
              <a:gd name="connsiteX445" fmla="*/ 5915431 w 11748700"/>
              <a:gd name="connsiteY445" fmla="*/ 6647818 h 6673820"/>
              <a:gd name="connsiteX446" fmla="*/ 5538403 w 11748700"/>
              <a:gd name="connsiteY446" fmla="*/ 6652152 h 6673820"/>
              <a:gd name="connsiteX447" fmla="*/ 5196045 w 11748700"/>
              <a:gd name="connsiteY447" fmla="*/ 6634817 h 6673820"/>
              <a:gd name="connsiteX448" fmla="*/ 4489660 w 11748700"/>
              <a:gd name="connsiteY448" fmla="*/ 6608815 h 6673820"/>
              <a:gd name="connsiteX449" fmla="*/ 4311981 w 11748700"/>
              <a:gd name="connsiteY449" fmla="*/ 6582813 h 6673820"/>
              <a:gd name="connsiteX450" fmla="*/ 4090965 w 11748700"/>
              <a:gd name="connsiteY450" fmla="*/ 6552478 h 6673820"/>
              <a:gd name="connsiteX451" fmla="*/ 3999958 w 11748700"/>
              <a:gd name="connsiteY451" fmla="*/ 6513475 h 6673820"/>
              <a:gd name="connsiteX452" fmla="*/ 3666267 w 11748700"/>
              <a:gd name="connsiteY452" fmla="*/ 6448470 h 6673820"/>
              <a:gd name="connsiteX453" fmla="*/ 3588261 w 11748700"/>
              <a:gd name="connsiteY453" fmla="*/ 6439803 h 6673820"/>
              <a:gd name="connsiteX454" fmla="*/ 3336910 w 11748700"/>
              <a:gd name="connsiteY454" fmla="*/ 6405134 h 6673820"/>
              <a:gd name="connsiteX455" fmla="*/ 3003219 w 11748700"/>
              <a:gd name="connsiteY455" fmla="*/ 6340129 h 6673820"/>
              <a:gd name="connsiteX456" fmla="*/ 2825539 w 11748700"/>
              <a:gd name="connsiteY456" fmla="*/ 6309793 h 6673820"/>
              <a:gd name="connsiteX457" fmla="*/ 2678195 w 11748700"/>
              <a:gd name="connsiteY457" fmla="*/ 6288125 h 6673820"/>
              <a:gd name="connsiteX458" fmla="*/ 2500515 w 11748700"/>
              <a:gd name="connsiteY458" fmla="*/ 6305460 h 6673820"/>
              <a:gd name="connsiteX459" fmla="*/ 2439844 w 11748700"/>
              <a:gd name="connsiteY459" fmla="*/ 6314127 h 6673820"/>
              <a:gd name="connsiteX460" fmla="*/ 2244830 w 11748700"/>
              <a:gd name="connsiteY460" fmla="*/ 6361797 h 6673820"/>
              <a:gd name="connsiteX461" fmla="*/ 2088819 w 11748700"/>
              <a:gd name="connsiteY461" fmla="*/ 6383465 h 6673820"/>
              <a:gd name="connsiteX462" fmla="*/ 2015147 w 11748700"/>
              <a:gd name="connsiteY462" fmla="*/ 6400800 h 6673820"/>
              <a:gd name="connsiteX463" fmla="*/ 1950142 w 11748700"/>
              <a:gd name="connsiteY463" fmla="*/ 6409467 h 6673820"/>
              <a:gd name="connsiteX464" fmla="*/ 1815799 w 11748700"/>
              <a:gd name="connsiteY464" fmla="*/ 6444137 h 6673820"/>
              <a:gd name="connsiteX465" fmla="*/ 1681456 w 11748700"/>
              <a:gd name="connsiteY465" fmla="*/ 6452804 h 6673820"/>
              <a:gd name="connsiteX466" fmla="*/ 1473440 w 11748700"/>
              <a:gd name="connsiteY466" fmla="*/ 6431136 h 6673820"/>
              <a:gd name="connsiteX467" fmla="*/ 1369433 w 11748700"/>
              <a:gd name="connsiteY467" fmla="*/ 6418135 h 6673820"/>
              <a:gd name="connsiteX468" fmla="*/ 1287093 w 11748700"/>
              <a:gd name="connsiteY468" fmla="*/ 6405134 h 6673820"/>
              <a:gd name="connsiteX469" fmla="*/ 1239423 w 11748700"/>
              <a:gd name="connsiteY469" fmla="*/ 6396466 h 6673820"/>
              <a:gd name="connsiteX470" fmla="*/ 1165751 w 11748700"/>
              <a:gd name="connsiteY470" fmla="*/ 6370464 h 6673820"/>
              <a:gd name="connsiteX471" fmla="*/ 1053076 w 11748700"/>
              <a:gd name="connsiteY471" fmla="*/ 6335795 h 6673820"/>
              <a:gd name="connsiteX472" fmla="*/ 892731 w 11748700"/>
              <a:gd name="connsiteY472" fmla="*/ 6244789 h 6673820"/>
              <a:gd name="connsiteX473" fmla="*/ 858062 w 11748700"/>
              <a:gd name="connsiteY473" fmla="*/ 6218787 h 6673820"/>
              <a:gd name="connsiteX474" fmla="*/ 775723 w 11748700"/>
              <a:gd name="connsiteY474" fmla="*/ 6149448 h 6673820"/>
              <a:gd name="connsiteX475" fmla="*/ 719385 w 11748700"/>
              <a:gd name="connsiteY475" fmla="*/ 6023773 h 6673820"/>
              <a:gd name="connsiteX476" fmla="*/ 654381 w 11748700"/>
              <a:gd name="connsiteY476" fmla="*/ 5950101 h 6673820"/>
              <a:gd name="connsiteX477" fmla="*/ 628379 w 11748700"/>
              <a:gd name="connsiteY477" fmla="*/ 5893763 h 6673820"/>
              <a:gd name="connsiteX478" fmla="*/ 576375 w 11748700"/>
              <a:gd name="connsiteY478" fmla="*/ 5802756 h 6673820"/>
              <a:gd name="connsiteX479" fmla="*/ 489702 w 11748700"/>
              <a:gd name="connsiteY479" fmla="*/ 5620743 h 6673820"/>
              <a:gd name="connsiteX480" fmla="*/ 476701 w 11748700"/>
              <a:gd name="connsiteY480" fmla="*/ 5551405 h 6673820"/>
              <a:gd name="connsiteX481" fmla="*/ 372693 w 11748700"/>
              <a:gd name="connsiteY481" fmla="*/ 5317388 h 6673820"/>
              <a:gd name="connsiteX482" fmla="*/ 359693 w 11748700"/>
              <a:gd name="connsiteY482" fmla="*/ 5269718 h 6673820"/>
              <a:gd name="connsiteX483" fmla="*/ 329357 w 11748700"/>
              <a:gd name="connsiteY483" fmla="*/ 5183045 h 6673820"/>
              <a:gd name="connsiteX484" fmla="*/ 281687 w 11748700"/>
              <a:gd name="connsiteY484" fmla="*/ 5083371 h 6673820"/>
              <a:gd name="connsiteX485" fmla="*/ 251351 w 11748700"/>
              <a:gd name="connsiteY485" fmla="*/ 5009699 h 6673820"/>
              <a:gd name="connsiteX486" fmla="*/ 238350 w 11748700"/>
              <a:gd name="connsiteY486" fmla="*/ 4970696 h 6673820"/>
              <a:gd name="connsiteX487" fmla="*/ 212348 w 11748700"/>
              <a:gd name="connsiteY487" fmla="*/ 4936027 h 6673820"/>
              <a:gd name="connsiteX488" fmla="*/ 177679 w 11748700"/>
              <a:gd name="connsiteY488" fmla="*/ 4849354 h 6673820"/>
              <a:gd name="connsiteX489" fmla="*/ 125675 w 11748700"/>
              <a:gd name="connsiteY489" fmla="*/ 4745346 h 6673820"/>
              <a:gd name="connsiteX490" fmla="*/ 99674 w 11748700"/>
              <a:gd name="connsiteY490" fmla="*/ 4654339 h 6673820"/>
              <a:gd name="connsiteX491" fmla="*/ 73672 w 11748700"/>
              <a:gd name="connsiteY491" fmla="*/ 4602336 h 6673820"/>
              <a:gd name="connsiteX492" fmla="*/ 69338 w 11748700"/>
              <a:gd name="connsiteY492" fmla="*/ 4580667 h 6673820"/>
              <a:gd name="connsiteX493" fmla="*/ 47670 w 11748700"/>
              <a:gd name="connsiteY493" fmla="*/ 4537331 h 6673820"/>
              <a:gd name="connsiteX494" fmla="*/ 39002 w 11748700"/>
              <a:gd name="connsiteY494" fmla="*/ 4515663 h 6673820"/>
              <a:gd name="connsiteX495" fmla="*/ 34669 w 11748700"/>
              <a:gd name="connsiteY495" fmla="*/ 4493994 h 6673820"/>
              <a:gd name="connsiteX496" fmla="*/ 30335 w 11748700"/>
              <a:gd name="connsiteY496" fmla="*/ 4450658 h 6673820"/>
              <a:gd name="connsiteX497" fmla="*/ 21668 w 11748700"/>
              <a:gd name="connsiteY497" fmla="*/ 4428990 h 6673820"/>
              <a:gd name="connsiteX498" fmla="*/ 13001 w 11748700"/>
              <a:gd name="connsiteY498" fmla="*/ 4359651 h 6673820"/>
              <a:gd name="connsiteX499" fmla="*/ 0 w 11748700"/>
              <a:gd name="connsiteY499" fmla="*/ 4238309 h 6673820"/>
              <a:gd name="connsiteX500" fmla="*/ 4333 w 11748700"/>
              <a:gd name="connsiteY500" fmla="*/ 4025960 h 6673820"/>
              <a:gd name="connsiteX501" fmla="*/ 13001 w 11748700"/>
              <a:gd name="connsiteY501" fmla="*/ 3999958 h 6673820"/>
              <a:gd name="connsiteX502" fmla="*/ 17334 w 11748700"/>
              <a:gd name="connsiteY502" fmla="*/ 3973956 h 6673820"/>
              <a:gd name="connsiteX503" fmla="*/ 26002 w 11748700"/>
              <a:gd name="connsiteY503" fmla="*/ 3930620 h 6673820"/>
              <a:gd name="connsiteX504" fmla="*/ 34669 w 11748700"/>
              <a:gd name="connsiteY504" fmla="*/ 3878616 h 6673820"/>
              <a:gd name="connsiteX505" fmla="*/ 43336 w 11748700"/>
              <a:gd name="connsiteY505" fmla="*/ 3861282 h 6673820"/>
              <a:gd name="connsiteX506" fmla="*/ 47670 w 11748700"/>
              <a:gd name="connsiteY506" fmla="*/ 3843947 h 6673820"/>
              <a:gd name="connsiteX507" fmla="*/ 56337 w 11748700"/>
              <a:gd name="connsiteY507" fmla="*/ 3826612 h 6673820"/>
              <a:gd name="connsiteX508" fmla="*/ 69338 w 11748700"/>
              <a:gd name="connsiteY508" fmla="*/ 3787610 h 6673820"/>
              <a:gd name="connsiteX509" fmla="*/ 78005 w 11748700"/>
              <a:gd name="connsiteY509" fmla="*/ 3770275 h 6673820"/>
              <a:gd name="connsiteX510" fmla="*/ 95340 w 11748700"/>
              <a:gd name="connsiteY510" fmla="*/ 3718271 h 6673820"/>
              <a:gd name="connsiteX511" fmla="*/ 104007 w 11748700"/>
              <a:gd name="connsiteY511" fmla="*/ 3696603 h 6673820"/>
              <a:gd name="connsiteX512" fmla="*/ 151677 w 11748700"/>
              <a:gd name="connsiteY512" fmla="*/ 3657600 h 6673820"/>
              <a:gd name="connsiteX513" fmla="*/ 294688 w 11748700"/>
              <a:gd name="connsiteY513" fmla="*/ 3661934 h 6673820"/>
              <a:gd name="connsiteX514" fmla="*/ 359693 w 11748700"/>
              <a:gd name="connsiteY514" fmla="*/ 3692269 h 6673820"/>
              <a:gd name="connsiteX515" fmla="*/ 377027 w 11748700"/>
              <a:gd name="connsiteY515" fmla="*/ 3709604 h 6673820"/>
              <a:gd name="connsiteX516" fmla="*/ 437698 w 11748700"/>
              <a:gd name="connsiteY516" fmla="*/ 3726938 h 6673820"/>
              <a:gd name="connsiteX517" fmla="*/ 446366 w 11748700"/>
              <a:gd name="connsiteY517" fmla="*/ 3731272 h 6673820"/>
              <a:gd name="connsiteX518" fmla="*/ 437698 w 11748700"/>
              <a:gd name="connsiteY518" fmla="*/ 3765941 h 6673820"/>
              <a:gd name="connsiteX0" fmla="*/ 104007 w 11748700"/>
              <a:gd name="connsiteY0" fmla="*/ 2088819 h 6673820"/>
              <a:gd name="connsiteX1" fmla="*/ 125675 w 11748700"/>
              <a:gd name="connsiteY1" fmla="*/ 2127822 h 6673820"/>
              <a:gd name="connsiteX2" fmla="*/ 121342 w 11748700"/>
              <a:gd name="connsiteY2" fmla="*/ 2275166 h 6673820"/>
              <a:gd name="connsiteX3" fmla="*/ 160345 w 11748700"/>
              <a:gd name="connsiteY3" fmla="*/ 2435511 h 6673820"/>
              <a:gd name="connsiteX4" fmla="*/ 177679 w 11748700"/>
              <a:gd name="connsiteY4" fmla="*/ 2478847 h 6673820"/>
              <a:gd name="connsiteX5" fmla="*/ 182013 w 11748700"/>
              <a:gd name="connsiteY5" fmla="*/ 2500516 h 6673820"/>
              <a:gd name="connsiteX6" fmla="*/ 195014 w 11748700"/>
              <a:gd name="connsiteY6" fmla="*/ 2556853 h 6673820"/>
              <a:gd name="connsiteX7" fmla="*/ 212348 w 11748700"/>
              <a:gd name="connsiteY7" fmla="*/ 2643526 h 6673820"/>
              <a:gd name="connsiteX8" fmla="*/ 251351 w 11748700"/>
              <a:gd name="connsiteY8" fmla="*/ 2790870 h 6673820"/>
              <a:gd name="connsiteX9" fmla="*/ 290354 w 11748700"/>
              <a:gd name="connsiteY9" fmla="*/ 2916546 h 6673820"/>
              <a:gd name="connsiteX10" fmla="*/ 325023 w 11748700"/>
              <a:gd name="connsiteY10" fmla="*/ 3089892 h 6673820"/>
              <a:gd name="connsiteX11" fmla="*/ 338024 w 11748700"/>
              <a:gd name="connsiteY11" fmla="*/ 3193900 h 6673820"/>
              <a:gd name="connsiteX12" fmla="*/ 346692 w 11748700"/>
              <a:gd name="connsiteY12" fmla="*/ 3609930 h 6673820"/>
              <a:gd name="connsiteX13" fmla="*/ 507037 w 11748700"/>
              <a:gd name="connsiteY13" fmla="*/ 3861282 h 6673820"/>
              <a:gd name="connsiteX14" fmla="*/ 615378 w 11748700"/>
              <a:gd name="connsiteY14" fmla="*/ 4008626 h 6673820"/>
              <a:gd name="connsiteX15" fmla="*/ 710718 w 11748700"/>
              <a:gd name="connsiteY15" fmla="*/ 4164637 h 6673820"/>
              <a:gd name="connsiteX16" fmla="*/ 992405 w 11748700"/>
              <a:gd name="connsiteY16" fmla="*/ 4428990 h 6673820"/>
              <a:gd name="connsiteX17" fmla="*/ 1044409 w 11748700"/>
              <a:gd name="connsiteY17" fmla="*/ 4524330 h 6673820"/>
              <a:gd name="connsiteX18" fmla="*/ 1174419 w 11748700"/>
              <a:gd name="connsiteY18" fmla="*/ 4684675 h 6673820"/>
              <a:gd name="connsiteX19" fmla="*/ 1235090 w 11748700"/>
              <a:gd name="connsiteY19" fmla="*/ 4741012 h 6673820"/>
              <a:gd name="connsiteX20" fmla="*/ 1547112 w 11748700"/>
              <a:gd name="connsiteY20" fmla="*/ 4901357 h 6673820"/>
              <a:gd name="connsiteX21" fmla="*/ 1607784 w 11748700"/>
              <a:gd name="connsiteY21" fmla="*/ 4936027 h 6673820"/>
              <a:gd name="connsiteX22" fmla="*/ 1711791 w 11748700"/>
              <a:gd name="connsiteY22" fmla="*/ 4949028 h 6673820"/>
              <a:gd name="connsiteX23" fmla="*/ 1820132 w 11748700"/>
              <a:gd name="connsiteY23" fmla="*/ 4966362 h 6673820"/>
              <a:gd name="connsiteX24" fmla="*/ 2049816 w 11748700"/>
              <a:gd name="connsiteY24" fmla="*/ 4996698 h 6673820"/>
              <a:gd name="connsiteX25" fmla="*/ 2153823 w 11748700"/>
              <a:gd name="connsiteY25" fmla="*/ 5018366 h 6673820"/>
              <a:gd name="connsiteX26" fmla="*/ 2218828 w 11748700"/>
              <a:gd name="connsiteY26" fmla="*/ 5027033 h 6673820"/>
              <a:gd name="connsiteX27" fmla="*/ 2331503 w 11748700"/>
              <a:gd name="connsiteY27" fmla="*/ 5040034 h 6673820"/>
              <a:gd name="connsiteX28" fmla="*/ 2444178 w 11748700"/>
              <a:gd name="connsiteY28" fmla="*/ 5057369 h 6673820"/>
              <a:gd name="connsiteX29" fmla="*/ 2587188 w 11748700"/>
              <a:gd name="connsiteY29" fmla="*/ 5083371 h 6673820"/>
              <a:gd name="connsiteX30" fmla="*/ 2643526 w 11748700"/>
              <a:gd name="connsiteY30" fmla="*/ 5092038 h 6673820"/>
              <a:gd name="connsiteX31" fmla="*/ 2730199 w 11748700"/>
              <a:gd name="connsiteY31" fmla="*/ 5096372 h 6673820"/>
              <a:gd name="connsiteX32" fmla="*/ 2786536 w 11748700"/>
              <a:gd name="connsiteY32" fmla="*/ 5105039 h 6673820"/>
              <a:gd name="connsiteX33" fmla="*/ 2916546 w 11748700"/>
              <a:gd name="connsiteY33" fmla="*/ 5092038 h 6673820"/>
              <a:gd name="connsiteX34" fmla="*/ 2977217 w 11748700"/>
              <a:gd name="connsiteY34" fmla="*/ 5070370 h 6673820"/>
              <a:gd name="connsiteX35" fmla="*/ 3033554 w 11748700"/>
              <a:gd name="connsiteY35" fmla="*/ 5057369 h 6673820"/>
              <a:gd name="connsiteX36" fmla="*/ 3115893 w 11748700"/>
              <a:gd name="connsiteY36" fmla="*/ 5048701 h 6673820"/>
              <a:gd name="connsiteX37" fmla="*/ 3250237 w 11748700"/>
              <a:gd name="connsiteY37" fmla="*/ 5044368 h 6673820"/>
              <a:gd name="connsiteX38" fmla="*/ 3367245 w 11748700"/>
              <a:gd name="connsiteY38" fmla="*/ 5031367 h 6673820"/>
              <a:gd name="connsiteX39" fmla="*/ 3614263 w 11748700"/>
              <a:gd name="connsiteY39" fmla="*/ 5022700 h 6673820"/>
              <a:gd name="connsiteX40" fmla="*/ 3822278 w 11748700"/>
              <a:gd name="connsiteY40" fmla="*/ 5027033 h 6673820"/>
              <a:gd name="connsiteX41" fmla="*/ 3891617 w 11748700"/>
              <a:gd name="connsiteY41" fmla="*/ 5035701 h 6673820"/>
              <a:gd name="connsiteX42" fmla="*/ 4004292 w 11748700"/>
              <a:gd name="connsiteY42" fmla="*/ 5040034 h 6673820"/>
              <a:gd name="connsiteX43" fmla="*/ 4064963 w 11748700"/>
              <a:gd name="connsiteY43" fmla="*/ 5057369 h 6673820"/>
              <a:gd name="connsiteX44" fmla="*/ 4108299 w 11748700"/>
              <a:gd name="connsiteY44" fmla="*/ 5083371 h 6673820"/>
              <a:gd name="connsiteX45" fmla="*/ 4177638 w 11748700"/>
              <a:gd name="connsiteY45" fmla="*/ 5126707 h 6673820"/>
              <a:gd name="connsiteX46" fmla="*/ 4220974 w 11748700"/>
              <a:gd name="connsiteY46" fmla="*/ 5178711 h 6673820"/>
              <a:gd name="connsiteX47" fmla="*/ 4259977 w 11748700"/>
              <a:gd name="connsiteY47" fmla="*/ 5217714 h 6673820"/>
              <a:gd name="connsiteX48" fmla="*/ 4268644 w 11748700"/>
              <a:gd name="connsiteY48" fmla="*/ 5239382 h 6673820"/>
              <a:gd name="connsiteX49" fmla="*/ 4294646 w 11748700"/>
              <a:gd name="connsiteY49" fmla="*/ 5287052 h 6673820"/>
              <a:gd name="connsiteX50" fmla="*/ 4333649 w 11748700"/>
              <a:gd name="connsiteY50" fmla="*/ 5330389 h 6673820"/>
              <a:gd name="connsiteX51" fmla="*/ 4355317 w 11748700"/>
              <a:gd name="connsiteY51" fmla="*/ 5369392 h 6673820"/>
              <a:gd name="connsiteX52" fmla="*/ 4381319 w 11748700"/>
              <a:gd name="connsiteY52" fmla="*/ 5391060 h 6673820"/>
              <a:gd name="connsiteX53" fmla="*/ 4437657 w 11748700"/>
              <a:gd name="connsiteY53" fmla="*/ 5451731 h 6673820"/>
              <a:gd name="connsiteX54" fmla="*/ 4454991 w 11748700"/>
              <a:gd name="connsiteY54" fmla="*/ 5477733 h 6673820"/>
              <a:gd name="connsiteX55" fmla="*/ 4480993 w 11748700"/>
              <a:gd name="connsiteY55" fmla="*/ 5516736 h 6673820"/>
              <a:gd name="connsiteX56" fmla="*/ 4489660 w 11748700"/>
              <a:gd name="connsiteY56" fmla="*/ 5542737 h 6673820"/>
              <a:gd name="connsiteX57" fmla="*/ 4532997 w 11748700"/>
              <a:gd name="connsiteY57" fmla="*/ 5616410 h 6673820"/>
              <a:gd name="connsiteX58" fmla="*/ 4558999 w 11748700"/>
              <a:gd name="connsiteY58" fmla="*/ 5655412 h 6673820"/>
              <a:gd name="connsiteX59" fmla="*/ 4624003 w 11748700"/>
              <a:gd name="connsiteY59" fmla="*/ 5720417 h 6673820"/>
              <a:gd name="connsiteX60" fmla="*/ 4650005 w 11748700"/>
              <a:gd name="connsiteY60" fmla="*/ 5746419 h 6673820"/>
              <a:gd name="connsiteX61" fmla="*/ 4680341 w 11748700"/>
              <a:gd name="connsiteY61" fmla="*/ 5781088 h 6673820"/>
              <a:gd name="connsiteX62" fmla="*/ 4693342 w 11748700"/>
              <a:gd name="connsiteY62" fmla="*/ 5794089 h 6673820"/>
              <a:gd name="connsiteX63" fmla="*/ 4736678 w 11748700"/>
              <a:gd name="connsiteY63" fmla="*/ 5841759 h 6673820"/>
              <a:gd name="connsiteX64" fmla="*/ 4836352 w 11748700"/>
              <a:gd name="connsiteY64" fmla="*/ 5919765 h 6673820"/>
              <a:gd name="connsiteX65" fmla="*/ 4871021 w 11748700"/>
              <a:gd name="connsiteY65" fmla="*/ 5945767 h 6673820"/>
              <a:gd name="connsiteX66" fmla="*/ 4888356 w 11748700"/>
              <a:gd name="connsiteY66" fmla="*/ 5958768 h 6673820"/>
              <a:gd name="connsiteX67" fmla="*/ 4927359 w 11748700"/>
              <a:gd name="connsiteY67" fmla="*/ 5980436 h 6673820"/>
              <a:gd name="connsiteX68" fmla="*/ 4949027 w 11748700"/>
              <a:gd name="connsiteY68" fmla="*/ 5997771 h 6673820"/>
              <a:gd name="connsiteX69" fmla="*/ 4979363 w 11748700"/>
              <a:gd name="connsiteY69" fmla="*/ 6010772 h 6673820"/>
              <a:gd name="connsiteX70" fmla="*/ 5035700 w 11748700"/>
              <a:gd name="connsiteY70" fmla="*/ 6041107 h 6673820"/>
              <a:gd name="connsiteX71" fmla="*/ 5074703 w 11748700"/>
              <a:gd name="connsiteY71" fmla="*/ 6045441 h 6673820"/>
              <a:gd name="connsiteX72" fmla="*/ 5096371 w 11748700"/>
              <a:gd name="connsiteY72" fmla="*/ 6054108 h 6673820"/>
              <a:gd name="connsiteX73" fmla="*/ 5248049 w 11748700"/>
              <a:gd name="connsiteY73" fmla="*/ 6067109 h 6673820"/>
              <a:gd name="connsiteX74" fmla="*/ 5313054 w 11748700"/>
              <a:gd name="connsiteY74" fmla="*/ 6054108 h 6673820"/>
              <a:gd name="connsiteX75" fmla="*/ 5326055 w 11748700"/>
              <a:gd name="connsiteY75" fmla="*/ 6049774 h 6673820"/>
              <a:gd name="connsiteX76" fmla="*/ 5343389 w 11748700"/>
              <a:gd name="connsiteY76" fmla="*/ 6045441 h 6673820"/>
              <a:gd name="connsiteX77" fmla="*/ 5356390 w 11748700"/>
              <a:gd name="connsiteY77" fmla="*/ 6041107 h 6673820"/>
              <a:gd name="connsiteX78" fmla="*/ 5378058 w 11748700"/>
              <a:gd name="connsiteY78" fmla="*/ 6036773 h 6673820"/>
              <a:gd name="connsiteX79" fmla="*/ 5443063 w 11748700"/>
              <a:gd name="connsiteY79" fmla="*/ 6010772 h 6673820"/>
              <a:gd name="connsiteX80" fmla="*/ 5486400 w 11748700"/>
              <a:gd name="connsiteY80" fmla="*/ 6002104 h 6673820"/>
              <a:gd name="connsiteX81" fmla="*/ 5516735 w 11748700"/>
              <a:gd name="connsiteY81" fmla="*/ 5984770 h 6673820"/>
              <a:gd name="connsiteX82" fmla="*/ 5586074 w 11748700"/>
              <a:gd name="connsiteY82" fmla="*/ 5963101 h 6673820"/>
              <a:gd name="connsiteX83" fmla="*/ 5607742 w 11748700"/>
              <a:gd name="connsiteY83" fmla="*/ 5954434 h 6673820"/>
              <a:gd name="connsiteX84" fmla="*/ 5633744 w 11748700"/>
              <a:gd name="connsiteY84" fmla="*/ 5945767 h 6673820"/>
              <a:gd name="connsiteX85" fmla="*/ 5659746 w 11748700"/>
              <a:gd name="connsiteY85" fmla="*/ 5924099 h 6673820"/>
              <a:gd name="connsiteX86" fmla="*/ 5711749 w 11748700"/>
              <a:gd name="connsiteY86" fmla="*/ 5902430 h 6673820"/>
              <a:gd name="connsiteX87" fmla="*/ 5737751 w 11748700"/>
              <a:gd name="connsiteY87" fmla="*/ 5885096 h 6673820"/>
              <a:gd name="connsiteX88" fmla="*/ 5824424 w 11748700"/>
              <a:gd name="connsiteY88" fmla="*/ 5837426 h 6673820"/>
              <a:gd name="connsiteX89" fmla="*/ 5863427 w 11748700"/>
              <a:gd name="connsiteY89" fmla="*/ 5807090 h 6673820"/>
              <a:gd name="connsiteX90" fmla="*/ 5880762 w 11748700"/>
              <a:gd name="connsiteY90" fmla="*/ 5794089 h 6673820"/>
              <a:gd name="connsiteX91" fmla="*/ 5911097 w 11748700"/>
              <a:gd name="connsiteY91" fmla="*/ 5763754 h 6673820"/>
              <a:gd name="connsiteX92" fmla="*/ 5963101 w 11748700"/>
              <a:gd name="connsiteY92" fmla="*/ 5720417 h 6673820"/>
              <a:gd name="connsiteX93" fmla="*/ 5980436 w 11748700"/>
              <a:gd name="connsiteY93" fmla="*/ 5707416 h 6673820"/>
              <a:gd name="connsiteX94" fmla="*/ 5993437 w 11748700"/>
              <a:gd name="connsiteY94" fmla="*/ 5698749 h 6673820"/>
              <a:gd name="connsiteX95" fmla="*/ 6006438 w 11748700"/>
              <a:gd name="connsiteY95" fmla="*/ 5685748 h 6673820"/>
              <a:gd name="connsiteX96" fmla="*/ 6054108 w 11748700"/>
              <a:gd name="connsiteY96" fmla="*/ 5651079 h 6673820"/>
              <a:gd name="connsiteX97" fmla="*/ 6088777 w 11748700"/>
              <a:gd name="connsiteY97" fmla="*/ 5625077 h 6673820"/>
              <a:gd name="connsiteX98" fmla="*/ 6114779 w 11748700"/>
              <a:gd name="connsiteY98" fmla="*/ 5599075 h 6673820"/>
              <a:gd name="connsiteX99" fmla="*/ 6127780 w 11748700"/>
              <a:gd name="connsiteY99" fmla="*/ 5586074 h 6673820"/>
              <a:gd name="connsiteX100" fmla="*/ 6140781 w 11748700"/>
              <a:gd name="connsiteY100" fmla="*/ 5568739 h 6673820"/>
              <a:gd name="connsiteX101" fmla="*/ 6158115 w 11748700"/>
              <a:gd name="connsiteY101" fmla="*/ 5551405 h 6673820"/>
              <a:gd name="connsiteX102" fmla="*/ 6171116 w 11748700"/>
              <a:gd name="connsiteY102" fmla="*/ 5529737 h 6673820"/>
              <a:gd name="connsiteX103" fmla="*/ 6192784 w 11748700"/>
              <a:gd name="connsiteY103" fmla="*/ 5508068 h 6673820"/>
              <a:gd name="connsiteX104" fmla="*/ 6201452 w 11748700"/>
              <a:gd name="connsiteY104" fmla="*/ 5477733 h 6673820"/>
              <a:gd name="connsiteX105" fmla="*/ 6210119 w 11748700"/>
              <a:gd name="connsiteY105" fmla="*/ 5469065 h 6673820"/>
              <a:gd name="connsiteX106" fmla="*/ 6218786 w 11748700"/>
              <a:gd name="connsiteY106" fmla="*/ 5456064 h 6673820"/>
              <a:gd name="connsiteX107" fmla="*/ 6231787 w 11748700"/>
              <a:gd name="connsiteY107" fmla="*/ 5421395 h 6673820"/>
              <a:gd name="connsiteX108" fmla="*/ 6240455 w 11748700"/>
              <a:gd name="connsiteY108" fmla="*/ 5399727 h 6673820"/>
              <a:gd name="connsiteX109" fmla="*/ 6253456 w 11748700"/>
              <a:gd name="connsiteY109" fmla="*/ 5382392 h 6673820"/>
              <a:gd name="connsiteX110" fmla="*/ 6270790 w 11748700"/>
              <a:gd name="connsiteY110" fmla="*/ 5352057 h 6673820"/>
              <a:gd name="connsiteX111" fmla="*/ 6283791 w 11748700"/>
              <a:gd name="connsiteY111" fmla="*/ 5339056 h 6673820"/>
              <a:gd name="connsiteX112" fmla="*/ 6301126 w 11748700"/>
              <a:gd name="connsiteY112" fmla="*/ 5313054 h 6673820"/>
              <a:gd name="connsiteX113" fmla="*/ 6309793 w 11748700"/>
              <a:gd name="connsiteY113" fmla="*/ 5295719 h 6673820"/>
              <a:gd name="connsiteX114" fmla="*/ 6322794 w 11748700"/>
              <a:gd name="connsiteY114" fmla="*/ 5287052 h 6673820"/>
              <a:gd name="connsiteX115" fmla="*/ 6340129 w 11748700"/>
              <a:gd name="connsiteY115" fmla="*/ 5274051 h 6673820"/>
              <a:gd name="connsiteX116" fmla="*/ 6370464 w 11748700"/>
              <a:gd name="connsiteY116" fmla="*/ 5269718 h 6673820"/>
              <a:gd name="connsiteX117" fmla="*/ 6387799 w 11748700"/>
              <a:gd name="connsiteY117" fmla="*/ 5252383 h 6673820"/>
              <a:gd name="connsiteX118" fmla="*/ 6400800 w 11748700"/>
              <a:gd name="connsiteY118" fmla="*/ 5239382 h 6673820"/>
              <a:gd name="connsiteX119" fmla="*/ 6409467 w 11748700"/>
              <a:gd name="connsiteY119" fmla="*/ 5222047 h 6673820"/>
              <a:gd name="connsiteX120" fmla="*/ 6418134 w 11748700"/>
              <a:gd name="connsiteY120" fmla="*/ 5209046 h 6673820"/>
              <a:gd name="connsiteX121" fmla="*/ 6444136 w 11748700"/>
              <a:gd name="connsiteY121" fmla="*/ 5148375 h 6673820"/>
              <a:gd name="connsiteX122" fmla="*/ 6465804 w 11748700"/>
              <a:gd name="connsiteY122" fmla="*/ 5118040 h 6673820"/>
              <a:gd name="connsiteX123" fmla="*/ 6474472 w 11748700"/>
              <a:gd name="connsiteY123" fmla="*/ 5092038 h 6673820"/>
              <a:gd name="connsiteX124" fmla="*/ 6491806 w 11748700"/>
              <a:gd name="connsiteY124" fmla="*/ 5057369 h 6673820"/>
              <a:gd name="connsiteX125" fmla="*/ 6496140 w 11748700"/>
              <a:gd name="connsiteY125" fmla="*/ 5027033 h 6673820"/>
              <a:gd name="connsiteX126" fmla="*/ 6509141 w 11748700"/>
              <a:gd name="connsiteY126" fmla="*/ 4996698 h 6673820"/>
              <a:gd name="connsiteX127" fmla="*/ 6517808 w 11748700"/>
              <a:gd name="connsiteY127" fmla="*/ 4975029 h 6673820"/>
              <a:gd name="connsiteX128" fmla="*/ 6530809 w 11748700"/>
              <a:gd name="connsiteY128" fmla="*/ 4940360 h 6673820"/>
              <a:gd name="connsiteX129" fmla="*/ 6539476 w 11748700"/>
              <a:gd name="connsiteY129" fmla="*/ 4927359 h 6673820"/>
              <a:gd name="connsiteX130" fmla="*/ 6556811 w 11748700"/>
              <a:gd name="connsiteY130" fmla="*/ 4897024 h 6673820"/>
              <a:gd name="connsiteX131" fmla="*/ 6569812 w 11748700"/>
              <a:gd name="connsiteY131" fmla="*/ 4879689 h 6673820"/>
              <a:gd name="connsiteX132" fmla="*/ 6587147 w 11748700"/>
              <a:gd name="connsiteY132" fmla="*/ 4836353 h 6673820"/>
              <a:gd name="connsiteX133" fmla="*/ 6591480 w 11748700"/>
              <a:gd name="connsiteY133" fmla="*/ 4819018 h 6673820"/>
              <a:gd name="connsiteX134" fmla="*/ 6630483 w 11748700"/>
              <a:gd name="connsiteY134" fmla="*/ 4762681 h 6673820"/>
              <a:gd name="connsiteX135" fmla="*/ 6639150 w 11748700"/>
              <a:gd name="connsiteY135" fmla="*/ 4749680 h 6673820"/>
              <a:gd name="connsiteX136" fmla="*/ 6691154 w 11748700"/>
              <a:gd name="connsiteY136" fmla="*/ 4736679 h 6673820"/>
              <a:gd name="connsiteX137" fmla="*/ 6760493 w 11748700"/>
              <a:gd name="connsiteY137" fmla="*/ 4728011 h 6673820"/>
              <a:gd name="connsiteX138" fmla="*/ 6786494 w 11748700"/>
              <a:gd name="connsiteY138" fmla="*/ 4719344 h 6673820"/>
              <a:gd name="connsiteX139" fmla="*/ 6890502 w 11748700"/>
              <a:gd name="connsiteY139" fmla="*/ 4710677 h 6673820"/>
              <a:gd name="connsiteX140" fmla="*/ 6920838 w 11748700"/>
              <a:gd name="connsiteY140" fmla="*/ 4706343 h 6673820"/>
              <a:gd name="connsiteX141" fmla="*/ 7024845 w 11748700"/>
              <a:gd name="connsiteY141" fmla="*/ 4697676 h 6673820"/>
              <a:gd name="connsiteX142" fmla="*/ 7042180 w 11748700"/>
              <a:gd name="connsiteY142" fmla="*/ 4693342 h 6673820"/>
              <a:gd name="connsiteX143" fmla="*/ 7076849 w 11748700"/>
              <a:gd name="connsiteY143" fmla="*/ 4680341 h 6673820"/>
              <a:gd name="connsiteX144" fmla="*/ 7098517 w 11748700"/>
              <a:gd name="connsiteY144" fmla="*/ 4671674 h 6673820"/>
              <a:gd name="connsiteX145" fmla="*/ 7163522 w 11748700"/>
              <a:gd name="connsiteY145" fmla="*/ 4658673 h 6673820"/>
              <a:gd name="connsiteX146" fmla="*/ 7193857 w 11748700"/>
              <a:gd name="connsiteY146" fmla="*/ 4641338 h 6673820"/>
              <a:gd name="connsiteX147" fmla="*/ 7224193 w 11748700"/>
              <a:gd name="connsiteY147" fmla="*/ 4637005 h 6673820"/>
              <a:gd name="connsiteX148" fmla="*/ 7245861 w 11748700"/>
              <a:gd name="connsiteY148" fmla="*/ 4632671 h 6673820"/>
              <a:gd name="connsiteX149" fmla="*/ 7271863 w 11748700"/>
              <a:gd name="connsiteY149" fmla="*/ 4628337 h 6673820"/>
              <a:gd name="connsiteX150" fmla="*/ 7284864 w 11748700"/>
              <a:gd name="connsiteY150" fmla="*/ 4624004 h 6673820"/>
              <a:gd name="connsiteX151" fmla="*/ 7310866 w 11748700"/>
              <a:gd name="connsiteY151" fmla="*/ 4619670 h 6673820"/>
              <a:gd name="connsiteX152" fmla="*/ 7328201 w 11748700"/>
              <a:gd name="connsiteY152" fmla="*/ 4615337 h 6673820"/>
              <a:gd name="connsiteX153" fmla="*/ 7436542 w 11748700"/>
              <a:gd name="connsiteY153" fmla="*/ 4619670 h 6673820"/>
              <a:gd name="connsiteX154" fmla="*/ 7492879 w 11748700"/>
              <a:gd name="connsiteY154" fmla="*/ 4632671 h 6673820"/>
              <a:gd name="connsiteX155" fmla="*/ 7505880 w 11748700"/>
              <a:gd name="connsiteY155" fmla="*/ 4637005 h 6673820"/>
              <a:gd name="connsiteX156" fmla="*/ 7531882 w 11748700"/>
              <a:gd name="connsiteY156" fmla="*/ 4641338 h 6673820"/>
              <a:gd name="connsiteX157" fmla="*/ 7562218 w 11748700"/>
              <a:gd name="connsiteY157" fmla="*/ 4650006 h 6673820"/>
              <a:gd name="connsiteX158" fmla="*/ 7570885 w 11748700"/>
              <a:gd name="connsiteY158" fmla="*/ 4663007 h 6673820"/>
              <a:gd name="connsiteX159" fmla="*/ 7588220 w 11748700"/>
              <a:gd name="connsiteY159" fmla="*/ 4697676 h 6673820"/>
              <a:gd name="connsiteX160" fmla="*/ 7601220 w 11748700"/>
              <a:gd name="connsiteY160" fmla="*/ 4715010 h 6673820"/>
              <a:gd name="connsiteX161" fmla="*/ 7614221 w 11748700"/>
              <a:gd name="connsiteY161" fmla="*/ 4728011 h 6673820"/>
              <a:gd name="connsiteX162" fmla="*/ 7622889 w 11748700"/>
              <a:gd name="connsiteY162" fmla="*/ 4745346 h 6673820"/>
              <a:gd name="connsiteX163" fmla="*/ 7640223 w 11748700"/>
              <a:gd name="connsiteY163" fmla="*/ 4767014 h 6673820"/>
              <a:gd name="connsiteX164" fmla="*/ 7661892 w 11748700"/>
              <a:gd name="connsiteY164" fmla="*/ 4801683 h 6673820"/>
              <a:gd name="connsiteX165" fmla="*/ 7666225 w 11748700"/>
              <a:gd name="connsiteY165" fmla="*/ 4814684 h 6673820"/>
              <a:gd name="connsiteX166" fmla="*/ 7674893 w 11748700"/>
              <a:gd name="connsiteY166" fmla="*/ 4827685 h 6673820"/>
              <a:gd name="connsiteX167" fmla="*/ 7731230 w 11748700"/>
              <a:gd name="connsiteY167" fmla="*/ 4888356 h 6673820"/>
              <a:gd name="connsiteX168" fmla="*/ 7744231 w 11748700"/>
              <a:gd name="connsiteY168" fmla="*/ 4901357 h 6673820"/>
              <a:gd name="connsiteX169" fmla="*/ 7765899 w 11748700"/>
              <a:gd name="connsiteY169" fmla="*/ 4931693 h 6673820"/>
              <a:gd name="connsiteX170" fmla="*/ 7809236 w 11748700"/>
              <a:gd name="connsiteY170" fmla="*/ 4966362 h 6673820"/>
              <a:gd name="connsiteX171" fmla="*/ 7908910 w 11748700"/>
              <a:gd name="connsiteY171" fmla="*/ 4962028 h 6673820"/>
              <a:gd name="connsiteX172" fmla="*/ 7973914 w 11748700"/>
              <a:gd name="connsiteY172" fmla="*/ 4953361 h 6673820"/>
              <a:gd name="connsiteX173" fmla="*/ 7995583 w 11748700"/>
              <a:gd name="connsiteY173" fmla="*/ 4949028 h 6673820"/>
              <a:gd name="connsiteX174" fmla="*/ 8069255 w 11748700"/>
              <a:gd name="connsiteY174" fmla="*/ 4944694 h 6673820"/>
              <a:gd name="connsiteX175" fmla="*/ 8147260 w 11748700"/>
              <a:gd name="connsiteY175" fmla="*/ 4931693 h 6673820"/>
              <a:gd name="connsiteX176" fmla="*/ 8199264 w 11748700"/>
              <a:gd name="connsiteY176" fmla="*/ 4918692 h 6673820"/>
              <a:gd name="connsiteX177" fmla="*/ 8238267 w 11748700"/>
              <a:gd name="connsiteY177" fmla="*/ 4910025 h 6673820"/>
              <a:gd name="connsiteX178" fmla="*/ 8298938 w 11748700"/>
              <a:gd name="connsiteY178" fmla="*/ 4875355 h 6673820"/>
              <a:gd name="connsiteX179" fmla="*/ 8320606 w 11748700"/>
              <a:gd name="connsiteY179" fmla="*/ 4866688 h 6673820"/>
              <a:gd name="connsiteX180" fmla="*/ 8342275 w 11748700"/>
              <a:gd name="connsiteY180" fmla="*/ 4853687 h 6673820"/>
              <a:gd name="connsiteX181" fmla="*/ 8411613 w 11748700"/>
              <a:gd name="connsiteY181" fmla="*/ 4823352 h 6673820"/>
              <a:gd name="connsiteX182" fmla="*/ 8433281 w 11748700"/>
              <a:gd name="connsiteY182" fmla="*/ 4810351 h 6673820"/>
              <a:gd name="connsiteX183" fmla="*/ 8463617 w 11748700"/>
              <a:gd name="connsiteY183" fmla="*/ 4788683 h 6673820"/>
              <a:gd name="connsiteX184" fmla="*/ 8532955 w 11748700"/>
              <a:gd name="connsiteY184" fmla="*/ 4758347 h 6673820"/>
              <a:gd name="connsiteX185" fmla="*/ 8576292 w 11748700"/>
              <a:gd name="connsiteY185" fmla="*/ 4736679 h 6673820"/>
              <a:gd name="connsiteX186" fmla="*/ 8597960 w 11748700"/>
              <a:gd name="connsiteY186" fmla="*/ 4723678 h 6673820"/>
              <a:gd name="connsiteX187" fmla="*/ 8632629 w 11748700"/>
              <a:gd name="connsiteY187" fmla="*/ 4706343 h 6673820"/>
              <a:gd name="connsiteX188" fmla="*/ 8671632 w 11748700"/>
              <a:gd name="connsiteY188" fmla="*/ 4680341 h 6673820"/>
              <a:gd name="connsiteX189" fmla="*/ 8727969 w 11748700"/>
              <a:gd name="connsiteY189" fmla="*/ 4641338 h 6673820"/>
              <a:gd name="connsiteX190" fmla="*/ 8758305 w 11748700"/>
              <a:gd name="connsiteY190" fmla="*/ 4615337 h 6673820"/>
              <a:gd name="connsiteX191" fmla="*/ 8827643 w 11748700"/>
              <a:gd name="connsiteY191" fmla="*/ 4567666 h 6673820"/>
              <a:gd name="connsiteX192" fmla="*/ 8914316 w 11748700"/>
              <a:gd name="connsiteY192" fmla="*/ 4515663 h 6673820"/>
              <a:gd name="connsiteX193" fmla="*/ 8940318 w 11748700"/>
              <a:gd name="connsiteY193" fmla="*/ 4493994 h 6673820"/>
              <a:gd name="connsiteX194" fmla="*/ 8961986 w 11748700"/>
              <a:gd name="connsiteY194" fmla="*/ 4472326 h 6673820"/>
              <a:gd name="connsiteX195" fmla="*/ 9000989 w 11748700"/>
              <a:gd name="connsiteY195" fmla="*/ 4437657 h 6673820"/>
              <a:gd name="connsiteX196" fmla="*/ 9022657 w 11748700"/>
              <a:gd name="connsiteY196" fmla="*/ 4415989 h 6673820"/>
              <a:gd name="connsiteX197" fmla="*/ 9052993 w 11748700"/>
              <a:gd name="connsiteY197" fmla="*/ 4389987 h 6673820"/>
              <a:gd name="connsiteX198" fmla="*/ 9109330 w 11748700"/>
              <a:gd name="connsiteY198" fmla="*/ 4329316 h 6673820"/>
              <a:gd name="connsiteX199" fmla="*/ 9165668 w 11748700"/>
              <a:gd name="connsiteY199" fmla="*/ 4290313 h 6673820"/>
              <a:gd name="connsiteX200" fmla="*/ 9191670 w 11748700"/>
              <a:gd name="connsiteY200" fmla="*/ 4268645 h 6673820"/>
              <a:gd name="connsiteX201" fmla="*/ 9248007 w 11748700"/>
              <a:gd name="connsiteY201" fmla="*/ 4238309 h 6673820"/>
              <a:gd name="connsiteX202" fmla="*/ 9339014 w 11748700"/>
              <a:gd name="connsiteY202" fmla="*/ 4155970 h 6673820"/>
              <a:gd name="connsiteX203" fmla="*/ 9430020 w 11748700"/>
              <a:gd name="connsiteY203" fmla="*/ 4025960 h 6673820"/>
              <a:gd name="connsiteX204" fmla="*/ 9495025 w 11748700"/>
              <a:gd name="connsiteY204" fmla="*/ 3900284 h 6673820"/>
              <a:gd name="connsiteX205" fmla="*/ 9568697 w 11748700"/>
              <a:gd name="connsiteY205" fmla="*/ 3796277 h 6673820"/>
              <a:gd name="connsiteX206" fmla="*/ 9612034 w 11748700"/>
              <a:gd name="connsiteY206" fmla="*/ 3713937 h 6673820"/>
              <a:gd name="connsiteX207" fmla="*/ 9655370 w 11748700"/>
              <a:gd name="connsiteY207" fmla="*/ 3644599 h 6673820"/>
              <a:gd name="connsiteX208" fmla="*/ 9651037 w 11748700"/>
              <a:gd name="connsiteY208" fmla="*/ 3475587 h 6673820"/>
              <a:gd name="connsiteX209" fmla="*/ 9612034 w 11748700"/>
              <a:gd name="connsiteY209" fmla="*/ 3410582 h 6673820"/>
              <a:gd name="connsiteX210" fmla="*/ 9473357 w 11748700"/>
              <a:gd name="connsiteY210" fmla="*/ 3237236 h 6673820"/>
              <a:gd name="connsiteX211" fmla="*/ 9399685 w 11748700"/>
              <a:gd name="connsiteY211" fmla="*/ 3176565 h 6673820"/>
              <a:gd name="connsiteX212" fmla="*/ 9347681 w 11748700"/>
              <a:gd name="connsiteY212" fmla="*/ 3128895 h 6673820"/>
              <a:gd name="connsiteX213" fmla="*/ 9217672 w 11748700"/>
              <a:gd name="connsiteY213" fmla="*/ 3042222 h 6673820"/>
              <a:gd name="connsiteX214" fmla="*/ 9083329 w 11748700"/>
              <a:gd name="connsiteY214" fmla="*/ 2968550 h 6673820"/>
              <a:gd name="connsiteX215" fmla="*/ 8983655 w 11748700"/>
              <a:gd name="connsiteY215" fmla="*/ 2933881 h 6673820"/>
              <a:gd name="connsiteX216" fmla="*/ 8831977 w 11748700"/>
              <a:gd name="connsiteY216" fmla="*/ 2873210 h 6673820"/>
              <a:gd name="connsiteX217" fmla="*/ 8680299 w 11748700"/>
              <a:gd name="connsiteY217" fmla="*/ 2803871 h 6673820"/>
              <a:gd name="connsiteX218" fmla="*/ 8567624 w 11748700"/>
              <a:gd name="connsiteY218" fmla="*/ 2773536 h 6673820"/>
              <a:gd name="connsiteX219" fmla="*/ 8446282 w 11748700"/>
              <a:gd name="connsiteY219" fmla="*/ 2730199 h 6673820"/>
              <a:gd name="connsiteX220" fmla="*/ 8242601 w 11748700"/>
              <a:gd name="connsiteY220" fmla="*/ 2673862 h 6673820"/>
              <a:gd name="connsiteX221" fmla="*/ 7917577 w 11748700"/>
              <a:gd name="connsiteY221" fmla="*/ 2561187 h 6673820"/>
              <a:gd name="connsiteX222" fmla="*/ 7683560 w 11748700"/>
              <a:gd name="connsiteY222" fmla="*/ 2496182 h 6673820"/>
              <a:gd name="connsiteX223" fmla="*/ 7302199 w 11748700"/>
              <a:gd name="connsiteY223" fmla="*/ 2379173 h 6673820"/>
              <a:gd name="connsiteX224" fmla="*/ 6920838 w 11748700"/>
              <a:gd name="connsiteY224" fmla="*/ 2322836 h 6673820"/>
              <a:gd name="connsiteX225" fmla="*/ 6799495 w 11748700"/>
              <a:gd name="connsiteY225" fmla="*/ 2288167 h 6673820"/>
              <a:gd name="connsiteX226" fmla="*/ 6730157 w 11748700"/>
              <a:gd name="connsiteY226" fmla="*/ 2279500 h 6673820"/>
              <a:gd name="connsiteX227" fmla="*/ 6630483 w 11748700"/>
              <a:gd name="connsiteY227" fmla="*/ 2262165 h 6673820"/>
              <a:gd name="connsiteX228" fmla="*/ 6582813 w 11748700"/>
              <a:gd name="connsiteY228" fmla="*/ 2249164 h 6673820"/>
              <a:gd name="connsiteX229" fmla="*/ 6478805 w 11748700"/>
              <a:gd name="connsiteY229" fmla="*/ 2240497 h 6673820"/>
              <a:gd name="connsiteX230" fmla="*/ 5997770 w 11748700"/>
              <a:gd name="connsiteY230" fmla="*/ 2227496 h 6673820"/>
              <a:gd name="connsiteX231" fmla="*/ 5183044 w 11748700"/>
              <a:gd name="connsiteY231" fmla="*/ 2223162 h 6673820"/>
              <a:gd name="connsiteX232" fmla="*/ 4593668 w 11748700"/>
              <a:gd name="connsiteY232" fmla="*/ 2201494 h 6673820"/>
              <a:gd name="connsiteX233" fmla="*/ 4467992 w 11748700"/>
              <a:gd name="connsiteY233" fmla="*/ 2188493 h 6673820"/>
              <a:gd name="connsiteX234" fmla="*/ 4277311 w 11748700"/>
              <a:gd name="connsiteY234" fmla="*/ 2171158 h 6673820"/>
              <a:gd name="connsiteX235" fmla="*/ 4207973 w 11748700"/>
              <a:gd name="connsiteY235" fmla="*/ 2162491 h 6673820"/>
              <a:gd name="connsiteX236" fmla="*/ 4168970 w 11748700"/>
              <a:gd name="connsiteY236" fmla="*/ 2153824 h 6673820"/>
              <a:gd name="connsiteX237" fmla="*/ 3722604 w 11748700"/>
              <a:gd name="connsiteY237" fmla="*/ 2145156 h 6673820"/>
              <a:gd name="connsiteX238" fmla="*/ 3627264 w 11748700"/>
              <a:gd name="connsiteY238" fmla="*/ 2136489 h 6673820"/>
              <a:gd name="connsiteX239" fmla="*/ 3592595 w 11748700"/>
              <a:gd name="connsiteY239" fmla="*/ 2123488 h 6673820"/>
              <a:gd name="connsiteX240" fmla="*/ 3471253 w 11748700"/>
              <a:gd name="connsiteY240" fmla="*/ 2101820 h 6673820"/>
              <a:gd name="connsiteX241" fmla="*/ 3349911 w 11748700"/>
              <a:gd name="connsiteY241" fmla="*/ 2054150 h 6673820"/>
              <a:gd name="connsiteX242" fmla="*/ 3228568 w 11748700"/>
              <a:gd name="connsiteY242" fmla="*/ 2006480 h 6673820"/>
              <a:gd name="connsiteX243" fmla="*/ 3206900 w 11748700"/>
              <a:gd name="connsiteY243" fmla="*/ 1989145 h 6673820"/>
              <a:gd name="connsiteX244" fmla="*/ 3163564 w 11748700"/>
              <a:gd name="connsiteY244" fmla="*/ 1967477 h 6673820"/>
              <a:gd name="connsiteX245" fmla="*/ 3124561 w 11748700"/>
              <a:gd name="connsiteY245" fmla="*/ 1932808 h 6673820"/>
              <a:gd name="connsiteX246" fmla="*/ 3094225 w 11748700"/>
              <a:gd name="connsiteY246" fmla="*/ 1911139 h 6673820"/>
              <a:gd name="connsiteX247" fmla="*/ 3020553 w 11748700"/>
              <a:gd name="connsiteY247" fmla="*/ 1850468 h 6673820"/>
              <a:gd name="connsiteX248" fmla="*/ 2994551 w 11748700"/>
              <a:gd name="connsiteY248" fmla="*/ 1828800 h 6673820"/>
              <a:gd name="connsiteX249" fmla="*/ 2977217 w 11748700"/>
              <a:gd name="connsiteY249" fmla="*/ 1807132 h 6673820"/>
              <a:gd name="connsiteX250" fmla="*/ 2964216 w 11748700"/>
              <a:gd name="connsiteY250" fmla="*/ 1794131 h 6673820"/>
              <a:gd name="connsiteX251" fmla="*/ 2951215 w 11748700"/>
              <a:gd name="connsiteY251" fmla="*/ 1768129 h 6673820"/>
              <a:gd name="connsiteX252" fmla="*/ 2933880 w 11748700"/>
              <a:gd name="connsiteY252" fmla="*/ 1746461 h 6673820"/>
              <a:gd name="connsiteX253" fmla="*/ 2916546 w 11748700"/>
              <a:gd name="connsiteY253" fmla="*/ 1720459 h 6673820"/>
              <a:gd name="connsiteX254" fmla="*/ 2899211 w 11748700"/>
              <a:gd name="connsiteY254" fmla="*/ 1703124 h 6673820"/>
              <a:gd name="connsiteX255" fmla="*/ 2890544 w 11748700"/>
              <a:gd name="connsiteY255" fmla="*/ 1690123 h 6673820"/>
              <a:gd name="connsiteX256" fmla="*/ 2829873 w 11748700"/>
              <a:gd name="connsiteY256" fmla="*/ 1607784 h 6673820"/>
              <a:gd name="connsiteX257" fmla="*/ 2816872 w 11748700"/>
              <a:gd name="connsiteY257" fmla="*/ 1577448 h 6673820"/>
              <a:gd name="connsiteX258" fmla="*/ 2812538 w 11748700"/>
              <a:gd name="connsiteY258" fmla="*/ 1542779 h 6673820"/>
              <a:gd name="connsiteX259" fmla="*/ 2808204 w 11748700"/>
              <a:gd name="connsiteY259" fmla="*/ 1430104 h 6673820"/>
              <a:gd name="connsiteX260" fmla="*/ 2799537 w 11748700"/>
              <a:gd name="connsiteY260" fmla="*/ 1391101 h 6673820"/>
              <a:gd name="connsiteX261" fmla="*/ 2795203 w 11748700"/>
              <a:gd name="connsiteY261" fmla="*/ 1343431 h 6673820"/>
              <a:gd name="connsiteX262" fmla="*/ 2786536 w 11748700"/>
              <a:gd name="connsiteY262" fmla="*/ 1300095 h 6673820"/>
              <a:gd name="connsiteX263" fmla="*/ 2773535 w 11748700"/>
              <a:gd name="connsiteY263" fmla="*/ 1152751 h 6673820"/>
              <a:gd name="connsiteX264" fmla="*/ 2769202 w 11748700"/>
              <a:gd name="connsiteY264" fmla="*/ 1135416 h 6673820"/>
              <a:gd name="connsiteX265" fmla="*/ 2777869 w 11748700"/>
              <a:gd name="connsiteY265" fmla="*/ 996739 h 6673820"/>
              <a:gd name="connsiteX266" fmla="*/ 2786536 w 11748700"/>
              <a:gd name="connsiteY266" fmla="*/ 966404 h 6673820"/>
              <a:gd name="connsiteX267" fmla="*/ 2812538 w 11748700"/>
              <a:gd name="connsiteY267" fmla="*/ 905733 h 6673820"/>
              <a:gd name="connsiteX268" fmla="*/ 2847207 w 11748700"/>
              <a:gd name="connsiteY268" fmla="*/ 862396 h 6673820"/>
              <a:gd name="connsiteX269" fmla="*/ 2864542 w 11748700"/>
              <a:gd name="connsiteY269" fmla="*/ 840728 h 6673820"/>
              <a:gd name="connsiteX270" fmla="*/ 2881876 w 11748700"/>
              <a:gd name="connsiteY270" fmla="*/ 827727 h 6673820"/>
              <a:gd name="connsiteX271" fmla="*/ 2894877 w 11748700"/>
              <a:gd name="connsiteY271" fmla="*/ 819060 h 6673820"/>
              <a:gd name="connsiteX272" fmla="*/ 2912212 w 11748700"/>
              <a:gd name="connsiteY272" fmla="*/ 801725 h 6673820"/>
              <a:gd name="connsiteX273" fmla="*/ 3003219 w 11748700"/>
              <a:gd name="connsiteY273" fmla="*/ 775723 h 6673820"/>
              <a:gd name="connsiteX274" fmla="*/ 3115893 w 11748700"/>
              <a:gd name="connsiteY274" fmla="*/ 749721 h 6673820"/>
              <a:gd name="connsiteX275" fmla="*/ 3137562 w 11748700"/>
              <a:gd name="connsiteY275" fmla="*/ 741054 h 6673820"/>
              <a:gd name="connsiteX276" fmla="*/ 3163564 w 11748700"/>
              <a:gd name="connsiteY276" fmla="*/ 732387 h 6673820"/>
              <a:gd name="connsiteX277" fmla="*/ 3219901 w 11748700"/>
              <a:gd name="connsiteY277" fmla="*/ 702051 h 6673820"/>
              <a:gd name="connsiteX278" fmla="*/ 3237236 w 11748700"/>
              <a:gd name="connsiteY278" fmla="*/ 689050 h 6673820"/>
              <a:gd name="connsiteX279" fmla="*/ 3293573 w 11748700"/>
              <a:gd name="connsiteY279" fmla="*/ 663048 h 6673820"/>
              <a:gd name="connsiteX280" fmla="*/ 3323909 w 11748700"/>
              <a:gd name="connsiteY280" fmla="*/ 650047 h 6673820"/>
              <a:gd name="connsiteX281" fmla="*/ 3362911 w 11748700"/>
              <a:gd name="connsiteY281" fmla="*/ 641380 h 6673820"/>
              <a:gd name="connsiteX282" fmla="*/ 3488587 w 11748700"/>
              <a:gd name="connsiteY282" fmla="*/ 619712 h 6673820"/>
              <a:gd name="connsiteX283" fmla="*/ 3644599 w 11748700"/>
              <a:gd name="connsiteY283" fmla="*/ 598044 h 6673820"/>
              <a:gd name="connsiteX284" fmla="*/ 3731272 w 11748700"/>
              <a:gd name="connsiteY284" fmla="*/ 589376 h 6673820"/>
              <a:gd name="connsiteX285" fmla="*/ 3809277 w 11748700"/>
              <a:gd name="connsiteY285" fmla="*/ 576375 h 6673820"/>
              <a:gd name="connsiteX286" fmla="*/ 3891617 w 11748700"/>
              <a:gd name="connsiteY286" fmla="*/ 567708 h 6673820"/>
              <a:gd name="connsiteX287" fmla="*/ 4359651 w 11748700"/>
              <a:gd name="connsiteY287" fmla="*/ 533039 h 6673820"/>
              <a:gd name="connsiteX288" fmla="*/ 4428989 w 11748700"/>
              <a:gd name="connsiteY288" fmla="*/ 520038 h 6673820"/>
              <a:gd name="connsiteX289" fmla="*/ 4554665 w 11748700"/>
              <a:gd name="connsiteY289" fmla="*/ 507037 h 6673820"/>
              <a:gd name="connsiteX290" fmla="*/ 4654339 w 11748700"/>
              <a:gd name="connsiteY290" fmla="*/ 485369 h 6673820"/>
              <a:gd name="connsiteX291" fmla="*/ 4758347 w 11748700"/>
              <a:gd name="connsiteY291" fmla="*/ 437699 h 6673820"/>
              <a:gd name="connsiteX292" fmla="*/ 4888356 w 11748700"/>
              <a:gd name="connsiteY292" fmla="*/ 416030 h 6673820"/>
              <a:gd name="connsiteX293" fmla="*/ 5105039 w 11748700"/>
              <a:gd name="connsiteY293" fmla="*/ 364027 h 6673820"/>
              <a:gd name="connsiteX294" fmla="*/ 5209046 w 11748700"/>
              <a:gd name="connsiteY294" fmla="*/ 351026 h 6673820"/>
              <a:gd name="connsiteX295" fmla="*/ 5386726 w 11748700"/>
              <a:gd name="connsiteY295" fmla="*/ 329357 h 6673820"/>
              <a:gd name="connsiteX296" fmla="*/ 5560072 w 11748700"/>
              <a:gd name="connsiteY296" fmla="*/ 320690 h 6673820"/>
              <a:gd name="connsiteX297" fmla="*/ 5742085 w 11748700"/>
              <a:gd name="connsiteY297" fmla="*/ 312023 h 6673820"/>
              <a:gd name="connsiteX298" fmla="*/ 5958767 w 11748700"/>
              <a:gd name="connsiteY298" fmla="*/ 307689 h 6673820"/>
              <a:gd name="connsiteX299" fmla="*/ 6114779 w 11748700"/>
              <a:gd name="connsiteY299" fmla="*/ 303355 h 6673820"/>
              <a:gd name="connsiteX300" fmla="*/ 6270790 w 11748700"/>
              <a:gd name="connsiteY300" fmla="*/ 281687 h 6673820"/>
              <a:gd name="connsiteX301" fmla="*/ 6392132 w 11748700"/>
              <a:gd name="connsiteY301" fmla="*/ 268686 h 6673820"/>
              <a:gd name="connsiteX302" fmla="*/ 6695488 w 11748700"/>
              <a:gd name="connsiteY302" fmla="*/ 260019 h 6673820"/>
              <a:gd name="connsiteX303" fmla="*/ 6764826 w 11748700"/>
              <a:gd name="connsiteY303" fmla="*/ 251352 h 6673820"/>
              <a:gd name="connsiteX304" fmla="*/ 6907837 w 11748700"/>
              <a:gd name="connsiteY304" fmla="*/ 238351 h 6673820"/>
              <a:gd name="connsiteX305" fmla="*/ 6959840 w 11748700"/>
              <a:gd name="connsiteY305" fmla="*/ 229683 h 6673820"/>
              <a:gd name="connsiteX306" fmla="*/ 6998843 w 11748700"/>
              <a:gd name="connsiteY306" fmla="*/ 212349 h 6673820"/>
              <a:gd name="connsiteX307" fmla="*/ 7115852 w 11748700"/>
              <a:gd name="connsiteY307" fmla="*/ 199348 h 6673820"/>
              <a:gd name="connsiteX308" fmla="*/ 7159188 w 11748700"/>
              <a:gd name="connsiteY308" fmla="*/ 186347 h 6673820"/>
              <a:gd name="connsiteX309" fmla="*/ 7189524 w 11748700"/>
              <a:gd name="connsiteY309" fmla="*/ 182013 h 6673820"/>
              <a:gd name="connsiteX310" fmla="*/ 7380204 w 11748700"/>
              <a:gd name="connsiteY310" fmla="*/ 173346 h 6673820"/>
              <a:gd name="connsiteX311" fmla="*/ 7440875 w 11748700"/>
              <a:gd name="connsiteY311" fmla="*/ 164679 h 6673820"/>
              <a:gd name="connsiteX312" fmla="*/ 7466877 w 11748700"/>
              <a:gd name="connsiteY312" fmla="*/ 156011 h 6673820"/>
              <a:gd name="connsiteX313" fmla="*/ 7514548 w 11748700"/>
              <a:gd name="connsiteY313" fmla="*/ 143010 h 6673820"/>
              <a:gd name="connsiteX314" fmla="*/ 7527548 w 11748700"/>
              <a:gd name="connsiteY314" fmla="*/ 134343 h 6673820"/>
              <a:gd name="connsiteX315" fmla="*/ 7570885 w 11748700"/>
              <a:gd name="connsiteY315" fmla="*/ 121342 h 6673820"/>
              <a:gd name="connsiteX316" fmla="*/ 7609888 w 11748700"/>
              <a:gd name="connsiteY316" fmla="*/ 104008 h 6673820"/>
              <a:gd name="connsiteX317" fmla="*/ 7726896 w 11748700"/>
              <a:gd name="connsiteY317" fmla="*/ 82339 h 6673820"/>
              <a:gd name="connsiteX318" fmla="*/ 7752898 w 11748700"/>
              <a:gd name="connsiteY318" fmla="*/ 78006 h 6673820"/>
              <a:gd name="connsiteX319" fmla="*/ 7787567 w 11748700"/>
              <a:gd name="connsiteY319" fmla="*/ 73672 h 6673820"/>
              <a:gd name="connsiteX320" fmla="*/ 7804902 w 11748700"/>
              <a:gd name="connsiteY320" fmla="*/ 69338 h 6673820"/>
              <a:gd name="connsiteX321" fmla="*/ 7913243 w 11748700"/>
              <a:gd name="connsiteY321" fmla="*/ 65005 h 6673820"/>
              <a:gd name="connsiteX322" fmla="*/ 8021584 w 11748700"/>
              <a:gd name="connsiteY322" fmla="*/ 47670 h 6673820"/>
              <a:gd name="connsiteX323" fmla="*/ 8064921 w 11748700"/>
              <a:gd name="connsiteY323" fmla="*/ 34669 h 6673820"/>
              <a:gd name="connsiteX324" fmla="*/ 8099590 w 11748700"/>
              <a:gd name="connsiteY324" fmla="*/ 21668 h 6673820"/>
              <a:gd name="connsiteX325" fmla="*/ 8121258 w 11748700"/>
              <a:gd name="connsiteY325" fmla="*/ 13001 h 6673820"/>
              <a:gd name="connsiteX326" fmla="*/ 8134259 w 11748700"/>
              <a:gd name="connsiteY326" fmla="*/ 8667 h 6673820"/>
              <a:gd name="connsiteX327" fmla="*/ 8155928 w 11748700"/>
              <a:gd name="connsiteY327" fmla="*/ 0 h 6673820"/>
              <a:gd name="connsiteX328" fmla="*/ 8216599 w 11748700"/>
              <a:gd name="connsiteY328" fmla="*/ 4334 h 6673820"/>
              <a:gd name="connsiteX329" fmla="*/ 8238267 w 11748700"/>
              <a:gd name="connsiteY329" fmla="*/ 13001 h 6673820"/>
              <a:gd name="connsiteX330" fmla="*/ 8272936 w 11748700"/>
              <a:gd name="connsiteY330" fmla="*/ 17335 h 6673820"/>
              <a:gd name="connsiteX331" fmla="*/ 8303272 w 11748700"/>
              <a:gd name="connsiteY331" fmla="*/ 30336 h 6673820"/>
              <a:gd name="connsiteX332" fmla="*/ 8337941 w 11748700"/>
              <a:gd name="connsiteY332" fmla="*/ 34669 h 6673820"/>
              <a:gd name="connsiteX333" fmla="*/ 8476618 w 11748700"/>
              <a:gd name="connsiteY333" fmla="*/ 43337 h 6673820"/>
              <a:gd name="connsiteX334" fmla="*/ 8576292 w 11748700"/>
              <a:gd name="connsiteY334" fmla="*/ 47670 h 6673820"/>
              <a:gd name="connsiteX335" fmla="*/ 8671632 w 11748700"/>
              <a:gd name="connsiteY335" fmla="*/ 69338 h 6673820"/>
              <a:gd name="connsiteX336" fmla="*/ 8762639 w 11748700"/>
              <a:gd name="connsiteY336" fmla="*/ 78006 h 6673820"/>
              <a:gd name="connsiteX337" fmla="*/ 8892648 w 11748700"/>
              <a:gd name="connsiteY337" fmla="*/ 104008 h 6673820"/>
              <a:gd name="connsiteX338" fmla="*/ 8948985 w 11748700"/>
              <a:gd name="connsiteY338" fmla="*/ 117009 h 6673820"/>
              <a:gd name="connsiteX339" fmla="*/ 9187336 w 11748700"/>
              <a:gd name="connsiteY339" fmla="*/ 156011 h 6673820"/>
              <a:gd name="connsiteX340" fmla="*/ 9282676 w 11748700"/>
              <a:gd name="connsiteY340" fmla="*/ 173346 h 6673820"/>
              <a:gd name="connsiteX341" fmla="*/ 9404019 w 11748700"/>
              <a:gd name="connsiteY341" fmla="*/ 186347 h 6673820"/>
              <a:gd name="connsiteX342" fmla="*/ 9464690 w 11748700"/>
              <a:gd name="connsiteY342" fmla="*/ 195014 h 6673820"/>
              <a:gd name="connsiteX343" fmla="*/ 9698707 w 11748700"/>
              <a:gd name="connsiteY343" fmla="*/ 216683 h 6673820"/>
              <a:gd name="connsiteX344" fmla="*/ 9785380 w 11748700"/>
              <a:gd name="connsiteY344" fmla="*/ 229683 h 6673820"/>
              <a:gd name="connsiteX345" fmla="*/ 9885054 w 11748700"/>
              <a:gd name="connsiteY345" fmla="*/ 251352 h 6673820"/>
              <a:gd name="connsiteX346" fmla="*/ 9958726 w 11748700"/>
              <a:gd name="connsiteY346" fmla="*/ 255685 h 6673820"/>
              <a:gd name="connsiteX347" fmla="*/ 10114737 w 11748700"/>
              <a:gd name="connsiteY347" fmla="*/ 260019 h 6673820"/>
              <a:gd name="connsiteX348" fmla="*/ 10205744 w 11748700"/>
              <a:gd name="connsiteY348" fmla="*/ 273020 h 6673820"/>
              <a:gd name="connsiteX349" fmla="*/ 10357421 w 11748700"/>
              <a:gd name="connsiteY349" fmla="*/ 281687 h 6673820"/>
              <a:gd name="connsiteX350" fmla="*/ 10405092 w 11748700"/>
              <a:gd name="connsiteY350" fmla="*/ 286021 h 6673820"/>
              <a:gd name="connsiteX351" fmla="*/ 10452762 w 11748700"/>
              <a:gd name="connsiteY351" fmla="*/ 299022 h 6673820"/>
              <a:gd name="connsiteX352" fmla="*/ 10483097 w 11748700"/>
              <a:gd name="connsiteY352" fmla="*/ 303355 h 6673820"/>
              <a:gd name="connsiteX353" fmla="*/ 10552436 w 11748700"/>
              <a:gd name="connsiteY353" fmla="*/ 312023 h 6673820"/>
              <a:gd name="connsiteX354" fmla="*/ 10634775 w 11748700"/>
              <a:gd name="connsiteY354" fmla="*/ 333691 h 6673820"/>
              <a:gd name="connsiteX355" fmla="*/ 10717114 w 11748700"/>
              <a:gd name="connsiteY355" fmla="*/ 342358 h 6673820"/>
              <a:gd name="connsiteX356" fmla="*/ 10773452 w 11748700"/>
              <a:gd name="connsiteY356" fmla="*/ 364027 h 6673820"/>
              <a:gd name="connsiteX357" fmla="*/ 10842790 w 11748700"/>
              <a:gd name="connsiteY357" fmla="*/ 385695 h 6673820"/>
              <a:gd name="connsiteX358" fmla="*/ 10903461 w 11748700"/>
              <a:gd name="connsiteY358" fmla="*/ 390028 h 6673820"/>
              <a:gd name="connsiteX359" fmla="*/ 10981467 w 11748700"/>
              <a:gd name="connsiteY359" fmla="*/ 424698 h 6673820"/>
              <a:gd name="connsiteX360" fmla="*/ 11050805 w 11748700"/>
              <a:gd name="connsiteY360" fmla="*/ 442032 h 6673820"/>
              <a:gd name="connsiteX361" fmla="*/ 11133145 w 11748700"/>
              <a:gd name="connsiteY361" fmla="*/ 476701 h 6673820"/>
              <a:gd name="connsiteX362" fmla="*/ 11154813 w 11748700"/>
              <a:gd name="connsiteY362" fmla="*/ 485369 h 6673820"/>
              <a:gd name="connsiteX363" fmla="*/ 11232819 w 11748700"/>
              <a:gd name="connsiteY363" fmla="*/ 533039 h 6673820"/>
              <a:gd name="connsiteX364" fmla="*/ 11258820 w 11748700"/>
              <a:gd name="connsiteY364" fmla="*/ 554707 h 6673820"/>
              <a:gd name="connsiteX365" fmla="*/ 11328159 w 11748700"/>
              <a:gd name="connsiteY365" fmla="*/ 645714 h 6673820"/>
              <a:gd name="connsiteX366" fmla="*/ 11371495 w 11748700"/>
              <a:gd name="connsiteY366" fmla="*/ 754055 h 6673820"/>
              <a:gd name="connsiteX367" fmla="*/ 11397497 w 11748700"/>
              <a:gd name="connsiteY367" fmla="*/ 806059 h 6673820"/>
              <a:gd name="connsiteX368" fmla="*/ 11427833 w 11748700"/>
              <a:gd name="connsiteY368" fmla="*/ 931735 h 6673820"/>
              <a:gd name="connsiteX369" fmla="*/ 11458168 w 11748700"/>
              <a:gd name="connsiteY369" fmla="*/ 1014074 h 6673820"/>
              <a:gd name="connsiteX370" fmla="*/ 11462502 w 11748700"/>
              <a:gd name="connsiteY370" fmla="*/ 1087746 h 6673820"/>
              <a:gd name="connsiteX371" fmla="*/ 11475503 w 11748700"/>
              <a:gd name="connsiteY371" fmla="*/ 1126749 h 6673820"/>
              <a:gd name="connsiteX372" fmla="*/ 11488504 w 11748700"/>
              <a:gd name="connsiteY372" fmla="*/ 1330430 h 6673820"/>
              <a:gd name="connsiteX373" fmla="*/ 11523173 w 11748700"/>
              <a:gd name="connsiteY373" fmla="*/ 1677122 h 6673820"/>
              <a:gd name="connsiteX374" fmla="*/ 11518839 w 11748700"/>
              <a:gd name="connsiteY374" fmla="*/ 1954476 h 6673820"/>
              <a:gd name="connsiteX375" fmla="*/ 11510172 w 11748700"/>
              <a:gd name="connsiteY375" fmla="*/ 2084485 h 6673820"/>
              <a:gd name="connsiteX376" fmla="*/ 11518839 w 11748700"/>
              <a:gd name="connsiteY376" fmla="*/ 2283833 h 6673820"/>
              <a:gd name="connsiteX377" fmla="*/ 11583844 w 11748700"/>
              <a:gd name="connsiteY377" fmla="*/ 2379173 h 6673820"/>
              <a:gd name="connsiteX378" fmla="*/ 11605512 w 11748700"/>
              <a:gd name="connsiteY378" fmla="*/ 2439845 h 6673820"/>
              <a:gd name="connsiteX379" fmla="*/ 11609846 w 11748700"/>
              <a:gd name="connsiteY379" fmla="*/ 2487515 h 6673820"/>
              <a:gd name="connsiteX380" fmla="*/ 11622847 w 11748700"/>
              <a:gd name="connsiteY380" fmla="*/ 2556853 h 6673820"/>
              <a:gd name="connsiteX381" fmla="*/ 11618513 w 11748700"/>
              <a:gd name="connsiteY381" fmla="*/ 2786537 h 6673820"/>
              <a:gd name="connsiteX382" fmla="*/ 11614180 w 11748700"/>
              <a:gd name="connsiteY382" fmla="*/ 3089892 h 6673820"/>
              <a:gd name="connsiteX383" fmla="*/ 11596845 w 11748700"/>
              <a:gd name="connsiteY383" fmla="*/ 3211234 h 6673820"/>
              <a:gd name="connsiteX384" fmla="*/ 11583844 w 11748700"/>
              <a:gd name="connsiteY384" fmla="*/ 3328243 h 6673820"/>
              <a:gd name="connsiteX385" fmla="*/ 11575177 w 11748700"/>
              <a:gd name="connsiteY385" fmla="*/ 3423583 h 6673820"/>
              <a:gd name="connsiteX386" fmla="*/ 11562176 w 11748700"/>
              <a:gd name="connsiteY386" fmla="*/ 3666267 h 6673820"/>
              <a:gd name="connsiteX387" fmla="*/ 11575177 w 11748700"/>
              <a:gd name="connsiteY387" fmla="*/ 4025960 h 6673820"/>
              <a:gd name="connsiteX388" fmla="*/ 11592511 w 11748700"/>
              <a:gd name="connsiteY388" fmla="*/ 4108300 h 6673820"/>
              <a:gd name="connsiteX389" fmla="*/ 11631514 w 11748700"/>
              <a:gd name="connsiteY389" fmla="*/ 4333649 h 6673820"/>
              <a:gd name="connsiteX390" fmla="*/ 11653183 w 11748700"/>
              <a:gd name="connsiteY390" fmla="*/ 4411655 h 6673820"/>
              <a:gd name="connsiteX391" fmla="*/ 11666184 w 11748700"/>
              <a:gd name="connsiteY391" fmla="*/ 4498328 h 6673820"/>
              <a:gd name="connsiteX392" fmla="*/ 11674851 w 11748700"/>
              <a:gd name="connsiteY392" fmla="*/ 4541664 h 6673820"/>
              <a:gd name="connsiteX393" fmla="*/ 11687852 w 11748700"/>
              <a:gd name="connsiteY393" fmla="*/ 4658673 h 6673820"/>
              <a:gd name="connsiteX394" fmla="*/ 11692185 w 11748700"/>
              <a:gd name="connsiteY394" fmla="*/ 4715010 h 6673820"/>
              <a:gd name="connsiteX395" fmla="*/ 11700853 w 11748700"/>
              <a:gd name="connsiteY395" fmla="*/ 4771348 h 6673820"/>
              <a:gd name="connsiteX396" fmla="*/ 11709520 w 11748700"/>
              <a:gd name="connsiteY396" fmla="*/ 4923026 h 6673820"/>
              <a:gd name="connsiteX397" fmla="*/ 11718187 w 11748700"/>
              <a:gd name="connsiteY397" fmla="*/ 4983697 h 6673820"/>
              <a:gd name="connsiteX398" fmla="*/ 11726855 w 11748700"/>
              <a:gd name="connsiteY398" fmla="*/ 5079037 h 6673820"/>
              <a:gd name="connsiteX399" fmla="*/ 11731188 w 11748700"/>
              <a:gd name="connsiteY399" fmla="*/ 5105039 h 6673820"/>
              <a:gd name="connsiteX400" fmla="*/ 11744189 w 11748700"/>
              <a:gd name="connsiteY400" fmla="*/ 5230715 h 6673820"/>
              <a:gd name="connsiteX401" fmla="*/ 11726855 w 11748700"/>
              <a:gd name="connsiteY401" fmla="*/ 5690082 h 6673820"/>
              <a:gd name="connsiteX402" fmla="*/ 11687852 w 11748700"/>
              <a:gd name="connsiteY402" fmla="*/ 5785422 h 6673820"/>
              <a:gd name="connsiteX403" fmla="*/ 11670517 w 11748700"/>
              <a:gd name="connsiteY403" fmla="*/ 5815757 h 6673820"/>
              <a:gd name="connsiteX404" fmla="*/ 11601179 w 11748700"/>
              <a:gd name="connsiteY404" fmla="*/ 5859094 h 6673820"/>
              <a:gd name="connsiteX405" fmla="*/ 11458168 w 11748700"/>
              <a:gd name="connsiteY405" fmla="*/ 5919765 h 6673820"/>
              <a:gd name="connsiteX406" fmla="*/ 11401831 w 11748700"/>
              <a:gd name="connsiteY406" fmla="*/ 5963101 h 6673820"/>
              <a:gd name="connsiteX407" fmla="*/ 11297823 w 11748700"/>
              <a:gd name="connsiteY407" fmla="*/ 6032440 h 6673820"/>
              <a:gd name="connsiteX408" fmla="*/ 11258820 w 11748700"/>
              <a:gd name="connsiteY408" fmla="*/ 6075776 h 6673820"/>
              <a:gd name="connsiteX409" fmla="*/ 11198149 w 11748700"/>
              <a:gd name="connsiteY409" fmla="*/ 6123446 h 6673820"/>
              <a:gd name="connsiteX410" fmla="*/ 11098475 w 11748700"/>
              <a:gd name="connsiteY410" fmla="*/ 6210119 h 6673820"/>
              <a:gd name="connsiteX411" fmla="*/ 10942464 w 11748700"/>
              <a:gd name="connsiteY411" fmla="*/ 6327128 h 6673820"/>
              <a:gd name="connsiteX412" fmla="*/ 10634775 w 11748700"/>
              <a:gd name="connsiteY412" fmla="*/ 6461471 h 6673820"/>
              <a:gd name="connsiteX413" fmla="*/ 10461429 w 11748700"/>
              <a:gd name="connsiteY413" fmla="*/ 6478806 h 6673820"/>
              <a:gd name="connsiteX414" fmla="*/ 10041065 w 11748700"/>
              <a:gd name="connsiteY414" fmla="*/ 6487473 h 6673820"/>
              <a:gd name="connsiteX415" fmla="*/ 9967393 w 11748700"/>
              <a:gd name="connsiteY415" fmla="*/ 6491807 h 6673820"/>
              <a:gd name="connsiteX416" fmla="*/ 9885054 w 11748700"/>
              <a:gd name="connsiteY416" fmla="*/ 6509141 h 6673820"/>
              <a:gd name="connsiteX417" fmla="*/ 9798381 w 11748700"/>
              <a:gd name="connsiteY417" fmla="*/ 6522142 h 6673820"/>
              <a:gd name="connsiteX418" fmla="*/ 9681372 w 11748700"/>
              <a:gd name="connsiteY418" fmla="*/ 6548144 h 6673820"/>
              <a:gd name="connsiteX419" fmla="*/ 9486358 w 11748700"/>
              <a:gd name="connsiteY419" fmla="*/ 6574146 h 6673820"/>
              <a:gd name="connsiteX420" fmla="*/ 9278343 w 11748700"/>
              <a:gd name="connsiteY420" fmla="*/ 6613149 h 6673820"/>
              <a:gd name="connsiteX421" fmla="*/ 9209004 w 11748700"/>
              <a:gd name="connsiteY421" fmla="*/ 6630483 h 6673820"/>
              <a:gd name="connsiteX422" fmla="*/ 8775639 w 11748700"/>
              <a:gd name="connsiteY422" fmla="*/ 6647818 h 6673820"/>
              <a:gd name="connsiteX423" fmla="*/ 8463617 w 11748700"/>
              <a:gd name="connsiteY423" fmla="*/ 6656485 h 6673820"/>
              <a:gd name="connsiteX424" fmla="*/ 8368276 w 11748700"/>
              <a:gd name="connsiteY424" fmla="*/ 6660819 h 6673820"/>
              <a:gd name="connsiteX425" fmla="*/ 8216599 w 11748700"/>
              <a:gd name="connsiteY425" fmla="*/ 6665153 h 6673820"/>
              <a:gd name="connsiteX426" fmla="*/ 7848239 w 11748700"/>
              <a:gd name="connsiteY426" fmla="*/ 6656485 h 6673820"/>
              <a:gd name="connsiteX427" fmla="*/ 7800568 w 11748700"/>
              <a:gd name="connsiteY427" fmla="*/ 6652152 h 6673820"/>
              <a:gd name="connsiteX428" fmla="*/ 7748565 w 11748700"/>
              <a:gd name="connsiteY428" fmla="*/ 6643484 h 6673820"/>
              <a:gd name="connsiteX429" fmla="*/ 7614221 w 11748700"/>
              <a:gd name="connsiteY429" fmla="*/ 6634817 h 6673820"/>
              <a:gd name="connsiteX430" fmla="*/ 7432208 w 11748700"/>
              <a:gd name="connsiteY430" fmla="*/ 6600148 h 6673820"/>
              <a:gd name="connsiteX431" fmla="*/ 7319533 w 11748700"/>
              <a:gd name="connsiteY431" fmla="*/ 6574146 h 6673820"/>
              <a:gd name="connsiteX432" fmla="*/ 7276197 w 11748700"/>
              <a:gd name="connsiteY432" fmla="*/ 6569812 h 6673820"/>
              <a:gd name="connsiteX433" fmla="*/ 7011844 w 11748700"/>
              <a:gd name="connsiteY433" fmla="*/ 6548144 h 6673820"/>
              <a:gd name="connsiteX434" fmla="*/ 6925171 w 11748700"/>
              <a:gd name="connsiteY434" fmla="*/ 6565479 h 6673820"/>
              <a:gd name="connsiteX435" fmla="*/ 6912170 w 11748700"/>
              <a:gd name="connsiteY435" fmla="*/ 6569812 h 6673820"/>
              <a:gd name="connsiteX436" fmla="*/ 6890502 w 11748700"/>
              <a:gd name="connsiteY436" fmla="*/ 6582813 h 6673820"/>
              <a:gd name="connsiteX437" fmla="*/ 6795162 w 11748700"/>
              <a:gd name="connsiteY437" fmla="*/ 6634817 h 6673820"/>
              <a:gd name="connsiteX438" fmla="*/ 6691154 w 11748700"/>
              <a:gd name="connsiteY438" fmla="*/ 6643484 h 6673820"/>
              <a:gd name="connsiteX439" fmla="*/ 6617482 w 11748700"/>
              <a:gd name="connsiteY439" fmla="*/ 6656485 h 6673820"/>
              <a:gd name="connsiteX440" fmla="*/ 6582813 w 11748700"/>
              <a:gd name="connsiteY440" fmla="*/ 6665153 h 6673820"/>
              <a:gd name="connsiteX441" fmla="*/ 6548144 w 11748700"/>
              <a:gd name="connsiteY441" fmla="*/ 6669486 h 6673820"/>
              <a:gd name="connsiteX442" fmla="*/ 6517808 w 11748700"/>
              <a:gd name="connsiteY442" fmla="*/ 6673820 h 6673820"/>
              <a:gd name="connsiteX443" fmla="*/ 6015105 w 11748700"/>
              <a:gd name="connsiteY443" fmla="*/ 6669486 h 6673820"/>
              <a:gd name="connsiteX444" fmla="*/ 5915431 w 11748700"/>
              <a:gd name="connsiteY444" fmla="*/ 6647818 h 6673820"/>
              <a:gd name="connsiteX445" fmla="*/ 5538403 w 11748700"/>
              <a:gd name="connsiteY445" fmla="*/ 6652152 h 6673820"/>
              <a:gd name="connsiteX446" fmla="*/ 5196045 w 11748700"/>
              <a:gd name="connsiteY446" fmla="*/ 6634817 h 6673820"/>
              <a:gd name="connsiteX447" fmla="*/ 4489660 w 11748700"/>
              <a:gd name="connsiteY447" fmla="*/ 6608815 h 6673820"/>
              <a:gd name="connsiteX448" fmla="*/ 4311981 w 11748700"/>
              <a:gd name="connsiteY448" fmla="*/ 6582813 h 6673820"/>
              <a:gd name="connsiteX449" fmla="*/ 4090965 w 11748700"/>
              <a:gd name="connsiteY449" fmla="*/ 6552478 h 6673820"/>
              <a:gd name="connsiteX450" fmla="*/ 3999958 w 11748700"/>
              <a:gd name="connsiteY450" fmla="*/ 6513475 h 6673820"/>
              <a:gd name="connsiteX451" fmla="*/ 3666267 w 11748700"/>
              <a:gd name="connsiteY451" fmla="*/ 6448470 h 6673820"/>
              <a:gd name="connsiteX452" fmla="*/ 3588261 w 11748700"/>
              <a:gd name="connsiteY452" fmla="*/ 6439803 h 6673820"/>
              <a:gd name="connsiteX453" fmla="*/ 3336910 w 11748700"/>
              <a:gd name="connsiteY453" fmla="*/ 6405134 h 6673820"/>
              <a:gd name="connsiteX454" fmla="*/ 3003219 w 11748700"/>
              <a:gd name="connsiteY454" fmla="*/ 6340129 h 6673820"/>
              <a:gd name="connsiteX455" fmla="*/ 2825539 w 11748700"/>
              <a:gd name="connsiteY455" fmla="*/ 6309793 h 6673820"/>
              <a:gd name="connsiteX456" fmla="*/ 2678195 w 11748700"/>
              <a:gd name="connsiteY456" fmla="*/ 6288125 h 6673820"/>
              <a:gd name="connsiteX457" fmla="*/ 2500515 w 11748700"/>
              <a:gd name="connsiteY457" fmla="*/ 6305460 h 6673820"/>
              <a:gd name="connsiteX458" fmla="*/ 2439844 w 11748700"/>
              <a:gd name="connsiteY458" fmla="*/ 6314127 h 6673820"/>
              <a:gd name="connsiteX459" fmla="*/ 2244830 w 11748700"/>
              <a:gd name="connsiteY459" fmla="*/ 6361797 h 6673820"/>
              <a:gd name="connsiteX460" fmla="*/ 2088819 w 11748700"/>
              <a:gd name="connsiteY460" fmla="*/ 6383465 h 6673820"/>
              <a:gd name="connsiteX461" fmla="*/ 2015147 w 11748700"/>
              <a:gd name="connsiteY461" fmla="*/ 6400800 h 6673820"/>
              <a:gd name="connsiteX462" fmla="*/ 1950142 w 11748700"/>
              <a:gd name="connsiteY462" fmla="*/ 6409467 h 6673820"/>
              <a:gd name="connsiteX463" fmla="*/ 1815799 w 11748700"/>
              <a:gd name="connsiteY463" fmla="*/ 6444137 h 6673820"/>
              <a:gd name="connsiteX464" fmla="*/ 1681456 w 11748700"/>
              <a:gd name="connsiteY464" fmla="*/ 6452804 h 6673820"/>
              <a:gd name="connsiteX465" fmla="*/ 1473440 w 11748700"/>
              <a:gd name="connsiteY465" fmla="*/ 6431136 h 6673820"/>
              <a:gd name="connsiteX466" fmla="*/ 1369433 w 11748700"/>
              <a:gd name="connsiteY466" fmla="*/ 6418135 h 6673820"/>
              <a:gd name="connsiteX467" fmla="*/ 1287093 w 11748700"/>
              <a:gd name="connsiteY467" fmla="*/ 6405134 h 6673820"/>
              <a:gd name="connsiteX468" fmla="*/ 1239423 w 11748700"/>
              <a:gd name="connsiteY468" fmla="*/ 6396466 h 6673820"/>
              <a:gd name="connsiteX469" fmla="*/ 1165751 w 11748700"/>
              <a:gd name="connsiteY469" fmla="*/ 6370464 h 6673820"/>
              <a:gd name="connsiteX470" fmla="*/ 1053076 w 11748700"/>
              <a:gd name="connsiteY470" fmla="*/ 6335795 h 6673820"/>
              <a:gd name="connsiteX471" fmla="*/ 892731 w 11748700"/>
              <a:gd name="connsiteY471" fmla="*/ 6244789 h 6673820"/>
              <a:gd name="connsiteX472" fmla="*/ 858062 w 11748700"/>
              <a:gd name="connsiteY472" fmla="*/ 6218787 h 6673820"/>
              <a:gd name="connsiteX473" fmla="*/ 775723 w 11748700"/>
              <a:gd name="connsiteY473" fmla="*/ 6149448 h 6673820"/>
              <a:gd name="connsiteX474" fmla="*/ 719385 w 11748700"/>
              <a:gd name="connsiteY474" fmla="*/ 6023773 h 6673820"/>
              <a:gd name="connsiteX475" fmla="*/ 654381 w 11748700"/>
              <a:gd name="connsiteY475" fmla="*/ 5950101 h 6673820"/>
              <a:gd name="connsiteX476" fmla="*/ 628379 w 11748700"/>
              <a:gd name="connsiteY476" fmla="*/ 5893763 h 6673820"/>
              <a:gd name="connsiteX477" fmla="*/ 576375 w 11748700"/>
              <a:gd name="connsiteY477" fmla="*/ 5802756 h 6673820"/>
              <a:gd name="connsiteX478" fmla="*/ 489702 w 11748700"/>
              <a:gd name="connsiteY478" fmla="*/ 5620743 h 6673820"/>
              <a:gd name="connsiteX479" fmla="*/ 476701 w 11748700"/>
              <a:gd name="connsiteY479" fmla="*/ 5551405 h 6673820"/>
              <a:gd name="connsiteX480" fmla="*/ 372693 w 11748700"/>
              <a:gd name="connsiteY480" fmla="*/ 5317388 h 6673820"/>
              <a:gd name="connsiteX481" fmla="*/ 359693 w 11748700"/>
              <a:gd name="connsiteY481" fmla="*/ 5269718 h 6673820"/>
              <a:gd name="connsiteX482" fmla="*/ 329357 w 11748700"/>
              <a:gd name="connsiteY482" fmla="*/ 5183045 h 6673820"/>
              <a:gd name="connsiteX483" fmla="*/ 281687 w 11748700"/>
              <a:gd name="connsiteY483" fmla="*/ 5083371 h 6673820"/>
              <a:gd name="connsiteX484" fmla="*/ 251351 w 11748700"/>
              <a:gd name="connsiteY484" fmla="*/ 5009699 h 6673820"/>
              <a:gd name="connsiteX485" fmla="*/ 238350 w 11748700"/>
              <a:gd name="connsiteY485" fmla="*/ 4970696 h 6673820"/>
              <a:gd name="connsiteX486" fmla="*/ 212348 w 11748700"/>
              <a:gd name="connsiteY486" fmla="*/ 4936027 h 6673820"/>
              <a:gd name="connsiteX487" fmla="*/ 177679 w 11748700"/>
              <a:gd name="connsiteY487" fmla="*/ 4849354 h 6673820"/>
              <a:gd name="connsiteX488" fmla="*/ 125675 w 11748700"/>
              <a:gd name="connsiteY488" fmla="*/ 4745346 h 6673820"/>
              <a:gd name="connsiteX489" fmla="*/ 99674 w 11748700"/>
              <a:gd name="connsiteY489" fmla="*/ 4654339 h 6673820"/>
              <a:gd name="connsiteX490" fmla="*/ 73672 w 11748700"/>
              <a:gd name="connsiteY490" fmla="*/ 4602336 h 6673820"/>
              <a:gd name="connsiteX491" fmla="*/ 69338 w 11748700"/>
              <a:gd name="connsiteY491" fmla="*/ 4580667 h 6673820"/>
              <a:gd name="connsiteX492" fmla="*/ 47670 w 11748700"/>
              <a:gd name="connsiteY492" fmla="*/ 4537331 h 6673820"/>
              <a:gd name="connsiteX493" fmla="*/ 39002 w 11748700"/>
              <a:gd name="connsiteY493" fmla="*/ 4515663 h 6673820"/>
              <a:gd name="connsiteX494" fmla="*/ 34669 w 11748700"/>
              <a:gd name="connsiteY494" fmla="*/ 4493994 h 6673820"/>
              <a:gd name="connsiteX495" fmla="*/ 30335 w 11748700"/>
              <a:gd name="connsiteY495" fmla="*/ 4450658 h 6673820"/>
              <a:gd name="connsiteX496" fmla="*/ 21668 w 11748700"/>
              <a:gd name="connsiteY496" fmla="*/ 4428990 h 6673820"/>
              <a:gd name="connsiteX497" fmla="*/ 13001 w 11748700"/>
              <a:gd name="connsiteY497" fmla="*/ 4359651 h 6673820"/>
              <a:gd name="connsiteX498" fmla="*/ 0 w 11748700"/>
              <a:gd name="connsiteY498" fmla="*/ 4238309 h 6673820"/>
              <a:gd name="connsiteX499" fmla="*/ 4333 w 11748700"/>
              <a:gd name="connsiteY499" fmla="*/ 4025960 h 6673820"/>
              <a:gd name="connsiteX500" fmla="*/ 13001 w 11748700"/>
              <a:gd name="connsiteY500" fmla="*/ 3999958 h 6673820"/>
              <a:gd name="connsiteX501" fmla="*/ 17334 w 11748700"/>
              <a:gd name="connsiteY501" fmla="*/ 3973956 h 6673820"/>
              <a:gd name="connsiteX502" fmla="*/ 26002 w 11748700"/>
              <a:gd name="connsiteY502" fmla="*/ 3930620 h 6673820"/>
              <a:gd name="connsiteX503" fmla="*/ 34669 w 11748700"/>
              <a:gd name="connsiteY503" fmla="*/ 3878616 h 6673820"/>
              <a:gd name="connsiteX504" fmla="*/ 43336 w 11748700"/>
              <a:gd name="connsiteY504" fmla="*/ 3861282 h 6673820"/>
              <a:gd name="connsiteX505" fmla="*/ 47670 w 11748700"/>
              <a:gd name="connsiteY505" fmla="*/ 3843947 h 6673820"/>
              <a:gd name="connsiteX506" fmla="*/ 56337 w 11748700"/>
              <a:gd name="connsiteY506" fmla="*/ 3826612 h 6673820"/>
              <a:gd name="connsiteX507" fmla="*/ 69338 w 11748700"/>
              <a:gd name="connsiteY507" fmla="*/ 3787610 h 6673820"/>
              <a:gd name="connsiteX508" fmla="*/ 78005 w 11748700"/>
              <a:gd name="connsiteY508" fmla="*/ 3770275 h 6673820"/>
              <a:gd name="connsiteX509" fmla="*/ 95340 w 11748700"/>
              <a:gd name="connsiteY509" fmla="*/ 3718271 h 6673820"/>
              <a:gd name="connsiteX510" fmla="*/ 104007 w 11748700"/>
              <a:gd name="connsiteY510" fmla="*/ 3696603 h 6673820"/>
              <a:gd name="connsiteX511" fmla="*/ 151677 w 11748700"/>
              <a:gd name="connsiteY511" fmla="*/ 3657600 h 6673820"/>
              <a:gd name="connsiteX512" fmla="*/ 294688 w 11748700"/>
              <a:gd name="connsiteY512" fmla="*/ 3661934 h 6673820"/>
              <a:gd name="connsiteX513" fmla="*/ 359693 w 11748700"/>
              <a:gd name="connsiteY513" fmla="*/ 3692269 h 6673820"/>
              <a:gd name="connsiteX514" fmla="*/ 377027 w 11748700"/>
              <a:gd name="connsiteY514" fmla="*/ 3709604 h 6673820"/>
              <a:gd name="connsiteX515" fmla="*/ 437698 w 11748700"/>
              <a:gd name="connsiteY515" fmla="*/ 3726938 h 6673820"/>
              <a:gd name="connsiteX516" fmla="*/ 446366 w 11748700"/>
              <a:gd name="connsiteY516" fmla="*/ 3731272 h 6673820"/>
              <a:gd name="connsiteX517" fmla="*/ 437698 w 11748700"/>
              <a:gd name="connsiteY517" fmla="*/ 3765941 h 6673820"/>
              <a:gd name="connsiteX0" fmla="*/ 125675 w 11748700"/>
              <a:gd name="connsiteY0" fmla="*/ 2127822 h 6673820"/>
              <a:gd name="connsiteX1" fmla="*/ 121342 w 11748700"/>
              <a:gd name="connsiteY1" fmla="*/ 2275166 h 6673820"/>
              <a:gd name="connsiteX2" fmla="*/ 160345 w 11748700"/>
              <a:gd name="connsiteY2" fmla="*/ 2435511 h 6673820"/>
              <a:gd name="connsiteX3" fmla="*/ 177679 w 11748700"/>
              <a:gd name="connsiteY3" fmla="*/ 2478847 h 6673820"/>
              <a:gd name="connsiteX4" fmla="*/ 182013 w 11748700"/>
              <a:gd name="connsiteY4" fmla="*/ 2500516 h 6673820"/>
              <a:gd name="connsiteX5" fmla="*/ 195014 w 11748700"/>
              <a:gd name="connsiteY5" fmla="*/ 2556853 h 6673820"/>
              <a:gd name="connsiteX6" fmla="*/ 212348 w 11748700"/>
              <a:gd name="connsiteY6" fmla="*/ 2643526 h 6673820"/>
              <a:gd name="connsiteX7" fmla="*/ 251351 w 11748700"/>
              <a:gd name="connsiteY7" fmla="*/ 2790870 h 6673820"/>
              <a:gd name="connsiteX8" fmla="*/ 290354 w 11748700"/>
              <a:gd name="connsiteY8" fmla="*/ 2916546 h 6673820"/>
              <a:gd name="connsiteX9" fmla="*/ 325023 w 11748700"/>
              <a:gd name="connsiteY9" fmla="*/ 3089892 h 6673820"/>
              <a:gd name="connsiteX10" fmla="*/ 338024 w 11748700"/>
              <a:gd name="connsiteY10" fmla="*/ 3193900 h 6673820"/>
              <a:gd name="connsiteX11" fmla="*/ 346692 w 11748700"/>
              <a:gd name="connsiteY11" fmla="*/ 3609930 h 6673820"/>
              <a:gd name="connsiteX12" fmla="*/ 507037 w 11748700"/>
              <a:gd name="connsiteY12" fmla="*/ 3861282 h 6673820"/>
              <a:gd name="connsiteX13" fmla="*/ 615378 w 11748700"/>
              <a:gd name="connsiteY13" fmla="*/ 4008626 h 6673820"/>
              <a:gd name="connsiteX14" fmla="*/ 710718 w 11748700"/>
              <a:gd name="connsiteY14" fmla="*/ 4164637 h 6673820"/>
              <a:gd name="connsiteX15" fmla="*/ 992405 w 11748700"/>
              <a:gd name="connsiteY15" fmla="*/ 4428990 h 6673820"/>
              <a:gd name="connsiteX16" fmla="*/ 1044409 w 11748700"/>
              <a:gd name="connsiteY16" fmla="*/ 4524330 h 6673820"/>
              <a:gd name="connsiteX17" fmla="*/ 1174419 w 11748700"/>
              <a:gd name="connsiteY17" fmla="*/ 4684675 h 6673820"/>
              <a:gd name="connsiteX18" fmla="*/ 1235090 w 11748700"/>
              <a:gd name="connsiteY18" fmla="*/ 4741012 h 6673820"/>
              <a:gd name="connsiteX19" fmla="*/ 1547112 w 11748700"/>
              <a:gd name="connsiteY19" fmla="*/ 4901357 h 6673820"/>
              <a:gd name="connsiteX20" fmla="*/ 1607784 w 11748700"/>
              <a:gd name="connsiteY20" fmla="*/ 4936027 h 6673820"/>
              <a:gd name="connsiteX21" fmla="*/ 1711791 w 11748700"/>
              <a:gd name="connsiteY21" fmla="*/ 4949028 h 6673820"/>
              <a:gd name="connsiteX22" fmla="*/ 1820132 w 11748700"/>
              <a:gd name="connsiteY22" fmla="*/ 4966362 h 6673820"/>
              <a:gd name="connsiteX23" fmla="*/ 2049816 w 11748700"/>
              <a:gd name="connsiteY23" fmla="*/ 4996698 h 6673820"/>
              <a:gd name="connsiteX24" fmla="*/ 2153823 w 11748700"/>
              <a:gd name="connsiteY24" fmla="*/ 5018366 h 6673820"/>
              <a:gd name="connsiteX25" fmla="*/ 2218828 w 11748700"/>
              <a:gd name="connsiteY25" fmla="*/ 5027033 h 6673820"/>
              <a:gd name="connsiteX26" fmla="*/ 2331503 w 11748700"/>
              <a:gd name="connsiteY26" fmla="*/ 5040034 h 6673820"/>
              <a:gd name="connsiteX27" fmla="*/ 2444178 w 11748700"/>
              <a:gd name="connsiteY27" fmla="*/ 5057369 h 6673820"/>
              <a:gd name="connsiteX28" fmla="*/ 2587188 w 11748700"/>
              <a:gd name="connsiteY28" fmla="*/ 5083371 h 6673820"/>
              <a:gd name="connsiteX29" fmla="*/ 2643526 w 11748700"/>
              <a:gd name="connsiteY29" fmla="*/ 5092038 h 6673820"/>
              <a:gd name="connsiteX30" fmla="*/ 2730199 w 11748700"/>
              <a:gd name="connsiteY30" fmla="*/ 5096372 h 6673820"/>
              <a:gd name="connsiteX31" fmla="*/ 2786536 w 11748700"/>
              <a:gd name="connsiteY31" fmla="*/ 5105039 h 6673820"/>
              <a:gd name="connsiteX32" fmla="*/ 2916546 w 11748700"/>
              <a:gd name="connsiteY32" fmla="*/ 5092038 h 6673820"/>
              <a:gd name="connsiteX33" fmla="*/ 2977217 w 11748700"/>
              <a:gd name="connsiteY33" fmla="*/ 5070370 h 6673820"/>
              <a:gd name="connsiteX34" fmla="*/ 3033554 w 11748700"/>
              <a:gd name="connsiteY34" fmla="*/ 5057369 h 6673820"/>
              <a:gd name="connsiteX35" fmla="*/ 3115893 w 11748700"/>
              <a:gd name="connsiteY35" fmla="*/ 5048701 h 6673820"/>
              <a:gd name="connsiteX36" fmla="*/ 3250237 w 11748700"/>
              <a:gd name="connsiteY36" fmla="*/ 5044368 h 6673820"/>
              <a:gd name="connsiteX37" fmla="*/ 3367245 w 11748700"/>
              <a:gd name="connsiteY37" fmla="*/ 5031367 h 6673820"/>
              <a:gd name="connsiteX38" fmla="*/ 3614263 w 11748700"/>
              <a:gd name="connsiteY38" fmla="*/ 5022700 h 6673820"/>
              <a:gd name="connsiteX39" fmla="*/ 3822278 w 11748700"/>
              <a:gd name="connsiteY39" fmla="*/ 5027033 h 6673820"/>
              <a:gd name="connsiteX40" fmla="*/ 3891617 w 11748700"/>
              <a:gd name="connsiteY40" fmla="*/ 5035701 h 6673820"/>
              <a:gd name="connsiteX41" fmla="*/ 4004292 w 11748700"/>
              <a:gd name="connsiteY41" fmla="*/ 5040034 h 6673820"/>
              <a:gd name="connsiteX42" fmla="*/ 4064963 w 11748700"/>
              <a:gd name="connsiteY42" fmla="*/ 5057369 h 6673820"/>
              <a:gd name="connsiteX43" fmla="*/ 4108299 w 11748700"/>
              <a:gd name="connsiteY43" fmla="*/ 5083371 h 6673820"/>
              <a:gd name="connsiteX44" fmla="*/ 4177638 w 11748700"/>
              <a:gd name="connsiteY44" fmla="*/ 5126707 h 6673820"/>
              <a:gd name="connsiteX45" fmla="*/ 4220974 w 11748700"/>
              <a:gd name="connsiteY45" fmla="*/ 5178711 h 6673820"/>
              <a:gd name="connsiteX46" fmla="*/ 4259977 w 11748700"/>
              <a:gd name="connsiteY46" fmla="*/ 5217714 h 6673820"/>
              <a:gd name="connsiteX47" fmla="*/ 4268644 w 11748700"/>
              <a:gd name="connsiteY47" fmla="*/ 5239382 h 6673820"/>
              <a:gd name="connsiteX48" fmla="*/ 4294646 w 11748700"/>
              <a:gd name="connsiteY48" fmla="*/ 5287052 h 6673820"/>
              <a:gd name="connsiteX49" fmla="*/ 4333649 w 11748700"/>
              <a:gd name="connsiteY49" fmla="*/ 5330389 h 6673820"/>
              <a:gd name="connsiteX50" fmla="*/ 4355317 w 11748700"/>
              <a:gd name="connsiteY50" fmla="*/ 5369392 h 6673820"/>
              <a:gd name="connsiteX51" fmla="*/ 4381319 w 11748700"/>
              <a:gd name="connsiteY51" fmla="*/ 5391060 h 6673820"/>
              <a:gd name="connsiteX52" fmla="*/ 4437657 w 11748700"/>
              <a:gd name="connsiteY52" fmla="*/ 5451731 h 6673820"/>
              <a:gd name="connsiteX53" fmla="*/ 4454991 w 11748700"/>
              <a:gd name="connsiteY53" fmla="*/ 5477733 h 6673820"/>
              <a:gd name="connsiteX54" fmla="*/ 4480993 w 11748700"/>
              <a:gd name="connsiteY54" fmla="*/ 5516736 h 6673820"/>
              <a:gd name="connsiteX55" fmla="*/ 4489660 w 11748700"/>
              <a:gd name="connsiteY55" fmla="*/ 5542737 h 6673820"/>
              <a:gd name="connsiteX56" fmla="*/ 4532997 w 11748700"/>
              <a:gd name="connsiteY56" fmla="*/ 5616410 h 6673820"/>
              <a:gd name="connsiteX57" fmla="*/ 4558999 w 11748700"/>
              <a:gd name="connsiteY57" fmla="*/ 5655412 h 6673820"/>
              <a:gd name="connsiteX58" fmla="*/ 4624003 w 11748700"/>
              <a:gd name="connsiteY58" fmla="*/ 5720417 h 6673820"/>
              <a:gd name="connsiteX59" fmla="*/ 4650005 w 11748700"/>
              <a:gd name="connsiteY59" fmla="*/ 5746419 h 6673820"/>
              <a:gd name="connsiteX60" fmla="*/ 4680341 w 11748700"/>
              <a:gd name="connsiteY60" fmla="*/ 5781088 h 6673820"/>
              <a:gd name="connsiteX61" fmla="*/ 4693342 w 11748700"/>
              <a:gd name="connsiteY61" fmla="*/ 5794089 h 6673820"/>
              <a:gd name="connsiteX62" fmla="*/ 4736678 w 11748700"/>
              <a:gd name="connsiteY62" fmla="*/ 5841759 h 6673820"/>
              <a:gd name="connsiteX63" fmla="*/ 4836352 w 11748700"/>
              <a:gd name="connsiteY63" fmla="*/ 5919765 h 6673820"/>
              <a:gd name="connsiteX64" fmla="*/ 4871021 w 11748700"/>
              <a:gd name="connsiteY64" fmla="*/ 5945767 h 6673820"/>
              <a:gd name="connsiteX65" fmla="*/ 4888356 w 11748700"/>
              <a:gd name="connsiteY65" fmla="*/ 5958768 h 6673820"/>
              <a:gd name="connsiteX66" fmla="*/ 4927359 w 11748700"/>
              <a:gd name="connsiteY66" fmla="*/ 5980436 h 6673820"/>
              <a:gd name="connsiteX67" fmla="*/ 4949027 w 11748700"/>
              <a:gd name="connsiteY67" fmla="*/ 5997771 h 6673820"/>
              <a:gd name="connsiteX68" fmla="*/ 4979363 w 11748700"/>
              <a:gd name="connsiteY68" fmla="*/ 6010772 h 6673820"/>
              <a:gd name="connsiteX69" fmla="*/ 5035700 w 11748700"/>
              <a:gd name="connsiteY69" fmla="*/ 6041107 h 6673820"/>
              <a:gd name="connsiteX70" fmla="*/ 5074703 w 11748700"/>
              <a:gd name="connsiteY70" fmla="*/ 6045441 h 6673820"/>
              <a:gd name="connsiteX71" fmla="*/ 5096371 w 11748700"/>
              <a:gd name="connsiteY71" fmla="*/ 6054108 h 6673820"/>
              <a:gd name="connsiteX72" fmla="*/ 5248049 w 11748700"/>
              <a:gd name="connsiteY72" fmla="*/ 6067109 h 6673820"/>
              <a:gd name="connsiteX73" fmla="*/ 5313054 w 11748700"/>
              <a:gd name="connsiteY73" fmla="*/ 6054108 h 6673820"/>
              <a:gd name="connsiteX74" fmla="*/ 5326055 w 11748700"/>
              <a:gd name="connsiteY74" fmla="*/ 6049774 h 6673820"/>
              <a:gd name="connsiteX75" fmla="*/ 5343389 w 11748700"/>
              <a:gd name="connsiteY75" fmla="*/ 6045441 h 6673820"/>
              <a:gd name="connsiteX76" fmla="*/ 5356390 w 11748700"/>
              <a:gd name="connsiteY76" fmla="*/ 6041107 h 6673820"/>
              <a:gd name="connsiteX77" fmla="*/ 5378058 w 11748700"/>
              <a:gd name="connsiteY77" fmla="*/ 6036773 h 6673820"/>
              <a:gd name="connsiteX78" fmla="*/ 5443063 w 11748700"/>
              <a:gd name="connsiteY78" fmla="*/ 6010772 h 6673820"/>
              <a:gd name="connsiteX79" fmla="*/ 5486400 w 11748700"/>
              <a:gd name="connsiteY79" fmla="*/ 6002104 h 6673820"/>
              <a:gd name="connsiteX80" fmla="*/ 5516735 w 11748700"/>
              <a:gd name="connsiteY80" fmla="*/ 5984770 h 6673820"/>
              <a:gd name="connsiteX81" fmla="*/ 5586074 w 11748700"/>
              <a:gd name="connsiteY81" fmla="*/ 5963101 h 6673820"/>
              <a:gd name="connsiteX82" fmla="*/ 5607742 w 11748700"/>
              <a:gd name="connsiteY82" fmla="*/ 5954434 h 6673820"/>
              <a:gd name="connsiteX83" fmla="*/ 5633744 w 11748700"/>
              <a:gd name="connsiteY83" fmla="*/ 5945767 h 6673820"/>
              <a:gd name="connsiteX84" fmla="*/ 5659746 w 11748700"/>
              <a:gd name="connsiteY84" fmla="*/ 5924099 h 6673820"/>
              <a:gd name="connsiteX85" fmla="*/ 5711749 w 11748700"/>
              <a:gd name="connsiteY85" fmla="*/ 5902430 h 6673820"/>
              <a:gd name="connsiteX86" fmla="*/ 5737751 w 11748700"/>
              <a:gd name="connsiteY86" fmla="*/ 5885096 h 6673820"/>
              <a:gd name="connsiteX87" fmla="*/ 5824424 w 11748700"/>
              <a:gd name="connsiteY87" fmla="*/ 5837426 h 6673820"/>
              <a:gd name="connsiteX88" fmla="*/ 5863427 w 11748700"/>
              <a:gd name="connsiteY88" fmla="*/ 5807090 h 6673820"/>
              <a:gd name="connsiteX89" fmla="*/ 5880762 w 11748700"/>
              <a:gd name="connsiteY89" fmla="*/ 5794089 h 6673820"/>
              <a:gd name="connsiteX90" fmla="*/ 5911097 w 11748700"/>
              <a:gd name="connsiteY90" fmla="*/ 5763754 h 6673820"/>
              <a:gd name="connsiteX91" fmla="*/ 5963101 w 11748700"/>
              <a:gd name="connsiteY91" fmla="*/ 5720417 h 6673820"/>
              <a:gd name="connsiteX92" fmla="*/ 5980436 w 11748700"/>
              <a:gd name="connsiteY92" fmla="*/ 5707416 h 6673820"/>
              <a:gd name="connsiteX93" fmla="*/ 5993437 w 11748700"/>
              <a:gd name="connsiteY93" fmla="*/ 5698749 h 6673820"/>
              <a:gd name="connsiteX94" fmla="*/ 6006438 w 11748700"/>
              <a:gd name="connsiteY94" fmla="*/ 5685748 h 6673820"/>
              <a:gd name="connsiteX95" fmla="*/ 6054108 w 11748700"/>
              <a:gd name="connsiteY95" fmla="*/ 5651079 h 6673820"/>
              <a:gd name="connsiteX96" fmla="*/ 6088777 w 11748700"/>
              <a:gd name="connsiteY96" fmla="*/ 5625077 h 6673820"/>
              <a:gd name="connsiteX97" fmla="*/ 6114779 w 11748700"/>
              <a:gd name="connsiteY97" fmla="*/ 5599075 h 6673820"/>
              <a:gd name="connsiteX98" fmla="*/ 6127780 w 11748700"/>
              <a:gd name="connsiteY98" fmla="*/ 5586074 h 6673820"/>
              <a:gd name="connsiteX99" fmla="*/ 6140781 w 11748700"/>
              <a:gd name="connsiteY99" fmla="*/ 5568739 h 6673820"/>
              <a:gd name="connsiteX100" fmla="*/ 6158115 w 11748700"/>
              <a:gd name="connsiteY100" fmla="*/ 5551405 h 6673820"/>
              <a:gd name="connsiteX101" fmla="*/ 6171116 w 11748700"/>
              <a:gd name="connsiteY101" fmla="*/ 5529737 h 6673820"/>
              <a:gd name="connsiteX102" fmla="*/ 6192784 w 11748700"/>
              <a:gd name="connsiteY102" fmla="*/ 5508068 h 6673820"/>
              <a:gd name="connsiteX103" fmla="*/ 6201452 w 11748700"/>
              <a:gd name="connsiteY103" fmla="*/ 5477733 h 6673820"/>
              <a:gd name="connsiteX104" fmla="*/ 6210119 w 11748700"/>
              <a:gd name="connsiteY104" fmla="*/ 5469065 h 6673820"/>
              <a:gd name="connsiteX105" fmla="*/ 6218786 w 11748700"/>
              <a:gd name="connsiteY105" fmla="*/ 5456064 h 6673820"/>
              <a:gd name="connsiteX106" fmla="*/ 6231787 w 11748700"/>
              <a:gd name="connsiteY106" fmla="*/ 5421395 h 6673820"/>
              <a:gd name="connsiteX107" fmla="*/ 6240455 w 11748700"/>
              <a:gd name="connsiteY107" fmla="*/ 5399727 h 6673820"/>
              <a:gd name="connsiteX108" fmla="*/ 6253456 w 11748700"/>
              <a:gd name="connsiteY108" fmla="*/ 5382392 h 6673820"/>
              <a:gd name="connsiteX109" fmla="*/ 6270790 w 11748700"/>
              <a:gd name="connsiteY109" fmla="*/ 5352057 h 6673820"/>
              <a:gd name="connsiteX110" fmla="*/ 6283791 w 11748700"/>
              <a:gd name="connsiteY110" fmla="*/ 5339056 h 6673820"/>
              <a:gd name="connsiteX111" fmla="*/ 6301126 w 11748700"/>
              <a:gd name="connsiteY111" fmla="*/ 5313054 h 6673820"/>
              <a:gd name="connsiteX112" fmla="*/ 6309793 w 11748700"/>
              <a:gd name="connsiteY112" fmla="*/ 5295719 h 6673820"/>
              <a:gd name="connsiteX113" fmla="*/ 6322794 w 11748700"/>
              <a:gd name="connsiteY113" fmla="*/ 5287052 h 6673820"/>
              <a:gd name="connsiteX114" fmla="*/ 6340129 w 11748700"/>
              <a:gd name="connsiteY114" fmla="*/ 5274051 h 6673820"/>
              <a:gd name="connsiteX115" fmla="*/ 6370464 w 11748700"/>
              <a:gd name="connsiteY115" fmla="*/ 5269718 h 6673820"/>
              <a:gd name="connsiteX116" fmla="*/ 6387799 w 11748700"/>
              <a:gd name="connsiteY116" fmla="*/ 5252383 h 6673820"/>
              <a:gd name="connsiteX117" fmla="*/ 6400800 w 11748700"/>
              <a:gd name="connsiteY117" fmla="*/ 5239382 h 6673820"/>
              <a:gd name="connsiteX118" fmla="*/ 6409467 w 11748700"/>
              <a:gd name="connsiteY118" fmla="*/ 5222047 h 6673820"/>
              <a:gd name="connsiteX119" fmla="*/ 6418134 w 11748700"/>
              <a:gd name="connsiteY119" fmla="*/ 5209046 h 6673820"/>
              <a:gd name="connsiteX120" fmla="*/ 6444136 w 11748700"/>
              <a:gd name="connsiteY120" fmla="*/ 5148375 h 6673820"/>
              <a:gd name="connsiteX121" fmla="*/ 6465804 w 11748700"/>
              <a:gd name="connsiteY121" fmla="*/ 5118040 h 6673820"/>
              <a:gd name="connsiteX122" fmla="*/ 6474472 w 11748700"/>
              <a:gd name="connsiteY122" fmla="*/ 5092038 h 6673820"/>
              <a:gd name="connsiteX123" fmla="*/ 6491806 w 11748700"/>
              <a:gd name="connsiteY123" fmla="*/ 5057369 h 6673820"/>
              <a:gd name="connsiteX124" fmla="*/ 6496140 w 11748700"/>
              <a:gd name="connsiteY124" fmla="*/ 5027033 h 6673820"/>
              <a:gd name="connsiteX125" fmla="*/ 6509141 w 11748700"/>
              <a:gd name="connsiteY125" fmla="*/ 4996698 h 6673820"/>
              <a:gd name="connsiteX126" fmla="*/ 6517808 w 11748700"/>
              <a:gd name="connsiteY126" fmla="*/ 4975029 h 6673820"/>
              <a:gd name="connsiteX127" fmla="*/ 6530809 w 11748700"/>
              <a:gd name="connsiteY127" fmla="*/ 4940360 h 6673820"/>
              <a:gd name="connsiteX128" fmla="*/ 6539476 w 11748700"/>
              <a:gd name="connsiteY128" fmla="*/ 4927359 h 6673820"/>
              <a:gd name="connsiteX129" fmla="*/ 6556811 w 11748700"/>
              <a:gd name="connsiteY129" fmla="*/ 4897024 h 6673820"/>
              <a:gd name="connsiteX130" fmla="*/ 6569812 w 11748700"/>
              <a:gd name="connsiteY130" fmla="*/ 4879689 h 6673820"/>
              <a:gd name="connsiteX131" fmla="*/ 6587147 w 11748700"/>
              <a:gd name="connsiteY131" fmla="*/ 4836353 h 6673820"/>
              <a:gd name="connsiteX132" fmla="*/ 6591480 w 11748700"/>
              <a:gd name="connsiteY132" fmla="*/ 4819018 h 6673820"/>
              <a:gd name="connsiteX133" fmla="*/ 6630483 w 11748700"/>
              <a:gd name="connsiteY133" fmla="*/ 4762681 h 6673820"/>
              <a:gd name="connsiteX134" fmla="*/ 6639150 w 11748700"/>
              <a:gd name="connsiteY134" fmla="*/ 4749680 h 6673820"/>
              <a:gd name="connsiteX135" fmla="*/ 6691154 w 11748700"/>
              <a:gd name="connsiteY135" fmla="*/ 4736679 h 6673820"/>
              <a:gd name="connsiteX136" fmla="*/ 6760493 w 11748700"/>
              <a:gd name="connsiteY136" fmla="*/ 4728011 h 6673820"/>
              <a:gd name="connsiteX137" fmla="*/ 6786494 w 11748700"/>
              <a:gd name="connsiteY137" fmla="*/ 4719344 h 6673820"/>
              <a:gd name="connsiteX138" fmla="*/ 6890502 w 11748700"/>
              <a:gd name="connsiteY138" fmla="*/ 4710677 h 6673820"/>
              <a:gd name="connsiteX139" fmla="*/ 6920838 w 11748700"/>
              <a:gd name="connsiteY139" fmla="*/ 4706343 h 6673820"/>
              <a:gd name="connsiteX140" fmla="*/ 7024845 w 11748700"/>
              <a:gd name="connsiteY140" fmla="*/ 4697676 h 6673820"/>
              <a:gd name="connsiteX141" fmla="*/ 7042180 w 11748700"/>
              <a:gd name="connsiteY141" fmla="*/ 4693342 h 6673820"/>
              <a:gd name="connsiteX142" fmla="*/ 7076849 w 11748700"/>
              <a:gd name="connsiteY142" fmla="*/ 4680341 h 6673820"/>
              <a:gd name="connsiteX143" fmla="*/ 7098517 w 11748700"/>
              <a:gd name="connsiteY143" fmla="*/ 4671674 h 6673820"/>
              <a:gd name="connsiteX144" fmla="*/ 7163522 w 11748700"/>
              <a:gd name="connsiteY144" fmla="*/ 4658673 h 6673820"/>
              <a:gd name="connsiteX145" fmla="*/ 7193857 w 11748700"/>
              <a:gd name="connsiteY145" fmla="*/ 4641338 h 6673820"/>
              <a:gd name="connsiteX146" fmla="*/ 7224193 w 11748700"/>
              <a:gd name="connsiteY146" fmla="*/ 4637005 h 6673820"/>
              <a:gd name="connsiteX147" fmla="*/ 7245861 w 11748700"/>
              <a:gd name="connsiteY147" fmla="*/ 4632671 h 6673820"/>
              <a:gd name="connsiteX148" fmla="*/ 7271863 w 11748700"/>
              <a:gd name="connsiteY148" fmla="*/ 4628337 h 6673820"/>
              <a:gd name="connsiteX149" fmla="*/ 7284864 w 11748700"/>
              <a:gd name="connsiteY149" fmla="*/ 4624004 h 6673820"/>
              <a:gd name="connsiteX150" fmla="*/ 7310866 w 11748700"/>
              <a:gd name="connsiteY150" fmla="*/ 4619670 h 6673820"/>
              <a:gd name="connsiteX151" fmla="*/ 7328201 w 11748700"/>
              <a:gd name="connsiteY151" fmla="*/ 4615337 h 6673820"/>
              <a:gd name="connsiteX152" fmla="*/ 7436542 w 11748700"/>
              <a:gd name="connsiteY152" fmla="*/ 4619670 h 6673820"/>
              <a:gd name="connsiteX153" fmla="*/ 7492879 w 11748700"/>
              <a:gd name="connsiteY153" fmla="*/ 4632671 h 6673820"/>
              <a:gd name="connsiteX154" fmla="*/ 7505880 w 11748700"/>
              <a:gd name="connsiteY154" fmla="*/ 4637005 h 6673820"/>
              <a:gd name="connsiteX155" fmla="*/ 7531882 w 11748700"/>
              <a:gd name="connsiteY155" fmla="*/ 4641338 h 6673820"/>
              <a:gd name="connsiteX156" fmla="*/ 7562218 w 11748700"/>
              <a:gd name="connsiteY156" fmla="*/ 4650006 h 6673820"/>
              <a:gd name="connsiteX157" fmla="*/ 7570885 w 11748700"/>
              <a:gd name="connsiteY157" fmla="*/ 4663007 h 6673820"/>
              <a:gd name="connsiteX158" fmla="*/ 7588220 w 11748700"/>
              <a:gd name="connsiteY158" fmla="*/ 4697676 h 6673820"/>
              <a:gd name="connsiteX159" fmla="*/ 7601220 w 11748700"/>
              <a:gd name="connsiteY159" fmla="*/ 4715010 h 6673820"/>
              <a:gd name="connsiteX160" fmla="*/ 7614221 w 11748700"/>
              <a:gd name="connsiteY160" fmla="*/ 4728011 h 6673820"/>
              <a:gd name="connsiteX161" fmla="*/ 7622889 w 11748700"/>
              <a:gd name="connsiteY161" fmla="*/ 4745346 h 6673820"/>
              <a:gd name="connsiteX162" fmla="*/ 7640223 w 11748700"/>
              <a:gd name="connsiteY162" fmla="*/ 4767014 h 6673820"/>
              <a:gd name="connsiteX163" fmla="*/ 7661892 w 11748700"/>
              <a:gd name="connsiteY163" fmla="*/ 4801683 h 6673820"/>
              <a:gd name="connsiteX164" fmla="*/ 7666225 w 11748700"/>
              <a:gd name="connsiteY164" fmla="*/ 4814684 h 6673820"/>
              <a:gd name="connsiteX165" fmla="*/ 7674893 w 11748700"/>
              <a:gd name="connsiteY165" fmla="*/ 4827685 h 6673820"/>
              <a:gd name="connsiteX166" fmla="*/ 7731230 w 11748700"/>
              <a:gd name="connsiteY166" fmla="*/ 4888356 h 6673820"/>
              <a:gd name="connsiteX167" fmla="*/ 7744231 w 11748700"/>
              <a:gd name="connsiteY167" fmla="*/ 4901357 h 6673820"/>
              <a:gd name="connsiteX168" fmla="*/ 7765899 w 11748700"/>
              <a:gd name="connsiteY168" fmla="*/ 4931693 h 6673820"/>
              <a:gd name="connsiteX169" fmla="*/ 7809236 w 11748700"/>
              <a:gd name="connsiteY169" fmla="*/ 4966362 h 6673820"/>
              <a:gd name="connsiteX170" fmla="*/ 7908910 w 11748700"/>
              <a:gd name="connsiteY170" fmla="*/ 4962028 h 6673820"/>
              <a:gd name="connsiteX171" fmla="*/ 7973914 w 11748700"/>
              <a:gd name="connsiteY171" fmla="*/ 4953361 h 6673820"/>
              <a:gd name="connsiteX172" fmla="*/ 7995583 w 11748700"/>
              <a:gd name="connsiteY172" fmla="*/ 4949028 h 6673820"/>
              <a:gd name="connsiteX173" fmla="*/ 8069255 w 11748700"/>
              <a:gd name="connsiteY173" fmla="*/ 4944694 h 6673820"/>
              <a:gd name="connsiteX174" fmla="*/ 8147260 w 11748700"/>
              <a:gd name="connsiteY174" fmla="*/ 4931693 h 6673820"/>
              <a:gd name="connsiteX175" fmla="*/ 8199264 w 11748700"/>
              <a:gd name="connsiteY175" fmla="*/ 4918692 h 6673820"/>
              <a:gd name="connsiteX176" fmla="*/ 8238267 w 11748700"/>
              <a:gd name="connsiteY176" fmla="*/ 4910025 h 6673820"/>
              <a:gd name="connsiteX177" fmla="*/ 8298938 w 11748700"/>
              <a:gd name="connsiteY177" fmla="*/ 4875355 h 6673820"/>
              <a:gd name="connsiteX178" fmla="*/ 8320606 w 11748700"/>
              <a:gd name="connsiteY178" fmla="*/ 4866688 h 6673820"/>
              <a:gd name="connsiteX179" fmla="*/ 8342275 w 11748700"/>
              <a:gd name="connsiteY179" fmla="*/ 4853687 h 6673820"/>
              <a:gd name="connsiteX180" fmla="*/ 8411613 w 11748700"/>
              <a:gd name="connsiteY180" fmla="*/ 4823352 h 6673820"/>
              <a:gd name="connsiteX181" fmla="*/ 8433281 w 11748700"/>
              <a:gd name="connsiteY181" fmla="*/ 4810351 h 6673820"/>
              <a:gd name="connsiteX182" fmla="*/ 8463617 w 11748700"/>
              <a:gd name="connsiteY182" fmla="*/ 4788683 h 6673820"/>
              <a:gd name="connsiteX183" fmla="*/ 8532955 w 11748700"/>
              <a:gd name="connsiteY183" fmla="*/ 4758347 h 6673820"/>
              <a:gd name="connsiteX184" fmla="*/ 8576292 w 11748700"/>
              <a:gd name="connsiteY184" fmla="*/ 4736679 h 6673820"/>
              <a:gd name="connsiteX185" fmla="*/ 8597960 w 11748700"/>
              <a:gd name="connsiteY185" fmla="*/ 4723678 h 6673820"/>
              <a:gd name="connsiteX186" fmla="*/ 8632629 w 11748700"/>
              <a:gd name="connsiteY186" fmla="*/ 4706343 h 6673820"/>
              <a:gd name="connsiteX187" fmla="*/ 8671632 w 11748700"/>
              <a:gd name="connsiteY187" fmla="*/ 4680341 h 6673820"/>
              <a:gd name="connsiteX188" fmla="*/ 8727969 w 11748700"/>
              <a:gd name="connsiteY188" fmla="*/ 4641338 h 6673820"/>
              <a:gd name="connsiteX189" fmla="*/ 8758305 w 11748700"/>
              <a:gd name="connsiteY189" fmla="*/ 4615337 h 6673820"/>
              <a:gd name="connsiteX190" fmla="*/ 8827643 w 11748700"/>
              <a:gd name="connsiteY190" fmla="*/ 4567666 h 6673820"/>
              <a:gd name="connsiteX191" fmla="*/ 8914316 w 11748700"/>
              <a:gd name="connsiteY191" fmla="*/ 4515663 h 6673820"/>
              <a:gd name="connsiteX192" fmla="*/ 8940318 w 11748700"/>
              <a:gd name="connsiteY192" fmla="*/ 4493994 h 6673820"/>
              <a:gd name="connsiteX193" fmla="*/ 8961986 w 11748700"/>
              <a:gd name="connsiteY193" fmla="*/ 4472326 h 6673820"/>
              <a:gd name="connsiteX194" fmla="*/ 9000989 w 11748700"/>
              <a:gd name="connsiteY194" fmla="*/ 4437657 h 6673820"/>
              <a:gd name="connsiteX195" fmla="*/ 9022657 w 11748700"/>
              <a:gd name="connsiteY195" fmla="*/ 4415989 h 6673820"/>
              <a:gd name="connsiteX196" fmla="*/ 9052993 w 11748700"/>
              <a:gd name="connsiteY196" fmla="*/ 4389987 h 6673820"/>
              <a:gd name="connsiteX197" fmla="*/ 9109330 w 11748700"/>
              <a:gd name="connsiteY197" fmla="*/ 4329316 h 6673820"/>
              <a:gd name="connsiteX198" fmla="*/ 9165668 w 11748700"/>
              <a:gd name="connsiteY198" fmla="*/ 4290313 h 6673820"/>
              <a:gd name="connsiteX199" fmla="*/ 9191670 w 11748700"/>
              <a:gd name="connsiteY199" fmla="*/ 4268645 h 6673820"/>
              <a:gd name="connsiteX200" fmla="*/ 9248007 w 11748700"/>
              <a:gd name="connsiteY200" fmla="*/ 4238309 h 6673820"/>
              <a:gd name="connsiteX201" fmla="*/ 9339014 w 11748700"/>
              <a:gd name="connsiteY201" fmla="*/ 4155970 h 6673820"/>
              <a:gd name="connsiteX202" fmla="*/ 9430020 w 11748700"/>
              <a:gd name="connsiteY202" fmla="*/ 4025960 h 6673820"/>
              <a:gd name="connsiteX203" fmla="*/ 9495025 w 11748700"/>
              <a:gd name="connsiteY203" fmla="*/ 3900284 h 6673820"/>
              <a:gd name="connsiteX204" fmla="*/ 9568697 w 11748700"/>
              <a:gd name="connsiteY204" fmla="*/ 3796277 h 6673820"/>
              <a:gd name="connsiteX205" fmla="*/ 9612034 w 11748700"/>
              <a:gd name="connsiteY205" fmla="*/ 3713937 h 6673820"/>
              <a:gd name="connsiteX206" fmla="*/ 9655370 w 11748700"/>
              <a:gd name="connsiteY206" fmla="*/ 3644599 h 6673820"/>
              <a:gd name="connsiteX207" fmla="*/ 9651037 w 11748700"/>
              <a:gd name="connsiteY207" fmla="*/ 3475587 h 6673820"/>
              <a:gd name="connsiteX208" fmla="*/ 9612034 w 11748700"/>
              <a:gd name="connsiteY208" fmla="*/ 3410582 h 6673820"/>
              <a:gd name="connsiteX209" fmla="*/ 9473357 w 11748700"/>
              <a:gd name="connsiteY209" fmla="*/ 3237236 h 6673820"/>
              <a:gd name="connsiteX210" fmla="*/ 9399685 w 11748700"/>
              <a:gd name="connsiteY210" fmla="*/ 3176565 h 6673820"/>
              <a:gd name="connsiteX211" fmla="*/ 9347681 w 11748700"/>
              <a:gd name="connsiteY211" fmla="*/ 3128895 h 6673820"/>
              <a:gd name="connsiteX212" fmla="*/ 9217672 w 11748700"/>
              <a:gd name="connsiteY212" fmla="*/ 3042222 h 6673820"/>
              <a:gd name="connsiteX213" fmla="*/ 9083329 w 11748700"/>
              <a:gd name="connsiteY213" fmla="*/ 2968550 h 6673820"/>
              <a:gd name="connsiteX214" fmla="*/ 8983655 w 11748700"/>
              <a:gd name="connsiteY214" fmla="*/ 2933881 h 6673820"/>
              <a:gd name="connsiteX215" fmla="*/ 8831977 w 11748700"/>
              <a:gd name="connsiteY215" fmla="*/ 2873210 h 6673820"/>
              <a:gd name="connsiteX216" fmla="*/ 8680299 w 11748700"/>
              <a:gd name="connsiteY216" fmla="*/ 2803871 h 6673820"/>
              <a:gd name="connsiteX217" fmla="*/ 8567624 w 11748700"/>
              <a:gd name="connsiteY217" fmla="*/ 2773536 h 6673820"/>
              <a:gd name="connsiteX218" fmla="*/ 8446282 w 11748700"/>
              <a:gd name="connsiteY218" fmla="*/ 2730199 h 6673820"/>
              <a:gd name="connsiteX219" fmla="*/ 8242601 w 11748700"/>
              <a:gd name="connsiteY219" fmla="*/ 2673862 h 6673820"/>
              <a:gd name="connsiteX220" fmla="*/ 7917577 w 11748700"/>
              <a:gd name="connsiteY220" fmla="*/ 2561187 h 6673820"/>
              <a:gd name="connsiteX221" fmla="*/ 7683560 w 11748700"/>
              <a:gd name="connsiteY221" fmla="*/ 2496182 h 6673820"/>
              <a:gd name="connsiteX222" fmla="*/ 7302199 w 11748700"/>
              <a:gd name="connsiteY222" fmla="*/ 2379173 h 6673820"/>
              <a:gd name="connsiteX223" fmla="*/ 6920838 w 11748700"/>
              <a:gd name="connsiteY223" fmla="*/ 2322836 h 6673820"/>
              <a:gd name="connsiteX224" fmla="*/ 6799495 w 11748700"/>
              <a:gd name="connsiteY224" fmla="*/ 2288167 h 6673820"/>
              <a:gd name="connsiteX225" fmla="*/ 6730157 w 11748700"/>
              <a:gd name="connsiteY225" fmla="*/ 2279500 h 6673820"/>
              <a:gd name="connsiteX226" fmla="*/ 6630483 w 11748700"/>
              <a:gd name="connsiteY226" fmla="*/ 2262165 h 6673820"/>
              <a:gd name="connsiteX227" fmla="*/ 6582813 w 11748700"/>
              <a:gd name="connsiteY227" fmla="*/ 2249164 h 6673820"/>
              <a:gd name="connsiteX228" fmla="*/ 6478805 w 11748700"/>
              <a:gd name="connsiteY228" fmla="*/ 2240497 h 6673820"/>
              <a:gd name="connsiteX229" fmla="*/ 5997770 w 11748700"/>
              <a:gd name="connsiteY229" fmla="*/ 2227496 h 6673820"/>
              <a:gd name="connsiteX230" fmla="*/ 5183044 w 11748700"/>
              <a:gd name="connsiteY230" fmla="*/ 2223162 h 6673820"/>
              <a:gd name="connsiteX231" fmla="*/ 4593668 w 11748700"/>
              <a:gd name="connsiteY231" fmla="*/ 2201494 h 6673820"/>
              <a:gd name="connsiteX232" fmla="*/ 4467992 w 11748700"/>
              <a:gd name="connsiteY232" fmla="*/ 2188493 h 6673820"/>
              <a:gd name="connsiteX233" fmla="*/ 4277311 w 11748700"/>
              <a:gd name="connsiteY233" fmla="*/ 2171158 h 6673820"/>
              <a:gd name="connsiteX234" fmla="*/ 4207973 w 11748700"/>
              <a:gd name="connsiteY234" fmla="*/ 2162491 h 6673820"/>
              <a:gd name="connsiteX235" fmla="*/ 4168970 w 11748700"/>
              <a:gd name="connsiteY235" fmla="*/ 2153824 h 6673820"/>
              <a:gd name="connsiteX236" fmla="*/ 3722604 w 11748700"/>
              <a:gd name="connsiteY236" fmla="*/ 2145156 h 6673820"/>
              <a:gd name="connsiteX237" fmla="*/ 3627264 w 11748700"/>
              <a:gd name="connsiteY237" fmla="*/ 2136489 h 6673820"/>
              <a:gd name="connsiteX238" fmla="*/ 3592595 w 11748700"/>
              <a:gd name="connsiteY238" fmla="*/ 2123488 h 6673820"/>
              <a:gd name="connsiteX239" fmla="*/ 3471253 w 11748700"/>
              <a:gd name="connsiteY239" fmla="*/ 2101820 h 6673820"/>
              <a:gd name="connsiteX240" fmla="*/ 3349911 w 11748700"/>
              <a:gd name="connsiteY240" fmla="*/ 2054150 h 6673820"/>
              <a:gd name="connsiteX241" fmla="*/ 3228568 w 11748700"/>
              <a:gd name="connsiteY241" fmla="*/ 2006480 h 6673820"/>
              <a:gd name="connsiteX242" fmla="*/ 3206900 w 11748700"/>
              <a:gd name="connsiteY242" fmla="*/ 1989145 h 6673820"/>
              <a:gd name="connsiteX243" fmla="*/ 3163564 w 11748700"/>
              <a:gd name="connsiteY243" fmla="*/ 1967477 h 6673820"/>
              <a:gd name="connsiteX244" fmla="*/ 3124561 w 11748700"/>
              <a:gd name="connsiteY244" fmla="*/ 1932808 h 6673820"/>
              <a:gd name="connsiteX245" fmla="*/ 3094225 w 11748700"/>
              <a:gd name="connsiteY245" fmla="*/ 1911139 h 6673820"/>
              <a:gd name="connsiteX246" fmla="*/ 3020553 w 11748700"/>
              <a:gd name="connsiteY246" fmla="*/ 1850468 h 6673820"/>
              <a:gd name="connsiteX247" fmla="*/ 2994551 w 11748700"/>
              <a:gd name="connsiteY247" fmla="*/ 1828800 h 6673820"/>
              <a:gd name="connsiteX248" fmla="*/ 2977217 w 11748700"/>
              <a:gd name="connsiteY248" fmla="*/ 1807132 h 6673820"/>
              <a:gd name="connsiteX249" fmla="*/ 2964216 w 11748700"/>
              <a:gd name="connsiteY249" fmla="*/ 1794131 h 6673820"/>
              <a:gd name="connsiteX250" fmla="*/ 2951215 w 11748700"/>
              <a:gd name="connsiteY250" fmla="*/ 1768129 h 6673820"/>
              <a:gd name="connsiteX251" fmla="*/ 2933880 w 11748700"/>
              <a:gd name="connsiteY251" fmla="*/ 1746461 h 6673820"/>
              <a:gd name="connsiteX252" fmla="*/ 2916546 w 11748700"/>
              <a:gd name="connsiteY252" fmla="*/ 1720459 h 6673820"/>
              <a:gd name="connsiteX253" fmla="*/ 2899211 w 11748700"/>
              <a:gd name="connsiteY253" fmla="*/ 1703124 h 6673820"/>
              <a:gd name="connsiteX254" fmla="*/ 2890544 w 11748700"/>
              <a:gd name="connsiteY254" fmla="*/ 1690123 h 6673820"/>
              <a:gd name="connsiteX255" fmla="*/ 2829873 w 11748700"/>
              <a:gd name="connsiteY255" fmla="*/ 1607784 h 6673820"/>
              <a:gd name="connsiteX256" fmla="*/ 2816872 w 11748700"/>
              <a:gd name="connsiteY256" fmla="*/ 1577448 h 6673820"/>
              <a:gd name="connsiteX257" fmla="*/ 2812538 w 11748700"/>
              <a:gd name="connsiteY257" fmla="*/ 1542779 h 6673820"/>
              <a:gd name="connsiteX258" fmla="*/ 2808204 w 11748700"/>
              <a:gd name="connsiteY258" fmla="*/ 1430104 h 6673820"/>
              <a:gd name="connsiteX259" fmla="*/ 2799537 w 11748700"/>
              <a:gd name="connsiteY259" fmla="*/ 1391101 h 6673820"/>
              <a:gd name="connsiteX260" fmla="*/ 2795203 w 11748700"/>
              <a:gd name="connsiteY260" fmla="*/ 1343431 h 6673820"/>
              <a:gd name="connsiteX261" fmla="*/ 2786536 w 11748700"/>
              <a:gd name="connsiteY261" fmla="*/ 1300095 h 6673820"/>
              <a:gd name="connsiteX262" fmla="*/ 2773535 w 11748700"/>
              <a:gd name="connsiteY262" fmla="*/ 1152751 h 6673820"/>
              <a:gd name="connsiteX263" fmla="*/ 2769202 w 11748700"/>
              <a:gd name="connsiteY263" fmla="*/ 1135416 h 6673820"/>
              <a:gd name="connsiteX264" fmla="*/ 2777869 w 11748700"/>
              <a:gd name="connsiteY264" fmla="*/ 996739 h 6673820"/>
              <a:gd name="connsiteX265" fmla="*/ 2786536 w 11748700"/>
              <a:gd name="connsiteY265" fmla="*/ 966404 h 6673820"/>
              <a:gd name="connsiteX266" fmla="*/ 2812538 w 11748700"/>
              <a:gd name="connsiteY266" fmla="*/ 905733 h 6673820"/>
              <a:gd name="connsiteX267" fmla="*/ 2847207 w 11748700"/>
              <a:gd name="connsiteY267" fmla="*/ 862396 h 6673820"/>
              <a:gd name="connsiteX268" fmla="*/ 2864542 w 11748700"/>
              <a:gd name="connsiteY268" fmla="*/ 840728 h 6673820"/>
              <a:gd name="connsiteX269" fmla="*/ 2881876 w 11748700"/>
              <a:gd name="connsiteY269" fmla="*/ 827727 h 6673820"/>
              <a:gd name="connsiteX270" fmla="*/ 2894877 w 11748700"/>
              <a:gd name="connsiteY270" fmla="*/ 819060 h 6673820"/>
              <a:gd name="connsiteX271" fmla="*/ 2912212 w 11748700"/>
              <a:gd name="connsiteY271" fmla="*/ 801725 h 6673820"/>
              <a:gd name="connsiteX272" fmla="*/ 3003219 w 11748700"/>
              <a:gd name="connsiteY272" fmla="*/ 775723 h 6673820"/>
              <a:gd name="connsiteX273" fmla="*/ 3115893 w 11748700"/>
              <a:gd name="connsiteY273" fmla="*/ 749721 h 6673820"/>
              <a:gd name="connsiteX274" fmla="*/ 3137562 w 11748700"/>
              <a:gd name="connsiteY274" fmla="*/ 741054 h 6673820"/>
              <a:gd name="connsiteX275" fmla="*/ 3163564 w 11748700"/>
              <a:gd name="connsiteY275" fmla="*/ 732387 h 6673820"/>
              <a:gd name="connsiteX276" fmla="*/ 3219901 w 11748700"/>
              <a:gd name="connsiteY276" fmla="*/ 702051 h 6673820"/>
              <a:gd name="connsiteX277" fmla="*/ 3237236 w 11748700"/>
              <a:gd name="connsiteY277" fmla="*/ 689050 h 6673820"/>
              <a:gd name="connsiteX278" fmla="*/ 3293573 w 11748700"/>
              <a:gd name="connsiteY278" fmla="*/ 663048 h 6673820"/>
              <a:gd name="connsiteX279" fmla="*/ 3323909 w 11748700"/>
              <a:gd name="connsiteY279" fmla="*/ 650047 h 6673820"/>
              <a:gd name="connsiteX280" fmla="*/ 3362911 w 11748700"/>
              <a:gd name="connsiteY280" fmla="*/ 641380 h 6673820"/>
              <a:gd name="connsiteX281" fmla="*/ 3488587 w 11748700"/>
              <a:gd name="connsiteY281" fmla="*/ 619712 h 6673820"/>
              <a:gd name="connsiteX282" fmla="*/ 3644599 w 11748700"/>
              <a:gd name="connsiteY282" fmla="*/ 598044 h 6673820"/>
              <a:gd name="connsiteX283" fmla="*/ 3731272 w 11748700"/>
              <a:gd name="connsiteY283" fmla="*/ 589376 h 6673820"/>
              <a:gd name="connsiteX284" fmla="*/ 3809277 w 11748700"/>
              <a:gd name="connsiteY284" fmla="*/ 576375 h 6673820"/>
              <a:gd name="connsiteX285" fmla="*/ 3891617 w 11748700"/>
              <a:gd name="connsiteY285" fmla="*/ 567708 h 6673820"/>
              <a:gd name="connsiteX286" fmla="*/ 4359651 w 11748700"/>
              <a:gd name="connsiteY286" fmla="*/ 533039 h 6673820"/>
              <a:gd name="connsiteX287" fmla="*/ 4428989 w 11748700"/>
              <a:gd name="connsiteY287" fmla="*/ 520038 h 6673820"/>
              <a:gd name="connsiteX288" fmla="*/ 4554665 w 11748700"/>
              <a:gd name="connsiteY288" fmla="*/ 507037 h 6673820"/>
              <a:gd name="connsiteX289" fmla="*/ 4654339 w 11748700"/>
              <a:gd name="connsiteY289" fmla="*/ 485369 h 6673820"/>
              <a:gd name="connsiteX290" fmla="*/ 4758347 w 11748700"/>
              <a:gd name="connsiteY290" fmla="*/ 437699 h 6673820"/>
              <a:gd name="connsiteX291" fmla="*/ 4888356 w 11748700"/>
              <a:gd name="connsiteY291" fmla="*/ 416030 h 6673820"/>
              <a:gd name="connsiteX292" fmla="*/ 5105039 w 11748700"/>
              <a:gd name="connsiteY292" fmla="*/ 364027 h 6673820"/>
              <a:gd name="connsiteX293" fmla="*/ 5209046 w 11748700"/>
              <a:gd name="connsiteY293" fmla="*/ 351026 h 6673820"/>
              <a:gd name="connsiteX294" fmla="*/ 5386726 w 11748700"/>
              <a:gd name="connsiteY294" fmla="*/ 329357 h 6673820"/>
              <a:gd name="connsiteX295" fmla="*/ 5560072 w 11748700"/>
              <a:gd name="connsiteY295" fmla="*/ 320690 h 6673820"/>
              <a:gd name="connsiteX296" fmla="*/ 5742085 w 11748700"/>
              <a:gd name="connsiteY296" fmla="*/ 312023 h 6673820"/>
              <a:gd name="connsiteX297" fmla="*/ 5958767 w 11748700"/>
              <a:gd name="connsiteY297" fmla="*/ 307689 h 6673820"/>
              <a:gd name="connsiteX298" fmla="*/ 6114779 w 11748700"/>
              <a:gd name="connsiteY298" fmla="*/ 303355 h 6673820"/>
              <a:gd name="connsiteX299" fmla="*/ 6270790 w 11748700"/>
              <a:gd name="connsiteY299" fmla="*/ 281687 h 6673820"/>
              <a:gd name="connsiteX300" fmla="*/ 6392132 w 11748700"/>
              <a:gd name="connsiteY300" fmla="*/ 268686 h 6673820"/>
              <a:gd name="connsiteX301" fmla="*/ 6695488 w 11748700"/>
              <a:gd name="connsiteY301" fmla="*/ 260019 h 6673820"/>
              <a:gd name="connsiteX302" fmla="*/ 6764826 w 11748700"/>
              <a:gd name="connsiteY302" fmla="*/ 251352 h 6673820"/>
              <a:gd name="connsiteX303" fmla="*/ 6907837 w 11748700"/>
              <a:gd name="connsiteY303" fmla="*/ 238351 h 6673820"/>
              <a:gd name="connsiteX304" fmla="*/ 6959840 w 11748700"/>
              <a:gd name="connsiteY304" fmla="*/ 229683 h 6673820"/>
              <a:gd name="connsiteX305" fmla="*/ 6998843 w 11748700"/>
              <a:gd name="connsiteY305" fmla="*/ 212349 h 6673820"/>
              <a:gd name="connsiteX306" fmla="*/ 7115852 w 11748700"/>
              <a:gd name="connsiteY306" fmla="*/ 199348 h 6673820"/>
              <a:gd name="connsiteX307" fmla="*/ 7159188 w 11748700"/>
              <a:gd name="connsiteY307" fmla="*/ 186347 h 6673820"/>
              <a:gd name="connsiteX308" fmla="*/ 7189524 w 11748700"/>
              <a:gd name="connsiteY308" fmla="*/ 182013 h 6673820"/>
              <a:gd name="connsiteX309" fmla="*/ 7380204 w 11748700"/>
              <a:gd name="connsiteY309" fmla="*/ 173346 h 6673820"/>
              <a:gd name="connsiteX310" fmla="*/ 7440875 w 11748700"/>
              <a:gd name="connsiteY310" fmla="*/ 164679 h 6673820"/>
              <a:gd name="connsiteX311" fmla="*/ 7466877 w 11748700"/>
              <a:gd name="connsiteY311" fmla="*/ 156011 h 6673820"/>
              <a:gd name="connsiteX312" fmla="*/ 7514548 w 11748700"/>
              <a:gd name="connsiteY312" fmla="*/ 143010 h 6673820"/>
              <a:gd name="connsiteX313" fmla="*/ 7527548 w 11748700"/>
              <a:gd name="connsiteY313" fmla="*/ 134343 h 6673820"/>
              <a:gd name="connsiteX314" fmla="*/ 7570885 w 11748700"/>
              <a:gd name="connsiteY314" fmla="*/ 121342 h 6673820"/>
              <a:gd name="connsiteX315" fmla="*/ 7609888 w 11748700"/>
              <a:gd name="connsiteY315" fmla="*/ 104008 h 6673820"/>
              <a:gd name="connsiteX316" fmla="*/ 7726896 w 11748700"/>
              <a:gd name="connsiteY316" fmla="*/ 82339 h 6673820"/>
              <a:gd name="connsiteX317" fmla="*/ 7752898 w 11748700"/>
              <a:gd name="connsiteY317" fmla="*/ 78006 h 6673820"/>
              <a:gd name="connsiteX318" fmla="*/ 7787567 w 11748700"/>
              <a:gd name="connsiteY318" fmla="*/ 73672 h 6673820"/>
              <a:gd name="connsiteX319" fmla="*/ 7804902 w 11748700"/>
              <a:gd name="connsiteY319" fmla="*/ 69338 h 6673820"/>
              <a:gd name="connsiteX320" fmla="*/ 7913243 w 11748700"/>
              <a:gd name="connsiteY320" fmla="*/ 65005 h 6673820"/>
              <a:gd name="connsiteX321" fmla="*/ 8021584 w 11748700"/>
              <a:gd name="connsiteY321" fmla="*/ 47670 h 6673820"/>
              <a:gd name="connsiteX322" fmla="*/ 8064921 w 11748700"/>
              <a:gd name="connsiteY322" fmla="*/ 34669 h 6673820"/>
              <a:gd name="connsiteX323" fmla="*/ 8099590 w 11748700"/>
              <a:gd name="connsiteY323" fmla="*/ 21668 h 6673820"/>
              <a:gd name="connsiteX324" fmla="*/ 8121258 w 11748700"/>
              <a:gd name="connsiteY324" fmla="*/ 13001 h 6673820"/>
              <a:gd name="connsiteX325" fmla="*/ 8134259 w 11748700"/>
              <a:gd name="connsiteY325" fmla="*/ 8667 h 6673820"/>
              <a:gd name="connsiteX326" fmla="*/ 8155928 w 11748700"/>
              <a:gd name="connsiteY326" fmla="*/ 0 h 6673820"/>
              <a:gd name="connsiteX327" fmla="*/ 8216599 w 11748700"/>
              <a:gd name="connsiteY327" fmla="*/ 4334 h 6673820"/>
              <a:gd name="connsiteX328" fmla="*/ 8238267 w 11748700"/>
              <a:gd name="connsiteY328" fmla="*/ 13001 h 6673820"/>
              <a:gd name="connsiteX329" fmla="*/ 8272936 w 11748700"/>
              <a:gd name="connsiteY329" fmla="*/ 17335 h 6673820"/>
              <a:gd name="connsiteX330" fmla="*/ 8303272 w 11748700"/>
              <a:gd name="connsiteY330" fmla="*/ 30336 h 6673820"/>
              <a:gd name="connsiteX331" fmla="*/ 8337941 w 11748700"/>
              <a:gd name="connsiteY331" fmla="*/ 34669 h 6673820"/>
              <a:gd name="connsiteX332" fmla="*/ 8476618 w 11748700"/>
              <a:gd name="connsiteY332" fmla="*/ 43337 h 6673820"/>
              <a:gd name="connsiteX333" fmla="*/ 8576292 w 11748700"/>
              <a:gd name="connsiteY333" fmla="*/ 47670 h 6673820"/>
              <a:gd name="connsiteX334" fmla="*/ 8671632 w 11748700"/>
              <a:gd name="connsiteY334" fmla="*/ 69338 h 6673820"/>
              <a:gd name="connsiteX335" fmla="*/ 8762639 w 11748700"/>
              <a:gd name="connsiteY335" fmla="*/ 78006 h 6673820"/>
              <a:gd name="connsiteX336" fmla="*/ 8892648 w 11748700"/>
              <a:gd name="connsiteY336" fmla="*/ 104008 h 6673820"/>
              <a:gd name="connsiteX337" fmla="*/ 8948985 w 11748700"/>
              <a:gd name="connsiteY337" fmla="*/ 117009 h 6673820"/>
              <a:gd name="connsiteX338" fmla="*/ 9187336 w 11748700"/>
              <a:gd name="connsiteY338" fmla="*/ 156011 h 6673820"/>
              <a:gd name="connsiteX339" fmla="*/ 9282676 w 11748700"/>
              <a:gd name="connsiteY339" fmla="*/ 173346 h 6673820"/>
              <a:gd name="connsiteX340" fmla="*/ 9404019 w 11748700"/>
              <a:gd name="connsiteY340" fmla="*/ 186347 h 6673820"/>
              <a:gd name="connsiteX341" fmla="*/ 9464690 w 11748700"/>
              <a:gd name="connsiteY341" fmla="*/ 195014 h 6673820"/>
              <a:gd name="connsiteX342" fmla="*/ 9698707 w 11748700"/>
              <a:gd name="connsiteY342" fmla="*/ 216683 h 6673820"/>
              <a:gd name="connsiteX343" fmla="*/ 9785380 w 11748700"/>
              <a:gd name="connsiteY343" fmla="*/ 229683 h 6673820"/>
              <a:gd name="connsiteX344" fmla="*/ 9885054 w 11748700"/>
              <a:gd name="connsiteY344" fmla="*/ 251352 h 6673820"/>
              <a:gd name="connsiteX345" fmla="*/ 9958726 w 11748700"/>
              <a:gd name="connsiteY345" fmla="*/ 255685 h 6673820"/>
              <a:gd name="connsiteX346" fmla="*/ 10114737 w 11748700"/>
              <a:gd name="connsiteY346" fmla="*/ 260019 h 6673820"/>
              <a:gd name="connsiteX347" fmla="*/ 10205744 w 11748700"/>
              <a:gd name="connsiteY347" fmla="*/ 273020 h 6673820"/>
              <a:gd name="connsiteX348" fmla="*/ 10357421 w 11748700"/>
              <a:gd name="connsiteY348" fmla="*/ 281687 h 6673820"/>
              <a:gd name="connsiteX349" fmla="*/ 10405092 w 11748700"/>
              <a:gd name="connsiteY349" fmla="*/ 286021 h 6673820"/>
              <a:gd name="connsiteX350" fmla="*/ 10452762 w 11748700"/>
              <a:gd name="connsiteY350" fmla="*/ 299022 h 6673820"/>
              <a:gd name="connsiteX351" fmla="*/ 10483097 w 11748700"/>
              <a:gd name="connsiteY351" fmla="*/ 303355 h 6673820"/>
              <a:gd name="connsiteX352" fmla="*/ 10552436 w 11748700"/>
              <a:gd name="connsiteY352" fmla="*/ 312023 h 6673820"/>
              <a:gd name="connsiteX353" fmla="*/ 10634775 w 11748700"/>
              <a:gd name="connsiteY353" fmla="*/ 333691 h 6673820"/>
              <a:gd name="connsiteX354" fmla="*/ 10717114 w 11748700"/>
              <a:gd name="connsiteY354" fmla="*/ 342358 h 6673820"/>
              <a:gd name="connsiteX355" fmla="*/ 10773452 w 11748700"/>
              <a:gd name="connsiteY355" fmla="*/ 364027 h 6673820"/>
              <a:gd name="connsiteX356" fmla="*/ 10842790 w 11748700"/>
              <a:gd name="connsiteY356" fmla="*/ 385695 h 6673820"/>
              <a:gd name="connsiteX357" fmla="*/ 10903461 w 11748700"/>
              <a:gd name="connsiteY357" fmla="*/ 390028 h 6673820"/>
              <a:gd name="connsiteX358" fmla="*/ 10981467 w 11748700"/>
              <a:gd name="connsiteY358" fmla="*/ 424698 h 6673820"/>
              <a:gd name="connsiteX359" fmla="*/ 11050805 w 11748700"/>
              <a:gd name="connsiteY359" fmla="*/ 442032 h 6673820"/>
              <a:gd name="connsiteX360" fmla="*/ 11133145 w 11748700"/>
              <a:gd name="connsiteY360" fmla="*/ 476701 h 6673820"/>
              <a:gd name="connsiteX361" fmla="*/ 11154813 w 11748700"/>
              <a:gd name="connsiteY361" fmla="*/ 485369 h 6673820"/>
              <a:gd name="connsiteX362" fmla="*/ 11232819 w 11748700"/>
              <a:gd name="connsiteY362" fmla="*/ 533039 h 6673820"/>
              <a:gd name="connsiteX363" fmla="*/ 11258820 w 11748700"/>
              <a:gd name="connsiteY363" fmla="*/ 554707 h 6673820"/>
              <a:gd name="connsiteX364" fmla="*/ 11328159 w 11748700"/>
              <a:gd name="connsiteY364" fmla="*/ 645714 h 6673820"/>
              <a:gd name="connsiteX365" fmla="*/ 11371495 w 11748700"/>
              <a:gd name="connsiteY365" fmla="*/ 754055 h 6673820"/>
              <a:gd name="connsiteX366" fmla="*/ 11397497 w 11748700"/>
              <a:gd name="connsiteY366" fmla="*/ 806059 h 6673820"/>
              <a:gd name="connsiteX367" fmla="*/ 11427833 w 11748700"/>
              <a:gd name="connsiteY367" fmla="*/ 931735 h 6673820"/>
              <a:gd name="connsiteX368" fmla="*/ 11458168 w 11748700"/>
              <a:gd name="connsiteY368" fmla="*/ 1014074 h 6673820"/>
              <a:gd name="connsiteX369" fmla="*/ 11462502 w 11748700"/>
              <a:gd name="connsiteY369" fmla="*/ 1087746 h 6673820"/>
              <a:gd name="connsiteX370" fmla="*/ 11475503 w 11748700"/>
              <a:gd name="connsiteY370" fmla="*/ 1126749 h 6673820"/>
              <a:gd name="connsiteX371" fmla="*/ 11488504 w 11748700"/>
              <a:gd name="connsiteY371" fmla="*/ 1330430 h 6673820"/>
              <a:gd name="connsiteX372" fmla="*/ 11523173 w 11748700"/>
              <a:gd name="connsiteY372" fmla="*/ 1677122 h 6673820"/>
              <a:gd name="connsiteX373" fmla="*/ 11518839 w 11748700"/>
              <a:gd name="connsiteY373" fmla="*/ 1954476 h 6673820"/>
              <a:gd name="connsiteX374" fmla="*/ 11510172 w 11748700"/>
              <a:gd name="connsiteY374" fmla="*/ 2084485 h 6673820"/>
              <a:gd name="connsiteX375" fmla="*/ 11518839 w 11748700"/>
              <a:gd name="connsiteY375" fmla="*/ 2283833 h 6673820"/>
              <a:gd name="connsiteX376" fmla="*/ 11583844 w 11748700"/>
              <a:gd name="connsiteY376" fmla="*/ 2379173 h 6673820"/>
              <a:gd name="connsiteX377" fmla="*/ 11605512 w 11748700"/>
              <a:gd name="connsiteY377" fmla="*/ 2439845 h 6673820"/>
              <a:gd name="connsiteX378" fmla="*/ 11609846 w 11748700"/>
              <a:gd name="connsiteY378" fmla="*/ 2487515 h 6673820"/>
              <a:gd name="connsiteX379" fmla="*/ 11622847 w 11748700"/>
              <a:gd name="connsiteY379" fmla="*/ 2556853 h 6673820"/>
              <a:gd name="connsiteX380" fmla="*/ 11618513 w 11748700"/>
              <a:gd name="connsiteY380" fmla="*/ 2786537 h 6673820"/>
              <a:gd name="connsiteX381" fmla="*/ 11614180 w 11748700"/>
              <a:gd name="connsiteY381" fmla="*/ 3089892 h 6673820"/>
              <a:gd name="connsiteX382" fmla="*/ 11596845 w 11748700"/>
              <a:gd name="connsiteY382" fmla="*/ 3211234 h 6673820"/>
              <a:gd name="connsiteX383" fmla="*/ 11583844 w 11748700"/>
              <a:gd name="connsiteY383" fmla="*/ 3328243 h 6673820"/>
              <a:gd name="connsiteX384" fmla="*/ 11575177 w 11748700"/>
              <a:gd name="connsiteY384" fmla="*/ 3423583 h 6673820"/>
              <a:gd name="connsiteX385" fmla="*/ 11562176 w 11748700"/>
              <a:gd name="connsiteY385" fmla="*/ 3666267 h 6673820"/>
              <a:gd name="connsiteX386" fmla="*/ 11575177 w 11748700"/>
              <a:gd name="connsiteY386" fmla="*/ 4025960 h 6673820"/>
              <a:gd name="connsiteX387" fmla="*/ 11592511 w 11748700"/>
              <a:gd name="connsiteY387" fmla="*/ 4108300 h 6673820"/>
              <a:gd name="connsiteX388" fmla="*/ 11631514 w 11748700"/>
              <a:gd name="connsiteY388" fmla="*/ 4333649 h 6673820"/>
              <a:gd name="connsiteX389" fmla="*/ 11653183 w 11748700"/>
              <a:gd name="connsiteY389" fmla="*/ 4411655 h 6673820"/>
              <a:gd name="connsiteX390" fmla="*/ 11666184 w 11748700"/>
              <a:gd name="connsiteY390" fmla="*/ 4498328 h 6673820"/>
              <a:gd name="connsiteX391" fmla="*/ 11674851 w 11748700"/>
              <a:gd name="connsiteY391" fmla="*/ 4541664 h 6673820"/>
              <a:gd name="connsiteX392" fmla="*/ 11687852 w 11748700"/>
              <a:gd name="connsiteY392" fmla="*/ 4658673 h 6673820"/>
              <a:gd name="connsiteX393" fmla="*/ 11692185 w 11748700"/>
              <a:gd name="connsiteY393" fmla="*/ 4715010 h 6673820"/>
              <a:gd name="connsiteX394" fmla="*/ 11700853 w 11748700"/>
              <a:gd name="connsiteY394" fmla="*/ 4771348 h 6673820"/>
              <a:gd name="connsiteX395" fmla="*/ 11709520 w 11748700"/>
              <a:gd name="connsiteY395" fmla="*/ 4923026 h 6673820"/>
              <a:gd name="connsiteX396" fmla="*/ 11718187 w 11748700"/>
              <a:gd name="connsiteY396" fmla="*/ 4983697 h 6673820"/>
              <a:gd name="connsiteX397" fmla="*/ 11726855 w 11748700"/>
              <a:gd name="connsiteY397" fmla="*/ 5079037 h 6673820"/>
              <a:gd name="connsiteX398" fmla="*/ 11731188 w 11748700"/>
              <a:gd name="connsiteY398" fmla="*/ 5105039 h 6673820"/>
              <a:gd name="connsiteX399" fmla="*/ 11744189 w 11748700"/>
              <a:gd name="connsiteY399" fmla="*/ 5230715 h 6673820"/>
              <a:gd name="connsiteX400" fmla="*/ 11726855 w 11748700"/>
              <a:gd name="connsiteY400" fmla="*/ 5690082 h 6673820"/>
              <a:gd name="connsiteX401" fmla="*/ 11687852 w 11748700"/>
              <a:gd name="connsiteY401" fmla="*/ 5785422 h 6673820"/>
              <a:gd name="connsiteX402" fmla="*/ 11670517 w 11748700"/>
              <a:gd name="connsiteY402" fmla="*/ 5815757 h 6673820"/>
              <a:gd name="connsiteX403" fmla="*/ 11601179 w 11748700"/>
              <a:gd name="connsiteY403" fmla="*/ 5859094 h 6673820"/>
              <a:gd name="connsiteX404" fmla="*/ 11458168 w 11748700"/>
              <a:gd name="connsiteY404" fmla="*/ 5919765 h 6673820"/>
              <a:gd name="connsiteX405" fmla="*/ 11401831 w 11748700"/>
              <a:gd name="connsiteY405" fmla="*/ 5963101 h 6673820"/>
              <a:gd name="connsiteX406" fmla="*/ 11297823 w 11748700"/>
              <a:gd name="connsiteY406" fmla="*/ 6032440 h 6673820"/>
              <a:gd name="connsiteX407" fmla="*/ 11258820 w 11748700"/>
              <a:gd name="connsiteY407" fmla="*/ 6075776 h 6673820"/>
              <a:gd name="connsiteX408" fmla="*/ 11198149 w 11748700"/>
              <a:gd name="connsiteY408" fmla="*/ 6123446 h 6673820"/>
              <a:gd name="connsiteX409" fmla="*/ 11098475 w 11748700"/>
              <a:gd name="connsiteY409" fmla="*/ 6210119 h 6673820"/>
              <a:gd name="connsiteX410" fmla="*/ 10942464 w 11748700"/>
              <a:gd name="connsiteY410" fmla="*/ 6327128 h 6673820"/>
              <a:gd name="connsiteX411" fmla="*/ 10634775 w 11748700"/>
              <a:gd name="connsiteY411" fmla="*/ 6461471 h 6673820"/>
              <a:gd name="connsiteX412" fmla="*/ 10461429 w 11748700"/>
              <a:gd name="connsiteY412" fmla="*/ 6478806 h 6673820"/>
              <a:gd name="connsiteX413" fmla="*/ 10041065 w 11748700"/>
              <a:gd name="connsiteY413" fmla="*/ 6487473 h 6673820"/>
              <a:gd name="connsiteX414" fmla="*/ 9967393 w 11748700"/>
              <a:gd name="connsiteY414" fmla="*/ 6491807 h 6673820"/>
              <a:gd name="connsiteX415" fmla="*/ 9885054 w 11748700"/>
              <a:gd name="connsiteY415" fmla="*/ 6509141 h 6673820"/>
              <a:gd name="connsiteX416" fmla="*/ 9798381 w 11748700"/>
              <a:gd name="connsiteY416" fmla="*/ 6522142 h 6673820"/>
              <a:gd name="connsiteX417" fmla="*/ 9681372 w 11748700"/>
              <a:gd name="connsiteY417" fmla="*/ 6548144 h 6673820"/>
              <a:gd name="connsiteX418" fmla="*/ 9486358 w 11748700"/>
              <a:gd name="connsiteY418" fmla="*/ 6574146 h 6673820"/>
              <a:gd name="connsiteX419" fmla="*/ 9278343 w 11748700"/>
              <a:gd name="connsiteY419" fmla="*/ 6613149 h 6673820"/>
              <a:gd name="connsiteX420" fmla="*/ 9209004 w 11748700"/>
              <a:gd name="connsiteY420" fmla="*/ 6630483 h 6673820"/>
              <a:gd name="connsiteX421" fmla="*/ 8775639 w 11748700"/>
              <a:gd name="connsiteY421" fmla="*/ 6647818 h 6673820"/>
              <a:gd name="connsiteX422" fmla="*/ 8463617 w 11748700"/>
              <a:gd name="connsiteY422" fmla="*/ 6656485 h 6673820"/>
              <a:gd name="connsiteX423" fmla="*/ 8368276 w 11748700"/>
              <a:gd name="connsiteY423" fmla="*/ 6660819 h 6673820"/>
              <a:gd name="connsiteX424" fmla="*/ 8216599 w 11748700"/>
              <a:gd name="connsiteY424" fmla="*/ 6665153 h 6673820"/>
              <a:gd name="connsiteX425" fmla="*/ 7848239 w 11748700"/>
              <a:gd name="connsiteY425" fmla="*/ 6656485 h 6673820"/>
              <a:gd name="connsiteX426" fmla="*/ 7800568 w 11748700"/>
              <a:gd name="connsiteY426" fmla="*/ 6652152 h 6673820"/>
              <a:gd name="connsiteX427" fmla="*/ 7748565 w 11748700"/>
              <a:gd name="connsiteY427" fmla="*/ 6643484 h 6673820"/>
              <a:gd name="connsiteX428" fmla="*/ 7614221 w 11748700"/>
              <a:gd name="connsiteY428" fmla="*/ 6634817 h 6673820"/>
              <a:gd name="connsiteX429" fmla="*/ 7432208 w 11748700"/>
              <a:gd name="connsiteY429" fmla="*/ 6600148 h 6673820"/>
              <a:gd name="connsiteX430" fmla="*/ 7319533 w 11748700"/>
              <a:gd name="connsiteY430" fmla="*/ 6574146 h 6673820"/>
              <a:gd name="connsiteX431" fmla="*/ 7276197 w 11748700"/>
              <a:gd name="connsiteY431" fmla="*/ 6569812 h 6673820"/>
              <a:gd name="connsiteX432" fmla="*/ 7011844 w 11748700"/>
              <a:gd name="connsiteY432" fmla="*/ 6548144 h 6673820"/>
              <a:gd name="connsiteX433" fmla="*/ 6925171 w 11748700"/>
              <a:gd name="connsiteY433" fmla="*/ 6565479 h 6673820"/>
              <a:gd name="connsiteX434" fmla="*/ 6912170 w 11748700"/>
              <a:gd name="connsiteY434" fmla="*/ 6569812 h 6673820"/>
              <a:gd name="connsiteX435" fmla="*/ 6890502 w 11748700"/>
              <a:gd name="connsiteY435" fmla="*/ 6582813 h 6673820"/>
              <a:gd name="connsiteX436" fmla="*/ 6795162 w 11748700"/>
              <a:gd name="connsiteY436" fmla="*/ 6634817 h 6673820"/>
              <a:gd name="connsiteX437" fmla="*/ 6691154 w 11748700"/>
              <a:gd name="connsiteY437" fmla="*/ 6643484 h 6673820"/>
              <a:gd name="connsiteX438" fmla="*/ 6617482 w 11748700"/>
              <a:gd name="connsiteY438" fmla="*/ 6656485 h 6673820"/>
              <a:gd name="connsiteX439" fmla="*/ 6582813 w 11748700"/>
              <a:gd name="connsiteY439" fmla="*/ 6665153 h 6673820"/>
              <a:gd name="connsiteX440" fmla="*/ 6548144 w 11748700"/>
              <a:gd name="connsiteY440" fmla="*/ 6669486 h 6673820"/>
              <a:gd name="connsiteX441" fmla="*/ 6517808 w 11748700"/>
              <a:gd name="connsiteY441" fmla="*/ 6673820 h 6673820"/>
              <a:gd name="connsiteX442" fmla="*/ 6015105 w 11748700"/>
              <a:gd name="connsiteY442" fmla="*/ 6669486 h 6673820"/>
              <a:gd name="connsiteX443" fmla="*/ 5915431 w 11748700"/>
              <a:gd name="connsiteY443" fmla="*/ 6647818 h 6673820"/>
              <a:gd name="connsiteX444" fmla="*/ 5538403 w 11748700"/>
              <a:gd name="connsiteY444" fmla="*/ 6652152 h 6673820"/>
              <a:gd name="connsiteX445" fmla="*/ 5196045 w 11748700"/>
              <a:gd name="connsiteY445" fmla="*/ 6634817 h 6673820"/>
              <a:gd name="connsiteX446" fmla="*/ 4489660 w 11748700"/>
              <a:gd name="connsiteY446" fmla="*/ 6608815 h 6673820"/>
              <a:gd name="connsiteX447" fmla="*/ 4311981 w 11748700"/>
              <a:gd name="connsiteY447" fmla="*/ 6582813 h 6673820"/>
              <a:gd name="connsiteX448" fmla="*/ 4090965 w 11748700"/>
              <a:gd name="connsiteY448" fmla="*/ 6552478 h 6673820"/>
              <a:gd name="connsiteX449" fmla="*/ 3999958 w 11748700"/>
              <a:gd name="connsiteY449" fmla="*/ 6513475 h 6673820"/>
              <a:gd name="connsiteX450" fmla="*/ 3666267 w 11748700"/>
              <a:gd name="connsiteY450" fmla="*/ 6448470 h 6673820"/>
              <a:gd name="connsiteX451" fmla="*/ 3588261 w 11748700"/>
              <a:gd name="connsiteY451" fmla="*/ 6439803 h 6673820"/>
              <a:gd name="connsiteX452" fmla="*/ 3336910 w 11748700"/>
              <a:gd name="connsiteY452" fmla="*/ 6405134 h 6673820"/>
              <a:gd name="connsiteX453" fmla="*/ 3003219 w 11748700"/>
              <a:gd name="connsiteY453" fmla="*/ 6340129 h 6673820"/>
              <a:gd name="connsiteX454" fmla="*/ 2825539 w 11748700"/>
              <a:gd name="connsiteY454" fmla="*/ 6309793 h 6673820"/>
              <a:gd name="connsiteX455" fmla="*/ 2678195 w 11748700"/>
              <a:gd name="connsiteY455" fmla="*/ 6288125 h 6673820"/>
              <a:gd name="connsiteX456" fmla="*/ 2500515 w 11748700"/>
              <a:gd name="connsiteY456" fmla="*/ 6305460 h 6673820"/>
              <a:gd name="connsiteX457" fmla="*/ 2439844 w 11748700"/>
              <a:gd name="connsiteY457" fmla="*/ 6314127 h 6673820"/>
              <a:gd name="connsiteX458" fmla="*/ 2244830 w 11748700"/>
              <a:gd name="connsiteY458" fmla="*/ 6361797 h 6673820"/>
              <a:gd name="connsiteX459" fmla="*/ 2088819 w 11748700"/>
              <a:gd name="connsiteY459" fmla="*/ 6383465 h 6673820"/>
              <a:gd name="connsiteX460" fmla="*/ 2015147 w 11748700"/>
              <a:gd name="connsiteY460" fmla="*/ 6400800 h 6673820"/>
              <a:gd name="connsiteX461" fmla="*/ 1950142 w 11748700"/>
              <a:gd name="connsiteY461" fmla="*/ 6409467 h 6673820"/>
              <a:gd name="connsiteX462" fmla="*/ 1815799 w 11748700"/>
              <a:gd name="connsiteY462" fmla="*/ 6444137 h 6673820"/>
              <a:gd name="connsiteX463" fmla="*/ 1681456 w 11748700"/>
              <a:gd name="connsiteY463" fmla="*/ 6452804 h 6673820"/>
              <a:gd name="connsiteX464" fmla="*/ 1473440 w 11748700"/>
              <a:gd name="connsiteY464" fmla="*/ 6431136 h 6673820"/>
              <a:gd name="connsiteX465" fmla="*/ 1369433 w 11748700"/>
              <a:gd name="connsiteY465" fmla="*/ 6418135 h 6673820"/>
              <a:gd name="connsiteX466" fmla="*/ 1287093 w 11748700"/>
              <a:gd name="connsiteY466" fmla="*/ 6405134 h 6673820"/>
              <a:gd name="connsiteX467" fmla="*/ 1239423 w 11748700"/>
              <a:gd name="connsiteY467" fmla="*/ 6396466 h 6673820"/>
              <a:gd name="connsiteX468" fmla="*/ 1165751 w 11748700"/>
              <a:gd name="connsiteY468" fmla="*/ 6370464 h 6673820"/>
              <a:gd name="connsiteX469" fmla="*/ 1053076 w 11748700"/>
              <a:gd name="connsiteY469" fmla="*/ 6335795 h 6673820"/>
              <a:gd name="connsiteX470" fmla="*/ 892731 w 11748700"/>
              <a:gd name="connsiteY470" fmla="*/ 6244789 h 6673820"/>
              <a:gd name="connsiteX471" fmla="*/ 858062 w 11748700"/>
              <a:gd name="connsiteY471" fmla="*/ 6218787 h 6673820"/>
              <a:gd name="connsiteX472" fmla="*/ 775723 w 11748700"/>
              <a:gd name="connsiteY472" fmla="*/ 6149448 h 6673820"/>
              <a:gd name="connsiteX473" fmla="*/ 719385 w 11748700"/>
              <a:gd name="connsiteY473" fmla="*/ 6023773 h 6673820"/>
              <a:gd name="connsiteX474" fmla="*/ 654381 w 11748700"/>
              <a:gd name="connsiteY474" fmla="*/ 5950101 h 6673820"/>
              <a:gd name="connsiteX475" fmla="*/ 628379 w 11748700"/>
              <a:gd name="connsiteY475" fmla="*/ 5893763 h 6673820"/>
              <a:gd name="connsiteX476" fmla="*/ 576375 w 11748700"/>
              <a:gd name="connsiteY476" fmla="*/ 5802756 h 6673820"/>
              <a:gd name="connsiteX477" fmla="*/ 489702 w 11748700"/>
              <a:gd name="connsiteY477" fmla="*/ 5620743 h 6673820"/>
              <a:gd name="connsiteX478" fmla="*/ 476701 w 11748700"/>
              <a:gd name="connsiteY478" fmla="*/ 5551405 h 6673820"/>
              <a:gd name="connsiteX479" fmla="*/ 372693 w 11748700"/>
              <a:gd name="connsiteY479" fmla="*/ 5317388 h 6673820"/>
              <a:gd name="connsiteX480" fmla="*/ 359693 w 11748700"/>
              <a:gd name="connsiteY480" fmla="*/ 5269718 h 6673820"/>
              <a:gd name="connsiteX481" fmla="*/ 329357 w 11748700"/>
              <a:gd name="connsiteY481" fmla="*/ 5183045 h 6673820"/>
              <a:gd name="connsiteX482" fmla="*/ 281687 w 11748700"/>
              <a:gd name="connsiteY482" fmla="*/ 5083371 h 6673820"/>
              <a:gd name="connsiteX483" fmla="*/ 251351 w 11748700"/>
              <a:gd name="connsiteY483" fmla="*/ 5009699 h 6673820"/>
              <a:gd name="connsiteX484" fmla="*/ 238350 w 11748700"/>
              <a:gd name="connsiteY484" fmla="*/ 4970696 h 6673820"/>
              <a:gd name="connsiteX485" fmla="*/ 212348 w 11748700"/>
              <a:gd name="connsiteY485" fmla="*/ 4936027 h 6673820"/>
              <a:gd name="connsiteX486" fmla="*/ 177679 w 11748700"/>
              <a:gd name="connsiteY486" fmla="*/ 4849354 h 6673820"/>
              <a:gd name="connsiteX487" fmla="*/ 125675 w 11748700"/>
              <a:gd name="connsiteY487" fmla="*/ 4745346 h 6673820"/>
              <a:gd name="connsiteX488" fmla="*/ 99674 w 11748700"/>
              <a:gd name="connsiteY488" fmla="*/ 4654339 h 6673820"/>
              <a:gd name="connsiteX489" fmla="*/ 73672 w 11748700"/>
              <a:gd name="connsiteY489" fmla="*/ 4602336 h 6673820"/>
              <a:gd name="connsiteX490" fmla="*/ 69338 w 11748700"/>
              <a:gd name="connsiteY490" fmla="*/ 4580667 h 6673820"/>
              <a:gd name="connsiteX491" fmla="*/ 47670 w 11748700"/>
              <a:gd name="connsiteY491" fmla="*/ 4537331 h 6673820"/>
              <a:gd name="connsiteX492" fmla="*/ 39002 w 11748700"/>
              <a:gd name="connsiteY492" fmla="*/ 4515663 h 6673820"/>
              <a:gd name="connsiteX493" fmla="*/ 34669 w 11748700"/>
              <a:gd name="connsiteY493" fmla="*/ 4493994 h 6673820"/>
              <a:gd name="connsiteX494" fmla="*/ 30335 w 11748700"/>
              <a:gd name="connsiteY494" fmla="*/ 4450658 h 6673820"/>
              <a:gd name="connsiteX495" fmla="*/ 21668 w 11748700"/>
              <a:gd name="connsiteY495" fmla="*/ 4428990 h 6673820"/>
              <a:gd name="connsiteX496" fmla="*/ 13001 w 11748700"/>
              <a:gd name="connsiteY496" fmla="*/ 4359651 h 6673820"/>
              <a:gd name="connsiteX497" fmla="*/ 0 w 11748700"/>
              <a:gd name="connsiteY497" fmla="*/ 4238309 h 6673820"/>
              <a:gd name="connsiteX498" fmla="*/ 4333 w 11748700"/>
              <a:gd name="connsiteY498" fmla="*/ 4025960 h 6673820"/>
              <a:gd name="connsiteX499" fmla="*/ 13001 w 11748700"/>
              <a:gd name="connsiteY499" fmla="*/ 3999958 h 6673820"/>
              <a:gd name="connsiteX500" fmla="*/ 17334 w 11748700"/>
              <a:gd name="connsiteY500" fmla="*/ 3973956 h 6673820"/>
              <a:gd name="connsiteX501" fmla="*/ 26002 w 11748700"/>
              <a:gd name="connsiteY501" fmla="*/ 3930620 h 6673820"/>
              <a:gd name="connsiteX502" fmla="*/ 34669 w 11748700"/>
              <a:gd name="connsiteY502" fmla="*/ 3878616 h 6673820"/>
              <a:gd name="connsiteX503" fmla="*/ 43336 w 11748700"/>
              <a:gd name="connsiteY503" fmla="*/ 3861282 h 6673820"/>
              <a:gd name="connsiteX504" fmla="*/ 47670 w 11748700"/>
              <a:gd name="connsiteY504" fmla="*/ 3843947 h 6673820"/>
              <a:gd name="connsiteX505" fmla="*/ 56337 w 11748700"/>
              <a:gd name="connsiteY505" fmla="*/ 3826612 h 6673820"/>
              <a:gd name="connsiteX506" fmla="*/ 69338 w 11748700"/>
              <a:gd name="connsiteY506" fmla="*/ 3787610 h 6673820"/>
              <a:gd name="connsiteX507" fmla="*/ 78005 w 11748700"/>
              <a:gd name="connsiteY507" fmla="*/ 3770275 h 6673820"/>
              <a:gd name="connsiteX508" fmla="*/ 95340 w 11748700"/>
              <a:gd name="connsiteY508" fmla="*/ 3718271 h 6673820"/>
              <a:gd name="connsiteX509" fmla="*/ 104007 w 11748700"/>
              <a:gd name="connsiteY509" fmla="*/ 3696603 h 6673820"/>
              <a:gd name="connsiteX510" fmla="*/ 151677 w 11748700"/>
              <a:gd name="connsiteY510" fmla="*/ 3657600 h 6673820"/>
              <a:gd name="connsiteX511" fmla="*/ 294688 w 11748700"/>
              <a:gd name="connsiteY511" fmla="*/ 3661934 h 6673820"/>
              <a:gd name="connsiteX512" fmla="*/ 359693 w 11748700"/>
              <a:gd name="connsiteY512" fmla="*/ 3692269 h 6673820"/>
              <a:gd name="connsiteX513" fmla="*/ 377027 w 11748700"/>
              <a:gd name="connsiteY513" fmla="*/ 3709604 h 6673820"/>
              <a:gd name="connsiteX514" fmla="*/ 437698 w 11748700"/>
              <a:gd name="connsiteY514" fmla="*/ 3726938 h 6673820"/>
              <a:gd name="connsiteX515" fmla="*/ 446366 w 11748700"/>
              <a:gd name="connsiteY515" fmla="*/ 3731272 h 6673820"/>
              <a:gd name="connsiteX516" fmla="*/ 437698 w 11748700"/>
              <a:gd name="connsiteY516" fmla="*/ 3765941 h 6673820"/>
              <a:gd name="connsiteX0" fmla="*/ 121342 w 11748700"/>
              <a:gd name="connsiteY0" fmla="*/ 2275166 h 6673820"/>
              <a:gd name="connsiteX1" fmla="*/ 160345 w 11748700"/>
              <a:gd name="connsiteY1" fmla="*/ 2435511 h 6673820"/>
              <a:gd name="connsiteX2" fmla="*/ 177679 w 11748700"/>
              <a:gd name="connsiteY2" fmla="*/ 2478847 h 6673820"/>
              <a:gd name="connsiteX3" fmla="*/ 182013 w 11748700"/>
              <a:gd name="connsiteY3" fmla="*/ 2500516 h 6673820"/>
              <a:gd name="connsiteX4" fmla="*/ 195014 w 11748700"/>
              <a:gd name="connsiteY4" fmla="*/ 2556853 h 6673820"/>
              <a:gd name="connsiteX5" fmla="*/ 212348 w 11748700"/>
              <a:gd name="connsiteY5" fmla="*/ 2643526 h 6673820"/>
              <a:gd name="connsiteX6" fmla="*/ 251351 w 11748700"/>
              <a:gd name="connsiteY6" fmla="*/ 2790870 h 6673820"/>
              <a:gd name="connsiteX7" fmla="*/ 290354 w 11748700"/>
              <a:gd name="connsiteY7" fmla="*/ 2916546 h 6673820"/>
              <a:gd name="connsiteX8" fmla="*/ 325023 w 11748700"/>
              <a:gd name="connsiteY8" fmla="*/ 3089892 h 6673820"/>
              <a:gd name="connsiteX9" fmla="*/ 338024 w 11748700"/>
              <a:gd name="connsiteY9" fmla="*/ 3193900 h 6673820"/>
              <a:gd name="connsiteX10" fmla="*/ 346692 w 11748700"/>
              <a:gd name="connsiteY10" fmla="*/ 3609930 h 6673820"/>
              <a:gd name="connsiteX11" fmla="*/ 507037 w 11748700"/>
              <a:gd name="connsiteY11" fmla="*/ 3861282 h 6673820"/>
              <a:gd name="connsiteX12" fmla="*/ 615378 w 11748700"/>
              <a:gd name="connsiteY12" fmla="*/ 4008626 h 6673820"/>
              <a:gd name="connsiteX13" fmla="*/ 710718 w 11748700"/>
              <a:gd name="connsiteY13" fmla="*/ 4164637 h 6673820"/>
              <a:gd name="connsiteX14" fmla="*/ 992405 w 11748700"/>
              <a:gd name="connsiteY14" fmla="*/ 4428990 h 6673820"/>
              <a:gd name="connsiteX15" fmla="*/ 1044409 w 11748700"/>
              <a:gd name="connsiteY15" fmla="*/ 4524330 h 6673820"/>
              <a:gd name="connsiteX16" fmla="*/ 1174419 w 11748700"/>
              <a:gd name="connsiteY16" fmla="*/ 4684675 h 6673820"/>
              <a:gd name="connsiteX17" fmla="*/ 1235090 w 11748700"/>
              <a:gd name="connsiteY17" fmla="*/ 4741012 h 6673820"/>
              <a:gd name="connsiteX18" fmla="*/ 1547112 w 11748700"/>
              <a:gd name="connsiteY18" fmla="*/ 4901357 h 6673820"/>
              <a:gd name="connsiteX19" fmla="*/ 1607784 w 11748700"/>
              <a:gd name="connsiteY19" fmla="*/ 4936027 h 6673820"/>
              <a:gd name="connsiteX20" fmla="*/ 1711791 w 11748700"/>
              <a:gd name="connsiteY20" fmla="*/ 4949028 h 6673820"/>
              <a:gd name="connsiteX21" fmla="*/ 1820132 w 11748700"/>
              <a:gd name="connsiteY21" fmla="*/ 4966362 h 6673820"/>
              <a:gd name="connsiteX22" fmla="*/ 2049816 w 11748700"/>
              <a:gd name="connsiteY22" fmla="*/ 4996698 h 6673820"/>
              <a:gd name="connsiteX23" fmla="*/ 2153823 w 11748700"/>
              <a:gd name="connsiteY23" fmla="*/ 5018366 h 6673820"/>
              <a:gd name="connsiteX24" fmla="*/ 2218828 w 11748700"/>
              <a:gd name="connsiteY24" fmla="*/ 5027033 h 6673820"/>
              <a:gd name="connsiteX25" fmla="*/ 2331503 w 11748700"/>
              <a:gd name="connsiteY25" fmla="*/ 5040034 h 6673820"/>
              <a:gd name="connsiteX26" fmla="*/ 2444178 w 11748700"/>
              <a:gd name="connsiteY26" fmla="*/ 5057369 h 6673820"/>
              <a:gd name="connsiteX27" fmla="*/ 2587188 w 11748700"/>
              <a:gd name="connsiteY27" fmla="*/ 5083371 h 6673820"/>
              <a:gd name="connsiteX28" fmla="*/ 2643526 w 11748700"/>
              <a:gd name="connsiteY28" fmla="*/ 5092038 h 6673820"/>
              <a:gd name="connsiteX29" fmla="*/ 2730199 w 11748700"/>
              <a:gd name="connsiteY29" fmla="*/ 5096372 h 6673820"/>
              <a:gd name="connsiteX30" fmla="*/ 2786536 w 11748700"/>
              <a:gd name="connsiteY30" fmla="*/ 5105039 h 6673820"/>
              <a:gd name="connsiteX31" fmla="*/ 2916546 w 11748700"/>
              <a:gd name="connsiteY31" fmla="*/ 5092038 h 6673820"/>
              <a:gd name="connsiteX32" fmla="*/ 2977217 w 11748700"/>
              <a:gd name="connsiteY32" fmla="*/ 5070370 h 6673820"/>
              <a:gd name="connsiteX33" fmla="*/ 3033554 w 11748700"/>
              <a:gd name="connsiteY33" fmla="*/ 5057369 h 6673820"/>
              <a:gd name="connsiteX34" fmla="*/ 3115893 w 11748700"/>
              <a:gd name="connsiteY34" fmla="*/ 5048701 h 6673820"/>
              <a:gd name="connsiteX35" fmla="*/ 3250237 w 11748700"/>
              <a:gd name="connsiteY35" fmla="*/ 5044368 h 6673820"/>
              <a:gd name="connsiteX36" fmla="*/ 3367245 w 11748700"/>
              <a:gd name="connsiteY36" fmla="*/ 5031367 h 6673820"/>
              <a:gd name="connsiteX37" fmla="*/ 3614263 w 11748700"/>
              <a:gd name="connsiteY37" fmla="*/ 5022700 h 6673820"/>
              <a:gd name="connsiteX38" fmla="*/ 3822278 w 11748700"/>
              <a:gd name="connsiteY38" fmla="*/ 5027033 h 6673820"/>
              <a:gd name="connsiteX39" fmla="*/ 3891617 w 11748700"/>
              <a:gd name="connsiteY39" fmla="*/ 5035701 h 6673820"/>
              <a:gd name="connsiteX40" fmla="*/ 4004292 w 11748700"/>
              <a:gd name="connsiteY40" fmla="*/ 5040034 h 6673820"/>
              <a:gd name="connsiteX41" fmla="*/ 4064963 w 11748700"/>
              <a:gd name="connsiteY41" fmla="*/ 5057369 h 6673820"/>
              <a:gd name="connsiteX42" fmla="*/ 4108299 w 11748700"/>
              <a:gd name="connsiteY42" fmla="*/ 5083371 h 6673820"/>
              <a:gd name="connsiteX43" fmla="*/ 4177638 w 11748700"/>
              <a:gd name="connsiteY43" fmla="*/ 5126707 h 6673820"/>
              <a:gd name="connsiteX44" fmla="*/ 4220974 w 11748700"/>
              <a:gd name="connsiteY44" fmla="*/ 5178711 h 6673820"/>
              <a:gd name="connsiteX45" fmla="*/ 4259977 w 11748700"/>
              <a:gd name="connsiteY45" fmla="*/ 5217714 h 6673820"/>
              <a:gd name="connsiteX46" fmla="*/ 4268644 w 11748700"/>
              <a:gd name="connsiteY46" fmla="*/ 5239382 h 6673820"/>
              <a:gd name="connsiteX47" fmla="*/ 4294646 w 11748700"/>
              <a:gd name="connsiteY47" fmla="*/ 5287052 h 6673820"/>
              <a:gd name="connsiteX48" fmla="*/ 4333649 w 11748700"/>
              <a:gd name="connsiteY48" fmla="*/ 5330389 h 6673820"/>
              <a:gd name="connsiteX49" fmla="*/ 4355317 w 11748700"/>
              <a:gd name="connsiteY49" fmla="*/ 5369392 h 6673820"/>
              <a:gd name="connsiteX50" fmla="*/ 4381319 w 11748700"/>
              <a:gd name="connsiteY50" fmla="*/ 5391060 h 6673820"/>
              <a:gd name="connsiteX51" fmla="*/ 4437657 w 11748700"/>
              <a:gd name="connsiteY51" fmla="*/ 5451731 h 6673820"/>
              <a:gd name="connsiteX52" fmla="*/ 4454991 w 11748700"/>
              <a:gd name="connsiteY52" fmla="*/ 5477733 h 6673820"/>
              <a:gd name="connsiteX53" fmla="*/ 4480993 w 11748700"/>
              <a:gd name="connsiteY53" fmla="*/ 5516736 h 6673820"/>
              <a:gd name="connsiteX54" fmla="*/ 4489660 w 11748700"/>
              <a:gd name="connsiteY54" fmla="*/ 5542737 h 6673820"/>
              <a:gd name="connsiteX55" fmla="*/ 4532997 w 11748700"/>
              <a:gd name="connsiteY55" fmla="*/ 5616410 h 6673820"/>
              <a:gd name="connsiteX56" fmla="*/ 4558999 w 11748700"/>
              <a:gd name="connsiteY56" fmla="*/ 5655412 h 6673820"/>
              <a:gd name="connsiteX57" fmla="*/ 4624003 w 11748700"/>
              <a:gd name="connsiteY57" fmla="*/ 5720417 h 6673820"/>
              <a:gd name="connsiteX58" fmla="*/ 4650005 w 11748700"/>
              <a:gd name="connsiteY58" fmla="*/ 5746419 h 6673820"/>
              <a:gd name="connsiteX59" fmla="*/ 4680341 w 11748700"/>
              <a:gd name="connsiteY59" fmla="*/ 5781088 h 6673820"/>
              <a:gd name="connsiteX60" fmla="*/ 4693342 w 11748700"/>
              <a:gd name="connsiteY60" fmla="*/ 5794089 h 6673820"/>
              <a:gd name="connsiteX61" fmla="*/ 4736678 w 11748700"/>
              <a:gd name="connsiteY61" fmla="*/ 5841759 h 6673820"/>
              <a:gd name="connsiteX62" fmla="*/ 4836352 w 11748700"/>
              <a:gd name="connsiteY62" fmla="*/ 5919765 h 6673820"/>
              <a:gd name="connsiteX63" fmla="*/ 4871021 w 11748700"/>
              <a:gd name="connsiteY63" fmla="*/ 5945767 h 6673820"/>
              <a:gd name="connsiteX64" fmla="*/ 4888356 w 11748700"/>
              <a:gd name="connsiteY64" fmla="*/ 5958768 h 6673820"/>
              <a:gd name="connsiteX65" fmla="*/ 4927359 w 11748700"/>
              <a:gd name="connsiteY65" fmla="*/ 5980436 h 6673820"/>
              <a:gd name="connsiteX66" fmla="*/ 4949027 w 11748700"/>
              <a:gd name="connsiteY66" fmla="*/ 5997771 h 6673820"/>
              <a:gd name="connsiteX67" fmla="*/ 4979363 w 11748700"/>
              <a:gd name="connsiteY67" fmla="*/ 6010772 h 6673820"/>
              <a:gd name="connsiteX68" fmla="*/ 5035700 w 11748700"/>
              <a:gd name="connsiteY68" fmla="*/ 6041107 h 6673820"/>
              <a:gd name="connsiteX69" fmla="*/ 5074703 w 11748700"/>
              <a:gd name="connsiteY69" fmla="*/ 6045441 h 6673820"/>
              <a:gd name="connsiteX70" fmla="*/ 5096371 w 11748700"/>
              <a:gd name="connsiteY70" fmla="*/ 6054108 h 6673820"/>
              <a:gd name="connsiteX71" fmla="*/ 5248049 w 11748700"/>
              <a:gd name="connsiteY71" fmla="*/ 6067109 h 6673820"/>
              <a:gd name="connsiteX72" fmla="*/ 5313054 w 11748700"/>
              <a:gd name="connsiteY72" fmla="*/ 6054108 h 6673820"/>
              <a:gd name="connsiteX73" fmla="*/ 5326055 w 11748700"/>
              <a:gd name="connsiteY73" fmla="*/ 6049774 h 6673820"/>
              <a:gd name="connsiteX74" fmla="*/ 5343389 w 11748700"/>
              <a:gd name="connsiteY74" fmla="*/ 6045441 h 6673820"/>
              <a:gd name="connsiteX75" fmla="*/ 5356390 w 11748700"/>
              <a:gd name="connsiteY75" fmla="*/ 6041107 h 6673820"/>
              <a:gd name="connsiteX76" fmla="*/ 5378058 w 11748700"/>
              <a:gd name="connsiteY76" fmla="*/ 6036773 h 6673820"/>
              <a:gd name="connsiteX77" fmla="*/ 5443063 w 11748700"/>
              <a:gd name="connsiteY77" fmla="*/ 6010772 h 6673820"/>
              <a:gd name="connsiteX78" fmla="*/ 5486400 w 11748700"/>
              <a:gd name="connsiteY78" fmla="*/ 6002104 h 6673820"/>
              <a:gd name="connsiteX79" fmla="*/ 5516735 w 11748700"/>
              <a:gd name="connsiteY79" fmla="*/ 5984770 h 6673820"/>
              <a:gd name="connsiteX80" fmla="*/ 5586074 w 11748700"/>
              <a:gd name="connsiteY80" fmla="*/ 5963101 h 6673820"/>
              <a:gd name="connsiteX81" fmla="*/ 5607742 w 11748700"/>
              <a:gd name="connsiteY81" fmla="*/ 5954434 h 6673820"/>
              <a:gd name="connsiteX82" fmla="*/ 5633744 w 11748700"/>
              <a:gd name="connsiteY82" fmla="*/ 5945767 h 6673820"/>
              <a:gd name="connsiteX83" fmla="*/ 5659746 w 11748700"/>
              <a:gd name="connsiteY83" fmla="*/ 5924099 h 6673820"/>
              <a:gd name="connsiteX84" fmla="*/ 5711749 w 11748700"/>
              <a:gd name="connsiteY84" fmla="*/ 5902430 h 6673820"/>
              <a:gd name="connsiteX85" fmla="*/ 5737751 w 11748700"/>
              <a:gd name="connsiteY85" fmla="*/ 5885096 h 6673820"/>
              <a:gd name="connsiteX86" fmla="*/ 5824424 w 11748700"/>
              <a:gd name="connsiteY86" fmla="*/ 5837426 h 6673820"/>
              <a:gd name="connsiteX87" fmla="*/ 5863427 w 11748700"/>
              <a:gd name="connsiteY87" fmla="*/ 5807090 h 6673820"/>
              <a:gd name="connsiteX88" fmla="*/ 5880762 w 11748700"/>
              <a:gd name="connsiteY88" fmla="*/ 5794089 h 6673820"/>
              <a:gd name="connsiteX89" fmla="*/ 5911097 w 11748700"/>
              <a:gd name="connsiteY89" fmla="*/ 5763754 h 6673820"/>
              <a:gd name="connsiteX90" fmla="*/ 5963101 w 11748700"/>
              <a:gd name="connsiteY90" fmla="*/ 5720417 h 6673820"/>
              <a:gd name="connsiteX91" fmla="*/ 5980436 w 11748700"/>
              <a:gd name="connsiteY91" fmla="*/ 5707416 h 6673820"/>
              <a:gd name="connsiteX92" fmla="*/ 5993437 w 11748700"/>
              <a:gd name="connsiteY92" fmla="*/ 5698749 h 6673820"/>
              <a:gd name="connsiteX93" fmla="*/ 6006438 w 11748700"/>
              <a:gd name="connsiteY93" fmla="*/ 5685748 h 6673820"/>
              <a:gd name="connsiteX94" fmla="*/ 6054108 w 11748700"/>
              <a:gd name="connsiteY94" fmla="*/ 5651079 h 6673820"/>
              <a:gd name="connsiteX95" fmla="*/ 6088777 w 11748700"/>
              <a:gd name="connsiteY95" fmla="*/ 5625077 h 6673820"/>
              <a:gd name="connsiteX96" fmla="*/ 6114779 w 11748700"/>
              <a:gd name="connsiteY96" fmla="*/ 5599075 h 6673820"/>
              <a:gd name="connsiteX97" fmla="*/ 6127780 w 11748700"/>
              <a:gd name="connsiteY97" fmla="*/ 5586074 h 6673820"/>
              <a:gd name="connsiteX98" fmla="*/ 6140781 w 11748700"/>
              <a:gd name="connsiteY98" fmla="*/ 5568739 h 6673820"/>
              <a:gd name="connsiteX99" fmla="*/ 6158115 w 11748700"/>
              <a:gd name="connsiteY99" fmla="*/ 5551405 h 6673820"/>
              <a:gd name="connsiteX100" fmla="*/ 6171116 w 11748700"/>
              <a:gd name="connsiteY100" fmla="*/ 5529737 h 6673820"/>
              <a:gd name="connsiteX101" fmla="*/ 6192784 w 11748700"/>
              <a:gd name="connsiteY101" fmla="*/ 5508068 h 6673820"/>
              <a:gd name="connsiteX102" fmla="*/ 6201452 w 11748700"/>
              <a:gd name="connsiteY102" fmla="*/ 5477733 h 6673820"/>
              <a:gd name="connsiteX103" fmla="*/ 6210119 w 11748700"/>
              <a:gd name="connsiteY103" fmla="*/ 5469065 h 6673820"/>
              <a:gd name="connsiteX104" fmla="*/ 6218786 w 11748700"/>
              <a:gd name="connsiteY104" fmla="*/ 5456064 h 6673820"/>
              <a:gd name="connsiteX105" fmla="*/ 6231787 w 11748700"/>
              <a:gd name="connsiteY105" fmla="*/ 5421395 h 6673820"/>
              <a:gd name="connsiteX106" fmla="*/ 6240455 w 11748700"/>
              <a:gd name="connsiteY106" fmla="*/ 5399727 h 6673820"/>
              <a:gd name="connsiteX107" fmla="*/ 6253456 w 11748700"/>
              <a:gd name="connsiteY107" fmla="*/ 5382392 h 6673820"/>
              <a:gd name="connsiteX108" fmla="*/ 6270790 w 11748700"/>
              <a:gd name="connsiteY108" fmla="*/ 5352057 h 6673820"/>
              <a:gd name="connsiteX109" fmla="*/ 6283791 w 11748700"/>
              <a:gd name="connsiteY109" fmla="*/ 5339056 h 6673820"/>
              <a:gd name="connsiteX110" fmla="*/ 6301126 w 11748700"/>
              <a:gd name="connsiteY110" fmla="*/ 5313054 h 6673820"/>
              <a:gd name="connsiteX111" fmla="*/ 6309793 w 11748700"/>
              <a:gd name="connsiteY111" fmla="*/ 5295719 h 6673820"/>
              <a:gd name="connsiteX112" fmla="*/ 6322794 w 11748700"/>
              <a:gd name="connsiteY112" fmla="*/ 5287052 h 6673820"/>
              <a:gd name="connsiteX113" fmla="*/ 6340129 w 11748700"/>
              <a:gd name="connsiteY113" fmla="*/ 5274051 h 6673820"/>
              <a:gd name="connsiteX114" fmla="*/ 6370464 w 11748700"/>
              <a:gd name="connsiteY114" fmla="*/ 5269718 h 6673820"/>
              <a:gd name="connsiteX115" fmla="*/ 6387799 w 11748700"/>
              <a:gd name="connsiteY115" fmla="*/ 5252383 h 6673820"/>
              <a:gd name="connsiteX116" fmla="*/ 6400800 w 11748700"/>
              <a:gd name="connsiteY116" fmla="*/ 5239382 h 6673820"/>
              <a:gd name="connsiteX117" fmla="*/ 6409467 w 11748700"/>
              <a:gd name="connsiteY117" fmla="*/ 5222047 h 6673820"/>
              <a:gd name="connsiteX118" fmla="*/ 6418134 w 11748700"/>
              <a:gd name="connsiteY118" fmla="*/ 5209046 h 6673820"/>
              <a:gd name="connsiteX119" fmla="*/ 6444136 w 11748700"/>
              <a:gd name="connsiteY119" fmla="*/ 5148375 h 6673820"/>
              <a:gd name="connsiteX120" fmla="*/ 6465804 w 11748700"/>
              <a:gd name="connsiteY120" fmla="*/ 5118040 h 6673820"/>
              <a:gd name="connsiteX121" fmla="*/ 6474472 w 11748700"/>
              <a:gd name="connsiteY121" fmla="*/ 5092038 h 6673820"/>
              <a:gd name="connsiteX122" fmla="*/ 6491806 w 11748700"/>
              <a:gd name="connsiteY122" fmla="*/ 5057369 h 6673820"/>
              <a:gd name="connsiteX123" fmla="*/ 6496140 w 11748700"/>
              <a:gd name="connsiteY123" fmla="*/ 5027033 h 6673820"/>
              <a:gd name="connsiteX124" fmla="*/ 6509141 w 11748700"/>
              <a:gd name="connsiteY124" fmla="*/ 4996698 h 6673820"/>
              <a:gd name="connsiteX125" fmla="*/ 6517808 w 11748700"/>
              <a:gd name="connsiteY125" fmla="*/ 4975029 h 6673820"/>
              <a:gd name="connsiteX126" fmla="*/ 6530809 w 11748700"/>
              <a:gd name="connsiteY126" fmla="*/ 4940360 h 6673820"/>
              <a:gd name="connsiteX127" fmla="*/ 6539476 w 11748700"/>
              <a:gd name="connsiteY127" fmla="*/ 4927359 h 6673820"/>
              <a:gd name="connsiteX128" fmla="*/ 6556811 w 11748700"/>
              <a:gd name="connsiteY128" fmla="*/ 4897024 h 6673820"/>
              <a:gd name="connsiteX129" fmla="*/ 6569812 w 11748700"/>
              <a:gd name="connsiteY129" fmla="*/ 4879689 h 6673820"/>
              <a:gd name="connsiteX130" fmla="*/ 6587147 w 11748700"/>
              <a:gd name="connsiteY130" fmla="*/ 4836353 h 6673820"/>
              <a:gd name="connsiteX131" fmla="*/ 6591480 w 11748700"/>
              <a:gd name="connsiteY131" fmla="*/ 4819018 h 6673820"/>
              <a:gd name="connsiteX132" fmla="*/ 6630483 w 11748700"/>
              <a:gd name="connsiteY132" fmla="*/ 4762681 h 6673820"/>
              <a:gd name="connsiteX133" fmla="*/ 6639150 w 11748700"/>
              <a:gd name="connsiteY133" fmla="*/ 4749680 h 6673820"/>
              <a:gd name="connsiteX134" fmla="*/ 6691154 w 11748700"/>
              <a:gd name="connsiteY134" fmla="*/ 4736679 h 6673820"/>
              <a:gd name="connsiteX135" fmla="*/ 6760493 w 11748700"/>
              <a:gd name="connsiteY135" fmla="*/ 4728011 h 6673820"/>
              <a:gd name="connsiteX136" fmla="*/ 6786494 w 11748700"/>
              <a:gd name="connsiteY136" fmla="*/ 4719344 h 6673820"/>
              <a:gd name="connsiteX137" fmla="*/ 6890502 w 11748700"/>
              <a:gd name="connsiteY137" fmla="*/ 4710677 h 6673820"/>
              <a:gd name="connsiteX138" fmla="*/ 6920838 w 11748700"/>
              <a:gd name="connsiteY138" fmla="*/ 4706343 h 6673820"/>
              <a:gd name="connsiteX139" fmla="*/ 7024845 w 11748700"/>
              <a:gd name="connsiteY139" fmla="*/ 4697676 h 6673820"/>
              <a:gd name="connsiteX140" fmla="*/ 7042180 w 11748700"/>
              <a:gd name="connsiteY140" fmla="*/ 4693342 h 6673820"/>
              <a:gd name="connsiteX141" fmla="*/ 7076849 w 11748700"/>
              <a:gd name="connsiteY141" fmla="*/ 4680341 h 6673820"/>
              <a:gd name="connsiteX142" fmla="*/ 7098517 w 11748700"/>
              <a:gd name="connsiteY142" fmla="*/ 4671674 h 6673820"/>
              <a:gd name="connsiteX143" fmla="*/ 7163522 w 11748700"/>
              <a:gd name="connsiteY143" fmla="*/ 4658673 h 6673820"/>
              <a:gd name="connsiteX144" fmla="*/ 7193857 w 11748700"/>
              <a:gd name="connsiteY144" fmla="*/ 4641338 h 6673820"/>
              <a:gd name="connsiteX145" fmla="*/ 7224193 w 11748700"/>
              <a:gd name="connsiteY145" fmla="*/ 4637005 h 6673820"/>
              <a:gd name="connsiteX146" fmla="*/ 7245861 w 11748700"/>
              <a:gd name="connsiteY146" fmla="*/ 4632671 h 6673820"/>
              <a:gd name="connsiteX147" fmla="*/ 7271863 w 11748700"/>
              <a:gd name="connsiteY147" fmla="*/ 4628337 h 6673820"/>
              <a:gd name="connsiteX148" fmla="*/ 7284864 w 11748700"/>
              <a:gd name="connsiteY148" fmla="*/ 4624004 h 6673820"/>
              <a:gd name="connsiteX149" fmla="*/ 7310866 w 11748700"/>
              <a:gd name="connsiteY149" fmla="*/ 4619670 h 6673820"/>
              <a:gd name="connsiteX150" fmla="*/ 7328201 w 11748700"/>
              <a:gd name="connsiteY150" fmla="*/ 4615337 h 6673820"/>
              <a:gd name="connsiteX151" fmla="*/ 7436542 w 11748700"/>
              <a:gd name="connsiteY151" fmla="*/ 4619670 h 6673820"/>
              <a:gd name="connsiteX152" fmla="*/ 7492879 w 11748700"/>
              <a:gd name="connsiteY152" fmla="*/ 4632671 h 6673820"/>
              <a:gd name="connsiteX153" fmla="*/ 7505880 w 11748700"/>
              <a:gd name="connsiteY153" fmla="*/ 4637005 h 6673820"/>
              <a:gd name="connsiteX154" fmla="*/ 7531882 w 11748700"/>
              <a:gd name="connsiteY154" fmla="*/ 4641338 h 6673820"/>
              <a:gd name="connsiteX155" fmla="*/ 7562218 w 11748700"/>
              <a:gd name="connsiteY155" fmla="*/ 4650006 h 6673820"/>
              <a:gd name="connsiteX156" fmla="*/ 7570885 w 11748700"/>
              <a:gd name="connsiteY156" fmla="*/ 4663007 h 6673820"/>
              <a:gd name="connsiteX157" fmla="*/ 7588220 w 11748700"/>
              <a:gd name="connsiteY157" fmla="*/ 4697676 h 6673820"/>
              <a:gd name="connsiteX158" fmla="*/ 7601220 w 11748700"/>
              <a:gd name="connsiteY158" fmla="*/ 4715010 h 6673820"/>
              <a:gd name="connsiteX159" fmla="*/ 7614221 w 11748700"/>
              <a:gd name="connsiteY159" fmla="*/ 4728011 h 6673820"/>
              <a:gd name="connsiteX160" fmla="*/ 7622889 w 11748700"/>
              <a:gd name="connsiteY160" fmla="*/ 4745346 h 6673820"/>
              <a:gd name="connsiteX161" fmla="*/ 7640223 w 11748700"/>
              <a:gd name="connsiteY161" fmla="*/ 4767014 h 6673820"/>
              <a:gd name="connsiteX162" fmla="*/ 7661892 w 11748700"/>
              <a:gd name="connsiteY162" fmla="*/ 4801683 h 6673820"/>
              <a:gd name="connsiteX163" fmla="*/ 7666225 w 11748700"/>
              <a:gd name="connsiteY163" fmla="*/ 4814684 h 6673820"/>
              <a:gd name="connsiteX164" fmla="*/ 7674893 w 11748700"/>
              <a:gd name="connsiteY164" fmla="*/ 4827685 h 6673820"/>
              <a:gd name="connsiteX165" fmla="*/ 7731230 w 11748700"/>
              <a:gd name="connsiteY165" fmla="*/ 4888356 h 6673820"/>
              <a:gd name="connsiteX166" fmla="*/ 7744231 w 11748700"/>
              <a:gd name="connsiteY166" fmla="*/ 4901357 h 6673820"/>
              <a:gd name="connsiteX167" fmla="*/ 7765899 w 11748700"/>
              <a:gd name="connsiteY167" fmla="*/ 4931693 h 6673820"/>
              <a:gd name="connsiteX168" fmla="*/ 7809236 w 11748700"/>
              <a:gd name="connsiteY168" fmla="*/ 4966362 h 6673820"/>
              <a:gd name="connsiteX169" fmla="*/ 7908910 w 11748700"/>
              <a:gd name="connsiteY169" fmla="*/ 4962028 h 6673820"/>
              <a:gd name="connsiteX170" fmla="*/ 7973914 w 11748700"/>
              <a:gd name="connsiteY170" fmla="*/ 4953361 h 6673820"/>
              <a:gd name="connsiteX171" fmla="*/ 7995583 w 11748700"/>
              <a:gd name="connsiteY171" fmla="*/ 4949028 h 6673820"/>
              <a:gd name="connsiteX172" fmla="*/ 8069255 w 11748700"/>
              <a:gd name="connsiteY172" fmla="*/ 4944694 h 6673820"/>
              <a:gd name="connsiteX173" fmla="*/ 8147260 w 11748700"/>
              <a:gd name="connsiteY173" fmla="*/ 4931693 h 6673820"/>
              <a:gd name="connsiteX174" fmla="*/ 8199264 w 11748700"/>
              <a:gd name="connsiteY174" fmla="*/ 4918692 h 6673820"/>
              <a:gd name="connsiteX175" fmla="*/ 8238267 w 11748700"/>
              <a:gd name="connsiteY175" fmla="*/ 4910025 h 6673820"/>
              <a:gd name="connsiteX176" fmla="*/ 8298938 w 11748700"/>
              <a:gd name="connsiteY176" fmla="*/ 4875355 h 6673820"/>
              <a:gd name="connsiteX177" fmla="*/ 8320606 w 11748700"/>
              <a:gd name="connsiteY177" fmla="*/ 4866688 h 6673820"/>
              <a:gd name="connsiteX178" fmla="*/ 8342275 w 11748700"/>
              <a:gd name="connsiteY178" fmla="*/ 4853687 h 6673820"/>
              <a:gd name="connsiteX179" fmla="*/ 8411613 w 11748700"/>
              <a:gd name="connsiteY179" fmla="*/ 4823352 h 6673820"/>
              <a:gd name="connsiteX180" fmla="*/ 8433281 w 11748700"/>
              <a:gd name="connsiteY180" fmla="*/ 4810351 h 6673820"/>
              <a:gd name="connsiteX181" fmla="*/ 8463617 w 11748700"/>
              <a:gd name="connsiteY181" fmla="*/ 4788683 h 6673820"/>
              <a:gd name="connsiteX182" fmla="*/ 8532955 w 11748700"/>
              <a:gd name="connsiteY182" fmla="*/ 4758347 h 6673820"/>
              <a:gd name="connsiteX183" fmla="*/ 8576292 w 11748700"/>
              <a:gd name="connsiteY183" fmla="*/ 4736679 h 6673820"/>
              <a:gd name="connsiteX184" fmla="*/ 8597960 w 11748700"/>
              <a:gd name="connsiteY184" fmla="*/ 4723678 h 6673820"/>
              <a:gd name="connsiteX185" fmla="*/ 8632629 w 11748700"/>
              <a:gd name="connsiteY185" fmla="*/ 4706343 h 6673820"/>
              <a:gd name="connsiteX186" fmla="*/ 8671632 w 11748700"/>
              <a:gd name="connsiteY186" fmla="*/ 4680341 h 6673820"/>
              <a:gd name="connsiteX187" fmla="*/ 8727969 w 11748700"/>
              <a:gd name="connsiteY187" fmla="*/ 4641338 h 6673820"/>
              <a:gd name="connsiteX188" fmla="*/ 8758305 w 11748700"/>
              <a:gd name="connsiteY188" fmla="*/ 4615337 h 6673820"/>
              <a:gd name="connsiteX189" fmla="*/ 8827643 w 11748700"/>
              <a:gd name="connsiteY189" fmla="*/ 4567666 h 6673820"/>
              <a:gd name="connsiteX190" fmla="*/ 8914316 w 11748700"/>
              <a:gd name="connsiteY190" fmla="*/ 4515663 h 6673820"/>
              <a:gd name="connsiteX191" fmla="*/ 8940318 w 11748700"/>
              <a:gd name="connsiteY191" fmla="*/ 4493994 h 6673820"/>
              <a:gd name="connsiteX192" fmla="*/ 8961986 w 11748700"/>
              <a:gd name="connsiteY192" fmla="*/ 4472326 h 6673820"/>
              <a:gd name="connsiteX193" fmla="*/ 9000989 w 11748700"/>
              <a:gd name="connsiteY193" fmla="*/ 4437657 h 6673820"/>
              <a:gd name="connsiteX194" fmla="*/ 9022657 w 11748700"/>
              <a:gd name="connsiteY194" fmla="*/ 4415989 h 6673820"/>
              <a:gd name="connsiteX195" fmla="*/ 9052993 w 11748700"/>
              <a:gd name="connsiteY195" fmla="*/ 4389987 h 6673820"/>
              <a:gd name="connsiteX196" fmla="*/ 9109330 w 11748700"/>
              <a:gd name="connsiteY196" fmla="*/ 4329316 h 6673820"/>
              <a:gd name="connsiteX197" fmla="*/ 9165668 w 11748700"/>
              <a:gd name="connsiteY197" fmla="*/ 4290313 h 6673820"/>
              <a:gd name="connsiteX198" fmla="*/ 9191670 w 11748700"/>
              <a:gd name="connsiteY198" fmla="*/ 4268645 h 6673820"/>
              <a:gd name="connsiteX199" fmla="*/ 9248007 w 11748700"/>
              <a:gd name="connsiteY199" fmla="*/ 4238309 h 6673820"/>
              <a:gd name="connsiteX200" fmla="*/ 9339014 w 11748700"/>
              <a:gd name="connsiteY200" fmla="*/ 4155970 h 6673820"/>
              <a:gd name="connsiteX201" fmla="*/ 9430020 w 11748700"/>
              <a:gd name="connsiteY201" fmla="*/ 4025960 h 6673820"/>
              <a:gd name="connsiteX202" fmla="*/ 9495025 w 11748700"/>
              <a:gd name="connsiteY202" fmla="*/ 3900284 h 6673820"/>
              <a:gd name="connsiteX203" fmla="*/ 9568697 w 11748700"/>
              <a:gd name="connsiteY203" fmla="*/ 3796277 h 6673820"/>
              <a:gd name="connsiteX204" fmla="*/ 9612034 w 11748700"/>
              <a:gd name="connsiteY204" fmla="*/ 3713937 h 6673820"/>
              <a:gd name="connsiteX205" fmla="*/ 9655370 w 11748700"/>
              <a:gd name="connsiteY205" fmla="*/ 3644599 h 6673820"/>
              <a:gd name="connsiteX206" fmla="*/ 9651037 w 11748700"/>
              <a:gd name="connsiteY206" fmla="*/ 3475587 h 6673820"/>
              <a:gd name="connsiteX207" fmla="*/ 9612034 w 11748700"/>
              <a:gd name="connsiteY207" fmla="*/ 3410582 h 6673820"/>
              <a:gd name="connsiteX208" fmla="*/ 9473357 w 11748700"/>
              <a:gd name="connsiteY208" fmla="*/ 3237236 h 6673820"/>
              <a:gd name="connsiteX209" fmla="*/ 9399685 w 11748700"/>
              <a:gd name="connsiteY209" fmla="*/ 3176565 h 6673820"/>
              <a:gd name="connsiteX210" fmla="*/ 9347681 w 11748700"/>
              <a:gd name="connsiteY210" fmla="*/ 3128895 h 6673820"/>
              <a:gd name="connsiteX211" fmla="*/ 9217672 w 11748700"/>
              <a:gd name="connsiteY211" fmla="*/ 3042222 h 6673820"/>
              <a:gd name="connsiteX212" fmla="*/ 9083329 w 11748700"/>
              <a:gd name="connsiteY212" fmla="*/ 2968550 h 6673820"/>
              <a:gd name="connsiteX213" fmla="*/ 8983655 w 11748700"/>
              <a:gd name="connsiteY213" fmla="*/ 2933881 h 6673820"/>
              <a:gd name="connsiteX214" fmla="*/ 8831977 w 11748700"/>
              <a:gd name="connsiteY214" fmla="*/ 2873210 h 6673820"/>
              <a:gd name="connsiteX215" fmla="*/ 8680299 w 11748700"/>
              <a:gd name="connsiteY215" fmla="*/ 2803871 h 6673820"/>
              <a:gd name="connsiteX216" fmla="*/ 8567624 w 11748700"/>
              <a:gd name="connsiteY216" fmla="*/ 2773536 h 6673820"/>
              <a:gd name="connsiteX217" fmla="*/ 8446282 w 11748700"/>
              <a:gd name="connsiteY217" fmla="*/ 2730199 h 6673820"/>
              <a:gd name="connsiteX218" fmla="*/ 8242601 w 11748700"/>
              <a:gd name="connsiteY218" fmla="*/ 2673862 h 6673820"/>
              <a:gd name="connsiteX219" fmla="*/ 7917577 w 11748700"/>
              <a:gd name="connsiteY219" fmla="*/ 2561187 h 6673820"/>
              <a:gd name="connsiteX220" fmla="*/ 7683560 w 11748700"/>
              <a:gd name="connsiteY220" fmla="*/ 2496182 h 6673820"/>
              <a:gd name="connsiteX221" fmla="*/ 7302199 w 11748700"/>
              <a:gd name="connsiteY221" fmla="*/ 2379173 h 6673820"/>
              <a:gd name="connsiteX222" fmla="*/ 6920838 w 11748700"/>
              <a:gd name="connsiteY222" fmla="*/ 2322836 h 6673820"/>
              <a:gd name="connsiteX223" fmla="*/ 6799495 w 11748700"/>
              <a:gd name="connsiteY223" fmla="*/ 2288167 h 6673820"/>
              <a:gd name="connsiteX224" fmla="*/ 6730157 w 11748700"/>
              <a:gd name="connsiteY224" fmla="*/ 2279500 h 6673820"/>
              <a:gd name="connsiteX225" fmla="*/ 6630483 w 11748700"/>
              <a:gd name="connsiteY225" fmla="*/ 2262165 h 6673820"/>
              <a:gd name="connsiteX226" fmla="*/ 6582813 w 11748700"/>
              <a:gd name="connsiteY226" fmla="*/ 2249164 h 6673820"/>
              <a:gd name="connsiteX227" fmla="*/ 6478805 w 11748700"/>
              <a:gd name="connsiteY227" fmla="*/ 2240497 h 6673820"/>
              <a:gd name="connsiteX228" fmla="*/ 5997770 w 11748700"/>
              <a:gd name="connsiteY228" fmla="*/ 2227496 h 6673820"/>
              <a:gd name="connsiteX229" fmla="*/ 5183044 w 11748700"/>
              <a:gd name="connsiteY229" fmla="*/ 2223162 h 6673820"/>
              <a:gd name="connsiteX230" fmla="*/ 4593668 w 11748700"/>
              <a:gd name="connsiteY230" fmla="*/ 2201494 h 6673820"/>
              <a:gd name="connsiteX231" fmla="*/ 4467992 w 11748700"/>
              <a:gd name="connsiteY231" fmla="*/ 2188493 h 6673820"/>
              <a:gd name="connsiteX232" fmla="*/ 4277311 w 11748700"/>
              <a:gd name="connsiteY232" fmla="*/ 2171158 h 6673820"/>
              <a:gd name="connsiteX233" fmla="*/ 4207973 w 11748700"/>
              <a:gd name="connsiteY233" fmla="*/ 2162491 h 6673820"/>
              <a:gd name="connsiteX234" fmla="*/ 4168970 w 11748700"/>
              <a:gd name="connsiteY234" fmla="*/ 2153824 h 6673820"/>
              <a:gd name="connsiteX235" fmla="*/ 3722604 w 11748700"/>
              <a:gd name="connsiteY235" fmla="*/ 2145156 h 6673820"/>
              <a:gd name="connsiteX236" fmla="*/ 3627264 w 11748700"/>
              <a:gd name="connsiteY236" fmla="*/ 2136489 h 6673820"/>
              <a:gd name="connsiteX237" fmla="*/ 3592595 w 11748700"/>
              <a:gd name="connsiteY237" fmla="*/ 2123488 h 6673820"/>
              <a:gd name="connsiteX238" fmla="*/ 3471253 w 11748700"/>
              <a:gd name="connsiteY238" fmla="*/ 2101820 h 6673820"/>
              <a:gd name="connsiteX239" fmla="*/ 3349911 w 11748700"/>
              <a:gd name="connsiteY239" fmla="*/ 2054150 h 6673820"/>
              <a:gd name="connsiteX240" fmla="*/ 3228568 w 11748700"/>
              <a:gd name="connsiteY240" fmla="*/ 2006480 h 6673820"/>
              <a:gd name="connsiteX241" fmla="*/ 3206900 w 11748700"/>
              <a:gd name="connsiteY241" fmla="*/ 1989145 h 6673820"/>
              <a:gd name="connsiteX242" fmla="*/ 3163564 w 11748700"/>
              <a:gd name="connsiteY242" fmla="*/ 1967477 h 6673820"/>
              <a:gd name="connsiteX243" fmla="*/ 3124561 w 11748700"/>
              <a:gd name="connsiteY243" fmla="*/ 1932808 h 6673820"/>
              <a:gd name="connsiteX244" fmla="*/ 3094225 w 11748700"/>
              <a:gd name="connsiteY244" fmla="*/ 1911139 h 6673820"/>
              <a:gd name="connsiteX245" fmla="*/ 3020553 w 11748700"/>
              <a:gd name="connsiteY245" fmla="*/ 1850468 h 6673820"/>
              <a:gd name="connsiteX246" fmla="*/ 2994551 w 11748700"/>
              <a:gd name="connsiteY246" fmla="*/ 1828800 h 6673820"/>
              <a:gd name="connsiteX247" fmla="*/ 2977217 w 11748700"/>
              <a:gd name="connsiteY247" fmla="*/ 1807132 h 6673820"/>
              <a:gd name="connsiteX248" fmla="*/ 2964216 w 11748700"/>
              <a:gd name="connsiteY248" fmla="*/ 1794131 h 6673820"/>
              <a:gd name="connsiteX249" fmla="*/ 2951215 w 11748700"/>
              <a:gd name="connsiteY249" fmla="*/ 1768129 h 6673820"/>
              <a:gd name="connsiteX250" fmla="*/ 2933880 w 11748700"/>
              <a:gd name="connsiteY250" fmla="*/ 1746461 h 6673820"/>
              <a:gd name="connsiteX251" fmla="*/ 2916546 w 11748700"/>
              <a:gd name="connsiteY251" fmla="*/ 1720459 h 6673820"/>
              <a:gd name="connsiteX252" fmla="*/ 2899211 w 11748700"/>
              <a:gd name="connsiteY252" fmla="*/ 1703124 h 6673820"/>
              <a:gd name="connsiteX253" fmla="*/ 2890544 w 11748700"/>
              <a:gd name="connsiteY253" fmla="*/ 1690123 h 6673820"/>
              <a:gd name="connsiteX254" fmla="*/ 2829873 w 11748700"/>
              <a:gd name="connsiteY254" fmla="*/ 1607784 h 6673820"/>
              <a:gd name="connsiteX255" fmla="*/ 2816872 w 11748700"/>
              <a:gd name="connsiteY255" fmla="*/ 1577448 h 6673820"/>
              <a:gd name="connsiteX256" fmla="*/ 2812538 w 11748700"/>
              <a:gd name="connsiteY256" fmla="*/ 1542779 h 6673820"/>
              <a:gd name="connsiteX257" fmla="*/ 2808204 w 11748700"/>
              <a:gd name="connsiteY257" fmla="*/ 1430104 h 6673820"/>
              <a:gd name="connsiteX258" fmla="*/ 2799537 w 11748700"/>
              <a:gd name="connsiteY258" fmla="*/ 1391101 h 6673820"/>
              <a:gd name="connsiteX259" fmla="*/ 2795203 w 11748700"/>
              <a:gd name="connsiteY259" fmla="*/ 1343431 h 6673820"/>
              <a:gd name="connsiteX260" fmla="*/ 2786536 w 11748700"/>
              <a:gd name="connsiteY260" fmla="*/ 1300095 h 6673820"/>
              <a:gd name="connsiteX261" fmla="*/ 2773535 w 11748700"/>
              <a:gd name="connsiteY261" fmla="*/ 1152751 h 6673820"/>
              <a:gd name="connsiteX262" fmla="*/ 2769202 w 11748700"/>
              <a:gd name="connsiteY262" fmla="*/ 1135416 h 6673820"/>
              <a:gd name="connsiteX263" fmla="*/ 2777869 w 11748700"/>
              <a:gd name="connsiteY263" fmla="*/ 996739 h 6673820"/>
              <a:gd name="connsiteX264" fmla="*/ 2786536 w 11748700"/>
              <a:gd name="connsiteY264" fmla="*/ 966404 h 6673820"/>
              <a:gd name="connsiteX265" fmla="*/ 2812538 w 11748700"/>
              <a:gd name="connsiteY265" fmla="*/ 905733 h 6673820"/>
              <a:gd name="connsiteX266" fmla="*/ 2847207 w 11748700"/>
              <a:gd name="connsiteY266" fmla="*/ 862396 h 6673820"/>
              <a:gd name="connsiteX267" fmla="*/ 2864542 w 11748700"/>
              <a:gd name="connsiteY267" fmla="*/ 840728 h 6673820"/>
              <a:gd name="connsiteX268" fmla="*/ 2881876 w 11748700"/>
              <a:gd name="connsiteY268" fmla="*/ 827727 h 6673820"/>
              <a:gd name="connsiteX269" fmla="*/ 2894877 w 11748700"/>
              <a:gd name="connsiteY269" fmla="*/ 819060 h 6673820"/>
              <a:gd name="connsiteX270" fmla="*/ 2912212 w 11748700"/>
              <a:gd name="connsiteY270" fmla="*/ 801725 h 6673820"/>
              <a:gd name="connsiteX271" fmla="*/ 3003219 w 11748700"/>
              <a:gd name="connsiteY271" fmla="*/ 775723 h 6673820"/>
              <a:gd name="connsiteX272" fmla="*/ 3115893 w 11748700"/>
              <a:gd name="connsiteY272" fmla="*/ 749721 h 6673820"/>
              <a:gd name="connsiteX273" fmla="*/ 3137562 w 11748700"/>
              <a:gd name="connsiteY273" fmla="*/ 741054 h 6673820"/>
              <a:gd name="connsiteX274" fmla="*/ 3163564 w 11748700"/>
              <a:gd name="connsiteY274" fmla="*/ 732387 h 6673820"/>
              <a:gd name="connsiteX275" fmla="*/ 3219901 w 11748700"/>
              <a:gd name="connsiteY275" fmla="*/ 702051 h 6673820"/>
              <a:gd name="connsiteX276" fmla="*/ 3237236 w 11748700"/>
              <a:gd name="connsiteY276" fmla="*/ 689050 h 6673820"/>
              <a:gd name="connsiteX277" fmla="*/ 3293573 w 11748700"/>
              <a:gd name="connsiteY277" fmla="*/ 663048 h 6673820"/>
              <a:gd name="connsiteX278" fmla="*/ 3323909 w 11748700"/>
              <a:gd name="connsiteY278" fmla="*/ 650047 h 6673820"/>
              <a:gd name="connsiteX279" fmla="*/ 3362911 w 11748700"/>
              <a:gd name="connsiteY279" fmla="*/ 641380 h 6673820"/>
              <a:gd name="connsiteX280" fmla="*/ 3488587 w 11748700"/>
              <a:gd name="connsiteY280" fmla="*/ 619712 h 6673820"/>
              <a:gd name="connsiteX281" fmla="*/ 3644599 w 11748700"/>
              <a:gd name="connsiteY281" fmla="*/ 598044 h 6673820"/>
              <a:gd name="connsiteX282" fmla="*/ 3731272 w 11748700"/>
              <a:gd name="connsiteY282" fmla="*/ 589376 h 6673820"/>
              <a:gd name="connsiteX283" fmla="*/ 3809277 w 11748700"/>
              <a:gd name="connsiteY283" fmla="*/ 576375 h 6673820"/>
              <a:gd name="connsiteX284" fmla="*/ 3891617 w 11748700"/>
              <a:gd name="connsiteY284" fmla="*/ 567708 h 6673820"/>
              <a:gd name="connsiteX285" fmla="*/ 4359651 w 11748700"/>
              <a:gd name="connsiteY285" fmla="*/ 533039 h 6673820"/>
              <a:gd name="connsiteX286" fmla="*/ 4428989 w 11748700"/>
              <a:gd name="connsiteY286" fmla="*/ 520038 h 6673820"/>
              <a:gd name="connsiteX287" fmla="*/ 4554665 w 11748700"/>
              <a:gd name="connsiteY287" fmla="*/ 507037 h 6673820"/>
              <a:gd name="connsiteX288" fmla="*/ 4654339 w 11748700"/>
              <a:gd name="connsiteY288" fmla="*/ 485369 h 6673820"/>
              <a:gd name="connsiteX289" fmla="*/ 4758347 w 11748700"/>
              <a:gd name="connsiteY289" fmla="*/ 437699 h 6673820"/>
              <a:gd name="connsiteX290" fmla="*/ 4888356 w 11748700"/>
              <a:gd name="connsiteY290" fmla="*/ 416030 h 6673820"/>
              <a:gd name="connsiteX291" fmla="*/ 5105039 w 11748700"/>
              <a:gd name="connsiteY291" fmla="*/ 364027 h 6673820"/>
              <a:gd name="connsiteX292" fmla="*/ 5209046 w 11748700"/>
              <a:gd name="connsiteY292" fmla="*/ 351026 h 6673820"/>
              <a:gd name="connsiteX293" fmla="*/ 5386726 w 11748700"/>
              <a:gd name="connsiteY293" fmla="*/ 329357 h 6673820"/>
              <a:gd name="connsiteX294" fmla="*/ 5560072 w 11748700"/>
              <a:gd name="connsiteY294" fmla="*/ 320690 h 6673820"/>
              <a:gd name="connsiteX295" fmla="*/ 5742085 w 11748700"/>
              <a:gd name="connsiteY295" fmla="*/ 312023 h 6673820"/>
              <a:gd name="connsiteX296" fmla="*/ 5958767 w 11748700"/>
              <a:gd name="connsiteY296" fmla="*/ 307689 h 6673820"/>
              <a:gd name="connsiteX297" fmla="*/ 6114779 w 11748700"/>
              <a:gd name="connsiteY297" fmla="*/ 303355 h 6673820"/>
              <a:gd name="connsiteX298" fmla="*/ 6270790 w 11748700"/>
              <a:gd name="connsiteY298" fmla="*/ 281687 h 6673820"/>
              <a:gd name="connsiteX299" fmla="*/ 6392132 w 11748700"/>
              <a:gd name="connsiteY299" fmla="*/ 268686 h 6673820"/>
              <a:gd name="connsiteX300" fmla="*/ 6695488 w 11748700"/>
              <a:gd name="connsiteY300" fmla="*/ 260019 h 6673820"/>
              <a:gd name="connsiteX301" fmla="*/ 6764826 w 11748700"/>
              <a:gd name="connsiteY301" fmla="*/ 251352 h 6673820"/>
              <a:gd name="connsiteX302" fmla="*/ 6907837 w 11748700"/>
              <a:gd name="connsiteY302" fmla="*/ 238351 h 6673820"/>
              <a:gd name="connsiteX303" fmla="*/ 6959840 w 11748700"/>
              <a:gd name="connsiteY303" fmla="*/ 229683 h 6673820"/>
              <a:gd name="connsiteX304" fmla="*/ 6998843 w 11748700"/>
              <a:gd name="connsiteY304" fmla="*/ 212349 h 6673820"/>
              <a:gd name="connsiteX305" fmla="*/ 7115852 w 11748700"/>
              <a:gd name="connsiteY305" fmla="*/ 199348 h 6673820"/>
              <a:gd name="connsiteX306" fmla="*/ 7159188 w 11748700"/>
              <a:gd name="connsiteY306" fmla="*/ 186347 h 6673820"/>
              <a:gd name="connsiteX307" fmla="*/ 7189524 w 11748700"/>
              <a:gd name="connsiteY307" fmla="*/ 182013 h 6673820"/>
              <a:gd name="connsiteX308" fmla="*/ 7380204 w 11748700"/>
              <a:gd name="connsiteY308" fmla="*/ 173346 h 6673820"/>
              <a:gd name="connsiteX309" fmla="*/ 7440875 w 11748700"/>
              <a:gd name="connsiteY309" fmla="*/ 164679 h 6673820"/>
              <a:gd name="connsiteX310" fmla="*/ 7466877 w 11748700"/>
              <a:gd name="connsiteY310" fmla="*/ 156011 h 6673820"/>
              <a:gd name="connsiteX311" fmla="*/ 7514548 w 11748700"/>
              <a:gd name="connsiteY311" fmla="*/ 143010 h 6673820"/>
              <a:gd name="connsiteX312" fmla="*/ 7527548 w 11748700"/>
              <a:gd name="connsiteY312" fmla="*/ 134343 h 6673820"/>
              <a:gd name="connsiteX313" fmla="*/ 7570885 w 11748700"/>
              <a:gd name="connsiteY313" fmla="*/ 121342 h 6673820"/>
              <a:gd name="connsiteX314" fmla="*/ 7609888 w 11748700"/>
              <a:gd name="connsiteY314" fmla="*/ 104008 h 6673820"/>
              <a:gd name="connsiteX315" fmla="*/ 7726896 w 11748700"/>
              <a:gd name="connsiteY315" fmla="*/ 82339 h 6673820"/>
              <a:gd name="connsiteX316" fmla="*/ 7752898 w 11748700"/>
              <a:gd name="connsiteY316" fmla="*/ 78006 h 6673820"/>
              <a:gd name="connsiteX317" fmla="*/ 7787567 w 11748700"/>
              <a:gd name="connsiteY317" fmla="*/ 73672 h 6673820"/>
              <a:gd name="connsiteX318" fmla="*/ 7804902 w 11748700"/>
              <a:gd name="connsiteY318" fmla="*/ 69338 h 6673820"/>
              <a:gd name="connsiteX319" fmla="*/ 7913243 w 11748700"/>
              <a:gd name="connsiteY319" fmla="*/ 65005 h 6673820"/>
              <a:gd name="connsiteX320" fmla="*/ 8021584 w 11748700"/>
              <a:gd name="connsiteY320" fmla="*/ 47670 h 6673820"/>
              <a:gd name="connsiteX321" fmla="*/ 8064921 w 11748700"/>
              <a:gd name="connsiteY321" fmla="*/ 34669 h 6673820"/>
              <a:gd name="connsiteX322" fmla="*/ 8099590 w 11748700"/>
              <a:gd name="connsiteY322" fmla="*/ 21668 h 6673820"/>
              <a:gd name="connsiteX323" fmla="*/ 8121258 w 11748700"/>
              <a:gd name="connsiteY323" fmla="*/ 13001 h 6673820"/>
              <a:gd name="connsiteX324" fmla="*/ 8134259 w 11748700"/>
              <a:gd name="connsiteY324" fmla="*/ 8667 h 6673820"/>
              <a:gd name="connsiteX325" fmla="*/ 8155928 w 11748700"/>
              <a:gd name="connsiteY325" fmla="*/ 0 h 6673820"/>
              <a:gd name="connsiteX326" fmla="*/ 8216599 w 11748700"/>
              <a:gd name="connsiteY326" fmla="*/ 4334 h 6673820"/>
              <a:gd name="connsiteX327" fmla="*/ 8238267 w 11748700"/>
              <a:gd name="connsiteY327" fmla="*/ 13001 h 6673820"/>
              <a:gd name="connsiteX328" fmla="*/ 8272936 w 11748700"/>
              <a:gd name="connsiteY328" fmla="*/ 17335 h 6673820"/>
              <a:gd name="connsiteX329" fmla="*/ 8303272 w 11748700"/>
              <a:gd name="connsiteY329" fmla="*/ 30336 h 6673820"/>
              <a:gd name="connsiteX330" fmla="*/ 8337941 w 11748700"/>
              <a:gd name="connsiteY330" fmla="*/ 34669 h 6673820"/>
              <a:gd name="connsiteX331" fmla="*/ 8476618 w 11748700"/>
              <a:gd name="connsiteY331" fmla="*/ 43337 h 6673820"/>
              <a:gd name="connsiteX332" fmla="*/ 8576292 w 11748700"/>
              <a:gd name="connsiteY332" fmla="*/ 47670 h 6673820"/>
              <a:gd name="connsiteX333" fmla="*/ 8671632 w 11748700"/>
              <a:gd name="connsiteY333" fmla="*/ 69338 h 6673820"/>
              <a:gd name="connsiteX334" fmla="*/ 8762639 w 11748700"/>
              <a:gd name="connsiteY334" fmla="*/ 78006 h 6673820"/>
              <a:gd name="connsiteX335" fmla="*/ 8892648 w 11748700"/>
              <a:gd name="connsiteY335" fmla="*/ 104008 h 6673820"/>
              <a:gd name="connsiteX336" fmla="*/ 8948985 w 11748700"/>
              <a:gd name="connsiteY336" fmla="*/ 117009 h 6673820"/>
              <a:gd name="connsiteX337" fmla="*/ 9187336 w 11748700"/>
              <a:gd name="connsiteY337" fmla="*/ 156011 h 6673820"/>
              <a:gd name="connsiteX338" fmla="*/ 9282676 w 11748700"/>
              <a:gd name="connsiteY338" fmla="*/ 173346 h 6673820"/>
              <a:gd name="connsiteX339" fmla="*/ 9404019 w 11748700"/>
              <a:gd name="connsiteY339" fmla="*/ 186347 h 6673820"/>
              <a:gd name="connsiteX340" fmla="*/ 9464690 w 11748700"/>
              <a:gd name="connsiteY340" fmla="*/ 195014 h 6673820"/>
              <a:gd name="connsiteX341" fmla="*/ 9698707 w 11748700"/>
              <a:gd name="connsiteY341" fmla="*/ 216683 h 6673820"/>
              <a:gd name="connsiteX342" fmla="*/ 9785380 w 11748700"/>
              <a:gd name="connsiteY342" fmla="*/ 229683 h 6673820"/>
              <a:gd name="connsiteX343" fmla="*/ 9885054 w 11748700"/>
              <a:gd name="connsiteY343" fmla="*/ 251352 h 6673820"/>
              <a:gd name="connsiteX344" fmla="*/ 9958726 w 11748700"/>
              <a:gd name="connsiteY344" fmla="*/ 255685 h 6673820"/>
              <a:gd name="connsiteX345" fmla="*/ 10114737 w 11748700"/>
              <a:gd name="connsiteY345" fmla="*/ 260019 h 6673820"/>
              <a:gd name="connsiteX346" fmla="*/ 10205744 w 11748700"/>
              <a:gd name="connsiteY346" fmla="*/ 273020 h 6673820"/>
              <a:gd name="connsiteX347" fmla="*/ 10357421 w 11748700"/>
              <a:gd name="connsiteY347" fmla="*/ 281687 h 6673820"/>
              <a:gd name="connsiteX348" fmla="*/ 10405092 w 11748700"/>
              <a:gd name="connsiteY348" fmla="*/ 286021 h 6673820"/>
              <a:gd name="connsiteX349" fmla="*/ 10452762 w 11748700"/>
              <a:gd name="connsiteY349" fmla="*/ 299022 h 6673820"/>
              <a:gd name="connsiteX350" fmla="*/ 10483097 w 11748700"/>
              <a:gd name="connsiteY350" fmla="*/ 303355 h 6673820"/>
              <a:gd name="connsiteX351" fmla="*/ 10552436 w 11748700"/>
              <a:gd name="connsiteY351" fmla="*/ 312023 h 6673820"/>
              <a:gd name="connsiteX352" fmla="*/ 10634775 w 11748700"/>
              <a:gd name="connsiteY352" fmla="*/ 333691 h 6673820"/>
              <a:gd name="connsiteX353" fmla="*/ 10717114 w 11748700"/>
              <a:gd name="connsiteY353" fmla="*/ 342358 h 6673820"/>
              <a:gd name="connsiteX354" fmla="*/ 10773452 w 11748700"/>
              <a:gd name="connsiteY354" fmla="*/ 364027 h 6673820"/>
              <a:gd name="connsiteX355" fmla="*/ 10842790 w 11748700"/>
              <a:gd name="connsiteY355" fmla="*/ 385695 h 6673820"/>
              <a:gd name="connsiteX356" fmla="*/ 10903461 w 11748700"/>
              <a:gd name="connsiteY356" fmla="*/ 390028 h 6673820"/>
              <a:gd name="connsiteX357" fmla="*/ 10981467 w 11748700"/>
              <a:gd name="connsiteY357" fmla="*/ 424698 h 6673820"/>
              <a:gd name="connsiteX358" fmla="*/ 11050805 w 11748700"/>
              <a:gd name="connsiteY358" fmla="*/ 442032 h 6673820"/>
              <a:gd name="connsiteX359" fmla="*/ 11133145 w 11748700"/>
              <a:gd name="connsiteY359" fmla="*/ 476701 h 6673820"/>
              <a:gd name="connsiteX360" fmla="*/ 11154813 w 11748700"/>
              <a:gd name="connsiteY360" fmla="*/ 485369 h 6673820"/>
              <a:gd name="connsiteX361" fmla="*/ 11232819 w 11748700"/>
              <a:gd name="connsiteY361" fmla="*/ 533039 h 6673820"/>
              <a:gd name="connsiteX362" fmla="*/ 11258820 w 11748700"/>
              <a:gd name="connsiteY362" fmla="*/ 554707 h 6673820"/>
              <a:gd name="connsiteX363" fmla="*/ 11328159 w 11748700"/>
              <a:gd name="connsiteY363" fmla="*/ 645714 h 6673820"/>
              <a:gd name="connsiteX364" fmla="*/ 11371495 w 11748700"/>
              <a:gd name="connsiteY364" fmla="*/ 754055 h 6673820"/>
              <a:gd name="connsiteX365" fmla="*/ 11397497 w 11748700"/>
              <a:gd name="connsiteY365" fmla="*/ 806059 h 6673820"/>
              <a:gd name="connsiteX366" fmla="*/ 11427833 w 11748700"/>
              <a:gd name="connsiteY366" fmla="*/ 931735 h 6673820"/>
              <a:gd name="connsiteX367" fmla="*/ 11458168 w 11748700"/>
              <a:gd name="connsiteY367" fmla="*/ 1014074 h 6673820"/>
              <a:gd name="connsiteX368" fmla="*/ 11462502 w 11748700"/>
              <a:gd name="connsiteY368" fmla="*/ 1087746 h 6673820"/>
              <a:gd name="connsiteX369" fmla="*/ 11475503 w 11748700"/>
              <a:gd name="connsiteY369" fmla="*/ 1126749 h 6673820"/>
              <a:gd name="connsiteX370" fmla="*/ 11488504 w 11748700"/>
              <a:gd name="connsiteY370" fmla="*/ 1330430 h 6673820"/>
              <a:gd name="connsiteX371" fmla="*/ 11523173 w 11748700"/>
              <a:gd name="connsiteY371" fmla="*/ 1677122 h 6673820"/>
              <a:gd name="connsiteX372" fmla="*/ 11518839 w 11748700"/>
              <a:gd name="connsiteY372" fmla="*/ 1954476 h 6673820"/>
              <a:gd name="connsiteX373" fmla="*/ 11510172 w 11748700"/>
              <a:gd name="connsiteY373" fmla="*/ 2084485 h 6673820"/>
              <a:gd name="connsiteX374" fmla="*/ 11518839 w 11748700"/>
              <a:gd name="connsiteY374" fmla="*/ 2283833 h 6673820"/>
              <a:gd name="connsiteX375" fmla="*/ 11583844 w 11748700"/>
              <a:gd name="connsiteY375" fmla="*/ 2379173 h 6673820"/>
              <a:gd name="connsiteX376" fmla="*/ 11605512 w 11748700"/>
              <a:gd name="connsiteY376" fmla="*/ 2439845 h 6673820"/>
              <a:gd name="connsiteX377" fmla="*/ 11609846 w 11748700"/>
              <a:gd name="connsiteY377" fmla="*/ 2487515 h 6673820"/>
              <a:gd name="connsiteX378" fmla="*/ 11622847 w 11748700"/>
              <a:gd name="connsiteY378" fmla="*/ 2556853 h 6673820"/>
              <a:gd name="connsiteX379" fmla="*/ 11618513 w 11748700"/>
              <a:gd name="connsiteY379" fmla="*/ 2786537 h 6673820"/>
              <a:gd name="connsiteX380" fmla="*/ 11614180 w 11748700"/>
              <a:gd name="connsiteY380" fmla="*/ 3089892 h 6673820"/>
              <a:gd name="connsiteX381" fmla="*/ 11596845 w 11748700"/>
              <a:gd name="connsiteY381" fmla="*/ 3211234 h 6673820"/>
              <a:gd name="connsiteX382" fmla="*/ 11583844 w 11748700"/>
              <a:gd name="connsiteY382" fmla="*/ 3328243 h 6673820"/>
              <a:gd name="connsiteX383" fmla="*/ 11575177 w 11748700"/>
              <a:gd name="connsiteY383" fmla="*/ 3423583 h 6673820"/>
              <a:gd name="connsiteX384" fmla="*/ 11562176 w 11748700"/>
              <a:gd name="connsiteY384" fmla="*/ 3666267 h 6673820"/>
              <a:gd name="connsiteX385" fmla="*/ 11575177 w 11748700"/>
              <a:gd name="connsiteY385" fmla="*/ 4025960 h 6673820"/>
              <a:gd name="connsiteX386" fmla="*/ 11592511 w 11748700"/>
              <a:gd name="connsiteY386" fmla="*/ 4108300 h 6673820"/>
              <a:gd name="connsiteX387" fmla="*/ 11631514 w 11748700"/>
              <a:gd name="connsiteY387" fmla="*/ 4333649 h 6673820"/>
              <a:gd name="connsiteX388" fmla="*/ 11653183 w 11748700"/>
              <a:gd name="connsiteY388" fmla="*/ 4411655 h 6673820"/>
              <a:gd name="connsiteX389" fmla="*/ 11666184 w 11748700"/>
              <a:gd name="connsiteY389" fmla="*/ 4498328 h 6673820"/>
              <a:gd name="connsiteX390" fmla="*/ 11674851 w 11748700"/>
              <a:gd name="connsiteY390" fmla="*/ 4541664 h 6673820"/>
              <a:gd name="connsiteX391" fmla="*/ 11687852 w 11748700"/>
              <a:gd name="connsiteY391" fmla="*/ 4658673 h 6673820"/>
              <a:gd name="connsiteX392" fmla="*/ 11692185 w 11748700"/>
              <a:gd name="connsiteY392" fmla="*/ 4715010 h 6673820"/>
              <a:gd name="connsiteX393" fmla="*/ 11700853 w 11748700"/>
              <a:gd name="connsiteY393" fmla="*/ 4771348 h 6673820"/>
              <a:gd name="connsiteX394" fmla="*/ 11709520 w 11748700"/>
              <a:gd name="connsiteY394" fmla="*/ 4923026 h 6673820"/>
              <a:gd name="connsiteX395" fmla="*/ 11718187 w 11748700"/>
              <a:gd name="connsiteY395" fmla="*/ 4983697 h 6673820"/>
              <a:gd name="connsiteX396" fmla="*/ 11726855 w 11748700"/>
              <a:gd name="connsiteY396" fmla="*/ 5079037 h 6673820"/>
              <a:gd name="connsiteX397" fmla="*/ 11731188 w 11748700"/>
              <a:gd name="connsiteY397" fmla="*/ 5105039 h 6673820"/>
              <a:gd name="connsiteX398" fmla="*/ 11744189 w 11748700"/>
              <a:gd name="connsiteY398" fmla="*/ 5230715 h 6673820"/>
              <a:gd name="connsiteX399" fmla="*/ 11726855 w 11748700"/>
              <a:gd name="connsiteY399" fmla="*/ 5690082 h 6673820"/>
              <a:gd name="connsiteX400" fmla="*/ 11687852 w 11748700"/>
              <a:gd name="connsiteY400" fmla="*/ 5785422 h 6673820"/>
              <a:gd name="connsiteX401" fmla="*/ 11670517 w 11748700"/>
              <a:gd name="connsiteY401" fmla="*/ 5815757 h 6673820"/>
              <a:gd name="connsiteX402" fmla="*/ 11601179 w 11748700"/>
              <a:gd name="connsiteY402" fmla="*/ 5859094 h 6673820"/>
              <a:gd name="connsiteX403" fmla="*/ 11458168 w 11748700"/>
              <a:gd name="connsiteY403" fmla="*/ 5919765 h 6673820"/>
              <a:gd name="connsiteX404" fmla="*/ 11401831 w 11748700"/>
              <a:gd name="connsiteY404" fmla="*/ 5963101 h 6673820"/>
              <a:gd name="connsiteX405" fmla="*/ 11297823 w 11748700"/>
              <a:gd name="connsiteY405" fmla="*/ 6032440 h 6673820"/>
              <a:gd name="connsiteX406" fmla="*/ 11258820 w 11748700"/>
              <a:gd name="connsiteY406" fmla="*/ 6075776 h 6673820"/>
              <a:gd name="connsiteX407" fmla="*/ 11198149 w 11748700"/>
              <a:gd name="connsiteY407" fmla="*/ 6123446 h 6673820"/>
              <a:gd name="connsiteX408" fmla="*/ 11098475 w 11748700"/>
              <a:gd name="connsiteY408" fmla="*/ 6210119 h 6673820"/>
              <a:gd name="connsiteX409" fmla="*/ 10942464 w 11748700"/>
              <a:gd name="connsiteY409" fmla="*/ 6327128 h 6673820"/>
              <a:gd name="connsiteX410" fmla="*/ 10634775 w 11748700"/>
              <a:gd name="connsiteY410" fmla="*/ 6461471 h 6673820"/>
              <a:gd name="connsiteX411" fmla="*/ 10461429 w 11748700"/>
              <a:gd name="connsiteY411" fmla="*/ 6478806 h 6673820"/>
              <a:gd name="connsiteX412" fmla="*/ 10041065 w 11748700"/>
              <a:gd name="connsiteY412" fmla="*/ 6487473 h 6673820"/>
              <a:gd name="connsiteX413" fmla="*/ 9967393 w 11748700"/>
              <a:gd name="connsiteY413" fmla="*/ 6491807 h 6673820"/>
              <a:gd name="connsiteX414" fmla="*/ 9885054 w 11748700"/>
              <a:gd name="connsiteY414" fmla="*/ 6509141 h 6673820"/>
              <a:gd name="connsiteX415" fmla="*/ 9798381 w 11748700"/>
              <a:gd name="connsiteY415" fmla="*/ 6522142 h 6673820"/>
              <a:gd name="connsiteX416" fmla="*/ 9681372 w 11748700"/>
              <a:gd name="connsiteY416" fmla="*/ 6548144 h 6673820"/>
              <a:gd name="connsiteX417" fmla="*/ 9486358 w 11748700"/>
              <a:gd name="connsiteY417" fmla="*/ 6574146 h 6673820"/>
              <a:gd name="connsiteX418" fmla="*/ 9278343 w 11748700"/>
              <a:gd name="connsiteY418" fmla="*/ 6613149 h 6673820"/>
              <a:gd name="connsiteX419" fmla="*/ 9209004 w 11748700"/>
              <a:gd name="connsiteY419" fmla="*/ 6630483 h 6673820"/>
              <a:gd name="connsiteX420" fmla="*/ 8775639 w 11748700"/>
              <a:gd name="connsiteY420" fmla="*/ 6647818 h 6673820"/>
              <a:gd name="connsiteX421" fmla="*/ 8463617 w 11748700"/>
              <a:gd name="connsiteY421" fmla="*/ 6656485 h 6673820"/>
              <a:gd name="connsiteX422" fmla="*/ 8368276 w 11748700"/>
              <a:gd name="connsiteY422" fmla="*/ 6660819 h 6673820"/>
              <a:gd name="connsiteX423" fmla="*/ 8216599 w 11748700"/>
              <a:gd name="connsiteY423" fmla="*/ 6665153 h 6673820"/>
              <a:gd name="connsiteX424" fmla="*/ 7848239 w 11748700"/>
              <a:gd name="connsiteY424" fmla="*/ 6656485 h 6673820"/>
              <a:gd name="connsiteX425" fmla="*/ 7800568 w 11748700"/>
              <a:gd name="connsiteY425" fmla="*/ 6652152 h 6673820"/>
              <a:gd name="connsiteX426" fmla="*/ 7748565 w 11748700"/>
              <a:gd name="connsiteY426" fmla="*/ 6643484 h 6673820"/>
              <a:gd name="connsiteX427" fmla="*/ 7614221 w 11748700"/>
              <a:gd name="connsiteY427" fmla="*/ 6634817 h 6673820"/>
              <a:gd name="connsiteX428" fmla="*/ 7432208 w 11748700"/>
              <a:gd name="connsiteY428" fmla="*/ 6600148 h 6673820"/>
              <a:gd name="connsiteX429" fmla="*/ 7319533 w 11748700"/>
              <a:gd name="connsiteY429" fmla="*/ 6574146 h 6673820"/>
              <a:gd name="connsiteX430" fmla="*/ 7276197 w 11748700"/>
              <a:gd name="connsiteY430" fmla="*/ 6569812 h 6673820"/>
              <a:gd name="connsiteX431" fmla="*/ 7011844 w 11748700"/>
              <a:gd name="connsiteY431" fmla="*/ 6548144 h 6673820"/>
              <a:gd name="connsiteX432" fmla="*/ 6925171 w 11748700"/>
              <a:gd name="connsiteY432" fmla="*/ 6565479 h 6673820"/>
              <a:gd name="connsiteX433" fmla="*/ 6912170 w 11748700"/>
              <a:gd name="connsiteY433" fmla="*/ 6569812 h 6673820"/>
              <a:gd name="connsiteX434" fmla="*/ 6890502 w 11748700"/>
              <a:gd name="connsiteY434" fmla="*/ 6582813 h 6673820"/>
              <a:gd name="connsiteX435" fmla="*/ 6795162 w 11748700"/>
              <a:gd name="connsiteY435" fmla="*/ 6634817 h 6673820"/>
              <a:gd name="connsiteX436" fmla="*/ 6691154 w 11748700"/>
              <a:gd name="connsiteY436" fmla="*/ 6643484 h 6673820"/>
              <a:gd name="connsiteX437" fmla="*/ 6617482 w 11748700"/>
              <a:gd name="connsiteY437" fmla="*/ 6656485 h 6673820"/>
              <a:gd name="connsiteX438" fmla="*/ 6582813 w 11748700"/>
              <a:gd name="connsiteY438" fmla="*/ 6665153 h 6673820"/>
              <a:gd name="connsiteX439" fmla="*/ 6548144 w 11748700"/>
              <a:gd name="connsiteY439" fmla="*/ 6669486 h 6673820"/>
              <a:gd name="connsiteX440" fmla="*/ 6517808 w 11748700"/>
              <a:gd name="connsiteY440" fmla="*/ 6673820 h 6673820"/>
              <a:gd name="connsiteX441" fmla="*/ 6015105 w 11748700"/>
              <a:gd name="connsiteY441" fmla="*/ 6669486 h 6673820"/>
              <a:gd name="connsiteX442" fmla="*/ 5915431 w 11748700"/>
              <a:gd name="connsiteY442" fmla="*/ 6647818 h 6673820"/>
              <a:gd name="connsiteX443" fmla="*/ 5538403 w 11748700"/>
              <a:gd name="connsiteY443" fmla="*/ 6652152 h 6673820"/>
              <a:gd name="connsiteX444" fmla="*/ 5196045 w 11748700"/>
              <a:gd name="connsiteY444" fmla="*/ 6634817 h 6673820"/>
              <a:gd name="connsiteX445" fmla="*/ 4489660 w 11748700"/>
              <a:gd name="connsiteY445" fmla="*/ 6608815 h 6673820"/>
              <a:gd name="connsiteX446" fmla="*/ 4311981 w 11748700"/>
              <a:gd name="connsiteY446" fmla="*/ 6582813 h 6673820"/>
              <a:gd name="connsiteX447" fmla="*/ 4090965 w 11748700"/>
              <a:gd name="connsiteY447" fmla="*/ 6552478 h 6673820"/>
              <a:gd name="connsiteX448" fmla="*/ 3999958 w 11748700"/>
              <a:gd name="connsiteY448" fmla="*/ 6513475 h 6673820"/>
              <a:gd name="connsiteX449" fmla="*/ 3666267 w 11748700"/>
              <a:gd name="connsiteY449" fmla="*/ 6448470 h 6673820"/>
              <a:gd name="connsiteX450" fmla="*/ 3588261 w 11748700"/>
              <a:gd name="connsiteY450" fmla="*/ 6439803 h 6673820"/>
              <a:gd name="connsiteX451" fmla="*/ 3336910 w 11748700"/>
              <a:gd name="connsiteY451" fmla="*/ 6405134 h 6673820"/>
              <a:gd name="connsiteX452" fmla="*/ 3003219 w 11748700"/>
              <a:gd name="connsiteY452" fmla="*/ 6340129 h 6673820"/>
              <a:gd name="connsiteX453" fmla="*/ 2825539 w 11748700"/>
              <a:gd name="connsiteY453" fmla="*/ 6309793 h 6673820"/>
              <a:gd name="connsiteX454" fmla="*/ 2678195 w 11748700"/>
              <a:gd name="connsiteY454" fmla="*/ 6288125 h 6673820"/>
              <a:gd name="connsiteX455" fmla="*/ 2500515 w 11748700"/>
              <a:gd name="connsiteY455" fmla="*/ 6305460 h 6673820"/>
              <a:gd name="connsiteX456" fmla="*/ 2439844 w 11748700"/>
              <a:gd name="connsiteY456" fmla="*/ 6314127 h 6673820"/>
              <a:gd name="connsiteX457" fmla="*/ 2244830 w 11748700"/>
              <a:gd name="connsiteY457" fmla="*/ 6361797 h 6673820"/>
              <a:gd name="connsiteX458" fmla="*/ 2088819 w 11748700"/>
              <a:gd name="connsiteY458" fmla="*/ 6383465 h 6673820"/>
              <a:gd name="connsiteX459" fmla="*/ 2015147 w 11748700"/>
              <a:gd name="connsiteY459" fmla="*/ 6400800 h 6673820"/>
              <a:gd name="connsiteX460" fmla="*/ 1950142 w 11748700"/>
              <a:gd name="connsiteY460" fmla="*/ 6409467 h 6673820"/>
              <a:gd name="connsiteX461" fmla="*/ 1815799 w 11748700"/>
              <a:gd name="connsiteY461" fmla="*/ 6444137 h 6673820"/>
              <a:gd name="connsiteX462" fmla="*/ 1681456 w 11748700"/>
              <a:gd name="connsiteY462" fmla="*/ 6452804 h 6673820"/>
              <a:gd name="connsiteX463" fmla="*/ 1473440 w 11748700"/>
              <a:gd name="connsiteY463" fmla="*/ 6431136 h 6673820"/>
              <a:gd name="connsiteX464" fmla="*/ 1369433 w 11748700"/>
              <a:gd name="connsiteY464" fmla="*/ 6418135 h 6673820"/>
              <a:gd name="connsiteX465" fmla="*/ 1287093 w 11748700"/>
              <a:gd name="connsiteY465" fmla="*/ 6405134 h 6673820"/>
              <a:gd name="connsiteX466" fmla="*/ 1239423 w 11748700"/>
              <a:gd name="connsiteY466" fmla="*/ 6396466 h 6673820"/>
              <a:gd name="connsiteX467" fmla="*/ 1165751 w 11748700"/>
              <a:gd name="connsiteY467" fmla="*/ 6370464 h 6673820"/>
              <a:gd name="connsiteX468" fmla="*/ 1053076 w 11748700"/>
              <a:gd name="connsiteY468" fmla="*/ 6335795 h 6673820"/>
              <a:gd name="connsiteX469" fmla="*/ 892731 w 11748700"/>
              <a:gd name="connsiteY469" fmla="*/ 6244789 h 6673820"/>
              <a:gd name="connsiteX470" fmla="*/ 858062 w 11748700"/>
              <a:gd name="connsiteY470" fmla="*/ 6218787 h 6673820"/>
              <a:gd name="connsiteX471" fmla="*/ 775723 w 11748700"/>
              <a:gd name="connsiteY471" fmla="*/ 6149448 h 6673820"/>
              <a:gd name="connsiteX472" fmla="*/ 719385 w 11748700"/>
              <a:gd name="connsiteY472" fmla="*/ 6023773 h 6673820"/>
              <a:gd name="connsiteX473" fmla="*/ 654381 w 11748700"/>
              <a:gd name="connsiteY473" fmla="*/ 5950101 h 6673820"/>
              <a:gd name="connsiteX474" fmla="*/ 628379 w 11748700"/>
              <a:gd name="connsiteY474" fmla="*/ 5893763 h 6673820"/>
              <a:gd name="connsiteX475" fmla="*/ 576375 w 11748700"/>
              <a:gd name="connsiteY475" fmla="*/ 5802756 h 6673820"/>
              <a:gd name="connsiteX476" fmla="*/ 489702 w 11748700"/>
              <a:gd name="connsiteY476" fmla="*/ 5620743 h 6673820"/>
              <a:gd name="connsiteX477" fmla="*/ 476701 w 11748700"/>
              <a:gd name="connsiteY477" fmla="*/ 5551405 h 6673820"/>
              <a:gd name="connsiteX478" fmla="*/ 372693 w 11748700"/>
              <a:gd name="connsiteY478" fmla="*/ 5317388 h 6673820"/>
              <a:gd name="connsiteX479" fmla="*/ 359693 w 11748700"/>
              <a:gd name="connsiteY479" fmla="*/ 5269718 h 6673820"/>
              <a:gd name="connsiteX480" fmla="*/ 329357 w 11748700"/>
              <a:gd name="connsiteY480" fmla="*/ 5183045 h 6673820"/>
              <a:gd name="connsiteX481" fmla="*/ 281687 w 11748700"/>
              <a:gd name="connsiteY481" fmla="*/ 5083371 h 6673820"/>
              <a:gd name="connsiteX482" fmla="*/ 251351 w 11748700"/>
              <a:gd name="connsiteY482" fmla="*/ 5009699 h 6673820"/>
              <a:gd name="connsiteX483" fmla="*/ 238350 w 11748700"/>
              <a:gd name="connsiteY483" fmla="*/ 4970696 h 6673820"/>
              <a:gd name="connsiteX484" fmla="*/ 212348 w 11748700"/>
              <a:gd name="connsiteY484" fmla="*/ 4936027 h 6673820"/>
              <a:gd name="connsiteX485" fmla="*/ 177679 w 11748700"/>
              <a:gd name="connsiteY485" fmla="*/ 4849354 h 6673820"/>
              <a:gd name="connsiteX486" fmla="*/ 125675 w 11748700"/>
              <a:gd name="connsiteY486" fmla="*/ 4745346 h 6673820"/>
              <a:gd name="connsiteX487" fmla="*/ 99674 w 11748700"/>
              <a:gd name="connsiteY487" fmla="*/ 4654339 h 6673820"/>
              <a:gd name="connsiteX488" fmla="*/ 73672 w 11748700"/>
              <a:gd name="connsiteY488" fmla="*/ 4602336 h 6673820"/>
              <a:gd name="connsiteX489" fmla="*/ 69338 w 11748700"/>
              <a:gd name="connsiteY489" fmla="*/ 4580667 h 6673820"/>
              <a:gd name="connsiteX490" fmla="*/ 47670 w 11748700"/>
              <a:gd name="connsiteY490" fmla="*/ 4537331 h 6673820"/>
              <a:gd name="connsiteX491" fmla="*/ 39002 w 11748700"/>
              <a:gd name="connsiteY491" fmla="*/ 4515663 h 6673820"/>
              <a:gd name="connsiteX492" fmla="*/ 34669 w 11748700"/>
              <a:gd name="connsiteY492" fmla="*/ 4493994 h 6673820"/>
              <a:gd name="connsiteX493" fmla="*/ 30335 w 11748700"/>
              <a:gd name="connsiteY493" fmla="*/ 4450658 h 6673820"/>
              <a:gd name="connsiteX494" fmla="*/ 21668 w 11748700"/>
              <a:gd name="connsiteY494" fmla="*/ 4428990 h 6673820"/>
              <a:gd name="connsiteX495" fmla="*/ 13001 w 11748700"/>
              <a:gd name="connsiteY495" fmla="*/ 4359651 h 6673820"/>
              <a:gd name="connsiteX496" fmla="*/ 0 w 11748700"/>
              <a:gd name="connsiteY496" fmla="*/ 4238309 h 6673820"/>
              <a:gd name="connsiteX497" fmla="*/ 4333 w 11748700"/>
              <a:gd name="connsiteY497" fmla="*/ 4025960 h 6673820"/>
              <a:gd name="connsiteX498" fmla="*/ 13001 w 11748700"/>
              <a:gd name="connsiteY498" fmla="*/ 3999958 h 6673820"/>
              <a:gd name="connsiteX499" fmla="*/ 17334 w 11748700"/>
              <a:gd name="connsiteY499" fmla="*/ 3973956 h 6673820"/>
              <a:gd name="connsiteX500" fmla="*/ 26002 w 11748700"/>
              <a:gd name="connsiteY500" fmla="*/ 3930620 h 6673820"/>
              <a:gd name="connsiteX501" fmla="*/ 34669 w 11748700"/>
              <a:gd name="connsiteY501" fmla="*/ 3878616 h 6673820"/>
              <a:gd name="connsiteX502" fmla="*/ 43336 w 11748700"/>
              <a:gd name="connsiteY502" fmla="*/ 3861282 h 6673820"/>
              <a:gd name="connsiteX503" fmla="*/ 47670 w 11748700"/>
              <a:gd name="connsiteY503" fmla="*/ 3843947 h 6673820"/>
              <a:gd name="connsiteX504" fmla="*/ 56337 w 11748700"/>
              <a:gd name="connsiteY504" fmla="*/ 3826612 h 6673820"/>
              <a:gd name="connsiteX505" fmla="*/ 69338 w 11748700"/>
              <a:gd name="connsiteY505" fmla="*/ 3787610 h 6673820"/>
              <a:gd name="connsiteX506" fmla="*/ 78005 w 11748700"/>
              <a:gd name="connsiteY506" fmla="*/ 3770275 h 6673820"/>
              <a:gd name="connsiteX507" fmla="*/ 95340 w 11748700"/>
              <a:gd name="connsiteY507" fmla="*/ 3718271 h 6673820"/>
              <a:gd name="connsiteX508" fmla="*/ 104007 w 11748700"/>
              <a:gd name="connsiteY508" fmla="*/ 3696603 h 6673820"/>
              <a:gd name="connsiteX509" fmla="*/ 151677 w 11748700"/>
              <a:gd name="connsiteY509" fmla="*/ 3657600 h 6673820"/>
              <a:gd name="connsiteX510" fmla="*/ 294688 w 11748700"/>
              <a:gd name="connsiteY510" fmla="*/ 3661934 h 6673820"/>
              <a:gd name="connsiteX511" fmla="*/ 359693 w 11748700"/>
              <a:gd name="connsiteY511" fmla="*/ 3692269 h 6673820"/>
              <a:gd name="connsiteX512" fmla="*/ 377027 w 11748700"/>
              <a:gd name="connsiteY512" fmla="*/ 3709604 h 6673820"/>
              <a:gd name="connsiteX513" fmla="*/ 437698 w 11748700"/>
              <a:gd name="connsiteY513" fmla="*/ 3726938 h 6673820"/>
              <a:gd name="connsiteX514" fmla="*/ 446366 w 11748700"/>
              <a:gd name="connsiteY514" fmla="*/ 3731272 h 6673820"/>
              <a:gd name="connsiteX515" fmla="*/ 437698 w 11748700"/>
              <a:gd name="connsiteY515" fmla="*/ 3765941 h 6673820"/>
              <a:gd name="connsiteX0" fmla="*/ 160345 w 11748700"/>
              <a:gd name="connsiteY0" fmla="*/ 2435511 h 6673820"/>
              <a:gd name="connsiteX1" fmla="*/ 177679 w 11748700"/>
              <a:gd name="connsiteY1" fmla="*/ 2478847 h 6673820"/>
              <a:gd name="connsiteX2" fmla="*/ 182013 w 11748700"/>
              <a:gd name="connsiteY2" fmla="*/ 2500516 h 6673820"/>
              <a:gd name="connsiteX3" fmla="*/ 195014 w 11748700"/>
              <a:gd name="connsiteY3" fmla="*/ 2556853 h 6673820"/>
              <a:gd name="connsiteX4" fmla="*/ 212348 w 11748700"/>
              <a:gd name="connsiteY4" fmla="*/ 2643526 h 6673820"/>
              <a:gd name="connsiteX5" fmla="*/ 251351 w 11748700"/>
              <a:gd name="connsiteY5" fmla="*/ 2790870 h 6673820"/>
              <a:gd name="connsiteX6" fmla="*/ 290354 w 11748700"/>
              <a:gd name="connsiteY6" fmla="*/ 2916546 h 6673820"/>
              <a:gd name="connsiteX7" fmla="*/ 325023 w 11748700"/>
              <a:gd name="connsiteY7" fmla="*/ 3089892 h 6673820"/>
              <a:gd name="connsiteX8" fmla="*/ 338024 w 11748700"/>
              <a:gd name="connsiteY8" fmla="*/ 3193900 h 6673820"/>
              <a:gd name="connsiteX9" fmla="*/ 346692 w 11748700"/>
              <a:gd name="connsiteY9" fmla="*/ 3609930 h 6673820"/>
              <a:gd name="connsiteX10" fmla="*/ 507037 w 11748700"/>
              <a:gd name="connsiteY10" fmla="*/ 3861282 h 6673820"/>
              <a:gd name="connsiteX11" fmla="*/ 615378 w 11748700"/>
              <a:gd name="connsiteY11" fmla="*/ 4008626 h 6673820"/>
              <a:gd name="connsiteX12" fmla="*/ 710718 w 11748700"/>
              <a:gd name="connsiteY12" fmla="*/ 4164637 h 6673820"/>
              <a:gd name="connsiteX13" fmla="*/ 992405 w 11748700"/>
              <a:gd name="connsiteY13" fmla="*/ 4428990 h 6673820"/>
              <a:gd name="connsiteX14" fmla="*/ 1044409 w 11748700"/>
              <a:gd name="connsiteY14" fmla="*/ 4524330 h 6673820"/>
              <a:gd name="connsiteX15" fmla="*/ 1174419 w 11748700"/>
              <a:gd name="connsiteY15" fmla="*/ 4684675 h 6673820"/>
              <a:gd name="connsiteX16" fmla="*/ 1235090 w 11748700"/>
              <a:gd name="connsiteY16" fmla="*/ 4741012 h 6673820"/>
              <a:gd name="connsiteX17" fmla="*/ 1547112 w 11748700"/>
              <a:gd name="connsiteY17" fmla="*/ 4901357 h 6673820"/>
              <a:gd name="connsiteX18" fmla="*/ 1607784 w 11748700"/>
              <a:gd name="connsiteY18" fmla="*/ 4936027 h 6673820"/>
              <a:gd name="connsiteX19" fmla="*/ 1711791 w 11748700"/>
              <a:gd name="connsiteY19" fmla="*/ 4949028 h 6673820"/>
              <a:gd name="connsiteX20" fmla="*/ 1820132 w 11748700"/>
              <a:gd name="connsiteY20" fmla="*/ 4966362 h 6673820"/>
              <a:gd name="connsiteX21" fmla="*/ 2049816 w 11748700"/>
              <a:gd name="connsiteY21" fmla="*/ 4996698 h 6673820"/>
              <a:gd name="connsiteX22" fmla="*/ 2153823 w 11748700"/>
              <a:gd name="connsiteY22" fmla="*/ 5018366 h 6673820"/>
              <a:gd name="connsiteX23" fmla="*/ 2218828 w 11748700"/>
              <a:gd name="connsiteY23" fmla="*/ 5027033 h 6673820"/>
              <a:gd name="connsiteX24" fmla="*/ 2331503 w 11748700"/>
              <a:gd name="connsiteY24" fmla="*/ 5040034 h 6673820"/>
              <a:gd name="connsiteX25" fmla="*/ 2444178 w 11748700"/>
              <a:gd name="connsiteY25" fmla="*/ 5057369 h 6673820"/>
              <a:gd name="connsiteX26" fmla="*/ 2587188 w 11748700"/>
              <a:gd name="connsiteY26" fmla="*/ 5083371 h 6673820"/>
              <a:gd name="connsiteX27" fmla="*/ 2643526 w 11748700"/>
              <a:gd name="connsiteY27" fmla="*/ 5092038 h 6673820"/>
              <a:gd name="connsiteX28" fmla="*/ 2730199 w 11748700"/>
              <a:gd name="connsiteY28" fmla="*/ 5096372 h 6673820"/>
              <a:gd name="connsiteX29" fmla="*/ 2786536 w 11748700"/>
              <a:gd name="connsiteY29" fmla="*/ 5105039 h 6673820"/>
              <a:gd name="connsiteX30" fmla="*/ 2916546 w 11748700"/>
              <a:gd name="connsiteY30" fmla="*/ 5092038 h 6673820"/>
              <a:gd name="connsiteX31" fmla="*/ 2977217 w 11748700"/>
              <a:gd name="connsiteY31" fmla="*/ 5070370 h 6673820"/>
              <a:gd name="connsiteX32" fmla="*/ 3033554 w 11748700"/>
              <a:gd name="connsiteY32" fmla="*/ 5057369 h 6673820"/>
              <a:gd name="connsiteX33" fmla="*/ 3115893 w 11748700"/>
              <a:gd name="connsiteY33" fmla="*/ 5048701 h 6673820"/>
              <a:gd name="connsiteX34" fmla="*/ 3250237 w 11748700"/>
              <a:gd name="connsiteY34" fmla="*/ 5044368 h 6673820"/>
              <a:gd name="connsiteX35" fmla="*/ 3367245 w 11748700"/>
              <a:gd name="connsiteY35" fmla="*/ 5031367 h 6673820"/>
              <a:gd name="connsiteX36" fmla="*/ 3614263 w 11748700"/>
              <a:gd name="connsiteY36" fmla="*/ 5022700 h 6673820"/>
              <a:gd name="connsiteX37" fmla="*/ 3822278 w 11748700"/>
              <a:gd name="connsiteY37" fmla="*/ 5027033 h 6673820"/>
              <a:gd name="connsiteX38" fmla="*/ 3891617 w 11748700"/>
              <a:gd name="connsiteY38" fmla="*/ 5035701 h 6673820"/>
              <a:gd name="connsiteX39" fmla="*/ 4004292 w 11748700"/>
              <a:gd name="connsiteY39" fmla="*/ 5040034 h 6673820"/>
              <a:gd name="connsiteX40" fmla="*/ 4064963 w 11748700"/>
              <a:gd name="connsiteY40" fmla="*/ 5057369 h 6673820"/>
              <a:gd name="connsiteX41" fmla="*/ 4108299 w 11748700"/>
              <a:gd name="connsiteY41" fmla="*/ 5083371 h 6673820"/>
              <a:gd name="connsiteX42" fmla="*/ 4177638 w 11748700"/>
              <a:gd name="connsiteY42" fmla="*/ 5126707 h 6673820"/>
              <a:gd name="connsiteX43" fmla="*/ 4220974 w 11748700"/>
              <a:gd name="connsiteY43" fmla="*/ 5178711 h 6673820"/>
              <a:gd name="connsiteX44" fmla="*/ 4259977 w 11748700"/>
              <a:gd name="connsiteY44" fmla="*/ 5217714 h 6673820"/>
              <a:gd name="connsiteX45" fmla="*/ 4268644 w 11748700"/>
              <a:gd name="connsiteY45" fmla="*/ 5239382 h 6673820"/>
              <a:gd name="connsiteX46" fmla="*/ 4294646 w 11748700"/>
              <a:gd name="connsiteY46" fmla="*/ 5287052 h 6673820"/>
              <a:gd name="connsiteX47" fmla="*/ 4333649 w 11748700"/>
              <a:gd name="connsiteY47" fmla="*/ 5330389 h 6673820"/>
              <a:gd name="connsiteX48" fmla="*/ 4355317 w 11748700"/>
              <a:gd name="connsiteY48" fmla="*/ 5369392 h 6673820"/>
              <a:gd name="connsiteX49" fmla="*/ 4381319 w 11748700"/>
              <a:gd name="connsiteY49" fmla="*/ 5391060 h 6673820"/>
              <a:gd name="connsiteX50" fmla="*/ 4437657 w 11748700"/>
              <a:gd name="connsiteY50" fmla="*/ 5451731 h 6673820"/>
              <a:gd name="connsiteX51" fmla="*/ 4454991 w 11748700"/>
              <a:gd name="connsiteY51" fmla="*/ 5477733 h 6673820"/>
              <a:gd name="connsiteX52" fmla="*/ 4480993 w 11748700"/>
              <a:gd name="connsiteY52" fmla="*/ 5516736 h 6673820"/>
              <a:gd name="connsiteX53" fmla="*/ 4489660 w 11748700"/>
              <a:gd name="connsiteY53" fmla="*/ 5542737 h 6673820"/>
              <a:gd name="connsiteX54" fmla="*/ 4532997 w 11748700"/>
              <a:gd name="connsiteY54" fmla="*/ 5616410 h 6673820"/>
              <a:gd name="connsiteX55" fmla="*/ 4558999 w 11748700"/>
              <a:gd name="connsiteY55" fmla="*/ 5655412 h 6673820"/>
              <a:gd name="connsiteX56" fmla="*/ 4624003 w 11748700"/>
              <a:gd name="connsiteY56" fmla="*/ 5720417 h 6673820"/>
              <a:gd name="connsiteX57" fmla="*/ 4650005 w 11748700"/>
              <a:gd name="connsiteY57" fmla="*/ 5746419 h 6673820"/>
              <a:gd name="connsiteX58" fmla="*/ 4680341 w 11748700"/>
              <a:gd name="connsiteY58" fmla="*/ 5781088 h 6673820"/>
              <a:gd name="connsiteX59" fmla="*/ 4693342 w 11748700"/>
              <a:gd name="connsiteY59" fmla="*/ 5794089 h 6673820"/>
              <a:gd name="connsiteX60" fmla="*/ 4736678 w 11748700"/>
              <a:gd name="connsiteY60" fmla="*/ 5841759 h 6673820"/>
              <a:gd name="connsiteX61" fmla="*/ 4836352 w 11748700"/>
              <a:gd name="connsiteY61" fmla="*/ 5919765 h 6673820"/>
              <a:gd name="connsiteX62" fmla="*/ 4871021 w 11748700"/>
              <a:gd name="connsiteY62" fmla="*/ 5945767 h 6673820"/>
              <a:gd name="connsiteX63" fmla="*/ 4888356 w 11748700"/>
              <a:gd name="connsiteY63" fmla="*/ 5958768 h 6673820"/>
              <a:gd name="connsiteX64" fmla="*/ 4927359 w 11748700"/>
              <a:gd name="connsiteY64" fmla="*/ 5980436 h 6673820"/>
              <a:gd name="connsiteX65" fmla="*/ 4949027 w 11748700"/>
              <a:gd name="connsiteY65" fmla="*/ 5997771 h 6673820"/>
              <a:gd name="connsiteX66" fmla="*/ 4979363 w 11748700"/>
              <a:gd name="connsiteY66" fmla="*/ 6010772 h 6673820"/>
              <a:gd name="connsiteX67" fmla="*/ 5035700 w 11748700"/>
              <a:gd name="connsiteY67" fmla="*/ 6041107 h 6673820"/>
              <a:gd name="connsiteX68" fmla="*/ 5074703 w 11748700"/>
              <a:gd name="connsiteY68" fmla="*/ 6045441 h 6673820"/>
              <a:gd name="connsiteX69" fmla="*/ 5096371 w 11748700"/>
              <a:gd name="connsiteY69" fmla="*/ 6054108 h 6673820"/>
              <a:gd name="connsiteX70" fmla="*/ 5248049 w 11748700"/>
              <a:gd name="connsiteY70" fmla="*/ 6067109 h 6673820"/>
              <a:gd name="connsiteX71" fmla="*/ 5313054 w 11748700"/>
              <a:gd name="connsiteY71" fmla="*/ 6054108 h 6673820"/>
              <a:gd name="connsiteX72" fmla="*/ 5326055 w 11748700"/>
              <a:gd name="connsiteY72" fmla="*/ 6049774 h 6673820"/>
              <a:gd name="connsiteX73" fmla="*/ 5343389 w 11748700"/>
              <a:gd name="connsiteY73" fmla="*/ 6045441 h 6673820"/>
              <a:gd name="connsiteX74" fmla="*/ 5356390 w 11748700"/>
              <a:gd name="connsiteY74" fmla="*/ 6041107 h 6673820"/>
              <a:gd name="connsiteX75" fmla="*/ 5378058 w 11748700"/>
              <a:gd name="connsiteY75" fmla="*/ 6036773 h 6673820"/>
              <a:gd name="connsiteX76" fmla="*/ 5443063 w 11748700"/>
              <a:gd name="connsiteY76" fmla="*/ 6010772 h 6673820"/>
              <a:gd name="connsiteX77" fmla="*/ 5486400 w 11748700"/>
              <a:gd name="connsiteY77" fmla="*/ 6002104 h 6673820"/>
              <a:gd name="connsiteX78" fmla="*/ 5516735 w 11748700"/>
              <a:gd name="connsiteY78" fmla="*/ 5984770 h 6673820"/>
              <a:gd name="connsiteX79" fmla="*/ 5586074 w 11748700"/>
              <a:gd name="connsiteY79" fmla="*/ 5963101 h 6673820"/>
              <a:gd name="connsiteX80" fmla="*/ 5607742 w 11748700"/>
              <a:gd name="connsiteY80" fmla="*/ 5954434 h 6673820"/>
              <a:gd name="connsiteX81" fmla="*/ 5633744 w 11748700"/>
              <a:gd name="connsiteY81" fmla="*/ 5945767 h 6673820"/>
              <a:gd name="connsiteX82" fmla="*/ 5659746 w 11748700"/>
              <a:gd name="connsiteY82" fmla="*/ 5924099 h 6673820"/>
              <a:gd name="connsiteX83" fmla="*/ 5711749 w 11748700"/>
              <a:gd name="connsiteY83" fmla="*/ 5902430 h 6673820"/>
              <a:gd name="connsiteX84" fmla="*/ 5737751 w 11748700"/>
              <a:gd name="connsiteY84" fmla="*/ 5885096 h 6673820"/>
              <a:gd name="connsiteX85" fmla="*/ 5824424 w 11748700"/>
              <a:gd name="connsiteY85" fmla="*/ 5837426 h 6673820"/>
              <a:gd name="connsiteX86" fmla="*/ 5863427 w 11748700"/>
              <a:gd name="connsiteY86" fmla="*/ 5807090 h 6673820"/>
              <a:gd name="connsiteX87" fmla="*/ 5880762 w 11748700"/>
              <a:gd name="connsiteY87" fmla="*/ 5794089 h 6673820"/>
              <a:gd name="connsiteX88" fmla="*/ 5911097 w 11748700"/>
              <a:gd name="connsiteY88" fmla="*/ 5763754 h 6673820"/>
              <a:gd name="connsiteX89" fmla="*/ 5963101 w 11748700"/>
              <a:gd name="connsiteY89" fmla="*/ 5720417 h 6673820"/>
              <a:gd name="connsiteX90" fmla="*/ 5980436 w 11748700"/>
              <a:gd name="connsiteY90" fmla="*/ 5707416 h 6673820"/>
              <a:gd name="connsiteX91" fmla="*/ 5993437 w 11748700"/>
              <a:gd name="connsiteY91" fmla="*/ 5698749 h 6673820"/>
              <a:gd name="connsiteX92" fmla="*/ 6006438 w 11748700"/>
              <a:gd name="connsiteY92" fmla="*/ 5685748 h 6673820"/>
              <a:gd name="connsiteX93" fmla="*/ 6054108 w 11748700"/>
              <a:gd name="connsiteY93" fmla="*/ 5651079 h 6673820"/>
              <a:gd name="connsiteX94" fmla="*/ 6088777 w 11748700"/>
              <a:gd name="connsiteY94" fmla="*/ 5625077 h 6673820"/>
              <a:gd name="connsiteX95" fmla="*/ 6114779 w 11748700"/>
              <a:gd name="connsiteY95" fmla="*/ 5599075 h 6673820"/>
              <a:gd name="connsiteX96" fmla="*/ 6127780 w 11748700"/>
              <a:gd name="connsiteY96" fmla="*/ 5586074 h 6673820"/>
              <a:gd name="connsiteX97" fmla="*/ 6140781 w 11748700"/>
              <a:gd name="connsiteY97" fmla="*/ 5568739 h 6673820"/>
              <a:gd name="connsiteX98" fmla="*/ 6158115 w 11748700"/>
              <a:gd name="connsiteY98" fmla="*/ 5551405 h 6673820"/>
              <a:gd name="connsiteX99" fmla="*/ 6171116 w 11748700"/>
              <a:gd name="connsiteY99" fmla="*/ 5529737 h 6673820"/>
              <a:gd name="connsiteX100" fmla="*/ 6192784 w 11748700"/>
              <a:gd name="connsiteY100" fmla="*/ 5508068 h 6673820"/>
              <a:gd name="connsiteX101" fmla="*/ 6201452 w 11748700"/>
              <a:gd name="connsiteY101" fmla="*/ 5477733 h 6673820"/>
              <a:gd name="connsiteX102" fmla="*/ 6210119 w 11748700"/>
              <a:gd name="connsiteY102" fmla="*/ 5469065 h 6673820"/>
              <a:gd name="connsiteX103" fmla="*/ 6218786 w 11748700"/>
              <a:gd name="connsiteY103" fmla="*/ 5456064 h 6673820"/>
              <a:gd name="connsiteX104" fmla="*/ 6231787 w 11748700"/>
              <a:gd name="connsiteY104" fmla="*/ 5421395 h 6673820"/>
              <a:gd name="connsiteX105" fmla="*/ 6240455 w 11748700"/>
              <a:gd name="connsiteY105" fmla="*/ 5399727 h 6673820"/>
              <a:gd name="connsiteX106" fmla="*/ 6253456 w 11748700"/>
              <a:gd name="connsiteY106" fmla="*/ 5382392 h 6673820"/>
              <a:gd name="connsiteX107" fmla="*/ 6270790 w 11748700"/>
              <a:gd name="connsiteY107" fmla="*/ 5352057 h 6673820"/>
              <a:gd name="connsiteX108" fmla="*/ 6283791 w 11748700"/>
              <a:gd name="connsiteY108" fmla="*/ 5339056 h 6673820"/>
              <a:gd name="connsiteX109" fmla="*/ 6301126 w 11748700"/>
              <a:gd name="connsiteY109" fmla="*/ 5313054 h 6673820"/>
              <a:gd name="connsiteX110" fmla="*/ 6309793 w 11748700"/>
              <a:gd name="connsiteY110" fmla="*/ 5295719 h 6673820"/>
              <a:gd name="connsiteX111" fmla="*/ 6322794 w 11748700"/>
              <a:gd name="connsiteY111" fmla="*/ 5287052 h 6673820"/>
              <a:gd name="connsiteX112" fmla="*/ 6340129 w 11748700"/>
              <a:gd name="connsiteY112" fmla="*/ 5274051 h 6673820"/>
              <a:gd name="connsiteX113" fmla="*/ 6370464 w 11748700"/>
              <a:gd name="connsiteY113" fmla="*/ 5269718 h 6673820"/>
              <a:gd name="connsiteX114" fmla="*/ 6387799 w 11748700"/>
              <a:gd name="connsiteY114" fmla="*/ 5252383 h 6673820"/>
              <a:gd name="connsiteX115" fmla="*/ 6400800 w 11748700"/>
              <a:gd name="connsiteY115" fmla="*/ 5239382 h 6673820"/>
              <a:gd name="connsiteX116" fmla="*/ 6409467 w 11748700"/>
              <a:gd name="connsiteY116" fmla="*/ 5222047 h 6673820"/>
              <a:gd name="connsiteX117" fmla="*/ 6418134 w 11748700"/>
              <a:gd name="connsiteY117" fmla="*/ 5209046 h 6673820"/>
              <a:gd name="connsiteX118" fmla="*/ 6444136 w 11748700"/>
              <a:gd name="connsiteY118" fmla="*/ 5148375 h 6673820"/>
              <a:gd name="connsiteX119" fmla="*/ 6465804 w 11748700"/>
              <a:gd name="connsiteY119" fmla="*/ 5118040 h 6673820"/>
              <a:gd name="connsiteX120" fmla="*/ 6474472 w 11748700"/>
              <a:gd name="connsiteY120" fmla="*/ 5092038 h 6673820"/>
              <a:gd name="connsiteX121" fmla="*/ 6491806 w 11748700"/>
              <a:gd name="connsiteY121" fmla="*/ 5057369 h 6673820"/>
              <a:gd name="connsiteX122" fmla="*/ 6496140 w 11748700"/>
              <a:gd name="connsiteY122" fmla="*/ 5027033 h 6673820"/>
              <a:gd name="connsiteX123" fmla="*/ 6509141 w 11748700"/>
              <a:gd name="connsiteY123" fmla="*/ 4996698 h 6673820"/>
              <a:gd name="connsiteX124" fmla="*/ 6517808 w 11748700"/>
              <a:gd name="connsiteY124" fmla="*/ 4975029 h 6673820"/>
              <a:gd name="connsiteX125" fmla="*/ 6530809 w 11748700"/>
              <a:gd name="connsiteY125" fmla="*/ 4940360 h 6673820"/>
              <a:gd name="connsiteX126" fmla="*/ 6539476 w 11748700"/>
              <a:gd name="connsiteY126" fmla="*/ 4927359 h 6673820"/>
              <a:gd name="connsiteX127" fmla="*/ 6556811 w 11748700"/>
              <a:gd name="connsiteY127" fmla="*/ 4897024 h 6673820"/>
              <a:gd name="connsiteX128" fmla="*/ 6569812 w 11748700"/>
              <a:gd name="connsiteY128" fmla="*/ 4879689 h 6673820"/>
              <a:gd name="connsiteX129" fmla="*/ 6587147 w 11748700"/>
              <a:gd name="connsiteY129" fmla="*/ 4836353 h 6673820"/>
              <a:gd name="connsiteX130" fmla="*/ 6591480 w 11748700"/>
              <a:gd name="connsiteY130" fmla="*/ 4819018 h 6673820"/>
              <a:gd name="connsiteX131" fmla="*/ 6630483 w 11748700"/>
              <a:gd name="connsiteY131" fmla="*/ 4762681 h 6673820"/>
              <a:gd name="connsiteX132" fmla="*/ 6639150 w 11748700"/>
              <a:gd name="connsiteY132" fmla="*/ 4749680 h 6673820"/>
              <a:gd name="connsiteX133" fmla="*/ 6691154 w 11748700"/>
              <a:gd name="connsiteY133" fmla="*/ 4736679 h 6673820"/>
              <a:gd name="connsiteX134" fmla="*/ 6760493 w 11748700"/>
              <a:gd name="connsiteY134" fmla="*/ 4728011 h 6673820"/>
              <a:gd name="connsiteX135" fmla="*/ 6786494 w 11748700"/>
              <a:gd name="connsiteY135" fmla="*/ 4719344 h 6673820"/>
              <a:gd name="connsiteX136" fmla="*/ 6890502 w 11748700"/>
              <a:gd name="connsiteY136" fmla="*/ 4710677 h 6673820"/>
              <a:gd name="connsiteX137" fmla="*/ 6920838 w 11748700"/>
              <a:gd name="connsiteY137" fmla="*/ 4706343 h 6673820"/>
              <a:gd name="connsiteX138" fmla="*/ 7024845 w 11748700"/>
              <a:gd name="connsiteY138" fmla="*/ 4697676 h 6673820"/>
              <a:gd name="connsiteX139" fmla="*/ 7042180 w 11748700"/>
              <a:gd name="connsiteY139" fmla="*/ 4693342 h 6673820"/>
              <a:gd name="connsiteX140" fmla="*/ 7076849 w 11748700"/>
              <a:gd name="connsiteY140" fmla="*/ 4680341 h 6673820"/>
              <a:gd name="connsiteX141" fmla="*/ 7098517 w 11748700"/>
              <a:gd name="connsiteY141" fmla="*/ 4671674 h 6673820"/>
              <a:gd name="connsiteX142" fmla="*/ 7163522 w 11748700"/>
              <a:gd name="connsiteY142" fmla="*/ 4658673 h 6673820"/>
              <a:gd name="connsiteX143" fmla="*/ 7193857 w 11748700"/>
              <a:gd name="connsiteY143" fmla="*/ 4641338 h 6673820"/>
              <a:gd name="connsiteX144" fmla="*/ 7224193 w 11748700"/>
              <a:gd name="connsiteY144" fmla="*/ 4637005 h 6673820"/>
              <a:gd name="connsiteX145" fmla="*/ 7245861 w 11748700"/>
              <a:gd name="connsiteY145" fmla="*/ 4632671 h 6673820"/>
              <a:gd name="connsiteX146" fmla="*/ 7271863 w 11748700"/>
              <a:gd name="connsiteY146" fmla="*/ 4628337 h 6673820"/>
              <a:gd name="connsiteX147" fmla="*/ 7284864 w 11748700"/>
              <a:gd name="connsiteY147" fmla="*/ 4624004 h 6673820"/>
              <a:gd name="connsiteX148" fmla="*/ 7310866 w 11748700"/>
              <a:gd name="connsiteY148" fmla="*/ 4619670 h 6673820"/>
              <a:gd name="connsiteX149" fmla="*/ 7328201 w 11748700"/>
              <a:gd name="connsiteY149" fmla="*/ 4615337 h 6673820"/>
              <a:gd name="connsiteX150" fmla="*/ 7436542 w 11748700"/>
              <a:gd name="connsiteY150" fmla="*/ 4619670 h 6673820"/>
              <a:gd name="connsiteX151" fmla="*/ 7492879 w 11748700"/>
              <a:gd name="connsiteY151" fmla="*/ 4632671 h 6673820"/>
              <a:gd name="connsiteX152" fmla="*/ 7505880 w 11748700"/>
              <a:gd name="connsiteY152" fmla="*/ 4637005 h 6673820"/>
              <a:gd name="connsiteX153" fmla="*/ 7531882 w 11748700"/>
              <a:gd name="connsiteY153" fmla="*/ 4641338 h 6673820"/>
              <a:gd name="connsiteX154" fmla="*/ 7562218 w 11748700"/>
              <a:gd name="connsiteY154" fmla="*/ 4650006 h 6673820"/>
              <a:gd name="connsiteX155" fmla="*/ 7570885 w 11748700"/>
              <a:gd name="connsiteY155" fmla="*/ 4663007 h 6673820"/>
              <a:gd name="connsiteX156" fmla="*/ 7588220 w 11748700"/>
              <a:gd name="connsiteY156" fmla="*/ 4697676 h 6673820"/>
              <a:gd name="connsiteX157" fmla="*/ 7601220 w 11748700"/>
              <a:gd name="connsiteY157" fmla="*/ 4715010 h 6673820"/>
              <a:gd name="connsiteX158" fmla="*/ 7614221 w 11748700"/>
              <a:gd name="connsiteY158" fmla="*/ 4728011 h 6673820"/>
              <a:gd name="connsiteX159" fmla="*/ 7622889 w 11748700"/>
              <a:gd name="connsiteY159" fmla="*/ 4745346 h 6673820"/>
              <a:gd name="connsiteX160" fmla="*/ 7640223 w 11748700"/>
              <a:gd name="connsiteY160" fmla="*/ 4767014 h 6673820"/>
              <a:gd name="connsiteX161" fmla="*/ 7661892 w 11748700"/>
              <a:gd name="connsiteY161" fmla="*/ 4801683 h 6673820"/>
              <a:gd name="connsiteX162" fmla="*/ 7666225 w 11748700"/>
              <a:gd name="connsiteY162" fmla="*/ 4814684 h 6673820"/>
              <a:gd name="connsiteX163" fmla="*/ 7674893 w 11748700"/>
              <a:gd name="connsiteY163" fmla="*/ 4827685 h 6673820"/>
              <a:gd name="connsiteX164" fmla="*/ 7731230 w 11748700"/>
              <a:gd name="connsiteY164" fmla="*/ 4888356 h 6673820"/>
              <a:gd name="connsiteX165" fmla="*/ 7744231 w 11748700"/>
              <a:gd name="connsiteY165" fmla="*/ 4901357 h 6673820"/>
              <a:gd name="connsiteX166" fmla="*/ 7765899 w 11748700"/>
              <a:gd name="connsiteY166" fmla="*/ 4931693 h 6673820"/>
              <a:gd name="connsiteX167" fmla="*/ 7809236 w 11748700"/>
              <a:gd name="connsiteY167" fmla="*/ 4966362 h 6673820"/>
              <a:gd name="connsiteX168" fmla="*/ 7908910 w 11748700"/>
              <a:gd name="connsiteY168" fmla="*/ 4962028 h 6673820"/>
              <a:gd name="connsiteX169" fmla="*/ 7973914 w 11748700"/>
              <a:gd name="connsiteY169" fmla="*/ 4953361 h 6673820"/>
              <a:gd name="connsiteX170" fmla="*/ 7995583 w 11748700"/>
              <a:gd name="connsiteY170" fmla="*/ 4949028 h 6673820"/>
              <a:gd name="connsiteX171" fmla="*/ 8069255 w 11748700"/>
              <a:gd name="connsiteY171" fmla="*/ 4944694 h 6673820"/>
              <a:gd name="connsiteX172" fmla="*/ 8147260 w 11748700"/>
              <a:gd name="connsiteY172" fmla="*/ 4931693 h 6673820"/>
              <a:gd name="connsiteX173" fmla="*/ 8199264 w 11748700"/>
              <a:gd name="connsiteY173" fmla="*/ 4918692 h 6673820"/>
              <a:gd name="connsiteX174" fmla="*/ 8238267 w 11748700"/>
              <a:gd name="connsiteY174" fmla="*/ 4910025 h 6673820"/>
              <a:gd name="connsiteX175" fmla="*/ 8298938 w 11748700"/>
              <a:gd name="connsiteY175" fmla="*/ 4875355 h 6673820"/>
              <a:gd name="connsiteX176" fmla="*/ 8320606 w 11748700"/>
              <a:gd name="connsiteY176" fmla="*/ 4866688 h 6673820"/>
              <a:gd name="connsiteX177" fmla="*/ 8342275 w 11748700"/>
              <a:gd name="connsiteY177" fmla="*/ 4853687 h 6673820"/>
              <a:gd name="connsiteX178" fmla="*/ 8411613 w 11748700"/>
              <a:gd name="connsiteY178" fmla="*/ 4823352 h 6673820"/>
              <a:gd name="connsiteX179" fmla="*/ 8433281 w 11748700"/>
              <a:gd name="connsiteY179" fmla="*/ 4810351 h 6673820"/>
              <a:gd name="connsiteX180" fmla="*/ 8463617 w 11748700"/>
              <a:gd name="connsiteY180" fmla="*/ 4788683 h 6673820"/>
              <a:gd name="connsiteX181" fmla="*/ 8532955 w 11748700"/>
              <a:gd name="connsiteY181" fmla="*/ 4758347 h 6673820"/>
              <a:gd name="connsiteX182" fmla="*/ 8576292 w 11748700"/>
              <a:gd name="connsiteY182" fmla="*/ 4736679 h 6673820"/>
              <a:gd name="connsiteX183" fmla="*/ 8597960 w 11748700"/>
              <a:gd name="connsiteY183" fmla="*/ 4723678 h 6673820"/>
              <a:gd name="connsiteX184" fmla="*/ 8632629 w 11748700"/>
              <a:gd name="connsiteY184" fmla="*/ 4706343 h 6673820"/>
              <a:gd name="connsiteX185" fmla="*/ 8671632 w 11748700"/>
              <a:gd name="connsiteY185" fmla="*/ 4680341 h 6673820"/>
              <a:gd name="connsiteX186" fmla="*/ 8727969 w 11748700"/>
              <a:gd name="connsiteY186" fmla="*/ 4641338 h 6673820"/>
              <a:gd name="connsiteX187" fmla="*/ 8758305 w 11748700"/>
              <a:gd name="connsiteY187" fmla="*/ 4615337 h 6673820"/>
              <a:gd name="connsiteX188" fmla="*/ 8827643 w 11748700"/>
              <a:gd name="connsiteY188" fmla="*/ 4567666 h 6673820"/>
              <a:gd name="connsiteX189" fmla="*/ 8914316 w 11748700"/>
              <a:gd name="connsiteY189" fmla="*/ 4515663 h 6673820"/>
              <a:gd name="connsiteX190" fmla="*/ 8940318 w 11748700"/>
              <a:gd name="connsiteY190" fmla="*/ 4493994 h 6673820"/>
              <a:gd name="connsiteX191" fmla="*/ 8961986 w 11748700"/>
              <a:gd name="connsiteY191" fmla="*/ 4472326 h 6673820"/>
              <a:gd name="connsiteX192" fmla="*/ 9000989 w 11748700"/>
              <a:gd name="connsiteY192" fmla="*/ 4437657 h 6673820"/>
              <a:gd name="connsiteX193" fmla="*/ 9022657 w 11748700"/>
              <a:gd name="connsiteY193" fmla="*/ 4415989 h 6673820"/>
              <a:gd name="connsiteX194" fmla="*/ 9052993 w 11748700"/>
              <a:gd name="connsiteY194" fmla="*/ 4389987 h 6673820"/>
              <a:gd name="connsiteX195" fmla="*/ 9109330 w 11748700"/>
              <a:gd name="connsiteY195" fmla="*/ 4329316 h 6673820"/>
              <a:gd name="connsiteX196" fmla="*/ 9165668 w 11748700"/>
              <a:gd name="connsiteY196" fmla="*/ 4290313 h 6673820"/>
              <a:gd name="connsiteX197" fmla="*/ 9191670 w 11748700"/>
              <a:gd name="connsiteY197" fmla="*/ 4268645 h 6673820"/>
              <a:gd name="connsiteX198" fmla="*/ 9248007 w 11748700"/>
              <a:gd name="connsiteY198" fmla="*/ 4238309 h 6673820"/>
              <a:gd name="connsiteX199" fmla="*/ 9339014 w 11748700"/>
              <a:gd name="connsiteY199" fmla="*/ 4155970 h 6673820"/>
              <a:gd name="connsiteX200" fmla="*/ 9430020 w 11748700"/>
              <a:gd name="connsiteY200" fmla="*/ 4025960 h 6673820"/>
              <a:gd name="connsiteX201" fmla="*/ 9495025 w 11748700"/>
              <a:gd name="connsiteY201" fmla="*/ 3900284 h 6673820"/>
              <a:gd name="connsiteX202" fmla="*/ 9568697 w 11748700"/>
              <a:gd name="connsiteY202" fmla="*/ 3796277 h 6673820"/>
              <a:gd name="connsiteX203" fmla="*/ 9612034 w 11748700"/>
              <a:gd name="connsiteY203" fmla="*/ 3713937 h 6673820"/>
              <a:gd name="connsiteX204" fmla="*/ 9655370 w 11748700"/>
              <a:gd name="connsiteY204" fmla="*/ 3644599 h 6673820"/>
              <a:gd name="connsiteX205" fmla="*/ 9651037 w 11748700"/>
              <a:gd name="connsiteY205" fmla="*/ 3475587 h 6673820"/>
              <a:gd name="connsiteX206" fmla="*/ 9612034 w 11748700"/>
              <a:gd name="connsiteY206" fmla="*/ 3410582 h 6673820"/>
              <a:gd name="connsiteX207" fmla="*/ 9473357 w 11748700"/>
              <a:gd name="connsiteY207" fmla="*/ 3237236 h 6673820"/>
              <a:gd name="connsiteX208" fmla="*/ 9399685 w 11748700"/>
              <a:gd name="connsiteY208" fmla="*/ 3176565 h 6673820"/>
              <a:gd name="connsiteX209" fmla="*/ 9347681 w 11748700"/>
              <a:gd name="connsiteY209" fmla="*/ 3128895 h 6673820"/>
              <a:gd name="connsiteX210" fmla="*/ 9217672 w 11748700"/>
              <a:gd name="connsiteY210" fmla="*/ 3042222 h 6673820"/>
              <a:gd name="connsiteX211" fmla="*/ 9083329 w 11748700"/>
              <a:gd name="connsiteY211" fmla="*/ 2968550 h 6673820"/>
              <a:gd name="connsiteX212" fmla="*/ 8983655 w 11748700"/>
              <a:gd name="connsiteY212" fmla="*/ 2933881 h 6673820"/>
              <a:gd name="connsiteX213" fmla="*/ 8831977 w 11748700"/>
              <a:gd name="connsiteY213" fmla="*/ 2873210 h 6673820"/>
              <a:gd name="connsiteX214" fmla="*/ 8680299 w 11748700"/>
              <a:gd name="connsiteY214" fmla="*/ 2803871 h 6673820"/>
              <a:gd name="connsiteX215" fmla="*/ 8567624 w 11748700"/>
              <a:gd name="connsiteY215" fmla="*/ 2773536 h 6673820"/>
              <a:gd name="connsiteX216" fmla="*/ 8446282 w 11748700"/>
              <a:gd name="connsiteY216" fmla="*/ 2730199 h 6673820"/>
              <a:gd name="connsiteX217" fmla="*/ 8242601 w 11748700"/>
              <a:gd name="connsiteY217" fmla="*/ 2673862 h 6673820"/>
              <a:gd name="connsiteX218" fmla="*/ 7917577 w 11748700"/>
              <a:gd name="connsiteY218" fmla="*/ 2561187 h 6673820"/>
              <a:gd name="connsiteX219" fmla="*/ 7683560 w 11748700"/>
              <a:gd name="connsiteY219" fmla="*/ 2496182 h 6673820"/>
              <a:gd name="connsiteX220" fmla="*/ 7302199 w 11748700"/>
              <a:gd name="connsiteY220" fmla="*/ 2379173 h 6673820"/>
              <a:gd name="connsiteX221" fmla="*/ 6920838 w 11748700"/>
              <a:gd name="connsiteY221" fmla="*/ 2322836 h 6673820"/>
              <a:gd name="connsiteX222" fmla="*/ 6799495 w 11748700"/>
              <a:gd name="connsiteY222" fmla="*/ 2288167 h 6673820"/>
              <a:gd name="connsiteX223" fmla="*/ 6730157 w 11748700"/>
              <a:gd name="connsiteY223" fmla="*/ 2279500 h 6673820"/>
              <a:gd name="connsiteX224" fmla="*/ 6630483 w 11748700"/>
              <a:gd name="connsiteY224" fmla="*/ 2262165 h 6673820"/>
              <a:gd name="connsiteX225" fmla="*/ 6582813 w 11748700"/>
              <a:gd name="connsiteY225" fmla="*/ 2249164 h 6673820"/>
              <a:gd name="connsiteX226" fmla="*/ 6478805 w 11748700"/>
              <a:gd name="connsiteY226" fmla="*/ 2240497 h 6673820"/>
              <a:gd name="connsiteX227" fmla="*/ 5997770 w 11748700"/>
              <a:gd name="connsiteY227" fmla="*/ 2227496 h 6673820"/>
              <a:gd name="connsiteX228" fmla="*/ 5183044 w 11748700"/>
              <a:gd name="connsiteY228" fmla="*/ 2223162 h 6673820"/>
              <a:gd name="connsiteX229" fmla="*/ 4593668 w 11748700"/>
              <a:gd name="connsiteY229" fmla="*/ 2201494 h 6673820"/>
              <a:gd name="connsiteX230" fmla="*/ 4467992 w 11748700"/>
              <a:gd name="connsiteY230" fmla="*/ 2188493 h 6673820"/>
              <a:gd name="connsiteX231" fmla="*/ 4277311 w 11748700"/>
              <a:gd name="connsiteY231" fmla="*/ 2171158 h 6673820"/>
              <a:gd name="connsiteX232" fmla="*/ 4207973 w 11748700"/>
              <a:gd name="connsiteY232" fmla="*/ 2162491 h 6673820"/>
              <a:gd name="connsiteX233" fmla="*/ 4168970 w 11748700"/>
              <a:gd name="connsiteY233" fmla="*/ 2153824 h 6673820"/>
              <a:gd name="connsiteX234" fmla="*/ 3722604 w 11748700"/>
              <a:gd name="connsiteY234" fmla="*/ 2145156 h 6673820"/>
              <a:gd name="connsiteX235" fmla="*/ 3627264 w 11748700"/>
              <a:gd name="connsiteY235" fmla="*/ 2136489 h 6673820"/>
              <a:gd name="connsiteX236" fmla="*/ 3592595 w 11748700"/>
              <a:gd name="connsiteY236" fmla="*/ 2123488 h 6673820"/>
              <a:gd name="connsiteX237" fmla="*/ 3471253 w 11748700"/>
              <a:gd name="connsiteY237" fmla="*/ 2101820 h 6673820"/>
              <a:gd name="connsiteX238" fmla="*/ 3349911 w 11748700"/>
              <a:gd name="connsiteY238" fmla="*/ 2054150 h 6673820"/>
              <a:gd name="connsiteX239" fmla="*/ 3228568 w 11748700"/>
              <a:gd name="connsiteY239" fmla="*/ 2006480 h 6673820"/>
              <a:gd name="connsiteX240" fmla="*/ 3206900 w 11748700"/>
              <a:gd name="connsiteY240" fmla="*/ 1989145 h 6673820"/>
              <a:gd name="connsiteX241" fmla="*/ 3163564 w 11748700"/>
              <a:gd name="connsiteY241" fmla="*/ 1967477 h 6673820"/>
              <a:gd name="connsiteX242" fmla="*/ 3124561 w 11748700"/>
              <a:gd name="connsiteY242" fmla="*/ 1932808 h 6673820"/>
              <a:gd name="connsiteX243" fmla="*/ 3094225 w 11748700"/>
              <a:gd name="connsiteY243" fmla="*/ 1911139 h 6673820"/>
              <a:gd name="connsiteX244" fmla="*/ 3020553 w 11748700"/>
              <a:gd name="connsiteY244" fmla="*/ 1850468 h 6673820"/>
              <a:gd name="connsiteX245" fmla="*/ 2994551 w 11748700"/>
              <a:gd name="connsiteY245" fmla="*/ 1828800 h 6673820"/>
              <a:gd name="connsiteX246" fmla="*/ 2977217 w 11748700"/>
              <a:gd name="connsiteY246" fmla="*/ 1807132 h 6673820"/>
              <a:gd name="connsiteX247" fmla="*/ 2964216 w 11748700"/>
              <a:gd name="connsiteY247" fmla="*/ 1794131 h 6673820"/>
              <a:gd name="connsiteX248" fmla="*/ 2951215 w 11748700"/>
              <a:gd name="connsiteY248" fmla="*/ 1768129 h 6673820"/>
              <a:gd name="connsiteX249" fmla="*/ 2933880 w 11748700"/>
              <a:gd name="connsiteY249" fmla="*/ 1746461 h 6673820"/>
              <a:gd name="connsiteX250" fmla="*/ 2916546 w 11748700"/>
              <a:gd name="connsiteY250" fmla="*/ 1720459 h 6673820"/>
              <a:gd name="connsiteX251" fmla="*/ 2899211 w 11748700"/>
              <a:gd name="connsiteY251" fmla="*/ 1703124 h 6673820"/>
              <a:gd name="connsiteX252" fmla="*/ 2890544 w 11748700"/>
              <a:gd name="connsiteY252" fmla="*/ 1690123 h 6673820"/>
              <a:gd name="connsiteX253" fmla="*/ 2829873 w 11748700"/>
              <a:gd name="connsiteY253" fmla="*/ 1607784 h 6673820"/>
              <a:gd name="connsiteX254" fmla="*/ 2816872 w 11748700"/>
              <a:gd name="connsiteY254" fmla="*/ 1577448 h 6673820"/>
              <a:gd name="connsiteX255" fmla="*/ 2812538 w 11748700"/>
              <a:gd name="connsiteY255" fmla="*/ 1542779 h 6673820"/>
              <a:gd name="connsiteX256" fmla="*/ 2808204 w 11748700"/>
              <a:gd name="connsiteY256" fmla="*/ 1430104 h 6673820"/>
              <a:gd name="connsiteX257" fmla="*/ 2799537 w 11748700"/>
              <a:gd name="connsiteY257" fmla="*/ 1391101 h 6673820"/>
              <a:gd name="connsiteX258" fmla="*/ 2795203 w 11748700"/>
              <a:gd name="connsiteY258" fmla="*/ 1343431 h 6673820"/>
              <a:gd name="connsiteX259" fmla="*/ 2786536 w 11748700"/>
              <a:gd name="connsiteY259" fmla="*/ 1300095 h 6673820"/>
              <a:gd name="connsiteX260" fmla="*/ 2773535 w 11748700"/>
              <a:gd name="connsiteY260" fmla="*/ 1152751 h 6673820"/>
              <a:gd name="connsiteX261" fmla="*/ 2769202 w 11748700"/>
              <a:gd name="connsiteY261" fmla="*/ 1135416 h 6673820"/>
              <a:gd name="connsiteX262" fmla="*/ 2777869 w 11748700"/>
              <a:gd name="connsiteY262" fmla="*/ 996739 h 6673820"/>
              <a:gd name="connsiteX263" fmla="*/ 2786536 w 11748700"/>
              <a:gd name="connsiteY263" fmla="*/ 966404 h 6673820"/>
              <a:gd name="connsiteX264" fmla="*/ 2812538 w 11748700"/>
              <a:gd name="connsiteY264" fmla="*/ 905733 h 6673820"/>
              <a:gd name="connsiteX265" fmla="*/ 2847207 w 11748700"/>
              <a:gd name="connsiteY265" fmla="*/ 862396 h 6673820"/>
              <a:gd name="connsiteX266" fmla="*/ 2864542 w 11748700"/>
              <a:gd name="connsiteY266" fmla="*/ 840728 h 6673820"/>
              <a:gd name="connsiteX267" fmla="*/ 2881876 w 11748700"/>
              <a:gd name="connsiteY267" fmla="*/ 827727 h 6673820"/>
              <a:gd name="connsiteX268" fmla="*/ 2894877 w 11748700"/>
              <a:gd name="connsiteY268" fmla="*/ 819060 h 6673820"/>
              <a:gd name="connsiteX269" fmla="*/ 2912212 w 11748700"/>
              <a:gd name="connsiteY269" fmla="*/ 801725 h 6673820"/>
              <a:gd name="connsiteX270" fmla="*/ 3003219 w 11748700"/>
              <a:gd name="connsiteY270" fmla="*/ 775723 h 6673820"/>
              <a:gd name="connsiteX271" fmla="*/ 3115893 w 11748700"/>
              <a:gd name="connsiteY271" fmla="*/ 749721 h 6673820"/>
              <a:gd name="connsiteX272" fmla="*/ 3137562 w 11748700"/>
              <a:gd name="connsiteY272" fmla="*/ 741054 h 6673820"/>
              <a:gd name="connsiteX273" fmla="*/ 3163564 w 11748700"/>
              <a:gd name="connsiteY273" fmla="*/ 732387 h 6673820"/>
              <a:gd name="connsiteX274" fmla="*/ 3219901 w 11748700"/>
              <a:gd name="connsiteY274" fmla="*/ 702051 h 6673820"/>
              <a:gd name="connsiteX275" fmla="*/ 3237236 w 11748700"/>
              <a:gd name="connsiteY275" fmla="*/ 689050 h 6673820"/>
              <a:gd name="connsiteX276" fmla="*/ 3293573 w 11748700"/>
              <a:gd name="connsiteY276" fmla="*/ 663048 h 6673820"/>
              <a:gd name="connsiteX277" fmla="*/ 3323909 w 11748700"/>
              <a:gd name="connsiteY277" fmla="*/ 650047 h 6673820"/>
              <a:gd name="connsiteX278" fmla="*/ 3362911 w 11748700"/>
              <a:gd name="connsiteY278" fmla="*/ 641380 h 6673820"/>
              <a:gd name="connsiteX279" fmla="*/ 3488587 w 11748700"/>
              <a:gd name="connsiteY279" fmla="*/ 619712 h 6673820"/>
              <a:gd name="connsiteX280" fmla="*/ 3644599 w 11748700"/>
              <a:gd name="connsiteY280" fmla="*/ 598044 h 6673820"/>
              <a:gd name="connsiteX281" fmla="*/ 3731272 w 11748700"/>
              <a:gd name="connsiteY281" fmla="*/ 589376 h 6673820"/>
              <a:gd name="connsiteX282" fmla="*/ 3809277 w 11748700"/>
              <a:gd name="connsiteY282" fmla="*/ 576375 h 6673820"/>
              <a:gd name="connsiteX283" fmla="*/ 3891617 w 11748700"/>
              <a:gd name="connsiteY283" fmla="*/ 567708 h 6673820"/>
              <a:gd name="connsiteX284" fmla="*/ 4359651 w 11748700"/>
              <a:gd name="connsiteY284" fmla="*/ 533039 h 6673820"/>
              <a:gd name="connsiteX285" fmla="*/ 4428989 w 11748700"/>
              <a:gd name="connsiteY285" fmla="*/ 520038 h 6673820"/>
              <a:gd name="connsiteX286" fmla="*/ 4554665 w 11748700"/>
              <a:gd name="connsiteY286" fmla="*/ 507037 h 6673820"/>
              <a:gd name="connsiteX287" fmla="*/ 4654339 w 11748700"/>
              <a:gd name="connsiteY287" fmla="*/ 485369 h 6673820"/>
              <a:gd name="connsiteX288" fmla="*/ 4758347 w 11748700"/>
              <a:gd name="connsiteY288" fmla="*/ 437699 h 6673820"/>
              <a:gd name="connsiteX289" fmla="*/ 4888356 w 11748700"/>
              <a:gd name="connsiteY289" fmla="*/ 416030 h 6673820"/>
              <a:gd name="connsiteX290" fmla="*/ 5105039 w 11748700"/>
              <a:gd name="connsiteY290" fmla="*/ 364027 h 6673820"/>
              <a:gd name="connsiteX291" fmla="*/ 5209046 w 11748700"/>
              <a:gd name="connsiteY291" fmla="*/ 351026 h 6673820"/>
              <a:gd name="connsiteX292" fmla="*/ 5386726 w 11748700"/>
              <a:gd name="connsiteY292" fmla="*/ 329357 h 6673820"/>
              <a:gd name="connsiteX293" fmla="*/ 5560072 w 11748700"/>
              <a:gd name="connsiteY293" fmla="*/ 320690 h 6673820"/>
              <a:gd name="connsiteX294" fmla="*/ 5742085 w 11748700"/>
              <a:gd name="connsiteY294" fmla="*/ 312023 h 6673820"/>
              <a:gd name="connsiteX295" fmla="*/ 5958767 w 11748700"/>
              <a:gd name="connsiteY295" fmla="*/ 307689 h 6673820"/>
              <a:gd name="connsiteX296" fmla="*/ 6114779 w 11748700"/>
              <a:gd name="connsiteY296" fmla="*/ 303355 h 6673820"/>
              <a:gd name="connsiteX297" fmla="*/ 6270790 w 11748700"/>
              <a:gd name="connsiteY297" fmla="*/ 281687 h 6673820"/>
              <a:gd name="connsiteX298" fmla="*/ 6392132 w 11748700"/>
              <a:gd name="connsiteY298" fmla="*/ 268686 h 6673820"/>
              <a:gd name="connsiteX299" fmla="*/ 6695488 w 11748700"/>
              <a:gd name="connsiteY299" fmla="*/ 260019 h 6673820"/>
              <a:gd name="connsiteX300" fmla="*/ 6764826 w 11748700"/>
              <a:gd name="connsiteY300" fmla="*/ 251352 h 6673820"/>
              <a:gd name="connsiteX301" fmla="*/ 6907837 w 11748700"/>
              <a:gd name="connsiteY301" fmla="*/ 238351 h 6673820"/>
              <a:gd name="connsiteX302" fmla="*/ 6959840 w 11748700"/>
              <a:gd name="connsiteY302" fmla="*/ 229683 h 6673820"/>
              <a:gd name="connsiteX303" fmla="*/ 6998843 w 11748700"/>
              <a:gd name="connsiteY303" fmla="*/ 212349 h 6673820"/>
              <a:gd name="connsiteX304" fmla="*/ 7115852 w 11748700"/>
              <a:gd name="connsiteY304" fmla="*/ 199348 h 6673820"/>
              <a:gd name="connsiteX305" fmla="*/ 7159188 w 11748700"/>
              <a:gd name="connsiteY305" fmla="*/ 186347 h 6673820"/>
              <a:gd name="connsiteX306" fmla="*/ 7189524 w 11748700"/>
              <a:gd name="connsiteY306" fmla="*/ 182013 h 6673820"/>
              <a:gd name="connsiteX307" fmla="*/ 7380204 w 11748700"/>
              <a:gd name="connsiteY307" fmla="*/ 173346 h 6673820"/>
              <a:gd name="connsiteX308" fmla="*/ 7440875 w 11748700"/>
              <a:gd name="connsiteY308" fmla="*/ 164679 h 6673820"/>
              <a:gd name="connsiteX309" fmla="*/ 7466877 w 11748700"/>
              <a:gd name="connsiteY309" fmla="*/ 156011 h 6673820"/>
              <a:gd name="connsiteX310" fmla="*/ 7514548 w 11748700"/>
              <a:gd name="connsiteY310" fmla="*/ 143010 h 6673820"/>
              <a:gd name="connsiteX311" fmla="*/ 7527548 w 11748700"/>
              <a:gd name="connsiteY311" fmla="*/ 134343 h 6673820"/>
              <a:gd name="connsiteX312" fmla="*/ 7570885 w 11748700"/>
              <a:gd name="connsiteY312" fmla="*/ 121342 h 6673820"/>
              <a:gd name="connsiteX313" fmla="*/ 7609888 w 11748700"/>
              <a:gd name="connsiteY313" fmla="*/ 104008 h 6673820"/>
              <a:gd name="connsiteX314" fmla="*/ 7726896 w 11748700"/>
              <a:gd name="connsiteY314" fmla="*/ 82339 h 6673820"/>
              <a:gd name="connsiteX315" fmla="*/ 7752898 w 11748700"/>
              <a:gd name="connsiteY315" fmla="*/ 78006 h 6673820"/>
              <a:gd name="connsiteX316" fmla="*/ 7787567 w 11748700"/>
              <a:gd name="connsiteY316" fmla="*/ 73672 h 6673820"/>
              <a:gd name="connsiteX317" fmla="*/ 7804902 w 11748700"/>
              <a:gd name="connsiteY317" fmla="*/ 69338 h 6673820"/>
              <a:gd name="connsiteX318" fmla="*/ 7913243 w 11748700"/>
              <a:gd name="connsiteY318" fmla="*/ 65005 h 6673820"/>
              <a:gd name="connsiteX319" fmla="*/ 8021584 w 11748700"/>
              <a:gd name="connsiteY319" fmla="*/ 47670 h 6673820"/>
              <a:gd name="connsiteX320" fmla="*/ 8064921 w 11748700"/>
              <a:gd name="connsiteY320" fmla="*/ 34669 h 6673820"/>
              <a:gd name="connsiteX321" fmla="*/ 8099590 w 11748700"/>
              <a:gd name="connsiteY321" fmla="*/ 21668 h 6673820"/>
              <a:gd name="connsiteX322" fmla="*/ 8121258 w 11748700"/>
              <a:gd name="connsiteY322" fmla="*/ 13001 h 6673820"/>
              <a:gd name="connsiteX323" fmla="*/ 8134259 w 11748700"/>
              <a:gd name="connsiteY323" fmla="*/ 8667 h 6673820"/>
              <a:gd name="connsiteX324" fmla="*/ 8155928 w 11748700"/>
              <a:gd name="connsiteY324" fmla="*/ 0 h 6673820"/>
              <a:gd name="connsiteX325" fmla="*/ 8216599 w 11748700"/>
              <a:gd name="connsiteY325" fmla="*/ 4334 h 6673820"/>
              <a:gd name="connsiteX326" fmla="*/ 8238267 w 11748700"/>
              <a:gd name="connsiteY326" fmla="*/ 13001 h 6673820"/>
              <a:gd name="connsiteX327" fmla="*/ 8272936 w 11748700"/>
              <a:gd name="connsiteY327" fmla="*/ 17335 h 6673820"/>
              <a:gd name="connsiteX328" fmla="*/ 8303272 w 11748700"/>
              <a:gd name="connsiteY328" fmla="*/ 30336 h 6673820"/>
              <a:gd name="connsiteX329" fmla="*/ 8337941 w 11748700"/>
              <a:gd name="connsiteY329" fmla="*/ 34669 h 6673820"/>
              <a:gd name="connsiteX330" fmla="*/ 8476618 w 11748700"/>
              <a:gd name="connsiteY330" fmla="*/ 43337 h 6673820"/>
              <a:gd name="connsiteX331" fmla="*/ 8576292 w 11748700"/>
              <a:gd name="connsiteY331" fmla="*/ 47670 h 6673820"/>
              <a:gd name="connsiteX332" fmla="*/ 8671632 w 11748700"/>
              <a:gd name="connsiteY332" fmla="*/ 69338 h 6673820"/>
              <a:gd name="connsiteX333" fmla="*/ 8762639 w 11748700"/>
              <a:gd name="connsiteY333" fmla="*/ 78006 h 6673820"/>
              <a:gd name="connsiteX334" fmla="*/ 8892648 w 11748700"/>
              <a:gd name="connsiteY334" fmla="*/ 104008 h 6673820"/>
              <a:gd name="connsiteX335" fmla="*/ 8948985 w 11748700"/>
              <a:gd name="connsiteY335" fmla="*/ 117009 h 6673820"/>
              <a:gd name="connsiteX336" fmla="*/ 9187336 w 11748700"/>
              <a:gd name="connsiteY336" fmla="*/ 156011 h 6673820"/>
              <a:gd name="connsiteX337" fmla="*/ 9282676 w 11748700"/>
              <a:gd name="connsiteY337" fmla="*/ 173346 h 6673820"/>
              <a:gd name="connsiteX338" fmla="*/ 9404019 w 11748700"/>
              <a:gd name="connsiteY338" fmla="*/ 186347 h 6673820"/>
              <a:gd name="connsiteX339" fmla="*/ 9464690 w 11748700"/>
              <a:gd name="connsiteY339" fmla="*/ 195014 h 6673820"/>
              <a:gd name="connsiteX340" fmla="*/ 9698707 w 11748700"/>
              <a:gd name="connsiteY340" fmla="*/ 216683 h 6673820"/>
              <a:gd name="connsiteX341" fmla="*/ 9785380 w 11748700"/>
              <a:gd name="connsiteY341" fmla="*/ 229683 h 6673820"/>
              <a:gd name="connsiteX342" fmla="*/ 9885054 w 11748700"/>
              <a:gd name="connsiteY342" fmla="*/ 251352 h 6673820"/>
              <a:gd name="connsiteX343" fmla="*/ 9958726 w 11748700"/>
              <a:gd name="connsiteY343" fmla="*/ 255685 h 6673820"/>
              <a:gd name="connsiteX344" fmla="*/ 10114737 w 11748700"/>
              <a:gd name="connsiteY344" fmla="*/ 260019 h 6673820"/>
              <a:gd name="connsiteX345" fmla="*/ 10205744 w 11748700"/>
              <a:gd name="connsiteY345" fmla="*/ 273020 h 6673820"/>
              <a:gd name="connsiteX346" fmla="*/ 10357421 w 11748700"/>
              <a:gd name="connsiteY346" fmla="*/ 281687 h 6673820"/>
              <a:gd name="connsiteX347" fmla="*/ 10405092 w 11748700"/>
              <a:gd name="connsiteY347" fmla="*/ 286021 h 6673820"/>
              <a:gd name="connsiteX348" fmla="*/ 10452762 w 11748700"/>
              <a:gd name="connsiteY348" fmla="*/ 299022 h 6673820"/>
              <a:gd name="connsiteX349" fmla="*/ 10483097 w 11748700"/>
              <a:gd name="connsiteY349" fmla="*/ 303355 h 6673820"/>
              <a:gd name="connsiteX350" fmla="*/ 10552436 w 11748700"/>
              <a:gd name="connsiteY350" fmla="*/ 312023 h 6673820"/>
              <a:gd name="connsiteX351" fmla="*/ 10634775 w 11748700"/>
              <a:gd name="connsiteY351" fmla="*/ 333691 h 6673820"/>
              <a:gd name="connsiteX352" fmla="*/ 10717114 w 11748700"/>
              <a:gd name="connsiteY352" fmla="*/ 342358 h 6673820"/>
              <a:gd name="connsiteX353" fmla="*/ 10773452 w 11748700"/>
              <a:gd name="connsiteY353" fmla="*/ 364027 h 6673820"/>
              <a:gd name="connsiteX354" fmla="*/ 10842790 w 11748700"/>
              <a:gd name="connsiteY354" fmla="*/ 385695 h 6673820"/>
              <a:gd name="connsiteX355" fmla="*/ 10903461 w 11748700"/>
              <a:gd name="connsiteY355" fmla="*/ 390028 h 6673820"/>
              <a:gd name="connsiteX356" fmla="*/ 10981467 w 11748700"/>
              <a:gd name="connsiteY356" fmla="*/ 424698 h 6673820"/>
              <a:gd name="connsiteX357" fmla="*/ 11050805 w 11748700"/>
              <a:gd name="connsiteY357" fmla="*/ 442032 h 6673820"/>
              <a:gd name="connsiteX358" fmla="*/ 11133145 w 11748700"/>
              <a:gd name="connsiteY358" fmla="*/ 476701 h 6673820"/>
              <a:gd name="connsiteX359" fmla="*/ 11154813 w 11748700"/>
              <a:gd name="connsiteY359" fmla="*/ 485369 h 6673820"/>
              <a:gd name="connsiteX360" fmla="*/ 11232819 w 11748700"/>
              <a:gd name="connsiteY360" fmla="*/ 533039 h 6673820"/>
              <a:gd name="connsiteX361" fmla="*/ 11258820 w 11748700"/>
              <a:gd name="connsiteY361" fmla="*/ 554707 h 6673820"/>
              <a:gd name="connsiteX362" fmla="*/ 11328159 w 11748700"/>
              <a:gd name="connsiteY362" fmla="*/ 645714 h 6673820"/>
              <a:gd name="connsiteX363" fmla="*/ 11371495 w 11748700"/>
              <a:gd name="connsiteY363" fmla="*/ 754055 h 6673820"/>
              <a:gd name="connsiteX364" fmla="*/ 11397497 w 11748700"/>
              <a:gd name="connsiteY364" fmla="*/ 806059 h 6673820"/>
              <a:gd name="connsiteX365" fmla="*/ 11427833 w 11748700"/>
              <a:gd name="connsiteY365" fmla="*/ 931735 h 6673820"/>
              <a:gd name="connsiteX366" fmla="*/ 11458168 w 11748700"/>
              <a:gd name="connsiteY366" fmla="*/ 1014074 h 6673820"/>
              <a:gd name="connsiteX367" fmla="*/ 11462502 w 11748700"/>
              <a:gd name="connsiteY367" fmla="*/ 1087746 h 6673820"/>
              <a:gd name="connsiteX368" fmla="*/ 11475503 w 11748700"/>
              <a:gd name="connsiteY368" fmla="*/ 1126749 h 6673820"/>
              <a:gd name="connsiteX369" fmla="*/ 11488504 w 11748700"/>
              <a:gd name="connsiteY369" fmla="*/ 1330430 h 6673820"/>
              <a:gd name="connsiteX370" fmla="*/ 11523173 w 11748700"/>
              <a:gd name="connsiteY370" fmla="*/ 1677122 h 6673820"/>
              <a:gd name="connsiteX371" fmla="*/ 11518839 w 11748700"/>
              <a:gd name="connsiteY371" fmla="*/ 1954476 h 6673820"/>
              <a:gd name="connsiteX372" fmla="*/ 11510172 w 11748700"/>
              <a:gd name="connsiteY372" fmla="*/ 2084485 h 6673820"/>
              <a:gd name="connsiteX373" fmla="*/ 11518839 w 11748700"/>
              <a:gd name="connsiteY373" fmla="*/ 2283833 h 6673820"/>
              <a:gd name="connsiteX374" fmla="*/ 11583844 w 11748700"/>
              <a:gd name="connsiteY374" fmla="*/ 2379173 h 6673820"/>
              <a:gd name="connsiteX375" fmla="*/ 11605512 w 11748700"/>
              <a:gd name="connsiteY375" fmla="*/ 2439845 h 6673820"/>
              <a:gd name="connsiteX376" fmla="*/ 11609846 w 11748700"/>
              <a:gd name="connsiteY376" fmla="*/ 2487515 h 6673820"/>
              <a:gd name="connsiteX377" fmla="*/ 11622847 w 11748700"/>
              <a:gd name="connsiteY377" fmla="*/ 2556853 h 6673820"/>
              <a:gd name="connsiteX378" fmla="*/ 11618513 w 11748700"/>
              <a:gd name="connsiteY378" fmla="*/ 2786537 h 6673820"/>
              <a:gd name="connsiteX379" fmla="*/ 11614180 w 11748700"/>
              <a:gd name="connsiteY379" fmla="*/ 3089892 h 6673820"/>
              <a:gd name="connsiteX380" fmla="*/ 11596845 w 11748700"/>
              <a:gd name="connsiteY380" fmla="*/ 3211234 h 6673820"/>
              <a:gd name="connsiteX381" fmla="*/ 11583844 w 11748700"/>
              <a:gd name="connsiteY381" fmla="*/ 3328243 h 6673820"/>
              <a:gd name="connsiteX382" fmla="*/ 11575177 w 11748700"/>
              <a:gd name="connsiteY382" fmla="*/ 3423583 h 6673820"/>
              <a:gd name="connsiteX383" fmla="*/ 11562176 w 11748700"/>
              <a:gd name="connsiteY383" fmla="*/ 3666267 h 6673820"/>
              <a:gd name="connsiteX384" fmla="*/ 11575177 w 11748700"/>
              <a:gd name="connsiteY384" fmla="*/ 4025960 h 6673820"/>
              <a:gd name="connsiteX385" fmla="*/ 11592511 w 11748700"/>
              <a:gd name="connsiteY385" fmla="*/ 4108300 h 6673820"/>
              <a:gd name="connsiteX386" fmla="*/ 11631514 w 11748700"/>
              <a:gd name="connsiteY386" fmla="*/ 4333649 h 6673820"/>
              <a:gd name="connsiteX387" fmla="*/ 11653183 w 11748700"/>
              <a:gd name="connsiteY387" fmla="*/ 4411655 h 6673820"/>
              <a:gd name="connsiteX388" fmla="*/ 11666184 w 11748700"/>
              <a:gd name="connsiteY388" fmla="*/ 4498328 h 6673820"/>
              <a:gd name="connsiteX389" fmla="*/ 11674851 w 11748700"/>
              <a:gd name="connsiteY389" fmla="*/ 4541664 h 6673820"/>
              <a:gd name="connsiteX390" fmla="*/ 11687852 w 11748700"/>
              <a:gd name="connsiteY390" fmla="*/ 4658673 h 6673820"/>
              <a:gd name="connsiteX391" fmla="*/ 11692185 w 11748700"/>
              <a:gd name="connsiteY391" fmla="*/ 4715010 h 6673820"/>
              <a:gd name="connsiteX392" fmla="*/ 11700853 w 11748700"/>
              <a:gd name="connsiteY392" fmla="*/ 4771348 h 6673820"/>
              <a:gd name="connsiteX393" fmla="*/ 11709520 w 11748700"/>
              <a:gd name="connsiteY393" fmla="*/ 4923026 h 6673820"/>
              <a:gd name="connsiteX394" fmla="*/ 11718187 w 11748700"/>
              <a:gd name="connsiteY394" fmla="*/ 4983697 h 6673820"/>
              <a:gd name="connsiteX395" fmla="*/ 11726855 w 11748700"/>
              <a:gd name="connsiteY395" fmla="*/ 5079037 h 6673820"/>
              <a:gd name="connsiteX396" fmla="*/ 11731188 w 11748700"/>
              <a:gd name="connsiteY396" fmla="*/ 5105039 h 6673820"/>
              <a:gd name="connsiteX397" fmla="*/ 11744189 w 11748700"/>
              <a:gd name="connsiteY397" fmla="*/ 5230715 h 6673820"/>
              <a:gd name="connsiteX398" fmla="*/ 11726855 w 11748700"/>
              <a:gd name="connsiteY398" fmla="*/ 5690082 h 6673820"/>
              <a:gd name="connsiteX399" fmla="*/ 11687852 w 11748700"/>
              <a:gd name="connsiteY399" fmla="*/ 5785422 h 6673820"/>
              <a:gd name="connsiteX400" fmla="*/ 11670517 w 11748700"/>
              <a:gd name="connsiteY400" fmla="*/ 5815757 h 6673820"/>
              <a:gd name="connsiteX401" fmla="*/ 11601179 w 11748700"/>
              <a:gd name="connsiteY401" fmla="*/ 5859094 h 6673820"/>
              <a:gd name="connsiteX402" fmla="*/ 11458168 w 11748700"/>
              <a:gd name="connsiteY402" fmla="*/ 5919765 h 6673820"/>
              <a:gd name="connsiteX403" fmla="*/ 11401831 w 11748700"/>
              <a:gd name="connsiteY403" fmla="*/ 5963101 h 6673820"/>
              <a:gd name="connsiteX404" fmla="*/ 11297823 w 11748700"/>
              <a:gd name="connsiteY404" fmla="*/ 6032440 h 6673820"/>
              <a:gd name="connsiteX405" fmla="*/ 11258820 w 11748700"/>
              <a:gd name="connsiteY405" fmla="*/ 6075776 h 6673820"/>
              <a:gd name="connsiteX406" fmla="*/ 11198149 w 11748700"/>
              <a:gd name="connsiteY406" fmla="*/ 6123446 h 6673820"/>
              <a:gd name="connsiteX407" fmla="*/ 11098475 w 11748700"/>
              <a:gd name="connsiteY407" fmla="*/ 6210119 h 6673820"/>
              <a:gd name="connsiteX408" fmla="*/ 10942464 w 11748700"/>
              <a:gd name="connsiteY408" fmla="*/ 6327128 h 6673820"/>
              <a:gd name="connsiteX409" fmla="*/ 10634775 w 11748700"/>
              <a:gd name="connsiteY409" fmla="*/ 6461471 h 6673820"/>
              <a:gd name="connsiteX410" fmla="*/ 10461429 w 11748700"/>
              <a:gd name="connsiteY410" fmla="*/ 6478806 h 6673820"/>
              <a:gd name="connsiteX411" fmla="*/ 10041065 w 11748700"/>
              <a:gd name="connsiteY411" fmla="*/ 6487473 h 6673820"/>
              <a:gd name="connsiteX412" fmla="*/ 9967393 w 11748700"/>
              <a:gd name="connsiteY412" fmla="*/ 6491807 h 6673820"/>
              <a:gd name="connsiteX413" fmla="*/ 9885054 w 11748700"/>
              <a:gd name="connsiteY413" fmla="*/ 6509141 h 6673820"/>
              <a:gd name="connsiteX414" fmla="*/ 9798381 w 11748700"/>
              <a:gd name="connsiteY414" fmla="*/ 6522142 h 6673820"/>
              <a:gd name="connsiteX415" fmla="*/ 9681372 w 11748700"/>
              <a:gd name="connsiteY415" fmla="*/ 6548144 h 6673820"/>
              <a:gd name="connsiteX416" fmla="*/ 9486358 w 11748700"/>
              <a:gd name="connsiteY416" fmla="*/ 6574146 h 6673820"/>
              <a:gd name="connsiteX417" fmla="*/ 9278343 w 11748700"/>
              <a:gd name="connsiteY417" fmla="*/ 6613149 h 6673820"/>
              <a:gd name="connsiteX418" fmla="*/ 9209004 w 11748700"/>
              <a:gd name="connsiteY418" fmla="*/ 6630483 h 6673820"/>
              <a:gd name="connsiteX419" fmla="*/ 8775639 w 11748700"/>
              <a:gd name="connsiteY419" fmla="*/ 6647818 h 6673820"/>
              <a:gd name="connsiteX420" fmla="*/ 8463617 w 11748700"/>
              <a:gd name="connsiteY420" fmla="*/ 6656485 h 6673820"/>
              <a:gd name="connsiteX421" fmla="*/ 8368276 w 11748700"/>
              <a:gd name="connsiteY421" fmla="*/ 6660819 h 6673820"/>
              <a:gd name="connsiteX422" fmla="*/ 8216599 w 11748700"/>
              <a:gd name="connsiteY422" fmla="*/ 6665153 h 6673820"/>
              <a:gd name="connsiteX423" fmla="*/ 7848239 w 11748700"/>
              <a:gd name="connsiteY423" fmla="*/ 6656485 h 6673820"/>
              <a:gd name="connsiteX424" fmla="*/ 7800568 w 11748700"/>
              <a:gd name="connsiteY424" fmla="*/ 6652152 h 6673820"/>
              <a:gd name="connsiteX425" fmla="*/ 7748565 w 11748700"/>
              <a:gd name="connsiteY425" fmla="*/ 6643484 h 6673820"/>
              <a:gd name="connsiteX426" fmla="*/ 7614221 w 11748700"/>
              <a:gd name="connsiteY426" fmla="*/ 6634817 h 6673820"/>
              <a:gd name="connsiteX427" fmla="*/ 7432208 w 11748700"/>
              <a:gd name="connsiteY427" fmla="*/ 6600148 h 6673820"/>
              <a:gd name="connsiteX428" fmla="*/ 7319533 w 11748700"/>
              <a:gd name="connsiteY428" fmla="*/ 6574146 h 6673820"/>
              <a:gd name="connsiteX429" fmla="*/ 7276197 w 11748700"/>
              <a:gd name="connsiteY429" fmla="*/ 6569812 h 6673820"/>
              <a:gd name="connsiteX430" fmla="*/ 7011844 w 11748700"/>
              <a:gd name="connsiteY430" fmla="*/ 6548144 h 6673820"/>
              <a:gd name="connsiteX431" fmla="*/ 6925171 w 11748700"/>
              <a:gd name="connsiteY431" fmla="*/ 6565479 h 6673820"/>
              <a:gd name="connsiteX432" fmla="*/ 6912170 w 11748700"/>
              <a:gd name="connsiteY432" fmla="*/ 6569812 h 6673820"/>
              <a:gd name="connsiteX433" fmla="*/ 6890502 w 11748700"/>
              <a:gd name="connsiteY433" fmla="*/ 6582813 h 6673820"/>
              <a:gd name="connsiteX434" fmla="*/ 6795162 w 11748700"/>
              <a:gd name="connsiteY434" fmla="*/ 6634817 h 6673820"/>
              <a:gd name="connsiteX435" fmla="*/ 6691154 w 11748700"/>
              <a:gd name="connsiteY435" fmla="*/ 6643484 h 6673820"/>
              <a:gd name="connsiteX436" fmla="*/ 6617482 w 11748700"/>
              <a:gd name="connsiteY436" fmla="*/ 6656485 h 6673820"/>
              <a:gd name="connsiteX437" fmla="*/ 6582813 w 11748700"/>
              <a:gd name="connsiteY437" fmla="*/ 6665153 h 6673820"/>
              <a:gd name="connsiteX438" fmla="*/ 6548144 w 11748700"/>
              <a:gd name="connsiteY438" fmla="*/ 6669486 h 6673820"/>
              <a:gd name="connsiteX439" fmla="*/ 6517808 w 11748700"/>
              <a:gd name="connsiteY439" fmla="*/ 6673820 h 6673820"/>
              <a:gd name="connsiteX440" fmla="*/ 6015105 w 11748700"/>
              <a:gd name="connsiteY440" fmla="*/ 6669486 h 6673820"/>
              <a:gd name="connsiteX441" fmla="*/ 5915431 w 11748700"/>
              <a:gd name="connsiteY441" fmla="*/ 6647818 h 6673820"/>
              <a:gd name="connsiteX442" fmla="*/ 5538403 w 11748700"/>
              <a:gd name="connsiteY442" fmla="*/ 6652152 h 6673820"/>
              <a:gd name="connsiteX443" fmla="*/ 5196045 w 11748700"/>
              <a:gd name="connsiteY443" fmla="*/ 6634817 h 6673820"/>
              <a:gd name="connsiteX444" fmla="*/ 4489660 w 11748700"/>
              <a:gd name="connsiteY444" fmla="*/ 6608815 h 6673820"/>
              <a:gd name="connsiteX445" fmla="*/ 4311981 w 11748700"/>
              <a:gd name="connsiteY445" fmla="*/ 6582813 h 6673820"/>
              <a:gd name="connsiteX446" fmla="*/ 4090965 w 11748700"/>
              <a:gd name="connsiteY446" fmla="*/ 6552478 h 6673820"/>
              <a:gd name="connsiteX447" fmla="*/ 3999958 w 11748700"/>
              <a:gd name="connsiteY447" fmla="*/ 6513475 h 6673820"/>
              <a:gd name="connsiteX448" fmla="*/ 3666267 w 11748700"/>
              <a:gd name="connsiteY448" fmla="*/ 6448470 h 6673820"/>
              <a:gd name="connsiteX449" fmla="*/ 3588261 w 11748700"/>
              <a:gd name="connsiteY449" fmla="*/ 6439803 h 6673820"/>
              <a:gd name="connsiteX450" fmla="*/ 3336910 w 11748700"/>
              <a:gd name="connsiteY450" fmla="*/ 6405134 h 6673820"/>
              <a:gd name="connsiteX451" fmla="*/ 3003219 w 11748700"/>
              <a:gd name="connsiteY451" fmla="*/ 6340129 h 6673820"/>
              <a:gd name="connsiteX452" fmla="*/ 2825539 w 11748700"/>
              <a:gd name="connsiteY452" fmla="*/ 6309793 h 6673820"/>
              <a:gd name="connsiteX453" fmla="*/ 2678195 w 11748700"/>
              <a:gd name="connsiteY453" fmla="*/ 6288125 h 6673820"/>
              <a:gd name="connsiteX454" fmla="*/ 2500515 w 11748700"/>
              <a:gd name="connsiteY454" fmla="*/ 6305460 h 6673820"/>
              <a:gd name="connsiteX455" fmla="*/ 2439844 w 11748700"/>
              <a:gd name="connsiteY455" fmla="*/ 6314127 h 6673820"/>
              <a:gd name="connsiteX456" fmla="*/ 2244830 w 11748700"/>
              <a:gd name="connsiteY456" fmla="*/ 6361797 h 6673820"/>
              <a:gd name="connsiteX457" fmla="*/ 2088819 w 11748700"/>
              <a:gd name="connsiteY457" fmla="*/ 6383465 h 6673820"/>
              <a:gd name="connsiteX458" fmla="*/ 2015147 w 11748700"/>
              <a:gd name="connsiteY458" fmla="*/ 6400800 h 6673820"/>
              <a:gd name="connsiteX459" fmla="*/ 1950142 w 11748700"/>
              <a:gd name="connsiteY459" fmla="*/ 6409467 h 6673820"/>
              <a:gd name="connsiteX460" fmla="*/ 1815799 w 11748700"/>
              <a:gd name="connsiteY460" fmla="*/ 6444137 h 6673820"/>
              <a:gd name="connsiteX461" fmla="*/ 1681456 w 11748700"/>
              <a:gd name="connsiteY461" fmla="*/ 6452804 h 6673820"/>
              <a:gd name="connsiteX462" fmla="*/ 1473440 w 11748700"/>
              <a:gd name="connsiteY462" fmla="*/ 6431136 h 6673820"/>
              <a:gd name="connsiteX463" fmla="*/ 1369433 w 11748700"/>
              <a:gd name="connsiteY463" fmla="*/ 6418135 h 6673820"/>
              <a:gd name="connsiteX464" fmla="*/ 1287093 w 11748700"/>
              <a:gd name="connsiteY464" fmla="*/ 6405134 h 6673820"/>
              <a:gd name="connsiteX465" fmla="*/ 1239423 w 11748700"/>
              <a:gd name="connsiteY465" fmla="*/ 6396466 h 6673820"/>
              <a:gd name="connsiteX466" fmla="*/ 1165751 w 11748700"/>
              <a:gd name="connsiteY466" fmla="*/ 6370464 h 6673820"/>
              <a:gd name="connsiteX467" fmla="*/ 1053076 w 11748700"/>
              <a:gd name="connsiteY467" fmla="*/ 6335795 h 6673820"/>
              <a:gd name="connsiteX468" fmla="*/ 892731 w 11748700"/>
              <a:gd name="connsiteY468" fmla="*/ 6244789 h 6673820"/>
              <a:gd name="connsiteX469" fmla="*/ 858062 w 11748700"/>
              <a:gd name="connsiteY469" fmla="*/ 6218787 h 6673820"/>
              <a:gd name="connsiteX470" fmla="*/ 775723 w 11748700"/>
              <a:gd name="connsiteY470" fmla="*/ 6149448 h 6673820"/>
              <a:gd name="connsiteX471" fmla="*/ 719385 w 11748700"/>
              <a:gd name="connsiteY471" fmla="*/ 6023773 h 6673820"/>
              <a:gd name="connsiteX472" fmla="*/ 654381 w 11748700"/>
              <a:gd name="connsiteY472" fmla="*/ 5950101 h 6673820"/>
              <a:gd name="connsiteX473" fmla="*/ 628379 w 11748700"/>
              <a:gd name="connsiteY473" fmla="*/ 5893763 h 6673820"/>
              <a:gd name="connsiteX474" fmla="*/ 576375 w 11748700"/>
              <a:gd name="connsiteY474" fmla="*/ 5802756 h 6673820"/>
              <a:gd name="connsiteX475" fmla="*/ 489702 w 11748700"/>
              <a:gd name="connsiteY475" fmla="*/ 5620743 h 6673820"/>
              <a:gd name="connsiteX476" fmla="*/ 476701 w 11748700"/>
              <a:gd name="connsiteY476" fmla="*/ 5551405 h 6673820"/>
              <a:gd name="connsiteX477" fmla="*/ 372693 w 11748700"/>
              <a:gd name="connsiteY477" fmla="*/ 5317388 h 6673820"/>
              <a:gd name="connsiteX478" fmla="*/ 359693 w 11748700"/>
              <a:gd name="connsiteY478" fmla="*/ 5269718 h 6673820"/>
              <a:gd name="connsiteX479" fmla="*/ 329357 w 11748700"/>
              <a:gd name="connsiteY479" fmla="*/ 5183045 h 6673820"/>
              <a:gd name="connsiteX480" fmla="*/ 281687 w 11748700"/>
              <a:gd name="connsiteY480" fmla="*/ 5083371 h 6673820"/>
              <a:gd name="connsiteX481" fmla="*/ 251351 w 11748700"/>
              <a:gd name="connsiteY481" fmla="*/ 5009699 h 6673820"/>
              <a:gd name="connsiteX482" fmla="*/ 238350 w 11748700"/>
              <a:gd name="connsiteY482" fmla="*/ 4970696 h 6673820"/>
              <a:gd name="connsiteX483" fmla="*/ 212348 w 11748700"/>
              <a:gd name="connsiteY483" fmla="*/ 4936027 h 6673820"/>
              <a:gd name="connsiteX484" fmla="*/ 177679 w 11748700"/>
              <a:gd name="connsiteY484" fmla="*/ 4849354 h 6673820"/>
              <a:gd name="connsiteX485" fmla="*/ 125675 w 11748700"/>
              <a:gd name="connsiteY485" fmla="*/ 4745346 h 6673820"/>
              <a:gd name="connsiteX486" fmla="*/ 99674 w 11748700"/>
              <a:gd name="connsiteY486" fmla="*/ 4654339 h 6673820"/>
              <a:gd name="connsiteX487" fmla="*/ 73672 w 11748700"/>
              <a:gd name="connsiteY487" fmla="*/ 4602336 h 6673820"/>
              <a:gd name="connsiteX488" fmla="*/ 69338 w 11748700"/>
              <a:gd name="connsiteY488" fmla="*/ 4580667 h 6673820"/>
              <a:gd name="connsiteX489" fmla="*/ 47670 w 11748700"/>
              <a:gd name="connsiteY489" fmla="*/ 4537331 h 6673820"/>
              <a:gd name="connsiteX490" fmla="*/ 39002 w 11748700"/>
              <a:gd name="connsiteY490" fmla="*/ 4515663 h 6673820"/>
              <a:gd name="connsiteX491" fmla="*/ 34669 w 11748700"/>
              <a:gd name="connsiteY491" fmla="*/ 4493994 h 6673820"/>
              <a:gd name="connsiteX492" fmla="*/ 30335 w 11748700"/>
              <a:gd name="connsiteY492" fmla="*/ 4450658 h 6673820"/>
              <a:gd name="connsiteX493" fmla="*/ 21668 w 11748700"/>
              <a:gd name="connsiteY493" fmla="*/ 4428990 h 6673820"/>
              <a:gd name="connsiteX494" fmla="*/ 13001 w 11748700"/>
              <a:gd name="connsiteY494" fmla="*/ 4359651 h 6673820"/>
              <a:gd name="connsiteX495" fmla="*/ 0 w 11748700"/>
              <a:gd name="connsiteY495" fmla="*/ 4238309 h 6673820"/>
              <a:gd name="connsiteX496" fmla="*/ 4333 w 11748700"/>
              <a:gd name="connsiteY496" fmla="*/ 4025960 h 6673820"/>
              <a:gd name="connsiteX497" fmla="*/ 13001 w 11748700"/>
              <a:gd name="connsiteY497" fmla="*/ 3999958 h 6673820"/>
              <a:gd name="connsiteX498" fmla="*/ 17334 w 11748700"/>
              <a:gd name="connsiteY498" fmla="*/ 3973956 h 6673820"/>
              <a:gd name="connsiteX499" fmla="*/ 26002 w 11748700"/>
              <a:gd name="connsiteY499" fmla="*/ 3930620 h 6673820"/>
              <a:gd name="connsiteX500" fmla="*/ 34669 w 11748700"/>
              <a:gd name="connsiteY500" fmla="*/ 3878616 h 6673820"/>
              <a:gd name="connsiteX501" fmla="*/ 43336 w 11748700"/>
              <a:gd name="connsiteY501" fmla="*/ 3861282 h 6673820"/>
              <a:gd name="connsiteX502" fmla="*/ 47670 w 11748700"/>
              <a:gd name="connsiteY502" fmla="*/ 3843947 h 6673820"/>
              <a:gd name="connsiteX503" fmla="*/ 56337 w 11748700"/>
              <a:gd name="connsiteY503" fmla="*/ 3826612 h 6673820"/>
              <a:gd name="connsiteX504" fmla="*/ 69338 w 11748700"/>
              <a:gd name="connsiteY504" fmla="*/ 3787610 h 6673820"/>
              <a:gd name="connsiteX505" fmla="*/ 78005 w 11748700"/>
              <a:gd name="connsiteY505" fmla="*/ 3770275 h 6673820"/>
              <a:gd name="connsiteX506" fmla="*/ 95340 w 11748700"/>
              <a:gd name="connsiteY506" fmla="*/ 3718271 h 6673820"/>
              <a:gd name="connsiteX507" fmla="*/ 104007 w 11748700"/>
              <a:gd name="connsiteY507" fmla="*/ 3696603 h 6673820"/>
              <a:gd name="connsiteX508" fmla="*/ 151677 w 11748700"/>
              <a:gd name="connsiteY508" fmla="*/ 3657600 h 6673820"/>
              <a:gd name="connsiteX509" fmla="*/ 294688 w 11748700"/>
              <a:gd name="connsiteY509" fmla="*/ 3661934 h 6673820"/>
              <a:gd name="connsiteX510" fmla="*/ 359693 w 11748700"/>
              <a:gd name="connsiteY510" fmla="*/ 3692269 h 6673820"/>
              <a:gd name="connsiteX511" fmla="*/ 377027 w 11748700"/>
              <a:gd name="connsiteY511" fmla="*/ 3709604 h 6673820"/>
              <a:gd name="connsiteX512" fmla="*/ 437698 w 11748700"/>
              <a:gd name="connsiteY512" fmla="*/ 3726938 h 6673820"/>
              <a:gd name="connsiteX513" fmla="*/ 446366 w 11748700"/>
              <a:gd name="connsiteY513" fmla="*/ 3731272 h 6673820"/>
              <a:gd name="connsiteX514" fmla="*/ 437698 w 11748700"/>
              <a:gd name="connsiteY514" fmla="*/ 3765941 h 6673820"/>
              <a:gd name="connsiteX0" fmla="*/ 160345 w 11748700"/>
              <a:gd name="connsiteY0" fmla="*/ 2435511 h 6673820"/>
              <a:gd name="connsiteX1" fmla="*/ 182013 w 11748700"/>
              <a:gd name="connsiteY1" fmla="*/ 2500516 h 6673820"/>
              <a:gd name="connsiteX2" fmla="*/ 195014 w 11748700"/>
              <a:gd name="connsiteY2" fmla="*/ 2556853 h 6673820"/>
              <a:gd name="connsiteX3" fmla="*/ 212348 w 11748700"/>
              <a:gd name="connsiteY3" fmla="*/ 2643526 h 6673820"/>
              <a:gd name="connsiteX4" fmla="*/ 251351 w 11748700"/>
              <a:gd name="connsiteY4" fmla="*/ 2790870 h 6673820"/>
              <a:gd name="connsiteX5" fmla="*/ 290354 w 11748700"/>
              <a:gd name="connsiteY5" fmla="*/ 2916546 h 6673820"/>
              <a:gd name="connsiteX6" fmla="*/ 325023 w 11748700"/>
              <a:gd name="connsiteY6" fmla="*/ 3089892 h 6673820"/>
              <a:gd name="connsiteX7" fmla="*/ 338024 w 11748700"/>
              <a:gd name="connsiteY7" fmla="*/ 3193900 h 6673820"/>
              <a:gd name="connsiteX8" fmla="*/ 346692 w 11748700"/>
              <a:gd name="connsiteY8" fmla="*/ 3609930 h 6673820"/>
              <a:gd name="connsiteX9" fmla="*/ 507037 w 11748700"/>
              <a:gd name="connsiteY9" fmla="*/ 3861282 h 6673820"/>
              <a:gd name="connsiteX10" fmla="*/ 615378 w 11748700"/>
              <a:gd name="connsiteY10" fmla="*/ 4008626 h 6673820"/>
              <a:gd name="connsiteX11" fmla="*/ 710718 w 11748700"/>
              <a:gd name="connsiteY11" fmla="*/ 4164637 h 6673820"/>
              <a:gd name="connsiteX12" fmla="*/ 992405 w 11748700"/>
              <a:gd name="connsiteY12" fmla="*/ 4428990 h 6673820"/>
              <a:gd name="connsiteX13" fmla="*/ 1044409 w 11748700"/>
              <a:gd name="connsiteY13" fmla="*/ 4524330 h 6673820"/>
              <a:gd name="connsiteX14" fmla="*/ 1174419 w 11748700"/>
              <a:gd name="connsiteY14" fmla="*/ 4684675 h 6673820"/>
              <a:gd name="connsiteX15" fmla="*/ 1235090 w 11748700"/>
              <a:gd name="connsiteY15" fmla="*/ 4741012 h 6673820"/>
              <a:gd name="connsiteX16" fmla="*/ 1547112 w 11748700"/>
              <a:gd name="connsiteY16" fmla="*/ 4901357 h 6673820"/>
              <a:gd name="connsiteX17" fmla="*/ 1607784 w 11748700"/>
              <a:gd name="connsiteY17" fmla="*/ 4936027 h 6673820"/>
              <a:gd name="connsiteX18" fmla="*/ 1711791 w 11748700"/>
              <a:gd name="connsiteY18" fmla="*/ 4949028 h 6673820"/>
              <a:gd name="connsiteX19" fmla="*/ 1820132 w 11748700"/>
              <a:gd name="connsiteY19" fmla="*/ 4966362 h 6673820"/>
              <a:gd name="connsiteX20" fmla="*/ 2049816 w 11748700"/>
              <a:gd name="connsiteY20" fmla="*/ 4996698 h 6673820"/>
              <a:gd name="connsiteX21" fmla="*/ 2153823 w 11748700"/>
              <a:gd name="connsiteY21" fmla="*/ 5018366 h 6673820"/>
              <a:gd name="connsiteX22" fmla="*/ 2218828 w 11748700"/>
              <a:gd name="connsiteY22" fmla="*/ 5027033 h 6673820"/>
              <a:gd name="connsiteX23" fmla="*/ 2331503 w 11748700"/>
              <a:gd name="connsiteY23" fmla="*/ 5040034 h 6673820"/>
              <a:gd name="connsiteX24" fmla="*/ 2444178 w 11748700"/>
              <a:gd name="connsiteY24" fmla="*/ 5057369 h 6673820"/>
              <a:gd name="connsiteX25" fmla="*/ 2587188 w 11748700"/>
              <a:gd name="connsiteY25" fmla="*/ 5083371 h 6673820"/>
              <a:gd name="connsiteX26" fmla="*/ 2643526 w 11748700"/>
              <a:gd name="connsiteY26" fmla="*/ 5092038 h 6673820"/>
              <a:gd name="connsiteX27" fmla="*/ 2730199 w 11748700"/>
              <a:gd name="connsiteY27" fmla="*/ 5096372 h 6673820"/>
              <a:gd name="connsiteX28" fmla="*/ 2786536 w 11748700"/>
              <a:gd name="connsiteY28" fmla="*/ 5105039 h 6673820"/>
              <a:gd name="connsiteX29" fmla="*/ 2916546 w 11748700"/>
              <a:gd name="connsiteY29" fmla="*/ 5092038 h 6673820"/>
              <a:gd name="connsiteX30" fmla="*/ 2977217 w 11748700"/>
              <a:gd name="connsiteY30" fmla="*/ 5070370 h 6673820"/>
              <a:gd name="connsiteX31" fmla="*/ 3033554 w 11748700"/>
              <a:gd name="connsiteY31" fmla="*/ 5057369 h 6673820"/>
              <a:gd name="connsiteX32" fmla="*/ 3115893 w 11748700"/>
              <a:gd name="connsiteY32" fmla="*/ 5048701 h 6673820"/>
              <a:gd name="connsiteX33" fmla="*/ 3250237 w 11748700"/>
              <a:gd name="connsiteY33" fmla="*/ 5044368 h 6673820"/>
              <a:gd name="connsiteX34" fmla="*/ 3367245 w 11748700"/>
              <a:gd name="connsiteY34" fmla="*/ 5031367 h 6673820"/>
              <a:gd name="connsiteX35" fmla="*/ 3614263 w 11748700"/>
              <a:gd name="connsiteY35" fmla="*/ 5022700 h 6673820"/>
              <a:gd name="connsiteX36" fmla="*/ 3822278 w 11748700"/>
              <a:gd name="connsiteY36" fmla="*/ 5027033 h 6673820"/>
              <a:gd name="connsiteX37" fmla="*/ 3891617 w 11748700"/>
              <a:gd name="connsiteY37" fmla="*/ 5035701 h 6673820"/>
              <a:gd name="connsiteX38" fmla="*/ 4004292 w 11748700"/>
              <a:gd name="connsiteY38" fmla="*/ 5040034 h 6673820"/>
              <a:gd name="connsiteX39" fmla="*/ 4064963 w 11748700"/>
              <a:gd name="connsiteY39" fmla="*/ 5057369 h 6673820"/>
              <a:gd name="connsiteX40" fmla="*/ 4108299 w 11748700"/>
              <a:gd name="connsiteY40" fmla="*/ 5083371 h 6673820"/>
              <a:gd name="connsiteX41" fmla="*/ 4177638 w 11748700"/>
              <a:gd name="connsiteY41" fmla="*/ 5126707 h 6673820"/>
              <a:gd name="connsiteX42" fmla="*/ 4220974 w 11748700"/>
              <a:gd name="connsiteY42" fmla="*/ 5178711 h 6673820"/>
              <a:gd name="connsiteX43" fmla="*/ 4259977 w 11748700"/>
              <a:gd name="connsiteY43" fmla="*/ 5217714 h 6673820"/>
              <a:gd name="connsiteX44" fmla="*/ 4268644 w 11748700"/>
              <a:gd name="connsiteY44" fmla="*/ 5239382 h 6673820"/>
              <a:gd name="connsiteX45" fmla="*/ 4294646 w 11748700"/>
              <a:gd name="connsiteY45" fmla="*/ 5287052 h 6673820"/>
              <a:gd name="connsiteX46" fmla="*/ 4333649 w 11748700"/>
              <a:gd name="connsiteY46" fmla="*/ 5330389 h 6673820"/>
              <a:gd name="connsiteX47" fmla="*/ 4355317 w 11748700"/>
              <a:gd name="connsiteY47" fmla="*/ 5369392 h 6673820"/>
              <a:gd name="connsiteX48" fmla="*/ 4381319 w 11748700"/>
              <a:gd name="connsiteY48" fmla="*/ 5391060 h 6673820"/>
              <a:gd name="connsiteX49" fmla="*/ 4437657 w 11748700"/>
              <a:gd name="connsiteY49" fmla="*/ 5451731 h 6673820"/>
              <a:gd name="connsiteX50" fmla="*/ 4454991 w 11748700"/>
              <a:gd name="connsiteY50" fmla="*/ 5477733 h 6673820"/>
              <a:gd name="connsiteX51" fmla="*/ 4480993 w 11748700"/>
              <a:gd name="connsiteY51" fmla="*/ 5516736 h 6673820"/>
              <a:gd name="connsiteX52" fmla="*/ 4489660 w 11748700"/>
              <a:gd name="connsiteY52" fmla="*/ 5542737 h 6673820"/>
              <a:gd name="connsiteX53" fmla="*/ 4532997 w 11748700"/>
              <a:gd name="connsiteY53" fmla="*/ 5616410 h 6673820"/>
              <a:gd name="connsiteX54" fmla="*/ 4558999 w 11748700"/>
              <a:gd name="connsiteY54" fmla="*/ 5655412 h 6673820"/>
              <a:gd name="connsiteX55" fmla="*/ 4624003 w 11748700"/>
              <a:gd name="connsiteY55" fmla="*/ 5720417 h 6673820"/>
              <a:gd name="connsiteX56" fmla="*/ 4650005 w 11748700"/>
              <a:gd name="connsiteY56" fmla="*/ 5746419 h 6673820"/>
              <a:gd name="connsiteX57" fmla="*/ 4680341 w 11748700"/>
              <a:gd name="connsiteY57" fmla="*/ 5781088 h 6673820"/>
              <a:gd name="connsiteX58" fmla="*/ 4693342 w 11748700"/>
              <a:gd name="connsiteY58" fmla="*/ 5794089 h 6673820"/>
              <a:gd name="connsiteX59" fmla="*/ 4736678 w 11748700"/>
              <a:gd name="connsiteY59" fmla="*/ 5841759 h 6673820"/>
              <a:gd name="connsiteX60" fmla="*/ 4836352 w 11748700"/>
              <a:gd name="connsiteY60" fmla="*/ 5919765 h 6673820"/>
              <a:gd name="connsiteX61" fmla="*/ 4871021 w 11748700"/>
              <a:gd name="connsiteY61" fmla="*/ 5945767 h 6673820"/>
              <a:gd name="connsiteX62" fmla="*/ 4888356 w 11748700"/>
              <a:gd name="connsiteY62" fmla="*/ 5958768 h 6673820"/>
              <a:gd name="connsiteX63" fmla="*/ 4927359 w 11748700"/>
              <a:gd name="connsiteY63" fmla="*/ 5980436 h 6673820"/>
              <a:gd name="connsiteX64" fmla="*/ 4949027 w 11748700"/>
              <a:gd name="connsiteY64" fmla="*/ 5997771 h 6673820"/>
              <a:gd name="connsiteX65" fmla="*/ 4979363 w 11748700"/>
              <a:gd name="connsiteY65" fmla="*/ 6010772 h 6673820"/>
              <a:gd name="connsiteX66" fmla="*/ 5035700 w 11748700"/>
              <a:gd name="connsiteY66" fmla="*/ 6041107 h 6673820"/>
              <a:gd name="connsiteX67" fmla="*/ 5074703 w 11748700"/>
              <a:gd name="connsiteY67" fmla="*/ 6045441 h 6673820"/>
              <a:gd name="connsiteX68" fmla="*/ 5096371 w 11748700"/>
              <a:gd name="connsiteY68" fmla="*/ 6054108 h 6673820"/>
              <a:gd name="connsiteX69" fmla="*/ 5248049 w 11748700"/>
              <a:gd name="connsiteY69" fmla="*/ 6067109 h 6673820"/>
              <a:gd name="connsiteX70" fmla="*/ 5313054 w 11748700"/>
              <a:gd name="connsiteY70" fmla="*/ 6054108 h 6673820"/>
              <a:gd name="connsiteX71" fmla="*/ 5326055 w 11748700"/>
              <a:gd name="connsiteY71" fmla="*/ 6049774 h 6673820"/>
              <a:gd name="connsiteX72" fmla="*/ 5343389 w 11748700"/>
              <a:gd name="connsiteY72" fmla="*/ 6045441 h 6673820"/>
              <a:gd name="connsiteX73" fmla="*/ 5356390 w 11748700"/>
              <a:gd name="connsiteY73" fmla="*/ 6041107 h 6673820"/>
              <a:gd name="connsiteX74" fmla="*/ 5378058 w 11748700"/>
              <a:gd name="connsiteY74" fmla="*/ 6036773 h 6673820"/>
              <a:gd name="connsiteX75" fmla="*/ 5443063 w 11748700"/>
              <a:gd name="connsiteY75" fmla="*/ 6010772 h 6673820"/>
              <a:gd name="connsiteX76" fmla="*/ 5486400 w 11748700"/>
              <a:gd name="connsiteY76" fmla="*/ 6002104 h 6673820"/>
              <a:gd name="connsiteX77" fmla="*/ 5516735 w 11748700"/>
              <a:gd name="connsiteY77" fmla="*/ 5984770 h 6673820"/>
              <a:gd name="connsiteX78" fmla="*/ 5586074 w 11748700"/>
              <a:gd name="connsiteY78" fmla="*/ 5963101 h 6673820"/>
              <a:gd name="connsiteX79" fmla="*/ 5607742 w 11748700"/>
              <a:gd name="connsiteY79" fmla="*/ 5954434 h 6673820"/>
              <a:gd name="connsiteX80" fmla="*/ 5633744 w 11748700"/>
              <a:gd name="connsiteY80" fmla="*/ 5945767 h 6673820"/>
              <a:gd name="connsiteX81" fmla="*/ 5659746 w 11748700"/>
              <a:gd name="connsiteY81" fmla="*/ 5924099 h 6673820"/>
              <a:gd name="connsiteX82" fmla="*/ 5711749 w 11748700"/>
              <a:gd name="connsiteY82" fmla="*/ 5902430 h 6673820"/>
              <a:gd name="connsiteX83" fmla="*/ 5737751 w 11748700"/>
              <a:gd name="connsiteY83" fmla="*/ 5885096 h 6673820"/>
              <a:gd name="connsiteX84" fmla="*/ 5824424 w 11748700"/>
              <a:gd name="connsiteY84" fmla="*/ 5837426 h 6673820"/>
              <a:gd name="connsiteX85" fmla="*/ 5863427 w 11748700"/>
              <a:gd name="connsiteY85" fmla="*/ 5807090 h 6673820"/>
              <a:gd name="connsiteX86" fmla="*/ 5880762 w 11748700"/>
              <a:gd name="connsiteY86" fmla="*/ 5794089 h 6673820"/>
              <a:gd name="connsiteX87" fmla="*/ 5911097 w 11748700"/>
              <a:gd name="connsiteY87" fmla="*/ 5763754 h 6673820"/>
              <a:gd name="connsiteX88" fmla="*/ 5963101 w 11748700"/>
              <a:gd name="connsiteY88" fmla="*/ 5720417 h 6673820"/>
              <a:gd name="connsiteX89" fmla="*/ 5980436 w 11748700"/>
              <a:gd name="connsiteY89" fmla="*/ 5707416 h 6673820"/>
              <a:gd name="connsiteX90" fmla="*/ 5993437 w 11748700"/>
              <a:gd name="connsiteY90" fmla="*/ 5698749 h 6673820"/>
              <a:gd name="connsiteX91" fmla="*/ 6006438 w 11748700"/>
              <a:gd name="connsiteY91" fmla="*/ 5685748 h 6673820"/>
              <a:gd name="connsiteX92" fmla="*/ 6054108 w 11748700"/>
              <a:gd name="connsiteY92" fmla="*/ 5651079 h 6673820"/>
              <a:gd name="connsiteX93" fmla="*/ 6088777 w 11748700"/>
              <a:gd name="connsiteY93" fmla="*/ 5625077 h 6673820"/>
              <a:gd name="connsiteX94" fmla="*/ 6114779 w 11748700"/>
              <a:gd name="connsiteY94" fmla="*/ 5599075 h 6673820"/>
              <a:gd name="connsiteX95" fmla="*/ 6127780 w 11748700"/>
              <a:gd name="connsiteY95" fmla="*/ 5586074 h 6673820"/>
              <a:gd name="connsiteX96" fmla="*/ 6140781 w 11748700"/>
              <a:gd name="connsiteY96" fmla="*/ 5568739 h 6673820"/>
              <a:gd name="connsiteX97" fmla="*/ 6158115 w 11748700"/>
              <a:gd name="connsiteY97" fmla="*/ 5551405 h 6673820"/>
              <a:gd name="connsiteX98" fmla="*/ 6171116 w 11748700"/>
              <a:gd name="connsiteY98" fmla="*/ 5529737 h 6673820"/>
              <a:gd name="connsiteX99" fmla="*/ 6192784 w 11748700"/>
              <a:gd name="connsiteY99" fmla="*/ 5508068 h 6673820"/>
              <a:gd name="connsiteX100" fmla="*/ 6201452 w 11748700"/>
              <a:gd name="connsiteY100" fmla="*/ 5477733 h 6673820"/>
              <a:gd name="connsiteX101" fmla="*/ 6210119 w 11748700"/>
              <a:gd name="connsiteY101" fmla="*/ 5469065 h 6673820"/>
              <a:gd name="connsiteX102" fmla="*/ 6218786 w 11748700"/>
              <a:gd name="connsiteY102" fmla="*/ 5456064 h 6673820"/>
              <a:gd name="connsiteX103" fmla="*/ 6231787 w 11748700"/>
              <a:gd name="connsiteY103" fmla="*/ 5421395 h 6673820"/>
              <a:gd name="connsiteX104" fmla="*/ 6240455 w 11748700"/>
              <a:gd name="connsiteY104" fmla="*/ 5399727 h 6673820"/>
              <a:gd name="connsiteX105" fmla="*/ 6253456 w 11748700"/>
              <a:gd name="connsiteY105" fmla="*/ 5382392 h 6673820"/>
              <a:gd name="connsiteX106" fmla="*/ 6270790 w 11748700"/>
              <a:gd name="connsiteY106" fmla="*/ 5352057 h 6673820"/>
              <a:gd name="connsiteX107" fmla="*/ 6283791 w 11748700"/>
              <a:gd name="connsiteY107" fmla="*/ 5339056 h 6673820"/>
              <a:gd name="connsiteX108" fmla="*/ 6301126 w 11748700"/>
              <a:gd name="connsiteY108" fmla="*/ 5313054 h 6673820"/>
              <a:gd name="connsiteX109" fmla="*/ 6309793 w 11748700"/>
              <a:gd name="connsiteY109" fmla="*/ 5295719 h 6673820"/>
              <a:gd name="connsiteX110" fmla="*/ 6322794 w 11748700"/>
              <a:gd name="connsiteY110" fmla="*/ 5287052 h 6673820"/>
              <a:gd name="connsiteX111" fmla="*/ 6340129 w 11748700"/>
              <a:gd name="connsiteY111" fmla="*/ 5274051 h 6673820"/>
              <a:gd name="connsiteX112" fmla="*/ 6370464 w 11748700"/>
              <a:gd name="connsiteY112" fmla="*/ 5269718 h 6673820"/>
              <a:gd name="connsiteX113" fmla="*/ 6387799 w 11748700"/>
              <a:gd name="connsiteY113" fmla="*/ 5252383 h 6673820"/>
              <a:gd name="connsiteX114" fmla="*/ 6400800 w 11748700"/>
              <a:gd name="connsiteY114" fmla="*/ 5239382 h 6673820"/>
              <a:gd name="connsiteX115" fmla="*/ 6409467 w 11748700"/>
              <a:gd name="connsiteY115" fmla="*/ 5222047 h 6673820"/>
              <a:gd name="connsiteX116" fmla="*/ 6418134 w 11748700"/>
              <a:gd name="connsiteY116" fmla="*/ 5209046 h 6673820"/>
              <a:gd name="connsiteX117" fmla="*/ 6444136 w 11748700"/>
              <a:gd name="connsiteY117" fmla="*/ 5148375 h 6673820"/>
              <a:gd name="connsiteX118" fmla="*/ 6465804 w 11748700"/>
              <a:gd name="connsiteY118" fmla="*/ 5118040 h 6673820"/>
              <a:gd name="connsiteX119" fmla="*/ 6474472 w 11748700"/>
              <a:gd name="connsiteY119" fmla="*/ 5092038 h 6673820"/>
              <a:gd name="connsiteX120" fmla="*/ 6491806 w 11748700"/>
              <a:gd name="connsiteY120" fmla="*/ 5057369 h 6673820"/>
              <a:gd name="connsiteX121" fmla="*/ 6496140 w 11748700"/>
              <a:gd name="connsiteY121" fmla="*/ 5027033 h 6673820"/>
              <a:gd name="connsiteX122" fmla="*/ 6509141 w 11748700"/>
              <a:gd name="connsiteY122" fmla="*/ 4996698 h 6673820"/>
              <a:gd name="connsiteX123" fmla="*/ 6517808 w 11748700"/>
              <a:gd name="connsiteY123" fmla="*/ 4975029 h 6673820"/>
              <a:gd name="connsiteX124" fmla="*/ 6530809 w 11748700"/>
              <a:gd name="connsiteY124" fmla="*/ 4940360 h 6673820"/>
              <a:gd name="connsiteX125" fmla="*/ 6539476 w 11748700"/>
              <a:gd name="connsiteY125" fmla="*/ 4927359 h 6673820"/>
              <a:gd name="connsiteX126" fmla="*/ 6556811 w 11748700"/>
              <a:gd name="connsiteY126" fmla="*/ 4897024 h 6673820"/>
              <a:gd name="connsiteX127" fmla="*/ 6569812 w 11748700"/>
              <a:gd name="connsiteY127" fmla="*/ 4879689 h 6673820"/>
              <a:gd name="connsiteX128" fmla="*/ 6587147 w 11748700"/>
              <a:gd name="connsiteY128" fmla="*/ 4836353 h 6673820"/>
              <a:gd name="connsiteX129" fmla="*/ 6591480 w 11748700"/>
              <a:gd name="connsiteY129" fmla="*/ 4819018 h 6673820"/>
              <a:gd name="connsiteX130" fmla="*/ 6630483 w 11748700"/>
              <a:gd name="connsiteY130" fmla="*/ 4762681 h 6673820"/>
              <a:gd name="connsiteX131" fmla="*/ 6639150 w 11748700"/>
              <a:gd name="connsiteY131" fmla="*/ 4749680 h 6673820"/>
              <a:gd name="connsiteX132" fmla="*/ 6691154 w 11748700"/>
              <a:gd name="connsiteY132" fmla="*/ 4736679 h 6673820"/>
              <a:gd name="connsiteX133" fmla="*/ 6760493 w 11748700"/>
              <a:gd name="connsiteY133" fmla="*/ 4728011 h 6673820"/>
              <a:gd name="connsiteX134" fmla="*/ 6786494 w 11748700"/>
              <a:gd name="connsiteY134" fmla="*/ 4719344 h 6673820"/>
              <a:gd name="connsiteX135" fmla="*/ 6890502 w 11748700"/>
              <a:gd name="connsiteY135" fmla="*/ 4710677 h 6673820"/>
              <a:gd name="connsiteX136" fmla="*/ 6920838 w 11748700"/>
              <a:gd name="connsiteY136" fmla="*/ 4706343 h 6673820"/>
              <a:gd name="connsiteX137" fmla="*/ 7024845 w 11748700"/>
              <a:gd name="connsiteY137" fmla="*/ 4697676 h 6673820"/>
              <a:gd name="connsiteX138" fmla="*/ 7042180 w 11748700"/>
              <a:gd name="connsiteY138" fmla="*/ 4693342 h 6673820"/>
              <a:gd name="connsiteX139" fmla="*/ 7076849 w 11748700"/>
              <a:gd name="connsiteY139" fmla="*/ 4680341 h 6673820"/>
              <a:gd name="connsiteX140" fmla="*/ 7098517 w 11748700"/>
              <a:gd name="connsiteY140" fmla="*/ 4671674 h 6673820"/>
              <a:gd name="connsiteX141" fmla="*/ 7163522 w 11748700"/>
              <a:gd name="connsiteY141" fmla="*/ 4658673 h 6673820"/>
              <a:gd name="connsiteX142" fmla="*/ 7193857 w 11748700"/>
              <a:gd name="connsiteY142" fmla="*/ 4641338 h 6673820"/>
              <a:gd name="connsiteX143" fmla="*/ 7224193 w 11748700"/>
              <a:gd name="connsiteY143" fmla="*/ 4637005 h 6673820"/>
              <a:gd name="connsiteX144" fmla="*/ 7245861 w 11748700"/>
              <a:gd name="connsiteY144" fmla="*/ 4632671 h 6673820"/>
              <a:gd name="connsiteX145" fmla="*/ 7271863 w 11748700"/>
              <a:gd name="connsiteY145" fmla="*/ 4628337 h 6673820"/>
              <a:gd name="connsiteX146" fmla="*/ 7284864 w 11748700"/>
              <a:gd name="connsiteY146" fmla="*/ 4624004 h 6673820"/>
              <a:gd name="connsiteX147" fmla="*/ 7310866 w 11748700"/>
              <a:gd name="connsiteY147" fmla="*/ 4619670 h 6673820"/>
              <a:gd name="connsiteX148" fmla="*/ 7328201 w 11748700"/>
              <a:gd name="connsiteY148" fmla="*/ 4615337 h 6673820"/>
              <a:gd name="connsiteX149" fmla="*/ 7436542 w 11748700"/>
              <a:gd name="connsiteY149" fmla="*/ 4619670 h 6673820"/>
              <a:gd name="connsiteX150" fmla="*/ 7492879 w 11748700"/>
              <a:gd name="connsiteY150" fmla="*/ 4632671 h 6673820"/>
              <a:gd name="connsiteX151" fmla="*/ 7505880 w 11748700"/>
              <a:gd name="connsiteY151" fmla="*/ 4637005 h 6673820"/>
              <a:gd name="connsiteX152" fmla="*/ 7531882 w 11748700"/>
              <a:gd name="connsiteY152" fmla="*/ 4641338 h 6673820"/>
              <a:gd name="connsiteX153" fmla="*/ 7562218 w 11748700"/>
              <a:gd name="connsiteY153" fmla="*/ 4650006 h 6673820"/>
              <a:gd name="connsiteX154" fmla="*/ 7570885 w 11748700"/>
              <a:gd name="connsiteY154" fmla="*/ 4663007 h 6673820"/>
              <a:gd name="connsiteX155" fmla="*/ 7588220 w 11748700"/>
              <a:gd name="connsiteY155" fmla="*/ 4697676 h 6673820"/>
              <a:gd name="connsiteX156" fmla="*/ 7601220 w 11748700"/>
              <a:gd name="connsiteY156" fmla="*/ 4715010 h 6673820"/>
              <a:gd name="connsiteX157" fmla="*/ 7614221 w 11748700"/>
              <a:gd name="connsiteY157" fmla="*/ 4728011 h 6673820"/>
              <a:gd name="connsiteX158" fmla="*/ 7622889 w 11748700"/>
              <a:gd name="connsiteY158" fmla="*/ 4745346 h 6673820"/>
              <a:gd name="connsiteX159" fmla="*/ 7640223 w 11748700"/>
              <a:gd name="connsiteY159" fmla="*/ 4767014 h 6673820"/>
              <a:gd name="connsiteX160" fmla="*/ 7661892 w 11748700"/>
              <a:gd name="connsiteY160" fmla="*/ 4801683 h 6673820"/>
              <a:gd name="connsiteX161" fmla="*/ 7666225 w 11748700"/>
              <a:gd name="connsiteY161" fmla="*/ 4814684 h 6673820"/>
              <a:gd name="connsiteX162" fmla="*/ 7674893 w 11748700"/>
              <a:gd name="connsiteY162" fmla="*/ 4827685 h 6673820"/>
              <a:gd name="connsiteX163" fmla="*/ 7731230 w 11748700"/>
              <a:gd name="connsiteY163" fmla="*/ 4888356 h 6673820"/>
              <a:gd name="connsiteX164" fmla="*/ 7744231 w 11748700"/>
              <a:gd name="connsiteY164" fmla="*/ 4901357 h 6673820"/>
              <a:gd name="connsiteX165" fmla="*/ 7765899 w 11748700"/>
              <a:gd name="connsiteY165" fmla="*/ 4931693 h 6673820"/>
              <a:gd name="connsiteX166" fmla="*/ 7809236 w 11748700"/>
              <a:gd name="connsiteY166" fmla="*/ 4966362 h 6673820"/>
              <a:gd name="connsiteX167" fmla="*/ 7908910 w 11748700"/>
              <a:gd name="connsiteY167" fmla="*/ 4962028 h 6673820"/>
              <a:gd name="connsiteX168" fmla="*/ 7973914 w 11748700"/>
              <a:gd name="connsiteY168" fmla="*/ 4953361 h 6673820"/>
              <a:gd name="connsiteX169" fmla="*/ 7995583 w 11748700"/>
              <a:gd name="connsiteY169" fmla="*/ 4949028 h 6673820"/>
              <a:gd name="connsiteX170" fmla="*/ 8069255 w 11748700"/>
              <a:gd name="connsiteY170" fmla="*/ 4944694 h 6673820"/>
              <a:gd name="connsiteX171" fmla="*/ 8147260 w 11748700"/>
              <a:gd name="connsiteY171" fmla="*/ 4931693 h 6673820"/>
              <a:gd name="connsiteX172" fmla="*/ 8199264 w 11748700"/>
              <a:gd name="connsiteY172" fmla="*/ 4918692 h 6673820"/>
              <a:gd name="connsiteX173" fmla="*/ 8238267 w 11748700"/>
              <a:gd name="connsiteY173" fmla="*/ 4910025 h 6673820"/>
              <a:gd name="connsiteX174" fmla="*/ 8298938 w 11748700"/>
              <a:gd name="connsiteY174" fmla="*/ 4875355 h 6673820"/>
              <a:gd name="connsiteX175" fmla="*/ 8320606 w 11748700"/>
              <a:gd name="connsiteY175" fmla="*/ 4866688 h 6673820"/>
              <a:gd name="connsiteX176" fmla="*/ 8342275 w 11748700"/>
              <a:gd name="connsiteY176" fmla="*/ 4853687 h 6673820"/>
              <a:gd name="connsiteX177" fmla="*/ 8411613 w 11748700"/>
              <a:gd name="connsiteY177" fmla="*/ 4823352 h 6673820"/>
              <a:gd name="connsiteX178" fmla="*/ 8433281 w 11748700"/>
              <a:gd name="connsiteY178" fmla="*/ 4810351 h 6673820"/>
              <a:gd name="connsiteX179" fmla="*/ 8463617 w 11748700"/>
              <a:gd name="connsiteY179" fmla="*/ 4788683 h 6673820"/>
              <a:gd name="connsiteX180" fmla="*/ 8532955 w 11748700"/>
              <a:gd name="connsiteY180" fmla="*/ 4758347 h 6673820"/>
              <a:gd name="connsiteX181" fmla="*/ 8576292 w 11748700"/>
              <a:gd name="connsiteY181" fmla="*/ 4736679 h 6673820"/>
              <a:gd name="connsiteX182" fmla="*/ 8597960 w 11748700"/>
              <a:gd name="connsiteY182" fmla="*/ 4723678 h 6673820"/>
              <a:gd name="connsiteX183" fmla="*/ 8632629 w 11748700"/>
              <a:gd name="connsiteY183" fmla="*/ 4706343 h 6673820"/>
              <a:gd name="connsiteX184" fmla="*/ 8671632 w 11748700"/>
              <a:gd name="connsiteY184" fmla="*/ 4680341 h 6673820"/>
              <a:gd name="connsiteX185" fmla="*/ 8727969 w 11748700"/>
              <a:gd name="connsiteY185" fmla="*/ 4641338 h 6673820"/>
              <a:gd name="connsiteX186" fmla="*/ 8758305 w 11748700"/>
              <a:gd name="connsiteY186" fmla="*/ 4615337 h 6673820"/>
              <a:gd name="connsiteX187" fmla="*/ 8827643 w 11748700"/>
              <a:gd name="connsiteY187" fmla="*/ 4567666 h 6673820"/>
              <a:gd name="connsiteX188" fmla="*/ 8914316 w 11748700"/>
              <a:gd name="connsiteY188" fmla="*/ 4515663 h 6673820"/>
              <a:gd name="connsiteX189" fmla="*/ 8940318 w 11748700"/>
              <a:gd name="connsiteY189" fmla="*/ 4493994 h 6673820"/>
              <a:gd name="connsiteX190" fmla="*/ 8961986 w 11748700"/>
              <a:gd name="connsiteY190" fmla="*/ 4472326 h 6673820"/>
              <a:gd name="connsiteX191" fmla="*/ 9000989 w 11748700"/>
              <a:gd name="connsiteY191" fmla="*/ 4437657 h 6673820"/>
              <a:gd name="connsiteX192" fmla="*/ 9022657 w 11748700"/>
              <a:gd name="connsiteY192" fmla="*/ 4415989 h 6673820"/>
              <a:gd name="connsiteX193" fmla="*/ 9052993 w 11748700"/>
              <a:gd name="connsiteY193" fmla="*/ 4389987 h 6673820"/>
              <a:gd name="connsiteX194" fmla="*/ 9109330 w 11748700"/>
              <a:gd name="connsiteY194" fmla="*/ 4329316 h 6673820"/>
              <a:gd name="connsiteX195" fmla="*/ 9165668 w 11748700"/>
              <a:gd name="connsiteY195" fmla="*/ 4290313 h 6673820"/>
              <a:gd name="connsiteX196" fmla="*/ 9191670 w 11748700"/>
              <a:gd name="connsiteY196" fmla="*/ 4268645 h 6673820"/>
              <a:gd name="connsiteX197" fmla="*/ 9248007 w 11748700"/>
              <a:gd name="connsiteY197" fmla="*/ 4238309 h 6673820"/>
              <a:gd name="connsiteX198" fmla="*/ 9339014 w 11748700"/>
              <a:gd name="connsiteY198" fmla="*/ 4155970 h 6673820"/>
              <a:gd name="connsiteX199" fmla="*/ 9430020 w 11748700"/>
              <a:gd name="connsiteY199" fmla="*/ 4025960 h 6673820"/>
              <a:gd name="connsiteX200" fmla="*/ 9495025 w 11748700"/>
              <a:gd name="connsiteY200" fmla="*/ 3900284 h 6673820"/>
              <a:gd name="connsiteX201" fmla="*/ 9568697 w 11748700"/>
              <a:gd name="connsiteY201" fmla="*/ 3796277 h 6673820"/>
              <a:gd name="connsiteX202" fmla="*/ 9612034 w 11748700"/>
              <a:gd name="connsiteY202" fmla="*/ 3713937 h 6673820"/>
              <a:gd name="connsiteX203" fmla="*/ 9655370 w 11748700"/>
              <a:gd name="connsiteY203" fmla="*/ 3644599 h 6673820"/>
              <a:gd name="connsiteX204" fmla="*/ 9651037 w 11748700"/>
              <a:gd name="connsiteY204" fmla="*/ 3475587 h 6673820"/>
              <a:gd name="connsiteX205" fmla="*/ 9612034 w 11748700"/>
              <a:gd name="connsiteY205" fmla="*/ 3410582 h 6673820"/>
              <a:gd name="connsiteX206" fmla="*/ 9473357 w 11748700"/>
              <a:gd name="connsiteY206" fmla="*/ 3237236 h 6673820"/>
              <a:gd name="connsiteX207" fmla="*/ 9399685 w 11748700"/>
              <a:gd name="connsiteY207" fmla="*/ 3176565 h 6673820"/>
              <a:gd name="connsiteX208" fmla="*/ 9347681 w 11748700"/>
              <a:gd name="connsiteY208" fmla="*/ 3128895 h 6673820"/>
              <a:gd name="connsiteX209" fmla="*/ 9217672 w 11748700"/>
              <a:gd name="connsiteY209" fmla="*/ 3042222 h 6673820"/>
              <a:gd name="connsiteX210" fmla="*/ 9083329 w 11748700"/>
              <a:gd name="connsiteY210" fmla="*/ 2968550 h 6673820"/>
              <a:gd name="connsiteX211" fmla="*/ 8983655 w 11748700"/>
              <a:gd name="connsiteY211" fmla="*/ 2933881 h 6673820"/>
              <a:gd name="connsiteX212" fmla="*/ 8831977 w 11748700"/>
              <a:gd name="connsiteY212" fmla="*/ 2873210 h 6673820"/>
              <a:gd name="connsiteX213" fmla="*/ 8680299 w 11748700"/>
              <a:gd name="connsiteY213" fmla="*/ 2803871 h 6673820"/>
              <a:gd name="connsiteX214" fmla="*/ 8567624 w 11748700"/>
              <a:gd name="connsiteY214" fmla="*/ 2773536 h 6673820"/>
              <a:gd name="connsiteX215" fmla="*/ 8446282 w 11748700"/>
              <a:gd name="connsiteY215" fmla="*/ 2730199 h 6673820"/>
              <a:gd name="connsiteX216" fmla="*/ 8242601 w 11748700"/>
              <a:gd name="connsiteY216" fmla="*/ 2673862 h 6673820"/>
              <a:gd name="connsiteX217" fmla="*/ 7917577 w 11748700"/>
              <a:gd name="connsiteY217" fmla="*/ 2561187 h 6673820"/>
              <a:gd name="connsiteX218" fmla="*/ 7683560 w 11748700"/>
              <a:gd name="connsiteY218" fmla="*/ 2496182 h 6673820"/>
              <a:gd name="connsiteX219" fmla="*/ 7302199 w 11748700"/>
              <a:gd name="connsiteY219" fmla="*/ 2379173 h 6673820"/>
              <a:gd name="connsiteX220" fmla="*/ 6920838 w 11748700"/>
              <a:gd name="connsiteY220" fmla="*/ 2322836 h 6673820"/>
              <a:gd name="connsiteX221" fmla="*/ 6799495 w 11748700"/>
              <a:gd name="connsiteY221" fmla="*/ 2288167 h 6673820"/>
              <a:gd name="connsiteX222" fmla="*/ 6730157 w 11748700"/>
              <a:gd name="connsiteY222" fmla="*/ 2279500 h 6673820"/>
              <a:gd name="connsiteX223" fmla="*/ 6630483 w 11748700"/>
              <a:gd name="connsiteY223" fmla="*/ 2262165 h 6673820"/>
              <a:gd name="connsiteX224" fmla="*/ 6582813 w 11748700"/>
              <a:gd name="connsiteY224" fmla="*/ 2249164 h 6673820"/>
              <a:gd name="connsiteX225" fmla="*/ 6478805 w 11748700"/>
              <a:gd name="connsiteY225" fmla="*/ 2240497 h 6673820"/>
              <a:gd name="connsiteX226" fmla="*/ 5997770 w 11748700"/>
              <a:gd name="connsiteY226" fmla="*/ 2227496 h 6673820"/>
              <a:gd name="connsiteX227" fmla="*/ 5183044 w 11748700"/>
              <a:gd name="connsiteY227" fmla="*/ 2223162 h 6673820"/>
              <a:gd name="connsiteX228" fmla="*/ 4593668 w 11748700"/>
              <a:gd name="connsiteY228" fmla="*/ 2201494 h 6673820"/>
              <a:gd name="connsiteX229" fmla="*/ 4467992 w 11748700"/>
              <a:gd name="connsiteY229" fmla="*/ 2188493 h 6673820"/>
              <a:gd name="connsiteX230" fmla="*/ 4277311 w 11748700"/>
              <a:gd name="connsiteY230" fmla="*/ 2171158 h 6673820"/>
              <a:gd name="connsiteX231" fmla="*/ 4207973 w 11748700"/>
              <a:gd name="connsiteY231" fmla="*/ 2162491 h 6673820"/>
              <a:gd name="connsiteX232" fmla="*/ 4168970 w 11748700"/>
              <a:gd name="connsiteY232" fmla="*/ 2153824 h 6673820"/>
              <a:gd name="connsiteX233" fmla="*/ 3722604 w 11748700"/>
              <a:gd name="connsiteY233" fmla="*/ 2145156 h 6673820"/>
              <a:gd name="connsiteX234" fmla="*/ 3627264 w 11748700"/>
              <a:gd name="connsiteY234" fmla="*/ 2136489 h 6673820"/>
              <a:gd name="connsiteX235" fmla="*/ 3592595 w 11748700"/>
              <a:gd name="connsiteY235" fmla="*/ 2123488 h 6673820"/>
              <a:gd name="connsiteX236" fmla="*/ 3471253 w 11748700"/>
              <a:gd name="connsiteY236" fmla="*/ 2101820 h 6673820"/>
              <a:gd name="connsiteX237" fmla="*/ 3349911 w 11748700"/>
              <a:gd name="connsiteY237" fmla="*/ 2054150 h 6673820"/>
              <a:gd name="connsiteX238" fmla="*/ 3228568 w 11748700"/>
              <a:gd name="connsiteY238" fmla="*/ 2006480 h 6673820"/>
              <a:gd name="connsiteX239" fmla="*/ 3206900 w 11748700"/>
              <a:gd name="connsiteY239" fmla="*/ 1989145 h 6673820"/>
              <a:gd name="connsiteX240" fmla="*/ 3163564 w 11748700"/>
              <a:gd name="connsiteY240" fmla="*/ 1967477 h 6673820"/>
              <a:gd name="connsiteX241" fmla="*/ 3124561 w 11748700"/>
              <a:gd name="connsiteY241" fmla="*/ 1932808 h 6673820"/>
              <a:gd name="connsiteX242" fmla="*/ 3094225 w 11748700"/>
              <a:gd name="connsiteY242" fmla="*/ 1911139 h 6673820"/>
              <a:gd name="connsiteX243" fmla="*/ 3020553 w 11748700"/>
              <a:gd name="connsiteY243" fmla="*/ 1850468 h 6673820"/>
              <a:gd name="connsiteX244" fmla="*/ 2994551 w 11748700"/>
              <a:gd name="connsiteY244" fmla="*/ 1828800 h 6673820"/>
              <a:gd name="connsiteX245" fmla="*/ 2977217 w 11748700"/>
              <a:gd name="connsiteY245" fmla="*/ 1807132 h 6673820"/>
              <a:gd name="connsiteX246" fmla="*/ 2964216 w 11748700"/>
              <a:gd name="connsiteY246" fmla="*/ 1794131 h 6673820"/>
              <a:gd name="connsiteX247" fmla="*/ 2951215 w 11748700"/>
              <a:gd name="connsiteY247" fmla="*/ 1768129 h 6673820"/>
              <a:gd name="connsiteX248" fmla="*/ 2933880 w 11748700"/>
              <a:gd name="connsiteY248" fmla="*/ 1746461 h 6673820"/>
              <a:gd name="connsiteX249" fmla="*/ 2916546 w 11748700"/>
              <a:gd name="connsiteY249" fmla="*/ 1720459 h 6673820"/>
              <a:gd name="connsiteX250" fmla="*/ 2899211 w 11748700"/>
              <a:gd name="connsiteY250" fmla="*/ 1703124 h 6673820"/>
              <a:gd name="connsiteX251" fmla="*/ 2890544 w 11748700"/>
              <a:gd name="connsiteY251" fmla="*/ 1690123 h 6673820"/>
              <a:gd name="connsiteX252" fmla="*/ 2829873 w 11748700"/>
              <a:gd name="connsiteY252" fmla="*/ 1607784 h 6673820"/>
              <a:gd name="connsiteX253" fmla="*/ 2816872 w 11748700"/>
              <a:gd name="connsiteY253" fmla="*/ 1577448 h 6673820"/>
              <a:gd name="connsiteX254" fmla="*/ 2812538 w 11748700"/>
              <a:gd name="connsiteY254" fmla="*/ 1542779 h 6673820"/>
              <a:gd name="connsiteX255" fmla="*/ 2808204 w 11748700"/>
              <a:gd name="connsiteY255" fmla="*/ 1430104 h 6673820"/>
              <a:gd name="connsiteX256" fmla="*/ 2799537 w 11748700"/>
              <a:gd name="connsiteY256" fmla="*/ 1391101 h 6673820"/>
              <a:gd name="connsiteX257" fmla="*/ 2795203 w 11748700"/>
              <a:gd name="connsiteY257" fmla="*/ 1343431 h 6673820"/>
              <a:gd name="connsiteX258" fmla="*/ 2786536 w 11748700"/>
              <a:gd name="connsiteY258" fmla="*/ 1300095 h 6673820"/>
              <a:gd name="connsiteX259" fmla="*/ 2773535 w 11748700"/>
              <a:gd name="connsiteY259" fmla="*/ 1152751 h 6673820"/>
              <a:gd name="connsiteX260" fmla="*/ 2769202 w 11748700"/>
              <a:gd name="connsiteY260" fmla="*/ 1135416 h 6673820"/>
              <a:gd name="connsiteX261" fmla="*/ 2777869 w 11748700"/>
              <a:gd name="connsiteY261" fmla="*/ 996739 h 6673820"/>
              <a:gd name="connsiteX262" fmla="*/ 2786536 w 11748700"/>
              <a:gd name="connsiteY262" fmla="*/ 966404 h 6673820"/>
              <a:gd name="connsiteX263" fmla="*/ 2812538 w 11748700"/>
              <a:gd name="connsiteY263" fmla="*/ 905733 h 6673820"/>
              <a:gd name="connsiteX264" fmla="*/ 2847207 w 11748700"/>
              <a:gd name="connsiteY264" fmla="*/ 862396 h 6673820"/>
              <a:gd name="connsiteX265" fmla="*/ 2864542 w 11748700"/>
              <a:gd name="connsiteY265" fmla="*/ 840728 h 6673820"/>
              <a:gd name="connsiteX266" fmla="*/ 2881876 w 11748700"/>
              <a:gd name="connsiteY266" fmla="*/ 827727 h 6673820"/>
              <a:gd name="connsiteX267" fmla="*/ 2894877 w 11748700"/>
              <a:gd name="connsiteY267" fmla="*/ 819060 h 6673820"/>
              <a:gd name="connsiteX268" fmla="*/ 2912212 w 11748700"/>
              <a:gd name="connsiteY268" fmla="*/ 801725 h 6673820"/>
              <a:gd name="connsiteX269" fmla="*/ 3003219 w 11748700"/>
              <a:gd name="connsiteY269" fmla="*/ 775723 h 6673820"/>
              <a:gd name="connsiteX270" fmla="*/ 3115893 w 11748700"/>
              <a:gd name="connsiteY270" fmla="*/ 749721 h 6673820"/>
              <a:gd name="connsiteX271" fmla="*/ 3137562 w 11748700"/>
              <a:gd name="connsiteY271" fmla="*/ 741054 h 6673820"/>
              <a:gd name="connsiteX272" fmla="*/ 3163564 w 11748700"/>
              <a:gd name="connsiteY272" fmla="*/ 732387 h 6673820"/>
              <a:gd name="connsiteX273" fmla="*/ 3219901 w 11748700"/>
              <a:gd name="connsiteY273" fmla="*/ 702051 h 6673820"/>
              <a:gd name="connsiteX274" fmla="*/ 3237236 w 11748700"/>
              <a:gd name="connsiteY274" fmla="*/ 689050 h 6673820"/>
              <a:gd name="connsiteX275" fmla="*/ 3293573 w 11748700"/>
              <a:gd name="connsiteY275" fmla="*/ 663048 h 6673820"/>
              <a:gd name="connsiteX276" fmla="*/ 3323909 w 11748700"/>
              <a:gd name="connsiteY276" fmla="*/ 650047 h 6673820"/>
              <a:gd name="connsiteX277" fmla="*/ 3362911 w 11748700"/>
              <a:gd name="connsiteY277" fmla="*/ 641380 h 6673820"/>
              <a:gd name="connsiteX278" fmla="*/ 3488587 w 11748700"/>
              <a:gd name="connsiteY278" fmla="*/ 619712 h 6673820"/>
              <a:gd name="connsiteX279" fmla="*/ 3644599 w 11748700"/>
              <a:gd name="connsiteY279" fmla="*/ 598044 h 6673820"/>
              <a:gd name="connsiteX280" fmla="*/ 3731272 w 11748700"/>
              <a:gd name="connsiteY280" fmla="*/ 589376 h 6673820"/>
              <a:gd name="connsiteX281" fmla="*/ 3809277 w 11748700"/>
              <a:gd name="connsiteY281" fmla="*/ 576375 h 6673820"/>
              <a:gd name="connsiteX282" fmla="*/ 3891617 w 11748700"/>
              <a:gd name="connsiteY282" fmla="*/ 567708 h 6673820"/>
              <a:gd name="connsiteX283" fmla="*/ 4359651 w 11748700"/>
              <a:gd name="connsiteY283" fmla="*/ 533039 h 6673820"/>
              <a:gd name="connsiteX284" fmla="*/ 4428989 w 11748700"/>
              <a:gd name="connsiteY284" fmla="*/ 520038 h 6673820"/>
              <a:gd name="connsiteX285" fmla="*/ 4554665 w 11748700"/>
              <a:gd name="connsiteY285" fmla="*/ 507037 h 6673820"/>
              <a:gd name="connsiteX286" fmla="*/ 4654339 w 11748700"/>
              <a:gd name="connsiteY286" fmla="*/ 485369 h 6673820"/>
              <a:gd name="connsiteX287" fmla="*/ 4758347 w 11748700"/>
              <a:gd name="connsiteY287" fmla="*/ 437699 h 6673820"/>
              <a:gd name="connsiteX288" fmla="*/ 4888356 w 11748700"/>
              <a:gd name="connsiteY288" fmla="*/ 416030 h 6673820"/>
              <a:gd name="connsiteX289" fmla="*/ 5105039 w 11748700"/>
              <a:gd name="connsiteY289" fmla="*/ 364027 h 6673820"/>
              <a:gd name="connsiteX290" fmla="*/ 5209046 w 11748700"/>
              <a:gd name="connsiteY290" fmla="*/ 351026 h 6673820"/>
              <a:gd name="connsiteX291" fmla="*/ 5386726 w 11748700"/>
              <a:gd name="connsiteY291" fmla="*/ 329357 h 6673820"/>
              <a:gd name="connsiteX292" fmla="*/ 5560072 w 11748700"/>
              <a:gd name="connsiteY292" fmla="*/ 320690 h 6673820"/>
              <a:gd name="connsiteX293" fmla="*/ 5742085 w 11748700"/>
              <a:gd name="connsiteY293" fmla="*/ 312023 h 6673820"/>
              <a:gd name="connsiteX294" fmla="*/ 5958767 w 11748700"/>
              <a:gd name="connsiteY294" fmla="*/ 307689 h 6673820"/>
              <a:gd name="connsiteX295" fmla="*/ 6114779 w 11748700"/>
              <a:gd name="connsiteY295" fmla="*/ 303355 h 6673820"/>
              <a:gd name="connsiteX296" fmla="*/ 6270790 w 11748700"/>
              <a:gd name="connsiteY296" fmla="*/ 281687 h 6673820"/>
              <a:gd name="connsiteX297" fmla="*/ 6392132 w 11748700"/>
              <a:gd name="connsiteY297" fmla="*/ 268686 h 6673820"/>
              <a:gd name="connsiteX298" fmla="*/ 6695488 w 11748700"/>
              <a:gd name="connsiteY298" fmla="*/ 260019 h 6673820"/>
              <a:gd name="connsiteX299" fmla="*/ 6764826 w 11748700"/>
              <a:gd name="connsiteY299" fmla="*/ 251352 h 6673820"/>
              <a:gd name="connsiteX300" fmla="*/ 6907837 w 11748700"/>
              <a:gd name="connsiteY300" fmla="*/ 238351 h 6673820"/>
              <a:gd name="connsiteX301" fmla="*/ 6959840 w 11748700"/>
              <a:gd name="connsiteY301" fmla="*/ 229683 h 6673820"/>
              <a:gd name="connsiteX302" fmla="*/ 6998843 w 11748700"/>
              <a:gd name="connsiteY302" fmla="*/ 212349 h 6673820"/>
              <a:gd name="connsiteX303" fmla="*/ 7115852 w 11748700"/>
              <a:gd name="connsiteY303" fmla="*/ 199348 h 6673820"/>
              <a:gd name="connsiteX304" fmla="*/ 7159188 w 11748700"/>
              <a:gd name="connsiteY304" fmla="*/ 186347 h 6673820"/>
              <a:gd name="connsiteX305" fmla="*/ 7189524 w 11748700"/>
              <a:gd name="connsiteY305" fmla="*/ 182013 h 6673820"/>
              <a:gd name="connsiteX306" fmla="*/ 7380204 w 11748700"/>
              <a:gd name="connsiteY306" fmla="*/ 173346 h 6673820"/>
              <a:gd name="connsiteX307" fmla="*/ 7440875 w 11748700"/>
              <a:gd name="connsiteY307" fmla="*/ 164679 h 6673820"/>
              <a:gd name="connsiteX308" fmla="*/ 7466877 w 11748700"/>
              <a:gd name="connsiteY308" fmla="*/ 156011 h 6673820"/>
              <a:gd name="connsiteX309" fmla="*/ 7514548 w 11748700"/>
              <a:gd name="connsiteY309" fmla="*/ 143010 h 6673820"/>
              <a:gd name="connsiteX310" fmla="*/ 7527548 w 11748700"/>
              <a:gd name="connsiteY310" fmla="*/ 134343 h 6673820"/>
              <a:gd name="connsiteX311" fmla="*/ 7570885 w 11748700"/>
              <a:gd name="connsiteY311" fmla="*/ 121342 h 6673820"/>
              <a:gd name="connsiteX312" fmla="*/ 7609888 w 11748700"/>
              <a:gd name="connsiteY312" fmla="*/ 104008 h 6673820"/>
              <a:gd name="connsiteX313" fmla="*/ 7726896 w 11748700"/>
              <a:gd name="connsiteY313" fmla="*/ 82339 h 6673820"/>
              <a:gd name="connsiteX314" fmla="*/ 7752898 w 11748700"/>
              <a:gd name="connsiteY314" fmla="*/ 78006 h 6673820"/>
              <a:gd name="connsiteX315" fmla="*/ 7787567 w 11748700"/>
              <a:gd name="connsiteY315" fmla="*/ 73672 h 6673820"/>
              <a:gd name="connsiteX316" fmla="*/ 7804902 w 11748700"/>
              <a:gd name="connsiteY316" fmla="*/ 69338 h 6673820"/>
              <a:gd name="connsiteX317" fmla="*/ 7913243 w 11748700"/>
              <a:gd name="connsiteY317" fmla="*/ 65005 h 6673820"/>
              <a:gd name="connsiteX318" fmla="*/ 8021584 w 11748700"/>
              <a:gd name="connsiteY318" fmla="*/ 47670 h 6673820"/>
              <a:gd name="connsiteX319" fmla="*/ 8064921 w 11748700"/>
              <a:gd name="connsiteY319" fmla="*/ 34669 h 6673820"/>
              <a:gd name="connsiteX320" fmla="*/ 8099590 w 11748700"/>
              <a:gd name="connsiteY320" fmla="*/ 21668 h 6673820"/>
              <a:gd name="connsiteX321" fmla="*/ 8121258 w 11748700"/>
              <a:gd name="connsiteY321" fmla="*/ 13001 h 6673820"/>
              <a:gd name="connsiteX322" fmla="*/ 8134259 w 11748700"/>
              <a:gd name="connsiteY322" fmla="*/ 8667 h 6673820"/>
              <a:gd name="connsiteX323" fmla="*/ 8155928 w 11748700"/>
              <a:gd name="connsiteY323" fmla="*/ 0 h 6673820"/>
              <a:gd name="connsiteX324" fmla="*/ 8216599 w 11748700"/>
              <a:gd name="connsiteY324" fmla="*/ 4334 h 6673820"/>
              <a:gd name="connsiteX325" fmla="*/ 8238267 w 11748700"/>
              <a:gd name="connsiteY325" fmla="*/ 13001 h 6673820"/>
              <a:gd name="connsiteX326" fmla="*/ 8272936 w 11748700"/>
              <a:gd name="connsiteY326" fmla="*/ 17335 h 6673820"/>
              <a:gd name="connsiteX327" fmla="*/ 8303272 w 11748700"/>
              <a:gd name="connsiteY327" fmla="*/ 30336 h 6673820"/>
              <a:gd name="connsiteX328" fmla="*/ 8337941 w 11748700"/>
              <a:gd name="connsiteY328" fmla="*/ 34669 h 6673820"/>
              <a:gd name="connsiteX329" fmla="*/ 8476618 w 11748700"/>
              <a:gd name="connsiteY329" fmla="*/ 43337 h 6673820"/>
              <a:gd name="connsiteX330" fmla="*/ 8576292 w 11748700"/>
              <a:gd name="connsiteY330" fmla="*/ 47670 h 6673820"/>
              <a:gd name="connsiteX331" fmla="*/ 8671632 w 11748700"/>
              <a:gd name="connsiteY331" fmla="*/ 69338 h 6673820"/>
              <a:gd name="connsiteX332" fmla="*/ 8762639 w 11748700"/>
              <a:gd name="connsiteY332" fmla="*/ 78006 h 6673820"/>
              <a:gd name="connsiteX333" fmla="*/ 8892648 w 11748700"/>
              <a:gd name="connsiteY333" fmla="*/ 104008 h 6673820"/>
              <a:gd name="connsiteX334" fmla="*/ 8948985 w 11748700"/>
              <a:gd name="connsiteY334" fmla="*/ 117009 h 6673820"/>
              <a:gd name="connsiteX335" fmla="*/ 9187336 w 11748700"/>
              <a:gd name="connsiteY335" fmla="*/ 156011 h 6673820"/>
              <a:gd name="connsiteX336" fmla="*/ 9282676 w 11748700"/>
              <a:gd name="connsiteY336" fmla="*/ 173346 h 6673820"/>
              <a:gd name="connsiteX337" fmla="*/ 9404019 w 11748700"/>
              <a:gd name="connsiteY337" fmla="*/ 186347 h 6673820"/>
              <a:gd name="connsiteX338" fmla="*/ 9464690 w 11748700"/>
              <a:gd name="connsiteY338" fmla="*/ 195014 h 6673820"/>
              <a:gd name="connsiteX339" fmla="*/ 9698707 w 11748700"/>
              <a:gd name="connsiteY339" fmla="*/ 216683 h 6673820"/>
              <a:gd name="connsiteX340" fmla="*/ 9785380 w 11748700"/>
              <a:gd name="connsiteY340" fmla="*/ 229683 h 6673820"/>
              <a:gd name="connsiteX341" fmla="*/ 9885054 w 11748700"/>
              <a:gd name="connsiteY341" fmla="*/ 251352 h 6673820"/>
              <a:gd name="connsiteX342" fmla="*/ 9958726 w 11748700"/>
              <a:gd name="connsiteY342" fmla="*/ 255685 h 6673820"/>
              <a:gd name="connsiteX343" fmla="*/ 10114737 w 11748700"/>
              <a:gd name="connsiteY343" fmla="*/ 260019 h 6673820"/>
              <a:gd name="connsiteX344" fmla="*/ 10205744 w 11748700"/>
              <a:gd name="connsiteY344" fmla="*/ 273020 h 6673820"/>
              <a:gd name="connsiteX345" fmla="*/ 10357421 w 11748700"/>
              <a:gd name="connsiteY345" fmla="*/ 281687 h 6673820"/>
              <a:gd name="connsiteX346" fmla="*/ 10405092 w 11748700"/>
              <a:gd name="connsiteY346" fmla="*/ 286021 h 6673820"/>
              <a:gd name="connsiteX347" fmla="*/ 10452762 w 11748700"/>
              <a:gd name="connsiteY347" fmla="*/ 299022 h 6673820"/>
              <a:gd name="connsiteX348" fmla="*/ 10483097 w 11748700"/>
              <a:gd name="connsiteY348" fmla="*/ 303355 h 6673820"/>
              <a:gd name="connsiteX349" fmla="*/ 10552436 w 11748700"/>
              <a:gd name="connsiteY349" fmla="*/ 312023 h 6673820"/>
              <a:gd name="connsiteX350" fmla="*/ 10634775 w 11748700"/>
              <a:gd name="connsiteY350" fmla="*/ 333691 h 6673820"/>
              <a:gd name="connsiteX351" fmla="*/ 10717114 w 11748700"/>
              <a:gd name="connsiteY351" fmla="*/ 342358 h 6673820"/>
              <a:gd name="connsiteX352" fmla="*/ 10773452 w 11748700"/>
              <a:gd name="connsiteY352" fmla="*/ 364027 h 6673820"/>
              <a:gd name="connsiteX353" fmla="*/ 10842790 w 11748700"/>
              <a:gd name="connsiteY353" fmla="*/ 385695 h 6673820"/>
              <a:gd name="connsiteX354" fmla="*/ 10903461 w 11748700"/>
              <a:gd name="connsiteY354" fmla="*/ 390028 h 6673820"/>
              <a:gd name="connsiteX355" fmla="*/ 10981467 w 11748700"/>
              <a:gd name="connsiteY355" fmla="*/ 424698 h 6673820"/>
              <a:gd name="connsiteX356" fmla="*/ 11050805 w 11748700"/>
              <a:gd name="connsiteY356" fmla="*/ 442032 h 6673820"/>
              <a:gd name="connsiteX357" fmla="*/ 11133145 w 11748700"/>
              <a:gd name="connsiteY357" fmla="*/ 476701 h 6673820"/>
              <a:gd name="connsiteX358" fmla="*/ 11154813 w 11748700"/>
              <a:gd name="connsiteY358" fmla="*/ 485369 h 6673820"/>
              <a:gd name="connsiteX359" fmla="*/ 11232819 w 11748700"/>
              <a:gd name="connsiteY359" fmla="*/ 533039 h 6673820"/>
              <a:gd name="connsiteX360" fmla="*/ 11258820 w 11748700"/>
              <a:gd name="connsiteY360" fmla="*/ 554707 h 6673820"/>
              <a:gd name="connsiteX361" fmla="*/ 11328159 w 11748700"/>
              <a:gd name="connsiteY361" fmla="*/ 645714 h 6673820"/>
              <a:gd name="connsiteX362" fmla="*/ 11371495 w 11748700"/>
              <a:gd name="connsiteY362" fmla="*/ 754055 h 6673820"/>
              <a:gd name="connsiteX363" fmla="*/ 11397497 w 11748700"/>
              <a:gd name="connsiteY363" fmla="*/ 806059 h 6673820"/>
              <a:gd name="connsiteX364" fmla="*/ 11427833 w 11748700"/>
              <a:gd name="connsiteY364" fmla="*/ 931735 h 6673820"/>
              <a:gd name="connsiteX365" fmla="*/ 11458168 w 11748700"/>
              <a:gd name="connsiteY365" fmla="*/ 1014074 h 6673820"/>
              <a:gd name="connsiteX366" fmla="*/ 11462502 w 11748700"/>
              <a:gd name="connsiteY366" fmla="*/ 1087746 h 6673820"/>
              <a:gd name="connsiteX367" fmla="*/ 11475503 w 11748700"/>
              <a:gd name="connsiteY367" fmla="*/ 1126749 h 6673820"/>
              <a:gd name="connsiteX368" fmla="*/ 11488504 w 11748700"/>
              <a:gd name="connsiteY368" fmla="*/ 1330430 h 6673820"/>
              <a:gd name="connsiteX369" fmla="*/ 11523173 w 11748700"/>
              <a:gd name="connsiteY369" fmla="*/ 1677122 h 6673820"/>
              <a:gd name="connsiteX370" fmla="*/ 11518839 w 11748700"/>
              <a:gd name="connsiteY370" fmla="*/ 1954476 h 6673820"/>
              <a:gd name="connsiteX371" fmla="*/ 11510172 w 11748700"/>
              <a:gd name="connsiteY371" fmla="*/ 2084485 h 6673820"/>
              <a:gd name="connsiteX372" fmla="*/ 11518839 w 11748700"/>
              <a:gd name="connsiteY372" fmla="*/ 2283833 h 6673820"/>
              <a:gd name="connsiteX373" fmla="*/ 11583844 w 11748700"/>
              <a:gd name="connsiteY373" fmla="*/ 2379173 h 6673820"/>
              <a:gd name="connsiteX374" fmla="*/ 11605512 w 11748700"/>
              <a:gd name="connsiteY374" fmla="*/ 2439845 h 6673820"/>
              <a:gd name="connsiteX375" fmla="*/ 11609846 w 11748700"/>
              <a:gd name="connsiteY375" fmla="*/ 2487515 h 6673820"/>
              <a:gd name="connsiteX376" fmla="*/ 11622847 w 11748700"/>
              <a:gd name="connsiteY376" fmla="*/ 2556853 h 6673820"/>
              <a:gd name="connsiteX377" fmla="*/ 11618513 w 11748700"/>
              <a:gd name="connsiteY377" fmla="*/ 2786537 h 6673820"/>
              <a:gd name="connsiteX378" fmla="*/ 11614180 w 11748700"/>
              <a:gd name="connsiteY378" fmla="*/ 3089892 h 6673820"/>
              <a:gd name="connsiteX379" fmla="*/ 11596845 w 11748700"/>
              <a:gd name="connsiteY379" fmla="*/ 3211234 h 6673820"/>
              <a:gd name="connsiteX380" fmla="*/ 11583844 w 11748700"/>
              <a:gd name="connsiteY380" fmla="*/ 3328243 h 6673820"/>
              <a:gd name="connsiteX381" fmla="*/ 11575177 w 11748700"/>
              <a:gd name="connsiteY381" fmla="*/ 3423583 h 6673820"/>
              <a:gd name="connsiteX382" fmla="*/ 11562176 w 11748700"/>
              <a:gd name="connsiteY382" fmla="*/ 3666267 h 6673820"/>
              <a:gd name="connsiteX383" fmla="*/ 11575177 w 11748700"/>
              <a:gd name="connsiteY383" fmla="*/ 4025960 h 6673820"/>
              <a:gd name="connsiteX384" fmla="*/ 11592511 w 11748700"/>
              <a:gd name="connsiteY384" fmla="*/ 4108300 h 6673820"/>
              <a:gd name="connsiteX385" fmla="*/ 11631514 w 11748700"/>
              <a:gd name="connsiteY385" fmla="*/ 4333649 h 6673820"/>
              <a:gd name="connsiteX386" fmla="*/ 11653183 w 11748700"/>
              <a:gd name="connsiteY386" fmla="*/ 4411655 h 6673820"/>
              <a:gd name="connsiteX387" fmla="*/ 11666184 w 11748700"/>
              <a:gd name="connsiteY387" fmla="*/ 4498328 h 6673820"/>
              <a:gd name="connsiteX388" fmla="*/ 11674851 w 11748700"/>
              <a:gd name="connsiteY388" fmla="*/ 4541664 h 6673820"/>
              <a:gd name="connsiteX389" fmla="*/ 11687852 w 11748700"/>
              <a:gd name="connsiteY389" fmla="*/ 4658673 h 6673820"/>
              <a:gd name="connsiteX390" fmla="*/ 11692185 w 11748700"/>
              <a:gd name="connsiteY390" fmla="*/ 4715010 h 6673820"/>
              <a:gd name="connsiteX391" fmla="*/ 11700853 w 11748700"/>
              <a:gd name="connsiteY391" fmla="*/ 4771348 h 6673820"/>
              <a:gd name="connsiteX392" fmla="*/ 11709520 w 11748700"/>
              <a:gd name="connsiteY392" fmla="*/ 4923026 h 6673820"/>
              <a:gd name="connsiteX393" fmla="*/ 11718187 w 11748700"/>
              <a:gd name="connsiteY393" fmla="*/ 4983697 h 6673820"/>
              <a:gd name="connsiteX394" fmla="*/ 11726855 w 11748700"/>
              <a:gd name="connsiteY394" fmla="*/ 5079037 h 6673820"/>
              <a:gd name="connsiteX395" fmla="*/ 11731188 w 11748700"/>
              <a:gd name="connsiteY395" fmla="*/ 5105039 h 6673820"/>
              <a:gd name="connsiteX396" fmla="*/ 11744189 w 11748700"/>
              <a:gd name="connsiteY396" fmla="*/ 5230715 h 6673820"/>
              <a:gd name="connsiteX397" fmla="*/ 11726855 w 11748700"/>
              <a:gd name="connsiteY397" fmla="*/ 5690082 h 6673820"/>
              <a:gd name="connsiteX398" fmla="*/ 11687852 w 11748700"/>
              <a:gd name="connsiteY398" fmla="*/ 5785422 h 6673820"/>
              <a:gd name="connsiteX399" fmla="*/ 11670517 w 11748700"/>
              <a:gd name="connsiteY399" fmla="*/ 5815757 h 6673820"/>
              <a:gd name="connsiteX400" fmla="*/ 11601179 w 11748700"/>
              <a:gd name="connsiteY400" fmla="*/ 5859094 h 6673820"/>
              <a:gd name="connsiteX401" fmla="*/ 11458168 w 11748700"/>
              <a:gd name="connsiteY401" fmla="*/ 5919765 h 6673820"/>
              <a:gd name="connsiteX402" fmla="*/ 11401831 w 11748700"/>
              <a:gd name="connsiteY402" fmla="*/ 5963101 h 6673820"/>
              <a:gd name="connsiteX403" fmla="*/ 11297823 w 11748700"/>
              <a:gd name="connsiteY403" fmla="*/ 6032440 h 6673820"/>
              <a:gd name="connsiteX404" fmla="*/ 11258820 w 11748700"/>
              <a:gd name="connsiteY404" fmla="*/ 6075776 h 6673820"/>
              <a:gd name="connsiteX405" fmla="*/ 11198149 w 11748700"/>
              <a:gd name="connsiteY405" fmla="*/ 6123446 h 6673820"/>
              <a:gd name="connsiteX406" fmla="*/ 11098475 w 11748700"/>
              <a:gd name="connsiteY406" fmla="*/ 6210119 h 6673820"/>
              <a:gd name="connsiteX407" fmla="*/ 10942464 w 11748700"/>
              <a:gd name="connsiteY407" fmla="*/ 6327128 h 6673820"/>
              <a:gd name="connsiteX408" fmla="*/ 10634775 w 11748700"/>
              <a:gd name="connsiteY408" fmla="*/ 6461471 h 6673820"/>
              <a:gd name="connsiteX409" fmla="*/ 10461429 w 11748700"/>
              <a:gd name="connsiteY409" fmla="*/ 6478806 h 6673820"/>
              <a:gd name="connsiteX410" fmla="*/ 10041065 w 11748700"/>
              <a:gd name="connsiteY410" fmla="*/ 6487473 h 6673820"/>
              <a:gd name="connsiteX411" fmla="*/ 9967393 w 11748700"/>
              <a:gd name="connsiteY411" fmla="*/ 6491807 h 6673820"/>
              <a:gd name="connsiteX412" fmla="*/ 9885054 w 11748700"/>
              <a:gd name="connsiteY412" fmla="*/ 6509141 h 6673820"/>
              <a:gd name="connsiteX413" fmla="*/ 9798381 w 11748700"/>
              <a:gd name="connsiteY413" fmla="*/ 6522142 h 6673820"/>
              <a:gd name="connsiteX414" fmla="*/ 9681372 w 11748700"/>
              <a:gd name="connsiteY414" fmla="*/ 6548144 h 6673820"/>
              <a:gd name="connsiteX415" fmla="*/ 9486358 w 11748700"/>
              <a:gd name="connsiteY415" fmla="*/ 6574146 h 6673820"/>
              <a:gd name="connsiteX416" fmla="*/ 9278343 w 11748700"/>
              <a:gd name="connsiteY416" fmla="*/ 6613149 h 6673820"/>
              <a:gd name="connsiteX417" fmla="*/ 9209004 w 11748700"/>
              <a:gd name="connsiteY417" fmla="*/ 6630483 h 6673820"/>
              <a:gd name="connsiteX418" fmla="*/ 8775639 w 11748700"/>
              <a:gd name="connsiteY418" fmla="*/ 6647818 h 6673820"/>
              <a:gd name="connsiteX419" fmla="*/ 8463617 w 11748700"/>
              <a:gd name="connsiteY419" fmla="*/ 6656485 h 6673820"/>
              <a:gd name="connsiteX420" fmla="*/ 8368276 w 11748700"/>
              <a:gd name="connsiteY420" fmla="*/ 6660819 h 6673820"/>
              <a:gd name="connsiteX421" fmla="*/ 8216599 w 11748700"/>
              <a:gd name="connsiteY421" fmla="*/ 6665153 h 6673820"/>
              <a:gd name="connsiteX422" fmla="*/ 7848239 w 11748700"/>
              <a:gd name="connsiteY422" fmla="*/ 6656485 h 6673820"/>
              <a:gd name="connsiteX423" fmla="*/ 7800568 w 11748700"/>
              <a:gd name="connsiteY423" fmla="*/ 6652152 h 6673820"/>
              <a:gd name="connsiteX424" fmla="*/ 7748565 w 11748700"/>
              <a:gd name="connsiteY424" fmla="*/ 6643484 h 6673820"/>
              <a:gd name="connsiteX425" fmla="*/ 7614221 w 11748700"/>
              <a:gd name="connsiteY425" fmla="*/ 6634817 h 6673820"/>
              <a:gd name="connsiteX426" fmla="*/ 7432208 w 11748700"/>
              <a:gd name="connsiteY426" fmla="*/ 6600148 h 6673820"/>
              <a:gd name="connsiteX427" fmla="*/ 7319533 w 11748700"/>
              <a:gd name="connsiteY427" fmla="*/ 6574146 h 6673820"/>
              <a:gd name="connsiteX428" fmla="*/ 7276197 w 11748700"/>
              <a:gd name="connsiteY428" fmla="*/ 6569812 h 6673820"/>
              <a:gd name="connsiteX429" fmla="*/ 7011844 w 11748700"/>
              <a:gd name="connsiteY429" fmla="*/ 6548144 h 6673820"/>
              <a:gd name="connsiteX430" fmla="*/ 6925171 w 11748700"/>
              <a:gd name="connsiteY430" fmla="*/ 6565479 h 6673820"/>
              <a:gd name="connsiteX431" fmla="*/ 6912170 w 11748700"/>
              <a:gd name="connsiteY431" fmla="*/ 6569812 h 6673820"/>
              <a:gd name="connsiteX432" fmla="*/ 6890502 w 11748700"/>
              <a:gd name="connsiteY432" fmla="*/ 6582813 h 6673820"/>
              <a:gd name="connsiteX433" fmla="*/ 6795162 w 11748700"/>
              <a:gd name="connsiteY433" fmla="*/ 6634817 h 6673820"/>
              <a:gd name="connsiteX434" fmla="*/ 6691154 w 11748700"/>
              <a:gd name="connsiteY434" fmla="*/ 6643484 h 6673820"/>
              <a:gd name="connsiteX435" fmla="*/ 6617482 w 11748700"/>
              <a:gd name="connsiteY435" fmla="*/ 6656485 h 6673820"/>
              <a:gd name="connsiteX436" fmla="*/ 6582813 w 11748700"/>
              <a:gd name="connsiteY436" fmla="*/ 6665153 h 6673820"/>
              <a:gd name="connsiteX437" fmla="*/ 6548144 w 11748700"/>
              <a:gd name="connsiteY437" fmla="*/ 6669486 h 6673820"/>
              <a:gd name="connsiteX438" fmla="*/ 6517808 w 11748700"/>
              <a:gd name="connsiteY438" fmla="*/ 6673820 h 6673820"/>
              <a:gd name="connsiteX439" fmla="*/ 6015105 w 11748700"/>
              <a:gd name="connsiteY439" fmla="*/ 6669486 h 6673820"/>
              <a:gd name="connsiteX440" fmla="*/ 5915431 w 11748700"/>
              <a:gd name="connsiteY440" fmla="*/ 6647818 h 6673820"/>
              <a:gd name="connsiteX441" fmla="*/ 5538403 w 11748700"/>
              <a:gd name="connsiteY441" fmla="*/ 6652152 h 6673820"/>
              <a:gd name="connsiteX442" fmla="*/ 5196045 w 11748700"/>
              <a:gd name="connsiteY442" fmla="*/ 6634817 h 6673820"/>
              <a:gd name="connsiteX443" fmla="*/ 4489660 w 11748700"/>
              <a:gd name="connsiteY443" fmla="*/ 6608815 h 6673820"/>
              <a:gd name="connsiteX444" fmla="*/ 4311981 w 11748700"/>
              <a:gd name="connsiteY444" fmla="*/ 6582813 h 6673820"/>
              <a:gd name="connsiteX445" fmla="*/ 4090965 w 11748700"/>
              <a:gd name="connsiteY445" fmla="*/ 6552478 h 6673820"/>
              <a:gd name="connsiteX446" fmla="*/ 3999958 w 11748700"/>
              <a:gd name="connsiteY446" fmla="*/ 6513475 h 6673820"/>
              <a:gd name="connsiteX447" fmla="*/ 3666267 w 11748700"/>
              <a:gd name="connsiteY447" fmla="*/ 6448470 h 6673820"/>
              <a:gd name="connsiteX448" fmla="*/ 3588261 w 11748700"/>
              <a:gd name="connsiteY448" fmla="*/ 6439803 h 6673820"/>
              <a:gd name="connsiteX449" fmla="*/ 3336910 w 11748700"/>
              <a:gd name="connsiteY449" fmla="*/ 6405134 h 6673820"/>
              <a:gd name="connsiteX450" fmla="*/ 3003219 w 11748700"/>
              <a:gd name="connsiteY450" fmla="*/ 6340129 h 6673820"/>
              <a:gd name="connsiteX451" fmla="*/ 2825539 w 11748700"/>
              <a:gd name="connsiteY451" fmla="*/ 6309793 h 6673820"/>
              <a:gd name="connsiteX452" fmla="*/ 2678195 w 11748700"/>
              <a:gd name="connsiteY452" fmla="*/ 6288125 h 6673820"/>
              <a:gd name="connsiteX453" fmla="*/ 2500515 w 11748700"/>
              <a:gd name="connsiteY453" fmla="*/ 6305460 h 6673820"/>
              <a:gd name="connsiteX454" fmla="*/ 2439844 w 11748700"/>
              <a:gd name="connsiteY454" fmla="*/ 6314127 h 6673820"/>
              <a:gd name="connsiteX455" fmla="*/ 2244830 w 11748700"/>
              <a:gd name="connsiteY455" fmla="*/ 6361797 h 6673820"/>
              <a:gd name="connsiteX456" fmla="*/ 2088819 w 11748700"/>
              <a:gd name="connsiteY456" fmla="*/ 6383465 h 6673820"/>
              <a:gd name="connsiteX457" fmla="*/ 2015147 w 11748700"/>
              <a:gd name="connsiteY457" fmla="*/ 6400800 h 6673820"/>
              <a:gd name="connsiteX458" fmla="*/ 1950142 w 11748700"/>
              <a:gd name="connsiteY458" fmla="*/ 6409467 h 6673820"/>
              <a:gd name="connsiteX459" fmla="*/ 1815799 w 11748700"/>
              <a:gd name="connsiteY459" fmla="*/ 6444137 h 6673820"/>
              <a:gd name="connsiteX460" fmla="*/ 1681456 w 11748700"/>
              <a:gd name="connsiteY460" fmla="*/ 6452804 h 6673820"/>
              <a:gd name="connsiteX461" fmla="*/ 1473440 w 11748700"/>
              <a:gd name="connsiteY461" fmla="*/ 6431136 h 6673820"/>
              <a:gd name="connsiteX462" fmla="*/ 1369433 w 11748700"/>
              <a:gd name="connsiteY462" fmla="*/ 6418135 h 6673820"/>
              <a:gd name="connsiteX463" fmla="*/ 1287093 w 11748700"/>
              <a:gd name="connsiteY463" fmla="*/ 6405134 h 6673820"/>
              <a:gd name="connsiteX464" fmla="*/ 1239423 w 11748700"/>
              <a:gd name="connsiteY464" fmla="*/ 6396466 h 6673820"/>
              <a:gd name="connsiteX465" fmla="*/ 1165751 w 11748700"/>
              <a:gd name="connsiteY465" fmla="*/ 6370464 h 6673820"/>
              <a:gd name="connsiteX466" fmla="*/ 1053076 w 11748700"/>
              <a:gd name="connsiteY466" fmla="*/ 6335795 h 6673820"/>
              <a:gd name="connsiteX467" fmla="*/ 892731 w 11748700"/>
              <a:gd name="connsiteY467" fmla="*/ 6244789 h 6673820"/>
              <a:gd name="connsiteX468" fmla="*/ 858062 w 11748700"/>
              <a:gd name="connsiteY468" fmla="*/ 6218787 h 6673820"/>
              <a:gd name="connsiteX469" fmla="*/ 775723 w 11748700"/>
              <a:gd name="connsiteY469" fmla="*/ 6149448 h 6673820"/>
              <a:gd name="connsiteX470" fmla="*/ 719385 w 11748700"/>
              <a:gd name="connsiteY470" fmla="*/ 6023773 h 6673820"/>
              <a:gd name="connsiteX471" fmla="*/ 654381 w 11748700"/>
              <a:gd name="connsiteY471" fmla="*/ 5950101 h 6673820"/>
              <a:gd name="connsiteX472" fmla="*/ 628379 w 11748700"/>
              <a:gd name="connsiteY472" fmla="*/ 5893763 h 6673820"/>
              <a:gd name="connsiteX473" fmla="*/ 576375 w 11748700"/>
              <a:gd name="connsiteY473" fmla="*/ 5802756 h 6673820"/>
              <a:gd name="connsiteX474" fmla="*/ 489702 w 11748700"/>
              <a:gd name="connsiteY474" fmla="*/ 5620743 h 6673820"/>
              <a:gd name="connsiteX475" fmla="*/ 476701 w 11748700"/>
              <a:gd name="connsiteY475" fmla="*/ 5551405 h 6673820"/>
              <a:gd name="connsiteX476" fmla="*/ 372693 w 11748700"/>
              <a:gd name="connsiteY476" fmla="*/ 5317388 h 6673820"/>
              <a:gd name="connsiteX477" fmla="*/ 359693 w 11748700"/>
              <a:gd name="connsiteY477" fmla="*/ 5269718 h 6673820"/>
              <a:gd name="connsiteX478" fmla="*/ 329357 w 11748700"/>
              <a:gd name="connsiteY478" fmla="*/ 5183045 h 6673820"/>
              <a:gd name="connsiteX479" fmla="*/ 281687 w 11748700"/>
              <a:gd name="connsiteY479" fmla="*/ 5083371 h 6673820"/>
              <a:gd name="connsiteX480" fmla="*/ 251351 w 11748700"/>
              <a:gd name="connsiteY480" fmla="*/ 5009699 h 6673820"/>
              <a:gd name="connsiteX481" fmla="*/ 238350 w 11748700"/>
              <a:gd name="connsiteY481" fmla="*/ 4970696 h 6673820"/>
              <a:gd name="connsiteX482" fmla="*/ 212348 w 11748700"/>
              <a:gd name="connsiteY482" fmla="*/ 4936027 h 6673820"/>
              <a:gd name="connsiteX483" fmla="*/ 177679 w 11748700"/>
              <a:gd name="connsiteY483" fmla="*/ 4849354 h 6673820"/>
              <a:gd name="connsiteX484" fmla="*/ 125675 w 11748700"/>
              <a:gd name="connsiteY484" fmla="*/ 4745346 h 6673820"/>
              <a:gd name="connsiteX485" fmla="*/ 99674 w 11748700"/>
              <a:gd name="connsiteY485" fmla="*/ 4654339 h 6673820"/>
              <a:gd name="connsiteX486" fmla="*/ 73672 w 11748700"/>
              <a:gd name="connsiteY486" fmla="*/ 4602336 h 6673820"/>
              <a:gd name="connsiteX487" fmla="*/ 69338 w 11748700"/>
              <a:gd name="connsiteY487" fmla="*/ 4580667 h 6673820"/>
              <a:gd name="connsiteX488" fmla="*/ 47670 w 11748700"/>
              <a:gd name="connsiteY488" fmla="*/ 4537331 h 6673820"/>
              <a:gd name="connsiteX489" fmla="*/ 39002 w 11748700"/>
              <a:gd name="connsiteY489" fmla="*/ 4515663 h 6673820"/>
              <a:gd name="connsiteX490" fmla="*/ 34669 w 11748700"/>
              <a:gd name="connsiteY490" fmla="*/ 4493994 h 6673820"/>
              <a:gd name="connsiteX491" fmla="*/ 30335 w 11748700"/>
              <a:gd name="connsiteY491" fmla="*/ 4450658 h 6673820"/>
              <a:gd name="connsiteX492" fmla="*/ 21668 w 11748700"/>
              <a:gd name="connsiteY492" fmla="*/ 4428990 h 6673820"/>
              <a:gd name="connsiteX493" fmla="*/ 13001 w 11748700"/>
              <a:gd name="connsiteY493" fmla="*/ 4359651 h 6673820"/>
              <a:gd name="connsiteX494" fmla="*/ 0 w 11748700"/>
              <a:gd name="connsiteY494" fmla="*/ 4238309 h 6673820"/>
              <a:gd name="connsiteX495" fmla="*/ 4333 w 11748700"/>
              <a:gd name="connsiteY495" fmla="*/ 4025960 h 6673820"/>
              <a:gd name="connsiteX496" fmla="*/ 13001 w 11748700"/>
              <a:gd name="connsiteY496" fmla="*/ 3999958 h 6673820"/>
              <a:gd name="connsiteX497" fmla="*/ 17334 w 11748700"/>
              <a:gd name="connsiteY497" fmla="*/ 3973956 h 6673820"/>
              <a:gd name="connsiteX498" fmla="*/ 26002 w 11748700"/>
              <a:gd name="connsiteY498" fmla="*/ 3930620 h 6673820"/>
              <a:gd name="connsiteX499" fmla="*/ 34669 w 11748700"/>
              <a:gd name="connsiteY499" fmla="*/ 3878616 h 6673820"/>
              <a:gd name="connsiteX500" fmla="*/ 43336 w 11748700"/>
              <a:gd name="connsiteY500" fmla="*/ 3861282 h 6673820"/>
              <a:gd name="connsiteX501" fmla="*/ 47670 w 11748700"/>
              <a:gd name="connsiteY501" fmla="*/ 3843947 h 6673820"/>
              <a:gd name="connsiteX502" fmla="*/ 56337 w 11748700"/>
              <a:gd name="connsiteY502" fmla="*/ 3826612 h 6673820"/>
              <a:gd name="connsiteX503" fmla="*/ 69338 w 11748700"/>
              <a:gd name="connsiteY503" fmla="*/ 3787610 h 6673820"/>
              <a:gd name="connsiteX504" fmla="*/ 78005 w 11748700"/>
              <a:gd name="connsiteY504" fmla="*/ 3770275 h 6673820"/>
              <a:gd name="connsiteX505" fmla="*/ 95340 w 11748700"/>
              <a:gd name="connsiteY505" fmla="*/ 3718271 h 6673820"/>
              <a:gd name="connsiteX506" fmla="*/ 104007 w 11748700"/>
              <a:gd name="connsiteY506" fmla="*/ 3696603 h 6673820"/>
              <a:gd name="connsiteX507" fmla="*/ 151677 w 11748700"/>
              <a:gd name="connsiteY507" fmla="*/ 3657600 h 6673820"/>
              <a:gd name="connsiteX508" fmla="*/ 294688 w 11748700"/>
              <a:gd name="connsiteY508" fmla="*/ 3661934 h 6673820"/>
              <a:gd name="connsiteX509" fmla="*/ 359693 w 11748700"/>
              <a:gd name="connsiteY509" fmla="*/ 3692269 h 6673820"/>
              <a:gd name="connsiteX510" fmla="*/ 377027 w 11748700"/>
              <a:gd name="connsiteY510" fmla="*/ 3709604 h 6673820"/>
              <a:gd name="connsiteX511" fmla="*/ 437698 w 11748700"/>
              <a:gd name="connsiteY511" fmla="*/ 3726938 h 6673820"/>
              <a:gd name="connsiteX512" fmla="*/ 446366 w 11748700"/>
              <a:gd name="connsiteY512" fmla="*/ 3731272 h 6673820"/>
              <a:gd name="connsiteX513" fmla="*/ 437698 w 11748700"/>
              <a:gd name="connsiteY513" fmla="*/ 3765941 h 6673820"/>
              <a:gd name="connsiteX0" fmla="*/ 160345 w 11748700"/>
              <a:gd name="connsiteY0" fmla="*/ 2435511 h 6673820"/>
              <a:gd name="connsiteX1" fmla="*/ 182013 w 11748700"/>
              <a:gd name="connsiteY1" fmla="*/ 2500516 h 6673820"/>
              <a:gd name="connsiteX2" fmla="*/ 212348 w 11748700"/>
              <a:gd name="connsiteY2" fmla="*/ 2643526 h 6673820"/>
              <a:gd name="connsiteX3" fmla="*/ 251351 w 11748700"/>
              <a:gd name="connsiteY3" fmla="*/ 2790870 h 6673820"/>
              <a:gd name="connsiteX4" fmla="*/ 290354 w 11748700"/>
              <a:gd name="connsiteY4" fmla="*/ 2916546 h 6673820"/>
              <a:gd name="connsiteX5" fmla="*/ 325023 w 11748700"/>
              <a:gd name="connsiteY5" fmla="*/ 3089892 h 6673820"/>
              <a:gd name="connsiteX6" fmla="*/ 338024 w 11748700"/>
              <a:gd name="connsiteY6" fmla="*/ 3193900 h 6673820"/>
              <a:gd name="connsiteX7" fmla="*/ 346692 w 11748700"/>
              <a:gd name="connsiteY7" fmla="*/ 3609930 h 6673820"/>
              <a:gd name="connsiteX8" fmla="*/ 507037 w 11748700"/>
              <a:gd name="connsiteY8" fmla="*/ 3861282 h 6673820"/>
              <a:gd name="connsiteX9" fmla="*/ 615378 w 11748700"/>
              <a:gd name="connsiteY9" fmla="*/ 4008626 h 6673820"/>
              <a:gd name="connsiteX10" fmla="*/ 710718 w 11748700"/>
              <a:gd name="connsiteY10" fmla="*/ 4164637 h 6673820"/>
              <a:gd name="connsiteX11" fmla="*/ 992405 w 11748700"/>
              <a:gd name="connsiteY11" fmla="*/ 4428990 h 6673820"/>
              <a:gd name="connsiteX12" fmla="*/ 1044409 w 11748700"/>
              <a:gd name="connsiteY12" fmla="*/ 4524330 h 6673820"/>
              <a:gd name="connsiteX13" fmla="*/ 1174419 w 11748700"/>
              <a:gd name="connsiteY13" fmla="*/ 4684675 h 6673820"/>
              <a:gd name="connsiteX14" fmla="*/ 1235090 w 11748700"/>
              <a:gd name="connsiteY14" fmla="*/ 4741012 h 6673820"/>
              <a:gd name="connsiteX15" fmla="*/ 1547112 w 11748700"/>
              <a:gd name="connsiteY15" fmla="*/ 4901357 h 6673820"/>
              <a:gd name="connsiteX16" fmla="*/ 1607784 w 11748700"/>
              <a:gd name="connsiteY16" fmla="*/ 4936027 h 6673820"/>
              <a:gd name="connsiteX17" fmla="*/ 1711791 w 11748700"/>
              <a:gd name="connsiteY17" fmla="*/ 4949028 h 6673820"/>
              <a:gd name="connsiteX18" fmla="*/ 1820132 w 11748700"/>
              <a:gd name="connsiteY18" fmla="*/ 4966362 h 6673820"/>
              <a:gd name="connsiteX19" fmla="*/ 2049816 w 11748700"/>
              <a:gd name="connsiteY19" fmla="*/ 4996698 h 6673820"/>
              <a:gd name="connsiteX20" fmla="*/ 2153823 w 11748700"/>
              <a:gd name="connsiteY20" fmla="*/ 5018366 h 6673820"/>
              <a:gd name="connsiteX21" fmla="*/ 2218828 w 11748700"/>
              <a:gd name="connsiteY21" fmla="*/ 5027033 h 6673820"/>
              <a:gd name="connsiteX22" fmla="*/ 2331503 w 11748700"/>
              <a:gd name="connsiteY22" fmla="*/ 5040034 h 6673820"/>
              <a:gd name="connsiteX23" fmla="*/ 2444178 w 11748700"/>
              <a:gd name="connsiteY23" fmla="*/ 5057369 h 6673820"/>
              <a:gd name="connsiteX24" fmla="*/ 2587188 w 11748700"/>
              <a:gd name="connsiteY24" fmla="*/ 5083371 h 6673820"/>
              <a:gd name="connsiteX25" fmla="*/ 2643526 w 11748700"/>
              <a:gd name="connsiteY25" fmla="*/ 5092038 h 6673820"/>
              <a:gd name="connsiteX26" fmla="*/ 2730199 w 11748700"/>
              <a:gd name="connsiteY26" fmla="*/ 5096372 h 6673820"/>
              <a:gd name="connsiteX27" fmla="*/ 2786536 w 11748700"/>
              <a:gd name="connsiteY27" fmla="*/ 5105039 h 6673820"/>
              <a:gd name="connsiteX28" fmla="*/ 2916546 w 11748700"/>
              <a:gd name="connsiteY28" fmla="*/ 5092038 h 6673820"/>
              <a:gd name="connsiteX29" fmla="*/ 2977217 w 11748700"/>
              <a:gd name="connsiteY29" fmla="*/ 5070370 h 6673820"/>
              <a:gd name="connsiteX30" fmla="*/ 3033554 w 11748700"/>
              <a:gd name="connsiteY30" fmla="*/ 5057369 h 6673820"/>
              <a:gd name="connsiteX31" fmla="*/ 3115893 w 11748700"/>
              <a:gd name="connsiteY31" fmla="*/ 5048701 h 6673820"/>
              <a:gd name="connsiteX32" fmla="*/ 3250237 w 11748700"/>
              <a:gd name="connsiteY32" fmla="*/ 5044368 h 6673820"/>
              <a:gd name="connsiteX33" fmla="*/ 3367245 w 11748700"/>
              <a:gd name="connsiteY33" fmla="*/ 5031367 h 6673820"/>
              <a:gd name="connsiteX34" fmla="*/ 3614263 w 11748700"/>
              <a:gd name="connsiteY34" fmla="*/ 5022700 h 6673820"/>
              <a:gd name="connsiteX35" fmla="*/ 3822278 w 11748700"/>
              <a:gd name="connsiteY35" fmla="*/ 5027033 h 6673820"/>
              <a:gd name="connsiteX36" fmla="*/ 3891617 w 11748700"/>
              <a:gd name="connsiteY36" fmla="*/ 5035701 h 6673820"/>
              <a:gd name="connsiteX37" fmla="*/ 4004292 w 11748700"/>
              <a:gd name="connsiteY37" fmla="*/ 5040034 h 6673820"/>
              <a:gd name="connsiteX38" fmla="*/ 4064963 w 11748700"/>
              <a:gd name="connsiteY38" fmla="*/ 5057369 h 6673820"/>
              <a:gd name="connsiteX39" fmla="*/ 4108299 w 11748700"/>
              <a:gd name="connsiteY39" fmla="*/ 5083371 h 6673820"/>
              <a:gd name="connsiteX40" fmla="*/ 4177638 w 11748700"/>
              <a:gd name="connsiteY40" fmla="*/ 5126707 h 6673820"/>
              <a:gd name="connsiteX41" fmla="*/ 4220974 w 11748700"/>
              <a:gd name="connsiteY41" fmla="*/ 5178711 h 6673820"/>
              <a:gd name="connsiteX42" fmla="*/ 4259977 w 11748700"/>
              <a:gd name="connsiteY42" fmla="*/ 5217714 h 6673820"/>
              <a:gd name="connsiteX43" fmla="*/ 4268644 w 11748700"/>
              <a:gd name="connsiteY43" fmla="*/ 5239382 h 6673820"/>
              <a:gd name="connsiteX44" fmla="*/ 4294646 w 11748700"/>
              <a:gd name="connsiteY44" fmla="*/ 5287052 h 6673820"/>
              <a:gd name="connsiteX45" fmla="*/ 4333649 w 11748700"/>
              <a:gd name="connsiteY45" fmla="*/ 5330389 h 6673820"/>
              <a:gd name="connsiteX46" fmla="*/ 4355317 w 11748700"/>
              <a:gd name="connsiteY46" fmla="*/ 5369392 h 6673820"/>
              <a:gd name="connsiteX47" fmla="*/ 4381319 w 11748700"/>
              <a:gd name="connsiteY47" fmla="*/ 5391060 h 6673820"/>
              <a:gd name="connsiteX48" fmla="*/ 4437657 w 11748700"/>
              <a:gd name="connsiteY48" fmla="*/ 5451731 h 6673820"/>
              <a:gd name="connsiteX49" fmla="*/ 4454991 w 11748700"/>
              <a:gd name="connsiteY49" fmla="*/ 5477733 h 6673820"/>
              <a:gd name="connsiteX50" fmla="*/ 4480993 w 11748700"/>
              <a:gd name="connsiteY50" fmla="*/ 5516736 h 6673820"/>
              <a:gd name="connsiteX51" fmla="*/ 4489660 w 11748700"/>
              <a:gd name="connsiteY51" fmla="*/ 5542737 h 6673820"/>
              <a:gd name="connsiteX52" fmla="*/ 4532997 w 11748700"/>
              <a:gd name="connsiteY52" fmla="*/ 5616410 h 6673820"/>
              <a:gd name="connsiteX53" fmla="*/ 4558999 w 11748700"/>
              <a:gd name="connsiteY53" fmla="*/ 5655412 h 6673820"/>
              <a:gd name="connsiteX54" fmla="*/ 4624003 w 11748700"/>
              <a:gd name="connsiteY54" fmla="*/ 5720417 h 6673820"/>
              <a:gd name="connsiteX55" fmla="*/ 4650005 w 11748700"/>
              <a:gd name="connsiteY55" fmla="*/ 5746419 h 6673820"/>
              <a:gd name="connsiteX56" fmla="*/ 4680341 w 11748700"/>
              <a:gd name="connsiteY56" fmla="*/ 5781088 h 6673820"/>
              <a:gd name="connsiteX57" fmla="*/ 4693342 w 11748700"/>
              <a:gd name="connsiteY57" fmla="*/ 5794089 h 6673820"/>
              <a:gd name="connsiteX58" fmla="*/ 4736678 w 11748700"/>
              <a:gd name="connsiteY58" fmla="*/ 5841759 h 6673820"/>
              <a:gd name="connsiteX59" fmla="*/ 4836352 w 11748700"/>
              <a:gd name="connsiteY59" fmla="*/ 5919765 h 6673820"/>
              <a:gd name="connsiteX60" fmla="*/ 4871021 w 11748700"/>
              <a:gd name="connsiteY60" fmla="*/ 5945767 h 6673820"/>
              <a:gd name="connsiteX61" fmla="*/ 4888356 w 11748700"/>
              <a:gd name="connsiteY61" fmla="*/ 5958768 h 6673820"/>
              <a:gd name="connsiteX62" fmla="*/ 4927359 w 11748700"/>
              <a:gd name="connsiteY62" fmla="*/ 5980436 h 6673820"/>
              <a:gd name="connsiteX63" fmla="*/ 4949027 w 11748700"/>
              <a:gd name="connsiteY63" fmla="*/ 5997771 h 6673820"/>
              <a:gd name="connsiteX64" fmla="*/ 4979363 w 11748700"/>
              <a:gd name="connsiteY64" fmla="*/ 6010772 h 6673820"/>
              <a:gd name="connsiteX65" fmla="*/ 5035700 w 11748700"/>
              <a:gd name="connsiteY65" fmla="*/ 6041107 h 6673820"/>
              <a:gd name="connsiteX66" fmla="*/ 5074703 w 11748700"/>
              <a:gd name="connsiteY66" fmla="*/ 6045441 h 6673820"/>
              <a:gd name="connsiteX67" fmla="*/ 5096371 w 11748700"/>
              <a:gd name="connsiteY67" fmla="*/ 6054108 h 6673820"/>
              <a:gd name="connsiteX68" fmla="*/ 5248049 w 11748700"/>
              <a:gd name="connsiteY68" fmla="*/ 6067109 h 6673820"/>
              <a:gd name="connsiteX69" fmla="*/ 5313054 w 11748700"/>
              <a:gd name="connsiteY69" fmla="*/ 6054108 h 6673820"/>
              <a:gd name="connsiteX70" fmla="*/ 5326055 w 11748700"/>
              <a:gd name="connsiteY70" fmla="*/ 6049774 h 6673820"/>
              <a:gd name="connsiteX71" fmla="*/ 5343389 w 11748700"/>
              <a:gd name="connsiteY71" fmla="*/ 6045441 h 6673820"/>
              <a:gd name="connsiteX72" fmla="*/ 5356390 w 11748700"/>
              <a:gd name="connsiteY72" fmla="*/ 6041107 h 6673820"/>
              <a:gd name="connsiteX73" fmla="*/ 5378058 w 11748700"/>
              <a:gd name="connsiteY73" fmla="*/ 6036773 h 6673820"/>
              <a:gd name="connsiteX74" fmla="*/ 5443063 w 11748700"/>
              <a:gd name="connsiteY74" fmla="*/ 6010772 h 6673820"/>
              <a:gd name="connsiteX75" fmla="*/ 5486400 w 11748700"/>
              <a:gd name="connsiteY75" fmla="*/ 6002104 h 6673820"/>
              <a:gd name="connsiteX76" fmla="*/ 5516735 w 11748700"/>
              <a:gd name="connsiteY76" fmla="*/ 5984770 h 6673820"/>
              <a:gd name="connsiteX77" fmla="*/ 5586074 w 11748700"/>
              <a:gd name="connsiteY77" fmla="*/ 5963101 h 6673820"/>
              <a:gd name="connsiteX78" fmla="*/ 5607742 w 11748700"/>
              <a:gd name="connsiteY78" fmla="*/ 5954434 h 6673820"/>
              <a:gd name="connsiteX79" fmla="*/ 5633744 w 11748700"/>
              <a:gd name="connsiteY79" fmla="*/ 5945767 h 6673820"/>
              <a:gd name="connsiteX80" fmla="*/ 5659746 w 11748700"/>
              <a:gd name="connsiteY80" fmla="*/ 5924099 h 6673820"/>
              <a:gd name="connsiteX81" fmla="*/ 5711749 w 11748700"/>
              <a:gd name="connsiteY81" fmla="*/ 5902430 h 6673820"/>
              <a:gd name="connsiteX82" fmla="*/ 5737751 w 11748700"/>
              <a:gd name="connsiteY82" fmla="*/ 5885096 h 6673820"/>
              <a:gd name="connsiteX83" fmla="*/ 5824424 w 11748700"/>
              <a:gd name="connsiteY83" fmla="*/ 5837426 h 6673820"/>
              <a:gd name="connsiteX84" fmla="*/ 5863427 w 11748700"/>
              <a:gd name="connsiteY84" fmla="*/ 5807090 h 6673820"/>
              <a:gd name="connsiteX85" fmla="*/ 5880762 w 11748700"/>
              <a:gd name="connsiteY85" fmla="*/ 5794089 h 6673820"/>
              <a:gd name="connsiteX86" fmla="*/ 5911097 w 11748700"/>
              <a:gd name="connsiteY86" fmla="*/ 5763754 h 6673820"/>
              <a:gd name="connsiteX87" fmla="*/ 5963101 w 11748700"/>
              <a:gd name="connsiteY87" fmla="*/ 5720417 h 6673820"/>
              <a:gd name="connsiteX88" fmla="*/ 5980436 w 11748700"/>
              <a:gd name="connsiteY88" fmla="*/ 5707416 h 6673820"/>
              <a:gd name="connsiteX89" fmla="*/ 5993437 w 11748700"/>
              <a:gd name="connsiteY89" fmla="*/ 5698749 h 6673820"/>
              <a:gd name="connsiteX90" fmla="*/ 6006438 w 11748700"/>
              <a:gd name="connsiteY90" fmla="*/ 5685748 h 6673820"/>
              <a:gd name="connsiteX91" fmla="*/ 6054108 w 11748700"/>
              <a:gd name="connsiteY91" fmla="*/ 5651079 h 6673820"/>
              <a:gd name="connsiteX92" fmla="*/ 6088777 w 11748700"/>
              <a:gd name="connsiteY92" fmla="*/ 5625077 h 6673820"/>
              <a:gd name="connsiteX93" fmla="*/ 6114779 w 11748700"/>
              <a:gd name="connsiteY93" fmla="*/ 5599075 h 6673820"/>
              <a:gd name="connsiteX94" fmla="*/ 6127780 w 11748700"/>
              <a:gd name="connsiteY94" fmla="*/ 5586074 h 6673820"/>
              <a:gd name="connsiteX95" fmla="*/ 6140781 w 11748700"/>
              <a:gd name="connsiteY95" fmla="*/ 5568739 h 6673820"/>
              <a:gd name="connsiteX96" fmla="*/ 6158115 w 11748700"/>
              <a:gd name="connsiteY96" fmla="*/ 5551405 h 6673820"/>
              <a:gd name="connsiteX97" fmla="*/ 6171116 w 11748700"/>
              <a:gd name="connsiteY97" fmla="*/ 5529737 h 6673820"/>
              <a:gd name="connsiteX98" fmla="*/ 6192784 w 11748700"/>
              <a:gd name="connsiteY98" fmla="*/ 5508068 h 6673820"/>
              <a:gd name="connsiteX99" fmla="*/ 6201452 w 11748700"/>
              <a:gd name="connsiteY99" fmla="*/ 5477733 h 6673820"/>
              <a:gd name="connsiteX100" fmla="*/ 6210119 w 11748700"/>
              <a:gd name="connsiteY100" fmla="*/ 5469065 h 6673820"/>
              <a:gd name="connsiteX101" fmla="*/ 6218786 w 11748700"/>
              <a:gd name="connsiteY101" fmla="*/ 5456064 h 6673820"/>
              <a:gd name="connsiteX102" fmla="*/ 6231787 w 11748700"/>
              <a:gd name="connsiteY102" fmla="*/ 5421395 h 6673820"/>
              <a:gd name="connsiteX103" fmla="*/ 6240455 w 11748700"/>
              <a:gd name="connsiteY103" fmla="*/ 5399727 h 6673820"/>
              <a:gd name="connsiteX104" fmla="*/ 6253456 w 11748700"/>
              <a:gd name="connsiteY104" fmla="*/ 5382392 h 6673820"/>
              <a:gd name="connsiteX105" fmla="*/ 6270790 w 11748700"/>
              <a:gd name="connsiteY105" fmla="*/ 5352057 h 6673820"/>
              <a:gd name="connsiteX106" fmla="*/ 6283791 w 11748700"/>
              <a:gd name="connsiteY106" fmla="*/ 5339056 h 6673820"/>
              <a:gd name="connsiteX107" fmla="*/ 6301126 w 11748700"/>
              <a:gd name="connsiteY107" fmla="*/ 5313054 h 6673820"/>
              <a:gd name="connsiteX108" fmla="*/ 6309793 w 11748700"/>
              <a:gd name="connsiteY108" fmla="*/ 5295719 h 6673820"/>
              <a:gd name="connsiteX109" fmla="*/ 6322794 w 11748700"/>
              <a:gd name="connsiteY109" fmla="*/ 5287052 h 6673820"/>
              <a:gd name="connsiteX110" fmla="*/ 6340129 w 11748700"/>
              <a:gd name="connsiteY110" fmla="*/ 5274051 h 6673820"/>
              <a:gd name="connsiteX111" fmla="*/ 6370464 w 11748700"/>
              <a:gd name="connsiteY111" fmla="*/ 5269718 h 6673820"/>
              <a:gd name="connsiteX112" fmla="*/ 6387799 w 11748700"/>
              <a:gd name="connsiteY112" fmla="*/ 5252383 h 6673820"/>
              <a:gd name="connsiteX113" fmla="*/ 6400800 w 11748700"/>
              <a:gd name="connsiteY113" fmla="*/ 5239382 h 6673820"/>
              <a:gd name="connsiteX114" fmla="*/ 6409467 w 11748700"/>
              <a:gd name="connsiteY114" fmla="*/ 5222047 h 6673820"/>
              <a:gd name="connsiteX115" fmla="*/ 6418134 w 11748700"/>
              <a:gd name="connsiteY115" fmla="*/ 5209046 h 6673820"/>
              <a:gd name="connsiteX116" fmla="*/ 6444136 w 11748700"/>
              <a:gd name="connsiteY116" fmla="*/ 5148375 h 6673820"/>
              <a:gd name="connsiteX117" fmla="*/ 6465804 w 11748700"/>
              <a:gd name="connsiteY117" fmla="*/ 5118040 h 6673820"/>
              <a:gd name="connsiteX118" fmla="*/ 6474472 w 11748700"/>
              <a:gd name="connsiteY118" fmla="*/ 5092038 h 6673820"/>
              <a:gd name="connsiteX119" fmla="*/ 6491806 w 11748700"/>
              <a:gd name="connsiteY119" fmla="*/ 5057369 h 6673820"/>
              <a:gd name="connsiteX120" fmla="*/ 6496140 w 11748700"/>
              <a:gd name="connsiteY120" fmla="*/ 5027033 h 6673820"/>
              <a:gd name="connsiteX121" fmla="*/ 6509141 w 11748700"/>
              <a:gd name="connsiteY121" fmla="*/ 4996698 h 6673820"/>
              <a:gd name="connsiteX122" fmla="*/ 6517808 w 11748700"/>
              <a:gd name="connsiteY122" fmla="*/ 4975029 h 6673820"/>
              <a:gd name="connsiteX123" fmla="*/ 6530809 w 11748700"/>
              <a:gd name="connsiteY123" fmla="*/ 4940360 h 6673820"/>
              <a:gd name="connsiteX124" fmla="*/ 6539476 w 11748700"/>
              <a:gd name="connsiteY124" fmla="*/ 4927359 h 6673820"/>
              <a:gd name="connsiteX125" fmla="*/ 6556811 w 11748700"/>
              <a:gd name="connsiteY125" fmla="*/ 4897024 h 6673820"/>
              <a:gd name="connsiteX126" fmla="*/ 6569812 w 11748700"/>
              <a:gd name="connsiteY126" fmla="*/ 4879689 h 6673820"/>
              <a:gd name="connsiteX127" fmla="*/ 6587147 w 11748700"/>
              <a:gd name="connsiteY127" fmla="*/ 4836353 h 6673820"/>
              <a:gd name="connsiteX128" fmla="*/ 6591480 w 11748700"/>
              <a:gd name="connsiteY128" fmla="*/ 4819018 h 6673820"/>
              <a:gd name="connsiteX129" fmla="*/ 6630483 w 11748700"/>
              <a:gd name="connsiteY129" fmla="*/ 4762681 h 6673820"/>
              <a:gd name="connsiteX130" fmla="*/ 6639150 w 11748700"/>
              <a:gd name="connsiteY130" fmla="*/ 4749680 h 6673820"/>
              <a:gd name="connsiteX131" fmla="*/ 6691154 w 11748700"/>
              <a:gd name="connsiteY131" fmla="*/ 4736679 h 6673820"/>
              <a:gd name="connsiteX132" fmla="*/ 6760493 w 11748700"/>
              <a:gd name="connsiteY132" fmla="*/ 4728011 h 6673820"/>
              <a:gd name="connsiteX133" fmla="*/ 6786494 w 11748700"/>
              <a:gd name="connsiteY133" fmla="*/ 4719344 h 6673820"/>
              <a:gd name="connsiteX134" fmla="*/ 6890502 w 11748700"/>
              <a:gd name="connsiteY134" fmla="*/ 4710677 h 6673820"/>
              <a:gd name="connsiteX135" fmla="*/ 6920838 w 11748700"/>
              <a:gd name="connsiteY135" fmla="*/ 4706343 h 6673820"/>
              <a:gd name="connsiteX136" fmla="*/ 7024845 w 11748700"/>
              <a:gd name="connsiteY136" fmla="*/ 4697676 h 6673820"/>
              <a:gd name="connsiteX137" fmla="*/ 7042180 w 11748700"/>
              <a:gd name="connsiteY137" fmla="*/ 4693342 h 6673820"/>
              <a:gd name="connsiteX138" fmla="*/ 7076849 w 11748700"/>
              <a:gd name="connsiteY138" fmla="*/ 4680341 h 6673820"/>
              <a:gd name="connsiteX139" fmla="*/ 7098517 w 11748700"/>
              <a:gd name="connsiteY139" fmla="*/ 4671674 h 6673820"/>
              <a:gd name="connsiteX140" fmla="*/ 7163522 w 11748700"/>
              <a:gd name="connsiteY140" fmla="*/ 4658673 h 6673820"/>
              <a:gd name="connsiteX141" fmla="*/ 7193857 w 11748700"/>
              <a:gd name="connsiteY141" fmla="*/ 4641338 h 6673820"/>
              <a:gd name="connsiteX142" fmla="*/ 7224193 w 11748700"/>
              <a:gd name="connsiteY142" fmla="*/ 4637005 h 6673820"/>
              <a:gd name="connsiteX143" fmla="*/ 7245861 w 11748700"/>
              <a:gd name="connsiteY143" fmla="*/ 4632671 h 6673820"/>
              <a:gd name="connsiteX144" fmla="*/ 7271863 w 11748700"/>
              <a:gd name="connsiteY144" fmla="*/ 4628337 h 6673820"/>
              <a:gd name="connsiteX145" fmla="*/ 7284864 w 11748700"/>
              <a:gd name="connsiteY145" fmla="*/ 4624004 h 6673820"/>
              <a:gd name="connsiteX146" fmla="*/ 7310866 w 11748700"/>
              <a:gd name="connsiteY146" fmla="*/ 4619670 h 6673820"/>
              <a:gd name="connsiteX147" fmla="*/ 7328201 w 11748700"/>
              <a:gd name="connsiteY147" fmla="*/ 4615337 h 6673820"/>
              <a:gd name="connsiteX148" fmla="*/ 7436542 w 11748700"/>
              <a:gd name="connsiteY148" fmla="*/ 4619670 h 6673820"/>
              <a:gd name="connsiteX149" fmla="*/ 7492879 w 11748700"/>
              <a:gd name="connsiteY149" fmla="*/ 4632671 h 6673820"/>
              <a:gd name="connsiteX150" fmla="*/ 7505880 w 11748700"/>
              <a:gd name="connsiteY150" fmla="*/ 4637005 h 6673820"/>
              <a:gd name="connsiteX151" fmla="*/ 7531882 w 11748700"/>
              <a:gd name="connsiteY151" fmla="*/ 4641338 h 6673820"/>
              <a:gd name="connsiteX152" fmla="*/ 7562218 w 11748700"/>
              <a:gd name="connsiteY152" fmla="*/ 4650006 h 6673820"/>
              <a:gd name="connsiteX153" fmla="*/ 7570885 w 11748700"/>
              <a:gd name="connsiteY153" fmla="*/ 4663007 h 6673820"/>
              <a:gd name="connsiteX154" fmla="*/ 7588220 w 11748700"/>
              <a:gd name="connsiteY154" fmla="*/ 4697676 h 6673820"/>
              <a:gd name="connsiteX155" fmla="*/ 7601220 w 11748700"/>
              <a:gd name="connsiteY155" fmla="*/ 4715010 h 6673820"/>
              <a:gd name="connsiteX156" fmla="*/ 7614221 w 11748700"/>
              <a:gd name="connsiteY156" fmla="*/ 4728011 h 6673820"/>
              <a:gd name="connsiteX157" fmla="*/ 7622889 w 11748700"/>
              <a:gd name="connsiteY157" fmla="*/ 4745346 h 6673820"/>
              <a:gd name="connsiteX158" fmla="*/ 7640223 w 11748700"/>
              <a:gd name="connsiteY158" fmla="*/ 4767014 h 6673820"/>
              <a:gd name="connsiteX159" fmla="*/ 7661892 w 11748700"/>
              <a:gd name="connsiteY159" fmla="*/ 4801683 h 6673820"/>
              <a:gd name="connsiteX160" fmla="*/ 7666225 w 11748700"/>
              <a:gd name="connsiteY160" fmla="*/ 4814684 h 6673820"/>
              <a:gd name="connsiteX161" fmla="*/ 7674893 w 11748700"/>
              <a:gd name="connsiteY161" fmla="*/ 4827685 h 6673820"/>
              <a:gd name="connsiteX162" fmla="*/ 7731230 w 11748700"/>
              <a:gd name="connsiteY162" fmla="*/ 4888356 h 6673820"/>
              <a:gd name="connsiteX163" fmla="*/ 7744231 w 11748700"/>
              <a:gd name="connsiteY163" fmla="*/ 4901357 h 6673820"/>
              <a:gd name="connsiteX164" fmla="*/ 7765899 w 11748700"/>
              <a:gd name="connsiteY164" fmla="*/ 4931693 h 6673820"/>
              <a:gd name="connsiteX165" fmla="*/ 7809236 w 11748700"/>
              <a:gd name="connsiteY165" fmla="*/ 4966362 h 6673820"/>
              <a:gd name="connsiteX166" fmla="*/ 7908910 w 11748700"/>
              <a:gd name="connsiteY166" fmla="*/ 4962028 h 6673820"/>
              <a:gd name="connsiteX167" fmla="*/ 7973914 w 11748700"/>
              <a:gd name="connsiteY167" fmla="*/ 4953361 h 6673820"/>
              <a:gd name="connsiteX168" fmla="*/ 7995583 w 11748700"/>
              <a:gd name="connsiteY168" fmla="*/ 4949028 h 6673820"/>
              <a:gd name="connsiteX169" fmla="*/ 8069255 w 11748700"/>
              <a:gd name="connsiteY169" fmla="*/ 4944694 h 6673820"/>
              <a:gd name="connsiteX170" fmla="*/ 8147260 w 11748700"/>
              <a:gd name="connsiteY170" fmla="*/ 4931693 h 6673820"/>
              <a:gd name="connsiteX171" fmla="*/ 8199264 w 11748700"/>
              <a:gd name="connsiteY171" fmla="*/ 4918692 h 6673820"/>
              <a:gd name="connsiteX172" fmla="*/ 8238267 w 11748700"/>
              <a:gd name="connsiteY172" fmla="*/ 4910025 h 6673820"/>
              <a:gd name="connsiteX173" fmla="*/ 8298938 w 11748700"/>
              <a:gd name="connsiteY173" fmla="*/ 4875355 h 6673820"/>
              <a:gd name="connsiteX174" fmla="*/ 8320606 w 11748700"/>
              <a:gd name="connsiteY174" fmla="*/ 4866688 h 6673820"/>
              <a:gd name="connsiteX175" fmla="*/ 8342275 w 11748700"/>
              <a:gd name="connsiteY175" fmla="*/ 4853687 h 6673820"/>
              <a:gd name="connsiteX176" fmla="*/ 8411613 w 11748700"/>
              <a:gd name="connsiteY176" fmla="*/ 4823352 h 6673820"/>
              <a:gd name="connsiteX177" fmla="*/ 8433281 w 11748700"/>
              <a:gd name="connsiteY177" fmla="*/ 4810351 h 6673820"/>
              <a:gd name="connsiteX178" fmla="*/ 8463617 w 11748700"/>
              <a:gd name="connsiteY178" fmla="*/ 4788683 h 6673820"/>
              <a:gd name="connsiteX179" fmla="*/ 8532955 w 11748700"/>
              <a:gd name="connsiteY179" fmla="*/ 4758347 h 6673820"/>
              <a:gd name="connsiteX180" fmla="*/ 8576292 w 11748700"/>
              <a:gd name="connsiteY180" fmla="*/ 4736679 h 6673820"/>
              <a:gd name="connsiteX181" fmla="*/ 8597960 w 11748700"/>
              <a:gd name="connsiteY181" fmla="*/ 4723678 h 6673820"/>
              <a:gd name="connsiteX182" fmla="*/ 8632629 w 11748700"/>
              <a:gd name="connsiteY182" fmla="*/ 4706343 h 6673820"/>
              <a:gd name="connsiteX183" fmla="*/ 8671632 w 11748700"/>
              <a:gd name="connsiteY183" fmla="*/ 4680341 h 6673820"/>
              <a:gd name="connsiteX184" fmla="*/ 8727969 w 11748700"/>
              <a:gd name="connsiteY184" fmla="*/ 4641338 h 6673820"/>
              <a:gd name="connsiteX185" fmla="*/ 8758305 w 11748700"/>
              <a:gd name="connsiteY185" fmla="*/ 4615337 h 6673820"/>
              <a:gd name="connsiteX186" fmla="*/ 8827643 w 11748700"/>
              <a:gd name="connsiteY186" fmla="*/ 4567666 h 6673820"/>
              <a:gd name="connsiteX187" fmla="*/ 8914316 w 11748700"/>
              <a:gd name="connsiteY187" fmla="*/ 4515663 h 6673820"/>
              <a:gd name="connsiteX188" fmla="*/ 8940318 w 11748700"/>
              <a:gd name="connsiteY188" fmla="*/ 4493994 h 6673820"/>
              <a:gd name="connsiteX189" fmla="*/ 8961986 w 11748700"/>
              <a:gd name="connsiteY189" fmla="*/ 4472326 h 6673820"/>
              <a:gd name="connsiteX190" fmla="*/ 9000989 w 11748700"/>
              <a:gd name="connsiteY190" fmla="*/ 4437657 h 6673820"/>
              <a:gd name="connsiteX191" fmla="*/ 9022657 w 11748700"/>
              <a:gd name="connsiteY191" fmla="*/ 4415989 h 6673820"/>
              <a:gd name="connsiteX192" fmla="*/ 9052993 w 11748700"/>
              <a:gd name="connsiteY192" fmla="*/ 4389987 h 6673820"/>
              <a:gd name="connsiteX193" fmla="*/ 9109330 w 11748700"/>
              <a:gd name="connsiteY193" fmla="*/ 4329316 h 6673820"/>
              <a:gd name="connsiteX194" fmla="*/ 9165668 w 11748700"/>
              <a:gd name="connsiteY194" fmla="*/ 4290313 h 6673820"/>
              <a:gd name="connsiteX195" fmla="*/ 9191670 w 11748700"/>
              <a:gd name="connsiteY195" fmla="*/ 4268645 h 6673820"/>
              <a:gd name="connsiteX196" fmla="*/ 9248007 w 11748700"/>
              <a:gd name="connsiteY196" fmla="*/ 4238309 h 6673820"/>
              <a:gd name="connsiteX197" fmla="*/ 9339014 w 11748700"/>
              <a:gd name="connsiteY197" fmla="*/ 4155970 h 6673820"/>
              <a:gd name="connsiteX198" fmla="*/ 9430020 w 11748700"/>
              <a:gd name="connsiteY198" fmla="*/ 4025960 h 6673820"/>
              <a:gd name="connsiteX199" fmla="*/ 9495025 w 11748700"/>
              <a:gd name="connsiteY199" fmla="*/ 3900284 h 6673820"/>
              <a:gd name="connsiteX200" fmla="*/ 9568697 w 11748700"/>
              <a:gd name="connsiteY200" fmla="*/ 3796277 h 6673820"/>
              <a:gd name="connsiteX201" fmla="*/ 9612034 w 11748700"/>
              <a:gd name="connsiteY201" fmla="*/ 3713937 h 6673820"/>
              <a:gd name="connsiteX202" fmla="*/ 9655370 w 11748700"/>
              <a:gd name="connsiteY202" fmla="*/ 3644599 h 6673820"/>
              <a:gd name="connsiteX203" fmla="*/ 9651037 w 11748700"/>
              <a:gd name="connsiteY203" fmla="*/ 3475587 h 6673820"/>
              <a:gd name="connsiteX204" fmla="*/ 9612034 w 11748700"/>
              <a:gd name="connsiteY204" fmla="*/ 3410582 h 6673820"/>
              <a:gd name="connsiteX205" fmla="*/ 9473357 w 11748700"/>
              <a:gd name="connsiteY205" fmla="*/ 3237236 h 6673820"/>
              <a:gd name="connsiteX206" fmla="*/ 9399685 w 11748700"/>
              <a:gd name="connsiteY206" fmla="*/ 3176565 h 6673820"/>
              <a:gd name="connsiteX207" fmla="*/ 9347681 w 11748700"/>
              <a:gd name="connsiteY207" fmla="*/ 3128895 h 6673820"/>
              <a:gd name="connsiteX208" fmla="*/ 9217672 w 11748700"/>
              <a:gd name="connsiteY208" fmla="*/ 3042222 h 6673820"/>
              <a:gd name="connsiteX209" fmla="*/ 9083329 w 11748700"/>
              <a:gd name="connsiteY209" fmla="*/ 2968550 h 6673820"/>
              <a:gd name="connsiteX210" fmla="*/ 8983655 w 11748700"/>
              <a:gd name="connsiteY210" fmla="*/ 2933881 h 6673820"/>
              <a:gd name="connsiteX211" fmla="*/ 8831977 w 11748700"/>
              <a:gd name="connsiteY211" fmla="*/ 2873210 h 6673820"/>
              <a:gd name="connsiteX212" fmla="*/ 8680299 w 11748700"/>
              <a:gd name="connsiteY212" fmla="*/ 2803871 h 6673820"/>
              <a:gd name="connsiteX213" fmla="*/ 8567624 w 11748700"/>
              <a:gd name="connsiteY213" fmla="*/ 2773536 h 6673820"/>
              <a:gd name="connsiteX214" fmla="*/ 8446282 w 11748700"/>
              <a:gd name="connsiteY214" fmla="*/ 2730199 h 6673820"/>
              <a:gd name="connsiteX215" fmla="*/ 8242601 w 11748700"/>
              <a:gd name="connsiteY215" fmla="*/ 2673862 h 6673820"/>
              <a:gd name="connsiteX216" fmla="*/ 7917577 w 11748700"/>
              <a:gd name="connsiteY216" fmla="*/ 2561187 h 6673820"/>
              <a:gd name="connsiteX217" fmla="*/ 7683560 w 11748700"/>
              <a:gd name="connsiteY217" fmla="*/ 2496182 h 6673820"/>
              <a:gd name="connsiteX218" fmla="*/ 7302199 w 11748700"/>
              <a:gd name="connsiteY218" fmla="*/ 2379173 h 6673820"/>
              <a:gd name="connsiteX219" fmla="*/ 6920838 w 11748700"/>
              <a:gd name="connsiteY219" fmla="*/ 2322836 h 6673820"/>
              <a:gd name="connsiteX220" fmla="*/ 6799495 w 11748700"/>
              <a:gd name="connsiteY220" fmla="*/ 2288167 h 6673820"/>
              <a:gd name="connsiteX221" fmla="*/ 6730157 w 11748700"/>
              <a:gd name="connsiteY221" fmla="*/ 2279500 h 6673820"/>
              <a:gd name="connsiteX222" fmla="*/ 6630483 w 11748700"/>
              <a:gd name="connsiteY222" fmla="*/ 2262165 h 6673820"/>
              <a:gd name="connsiteX223" fmla="*/ 6582813 w 11748700"/>
              <a:gd name="connsiteY223" fmla="*/ 2249164 h 6673820"/>
              <a:gd name="connsiteX224" fmla="*/ 6478805 w 11748700"/>
              <a:gd name="connsiteY224" fmla="*/ 2240497 h 6673820"/>
              <a:gd name="connsiteX225" fmla="*/ 5997770 w 11748700"/>
              <a:gd name="connsiteY225" fmla="*/ 2227496 h 6673820"/>
              <a:gd name="connsiteX226" fmla="*/ 5183044 w 11748700"/>
              <a:gd name="connsiteY226" fmla="*/ 2223162 h 6673820"/>
              <a:gd name="connsiteX227" fmla="*/ 4593668 w 11748700"/>
              <a:gd name="connsiteY227" fmla="*/ 2201494 h 6673820"/>
              <a:gd name="connsiteX228" fmla="*/ 4467992 w 11748700"/>
              <a:gd name="connsiteY228" fmla="*/ 2188493 h 6673820"/>
              <a:gd name="connsiteX229" fmla="*/ 4277311 w 11748700"/>
              <a:gd name="connsiteY229" fmla="*/ 2171158 h 6673820"/>
              <a:gd name="connsiteX230" fmla="*/ 4207973 w 11748700"/>
              <a:gd name="connsiteY230" fmla="*/ 2162491 h 6673820"/>
              <a:gd name="connsiteX231" fmla="*/ 4168970 w 11748700"/>
              <a:gd name="connsiteY231" fmla="*/ 2153824 h 6673820"/>
              <a:gd name="connsiteX232" fmla="*/ 3722604 w 11748700"/>
              <a:gd name="connsiteY232" fmla="*/ 2145156 h 6673820"/>
              <a:gd name="connsiteX233" fmla="*/ 3627264 w 11748700"/>
              <a:gd name="connsiteY233" fmla="*/ 2136489 h 6673820"/>
              <a:gd name="connsiteX234" fmla="*/ 3592595 w 11748700"/>
              <a:gd name="connsiteY234" fmla="*/ 2123488 h 6673820"/>
              <a:gd name="connsiteX235" fmla="*/ 3471253 w 11748700"/>
              <a:gd name="connsiteY235" fmla="*/ 2101820 h 6673820"/>
              <a:gd name="connsiteX236" fmla="*/ 3349911 w 11748700"/>
              <a:gd name="connsiteY236" fmla="*/ 2054150 h 6673820"/>
              <a:gd name="connsiteX237" fmla="*/ 3228568 w 11748700"/>
              <a:gd name="connsiteY237" fmla="*/ 2006480 h 6673820"/>
              <a:gd name="connsiteX238" fmla="*/ 3206900 w 11748700"/>
              <a:gd name="connsiteY238" fmla="*/ 1989145 h 6673820"/>
              <a:gd name="connsiteX239" fmla="*/ 3163564 w 11748700"/>
              <a:gd name="connsiteY239" fmla="*/ 1967477 h 6673820"/>
              <a:gd name="connsiteX240" fmla="*/ 3124561 w 11748700"/>
              <a:gd name="connsiteY240" fmla="*/ 1932808 h 6673820"/>
              <a:gd name="connsiteX241" fmla="*/ 3094225 w 11748700"/>
              <a:gd name="connsiteY241" fmla="*/ 1911139 h 6673820"/>
              <a:gd name="connsiteX242" fmla="*/ 3020553 w 11748700"/>
              <a:gd name="connsiteY242" fmla="*/ 1850468 h 6673820"/>
              <a:gd name="connsiteX243" fmla="*/ 2994551 w 11748700"/>
              <a:gd name="connsiteY243" fmla="*/ 1828800 h 6673820"/>
              <a:gd name="connsiteX244" fmla="*/ 2977217 w 11748700"/>
              <a:gd name="connsiteY244" fmla="*/ 1807132 h 6673820"/>
              <a:gd name="connsiteX245" fmla="*/ 2964216 w 11748700"/>
              <a:gd name="connsiteY245" fmla="*/ 1794131 h 6673820"/>
              <a:gd name="connsiteX246" fmla="*/ 2951215 w 11748700"/>
              <a:gd name="connsiteY246" fmla="*/ 1768129 h 6673820"/>
              <a:gd name="connsiteX247" fmla="*/ 2933880 w 11748700"/>
              <a:gd name="connsiteY247" fmla="*/ 1746461 h 6673820"/>
              <a:gd name="connsiteX248" fmla="*/ 2916546 w 11748700"/>
              <a:gd name="connsiteY248" fmla="*/ 1720459 h 6673820"/>
              <a:gd name="connsiteX249" fmla="*/ 2899211 w 11748700"/>
              <a:gd name="connsiteY249" fmla="*/ 1703124 h 6673820"/>
              <a:gd name="connsiteX250" fmla="*/ 2890544 w 11748700"/>
              <a:gd name="connsiteY250" fmla="*/ 1690123 h 6673820"/>
              <a:gd name="connsiteX251" fmla="*/ 2829873 w 11748700"/>
              <a:gd name="connsiteY251" fmla="*/ 1607784 h 6673820"/>
              <a:gd name="connsiteX252" fmla="*/ 2816872 w 11748700"/>
              <a:gd name="connsiteY252" fmla="*/ 1577448 h 6673820"/>
              <a:gd name="connsiteX253" fmla="*/ 2812538 w 11748700"/>
              <a:gd name="connsiteY253" fmla="*/ 1542779 h 6673820"/>
              <a:gd name="connsiteX254" fmla="*/ 2808204 w 11748700"/>
              <a:gd name="connsiteY254" fmla="*/ 1430104 h 6673820"/>
              <a:gd name="connsiteX255" fmla="*/ 2799537 w 11748700"/>
              <a:gd name="connsiteY255" fmla="*/ 1391101 h 6673820"/>
              <a:gd name="connsiteX256" fmla="*/ 2795203 w 11748700"/>
              <a:gd name="connsiteY256" fmla="*/ 1343431 h 6673820"/>
              <a:gd name="connsiteX257" fmla="*/ 2786536 w 11748700"/>
              <a:gd name="connsiteY257" fmla="*/ 1300095 h 6673820"/>
              <a:gd name="connsiteX258" fmla="*/ 2773535 w 11748700"/>
              <a:gd name="connsiteY258" fmla="*/ 1152751 h 6673820"/>
              <a:gd name="connsiteX259" fmla="*/ 2769202 w 11748700"/>
              <a:gd name="connsiteY259" fmla="*/ 1135416 h 6673820"/>
              <a:gd name="connsiteX260" fmla="*/ 2777869 w 11748700"/>
              <a:gd name="connsiteY260" fmla="*/ 996739 h 6673820"/>
              <a:gd name="connsiteX261" fmla="*/ 2786536 w 11748700"/>
              <a:gd name="connsiteY261" fmla="*/ 966404 h 6673820"/>
              <a:gd name="connsiteX262" fmla="*/ 2812538 w 11748700"/>
              <a:gd name="connsiteY262" fmla="*/ 905733 h 6673820"/>
              <a:gd name="connsiteX263" fmla="*/ 2847207 w 11748700"/>
              <a:gd name="connsiteY263" fmla="*/ 862396 h 6673820"/>
              <a:gd name="connsiteX264" fmla="*/ 2864542 w 11748700"/>
              <a:gd name="connsiteY264" fmla="*/ 840728 h 6673820"/>
              <a:gd name="connsiteX265" fmla="*/ 2881876 w 11748700"/>
              <a:gd name="connsiteY265" fmla="*/ 827727 h 6673820"/>
              <a:gd name="connsiteX266" fmla="*/ 2894877 w 11748700"/>
              <a:gd name="connsiteY266" fmla="*/ 819060 h 6673820"/>
              <a:gd name="connsiteX267" fmla="*/ 2912212 w 11748700"/>
              <a:gd name="connsiteY267" fmla="*/ 801725 h 6673820"/>
              <a:gd name="connsiteX268" fmla="*/ 3003219 w 11748700"/>
              <a:gd name="connsiteY268" fmla="*/ 775723 h 6673820"/>
              <a:gd name="connsiteX269" fmla="*/ 3115893 w 11748700"/>
              <a:gd name="connsiteY269" fmla="*/ 749721 h 6673820"/>
              <a:gd name="connsiteX270" fmla="*/ 3137562 w 11748700"/>
              <a:gd name="connsiteY270" fmla="*/ 741054 h 6673820"/>
              <a:gd name="connsiteX271" fmla="*/ 3163564 w 11748700"/>
              <a:gd name="connsiteY271" fmla="*/ 732387 h 6673820"/>
              <a:gd name="connsiteX272" fmla="*/ 3219901 w 11748700"/>
              <a:gd name="connsiteY272" fmla="*/ 702051 h 6673820"/>
              <a:gd name="connsiteX273" fmla="*/ 3237236 w 11748700"/>
              <a:gd name="connsiteY273" fmla="*/ 689050 h 6673820"/>
              <a:gd name="connsiteX274" fmla="*/ 3293573 w 11748700"/>
              <a:gd name="connsiteY274" fmla="*/ 663048 h 6673820"/>
              <a:gd name="connsiteX275" fmla="*/ 3323909 w 11748700"/>
              <a:gd name="connsiteY275" fmla="*/ 650047 h 6673820"/>
              <a:gd name="connsiteX276" fmla="*/ 3362911 w 11748700"/>
              <a:gd name="connsiteY276" fmla="*/ 641380 h 6673820"/>
              <a:gd name="connsiteX277" fmla="*/ 3488587 w 11748700"/>
              <a:gd name="connsiteY277" fmla="*/ 619712 h 6673820"/>
              <a:gd name="connsiteX278" fmla="*/ 3644599 w 11748700"/>
              <a:gd name="connsiteY278" fmla="*/ 598044 h 6673820"/>
              <a:gd name="connsiteX279" fmla="*/ 3731272 w 11748700"/>
              <a:gd name="connsiteY279" fmla="*/ 589376 h 6673820"/>
              <a:gd name="connsiteX280" fmla="*/ 3809277 w 11748700"/>
              <a:gd name="connsiteY280" fmla="*/ 576375 h 6673820"/>
              <a:gd name="connsiteX281" fmla="*/ 3891617 w 11748700"/>
              <a:gd name="connsiteY281" fmla="*/ 567708 h 6673820"/>
              <a:gd name="connsiteX282" fmla="*/ 4359651 w 11748700"/>
              <a:gd name="connsiteY282" fmla="*/ 533039 h 6673820"/>
              <a:gd name="connsiteX283" fmla="*/ 4428989 w 11748700"/>
              <a:gd name="connsiteY283" fmla="*/ 520038 h 6673820"/>
              <a:gd name="connsiteX284" fmla="*/ 4554665 w 11748700"/>
              <a:gd name="connsiteY284" fmla="*/ 507037 h 6673820"/>
              <a:gd name="connsiteX285" fmla="*/ 4654339 w 11748700"/>
              <a:gd name="connsiteY285" fmla="*/ 485369 h 6673820"/>
              <a:gd name="connsiteX286" fmla="*/ 4758347 w 11748700"/>
              <a:gd name="connsiteY286" fmla="*/ 437699 h 6673820"/>
              <a:gd name="connsiteX287" fmla="*/ 4888356 w 11748700"/>
              <a:gd name="connsiteY287" fmla="*/ 416030 h 6673820"/>
              <a:gd name="connsiteX288" fmla="*/ 5105039 w 11748700"/>
              <a:gd name="connsiteY288" fmla="*/ 364027 h 6673820"/>
              <a:gd name="connsiteX289" fmla="*/ 5209046 w 11748700"/>
              <a:gd name="connsiteY289" fmla="*/ 351026 h 6673820"/>
              <a:gd name="connsiteX290" fmla="*/ 5386726 w 11748700"/>
              <a:gd name="connsiteY290" fmla="*/ 329357 h 6673820"/>
              <a:gd name="connsiteX291" fmla="*/ 5560072 w 11748700"/>
              <a:gd name="connsiteY291" fmla="*/ 320690 h 6673820"/>
              <a:gd name="connsiteX292" fmla="*/ 5742085 w 11748700"/>
              <a:gd name="connsiteY292" fmla="*/ 312023 h 6673820"/>
              <a:gd name="connsiteX293" fmla="*/ 5958767 w 11748700"/>
              <a:gd name="connsiteY293" fmla="*/ 307689 h 6673820"/>
              <a:gd name="connsiteX294" fmla="*/ 6114779 w 11748700"/>
              <a:gd name="connsiteY294" fmla="*/ 303355 h 6673820"/>
              <a:gd name="connsiteX295" fmla="*/ 6270790 w 11748700"/>
              <a:gd name="connsiteY295" fmla="*/ 281687 h 6673820"/>
              <a:gd name="connsiteX296" fmla="*/ 6392132 w 11748700"/>
              <a:gd name="connsiteY296" fmla="*/ 268686 h 6673820"/>
              <a:gd name="connsiteX297" fmla="*/ 6695488 w 11748700"/>
              <a:gd name="connsiteY297" fmla="*/ 260019 h 6673820"/>
              <a:gd name="connsiteX298" fmla="*/ 6764826 w 11748700"/>
              <a:gd name="connsiteY298" fmla="*/ 251352 h 6673820"/>
              <a:gd name="connsiteX299" fmla="*/ 6907837 w 11748700"/>
              <a:gd name="connsiteY299" fmla="*/ 238351 h 6673820"/>
              <a:gd name="connsiteX300" fmla="*/ 6959840 w 11748700"/>
              <a:gd name="connsiteY300" fmla="*/ 229683 h 6673820"/>
              <a:gd name="connsiteX301" fmla="*/ 6998843 w 11748700"/>
              <a:gd name="connsiteY301" fmla="*/ 212349 h 6673820"/>
              <a:gd name="connsiteX302" fmla="*/ 7115852 w 11748700"/>
              <a:gd name="connsiteY302" fmla="*/ 199348 h 6673820"/>
              <a:gd name="connsiteX303" fmla="*/ 7159188 w 11748700"/>
              <a:gd name="connsiteY303" fmla="*/ 186347 h 6673820"/>
              <a:gd name="connsiteX304" fmla="*/ 7189524 w 11748700"/>
              <a:gd name="connsiteY304" fmla="*/ 182013 h 6673820"/>
              <a:gd name="connsiteX305" fmla="*/ 7380204 w 11748700"/>
              <a:gd name="connsiteY305" fmla="*/ 173346 h 6673820"/>
              <a:gd name="connsiteX306" fmla="*/ 7440875 w 11748700"/>
              <a:gd name="connsiteY306" fmla="*/ 164679 h 6673820"/>
              <a:gd name="connsiteX307" fmla="*/ 7466877 w 11748700"/>
              <a:gd name="connsiteY307" fmla="*/ 156011 h 6673820"/>
              <a:gd name="connsiteX308" fmla="*/ 7514548 w 11748700"/>
              <a:gd name="connsiteY308" fmla="*/ 143010 h 6673820"/>
              <a:gd name="connsiteX309" fmla="*/ 7527548 w 11748700"/>
              <a:gd name="connsiteY309" fmla="*/ 134343 h 6673820"/>
              <a:gd name="connsiteX310" fmla="*/ 7570885 w 11748700"/>
              <a:gd name="connsiteY310" fmla="*/ 121342 h 6673820"/>
              <a:gd name="connsiteX311" fmla="*/ 7609888 w 11748700"/>
              <a:gd name="connsiteY311" fmla="*/ 104008 h 6673820"/>
              <a:gd name="connsiteX312" fmla="*/ 7726896 w 11748700"/>
              <a:gd name="connsiteY312" fmla="*/ 82339 h 6673820"/>
              <a:gd name="connsiteX313" fmla="*/ 7752898 w 11748700"/>
              <a:gd name="connsiteY313" fmla="*/ 78006 h 6673820"/>
              <a:gd name="connsiteX314" fmla="*/ 7787567 w 11748700"/>
              <a:gd name="connsiteY314" fmla="*/ 73672 h 6673820"/>
              <a:gd name="connsiteX315" fmla="*/ 7804902 w 11748700"/>
              <a:gd name="connsiteY315" fmla="*/ 69338 h 6673820"/>
              <a:gd name="connsiteX316" fmla="*/ 7913243 w 11748700"/>
              <a:gd name="connsiteY316" fmla="*/ 65005 h 6673820"/>
              <a:gd name="connsiteX317" fmla="*/ 8021584 w 11748700"/>
              <a:gd name="connsiteY317" fmla="*/ 47670 h 6673820"/>
              <a:gd name="connsiteX318" fmla="*/ 8064921 w 11748700"/>
              <a:gd name="connsiteY318" fmla="*/ 34669 h 6673820"/>
              <a:gd name="connsiteX319" fmla="*/ 8099590 w 11748700"/>
              <a:gd name="connsiteY319" fmla="*/ 21668 h 6673820"/>
              <a:gd name="connsiteX320" fmla="*/ 8121258 w 11748700"/>
              <a:gd name="connsiteY320" fmla="*/ 13001 h 6673820"/>
              <a:gd name="connsiteX321" fmla="*/ 8134259 w 11748700"/>
              <a:gd name="connsiteY321" fmla="*/ 8667 h 6673820"/>
              <a:gd name="connsiteX322" fmla="*/ 8155928 w 11748700"/>
              <a:gd name="connsiteY322" fmla="*/ 0 h 6673820"/>
              <a:gd name="connsiteX323" fmla="*/ 8216599 w 11748700"/>
              <a:gd name="connsiteY323" fmla="*/ 4334 h 6673820"/>
              <a:gd name="connsiteX324" fmla="*/ 8238267 w 11748700"/>
              <a:gd name="connsiteY324" fmla="*/ 13001 h 6673820"/>
              <a:gd name="connsiteX325" fmla="*/ 8272936 w 11748700"/>
              <a:gd name="connsiteY325" fmla="*/ 17335 h 6673820"/>
              <a:gd name="connsiteX326" fmla="*/ 8303272 w 11748700"/>
              <a:gd name="connsiteY326" fmla="*/ 30336 h 6673820"/>
              <a:gd name="connsiteX327" fmla="*/ 8337941 w 11748700"/>
              <a:gd name="connsiteY327" fmla="*/ 34669 h 6673820"/>
              <a:gd name="connsiteX328" fmla="*/ 8476618 w 11748700"/>
              <a:gd name="connsiteY328" fmla="*/ 43337 h 6673820"/>
              <a:gd name="connsiteX329" fmla="*/ 8576292 w 11748700"/>
              <a:gd name="connsiteY329" fmla="*/ 47670 h 6673820"/>
              <a:gd name="connsiteX330" fmla="*/ 8671632 w 11748700"/>
              <a:gd name="connsiteY330" fmla="*/ 69338 h 6673820"/>
              <a:gd name="connsiteX331" fmla="*/ 8762639 w 11748700"/>
              <a:gd name="connsiteY331" fmla="*/ 78006 h 6673820"/>
              <a:gd name="connsiteX332" fmla="*/ 8892648 w 11748700"/>
              <a:gd name="connsiteY332" fmla="*/ 104008 h 6673820"/>
              <a:gd name="connsiteX333" fmla="*/ 8948985 w 11748700"/>
              <a:gd name="connsiteY333" fmla="*/ 117009 h 6673820"/>
              <a:gd name="connsiteX334" fmla="*/ 9187336 w 11748700"/>
              <a:gd name="connsiteY334" fmla="*/ 156011 h 6673820"/>
              <a:gd name="connsiteX335" fmla="*/ 9282676 w 11748700"/>
              <a:gd name="connsiteY335" fmla="*/ 173346 h 6673820"/>
              <a:gd name="connsiteX336" fmla="*/ 9404019 w 11748700"/>
              <a:gd name="connsiteY336" fmla="*/ 186347 h 6673820"/>
              <a:gd name="connsiteX337" fmla="*/ 9464690 w 11748700"/>
              <a:gd name="connsiteY337" fmla="*/ 195014 h 6673820"/>
              <a:gd name="connsiteX338" fmla="*/ 9698707 w 11748700"/>
              <a:gd name="connsiteY338" fmla="*/ 216683 h 6673820"/>
              <a:gd name="connsiteX339" fmla="*/ 9785380 w 11748700"/>
              <a:gd name="connsiteY339" fmla="*/ 229683 h 6673820"/>
              <a:gd name="connsiteX340" fmla="*/ 9885054 w 11748700"/>
              <a:gd name="connsiteY340" fmla="*/ 251352 h 6673820"/>
              <a:gd name="connsiteX341" fmla="*/ 9958726 w 11748700"/>
              <a:gd name="connsiteY341" fmla="*/ 255685 h 6673820"/>
              <a:gd name="connsiteX342" fmla="*/ 10114737 w 11748700"/>
              <a:gd name="connsiteY342" fmla="*/ 260019 h 6673820"/>
              <a:gd name="connsiteX343" fmla="*/ 10205744 w 11748700"/>
              <a:gd name="connsiteY343" fmla="*/ 273020 h 6673820"/>
              <a:gd name="connsiteX344" fmla="*/ 10357421 w 11748700"/>
              <a:gd name="connsiteY344" fmla="*/ 281687 h 6673820"/>
              <a:gd name="connsiteX345" fmla="*/ 10405092 w 11748700"/>
              <a:gd name="connsiteY345" fmla="*/ 286021 h 6673820"/>
              <a:gd name="connsiteX346" fmla="*/ 10452762 w 11748700"/>
              <a:gd name="connsiteY346" fmla="*/ 299022 h 6673820"/>
              <a:gd name="connsiteX347" fmla="*/ 10483097 w 11748700"/>
              <a:gd name="connsiteY347" fmla="*/ 303355 h 6673820"/>
              <a:gd name="connsiteX348" fmla="*/ 10552436 w 11748700"/>
              <a:gd name="connsiteY348" fmla="*/ 312023 h 6673820"/>
              <a:gd name="connsiteX349" fmla="*/ 10634775 w 11748700"/>
              <a:gd name="connsiteY349" fmla="*/ 333691 h 6673820"/>
              <a:gd name="connsiteX350" fmla="*/ 10717114 w 11748700"/>
              <a:gd name="connsiteY350" fmla="*/ 342358 h 6673820"/>
              <a:gd name="connsiteX351" fmla="*/ 10773452 w 11748700"/>
              <a:gd name="connsiteY351" fmla="*/ 364027 h 6673820"/>
              <a:gd name="connsiteX352" fmla="*/ 10842790 w 11748700"/>
              <a:gd name="connsiteY352" fmla="*/ 385695 h 6673820"/>
              <a:gd name="connsiteX353" fmla="*/ 10903461 w 11748700"/>
              <a:gd name="connsiteY353" fmla="*/ 390028 h 6673820"/>
              <a:gd name="connsiteX354" fmla="*/ 10981467 w 11748700"/>
              <a:gd name="connsiteY354" fmla="*/ 424698 h 6673820"/>
              <a:gd name="connsiteX355" fmla="*/ 11050805 w 11748700"/>
              <a:gd name="connsiteY355" fmla="*/ 442032 h 6673820"/>
              <a:gd name="connsiteX356" fmla="*/ 11133145 w 11748700"/>
              <a:gd name="connsiteY356" fmla="*/ 476701 h 6673820"/>
              <a:gd name="connsiteX357" fmla="*/ 11154813 w 11748700"/>
              <a:gd name="connsiteY357" fmla="*/ 485369 h 6673820"/>
              <a:gd name="connsiteX358" fmla="*/ 11232819 w 11748700"/>
              <a:gd name="connsiteY358" fmla="*/ 533039 h 6673820"/>
              <a:gd name="connsiteX359" fmla="*/ 11258820 w 11748700"/>
              <a:gd name="connsiteY359" fmla="*/ 554707 h 6673820"/>
              <a:gd name="connsiteX360" fmla="*/ 11328159 w 11748700"/>
              <a:gd name="connsiteY360" fmla="*/ 645714 h 6673820"/>
              <a:gd name="connsiteX361" fmla="*/ 11371495 w 11748700"/>
              <a:gd name="connsiteY361" fmla="*/ 754055 h 6673820"/>
              <a:gd name="connsiteX362" fmla="*/ 11397497 w 11748700"/>
              <a:gd name="connsiteY362" fmla="*/ 806059 h 6673820"/>
              <a:gd name="connsiteX363" fmla="*/ 11427833 w 11748700"/>
              <a:gd name="connsiteY363" fmla="*/ 931735 h 6673820"/>
              <a:gd name="connsiteX364" fmla="*/ 11458168 w 11748700"/>
              <a:gd name="connsiteY364" fmla="*/ 1014074 h 6673820"/>
              <a:gd name="connsiteX365" fmla="*/ 11462502 w 11748700"/>
              <a:gd name="connsiteY365" fmla="*/ 1087746 h 6673820"/>
              <a:gd name="connsiteX366" fmla="*/ 11475503 w 11748700"/>
              <a:gd name="connsiteY366" fmla="*/ 1126749 h 6673820"/>
              <a:gd name="connsiteX367" fmla="*/ 11488504 w 11748700"/>
              <a:gd name="connsiteY367" fmla="*/ 1330430 h 6673820"/>
              <a:gd name="connsiteX368" fmla="*/ 11523173 w 11748700"/>
              <a:gd name="connsiteY368" fmla="*/ 1677122 h 6673820"/>
              <a:gd name="connsiteX369" fmla="*/ 11518839 w 11748700"/>
              <a:gd name="connsiteY369" fmla="*/ 1954476 h 6673820"/>
              <a:gd name="connsiteX370" fmla="*/ 11510172 w 11748700"/>
              <a:gd name="connsiteY370" fmla="*/ 2084485 h 6673820"/>
              <a:gd name="connsiteX371" fmla="*/ 11518839 w 11748700"/>
              <a:gd name="connsiteY371" fmla="*/ 2283833 h 6673820"/>
              <a:gd name="connsiteX372" fmla="*/ 11583844 w 11748700"/>
              <a:gd name="connsiteY372" fmla="*/ 2379173 h 6673820"/>
              <a:gd name="connsiteX373" fmla="*/ 11605512 w 11748700"/>
              <a:gd name="connsiteY373" fmla="*/ 2439845 h 6673820"/>
              <a:gd name="connsiteX374" fmla="*/ 11609846 w 11748700"/>
              <a:gd name="connsiteY374" fmla="*/ 2487515 h 6673820"/>
              <a:gd name="connsiteX375" fmla="*/ 11622847 w 11748700"/>
              <a:gd name="connsiteY375" fmla="*/ 2556853 h 6673820"/>
              <a:gd name="connsiteX376" fmla="*/ 11618513 w 11748700"/>
              <a:gd name="connsiteY376" fmla="*/ 2786537 h 6673820"/>
              <a:gd name="connsiteX377" fmla="*/ 11614180 w 11748700"/>
              <a:gd name="connsiteY377" fmla="*/ 3089892 h 6673820"/>
              <a:gd name="connsiteX378" fmla="*/ 11596845 w 11748700"/>
              <a:gd name="connsiteY378" fmla="*/ 3211234 h 6673820"/>
              <a:gd name="connsiteX379" fmla="*/ 11583844 w 11748700"/>
              <a:gd name="connsiteY379" fmla="*/ 3328243 h 6673820"/>
              <a:gd name="connsiteX380" fmla="*/ 11575177 w 11748700"/>
              <a:gd name="connsiteY380" fmla="*/ 3423583 h 6673820"/>
              <a:gd name="connsiteX381" fmla="*/ 11562176 w 11748700"/>
              <a:gd name="connsiteY381" fmla="*/ 3666267 h 6673820"/>
              <a:gd name="connsiteX382" fmla="*/ 11575177 w 11748700"/>
              <a:gd name="connsiteY382" fmla="*/ 4025960 h 6673820"/>
              <a:gd name="connsiteX383" fmla="*/ 11592511 w 11748700"/>
              <a:gd name="connsiteY383" fmla="*/ 4108300 h 6673820"/>
              <a:gd name="connsiteX384" fmla="*/ 11631514 w 11748700"/>
              <a:gd name="connsiteY384" fmla="*/ 4333649 h 6673820"/>
              <a:gd name="connsiteX385" fmla="*/ 11653183 w 11748700"/>
              <a:gd name="connsiteY385" fmla="*/ 4411655 h 6673820"/>
              <a:gd name="connsiteX386" fmla="*/ 11666184 w 11748700"/>
              <a:gd name="connsiteY386" fmla="*/ 4498328 h 6673820"/>
              <a:gd name="connsiteX387" fmla="*/ 11674851 w 11748700"/>
              <a:gd name="connsiteY387" fmla="*/ 4541664 h 6673820"/>
              <a:gd name="connsiteX388" fmla="*/ 11687852 w 11748700"/>
              <a:gd name="connsiteY388" fmla="*/ 4658673 h 6673820"/>
              <a:gd name="connsiteX389" fmla="*/ 11692185 w 11748700"/>
              <a:gd name="connsiteY389" fmla="*/ 4715010 h 6673820"/>
              <a:gd name="connsiteX390" fmla="*/ 11700853 w 11748700"/>
              <a:gd name="connsiteY390" fmla="*/ 4771348 h 6673820"/>
              <a:gd name="connsiteX391" fmla="*/ 11709520 w 11748700"/>
              <a:gd name="connsiteY391" fmla="*/ 4923026 h 6673820"/>
              <a:gd name="connsiteX392" fmla="*/ 11718187 w 11748700"/>
              <a:gd name="connsiteY392" fmla="*/ 4983697 h 6673820"/>
              <a:gd name="connsiteX393" fmla="*/ 11726855 w 11748700"/>
              <a:gd name="connsiteY393" fmla="*/ 5079037 h 6673820"/>
              <a:gd name="connsiteX394" fmla="*/ 11731188 w 11748700"/>
              <a:gd name="connsiteY394" fmla="*/ 5105039 h 6673820"/>
              <a:gd name="connsiteX395" fmla="*/ 11744189 w 11748700"/>
              <a:gd name="connsiteY395" fmla="*/ 5230715 h 6673820"/>
              <a:gd name="connsiteX396" fmla="*/ 11726855 w 11748700"/>
              <a:gd name="connsiteY396" fmla="*/ 5690082 h 6673820"/>
              <a:gd name="connsiteX397" fmla="*/ 11687852 w 11748700"/>
              <a:gd name="connsiteY397" fmla="*/ 5785422 h 6673820"/>
              <a:gd name="connsiteX398" fmla="*/ 11670517 w 11748700"/>
              <a:gd name="connsiteY398" fmla="*/ 5815757 h 6673820"/>
              <a:gd name="connsiteX399" fmla="*/ 11601179 w 11748700"/>
              <a:gd name="connsiteY399" fmla="*/ 5859094 h 6673820"/>
              <a:gd name="connsiteX400" fmla="*/ 11458168 w 11748700"/>
              <a:gd name="connsiteY400" fmla="*/ 5919765 h 6673820"/>
              <a:gd name="connsiteX401" fmla="*/ 11401831 w 11748700"/>
              <a:gd name="connsiteY401" fmla="*/ 5963101 h 6673820"/>
              <a:gd name="connsiteX402" fmla="*/ 11297823 w 11748700"/>
              <a:gd name="connsiteY402" fmla="*/ 6032440 h 6673820"/>
              <a:gd name="connsiteX403" fmla="*/ 11258820 w 11748700"/>
              <a:gd name="connsiteY403" fmla="*/ 6075776 h 6673820"/>
              <a:gd name="connsiteX404" fmla="*/ 11198149 w 11748700"/>
              <a:gd name="connsiteY404" fmla="*/ 6123446 h 6673820"/>
              <a:gd name="connsiteX405" fmla="*/ 11098475 w 11748700"/>
              <a:gd name="connsiteY405" fmla="*/ 6210119 h 6673820"/>
              <a:gd name="connsiteX406" fmla="*/ 10942464 w 11748700"/>
              <a:gd name="connsiteY406" fmla="*/ 6327128 h 6673820"/>
              <a:gd name="connsiteX407" fmla="*/ 10634775 w 11748700"/>
              <a:gd name="connsiteY407" fmla="*/ 6461471 h 6673820"/>
              <a:gd name="connsiteX408" fmla="*/ 10461429 w 11748700"/>
              <a:gd name="connsiteY408" fmla="*/ 6478806 h 6673820"/>
              <a:gd name="connsiteX409" fmla="*/ 10041065 w 11748700"/>
              <a:gd name="connsiteY409" fmla="*/ 6487473 h 6673820"/>
              <a:gd name="connsiteX410" fmla="*/ 9967393 w 11748700"/>
              <a:gd name="connsiteY410" fmla="*/ 6491807 h 6673820"/>
              <a:gd name="connsiteX411" fmla="*/ 9885054 w 11748700"/>
              <a:gd name="connsiteY411" fmla="*/ 6509141 h 6673820"/>
              <a:gd name="connsiteX412" fmla="*/ 9798381 w 11748700"/>
              <a:gd name="connsiteY412" fmla="*/ 6522142 h 6673820"/>
              <a:gd name="connsiteX413" fmla="*/ 9681372 w 11748700"/>
              <a:gd name="connsiteY413" fmla="*/ 6548144 h 6673820"/>
              <a:gd name="connsiteX414" fmla="*/ 9486358 w 11748700"/>
              <a:gd name="connsiteY414" fmla="*/ 6574146 h 6673820"/>
              <a:gd name="connsiteX415" fmla="*/ 9278343 w 11748700"/>
              <a:gd name="connsiteY415" fmla="*/ 6613149 h 6673820"/>
              <a:gd name="connsiteX416" fmla="*/ 9209004 w 11748700"/>
              <a:gd name="connsiteY416" fmla="*/ 6630483 h 6673820"/>
              <a:gd name="connsiteX417" fmla="*/ 8775639 w 11748700"/>
              <a:gd name="connsiteY417" fmla="*/ 6647818 h 6673820"/>
              <a:gd name="connsiteX418" fmla="*/ 8463617 w 11748700"/>
              <a:gd name="connsiteY418" fmla="*/ 6656485 h 6673820"/>
              <a:gd name="connsiteX419" fmla="*/ 8368276 w 11748700"/>
              <a:gd name="connsiteY419" fmla="*/ 6660819 h 6673820"/>
              <a:gd name="connsiteX420" fmla="*/ 8216599 w 11748700"/>
              <a:gd name="connsiteY420" fmla="*/ 6665153 h 6673820"/>
              <a:gd name="connsiteX421" fmla="*/ 7848239 w 11748700"/>
              <a:gd name="connsiteY421" fmla="*/ 6656485 h 6673820"/>
              <a:gd name="connsiteX422" fmla="*/ 7800568 w 11748700"/>
              <a:gd name="connsiteY422" fmla="*/ 6652152 h 6673820"/>
              <a:gd name="connsiteX423" fmla="*/ 7748565 w 11748700"/>
              <a:gd name="connsiteY423" fmla="*/ 6643484 h 6673820"/>
              <a:gd name="connsiteX424" fmla="*/ 7614221 w 11748700"/>
              <a:gd name="connsiteY424" fmla="*/ 6634817 h 6673820"/>
              <a:gd name="connsiteX425" fmla="*/ 7432208 w 11748700"/>
              <a:gd name="connsiteY425" fmla="*/ 6600148 h 6673820"/>
              <a:gd name="connsiteX426" fmla="*/ 7319533 w 11748700"/>
              <a:gd name="connsiteY426" fmla="*/ 6574146 h 6673820"/>
              <a:gd name="connsiteX427" fmla="*/ 7276197 w 11748700"/>
              <a:gd name="connsiteY427" fmla="*/ 6569812 h 6673820"/>
              <a:gd name="connsiteX428" fmla="*/ 7011844 w 11748700"/>
              <a:gd name="connsiteY428" fmla="*/ 6548144 h 6673820"/>
              <a:gd name="connsiteX429" fmla="*/ 6925171 w 11748700"/>
              <a:gd name="connsiteY429" fmla="*/ 6565479 h 6673820"/>
              <a:gd name="connsiteX430" fmla="*/ 6912170 w 11748700"/>
              <a:gd name="connsiteY430" fmla="*/ 6569812 h 6673820"/>
              <a:gd name="connsiteX431" fmla="*/ 6890502 w 11748700"/>
              <a:gd name="connsiteY431" fmla="*/ 6582813 h 6673820"/>
              <a:gd name="connsiteX432" fmla="*/ 6795162 w 11748700"/>
              <a:gd name="connsiteY432" fmla="*/ 6634817 h 6673820"/>
              <a:gd name="connsiteX433" fmla="*/ 6691154 w 11748700"/>
              <a:gd name="connsiteY433" fmla="*/ 6643484 h 6673820"/>
              <a:gd name="connsiteX434" fmla="*/ 6617482 w 11748700"/>
              <a:gd name="connsiteY434" fmla="*/ 6656485 h 6673820"/>
              <a:gd name="connsiteX435" fmla="*/ 6582813 w 11748700"/>
              <a:gd name="connsiteY435" fmla="*/ 6665153 h 6673820"/>
              <a:gd name="connsiteX436" fmla="*/ 6548144 w 11748700"/>
              <a:gd name="connsiteY436" fmla="*/ 6669486 h 6673820"/>
              <a:gd name="connsiteX437" fmla="*/ 6517808 w 11748700"/>
              <a:gd name="connsiteY437" fmla="*/ 6673820 h 6673820"/>
              <a:gd name="connsiteX438" fmla="*/ 6015105 w 11748700"/>
              <a:gd name="connsiteY438" fmla="*/ 6669486 h 6673820"/>
              <a:gd name="connsiteX439" fmla="*/ 5915431 w 11748700"/>
              <a:gd name="connsiteY439" fmla="*/ 6647818 h 6673820"/>
              <a:gd name="connsiteX440" fmla="*/ 5538403 w 11748700"/>
              <a:gd name="connsiteY440" fmla="*/ 6652152 h 6673820"/>
              <a:gd name="connsiteX441" fmla="*/ 5196045 w 11748700"/>
              <a:gd name="connsiteY441" fmla="*/ 6634817 h 6673820"/>
              <a:gd name="connsiteX442" fmla="*/ 4489660 w 11748700"/>
              <a:gd name="connsiteY442" fmla="*/ 6608815 h 6673820"/>
              <a:gd name="connsiteX443" fmla="*/ 4311981 w 11748700"/>
              <a:gd name="connsiteY443" fmla="*/ 6582813 h 6673820"/>
              <a:gd name="connsiteX444" fmla="*/ 4090965 w 11748700"/>
              <a:gd name="connsiteY444" fmla="*/ 6552478 h 6673820"/>
              <a:gd name="connsiteX445" fmla="*/ 3999958 w 11748700"/>
              <a:gd name="connsiteY445" fmla="*/ 6513475 h 6673820"/>
              <a:gd name="connsiteX446" fmla="*/ 3666267 w 11748700"/>
              <a:gd name="connsiteY446" fmla="*/ 6448470 h 6673820"/>
              <a:gd name="connsiteX447" fmla="*/ 3588261 w 11748700"/>
              <a:gd name="connsiteY447" fmla="*/ 6439803 h 6673820"/>
              <a:gd name="connsiteX448" fmla="*/ 3336910 w 11748700"/>
              <a:gd name="connsiteY448" fmla="*/ 6405134 h 6673820"/>
              <a:gd name="connsiteX449" fmla="*/ 3003219 w 11748700"/>
              <a:gd name="connsiteY449" fmla="*/ 6340129 h 6673820"/>
              <a:gd name="connsiteX450" fmla="*/ 2825539 w 11748700"/>
              <a:gd name="connsiteY450" fmla="*/ 6309793 h 6673820"/>
              <a:gd name="connsiteX451" fmla="*/ 2678195 w 11748700"/>
              <a:gd name="connsiteY451" fmla="*/ 6288125 h 6673820"/>
              <a:gd name="connsiteX452" fmla="*/ 2500515 w 11748700"/>
              <a:gd name="connsiteY452" fmla="*/ 6305460 h 6673820"/>
              <a:gd name="connsiteX453" fmla="*/ 2439844 w 11748700"/>
              <a:gd name="connsiteY453" fmla="*/ 6314127 h 6673820"/>
              <a:gd name="connsiteX454" fmla="*/ 2244830 w 11748700"/>
              <a:gd name="connsiteY454" fmla="*/ 6361797 h 6673820"/>
              <a:gd name="connsiteX455" fmla="*/ 2088819 w 11748700"/>
              <a:gd name="connsiteY455" fmla="*/ 6383465 h 6673820"/>
              <a:gd name="connsiteX456" fmla="*/ 2015147 w 11748700"/>
              <a:gd name="connsiteY456" fmla="*/ 6400800 h 6673820"/>
              <a:gd name="connsiteX457" fmla="*/ 1950142 w 11748700"/>
              <a:gd name="connsiteY457" fmla="*/ 6409467 h 6673820"/>
              <a:gd name="connsiteX458" fmla="*/ 1815799 w 11748700"/>
              <a:gd name="connsiteY458" fmla="*/ 6444137 h 6673820"/>
              <a:gd name="connsiteX459" fmla="*/ 1681456 w 11748700"/>
              <a:gd name="connsiteY459" fmla="*/ 6452804 h 6673820"/>
              <a:gd name="connsiteX460" fmla="*/ 1473440 w 11748700"/>
              <a:gd name="connsiteY460" fmla="*/ 6431136 h 6673820"/>
              <a:gd name="connsiteX461" fmla="*/ 1369433 w 11748700"/>
              <a:gd name="connsiteY461" fmla="*/ 6418135 h 6673820"/>
              <a:gd name="connsiteX462" fmla="*/ 1287093 w 11748700"/>
              <a:gd name="connsiteY462" fmla="*/ 6405134 h 6673820"/>
              <a:gd name="connsiteX463" fmla="*/ 1239423 w 11748700"/>
              <a:gd name="connsiteY463" fmla="*/ 6396466 h 6673820"/>
              <a:gd name="connsiteX464" fmla="*/ 1165751 w 11748700"/>
              <a:gd name="connsiteY464" fmla="*/ 6370464 h 6673820"/>
              <a:gd name="connsiteX465" fmla="*/ 1053076 w 11748700"/>
              <a:gd name="connsiteY465" fmla="*/ 6335795 h 6673820"/>
              <a:gd name="connsiteX466" fmla="*/ 892731 w 11748700"/>
              <a:gd name="connsiteY466" fmla="*/ 6244789 h 6673820"/>
              <a:gd name="connsiteX467" fmla="*/ 858062 w 11748700"/>
              <a:gd name="connsiteY467" fmla="*/ 6218787 h 6673820"/>
              <a:gd name="connsiteX468" fmla="*/ 775723 w 11748700"/>
              <a:gd name="connsiteY468" fmla="*/ 6149448 h 6673820"/>
              <a:gd name="connsiteX469" fmla="*/ 719385 w 11748700"/>
              <a:gd name="connsiteY469" fmla="*/ 6023773 h 6673820"/>
              <a:gd name="connsiteX470" fmla="*/ 654381 w 11748700"/>
              <a:gd name="connsiteY470" fmla="*/ 5950101 h 6673820"/>
              <a:gd name="connsiteX471" fmla="*/ 628379 w 11748700"/>
              <a:gd name="connsiteY471" fmla="*/ 5893763 h 6673820"/>
              <a:gd name="connsiteX472" fmla="*/ 576375 w 11748700"/>
              <a:gd name="connsiteY472" fmla="*/ 5802756 h 6673820"/>
              <a:gd name="connsiteX473" fmla="*/ 489702 w 11748700"/>
              <a:gd name="connsiteY473" fmla="*/ 5620743 h 6673820"/>
              <a:gd name="connsiteX474" fmla="*/ 476701 w 11748700"/>
              <a:gd name="connsiteY474" fmla="*/ 5551405 h 6673820"/>
              <a:gd name="connsiteX475" fmla="*/ 372693 w 11748700"/>
              <a:gd name="connsiteY475" fmla="*/ 5317388 h 6673820"/>
              <a:gd name="connsiteX476" fmla="*/ 359693 w 11748700"/>
              <a:gd name="connsiteY476" fmla="*/ 5269718 h 6673820"/>
              <a:gd name="connsiteX477" fmla="*/ 329357 w 11748700"/>
              <a:gd name="connsiteY477" fmla="*/ 5183045 h 6673820"/>
              <a:gd name="connsiteX478" fmla="*/ 281687 w 11748700"/>
              <a:gd name="connsiteY478" fmla="*/ 5083371 h 6673820"/>
              <a:gd name="connsiteX479" fmla="*/ 251351 w 11748700"/>
              <a:gd name="connsiteY479" fmla="*/ 5009699 h 6673820"/>
              <a:gd name="connsiteX480" fmla="*/ 238350 w 11748700"/>
              <a:gd name="connsiteY480" fmla="*/ 4970696 h 6673820"/>
              <a:gd name="connsiteX481" fmla="*/ 212348 w 11748700"/>
              <a:gd name="connsiteY481" fmla="*/ 4936027 h 6673820"/>
              <a:gd name="connsiteX482" fmla="*/ 177679 w 11748700"/>
              <a:gd name="connsiteY482" fmla="*/ 4849354 h 6673820"/>
              <a:gd name="connsiteX483" fmla="*/ 125675 w 11748700"/>
              <a:gd name="connsiteY483" fmla="*/ 4745346 h 6673820"/>
              <a:gd name="connsiteX484" fmla="*/ 99674 w 11748700"/>
              <a:gd name="connsiteY484" fmla="*/ 4654339 h 6673820"/>
              <a:gd name="connsiteX485" fmla="*/ 73672 w 11748700"/>
              <a:gd name="connsiteY485" fmla="*/ 4602336 h 6673820"/>
              <a:gd name="connsiteX486" fmla="*/ 69338 w 11748700"/>
              <a:gd name="connsiteY486" fmla="*/ 4580667 h 6673820"/>
              <a:gd name="connsiteX487" fmla="*/ 47670 w 11748700"/>
              <a:gd name="connsiteY487" fmla="*/ 4537331 h 6673820"/>
              <a:gd name="connsiteX488" fmla="*/ 39002 w 11748700"/>
              <a:gd name="connsiteY488" fmla="*/ 4515663 h 6673820"/>
              <a:gd name="connsiteX489" fmla="*/ 34669 w 11748700"/>
              <a:gd name="connsiteY489" fmla="*/ 4493994 h 6673820"/>
              <a:gd name="connsiteX490" fmla="*/ 30335 w 11748700"/>
              <a:gd name="connsiteY490" fmla="*/ 4450658 h 6673820"/>
              <a:gd name="connsiteX491" fmla="*/ 21668 w 11748700"/>
              <a:gd name="connsiteY491" fmla="*/ 4428990 h 6673820"/>
              <a:gd name="connsiteX492" fmla="*/ 13001 w 11748700"/>
              <a:gd name="connsiteY492" fmla="*/ 4359651 h 6673820"/>
              <a:gd name="connsiteX493" fmla="*/ 0 w 11748700"/>
              <a:gd name="connsiteY493" fmla="*/ 4238309 h 6673820"/>
              <a:gd name="connsiteX494" fmla="*/ 4333 w 11748700"/>
              <a:gd name="connsiteY494" fmla="*/ 4025960 h 6673820"/>
              <a:gd name="connsiteX495" fmla="*/ 13001 w 11748700"/>
              <a:gd name="connsiteY495" fmla="*/ 3999958 h 6673820"/>
              <a:gd name="connsiteX496" fmla="*/ 17334 w 11748700"/>
              <a:gd name="connsiteY496" fmla="*/ 3973956 h 6673820"/>
              <a:gd name="connsiteX497" fmla="*/ 26002 w 11748700"/>
              <a:gd name="connsiteY497" fmla="*/ 3930620 h 6673820"/>
              <a:gd name="connsiteX498" fmla="*/ 34669 w 11748700"/>
              <a:gd name="connsiteY498" fmla="*/ 3878616 h 6673820"/>
              <a:gd name="connsiteX499" fmla="*/ 43336 w 11748700"/>
              <a:gd name="connsiteY499" fmla="*/ 3861282 h 6673820"/>
              <a:gd name="connsiteX500" fmla="*/ 47670 w 11748700"/>
              <a:gd name="connsiteY500" fmla="*/ 3843947 h 6673820"/>
              <a:gd name="connsiteX501" fmla="*/ 56337 w 11748700"/>
              <a:gd name="connsiteY501" fmla="*/ 3826612 h 6673820"/>
              <a:gd name="connsiteX502" fmla="*/ 69338 w 11748700"/>
              <a:gd name="connsiteY502" fmla="*/ 3787610 h 6673820"/>
              <a:gd name="connsiteX503" fmla="*/ 78005 w 11748700"/>
              <a:gd name="connsiteY503" fmla="*/ 3770275 h 6673820"/>
              <a:gd name="connsiteX504" fmla="*/ 95340 w 11748700"/>
              <a:gd name="connsiteY504" fmla="*/ 3718271 h 6673820"/>
              <a:gd name="connsiteX505" fmla="*/ 104007 w 11748700"/>
              <a:gd name="connsiteY505" fmla="*/ 3696603 h 6673820"/>
              <a:gd name="connsiteX506" fmla="*/ 151677 w 11748700"/>
              <a:gd name="connsiteY506" fmla="*/ 3657600 h 6673820"/>
              <a:gd name="connsiteX507" fmla="*/ 294688 w 11748700"/>
              <a:gd name="connsiteY507" fmla="*/ 3661934 h 6673820"/>
              <a:gd name="connsiteX508" fmla="*/ 359693 w 11748700"/>
              <a:gd name="connsiteY508" fmla="*/ 3692269 h 6673820"/>
              <a:gd name="connsiteX509" fmla="*/ 377027 w 11748700"/>
              <a:gd name="connsiteY509" fmla="*/ 3709604 h 6673820"/>
              <a:gd name="connsiteX510" fmla="*/ 437698 w 11748700"/>
              <a:gd name="connsiteY510" fmla="*/ 3726938 h 6673820"/>
              <a:gd name="connsiteX511" fmla="*/ 446366 w 11748700"/>
              <a:gd name="connsiteY511" fmla="*/ 3731272 h 6673820"/>
              <a:gd name="connsiteX512" fmla="*/ 437698 w 11748700"/>
              <a:gd name="connsiteY512" fmla="*/ 3765941 h 6673820"/>
              <a:gd name="connsiteX0" fmla="*/ 182013 w 11748700"/>
              <a:gd name="connsiteY0" fmla="*/ 2500516 h 6673820"/>
              <a:gd name="connsiteX1" fmla="*/ 212348 w 11748700"/>
              <a:gd name="connsiteY1" fmla="*/ 2643526 h 6673820"/>
              <a:gd name="connsiteX2" fmla="*/ 251351 w 11748700"/>
              <a:gd name="connsiteY2" fmla="*/ 2790870 h 6673820"/>
              <a:gd name="connsiteX3" fmla="*/ 290354 w 11748700"/>
              <a:gd name="connsiteY3" fmla="*/ 2916546 h 6673820"/>
              <a:gd name="connsiteX4" fmla="*/ 325023 w 11748700"/>
              <a:gd name="connsiteY4" fmla="*/ 3089892 h 6673820"/>
              <a:gd name="connsiteX5" fmla="*/ 338024 w 11748700"/>
              <a:gd name="connsiteY5" fmla="*/ 3193900 h 6673820"/>
              <a:gd name="connsiteX6" fmla="*/ 346692 w 11748700"/>
              <a:gd name="connsiteY6" fmla="*/ 3609930 h 6673820"/>
              <a:gd name="connsiteX7" fmla="*/ 507037 w 11748700"/>
              <a:gd name="connsiteY7" fmla="*/ 3861282 h 6673820"/>
              <a:gd name="connsiteX8" fmla="*/ 615378 w 11748700"/>
              <a:gd name="connsiteY8" fmla="*/ 4008626 h 6673820"/>
              <a:gd name="connsiteX9" fmla="*/ 710718 w 11748700"/>
              <a:gd name="connsiteY9" fmla="*/ 4164637 h 6673820"/>
              <a:gd name="connsiteX10" fmla="*/ 992405 w 11748700"/>
              <a:gd name="connsiteY10" fmla="*/ 4428990 h 6673820"/>
              <a:gd name="connsiteX11" fmla="*/ 1044409 w 11748700"/>
              <a:gd name="connsiteY11" fmla="*/ 4524330 h 6673820"/>
              <a:gd name="connsiteX12" fmla="*/ 1174419 w 11748700"/>
              <a:gd name="connsiteY12" fmla="*/ 4684675 h 6673820"/>
              <a:gd name="connsiteX13" fmla="*/ 1235090 w 11748700"/>
              <a:gd name="connsiteY13" fmla="*/ 4741012 h 6673820"/>
              <a:gd name="connsiteX14" fmla="*/ 1547112 w 11748700"/>
              <a:gd name="connsiteY14" fmla="*/ 4901357 h 6673820"/>
              <a:gd name="connsiteX15" fmla="*/ 1607784 w 11748700"/>
              <a:gd name="connsiteY15" fmla="*/ 4936027 h 6673820"/>
              <a:gd name="connsiteX16" fmla="*/ 1711791 w 11748700"/>
              <a:gd name="connsiteY16" fmla="*/ 4949028 h 6673820"/>
              <a:gd name="connsiteX17" fmla="*/ 1820132 w 11748700"/>
              <a:gd name="connsiteY17" fmla="*/ 4966362 h 6673820"/>
              <a:gd name="connsiteX18" fmla="*/ 2049816 w 11748700"/>
              <a:gd name="connsiteY18" fmla="*/ 4996698 h 6673820"/>
              <a:gd name="connsiteX19" fmla="*/ 2153823 w 11748700"/>
              <a:gd name="connsiteY19" fmla="*/ 5018366 h 6673820"/>
              <a:gd name="connsiteX20" fmla="*/ 2218828 w 11748700"/>
              <a:gd name="connsiteY20" fmla="*/ 5027033 h 6673820"/>
              <a:gd name="connsiteX21" fmla="*/ 2331503 w 11748700"/>
              <a:gd name="connsiteY21" fmla="*/ 5040034 h 6673820"/>
              <a:gd name="connsiteX22" fmla="*/ 2444178 w 11748700"/>
              <a:gd name="connsiteY22" fmla="*/ 5057369 h 6673820"/>
              <a:gd name="connsiteX23" fmla="*/ 2587188 w 11748700"/>
              <a:gd name="connsiteY23" fmla="*/ 5083371 h 6673820"/>
              <a:gd name="connsiteX24" fmla="*/ 2643526 w 11748700"/>
              <a:gd name="connsiteY24" fmla="*/ 5092038 h 6673820"/>
              <a:gd name="connsiteX25" fmla="*/ 2730199 w 11748700"/>
              <a:gd name="connsiteY25" fmla="*/ 5096372 h 6673820"/>
              <a:gd name="connsiteX26" fmla="*/ 2786536 w 11748700"/>
              <a:gd name="connsiteY26" fmla="*/ 5105039 h 6673820"/>
              <a:gd name="connsiteX27" fmla="*/ 2916546 w 11748700"/>
              <a:gd name="connsiteY27" fmla="*/ 5092038 h 6673820"/>
              <a:gd name="connsiteX28" fmla="*/ 2977217 w 11748700"/>
              <a:gd name="connsiteY28" fmla="*/ 5070370 h 6673820"/>
              <a:gd name="connsiteX29" fmla="*/ 3033554 w 11748700"/>
              <a:gd name="connsiteY29" fmla="*/ 5057369 h 6673820"/>
              <a:gd name="connsiteX30" fmla="*/ 3115893 w 11748700"/>
              <a:gd name="connsiteY30" fmla="*/ 5048701 h 6673820"/>
              <a:gd name="connsiteX31" fmla="*/ 3250237 w 11748700"/>
              <a:gd name="connsiteY31" fmla="*/ 5044368 h 6673820"/>
              <a:gd name="connsiteX32" fmla="*/ 3367245 w 11748700"/>
              <a:gd name="connsiteY32" fmla="*/ 5031367 h 6673820"/>
              <a:gd name="connsiteX33" fmla="*/ 3614263 w 11748700"/>
              <a:gd name="connsiteY33" fmla="*/ 5022700 h 6673820"/>
              <a:gd name="connsiteX34" fmla="*/ 3822278 w 11748700"/>
              <a:gd name="connsiteY34" fmla="*/ 5027033 h 6673820"/>
              <a:gd name="connsiteX35" fmla="*/ 3891617 w 11748700"/>
              <a:gd name="connsiteY35" fmla="*/ 5035701 h 6673820"/>
              <a:gd name="connsiteX36" fmla="*/ 4004292 w 11748700"/>
              <a:gd name="connsiteY36" fmla="*/ 5040034 h 6673820"/>
              <a:gd name="connsiteX37" fmla="*/ 4064963 w 11748700"/>
              <a:gd name="connsiteY37" fmla="*/ 5057369 h 6673820"/>
              <a:gd name="connsiteX38" fmla="*/ 4108299 w 11748700"/>
              <a:gd name="connsiteY38" fmla="*/ 5083371 h 6673820"/>
              <a:gd name="connsiteX39" fmla="*/ 4177638 w 11748700"/>
              <a:gd name="connsiteY39" fmla="*/ 5126707 h 6673820"/>
              <a:gd name="connsiteX40" fmla="*/ 4220974 w 11748700"/>
              <a:gd name="connsiteY40" fmla="*/ 5178711 h 6673820"/>
              <a:gd name="connsiteX41" fmla="*/ 4259977 w 11748700"/>
              <a:gd name="connsiteY41" fmla="*/ 5217714 h 6673820"/>
              <a:gd name="connsiteX42" fmla="*/ 4268644 w 11748700"/>
              <a:gd name="connsiteY42" fmla="*/ 5239382 h 6673820"/>
              <a:gd name="connsiteX43" fmla="*/ 4294646 w 11748700"/>
              <a:gd name="connsiteY43" fmla="*/ 5287052 h 6673820"/>
              <a:gd name="connsiteX44" fmla="*/ 4333649 w 11748700"/>
              <a:gd name="connsiteY44" fmla="*/ 5330389 h 6673820"/>
              <a:gd name="connsiteX45" fmla="*/ 4355317 w 11748700"/>
              <a:gd name="connsiteY45" fmla="*/ 5369392 h 6673820"/>
              <a:gd name="connsiteX46" fmla="*/ 4381319 w 11748700"/>
              <a:gd name="connsiteY46" fmla="*/ 5391060 h 6673820"/>
              <a:gd name="connsiteX47" fmla="*/ 4437657 w 11748700"/>
              <a:gd name="connsiteY47" fmla="*/ 5451731 h 6673820"/>
              <a:gd name="connsiteX48" fmla="*/ 4454991 w 11748700"/>
              <a:gd name="connsiteY48" fmla="*/ 5477733 h 6673820"/>
              <a:gd name="connsiteX49" fmla="*/ 4480993 w 11748700"/>
              <a:gd name="connsiteY49" fmla="*/ 5516736 h 6673820"/>
              <a:gd name="connsiteX50" fmla="*/ 4489660 w 11748700"/>
              <a:gd name="connsiteY50" fmla="*/ 5542737 h 6673820"/>
              <a:gd name="connsiteX51" fmla="*/ 4532997 w 11748700"/>
              <a:gd name="connsiteY51" fmla="*/ 5616410 h 6673820"/>
              <a:gd name="connsiteX52" fmla="*/ 4558999 w 11748700"/>
              <a:gd name="connsiteY52" fmla="*/ 5655412 h 6673820"/>
              <a:gd name="connsiteX53" fmla="*/ 4624003 w 11748700"/>
              <a:gd name="connsiteY53" fmla="*/ 5720417 h 6673820"/>
              <a:gd name="connsiteX54" fmla="*/ 4650005 w 11748700"/>
              <a:gd name="connsiteY54" fmla="*/ 5746419 h 6673820"/>
              <a:gd name="connsiteX55" fmla="*/ 4680341 w 11748700"/>
              <a:gd name="connsiteY55" fmla="*/ 5781088 h 6673820"/>
              <a:gd name="connsiteX56" fmla="*/ 4693342 w 11748700"/>
              <a:gd name="connsiteY56" fmla="*/ 5794089 h 6673820"/>
              <a:gd name="connsiteX57" fmla="*/ 4736678 w 11748700"/>
              <a:gd name="connsiteY57" fmla="*/ 5841759 h 6673820"/>
              <a:gd name="connsiteX58" fmla="*/ 4836352 w 11748700"/>
              <a:gd name="connsiteY58" fmla="*/ 5919765 h 6673820"/>
              <a:gd name="connsiteX59" fmla="*/ 4871021 w 11748700"/>
              <a:gd name="connsiteY59" fmla="*/ 5945767 h 6673820"/>
              <a:gd name="connsiteX60" fmla="*/ 4888356 w 11748700"/>
              <a:gd name="connsiteY60" fmla="*/ 5958768 h 6673820"/>
              <a:gd name="connsiteX61" fmla="*/ 4927359 w 11748700"/>
              <a:gd name="connsiteY61" fmla="*/ 5980436 h 6673820"/>
              <a:gd name="connsiteX62" fmla="*/ 4949027 w 11748700"/>
              <a:gd name="connsiteY62" fmla="*/ 5997771 h 6673820"/>
              <a:gd name="connsiteX63" fmla="*/ 4979363 w 11748700"/>
              <a:gd name="connsiteY63" fmla="*/ 6010772 h 6673820"/>
              <a:gd name="connsiteX64" fmla="*/ 5035700 w 11748700"/>
              <a:gd name="connsiteY64" fmla="*/ 6041107 h 6673820"/>
              <a:gd name="connsiteX65" fmla="*/ 5074703 w 11748700"/>
              <a:gd name="connsiteY65" fmla="*/ 6045441 h 6673820"/>
              <a:gd name="connsiteX66" fmla="*/ 5096371 w 11748700"/>
              <a:gd name="connsiteY66" fmla="*/ 6054108 h 6673820"/>
              <a:gd name="connsiteX67" fmla="*/ 5248049 w 11748700"/>
              <a:gd name="connsiteY67" fmla="*/ 6067109 h 6673820"/>
              <a:gd name="connsiteX68" fmla="*/ 5313054 w 11748700"/>
              <a:gd name="connsiteY68" fmla="*/ 6054108 h 6673820"/>
              <a:gd name="connsiteX69" fmla="*/ 5326055 w 11748700"/>
              <a:gd name="connsiteY69" fmla="*/ 6049774 h 6673820"/>
              <a:gd name="connsiteX70" fmla="*/ 5343389 w 11748700"/>
              <a:gd name="connsiteY70" fmla="*/ 6045441 h 6673820"/>
              <a:gd name="connsiteX71" fmla="*/ 5356390 w 11748700"/>
              <a:gd name="connsiteY71" fmla="*/ 6041107 h 6673820"/>
              <a:gd name="connsiteX72" fmla="*/ 5378058 w 11748700"/>
              <a:gd name="connsiteY72" fmla="*/ 6036773 h 6673820"/>
              <a:gd name="connsiteX73" fmla="*/ 5443063 w 11748700"/>
              <a:gd name="connsiteY73" fmla="*/ 6010772 h 6673820"/>
              <a:gd name="connsiteX74" fmla="*/ 5486400 w 11748700"/>
              <a:gd name="connsiteY74" fmla="*/ 6002104 h 6673820"/>
              <a:gd name="connsiteX75" fmla="*/ 5516735 w 11748700"/>
              <a:gd name="connsiteY75" fmla="*/ 5984770 h 6673820"/>
              <a:gd name="connsiteX76" fmla="*/ 5586074 w 11748700"/>
              <a:gd name="connsiteY76" fmla="*/ 5963101 h 6673820"/>
              <a:gd name="connsiteX77" fmla="*/ 5607742 w 11748700"/>
              <a:gd name="connsiteY77" fmla="*/ 5954434 h 6673820"/>
              <a:gd name="connsiteX78" fmla="*/ 5633744 w 11748700"/>
              <a:gd name="connsiteY78" fmla="*/ 5945767 h 6673820"/>
              <a:gd name="connsiteX79" fmla="*/ 5659746 w 11748700"/>
              <a:gd name="connsiteY79" fmla="*/ 5924099 h 6673820"/>
              <a:gd name="connsiteX80" fmla="*/ 5711749 w 11748700"/>
              <a:gd name="connsiteY80" fmla="*/ 5902430 h 6673820"/>
              <a:gd name="connsiteX81" fmla="*/ 5737751 w 11748700"/>
              <a:gd name="connsiteY81" fmla="*/ 5885096 h 6673820"/>
              <a:gd name="connsiteX82" fmla="*/ 5824424 w 11748700"/>
              <a:gd name="connsiteY82" fmla="*/ 5837426 h 6673820"/>
              <a:gd name="connsiteX83" fmla="*/ 5863427 w 11748700"/>
              <a:gd name="connsiteY83" fmla="*/ 5807090 h 6673820"/>
              <a:gd name="connsiteX84" fmla="*/ 5880762 w 11748700"/>
              <a:gd name="connsiteY84" fmla="*/ 5794089 h 6673820"/>
              <a:gd name="connsiteX85" fmla="*/ 5911097 w 11748700"/>
              <a:gd name="connsiteY85" fmla="*/ 5763754 h 6673820"/>
              <a:gd name="connsiteX86" fmla="*/ 5963101 w 11748700"/>
              <a:gd name="connsiteY86" fmla="*/ 5720417 h 6673820"/>
              <a:gd name="connsiteX87" fmla="*/ 5980436 w 11748700"/>
              <a:gd name="connsiteY87" fmla="*/ 5707416 h 6673820"/>
              <a:gd name="connsiteX88" fmla="*/ 5993437 w 11748700"/>
              <a:gd name="connsiteY88" fmla="*/ 5698749 h 6673820"/>
              <a:gd name="connsiteX89" fmla="*/ 6006438 w 11748700"/>
              <a:gd name="connsiteY89" fmla="*/ 5685748 h 6673820"/>
              <a:gd name="connsiteX90" fmla="*/ 6054108 w 11748700"/>
              <a:gd name="connsiteY90" fmla="*/ 5651079 h 6673820"/>
              <a:gd name="connsiteX91" fmla="*/ 6088777 w 11748700"/>
              <a:gd name="connsiteY91" fmla="*/ 5625077 h 6673820"/>
              <a:gd name="connsiteX92" fmla="*/ 6114779 w 11748700"/>
              <a:gd name="connsiteY92" fmla="*/ 5599075 h 6673820"/>
              <a:gd name="connsiteX93" fmla="*/ 6127780 w 11748700"/>
              <a:gd name="connsiteY93" fmla="*/ 5586074 h 6673820"/>
              <a:gd name="connsiteX94" fmla="*/ 6140781 w 11748700"/>
              <a:gd name="connsiteY94" fmla="*/ 5568739 h 6673820"/>
              <a:gd name="connsiteX95" fmla="*/ 6158115 w 11748700"/>
              <a:gd name="connsiteY95" fmla="*/ 5551405 h 6673820"/>
              <a:gd name="connsiteX96" fmla="*/ 6171116 w 11748700"/>
              <a:gd name="connsiteY96" fmla="*/ 5529737 h 6673820"/>
              <a:gd name="connsiteX97" fmla="*/ 6192784 w 11748700"/>
              <a:gd name="connsiteY97" fmla="*/ 5508068 h 6673820"/>
              <a:gd name="connsiteX98" fmla="*/ 6201452 w 11748700"/>
              <a:gd name="connsiteY98" fmla="*/ 5477733 h 6673820"/>
              <a:gd name="connsiteX99" fmla="*/ 6210119 w 11748700"/>
              <a:gd name="connsiteY99" fmla="*/ 5469065 h 6673820"/>
              <a:gd name="connsiteX100" fmla="*/ 6218786 w 11748700"/>
              <a:gd name="connsiteY100" fmla="*/ 5456064 h 6673820"/>
              <a:gd name="connsiteX101" fmla="*/ 6231787 w 11748700"/>
              <a:gd name="connsiteY101" fmla="*/ 5421395 h 6673820"/>
              <a:gd name="connsiteX102" fmla="*/ 6240455 w 11748700"/>
              <a:gd name="connsiteY102" fmla="*/ 5399727 h 6673820"/>
              <a:gd name="connsiteX103" fmla="*/ 6253456 w 11748700"/>
              <a:gd name="connsiteY103" fmla="*/ 5382392 h 6673820"/>
              <a:gd name="connsiteX104" fmla="*/ 6270790 w 11748700"/>
              <a:gd name="connsiteY104" fmla="*/ 5352057 h 6673820"/>
              <a:gd name="connsiteX105" fmla="*/ 6283791 w 11748700"/>
              <a:gd name="connsiteY105" fmla="*/ 5339056 h 6673820"/>
              <a:gd name="connsiteX106" fmla="*/ 6301126 w 11748700"/>
              <a:gd name="connsiteY106" fmla="*/ 5313054 h 6673820"/>
              <a:gd name="connsiteX107" fmla="*/ 6309793 w 11748700"/>
              <a:gd name="connsiteY107" fmla="*/ 5295719 h 6673820"/>
              <a:gd name="connsiteX108" fmla="*/ 6322794 w 11748700"/>
              <a:gd name="connsiteY108" fmla="*/ 5287052 h 6673820"/>
              <a:gd name="connsiteX109" fmla="*/ 6340129 w 11748700"/>
              <a:gd name="connsiteY109" fmla="*/ 5274051 h 6673820"/>
              <a:gd name="connsiteX110" fmla="*/ 6370464 w 11748700"/>
              <a:gd name="connsiteY110" fmla="*/ 5269718 h 6673820"/>
              <a:gd name="connsiteX111" fmla="*/ 6387799 w 11748700"/>
              <a:gd name="connsiteY111" fmla="*/ 5252383 h 6673820"/>
              <a:gd name="connsiteX112" fmla="*/ 6400800 w 11748700"/>
              <a:gd name="connsiteY112" fmla="*/ 5239382 h 6673820"/>
              <a:gd name="connsiteX113" fmla="*/ 6409467 w 11748700"/>
              <a:gd name="connsiteY113" fmla="*/ 5222047 h 6673820"/>
              <a:gd name="connsiteX114" fmla="*/ 6418134 w 11748700"/>
              <a:gd name="connsiteY114" fmla="*/ 5209046 h 6673820"/>
              <a:gd name="connsiteX115" fmla="*/ 6444136 w 11748700"/>
              <a:gd name="connsiteY115" fmla="*/ 5148375 h 6673820"/>
              <a:gd name="connsiteX116" fmla="*/ 6465804 w 11748700"/>
              <a:gd name="connsiteY116" fmla="*/ 5118040 h 6673820"/>
              <a:gd name="connsiteX117" fmla="*/ 6474472 w 11748700"/>
              <a:gd name="connsiteY117" fmla="*/ 5092038 h 6673820"/>
              <a:gd name="connsiteX118" fmla="*/ 6491806 w 11748700"/>
              <a:gd name="connsiteY118" fmla="*/ 5057369 h 6673820"/>
              <a:gd name="connsiteX119" fmla="*/ 6496140 w 11748700"/>
              <a:gd name="connsiteY119" fmla="*/ 5027033 h 6673820"/>
              <a:gd name="connsiteX120" fmla="*/ 6509141 w 11748700"/>
              <a:gd name="connsiteY120" fmla="*/ 4996698 h 6673820"/>
              <a:gd name="connsiteX121" fmla="*/ 6517808 w 11748700"/>
              <a:gd name="connsiteY121" fmla="*/ 4975029 h 6673820"/>
              <a:gd name="connsiteX122" fmla="*/ 6530809 w 11748700"/>
              <a:gd name="connsiteY122" fmla="*/ 4940360 h 6673820"/>
              <a:gd name="connsiteX123" fmla="*/ 6539476 w 11748700"/>
              <a:gd name="connsiteY123" fmla="*/ 4927359 h 6673820"/>
              <a:gd name="connsiteX124" fmla="*/ 6556811 w 11748700"/>
              <a:gd name="connsiteY124" fmla="*/ 4897024 h 6673820"/>
              <a:gd name="connsiteX125" fmla="*/ 6569812 w 11748700"/>
              <a:gd name="connsiteY125" fmla="*/ 4879689 h 6673820"/>
              <a:gd name="connsiteX126" fmla="*/ 6587147 w 11748700"/>
              <a:gd name="connsiteY126" fmla="*/ 4836353 h 6673820"/>
              <a:gd name="connsiteX127" fmla="*/ 6591480 w 11748700"/>
              <a:gd name="connsiteY127" fmla="*/ 4819018 h 6673820"/>
              <a:gd name="connsiteX128" fmla="*/ 6630483 w 11748700"/>
              <a:gd name="connsiteY128" fmla="*/ 4762681 h 6673820"/>
              <a:gd name="connsiteX129" fmla="*/ 6639150 w 11748700"/>
              <a:gd name="connsiteY129" fmla="*/ 4749680 h 6673820"/>
              <a:gd name="connsiteX130" fmla="*/ 6691154 w 11748700"/>
              <a:gd name="connsiteY130" fmla="*/ 4736679 h 6673820"/>
              <a:gd name="connsiteX131" fmla="*/ 6760493 w 11748700"/>
              <a:gd name="connsiteY131" fmla="*/ 4728011 h 6673820"/>
              <a:gd name="connsiteX132" fmla="*/ 6786494 w 11748700"/>
              <a:gd name="connsiteY132" fmla="*/ 4719344 h 6673820"/>
              <a:gd name="connsiteX133" fmla="*/ 6890502 w 11748700"/>
              <a:gd name="connsiteY133" fmla="*/ 4710677 h 6673820"/>
              <a:gd name="connsiteX134" fmla="*/ 6920838 w 11748700"/>
              <a:gd name="connsiteY134" fmla="*/ 4706343 h 6673820"/>
              <a:gd name="connsiteX135" fmla="*/ 7024845 w 11748700"/>
              <a:gd name="connsiteY135" fmla="*/ 4697676 h 6673820"/>
              <a:gd name="connsiteX136" fmla="*/ 7042180 w 11748700"/>
              <a:gd name="connsiteY136" fmla="*/ 4693342 h 6673820"/>
              <a:gd name="connsiteX137" fmla="*/ 7076849 w 11748700"/>
              <a:gd name="connsiteY137" fmla="*/ 4680341 h 6673820"/>
              <a:gd name="connsiteX138" fmla="*/ 7098517 w 11748700"/>
              <a:gd name="connsiteY138" fmla="*/ 4671674 h 6673820"/>
              <a:gd name="connsiteX139" fmla="*/ 7163522 w 11748700"/>
              <a:gd name="connsiteY139" fmla="*/ 4658673 h 6673820"/>
              <a:gd name="connsiteX140" fmla="*/ 7193857 w 11748700"/>
              <a:gd name="connsiteY140" fmla="*/ 4641338 h 6673820"/>
              <a:gd name="connsiteX141" fmla="*/ 7224193 w 11748700"/>
              <a:gd name="connsiteY141" fmla="*/ 4637005 h 6673820"/>
              <a:gd name="connsiteX142" fmla="*/ 7245861 w 11748700"/>
              <a:gd name="connsiteY142" fmla="*/ 4632671 h 6673820"/>
              <a:gd name="connsiteX143" fmla="*/ 7271863 w 11748700"/>
              <a:gd name="connsiteY143" fmla="*/ 4628337 h 6673820"/>
              <a:gd name="connsiteX144" fmla="*/ 7284864 w 11748700"/>
              <a:gd name="connsiteY144" fmla="*/ 4624004 h 6673820"/>
              <a:gd name="connsiteX145" fmla="*/ 7310866 w 11748700"/>
              <a:gd name="connsiteY145" fmla="*/ 4619670 h 6673820"/>
              <a:gd name="connsiteX146" fmla="*/ 7328201 w 11748700"/>
              <a:gd name="connsiteY146" fmla="*/ 4615337 h 6673820"/>
              <a:gd name="connsiteX147" fmla="*/ 7436542 w 11748700"/>
              <a:gd name="connsiteY147" fmla="*/ 4619670 h 6673820"/>
              <a:gd name="connsiteX148" fmla="*/ 7492879 w 11748700"/>
              <a:gd name="connsiteY148" fmla="*/ 4632671 h 6673820"/>
              <a:gd name="connsiteX149" fmla="*/ 7505880 w 11748700"/>
              <a:gd name="connsiteY149" fmla="*/ 4637005 h 6673820"/>
              <a:gd name="connsiteX150" fmla="*/ 7531882 w 11748700"/>
              <a:gd name="connsiteY150" fmla="*/ 4641338 h 6673820"/>
              <a:gd name="connsiteX151" fmla="*/ 7562218 w 11748700"/>
              <a:gd name="connsiteY151" fmla="*/ 4650006 h 6673820"/>
              <a:gd name="connsiteX152" fmla="*/ 7570885 w 11748700"/>
              <a:gd name="connsiteY152" fmla="*/ 4663007 h 6673820"/>
              <a:gd name="connsiteX153" fmla="*/ 7588220 w 11748700"/>
              <a:gd name="connsiteY153" fmla="*/ 4697676 h 6673820"/>
              <a:gd name="connsiteX154" fmla="*/ 7601220 w 11748700"/>
              <a:gd name="connsiteY154" fmla="*/ 4715010 h 6673820"/>
              <a:gd name="connsiteX155" fmla="*/ 7614221 w 11748700"/>
              <a:gd name="connsiteY155" fmla="*/ 4728011 h 6673820"/>
              <a:gd name="connsiteX156" fmla="*/ 7622889 w 11748700"/>
              <a:gd name="connsiteY156" fmla="*/ 4745346 h 6673820"/>
              <a:gd name="connsiteX157" fmla="*/ 7640223 w 11748700"/>
              <a:gd name="connsiteY157" fmla="*/ 4767014 h 6673820"/>
              <a:gd name="connsiteX158" fmla="*/ 7661892 w 11748700"/>
              <a:gd name="connsiteY158" fmla="*/ 4801683 h 6673820"/>
              <a:gd name="connsiteX159" fmla="*/ 7666225 w 11748700"/>
              <a:gd name="connsiteY159" fmla="*/ 4814684 h 6673820"/>
              <a:gd name="connsiteX160" fmla="*/ 7674893 w 11748700"/>
              <a:gd name="connsiteY160" fmla="*/ 4827685 h 6673820"/>
              <a:gd name="connsiteX161" fmla="*/ 7731230 w 11748700"/>
              <a:gd name="connsiteY161" fmla="*/ 4888356 h 6673820"/>
              <a:gd name="connsiteX162" fmla="*/ 7744231 w 11748700"/>
              <a:gd name="connsiteY162" fmla="*/ 4901357 h 6673820"/>
              <a:gd name="connsiteX163" fmla="*/ 7765899 w 11748700"/>
              <a:gd name="connsiteY163" fmla="*/ 4931693 h 6673820"/>
              <a:gd name="connsiteX164" fmla="*/ 7809236 w 11748700"/>
              <a:gd name="connsiteY164" fmla="*/ 4966362 h 6673820"/>
              <a:gd name="connsiteX165" fmla="*/ 7908910 w 11748700"/>
              <a:gd name="connsiteY165" fmla="*/ 4962028 h 6673820"/>
              <a:gd name="connsiteX166" fmla="*/ 7973914 w 11748700"/>
              <a:gd name="connsiteY166" fmla="*/ 4953361 h 6673820"/>
              <a:gd name="connsiteX167" fmla="*/ 7995583 w 11748700"/>
              <a:gd name="connsiteY167" fmla="*/ 4949028 h 6673820"/>
              <a:gd name="connsiteX168" fmla="*/ 8069255 w 11748700"/>
              <a:gd name="connsiteY168" fmla="*/ 4944694 h 6673820"/>
              <a:gd name="connsiteX169" fmla="*/ 8147260 w 11748700"/>
              <a:gd name="connsiteY169" fmla="*/ 4931693 h 6673820"/>
              <a:gd name="connsiteX170" fmla="*/ 8199264 w 11748700"/>
              <a:gd name="connsiteY170" fmla="*/ 4918692 h 6673820"/>
              <a:gd name="connsiteX171" fmla="*/ 8238267 w 11748700"/>
              <a:gd name="connsiteY171" fmla="*/ 4910025 h 6673820"/>
              <a:gd name="connsiteX172" fmla="*/ 8298938 w 11748700"/>
              <a:gd name="connsiteY172" fmla="*/ 4875355 h 6673820"/>
              <a:gd name="connsiteX173" fmla="*/ 8320606 w 11748700"/>
              <a:gd name="connsiteY173" fmla="*/ 4866688 h 6673820"/>
              <a:gd name="connsiteX174" fmla="*/ 8342275 w 11748700"/>
              <a:gd name="connsiteY174" fmla="*/ 4853687 h 6673820"/>
              <a:gd name="connsiteX175" fmla="*/ 8411613 w 11748700"/>
              <a:gd name="connsiteY175" fmla="*/ 4823352 h 6673820"/>
              <a:gd name="connsiteX176" fmla="*/ 8433281 w 11748700"/>
              <a:gd name="connsiteY176" fmla="*/ 4810351 h 6673820"/>
              <a:gd name="connsiteX177" fmla="*/ 8463617 w 11748700"/>
              <a:gd name="connsiteY177" fmla="*/ 4788683 h 6673820"/>
              <a:gd name="connsiteX178" fmla="*/ 8532955 w 11748700"/>
              <a:gd name="connsiteY178" fmla="*/ 4758347 h 6673820"/>
              <a:gd name="connsiteX179" fmla="*/ 8576292 w 11748700"/>
              <a:gd name="connsiteY179" fmla="*/ 4736679 h 6673820"/>
              <a:gd name="connsiteX180" fmla="*/ 8597960 w 11748700"/>
              <a:gd name="connsiteY180" fmla="*/ 4723678 h 6673820"/>
              <a:gd name="connsiteX181" fmla="*/ 8632629 w 11748700"/>
              <a:gd name="connsiteY181" fmla="*/ 4706343 h 6673820"/>
              <a:gd name="connsiteX182" fmla="*/ 8671632 w 11748700"/>
              <a:gd name="connsiteY182" fmla="*/ 4680341 h 6673820"/>
              <a:gd name="connsiteX183" fmla="*/ 8727969 w 11748700"/>
              <a:gd name="connsiteY183" fmla="*/ 4641338 h 6673820"/>
              <a:gd name="connsiteX184" fmla="*/ 8758305 w 11748700"/>
              <a:gd name="connsiteY184" fmla="*/ 4615337 h 6673820"/>
              <a:gd name="connsiteX185" fmla="*/ 8827643 w 11748700"/>
              <a:gd name="connsiteY185" fmla="*/ 4567666 h 6673820"/>
              <a:gd name="connsiteX186" fmla="*/ 8914316 w 11748700"/>
              <a:gd name="connsiteY186" fmla="*/ 4515663 h 6673820"/>
              <a:gd name="connsiteX187" fmla="*/ 8940318 w 11748700"/>
              <a:gd name="connsiteY187" fmla="*/ 4493994 h 6673820"/>
              <a:gd name="connsiteX188" fmla="*/ 8961986 w 11748700"/>
              <a:gd name="connsiteY188" fmla="*/ 4472326 h 6673820"/>
              <a:gd name="connsiteX189" fmla="*/ 9000989 w 11748700"/>
              <a:gd name="connsiteY189" fmla="*/ 4437657 h 6673820"/>
              <a:gd name="connsiteX190" fmla="*/ 9022657 w 11748700"/>
              <a:gd name="connsiteY190" fmla="*/ 4415989 h 6673820"/>
              <a:gd name="connsiteX191" fmla="*/ 9052993 w 11748700"/>
              <a:gd name="connsiteY191" fmla="*/ 4389987 h 6673820"/>
              <a:gd name="connsiteX192" fmla="*/ 9109330 w 11748700"/>
              <a:gd name="connsiteY192" fmla="*/ 4329316 h 6673820"/>
              <a:gd name="connsiteX193" fmla="*/ 9165668 w 11748700"/>
              <a:gd name="connsiteY193" fmla="*/ 4290313 h 6673820"/>
              <a:gd name="connsiteX194" fmla="*/ 9191670 w 11748700"/>
              <a:gd name="connsiteY194" fmla="*/ 4268645 h 6673820"/>
              <a:gd name="connsiteX195" fmla="*/ 9248007 w 11748700"/>
              <a:gd name="connsiteY195" fmla="*/ 4238309 h 6673820"/>
              <a:gd name="connsiteX196" fmla="*/ 9339014 w 11748700"/>
              <a:gd name="connsiteY196" fmla="*/ 4155970 h 6673820"/>
              <a:gd name="connsiteX197" fmla="*/ 9430020 w 11748700"/>
              <a:gd name="connsiteY197" fmla="*/ 4025960 h 6673820"/>
              <a:gd name="connsiteX198" fmla="*/ 9495025 w 11748700"/>
              <a:gd name="connsiteY198" fmla="*/ 3900284 h 6673820"/>
              <a:gd name="connsiteX199" fmla="*/ 9568697 w 11748700"/>
              <a:gd name="connsiteY199" fmla="*/ 3796277 h 6673820"/>
              <a:gd name="connsiteX200" fmla="*/ 9612034 w 11748700"/>
              <a:gd name="connsiteY200" fmla="*/ 3713937 h 6673820"/>
              <a:gd name="connsiteX201" fmla="*/ 9655370 w 11748700"/>
              <a:gd name="connsiteY201" fmla="*/ 3644599 h 6673820"/>
              <a:gd name="connsiteX202" fmla="*/ 9651037 w 11748700"/>
              <a:gd name="connsiteY202" fmla="*/ 3475587 h 6673820"/>
              <a:gd name="connsiteX203" fmla="*/ 9612034 w 11748700"/>
              <a:gd name="connsiteY203" fmla="*/ 3410582 h 6673820"/>
              <a:gd name="connsiteX204" fmla="*/ 9473357 w 11748700"/>
              <a:gd name="connsiteY204" fmla="*/ 3237236 h 6673820"/>
              <a:gd name="connsiteX205" fmla="*/ 9399685 w 11748700"/>
              <a:gd name="connsiteY205" fmla="*/ 3176565 h 6673820"/>
              <a:gd name="connsiteX206" fmla="*/ 9347681 w 11748700"/>
              <a:gd name="connsiteY206" fmla="*/ 3128895 h 6673820"/>
              <a:gd name="connsiteX207" fmla="*/ 9217672 w 11748700"/>
              <a:gd name="connsiteY207" fmla="*/ 3042222 h 6673820"/>
              <a:gd name="connsiteX208" fmla="*/ 9083329 w 11748700"/>
              <a:gd name="connsiteY208" fmla="*/ 2968550 h 6673820"/>
              <a:gd name="connsiteX209" fmla="*/ 8983655 w 11748700"/>
              <a:gd name="connsiteY209" fmla="*/ 2933881 h 6673820"/>
              <a:gd name="connsiteX210" fmla="*/ 8831977 w 11748700"/>
              <a:gd name="connsiteY210" fmla="*/ 2873210 h 6673820"/>
              <a:gd name="connsiteX211" fmla="*/ 8680299 w 11748700"/>
              <a:gd name="connsiteY211" fmla="*/ 2803871 h 6673820"/>
              <a:gd name="connsiteX212" fmla="*/ 8567624 w 11748700"/>
              <a:gd name="connsiteY212" fmla="*/ 2773536 h 6673820"/>
              <a:gd name="connsiteX213" fmla="*/ 8446282 w 11748700"/>
              <a:gd name="connsiteY213" fmla="*/ 2730199 h 6673820"/>
              <a:gd name="connsiteX214" fmla="*/ 8242601 w 11748700"/>
              <a:gd name="connsiteY214" fmla="*/ 2673862 h 6673820"/>
              <a:gd name="connsiteX215" fmla="*/ 7917577 w 11748700"/>
              <a:gd name="connsiteY215" fmla="*/ 2561187 h 6673820"/>
              <a:gd name="connsiteX216" fmla="*/ 7683560 w 11748700"/>
              <a:gd name="connsiteY216" fmla="*/ 2496182 h 6673820"/>
              <a:gd name="connsiteX217" fmla="*/ 7302199 w 11748700"/>
              <a:gd name="connsiteY217" fmla="*/ 2379173 h 6673820"/>
              <a:gd name="connsiteX218" fmla="*/ 6920838 w 11748700"/>
              <a:gd name="connsiteY218" fmla="*/ 2322836 h 6673820"/>
              <a:gd name="connsiteX219" fmla="*/ 6799495 w 11748700"/>
              <a:gd name="connsiteY219" fmla="*/ 2288167 h 6673820"/>
              <a:gd name="connsiteX220" fmla="*/ 6730157 w 11748700"/>
              <a:gd name="connsiteY220" fmla="*/ 2279500 h 6673820"/>
              <a:gd name="connsiteX221" fmla="*/ 6630483 w 11748700"/>
              <a:gd name="connsiteY221" fmla="*/ 2262165 h 6673820"/>
              <a:gd name="connsiteX222" fmla="*/ 6582813 w 11748700"/>
              <a:gd name="connsiteY222" fmla="*/ 2249164 h 6673820"/>
              <a:gd name="connsiteX223" fmla="*/ 6478805 w 11748700"/>
              <a:gd name="connsiteY223" fmla="*/ 2240497 h 6673820"/>
              <a:gd name="connsiteX224" fmla="*/ 5997770 w 11748700"/>
              <a:gd name="connsiteY224" fmla="*/ 2227496 h 6673820"/>
              <a:gd name="connsiteX225" fmla="*/ 5183044 w 11748700"/>
              <a:gd name="connsiteY225" fmla="*/ 2223162 h 6673820"/>
              <a:gd name="connsiteX226" fmla="*/ 4593668 w 11748700"/>
              <a:gd name="connsiteY226" fmla="*/ 2201494 h 6673820"/>
              <a:gd name="connsiteX227" fmla="*/ 4467992 w 11748700"/>
              <a:gd name="connsiteY227" fmla="*/ 2188493 h 6673820"/>
              <a:gd name="connsiteX228" fmla="*/ 4277311 w 11748700"/>
              <a:gd name="connsiteY228" fmla="*/ 2171158 h 6673820"/>
              <a:gd name="connsiteX229" fmla="*/ 4207973 w 11748700"/>
              <a:gd name="connsiteY229" fmla="*/ 2162491 h 6673820"/>
              <a:gd name="connsiteX230" fmla="*/ 4168970 w 11748700"/>
              <a:gd name="connsiteY230" fmla="*/ 2153824 h 6673820"/>
              <a:gd name="connsiteX231" fmla="*/ 3722604 w 11748700"/>
              <a:gd name="connsiteY231" fmla="*/ 2145156 h 6673820"/>
              <a:gd name="connsiteX232" fmla="*/ 3627264 w 11748700"/>
              <a:gd name="connsiteY232" fmla="*/ 2136489 h 6673820"/>
              <a:gd name="connsiteX233" fmla="*/ 3592595 w 11748700"/>
              <a:gd name="connsiteY233" fmla="*/ 2123488 h 6673820"/>
              <a:gd name="connsiteX234" fmla="*/ 3471253 w 11748700"/>
              <a:gd name="connsiteY234" fmla="*/ 2101820 h 6673820"/>
              <a:gd name="connsiteX235" fmla="*/ 3349911 w 11748700"/>
              <a:gd name="connsiteY235" fmla="*/ 2054150 h 6673820"/>
              <a:gd name="connsiteX236" fmla="*/ 3228568 w 11748700"/>
              <a:gd name="connsiteY236" fmla="*/ 2006480 h 6673820"/>
              <a:gd name="connsiteX237" fmla="*/ 3206900 w 11748700"/>
              <a:gd name="connsiteY237" fmla="*/ 1989145 h 6673820"/>
              <a:gd name="connsiteX238" fmla="*/ 3163564 w 11748700"/>
              <a:gd name="connsiteY238" fmla="*/ 1967477 h 6673820"/>
              <a:gd name="connsiteX239" fmla="*/ 3124561 w 11748700"/>
              <a:gd name="connsiteY239" fmla="*/ 1932808 h 6673820"/>
              <a:gd name="connsiteX240" fmla="*/ 3094225 w 11748700"/>
              <a:gd name="connsiteY240" fmla="*/ 1911139 h 6673820"/>
              <a:gd name="connsiteX241" fmla="*/ 3020553 w 11748700"/>
              <a:gd name="connsiteY241" fmla="*/ 1850468 h 6673820"/>
              <a:gd name="connsiteX242" fmla="*/ 2994551 w 11748700"/>
              <a:gd name="connsiteY242" fmla="*/ 1828800 h 6673820"/>
              <a:gd name="connsiteX243" fmla="*/ 2977217 w 11748700"/>
              <a:gd name="connsiteY243" fmla="*/ 1807132 h 6673820"/>
              <a:gd name="connsiteX244" fmla="*/ 2964216 w 11748700"/>
              <a:gd name="connsiteY244" fmla="*/ 1794131 h 6673820"/>
              <a:gd name="connsiteX245" fmla="*/ 2951215 w 11748700"/>
              <a:gd name="connsiteY245" fmla="*/ 1768129 h 6673820"/>
              <a:gd name="connsiteX246" fmla="*/ 2933880 w 11748700"/>
              <a:gd name="connsiteY246" fmla="*/ 1746461 h 6673820"/>
              <a:gd name="connsiteX247" fmla="*/ 2916546 w 11748700"/>
              <a:gd name="connsiteY247" fmla="*/ 1720459 h 6673820"/>
              <a:gd name="connsiteX248" fmla="*/ 2899211 w 11748700"/>
              <a:gd name="connsiteY248" fmla="*/ 1703124 h 6673820"/>
              <a:gd name="connsiteX249" fmla="*/ 2890544 w 11748700"/>
              <a:gd name="connsiteY249" fmla="*/ 1690123 h 6673820"/>
              <a:gd name="connsiteX250" fmla="*/ 2829873 w 11748700"/>
              <a:gd name="connsiteY250" fmla="*/ 1607784 h 6673820"/>
              <a:gd name="connsiteX251" fmla="*/ 2816872 w 11748700"/>
              <a:gd name="connsiteY251" fmla="*/ 1577448 h 6673820"/>
              <a:gd name="connsiteX252" fmla="*/ 2812538 w 11748700"/>
              <a:gd name="connsiteY252" fmla="*/ 1542779 h 6673820"/>
              <a:gd name="connsiteX253" fmla="*/ 2808204 w 11748700"/>
              <a:gd name="connsiteY253" fmla="*/ 1430104 h 6673820"/>
              <a:gd name="connsiteX254" fmla="*/ 2799537 w 11748700"/>
              <a:gd name="connsiteY254" fmla="*/ 1391101 h 6673820"/>
              <a:gd name="connsiteX255" fmla="*/ 2795203 w 11748700"/>
              <a:gd name="connsiteY255" fmla="*/ 1343431 h 6673820"/>
              <a:gd name="connsiteX256" fmla="*/ 2786536 w 11748700"/>
              <a:gd name="connsiteY256" fmla="*/ 1300095 h 6673820"/>
              <a:gd name="connsiteX257" fmla="*/ 2773535 w 11748700"/>
              <a:gd name="connsiteY257" fmla="*/ 1152751 h 6673820"/>
              <a:gd name="connsiteX258" fmla="*/ 2769202 w 11748700"/>
              <a:gd name="connsiteY258" fmla="*/ 1135416 h 6673820"/>
              <a:gd name="connsiteX259" fmla="*/ 2777869 w 11748700"/>
              <a:gd name="connsiteY259" fmla="*/ 996739 h 6673820"/>
              <a:gd name="connsiteX260" fmla="*/ 2786536 w 11748700"/>
              <a:gd name="connsiteY260" fmla="*/ 966404 h 6673820"/>
              <a:gd name="connsiteX261" fmla="*/ 2812538 w 11748700"/>
              <a:gd name="connsiteY261" fmla="*/ 905733 h 6673820"/>
              <a:gd name="connsiteX262" fmla="*/ 2847207 w 11748700"/>
              <a:gd name="connsiteY262" fmla="*/ 862396 h 6673820"/>
              <a:gd name="connsiteX263" fmla="*/ 2864542 w 11748700"/>
              <a:gd name="connsiteY263" fmla="*/ 840728 h 6673820"/>
              <a:gd name="connsiteX264" fmla="*/ 2881876 w 11748700"/>
              <a:gd name="connsiteY264" fmla="*/ 827727 h 6673820"/>
              <a:gd name="connsiteX265" fmla="*/ 2894877 w 11748700"/>
              <a:gd name="connsiteY265" fmla="*/ 819060 h 6673820"/>
              <a:gd name="connsiteX266" fmla="*/ 2912212 w 11748700"/>
              <a:gd name="connsiteY266" fmla="*/ 801725 h 6673820"/>
              <a:gd name="connsiteX267" fmla="*/ 3003219 w 11748700"/>
              <a:gd name="connsiteY267" fmla="*/ 775723 h 6673820"/>
              <a:gd name="connsiteX268" fmla="*/ 3115893 w 11748700"/>
              <a:gd name="connsiteY268" fmla="*/ 749721 h 6673820"/>
              <a:gd name="connsiteX269" fmla="*/ 3137562 w 11748700"/>
              <a:gd name="connsiteY269" fmla="*/ 741054 h 6673820"/>
              <a:gd name="connsiteX270" fmla="*/ 3163564 w 11748700"/>
              <a:gd name="connsiteY270" fmla="*/ 732387 h 6673820"/>
              <a:gd name="connsiteX271" fmla="*/ 3219901 w 11748700"/>
              <a:gd name="connsiteY271" fmla="*/ 702051 h 6673820"/>
              <a:gd name="connsiteX272" fmla="*/ 3237236 w 11748700"/>
              <a:gd name="connsiteY272" fmla="*/ 689050 h 6673820"/>
              <a:gd name="connsiteX273" fmla="*/ 3293573 w 11748700"/>
              <a:gd name="connsiteY273" fmla="*/ 663048 h 6673820"/>
              <a:gd name="connsiteX274" fmla="*/ 3323909 w 11748700"/>
              <a:gd name="connsiteY274" fmla="*/ 650047 h 6673820"/>
              <a:gd name="connsiteX275" fmla="*/ 3362911 w 11748700"/>
              <a:gd name="connsiteY275" fmla="*/ 641380 h 6673820"/>
              <a:gd name="connsiteX276" fmla="*/ 3488587 w 11748700"/>
              <a:gd name="connsiteY276" fmla="*/ 619712 h 6673820"/>
              <a:gd name="connsiteX277" fmla="*/ 3644599 w 11748700"/>
              <a:gd name="connsiteY277" fmla="*/ 598044 h 6673820"/>
              <a:gd name="connsiteX278" fmla="*/ 3731272 w 11748700"/>
              <a:gd name="connsiteY278" fmla="*/ 589376 h 6673820"/>
              <a:gd name="connsiteX279" fmla="*/ 3809277 w 11748700"/>
              <a:gd name="connsiteY279" fmla="*/ 576375 h 6673820"/>
              <a:gd name="connsiteX280" fmla="*/ 3891617 w 11748700"/>
              <a:gd name="connsiteY280" fmla="*/ 567708 h 6673820"/>
              <a:gd name="connsiteX281" fmla="*/ 4359651 w 11748700"/>
              <a:gd name="connsiteY281" fmla="*/ 533039 h 6673820"/>
              <a:gd name="connsiteX282" fmla="*/ 4428989 w 11748700"/>
              <a:gd name="connsiteY282" fmla="*/ 520038 h 6673820"/>
              <a:gd name="connsiteX283" fmla="*/ 4554665 w 11748700"/>
              <a:gd name="connsiteY283" fmla="*/ 507037 h 6673820"/>
              <a:gd name="connsiteX284" fmla="*/ 4654339 w 11748700"/>
              <a:gd name="connsiteY284" fmla="*/ 485369 h 6673820"/>
              <a:gd name="connsiteX285" fmla="*/ 4758347 w 11748700"/>
              <a:gd name="connsiteY285" fmla="*/ 437699 h 6673820"/>
              <a:gd name="connsiteX286" fmla="*/ 4888356 w 11748700"/>
              <a:gd name="connsiteY286" fmla="*/ 416030 h 6673820"/>
              <a:gd name="connsiteX287" fmla="*/ 5105039 w 11748700"/>
              <a:gd name="connsiteY287" fmla="*/ 364027 h 6673820"/>
              <a:gd name="connsiteX288" fmla="*/ 5209046 w 11748700"/>
              <a:gd name="connsiteY288" fmla="*/ 351026 h 6673820"/>
              <a:gd name="connsiteX289" fmla="*/ 5386726 w 11748700"/>
              <a:gd name="connsiteY289" fmla="*/ 329357 h 6673820"/>
              <a:gd name="connsiteX290" fmla="*/ 5560072 w 11748700"/>
              <a:gd name="connsiteY290" fmla="*/ 320690 h 6673820"/>
              <a:gd name="connsiteX291" fmla="*/ 5742085 w 11748700"/>
              <a:gd name="connsiteY291" fmla="*/ 312023 h 6673820"/>
              <a:gd name="connsiteX292" fmla="*/ 5958767 w 11748700"/>
              <a:gd name="connsiteY292" fmla="*/ 307689 h 6673820"/>
              <a:gd name="connsiteX293" fmla="*/ 6114779 w 11748700"/>
              <a:gd name="connsiteY293" fmla="*/ 303355 h 6673820"/>
              <a:gd name="connsiteX294" fmla="*/ 6270790 w 11748700"/>
              <a:gd name="connsiteY294" fmla="*/ 281687 h 6673820"/>
              <a:gd name="connsiteX295" fmla="*/ 6392132 w 11748700"/>
              <a:gd name="connsiteY295" fmla="*/ 268686 h 6673820"/>
              <a:gd name="connsiteX296" fmla="*/ 6695488 w 11748700"/>
              <a:gd name="connsiteY296" fmla="*/ 260019 h 6673820"/>
              <a:gd name="connsiteX297" fmla="*/ 6764826 w 11748700"/>
              <a:gd name="connsiteY297" fmla="*/ 251352 h 6673820"/>
              <a:gd name="connsiteX298" fmla="*/ 6907837 w 11748700"/>
              <a:gd name="connsiteY298" fmla="*/ 238351 h 6673820"/>
              <a:gd name="connsiteX299" fmla="*/ 6959840 w 11748700"/>
              <a:gd name="connsiteY299" fmla="*/ 229683 h 6673820"/>
              <a:gd name="connsiteX300" fmla="*/ 6998843 w 11748700"/>
              <a:gd name="connsiteY300" fmla="*/ 212349 h 6673820"/>
              <a:gd name="connsiteX301" fmla="*/ 7115852 w 11748700"/>
              <a:gd name="connsiteY301" fmla="*/ 199348 h 6673820"/>
              <a:gd name="connsiteX302" fmla="*/ 7159188 w 11748700"/>
              <a:gd name="connsiteY302" fmla="*/ 186347 h 6673820"/>
              <a:gd name="connsiteX303" fmla="*/ 7189524 w 11748700"/>
              <a:gd name="connsiteY303" fmla="*/ 182013 h 6673820"/>
              <a:gd name="connsiteX304" fmla="*/ 7380204 w 11748700"/>
              <a:gd name="connsiteY304" fmla="*/ 173346 h 6673820"/>
              <a:gd name="connsiteX305" fmla="*/ 7440875 w 11748700"/>
              <a:gd name="connsiteY305" fmla="*/ 164679 h 6673820"/>
              <a:gd name="connsiteX306" fmla="*/ 7466877 w 11748700"/>
              <a:gd name="connsiteY306" fmla="*/ 156011 h 6673820"/>
              <a:gd name="connsiteX307" fmla="*/ 7514548 w 11748700"/>
              <a:gd name="connsiteY307" fmla="*/ 143010 h 6673820"/>
              <a:gd name="connsiteX308" fmla="*/ 7527548 w 11748700"/>
              <a:gd name="connsiteY308" fmla="*/ 134343 h 6673820"/>
              <a:gd name="connsiteX309" fmla="*/ 7570885 w 11748700"/>
              <a:gd name="connsiteY309" fmla="*/ 121342 h 6673820"/>
              <a:gd name="connsiteX310" fmla="*/ 7609888 w 11748700"/>
              <a:gd name="connsiteY310" fmla="*/ 104008 h 6673820"/>
              <a:gd name="connsiteX311" fmla="*/ 7726896 w 11748700"/>
              <a:gd name="connsiteY311" fmla="*/ 82339 h 6673820"/>
              <a:gd name="connsiteX312" fmla="*/ 7752898 w 11748700"/>
              <a:gd name="connsiteY312" fmla="*/ 78006 h 6673820"/>
              <a:gd name="connsiteX313" fmla="*/ 7787567 w 11748700"/>
              <a:gd name="connsiteY313" fmla="*/ 73672 h 6673820"/>
              <a:gd name="connsiteX314" fmla="*/ 7804902 w 11748700"/>
              <a:gd name="connsiteY314" fmla="*/ 69338 h 6673820"/>
              <a:gd name="connsiteX315" fmla="*/ 7913243 w 11748700"/>
              <a:gd name="connsiteY315" fmla="*/ 65005 h 6673820"/>
              <a:gd name="connsiteX316" fmla="*/ 8021584 w 11748700"/>
              <a:gd name="connsiteY316" fmla="*/ 47670 h 6673820"/>
              <a:gd name="connsiteX317" fmla="*/ 8064921 w 11748700"/>
              <a:gd name="connsiteY317" fmla="*/ 34669 h 6673820"/>
              <a:gd name="connsiteX318" fmla="*/ 8099590 w 11748700"/>
              <a:gd name="connsiteY318" fmla="*/ 21668 h 6673820"/>
              <a:gd name="connsiteX319" fmla="*/ 8121258 w 11748700"/>
              <a:gd name="connsiteY319" fmla="*/ 13001 h 6673820"/>
              <a:gd name="connsiteX320" fmla="*/ 8134259 w 11748700"/>
              <a:gd name="connsiteY320" fmla="*/ 8667 h 6673820"/>
              <a:gd name="connsiteX321" fmla="*/ 8155928 w 11748700"/>
              <a:gd name="connsiteY321" fmla="*/ 0 h 6673820"/>
              <a:gd name="connsiteX322" fmla="*/ 8216599 w 11748700"/>
              <a:gd name="connsiteY322" fmla="*/ 4334 h 6673820"/>
              <a:gd name="connsiteX323" fmla="*/ 8238267 w 11748700"/>
              <a:gd name="connsiteY323" fmla="*/ 13001 h 6673820"/>
              <a:gd name="connsiteX324" fmla="*/ 8272936 w 11748700"/>
              <a:gd name="connsiteY324" fmla="*/ 17335 h 6673820"/>
              <a:gd name="connsiteX325" fmla="*/ 8303272 w 11748700"/>
              <a:gd name="connsiteY325" fmla="*/ 30336 h 6673820"/>
              <a:gd name="connsiteX326" fmla="*/ 8337941 w 11748700"/>
              <a:gd name="connsiteY326" fmla="*/ 34669 h 6673820"/>
              <a:gd name="connsiteX327" fmla="*/ 8476618 w 11748700"/>
              <a:gd name="connsiteY327" fmla="*/ 43337 h 6673820"/>
              <a:gd name="connsiteX328" fmla="*/ 8576292 w 11748700"/>
              <a:gd name="connsiteY328" fmla="*/ 47670 h 6673820"/>
              <a:gd name="connsiteX329" fmla="*/ 8671632 w 11748700"/>
              <a:gd name="connsiteY329" fmla="*/ 69338 h 6673820"/>
              <a:gd name="connsiteX330" fmla="*/ 8762639 w 11748700"/>
              <a:gd name="connsiteY330" fmla="*/ 78006 h 6673820"/>
              <a:gd name="connsiteX331" fmla="*/ 8892648 w 11748700"/>
              <a:gd name="connsiteY331" fmla="*/ 104008 h 6673820"/>
              <a:gd name="connsiteX332" fmla="*/ 8948985 w 11748700"/>
              <a:gd name="connsiteY332" fmla="*/ 117009 h 6673820"/>
              <a:gd name="connsiteX333" fmla="*/ 9187336 w 11748700"/>
              <a:gd name="connsiteY333" fmla="*/ 156011 h 6673820"/>
              <a:gd name="connsiteX334" fmla="*/ 9282676 w 11748700"/>
              <a:gd name="connsiteY334" fmla="*/ 173346 h 6673820"/>
              <a:gd name="connsiteX335" fmla="*/ 9404019 w 11748700"/>
              <a:gd name="connsiteY335" fmla="*/ 186347 h 6673820"/>
              <a:gd name="connsiteX336" fmla="*/ 9464690 w 11748700"/>
              <a:gd name="connsiteY336" fmla="*/ 195014 h 6673820"/>
              <a:gd name="connsiteX337" fmla="*/ 9698707 w 11748700"/>
              <a:gd name="connsiteY337" fmla="*/ 216683 h 6673820"/>
              <a:gd name="connsiteX338" fmla="*/ 9785380 w 11748700"/>
              <a:gd name="connsiteY338" fmla="*/ 229683 h 6673820"/>
              <a:gd name="connsiteX339" fmla="*/ 9885054 w 11748700"/>
              <a:gd name="connsiteY339" fmla="*/ 251352 h 6673820"/>
              <a:gd name="connsiteX340" fmla="*/ 9958726 w 11748700"/>
              <a:gd name="connsiteY340" fmla="*/ 255685 h 6673820"/>
              <a:gd name="connsiteX341" fmla="*/ 10114737 w 11748700"/>
              <a:gd name="connsiteY341" fmla="*/ 260019 h 6673820"/>
              <a:gd name="connsiteX342" fmla="*/ 10205744 w 11748700"/>
              <a:gd name="connsiteY342" fmla="*/ 273020 h 6673820"/>
              <a:gd name="connsiteX343" fmla="*/ 10357421 w 11748700"/>
              <a:gd name="connsiteY343" fmla="*/ 281687 h 6673820"/>
              <a:gd name="connsiteX344" fmla="*/ 10405092 w 11748700"/>
              <a:gd name="connsiteY344" fmla="*/ 286021 h 6673820"/>
              <a:gd name="connsiteX345" fmla="*/ 10452762 w 11748700"/>
              <a:gd name="connsiteY345" fmla="*/ 299022 h 6673820"/>
              <a:gd name="connsiteX346" fmla="*/ 10483097 w 11748700"/>
              <a:gd name="connsiteY346" fmla="*/ 303355 h 6673820"/>
              <a:gd name="connsiteX347" fmla="*/ 10552436 w 11748700"/>
              <a:gd name="connsiteY347" fmla="*/ 312023 h 6673820"/>
              <a:gd name="connsiteX348" fmla="*/ 10634775 w 11748700"/>
              <a:gd name="connsiteY348" fmla="*/ 333691 h 6673820"/>
              <a:gd name="connsiteX349" fmla="*/ 10717114 w 11748700"/>
              <a:gd name="connsiteY349" fmla="*/ 342358 h 6673820"/>
              <a:gd name="connsiteX350" fmla="*/ 10773452 w 11748700"/>
              <a:gd name="connsiteY350" fmla="*/ 364027 h 6673820"/>
              <a:gd name="connsiteX351" fmla="*/ 10842790 w 11748700"/>
              <a:gd name="connsiteY351" fmla="*/ 385695 h 6673820"/>
              <a:gd name="connsiteX352" fmla="*/ 10903461 w 11748700"/>
              <a:gd name="connsiteY352" fmla="*/ 390028 h 6673820"/>
              <a:gd name="connsiteX353" fmla="*/ 10981467 w 11748700"/>
              <a:gd name="connsiteY353" fmla="*/ 424698 h 6673820"/>
              <a:gd name="connsiteX354" fmla="*/ 11050805 w 11748700"/>
              <a:gd name="connsiteY354" fmla="*/ 442032 h 6673820"/>
              <a:gd name="connsiteX355" fmla="*/ 11133145 w 11748700"/>
              <a:gd name="connsiteY355" fmla="*/ 476701 h 6673820"/>
              <a:gd name="connsiteX356" fmla="*/ 11154813 w 11748700"/>
              <a:gd name="connsiteY356" fmla="*/ 485369 h 6673820"/>
              <a:gd name="connsiteX357" fmla="*/ 11232819 w 11748700"/>
              <a:gd name="connsiteY357" fmla="*/ 533039 h 6673820"/>
              <a:gd name="connsiteX358" fmla="*/ 11258820 w 11748700"/>
              <a:gd name="connsiteY358" fmla="*/ 554707 h 6673820"/>
              <a:gd name="connsiteX359" fmla="*/ 11328159 w 11748700"/>
              <a:gd name="connsiteY359" fmla="*/ 645714 h 6673820"/>
              <a:gd name="connsiteX360" fmla="*/ 11371495 w 11748700"/>
              <a:gd name="connsiteY360" fmla="*/ 754055 h 6673820"/>
              <a:gd name="connsiteX361" fmla="*/ 11397497 w 11748700"/>
              <a:gd name="connsiteY361" fmla="*/ 806059 h 6673820"/>
              <a:gd name="connsiteX362" fmla="*/ 11427833 w 11748700"/>
              <a:gd name="connsiteY362" fmla="*/ 931735 h 6673820"/>
              <a:gd name="connsiteX363" fmla="*/ 11458168 w 11748700"/>
              <a:gd name="connsiteY363" fmla="*/ 1014074 h 6673820"/>
              <a:gd name="connsiteX364" fmla="*/ 11462502 w 11748700"/>
              <a:gd name="connsiteY364" fmla="*/ 1087746 h 6673820"/>
              <a:gd name="connsiteX365" fmla="*/ 11475503 w 11748700"/>
              <a:gd name="connsiteY365" fmla="*/ 1126749 h 6673820"/>
              <a:gd name="connsiteX366" fmla="*/ 11488504 w 11748700"/>
              <a:gd name="connsiteY366" fmla="*/ 1330430 h 6673820"/>
              <a:gd name="connsiteX367" fmla="*/ 11523173 w 11748700"/>
              <a:gd name="connsiteY367" fmla="*/ 1677122 h 6673820"/>
              <a:gd name="connsiteX368" fmla="*/ 11518839 w 11748700"/>
              <a:gd name="connsiteY368" fmla="*/ 1954476 h 6673820"/>
              <a:gd name="connsiteX369" fmla="*/ 11510172 w 11748700"/>
              <a:gd name="connsiteY369" fmla="*/ 2084485 h 6673820"/>
              <a:gd name="connsiteX370" fmla="*/ 11518839 w 11748700"/>
              <a:gd name="connsiteY370" fmla="*/ 2283833 h 6673820"/>
              <a:gd name="connsiteX371" fmla="*/ 11583844 w 11748700"/>
              <a:gd name="connsiteY371" fmla="*/ 2379173 h 6673820"/>
              <a:gd name="connsiteX372" fmla="*/ 11605512 w 11748700"/>
              <a:gd name="connsiteY372" fmla="*/ 2439845 h 6673820"/>
              <a:gd name="connsiteX373" fmla="*/ 11609846 w 11748700"/>
              <a:gd name="connsiteY373" fmla="*/ 2487515 h 6673820"/>
              <a:gd name="connsiteX374" fmla="*/ 11622847 w 11748700"/>
              <a:gd name="connsiteY374" fmla="*/ 2556853 h 6673820"/>
              <a:gd name="connsiteX375" fmla="*/ 11618513 w 11748700"/>
              <a:gd name="connsiteY375" fmla="*/ 2786537 h 6673820"/>
              <a:gd name="connsiteX376" fmla="*/ 11614180 w 11748700"/>
              <a:gd name="connsiteY376" fmla="*/ 3089892 h 6673820"/>
              <a:gd name="connsiteX377" fmla="*/ 11596845 w 11748700"/>
              <a:gd name="connsiteY377" fmla="*/ 3211234 h 6673820"/>
              <a:gd name="connsiteX378" fmla="*/ 11583844 w 11748700"/>
              <a:gd name="connsiteY378" fmla="*/ 3328243 h 6673820"/>
              <a:gd name="connsiteX379" fmla="*/ 11575177 w 11748700"/>
              <a:gd name="connsiteY379" fmla="*/ 3423583 h 6673820"/>
              <a:gd name="connsiteX380" fmla="*/ 11562176 w 11748700"/>
              <a:gd name="connsiteY380" fmla="*/ 3666267 h 6673820"/>
              <a:gd name="connsiteX381" fmla="*/ 11575177 w 11748700"/>
              <a:gd name="connsiteY381" fmla="*/ 4025960 h 6673820"/>
              <a:gd name="connsiteX382" fmla="*/ 11592511 w 11748700"/>
              <a:gd name="connsiteY382" fmla="*/ 4108300 h 6673820"/>
              <a:gd name="connsiteX383" fmla="*/ 11631514 w 11748700"/>
              <a:gd name="connsiteY383" fmla="*/ 4333649 h 6673820"/>
              <a:gd name="connsiteX384" fmla="*/ 11653183 w 11748700"/>
              <a:gd name="connsiteY384" fmla="*/ 4411655 h 6673820"/>
              <a:gd name="connsiteX385" fmla="*/ 11666184 w 11748700"/>
              <a:gd name="connsiteY385" fmla="*/ 4498328 h 6673820"/>
              <a:gd name="connsiteX386" fmla="*/ 11674851 w 11748700"/>
              <a:gd name="connsiteY386" fmla="*/ 4541664 h 6673820"/>
              <a:gd name="connsiteX387" fmla="*/ 11687852 w 11748700"/>
              <a:gd name="connsiteY387" fmla="*/ 4658673 h 6673820"/>
              <a:gd name="connsiteX388" fmla="*/ 11692185 w 11748700"/>
              <a:gd name="connsiteY388" fmla="*/ 4715010 h 6673820"/>
              <a:gd name="connsiteX389" fmla="*/ 11700853 w 11748700"/>
              <a:gd name="connsiteY389" fmla="*/ 4771348 h 6673820"/>
              <a:gd name="connsiteX390" fmla="*/ 11709520 w 11748700"/>
              <a:gd name="connsiteY390" fmla="*/ 4923026 h 6673820"/>
              <a:gd name="connsiteX391" fmla="*/ 11718187 w 11748700"/>
              <a:gd name="connsiteY391" fmla="*/ 4983697 h 6673820"/>
              <a:gd name="connsiteX392" fmla="*/ 11726855 w 11748700"/>
              <a:gd name="connsiteY392" fmla="*/ 5079037 h 6673820"/>
              <a:gd name="connsiteX393" fmla="*/ 11731188 w 11748700"/>
              <a:gd name="connsiteY393" fmla="*/ 5105039 h 6673820"/>
              <a:gd name="connsiteX394" fmla="*/ 11744189 w 11748700"/>
              <a:gd name="connsiteY394" fmla="*/ 5230715 h 6673820"/>
              <a:gd name="connsiteX395" fmla="*/ 11726855 w 11748700"/>
              <a:gd name="connsiteY395" fmla="*/ 5690082 h 6673820"/>
              <a:gd name="connsiteX396" fmla="*/ 11687852 w 11748700"/>
              <a:gd name="connsiteY396" fmla="*/ 5785422 h 6673820"/>
              <a:gd name="connsiteX397" fmla="*/ 11670517 w 11748700"/>
              <a:gd name="connsiteY397" fmla="*/ 5815757 h 6673820"/>
              <a:gd name="connsiteX398" fmla="*/ 11601179 w 11748700"/>
              <a:gd name="connsiteY398" fmla="*/ 5859094 h 6673820"/>
              <a:gd name="connsiteX399" fmla="*/ 11458168 w 11748700"/>
              <a:gd name="connsiteY399" fmla="*/ 5919765 h 6673820"/>
              <a:gd name="connsiteX400" fmla="*/ 11401831 w 11748700"/>
              <a:gd name="connsiteY400" fmla="*/ 5963101 h 6673820"/>
              <a:gd name="connsiteX401" fmla="*/ 11297823 w 11748700"/>
              <a:gd name="connsiteY401" fmla="*/ 6032440 h 6673820"/>
              <a:gd name="connsiteX402" fmla="*/ 11258820 w 11748700"/>
              <a:gd name="connsiteY402" fmla="*/ 6075776 h 6673820"/>
              <a:gd name="connsiteX403" fmla="*/ 11198149 w 11748700"/>
              <a:gd name="connsiteY403" fmla="*/ 6123446 h 6673820"/>
              <a:gd name="connsiteX404" fmla="*/ 11098475 w 11748700"/>
              <a:gd name="connsiteY404" fmla="*/ 6210119 h 6673820"/>
              <a:gd name="connsiteX405" fmla="*/ 10942464 w 11748700"/>
              <a:gd name="connsiteY405" fmla="*/ 6327128 h 6673820"/>
              <a:gd name="connsiteX406" fmla="*/ 10634775 w 11748700"/>
              <a:gd name="connsiteY406" fmla="*/ 6461471 h 6673820"/>
              <a:gd name="connsiteX407" fmla="*/ 10461429 w 11748700"/>
              <a:gd name="connsiteY407" fmla="*/ 6478806 h 6673820"/>
              <a:gd name="connsiteX408" fmla="*/ 10041065 w 11748700"/>
              <a:gd name="connsiteY408" fmla="*/ 6487473 h 6673820"/>
              <a:gd name="connsiteX409" fmla="*/ 9967393 w 11748700"/>
              <a:gd name="connsiteY409" fmla="*/ 6491807 h 6673820"/>
              <a:gd name="connsiteX410" fmla="*/ 9885054 w 11748700"/>
              <a:gd name="connsiteY410" fmla="*/ 6509141 h 6673820"/>
              <a:gd name="connsiteX411" fmla="*/ 9798381 w 11748700"/>
              <a:gd name="connsiteY411" fmla="*/ 6522142 h 6673820"/>
              <a:gd name="connsiteX412" fmla="*/ 9681372 w 11748700"/>
              <a:gd name="connsiteY412" fmla="*/ 6548144 h 6673820"/>
              <a:gd name="connsiteX413" fmla="*/ 9486358 w 11748700"/>
              <a:gd name="connsiteY413" fmla="*/ 6574146 h 6673820"/>
              <a:gd name="connsiteX414" fmla="*/ 9278343 w 11748700"/>
              <a:gd name="connsiteY414" fmla="*/ 6613149 h 6673820"/>
              <a:gd name="connsiteX415" fmla="*/ 9209004 w 11748700"/>
              <a:gd name="connsiteY415" fmla="*/ 6630483 h 6673820"/>
              <a:gd name="connsiteX416" fmla="*/ 8775639 w 11748700"/>
              <a:gd name="connsiteY416" fmla="*/ 6647818 h 6673820"/>
              <a:gd name="connsiteX417" fmla="*/ 8463617 w 11748700"/>
              <a:gd name="connsiteY417" fmla="*/ 6656485 h 6673820"/>
              <a:gd name="connsiteX418" fmla="*/ 8368276 w 11748700"/>
              <a:gd name="connsiteY418" fmla="*/ 6660819 h 6673820"/>
              <a:gd name="connsiteX419" fmla="*/ 8216599 w 11748700"/>
              <a:gd name="connsiteY419" fmla="*/ 6665153 h 6673820"/>
              <a:gd name="connsiteX420" fmla="*/ 7848239 w 11748700"/>
              <a:gd name="connsiteY420" fmla="*/ 6656485 h 6673820"/>
              <a:gd name="connsiteX421" fmla="*/ 7800568 w 11748700"/>
              <a:gd name="connsiteY421" fmla="*/ 6652152 h 6673820"/>
              <a:gd name="connsiteX422" fmla="*/ 7748565 w 11748700"/>
              <a:gd name="connsiteY422" fmla="*/ 6643484 h 6673820"/>
              <a:gd name="connsiteX423" fmla="*/ 7614221 w 11748700"/>
              <a:gd name="connsiteY423" fmla="*/ 6634817 h 6673820"/>
              <a:gd name="connsiteX424" fmla="*/ 7432208 w 11748700"/>
              <a:gd name="connsiteY424" fmla="*/ 6600148 h 6673820"/>
              <a:gd name="connsiteX425" fmla="*/ 7319533 w 11748700"/>
              <a:gd name="connsiteY425" fmla="*/ 6574146 h 6673820"/>
              <a:gd name="connsiteX426" fmla="*/ 7276197 w 11748700"/>
              <a:gd name="connsiteY426" fmla="*/ 6569812 h 6673820"/>
              <a:gd name="connsiteX427" fmla="*/ 7011844 w 11748700"/>
              <a:gd name="connsiteY427" fmla="*/ 6548144 h 6673820"/>
              <a:gd name="connsiteX428" fmla="*/ 6925171 w 11748700"/>
              <a:gd name="connsiteY428" fmla="*/ 6565479 h 6673820"/>
              <a:gd name="connsiteX429" fmla="*/ 6912170 w 11748700"/>
              <a:gd name="connsiteY429" fmla="*/ 6569812 h 6673820"/>
              <a:gd name="connsiteX430" fmla="*/ 6890502 w 11748700"/>
              <a:gd name="connsiteY430" fmla="*/ 6582813 h 6673820"/>
              <a:gd name="connsiteX431" fmla="*/ 6795162 w 11748700"/>
              <a:gd name="connsiteY431" fmla="*/ 6634817 h 6673820"/>
              <a:gd name="connsiteX432" fmla="*/ 6691154 w 11748700"/>
              <a:gd name="connsiteY432" fmla="*/ 6643484 h 6673820"/>
              <a:gd name="connsiteX433" fmla="*/ 6617482 w 11748700"/>
              <a:gd name="connsiteY433" fmla="*/ 6656485 h 6673820"/>
              <a:gd name="connsiteX434" fmla="*/ 6582813 w 11748700"/>
              <a:gd name="connsiteY434" fmla="*/ 6665153 h 6673820"/>
              <a:gd name="connsiteX435" fmla="*/ 6548144 w 11748700"/>
              <a:gd name="connsiteY435" fmla="*/ 6669486 h 6673820"/>
              <a:gd name="connsiteX436" fmla="*/ 6517808 w 11748700"/>
              <a:gd name="connsiteY436" fmla="*/ 6673820 h 6673820"/>
              <a:gd name="connsiteX437" fmla="*/ 6015105 w 11748700"/>
              <a:gd name="connsiteY437" fmla="*/ 6669486 h 6673820"/>
              <a:gd name="connsiteX438" fmla="*/ 5915431 w 11748700"/>
              <a:gd name="connsiteY438" fmla="*/ 6647818 h 6673820"/>
              <a:gd name="connsiteX439" fmla="*/ 5538403 w 11748700"/>
              <a:gd name="connsiteY439" fmla="*/ 6652152 h 6673820"/>
              <a:gd name="connsiteX440" fmla="*/ 5196045 w 11748700"/>
              <a:gd name="connsiteY440" fmla="*/ 6634817 h 6673820"/>
              <a:gd name="connsiteX441" fmla="*/ 4489660 w 11748700"/>
              <a:gd name="connsiteY441" fmla="*/ 6608815 h 6673820"/>
              <a:gd name="connsiteX442" fmla="*/ 4311981 w 11748700"/>
              <a:gd name="connsiteY442" fmla="*/ 6582813 h 6673820"/>
              <a:gd name="connsiteX443" fmla="*/ 4090965 w 11748700"/>
              <a:gd name="connsiteY443" fmla="*/ 6552478 h 6673820"/>
              <a:gd name="connsiteX444" fmla="*/ 3999958 w 11748700"/>
              <a:gd name="connsiteY444" fmla="*/ 6513475 h 6673820"/>
              <a:gd name="connsiteX445" fmla="*/ 3666267 w 11748700"/>
              <a:gd name="connsiteY445" fmla="*/ 6448470 h 6673820"/>
              <a:gd name="connsiteX446" fmla="*/ 3588261 w 11748700"/>
              <a:gd name="connsiteY446" fmla="*/ 6439803 h 6673820"/>
              <a:gd name="connsiteX447" fmla="*/ 3336910 w 11748700"/>
              <a:gd name="connsiteY447" fmla="*/ 6405134 h 6673820"/>
              <a:gd name="connsiteX448" fmla="*/ 3003219 w 11748700"/>
              <a:gd name="connsiteY448" fmla="*/ 6340129 h 6673820"/>
              <a:gd name="connsiteX449" fmla="*/ 2825539 w 11748700"/>
              <a:gd name="connsiteY449" fmla="*/ 6309793 h 6673820"/>
              <a:gd name="connsiteX450" fmla="*/ 2678195 w 11748700"/>
              <a:gd name="connsiteY450" fmla="*/ 6288125 h 6673820"/>
              <a:gd name="connsiteX451" fmla="*/ 2500515 w 11748700"/>
              <a:gd name="connsiteY451" fmla="*/ 6305460 h 6673820"/>
              <a:gd name="connsiteX452" fmla="*/ 2439844 w 11748700"/>
              <a:gd name="connsiteY452" fmla="*/ 6314127 h 6673820"/>
              <a:gd name="connsiteX453" fmla="*/ 2244830 w 11748700"/>
              <a:gd name="connsiteY453" fmla="*/ 6361797 h 6673820"/>
              <a:gd name="connsiteX454" fmla="*/ 2088819 w 11748700"/>
              <a:gd name="connsiteY454" fmla="*/ 6383465 h 6673820"/>
              <a:gd name="connsiteX455" fmla="*/ 2015147 w 11748700"/>
              <a:gd name="connsiteY455" fmla="*/ 6400800 h 6673820"/>
              <a:gd name="connsiteX456" fmla="*/ 1950142 w 11748700"/>
              <a:gd name="connsiteY456" fmla="*/ 6409467 h 6673820"/>
              <a:gd name="connsiteX457" fmla="*/ 1815799 w 11748700"/>
              <a:gd name="connsiteY457" fmla="*/ 6444137 h 6673820"/>
              <a:gd name="connsiteX458" fmla="*/ 1681456 w 11748700"/>
              <a:gd name="connsiteY458" fmla="*/ 6452804 h 6673820"/>
              <a:gd name="connsiteX459" fmla="*/ 1473440 w 11748700"/>
              <a:gd name="connsiteY459" fmla="*/ 6431136 h 6673820"/>
              <a:gd name="connsiteX460" fmla="*/ 1369433 w 11748700"/>
              <a:gd name="connsiteY460" fmla="*/ 6418135 h 6673820"/>
              <a:gd name="connsiteX461" fmla="*/ 1287093 w 11748700"/>
              <a:gd name="connsiteY461" fmla="*/ 6405134 h 6673820"/>
              <a:gd name="connsiteX462" fmla="*/ 1239423 w 11748700"/>
              <a:gd name="connsiteY462" fmla="*/ 6396466 h 6673820"/>
              <a:gd name="connsiteX463" fmla="*/ 1165751 w 11748700"/>
              <a:gd name="connsiteY463" fmla="*/ 6370464 h 6673820"/>
              <a:gd name="connsiteX464" fmla="*/ 1053076 w 11748700"/>
              <a:gd name="connsiteY464" fmla="*/ 6335795 h 6673820"/>
              <a:gd name="connsiteX465" fmla="*/ 892731 w 11748700"/>
              <a:gd name="connsiteY465" fmla="*/ 6244789 h 6673820"/>
              <a:gd name="connsiteX466" fmla="*/ 858062 w 11748700"/>
              <a:gd name="connsiteY466" fmla="*/ 6218787 h 6673820"/>
              <a:gd name="connsiteX467" fmla="*/ 775723 w 11748700"/>
              <a:gd name="connsiteY467" fmla="*/ 6149448 h 6673820"/>
              <a:gd name="connsiteX468" fmla="*/ 719385 w 11748700"/>
              <a:gd name="connsiteY468" fmla="*/ 6023773 h 6673820"/>
              <a:gd name="connsiteX469" fmla="*/ 654381 w 11748700"/>
              <a:gd name="connsiteY469" fmla="*/ 5950101 h 6673820"/>
              <a:gd name="connsiteX470" fmla="*/ 628379 w 11748700"/>
              <a:gd name="connsiteY470" fmla="*/ 5893763 h 6673820"/>
              <a:gd name="connsiteX471" fmla="*/ 576375 w 11748700"/>
              <a:gd name="connsiteY471" fmla="*/ 5802756 h 6673820"/>
              <a:gd name="connsiteX472" fmla="*/ 489702 w 11748700"/>
              <a:gd name="connsiteY472" fmla="*/ 5620743 h 6673820"/>
              <a:gd name="connsiteX473" fmla="*/ 476701 w 11748700"/>
              <a:gd name="connsiteY473" fmla="*/ 5551405 h 6673820"/>
              <a:gd name="connsiteX474" fmla="*/ 372693 w 11748700"/>
              <a:gd name="connsiteY474" fmla="*/ 5317388 h 6673820"/>
              <a:gd name="connsiteX475" fmla="*/ 359693 w 11748700"/>
              <a:gd name="connsiteY475" fmla="*/ 5269718 h 6673820"/>
              <a:gd name="connsiteX476" fmla="*/ 329357 w 11748700"/>
              <a:gd name="connsiteY476" fmla="*/ 5183045 h 6673820"/>
              <a:gd name="connsiteX477" fmla="*/ 281687 w 11748700"/>
              <a:gd name="connsiteY477" fmla="*/ 5083371 h 6673820"/>
              <a:gd name="connsiteX478" fmla="*/ 251351 w 11748700"/>
              <a:gd name="connsiteY478" fmla="*/ 5009699 h 6673820"/>
              <a:gd name="connsiteX479" fmla="*/ 238350 w 11748700"/>
              <a:gd name="connsiteY479" fmla="*/ 4970696 h 6673820"/>
              <a:gd name="connsiteX480" fmla="*/ 212348 w 11748700"/>
              <a:gd name="connsiteY480" fmla="*/ 4936027 h 6673820"/>
              <a:gd name="connsiteX481" fmla="*/ 177679 w 11748700"/>
              <a:gd name="connsiteY481" fmla="*/ 4849354 h 6673820"/>
              <a:gd name="connsiteX482" fmla="*/ 125675 w 11748700"/>
              <a:gd name="connsiteY482" fmla="*/ 4745346 h 6673820"/>
              <a:gd name="connsiteX483" fmla="*/ 99674 w 11748700"/>
              <a:gd name="connsiteY483" fmla="*/ 4654339 h 6673820"/>
              <a:gd name="connsiteX484" fmla="*/ 73672 w 11748700"/>
              <a:gd name="connsiteY484" fmla="*/ 4602336 h 6673820"/>
              <a:gd name="connsiteX485" fmla="*/ 69338 w 11748700"/>
              <a:gd name="connsiteY485" fmla="*/ 4580667 h 6673820"/>
              <a:gd name="connsiteX486" fmla="*/ 47670 w 11748700"/>
              <a:gd name="connsiteY486" fmla="*/ 4537331 h 6673820"/>
              <a:gd name="connsiteX487" fmla="*/ 39002 w 11748700"/>
              <a:gd name="connsiteY487" fmla="*/ 4515663 h 6673820"/>
              <a:gd name="connsiteX488" fmla="*/ 34669 w 11748700"/>
              <a:gd name="connsiteY488" fmla="*/ 4493994 h 6673820"/>
              <a:gd name="connsiteX489" fmla="*/ 30335 w 11748700"/>
              <a:gd name="connsiteY489" fmla="*/ 4450658 h 6673820"/>
              <a:gd name="connsiteX490" fmla="*/ 21668 w 11748700"/>
              <a:gd name="connsiteY490" fmla="*/ 4428990 h 6673820"/>
              <a:gd name="connsiteX491" fmla="*/ 13001 w 11748700"/>
              <a:gd name="connsiteY491" fmla="*/ 4359651 h 6673820"/>
              <a:gd name="connsiteX492" fmla="*/ 0 w 11748700"/>
              <a:gd name="connsiteY492" fmla="*/ 4238309 h 6673820"/>
              <a:gd name="connsiteX493" fmla="*/ 4333 w 11748700"/>
              <a:gd name="connsiteY493" fmla="*/ 4025960 h 6673820"/>
              <a:gd name="connsiteX494" fmla="*/ 13001 w 11748700"/>
              <a:gd name="connsiteY494" fmla="*/ 3999958 h 6673820"/>
              <a:gd name="connsiteX495" fmla="*/ 17334 w 11748700"/>
              <a:gd name="connsiteY495" fmla="*/ 3973956 h 6673820"/>
              <a:gd name="connsiteX496" fmla="*/ 26002 w 11748700"/>
              <a:gd name="connsiteY496" fmla="*/ 3930620 h 6673820"/>
              <a:gd name="connsiteX497" fmla="*/ 34669 w 11748700"/>
              <a:gd name="connsiteY497" fmla="*/ 3878616 h 6673820"/>
              <a:gd name="connsiteX498" fmla="*/ 43336 w 11748700"/>
              <a:gd name="connsiteY498" fmla="*/ 3861282 h 6673820"/>
              <a:gd name="connsiteX499" fmla="*/ 47670 w 11748700"/>
              <a:gd name="connsiteY499" fmla="*/ 3843947 h 6673820"/>
              <a:gd name="connsiteX500" fmla="*/ 56337 w 11748700"/>
              <a:gd name="connsiteY500" fmla="*/ 3826612 h 6673820"/>
              <a:gd name="connsiteX501" fmla="*/ 69338 w 11748700"/>
              <a:gd name="connsiteY501" fmla="*/ 3787610 h 6673820"/>
              <a:gd name="connsiteX502" fmla="*/ 78005 w 11748700"/>
              <a:gd name="connsiteY502" fmla="*/ 3770275 h 6673820"/>
              <a:gd name="connsiteX503" fmla="*/ 95340 w 11748700"/>
              <a:gd name="connsiteY503" fmla="*/ 3718271 h 6673820"/>
              <a:gd name="connsiteX504" fmla="*/ 104007 w 11748700"/>
              <a:gd name="connsiteY504" fmla="*/ 3696603 h 6673820"/>
              <a:gd name="connsiteX505" fmla="*/ 151677 w 11748700"/>
              <a:gd name="connsiteY505" fmla="*/ 3657600 h 6673820"/>
              <a:gd name="connsiteX506" fmla="*/ 294688 w 11748700"/>
              <a:gd name="connsiteY506" fmla="*/ 3661934 h 6673820"/>
              <a:gd name="connsiteX507" fmla="*/ 359693 w 11748700"/>
              <a:gd name="connsiteY507" fmla="*/ 3692269 h 6673820"/>
              <a:gd name="connsiteX508" fmla="*/ 377027 w 11748700"/>
              <a:gd name="connsiteY508" fmla="*/ 3709604 h 6673820"/>
              <a:gd name="connsiteX509" fmla="*/ 437698 w 11748700"/>
              <a:gd name="connsiteY509" fmla="*/ 3726938 h 6673820"/>
              <a:gd name="connsiteX510" fmla="*/ 446366 w 11748700"/>
              <a:gd name="connsiteY510" fmla="*/ 3731272 h 6673820"/>
              <a:gd name="connsiteX511" fmla="*/ 437698 w 11748700"/>
              <a:gd name="connsiteY511" fmla="*/ 3765941 h 6673820"/>
              <a:gd name="connsiteX0" fmla="*/ 212348 w 11748700"/>
              <a:gd name="connsiteY0" fmla="*/ 2643526 h 6673820"/>
              <a:gd name="connsiteX1" fmla="*/ 251351 w 11748700"/>
              <a:gd name="connsiteY1" fmla="*/ 2790870 h 6673820"/>
              <a:gd name="connsiteX2" fmla="*/ 290354 w 11748700"/>
              <a:gd name="connsiteY2" fmla="*/ 2916546 h 6673820"/>
              <a:gd name="connsiteX3" fmla="*/ 325023 w 11748700"/>
              <a:gd name="connsiteY3" fmla="*/ 3089892 h 6673820"/>
              <a:gd name="connsiteX4" fmla="*/ 338024 w 11748700"/>
              <a:gd name="connsiteY4" fmla="*/ 3193900 h 6673820"/>
              <a:gd name="connsiteX5" fmla="*/ 346692 w 11748700"/>
              <a:gd name="connsiteY5" fmla="*/ 3609930 h 6673820"/>
              <a:gd name="connsiteX6" fmla="*/ 507037 w 11748700"/>
              <a:gd name="connsiteY6" fmla="*/ 3861282 h 6673820"/>
              <a:gd name="connsiteX7" fmla="*/ 615378 w 11748700"/>
              <a:gd name="connsiteY7" fmla="*/ 4008626 h 6673820"/>
              <a:gd name="connsiteX8" fmla="*/ 710718 w 11748700"/>
              <a:gd name="connsiteY8" fmla="*/ 4164637 h 6673820"/>
              <a:gd name="connsiteX9" fmla="*/ 992405 w 11748700"/>
              <a:gd name="connsiteY9" fmla="*/ 4428990 h 6673820"/>
              <a:gd name="connsiteX10" fmla="*/ 1044409 w 11748700"/>
              <a:gd name="connsiteY10" fmla="*/ 4524330 h 6673820"/>
              <a:gd name="connsiteX11" fmla="*/ 1174419 w 11748700"/>
              <a:gd name="connsiteY11" fmla="*/ 4684675 h 6673820"/>
              <a:gd name="connsiteX12" fmla="*/ 1235090 w 11748700"/>
              <a:gd name="connsiteY12" fmla="*/ 4741012 h 6673820"/>
              <a:gd name="connsiteX13" fmla="*/ 1547112 w 11748700"/>
              <a:gd name="connsiteY13" fmla="*/ 4901357 h 6673820"/>
              <a:gd name="connsiteX14" fmla="*/ 1607784 w 11748700"/>
              <a:gd name="connsiteY14" fmla="*/ 4936027 h 6673820"/>
              <a:gd name="connsiteX15" fmla="*/ 1711791 w 11748700"/>
              <a:gd name="connsiteY15" fmla="*/ 4949028 h 6673820"/>
              <a:gd name="connsiteX16" fmla="*/ 1820132 w 11748700"/>
              <a:gd name="connsiteY16" fmla="*/ 4966362 h 6673820"/>
              <a:gd name="connsiteX17" fmla="*/ 2049816 w 11748700"/>
              <a:gd name="connsiteY17" fmla="*/ 4996698 h 6673820"/>
              <a:gd name="connsiteX18" fmla="*/ 2153823 w 11748700"/>
              <a:gd name="connsiteY18" fmla="*/ 5018366 h 6673820"/>
              <a:gd name="connsiteX19" fmla="*/ 2218828 w 11748700"/>
              <a:gd name="connsiteY19" fmla="*/ 5027033 h 6673820"/>
              <a:gd name="connsiteX20" fmla="*/ 2331503 w 11748700"/>
              <a:gd name="connsiteY20" fmla="*/ 5040034 h 6673820"/>
              <a:gd name="connsiteX21" fmla="*/ 2444178 w 11748700"/>
              <a:gd name="connsiteY21" fmla="*/ 5057369 h 6673820"/>
              <a:gd name="connsiteX22" fmla="*/ 2587188 w 11748700"/>
              <a:gd name="connsiteY22" fmla="*/ 5083371 h 6673820"/>
              <a:gd name="connsiteX23" fmla="*/ 2643526 w 11748700"/>
              <a:gd name="connsiteY23" fmla="*/ 5092038 h 6673820"/>
              <a:gd name="connsiteX24" fmla="*/ 2730199 w 11748700"/>
              <a:gd name="connsiteY24" fmla="*/ 5096372 h 6673820"/>
              <a:gd name="connsiteX25" fmla="*/ 2786536 w 11748700"/>
              <a:gd name="connsiteY25" fmla="*/ 5105039 h 6673820"/>
              <a:gd name="connsiteX26" fmla="*/ 2916546 w 11748700"/>
              <a:gd name="connsiteY26" fmla="*/ 5092038 h 6673820"/>
              <a:gd name="connsiteX27" fmla="*/ 2977217 w 11748700"/>
              <a:gd name="connsiteY27" fmla="*/ 5070370 h 6673820"/>
              <a:gd name="connsiteX28" fmla="*/ 3033554 w 11748700"/>
              <a:gd name="connsiteY28" fmla="*/ 5057369 h 6673820"/>
              <a:gd name="connsiteX29" fmla="*/ 3115893 w 11748700"/>
              <a:gd name="connsiteY29" fmla="*/ 5048701 h 6673820"/>
              <a:gd name="connsiteX30" fmla="*/ 3250237 w 11748700"/>
              <a:gd name="connsiteY30" fmla="*/ 5044368 h 6673820"/>
              <a:gd name="connsiteX31" fmla="*/ 3367245 w 11748700"/>
              <a:gd name="connsiteY31" fmla="*/ 5031367 h 6673820"/>
              <a:gd name="connsiteX32" fmla="*/ 3614263 w 11748700"/>
              <a:gd name="connsiteY32" fmla="*/ 5022700 h 6673820"/>
              <a:gd name="connsiteX33" fmla="*/ 3822278 w 11748700"/>
              <a:gd name="connsiteY33" fmla="*/ 5027033 h 6673820"/>
              <a:gd name="connsiteX34" fmla="*/ 3891617 w 11748700"/>
              <a:gd name="connsiteY34" fmla="*/ 5035701 h 6673820"/>
              <a:gd name="connsiteX35" fmla="*/ 4004292 w 11748700"/>
              <a:gd name="connsiteY35" fmla="*/ 5040034 h 6673820"/>
              <a:gd name="connsiteX36" fmla="*/ 4064963 w 11748700"/>
              <a:gd name="connsiteY36" fmla="*/ 5057369 h 6673820"/>
              <a:gd name="connsiteX37" fmla="*/ 4108299 w 11748700"/>
              <a:gd name="connsiteY37" fmla="*/ 5083371 h 6673820"/>
              <a:gd name="connsiteX38" fmla="*/ 4177638 w 11748700"/>
              <a:gd name="connsiteY38" fmla="*/ 5126707 h 6673820"/>
              <a:gd name="connsiteX39" fmla="*/ 4220974 w 11748700"/>
              <a:gd name="connsiteY39" fmla="*/ 5178711 h 6673820"/>
              <a:gd name="connsiteX40" fmla="*/ 4259977 w 11748700"/>
              <a:gd name="connsiteY40" fmla="*/ 5217714 h 6673820"/>
              <a:gd name="connsiteX41" fmla="*/ 4268644 w 11748700"/>
              <a:gd name="connsiteY41" fmla="*/ 5239382 h 6673820"/>
              <a:gd name="connsiteX42" fmla="*/ 4294646 w 11748700"/>
              <a:gd name="connsiteY42" fmla="*/ 5287052 h 6673820"/>
              <a:gd name="connsiteX43" fmla="*/ 4333649 w 11748700"/>
              <a:gd name="connsiteY43" fmla="*/ 5330389 h 6673820"/>
              <a:gd name="connsiteX44" fmla="*/ 4355317 w 11748700"/>
              <a:gd name="connsiteY44" fmla="*/ 5369392 h 6673820"/>
              <a:gd name="connsiteX45" fmla="*/ 4381319 w 11748700"/>
              <a:gd name="connsiteY45" fmla="*/ 5391060 h 6673820"/>
              <a:gd name="connsiteX46" fmla="*/ 4437657 w 11748700"/>
              <a:gd name="connsiteY46" fmla="*/ 5451731 h 6673820"/>
              <a:gd name="connsiteX47" fmla="*/ 4454991 w 11748700"/>
              <a:gd name="connsiteY47" fmla="*/ 5477733 h 6673820"/>
              <a:gd name="connsiteX48" fmla="*/ 4480993 w 11748700"/>
              <a:gd name="connsiteY48" fmla="*/ 5516736 h 6673820"/>
              <a:gd name="connsiteX49" fmla="*/ 4489660 w 11748700"/>
              <a:gd name="connsiteY49" fmla="*/ 5542737 h 6673820"/>
              <a:gd name="connsiteX50" fmla="*/ 4532997 w 11748700"/>
              <a:gd name="connsiteY50" fmla="*/ 5616410 h 6673820"/>
              <a:gd name="connsiteX51" fmla="*/ 4558999 w 11748700"/>
              <a:gd name="connsiteY51" fmla="*/ 5655412 h 6673820"/>
              <a:gd name="connsiteX52" fmla="*/ 4624003 w 11748700"/>
              <a:gd name="connsiteY52" fmla="*/ 5720417 h 6673820"/>
              <a:gd name="connsiteX53" fmla="*/ 4650005 w 11748700"/>
              <a:gd name="connsiteY53" fmla="*/ 5746419 h 6673820"/>
              <a:gd name="connsiteX54" fmla="*/ 4680341 w 11748700"/>
              <a:gd name="connsiteY54" fmla="*/ 5781088 h 6673820"/>
              <a:gd name="connsiteX55" fmla="*/ 4693342 w 11748700"/>
              <a:gd name="connsiteY55" fmla="*/ 5794089 h 6673820"/>
              <a:gd name="connsiteX56" fmla="*/ 4736678 w 11748700"/>
              <a:gd name="connsiteY56" fmla="*/ 5841759 h 6673820"/>
              <a:gd name="connsiteX57" fmla="*/ 4836352 w 11748700"/>
              <a:gd name="connsiteY57" fmla="*/ 5919765 h 6673820"/>
              <a:gd name="connsiteX58" fmla="*/ 4871021 w 11748700"/>
              <a:gd name="connsiteY58" fmla="*/ 5945767 h 6673820"/>
              <a:gd name="connsiteX59" fmla="*/ 4888356 w 11748700"/>
              <a:gd name="connsiteY59" fmla="*/ 5958768 h 6673820"/>
              <a:gd name="connsiteX60" fmla="*/ 4927359 w 11748700"/>
              <a:gd name="connsiteY60" fmla="*/ 5980436 h 6673820"/>
              <a:gd name="connsiteX61" fmla="*/ 4949027 w 11748700"/>
              <a:gd name="connsiteY61" fmla="*/ 5997771 h 6673820"/>
              <a:gd name="connsiteX62" fmla="*/ 4979363 w 11748700"/>
              <a:gd name="connsiteY62" fmla="*/ 6010772 h 6673820"/>
              <a:gd name="connsiteX63" fmla="*/ 5035700 w 11748700"/>
              <a:gd name="connsiteY63" fmla="*/ 6041107 h 6673820"/>
              <a:gd name="connsiteX64" fmla="*/ 5074703 w 11748700"/>
              <a:gd name="connsiteY64" fmla="*/ 6045441 h 6673820"/>
              <a:gd name="connsiteX65" fmla="*/ 5096371 w 11748700"/>
              <a:gd name="connsiteY65" fmla="*/ 6054108 h 6673820"/>
              <a:gd name="connsiteX66" fmla="*/ 5248049 w 11748700"/>
              <a:gd name="connsiteY66" fmla="*/ 6067109 h 6673820"/>
              <a:gd name="connsiteX67" fmla="*/ 5313054 w 11748700"/>
              <a:gd name="connsiteY67" fmla="*/ 6054108 h 6673820"/>
              <a:gd name="connsiteX68" fmla="*/ 5326055 w 11748700"/>
              <a:gd name="connsiteY68" fmla="*/ 6049774 h 6673820"/>
              <a:gd name="connsiteX69" fmla="*/ 5343389 w 11748700"/>
              <a:gd name="connsiteY69" fmla="*/ 6045441 h 6673820"/>
              <a:gd name="connsiteX70" fmla="*/ 5356390 w 11748700"/>
              <a:gd name="connsiteY70" fmla="*/ 6041107 h 6673820"/>
              <a:gd name="connsiteX71" fmla="*/ 5378058 w 11748700"/>
              <a:gd name="connsiteY71" fmla="*/ 6036773 h 6673820"/>
              <a:gd name="connsiteX72" fmla="*/ 5443063 w 11748700"/>
              <a:gd name="connsiteY72" fmla="*/ 6010772 h 6673820"/>
              <a:gd name="connsiteX73" fmla="*/ 5486400 w 11748700"/>
              <a:gd name="connsiteY73" fmla="*/ 6002104 h 6673820"/>
              <a:gd name="connsiteX74" fmla="*/ 5516735 w 11748700"/>
              <a:gd name="connsiteY74" fmla="*/ 5984770 h 6673820"/>
              <a:gd name="connsiteX75" fmla="*/ 5586074 w 11748700"/>
              <a:gd name="connsiteY75" fmla="*/ 5963101 h 6673820"/>
              <a:gd name="connsiteX76" fmla="*/ 5607742 w 11748700"/>
              <a:gd name="connsiteY76" fmla="*/ 5954434 h 6673820"/>
              <a:gd name="connsiteX77" fmla="*/ 5633744 w 11748700"/>
              <a:gd name="connsiteY77" fmla="*/ 5945767 h 6673820"/>
              <a:gd name="connsiteX78" fmla="*/ 5659746 w 11748700"/>
              <a:gd name="connsiteY78" fmla="*/ 5924099 h 6673820"/>
              <a:gd name="connsiteX79" fmla="*/ 5711749 w 11748700"/>
              <a:gd name="connsiteY79" fmla="*/ 5902430 h 6673820"/>
              <a:gd name="connsiteX80" fmla="*/ 5737751 w 11748700"/>
              <a:gd name="connsiteY80" fmla="*/ 5885096 h 6673820"/>
              <a:gd name="connsiteX81" fmla="*/ 5824424 w 11748700"/>
              <a:gd name="connsiteY81" fmla="*/ 5837426 h 6673820"/>
              <a:gd name="connsiteX82" fmla="*/ 5863427 w 11748700"/>
              <a:gd name="connsiteY82" fmla="*/ 5807090 h 6673820"/>
              <a:gd name="connsiteX83" fmla="*/ 5880762 w 11748700"/>
              <a:gd name="connsiteY83" fmla="*/ 5794089 h 6673820"/>
              <a:gd name="connsiteX84" fmla="*/ 5911097 w 11748700"/>
              <a:gd name="connsiteY84" fmla="*/ 5763754 h 6673820"/>
              <a:gd name="connsiteX85" fmla="*/ 5963101 w 11748700"/>
              <a:gd name="connsiteY85" fmla="*/ 5720417 h 6673820"/>
              <a:gd name="connsiteX86" fmla="*/ 5980436 w 11748700"/>
              <a:gd name="connsiteY86" fmla="*/ 5707416 h 6673820"/>
              <a:gd name="connsiteX87" fmla="*/ 5993437 w 11748700"/>
              <a:gd name="connsiteY87" fmla="*/ 5698749 h 6673820"/>
              <a:gd name="connsiteX88" fmla="*/ 6006438 w 11748700"/>
              <a:gd name="connsiteY88" fmla="*/ 5685748 h 6673820"/>
              <a:gd name="connsiteX89" fmla="*/ 6054108 w 11748700"/>
              <a:gd name="connsiteY89" fmla="*/ 5651079 h 6673820"/>
              <a:gd name="connsiteX90" fmla="*/ 6088777 w 11748700"/>
              <a:gd name="connsiteY90" fmla="*/ 5625077 h 6673820"/>
              <a:gd name="connsiteX91" fmla="*/ 6114779 w 11748700"/>
              <a:gd name="connsiteY91" fmla="*/ 5599075 h 6673820"/>
              <a:gd name="connsiteX92" fmla="*/ 6127780 w 11748700"/>
              <a:gd name="connsiteY92" fmla="*/ 5586074 h 6673820"/>
              <a:gd name="connsiteX93" fmla="*/ 6140781 w 11748700"/>
              <a:gd name="connsiteY93" fmla="*/ 5568739 h 6673820"/>
              <a:gd name="connsiteX94" fmla="*/ 6158115 w 11748700"/>
              <a:gd name="connsiteY94" fmla="*/ 5551405 h 6673820"/>
              <a:gd name="connsiteX95" fmla="*/ 6171116 w 11748700"/>
              <a:gd name="connsiteY95" fmla="*/ 5529737 h 6673820"/>
              <a:gd name="connsiteX96" fmla="*/ 6192784 w 11748700"/>
              <a:gd name="connsiteY96" fmla="*/ 5508068 h 6673820"/>
              <a:gd name="connsiteX97" fmla="*/ 6201452 w 11748700"/>
              <a:gd name="connsiteY97" fmla="*/ 5477733 h 6673820"/>
              <a:gd name="connsiteX98" fmla="*/ 6210119 w 11748700"/>
              <a:gd name="connsiteY98" fmla="*/ 5469065 h 6673820"/>
              <a:gd name="connsiteX99" fmla="*/ 6218786 w 11748700"/>
              <a:gd name="connsiteY99" fmla="*/ 5456064 h 6673820"/>
              <a:gd name="connsiteX100" fmla="*/ 6231787 w 11748700"/>
              <a:gd name="connsiteY100" fmla="*/ 5421395 h 6673820"/>
              <a:gd name="connsiteX101" fmla="*/ 6240455 w 11748700"/>
              <a:gd name="connsiteY101" fmla="*/ 5399727 h 6673820"/>
              <a:gd name="connsiteX102" fmla="*/ 6253456 w 11748700"/>
              <a:gd name="connsiteY102" fmla="*/ 5382392 h 6673820"/>
              <a:gd name="connsiteX103" fmla="*/ 6270790 w 11748700"/>
              <a:gd name="connsiteY103" fmla="*/ 5352057 h 6673820"/>
              <a:gd name="connsiteX104" fmla="*/ 6283791 w 11748700"/>
              <a:gd name="connsiteY104" fmla="*/ 5339056 h 6673820"/>
              <a:gd name="connsiteX105" fmla="*/ 6301126 w 11748700"/>
              <a:gd name="connsiteY105" fmla="*/ 5313054 h 6673820"/>
              <a:gd name="connsiteX106" fmla="*/ 6309793 w 11748700"/>
              <a:gd name="connsiteY106" fmla="*/ 5295719 h 6673820"/>
              <a:gd name="connsiteX107" fmla="*/ 6322794 w 11748700"/>
              <a:gd name="connsiteY107" fmla="*/ 5287052 h 6673820"/>
              <a:gd name="connsiteX108" fmla="*/ 6340129 w 11748700"/>
              <a:gd name="connsiteY108" fmla="*/ 5274051 h 6673820"/>
              <a:gd name="connsiteX109" fmla="*/ 6370464 w 11748700"/>
              <a:gd name="connsiteY109" fmla="*/ 5269718 h 6673820"/>
              <a:gd name="connsiteX110" fmla="*/ 6387799 w 11748700"/>
              <a:gd name="connsiteY110" fmla="*/ 5252383 h 6673820"/>
              <a:gd name="connsiteX111" fmla="*/ 6400800 w 11748700"/>
              <a:gd name="connsiteY111" fmla="*/ 5239382 h 6673820"/>
              <a:gd name="connsiteX112" fmla="*/ 6409467 w 11748700"/>
              <a:gd name="connsiteY112" fmla="*/ 5222047 h 6673820"/>
              <a:gd name="connsiteX113" fmla="*/ 6418134 w 11748700"/>
              <a:gd name="connsiteY113" fmla="*/ 5209046 h 6673820"/>
              <a:gd name="connsiteX114" fmla="*/ 6444136 w 11748700"/>
              <a:gd name="connsiteY114" fmla="*/ 5148375 h 6673820"/>
              <a:gd name="connsiteX115" fmla="*/ 6465804 w 11748700"/>
              <a:gd name="connsiteY115" fmla="*/ 5118040 h 6673820"/>
              <a:gd name="connsiteX116" fmla="*/ 6474472 w 11748700"/>
              <a:gd name="connsiteY116" fmla="*/ 5092038 h 6673820"/>
              <a:gd name="connsiteX117" fmla="*/ 6491806 w 11748700"/>
              <a:gd name="connsiteY117" fmla="*/ 5057369 h 6673820"/>
              <a:gd name="connsiteX118" fmla="*/ 6496140 w 11748700"/>
              <a:gd name="connsiteY118" fmla="*/ 5027033 h 6673820"/>
              <a:gd name="connsiteX119" fmla="*/ 6509141 w 11748700"/>
              <a:gd name="connsiteY119" fmla="*/ 4996698 h 6673820"/>
              <a:gd name="connsiteX120" fmla="*/ 6517808 w 11748700"/>
              <a:gd name="connsiteY120" fmla="*/ 4975029 h 6673820"/>
              <a:gd name="connsiteX121" fmla="*/ 6530809 w 11748700"/>
              <a:gd name="connsiteY121" fmla="*/ 4940360 h 6673820"/>
              <a:gd name="connsiteX122" fmla="*/ 6539476 w 11748700"/>
              <a:gd name="connsiteY122" fmla="*/ 4927359 h 6673820"/>
              <a:gd name="connsiteX123" fmla="*/ 6556811 w 11748700"/>
              <a:gd name="connsiteY123" fmla="*/ 4897024 h 6673820"/>
              <a:gd name="connsiteX124" fmla="*/ 6569812 w 11748700"/>
              <a:gd name="connsiteY124" fmla="*/ 4879689 h 6673820"/>
              <a:gd name="connsiteX125" fmla="*/ 6587147 w 11748700"/>
              <a:gd name="connsiteY125" fmla="*/ 4836353 h 6673820"/>
              <a:gd name="connsiteX126" fmla="*/ 6591480 w 11748700"/>
              <a:gd name="connsiteY126" fmla="*/ 4819018 h 6673820"/>
              <a:gd name="connsiteX127" fmla="*/ 6630483 w 11748700"/>
              <a:gd name="connsiteY127" fmla="*/ 4762681 h 6673820"/>
              <a:gd name="connsiteX128" fmla="*/ 6639150 w 11748700"/>
              <a:gd name="connsiteY128" fmla="*/ 4749680 h 6673820"/>
              <a:gd name="connsiteX129" fmla="*/ 6691154 w 11748700"/>
              <a:gd name="connsiteY129" fmla="*/ 4736679 h 6673820"/>
              <a:gd name="connsiteX130" fmla="*/ 6760493 w 11748700"/>
              <a:gd name="connsiteY130" fmla="*/ 4728011 h 6673820"/>
              <a:gd name="connsiteX131" fmla="*/ 6786494 w 11748700"/>
              <a:gd name="connsiteY131" fmla="*/ 4719344 h 6673820"/>
              <a:gd name="connsiteX132" fmla="*/ 6890502 w 11748700"/>
              <a:gd name="connsiteY132" fmla="*/ 4710677 h 6673820"/>
              <a:gd name="connsiteX133" fmla="*/ 6920838 w 11748700"/>
              <a:gd name="connsiteY133" fmla="*/ 4706343 h 6673820"/>
              <a:gd name="connsiteX134" fmla="*/ 7024845 w 11748700"/>
              <a:gd name="connsiteY134" fmla="*/ 4697676 h 6673820"/>
              <a:gd name="connsiteX135" fmla="*/ 7042180 w 11748700"/>
              <a:gd name="connsiteY135" fmla="*/ 4693342 h 6673820"/>
              <a:gd name="connsiteX136" fmla="*/ 7076849 w 11748700"/>
              <a:gd name="connsiteY136" fmla="*/ 4680341 h 6673820"/>
              <a:gd name="connsiteX137" fmla="*/ 7098517 w 11748700"/>
              <a:gd name="connsiteY137" fmla="*/ 4671674 h 6673820"/>
              <a:gd name="connsiteX138" fmla="*/ 7163522 w 11748700"/>
              <a:gd name="connsiteY138" fmla="*/ 4658673 h 6673820"/>
              <a:gd name="connsiteX139" fmla="*/ 7193857 w 11748700"/>
              <a:gd name="connsiteY139" fmla="*/ 4641338 h 6673820"/>
              <a:gd name="connsiteX140" fmla="*/ 7224193 w 11748700"/>
              <a:gd name="connsiteY140" fmla="*/ 4637005 h 6673820"/>
              <a:gd name="connsiteX141" fmla="*/ 7245861 w 11748700"/>
              <a:gd name="connsiteY141" fmla="*/ 4632671 h 6673820"/>
              <a:gd name="connsiteX142" fmla="*/ 7271863 w 11748700"/>
              <a:gd name="connsiteY142" fmla="*/ 4628337 h 6673820"/>
              <a:gd name="connsiteX143" fmla="*/ 7284864 w 11748700"/>
              <a:gd name="connsiteY143" fmla="*/ 4624004 h 6673820"/>
              <a:gd name="connsiteX144" fmla="*/ 7310866 w 11748700"/>
              <a:gd name="connsiteY144" fmla="*/ 4619670 h 6673820"/>
              <a:gd name="connsiteX145" fmla="*/ 7328201 w 11748700"/>
              <a:gd name="connsiteY145" fmla="*/ 4615337 h 6673820"/>
              <a:gd name="connsiteX146" fmla="*/ 7436542 w 11748700"/>
              <a:gd name="connsiteY146" fmla="*/ 4619670 h 6673820"/>
              <a:gd name="connsiteX147" fmla="*/ 7492879 w 11748700"/>
              <a:gd name="connsiteY147" fmla="*/ 4632671 h 6673820"/>
              <a:gd name="connsiteX148" fmla="*/ 7505880 w 11748700"/>
              <a:gd name="connsiteY148" fmla="*/ 4637005 h 6673820"/>
              <a:gd name="connsiteX149" fmla="*/ 7531882 w 11748700"/>
              <a:gd name="connsiteY149" fmla="*/ 4641338 h 6673820"/>
              <a:gd name="connsiteX150" fmla="*/ 7562218 w 11748700"/>
              <a:gd name="connsiteY150" fmla="*/ 4650006 h 6673820"/>
              <a:gd name="connsiteX151" fmla="*/ 7570885 w 11748700"/>
              <a:gd name="connsiteY151" fmla="*/ 4663007 h 6673820"/>
              <a:gd name="connsiteX152" fmla="*/ 7588220 w 11748700"/>
              <a:gd name="connsiteY152" fmla="*/ 4697676 h 6673820"/>
              <a:gd name="connsiteX153" fmla="*/ 7601220 w 11748700"/>
              <a:gd name="connsiteY153" fmla="*/ 4715010 h 6673820"/>
              <a:gd name="connsiteX154" fmla="*/ 7614221 w 11748700"/>
              <a:gd name="connsiteY154" fmla="*/ 4728011 h 6673820"/>
              <a:gd name="connsiteX155" fmla="*/ 7622889 w 11748700"/>
              <a:gd name="connsiteY155" fmla="*/ 4745346 h 6673820"/>
              <a:gd name="connsiteX156" fmla="*/ 7640223 w 11748700"/>
              <a:gd name="connsiteY156" fmla="*/ 4767014 h 6673820"/>
              <a:gd name="connsiteX157" fmla="*/ 7661892 w 11748700"/>
              <a:gd name="connsiteY157" fmla="*/ 4801683 h 6673820"/>
              <a:gd name="connsiteX158" fmla="*/ 7666225 w 11748700"/>
              <a:gd name="connsiteY158" fmla="*/ 4814684 h 6673820"/>
              <a:gd name="connsiteX159" fmla="*/ 7674893 w 11748700"/>
              <a:gd name="connsiteY159" fmla="*/ 4827685 h 6673820"/>
              <a:gd name="connsiteX160" fmla="*/ 7731230 w 11748700"/>
              <a:gd name="connsiteY160" fmla="*/ 4888356 h 6673820"/>
              <a:gd name="connsiteX161" fmla="*/ 7744231 w 11748700"/>
              <a:gd name="connsiteY161" fmla="*/ 4901357 h 6673820"/>
              <a:gd name="connsiteX162" fmla="*/ 7765899 w 11748700"/>
              <a:gd name="connsiteY162" fmla="*/ 4931693 h 6673820"/>
              <a:gd name="connsiteX163" fmla="*/ 7809236 w 11748700"/>
              <a:gd name="connsiteY163" fmla="*/ 4966362 h 6673820"/>
              <a:gd name="connsiteX164" fmla="*/ 7908910 w 11748700"/>
              <a:gd name="connsiteY164" fmla="*/ 4962028 h 6673820"/>
              <a:gd name="connsiteX165" fmla="*/ 7973914 w 11748700"/>
              <a:gd name="connsiteY165" fmla="*/ 4953361 h 6673820"/>
              <a:gd name="connsiteX166" fmla="*/ 7995583 w 11748700"/>
              <a:gd name="connsiteY166" fmla="*/ 4949028 h 6673820"/>
              <a:gd name="connsiteX167" fmla="*/ 8069255 w 11748700"/>
              <a:gd name="connsiteY167" fmla="*/ 4944694 h 6673820"/>
              <a:gd name="connsiteX168" fmla="*/ 8147260 w 11748700"/>
              <a:gd name="connsiteY168" fmla="*/ 4931693 h 6673820"/>
              <a:gd name="connsiteX169" fmla="*/ 8199264 w 11748700"/>
              <a:gd name="connsiteY169" fmla="*/ 4918692 h 6673820"/>
              <a:gd name="connsiteX170" fmla="*/ 8238267 w 11748700"/>
              <a:gd name="connsiteY170" fmla="*/ 4910025 h 6673820"/>
              <a:gd name="connsiteX171" fmla="*/ 8298938 w 11748700"/>
              <a:gd name="connsiteY171" fmla="*/ 4875355 h 6673820"/>
              <a:gd name="connsiteX172" fmla="*/ 8320606 w 11748700"/>
              <a:gd name="connsiteY172" fmla="*/ 4866688 h 6673820"/>
              <a:gd name="connsiteX173" fmla="*/ 8342275 w 11748700"/>
              <a:gd name="connsiteY173" fmla="*/ 4853687 h 6673820"/>
              <a:gd name="connsiteX174" fmla="*/ 8411613 w 11748700"/>
              <a:gd name="connsiteY174" fmla="*/ 4823352 h 6673820"/>
              <a:gd name="connsiteX175" fmla="*/ 8433281 w 11748700"/>
              <a:gd name="connsiteY175" fmla="*/ 4810351 h 6673820"/>
              <a:gd name="connsiteX176" fmla="*/ 8463617 w 11748700"/>
              <a:gd name="connsiteY176" fmla="*/ 4788683 h 6673820"/>
              <a:gd name="connsiteX177" fmla="*/ 8532955 w 11748700"/>
              <a:gd name="connsiteY177" fmla="*/ 4758347 h 6673820"/>
              <a:gd name="connsiteX178" fmla="*/ 8576292 w 11748700"/>
              <a:gd name="connsiteY178" fmla="*/ 4736679 h 6673820"/>
              <a:gd name="connsiteX179" fmla="*/ 8597960 w 11748700"/>
              <a:gd name="connsiteY179" fmla="*/ 4723678 h 6673820"/>
              <a:gd name="connsiteX180" fmla="*/ 8632629 w 11748700"/>
              <a:gd name="connsiteY180" fmla="*/ 4706343 h 6673820"/>
              <a:gd name="connsiteX181" fmla="*/ 8671632 w 11748700"/>
              <a:gd name="connsiteY181" fmla="*/ 4680341 h 6673820"/>
              <a:gd name="connsiteX182" fmla="*/ 8727969 w 11748700"/>
              <a:gd name="connsiteY182" fmla="*/ 4641338 h 6673820"/>
              <a:gd name="connsiteX183" fmla="*/ 8758305 w 11748700"/>
              <a:gd name="connsiteY183" fmla="*/ 4615337 h 6673820"/>
              <a:gd name="connsiteX184" fmla="*/ 8827643 w 11748700"/>
              <a:gd name="connsiteY184" fmla="*/ 4567666 h 6673820"/>
              <a:gd name="connsiteX185" fmla="*/ 8914316 w 11748700"/>
              <a:gd name="connsiteY185" fmla="*/ 4515663 h 6673820"/>
              <a:gd name="connsiteX186" fmla="*/ 8940318 w 11748700"/>
              <a:gd name="connsiteY186" fmla="*/ 4493994 h 6673820"/>
              <a:gd name="connsiteX187" fmla="*/ 8961986 w 11748700"/>
              <a:gd name="connsiteY187" fmla="*/ 4472326 h 6673820"/>
              <a:gd name="connsiteX188" fmla="*/ 9000989 w 11748700"/>
              <a:gd name="connsiteY188" fmla="*/ 4437657 h 6673820"/>
              <a:gd name="connsiteX189" fmla="*/ 9022657 w 11748700"/>
              <a:gd name="connsiteY189" fmla="*/ 4415989 h 6673820"/>
              <a:gd name="connsiteX190" fmla="*/ 9052993 w 11748700"/>
              <a:gd name="connsiteY190" fmla="*/ 4389987 h 6673820"/>
              <a:gd name="connsiteX191" fmla="*/ 9109330 w 11748700"/>
              <a:gd name="connsiteY191" fmla="*/ 4329316 h 6673820"/>
              <a:gd name="connsiteX192" fmla="*/ 9165668 w 11748700"/>
              <a:gd name="connsiteY192" fmla="*/ 4290313 h 6673820"/>
              <a:gd name="connsiteX193" fmla="*/ 9191670 w 11748700"/>
              <a:gd name="connsiteY193" fmla="*/ 4268645 h 6673820"/>
              <a:gd name="connsiteX194" fmla="*/ 9248007 w 11748700"/>
              <a:gd name="connsiteY194" fmla="*/ 4238309 h 6673820"/>
              <a:gd name="connsiteX195" fmla="*/ 9339014 w 11748700"/>
              <a:gd name="connsiteY195" fmla="*/ 4155970 h 6673820"/>
              <a:gd name="connsiteX196" fmla="*/ 9430020 w 11748700"/>
              <a:gd name="connsiteY196" fmla="*/ 4025960 h 6673820"/>
              <a:gd name="connsiteX197" fmla="*/ 9495025 w 11748700"/>
              <a:gd name="connsiteY197" fmla="*/ 3900284 h 6673820"/>
              <a:gd name="connsiteX198" fmla="*/ 9568697 w 11748700"/>
              <a:gd name="connsiteY198" fmla="*/ 3796277 h 6673820"/>
              <a:gd name="connsiteX199" fmla="*/ 9612034 w 11748700"/>
              <a:gd name="connsiteY199" fmla="*/ 3713937 h 6673820"/>
              <a:gd name="connsiteX200" fmla="*/ 9655370 w 11748700"/>
              <a:gd name="connsiteY200" fmla="*/ 3644599 h 6673820"/>
              <a:gd name="connsiteX201" fmla="*/ 9651037 w 11748700"/>
              <a:gd name="connsiteY201" fmla="*/ 3475587 h 6673820"/>
              <a:gd name="connsiteX202" fmla="*/ 9612034 w 11748700"/>
              <a:gd name="connsiteY202" fmla="*/ 3410582 h 6673820"/>
              <a:gd name="connsiteX203" fmla="*/ 9473357 w 11748700"/>
              <a:gd name="connsiteY203" fmla="*/ 3237236 h 6673820"/>
              <a:gd name="connsiteX204" fmla="*/ 9399685 w 11748700"/>
              <a:gd name="connsiteY204" fmla="*/ 3176565 h 6673820"/>
              <a:gd name="connsiteX205" fmla="*/ 9347681 w 11748700"/>
              <a:gd name="connsiteY205" fmla="*/ 3128895 h 6673820"/>
              <a:gd name="connsiteX206" fmla="*/ 9217672 w 11748700"/>
              <a:gd name="connsiteY206" fmla="*/ 3042222 h 6673820"/>
              <a:gd name="connsiteX207" fmla="*/ 9083329 w 11748700"/>
              <a:gd name="connsiteY207" fmla="*/ 2968550 h 6673820"/>
              <a:gd name="connsiteX208" fmla="*/ 8983655 w 11748700"/>
              <a:gd name="connsiteY208" fmla="*/ 2933881 h 6673820"/>
              <a:gd name="connsiteX209" fmla="*/ 8831977 w 11748700"/>
              <a:gd name="connsiteY209" fmla="*/ 2873210 h 6673820"/>
              <a:gd name="connsiteX210" fmla="*/ 8680299 w 11748700"/>
              <a:gd name="connsiteY210" fmla="*/ 2803871 h 6673820"/>
              <a:gd name="connsiteX211" fmla="*/ 8567624 w 11748700"/>
              <a:gd name="connsiteY211" fmla="*/ 2773536 h 6673820"/>
              <a:gd name="connsiteX212" fmla="*/ 8446282 w 11748700"/>
              <a:gd name="connsiteY212" fmla="*/ 2730199 h 6673820"/>
              <a:gd name="connsiteX213" fmla="*/ 8242601 w 11748700"/>
              <a:gd name="connsiteY213" fmla="*/ 2673862 h 6673820"/>
              <a:gd name="connsiteX214" fmla="*/ 7917577 w 11748700"/>
              <a:gd name="connsiteY214" fmla="*/ 2561187 h 6673820"/>
              <a:gd name="connsiteX215" fmla="*/ 7683560 w 11748700"/>
              <a:gd name="connsiteY215" fmla="*/ 2496182 h 6673820"/>
              <a:gd name="connsiteX216" fmla="*/ 7302199 w 11748700"/>
              <a:gd name="connsiteY216" fmla="*/ 2379173 h 6673820"/>
              <a:gd name="connsiteX217" fmla="*/ 6920838 w 11748700"/>
              <a:gd name="connsiteY217" fmla="*/ 2322836 h 6673820"/>
              <a:gd name="connsiteX218" fmla="*/ 6799495 w 11748700"/>
              <a:gd name="connsiteY218" fmla="*/ 2288167 h 6673820"/>
              <a:gd name="connsiteX219" fmla="*/ 6730157 w 11748700"/>
              <a:gd name="connsiteY219" fmla="*/ 2279500 h 6673820"/>
              <a:gd name="connsiteX220" fmla="*/ 6630483 w 11748700"/>
              <a:gd name="connsiteY220" fmla="*/ 2262165 h 6673820"/>
              <a:gd name="connsiteX221" fmla="*/ 6582813 w 11748700"/>
              <a:gd name="connsiteY221" fmla="*/ 2249164 h 6673820"/>
              <a:gd name="connsiteX222" fmla="*/ 6478805 w 11748700"/>
              <a:gd name="connsiteY222" fmla="*/ 2240497 h 6673820"/>
              <a:gd name="connsiteX223" fmla="*/ 5997770 w 11748700"/>
              <a:gd name="connsiteY223" fmla="*/ 2227496 h 6673820"/>
              <a:gd name="connsiteX224" fmla="*/ 5183044 w 11748700"/>
              <a:gd name="connsiteY224" fmla="*/ 2223162 h 6673820"/>
              <a:gd name="connsiteX225" fmla="*/ 4593668 w 11748700"/>
              <a:gd name="connsiteY225" fmla="*/ 2201494 h 6673820"/>
              <a:gd name="connsiteX226" fmla="*/ 4467992 w 11748700"/>
              <a:gd name="connsiteY226" fmla="*/ 2188493 h 6673820"/>
              <a:gd name="connsiteX227" fmla="*/ 4277311 w 11748700"/>
              <a:gd name="connsiteY227" fmla="*/ 2171158 h 6673820"/>
              <a:gd name="connsiteX228" fmla="*/ 4207973 w 11748700"/>
              <a:gd name="connsiteY228" fmla="*/ 2162491 h 6673820"/>
              <a:gd name="connsiteX229" fmla="*/ 4168970 w 11748700"/>
              <a:gd name="connsiteY229" fmla="*/ 2153824 h 6673820"/>
              <a:gd name="connsiteX230" fmla="*/ 3722604 w 11748700"/>
              <a:gd name="connsiteY230" fmla="*/ 2145156 h 6673820"/>
              <a:gd name="connsiteX231" fmla="*/ 3627264 w 11748700"/>
              <a:gd name="connsiteY231" fmla="*/ 2136489 h 6673820"/>
              <a:gd name="connsiteX232" fmla="*/ 3592595 w 11748700"/>
              <a:gd name="connsiteY232" fmla="*/ 2123488 h 6673820"/>
              <a:gd name="connsiteX233" fmla="*/ 3471253 w 11748700"/>
              <a:gd name="connsiteY233" fmla="*/ 2101820 h 6673820"/>
              <a:gd name="connsiteX234" fmla="*/ 3349911 w 11748700"/>
              <a:gd name="connsiteY234" fmla="*/ 2054150 h 6673820"/>
              <a:gd name="connsiteX235" fmla="*/ 3228568 w 11748700"/>
              <a:gd name="connsiteY235" fmla="*/ 2006480 h 6673820"/>
              <a:gd name="connsiteX236" fmla="*/ 3206900 w 11748700"/>
              <a:gd name="connsiteY236" fmla="*/ 1989145 h 6673820"/>
              <a:gd name="connsiteX237" fmla="*/ 3163564 w 11748700"/>
              <a:gd name="connsiteY237" fmla="*/ 1967477 h 6673820"/>
              <a:gd name="connsiteX238" fmla="*/ 3124561 w 11748700"/>
              <a:gd name="connsiteY238" fmla="*/ 1932808 h 6673820"/>
              <a:gd name="connsiteX239" fmla="*/ 3094225 w 11748700"/>
              <a:gd name="connsiteY239" fmla="*/ 1911139 h 6673820"/>
              <a:gd name="connsiteX240" fmla="*/ 3020553 w 11748700"/>
              <a:gd name="connsiteY240" fmla="*/ 1850468 h 6673820"/>
              <a:gd name="connsiteX241" fmla="*/ 2994551 w 11748700"/>
              <a:gd name="connsiteY241" fmla="*/ 1828800 h 6673820"/>
              <a:gd name="connsiteX242" fmla="*/ 2977217 w 11748700"/>
              <a:gd name="connsiteY242" fmla="*/ 1807132 h 6673820"/>
              <a:gd name="connsiteX243" fmla="*/ 2964216 w 11748700"/>
              <a:gd name="connsiteY243" fmla="*/ 1794131 h 6673820"/>
              <a:gd name="connsiteX244" fmla="*/ 2951215 w 11748700"/>
              <a:gd name="connsiteY244" fmla="*/ 1768129 h 6673820"/>
              <a:gd name="connsiteX245" fmla="*/ 2933880 w 11748700"/>
              <a:gd name="connsiteY245" fmla="*/ 1746461 h 6673820"/>
              <a:gd name="connsiteX246" fmla="*/ 2916546 w 11748700"/>
              <a:gd name="connsiteY246" fmla="*/ 1720459 h 6673820"/>
              <a:gd name="connsiteX247" fmla="*/ 2899211 w 11748700"/>
              <a:gd name="connsiteY247" fmla="*/ 1703124 h 6673820"/>
              <a:gd name="connsiteX248" fmla="*/ 2890544 w 11748700"/>
              <a:gd name="connsiteY248" fmla="*/ 1690123 h 6673820"/>
              <a:gd name="connsiteX249" fmla="*/ 2829873 w 11748700"/>
              <a:gd name="connsiteY249" fmla="*/ 1607784 h 6673820"/>
              <a:gd name="connsiteX250" fmla="*/ 2816872 w 11748700"/>
              <a:gd name="connsiteY250" fmla="*/ 1577448 h 6673820"/>
              <a:gd name="connsiteX251" fmla="*/ 2812538 w 11748700"/>
              <a:gd name="connsiteY251" fmla="*/ 1542779 h 6673820"/>
              <a:gd name="connsiteX252" fmla="*/ 2808204 w 11748700"/>
              <a:gd name="connsiteY252" fmla="*/ 1430104 h 6673820"/>
              <a:gd name="connsiteX253" fmla="*/ 2799537 w 11748700"/>
              <a:gd name="connsiteY253" fmla="*/ 1391101 h 6673820"/>
              <a:gd name="connsiteX254" fmla="*/ 2795203 w 11748700"/>
              <a:gd name="connsiteY254" fmla="*/ 1343431 h 6673820"/>
              <a:gd name="connsiteX255" fmla="*/ 2786536 w 11748700"/>
              <a:gd name="connsiteY255" fmla="*/ 1300095 h 6673820"/>
              <a:gd name="connsiteX256" fmla="*/ 2773535 w 11748700"/>
              <a:gd name="connsiteY256" fmla="*/ 1152751 h 6673820"/>
              <a:gd name="connsiteX257" fmla="*/ 2769202 w 11748700"/>
              <a:gd name="connsiteY257" fmla="*/ 1135416 h 6673820"/>
              <a:gd name="connsiteX258" fmla="*/ 2777869 w 11748700"/>
              <a:gd name="connsiteY258" fmla="*/ 996739 h 6673820"/>
              <a:gd name="connsiteX259" fmla="*/ 2786536 w 11748700"/>
              <a:gd name="connsiteY259" fmla="*/ 966404 h 6673820"/>
              <a:gd name="connsiteX260" fmla="*/ 2812538 w 11748700"/>
              <a:gd name="connsiteY260" fmla="*/ 905733 h 6673820"/>
              <a:gd name="connsiteX261" fmla="*/ 2847207 w 11748700"/>
              <a:gd name="connsiteY261" fmla="*/ 862396 h 6673820"/>
              <a:gd name="connsiteX262" fmla="*/ 2864542 w 11748700"/>
              <a:gd name="connsiteY262" fmla="*/ 840728 h 6673820"/>
              <a:gd name="connsiteX263" fmla="*/ 2881876 w 11748700"/>
              <a:gd name="connsiteY263" fmla="*/ 827727 h 6673820"/>
              <a:gd name="connsiteX264" fmla="*/ 2894877 w 11748700"/>
              <a:gd name="connsiteY264" fmla="*/ 819060 h 6673820"/>
              <a:gd name="connsiteX265" fmla="*/ 2912212 w 11748700"/>
              <a:gd name="connsiteY265" fmla="*/ 801725 h 6673820"/>
              <a:gd name="connsiteX266" fmla="*/ 3003219 w 11748700"/>
              <a:gd name="connsiteY266" fmla="*/ 775723 h 6673820"/>
              <a:gd name="connsiteX267" fmla="*/ 3115893 w 11748700"/>
              <a:gd name="connsiteY267" fmla="*/ 749721 h 6673820"/>
              <a:gd name="connsiteX268" fmla="*/ 3137562 w 11748700"/>
              <a:gd name="connsiteY268" fmla="*/ 741054 h 6673820"/>
              <a:gd name="connsiteX269" fmla="*/ 3163564 w 11748700"/>
              <a:gd name="connsiteY269" fmla="*/ 732387 h 6673820"/>
              <a:gd name="connsiteX270" fmla="*/ 3219901 w 11748700"/>
              <a:gd name="connsiteY270" fmla="*/ 702051 h 6673820"/>
              <a:gd name="connsiteX271" fmla="*/ 3237236 w 11748700"/>
              <a:gd name="connsiteY271" fmla="*/ 689050 h 6673820"/>
              <a:gd name="connsiteX272" fmla="*/ 3293573 w 11748700"/>
              <a:gd name="connsiteY272" fmla="*/ 663048 h 6673820"/>
              <a:gd name="connsiteX273" fmla="*/ 3323909 w 11748700"/>
              <a:gd name="connsiteY273" fmla="*/ 650047 h 6673820"/>
              <a:gd name="connsiteX274" fmla="*/ 3362911 w 11748700"/>
              <a:gd name="connsiteY274" fmla="*/ 641380 h 6673820"/>
              <a:gd name="connsiteX275" fmla="*/ 3488587 w 11748700"/>
              <a:gd name="connsiteY275" fmla="*/ 619712 h 6673820"/>
              <a:gd name="connsiteX276" fmla="*/ 3644599 w 11748700"/>
              <a:gd name="connsiteY276" fmla="*/ 598044 h 6673820"/>
              <a:gd name="connsiteX277" fmla="*/ 3731272 w 11748700"/>
              <a:gd name="connsiteY277" fmla="*/ 589376 h 6673820"/>
              <a:gd name="connsiteX278" fmla="*/ 3809277 w 11748700"/>
              <a:gd name="connsiteY278" fmla="*/ 576375 h 6673820"/>
              <a:gd name="connsiteX279" fmla="*/ 3891617 w 11748700"/>
              <a:gd name="connsiteY279" fmla="*/ 567708 h 6673820"/>
              <a:gd name="connsiteX280" fmla="*/ 4359651 w 11748700"/>
              <a:gd name="connsiteY280" fmla="*/ 533039 h 6673820"/>
              <a:gd name="connsiteX281" fmla="*/ 4428989 w 11748700"/>
              <a:gd name="connsiteY281" fmla="*/ 520038 h 6673820"/>
              <a:gd name="connsiteX282" fmla="*/ 4554665 w 11748700"/>
              <a:gd name="connsiteY282" fmla="*/ 507037 h 6673820"/>
              <a:gd name="connsiteX283" fmla="*/ 4654339 w 11748700"/>
              <a:gd name="connsiteY283" fmla="*/ 485369 h 6673820"/>
              <a:gd name="connsiteX284" fmla="*/ 4758347 w 11748700"/>
              <a:gd name="connsiteY284" fmla="*/ 437699 h 6673820"/>
              <a:gd name="connsiteX285" fmla="*/ 4888356 w 11748700"/>
              <a:gd name="connsiteY285" fmla="*/ 416030 h 6673820"/>
              <a:gd name="connsiteX286" fmla="*/ 5105039 w 11748700"/>
              <a:gd name="connsiteY286" fmla="*/ 364027 h 6673820"/>
              <a:gd name="connsiteX287" fmla="*/ 5209046 w 11748700"/>
              <a:gd name="connsiteY287" fmla="*/ 351026 h 6673820"/>
              <a:gd name="connsiteX288" fmla="*/ 5386726 w 11748700"/>
              <a:gd name="connsiteY288" fmla="*/ 329357 h 6673820"/>
              <a:gd name="connsiteX289" fmla="*/ 5560072 w 11748700"/>
              <a:gd name="connsiteY289" fmla="*/ 320690 h 6673820"/>
              <a:gd name="connsiteX290" fmla="*/ 5742085 w 11748700"/>
              <a:gd name="connsiteY290" fmla="*/ 312023 h 6673820"/>
              <a:gd name="connsiteX291" fmla="*/ 5958767 w 11748700"/>
              <a:gd name="connsiteY291" fmla="*/ 307689 h 6673820"/>
              <a:gd name="connsiteX292" fmla="*/ 6114779 w 11748700"/>
              <a:gd name="connsiteY292" fmla="*/ 303355 h 6673820"/>
              <a:gd name="connsiteX293" fmla="*/ 6270790 w 11748700"/>
              <a:gd name="connsiteY293" fmla="*/ 281687 h 6673820"/>
              <a:gd name="connsiteX294" fmla="*/ 6392132 w 11748700"/>
              <a:gd name="connsiteY294" fmla="*/ 268686 h 6673820"/>
              <a:gd name="connsiteX295" fmla="*/ 6695488 w 11748700"/>
              <a:gd name="connsiteY295" fmla="*/ 260019 h 6673820"/>
              <a:gd name="connsiteX296" fmla="*/ 6764826 w 11748700"/>
              <a:gd name="connsiteY296" fmla="*/ 251352 h 6673820"/>
              <a:gd name="connsiteX297" fmla="*/ 6907837 w 11748700"/>
              <a:gd name="connsiteY297" fmla="*/ 238351 h 6673820"/>
              <a:gd name="connsiteX298" fmla="*/ 6959840 w 11748700"/>
              <a:gd name="connsiteY298" fmla="*/ 229683 h 6673820"/>
              <a:gd name="connsiteX299" fmla="*/ 6998843 w 11748700"/>
              <a:gd name="connsiteY299" fmla="*/ 212349 h 6673820"/>
              <a:gd name="connsiteX300" fmla="*/ 7115852 w 11748700"/>
              <a:gd name="connsiteY300" fmla="*/ 199348 h 6673820"/>
              <a:gd name="connsiteX301" fmla="*/ 7159188 w 11748700"/>
              <a:gd name="connsiteY301" fmla="*/ 186347 h 6673820"/>
              <a:gd name="connsiteX302" fmla="*/ 7189524 w 11748700"/>
              <a:gd name="connsiteY302" fmla="*/ 182013 h 6673820"/>
              <a:gd name="connsiteX303" fmla="*/ 7380204 w 11748700"/>
              <a:gd name="connsiteY303" fmla="*/ 173346 h 6673820"/>
              <a:gd name="connsiteX304" fmla="*/ 7440875 w 11748700"/>
              <a:gd name="connsiteY304" fmla="*/ 164679 h 6673820"/>
              <a:gd name="connsiteX305" fmla="*/ 7466877 w 11748700"/>
              <a:gd name="connsiteY305" fmla="*/ 156011 h 6673820"/>
              <a:gd name="connsiteX306" fmla="*/ 7514548 w 11748700"/>
              <a:gd name="connsiteY306" fmla="*/ 143010 h 6673820"/>
              <a:gd name="connsiteX307" fmla="*/ 7527548 w 11748700"/>
              <a:gd name="connsiteY307" fmla="*/ 134343 h 6673820"/>
              <a:gd name="connsiteX308" fmla="*/ 7570885 w 11748700"/>
              <a:gd name="connsiteY308" fmla="*/ 121342 h 6673820"/>
              <a:gd name="connsiteX309" fmla="*/ 7609888 w 11748700"/>
              <a:gd name="connsiteY309" fmla="*/ 104008 h 6673820"/>
              <a:gd name="connsiteX310" fmla="*/ 7726896 w 11748700"/>
              <a:gd name="connsiteY310" fmla="*/ 82339 h 6673820"/>
              <a:gd name="connsiteX311" fmla="*/ 7752898 w 11748700"/>
              <a:gd name="connsiteY311" fmla="*/ 78006 h 6673820"/>
              <a:gd name="connsiteX312" fmla="*/ 7787567 w 11748700"/>
              <a:gd name="connsiteY312" fmla="*/ 73672 h 6673820"/>
              <a:gd name="connsiteX313" fmla="*/ 7804902 w 11748700"/>
              <a:gd name="connsiteY313" fmla="*/ 69338 h 6673820"/>
              <a:gd name="connsiteX314" fmla="*/ 7913243 w 11748700"/>
              <a:gd name="connsiteY314" fmla="*/ 65005 h 6673820"/>
              <a:gd name="connsiteX315" fmla="*/ 8021584 w 11748700"/>
              <a:gd name="connsiteY315" fmla="*/ 47670 h 6673820"/>
              <a:gd name="connsiteX316" fmla="*/ 8064921 w 11748700"/>
              <a:gd name="connsiteY316" fmla="*/ 34669 h 6673820"/>
              <a:gd name="connsiteX317" fmla="*/ 8099590 w 11748700"/>
              <a:gd name="connsiteY317" fmla="*/ 21668 h 6673820"/>
              <a:gd name="connsiteX318" fmla="*/ 8121258 w 11748700"/>
              <a:gd name="connsiteY318" fmla="*/ 13001 h 6673820"/>
              <a:gd name="connsiteX319" fmla="*/ 8134259 w 11748700"/>
              <a:gd name="connsiteY319" fmla="*/ 8667 h 6673820"/>
              <a:gd name="connsiteX320" fmla="*/ 8155928 w 11748700"/>
              <a:gd name="connsiteY320" fmla="*/ 0 h 6673820"/>
              <a:gd name="connsiteX321" fmla="*/ 8216599 w 11748700"/>
              <a:gd name="connsiteY321" fmla="*/ 4334 h 6673820"/>
              <a:gd name="connsiteX322" fmla="*/ 8238267 w 11748700"/>
              <a:gd name="connsiteY322" fmla="*/ 13001 h 6673820"/>
              <a:gd name="connsiteX323" fmla="*/ 8272936 w 11748700"/>
              <a:gd name="connsiteY323" fmla="*/ 17335 h 6673820"/>
              <a:gd name="connsiteX324" fmla="*/ 8303272 w 11748700"/>
              <a:gd name="connsiteY324" fmla="*/ 30336 h 6673820"/>
              <a:gd name="connsiteX325" fmla="*/ 8337941 w 11748700"/>
              <a:gd name="connsiteY325" fmla="*/ 34669 h 6673820"/>
              <a:gd name="connsiteX326" fmla="*/ 8476618 w 11748700"/>
              <a:gd name="connsiteY326" fmla="*/ 43337 h 6673820"/>
              <a:gd name="connsiteX327" fmla="*/ 8576292 w 11748700"/>
              <a:gd name="connsiteY327" fmla="*/ 47670 h 6673820"/>
              <a:gd name="connsiteX328" fmla="*/ 8671632 w 11748700"/>
              <a:gd name="connsiteY328" fmla="*/ 69338 h 6673820"/>
              <a:gd name="connsiteX329" fmla="*/ 8762639 w 11748700"/>
              <a:gd name="connsiteY329" fmla="*/ 78006 h 6673820"/>
              <a:gd name="connsiteX330" fmla="*/ 8892648 w 11748700"/>
              <a:gd name="connsiteY330" fmla="*/ 104008 h 6673820"/>
              <a:gd name="connsiteX331" fmla="*/ 8948985 w 11748700"/>
              <a:gd name="connsiteY331" fmla="*/ 117009 h 6673820"/>
              <a:gd name="connsiteX332" fmla="*/ 9187336 w 11748700"/>
              <a:gd name="connsiteY332" fmla="*/ 156011 h 6673820"/>
              <a:gd name="connsiteX333" fmla="*/ 9282676 w 11748700"/>
              <a:gd name="connsiteY333" fmla="*/ 173346 h 6673820"/>
              <a:gd name="connsiteX334" fmla="*/ 9404019 w 11748700"/>
              <a:gd name="connsiteY334" fmla="*/ 186347 h 6673820"/>
              <a:gd name="connsiteX335" fmla="*/ 9464690 w 11748700"/>
              <a:gd name="connsiteY335" fmla="*/ 195014 h 6673820"/>
              <a:gd name="connsiteX336" fmla="*/ 9698707 w 11748700"/>
              <a:gd name="connsiteY336" fmla="*/ 216683 h 6673820"/>
              <a:gd name="connsiteX337" fmla="*/ 9785380 w 11748700"/>
              <a:gd name="connsiteY337" fmla="*/ 229683 h 6673820"/>
              <a:gd name="connsiteX338" fmla="*/ 9885054 w 11748700"/>
              <a:gd name="connsiteY338" fmla="*/ 251352 h 6673820"/>
              <a:gd name="connsiteX339" fmla="*/ 9958726 w 11748700"/>
              <a:gd name="connsiteY339" fmla="*/ 255685 h 6673820"/>
              <a:gd name="connsiteX340" fmla="*/ 10114737 w 11748700"/>
              <a:gd name="connsiteY340" fmla="*/ 260019 h 6673820"/>
              <a:gd name="connsiteX341" fmla="*/ 10205744 w 11748700"/>
              <a:gd name="connsiteY341" fmla="*/ 273020 h 6673820"/>
              <a:gd name="connsiteX342" fmla="*/ 10357421 w 11748700"/>
              <a:gd name="connsiteY342" fmla="*/ 281687 h 6673820"/>
              <a:gd name="connsiteX343" fmla="*/ 10405092 w 11748700"/>
              <a:gd name="connsiteY343" fmla="*/ 286021 h 6673820"/>
              <a:gd name="connsiteX344" fmla="*/ 10452762 w 11748700"/>
              <a:gd name="connsiteY344" fmla="*/ 299022 h 6673820"/>
              <a:gd name="connsiteX345" fmla="*/ 10483097 w 11748700"/>
              <a:gd name="connsiteY345" fmla="*/ 303355 h 6673820"/>
              <a:gd name="connsiteX346" fmla="*/ 10552436 w 11748700"/>
              <a:gd name="connsiteY346" fmla="*/ 312023 h 6673820"/>
              <a:gd name="connsiteX347" fmla="*/ 10634775 w 11748700"/>
              <a:gd name="connsiteY347" fmla="*/ 333691 h 6673820"/>
              <a:gd name="connsiteX348" fmla="*/ 10717114 w 11748700"/>
              <a:gd name="connsiteY348" fmla="*/ 342358 h 6673820"/>
              <a:gd name="connsiteX349" fmla="*/ 10773452 w 11748700"/>
              <a:gd name="connsiteY349" fmla="*/ 364027 h 6673820"/>
              <a:gd name="connsiteX350" fmla="*/ 10842790 w 11748700"/>
              <a:gd name="connsiteY350" fmla="*/ 385695 h 6673820"/>
              <a:gd name="connsiteX351" fmla="*/ 10903461 w 11748700"/>
              <a:gd name="connsiteY351" fmla="*/ 390028 h 6673820"/>
              <a:gd name="connsiteX352" fmla="*/ 10981467 w 11748700"/>
              <a:gd name="connsiteY352" fmla="*/ 424698 h 6673820"/>
              <a:gd name="connsiteX353" fmla="*/ 11050805 w 11748700"/>
              <a:gd name="connsiteY353" fmla="*/ 442032 h 6673820"/>
              <a:gd name="connsiteX354" fmla="*/ 11133145 w 11748700"/>
              <a:gd name="connsiteY354" fmla="*/ 476701 h 6673820"/>
              <a:gd name="connsiteX355" fmla="*/ 11154813 w 11748700"/>
              <a:gd name="connsiteY355" fmla="*/ 485369 h 6673820"/>
              <a:gd name="connsiteX356" fmla="*/ 11232819 w 11748700"/>
              <a:gd name="connsiteY356" fmla="*/ 533039 h 6673820"/>
              <a:gd name="connsiteX357" fmla="*/ 11258820 w 11748700"/>
              <a:gd name="connsiteY357" fmla="*/ 554707 h 6673820"/>
              <a:gd name="connsiteX358" fmla="*/ 11328159 w 11748700"/>
              <a:gd name="connsiteY358" fmla="*/ 645714 h 6673820"/>
              <a:gd name="connsiteX359" fmla="*/ 11371495 w 11748700"/>
              <a:gd name="connsiteY359" fmla="*/ 754055 h 6673820"/>
              <a:gd name="connsiteX360" fmla="*/ 11397497 w 11748700"/>
              <a:gd name="connsiteY360" fmla="*/ 806059 h 6673820"/>
              <a:gd name="connsiteX361" fmla="*/ 11427833 w 11748700"/>
              <a:gd name="connsiteY361" fmla="*/ 931735 h 6673820"/>
              <a:gd name="connsiteX362" fmla="*/ 11458168 w 11748700"/>
              <a:gd name="connsiteY362" fmla="*/ 1014074 h 6673820"/>
              <a:gd name="connsiteX363" fmla="*/ 11462502 w 11748700"/>
              <a:gd name="connsiteY363" fmla="*/ 1087746 h 6673820"/>
              <a:gd name="connsiteX364" fmla="*/ 11475503 w 11748700"/>
              <a:gd name="connsiteY364" fmla="*/ 1126749 h 6673820"/>
              <a:gd name="connsiteX365" fmla="*/ 11488504 w 11748700"/>
              <a:gd name="connsiteY365" fmla="*/ 1330430 h 6673820"/>
              <a:gd name="connsiteX366" fmla="*/ 11523173 w 11748700"/>
              <a:gd name="connsiteY366" fmla="*/ 1677122 h 6673820"/>
              <a:gd name="connsiteX367" fmla="*/ 11518839 w 11748700"/>
              <a:gd name="connsiteY367" fmla="*/ 1954476 h 6673820"/>
              <a:gd name="connsiteX368" fmla="*/ 11510172 w 11748700"/>
              <a:gd name="connsiteY368" fmla="*/ 2084485 h 6673820"/>
              <a:gd name="connsiteX369" fmla="*/ 11518839 w 11748700"/>
              <a:gd name="connsiteY369" fmla="*/ 2283833 h 6673820"/>
              <a:gd name="connsiteX370" fmla="*/ 11583844 w 11748700"/>
              <a:gd name="connsiteY370" fmla="*/ 2379173 h 6673820"/>
              <a:gd name="connsiteX371" fmla="*/ 11605512 w 11748700"/>
              <a:gd name="connsiteY371" fmla="*/ 2439845 h 6673820"/>
              <a:gd name="connsiteX372" fmla="*/ 11609846 w 11748700"/>
              <a:gd name="connsiteY372" fmla="*/ 2487515 h 6673820"/>
              <a:gd name="connsiteX373" fmla="*/ 11622847 w 11748700"/>
              <a:gd name="connsiteY373" fmla="*/ 2556853 h 6673820"/>
              <a:gd name="connsiteX374" fmla="*/ 11618513 w 11748700"/>
              <a:gd name="connsiteY374" fmla="*/ 2786537 h 6673820"/>
              <a:gd name="connsiteX375" fmla="*/ 11614180 w 11748700"/>
              <a:gd name="connsiteY375" fmla="*/ 3089892 h 6673820"/>
              <a:gd name="connsiteX376" fmla="*/ 11596845 w 11748700"/>
              <a:gd name="connsiteY376" fmla="*/ 3211234 h 6673820"/>
              <a:gd name="connsiteX377" fmla="*/ 11583844 w 11748700"/>
              <a:gd name="connsiteY377" fmla="*/ 3328243 h 6673820"/>
              <a:gd name="connsiteX378" fmla="*/ 11575177 w 11748700"/>
              <a:gd name="connsiteY378" fmla="*/ 3423583 h 6673820"/>
              <a:gd name="connsiteX379" fmla="*/ 11562176 w 11748700"/>
              <a:gd name="connsiteY379" fmla="*/ 3666267 h 6673820"/>
              <a:gd name="connsiteX380" fmla="*/ 11575177 w 11748700"/>
              <a:gd name="connsiteY380" fmla="*/ 4025960 h 6673820"/>
              <a:gd name="connsiteX381" fmla="*/ 11592511 w 11748700"/>
              <a:gd name="connsiteY381" fmla="*/ 4108300 h 6673820"/>
              <a:gd name="connsiteX382" fmla="*/ 11631514 w 11748700"/>
              <a:gd name="connsiteY382" fmla="*/ 4333649 h 6673820"/>
              <a:gd name="connsiteX383" fmla="*/ 11653183 w 11748700"/>
              <a:gd name="connsiteY383" fmla="*/ 4411655 h 6673820"/>
              <a:gd name="connsiteX384" fmla="*/ 11666184 w 11748700"/>
              <a:gd name="connsiteY384" fmla="*/ 4498328 h 6673820"/>
              <a:gd name="connsiteX385" fmla="*/ 11674851 w 11748700"/>
              <a:gd name="connsiteY385" fmla="*/ 4541664 h 6673820"/>
              <a:gd name="connsiteX386" fmla="*/ 11687852 w 11748700"/>
              <a:gd name="connsiteY386" fmla="*/ 4658673 h 6673820"/>
              <a:gd name="connsiteX387" fmla="*/ 11692185 w 11748700"/>
              <a:gd name="connsiteY387" fmla="*/ 4715010 h 6673820"/>
              <a:gd name="connsiteX388" fmla="*/ 11700853 w 11748700"/>
              <a:gd name="connsiteY388" fmla="*/ 4771348 h 6673820"/>
              <a:gd name="connsiteX389" fmla="*/ 11709520 w 11748700"/>
              <a:gd name="connsiteY389" fmla="*/ 4923026 h 6673820"/>
              <a:gd name="connsiteX390" fmla="*/ 11718187 w 11748700"/>
              <a:gd name="connsiteY390" fmla="*/ 4983697 h 6673820"/>
              <a:gd name="connsiteX391" fmla="*/ 11726855 w 11748700"/>
              <a:gd name="connsiteY391" fmla="*/ 5079037 h 6673820"/>
              <a:gd name="connsiteX392" fmla="*/ 11731188 w 11748700"/>
              <a:gd name="connsiteY392" fmla="*/ 5105039 h 6673820"/>
              <a:gd name="connsiteX393" fmla="*/ 11744189 w 11748700"/>
              <a:gd name="connsiteY393" fmla="*/ 5230715 h 6673820"/>
              <a:gd name="connsiteX394" fmla="*/ 11726855 w 11748700"/>
              <a:gd name="connsiteY394" fmla="*/ 5690082 h 6673820"/>
              <a:gd name="connsiteX395" fmla="*/ 11687852 w 11748700"/>
              <a:gd name="connsiteY395" fmla="*/ 5785422 h 6673820"/>
              <a:gd name="connsiteX396" fmla="*/ 11670517 w 11748700"/>
              <a:gd name="connsiteY396" fmla="*/ 5815757 h 6673820"/>
              <a:gd name="connsiteX397" fmla="*/ 11601179 w 11748700"/>
              <a:gd name="connsiteY397" fmla="*/ 5859094 h 6673820"/>
              <a:gd name="connsiteX398" fmla="*/ 11458168 w 11748700"/>
              <a:gd name="connsiteY398" fmla="*/ 5919765 h 6673820"/>
              <a:gd name="connsiteX399" fmla="*/ 11401831 w 11748700"/>
              <a:gd name="connsiteY399" fmla="*/ 5963101 h 6673820"/>
              <a:gd name="connsiteX400" fmla="*/ 11297823 w 11748700"/>
              <a:gd name="connsiteY400" fmla="*/ 6032440 h 6673820"/>
              <a:gd name="connsiteX401" fmla="*/ 11258820 w 11748700"/>
              <a:gd name="connsiteY401" fmla="*/ 6075776 h 6673820"/>
              <a:gd name="connsiteX402" fmla="*/ 11198149 w 11748700"/>
              <a:gd name="connsiteY402" fmla="*/ 6123446 h 6673820"/>
              <a:gd name="connsiteX403" fmla="*/ 11098475 w 11748700"/>
              <a:gd name="connsiteY403" fmla="*/ 6210119 h 6673820"/>
              <a:gd name="connsiteX404" fmla="*/ 10942464 w 11748700"/>
              <a:gd name="connsiteY404" fmla="*/ 6327128 h 6673820"/>
              <a:gd name="connsiteX405" fmla="*/ 10634775 w 11748700"/>
              <a:gd name="connsiteY405" fmla="*/ 6461471 h 6673820"/>
              <a:gd name="connsiteX406" fmla="*/ 10461429 w 11748700"/>
              <a:gd name="connsiteY406" fmla="*/ 6478806 h 6673820"/>
              <a:gd name="connsiteX407" fmla="*/ 10041065 w 11748700"/>
              <a:gd name="connsiteY407" fmla="*/ 6487473 h 6673820"/>
              <a:gd name="connsiteX408" fmla="*/ 9967393 w 11748700"/>
              <a:gd name="connsiteY408" fmla="*/ 6491807 h 6673820"/>
              <a:gd name="connsiteX409" fmla="*/ 9885054 w 11748700"/>
              <a:gd name="connsiteY409" fmla="*/ 6509141 h 6673820"/>
              <a:gd name="connsiteX410" fmla="*/ 9798381 w 11748700"/>
              <a:gd name="connsiteY410" fmla="*/ 6522142 h 6673820"/>
              <a:gd name="connsiteX411" fmla="*/ 9681372 w 11748700"/>
              <a:gd name="connsiteY411" fmla="*/ 6548144 h 6673820"/>
              <a:gd name="connsiteX412" fmla="*/ 9486358 w 11748700"/>
              <a:gd name="connsiteY412" fmla="*/ 6574146 h 6673820"/>
              <a:gd name="connsiteX413" fmla="*/ 9278343 w 11748700"/>
              <a:gd name="connsiteY413" fmla="*/ 6613149 h 6673820"/>
              <a:gd name="connsiteX414" fmla="*/ 9209004 w 11748700"/>
              <a:gd name="connsiteY414" fmla="*/ 6630483 h 6673820"/>
              <a:gd name="connsiteX415" fmla="*/ 8775639 w 11748700"/>
              <a:gd name="connsiteY415" fmla="*/ 6647818 h 6673820"/>
              <a:gd name="connsiteX416" fmla="*/ 8463617 w 11748700"/>
              <a:gd name="connsiteY416" fmla="*/ 6656485 h 6673820"/>
              <a:gd name="connsiteX417" fmla="*/ 8368276 w 11748700"/>
              <a:gd name="connsiteY417" fmla="*/ 6660819 h 6673820"/>
              <a:gd name="connsiteX418" fmla="*/ 8216599 w 11748700"/>
              <a:gd name="connsiteY418" fmla="*/ 6665153 h 6673820"/>
              <a:gd name="connsiteX419" fmla="*/ 7848239 w 11748700"/>
              <a:gd name="connsiteY419" fmla="*/ 6656485 h 6673820"/>
              <a:gd name="connsiteX420" fmla="*/ 7800568 w 11748700"/>
              <a:gd name="connsiteY420" fmla="*/ 6652152 h 6673820"/>
              <a:gd name="connsiteX421" fmla="*/ 7748565 w 11748700"/>
              <a:gd name="connsiteY421" fmla="*/ 6643484 h 6673820"/>
              <a:gd name="connsiteX422" fmla="*/ 7614221 w 11748700"/>
              <a:gd name="connsiteY422" fmla="*/ 6634817 h 6673820"/>
              <a:gd name="connsiteX423" fmla="*/ 7432208 w 11748700"/>
              <a:gd name="connsiteY423" fmla="*/ 6600148 h 6673820"/>
              <a:gd name="connsiteX424" fmla="*/ 7319533 w 11748700"/>
              <a:gd name="connsiteY424" fmla="*/ 6574146 h 6673820"/>
              <a:gd name="connsiteX425" fmla="*/ 7276197 w 11748700"/>
              <a:gd name="connsiteY425" fmla="*/ 6569812 h 6673820"/>
              <a:gd name="connsiteX426" fmla="*/ 7011844 w 11748700"/>
              <a:gd name="connsiteY426" fmla="*/ 6548144 h 6673820"/>
              <a:gd name="connsiteX427" fmla="*/ 6925171 w 11748700"/>
              <a:gd name="connsiteY427" fmla="*/ 6565479 h 6673820"/>
              <a:gd name="connsiteX428" fmla="*/ 6912170 w 11748700"/>
              <a:gd name="connsiteY428" fmla="*/ 6569812 h 6673820"/>
              <a:gd name="connsiteX429" fmla="*/ 6890502 w 11748700"/>
              <a:gd name="connsiteY429" fmla="*/ 6582813 h 6673820"/>
              <a:gd name="connsiteX430" fmla="*/ 6795162 w 11748700"/>
              <a:gd name="connsiteY430" fmla="*/ 6634817 h 6673820"/>
              <a:gd name="connsiteX431" fmla="*/ 6691154 w 11748700"/>
              <a:gd name="connsiteY431" fmla="*/ 6643484 h 6673820"/>
              <a:gd name="connsiteX432" fmla="*/ 6617482 w 11748700"/>
              <a:gd name="connsiteY432" fmla="*/ 6656485 h 6673820"/>
              <a:gd name="connsiteX433" fmla="*/ 6582813 w 11748700"/>
              <a:gd name="connsiteY433" fmla="*/ 6665153 h 6673820"/>
              <a:gd name="connsiteX434" fmla="*/ 6548144 w 11748700"/>
              <a:gd name="connsiteY434" fmla="*/ 6669486 h 6673820"/>
              <a:gd name="connsiteX435" fmla="*/ 6517808 w 11748700"/>
              <a:gd name="connsiteY435" fmla="*/ 6673820 h 6673820"/>
              <a:gd name="connsiteX436" fmla="*/ 6015105 w 11748700"/>
              <a:gd name="connsiteY436" fmla="*/ 6669486 h 6673820"/>
              <a:gd name="connsiteX437" fmla="*/ 5915431 w 11748700"/>
              <a:gd name="connsiteY437" fmla="*/ 6647818 h 6673820"/>
              <a:gd name="connsiteX438" fmla="*/ 5538403 w 11748700"/>
              <a:gd name="connsiteY438" fmla="*/ 6652152 h 6673820"/>
              <a:gd name="connsiteX439" fmla="*/ 5196045 w 11748700"/>
              <a:gd name="connsiteY439" fmla="*/ 6634817 h 6673820"/>
              <a:gd name="connsiteX440" fmla="*/ 4489660 w 11748700"/>
              <a:gd name="connsiteY440" fmla="*/ 6608815 h 6673820"/>
              <a:gd name="connsiteX441" fmla="*/ 4311981 w 11748700"/>
              <a:gd name="connsiteY441" fmla="*/ 6582813 h 6673820"/>
              <a:gd name="connsiteX442" fmla="*/ 4090965 w 11748700"/>
              <a:gd name="connsiteY442" fmla="*/ 6552478 h 6673820"/>
              <a:gd name="connsiteX443" fmla="*/ 3999958 w 11748700"/>
              <a:gd name="connsiteY443" fmla="*/ 6513475 h 6673820"/>
              <a:gd name="connsiteX444" fmla="*/ 3666267 w 11748700"/>
              <a:gd name="connsiteY444" fmla="*/ 6448470 h 6673820"/>
              <a:gd name="connsiteX445" fmla="*/ 3588261 w 11748700"/>
              <a:gd name="connsiteY445" fmla="*/ 6439803 h 6673820"/>
              <a:gd name="connsiteX446" fmla="*/ 3336910 w 11748700"/>
              <a:gd name="connsiteY446" fmla="*/ 6405134 h 6673820"/>
              <a:gd name="connsiteX447" fmla="*/ 3003219 w 11748700"/>
              <a:gd name="connsiteY447" fmla="*/ 6340129 h 6673820"/>
              <a:gd name="connsiteX448" fmla="*/ 2825539 w 11748700"/>
              <a:gd name="connsiteY448" fmla="*/ 6309793 h 6673820"/>
              <a:gd name="connsiteX449" fmla="*/ 2678195 w 11748700"/>
              <a:gd name="connsiteY449" fmla="*/ 6288125 h 6673820"/>
              <a:gd name="connsiteX450" fmla="*/ 2500515 w 11748700"/>
              <a:gd name="connsiteY450" fmla="*/ 6305460 h 6673820"/>
              <a:gd name="connsiteX451" fmla="*/ 2439844 w 11748700"/>
              <a:gd name="connsiteY451" fmla="*/ 6314127 h 6673820"/>
              <a:gd name="connsiteX452" fmla="*/ 2244830 w 11748700"/>
              <a:gd name="connsiteY452" fmla="*/ 6361797 h 6673820"/>
              <a:gd name="connsiteX453" fmla="*/ 2088819 w 11748700"/>
              <a:gd name="connsiteY453" fmla="*/ 6383465 h 6673820"/>
              <a:gd name="connsiteX454" fmla="*/ 2015147 w 11748700"/>
              <a:gd name="connsiteY454" fmla="*/ 6400800 h 6673820"/>
              <a:gd name="connsiteX455" fmla="*/ 1950142 w 11748700"/>
              <a:gd name="connsiteY455" fmla="*/ 6409467 h 6673820"/>
              <a:gd name="connsiteX456" fmla="*/ 1815799 w 11748700"/>
              <a:gd name="connsiteY456" fmla="*/ 6444137 h 6673820"/>
              <a:gd name="connsiteX457" fmla="*/ 1681456 w 11748700"/>
              <a:gd name="connsiteY457" fmla="*/ 6452804 h 6673820"/>
              <a:gd name="connsiteX458" fmla="*/ 1473440 w 11748700"/>
              <a:gd name="connsiteY458" fmla="*/ 6431136 h 6673820"/>
              <a:gd name="connsiteX459" fmla="*/ 1369433 w 11748700"/>
              <a:gd name="connsiteY459" fmla="*/ 6418135 h 6673820"/>
              <a:gd name="connsiteX460" fmla="*/ 1287093 w 11748700"/>
              <a:gd name="connsiteY460" fmla="*/ 6405134 h 6673820"/>
              <a:gd name="connsiteX461" fmla="*/ 1239423 w 11748700"/>
              <a:gd name="connsiteY461" fmla="*/ 6396466 h 6673820"/>
              <a:gd name="connsiteX462" fmla="*/ 1165751 w 11748700"/>
              <a:gd name="connsiteY462" fmla="*/ 6370464 h 6673820"/>
              <a:gd name="connsiteX463" fmla="*/ 1053076 w 11748700"/>
              <a:gd name="connsiteY463" fmla="*/ 6335795 h 6673820"/>
              <a:gd name="connsiteX464" fmla="*/ 892731 w 11748700"/>
              <a:gd name="connsiteY464" fmla="*/ 6244789 h 6673820"/>
              <a:gd name="connsiteX465" fmla="*/ 858062 w 11748700"/>
              <a:gd name="connsiteY465" fmla="*/ 6218787 h 6673820"/>
              <a:gd name="connsiteX466" fmla="*/ 775723 w 11748700"/>
              <a:gd name="connsiteY466" fmla="*/ 6149448 h 6673820"/>
              <a:gd name="connsiteX467" fmla="*/ 719385 w 11748700"/>
              <a:gd name="connsiteY467" fmla="*/ 6023773 h 6673820"/>
              <a:gd name="connsiteX468" fmla="*/ 654381 w 11748700"/>
              <a:gd name="connsiteY468" fmla="*/ 5950101 h 6673820"/>
              <a:gd name="connsiteX469" fmla="*/ 628379 w 11748700"/>
              <a:gd name="connsiteY469" fmla="*/ 5893763 h 6673820"/>
              <a:gd name="connsiteX470" fmla="*/ 576375 w 11748700"/>
              <a:gd name="connsiteY470" fmla="*/ 5802756 h 6673820"/>
              <a:gd name="connsiteX471" fmla="*/ 489702 w 11748700"/>
              <a:gd name="connsiteY471" fmla="*/ 5620743 h 6673820"/>
              <a:gd name="connsiteX472" fmla="*/ 476701 w 11748700"/>
              <a:gd name="connsiteY472" fmla="*/ 5551405 h 6673820"/>
              <a:gd name="connsiteX473" fmla="*/ 372693 w 11748700"/>
              <a:gd name="connsiteY473" fmla="*/ 5317388 h 6673820"/>
              <a:gd name="connsiteX474" fmla="*/ 359693 w 11748700"/>
              <a:gd name="connsiteY474" fmla="*/ 5269718 h 6673820"/>
              <a:gd name="connsiteX475" fmla="*/ 329357 w 11748700"/>
              <a:gd name="connsiteY475" fmla="*/ 5183045 h 6673820"/>
              <a:gd name="connsiteX476" fmla="*/ 281687 w 11748700"/>
              <a:gd name="connsiteY476" fmla="*/ 5083371 h 6673820"/>
              <a:gd name="connsiteX477" fmla="*/ 251351 w 11748700"/>
              <a:gd name="connsiteY477" fmla="*/ 5009699 h 6673820"/>
              <a:gd name="connsiteX478" fmla="*/ 238350 w 11748700"/>
              <a:gd name="connsiteY478" fmla="*/ 4970696 h 6673820"/>
              <a:gd name="connsiteX479" fmla="*/ 212348 w 11748700"/>
              <a:gd name="connsiteY479" fmla="*/ 4936027 h 6673820"/>
              <a:gd name="connsiteX480" fmla="*/ 177679 w 11748700"/>
              <a:gd name="connsiteY480" fmla="*/ 4849354 h 6673820"/>
              <a:gd name="connsiteX481" fmla="*/ 125675 w 11748700"/>
              <a:gd name="connsiteY481" fmla="*/ 4745346 h 6673820"/>
              <a:gd name="connsiteX482" fmla="*/ 99674 w 11748700"/>
              <a:gd name="connsiteY482" fmla="*/ 4654339 h 6673820"/>
              <a:gd name="connsiteX483" fmla="*/ 73672 w 11748700"/>
              <a:gd name="connsiteY483" fmla="*/ 4602336 h 6673820"/>
              <a:gd name="connsiteX484" fmla="*/ 69338 w 11748700"/>
              <a:gd name="connsiteY484" fmla="*/ 4580667 h 6673820"/>
              <a:gd name="connsiteX485" fmla="*/ 47670 w 11748700"/>
              <a:gd name="connsiteY485" fmla="*/ 4537331 h 6673820"/>
              <a:gd name="connsiteX486" fmla="*/ 39002 w 11748700"/>
              <a:gd name="connsiteY486" fmla="*/ 4515663 h 6673820"/>
              <a:gd name="connsiteX487" fmla="*/ 34669 w 11748700"/>
              <a:gd name="connsiteY487" fmla="*/ 4493994 h 6673820"/>
              <a:gd name="connsiteX488" fmla="*/ 30335 w 11748700"/>
              <a:gd name="connsiteY488" fmla="*/ 4450658 h 6673820"/>
              <a:gd name="connsiteX489" fmla="*/ 21668 w 11748700"/>
              <a:gd name="connsiteY489" fmla="*/ 4428990 h 6673820"/>
              <a:gd name="connsiteX490" fmla="*/ 13001 w 11748700"/>
              <a:gd name="connsiteY490" fmla="*/ 4359651 h 6673820"/>
              <a:gd name="connsiteX491" fmla="*/ 0 w 11748700"/>
              <a:gd name="connsiteY491" fmla="*/ 4238309 h 6673820"/>
              <a:gd name="connsiteX492" fmla="*/ 4333 w 11748700"/>
              <a:gd name="connsiteY492" fmla="*/ 4025960 h 6673820"/>
              <a:gd name="connsiteX493" fmla="*/ 13001 w 11748700"/>
              <a:gd name="connsiteY493" fmla="*/ 3999958 h 6673820"/>
              <a:gd name="connsiteX494" fmla="*/ 17334 w 11748700"/>
              <a:gd name="connsiteY494" fmla="*/ 3973956 h 6673820"/>
              <a:gd name="connsiteX495" fmla="*/ 26002 w 11748700"/>
              <a:gd name="connsiteY495" fmla="*/ 3930620 h 6673820"/>
              <a:gd name="connsiteX496" fmla="*/ 34669 w 11748700"/>
              <a:gd name="connsiteY496" fmla="*/ 3878616 h 6673820"/>
              <a:gd name="connsiteX497" fmla="*/ 43336 w 11748700"/>
              <a:gd name="connsiteY497" fmla="*/ 3861282 h 6673820"/>
              <a:gd name="connsiteX498" fmla="*/ 47670 w 11748700"/>
              <a:gd name="connsiteY498" fmla="*/ 3843947 h 6673820"/>
              <a:gd name="connsiteX499" fmla="*/ 56337 w 11748700"/>
              <a:gd name="connsiteY499" fmla="*/ 3826612 h 6673820"/>
              <a:gd name="connsiteX500" fmla="*/ 69338 w 11748700"/>
              <a:gd name="connsiteY500" fmla="*/ 3787610 h 6673820"/>
              <a:gd name="connsiteX501" fmla="*/ 78005 w 11748700"/>
              <a:gd name="connsiteY501" fmla="*/ 3770275 h 6673820"/>
              <a:gd name="connsiteX502" fmla="*/ 95340 w 11748700"/>
              <a:gd name="connsiteY502" fmla="*/ 3718271 h 6673820"/>
              <a:gd name="connsiteX503" fmla="*/ 104007 w 11748700"/>
              <a:gd name="connsiteY503" fmla="*/ 3696603 h 6673820"/>
              <a:gd name="connsiteX504" fmla="*/ 151677 w 11748700"/>
              <a:gd name="connsiteY504" fmla="*/ 3657600 h 6673820"/>
              <a:gd name="connsiteX505" fmla="*/ 294688 w 11748700"/>
              <a:gd name="connsiteY505" fmla="*/ 3661934 h 6673820"/>
              <a:gd name="connsiteX506" fmla="*/ 359693 w 11748700"/>
              <a:gd name="connsiteY506" fmla="*/ 3692269 h 6673820"/>
              <a:gd name="connsiteX507" fmla="*/ 377027 w 11748700"/>
              <a:gd name="connsiteY507" fmla="*/ 3709604 h 6673820"/>
              <a:gd name="connsiteX508" fmla="*/ 437698 w 11748700"/>
              <a:gd name="connsiteY508" fmla="*/ 3726938 h 6673820"/>
              <a:gd name="connsiteX509" fmla="*/ 446366 w 11748700"/>
              <a:gd name="connsiteY509" fmla="*/ 3731272 h 6673820"/>
              <a:gd name="connsiteX510" fmla="*/ 437698 w 11748700"/>
              <a:gd name="connsiteY510" fmla="*/ 3765941 h 6673820"/>
              <a:gd name="connsiteX0" fmla="*/ 251351 w 11748700"/>
              <a:gd name="connsiteY0" fmla="*/ 2790870 h 6673820"/>
              <a:gd name="connsiteX1" fmla="*/ 290354 w 11748700"/>
              <a:gd name="connsiteY1" fmla="*/ 2916546 h 6673820"/>
              <a:gd name="connsiteX2" fmla="*/ 325023 w 11748700"/>
              <a:gd name="connsiteY2" fmla="*/ 3089892 h 6673820"/>
              <a:gd name="connsiteX3" fmla="*/ 338024 w 11748700"/>
              <a:gd name="connsiteY3" fmla="*/ 3193900 h 6673820"/>
              <a:gd name="connsiteX4" fmla="*/ 346692 w 11748700"/>
              <a:gd name="connsiteY4" fmla="*/ 3609930 h 6673820"/>
              <a:gd name="connsiteX5" fmla="*/ 507037 w 11748700"/>
              <a:gd name="connsiteY5" fmla="*/ 3861282 h 6673820"/>
              <a:gd name="connsiteX6" fmla="*/ 615378 w 11748700"/>
              <a:gd name="connsiteY6" fmla="*/ 4008626 h 6673820"/>
              <a:gd name="connsiteX7" fmla="*/ 710718 w 11748700"/>
              <a:gd name="connsiteY7" fmla="*/ 4164637 h 6673820"/>
              <a:gd name="connsiteX8" fmla="*/ 992405 w 11748700"/>
              <a:gd name="connsiteY8" fmla="*/ 4428990 h 6673820"/>
              <a:gd name="connsiteX9" fmla="*/ 1044409 w 11748700"/>
              <a:gd name="connsiteY9" fmla="*/ 4524330 h 6673820"/>
              <a:gd name="connsiteX10" fmla="*/ 1174419 w 11748700"/>
              <a:gd name="connsiteY10" fmla="*/ 4684675 h 6673820"/>
              <a:gd name="connsiteX11" fmla="*/ 1235090 w 11748700"/>
              <a:gd name="connsiteY11" fmla="*/ 4741012 h 6673820"/>
              <a:gd name="connsiteX12" fmla="*/ 1547112 w 11748700"/>
              <a:gd name="connsiteY12" fmla="*/ 4901357 h 6673820"/>
              <a:gd name="connsiteX13" fmla="*/ 1607784 w 11748700"/>
              <a:gd name="connsiteY13" fmla="*/ 4936027 h 6673820"/>
              <a:gd name="connsiteX14" fmla="*/ 1711791 w 11748700"/>
              <a:gd name="connsiteY14" fmla="*/ 4949028 h 6673820"/>
              <a:gd name="connsiteX15" fmla="*/ 1820132 w 11748700"/>
              <a:gd name="connsiteY15" fmla="*/ 4966362 h 6673820"/>
              <a:gd name="connsiteX16" fmla="*/ 2049816 w 11748700"/>
              <a:gd name="connsiteY16" fmla="*/ 4996698 h 6673820"/>
              <a:gd name="connsiteX17" fmla="*/ 2153823 w 11748700"/>
              <a:gd name="connsiteY17" fmla="*/ 5018366 h 6673820"/>
              <a:gd name="connsiteX18" fmla="*/ 2218828 w 11748700"/>
              <a:gd name="connsiteY18" fmla="*/ 5027033 h 6673820"/>
              <a:gd name="connsiteX19" fmla="*/ 2331503 w 11748700"/>
              <a:gd name="connsiteY19" fmla="*/ 5040034 h 6673820"/>
              <a:gd name="connsiteX20" fmla="*/ 2444178 w 11748700"/>
              <a:gd name="connsiteY20" fmla="*/ 5057369 h 6673820"/>
              <a:gd name="connsiteX21" fmla="*/ 2587188 w 11748700"/>
              <a:gd name="connsiteY21" fmla="*/ 5083371 h 6673820"/>
              <a:gd name="connsiteX22" fmla="*/ 2643526 w 11748700"/>
              <a:gd name="connsiteY22" fmla="*/ 5092038 h 6673820"/>
              <a:gd name="connsiteX23" fmla="*/ 2730199 w 11748700"/>
              <a:gd name="connsiteY23" fmla="*/ 5096372 h 6673820"/>
              <a:gd name="connsiteX24" fmla="*/ 2786536 w 11748700"/>
              <a:gd name="connsiteY24" fmla="*/ 5105039 h 6673820"/>
              <a:gd name="connsiteX25" fmla="*/ 2916546 w 11748700"/>
              <a:gd name="connsiteY25" fmla="*/ 5092038 h 6673820"/>
              <a:gd name="connsiteX26" fmla="*/ 2977217 w 11748700"/>
              <a:gd name="connsiteY26" fmla="*/ 5070370 h 6673820"/>
              <a:gd name="connsiteX27" fmla="*/ 3033554 w 11748700"/>
              <a:gd name="connsiteY27" fmla="*/ 5057369 h 6673820"/>
              <a:gd name="connsiteX28" fmla="*/ 3115893 w 11748700"/>
              <a:gd name="connsiteY28" fmla="*/ 5048701 h 6673820"/>
              <a:gd name="connsiteX29" fmla="*/ 3250237 w 11748700"/>
              <a:gd name="connsiteY29" fmla="*/ 5044368 h 6673820"/>
              <a:gd name="connsiteX30" fmla="*/ 3367245 w 11748700"/>
              <a:gd name="connsiteY30" fmla="*/ 5031367 h 6673820"/>
              <a:gd name="connsiteX31" fmla="*/ 3614263 w 11748700"/>
              <a:gd name="connsiteY31" fmla="*/ 5022700 h 6673820"/>
              <a:gd name="connsiteX32" fmla="*/ 3822278 w 11748700"/>
              <a:gd name="connsiteY32" fmla="*/ 5027033 h 6673820"/>
              <a:gd name="connsiteX33" fmla="*/ 3891617 w 11748700"/>
              <a:gd name="connsiteY33" fmla="*/ 5035701 h 6673820"/>
              <a:gd name="connsiteX34" fmla="*/ 4004292 w 11748700"/>
              <a:gd name="connsiteY34" fmla="*/ 5040034 h 6673820"/>
              <a:gd name="connsiteX35" fmla="*/ 4064963 w 11748700"/>
              <a:gd name="connsiteY35" fmla="*/ 5057369 h 6673820"/>
              <a:gd name="connsiteX36" fmla="*/ 4108299 w 11748700"/>
              <a:gd name="connsiteY36" fmla="*/ 5083371 h 6673820"/>
              <a:gd name="connsiteX37" fmla="*/ 4177638 w 11748700"/>
              <a:gd name="connsiteY37" fmla="*/ 5126707 h 6673820"/>
              <a:gd name="connsiteX38" fmla="*/ 4220974 w 11748700"/>
              <a:gd name="connsiteY38" fmla="*/ 5178711 h 6673820"/>
              <a:gd name="connsiteX39" fmla="*/ 4259977 w 11748700"/>
              <a:gd name="connsiteY39" fmla="*/ 5217714 h 6673820"/>
              <a:gd name="connsiteX40" fmla="*/ 4268644 w 11748700"/>
              <a:gd name="connsiteY40" fmla="*/ 5239382 h 6673820"/>
              <a:gd name="connsiteX41" fmla="*/ 4294646 w 11748700"/>
              <a:gd name="connsiteY41" fmla="*/ 5287052 h 6673820"/>
              <a:gd name="connsiteX42" fmla="*/ 4333649 w 11748700"/>
              <a:gd name="connsiteY42" fmla="*/ 5330389 h 6673820"/>
              <a:gd name="connsiteX43" fmla="*/ 4355317 w 11748700"/>
              <a:gd name="connsiteY43" fmla="*/ 5369392 h 6673820"/>
              <a:gd name="connsiteX44" fmla="*/ 4381319 w 11748700"/>
              <a:gd name="connsiteY44" fmla="*/ 5391060 h 6673820"/>
              <a:gd name="connsiteX45" fmla="*/ 4437657 w 11748700"/>
              <a:gd name="connsiteY45" fmla="*/ 5451731 h 6673820"/>
              <a:gd name="connsiteX46" fmla="*/ 4454991 w 11748700"/>
              <a:gd name="connsiteY46" fmla="*/ 5477733 h 6673820"/>
              <a:gd name="connsiteX47" fmla="*/ 4480993 w 11748700"/>
              <a:gd name="connsiteY47" fmla="*/ 5516736 h 6673820"/>
              <a:gd name="connsiteX48" fmla="*/ 4489660 w 11748700"/>
              <a:gd name="connsiteY48" fmla="*/ 5542737 h 6673820"/>
              <a:gd name="connsiteX49" fmla="*/ 4532997 w 11748700"/>
              <a:gd name="connsiteY49" fmla="*/ 5616410 h 6673820"/>
              <a:gd name="connsiteX50" fmla="*/ 4558999 w 11748700"/>
              <a:gd name="connsiteY50" fmla="*/ 5655412 h 6673820"/>
              <a:gd name="connsiteX51" fmla="*/ 4624003 w 11748700"/>
              <a:gd name="connsiteY51" fmla="*/ 5720417 h 6673820"/>
              <a:gd name="connsiteX52" fmla="*/ 4650005 w 11748700"/>
              <a:gd name="connsiteY52" fmla="*/ 5746419 h 6673820"/>
              <a:gd name="connsiteX53" fmla="*/ 4680341 w 11748700"/>
              <a:gd name="connsiteY53" fmla="*/ 5781088 h 6673820"/>
              <a:gd name="connsiteX54" fmla="*/ 4693342 w 11748700"/>
              <a:gd name="connsiteY54" fmla="*/ 5794089 h 6673820"/>
              <a:gd name="connsiteX55" fmla="*/ 4736678 w 11748700"/>
              <a:gd name="connsiteY55" fmla="*/ 5841759 h 6673820"/>
              <a:gd name="connsiteX56" fmla="*/ 4836352 w 11748700"/>
              <a:gd name="connsiteY56" fmla="*/ 5919765 h 6673820"/>
              <a:gd name="connsiteX57" fmla="*/ 4871021 w 11748700"/>
              <a:gd name="connsiteY57" fmla="*/ 5945767 h 6673820"/>
              <a:gd name="connsiteX58" fmla="*/ 4888356 w 11748700"/>
              <a:gd name="connsiteY58" fmla="*/ 5958768 h 6673820"/>
              <a:gd name="connsiteX59" fmla="*/ 4927359 w 11748700"/>
              <a:gd name="connsiteY59" fmla="*/ 5980436 h 6673820"/>
              <a:gd name="connsiteX60" fmla="*/ 4949027 w 11748700"/>
              <a:gd name="connsiteY60" fmla="*/ 5997771 h 6673820"/>
              <a:gd name="connsiteX61" fmla="*/ 4979363 w 11748700"/>
              <a:gd name="connsiteY61" fmla="*/ 6010772 h 6673820"/>
              <a:gd name="connsiteX62" fmla="*/ 5035700 w 11748700"/>
              <a:gd name="connsiteY62" fmla="*/ 6041107 h 6673820"/>
              <a:gd name="connsiteX63" fmla="*/ 5074703 w 11748700"/>
              <a:gd name="connsiteY63" fmla="*/ 6045441 h 6673820"/>
              <a:gd name="connsiteX64" fmla="*/ 5096371 w 11748700"/>
              <a:gd name="connsiteY64" fmla="*/ 6054108 h 6673820"/>
              <a:gd name="connsiteX65" fmla="*/ 5248049 w 11748700"/>
              <a:gd name="connsiteY65" fmla="*/ 6067109 h 6673820"/>
              <a:gd name="connsiteX66" fmla="*/ 5313054 w 11748700"/>
              <a:gd name="connsiteY66" fmla="*/ 6054108 h 6673820"/>
              <a:gd name="connsiteX67" fmla="*/ 5326055 w 11748700"/>
              <a:gd name="connsiteY67" fmla="*/ 6049774 h 6673820"/>
              <a:gd name="connsiteX68" fmla="*/ 5343389 w 11748700"/>
              <a:gd name="connsiteY68" fmla="*/ 6045441 h 6673820"/>
              <a:gd name="connsiteX69" fmla="*/ 5356390 w 11748700"/>
              <a:gd name="connsiteY69" fmla="*/ 6041107 h 6673820"/>
              <a:gd name="connsiteX70" fmla="*/ 5378058 w 11748700"/>
              <a:gd name="connsiteY70" fmla="*/ 6036773 h 6673820"/>
              <a:gd name="connsiteX71" fmla="*/ 5443063 w 11748700"/>
              <a:gd name="connsiteY71" fmla="*/ 6010772 h 6673820"/>
              <a:gd name="connsiteX72" fmla="*/ 5486400 w 11748700"/>
              <a:gd name="connsiteY72" fmla="*/ 6002104 h 6673820"/>
              <a:gd name="connsiteX73" fmla="*/ 5516735 w 11748700"/>
              <a:gd name="connsiteY73" fmla="*/ 5984770 h 6673820"/>
              <a:gd name="connsiteX74" fmla="*/ 5586074 w 11748700"/>
              <a:gd name="connsiteY74" fmla="*/ 5963101 h 6673820"/>
              <a:gd name="connsiteX75" fmla="*/ 5607742 w 11748700"/>
              <a:gd name="connsiteY75" fmla="*/ 5954434 h 6673820"/>
              <a:gd name="connsiteX76" fmla="*/ 5633744 w 11748700"/>
              <a:gd name="connsiteY76" fmla="*/ 5945767 h 6673820"/>
              <a:gd name="connsiteX77" fmla="*/ 5659746 w 11748700"/>
              <a:gd name="connsiteY77" fmla="*/ 5924099 h 6673820"/>
              <a:gd name="connsiteX78" fmla="*/ 5711749 w 11748700"/>
              <a:gd name="connsiteY78" fmla="*/ 5902430 h 6673820"/>
              <a:gd name="connsiteX79" fmla="*/ 5737751 w 11748700"/>
              <a:gd name="connsiteY79" fmla="*/ 5885096 h 6673820"/>
              <a:gd name="connsiteX80" fmla="*/ 5824424 w 11748700"/>
              <a:gd name="connsiteY80" fmla="*/ 5837426 h 6673820"/>
              <a:gd name="connsiteX81" fmla="*/ 5863427 w 11748700"/>
              <a:gd name="connsiteY81" fmla="*/ 5807090 h 6673820"/>
              <a:gd name="connsiteX82" fmla="*/ 5880762 w 11748700"/>
              <a:gd name="connsiteY82" fmla="*/ 5794089 h 6673820"/>
              <a:gd name="connsiteX83" fmla="*/ 5911097 w 11748700"/>
              <a:gd name="connsiteY83" fmla="*/ 5763754 h 6673820"/>
              <a:gd name="connsiteX84" fmla="*/ 5963101 w 11748700"/>
              <a:gd name="connsiteY84" fmla="*/ 5720417 h 6673820"/>
              <a:gd name="connsiteX85" fmla="*/ 5980436 w 11748700"/>
              <a:gd name="connsiteY85" fmla="*/ 5707416 h 6673820"/>
              <a:gd name="connsiteX86" fmla="*/ 5993437 w 11748700"/>
              <a:gd name="connsiteY86" fmla="*/ 5698749 h 6673820"/>
              <a:gd name="connsiteX87" fmla="*/ 6006438 w 11748700"/>
              <a:gd name="connsiteY87" fmla="*/ 5685748 h 6673820"/>
              <a:gd name="connsiteX88" fmla="*/ 6054108 w 11748700"/>
              <a:gd name="connsiteY88" fmla="*/ 5651079 h 6673820"/>
              <a:gd name="connsiteX89" fmla="*/ 6088777 w 11748700"/>
              <a:gd name="connsiteY89" fmla="*/ 5625077 h 6673820"/>
              <a:gd name="connsiteX90" fmla="*/ 6114779 w 11748700"/>
              <a:gd name="connsiteY90" fmla="*/ 5599075 h 6673820"/>
              <a:gd name="connsiteX91" fmla="*/ 6127780 w 11748700"/>
              <a:gd name="connsiteY91" fmla="*/ 5586074 h 6673820"/>
              <a:gd name="connsiteX92" fmla="*/ 6140781 w 11748700"/>
              <a:gd name="connsiteY92" fmla="*/ 5568739 h 6673820"/>
              <a:gd name="connsiteX93" fmla="*/ 6158115 w 11748700"/>
              <a:gd name="connsiteY93" fmla="*/ 5551405 h 6673820"/>
              <a:gd name="connsiteX94" fmla="*/ 6171116 w 11748700"/>
              <a:gd name="connsiteY94" fmla="*/ 5529737 h 6673820"/>
              <a:gd name="connsiteX95" fmla="*/ 6192784 w 11748700"/>
              <a:gd name="connsiteY95" fmla="*/ 5508068 h 6673820"/>
              <a:gd name="connsiteX96" fmla="*/ 6201452 w 11748700"/>
              <a:gd name="connsiteY96" fmla="*/ 5477733 h 6673820"/>
              <a:gd name="connsiteX97" fmla="*/ 6210119 w 11748700"/>
              <a:gd name="connsiteY97" fmla="*/ 5469065 h 6673820"/>
              <a:gd name="connsiteX98" fmla="*/ 6218786 w 11748700"/>
              <a:gd name="connsiteY98" fmla="*/ 5456064 h 6673820"/>
              <a:gd name="connsiteX99" fmla="*/ 6231787 w 11748700"/>
              <a:gd name="connsiteY99" fmla="*/ 5421395 h 6673820"/>
              <a:gd name="connsiteX100" fmla="*/ 6240455 w 11748700"/>
              <a:gd name="connsiteY100" fmla="*/ 5399727 h 6673820"/>
              <a:gd name="connsiteX101" fmla="*/ 6253456 w 11748700"/>
              <a:gd name="connsiteY101" fmla="*/ 5382392 h 6673820"/>
              <a:gd name="connsiteX102" fmla="*/ 6270790 w 11748700"/>
              <a:gd name="connsiteY102" fmla="*/ 5352057 h 6673820"/>
              <a:gd name="connsiteX103" fmla="*/ 6283791 w 11748700"/>
              <a:gd name="connsiteY103" fmla="*/ 5339056 h 6673820"/>
              <a:gd name="connsiteX104" fmla="*/ 6301126 w 11748700"/>
              <a:gd name="connsiteY104" fmla="*/ 5313054 h 6673820"/>
              <a:gd name="connsiteX105" fmla="*/ 6309793 w 11748700"/>
              <a:gd name="connsiteY105" fmla="*/ 5295719 h 6673820"/>
              <a:gd name="connsiteX106" fmla="*/ 6322794 w 11748700"/>
              <a:gd name="connsiteY106" fmla="*/ 5287052 h 6673820"/>
              <a:gd name="connsiteX107" fmla="*/ 6340129 w 11748700"/>
              <a:gd name="connsiteY107" fmla="*/ 5274051 h 6673820"/>
              <a:gd name="connsiteX108" fmla="*/ 6370464 w 11748700"/>
              <a:gd name="connsiteY108" fmla="*/ 5269718 h 6673820"/>
              <a:gd name="connsiteX109" fmla="*/ 6387799 w 11748700"/>
              <a:gd name="connsiteY109" fmla="*/ 5252383 h 6673820"/>
              <a:gd name="connsiteX110" fmla="*/ 6400800 w 11748700"/>
              <a:gd name="connsiteY110" fmla="*/ 5239382 h 6673820"/>
              <a:gd name="connsiteX111" fmla="*/ 6409467 w 11748700"/>
              <a:gd name="connsiteY111" fmla="*/ 5222047 h 6673820"/>
              <a:gd name="connsiteX112" fmla="*/ 6418134 w 11748700"/>
              <a:gd name="connsiteY112" fmla="*/ 5209046 h 6673820"/>
              <a:gd name="connsiteX113" fmla="*/ 6444136 w 11748700"/>
              <a:gd name="connsiteY113" fmla="*/ 5148375 h 6673820"/>
              <a:gd name="connsiteX114" fmla="*/ 6465804 w 11748700"/>
              <a:gd name="connsiteY114" fmla="*/ 5118040 h 6673820"/>
              <a:gd name="connsiteX115" fmla="*/ 6474472 w 11748700"/>
              <a:gd name="connsiteY115" fmla="*/ 5092038 h 6673820"/>
              <a:gd name="connsiteX116" fmla="*/ 6491806 w 11748700"/>
              <a:gd name="connsiteY116" fmla="*/ 5057369 h 6673820"/>
              <a:gd name="connsiteX117" fmla="*/ 6496140 w 11748700"/>
              <a:gd name="connsiteY117" fmla="*/ 5027033 h 6673820"/>
              <a:gd name="connsiteX118" fmla="*/ 6509141 w 11748700"/>
              <a:gd name="connsiteY118" fmla="*/ 4996698 h 6673820"/>
              <a:gd name="connsiteX119" fmla="*/ 6517808 w 11748700"/>
              <a:gd name="connsiteY119" fmla="*/ 4975029 h 6673820"/>
              <a:gd name="connsiteX120" fmla="*/ 6530809 w 11748700"/>
              <a:gd name="connsiteY120" fmla="*/ 4940360 h 6673820"/>
              <a:gd name="connsiteX121" fmla="*/ 6539476 w 11748700"/>
              <a:gd name="connsiteY121" fmla="*/ 4927359 h 6673820"/>
              <a:gd name="connsiteX122" fmla="*/ 6556811 w 11748700"/>
              <a:gd name="connsiteY122" fmla="*/ 4897024 h 6673820"/>
              <a:gd name="connsiteX123" fmla="*/ 6569812 w 11748700"/>
              <a:gd name="connsiteY123" fmla="*/ 4879689 h 6673820"/>
              <a:gd name="connsiteX124" fmla="*/ 6587147 w 11748700"/>
              <a:gd name="connsiteY124" fmla="*/ 4836353 h 6673820"/>
              <a:gd name="connsiteX125" fmla="*/ 6591480 w 11748700"/>
              <a:gd name="connsiteY125" fmla="*/ 4819018 h 6673820"/>
              <a:gd name="connsiteX126" fmla="*/ 6630483 w 11748700"/>
              <a:gd name="connsiteY126" fmla="*/ 4762681 h 6673820"/>
              <a:gd name="connsiteX127" fmla="*/ 6639150 w 11748700"/>
              <a:gd name="connsiteY127" fmla="*/ 4749680 h 6673820"/>
              <a:gd name="connsiteX128" fmla="*/ 6691154 w 11748700"/>
              <a:gd name="connsiteY128" fmla="*/ 4736679 h 6673820"/>
              <a:gd name="connsiteX129" fmla="*/ 6760493 w 11748700"/>
              <a:gd name="connsiteY129" fmla="*/ 4728011 h 6673820"/>
              <a:gd name="connsiteX130" fmla="*/ 6786494 w 11748700"/>
              <a:gd name="connsiteY130" fmla="*/ 4719344 h 6673820"/>
              <a:gd name="connsiteX131" fmla="*/ 6890502 w 11748700"/>
              <a:gd name="connsiteY131" fmla="*/ 4710677 h 6673820"/>
              <a:gd name="connsiteX132" fmla="*/ 6920838 w 11748700"/>
              <a:gd name="connsiteY132" fmla="*/ 4706343 h 6673820"/>
              <a:gd name="connsiteX133" fmla="*/ 7024845 w 11748700"/>
              <a:gd name="connsiteY133" fmla="*/ 4697676 h 6673820"/>
              <a:gd name="connsiteX134" fmla="*/ 7042180 w 11748700"/>
              <a:gd name="connsiteY134" fmla="*/ 4693342 h 6673820"/>
              <a:gd name="connsiteX135" fmla="*/ 7076849 w 11748700"/>
              <a:gd name="connsiteY135" fmla="*/ 4680341 h 6673820"/>
              <a:gd name="connsiteX136" fmla="*/ 7098517 w 11748700"/>
              <a:gd name="connsiteY136" fmla="*/ 4671674 h 6673820"/>
              <a:gd name="connsiteX137" fmla="*/ 7163522 w 11748700"/>
              <a:gd name="connsiteY137" fmla="*/ 4658673 h 6673820"/>
              <a:gd name="connsiteX138" fmla="*/ 7193857 w 11748700"/>
              <a:gd name="connsiteY138" fmla="*/ 4641338 h 6673820"/>
              <a:gd name="connsiteX139" fmla="*/ 7224193 w 11748700"/>
              <a:gd name="connsiteY139" fmla="*/ 4637005 h 6673820"/>
              <a:gd name="connsiteX140" fmla="*/ 7245861 w 11748700"/>
              <a:gd name="connsiteY140" fmla="*/ 4632671 h 6673820"/>
              <a:gd name="connsiteX141" fmla="*/ 7271863 w 11748700"/>
              <a:gd name="connsiteY141" fmla="*/ 4628337 h 6673820"/>
              <a:gd name="connsiteX142" fmla="*/ 7284864 w 11748700"/>
              <a:gd name="connsiteY142" fmla="*/ 4624004 h 6673820"/>
              <a:gd name="connsiteX143" fmla="*/ 7310866 w 11748700"/>
              <a:gd name="connsiteY143" fmla="*/ 4619670 h 6673820"/>
              <a:gd name="connsiteX144" fmla="*/ 7328201 w 11748700"/>
              <a:gd name="connsiteY144" fmla="*/ 4615337 h 6673820"/>
              <a:gd name="connsiteX145" fmla="*/ 7436542 w 11748700"/>
              <a:gd name="connsiteY145" fmla="*/ 4619670 h 6673820"/>
              <a:gd name="connsiteX146" fmla="*/ 7492879 w 11748700"/>
              <a:gd name="connsiteY146" fmla="*/ 4632671 h 6673820"/>
              <a:gd name="connsiteX147" fmla="*/ 7505880 w 11748700"/>
              <a:gd name="connsiteY147" fmla="*/ 4637005 h 6673820"/>
              <a:gd name="connsiteX148" fmla="*/ 7531882 w 11748700"/>
              <a:gd name="connsiteY148" fmla="*/ 4641338 h 6673820"/>
              <a:gd name="connsiteX149" fmla="*/ 7562218 w 11748700"/>
              <a:gd name="connsiteY149" fmla="*/ 4650006 h 6673820"/>
              <a:gd name="connsiteX150" fmla="*/ 7570885 w 11748700"/>
              <a:gd name="connsiteY150" fmla="*/ 4663007 h 6673820"/>
              <a:gd name="connsiteX151" fmla="*/ 7588220 w 11748700"/>
              <a:gd name="connsiteY151" fmla="*/ 4697676 h 6673820"/>
              <a:gd name="connsiteX152" fmla="*/ 7601220 w 11748700"/>
              <a:gd name="connsiteY152" fmla="*/ 4715010 h 6673820"/>
              <a:gd name="connsiteX153" fmla="*/ 7614221 w 11748700"/>
              <a:gd name="connsiteY153" fmla="*/ 4728011 h 6673820"/>
              <a:gd name="connsiteX154" fmla="*/ 7622889 w 11748700"/>
              <a:gd name="connsiteY154" fmla="*/ 4745346 h 6673820"/>
              <a:gd name="connsiteX155" fmla="*/ 7640223 w 11748700"/>
              <a:gd name="connsiteY155" fmla="*/ 4767014 h 6673820"/>
              <a:gd name="connsiteX156" fmla="*/ 7661892 w 11748700"/>
              <a:gd name="connsiteY156" fmla="*/ 4801683 h 6673820"/>
              <a:gd name="connsiteX157" fmla="*/ 7666225 w 11748700"/>
              <a:gd name="connsiteY157" fmla="*/ 4814684 h 6673820"/>
              <a:gd name="connsiteX158" fmla="*/ 7674893 w 11748700"/>
              <a:gd name="connsiteY158" fmla="*/ 4827685 h 6673820"/>
              <a:gd name="connsiteX159" fmla="*/ 7731230 w 11748700"/>
              <a:gd name="connsiteY159" fmla="*/ 4888356 h 6673820"/>
              <a:gd name="connsiteX160" fmla="*/ 7744231 w 11748700"/>
              <a:gd name="connsiteY160" fmla="*/ 4901357 h 6673820"/>
              <a:gd name="connsiteX161" fmla="*/ 7765899 w 11748700"/>
              <a:gd name="connsiteY161" fmla="*/ 4931693 h 6673820"/>
              <a:gd name="connsiteX162" fmla="*/ 7809236 w 11748700"/>
              <a:gd name="connsiteY162" fmla="*/ 4966362 h 6673820"/>
              <a:gd name="connsiteX163" fmla="*/ 7908910 w 11748700"/>
              <a:gd name="connsiteY163" fmla="*/ 4962028 h 6673820"/>
              <a:gd name="connsiteX164" fmla="*/ 7973914 w 11748700"/>
              <a:gd name="connsiteY164" fmla="*/ 4953361 h 6673820"/>
              <a:gd name="connsiteX165" fmla="*/ 7995583 w 11748700"/>
              <a:gd name="connsiteY165" fmla="*/ 4949028 h 6673820"/>
              <a:gd name="connsiteX166" fmla="*/ 8069255 w 11748700"/>
              <a:gd name="connsiteY166" fmla="*/ 4944694 h 6673820"/>
              <a:gd name="connsiteX167" fmla="*/ 8147260 w 11748700"/>
              <a:gd name="connsiteY167" fmla="*/ 4931693 h 6673820"/>
              <a:gd name="connsiteX168" fmla="*/ 8199264 w 11748700"/>
              <a:gd name="connsiteY168" fmla="*/ 4918692 h 6673820"/>
              <a:gd name="connsiteX169" fmla="*/ 8238267 w 11748700"/>
              <a:gd name="connsiteY169" fmla="*/ 4910025 h 6673820"/>
              <a:gd name="connsiteX170" fmla="*/ 8298938 w 11748700"/>
              <a:gd name="connsiteY170" fmla="*/ 4875355 h 6673820"/>
              <a:gd name="connsiteX171" fmla="*/ 8320606 w 11748700"/>
              <a:gd name="connsiteY171" fmla="*/ 4866688 h 6673820"/>
              <a:gd name="connsiteX172" fmla="*/ 8342275 w 11748700"/>
              <a:gd name="connsiteY172" fmla="*/ 4853687 h 6673820"/>
              <a:gd name="connsiteX173" fmla="*/ 8411613 w 11748700"/>
              <a:gd name="connsiteY173" fmla="*/ 4823352 h 6673820"/>
              <a:gd name="connsiteX174" fmla="*/ 8433281 w 11748700"/>
              <a:gd name="connsiteY174" fmla="*/ 4810351 h 6673820"/>
              <a:gd name="connsiteX175" fmla="*/ 8463617 w 11748700"/>
              <a:gd name="connsiteY175" fmla="*/ 4788683 h 6673820"/>
              <a:gd name="connsiteX176" fmla="*/ 8532955 w 11748700"/>
              <a:gd name="connsiteY176" fmla="*/ 4758347 h 6673820"/>
              <a:gd name="connsiteX177" fmla="*/ 8576292 w 11748700"/>
              <a:gd name="connsiteY177" fmla="*/ 4736679 h 6673820"/>
              <a:gd name="connsiteX178" fmla="*/ 8597960 w 11748700"/>
              <a:gd name="connsiteY178" fmla="*/ 4723678 h 6673820"/>
              <a:gd name="connsiteX179" fmla="*/ 8632629 w 11748700"/>
              <a:gd name="connsiteY179" fmla="*/ 4706343 h 6673820"/>
              <a:gd name="connsiteX180" fmla="*/ 8671632 w 11748700"/>
              <a:gd name="connsiteY180" fmla="*/ 4680341 h 6673820"/>
              <a:gd name="connsiteX181" fmla="*/ 8727969 w 11748700"/>
              <a:gd name="connsiteY181" fmla="*/ 4641338 h 6673820"/>
              <a:gd name="connsiteX182" fmla="*/ 8758305 w 11748700"/>
              <a:gd name="connsiteY182" fmla="*/ 4615337 h 6673820"/>
              <a:gd name="connsiteX183" fmla="*/ 8827643 w 11748700"/>
              <a:gd name="connsiteY183" fmla="*/ 4567666 h 6673820"/>
              <a:gd name="connsiteX184" fmla="*/ 8914316 w 11748700"/>
              <a:gd name="connsiteY184" fmla="*/ 4515663 h 6673820"/>
              <a:gd name="connsiteX185" fmla="*/ 8940318 w 11748700"/>
              <a:gd name="connsiteY185" fmla="*/ 4493994 h 6673820"/>
              <a:gd name="connsiteX186" fmla="*/ 8961986 w 11748700"/>
              <a:gd name="connsiteY186" fmla="*/ 4472326 h 6673820"/>
              <a:gd name="connsiteX187" fmla="*/ 9000989 w 11748700"/>
              <a:gd name="connsiteY187" fmla="*/ 4437657 h 6673820"/>
              <a:gd name="connsiteX188" fmla="*/ 9022657 w 11748700"/>
              <a:gd name="connsiteY188" fmla="*/ 4415989 h 6673820"/>
              <a:gd name="connsiteX189" fmla="*/ 9052993 w 11748700"/>
              <a:gd name="connsiteY189" fmla="*/ 4389987 h 6673820"/>
              <a:gd name="connsiteX190" fmla="*/ 9109330 w 11748700"/>
              <a:gd name="connsiteY190" fmla="*/ 4329316 h 6673820"/>
              <a:gd name="connsiteX191" fmla="*/ 9165668 w 11748700"/>
              <a:gd name="connsiteY191" fmla="*/ 4290313 h 6673820"/>
              <a:gd name="connsiteX192" fmla="*/ 9191670 w 11748700"/>
              <a:gd name="connsiteY192" fmla="*/ 4268645 h 6673820"/>
              <a:gd name="connsiteX193" fmla="*/ 9248007 w 11748700"/>
              <a:gd name="connsiteY193" fmla="*/ 4238309 h 6673820"/>
              <a:gd name="connsiteX194" fmla="*/ 9339014 w 11748700"/>
              <a:gd name="connsiteY194" fmla="*/ 4155970 h 6673820"/>
              <a:gd name="connsiteX195" fmla="*/ 9430020 w 11748700"/>
              <a:gd name="connsiteY195" fmla="*/ 4025960 h 6673820"/>
              <a:gd name="connsiteX196" fmla="*/ 9495025 w 11748700"/>
              <a:gd name="connsiteY196" fmla="*/ 3900284 h 6673820"/>
              <a:gd name="connsiteX197" fmla="*/ 9568697 w 11748700"/>
              <a:gd name="connsiteY197" fmla="*/ 3796277 h 6673820"/>
              <a:gd name="connsiteX198" fmla="*/ 9612034 w 11748700"/>
              <a:gd name="connsiteY198" fmla="*/ 3713937 h 6673820"/>
              <a:gd name="connsiteX199" fmla="*/ 9655370 w 11748700"/>
              <a:gd name="connsiteY199" fmla="*/ 3644599 h 6673820"/>
              <a:gd name="connsiteX200" fmla="*/ 9651037 w 11748700"/>
              <a:gd name="connsiteY200" fmla="*/ 3475587 h 6673820"/>
              <a:gd name="connsiteX201" fmla="*/ 9612034 w 11748700"/>
              <a:gd name="connsiteY201" fmla="*/ 3410582 h 6673820"/>
              <a:gd name="connsiteX202" fmla="*/ 9473357 w 11748700"/>
              <a:gd name="connsiteY202" fmla="*/ 3237236 h 6673820"/>
              <a:gd name="connsiteX203" fmla="*/ 9399685 w 11748700"/>
              <a:gd name="connsiteY203" fmla="*/ 3176565 h 6673820"/>
              <a:gd name="connsiteX204" fmla="*/ 9347681 w 11748700"/>
              <a:gd name="connsiteY204" fmla="*/ 3128895 h 6673820"/>
              <a:gd name="connsiteX205" fmla="*/ 9217672 w 11748700"/>
              <a:gd name="connsiteY205" fmla="*/ 3042222 h 6673820"/>
              <a:gd name="connsiteX206" fmla="*/ 9083329 w 11748700"/>
              <a:gd name="connsiteY206" fmla="*/ 2968550 h 6673820"/>
              <a:gd name="connsiteX207" fmla="*/ 8983655 w 11748700"/>
              <a:gd name="connsiteY207" fmla="*/ 2933881 h 6673820"/>
              <a:gd name="connsiteX208" fmla="*/ 8831977 w 11748700"/>
              <a:gd name="connsiteY208" fmla="*/ 2873210 h 6673820"/>
              <a:gd name="connsiteX209" fmla="*/ 8680299 w 11748700"/>
              <a:gd name="connsiteY209" fmla="*/ 2803871 h 6673820"/>
              <a:gd name="connsiteX210" fmla="*/ 8567624 w 11748700"/>
              <a:gd name="connsiteY210" fmla="*/ 2773536 h 6673820"/>
              <a:gd name="connsiteX211" fmla="*/ 8446282 w 11748700"/>
              <a:gd name="connsiteY211" fmla="*/ 2730199 h 6673820"/>
              <a:gd name="connsiteX212" fmla="*/ 8242601 w 11748700"/>
              <a:gd name="connsiteY212" fmla="*/ 2673862 h 6673820"/>
              <a:gd name="connsiteX213" fmla="*/ 7917577 w 11748700"/>
              <a:gd name="connsiteY213" fmla="*/ 2561187 h 6673820"/>
              <a:gd name="connsiteX214" fmla="*/ 7683560 w 11748700"/>
              <a:gd name="connsiteY214" fmla="*/ 2496182 h 6673820"/>
              <a:gd name="connsiteX215" fmla="*/ 7302199 w 11748700"/>
              <a:gd name="connsiteY215" fmla="*/ 2379173 h 6673820"/>
              <a:gd name="connsiteX216" fmla="*/ 6920838 w 11748700"/>
              <a:gd name="connsiteY216" fmla="*/ 2322836 h 6673820"/>
              <a:gd name="connsiteX217" fmla="*/ 6799495 w 11748700"/>
              <a:gd name="connsiteY217" fmla="*/ 2288167 h 6673820"/>
              <a:gd name="connsiteX218" fmla="*/ 6730157 w 11748700"/>
              <a:gd name="connsiteY218" fmla="*/ 2279500 h 6673820"/>
              <a:gd name="connsiteX219" fmla="*/ 6630483 w 11748700"/>
              <a:gd name="connsiteY219" fmla="*/ 2262165 h 6673820"/>
              <a:gd name="connsiteX220" fmla="*/ 6582813 w 11748700"/>
              <a:gd name="connsiteY220" fmla="*/ 2249164 h 6673820"/>
              <a:gd name="connsiteX221" fmla="*/ 6478805 w 11748700"/>
              <a:gd name="connsiteY221" fmla="*/ 2240497 h 6673820"/>
              <a:gd name="connsiteX222" fmla="*/ 5997770 w 11748700"/>
              <a:gd name="connsiteY222" fmla="*/ 2227496 h 6673820"/>
              <a:gd name="connsiteX223" fmla="*/ 5183044 w 11748700"/>
              <a:gd name="connsiteY223" fmla="*/ 2223162 h 6673820"/>
              <a:gd name="connsiteX224" fmla="*/ 4593668 w 11748700"/>
              <a:gd name="connsiteY224" fmla="*/ 2201494 h 6673820"/>
              <a:gd name="connsiteX225" fmla="*/ 4467992 w 11748700"/>
              <a:gd name="connsiteY225" fmla="*/ 2188493 h 6673820"/>
              <a:gd name="connsiteX226" fmla="*/ 4277311 w 11748700"/>
              <a:gd name="connsiteY226" fmla="*/ 2171158 h 6673820"/>
              <a:gd name="connsiteX227" fmla="*/ 4207973 w 11748700"/>
              <a:gd name="connsiteY227" fmla="*/ 2162491 h 6673820"/>
              <a:gd name="connsiteX228" fmla="*/ 4168970 w 11748700"/>
              <a:gd name="connsiteY228" fmla="*/ 2153824 h 6673820"/>
              <a:gd name="connsiteX229" fmla="*/ 3722604 w 11748700"/>
              <a:gd name="connsiteY229" fmla="*/ 2145156 h 6673820"/>
              <a:gd name="connsiteX230" fmla="*/ 3627264 w 11748700"/>
              <a:gd name="connsiteY230" fmla="*/ 2136489 h 6673820"/>
              <a:gd name="connsiteX231" fmla="*/ 3592595 w 11748700"/>
              <a:gd name="connsiteY231" fmla="*/ 2123488 h 6673820"/>
              <a:gd name="connsiteX232" fmla="*/ 3471253 w 11748700"/>
              <a:gd name="connsiteY232" fmla="*/ 2101820 h 6673820"/>
              <a:gd name="connsiteX233" fmla="*/ 3349911 w 11748700"/>
              <a:gd name="connsiteY233" fmla="*/ 2054150 h 6673820"/>
              <a:gd name="connsiteX234" fmla="*/ 3228568 w 11748700"/>
              <a:gd name="connsiteY234" fmla="*/ 2006480 h 6673820"/>
              <a:gd name="connsiteX235" fmla="*/ 3206900 w 11748700"/>
              <a:gd name="connsiteY235" fmla="*/ 1989145 h 6673820"/>
              <a:gd name="connsiteX236" fmla="*/ 3163564 w 11748700"/>
              <a:gd name="connsiteY236" fmla="*/ 1967477 h 6673820"/>
              <a:gd name="connsiteX237" fmla="*/ 3124561 w 11748700"/>
              <a:gd name="connsiteY237" fmla="*/ 1932808 h 6673820"/>
              <a:gd name="connsiteX238" fmla="*/ 3094225 w 11748700"/>
              <a:gd name="connsiteY238" fmla="*/ 1911139 h 6673820"/>
              <a:gd name="connsiteX239" fmla="*/ 3020553 w 11748700"/>
              <a:gd name="connsiteY239" fmla="*/ 1850468 h 6673820"/>
              <a:gd name="connsiteX240" fmla="*/ 2994551 w 11748700"/>
              <a:gd name="connsiteY240" fmla="*/ 1828800 h 6673820"/>
              <a:gd name="connsiteX241" fmla="*/ 2977217 w 11748700"/>
              <a:gd name="connsiteY241" fmla="*/ 1807132 h 6673820"/>
              <a:gd name="connsiteX242" fmla="*/ 2964216 w 11748700"/>
              <a:gd name="connsiteY242" fmla="*/ 1794131 h 6673820"/>
              <a:gd name="connsiteX243" fmla="*/ 2951215 w 11748700"/>
              <a:gd name="connsiteY243" fmla="*/ 1768129 h 6673820"/>
              <a:gd name="connsiteX244" fmla="*/ 2933880 w 11748700"/>
              <a:gd name="connsiteY244" fmla="*/ 1746461 h 6673820"/>
              <a:gd name="connsiteX245" fmla="*/ 2916546 w 11748700"/>
              <a:gd name="connsiteY245" fmla="*/ 1720459 h 6673820"/>
              <a:gd name="connsiteX246" fmla="*/ 2899211 w 11748700"/>
              <a:gd name="connsiteY246" fmla="*/ 1703124 h 6673820"/>
              <a:gd name="connsiteX247" fmla="*/ 2890544 w 11748700"/>
              <a:gd name="connsiteY247" fmla="*/ 1690123 h 6673820"/>
              <a:gd name="connsiteX248" fmla="*/ 2829873 w 11748700"/>
              <a:gd name="connsiteY248" fmla="*/ 1607784 h 6673820"/>
              <a:gd name="connsiteX249" fmla="*/ 2816872 w 11748700"/>
              <a:gd name="connsiteY249" fmla="*/ 1577448 h 6673820"/>
              <a:gd name="connsiteX250" fmla="*/ 2812538 w 11748700"/>
              <a:gd name="connsiteY250" fmla="*/ 1542779 h 6673820"/>
              <a:gd name="connsiteX251" fmla="*/ 2808204 w 11748700"/>
              <a:gd name="connsiteY251" fmla="*/ 1430104 h 6673820"/>
              <a:gd name="connsiteX252" fmla="*/ 2799537 w 11748700"/>
              <a:gd name="connsiteY252" fmla="*/ 1391101 h 6673820"/>
              <a:gd name="connsiteX253" fmla="*/ 2795203 w 11748700"/>
              <a:gd name="connsiteY253" fmla="*/ 1343431 h 6673820"/>
              <a:gd name="connsiteX254" fmla="*/ 2786536 w 11748700"/>
              <a:gd name="connsiteY254" fmla="*/ 1300095 h 6673820"/>
              <a:gd name="connsiteX255" fmla="*/ 2773535 w 11748700"/>
              <a:gd name="connsiteY255" fmla="*/ 1152751 h 6673820"/>
              <a:gd name="connsiteX256" fmla="*/ 2769202 w 11748700"/>
              <a:gd name="connsiteY256" fmla="*/ 1135416 h 6673820"/>
              <a:gd name="connsiteX257" fmla="*/ 2777869 w 11748700"/>
              <a:gd name="connsiteY257" fmla="*/ 996739 h 6673820"/>
              <a:gd name="connsiteX258" fmla="*/ 2786536 w 11748700"/>
              <a:gd name="connsiteY258" fmla="*/ 966404 h 6673820"/>
              <a:gd name="connsiteX259" fmla="*/ 2812538 w 11748700"/>
              <a:gd name="connsiteY259" fmla="*/ 905733 h 6673820"/>
              <a:gd name="connsiteX260" fmla="*/ 2847207 w 11748700"/>
              <a:gd name="connsiteY260" fmla="*/ 862396 h 6673820"/>
              <a:gd name="connsiteX261" fmla="*/ 2864542 w 11748700"/>
              <a:gd name="connsiteY261" fmla="*/ 840728 h 6673820"/>
              <a:gd name="connsiteX262" fmla="*/ 2881876 w 11748700"/>
              <a:gd name="connsiteY262" fmla="*/ 827727 h 6673820"/>
              <a:gd name="connsiteX263" fmla="*/ 2894877 w 11748700"/>
              <a:gd name="connsiteY263" fmla="*/ 819060 h 6673820"/>
              <a:gd name="connsiteX264" fmla="*/ 2912212 w 11748700"/>
              <a:gd name="connsiteY264" fmla="*/ 801725 h 6673820"/>
              <a:gd name="connsiteX265" fmla="*/ 3003219 w 11748700"/>
              <a:gd name="connsiteY265" fmla="*/ 775723 h 6673820"/>
              <a:gd name="connsiteX266" fmla="*/ 3115893 w 11748700"/>
              <a:gd name="connsiteY266" fmla="*/ 749721 h 6673820"/>
              <a:gd name="connsiteX267" fmla="*/ 3137562 w 11748700"/>
              <a:gd name="connsiteY267" fmla="*/ 741054 h 6673820"/>
              <a:gd name="connsiteX268" fmla="*/ 3163564 w 11748700"/>
              <a:gd name="connsiteY268" fmla="*/ 732387 h 6673820"/>
              <a:gd name="connsiteX269" fmla="*/ 3219901 w 11748700"/>
              <a:gd name="connsiteY269" fmla="*/ 702051 h 6673820"/>
              <a:gd name="connsiteX270" fmla="*/ 3237236 w 11748700"/>
              <a:gd name="connsiteY270" fmla="*/ 689050 h 6673820"/>
              <a:gd name="connsiteX271" fmla="*/ 3293573 w 11748700"/>
              <a:gd name="connsiteY271" fmla="*/ 663048 h 6673820"/>
              <a:gd name="connsiteX272" fmla="*/ 3323909 w 11748700"/>
              <a:gd name="connsiteY272" fmla="*/ 650047 h 6673820"/>
              <a:gd name="connsiteX273" fmla="*/ 3362911 w 11748700"/>
              <a:gd name="connsiteY273" fmla="*/ 641380 h 6673820"/>
              <a:gd name="connsiteX274" fmla="*/ 3488587 w 11748700"/>
              <a:gd name="connsiteY274" fmla="*/ 619712 h 6673820"/>
              <a:gd name="connsiteX275" fmla="*/ 3644599 w 11748700"/>
              <a:gd name="connsiteY275" fmla="*/ 598044 h 6673820"/>
              <a:gd name="connsiteX276" fmla="*/ 3731272 w 11748700"/>
              <a:gd name="connsiteY276" fmla="*/ 589376 h 6673820"/>
              <a:gd name="connsiteX277" fmla="*/ 3809277 w 11748700"/>
              <a:gd name="connsiteY277" fmla="*/ 576375 h 6673820"/>
              <a:gd name="connsiteX278" fmla="*/ 3891617 w 11748700"/>
              <a:gd name="connsiteY278" fmla="*/ 567708 h 6673820"/>
              <a:gd name="connsiteX279" fmla="*/ 4359651 w 11748700"/>
              <a:gd name="connsiteY279" fmla="*/ 533039 h 6673820"/>
              <a:gd name="connsiteX280" fmla="*/ 4428989 w 11748700"/>
              <a:gd name="connsiteY280" fmla="*/ 520038 h 6673820"/>
              <a:gd name="connsiteX281" fmla="*/ 4554665 w 11748700"/>
              <a:gd name="connsiteY281" fmla="*/ 507037 h 6673820"/>
              <a:gd name="connsiteX282" fmla="*/ 4654339 w 11748700"/>
              <a:gd name="connsiteY282" fmla="*/ 485369 h 6673820"/>
              <a:gd name="connsiteX283" fmla="*/ 4758347 w 11748700"/>
              <a:gd name="connsiteY283" fmla="*/ 437699 h 6673820"/>
              <a:gd name="connsiteX284" fmla="*/ 4888356 w 11748700"/>
              <a:gd name="connsiteY284" fmla="*/ 416030 h 6673820"/>
              <a:gd name="connsiteX285" fmla="*/ 5105039 w 11748700"/>
              <a:gd name="connsiteY285" fmla="*/ 364027 h 6673820"/>
              <a:gd name="connsiteX286" fmla="*/ 5209046 w 11748700"/>
              <a:gd name="connsiteY286" fmla="*/ 351026 h 6673820"/>
              <a:gd name="connsiteX287" fmla="*/ 5386726 w 11748700"/>
              <a:gd name="connsiteY287" fmla="*/ 329357 h 6673820"/>
              <a:gd name="connsiteX288" fmla="*/ 5560072 w 11748700"/>
              <a:gd name="connsiteY288" fmla="*/ 320690 h 6673820"/>
              <a:gd name="connsiteX289" fmla="*/ 5742085 w 11748700"/>
              <a:gd name="connsiteY289" fmla="*/ 312023 h 6673820"/>
              <a:gd name="connsiteX290" fmla="*/ 5958767 w 11748700"/>
              <a:gd name="connsiteY290" fmla="*/ 307689 h 6673820"/>
              <a:gd name="connsiteX291" fmla="*/ 6114779 w 11748700"/>
              <a:gd name="connsiteY291" fmla="*/ 303355 h 6673820"/>
              <a:gd name="connsiteX292" fmla="*/ 6270790 w 11748700"/>
              <a:gd name="connsiteY292" fmla="*/ 281687 h 6673820"/>
              <a:gd name="connsiteX293" fmla="*/ 6392132 w 11748700"/>
              <a:gd name="connsiteY293" fmla="*/ 268686 h 6673820"/>
              <a:gd name="connsiteX294" fmla="*/ 6695488 w 11748700"/>
              <a:gd name="connsiteY294" fmla="*/ 260019 h 6673820"/>
              <a:gd name="connsiteX295" fmla="*/ 6764826 w 11748700"/>
              <a:gd name="connsiteY295" fmla="*/ 251352 h 6673820"/>
              <a:gd name="connsiteX296" fmla="*/ 6907837 w 11748700"/>
              <a:gd name="connsiteY296" fmla="*/ 238351 h 6673820"/>
              <a:gd name="connsiteX297" fmla="*/ 6959840 w 11748700"/>
              <a:gd name="connsiteY297" fmla="*/ 229683 h 6673820"/>
              <a:gd name="connsiteX298" fmla="*/ 6998843 w 11748700"/>
              <a:gd name="connsiteY298" fmla="*/ 212349 h 6673820"/>
              <a:gd name="connsiteX299" fmla="*/ 7115852 w 11748700"/>
              <a:gd name="connsiteY299" fmla="*/ 199348 h 6673820"/>
              <a:gd name="connsiteX300" fmla="*/ 7159188 w 11748700"/>
              <a:gd name="connsiteY300" fmla="*/ 186347 h 6673820"/>
              <a:gd name="connsiteX301" fmla="*/ 7189524 w 11748700"/>
              <a:gd name="connsiteY301" fmla="*/ 182013 h 6673820"/>
              <a:gd name="connsiteX302" fmla="*/ 7380204 w 11748700"/>
              <a:gd name="connsiteY302" fmla="*/ 173346 h 6673820"/>
              <a:gd name="connsiteX303" fmla="*/ 7440875 w 11748700"/>
              <a:gd name="connsiteY303" fmla="*/ 164679 h 6673820"/>
              <a:gd name="connsiteX304" fmla="*/ 7466877 w 11748700"/>
              <a:gd name="connsiteY304" fmla="*/ 156011 h 6673820"/>
              <a:gd name="connsiteX305" fmla="*/ 7514548 w 11748700"/>
              <a:gd name="connsiteY305" fmla="*/ 143010 h 6673820"/>
              <a:gd name="connsiteX306" fmla="*/ 7527548 w 11748700"/>
              <a:gd name="connsiteY306" fmla="*/ 134343 h 6673820"/>
              <a:gd name="connsiteX307" fmla="*/ 7570885 w 11748700"/>
              <a:gd name="connsiteY307" fmla="*/ 121342 h 6673820"/>
              <a:gd name="connsiteX308" fmla="*/ 7609888 w 11748700"/>
              <a:gd name="connsiteY308" fmla="*/ 104008 h 6673820"/>
              <a:gd name="connsiteX309" fmla="*/ 7726896 w 11748700"/>
              <a:gd name="connsiteY309" fmla="*/ 82339 h 6673820"/>
              <a:gd name="connsiteX310" fmla="*/ 7752898 w 11748700"/>
              <a:gd name="connsiteY310" fmla="*/ 78006 h 6673820"/>
              <a:gd name="connsiteX311" fmla="*/ 7787567 w 11748700"/>
              <a:gd name="connsiteY311" fmla="*/ 73672 h 6673820"/>
              <a:gd name="connsiteX312" fmla="*/ 7804902 w 11748700"/>
              <a:gd name="connsiteY312" fmla="*/ 69338 h 6673820"/>
              <a:gd name="connsiteX313" fmla="*/ 7913243 w 11748700"/>
              <a:gd name="connsiteY313" fmla="*/ 65005 h 6673820"/>
              <a:gd name="connsiteX314" fmla="*/ 8021584 w 11748700"/>
              <a:gd name="connsiteY314" fmla="*/ 47670 h 6673820"/>
              <a:gd name="connsiteX315" fmla="*/ 8064921 w 11748700"/>
              <a:gd name="connsiteY315" fmla="*/ 34669 h 6673820"/>
              <a:gd name="connsiteX316" fmla="*/ 8099590 w 11748700"/>
              <a:gd name="connsiteY316" fmla="*/ 21668 h 6673820"/>
              <a:gd name="connsiteX317" fmla="*/ 8121258 w 11748700"/>
              <a:gd name="connsiteY317" fmla="*/ 13001 h 6673820"/>
              <a:gd name="connsiteX318" fmla="*/ 8134259 w 11748700"/>
              <a:gd name="connsiteY318" fmla="*/ 8667 h 6673820"/>
              <a:gd name="connsiteX319" fmla="*/ 8155928 w 11748700"/>
              <a:gd name="connsiteY319" fmla="*/ 0 h 6673820"/>
              <a:gd name="connsiteX320" fmla="*/ 8216599 w 11748700"/>
              <a:gd name="connsiteY320" fmla="*/ 4334 h 6673820"/>
              <a:gd name="connsiteX321" fmla="*/ 8238267 w 11748700"/>
              <a:gd name="connsiteY321" fmla="*/ 13001 h 6673820"/>
              <a:gd name="connsiteX322" fmla="*/ 8272936 w 11748700"/>
              <a:gd name="connsiteY322" fmla="*/ 17335 h 6673820"/>
              <a:gd name="connsiteX323" fmla="*/ 8303272 w 11748700"/>
              <a:gd name="connsiteY323" fmla="*/ 30336 h 6673820"/>
              <a:gd name="connsiteX324" fmla="*/ 8337941 w 11748700"/>
              <a:gd name="connsiteY324" fmla="*/ 34669 h 6673820"/>
              <a:gd name="connsiteX325" fmla="*/ 8476618 w 11748700"/>
              <a:gd name="connsiteY325" fmla="*/ 43337 h 6673820"/>
              <a:gd name="connsiteX326" fmla="*/ 8576292 w 11748700"/>
              <a:gd name="connsiteY326" fmla="*/ 47670 h 6673820"/>
              <a:gd name="connsiteX327" fmla="*/ 8671632 w 11748700"/>
              <a:gd name="connsiteY327" fmla="*/ 69338 h 6673820"/>
              <a:gd name="connsiteX328" fmla="*/ 8762639 w 11748700"/>
              <a:gd name="connsiteY328" fmla="*/ 78006 h 6673820"/>
              <a:gd name="connsiteX329" fmla="*/ 8892648 w 11748700"/>
              <a:gd name="connsiteY329" fmla="*/ 104008 h 6673820"/>
              <a:gd name="connsiteX330" fmla="*/ 8948985 w 11748700"/>
              <a:gd name="connsiteY330" fmla="*/ 117009 h 6673820"/>
              <a:gd name="connsiteX331" fmla="*/ 9187336 w 11748700"/>
              <a:gd name="connsiteY331" fmla="*/ 156011 h 6673820"/>
              <a:gd name="connsiteX332" fmla="*/ 9282676 w 11748700"/>
              <a:gd name="connsiteY332" fmla="*/ 173346 h 6673820"/>
              <a:gd name="connsiteX333" fmla="*/ 9404019 w 11748700"/>
              <a:gd name="connsiteY333" fmla="*/ 186347 h 6673820"/>
              <a:gd name="connsiteX334" fmla="*/ 9464690 w 11748700"/>
              <a:gd name="connsiteY334" fmla="*/ 195014 h 6673820"/>
              <a:gd name="connsiteX335" fmla="*/ 9698707 w 11748700"/>
              <a:gd name="connsiteY335" fmla="*/ 216683 h 6673820"/>
              <a:gd name="connsiteX336" fmla="*/ 9785380 w 11748700"/>
              <a:gd name="connsiteY336" fmla="*/ 229683 h 6673820"/>
              <a:gd name="connsiteX337" fmla="*/ 9885054 w 11748700"/>
              <a:gd name="connsiteY337" fmla="*/ 251352 h 6673820"/>
              <a:gd name="connsiteX338" fmla="*/ 9958726 w 11748700"/>
              <a:gd name="connsiteY338" fmla="*/ 255685 h 6673820"/>
              <a:gd name="connsiteX339" fmla="*/ 10114737 w 11748700"/>
              <a:gd name="connsiteY339" fmla="*/ 260019 h 6673820"/>
              <a:gd name="connsiteX340" fmla="*/ 10205744 w 11748700"/>
              <a:gd name="connsiteY340" fmla="*/ 273020 h 6673820"/>
              <a:gd name="connsiteX341" fmla="*/ 10357421 w 11748700"/>
              <a:gd name="connsiteY341" fmla="*/ 281687 h 6673820"/>
              <a:gd name="connsiteX342" fmla="*/ 10405092 w 11748700"/>
              <a:gd name="connsiteY342" fmla="*/ 286021 h 6673820"/>
              <a:gd name="connsiteX343" fmla="*/ 10452762 w 11748700"/>
              <a:gd name="connsiteY343" fmla="*/ 299022 h 6673820"/>
              <a:gd name="connsiteX344" fmla="*/ 10483097 w 11748700"/>
              <a:gd name="connsiteY344" fmla="*/ 303355 h 6673820"/>
              <a:gd name="connsiteX345" fmla="*/ 10552436 w 11748700"/>
              <a:gd name="connsiteY345" fmla="*/ 312023 h 6673820"/>
              <a:gd name="connsiteX346" fmla="*/ 10634775 w 11748700"/>
              <a:gd name="connsiteY346" fmla="*/ 333691 h 6673820"/>
              <a:gd name="connsiteX347" fmla="*/ 10717114 w 11748700"/>
              <a:gd name="connsiteY347" fmla="*/ 342358 h 6673820"/>
              <a:gd name="connsiteX348" fmla="*/ 10773452 w 11748700"/>
              <a:gd name="connsiteY348" fmla="*/ 364027 h 6673820"/>
              <a:gd name="connsiteX349" fmla="*/ 10842790 w 11748700"/>
              <a:gd name="connsiteY349" fmla="*/ 385695 h 6673820"/>
              <a:gd name="connsiteX350" fmla="*/ 10903461 w 11748700"/>
              <a:gd name="connsiteY350" fmla="*/ 390028 h 6673820"/>
              <a:gd name="connsiteX351" fmla="*/ 10981467 w 11748700"/>
              <a:gd name="connsiteY351" fmla="*/ 424698 h 6673820"/>
              <a:gd name="connsiteX352" fmla="*/ 11050805 w 11748700"/>
              <a:gd name="connsiteY352" fmla="*/ 442032 h 6673820"/>
              <a:gd name="connsiteX353" fmla="*/ 11133145 w 11748700"/>
              <a:gd name="connsiteY353" fmla="*/ 476701 h 6673820"/>
              <a:gd name="connsiteX354" fmla="*/ 11154813 w 11748700"/>
              <a:gd name="connsiteY354" fmla="*/ 485369 h 6673820"/>
              <a:gd name="connsiteX355" fmla="*/ 11232819 w 11748700"/>
              <a:gd name="connsiteY355" fmla="*/ 533039 h 6673820"/>
              <a:gd name="connsiteX356" fmla="*/ 11258820 w 11748700"/>
              <a:gd name="connsiteY356" fmla="*/ 554707 h 6673820"/>
              <a:gd name="connsiteX357" fmla="*/ 11328159 w 11748700"/>
              <a:gd name="connsiteY357" fmla="*/ 645714 h 6673820"/>
              <a:gd name="connsiteX358" fmla="*/ 11371495 w 11748700"/>
              <a:gd name="connsiteY358" fmla="*/ 754055 h 6673820"/>
              <a:gd name="connsiteX359" fmla="*/ 11397497 w 11748700"/>
              <a:gd name="connsiteY359" fmla="*/ 806059 h 6673820"/>
              <a:gd name="connsiteX360" fmla="*/ 11427833 w 11748700"/>
              <a:gd name="connsiteY360" fmla="*/ 931735 h 6673820"/>
              <a:gd name="connsiteX361" fmla="*/ 11458168 w 11748700"/>
              <a:gd name="connsiteY361" fmla="*/ 1014074 h 6673820"/>
              <a:gd name="connsiteX362" fmla="*/ 11462502 w 11748700"/>
              <a:gd name="connsiteY362" fmla="*/ 1087746 h 6673820"/>
              <a:gd name="connsiteX363" fmla="*/ 11475503 w 11748700"/>
              <a:gd name="connsiteY363" fmla="*/ 1126749 h 6673820"/>
              <a:gd name="connsiteX364" fmla="*/ 11488504 w 11748700"/>
              <a:gd name="connsiteY364" fmla="*/ 1330430 h 6673820"/>
              <a:gd name="connsiteX365" fmla="*/ 11523173 w 11748700"/>
              <a:gd name="connsiteY365" fmla="*/ 1677122 h 6673820"/>
              <a:gd name="connsiteX366" fmla="*/ 11518839 w 11748700"/>
              <a:gd name="connsiteY366" fmla="*/ 1954476 h 6673820"/>
              <a:gd name="connsiteX367" fmla="*/ 11510172 w 11748700"/>
              <a:gd name="connsiteY367" fmla="*/ 2084485 h 6673820"/>
              <a:gd name="connsiteX368" fmla="*/ 11518839 w 11748700"/>
              <a:gd name="connsiteY368" fmla="*/ 2283833 h 6673820"/>
              <a:gd name="connsiteX369" fmla="*/ 11583844 w 11748700"/>
              <a:gd name="connsiteY369" fmla="*/ 2379173 h 6673820"/>
              <a:gd name="connsiteX370" fmla="*/ 11605512 w 11748700"/>
              <a:gd name="connsiteY370" fmla="*/ 2439845 h 6673820"/>
              <a:gd name="connsiteX371" fmla="*/ 11609846 w 11748700"/>
              <a:gd name="connsiteY371" fmla="*/ 2487515 h 6673820"/>
              <a:gd name="connsiteX372" fmla="*/ 11622847 w 11748700"/>
              <a:gd name="connsiteY372" fmla="*/ 2556853 h 6673820"/>
              <a:gd name="connsiteX373" fmla="*/ 11618513 w 11748700"/>
              <a:gd name="connsiteY373" fmla="*/ 2786537 h 6673820"/>
              <a:gd name="connsiteX374" fmla="*/ 11614180 w 11748700"/>
              <a:gd name="connsiteY374" fmla="*/ 3089892 h 6673820"/>
              <a:gd name="connsiteX375" fmla="*/ 11596845 w 11748700"/>
              <a:gd name="connsiteY375" fmla="*/ 3211234 h 6673820"/>
              <a:gd name="connsiteX376" fmla="*/ 11583844 w 11748700"/>
              <a:gd name="connsiteY376" fmla="*/ 3328243 h 6673820"/>
              <a:gd name="connsiteX377" fmla="*/ 11575177 w 11748700"/>
              <a:gd name="connsiteY377" fmla="*/ 3423583 h 6673820"/>
              <a:gd name="connsiteX378" fmla="*/ 11562176 w 11748700"/>
              <a:gd name="connsiteY378" fmla="*/ 3666267 h 6673820"/>
              <a:gd name="connsiteX379" fmla="*/ 11575177 w 11748700"/>
              <a:gd name="connsiteY379" fmla="*/ 4025960 h 6673820"/>
              <a:gd name="connsiteX380" fmla="*/ 11592511 w 11748700"/>
              <a:gd name="connsiteY380" fmla="*/ 4108300 h 6673820"/>
              <a:gd name="connsiteX381" fmla="*/ 11631514 w 11748700"/>
              <a:gd name="connsiteY381" fmla="*/ 4333649 h 6673820"/>
              <a:gd name="connsiteX382" fmla="*/ 11653183 w 11748700"/>
              <a:gd name="connsiteY382" fmla="*/ 4411655 h 6673820"/>
              <a:gd name="connsiteX383" fmla="*/ 11666184 w 11748700"/>
              <a:gd name="connsiteY383" fmla="*/ 4498328 h 6673820"/>
              <a:gd name="connsiteX384" fmla="*/ 11674851 w 11748700"/>
              <a:gd name="connsiteY384" fmla="*/ 4541664 h 6673820"/>
              <a:gd name="connsiteX385" fmla="*/ 11687852 w 11748700"/>
              <a:gd name="connsiteY385" fmla="*/ 4658673 h 6673820"/>
              <a:gd name="connsiteX386" fmla="*/ 11692185 w 11748700"/>
              <a:gd name="connsiteY386" fmla="*/ 4715010 h 6673820"/>
              <a:gd name="connsiteX387" fmla="*/ 11700853 w 11748700"/>
              <a:gd name="connsiteY387" fmla="*/ 4771348 h 6673820"/>
              <a:gd name="connsiteX388" fmla="*/ 11709520 w 11748700"/>
              <a:gd name="connsiteY388" fmla="*/ 4923026 h 6673820"/>
              <a:gd name="connsiteX389" fmla="*/ 11718187 w 11748700"/>
              <a:gd name="connsiteY389" fmla="*/ 4983697 h 6673820"/>
              <a:gd name="connsiteX390" fmla="*/ 11726855 w 11748700"/>
              <a:gd name="connsiteY390" fmla="*/ 5079037 h 6673820"/>
              <a:gd name="connsiteX391" fmla="*/ 11731188 w 11748700"/>
              <a:gd name="connsiteY391" fmla="*/ 5105039 h 6673820"/>
              <a:gd name="connsiteX392" fmla="*/ 11744189 w 11748700"/>
              <a:gd name="connsiteY392" fmla="*/ 5230715 h 6673820"/>
              <a:gd name="connsiteX393" fmla="*/ 11726855 w 11748700"/>
              <a:gd name="connsiteY393" fmla="*/ 5690082 h 6673820"/>
              <a:gd name="connsiteX394" fmla="*/ 11687852 w 11748700"/>
              <a:gd name="connsiteY394" fmla="*/ 5785422 h 6673820"/>
              <a:gd name="connsiteX395" fmla="*/ 11670517 w 11748700"/>
              <a:gd name="connsiteY395" fmla="*/ 5815757 h 6673820"/>
              <a:gd name="connsiteX396" fmla="*/ 11601179 w 11748700"/>
              <a:gd name="connsiteY396" fmla="*/ 5859094 h 6673820"/>
              <a:gd name="connsiteX397" fmla="*/ 11458168 w 11748700"/>
              <a:gd name="connsiteY397" fmla="*/ 5919765 h 6673820"/>
              <a:gd name="connsiteX398" fmla="*/ 11401831 w 11748700"/>
              <a:gd name="connsiteY398" fmla="*/ 5963101 h 6673820"/>
              <a:gd name="connsiteX399" fmla="*/ 11297823 w 11748700"/>
              <a:gd name="connsiteY399" fmla="*/ 6032440 h 6673820"/>
              <a:gd name="connsiteX400" fmla="*/ 11258820 w 11748700"/>
              <a:gd name="connsiteY400" fmla="*/ 6075776 h 6673820"/>
              <a:gd name="connsiteX401" fmla="*/ 11198149 w 11748700"/>
              <a:gd name="connsiteY401" fmla="*/ 6123446 h 6673820"/>
              <a:gd name="connsiteX402" fmla="*/ 11098475 w 11748700"/>
              <a:gd name="connsiteY402" fmla="*/ 6210119 h 6673820"/>
              <a:gd name="connsiteX403" fmla="*/ 10942464 w 11748700"/>
              <a:gd name="connsiteY403" fmla="*/ 6327128 h 6673820"/>
              <a:gd name="connsiteX404" fmla="*/ 10634775 w 11748700"/>
              <a:gd name="connsiteY404" fmla="*/ 6461471 h 6673820"/>
              <a:gd name="connsiteX405" fmla="*/ 10461429 w 11748700"/>
              <a:gd name="connsiteY405" fmla="*/ 6478806 h 6673820"/>
              <a:gd name="connsiteX406" fmla="*/ 10041065 w 11748700"/>
              <a:gd name="connsiteY406" fmla="*/ 6487473 h 6673820"/>
              <a:gd name="connsiteX407" fmla="*/ 9967393 w 11748700"/>
              <a:gd name="connsiteY407" fmla="*/ 6491807 h 6673820"/>
              <a:gd name="connsiteX408" fmla="*/ 9885054 w 11748700"/>
              <a:gd name="connsiteY408" fmla="*/ 6509141 h 6673820"/>
              <a:gd name="connsiteX409" fmla="*/ 9798381 w 11748700"/>
              <a:gd name="connsiteY409" fmla="*/ 6522142 h 6673820"/>
              <a:gd name="connsiteX410" fmla="*/ 9681372 w 11748700"/>
              <a:gd name="connsiteY410" fmla="*/ 6548144 h 6673820"/>
              <a:gd name="connsiteX411" fmla="*/ 9486358 w 11748700"/>
              <a:gd name="connsiteY411" fmla="*/ 6574146 h 6673820"/>
              <a:gd name="connsiteX412" fmla="*/ 9278343 w 11748700"/>
              <a:gd name="connsiteY412" fmla="*/ 6613149 h 6673820"/>
              <a:gd name="connsiteX413" fmla="*/ 9209004 w 11748700"/>
              <a:gd name="connsiteY413" fmla="*/ 6630483 h 6673820"/>
              <a:gd name="connsiteX414" fmla="*/ 8775639 w 11748700"/>
              <a:gd name="connsiteY414" fmla="*/ 6647818 h 6673820"/>
              <a:gd name="connsiteX415" fmla="*/ 8463617 w 11748700"/>
              <a:gd name="connsiteY415" fmla="*/ 6656485 h 6673820"/>
              <a:gd name="connsiteX416" fmla="*/ 8368276 w 11748700"/>
              <a:gd name="connsiteY416" fmla="*/ 6660819 h 6673820"/>
              <a:gd name="connsiteX417" fmla="*/ 8216599 w 11748700"/>
              <a:gd name="connsiteY417" fmla="*/ 6665153 h 6673820"/>
              <a:gd name="connsiteX418" fmla="*/ 7848239 w 11748700"/>
              <a:gd name="connsiteY418" fmla="*/ 6656485 h 6673820"/>
              <a:gd name="connsiteX419" fmla="*/ 7800568 w 11748700"/>
              <a:gd name="connsiteY419" fmla="*/ 6652152 h 6673820"/>
              <a:gd name="connsiteX420" fmla="*/ 7748565 w 11748700"/>
              <a:gd name="connsiteY420" fmla="*/ 6643484 h 6673820"/>
              <a:gd name="connsiteX421" fmla="*/ 7614221 w 11748700"/>
              <a:gd name="connsiteY421" fmla="*/ 6634817 h 6673820"/>
              <a:gd name="connsiteX422" fmla="*/ 7432208 w 11748700"/>
              <a:gd name="connsiteY422" fmla="*/ 6600148 h 6673820"/>
              <a:gd name="connsiteX423" fmla="*/ 7319533 w 11748700"/>
              <a:gd name="connsiteY423" fmla="*/ 6574146 h 6673820"/>
              <a:gd name="connsiteX424" fmla="*/ 7276197 w 11748700"/>
              <a:gd name="connsiteY424" fmla="*/ 6569812 h 6673820"/>
              <a:gd name="connsiteX425" fmla="*/ 7011844 w 11748700"/>
              <a:gd name="connsiteY425" fmla="*/ 6548144 h 6673820"/>
              <a:gd name="connsiteX426" fmla="*/ 6925171 w 11748700"/>
              <a:gd name="connsiteY426" fmla="*/ 6565479 h 6673820"/>
              <a:gd name="connsiteX427" fmla="*/ 6912170 w 11748700"/>
              <a:gd name="connsiteY427" fmla="*/ 6569812 h 6673820"/>
              <a:gd name="connsiteX428" fmla="*/ 6890502 w 11748700"/>
              <a:gd name="connsiteY428" fmla="*/ 6582813 h 6673820"/>
              <a:gd name="connsiteX429" fmla="*/ 6795162 w 11748700"/>
              <a:gd name="connsiteY429" fmla="*/ 6634817 h 6673820"/>
              <a:gd name="connsiteX430" fmla="*/ 6691154 w 11748700"/>
              <a:gd name="connsiteY430" fmla="*/ 6643484 h 6673820"/>
              <a:gd name="connsiteX431" fmla="*/ 6617482 w 11748700"/>
              <a:gd name="connsiteY431" fmla="*/ 6656485 h 6673820"/>
              <a:gd name="connsiteX432" fmla="*/ 6582813 w 11748700"/>
              <a:gd name="connsiteY432" fmla="*/ 6665153 h 6673820"/>
              <a:gd name="connsiteX433" fmla="*/ 6548144 w 11748700"/>
              <a:gd name="connsiteY433" fmla="*/ 6669486 h 6673820"/>
              <a:gd name="connsiteX434" fmla="*/ 6517808 w 11748700"/>
              <a:gd name="connsiteY434" fmla="*/ 6673820 h 6673820"/>
              <a:gd name="connsiteX435" fmla="*/ 6015105 w 11748700"/>
              <a:gd name="connsiteY435" fmla="*/ 6669486 h 6673820"/>
              <a:gd name="connsiteX436" fmla="*/ 5915431 w 11748700"/>
              <a:gd name="connsiteY436" fmla="*/ 6647818 h 6673820"/>
              <a:gd name="connsiteX437" fmla="*/ 5538403 w 11748700"/>
              <a:gd name="connsiteY437" fmla="*/ 6652152 h 6673820"/>
              <a:gd name="connsiteX438" fmla="*/ 5196045 w 11748700"/>
              <a:gd name="connsiteY438" fmla="*/ 6634817 h 6673820"/>
              <a:gd name="connsiteX439" fmla="*/ 4489660 w 11748700"/>
              <a:gd name="connsiteY439" fmla="*/ 6608815 h 6673820"/>
              <a:gd name="connsiteX440" fmla="*/ 4311981 w 11748700"/>
              <a:gd name="connsiteY440" fmla="*/ 6582813 h 6673820"/>
              <a:gd name="connsiteX441" fmla="*/ 4090965 w 11748700"/>
              <a:gd name="connsiteY441" fmla="*/ 6552478 h 6673820"/>
              <a:gd name="connsiteX442" fmla="*/ 3999958 w 11748700"/>
              <a:gd name="connsiteY442" fmla="*/ 6513475 h 6673820"/>
              <a:gd name="connsiteX443" fmla="*/ 3666267 w 11748700"/>
              <a:gd name="connsiteY443" fmla="*/ 6448470 h 6673820"/>
              <a:gd name="connsiteX444" fmla="*/ 3588261 w 11748700"/>
              <a:gd name="connsiteY444" fmla="*/ 6439803 h 6673820"/>
              <a:gd name="connsiteX445" fmla="*/ 3336910 w 11748700"/>
              <a:gd name="connsiteY445" fmla="*/ 6405134 h 6673820"/>
              <a:gd name="connsiteX446" fmla="*/ 3003219 w 11748700"/>
              <a:gd name="connsiteY446" fmla="*/ 6340129 h 6673820"/>
              <a:gd name="connsiteX447" fmla="*/ 2825539 w 11748700"/>
              <a:gd name="connsiteY447" fmla="*/ 6309793 h 6673820"/>
              <a:gd name="connsiteX448" fmla="*/ 2678195 w 11748700"/>
              <a:gd name="connsiteY448" fmla="*/ 6288125 h 6673820"/>
              <a:gd name="connsiteX449" fmla="*/ 2500515 w 11748700"/>
              <a:gd name="connsiteY449" fmla="*/ 6305460 h 6673820"/>
              <a:gd name="connsiteX450" fmla="*/ 2439844 w 11748700"/>
              <a:gd name="connsiteY450" fmla="*/ 6314127 h 6673820"/>
              <a:gd name="connsiteX451" fmla="*/ 2244830 w 11748700"/>
              <a:gd name="connsiteY451" fmla="*/ 6361797 h 6673820"/>
              <a:gd name="connsiteX452" fmla="*/ 2088819 w 11748700"/>
              <a:gd name="connsiteY452" fmla="*/ 6383465 h 6673820"/>
              <a:gd name="connsiteX453" fmla="*/ 2015147 w 11748700"/>
              <a:gd name="connsiteY453" fmla="*/ 6400800 h 6673820"/>
              <a:gd name="connsiteX454" fmla="*/ 1950142 w 11748700"/>
              <a:gd name="connsiteY454" fmla="*/ 6409467 h 6673820"/>
              <a:gd name="connsiteX455" fmla="*/ 1815799 w 11748700"/>
              <a:gd name="connsiteY455" fmla="*/ 6444137 h 6673820"/>
              <a:gd name="connsiteX456" fmla="*/ 1681456 w 11748700"/>
              <a:gd name="connsiteY456" fmla="*/ 6452804 h 6673820"/>
              <a:gd name="connsiteX457" fmla="*/ 1473440 w 11748700"/>
              <a:gd name="connsiteY457" fmla="*/ 6431136 h 6673820"/>
              <a:gd name="connsiteX458" fmla="*/ 1369433 w 11748700"/>
              <a:gd name="connsiteY458" fmla="*/ 6418135 h 6673820"/>
              <a:gd name="connsiteX459" fmla="*/ 1287093 w 11748700"/>
              <a:gd name="connsiteY459" fmla="*/ 6405134 h 6673820"/>
              <a:gd name="connsiteX460" fmla="*/ 1239423 w 11748700"/>
              <a:gd name="connsiteY460" fmla="*/ 6396466 h 6673820"/>
              <a:gd name="connsiteX461" fmla="*/ 1165751 w 11748700"/>
              <a:gd name="connsiteY461" fmla="*/ 6370464 h 6673820"/>
              <a:gd name="connsiteX462" fmla="*/ 1053076 w 11748700"/>
              <a:gd name="connsiteY462" fmla="*/ 6335795 h 6673820"/>
              <a:gd name="connsiteX463" fmla="*/ 892731 w 11748700"/>
              <a:gd name="connsiteY463" fmla="*/ 6244789 h 6673820"/>
              <a:gd name="connsiteX464" fmla="*/ 858062 w 11748700"/>
              <a:gd name="connsiteY464" fmla="*/ 6218787 h 6673820"/>
              <a:gd name="connsiteX465" fmla="*/ 775723 w 11748700"/>
              <a:gd name="connsiteY465" fmla="*/ 6149448 h 6673820"/>
              <a:gd name="connsiteX466" fmla="*/ 719385 w 11748700"/>
              <a:gd name="connsiteY466" fmla="*/ 6023773 h 6673820"/>
              <a:gd name="connsiteX467" fmla="*/ 654381 w 11748700"/>
              <a:gd name="connsiteY467" fmla="*/ 5950101 h 6673820"/>
              <a:gd name="connsiteX468" fmla="*/ 628379 w 11748700"/>
              <a:gd name="connsiteY468" fmla="*/ 5893763 h 6673820"/>
              <a:gd name="connsiteX469" fmla="*/ 576375 w 11748700"/>
              <a:gd name="connsiteY469" fmla="*/ 5802756 h 6673820"/>
              <a:gd name="connsiteX470" fmla="*/ 489702 w 11748700"/>
              <a:gd name="connsiteY470" fmla="*/ 5620743 h 6673820"/>
              <a:gd name="connsiteX471" fmla="*/ 476701 w 11748700"/>
              <a:gd name="connsiteY471" fmla="*/ 5551405 h 6673820"/>
              <a:gd name="connsiteX472" fmla="*/ 372693 w 11748700"/>
              <a:gd name="connsiteY472" fmla="*/ 5317388 h 6673820"/>
              <a:gd name="connsiteX473" fmla="*/ 359693 w 11748700"/>
              <a:gd name="connsiteY473" fmla="*/ 5269718 h 6673820"/>
              <a:gd name="connsiteX474" fmla="*/ 329357 w 11748700"/>
              <a:gd name="connsiteY474" fmla="*/ 5183045 h 6673820"/>
              <a:gd name="connsiteX475" fmla="*/ 281687 w 11748700"/>
              <a:gd name="connsiteY475" fmla="*/ 5083371 h 6673820"/>
              <a:gd name="connsiteX476" fmla="*/ 251351 w 11748700"/>
              <a:gd name="connsiteY476" fmla="*/ 5009699 h 6673820"/>
              <a:gd name="connsiteX477" fmla="*/ 238350 w 11748700"/>
              <a:gd name="connsiteY477" fmla="*/ 4970696 h 6673820"/>
              <a:gd name="connsiteX478" fmla="*/ 212348 w 11748700"/>
              <a:gd name="connsiteY478" fmla="*/ 4936027 h 6673820"/>
              <a:gd name="connsiteX479" fmla="*/ 177679 w 11748700"/>
              <a:gd name="connsiteY479" fmla="*/ 4849354 h 6673820"/>
              <a:gd name="connsiteX480" fmla="*/ 125675 w 11748700"/>
              <a:gd name="connsiteY480" fmla="*/ 4745346 h 6673820"/>
              <a:gd name="connsiteX481" fmla="*/ 99674 w 11748700"/>
              <a:gd name="connsiteY481" fmla="*/ 4654339 h 6673820"/>
              <a:gd name="connsiteX482" fmla="*/ 73672 w 11748700"/>
              <a:gd name="connsiteY482" fmla="*/ 4602336 h 6673820"/>
              <a:gd name="connsiteX483" fmla="*/ 69338 w 11748700"/>
              <a:gd name="connsiteY483" fmla="*/ 4580667 h 6673820"/>
              <a:gd name="connsiteX484" fmla="*/ 47670 w 11748700"/>
              <a:gd name="connsiteY484" fmla="*/ 4537331 h 6673820"/>
              <a:gd name="connsiteX485" fmla="*/ 39002 w 11748700"/>
              <a:gd name="connsiteY485" fmla="*/ 4515663 h 6673820"/>
              <a:gd name="connsiteX486" fmla="*/ 34669 w 11748700"/>
              <a:gd name="connsiteY486" fmla="*/ 4493994 h 6673820"/>
              <a:gd name="connsiteX487" fmla="*/ 30335 w 11748700"/>
              <a:gd name="connsiteY487" fmla="*/ 4450658 h 6673820"/>
              <a:gd name="connsiteX488" fmla="*/ 21668 w 11748700"/>
              <a:gd name="connsiteY488" fmla="*/ 4428990 h 6673820"/>
              <a:gd name="connsiteX489" fmla="*/ 13001 w 11748700"/>
              <a:gd name="connsiteY489" fmla="*/ 4359651 h 6673820"/>
              <a:gd name="connsiteX490" fmla="*/ 0 w 11748700"/>
              <a:gd name="connsiteY490" fmla="*/ 4238309 h 6673820"/>
              <a:gd name="connsiteX491" fmla="*/ 4333 w 11748700"/>
              <a:gd name="connsiteY491" fmla="*/ 4025960 h 6673820"/>
              <a:gd name="connsiteX492" fmla="*/ 13001 w 11748700"/>
              <a:gd name="connsiteY492" fmla="*/ 3999958 h 6673820"/>
              <a:gd name="connsiteX493" fmla="*/ 17334 w 11748700"/>
              <a:gd name="connsiteY493" fmla="*/ 3973956 h 6673820"/>
              <a:gd name="connsiteX494" fmla="*/ 26002 w 11748700"/>
              <a:gd name="connsiteY494" fmla="*/ 3930620 h 6673820"/>
              <a:gd name="connsiteX495" fmla="*/ 34669 w 11748700"/>
              <a:gd name="connsiteY495" fmla="*/ 3878616 h 6673820"/>
              <a:gd name="connsiteX496" fmla="*/ 43336 w 11748700"/>
              <a:gd name="connsiteY496" fmla="*/ 3861282 h 6673820"/>
              <a:gd name="connsiteX497" fmla="*/ 47670 w 11748700"/>
              <a:gd name="connsiteY497" fmla="*/ 3843947 h 6673820"/>
              <a:gd name="connsiteX498" fmla="*/ 56337 w 11748700"/>
              <a:gd name="connsiteY498" fmla="*/ 3826612 h 6673820"/>
              <a:gd name="connsiteX499" fmla="*/ 69338 w 11748700"/>
              <a:gd name="connsiteY499" fmla="*/ 3787610 h 6673820"/>
              <a:gd name="connsiteX500" fmla="*/ 78005 w 11748700"/>
              <a:gd name="connsiteY500" fmla="*/ 3770275 h 6673820"/>
              <a:gd name="connsiteX501" fmla="*/ 95340 w 11748700"/>
              <a:gd name="connsiteY501" fmla="*/ 3718271 h 6673820"/>
              <a:gd name="connsiteX502" fmla="*/ 104007 w 11748700"/>
              <a:gd name="connsiteY502" fmla="*/ 3696603 h 6673820"/>
              <a:gd name="connsiteX503" fmla="*/ 151677 w 11748700"/>
              <a:gd name="connsiteY503" fmla="*/ 3657600 h 6673820"/>
              <a:gd name="connsiteX504" fmla="*/ 294688 w 11748700"/>
              <a:gd name="connsiteY504" fmla="*/ 3661934 h 6673820"/>
              <a:gd name="connsiteX505" fmla="*/ 359693 w 11748700"/>
              <a:gd name="connsiteY505" fmla="*/ 3692269 h 6673820"/>
              <a:gd name="connsiteX506" fmla="*/ 377027 w 11748700"/>
              <a:gd name="connsiteY506" fmla="*/ 3709604 h 6673820"/>
              <a:gd name="connsiteX507" fmla="*/ 437698 w 11748700"/>
              <a:gd name="connsiteY507" fmla="*/ 3726938 h 6673820"/>
              <a:gd name="connsiteX508" fmla="*/ 446366 w 11748700"/>
              <a:gd name="connsiteY508" fmla="*/ 3731272 h 6673820"/>
              <a:gd name="connsiteX509" fmla="*/ 437698 w 11748700"/>
              <a:gd name="connsiteY509" fmla="*/ 3765941 h 6673820"/>
              <a:gd name="connsiteX0" fmla="*/ 290354 w 11748700"/>
              <a:gd name="connsiteY0" fmla="*/ 2916546 h 6673820"/>
              <a:gd name="connsiteX1" fmla="*/ 325023 w 11748700"/>
              <a:gd name="connsiteY1" fmla="*/ 3089892 h 6673820"/>
              <a:gd name="connsiteX2" fmla="*/ 338024 w 11748700"/>
              <a:gd name="connsiteY2" fmla="*/ 3193900 h 6673820"/>
              <a:gd name="connsiteX3" fmla="*/ 346692 w 11748700"/>
              <a:gd name="connsiteY3" fmla="*/ 3609930 h 6673820"/>
              <a:gd name="connsiteX4" fmla="*/ 507037 w 11748700"/>
              <a:gd name="connsiteY4" fmla="*/ 3861282 h 6673820"/>
              <a:gd name="connsiteX5" fmla="*/ 615378 w 11748700"/>
              <a:gd name="connsiteY5" fmla="*/ 4008626 h 6673820"/>
              <a:gd name="connsiteX6" fmla="*/ 710718 w 11748700"/>
              <a:gd name="connsiteY6" fmla="*/ 4164637 h 6673820"/>
              <a:gd name="connsiteX7" fmla="*/ 992405 w 11748700"/>
              <a:gd name="connsiteY7" fmla="*/ 4428990 h 6673820"/>
              <a:gd name="connsiteX8" fmla="*/ 1044409 w 11748700"/>
              <a:gd name="connsiteY8" fmla="*/ 4524330 h 6673820"/>
              <a:gd name="connsiteX9" fmla="*/ 1174419 w 11748700"/>
              <a:gd name="connsiteY9" fmla="*/ 4684675 h 6673820"/>
              <a:gd name="connsiteX10" fmla="*/ 1235090 w 11748700"/>
              <a:gd name="connsiteY10" fmla="*/ 4741012 h 6673820"/>
              <a:gd name="connsiteX11" fmla="*/ 1547112 w 11748700"/>
              <a:gd name="connsiteY11" fmla="*/ 4901357 h 6673820"/>
              <a:gd name="connsiteX12" fmla="*/ 1607784 w 11748700"/>
              <a:gd name="connsiteY12" fmla="*/ 4936027 h 6673820"/>
              <a:gd name="connsiteX13" fmla="*/ 1711791 w 11748700"/>
              <a:gd name="connsiteY13" fmla="*/ 4949028 h 6673820"/>
              <a:gd name="connsiteX14" fmla="*/ 1820132 w 11748700"/>
              <a:gd name="connsiteY14" fmla="*/ 4966362 h 6673820"/>
              <a:gd name="connsiteX15" fmla="*/ 2049816 w 11748700"/>
              <a:gd name="connsiteY15" fmla="*/ 4996698 h 6673820"/>
              <a:gd name="connsiteX16" fmla="*/ 2153823 w 11748700"/>
              <a:gd name="connsiteY16" fmla="*/ 5018366 h 6673820"/>
              <a:gd name="connsiteX17" fmla="*/ 2218828 w 11748700"/>
              <a:gd name="connsiteY17" fmla="*/ 5027033 h 6673820"/>
              <a:gd name="connsiteX18" fmla="*/ 2331503 w 11748700"/>
              <a:gd name="connsiteY18" fmla="*/ 5040034 h 6673820"/>
              <a:gd name="connsiteX19" fmla="*/ 2444178 w 11748700"/>
              <a:gd name="connsiteY19" fmla="*/ 5057369 h 6673820"/>
              <a:gd name="connsiteX20" fmla="*/ 2587188 w 11748700"/>
              <a:gd name="connsiteY20" fmla="*/ 5083371 h 6673820"/>
              <a:gd name="connsiteX21" fmla="*/ 2643526 w 11748700"/>
              <a:gd name="connsiteY21" fmla="*/ 5092038 h 6673820"/>
              <a:gd name="connsiteX22" fmla="*/ 2730199 w 11748700"/>
              <a:gd name="connsiteY22" fmla="*/ 5096372 h 6673820"/>
              <a:gd name="connsiteX23" fmla="*/ 2786536 w 11748700"/>
              <a:gd name="connsiteY23" fmla="*/ 5105039 h 6673820"/>
              <a:gd name="connsiteX24" fmla="*/ 2916546 w 11748700"/>
              <a:gd name="connsiteY24" fmla="*/ 5092038 h 6673820"/>
              <a:gd name="connsiteX25" fmla="*/ 2977217 w 11748700"/>
              <a:gd name="connsiteY25" fmla="*/ 5070370 h 6673820"/>
              <a:gd name="connsiteX26" fmla="*/ 3033554 w 11748700"/>
              <a:gd name="connsiteY26" fmla="*/ 5057369 h 6673820"/>
              <a:gd name="connsiteX27" fmla="*/ 3115893 w 11748700"/>
              <a:gd name="connsiteY27" fmla="*/ 5048701 h 6673820"/>
              <a:gd name="connsiteX28" fmla="*/ 3250237 w 11748700"/>
              <a:gd name="connsiteY28" fmla="*/ 5044368 h 6673820"/>
              <a:gd name="connsiteX29" fmla="*/ 3367245 w 11748700"/>
              <a:gd name="connsiteY29" fmla="*/ 5031367 h 6673820"/>
              <a:gd name="connsiteX30" fmla="*/ 3614263 w 11748700"/>
              <a:gd name="connsiteY30" fmla="*/ 5022700 h 6673820"/>
              <a:gd name="connsiteX31" fmla="*/ 3822278 w 11748700"/>
              <a:gd name="connsiteY31" fmla="*/ 5027033 h 6673820"/>
              <a:gd name="connsiteX32" fmla="*/ 3891617 w 11748700"/>
              <a:gd name="connsiteY32" fmla="*/ 5035701 h 6673820"/>
              <a:gd name="connsiteX33" fmla="*/ 4004292 w 11748700"/>
              <a:gd name="connsiteY33" fmla="*/ 5040034 h 6673820"/>
              <a:gd name="connsiteX34" fmla="*/ 4064963 w 11748700"/>
              <a:gd name="connsiteY34" fmla="*/ 5057369 h 6673820"/>
              <a:gd name="connsiteX35" fmla="*/ 4108299 w 11748700"/>
              <a:gd name="connsiteY35" fmla="*/ 5083371 h 6673820"/>
              <a:gd name="connsiteX36" fmla="*/ 4177638 w 11748700"/>
              <a:gd name="connsiteY36" fmla="*/ 5126707 h 6673820"/>
              <a:gd name="connsiteX37" fmla="*/ 4220974 w 11748700"/>
              <a:gd name="connsiteY37" fmla="*/ 5178711 h 6673820"/>
              <a:gd name="connsiteX38" fmla="*/ 4259977 w 11748700"/>
              <a:gd name="connsiteY38" fmla="*/ 5217714 h 6673820"/>
              <a:gd name="connsiteX39" fmla="*/ 4268644 w 11748700"/>
              <a:gd name="connsiteY39" fmla="*/ 5239382 h 6673820"/>
              <a:gd name="connsiteX40" fmla="*/ 4294646 w 11748700"/>
              <a:gd name="connsiteY40" fmla="*/ 5287052 h 6673820"/>
              <a:gd name="connsiteX41" fmla="*/ 4333649 w 11748700"/>
              <a:gd name="connsiteY41" fmla="*/ 5330389 h 6673820"/>
              <a:gd name="connsiteX42" fmla="*/ 4355317 w 11748700"/>
              <a:gd name="connsiteY42" fmla="*/ 5369392 h 6673820"/>
              <a:gd name="connsiteX43" fmla="*/ 4381319 w 11748700"/>
              <a:gd name="connsiteY43" fmla="*/ 5391060 h 6673820"/>
              <a:gd name="connsiteX44" fmla="*/ 4437657 w 11748700"/>
              <a:gd name="connsiteY44" fmla="*/ 5451731 h 6673820"/>
              <a:gd name="connsiteX45" fmla="*/ 4454991 w 11748700"/>
              <a:gd name="connsiteY45" fmla="*/ 5477733 h 6673820"/>
              <a:gd name="connsiteX46" fmla="*/ 4480993 w 11748700"/>
              <a:gd name="connsiteY46" fmla="*/ 5516736 h 6673820"/>
              <a:gd name="connsiteX47" fmla="*/ 4489660 w 11748700"/>
              <a:gd name="connsiteY47" fmla="*/ 5542737 h 6673820"/>
              <a:gd name="connsiteX48" fmla="*/ 4532997 w 11748700"/>
              <a:gd name="connsiteY48" fmla="*/ 5616410 h 6673820"/>
              <a:gd name="connsiteX49" fmla="*/ 4558999 w 11748700"/>
              <a:gd name="connsiteY49" fmla="*/ 5655412 h 6673820"/>
              <a:gd name="connsiteX50" fmla="*/ 4624003 w 11748700"/>
              <a:gd name="connsiteY50" fmla="*/ 5720417 h 6673820"/>
              <a:gd name="connsiteX51" fmla="*/ 4650005 w 11748700"/>
              <a:gd name="connsiteY51" fmla="*/ 5746419 h 6673820"/>
              <a:gd name="connsiteX52" fmla="*/ 4680341 w 11748700"/>
              <a:gd name="connsiteY52" fmla="*/ 5781088 h 6673820"/>
              <a:gd name="connsiteX53" fmla="*/ 4693342 w 11748700"/>
              <a:gd name="connsiteY53" fmla="*/ 5794089 h 6673820"/>
              <a:gd name="connsiteX54" fmla="*/ 4736678 w 11748700"/>
              <a:gd name="connsiteY54" fmla="*/ 5841759 h 6673820"/>
              <a:gd name="connsiteX55" fmla="*/ 4836352 w 11748700"/>
              <a:gd name="connsiteY55" fmla="*/ 5919765 h 6673820"/>
              <a:gd name="connsiteX56" fmla="*/ 4871021 w 11748700"/>
              <a:gd name="connsiteY56" fmla="*/ 5945767 h 6673820"/>
              <a:gd name="connsiteX57" fmla="*/ 4888356 w 11748700"/>
              <a:gd name="connsiteY57" fmla="*/ 5958768 h 6673820"/>
              <a:gd name="connsiteX58" fmla="*/ 4927359 w 11748700"/>
              <a:gd name="connsiteY58" fmla="*/ 5980436 h 6673820"/>
              <a:gd name="connsiteX59" fmla="*/ 4949027 w 11748700"/>
              <a:gd name="connsiteY59" fmla="*/ 5997771 h 6673820"/>
              <a:gd name="connsiteX60" fmla="*/ 4979363 w 11748700"/>
              <a:gd name="connsiteY60" fmla="*/ 6010772 h 6673820"/>
              <a:gd name="connsiteX61" fmla="*/ 5035700 w 11748700"/>
              <a:gd name="connsiteY61" fmla="*/ 6041107 h 6673820"/>
              <a:gd name="connsiteX62" fmla="*/ 5074703 w 11748700"/>
              <a:gd name="connsiteY62" fmla="*/ 6045441 h 6673820"/>
              <a:gd name="connsiteX63" fmla="*/ 5096371 w 11748700"/>
              <a:gd name="connsiteY63" fmla="*/ 6054108 h 6673820"/>
              <a:gd name="connsiteX64" fmla="*/ 5248049 w 11748700"/>
              <a:gd name="connsiteY64" fmla="*/ 6067109 h 6673820"/>
              <a:gd name="connsiteX65" fmla="*/ 5313054 w 11748700"/>
              <a:gd name="connsiteY65" fmla="*/ 6054108 h 6673820"/>
              <a:gd name="connsiteX66" fmla="*/ 5326055 w 11748700"/>
              <a:gd name="connsiteY66" fmla="*/ 6049774 h 6673820"/>
              <a:gd name="connsiteX67" fmla="*/ 5343389 w 11748700"/>
              <a:gd name="connsiteY67" fmla="*/ 6045441 h 6673820"/>
              <a:gd name="connsiteX68" fmla="*/ 5356390 w 11748700"/>
              <a:gd name="connsiteY68" fmla="*/ 6041107 h 6673820"/>
              <a:gd name="connsiteX69" fmla="*/ 5378058 w 11748700"/>
              <a:gd name="connsiteY69" fmla="*/ 6036773 h 6673820"/>
              <a:gd name="connsiteX70" fmla="*/ 5443063 w 11748700"/>
              <a:gd name="connsiteY70" fmla="*/ 6010772 h 6673820"/>
              <a:gd name="connsiteX71" fmla="*/ 5486400 w 11748700"/>
              <a:gd name="connsiteY71" fmla="*/ 6002104 h 6673820"/>
              <a:gd name="connsiteX72" fmla="*/ 5516735 w 11748700"/>
              <a:gd name="connsiteY72" fmla="*/ 5984770 h 6673820"/>
              <a:gd name="connsiteX73" fmla="*/ 5586074 w 11748700"/>
              <a:gd name="connsiteY73" fmla="*/ 5963101 h 6673820"/>
              <a:gd name="connsiteX74" fmla="*/ 5607742 w 11748700"/>
              <a:gd name="connsiteY74" fmla="*/ 5954434 h 6673820"/>
              <a:gd name="connsiteX75" fmla="*/ 5633744 w 11748700"/>
              <a:gd name="connsiteY75" fmla="*/ 5945767 h 6673820"/>
              <a:gd name="connsiteX76" fmla="*/ 5659746 w 11748700"/>
              <a:gd name="connsiteY76" fmla="*/ 5924099 h 6673820"/>
              <a:gd name="connsiteX77" fmla="*/ 5711749 w 11748700"/>
              <a:gd name="connsiteY77" fmla="*/ 5902430 h 6673820"/>
              <a:gd name="connsiteX78" fmla="*/ 5737751 w 11748700"/>
              <a:gd name="connsiteY78" fmla="*/ 5885096 h 6673820"/>
              <a:gd name="connsiteX79" fmla="*/ 5824424 w 11748700"/>
              <a:gd name="connsiteY79" fmla="*/ 5837426 h 6673820"/>
              <a:gd name="connsiteX80" fmla="*/ 5863427 w 11748700"/>
              <a:gd name="connsiteY80" fmla="*/ 5807090 h 6673820"/>
              <a:gd name="connsiteX81" fmla="*/ 5880762 w 11748700"/>
              <a:gd name="connsiteY81" fmla="*/ 5794089 h 6673820"/>
              <a:gd name="connsiteX82" fmla="*/ 5911097 w 11748700"/>
              <a:gd name="connsiteY82" fmla="*/ 5763754 h 6673820"/>
              <a:gd name="connsiteX83" fmla="*/ 5963101 w 11748700"/>
              <a:gd name="connsiteY83" fmla="*/ 5720417 h 6673820"/>
              <a:gd name="connsiteX84" fmla="*/ 5980436 w 11748700"/>
              <a:gd name="connsiteY84" fmla="*/ 5707416 h 6673820"/>
              <a:gd name="connsiteX85" fmla="*/ 5993437 w 11748700"/>
              <a:gd name="connsiteY85" fmla="*/ 5698749 h 6673820"/>
              <a:gd name="connsiteX86" fmla="*/ 6006438 w 11748700"/>
              <a:gd name="connsiteY86" fmla="*/ 5685748 h 6673820"/>
              <a:gd name="connsiteX87" fmla="*/ 6054108 w 11748700"/>
              <a:gd name="connsiteY87" fmla="*/ 5651079 h 6673820"/>
              <a:gd name="connsiteX88" fmla="*/ 6088777 w 11748700"/>
              <a:gd name="connsiteY88" fmla="*/ 5625077 h 6673820"/>
              <a:gd name="connsiteX89" fmla="*/ 6114779 w 11748700"/>
              <a:gd name="connsiteY89" fmla="*/ 5599075 h 6673820"/>
              <a:gd name="connsiteX90" fmla="*/ 6127780 w 11748700"/>
              <a:gd name="connsiteY90" fmla="*/ 5586074 h 6673820"/>
              <a:gd name="connsiteX91" fmla="*/ 6140781 w 11748700"/>
              <a:gd name="connsiteY91" fmla="*/ 5568739 h 6673820"/>
              <a:gd name="connsiteX92" fmla="*/ 6158115 w 11748700"/>
              <a:gd name="connsiteY92" fmla="*/ 5551405 h 6673820"/>
              <a:gd name="connsiteX93" fmla="*/ 6171116 w 11748700"/>
              <a:gd name="connsiteY93" fmla="*/ 5529737 h 6673820"/>
              <a:gd name="connsiteX94" fmla="*/ 6192784 w 11748700"/>
              <a:gd name="connsiteY94" fmla="*/ 5508068 h 6673820"/>
              <a:gd name="connsiteX95" fmla="*/ 6201452 w 11748700"/>
              <a:gd name="connsiteY95" fmla="*/ 5477733 h 6673820"/>
              <a:gd name="connsiteX96" fmla="*/ 6210119 w 11748700"/>
              <a:gd name="connsiteY96" fmla="*/ 5469065 h 6673820"/>
              <a:gd name="connsiteX97" fmla="*/ 6218786 w 11748700"/>
              <a:gd name="connsiteY97" fmla="*/ 5456064 h 6673820"/>
              <a:gd name="connsiteX98" fmla="*/ 6231787 w 11748700"/>
              <a:gd name="connsiteY98" fmla="*/ 5421395 h 6673820"/>
              <a:gd name="connsiteX99" fmla="*/ 6240455 w 11748700"/>
              <a:gd name="connsiteY99" fmla="*/ 5399727 h 6673820"/>
              <a:gd name="connsiteX100" fmla="*/ 6253456 w 11748700"/>
              <a:gd name="connsiteY100" fmla="*/ 5382392 h 6673820"/>
              <a:gd name="connsiteX101" fmla="*/ 6270790 w 11748700"/>
              <a:gd name="connsiteY101" fmla="*/ 5352057 h 6673820"/>
              <a:gd name="connsiteX102" fmla="*/ 6283791 w 11748700"/>
              <a:gd name="connsiteY102" fmla="*/ 5339056 h 6673820"/>
              <a:gd name="connsiteX103" fmla="*/ 6301126 w 11748700"/>
              <a:gd name="connsiteY103" fmla="*/ 5313054 h 6673820"/>
              <a:gd name="connsiteX104" fmla="*/ 6309793 w 11748700"/>
              <a:gd name="connsiteY104" fmla="*/ 5295719 h 6673820"/>
              <a:gd name="connsiteX105" fmla="*/ 6322794 w 11748700"/>
              <a:gd name="connsiteY105" fmla="*/ 5287052 h 6673820"/>
              <a:gd name="connsiteX106" fmla="*/ 6340129 w 11748700"/>
              <a:gd name="connsiteY106" fmla="*/ 5274051 h 6673820"/>
              <a:gd name="connsiteX107" fmla="*/ 6370464 w 11748700"/>
              <a:gd name="connsiteY107" fmla="*/ 5269718 h 6673820"/>
              <a:gd name="connsiteX108" fmla="*/ 6387799 w 11748700"/>
              <a:gd name="connsiteY108" fmla="*/ 5252383 h 6673820"/>
              <a:gd name="connsiteX109" fmla="*/ 6400800 w 11748700"/>
              <a:gd name="connsiteY109" fmla="*/ 5239382 h 6673820"/>
              <a:gd name="connsiteX110" fmla="*/ 6409467 w 11748700"/>
              <a:gd name="connsiteY110" fmla="*/ 5222047 h 6673820"/>
              <a:gd name="connsiteX111" fmla="*/ 6418134 w 11748700"/>
              <a:gd name="connsiteY111" fmla="*/ 5209046 h 6673820"/>
              <a:gd name="connsiteX112" fmla="*/ 6444136 w 11748700"/>
              <a:gd name="connsiteY112" fmla="*/ 5148375 h 6673820"/>
              <a:gd name="connsiteX113" fmla="*/ 6465804 w 11748700"/>
              <a:gd name="connsiteY113" fmla="*/ 5118040 h 6673820"/>
              <a:gd name="connsiteX114" fmla="*/ 6474472 w 11748700"/>
              <a:gd name="connsiteY114" fmla="*/ 5092038 h 6673820"/>
              <a:gd name="connsiteX115" fmla="*/ 6491806 w 11748700"/>
              <a:gd name="connsiteY115" fmla="*/ 5057369 h 6673820"/>
              <a:gd name="connsiteX116" fmla="*/ 6496140 w 11748700"/>
              <a:gd name="connsiteY116" fmla="*/ 5027033 h 6673820"/>
              <a:gd name="connsiteX117" fmla="*/ 6509141 w 11748700"/>
              <a:gd name="connsiteY117" fmla="*/ 4996698 h 6673820"/>
              <a:gd name="connsiteX118" fmla="*/ 6517808 w 11748700"/>
              <a:gd name="connsiteY118" fmla="*/ 4975029 h 6673820"/>
              <a:gd name="connsiteX119" fmla="*/ 6530809 w 11748700"/>
              <a:gd name="connsiteY119" fmla="*/ 4940360 h 6673820"/>
              <a:gd name="connsiteX120" fmla="*/ 6539476 w 11748700"/>
              <a:gd name="connsiteY120" fmla="*/ 4927359 h 6673820"/>
              <a:gd name="connsiteX121" fmla="*/ 6556811 w 11748700"/>
              <a:gd name="connsiteY121" fmla="*/ 4897024 h 6673820"/>
              <a:gd name="connsiteX122" fmla="*/ 6569812 w 11748700"/>
              <a:gd name="connsiteY122" fmla="*/ 4879689 h 6673820"/>
              <a:gd name="connsiteX123" fmla="*/ 6587147 w 11748700"/>
              <a:gd name="connsiteY123" fmla="*/ 4836353 h 6673820"/>
              <a:gd name="connsiteX124" fmla="*/ 6591480 w 11748700"/>
              <a:gd name="connsiteY124" fmla="*/ 4819018 h 6673820"/>
              <a:gd name="connsiteX125" fmla="*/ 6630483 w 11748700"/>
              <a:gd name="connsiteY125" fmla="*/ 4762681 h 6673820"/>
              <a:gd name="connsiteX126" fmla="*/ 6639150 w 11748700"/>
              <a:gd name="connsiteY126" fmla="*/ 4749680 h 6673820"/>
              <a:gd name="connsiteX127" fmla="*/ 6691154 w 11748700"/>
              <a:gd name="connsiteY127" fmla="*/ 4736679 h 6673820"/>
              <a:gd name="connsiteX128" fmla="*/ 6760493 w 11748700"/>
              <a:gd name="connsiteY128" fmla="*/ 4728011 h 6673820"/>
              <a:gd name="connsiteX129" fmla="*/ 6786494 w 11748700"/>
              <a:gd name="connsiteY129" fmla="*/ 4719344 h 6673820"/>
              <a:gd name="connsiteX130" fmla="*/ 6890502 w 11748700"/>
              <a:gd name="connsiteY130" fmla="*/ 4710677 h 6673820"/>
              <a:gd name="connsiteX131" fmla="*/ 6920838 w 11748700"/>
              <a:gd name="connsiteY131" fmla="*/ 4706343 h 6673820"/>
              <a:gd name="connsiteX132" fmla="*/ 7024845 w 11748700"/>
              <a:gd name="connsiteY132" fmla="*/ 4697676 h 6673820"/>
              <a:gd name="connsiteX133" fmla="*/ 7042180 w 11748700"/>
              <a:gd name="connsiteY133" fmla="*/ 4693342 h 6673820"/>
              <a:gd name="connsiteX134" fmla="*/ 7076849 w 11748700"/>
              <a:gd name="connsiteY134" fmla="*/ 4680341 h 6673820"/>
              <a:gd name="connsiteX135" fmla="*/ 7098517 w 11748700"/>
              <a:gd name="connsiteY135" fmla="*/ 4671674 h 6673820"/>
              <a:gd name="connsiteX136" fmla="*/ 7163522 w 11748700"/>
              <a:gd name="connsiteY136" fmla="*/ 4658673 h 6673820"/>
              <a:gd name="connsiteX137" fmla="*/ 7193857 w 11748700"/>
              <a:gd name="connsiteY137" fmla="*/ 4641338 h 6673820"/>
              <a:gd name="connsiteX138" fmla="*/ 7224193 w 11748700"/>
              <a:gd name="connsiteY138" fmla="*/ 4637005 h 6673820"/>
              <a:gd name="connsiteX139" fmla="*/ 7245861 w 11748700"/>
              <a:gd name="connsiteY139" fmla="*/ 4632671 h 6673820"/>
              <a:gd name="connsiteX140" fmla="*/ 7271863 w 11748700"/>
              <a:gd name="connsiteY140" fmla="*/ 4628337 h 6673820"/>
              <a:gd name="connsiteX141" fmla="*/ 7284864 w 11748700"/>
              <a:gd name="connsiteY141" fmla="*/ 4624004 h 6673820"/>
              <a:gd name="connsiteX142" fmla="*/ 7310866 w 11748700"/>
              <a:gd name="connsiteY142" fmla="*/ 4619670 h 6673820"/>
              <a:gd name="connsiteX143" fmla="*/ 7328201 w 11748700"/>
              <a:gd name="connsiteY143" fmla="*/ 4615337 h 6673820"/>
              <a:gd name="connsiteX144" fmla="*/ 7436542 w 11748700"/>
              <a:gd name="connsiteY144" fmla="*/ 4619670 h 6673820"/>
              <a:gd name="connsiteX145" fmla="*/ 7492879 w 11748700"/>
              <a:gd name="connsiteY145" fmla="*/ 4632671 h 6673820"/>
              <a:gd name="connsiteX146" fmla="*/ 7505880 w 11748700"/>
              <a:gd name="connsiteY146" fmla="*/ 4637005 h 6673820"/>
              <a:gd name="connsiteX147" fmla="*/ 7531882 w 11748700"/>
              <a:gd name="connsiteY147" fmla="*/ 4641338 h 6673820"/>
              <a:gd name="connsiteX148" fmla="*/ 7562218 w 11748700"/>
              <a:gd name="connsiteY148" fmla="*/ 4650006 h 6673820"/>
              <a:gd name="connsiteX149" fmla="*/ 7570885 w 11748700"/>
              <a:gd name="connsiteY149" fmla="*/ 4663007 h 6673820"/>
              <a:gd name="connsiteX150" fmla="*/ 7588220 w 11748700"/>
              <a:gd name="connsiteY150" fmla="*/ 4697676 h 6673820"/>
              <a:gd name="connsiteX151" fmla="*/ 7601220 w 11748700"/>
              <a:gd name="connsiteY151" fmla="*/ 4715010 h 6673820"/>
              <a:gd name="connsiteX152" fmla="*/ 7614221 w 11748700"/>
              <a:gd name="connsiteY152" fmla="*/ 4728011 h 6673820"/>
              <a:gd name="connsiteX153" fmla="*/ 7622889 w 11748700"/>
              <a:gd name="connsiteY153" fmla="*/ 4745346 h 6673820"/>
              <a:gd name="connsiteX154" fmla="*/ 7640223 w 11748700"/>
              <a:gd name="connsiteY154" fmla="*/ 4767014 h 6673820"/>
              <a:gd name="connsiteX155" fmla="*/ 7661892 w 11748700"/>
              <a:gd name="connsiteY155" fmla="*/ 4801683 h 6673820"/>
              <a:gd name="connsiteX156" fmla="*/ 7666225 w 11748700"/>
              <a:gd name="connsiteY156" fmla="*/ 4814684 h 6673820"/>
              <a:gd name="connsiteX157" fmla="*/ 7674893 w 11748700"/>
              <a:gd name="connsiteY157" fmla="*/ 4827685 h 6673820"/>
              <a:gd name="connsiteX158" fmla="*/ 7731230 w 11748700"/>
              <a:gd name="connsiteY158" fmla="*/ 4888356 h 6673820"/>
              <a:gd name="connsiteX159" fmla="*/ 7744231 w 11748700"/>
              <a:gd name="connsiteY159" fmla="*/ 4901357 h 6673820"/>
              <a:gd name="connsiteX160" fmla="*/ 7765899 w 11748700"/>
              <a:gd name="connsiteY160" fmla="*/ 4931693 h 6673820"/>
              <a:gd name="connsiteX161" fmla="*/ 7809236 w 11748700"/>
              <a:gd name="connsiteY161" fmla="*/ 4966362 h 6673820"/>
              <a:gd name="connsiteX162" fmla="*/ 7908910 w 11748700"/>
              <a:gd name="connsiteY162" fmla="*/ 4962028 h 6673820"/>
              <a:gd name="connsiteX163" fmla="*/ 7973914 w 11748700"/>
              <a:gd name="connsiteY163" fmla="*/ 4953361 h 6673820"/>
              <a:gd name="connsiteX164" fmla="*/ 7995583 w 11748700"/>
              <a:gd name="connsiteY164" fmla="*/ 4949028 h 6673820"/>
              <a:gd name="connsiteX165" fmla="*/ 8069255 w 11748700"/>
              <a:gd name="connsiteY165" fmla="*/ 4944694 h 6673820"/>
              <a:gd name="connsiteX166" fmla="*/ 8147260 w 11748700"/>
              <a:gd name="connsiteY166" fmla="*/ 4931693 h 6673820"/>
              <a:gd name="connsiteX167" fmla="*/ 8199264 w 11748700"/>
              <a:gd name="connsiteY167" fmla="*/ 4918692 h 6673820"/>
              <a:gd name="connsiteX168" fmla="*/ 8238267 w 11748700"/>
              <a:gd name="connsiteY168" fmla="*/ 4910025 h 6673820"/>
              <a:gd name="connsiteX169" fmla="*/ 8298938 w 11748700"/>
              <a:gd name="connsiteY169" fmla="*/ 4875355 h 6673820"/>
              <a:gd name="connsiteX170" fmla="*/ 8320606 w 11748700"/>
              <a:gd name="connsiteY170" fmla="*/ 4866688 h 6673820"/>
              <a:gd name="connsiteX171" fmla="*/ 8342275 w 11748700"/>
              <a:gd name="connsiteY171" fmla="*/ 4853687 h 6673820"/>
              <a:gd name="connsiteX172" fmla="*/ 8411613 w 11748700"/>
              <a:gd name="connsiteY172" fmla="*/ 4823352 h 6673820"/>
              <a:gd name="connsiteX173" fmla="*/ 8433281 w 11748700"/>
              <a:gd name="connsiteY173" fmla="*/ 4810351 h 6673820"/>
              <a:gd name="connsiteX174" fmla="*/ 8463617 w 11748700"/>
              <a:gd name="connsiteY174" fmla="*/ 4788683 h 6673820"/>
              <a:gd name="connsiteX175" fmla="*/ 8532955 w 11748700"/>
              <a:gd name="connsiteY175" fmla="*/ 4758347 h 6673820"/>
              <a:gd name="connsiteX176" fmla="*/ 8576292 w 11748700"/>
              <a:gd name="connsiteY176" fmla="*/ 4736679 h 6673820"/>
              <a:gd name="connsiteX177" fmla="*/ 8597960 w 11748700"/>
              <a:gd name="connsiteY177" fmla="*/ 4723678 h 6673820"/>
              <a:gd name="connsiteX178" fmla="*/ 8632629 w 11748700"/>
              <a:gd name="connsiteY178" fmla="*/ 4706343 h 6673820"/>
              <a:gd name="connsiteX179" fmla="*/ 8671632 w 11748700"/>
              <a:gd name="connsiteY179" fmla="*/ 4680341 h 6673820"/>
              <a:gd name="connsiteX180" fmla="*/ 8727969 w 11748700"/>
              <a:gd name="connsiteY180" fmla="*/ 4641338 h 6673820"/>
              <a:gd name="connsiteX181" fmla="*/ 8758305 w 11748700"/>
              <a:gd name="connsiteY181" fmla="*/ 4615337 h 6673820"/>
              <a:gd name="connsiteX182" fmla="*/ 8827643 w 11748700"/>
              <a:gd name="connsiteY182" fmla="*/ 4567666 h 6673820"/>
              <a:gd name="connsiteX183" fmla="*/ 8914316 w 11748700"/>
              <a:gd name="connsiteY183" fmla="*/ 4515663 h 6673820"/>
              <a:gd name="connsiteX184" fmla="*/ 8940318 w 11748700"/>
              <a:gd name="connsiteY184" fmla="*/ 4493994 h 6673820"/>
              <a:gd name="connsiteX185" fmla="*/ 8961986 w 11748700"/>
              <a:gd name="connsiteY185" fmla="*/ 4472326 h 6673820"/>
              <a:gd name="connsiteX186" fmla="*/ 9000989 w 11748700"/>
              <a:gd name="connsiteY186" fmla="*/ 4437657 h 6673820"/>
              <a:gd name="connsiteX187" fmla="*/ 9022657 w 11748700"/>
              <a:gd name="connsiteY187" fmla="*/ 4415989 h 6673820"/>
              <a:gd name="connsiteX188" fmla="*/ 9052993 w 11748700"/>
              <a:gd name="connsiteY188" fmla="*/ 4389987 h 6673820"/>
              <a:gd name="connsiteX189" fmla="*/ 9109330 w 11748700"/>
              <a:gd name="connsiteY189" fmla="*/ 4329316 h 6673820"/>
              <a:gd name="connsiteX190" fmla="*/ 9165668 w 11748700"/>
              <a:gd name="connsiteY190" fmla="*/ 4290313 h 6673820"/>
              <a:gd name="connsiteX191" fmla="*/ 9191670 w 11748700"/>
              <a:gd name="connsiteY191" fmla="*/ 4268645 h 6673820"/>
              <a:gd name="connsiteX192" fmla="*/ 9248007 w 11748700"/>
              <a:gd name="connsiteY192" fmla="*/ 4238309 h 6673820"/>
              <a:gd name="connsiteX193" fmla="*/ 9339014 w 11748700"/>
              <a:gd name="connsiteY193" fmla="*/ 4155970 h 6673820"/>
              <a:gd name="connsiteX194" fmla="*/ 9430020 w 11748700"/>
              <a:gd name="connsiteY194" fmla="*/ 4025960 h 6673820"/>
              <a:gd name="connsiteX195" fmla="*/ 9495025 w 11748700"/>
              <a:gd name="connsiteY195" fmla="*/ 3900284 h 6673820"/>
              <a:gd name="connsiteX196" fmla="*/ 9568697 w 11748700"/>
              <a:gd name="connsiteY196" fmla="*/ 3796277 h 6673820"/>
              <a:gd name="connsiteX197" fmla="*/ 9612034 w 11748700"/>
              <a:gd name="connsiteY197" fmla="*/ 3713937 h 6673820"/>
              <a:gd name="connsiteX198" fmla="*/ 9655370 w 11748700"/>
              <a:gd name="connsiteY198" fmla="*/ 3644599 h 6673820"/>
              <a:gd name="connsiteX199" fmla="*/ 9651037 w 11748700"/>
              <a:gd name="connsiteY199" fmla="*/ 3475587 h 6673820"/>
              <a:gd name="connsiteX200" fmla="*/ 9612034 w 11748700"/>
              <a:gd name="connsiteY200" fmla="*/ 3410582 h 6673820"/>
              <a:gd name="connsiteX201" fmla="*/ 9473357 w 11748700"/>
              <a:gd name="connsiteY201" fmla="*/ 3237236 h 6673820"/>
              <a:gd name="connsiteX202" fmla="*/ 9399685 w 11748700"/>
              <a:gd name="connsiteY202" fmla="*/ 3176565 h 6673820"/>
              <a:gd name="connsiteX203" fmla="*/ 9347681 w 11748700"/>
              <a:gd name="connsiteY203" fmla="*/ 3128895 h 6673820"/>
              <a:gd name="connsiteX204" fmla="*/ 9217672 w 11748700"/>
              <a:gd name="connsiteY204" fmla="*/ 3042222 h 6673820"/>
              <a:gd name="connsiteX205" fmla="*/ 9083329 w 11748700"/>
              <a:gd name="connsiteY205" fmla="*/ 2968550 h 6673820"/>
              <a:gd name="connsiteX206" fmla="*/ 8983655 w 11748700"/>
              <a:gd name="connsiteY206" fmla="*/ 2933881 h 6673820"/>
              <a:gd name="connsiteX207" fmla="*/ 8831977 w 11748700"/>
              <a:gd name="connsiteY207" fmla="*/ 2873210 h 6673820"/>
              <a:gd name="connsiteX208" fmla="*/ 8680299 w 11748700"/>
              <a:gd name="connsiteY208" fmla="*/ 2803871 h 6673820"/>
              <a:gd name="connsiteX209" fmla="*/ 8567624 w 11748700"/>
              <a:gd name="connsiteY209" fmla="*/ 2773536 h 6673820"/>
              <a:gd name="connsiteX210" fmla="*/ 8446282 w 11748700"/>
              <a:gd name="connsiteY210" fmla="*/ 2730199 h 6673820"/>
              <a:gd name="connsiteX211" fmla="*/ 8242601 w 11748700"/>
              <a:gd name="connsiteY211" fmla="*/ 2673862 h 6673820"/>
              <a:gd name="connsiteX212" fmla="*/ 7917577 w 11748700"/>
              <a:gd name="connsiteY212" fmla="*/ 2561187 h 6673820"/>
              <a:gd name="connsiteX213" fmla="*/ 7683560 w 11748700"/>
              <a:gd name="connsiteY213" fmla="*/ 2496182 h 6673820"/>
              <a:gd name="connsiteX214" fmla="*/ 7302199 w 11748700"/>
              <a:gd name="connsiteY214" fmla="*/ 2379173 h 6673820"/>
              <a:gd name="connsiteX215" fmla="*/ 6920838 w 11748700"/>
              <a:gd name="connsiteY215" fmla="*/ 2322836 h 6673820"/>
              <a:gd name="connsiteX216" fmla="*/ 6799495 w 11748700"/>
              <a:gd name="connsiteY216" fmla="*/ 2288167 h 6673820"/>
              <a:gd name="connsiteX217" fmla="*/ 6730157 w 11748700"/>
              <a:gd name="connsiteY217" fmla="*/ 2279500 h 6673820"/>
              <a:gd name="connsiteX218" fmla="*/ 6630483 w 11748700"/>
              <a:gd name="connsiteY218" fmla="*/ 2262165 h 6673820"/>
              <a:gd name="connsiteX219" fmla="*/ 6582813 w 11748700"/>
              <a:gd name="connsiteY219" fmla="*/ 2249164 h 6673820"/>
              <a:gd name="connsiteX220" fmla="*/ 6478805 w 11748700"/>
              <a:gd name="connsiteY220" fmla="*/ 2240497 h 6673820"/>
              <a:gd name="connsiteX221" fmla="*/ 5997770 w 11748700"/>
              <a:gd name="connsiteY221" fmla="*/ 2227496 h 6673820"/>
              <a:gd name="connsiteX222" fmla="*/ 5183044 w 11748700"/>
              <a:gd name="connsiteY222" fmla="*/ 2223162 h 6673820"/>
              <a:gd name="connsiteX223" fmla="*/ 4593668 w 11748700"/>
              <a:gd name="connsiteY223" fmla="*/ 2201494 h 6673820"/>
              <a:gd name="connsiteX224" fmla="*/ 4467992 w 11748700"/>
              <a:gd name="connsiteY224" fmla="*/ 2188493 h 6673820"/>
              <a:gd name="connsiteX225" fmla="*/ 4277311 w 11748700"/>
              <a:gd name="connsiteY225" fmla="*/ 2171158 h 6673820"/>
              <a:gd name="connsiteX226" fmla="*/ 4207973 w 11748700"/>
              <a:gd name="connsiteY226" fmla="*/ 2162491 h 6673820"/>
              <a:gd name="connsiteX227" fmla="*/ 4168970 w 11748700"/>
              <a:gd name="connsiteY227" fmla="*/ 2153824 h 6673820"/>
              <a:gd name="connsiteX228" fmla="*/ 3722604 w 11748700"/>
              <a:gd name="connsiteY228" fmla="*/ 2145156 h 6673820"/>
              <a:gd name="connsiteX229" fmla="*/ 3627264 w 11748700"/>
              <a:gd name="connsiteY229" fmla="*/ 2136489 h 6673820"/>
              <a:gd name="connsiteX230" fmla="*/ 3592595 w 11748700"/>
              <a:gd name="connsiteY230" fmla="*/ 2123488 h 6673820"/>
              <a:gd name="connsiteX231" fmla="*/ 3471253 w 11748700"/>
              <a:gd name="connsiteY231" fmla="*/ 2101820 h 6673820"/>
              <a:gd name="connsiteX232" fmla="*/ 3349911 w 11748700"/>
              <a:gd name="connsiteY232" fmla="*/ 2054150 h 6673820"/>
              <a:gd name="connsiteX233" fmla="*/ 3228568 w 11748700"/>
              <a:gd name="connsiteY233" fmla="*/ 2006480 h 6673820"/>
              <a:gd name="connsiteX234" fmla="*/ 3206900 w 11748700"/>
              <a:gd name="connsiteY234" fmla="*/ 1989145 h 6673820"/>
              <a:gd name="connsiteX235" fmla="*/ 3163564 w 11748700"/>
              <a:gd name="connsiteY235" fmla="*/ 1967477 h 6673820"/>
              <a:gd name="connsiteX236" fmla="*/ 3124561 w 11748700"/>
              <a:gd name="connsiteY236" fmla="*/ 1932808 h 6673820"/>
              <a:gd name="connsiteX237" fmla="*/ 3094225 w 11748700"/>
              <a:gd name="connsiteY237" fmla="*/ 1911139 h 6673820"/>
              <a:gd name="connsiteX238" fmla="*/ 3020553 w 11748700"/>
              <a:gd name="connsiteY238" fmla="*/ 1850468 h 6673820"/>
              <a:gd name="connsiteX239" fmla="*/ 2994551 w 11748700"/>
              <a:gd name="connsiteY239" fmla="*/ 1828800 h 6673820"/>
              <a:gd name="connsiteX240" fmla="*/ 2977217 w 11748700"/>
              <a:gd name="connsiteY240" fmla="*/ 1807132 h 6673820"/>
              <a:gd name="connsiteX241" fmla="*/ 2964216 w 11748700"/>
              <a:gd name="connsiteY241" fmla="*/ 1794131 h 6673820"/>
              <a:gd name="connsiteX242" fmla="*/ 2951215 w 11748700"/>
              <a:gd name="connsiteY242" fmla="*/ 1768129 h 6673820"/>
              <a:gd name="connsiteX243" fmla="*/ 2933880 w 11748700"/>
              <a:gd name="connsiteY243" fmla="*/ 1746461 h 6673820"/>
              <a:gd name="connsiteX244" fmla="*/ 2916546 w 11748700"/>
              <a:gd name="connsiteY244" fmla="*/ 1720459 h 6673820"/>
              <a:gd name="connsiteX245" fmla="*/ 2899211 w 11748700"/>
              <a:gd name="connsiteY245" fmla="*/ 1703124 h 6673820"/>
              <a:gd name="connsiteX246" fmla="*/ 2890544 w 11748700"/>
              <a:gd name="connsiteY246" fmla="*/ 1690123 h 6673820"/>
              <a:gd name="connsiteX247" fmla="*/ 2829873 w 11748700"/>
              <a:gd name="connsiteY247" fmla="*/ 1607784 h 6673820"/>
              <a:gd name="connsiteX248" fmla="*/ 2816872 w 11748700"/>
              <a:gd name="connsiteY248" fmla="*/ 1577448 h 6673820"/>
              <a:gd name="connsiteX249" fmla="*/ 2812538 w 11748700"/>
              <a:gd name="connsiteY249" fmla="*/ 1542779 h 6673820"/>
              <a:gd name="connsiteX250" fmla="*/ 2808204 w 11748700"/>
              <a:gd name="connsiteY250" fmla="*/ 1430104 h 6673820"/>
              <a:gd name="connsiteX251" fmla="*/ 2799537 w 11748700"/>
              <a:gd name="connsiteY251" fmla="*/ 1391101 h 6673820"/>
              <a:gd name="connsiteX252" fmla="*/ 2795203 w 11748700"/>
              <a:gd name="connsiteY252" fmla="*/ 1343431 h 6673820"/>
              <a:gd name="connsiteX253" fmla="*/ 2786536 w 11748700"/>
              <a:gd name="connsiteY253" fmla="*/ 1300095 h 6673820"/>
              <a:gd name="connsiteX254" fmla="*/ 2773535 w 11748700"/>
              <a:gd name="connsiteY254" fmla="*/ 1152751 h 6673820"/>
              <a:gd name="connsiteX255" fmla="*/ 2769202 w 11748700"/>
              <a:gd name="connsiteY255" fmla="*/ 1135416 h 6673820"/>
              <a:gd name="connsiteX256" fmla="*/ 2777869 w 11748700"/>
              <a:gd name="connsiteY256" fmla="*/ 996739 h 6673820"/>
              <a:gd name="connsiteX257" fmla="*/ 2786536 w 11748700"/>
              <a:gd name="connsiteY257" fmla="*/ 966404 h 6673820"/>
              <a:gd name="connsiteX258" fmla="*/ 2812538 w 11748700"/>
              <a:gd name="connsiteY258" fmla="*/ 905733 h 6673820"/>
              <a:gd name="connsiteX259" fmla="*/ 2847207 w 11748700"/>
              <a:gd name="connsiteY259" fmla="*/ 862396 h 6673820"/>
              <a:gd name="connsiteX260" fmla="*/ 2864542 w 11748700"/>
              <a:gd name="connsiteY260" fmla="*/ 840728 h 6673820"/>
              <a:gd name="connsiteX261" fmla="*/ 2881876 w 11748700"/>
              <a:gd name="connsiteY261" fmla="*/ 827727 h 6673820"/>
              <a:gd name="connsiteX262" fmla="*/ 2894877 w 11748700"/>
              <a:gd name="connsiteY262" fmla="*/ 819060 h 6673820"/>
              <a:gd name="connsiteX263" fmla="*/ 2912212 w 11748700"/>
              <a:gd name="connsiteY263" fmla="*/ 801725 h 6673820"/>
              <a:gd name="connsiteX264" fmla="*/ 3003219 w 11748700"/>
              <a:gd name="connsiteY264" fmla="*/ 775723 h 6673820"/>
              <a:gd name="connsiteX265" fmla="*/ 3115893 w 11748700"/>
              <a:gd name="connsiteY265" fmla="*/ 749721 h 6673820"/>
              <a:gd name="connsiteX266" fmla="*/ 3137562 w 11748700"/>
              <a:gd name="connsiteY266" fmla="*/ 741054 h 6673820"/>
              <a:gd name="connsiteX267" fmla="*/ 3163564 w 11748700"/>
              <a:gd name="connsiteY267" fmla="*/ 732387 h 6673820"/>
              <a:gd name="connsiteX268" fmla="*/ 3219901 w 11748700"/>
              <a:gd name="connsiteY268" fmla="*/ 702051 h 6673820"/>
              <a:gd name="connsiteX269" fmla="*/ 3237236 w 11748700"/>
              <a:gd name="connsiteY269" fmla="*/ 689050 h 6673820"/>
              <a:gd name="connsiteX270" fmla="*/ 3293573 w 11748700"/>
              <a:gd name="connsiteY270" fmla="*/ 663048 h 6673820"/>
              <a:gd name="connsiteX271" fmla="*/ 3323909 w 11748700"/>
              <a:gd name="connsiteY271" fmla="*/ 650047 h 6673820"/>
              <a:gd name="connsiteX272" fmla="*/ 3362911 w 11748700"/>
              <a:gd name="connsiteY272" fmla="*/ 641380 h 6673820"/>
              <a:gd name="connsiteX273" fmla="*/ 3488587 w 11748700"/>
              <a:gd name="connsiteY273" fmla="*/ 619712 h 6673820"/>
              <a:gd name="connsiteX274" fmla="*/ 3644599 w 11748700"/>
              <a:gd name="connsiteY274" fmla="*/ 598044 h 6673820"/>
              <a:gd name="connsiteX275" fmla="*/ 3731272 w 11748700"/>
              <a:gd name="connsiteY275" fmla="*/ 589376 h 6673820"/>
              <a:gd name="connsiteX276" fmla="*/ 3809277 w 11748700"/>
              <a:gd name="connsiteY276" fmla="*/ 576375 h 6673820"/>
              <a:gd name="connsiteX277" fmla="*/ 3891617 w 11748700"/>
              <a:gd name="connsiteY277" fmla="*/ 567708 h 6673820"/>
              <a:gd name="connsiteX278" fmla="*/ 4359651 w 11748700"/>
              <a:gd name="connsiteY278" fmla="*/ 533039 h 6673820"/>
              <a:gd name="connsiteX279" fmla="*/ 4428989 w 11748700"/>
              <a:gd name="connsiteY279" fmla="*/ 520038 h 6673820"/>
              <a:gd name="connsiteX280" fmla="*/ 4554665 w 11748700"/>
              <a:gd name="connsiteY280" fmla="*/ 507037 h 6673820"/>
              <a:gd name="connsiteX281" fmla="*/ 4654339 w 11748700"/>
              <a:gd name="connsiteY281" fmla="*/ 485369 h 6673820"/>
              <a:gd name="connsiteX282" fmla="*/ 4758347 w 11748700"/>
              <a:gd name="connsiteY282" fmla="*/ 437699 h 6673820"/>
              <a:gd name="connsiteX283" fmla="*/ 4888356 w 11748700"/>
              <a:gd name="connsiteY283" fmla="*/ 416030 h 6673820"/>
              <a:gd name="connsiteX284" fmla="*/ 5105039 w 11748700"/>
              <a:gd name="connsiteY284" fmla="*/ 364027 h 6673820"/>
              <a:gd name="connsiteX285" fmla="*/ 5209046 w 11748700"/>
              <a:gd name="connsiteY285" fmla="*/ 351026 h 6673820"/>
              <a:gd name="connsiteX286" fmla="*/ 5386726 w 11748700"/>
              <a:gd name="connsiteY286" fmla="*/ 329357 h 6673820"/>
              <a:gd name="connsiteX287" fmla="*/ 5560072 w 11748700"/>
              <a:gd name="connsiteY287" fmla="*/ 320690 h 6673820"/>
              <a:gd name="connsiteX288" fmla="*/ 5742085 w 11748700"/>
              <a:gd name="connsiteY288" fmla="*/ 312023 h 6673820"/>
              <a:gd name="connsiteX289" fmla="*/ 5958767 w 11748700"/>
              <a:gd name="connsiteY289" fmla="*/ 307689 h 6673820"/>
              <a:gd name="connsiteX290" fmla="*/ 6114779 w 11748700"/>
              <a:gd name="connsiteY290" fmla="*/ 303355 h 6673820"/>
              <a:gd name="connsiteX291" fmla="*/ 6270790 w 11748700"/>
              <a:gd name="connsiteY291" fmla="*/ 281687 h 6673820"/>
              <a:gd name="connsiteX292" fmla="*/ 6392132 w 11748700"/>
              <a:gd name="connsiteY292" fmla="*/ 268686 h 6673820"/>
              <a:gd name="connsiteX293" fmla="*/ 6695488 w 11748700"/>
              <a:gd name="connsiteY293" fmla="*/ 260019 h 6673820"/>
              <a:gd name="connsiteX294" fmla="*/ 6764826 w 11748700"/>
              <a:gd name="connsiteY294" fmla="*/ 251352 h 6673820"/>
              <a:gd name="connsiteX295" fmla="*/ 6907837 w 11748700"/>
              <a:gd name="connsiteY295" fmla="*/ 238351 h 6673820"/>
              <a:gd name="connsiteX296" fmla="*/ 6959840 w 11748700"/>
              <a:gd name="connsiteY296" fmla="*/ 229683 h 6673820"/>
              <a:gd name="connsiteX297" fmla="*/ 6998843 w 11748700"/>
              <a:gd name="connsiteY297" fmla="*/ 212349 h 6673820"/>
              <a:gd name="connsiteX298" fmla="*/ 7115852 w 11748700"/>
              <a:gd name="connsiteY298" fmla="*/ 199348 h 6673820"/>
              <a:gd name="connsiteX299" fmla="*/ 7159188 w 11748700"/>
              <a:gd name="connsiteY299" fmla="*/ 186347 h 6673820"/>
              <a:gd name="connsiteX300" fmla="*/ 7189524 w 11748700"/>
              <a:gd name="connsiteY300" fmla="*/ 182013 h 6673820"/>
              <a:gd name="connsiteX301" fmla="*/ 7380204 w 11748700"/>
              <a:gd name="connsiteY301" fmla="*/ 173346 h 6673820"/>
              <a:gd name="connsiteX302" fmla="*/ 7440875 w 11748700"/>
              <a:gd name="connsiteY302" fmla="*/ 164679 h 6673820"/>
              <a:gd name="connsiteX303" fmla="*/ 7466877 w 11748700"/>
              <a:gd name="connsiteY303" fmla="*/ 156011 h 6673820"/>
              <a:gd name="connsiteX304" fmla="*/ 7514548 w 11748700"/>
              <a:gd name="connsiteY304" fmla="*/ 143010 h 6673820"/>
              <a:gd name="connsiteX305" fmla="*/ 7527548 w 11748700"/>
              <a:gd name="connsiteY305" fmla="*/ 134343 h 6673820"/>
              <a:gd name="connsiteX306" fmla="*/ 7570885 w 11748700"/>
              <a:gd name="connsiteY306" fmla="*/ 121342 h 6673820"/>
              <a:gd name="connsiteX307" fmla="*/ 7609888 w 11748700"/>
              <a:gd name="connsiteY307" fmla="*/ 104008 h 6673820"/>
              <a:gd name="connsiteX308" fmla="*/ 7726896 w 11748700"/>
              <a:gd name="connsiteY308" fmla="*/ 82339 h 6673820"/>
              <a:gd name="connsiteX309" fmla="*/ 7752898 w 11748700"/>
              <a:gd name="connsiteY309" fmla="*/ 78006 h 6673820"/>
              <a:gd name="connsiteX310" fmla="*/ 7787567 w 11748700"/>
              <a:gd name="connsiteY310" fmla="*/ 73672 h 6673820"/>
              <a:gd name="connsiteX311" fmla="*/ 7804902 w 11748700"/>
              <a:gd name="connsiteY311" fmla="*/ 69338 h 6673820"/>
              <a:gd name="connsiteX312" fmla="*/ 7913243 w 11748700"/>
              <a:gd name="connsiteY312" fmla="*/ 65005 h 6673820"/>
              <a:gd name="connsiteX313" fmla="*/ 8021584 w 11748700"/>
              <a:gd name="connsiteY313" fmla="*/ 47670 h 6673820"/>
              <a:gd name="connsiteX314" fmla="*/ 8064921 w 11748700"/>
              <a:gd name="connsiteY314" fmla="*/ 34669 h 6673820"/>
              <a:gd name="connsiteX315" fmla="*/ 8099590 w 11748700"/>
              <a:gd name="connsiteY315" fmla="*/ 21668 h 6673820"/>
              <a:gd name="connsiteX316" fmla="*/ 8121258 w 11748700"/>
              <a:gd name="connsiteY316" fmla="*/ 13001 h 6673820"/>
              <a:gd name="connsiteX317" fmla="*/ 8134259 w 11748700"/>
              <a:gd name="connsiteY317" fmla="*/ 8667 h 6673820"/>
              <a:gd name="connsiteX318" fmla="*/ 8155928 w 11748700"/>
              <a:gd name="connsiteY318" fmla="*/ 0 h 6673820"/>
              <a:gd name="connsiteX319" fmla="*/ 8216599 w 11748700"/>
              <a:gd name="connsiteY319" fmla="*/ 4334 h 6673820"/>
              <a:gd name="connsiteX320" fmla="*/ 8238267 w 11748700"/>
              <a:gd name="connsiteY320" fmla="*/ 13001 h 6673820"/>
              <a:gd name="connsiteX321" fmla="*/ 8272936 w 11748700"/>
              <a:gd name="connsiteY321" fmla="*/ 17335 h 6673820"/>
              <a:gd name="connsiteX322" fmla="*/ 8303272 w 11748700"/>
              <a:gd name="connsiteY322" fmla="*/ 30336 h 6673820"/>
              <a:gd name="connsiteX323" fmla="*/ 8337941 w 11748700"/>
              <a:gd name="connsiteY323" fmla="*/ 34669 h 6673820"/>
              <a:gd name="connsiteX324" fmla="*/ 8476618 w 11748700"/>
              <a:gd name="connsiteY324" fmla="*/ 43337 h 6673820"/>
              <a:gd name="connsiteX325" fmla="*/ 8576292 w 11748700"/>
              <a:gd name="connsiteY325" fmla="*/ 47670 h 6673820"/>
              <a:gd name="connsiteX326" fmla="*/ 8671632 w 11748700"/>
              <a:gd name="connsiteY326" fmla="*/ 69338 h 6673820"/>
              <a:gd name="connsiteX327" fmla="*/ 8762639 w 11748700"/>
              <a:gd name="connsiteY327" fmla="*/ 78006 h 6673820"/>
              <a:gd name="connsiteX328" fmla="*/ 8892648 w 11748700"/>
              <a:gd name="connsiteY328" fmla="*/ 104008 h 6673820"/>
              <a:gd name="connsiteX329" fmla="*/ 8948985 w 11748700"/>
              <a:gd name="connsiteY329" fmla="*/ 117009 h 6673820"/>
              <a:gd name="connsiteX330" fmla="*/ 9187336 w 11748700"/>
              <a:gd name="connsiteY330" fmla="*/ 156011 h 6673820"/>
              <a:gd name="connsiteX331" fmla="*/ 9282676 w 11748700"/>
              <a:gd name="connsiteY331" fmla="*/ 173346 h 6673820"/>
              <a:gd name="connsiteX332" fmla="*/ 9404019 w 11748700"/>
              <a:gd name="connsiteY332" fmla="*/ 186347 h 6673820"/>
              <a:gd name="connsiteX333" fmla="*/ 9464690 w 11748700"/>
              <a:gd name="connsiteY333" fmla="*/ 195014 h 6673820"/>
              <a:gd name="connsiteX334" fmla="*/ 9698707 w 11748700"/>
              <a:gd name="connsiteY334" fmla="*/ 216683 h 6673820"/>
              <a:gd name="connsiteX335" fmla="*/ 9785380 w 11748700"/>
              <a:gd name="connsiteY335" fmla="*/ 229683 h 6673820"/>
              <a:gd name="connsiteX336" fmla="*/ 9885054 w 11748700"/>
              <a:gd name="connsiteY336" fmla="*/ 251352 h 6673820"/>
              <a:gd name="connsiteX337" fmla="*/ 9958726 w 11748700"/>
              <a:gd name="connsiteY337" fmla="*/ 255685 h 6673820"/>
              <a:gd name="connsiteX338" fmla="*/ 10114737 w 11748700"/>
              <a:gd name="connsiteY338" fmla="*/ 260019 h 6673820"/>
              <a:gd name="connsiteX339" fmla="*/ 10205744 w 11748700"/>
              <a:gd name="connsiteY339" fmla="*/ 273020 h 6673820"/>
              <a:gd name="connsiteX340" fmla="*/ 10357421 w 11748700"/>
              <a:gd name="connsiteY340" fmla="*/ 281687 h 6673820"/>
              <a:gd name="connsiteX341" fmla="*/ 10405092 w 11748700"/>
              <a:gd name="connsiteY341" fmla="*/ 286021 h 6673820"/>
              <a:gd name="connsiteX342" fmla="*/ 10452762 w 11748700"/>
              <a:gd name="connsiteY342" fmla="*/ 299022 h 6673820"/>
              <a:gd name="connsiteX343" fmla="*/ 10483097 w 11748700"/>
              <a:gd name="connsiteY343" fmla="*/ 303355 h 6673820"/>
              <a:gd name="connsiteX344" fmla="*/ 10552436 w 11748700"/>
              <a:gd name="connsiteY344" fmla="*/ 312023 h 6673820"/>
              <a:gd name="connsiteX345" fmla="*/ 10634775 w 11748700"/>
              <a:gd name="connsiteY345" fmla="*/ 333691 h 6673820"/>
              <a:gd name="connsiteX346" fmla="*/ 10717114 w 11748700"/>
              <a:gd name="connsiteY346" fmla="*/ 342358 h 6673820"/>
              <a:gd name="connsiteX347" fmla="*/ 10773452 w 11748700"/>
              <a:gd name="connsiteY347" fmla="*/ 364027 h 6673820"/>
              <a:gd name="connsiteX348" fmla="*/ 10842790 w 11748700"/>
              <a:gd name="connsiteY348" fmla="*/ 385695 h 6673820"/>
              <a:gd name="connsiteX349" fmla="*/ 10903461 w 11748700"/>
              <a:gd name="connsiteY349" fmla="*/ 390028 h 6673820"/>
              <a:gd name="connsiteX350" fmla="*/ 10981467 w 11748700"/>
              <a:gd name="connsiteY350" fmla="*/ 424698 h 6673820"/>
              <a:gd name="connsiteX351" fmla="*/ 11050805 w 11748700"/>
              <a:gd name="connsiteY351" fmla="*/ 442032 h 6673820"/>
              <a:gd name="connsiteX352" fmla="*/ 11133145 w 11748700"/>
              <a:gd name="connsiteY352" fmla="*/ 476701 h 6673820"/>
              <a:gd name="connsiteX353" fmla="*/ 11154813 w 11748700"/>
              <a:gd name="connsiteY353" fmla="*/ 485369 h 6673820"/>
              <a:gd name="connsiteX354" fmla="*/ 11232819 w 11748700"/>
              <a:gd name="connsiteY354" fmla="*/ 533039 h 6673820"/>
              <a:gd name="connsiteX355" fmla="*/ 11258820 w 11748700"/>
              <a:gd name="connsiteY355" fmla="*/ 554707 h 6673820"/>
              <a:gd name="connsiteX356" fmla="*/ 11328159 w 11748700"/>
              <a:gd name="connsiteY356" fmla="*/ 645714 h 6673820"/>
              <a:gd name="connsiteX357" fmla="*/ 11371495 w 11748700"/>
              <a:gd name="connsiteY357" fmla="*/ 754055 h 6673820"/>
              <a:gd name="connsiteX358" fmla="*/ 11397497 w 11748700"/>
              <a:gd name="connsiteY358" fmla="*/ 806059 h 6673820"/>
              <a:gd name="connsiteX359" fmla="*/ 11427833 w 11748700"/>
              <a:gd name="connsiteY359" fmla="*/ 931735 h 6673820"/>
              <a:gd name="connsiteX360" fmla="*/ 11458168 w 11748700"/>
              <a:gd name="connsiteY360" fmla="*/ 1014074 h 6673820"/>
              <a:gd name="connsiteX361" fmla="*/ 11462502 w 11748700"/>
              <a:gd name="connsiteY361" fmla="*/ 1087746 h 6673820"/>
              <a:gd name="connsiteX362" fmla="*/ 11475503 w 11748700"/>
              <a:gd name="connsiteY362" fmla="*/ 1126749 h 6673820"/>
              <a:gd name="connsiteX363" fmla="*/ 11488504 w 11748700"/>
              <a:gd name="connsiteY363" fmla="*/ 1330430 h 6673820"/>
              <a:gd name="connsiteX364" fmla="*/ 11523173 w 11748700"/>
              <a:gd name="connsiteY364" fmla="*/ 1677122 h 6673820"/>
              <a:gd name="connsiteX365" fmla="*/ 11518839 w 11748700"/>
              <a:gd name="connsiteY365" fmla="*/ 1954476 h 6673820"/>
              <a:gd name="connsiteX366" fmla="*/ 11510172 w 11748700"/>
              <a:gd name="connsiteY366" fmla="*/ 2084485 h 6673820"/>
              <a:gd name="connsiteX367" fmla="*/ 11518839 w 11748700"/>
              <a:gd name="connsiteY367" fmla="*/ 2283833 h 6673820"/>
              <a:gd name="connsiteX368" fmla="*/ 11583844 w 11748700"/>
              <a:gd name="connsiteY368" fmla="*/ 2379173 h 6673820"/>
              <a:gd name="connsiteX369" fmla="*/ 11605512 w 11748700"/>
              <a:gd name="connsiteY369" fmla="*/ 2439845 h 6673820"/>
              <a:gd name="connsiteX370" fmla="*/ 11609846 w 11748700"/>
              <a:gd name="connsiteY370" fmla="*/ 2487515 h 6673820"/>
              <a:gd name="connsiteX371" fmla="*/ 11622847 w 11748700"/>
              <a:gd name="connsiteY371" fmla="*/ 2556853 h 6673820"/>
              <a:gd name="connsiteX372" fmla="*/ 11618513 w 11748700"/>
              <a:gd name="connsiteY372" fmla="*/ 2786537 h 6673820"/>
              <a:gd name="connsiteX373" fmla="*/ 11614180 w 11748700"/>
              <a:gd name="connsiteY373" fmla="*/ 3089892 h 6673820"/>
              <a:gd name="connsiteX374" fmla="*/ 11596845 w 11748700"/>
              <a:gd name="connsiteY374" fmla="*/ 3211234 h 6673820"/>
              <a:gd name="connsiteX375" fmla="*/ 11583844 w 11748700"/>
              <a:gd name="connsiteY375" fmla="*/ 3328243 h 6673820"/>
              <a:gd name="connsiteX376" fmla="*/ 11575177 w 11748700"/>
              <a:gd name="connsiteY376" fmla="*/ 3423583 h 6673820"/>
              <a:gd name="connsiteX377" fmla="*/ 11562176 w 11748700"/>
              <a:gd name="connsiteY377" fmla="*/ 3666267 h 6673820"/>
              <a:gd name="connsiteX378" fmla="*/ 11575177 w 11748700"/>
              <a:gd name="connsiteY378" fmla="*/ 4025960 h 6673820"/>
              <a:gd name="connsiteX379" fmla="*/ 11592511 w 11748700"/>
              <a:gd name="connsiteY379" fmla="*/ 4108300 h 6673820"/>
              <a:gd name="connsiteX380" fmla="*/ 11631514 w 11748700"/>
              <a:gd name="connsiteY380" fmla="*/ 4333649 h 6673820"/>
              <a:gd name="connsiteX381" fmla="*/ 11653183 w 11748700"/>
              <a:gd name="connsiteY381" fmla="*/ 4411655 h 6673820"/>
              <a:gd name="connsiteX382" fmla="*/ 11666184 w 11748700"/>
              <a:gd name="connsiteY382" fmla="*/ 4498328 h 6673820"/>
              <a:gd name="connsiteX383" fmla="*/ 11674851 w 11748700"/>
              <a:gd name="connsiteY383" fmla="*/ 4541664 h 6673820"/>
              <a:gd name="connsiteX384" fmla="*/ 11687852 w 11748700"/>
              <a:gd name="connsiteY384" fmla="*/ 4658673 h 6673820"/>
              <a:gd name="connsiteX385" fmla="*/ 11692185 w 11748700"/>
              <a:gd name="connsiteY385" fmla="*/ 4715010 h 6673820"/>
              <a:gd name="connsiteX386" fmla="*/ 11700853 w 11748700"/>
              <a:gd name="connsiteY386" fmla="*/ 4771348 h 6673820"/>
              <a:gd name="connsiteX387" fmla="*/ 11709520 w 11748700"/>
              <a:gd name="connsiteY387" fmla="*/ 4923026 h 6673820"/>
              <a:gd name="connsiteX388" fmla="*/ 11718187 w 11748700"/>
              <a:gd name="connsiteY388" fmla="*/ 4983697 h 6673820"/>
              <a:gd name="connsiteX389" fmla="*/ 11726855 w 11748700"/>
              <a:gd name="connsiteY389" fmla="*/ 5079037 h 6673820"/>
              <a:gd name="connsiteX390" fmla="*/ 11731188 w 11748700"/>
              <a:gd name="connsiteY390" fmla="*/ 5105039 h 6673820"/>
              <a:gd name="connsiteX391" fmla="*/ 11744189 w 11748700"/>
              <a:gd name="connsiteY391" fmla="*/ 5230715 h 6673820"/>
              <a:gd name="connsiteX392" fmla="*/ 11726855 w 11748700"/>
              <a:gd name="connsiteY392" fmla="*/ 5690082 h 6673820"/>
              <a:gd name="connsiteX393" fmla="*/ 11687852 w 11748700"/>
              <a:gd name="connsiteY393" fmla="*/ 5785422 h 6673820"/>
              <a:gd name="connsiteX394" fmla="*/ 11670517 w 11748700"/>
              <a:gd name="connsiteY394" fmla="*/ 5815757 h 6673820"/>
              <a:gd name="connsiteX395" fmla="*/ 11601179 w 11748700"/>
              <a:gd name="connsiteY395" fmla="*/ 5859094 h 6673820"/>
              <a:gd name="connsiteX396" fmla="*/ 11458168 w 11748700"/>
              <a:gd name="connsiteY396" fmla="*/ 5919765 h 6673820"/>
              <a:gd name="connsiteX397" fmla="*/ 11401831 w 11748700"/>
              <a:gd name="connsiteY397" fmla="*/ 5963101 h 6673820"/>
              <a:gd name="connsiteX398" fmla="*/ 11297823 w 11748700"/>
              <a:gd name="connsiteY398" fmla="*/ 6032440 h 6673820"/>
              <a:gd name="connsiteX399" fmla="*/ 11258820 w 11748700"/>
              <a:gd name="connsiteY399" fmla="*/ 6075776 h 6673820"/>
              <a:gd name="connsiteX400" fmla="*/ 11198149 w 11748700"/>
              <a:gd name="connsiteY400" fmla="*/ 6123446 h 6673820"/>
              <a:gd name="connsiteX401" fmla="*/ 11098475 w 11748700"/>
              <a:gd name="connsiteY401" fmla="*/ 6210119 h 6673820"/>
              <a:gd name="connsiteX402" fmla="*/ 10942464 w 11748700"/>
              <a:gd name="connsiteY402" fmla="*/ 6327128 h 6673820"/>
              <a:gd name="connsiteX403" fmla="*/ 10634775 w 11748700"/>
              <a:gd name="connsiteY403" fmla="*/ 6461471 h 6673820"/>
              <a:gd name="connsiteX404" fmla="*/ 10461429 w 11748700"/>
              <a:gd name="connsiteY404" fmla="*/ 6478806 h 6673820"/>
              <a:gd name="connsiteX405" fmla="*/ 10041065 w 11748700"/>
              <a:gd name="connsiteY405" fmla="*/ 6487473 h 6673820"/>
              <a:gd name="connsiteX406" fmla="*/ 9967393 w 11748700"/>
              <a:gd name="connsiteY406" fmla="*/ 6491807 h 6673820"/>
              <a:gd name="connsiteX407" fmla="*/ 9885054 w 11748700"/>
              <a:gd name="connsiteY407" fmla="*/ 6509141 h 6673820"/>
              <a:gd name="connsiteX408" fmla="*/ 9798381 w 11748700"/>
              <a:gd name="connsiteY408" fmla="*/ 6522142 h 6673820"/>
              <a:gd name="connsiteX409" fmla="*/ 9681372 w 11748700"/>
              <a:gd name="connsiteY409" fmla="*/ 6548144 h 6673820"/>
              <a:gd name="connsiteX410" fmla="*/ 9486358 w 11748700"/>
              <a:gd name="connsiteY410" fmla="*/ 6574146 h 6673820"/>
              <a:gd name="connsiteX411" fmla="*/ 9278343 w 11748700"/>
              <a:gd name="connsiteY411" fmla="*/ 6613149 h 6673820"/>
              <a:gd name="connsiteX412" fmla="*/ 9209004 w 11748700"/>
              <a:gd name="connsiteY412" fmla="*/ 6630483 h 6673820"/>
              <a:gd name="connsiteX413" fmla="*/ 8775639 w 11748700"/>
              <a:gd name="connsiteY413" fmla="*/ 6647818 h 6673820"/>
              <a:gd name="connsiteX414" fmla="*/ 8463617 w 11748700"/>
              <a:gd name="connsiteY414" fmla="*/ 6656485 h 6673820"/>
              <a:gd name="connsiteX415" fmla="*/ 8368276 w 11748700"/>
              <a:gd name="connsiteY415" fmla="*/ 6660819 h 6673820"/>
              <a:gd name="connsiteX416" fmla="*/ 8216599 w 11748700"/>
              <a:gd name="connsiteY416" fmla="*/ 6665153 h 6673820"/>
              <a:gd name="connsiteX417" fmla="*/ 7848239 w 11748700"/>
              <a:gd name="connsiteY417" fmla="*/ 6656485 h 6673820"/>
              <a:gd name="connsiteX418" fmla="*/ 7800568 w 11748700"/>
              <a:gd name="connsiteY418" fmla="*/ 6652152 h 6673820"/>
              <a:gd name="connsiteX419" fmla="*/ 7748565 w 11748700"/>
              <a:gd name="connsiteY419" fmla="*/ 6643484 h 6673820"/>
              <a:gd name="connsiteX420" fmla="*/ 7614221 w 11748700"/>
              <a:gd name="connsiteY420" fmla="*/ 6634817 h 6673820"/>
              <a:gd name="connsiteX421" fmla="*/ 7432208 w 11748700"/>
              <a:gd name="connsiteY421" fmla="*/ 6600148 h 6673820"/>
              <a:gd name="connsiteX422" fmla="*/ 7319533 w 11748700"/>
              <a:gd name="connsiteY422" fmla="*/ 6574146 h 6673820"/>
              <a:gd name="connsiteX423" fmla="*/ 7276197 w 11748700"/>
              <a:gd name="connsiteY423" fmla="*/ 6569812 h 6673820"/>
              <a:gd name="connsiteX424" fmla="*/ 7011844 w 11748700"/>
              <a:gd name="connsiteY424" fmla="*/ 6548144 h 6673820"/>
              <a:gd name="connsiteX425" fmla="*/ 6925171 w 11748700"/>
              <a:gd name="connsiteY425" fmla="*/ 6565479 h 6673820"/>
              <a:gd name="connsiteX426" fmla="*/ 6912170 w 11748700"/>
              <a:gd name="connsiteY426" fmla="*/ 6569812 h 6673820"/>
              <a:gd name="connsiteX427" fmla="*/ 6890502 w 11748700"/>
              <a:gd name="connsiteY427" fmla="*/ 6582813 h 6673820"/>
              <a:gd name="connsiteX428" fmla="*/ 6795162 w 11748700"/>
              <a:gd name="connsiteY428" fmla="*/ 6634817 h 6673820"/>
              <a:gd name="connsiteX429" fmla="*/ 6691154 w 11748700"/>
              <a:gd name="connsiteY429" fmla="*/ 6643484 h 6673820"/>
              <a:gd name="connsiteX430" fmla="*/ 6617482 w 11748700"/>
              <a:gd name="connsiteY430" fmla="*/ 6656485 h 6673820"/>
              <a:gd name="connsiteX431" fmla="*/ 6582813 w 11748700"/>
              <a:gd name="connsiteY431" fmla="*/ 6665153 h 6673820"/>
              <a:gd name="connsiteX432" fmla="*/ 6548144 w 11748700"/>
              <a:gd name="connsiteY432" fmla="*/ 6669486 h 6673820"/>
              <a:gd name="connsiteX433" fmla="*/ 6517808 w 11748700"/>
              <a:gd name="connsiteY433" fmla="*/ 6673820 h 6673820"/>
              <a:gd name="connsiteX434" fmla="*/ 6015105 w 11748700"/>
              <a:gd name="connsiteY434" fmla="*/ 6669486 h 6673820"/>
              <a:gd name="connsiteX435" fmla="*/ 5915431 w 11748700"/>
              <a:gd name="connsiteY435" fmla="*/ 6647818 h 6673820"/>
              <a:gd name="connsiteX436" fmla="*/ 5538403 w 11748700"/>
              <a:gd name="connsiteY436" fmla="*/ 6652152 h 6673820"/>
              <a:gd name="connsiteX437" fmla="*/ 5196045 w 11748700"/>
              <a:gd name="connsiteY437" fmla="*/ 6634817 h 6673820"/>
              <a:gd name="connsiteX438" fmla="*/ 4489660 w 11748700"/>
              <a:gd name="connsiteY438" fmla="*/ 6608815 h 6673820"/>
              <a:gd name="connsiteX439" fmla="*/ 4311981 w 11748700"/>
              <a:gd name="connsiteY439" fmla="*/ 6582813 h 6673820"/>
              <a:gd name="connsiteX440" fmla="*/ 4090965 w 11748700"/>
              <a:gd name="connsiteY440" fmla="*/ 6552478 h 6673820"/>
              <a:gd name="connsiteX441" fmla="*/ 3999958 w 11748700"/>
              <a:gd name="connsiteY441" fmla="*/ 6513475 h 6673820"/>
              <a:gd name="connsiteX442" fmla="*/ 3666267 w 11748700"/>
              <a:gd name="connsiteY442" fmla="*/ 6448470 h 6673820"/>
              <a:gd name="connsiteX443" fmla="*/ 3588261 w 11748700"/>
              <a:gd name="connsiteY443" fmla="*/ 6439803 h 6673820"/>
              <a:gd name="connsiteX444" fmla="*/ 3336910 w 11748700"/>
              <a:gd name="connsiteY444" fmla="*/ 6405134 h 6673820"/>
              <a:gd name="connsiteX445" fmla="*/ 3003219 w 11748700"/>
              <a:gd name="connsiteY445" fmla="*/ 6340129 h 6673820"/>
              <a:gd name="connsiteX446" fmla="*/ 2825539 w 11748700"/>
              <a:gd name="connsiteY446" fmla="*/ 6309793 h 6673820"/>
              <a:gd name="connsiteX447" fmla="*/ 2678195 w 11748700"/>
              <a:gd name="connsiteY447" fmla="*/ 6288125 h 6673820"/>
              <a:gd name="connsiteX448" fmla="*/ 2500515 w 11748700"/>
              <a:gd name="connsiteY448" fmla="*/ 6305460 h 6673820"/>
              <a:gd name="connsiteX449" fmla="*/ 2439844 w 11748700"/>
              <a:gd name="connsiteY449" fmla="*/ 6314127 h 6673820"/>
              <a:gd name="connsiteX450" fmla="*/ 2244830 w 11748700"/>
              <a:gd name="connsiteY450" fmla="*/ 6361797 h 6673820"/>
              <a:gd name="connsiteX451" fmla="*/ 2088819 w 11748700"/>
              <a:gd name="connsiteY451" fmla="*/ 6383465 h 6673820"/>
              <a:gd name="connsiteX452" fmla="*/ 2015147 w 11748700"/>
              <a:gd name="connsiteY452" fmla="*/ 6400800 h 6673820"/>
              <a:gd name="connsiteX453" fmla="*/ 1950142 w 11748700"/>
              <a:gd name="connsiteY453" fmla="*/ 6409467 h 6673820"/>
              <a:gd name="connsiteX454" fmla="*/ 1815799 w 11748700"/>
              <a:gd name="connsiteY454" fmla="*/ 6444137 h 6673820"/>
              <a:gd name="connsiteX455" fmla="*/ 1681456 w 11748700"/>
              <a:gd name="connsiteY455" fmla="*/ 6452804 h 6673820"/>
              <a:gd name="connsiteX456" fmla="*/ 1473440 w 11748700"/>
              <a:gd name="connsiteY456" fmla="*/ 6431136 h 6673820"/>
              <a:gd name="connsiteX457" fmla="*/ 1369433 w 11748700"/>
              <a:gd name="connsiteY457" fmla="*/ 6418135 h 6673820"/>
              <a:gd name="connsiteX458" fmla="*/ 1287093 w 11748700"/>
              <a:gd name="connsiteY458" fmla="*/ 6405134 h 6673820"/>
              <a:gd name="connsiteX459" fmla="*/ 1239423 w 11748700"/>
              <a:gd name="connsiteY459" fmla="*/ 6396466 h 6673820"/>
              <a:gd name="connsiteX460" fmla="*/ 1165751 w 11748700"/>
              <a:gd name="connsiteY460" fmla="*/ 6370464 h 6673820"/>
              <a:gd name="connsiteX461" fmla="*/ 1053076 w 11748700"/>
              <a:gd name="connsiteY461" fmla="*/ 6335795 h 6673820"/>
              <a:gd name="connsiteX462" fmla="*/ 892731 w 11748700"/>
              <a:gd name="connsiteY462" fmla="*/ 6244789 h 6673820"/>
              <a:gd name="connsiteX463" fmla="*/ 858062 w 11748700"/>
              <a:gd name="connsiteY463" fmla="*/ 6218787 h 6673820"/>
              <a:gd name="connsiteX464" fmla="*/ 775723 w 11748700"/>
              <a:gd name="connsiteY464" fmla="*/ 6149448 h 6673820"/>
              <a:gd name="connsiteX465" fmla="*/ 719385 w 11748700"/>
              <a:gd name="connsiteY465" fmla="*/ 6023773 h 6673820"/>
              <a:gd name="connsiteX466" fmla="*/ 654381 w 11748700"/>
              <a:gd name="connsiteY466" fmla="*/ 5950101 h 6673820"/>
              <a:gd name="connsiteX467" fmla="*/ 628379 w 11748700"/>
              <a:gd name="connsiteY467" fmla="*/ 5893763 h 6673820"/>
              <a:gd name="connsiteX468" fmla="*/ 576375 w 11748700"/>
              <a:gd name="connsiteY468" fmla="*/ 5802756 h 6673820"/>
              <a:gd name="connsiteX469" fmla="*/ 489702 w 11748700"/>
              <a:gd name="connsiteY469" fmla="*/ 5620743 h 6673820"/>
              <a:gd name="connsiteX470" fmla="*/ 476701 w 11748700"/>
              <a:gd name="connsiteY470" fmla="*/ 5551405 h 6673820"/>
              <a:gd name="connsiteX471" fmla="*/ 372693 w 11748700"/>
              <a:gd name="connsiteY471" fmla="*/ 5317388 h 6673820"/>
              <a:gd name="connsiteX472" fmla="*/ 359693 w 11748700"/>
              <a:gd name="connsiteY472" fmla="*/ 5269718 h 6673820"/>
              <a:gd name="connsiteX473" fmla="*/ 329357 w 11748700"/>
              <a:gd name="connsiteY473" fmla="*/ 5183045 h 6673820"/>
              <a:gd name="connsiteX474" fmla="*/ 281687 w 11748700"/>
              <a:gd name="connsiteY474" fmla="*/ 5083371 h 6673820"/>
              <a:gd name="connsiteX475" fmla="*/ 251351 w 11748700"/>
              <a:gd name="connsiteY475" fmla="*/ 5009699 h 6673820"/>
              <a:gd name="connsiteX476" fmla="*/ 238350 w 11748700"/>
              <a:gd name="connsiteY476" fmla="*/ 4970696 h 6673820"/>
              <a:gd name="connsiteX477" fmla="*/ 212348 w 11748700"/>
              <a:gd name="connsiteY477" fmla="*/ 4936027 h 6673820"/>
              <a:gd name="connsiteX478" fmla="*/ 177679 w 11748700"/>
              <a:gd name="connsiteY478" fmla="*/ 4849354 h 6673820"/>
              <a:gd name="connsiteX479" fmla="*/ 125675 w 11748700"/>
              <a:gd name="connsiteY479" fmla="*/ 4745346 h 6673820"/>
              <a:gd name="connsiteX480" fmla="*/ 99674 w 11748700"/>
              <a:gd name="connsiteY480" fmla="*/ 4654339 h 6673820"/>
              <a:gd name="connsiteX481" fmla="*/ 73672 w 11748700"/>
              <a:gd name="connsiteY481" fmla="*/ 4602336 h 6673820"/>
              <a:gd name="connsiteX482" fmla="*/ 69338 w 11748700"/>
              <a:gd name="connsiteY482" fmla="*/ 4580667 h 6673820"/>
              <a:gd name="connsiteX483" fmla="*/ 47670 w 11748700"/>
              <a:gd name="connsiteY483" fmla="*/ 4537331 h 6673820"/>
              <a:gd name="connsiteX484" fmla="*/ 39002 w 11748700"/>
              <a:gd name="connsiteY484" fmla="*/ 4515663 h 6673820"/>
              <a:gd name="connsiteX485" fmla="*/ 34669 w 11748700"/>
              <a:gd name="connsiteY485" fmla="*/ 4493994 h 6673820"/>
              <a:gd name="connsiteX486" fmla="*/ 30335 w 11748700"/>
              <a:gd name="connsiteY486" fmla="*/ 4450658 h 6673820"/>
              <a:gd name="connsiteX487" fmla="*/ 21668 w 11748700"/>
              <a:gd name="connsiteY487" fmla="*/ 4428990 h 6673820"/>
              <a:gd name="connsiteX488" fmla="*/ 13001 w 11748700"/>
              <a:gd name="connsiteY488" fmla="*/ 4359651 h 6673820"/>
              <a:gd name="connsiteX489" fmla="*/ 0 w 11748700"/>
              <a:gd name="connsiteY489" fmla="*/ 4238309 h 6673820"/>
              <a:gd name="connsiteX490" fmla="*/ 4333 w 11748700"/>
              <a:gd name="connsiteY490" fmla="*/ 4025960 h 6673820"/>
              <a:gd name="connsiteX491" fmla="*/ 13001 w 11748700"/>
              <a:gd name="connsiteY491" fmla="*/ 3999958 h 6673820"/>
              <a:gd name="connsiteX492" fmla="*/ 17334 w 11748700"/>
              <a:gd name="connsiteY492" fmla="*/ 3973956 h 6673820"/>
              <a:gd name="connsiteX493" fmla="*/ 26002 w 11748700"/>
              <a:gd name="connsiteY493" fmla="*/ 3930620 h 6673820"/>
              <a:gd name="connsiteX494" fmla="*/ 34669 w 11748700"/>
              <a:gd name="connsiteY494" fmla="*/ 3878616 h 6673820"/>
              <a:gd name="connsiteX495" fmla="*/ 43336 w 11748700"/>
              <a:gd name="connsiteY495" fmla="*/ 3861282 h 6673820"/>
              <a:gd name="connsiteX496" fmla="*/ 47670 w 11748700"/>
              <a:gd name="connsiteY496" fmla="*/ 3843947 h 6673820"/>
              <a:gd name="connsiteX497" fmla="*/ 56337 w 11748700"/>
              <a:gd name="connsiteY497" fmla="*/ 3826612 h 6673820"/>
              <a:gd name="connsiteX498" fmla="*/ 69338 w 11748700"/>
              <a:gd name="connsiteY498" fmla="*/ 3787610 h 6673820"/>
              <a:gd name="connsiteX499" fmla="*/ 78005 w 11748700"/>
              <a:gd name="connsiteY499" fmla="*/ 3770275 h 6673820"/>
              <a:gd name="connsiteX500" fmla="*/ 95340 w 11748700"/>
              <a:gd name="connsiteY500" fmla="*/ 3718271 h 6673820"/>
              <a:gd name="connsiteX501" fmla="*/ 104007 w 11748700"/>
              <a:gd name="connsiteY501" fmla="*/ 3696603 h 6673820"/>
              <a:gd name="connsiteX502" fmla="*/ 151677 w 11748700"/>
              <a:gd name="connsiteY502" fmla="*/ 3657600 h 6673820"/>
              <a:gd name="connsiteX503" fmla="*/ 294688 w 11748700"/>
              <a:gd name="connsiteY503" fmla="*/ 3661934 h 6673820"/>
              <a:gd name="connsiteX504" fmla="*/ 359693 w 11748700"/>
              <a:gd name="connsiteY504" fmla="*/ 3692269 h 6673820"/>
              <a:gd name="connsiteX505" fmla="*/ 377027 w 11748700"/>
              <a:gd name="connsiteY505" fmla="*/ 3709604 h 6673820"/>
              <a:gd name="connsiteX506" fmla="*/ 437698 w 11748700"/>
              <a:gd name="connsiteY506" fmla="*/ 3726938 h 6673820"/>
              <a:gd name="connsiteX507" fmla="*/ 446366 w 11748700"/>
              <a:gd name="connsiteY507" fmla="*/ 3731272 h 6673820"/>
              <a:gd name="connsiteX508" fmla="*/ 437698 w 11748700"/>
              <a:gd name="connsiteY508" fmla="*/ 3765941 h 6673820"/>
              <a:gd name="connsiteX0" fmla="*/ 325023 w 11748700"/>
              <a:gd name="connsiteY0" fmla="*/ 3089892 h 6673820"/>
              <a:gd name="connsiteX1" fmla="*/ 338024 w 11748700"/>
              <a:gd name="connsiteY1" fmla="*/ 3193900 h 6673820"/>
              <a:gd name="connsiteX2" fmla="*/ 346692 w 11748700"/>
              <a:gd name="connsiteY2" fmla="*/ 3609930 h 6673820"/>
              <a:gd name="connsiteX3" fmla="*/ 507037 w 11748700"/>
              <a:gd name="connsiteY3" fmla="*/ 3861282 h 6673820"/>
              <a:gd name="connsiteX4" fmla="*/ 615378 w 11748700"/>
              <a:gd name="connsiteY4" fmla="*/ 4008626 h 6673820"/>
              <a:gd name="connsiteX5" fmla="*/ 710718 w 11748700"/>
              <a:gd name="connsiteY5" fmla="*/ 4164637 h 6673820"/>
              <a:gd name="connsiteX6" fmla="*/ 992405 w 11748700"/>
              <a:gd name="connsiteY6" fmla="*/ 4428990 h 6673820"/>
              <a:gd name="connsiteX7" fmla="*/ 1044409 w 11748700"/>
              <a:gd name="connsiteY7" fmla="*/ 4524330 h 6673820"/>
              <a:gd name="connsiteX8" fmla="*/ 1174419 w 11748700"/>
              <a:gd name="connsiteY8" fmla="*/ 4684675 h 6673820"/>
              <a:gd name="connsiteX9" fmla="*/ 1235090 w 11748700"/>
              <a:gd name="connsiteY9" fmla="*/ 4741012 h 6673820"/>
              <a:gd name="connsiteX10" fmla="*/ 1547112 w 11748700"/>
              <a:gd name="connsiteY10" fmla="*/ 4901357 h 6673820"/>
              <a:gd name="connsiteX11" fmla="*/ 1607784 w 11748700"/>
              <a:gd name="connsiteY11" fmla="*/ 4936027 h 6673820"/>
              <a:gd name="connsiteX12" fmla="*/ 1711791 w 11748700"/>
              <a:gd name="connsiteY12" fmla="*/ 4949028 h 6673820"/>
              <a:gd name="connsiteX13" fmla="*/ 1820132 w 11748700"/>
              <a:gd name="connsiteY13" fmla="*/ 4966362 h 6673820"/>
              <a:gd name="connsiteX14" fmla="*/ 2049816 w 11748700"/>
              <a:gd name="connsiteY14" fmla="*/ 4996698 h 6673820"/>
              <a:gd name="connsiteX15" fmla="*/ 2153823 w 11748700"/>
              <a:gd name="connsiteY15" fmla="*/ 5018366 h 6673820"/>
              <a:gd name="connsiteX16" fmla="*/ 2218828 w 11748700"/>
              <a:gd name="connsiteY16" fmla="*/ 5027033 h 6673820"/>
              <a:gd name="connsiteX17" fmla="*/ 2331503 w 11748700"/>
              <a:gd name="connsiteY17" fmla="*/ 5040034 h 6673820"/>
              <a:gd name="connsiteX18" fmla="*/ 2444178 w 11748700"/>
              <a:gd name="connsiteY18" fmla="*/ 5057369 h 6673820"/>
              <a:gd name="connsiteX19" fmla="*/ 2587188 w 11748700"/>
              <a:gd name="connsiteY19" fmla="*/ 5083371 h 6673820"/>
              <a:gd name="connsiteX20" fmla="*/ 2643526 w 11748700"/>
              <a:gd name="connsiteY20" fmla="*/ 5092038 h 6673820"/>
              <a:gd name="connsiteX21" fmla="*/ 2730199 w 11748700"/>
              <a:gd name="connsiteY21" fmla="*/ 5096372 h 6673820"/>
              <a:gd name="connsiteX22" fmla="*/ 2786536 w 11748700"/>
              <a:gd name="connsiteY22" fmla="*/ 5105039 h 6673820"/>
              <a:gd name="connsiteX23" fmla="*/ 2916546 w 11748700"/>
              <a:gd name="connsiteY23" fmla="*/ 5092038 h 6673820"/>
              <a:gd name="connsiteX24" fmla="*/ 2977217 w 11748700"/>
              <a:gd name="connsiteY24" fmla="*/ 5070370 h 6673820"/>
              <a:gd name="connsiteX25" fmla="*/ 3033554 w 11748700"/>
              <a:gd name="connsiteY25" fmla="*/ 5057369 h 6673820"/>
              <a:gd name="connsiteX26" fmla="*/ 3115893 w 11748700"/>
              <a:gd name="connsiteY26" fmla="*/ 5048701 h 6673820"/>
              <a:gd name="connsiteX27" fmla="*/ 3250237 w 11748700"/>
              <a:gd name="connsiteY27" fmla="*/ 5044368 h 6673820"/>
              <a:gd name="connsiteX28" fmla="*/ 3367245 w 11748700"/>
              <a:gd name="connsiteY28" fmla="*/ 5031367 h 6673820"/>
              <a:gd name="connsiteX29" fmla="*/ 3614263 w 11748700"/>
              <a:gd name="connsiteY29" fmla="*/ 5022700 h 6673820"/>
              <a:gd name="connsiteX30" fmla="*/ 3822278 w 11748700"/>
              <a:gd name="connsiteY30" fmla="*/ 5027033 h 6673820"/>
              <a:gd name="connsiteX31" fmla="*/ 3891617 w 11748700"/>
              <a:gd name="connsiteY31" fmla="*/ 5035701 h 6673820"/>
              <a:gd name="connsiteX32" fmla="*/ 4004292 w 11748700"/>
              <a:gd name="connsiteY32" fmla="*/ 5040034 h 6673820"/>
              <a:gd name="connsiteX33" fmla="*/ 4064963 w 11748700"/>
              <a:gd name="connsiteY33" fmla="*/ 5057369 h 6673820"/>
              <a:gd name="connsiteX34" fmla="*/ 4108299 w 11748700"/>
              <a:gd name="connsiteY34" fmla="*/ 5083371 h 6673820"/>
              <a:gd name="connsiteX35" fmla="*/ 4177638 w 11748700"/>
              <a:gd name="connsiteY35" fmla="*/ 5126707 h 6673820"/>
              <a:gd name="connsiteX36" fmla="*/ 4220974 w 11748700"/>
              <a:gd name="connsiteY36" fmla="*/ 5178711 h 6673820"/>
              <a:gd name="connsiteX37" fmla="*/ 4259977 w 11748700"/>
              <a:gd name="connsiteY37" fmla="*/ 5217714 h 6673820"/>
              <a:gd name="connsiteX38" fmla="*/ 4268644 w 11748700"/>
              <a:gd name="connsiteY38" fmla="*/ 5239382 h 6673820"/>
              <a:gd name="connsiteX39" fmla="*/ 4294646 w 11748700"/>
              <a:gd name="connsiteY39" fmla="*/ 5287052 h 6673820"/>
              <a:gd name="connsiteX40" fmla="*/ 4333649 w 11748700"/>
              <a:gd name="connsiteY40" fmla="*/ 5330389 h 6673820"/>
              <a:gd name="connsiteX41" fmla="*/ 4355317 w 11748700"/>
              <a:gd name="connsiteY41" fmla="*/ 5369392 h 6673820"/>
              <a:gd name="connsiteX42" fmla="*/ 4381319 w 11748700"/>
              <a:gd name="connsiteY42" fmla="*/ 5391060 h 6673820"/>
              <a:gd name="connsiteX43" fmla="*/ 4437657 w 11748700"/>
              <a:gd name="connsiteY43" fmla="*/ 5451731 h 6673820"/>
              <a:gd name="connsiteX44" fmla="*/ 4454991 w 11748700"/>
              <a:gd name="connsiteY44" fmla="*/ 5477733 h 6673820"/>
              <a:gd name="connsiteX45" fmla="*/ 4480993 w 11748700"/>
              <a:gd name="connsiteY45" fmla="*/ 5516736 h 6673820"/>
              <a:gd name="connsiteX46" fmla="*/ 4489660 w 11748700"/>
              <a:gd name="connsiteY46" fmla="*/ 5542737 h 6673820"/>
              <a:gd name="connsiteX47" fmla="*/ 4532997 w 11748700"/>
              <a:gd name="connsiteY47" fmla="*/ 5616410 h 6673820"/>
              <a:gd name="connsiteX48" fmla="*/ 4558999 w 11748700"/>
              <a:gd name="connsiteY48" fmla="*/ 5655412 h 6673820"/>
              <a:gd name="connsiteX49" fmla="*/ 4624003 w 11748700"/>
              <a:gd name="connsiteY49" fmla="*/ 5720417 h 6673820"/>
              <a:gd name="connsiteX50" fmla="*/ 4650005 w 11748700"/>
              <a:gd name="connsiteY50" fmla="*/ 5746419 h 6673820"/>
              <a:gd name="connsiteX51" fmla="*/ 4680341 w 11748700"/>
              <a:gd name="connsiteY51" fmla="*/ 5781088 h 6673820"/>
              <a:gd name="connsiteX52" fmla="*/ 4693342 w 11748700"/>
              <a:gd name="connsiteY52" fmla="*/ 5794089 h 6673820"/>
              <a:gd name="connsiteX53" fmla="*/ 4736678 w 11748700"/>
              <a:gd name="connsiteY53" fmla="*/ 5841759 h 6673820"/>
              <a:gd name="connsiteX54" fmla="*/ 4836352 w 11748700"/>
              <a:gd name="connsiteY54" fmla="*/ 5919765 h 6673820"/>
              <a:gd name="connsiteX55" fmla="*/ 4871021 w 11748700"/>
              <a:gd name="connsiteY55" fmla="*/ 5945767 h 6673820"/>
              <a:gd name="connsiteX56" fmla="*/ 4888356 w 11748700"/>
              <a:gd name="connsiteY56" fmla="*/ 5958768 h 6673820"/>
              <a:gd name="connsiteX57" fmla="*/ 4927359 w 11748700"/>
              <a:gd name="connsiteY57" fmla="*/ 5980436 h 6673820"/>
              <a:gd name="connsiteX58" fmla="*/ 4949027 w 11748700"/>
              <a:gd name="connsiteY58" fmla="*/ 5997771 h 6673820"/>
              <a:gd name="connsiteX59" fmla="*/ 4979363 w 11748700"/>
              <a:gd name="connsiteY59" fmla="*/ 6010772 h 6673820"/>
              <a:gd name="connsiteX60" fmla="*/ 5035700 w 11748700"/>
              <a:gd name="connsiteY60" fmla="*/ 6041107 h 6673820"/>
              <a:gd name="connsiteX61" fmla="*/ 5074703 w 11748700"/>
              <a:gd name="connsiteY61" fmla="*/ 6045441 h 6673820"/>
              <a:gd name="connsiteX62" fmla="*/ 5096371 w 11748700"/>
              <a:gd name="connsiteY62" fmla="*/ 6054108 h 6673820"/>
              <a:gd name="connsiteX63" fmla="*/ 5248049 w 11748700"/>
              <a:gd name="connsiteY63" fmla="*/ 6067109 h 6673820"/>
              <a:gd name="connsiteX64" fmla="*/ 5313054 w 11748700"/>
              <a:gd name="connsiteY64" fmla="*/ 6054108 h 6673820"/>
              <a:gd name="connsiteX65" fmla="*/ 5326055 w 11748700"/>
              <a:gd name="connsiteY65" fmla="*/ 6049774 h 6673820"/>
              <a:gd name="connsiteX66" fmla="*/ 5343389 w 11748700"/>
              <a:gd name="connsiteY66" fmla="*/ 6045441 h 6673820"/>
              <a:gd name="connsiteX67" fmla="*/ 5356390 w 11748700"/>
              <a:gd name="connsiteY67" fmla="*/ 6041107 h 6673820"/>
              <a:gd name="connsiteX68" fmla="*/ 5378058 w 11748700"/>
              <a:gd name="connsiteY68" fmla="*/ 6036773 h 6673820"/>
              <a:gd name="connsiteX69" fmla="*/ 5443063 w 11748700"/>
              <a:gd name="connsiteY69" fmla="*/ 6010772 h 6673820"/>
              <a:gd name="connsiteX70" fmla="*/ 5486400 w 11748700"/>
              <a:gd name="connsiteY70" fmla="*/ 6002104 h 6673820"/>
              <a:gd name="connsiteX71" fmla="*/ 5516735 w 11748700"/>
              <a:gd name="connsiteY71" fmla="*/ 5984770 h 6673820"/>
              <a:gd name="connsiteX72" fmla="*/ 5586074 w 11748700"/>
              <a:gd name="connsiteY72" fmla="*/ 5963101 h 6673820"/>
              <a:gd name="connsiteX73" fmla="*/ 5607742 w 11748700"/>
              <a:gd name="connsiteY73" fmla="*/ 5954434 h 6673820"/>
              <a:gd name="connsiteX74" fmla="*/ 5633744 w 11748700"/>
              <a:gd name="connsiteY74" fmla="*/ 5945767 h 6673820"/>
              <a:gd name="connsiteX75" fmla="*/ 5659746 w 11748700"/>
              <a:gd name="connsiteY75" fmla="*/ 5924099 h 6673820"/>
              <a:gd name="connsiteX76" fmla="*/ 5711749 w 11748700"/>
              <a:gd name="connsiteY76" fmla="*/ 5902430 h 6673820"/>
              <a:gd name="connsiteX77" fmla="*/ 5737751 w 11748700"/>
              <a:gd name="connsiteY77" fmla="*/ 5885096 h 6673820"/>
              <a:gd name="connsiteX78" fmla="*/ 5824424 w 11748700"/>
              <a:gd name="connsiteY78" fmla="*/ 5837426 h 6673820"/>
              <a:gd name="connsiteX79" fmla="*/ 5863427 w 11748700"/>
              <a:gd name="connsiteY79" fmla="*/ 5807090 h 6673820"/>
              <a:gd name="connsiteX80" fmla="*/ 5880762 w 11748700"/>
              <a:gd name="connsiteY80" fmla="*/ 5794089 h 6673820"/>
              <a:gd name="connsiteX81" fmla="*/ 5911097 w 11748700"/>
              <a:gd name="connsiteY81" fmla="*/ 5763754 h 6673820"/>
              <a:gd name="connsiteX82" fmla="*/ 5963101 w 11748700"/>
              <a:gd name="connsiteY82" fmla="*/ 5720417 h 6673820"/>
              <a:gd name="connsiteX83" fmla="*/ 5980436 w 11748700"/>
              <a:gd name="connsiteY83" fmla="*/ 5707416 h 6673820"/>
              <a:gd name="connsiteX84" fmla="*/ 5993437 w 11748700"/>
              <a:gd name="connsiteY84" fmla="*/ 5698749 h 6673820"/>
              <a:gd name="connsiteX85" fmla="*/ 6006438 w 11748700"/>
              <a:gd name="connsiteY85" fmla="*/ 5685748 h 6673820"/>
              <a:gd name="connsiteX86" fmla="*/ 6054108 w 11748700"/>
              <a:gd name="connsiteY86" fmla="*/ 5651079 h 6673820"/>
              <a:gd name="connsiteX87" fmla="*/ 6088777 w 11748700"/>
              <a:gd name="connsiteY87" fmla="*/ 5625077 h 6673820"/>
              <a:gd name="connsiteX88" fmla="*/ 6114779 w 11748700"/>
              <a:gd name="connsiteY88" fmla="*/ 5599075 h 6673820"/>
              <a:gd name="connsiteX89" fmla="*/ 6127780 w 11748700"/>
              <a:gd name="connsiteY89" fmla="*/ 5586074 h 6673820"/>
              <a:gd name="connsiteX90" fmla="*/ 6140781 w 11748700"/>
              <a:gd name="connsiteY90" fmla="*/ 5568739 h 6673820"/>
              <a:gd name="connsiteX91" fmla="*/ 6158115 w 11748700"/>
              <a:gd name="connsiteY91" fmla="*/ 5551405 h 6673820"/>
              <a:gd name="connsiteX92" fmla="*/ 6171116 w 11748700"/>
              <a:gd name="connsiteY92" fmla="*/ 5529737 h 6673820"/>
              <a:gd name="connsiteX93" fmla="*/ 6192784 w 11748700"/>
              <a:gd name="connsiteY93" fmla="*/ 5508068 h 6673820"/>
              <a:gd name="connsiteX94" fmla="*/ 6201452 w 11748700"/>
              <a:gd name="connsiteY94" fmla="*/ 5477733 h 6673820"/>
              <a:gd name="connsiteX95" fmla="*/ 6210119 w 11748700"/>
              <a:gd name="connsiteY95" fmla="*/ 5469065 h 6673820"/>
              <a:gd name="connsiteX96" fmla="*/ 6218786 w 11748700"/>
              <a:gd name="connsiteY96" fmla="*/ 5456064 h 6673820"/>
              <a:gd name="connsiteX97" fmla="*/ 6231787 w 11748700"/>
              <a:gd name="connsiteY97" fmla="*/ 5421395 h 6673820"/>
              <a:gd name="connsiteX98" fmla="*/ 6240455 w 11748700"/>
              <a:gd name="connsiteY98" fmla="*/ 5399727 h 6673820"/>
              <a:gd name="connsiteX99" fmla="*/ 6253456 w 11748700"/>
              <a:gd name="connsiteY99" fmla="*/ 5382392 h 6673820"/>
              <a:gd name="connsiteX100" fmla="*/ 6270790 w 11748700"/>
              <a:gd name="connsiteY100" fmla="*/ 5352057 h 6673820"/>
              <a:gd name="connsiteX101" fmla="*/ 6283791 w 11748700"/>
              <a:gd name="connsiteY101" fmla="*/ 5339056 h 6673820"/>
              <a:gd name="connsiteX102" fmla="*/ 6301126 w 11748700"/>
              <a:gd name="connsiteY102" fmla="*/ 5313054 h 6673820"/>
              <a:gd name="connsiteX103" fmla="*/ 6309793 w 11748700"/>
              <a:gd name="connsiteY103" fmla="*/ 5295719 h 6673820"/>
              <a:gd name="connsiteX104" fmla="*/ 6322794 w 11748700"/>
              <a:gd name="connsiteY104" fmla="*/ 5287052 h 6673820"/>
              <a:gd name="connsiteX105" fmla="*/ 6340129 w 11748700"/>
              <a:gd name="connsiteY105" fmla="*/ 5274051 h 6673820"/>
              <a:gd name="connsiteX106" fmla="*/ 6370464 w 11748700"/>
              <a:gd name="connsiteY106" fmla="*/ 5269718 h 6673820"/>
              <a:gd name="connsiteX107" fmla="*/ 6387799 w 11748700"/>
              <a:gd name="connsiteY107" fmla="*/ 5252383 h 6673820"/>
              <a:gd name="connsiteX108" fmla="*/ 6400800 w 11748700"/>
              <a:gd name="connsiteY108" fmla="*/ 5239382 h 6673820"/>
              <a:gd name="connsiteX109" fmla="*/ 6409467 w 11748700"/>
              <a:gd name="connsiteY109" fmla="*/ 5222047 h 6673820"/>
              <a:gd name="connsiteX110" fmla="*/ 6418134 w 11748700"/>
              <a:gd name="connsiteY110" fmla="*/ 5209046 h 6673820"/>
              <a:gd name="connsiteX111" fmla="*/ 6444136 w 11748700"/>
              <a:gd name="connsiteY111" fmla="*/ 5148375 h 6673820"/>
              <a:gd name="connsiteX112" fmla="*/ 6465804 w 11748700"/>
              <a:gd name="connsiteY112" fmla="*/ 5118040 h 6673820"/>
              <a:gd name="connsiteX113" fmla="*/ 6474472 w 11748700"/>
              <a:gd name="connsiteY113" fmla="*/ 5092038 h 6673820"/>
              <a:gd name="connsiteX114" fmla="*/ 6491806 w 11748700"/>
              <a:gd name="connsiteY114" fmla="*/ 5057369 h 6673820"/>
              <a:gd name="connsiteX115" fmla="*/ 6496140 w 11748700"/>
              <a:gd name="connsiteY115" fmla="*/ 5027033 h 6673820"/>
              <a:gd name="connsiteX116" fmla="*/ 6509141 w 11748700"/>
              <a:gd name="connsiteY116" fmla="*/ 4996698 h 6673820"/>
              <a:gd name="connsiteX117" fmla="*/ 6517808 w 11748700"/>
              <a:gd name="connsiteY117" fmla="*/ 4975029 h 6673820"/>
              <a:gd name="connsiteX118" fmla="*/ 6530809 w 11748700"/>
              <a:gd name="connsiteY118" fmla="*/ 4940360 h 6673820"/>
              <a:gd name="connsiteX119" fmla="*/ 6539476 w 11748700"/>
              <a:gd name="connsiteY119" fmla="*/ 4927359 h 6673820"/>
              <a:gd name="connsiteX120" fmla="*/ 6556811 w 11748700"/>
              <a:gd name="connsiteY120" fmla="*/ 4897024 h 6673820"/>
              <a:gd name="connsiteX121" fmla="*/ 6569812 w 11748700"/>
              <a:gd name="connsiteY121" fmla="*/ 4879689 h 6673820"/>
              <a:gd name="connsiteX122" fmla="*/ 6587147 w 11748700"/>
              <a:gd name="connsiteY122" fmla="*/ 4836353 h 6673820"/>
              <a:gd name="connsiteX123" fmla="*/ 6591480 w 11748700"/>
              <a:gd name="connsiteY123" fmla="*/ 4819018 h 6673820"/>
              <a:gd name="connsiteX124" fmla="*/ 6630483 w 11748700"/>
              <a:gd name="connsiteY124" fmla="*/ 4762681 h 6673820"/>
              <a:gd name="connsiteX125" fmla="*/ 6639150 w 11748700"/>
              <a:gd name="connsiteY125" fmla="*/ 4749680 h 6673820"/>
              <a:gd name="connsiteX126" fmla="*/ 6691154 w 11748700"/>
              <a:gd name="connsiteY126" fmla="*/ 4736679 h 6673820"/>
              <a:gd name="connsiteX127" fmla="*/ 6760493 w 11748700"/>
              <a:gd name="connsiteY127" fmla="*/ 4728011 h 6673820"/>
              <a:gd name="connsiteX128" fmla="*/ 6786494 w 11748700"/>
              <a:gd name="connsiteY128" fmla="*/ 4719344 h 6673820"/>
              <a:gd name="connsiteX129" fmla="*/ 6890502 w 11748700"/>
              <a:gd name="connsiteY129" fmla="*/ 4710677 h 6673820"/>
              <a:gd name="connsiteX130" fmla="*/ 6920838 w 11748700"/>
              <a:gd name="connsiteY130" fmla="*/ 4706343 h 6673820"/>
              <a:gd name="connsiteX131" fmla="*/ 7024845 w 11748700"/>
              <a:gd name="connsiteY131" fmla="*/ 4697676 h 6673820"/>
              <a:gd name="connsiteX132" fmla="*/ 7042180 w 11748700"/>
              <a:gd name="connsiteY132" fmla="*/ 4693342 h 6673820"/>
              <a:gd name="connsiteX133" fmla="*/ 7076849 w 11748700"/>
              <a:gd name="connsiteY133" fmla="*/ 4680341 h 6673820"/>
              <a:gd name="connsiteX134" fmla="*/ 7098517 w 11748700"/>
              <a:gd name="connsiteY134" fmla="*/ 4671674 h 6673820"/>
              <a:gd name="connsiteX135" fmla="*/ 7163522 w 11748700"/>
              <a:gd name="connsiteY135" fmla="*/ 4658673 h 6673820"/>
              <a:gd name="connsiteX136" fmla="*/ 7193857 w 11748700"/>
              <a:gd name="connsiteY136" fmla="*/ 4641338 h 6673820"/>
              <a:gd name="connsiteX137" fmla="*/ 7224193 w 11748700"/>
              <a:gd name="connsiteY137" fmla="*/ 4637005 h 6673820"/>
              <a:gd name="connsiteX138" fmla="*/ 7245861 w 11748700"/>
              <a:gd name="connsiteY138" fmla="*/ 4632671 h 6673820"/>
              <a:gd name="connsiteX139" fmla="*/ 7271863 w 11748700"/>
              <a:gd name="connsiteY139" fmla="*/ 4628337 h 6673820"/>
              <a:gd name="connsiteX140" fmla="*/ 7284864 w 11748700"/>
              <a:gd name="connsiteY140" fmla="*/ 4624004 h 6673820"/>
              <a:gd name="connsiteX141" fmla="*/ 7310866 w 11748700"/>
              <a:gd name="connsiteY141" fmla="*/ 4619670 h 6673820"/>
              <a:gd name="connsiteX142" fmla="*/ 7328201 w 11748700"/>
              <a:gd name="connsiteY142" fmla="*/ 4615337 h 6673820"/>
              <a:gd name="connsiteX143" fmla="*/ 7436542 w 11748700"/>
              <a:gd name="connsiteY143" fmla="*/ 4619670 h 6673820"/>
              <a:gd name="connsiteX144" fmla="*/ 7492879 w 11748700"/>
              <a:gd name="connsiteY144" fmla="*/ 4632671 h 6673820"/>
              <a:gd name="connsiteX145" fmla="*/ 7505880 w 11748700"/>
              <a:gd name="connsiteY145" fmla="*/ 4637005 h 6673820"/>
              <a:gd name="connsiteX146" fmla="*/ 7531882 w 11748700"/>
              <a:gd name="connsiteY146" fmla="*/ 4641338 h 6673820"/>
              <a:gd name="connsiteX147" fmla="*/ 7562218 w 11748700"/>
              <a:gd name="connsiteY147" fmla="*/ 4650006 h 6673820"/>
              <a:gd name="connsiteX148" fmla="*/ 7570885 w 11748700"/>
              <a:gd name="connsiteY148" fmla="*/ 4663007 h 6673820"/>
              <a:gd name="connsiteX149" fmla="*/ 7588220 w 11748700"/>
              <a:gd name="connsiteY149" fmla="*/ 4697676 h 6673820"/>
              <a:gd name="connsiteX150" fmla="*/ 7601220 w 11748700"/>
              <a:gd name="connsiteY150" fmla="*/ 4715010 h 6673820"/>
              <a:gd name="connsiteX151" fmla="*/ 7614221 w 11748700"/>
              <a:gd name="connsiteY151" fmla="*/ 4728011 h 6673820"/>
              <a:gd name="connsiteX152" fmla="*/ 7622889 w 11748700"/>
              <a:gd name="connsiteY152" fmla="*/ 4745346 h 6673820"/>
              <a:gd name="connsiteX153" fmla="*/ 7640223 w 11748700"/>
              <a:gd name="connsiteY153" fmla="*/ 4767014 h 6673820"/>
              <a:gd name="connsiteX154" fmla="*/ 7661892 w 11748700"/>
              <a:gd name="connsiteY154" fmla="*/ 4801683 h 6673820"/>
              <a:gd name="connsiteX155" fmla="*/ 7666225 w 11748700"/>
              <a:gd name="connsiteY155" fmla="*/ 4814684 h 6673820"/>
              <a:gd name="connsiteX156" fmla="*/ 7674893 w 11748700"/>
              <a:gd name="connsiteY156" fmla="*/ 4827685 h 6673820"/>
              <a:gd name="connsiteX157" fmla="*/ 7731230 w 11748700"/>
              <a:gd name="connsiteY157" fmla="*/ 4888356 h 6673820"/>
              <a:gd name="connsiteX158" fmla="*/ 7744231 w 11748700"/>
              <a:gd name="connsiteY158" fmla="*/ 4901357 h 6673820"/>
              <a:gd name="connsiteX159" fmla="*/ 7765899 w 11748700"/>
              <a:gd name="connsiteY159" fmla="*/ 4931693 h 6673820"/>
              <a:gd name="connsiteX160" fmla="*/ 7809236 w 11748700"/>
              <a:gd name="connsiteY160" fmla="*/ 4966362 h 6673820"/>
              <a:gd name="connsiteX161" fmla="*/ 7908910 w 11748700"/>
              <a:gd name="connsiteY161" fmla="*/ 4962028 h 6673820"/>
              <a:gd name="connsiteX162" fmla="*/ 7973914 w 11748700"/>
              <a:gd name="connsiteY162" fmla="*/ 4953361 h 6673820"/>
              <a:gd name="connsiteX163" fmla="*/ 7995583 w 11748700"/>
              <a:gd name="connsiteY163" fmla="*/ 4949028 h 6673820"/>
              <a:gd name="connsiteX164" fmla="*/ 8069255 w 11748700"/>
              <a:gd name="connsiteY164" fmla="*/ 4944694 h 6673820"/>
              <a:gd name="connsiteX165" fmla="*/ 8147260 w 11748700"/>
              <a:gd name="connsiteY165" fmla="*/ 4931693 h 6673820"/>
              <a:gd name="connsiteX166" fmla="*/ 8199264 w 11748700"/>
              <a:gd name="connsiteY166" fmla="*/ 4918692 h 6673820"/>
              <a:gd name="connsiteX167" fmla="*/ 8238267 w 11748700"/>
              <a:gd name="connsiteY167" fmla="*/ 4910025 h 6673820"/>
              <a:gd name="connsiteX168" fmla="*/ 8298938 w 11748700"/>
              <a:gd name="connsiteY168" fmla="*/ 4875355 h 6673820"/>
              <a:gd name="connsiteX169" fmla="*/ 8320606 w 11748700"/>
              <a:gd name="connsiteY169" fmla="*/ 4866688 h 6673820"/>
              <a:gd name="connsiteX170" fmla="*/ 8342275 w 11748700"/>
              <a:gd name="connsiteY170" fmla="*/ 4853687 h 6673820"/>
              <a:gd name="connsiteX171" fmla="*/ 8411613 w 11748700"/>
              <a:gd name="connsiteY171" fmla="*/ 4823352 h 6673820"/>
              <a:gd name="connsiteX172" fmla="*/ 8433281 w 11748700"/>
              <a:gd name="connsiteY172" fmla="*/ 4810351 h 6673820"/>
              <a:gd name="connsiteX173" fmla="*/ 8463617 w 11748700"/>
              <a:gd name="connsiteY173" fmla="*/ 4788683 h 6673820"/>
              <a:gd name="connsiteX174" fmla="*/ 8532955 w 11748700"/>
              <a:gd name="connsiteY174" fmla="*/ 4758347 h 6673820"/>
              <a:gd name="connsiteX175" fmla="*/ 8576292 w 11748700"/>
              <a:gd name="connsiteY175" fmla="*/ 4736679 h 6673820"/>
              <a:gd name="connsiteX176" fmla="*/ 8597960 w 11748700"/>
              <a:gd name="connsiteY176" fmla="*/ 4723678 h 6673820"/>
              <a:gd name="connsiteX177" fmla="*/ 8632629 w 11748700"/>
              <a:gd name="connsiteY177" fmla="*/ 4706343 h 6673820"/>
              <a:gd name="connsiteX178" fmla="*/ 8671632 w 11748700"/>
              <a:gd name="connsiteY178" fmla="*/ 4680341 h 6673820"/>
              <a:gd name="connsiteX179" fmla="*/ 8727969 w 11748700"/>
              <a:gd name="connsiteY179" fmla="*/ 4641338 h 6673820"/>
              <a:gd name="connsiteX180" fmla="*/ 8758305 w 11748700"/>
              <a:gd name="connsiteY180" fmla="*/ 4615337 h 6673820"/>
              <a:gd name="connsiteX181" fmla="*/ 8827643 w 11748700"/>
              <a:gd name="connsiteY181" fmla="*/ 4567666 h 6673820"/>
              <a:gd name="connsiteX182" fmla="*/ 8914316 w 11748700"/>
              <a:gd name="connsiteY182" fmla="*/ 4515663 h 6673820"/>
              <a:gd name="connsiteX183" fmla="*/ 8940318 w 11748700"/>
              <a:gd name="connsiteY183" fmla="*/ 4493994 h 6673820"/>
              <a:gd name="connsiteX184" fmla="*/ 8961986 w 11748700"/>
              <a:gd name="connsiteY184" fmla="*/ 4472326 h 6673820"/>
              <a:gd name="connsiteX185" fmla="*/ 9000989 w 11748700"/>
              <a:gd name="connsiteY185" fmla="*/ 4437657 h 6673820"/>
              <a:gd name="connsiteX186" fmla="*/ 9022657 w 11748700"/>
              <a:gd name="connsiteY186" fmla="*/ 4415989 h 6673820"/>
              <a:gd name="connsiteX187" fmla="*/ 9052993 w 11748700"/>
              <a:gd name="connsiteY187" fmla="*/ 4389987 h 6673820"/>
              <a:gd name="connsiteX188" fmla="*/ 9109330 w 11748700"/>
              <a:gd name="connsiteY188" fmla="*/ 4329316 h 6673820"/>
              <a:gd name="connsiteX189" fmla="*/ 9165668 w 11748700"/>
              <a:gd name="connsiteY189" fmla="*/ 4290313 h 6673820"/>
              <a:gd name="connsiteX190" fmla="*/ 9191670 w 11748700"/>
              <a:gd name="connsiteY190" fmla="*/ 4268645 h 6673820"/>
              <a:gd name="connsiteX191" fmla="*/ 9248007 w 11748700"/>
              <a:gd name="connsiteY191" fmla="*/ 4238309 h 6673820"/>
              <a:gd name="connsiteX192" fmla="*/ 9339014 w 11748700"/>
              <a:gd name="connsiteY192" fmla="*/ 4155970 h 6673820"/>
              <a:gd name="connsiteX193" fmla="*/ 9430020 w 11748700"/>
              <a:gd name="connsiteY193" fmla="*/ 4025960 h 6673820"/>
              <a:gd name="connsiteX194" fmla="*/ 9495025 w 11748700"/>
              <a:gd name="connsiteY194" fmla="*/ 3900284 h 6673820"/>
              <a:gd name="connsiteX195" fmla="*/ 9568697 w 11748700"/>
              <a:gd name="connsiteY195" fmla="*/ 3796277 h 6673820"/>
              <a:gd name="connsiteX196" fmla="*/ 9612034 w 11748700"/>
              <a:gd name="connsiteY196" fmla="*/ 3713937 h 6673820"/>
              <a:gd name="connsiteX197" fmla="*/ 9655370 w 11748700"/>
              <a:gd name="connsiteY197" fmla="*/ 3644599 h 6673820"/>
              <a:gd name="connsiteX198" fmla="*/ 9651037 w 11748700"/>
              <a:gd name="connsiteY198" fmla="*/ 3475587 h 6673820"/>
              <a:gd name="connsiteX199" fmla="*/ 9612034 w 11748700"/>
              <a:gd name="connsiteY199" fmla="*/ 3410582 h 6673820"/>
              <a:gd name="connsiteX200" fmla="*/ 9473357 w 11748700"/>
              <a:gd name="connsiteY200" fmla="*/ 3237236 h 6673820"/>
              <a:gd name="connsiteX201" fmla="*/ 9399685 w 11748700"/>
              <a:gd name="connsiteY201" fmla="*/ 3176565 h 6673820"/>
              <a:gd name="connsiteX202" fmla="*/ 9347681 w 11748700"/>
              <a:gd name="connsiteY202" fmla="*/ 3128895 h 6673820"/>
              <a:gd name="connsiteX203" fmla="*/ 9217672 w 11748700"/>
              <a:gd name="connsiteY203" fmla="*/ 3042222 h 6673820"/>
              <a:gd name="connsiteX204" fmla="*/ 9083329 w 11748700"/>
              <a:gd name="connsiteY204" fmla="*/ 2968550 h 6673820"/>
              <a:gd name="connsiteX205" fmla="*/ 8983655 w 11748700"/>
              <a:gd name="connsiteY205" fmla="*/ 2933881 h 6673820"/>
              <a:gd name="connsiteX206" fmla="*/ 8831977 w 11748700"/>
              <a:gd name="connsiteY206" fmla="*/ 2873210 h 6673820"/>
              <a:gd name="connsiteX207" fmla="*/ 8680299 w 11748700"/>
              <a:gd name="connsiteY207" fmla="*/ 2803871 h 6673820"/>
              <a:gd name="connsiteX208" fmla="*/ 8567624 w 11748700"/>
              <a:gd name="connsiteY208" fmla="*/ 2773536 h 6673820"/>
              <a:gd name="connsiteX209" fmla="*/ 8446282 w 11748700"/>
              <a:gd name="connsiteY209" fmla="*/ 2730199 h 6673820"/>
              <a:gd name="connsiteX210" fmla="*/ 8242601 w 11748700"/>
              <a:gd name="connsiteY210" fmla="*/ 2673862 h 6673820"/>
              <a:gd name="connsiteX211" fmla="*/ 7917577 w 11748700"/>
              <a:gd name="connsiteY211" fmla="*/ 2561187 h 6673820"/>
              <a:gd name="connsiteX212" fmla="*/ 7683560 w 11748700"/>
              <a:gd name="connsiteY212" fmla="*/ 2496182 h 6673820"/>
              <a:gd name="connsiteX213" fmla="*/ 7302199 w 11748700"/>
              <a:gd name="connsiteY213" fmla="*/ 2379173 h 6673820"/>
              <a:gd name="connsiteX214" fmla="*/ 6920838 w 11748700"/>
              <a:gd name="connsiteY214" fmla="*/ 2322836 h 6673820"/>
              <a:gd name="connsiteX215" fmla="*/ 6799495 w 11748700"/>
              <a:gd name="connsiteY215" fmla="*/ 2288167 h 6673820"/>
              <a:gd name="connsiteX216" fmla="*/ 6730157 w 11748700"/>
              <a:gd name="connsiteY216" fmla="*/ 2279500 h 6673820"/>
              <a:gd name="connsiteX217" fmla="*/ 6630483 w 11748700"/>
              <a:gd name="connsiteY217" fmla="*/ 2262165 h 6673820"/>
              <a:gd name="connsiteX218" fmla="*/ 6582813 w 11748700"/>
              <a:gd name="connsiteY218" fmla="*/ 2249164 h 6673820"/>
              <a:gd name="connsiteX219" fmla="*/ 6478805 w 11748700"/>
              <a:gd name="connsiteY219" fmla="*/ 2240497 h 6673820"/>
              <a:gd name="connsiteX220" fmla="*/ 5997770 w 11748700"/>
              <a:gd name="connsiteY220" fmla="*/ 2227496 h 6673820"/>
              <a:gd name="connsiteX221" fmla="*/ 5183044 w 11748700"/>
              <a:gd name="connsiteY221" fmla="*/ 2223162 h 6673820"/>
              <a:gd name="connsiteX222" fmla="*/ 4593668 w 11748700"/>
              <a:gd name="connsiteY222" fmla="*/ 2201494 h 6673820"/>
              <a:gd name="connsiteX223" fmla="*/ 4467992 w 11748700"/>
              <a:gd name="connsiteY223" fmla="*/ 2188493 h 6673820"/>
              <a:gd name="connsiteX224" fmla="*/ 4277311 w 11748700"/>
              <a:gd name="connsiteY224" fmla="*/ 2171158 h 6673820"/>
              <a:gd name="connsiteX225" fmla="*/ 4207973 w 11748700"/>
              <a:gd name="connsiteY225" fmla="*/ 2162491 h 6673820"/>
              <a:gd name="connsiteX226" fmla="*/ 4168970 w 11748700"/>
              <a:gd name="connsiteY226" fmla="*/ 2153824 h 6673820"/>
              <a:gd name="connsiteX227" fmla="*/ 3722604 w 11748700"/>
              <a:gd name="connsiteY227" fmla="*/ 2145156 h 6673820"/>
              <a:gd name="connsiteX228" fmla="*/ 3627264 w 11748700"/>
              <a:gd name="connsiteY228" fmla="*/ 2136489 h 6673820"/>
              <a:gd name="connsiteX229" fmla="*/ 3592595 w 11748700"/>
              <a:gd name="connsiteY229" fmla="*/ 2123488 h 6673820"/>
              <a:gd name="connsiteX230" fmla="*/ 3471253 w 11748700"/>
              <a:gd name="connsiteY230" fmla="*/ 2101820 h 6673820"/>
              <a:gd name="connsiteX231" fmla="*/ 3349911 w 11748700"/>
              <a:gd name="connsiteY231" fmla="*/ 2054150 h 6673820"/>
              <a:gd name="connsiteX232" fmla="*/ 3228568 w 11748700"/>
              <a:gd name="connsiteY232" fmla="*/ 2006480 h 6673820"/>
              <a:gd name="connsiteX233" fmla="*/ 3206900 w 11748700"/>
              <a:gd name="connsiteY233" fmla="*/ 1989145 h 6673820"/>
              <a:gd name="connsiteX234" fmla="*/ 3163564 w 11748700"/>
              <a:gd name="connsiteY234" fmla="*/ 1967477 h 6673820"/>
              <a:gd name="connsiteX235" fmla="*/ 3124561 w 11748700"/>
              <a:gd name="connsiteY235" fmla="*/ 1932808 h 6673820"/>
              <a:gd name="connsiteX236" fmla="*/ 3094225 w 11748700"/>
              <a:gd name="connsiteY236" fmla="*/ 1911139 h 6673820"/>
              <a:gd name="connsiteX237" fmla="*/ 3020553 w 11748700"/>
              <a:gd name="connsiteY237" fmla="*/ 1850468 h 6673820"/>
              <a:gd name="connsiteX238" fmla="*/ 2994551 w 11748700"/>
              <a:gd name="connsiteY238" fmla="*/ 1828800 h 6673820"/>
              <a:gd name="connsiteX239" fmla="*/ 2977217 w 11748700"/>
              <a:gd name="connsiteY239" fmla="*/ 1807132 h 6673820"/>
              <a:gd name="connsiteX240" fmla="*/ 2964216 w 11748700"/>
              <a:gd name="connsiteY240" fmla="*/ 1794131 h 6673820"/>
              <a:gd name="connsiteX241" fmla="*/ 2951215 w 11748700"/>
              <a:gd name="connsiteY241" fmla="*/ 1768129 h 6673820"/>
              <a:gd name="connsiteX242" fmla="*/ 2933880 w 11748700"/>
              <a:gd name="connsiteY242" fmla="*/ 1746461 h 6673820"/>
              <a:gd name="connsiteX243" fmla="*/ 2916546 w 11748700"/>
              <a:gd name="connsiteY243" fmla="*/ 1720459 h 6673820"/>
              <a:gd name="connsiteX244" fmla="*/ 2899211 w 11748700"/>
              <a:gd name="connsiteY244" fmla="*/ 1703124 h 6673820"/>
              <a:gd name="connsiteX245" fmla="*/ 2890544 w 11748700"/>
              <a:gd name="connsiteY245" fmla="*/ 1690123 h 6673820"/>
              <a:gd name="connsiteX246" fmla="*/ 2829873 w 11748700"/>
              <a:gd name="connsiteY246" fmla="*/ 1607784 h 6673820"/>
              <a:gd name="connsiteX247" fmla="*/ 2816872 w 11748700"/>
              <a:gd name="connsiteY247" fmla="*/ 1577448 h 6673820"/>
              <a:gd name="connsiteX248" fmla="*/ 2812538 w 11748700"/>
              <a:gd name="connsiteY248" fmla="*/ 1542779 h 6673820"/>
              <a:gd name="connsiteX249" fmla="*/ 2808204 w 11748700"/>
              <a:gd name="connsiteY249" fmla="*/ 1430104 h 6673820"/>
              <a:gd name="connsiteX250" fmla="*/ 2799537 w 11748700"/>
              <a:gd name="connsiteY250" fmla="*/ 1391101 h 6673820"/>
              <a:gd name="connsiteX251" fmla="*/ 2795203 w 11748700"/>
              <a:gd name="connsiteY251" fmla="*/ 1343431 h 6673820"/>
              <a:gd name="connsiteX252" fmla="*/ 2786536 w 11748700"/>
              <a:gd name="connsiteY252" fmla="*/ 1300095 h 6673820"/>
              <a:gd name="connsiteX253" fmla="*/ 2773535 w 11748700"/>
              <a:gd name="connsiteY253" fmla="*/ 1152751 h 6673820"/>
              <a:gd name="connsiteX254" fmla="*/ 2769202 w 11748700"/>
              <a:gd name="connsiteY254" fmla="*/ 1135416 h 6673820"/>
              <a:gd name="connsiteX255" fmla="*/ 2777869 w 11748700"/>
              <a:gd name="connsiteY255" fmla="*/ 996739 h 6673820"/>
              <a:gd name="connsiteX256" fmla="*/ 2786536 w 11748700"/>
              <a:gd name="connsiteY256" fmla="*/ 966404 h 6673820"/>
              <a:gd name="connsiteX257" fmla="*/ 2812538 w 11748700"/>
              <a:gd name="connsiteY257" fmla="*/ 905733 h 6673820"/>
              <a:gd name="connsiteX258" fmla="*/ 2847207 w 11748700"/>
              <a:gd name="connsiteY258" fmla="*/ 862396 h 6673820"/>
              <a:gd name="connsiteX259" fmla="*/ 2864542 w 11748700"/>
              <a:gd name="connsiteY259" fmla="*/ 840728 h 6673820"/>
              <a:gd name="connsiteX260" fmla="*/ 2881876 w 11748700"/>
              <a:gd name="connsiteY260" fmla="*/ 827727 h 6673820"/>
              <a:gd name="connsiteX261" fmla="*/ 2894877 w 11748700"/>
              <a:gd name="connsiteY261" fmla="*/ 819060 h 6673820"/>
              <a:gd name="connsiteX262" fmla="*/ 2912212 w 11748700"/>
              <a:gd name="connsiteY262" fmla="*/ 801725 h 6673820"/>
              <a:gd name="connsiteX263" fmla="*/ 3003219 w 11748700"/>
              <a:gd name="connsiteY263" fmla="*/ 775723 h 6673820"/>
              <a:gd name="connsiteX264" fmla="*/ 3115893 w 11748700"/>
              <a:gd name="connsiteY264" fmla="*/ 749721 h 6673820"/>
              <a:gd name="connsiteX265" fmla="*/ 3137562 w 11748700"/>
              <a:gd name="connsiteY265" fmla="*/ 741054 h 6673820"/>
              <a:gd name="connsiteX266" fmla="*/ 3163564 w 11748700"/>
              <a:gd name="connsiteY266" fmla="*/ 732387 h 6673820"/>
              <a:gd name="connsiteX267" fmla="*/ 3219901 w 11748700"/>
              <a:gd name="connsiteY267" fmla="*/ 702051 h 6673820"/>
              <a:gd name="connsiteX268" fmla="*/ 3237236 w 11748700"/>
              <a:gd name="connsiteY268" fmla="*/ 689050 h 6673820"/>
              <a:gd name="connsiteX269" fmla="*/ 3293573 w 11748700"/>
              <a:gd name="connsiteY269" fmla="*/ 663048 h 6673820"/>
              <a:gd name="connsiteX270" fmla="*/ 3323909 w 11748700"/>
              <a:gd name="connsiteY270" fmla="*/ 650047 h 6673820"/>
              <a:gd name="connsiteX271" fmla="*/ 3362911 w 11748700"/>
              <a:gd name="connsiteY271" fmla="*/ 641380 h 6673820"/>
              <a:gd name="connsiteX272" fmla="*/ 3488587 w 11748700"/>
              <a:gd name="connsiteY272" fmla="*/ 619712 h 6673820"/>
              <a:gd name="connsiteX273" fmla="*/ 3644599 w 11748700"/>
              <a:gd name="connsiteY273" fmla="*/ 598044 h 6673820"/>
              <a:gd name="connsiteX274" fmla="*/ 3731272 w 11748700"/>
              <a:gd name="connsiteY274" fmla="*/ 589376 h 6673820"/>
              <a:gd name="connsiteX275" fmla="*/ 3809277 w 11748700"/>
              <a:gd name="connsiteY275" fmla="*/ 576375 h 6673820"/>
              <a:gd name="connsiteX276" fmla="*/ 3891617 w 11748700"/>
              <a:gd name="connsiteY276" fmla="*/ 567708 h 6673820"/>
              <a:gd name="connsiteX277" fmla="*/ 4359651 w 11748700"/>
              <a:gd name="connsiteY277" fmla="*/ 533039 h 6673820"/>
              <a:gd name="connsiteX278" fmla="*/ 4428989 w 11748700"/>
              <a:gd name="connsiteY278" fmla="*/ 520038 h 6673820"/>
              <a:gd name="connsiteX279" fmla="*/ 4554665 w 11748700"/>
              <a:gd name="connsiteY279" fmla="*/ 507037 h 6673820"/>
              <a:gd name="connsiteX280" fmla="*/ 4654339 w 11748700"/>
              <a:gd name="connsiteY280" fmla="*/ 485369 h 6673820"/>
              <a:gd name="connsiteX281" fmla="*/ 4758347 w 11748700"/>
              <a:gd name="connsiteY281" fmla="*/ 437699 h 6673820"/>
              <a:gd name="connsiteX282" fmla="*/ 4888356 w 11748700"/>
              <a:gd name="connsiteY282" fmla="*/ 416030 h 6673820"/>
              <a:gd name="connsiteX283" fmla="*/ 5105039 w 11748700"/>
              <a:gd name="connsiteY283" fmla="*/ 364027 h 6673820"/>
              <a:gd name="connsiteX284" fmla="*/ 5209046 w 11748700"/>
              <a:gd name="connsiteY284" fmla="*/ 351026 h 6673820"/>
              <a:gd name="connsiteX285" fmla="*/ 5386726 w 11748700"/>
              <a:gd name="connsiteY285" fmla="*/ 329357 h 6673820"/>
              <a:gd name="connsiteX286" fmla="*/ 5560072 w 11748700"/>
              <a:gd name="connsiteY286" fmla="*/ 320690 h 6673820"/>
              <a:gd name="connsiteX287" fmla="*/ 5742085 w 11748700"/>
              <a:gd name="connsiteY287" fmla="*/ 312023 h 6673820"/>
              <a:gd name="connsiteX288" fmla="*/ 5958767 w 11748700"/>
              <a:gd name="connsiteY288" fmla="*/ 307689 h 6673820"/>
              <a:gd name="connsiteX289" fmla="*/ 6114779 w 11748700"/>
              <a:gd name="connsiteY289" fmla="*/ 303355 h 6673820"/>
              <a:gd name="connsiteX290" fmla="*/ 6270790 w 11748700"/>
              <a:gd name="connsiteY290" fmla="*/ 281687 h 6673820"/>
              <a:gd name="connsiteX291" fmla="*/ 6392132 w 11748700"/>
              <a:gd name="connsiteY291" fmla="*/ 268686 h 6673820"/>
              <a:gd name="connsiteX292" fmla="*/ 6695488 w 11748700"/>
              <a:gd name="connsiteY292" fmla="*/ 260019 h 6673820"/>
              <a:gd name="connsiteX293" fmla="*/ 6764826 w 11748700"/>
              <a:gd name="connsiteY293" fmla="*/ 251352 h 6673820"/>
              <a:gd name="connsiteX294" fmla="*/ 6907837 w 11748700"/>
              <a:gd name="connsiteY294" fmla="*/ 238351 h 6673820"/>
              <a:gd name="connsiteX295" fmla="*/ 6959840 w 11748700"/>
              <a:gd name="connsiteY295" fmla="*/ 229683 h 6673820"/>
              <a:gd name="connsiteX296" fmla="*/ 6998843 w 11748700"/>
              <a:gd name="connsiteY296" fmla="*/ 212349 h 6673820"/>
              <a:gd name="connsiteX297" fmla="*/ 7115852 w 11748700"/>
              <a:gd name="connsiteY297" fmla="*/ 199348 h 6673820"/>
              <a:gd name="connsiteX298" fmla="*/ 7159188 w 11748700"/>
              <a:gd name="connsiteY298" fmla="*/ 186347 h 6673820"/>
              <a:gd name="connsiteX299" fmla="*/ 7189524 w 11748700"/>
              <a:gd name="connsiteY299" fmla="*/ 182013 h 6673820"/>
              <a:gd name="connsiteX300" fmla="*/ 7380204 w 11748700"/>
              <a:gd name="connsiteY300" fmla="*/ 173346 h 6673820"/>
              <a:gd name="connsiteX301" fmla="*/ 7440875 w 11748700"/>
              <a:gd name="connsiteY301" fmla="*/ 164679 h 6673820"/>
              <a:gd name="connsiteX302" fmla="*/ 7466877 w 11748700"/>
              <a:gd name="connsiteY302" fmla="*/ 156011 h 6673820"/>
              <a:gd name="connsiteX303" fmla="*/ 7514548 w 11748700"/>
              <a:gd name="connsiteY303" fmla="*/ 143010 h 6673820"/>
              <a:gd name="connsiteX304" fmla="*/ 7527548 w 11748700"/>
              <a:gd name="connsiteY304" fmla="*/ 134343 h 6673820"/>
              <a:gd name="connsiteX305" fmla="*/ 7570885 w 11748700"/>
              <a:gd name="connsiteY305" fmla="*/ 121342 h 6673820"/>
              <a:gd name="connsiteX306" fmla="*/ 7609888 w 11748700"/>
              <a:gd name="connsiteY306" fmla="*/ 104008 h 6673820"/>
              <a:gd name="connsiteX307" fmla="*/ 7726896 w 11748700"/>
              <a:gd name="connsiteY307" fmla="*/ 82339 h 6673820"/>
              <a:gd name="connsiteX308" fmla="*/ 7752898 w 11748700"/>
              <a:gd name="connsiteY308" fmla="*/ 78006 h 6673820"/>
              <a:gd name="connsiteX309" fmla="*/ 7787567 w 11748700"/>
              <a:gd name="connsiteY309" fmla="*/ 73672 h 6673820"/>
              <a:gd name="connsiteX310" fmla="*/ 7804902 w 11748700"/>
              <a:gd name="connsiteY310" fmla="*/ 69338 h 6673820"/>
              <a:gd name="connsiteX311" fmla="*/ 7913243 w 11748700"/>
              <a:gd name="connsiteY311" fmla="*/ 65005 h 6673820"/>
              <a:gd name="connsiteX312" fmla="*/ 8021584 w 11748700"/>
              <a:gd name="connsiteY312" fmla="*/ 47670 h 6673820"/>
              <a:gd name="connsiteX313" fmla="*/ 8064921 w 11748700"/>
              <a:gd name="connsiteY313" fmla="*/ 34669 h 6673820"/>
              <a:gd name="connsiteX314" fmla="*/ 8099590 w 11748700"/>
              <a:gd name="connsiteY314" fmla="*/ 21668 h 6673820"/>
              <a:gd name="connsiteX315" fmla="*/ 8121258 w 11748700"/>
              <a:gd name="connsiteY315" fmla="*/ 13001 h 6673820"/>
              <a:gd name="connsiteX316" fmla="*/ 8134259 w 11748700"/>
              <a:gd name="connsiteY316" fmla="*/ 8667 h 6673820"/>
              <a:gd name="connsiteX317" fmla="*/ 8155928 w 11748700"/>
              <a:gd name="connsiteY317" fmla="*/ 0 h 6673820"/>
              <a:gd name="connsiteX318" fmla="*/ 8216599 w 11748700"/>
              <a:gd name="connsiteY318" fmla="*/ 4334 h 6673820"/>
              <a:gd name="connsiteX319" fmla="*/ 8238267 w 11748700"/>
              <a:gd name="connsiteY319" fmla="*/ 13001 h 6673820"/>
              <a:gd name="connsiteX320" fmla="*/ 8272936 w 11748700"/>
              <a:gd name="connsiteY320" fmla="*/ 17335 h 6673820"/>
              <a:gd name="connsiteX321" fmla="*/ 8303272 w 11748700"/>
              <a:gd name="connsiteY321" fmla="*/ 30336 h 6673820"/>
              <a:gd name="connsiteX322" fmla="*/ 8337941 w 11748700"/>
              <a:gd name="connsiteY322" fmla="*/ 34669 h 6673820"/>
              <a:gd name="connsiteX323" fmla="*/ 8476618 w 11748700"/>
              <a:gd name="connsiteY323" fmla="*/ 43337 h 6673820"/>
              <a:gd name="connsiteX324" fmla="*/ 8576292 w 11748700"/>
              <a:gd name="connsiteY324" fmla="*/ 47670 h 6673820"/>
              <a:gd name="connsiteX325" fmla="*/ 8671632 w 11748700"/>
              <a:gd name="connsiteY325" fmla="*/ 69338 h 6673820"/>
              <a:gd name="connsiteX326" fmla="*/ 8762639 w 11748700"/>
              <a:gd name="connsiteY326" fmla="*/ 78006 h 6673820"/>
              <a:gd name="connsiteX327" fmla="*/ 8892648 w 11748700"/>
              <a:gd name="connsiteY327" fmla="*/ 104008 h 6673820"/>
              <a:gd name="connsiteX328" fmla="*/ 8948985 w 11748700"/>
              <a:gd name="connsiteY328" fmla="*/ 117009 h 6673820"/>
              <a:gd name="connsiteX329" fmla="*/ 9187336 w 11748700"/>
              <a:gd name="connsiteY329" fmla="*/ 156011 h 6673820"/>
              <a:gd name="connsiteX330" fmla="*/ 9282676 w 11748700"/>
              <a:gd name="connsiteY330" fmla="*/ 173346 h 6673820"/>
              <a:gd name="connsiteX331" fmla="*/ 9404019 w 11748700"/>
              <a:gd name="connsiteY331" fmla="*/ 186347 h 6673820"/>
              <a:gd name="connsiteX332" fmla="*/ 9464690 w 11748700"/>
              <a:gd name="connsiteY332" fmla="*/ 195014 h 6673820"/>
              <a:gd name="connsiteX333" fmla="*/ 9698707 w 11748700"/>
              <a:gd name="connsiteY333" fmla="*/ 216683 h 6673820"/>
              <a:gd name="connsiteX334" fmla="*/ 9785380 w 11748700"/>
              <a:gd name="connsiteY334" fmla="*/ 229683 h 6673820"/>
              <a:gd name="connsiteX335" fmla="*/ 9885054 w 11748700"/>
              <a:gd name="connsiteY335" fmla="*/ 251352 h 6673820"/>
              <a:gd name="connsiteX336" fmla="*/ 9958726 w 11748700"/>
              <a:gd name="connsiteY336" fmla="*/ 255685 h 6673820"/>
              <a:gd name="connsiteX337" fmla="*/ 10114737 w 11748700"/>
              <a:gd name="connsiteY337" fmla="*/ 260019 h 6673820"/>
              <a:gd name="connsiteX338" fmla="*/ 10205744 w 11748700"/>
              <a:gd name="connsiteY338" fmla="*/ 273020 h 6673820"/>
              <a:gd name="connsiteX339" fmla="*/ 10357421 w 11748700"/>
              <a:gd name="connsiteY339" fmla="*/ 281687 h 6673820"/>
              <a:gd name="connsiteX340" fmla="*/ 10405092 w 11748700"/>
              <a:gd name="connsiteY340" fmla="*/ 286021 h 6673820"/>
              <a:gd name="connsiteX341" fmla="*/ 10452762 w 11748700"/>
              <a:gd name="connsiteY341" fmla="*/ 299022 h 6673820"/>
              <a:gd name="connsiteX342" fmla="*/ 10483097 w 11748700"/>
              <a:gd name="connsiteY342" fmla="*/ 303355 h 6673820"/>
              <a:gd name="connsiteX343" fmla="*/ 10552436 w 11748700"/>
              <a:gd name="connsiteY343" fmla="*/ 312023 h 6673820"/>
              <a:gd name="connsiteX344" fmla="*/ 10634775 w 11748700"/>
              <a:gd name="connsiteY344" fmla="*/ 333691 h 6673820"/>
              <a:gd name="connsiteX345" fmla="*/ 10717114 w 11748700"/>
              <a:gd name="connsiteY345" fmla="*/ 342358 h 6673820"/>
              <a:gd name="connsiteX346" fmla="*/ 10773452 w 11748700"/>
              <a:gd name="connsiteY346" fmla="*/ 364027 h 6673820"/>
              <a:gd name="connsiteX347" fmla="*/ 10842790 w 11748700"/>
              <a:gd name="connsiteY347" fmla="*/ 385695 h 6673820"/>
              <a:gd name="connsiteX348" fmla="*/ 10903461 w 11748700"/>
              <a:gd name="connsiteY348" fmla="*/ 390028 h 6673820"/>
              <a:gd name="connsiteX349" fmla="*/ 10981467 w 11748700"/>
              <a:gd name="connsiteY349" fmla="*/ 424698 h 6673820"/>
              <a:gd name="connsiteX350" fmla="*/ 11050805 w 11748700"/>
              <a:gd name="connsiteY350" fmla="*/ 442032 h 6673820"/>
              <a:gd name="connsiteX351" fmla="*/ 11133145 w 11748700"/>
              <a:gd name="connsiteY351" fmla="*/ 476701 h 6673820"/>
              <a:gd name="connsiteX352" fmla="*/ 11154813 w 11748700"/>
              <a:gd name="connsiteY352" fmla="*/ 485369 h 6673820"/>
              <a:gd name="connsiteX353" fmla="*/ 11232819 w 11748700"/>
              <a:gd name="connsiteY353" fmla="*/ 533039 h 6673820"/>
              <a:gd name="connsiteX354" fmla="*/ 11258820 w 11748700"/>
              <a:gd name="connsiteY354" fmla="*/ 554707 h 6673820"/>
              <a:gd name="connsiteX355" fmla="*/ 11328159 w 11748700"/>
              <a:gd name="connsiteY355" fmla="*/ 645714 h 6673820"/>
              <a:gd name="connsiteX356" fmla="*/ 11371495 w 11748700"/>
              <a:gd name="connsiteY356" fmla="*/ 754055 h 6673820"/>
              <a:gd name="connsiteX357" fmla="*/ 11397497 w 11748700"/>
              <a:gd name="connsiteY357" fmla="*/ 806059 h 6673820"/>
              <a:gd name="connsiteX358" fmla="*/ 11427833 w 11748700"/>
              <a:gd name="connsiteY358" fmla="*/ 931735 h 6673820"/>
              <a:gd name="connsiteX359" fmla="*/ 11458168 w 11748700"/>
              <a:gd name="connsiteY359" fmla="*/ 1014074 h 6673820"/>
              <a:gd name="connsiteX360" fmla="*/ 11462502 w 11748700"/>
              <a:gd name="connsiteY360" fmla="*/ 1087746 h 6673820"/>
              <a:gd name="connsiteX361" fmla="*/ 11475503 w 11748700"/>
              <a:gd name="connsiteY361" fmla="*/ 1126749 h 6673820"/>
              <a:gd name="connsiteX362" fmla="*/ 11488504 w 11748700"/>
              <a:gd name="connsiteY362" fmla="*/ 1330430 h 6673820"/>
              <a:gd name="connsiteX363" fmla="*/ 11523173 w 11748700"/>
              <a:gd name="connsiteY363" fmla="*/ 1677122 h 6673820"/>
              <a:gd name="connsiteX364" fmla="*/ 11518839 w 11748700"/>
              <a:gd name="connsiteY364" fmla="*/ 1954476 h 6673820"/>
              <a:gd name="connsiteX365" fmla="*/ 11510172 w 11748700"/>
              <a:gd name="connsiteY365" fmla="*/ 2084485 h 6673820"/>
              <a:gd name="connsiteX366" fmla="*/ 11518839 w 11748700"/>
              <a:gd name="connsiteY366" fmla="*/ 2283833 h 6673820"/>
              <a:gd name="connsiteX367" fmla="*/ 11583844 w 11748700"/>
              <a:gd name="connsiteY367" fmla="*/ 2379173 h 6673820"/>
              <a:gd name="connsiteX368" fmla="*/ 11605512 w 11748700"/>
              <a:gd name="connsiteY368" fmla="*/ 2439845 h 6673820"/>
              <a:gd name="connsiteX369" fmla="*/ 11609846 w 11748700"/>
              <a:gd name="connsiteY369" fmla="*/ 2487515 h 6673820"/>
              <a:gd name="connsiteX370" fmla="*/ 11622847 w 11748700"/>
              <a:gd name="connsiteY370" fmla="*/ 2556853 h 6673820"/>
              <a:gd name="connsiteX371" fmla="*/ 11618513 w 11748700"/>
              <a:gd name="connsiteY371" fmla="*/ 2786537 h 6673820"/>
              <a:gd name="connsiteX372" fmla="*/ 11614180 w 11748700"/>
              <a:gd name="connsiteY372" fmla="*/ 3089892 h 6673820"/>
              <a:gd name="connsiteX373" fmla="*/ 11596845 w 11748700"/>
              <a:gd name="connsiteY373" fmla="*/ 3211234 h 6673820"/>
              <a:gd name="connsiteX374" fmla="*/ 11583844 w 11748700"/>
              <a:gd name="connsiteY374" fmla="*/ 3328243 h 6673820"/>
              <a:gd name="connsiteX375" fmla="*/ 11575177 w 11748700"/>
              <a:gd name="connsiteY375" fmla="*/ 3423583 h 6673820"/>
              <a:gd name="connsiteX376" fmla="*/ 11562176 w 11748700"/>
              <a:gd name="connsiteY376" fmla="*/ 3666267 h 6673820"/>
              <a:gd name="connsiteX377" fmla="*/ 11575177 w 11748700"/>
              <a:gd name="connsiteY377" fmla="*/ 4025960 h 6673820"/>
              <a:gd name="connsiteX378" fmla="*/ 11592511 w 11748700"/>
              <a:gd name="connsiteY378" fmla="*/ 4108300 h 6673820"/>
              <a:gd name="connsiteX379" fmla="*/ 11631514 w 11748700"/>
              <a:gd name="connsiteY379" fmla="*/ 4333649 h 6673820"/>
              <a:gd name="connsiteX380" fmla="*/ 11653183 w 11748700"/>
              <a:gd name="connsiteY380" fmla="*/ 4411655 h 6673820"/>
              <a:gd name="connsiteX381" fmla="*/ 11666184 w 11748700"/>
              <a:gd name="connsiteY381" fmla="*/ 4498328 h 6673820"/>
              <a:gd name="connsiteX382" fmla="*/ 11674851 w 11748700"/>
              <a:gd name="connsiteY382" fmla="*/ 4541664 h 6673820"/>
              <a:gd name="connsiteX383" fmla="*/ 11687852 w 11748700"/>
              <a:gd name="connsiteY383" fmla="*/ 4658673 h 6673820"/>
              <a:gd name="connsiteX384" fmla="*/ 11692185 w 11748700"/>
              <a:gd name="connsiteY384" fmla="*/ 4715010 h 6673820"/>
              <a:gd name="connsiteX385" fmla="*/ 11700853 w 11748700"/>
              <a:gd name="connsiteY385" fmla="*/ 4771348 h 6673820"/>
              <a:gd name="connsiteX386" fmla="*/ 11709520 w 11748700"/>
              <a:gd name="connsiteY386" fmla="*/ 4923026 h 6673820"/>
              <a:gd name="connsiteX387" fmla="*/ 11718187 w 11748700"/>
              <a:gd name="connsiteY387" fmla="*/ 4983697 h 6673820"/>
              <a:gd name="connsiteX388" fmla="*/ 11726855 w 11748700"/>
              <a:gd name="connsiteY388" fmla="*/ 5079037 h 6673820"/>
              <a:gd name="connsiteX389" fmla="*/ 11731188 w 11748700"/>
              <a:gd name="connsiteY389" fmla="*/ 5105039 h 6673820"/>
              <a:gd name="connsiteX390" fmla="*/ 11744189 w 11748700"/>
              <a:gd name="connsiteY390" fmla="*/ 5230715 h 6673820"/>
              <a:gd name="connsiteX391" fmla="*/ 11726855 w 11748700"/>
              <a:gd name="connsiteY391" fmla="*/ 5690082 h 6673820"/>
              <a:gd name="connsiteX392" fmla="*/ 11687852 w 11748700"/>
              <a:gd name="connsiteY392" fmla="*/ 5785422 h 6673820"/>
              <a:gd name="connsiteX393" fmla="*/ 11670517 w 11748700"/>
              <a:gd name="connsiteY393" fmla="*/ 5815757 h 6673820"/>
              <a:gd name="connsiteX394" fmla="*/ 11601179 w 11748700"/>
              <a:gd name="connsiteY394" fmla="*/ 5859094 h 6673820"/>
              <a:gd name="connsiteX395" fmla="*/ 11458168 w 11748700"/>
              <a:gd name="connsiteY395" fmla="*/ 5919765 h 6673820"/>
              <a:gd name="connsiteX396" fmla="*/ 11401831 w 11748700"/>
              <a:gd name="connsiteY396" fmla="*/ 5963101 h 6673820"/>
              <a:gd name="connsiteX397" fmla="*/ 11297823 w 11748700"/>
              <a:gd name="connsiteY397" fmla="*/ 6032440 h 6673820"/>
              <a:gd name="connsiteX398" fmla="*/ 11258820 w 11748700"/>
              <a:gd name="connsiteY398" fmla="*/ 6075776 h 6673820"/>
              <a:gd name="connsiteX399" fmla="*/ 11198149 w 11748700"/>
              <a:gd name="connsiteY399" fmla="*/ 6123446 h 6673820"/>
              <a:gd name="connsiteX400" fmla="*/ 11098475 w 11748700"/>
              <a:gd name="connsiteY400" fmla="*/ 6210119 h 6673820"/>
              <a:gd name="connsiteX401" fmla="*/ 10942464 w 11748700"/>
              <a:gd name="connsiteY401" fmla="*/ 6327128 h 6673820"/>
              <a:gd name="connsiteX402" fmla="*/ 10634775 w 11748700"/>
              <a:gd name="connsiteY402" fmla="*/ 6461471 h 6673820"/>
              <a:gd name="connsiteX403" fmla="*/ 10461429 w 11748700"/>
              <a:gd name="connsiteY403" fmla="*/ 6478806 h 6673820"/>
              <a:gd name="connsiteX404" fmla="*/ 10041065 w 11748700"/>
              <a:gd name="connsiteY404" fmla="*/ 6487473 h 6673820"/>
              <a:gd name="connsiteX405" fmla="*/ 9967393 w 11748700"/>
              <a:gd name="connsiteY405" fmla="*/ 6491807 h 6673820"/>
              <a:gd name="connsiteX406" fmla="*/ 9885054 w 11748700"/>
              <a:gd name="connsiteY406" fmla="*/ 6509141 h 6673820"/>
              <a:gd name="connsiteX407" fmla="*/ 9798381 w 11748700"/>
              <a:gd name="connsiteY407" fmla="*/ 6522142 h 6673820"/>
              <a:gd name="connsiteX408" fmla="*/ 9681372 w 11748700"/>
              <a:gd name="connsiteY408" fmla="*/ 6548144 h 6673820"/>
              <a:gd name="connsiteX409" fmla="*/ 9486358 w 11748700"/>
              <a:gd name="connsiteY409" fmla="*/ 6574146 h 6673820"/>
              <a:gd name="connsiteX410" fmla="*/ 9278343 w 11748700"/>
              <a:gd name="connsiteY410" fmla="*/ 6613149 h 6673820"/>
              <a:gd name="connsiteX411" fmla="*/ 9209004 w 11748700"/>
              <a:gd name="connsiteY411" fmla="*/ 6630483 h 6673820"/>
              <a:gd name="connsiteX412" fmla="*/ 8775639 w 11748700"/>
              <a:gd name="connsiteY412" fmla="*/ 6647818 h 6673820"/>
              <a:gd name="connsiteX413" fmla="*/ 8463617 w 11748700"/>
              <a:gd name="connsiteY413" fmla="*/ 6656485 h 6673820"/>
              <a:gd name="connsiteX414" fmla="*/ 8368276 w 11748700"/>
              <a:gd name="connsiteY414" fmla="*/ 6660819 h 6673820"/>
              <a:gd name="connsiteX415" fmla="*/ 8216599 w 11748700"/>
              <a:gd name="connsiteY415" fmla="*/ 6665153 h 6673820"/>
              <a:gd name="connsiteX416" fmla="*/ 7848239 w 11748700"/>
              <a:gd name="connsiteY416" fmla="*/ 6656485 h 6673820"/>
              <a:gd name="connsiteX417" fmla="*/ 7800568 w 11748700"/>
              <a:gd name="connsiteY417" fmla="*/ 6652152 h 6673820"/>
              <a:gd name="connsiteX418" fmla="*/ 7748565 w 11748700"/>
              <a:gd name="connsiteY418" fmla="*/ 6643484 h 6673820"/>
              <a:gd name="connsiteX419" fmla="*/ 7614221 w 11748700"/>
              <a:gd name="connsiteY419" fmla="*/ 6634817 h 6673820"/>
              <a:gd name="connsiteX420" fmla="*/ 7432208 w 11748700"/>
              <a:gd name="connsiteY420" fmla="*/ 6600148 h 6673820"/>
              <a:gd name="connsiteX421" fmla="*/ 7319533 w 11748700"/>
              <a:gd name="connsiteY421" fmla="*/ 6574146 h 6673820"/>
              <a:gd name="connsiteX422" fmla="*/ 7276197 w 11748700"/>
              <a:gd name="connsiteY422" fmla="*/ 6569812 h 6673820"/>
              <a:gd name="connsiteX423" fmla="*/ 7011844 w 11748700"/>
              <a:gd name="connsiteY423" fmla="*/ 6548144 h 6673820"/>
              <a:gd name="connsiteX424" fmla="*/ 6925171 w 11748700"/>
              <a:gd name="connsiteY424" fmla="*/ 6565479 h 6673820"/>
              <a:gd name="connsiteX425" fmla="*/ 6912170 w 11748700"/>
              <a:gd name="connsiteY425" fmla="*/ 6569812 h 6673820"/>
              <a:gd name="connsiteX426" fmla="*/ 6890502 w 11748700"/>
              <a:gd name="connsiteY426" fmla="*/ 6582813 h 6673820"/>
              <a:gd name="connsiteX427" fmla="*/ 6795162 w 11748700"/>
              <a:gd name="connsiteY427" fmla="*/ 6634817 h 6673820"/>
              <a:gd name="connsiteX428" fmla="*/ 6691154 w 11748700"/>
              <a:gd name="connsiteY428" fmla="*/ 6643484 h 6673820"/>
              <a:gd name="connsiteX429" fmla="*/ 6617482 w 11748700"/>
              <a:gd name="connsiteY429" fmla="*/ 6656485 h 6673820"/>
              <a:gd name="connsiteX430" fmla="*/ 6582813 w 11748700"/>
              <a:gd name="connsiteY430" fmla="*/ 6665153 h 6673820"/>
              <a:gd name="connsiteX431" fmla="*/ 6548144 w 11748700"/>
              <a:gd name="connsiteY431" fmla="*/ 6669486 h 6673820"/>
              <a:gd name="connsiteX432" fmla="*/ 6517808 w 11748700"/>
              <a:gd name="connsiteY432" fmla="*/ 6673820 h 6673820"/>
              <a:gd name="connsiteX433" fmla="*/ 6015105 w 11748700"/>
              <a:gd name="connsiteY433" fmla="*/ 6669486 h 6673820"/>
              <a:gd name="connsiteX434" fmla="*/ 5915431 w 11748700"/>
              <a:gd name="connsiteY434" fmla="*/ 6647818 h 6673820"/>
              <a:gd name="connsiteX435" fmla="*/ 5538403 w 11748700"/>
              <a:gd name="connsiteY435" fmla="*/ 6652152 h 6673820"/>
              <a:gd name="connsiteX436" fmla="*/ 5196045 w 11748700"/>
              <a:gd name="connsiteY436" fmla="*/ 6634817 h 6673820"/>
              <a:gd name="connsiteX437" fmla="*/ 4489660 w 11748700"/>
              <a:gd name="connsiteY437" fmla="*/ 6608815 h 6673820"/>
              <a:gd name="connsiteX438" fmla="*/ 4311981 w 11748700"/>
              <a:gd name="connsiteY438" fmla="*/ 6582813 h 6673820"/>
              <a:gd name="connsiteX439" fmla="*/ 4090965 w 11748700"/>
              <a:gd name="connsiteY439" fmla="*/ 6552478 h 6673820"/>
              <a:gd name="connsiteX440" fmla="*/ 3999958 w 11748700"/>
              <a:gd name="connsiteY440" fmla="*/ 6513475 h 6673820"/>
              <a:gd name="connsiteX441" fmla="*/ 3666267 w 11748700"/>
              <a:gd name="connsiteY441" fmla="*/ 6448470 h 6673820"/>
              <a:gd name="connsiteX442" fmla="*/ 3588261 w 11748700"/>
              <a:gd name="connsiteY442" fmla="*/ 6439803 h 6673820"/>
              <a:gd name="connsiteX443" fmla="*/ 3336910 w 11748700"/>
              <a:gd name="connsiteY443" fmla="*/ 6405134 h 6673820"/>
              <a:gd name="connsiteX444" fmla="*/ 3003219 w 11748700"/>
              <a:gd name="connsiteY444" fmla="*/ 6340129 h 6673820"/>
              <a:gd name="connsiteX445" fmla="*/ 2825539 w 11748700"/>
              <a:gd name="connsiteY445" fmla="*/ 6309793 h 6673820"/>
              <a:gd name="connsiteX446" fmla="*/ 2678195 w 11748700"/>
              <a:gd name="connsiteY446" fmla="*/ 6288125 h 6673820"/>
              <a:gd name="connsiteX447" fmla="*/ 2500515 w 11748700"/>
              <a:gd name="connsiteY447" fmla="*/ 6305460 h 6673820"/>
              <a:gd name="connsiteX448" fmla="*/ 2439844 w 11748700"/>
              <a:gd name="connsiteY448" fmla="*/ 6314127 h 6673820"/>
              <a:gd name="connsiteX449" fmla="*/ 2244830 w 11748700"/>
              <a:gd name="connsiteY449" fmla="*/ 6361797 h 6673820"/>
              <a:gd name="connsiteX450" fmla="*/ 2088819 w 11748700"/>
              <a:gd name="connsiteY450" fmla="*/ 6383465 h 6673820"/>
              <a:gd name="connsiteX451" fmla="*/ 2015147 w 11748700"/>
              <a:gd name="connsiteY451" fmla="*/ 6400800 h 6673820"/>
              <a:gd name="connsiteX452" fmla="*/ 1950142 w 11748700"/>
              <a:gd name="connsiteY452" fmla="*/ 6409467 h 6673820"/>
              <a:gd name="connsiteX453" fmla="*/ 1815799 w 11748700"/>
              <a:gd name="connsiteY453" fmla="*/ 6444137 h 6673820"/>
              <a:gd name="connsiteX454" fmla="*/ 1681456 w 11748700"/>
              <a:gd name="connsiteY454" fmla="*/ 6452804 h 6673820"/>
              <a:gd name="connsiteX455" fmla="*/ 1473440 w 11748700"/>
              <a:gd name="connsiteY455" fmla="*/ 6431136 h 6673820"/>
              <a:gd name="connsiteX456" fmla="*/ 1369433 w 11748700"/>
              <a:gd name="connsiteY456" fmla="*/ 6418135 h 6673820"/>
              <a:gd name="connsiteX457" fmla="*/ 1287093 w 11748700"/>
              <a:gd name="connsiteY457" fmla="*/ 6405134 h 6673820"/>
              <a:gd name="connsiteX458" fmla="*/ 1239423 w 11748700"/>
              <a:gd name="connsiteY458" fmla="*/ 6396466 h 6673820"/>
              <a:gd name="connsiteX459" fmla="*/ 1165751 w 11748700"/>
              <a:gd name="connsiteY459" fmla="*/ 6370464 h 6673820"/>
              <a:gd name="connsiteX460" fmla="*/ 1053076 w 11748700"/>
              <a:gd name="connsiteY460" fmla="*/ 6335795 h 6673820"/>
              <a:gd name="connsiteX461" fmla="*/ 892731 w 11748700"/>
              <a:gd name="connsiteY461" fmla="*/ 6244789 h 6673820"/>
              <a:gd name="connsiteX462" fmla="*/ 858062 w 11748700"/>
              <a:gd name="connsiteY462" fmla="*/ 6218787 h 6673820"/>
              <a:gd name="connsiteX463" fmla="*/ 775723 w 11748700"/>
              <a:gd name="connsiteY463" fmla="*/ 6149448 h 6673820"/>
              <a:gd name="connsiteX464" fmla="*/ 719385 w 11748700"/>
              <a:gd name="connsiteY464" fmla="*/ 6023773 h 6673820"/>
              <a:gd name="connsiteX465" fmla="*/ 654381 w 11748700"/>
              <a:gd name="connsiteY465" fmla="*/ 5950101 h 6673820"/>
              <a:gd name="connsiteX466" fmla="*/ 628379 w 11748700"/>
              <a:gd name="connsiteY466" fmla="*/ 5893763 h 6673820"/>
              <a:gd name="connsiteX467" fmla="*/ 576375 w 11748700"/>
              <a:gd name="connsiteY467" fmla="*/ 5802756 h 6673820"/>
              <a:gd name="connsiteX468" fmla="*/ 489702 w 11748700"/>
              <a:gd name="connsiteY468" fmla="*/ 5620743 h 6673820"/>
              <a:gd name="connsiteX469" fmla="*/ 476701 w 11748700"/>
              <a:gd name="connsiteY469" fmla="*/ 5551405 h 6673820"/>
              <a:gd name="connsiteX470" fmla="*/ 372693 w 11748700"/>
              <a:gd name="connsiteY470" fmla="*/ 5317388 h 6673820"/>
              <a:gd name="connsiteX471" fmla="*/ 359693 w 11748700"/>
              <a:gd name="connsiteY471" fmla="*/ 5269718 h 6673820"/>
              <a:gd name="connsiteX472" fmla="*/ 329357 w 11748700"/>
              <a:gd name="connsiteY472" fmla="*/ 5183045 h 6673820"/>
              <a:gd name="connsiteX473" fmla="*/ 281687 w 11748700"/>
              <a:gd name="connsiteY473" fmla="*/ 5083371 h 6673820"/>
              <a:gd name="connsiteX474" fmla="*/ 251351 w 11748700"/>
              <a:gd name="connsiteY474" fmla="*/ 5009699 h 6673820"/>
              <a:gd name="connsiteX475" fmla="*/ 238350 w 11748700"/>
              <a:gd name="connsiteY475" fmla="*/ 4970696 h 6673820"/>
              <a:gd name="connsiteX476" fmla="*/ 212348 w 11748700"/>
              <a:gd name="connsiteY476" fmla="*/ 4936027 h 6673820"/>
              <a:gd name="connsiteX477" fmla="*/ 177679 w 11748700"/>
              <a:gd name="connsiteY477" fmla="*/ 4849354 h 6673820"/>
              <a:gd name="connsiteX478" fmla="*/ 125675 w 11748700"/>
              <a:gd name="connsiteY478" fmla="*/ 4745346 h 6673820"/>
              <a:gd name="connsiteX479" fmla="*/ 99674 w 11748700"/>
              <a:gd name="connsiteY479" fmla="*/ 4654339 h 6673820"/>
              <a:gd name="connsiteX480" fmla="*/ 73672 w 11748700"/>
              <a:gd name="connsiteY480" fmla="*/ 4602336 h 6673820"/>
              <a:gd name="connsiteX481" fmla="*/ 69338 w 11748700"/>
              <a:gd name="connsiteY481" fmla="*/ 4580667 h 6673820"/>
              <a:gd name="connsiteX482" fmla="*/ 47670 w 11748700"/>
              <a:gd name="connsiteY482" fmla="*/ 4537331 h 6673820"/>
              <a:gd name="connsiteX483" fmla="*/ 39002 w 11748700"/>
              <a:gd name="connsiteY483" fmla="*/ 4515663 h 6673820"/>
              <a:gd name="connsiteX484" fmla="*/ 34669 w 11748700"/>
              <a:gd name="connsiteY484" fmla="*/ 4493994 h 6673820"/>
              <a:gd name="connsiteX485" fmla="*/ 30335 w 11748700"/>
              <a:gd name="connsiteY485" fmla="*/ 4450658 h 6673820"/>
              <a:gd name="connsiteX486" fmla="*/ 21668 w 11748700"/>
              <a:gd name="connsiteY486" fmla="*/ 4428990 h 6673820"/>
              <a:gd name="connsiteX487" fmla="*/ 13001 w 11748700"/>
              <a:gd name="connsiteY487" fmla="*/ 4359651 h 6673820"/>
              <a:gd name="connsiteX488" fmla="*/ 0 w 11748700"/>
              <a:gd name="connsiteY488" fmla="*/ 4238309 h 6673820"/>
              <a:gd name="connsiteX489" fmla="*/ 4333 w 11748700"/>
              <a:gd name="connsiteY489" fmla="*/ 4025960 h 6673820"/>
              <a:gd name="connsiteX490" fmla="*/ 13001 w 11748700"/>
              <a:gd name="connsiteY490" fmla="*/ 3999958 h 6673820"/>
              <a:gd name="connsiteX491" fmla="*/ 17334 w 11748700"/>
              <a:gd name="connsiteY491" fmla="*/ 3973956 h 6673820"/>
              <a:gd name="connsiteX492" fmla="*/ 26002 w 11748700"/>
              <a:gd name="connsiteY492" fmla="*/ 3930620 h 6673820"/>
              <a:gd name="connsiteX493" fmla="*/ 34669 w 11748700"/>
              <a:gd name="connsiteY493" fmla="*/ 3878616 h 6673820"/>
              <a:gd name="connsiteX494" fmla="*/ 43336 w 11748700"/>
              <a:gd name="connsiteY494" fmla="*/ 3861282 h 6673820"/>
              <a:gd name="connsiteX495" fmla="*/ 47670 w 11748700"/>
              <a:gd name="connsiteY495" fmla="*/ 3843947 h 6673820"/>
              <a:gd name="connsiteX496" fmla="*/ 56337 w 11748700"/>
              <a:gd name="connsiteY496" fmla="*/ 3826612 h 6673820"/>
              <a:gd name="connsiteX497" fmla="*/ 69338 w 11748700"/>
              <a:gd name="connsiteY497" fmla="*/ 3787610 h 6673820"/>
              <a:gd name="connsiteX498" fmla="*/ 78005 w 11748700"/>
              <a:gd name="connsiteY498" fmla="*/ 3770275 h 6673820"/>
              <a:gd name="connsiteX499" fmla="*/ 95340 w 11748700"/>
              <a:gd name="connsiteY499" fmla="*/ 3718271 h 6673820"/>
              <a:gd name="connsiteX500" fmla="*/ 104007 w 11748700"/>
              <a:gd name="connsiteY500" fmla="*/ 3696603 h 6673820"/>
              <a:gd name="connsiteX501" fmla="*/ 151677 w 11748700"/>
              <a:gd name="connsiteY501" fmla="*/ 3657600 h 6673820"/>
              <a:gd name="connsiteX502" fmla="*/ 294688 w 11748700"/>
              <a:gd name="connsiteY502" fmla="*/ 3661934 h 6673820"/>
              <a:gd name="connsiteX503" fmla="*/ 359693 w 11748700"/>
              <a:gd name="connsiteY503" fmla="*/ 3692269 h 6673820"/>
              <a:gd name="connsiteX504" fmla="*/ 377027 w 11748700"/>
              <a:gd name="connsiteY504" fmla="*/ 3709604 h 6673820"/>
              <a:gd name="connsiteX505" fmla="*/ 437698 w 11748700"/>
              <a:gd name="connsiteY505" fmla="*/ 3726938 h 6673820"/>
              <a:gd name="connsiteX506" fmla="*/ 446366 w 11748700"/>
              <a:gd name="connsiteY506" fmla="*/ 3731272 h 6673820"/>
              <a:gd name="connsiteX507" fmla="*/ 437698 w 11748700"/>
              <a:gd name="connsiteY507" fmla="*/ 3765941 h 6673820"/>
              <a:gd name="connsiteX0" fmla="*/ 338024 w 11748700"/>
              <a:gd name="connsiteY0" fmla="*/ 3193900 h 6673820"/>
              <a:gd name="connsiteX1" fmla="*/ 346692 w 11748700"/>
              <a:gd name="connsiteY1" fmla="*/ 3609930 h 6673820"/>
              <a:gd name="connsiteX2" fmla="*/ 507037 w 11748700"/>
              <a:gd name="connsiteY2" fmla="*/ 3861282 h 6673820"/>
              <a:gd name="connsiteX3" fmla="*/ 615378 w 11748700"/>
              <a:gd name="connsiteY3" fmla="*/ 4008626 h 6673820"/>
              <a:gd name="connsiteX4" fmla="*/ 710718 w 11748700"/>
              <a:gd name="connsiteY4" fmla="*/ 4164637 h 6673820"/>
              <a:gd name="connsiteX5" fmla="*/ 992405 w 11748700"/>
              <a:gd name="connsiteY5" fmla="*/ 4428990 h 6673820"/>
              <a:gd name="connsiteX6" fmla="*/ 1044409 w 11748700"/>
              <a:gd name="connsiteY6" fmla="*/ 4524330 h 6673820"/>
              <a:gd name="connsiteX7" fmla="*/ 1174419 w 11748700"/>
              <a:gd name="connsiteY7" fmla="*/ 4684675 h 6673820"/>
              <a:gd name="connsiteX8" fmla="*/ 1235090 w 11748700"/>
              <a:gd name="connsiteY8" fmla="*/ 4741012 h 6673820"/>
              <a:gd name="connsiteX9" fmla="*/ 1547112 w 11748700"/>
              <a:gd name="connsiteY9" fmla="*/ 4901357 h 6673820"/>
              <a:gd name="connsiteX10" fmla="*/ 1607784 w 11748700"/>
              <a:gd name="connsiteY10" fmla="*/ 4936027 h 6673820"/>
              <a:gd name="connsiteX11" fmla="*/ 1711791 w 11748700"/>
              <a:gd name="connsiteY11" fmla="*/ 4949028 h 6673820"/>
              <a:gd name="connsiteX12" fmla="*/ 1820132 w 11748700"/>
              <a:gd name="connsiteY12" fmla="*/ 4966362 h 6673820"/>
              <a:gd name="connsiteX13" fmla="*/ 2049816 w 11748700"/>
              <a:gd name="connsiteY13" fmla="*/ 4996698 h 6673820"/>
              <a:gd name="connsiteX14" fmla="*/ 2153823 w 11748700"/>
              <a:gd name="connsiteY14" fmla="*/ 5018366 h 6673820"/>
              <a:gd name="connsiteX15" fmla="*/ 2218828 w 11748700"/>
              <a:gd name="connsiteY15" fmla="*/ 5027033 h 6673820"/>
              <a:gd name="connsiteX16" fmla="*/ 2331503 w 11748700"/>
              <a:gd name="connsiteY16" fmla="*/ 5040034 h 6673820"/>
              <a:gd name="connsiteX17" fmla="*/ 2444178 w 11748700"/>
              <a:gd name="connsiteY17" fmla="*/ 5057369 h 6673820"/>
              <a:gd name="connsiteX18" fmla="*/ 2587188 w 11748700"/>
              <a:gd name="connsiteY18" fmla="*/ 5083371 h 6673820"/>
              <a:gd name="connsiteX19" fmla="*/ 2643526 w 11748700"/>
              <a:gd name="connsiteY19" fmla="*/ 5092038 h 6673820"/>
              <a:gd name="connsiteX20" fmla="*/ 2730199 w 11748700"/>
              <a:gd name="connsiteY20" fmla="*/ 5096372 h 6673820"/>
              <a:gd name="connsiteX21" fmla="*/ 2786536 w 11748700"/>
              <a:gd name="connsiteY21" fmla="*/ 5105039 h 6673820"/>
              <a:gd name="connsiteX22" fmla="*/ 2916546 w 11748700"/>
              <a:gd name="connsiteY22" fmla="*/ 5092038 h 6673820"/>
              <a:gd name="connsiteX23" fmla="*/ 2977217 w 11748700"/>
              <a:gd name="connsiteY23" fmla="*/ 5070370 h 6673820"/>
              <a:gd name="connsiteX24" fmla="*/ 3033554 w 11748700"/>
              <a:gd name="connsiteY24" fmla="*/ 5057369 h 6673820"/>
              <a:gd name="connsiteX25" fmla="*/ 3115893 w 11748700"/>
              <a:gd name="connsiteY25" fmla="*/ 5048701 h 6673820"/>
              <a:gd name="connsiteX26" fmla="*/ 3250237 w 11748700"/>
              <a:gd name="connsiteY26" fmla="*/ 5044368 h 6673820"/>
              <a:gd name="connsiteX27" fmla="*/ 3367245 w 11748700"/>
              <a:gd name="connsiteY27" fmla="*/ 5031367 h 6673820"/>
              <a:gd name="connsiteX28" fmla="*/ 3614263 w 11748700"/>
              <a:gd name="connsiteY28" fmla="*/ 5022700 h 6673820"/>
              <a:gd name="connsiteX29" fmla="*/ 3822278 w 11748700"/>
              <a:gd name="connsiteY29" fmla="*/ 5027033 h 6673820"/>
              <a:gd name="connsiteX30" fmla="*/ 3891617 w 11748700"/>
              <a:gd name="connsiteY30" fmla="*/ 5035701 h 6673820"/>
              <a:gd name="connsiteX31" fmla="*/ 4004292 w 11748700"/>
              <a:gd name="connsiteY31" fmla="*/ 5040034 h 6673820"/>
              <a:gd name="connsiteX32" fmla="*/ 4064963 w 11748700"/>
              <a:gd name="connsiteY32" fmla="*/ 5057369 h 6673820"/>
              <a:gd name="connsiteX33" fmla="*/ 4108299 w 11748700"/>
              <a:gd name="connsiteY33" fmla="*/ 5083371 h 6673820"/>
              <a:gd name="connsiteX34" fmla="*/ 4177638 w 11748700"/>
              <a:gd name="connsiteY34" fmla="*/ 5126707 h 6673820"/>
              <a:gd name="connsiteX35" fmla="*/ 4220974 w 11748700"/>
              <a:gd name="connsiteY35" fmla="*/ 5178711 h 6673820"/>
              <a:gd name="connsiteX36" fmla="*/ 4259977 w 11748700"/>
              <a:gd name="connsiteY36" fmla="*/ 5217714 h 6673820"/>
              <a:gd name="connsiteX37" fmla="*/ 4268644 w 11748700"/>
              <a:gd name="connsiteY37" fmla="*/ 5239382 h 6673820"/>
              <a:gd name="connsiteX38" fmla="*/ 4294646 w 11748700"/>
              <a:gd name="connsiteY38" fmla="*/ 5287052 h 6673820"/>
              <a:gd name="connsiteX39" fmla="*/ 4333649 w 11748700"/>
              <a:gd name="connsiteY39" fmla="*/ 5330389 h 6673820"/>
              <a:gd name="connsiteX40" fmla="*/ 4355317 w 11748700"/>
              <a:gd name="connsiteY40" fmla="*/ 5369392 h 6673820"/>
              <a:gd name="connsiteX41" fmla="*/ 4381319 w 11748700"/>
              <a:gd name="connsiteY41" fmla="*/ 5391060 h 6673820"/>
              <a:gd name="connsiteX42" fmla="*/ 4437657 w 11748700"/>
              <a:gd name="connsiteY42" fmla="*/ 5451731 h 6673820"/>
              <a:gd name="connsiteX43" fmla="*/ 4454991 w 11748700"/>
              <a:gd name="connsiteY43" fmla="*/ 5477733 h 6673820"/>
              <a:gd name="connsiteX44" fmla="*/ 4480993 w 11748700"/>
              <a:gd name="connsiteY44" fmla="*/ 5516736 h 6673820"/>
              <a:gd name="connsiteX45" fmla="*/ 4489660 w 11748700"/>
              <a:gd name="connsiteY45" fmla="*/ 5542737 h 6673820"/>
              <a:gd name="connsiteX46" fmla="*/ 4532997 w 11748700"/>
              <a:gd name="connsiteY46" fmla="*/ 5616410 h 6673820"/>
              <a:gd name="connsiteX47" fmla="*/ 4558999 w 11748700"/>
              <a:gd name="connsiteY47" fmla="*/ 5655412 h 6673820"/>
              <a:gd name="connsiteX48" fmla="*/ 4624003 w 11748700"/>
              <a:gd name="connsiteY48" fmla="*/ 5720417 h 6673820"/>
              <a:gd name="connsiteX49" fmla="*/ 4650005 w 11748700"/>
              <a:gd name="connsiteY49" fmla="*/ 5746419 h 6673820"/>
              <a:gd name="connsiteX50" fmla="*/ 4680341 w 11748700"/>
              <a:gd name="connsiteY50" fmla="*/ 5781088 h 6673820"/>
              <a:gd name="connsiteX51" fmla="*/ 4693342 w 11748700"/>
              <a:gd name="connsiteY51" fmla="*/ 5794089 h 6673820"/>
              <a:gd name="connsiteX52" fmla="*/ 4736678 w 11748700"/>
              <a:gd name="connsiteY52" fmla="*/ 5841759 h 6673820"/>
              <a:gd name="connsiteX53" fmla="*/ 4836352 w 11748700"/>
              <a:gd name="connsiteY53" fmla="*/ 5919765 h 6673820"/>
              <a:gd name="connsiteX54" fmla="*/ 4871021 w 11748700"/>
              <a:gd name="connsiteY54" fmla="*/ 5945767 h 6673820"/>
              <a:gd name="connsiteX55" fmla="*/ 4888356 w 11748700"/>
              <a:gd name="connsiteY55" fmla="*/ 5958768 h 6673820"/>
              <a:gd name="connsiteX56" fmla="*/ 4927359 w 11748700"/>
              <a:gd name="connsiteY56" fmla="*/ 5980436 h 6673820"/>
              <a:gd name="connsiteX57" fmla="*/ 4949027 w 11748700"/>
              <a:gd name="connsiteY57" fmla="*/ 5997771 h 6673820"/>
              <a:gd name="connsiteX58" fmla="*/ 4979363 w 11748700"/>
              <a:gd name="connsiteY58" fmla="*/ 6010772 h 6673820"/>
              <a:gd name="connsiteX59" fmla="*/ 5035700 w 11748700"/>
              <a:gd name="connsiteY59" fmla="*/ 6041107 h 6673820"/>
              <a:gd name="connsiteX60" fmla="*/ 5074703 w 11748700"/>
              <a:gd name="connsiteY60" fmla="*/ 6045441 h 6673820"/>
              <a:gd name="connsiteX61" fmla="*/ 5096371 w 11748700"/>
              <a:gd name="connsiteY61" fmla="*/ 6054108 h 6673820"/>
              <a:gd name="connsiteX62" fmla="*/ 5248049 w 11748700"/>
              <a:gd name="connsiteY62" fmla="*/ 6067109 h 6673820"/>
              <a:gd name="connsiteX63" fmla="*/ 5313054 w 11748700"/>
              <a:gd name="connsiteY63" fmla="*/ 6054108 h 6673820"/>
              <a:gd name="connsiteX64" fmla="*/ 5326055 w 11748700"/>
              <a:gd name="connsiteY64" fmla="*/ 6049774 h 6673820"/>
              <a:gd name="connsiteX65" fmla="*/ 5343389 w 11748700"/>
              <a:gd name="connsiteY65" fmla="*/ 6045441 h 6673820"/>
              <a:gd name="connsiteX66" fmla="*/ 5356390 w 11748700"/>
              <a:gd name="connsiteY66" fmla="*/ 6041107 h 6673820"/>
              <a:gd name="connsiteX67" fmla="*/ 5378058 w 11748700"/>
              <a:gd name="connsiteY67" fmla="*/ 6036773 h 6673820"/>
              <a:gd name="connsiteX68" fmla="*/ 5443063 w 11748700"/>
              <a:gd name="connsiteY68" fmla="*/ 6010772 h 6673820"/>
              <a:gd name="connsiteX69" fmla="*/ 5486400 w 11748700"/>
              <a:gd name="connsiteY69" fmla="*/ 6002104 h 6673820"/>
              <a:gd name="connsiteX70" fmla="*/ 5516735 w 11748700"/>
              <a:gd name="connsiteY70" fmla="*/ 5984770 h 6673820"/>
              <a:gd name="connsiteX71" fmla="*/ 5586074 w 11748700"/>
              <a:gd name="connsiteY71" fmla="*/ 5963101 h 6673820"/>
              <a:gd name="connsiteX72" fmla="*/ 5607742 w 11748700"/>
              <a:gd name="connsiteY72" fmla="*/ 5954434 h 6673820"/>
              <a:gd name="connsiteX73" fmla="*/ 5633744 w 11748700"/>
              <a:gd name="connsiteY73" fmla="*/ 5945767 h 6673820"/>
              <a:gd name="connsiteX74" fmla="*/ 5659746 w 11748700"/>
              <a:gd name="connsiteY74" fmla="*/ 5924099 h 6673820"/>
              <a:gd name="connsiteX75" fmla="*/ 5711749 w 11748700"/>
              <a:gd name="connsiteY75" fmla="*/ 5902430 h 6673820"/>
              <a:gd name="connsiteX76" fmla="*/ 5737751 w 11748700"/>
              <a:gd name="connsiteY76" fmla="*/ 5885096 h 6673820"/>
              <a:gd name="connsiteX77" fmla="*/ 5824424 w 11748700"/>
              <a:gd name="connsiteY77" fmla="*/ 5837426 h 6673820"/>
              <a:gd name="connsiteX78" fmla="*/ 5863427 w 11748700"/>
              <a:gd name="connsiteY78" fmla="*/ 5807090 h 6673820"/>
              <a:gd name="connsiteX79" fmla="*/ 5880762 w 11748700"/>
              <a:gd name="connsiteY79" fmla="*/ 5794089 h 6673820"/>
              <a:gd name="connsiteX80" fmla="*/ 5911097 w 11748700"/>
              <a:gd name="connsiteY80" fmla="*/ 5763754 h 6673820"/>
              <a:gd name="connsiteX81" fmla="*/ 5963101 w 11748700"/>
              <a:gd name="connsiteY81" fmla="*/ 5720417 h 6673820"/>
              <a:gd name="connsiteX82" fmla="*/ 5980436 w 11748700"/>
              <a:gd name="connsiteY82" fmla="*/ 5707416 h 6673820"/>
              <a:gd name="connsiteX83" fmla="*/ 5993437 w 11748700"/>
              <a:gd name="connsiteY83" fmla="*/ 5698749 h 6673820"/>
              <a:gd name="connsiteX84" fmla="*/ 6006438 w 11748700"/>
              <a:gd name="connsiteY84" fmla="*/ 5685748 h 6673820"/>
              <a:gd name="connsiteX85" fmla="*/ 6054108 w 11748700"/>
              <a:gd name="connsiteY85" fmla="*/ 5651079 h 6673820"/>
              <a:gd name="connsiteX86" fmla="*/ 6088777 w 11748700"/>
              <a:gd name="connsiteY86" fmla="*/ 5625077 h 6673820"/>
              <a:gd name="connsiteX87" fmla="*/ 6114779 w 11748700"/>
              <a:gd name="connsiteY87" fmla="*/ 5599075 h 6673820"/>
              <a:gd name="connsiteX88" fmla="*/ 6127780 w 11748700"/>
              <a:gd name="connsiteY88" fmla="*/ 5586074 h 6673820"/>
              <a:gd name="connsiteX89" fmla="*/ 6140781 w 11748700"/>
              <a:gd name="connsiteY89" fmla="*/ 5568739 h 6673820"/>
              <a:gd name="connsiteX90" fmla="*/ 6158115 w 11748700"/>
              <a:gd name="connsiteY90" fmla="*/ 5551405 h 6673820"/>
              <a:gd name="connsiteX91" fmla="*/ 6171116 w 11748700"/>
              <a:gd name="connsiteY91" fmla="*/ 5529737 h 6673820"/>
              <a:gd name="connsiteX92" fmla="*/ 6192784 w 11748700"/>
              <a:gd name="connsiteY92" fmla="*/ 5508068 h 6673820"/>
              <a:gd name="connsiteX93" fmla="*/ 6201452 w 11748700"/>
              <a:gd name="connsiteY93" fmla="*/ 5477733 h 6673820"/>
              <a:gd name="connsiteX94" fmla="*/ 6210119 w 11748700"/>
              <a:gd name="connsiteY94" fmla="*/ 5469065 h 6673820"/>
              <a:gd name="connsiteX95" fmla="*/ 6218786 w 11748700"/>
              <a:gd name="connsiteY95" fmla="*/ 5456064 h 6673820"/>
              <a:gd name="connsiteX96" fmla="*/ 6231787 w 11748700"/>
              <a:gd name="connsiteY96" fmla="*/ 5421395 h 6673820"/>
              <a:gd name="connsiteX97" fmla="*/ 6240455 w 11748700"/>
              <a:gd name="connsiteY97" fmla="*/ 5399727 h 6673820"/>
              <a:gd name="connsiteX98" fmla="*/ 6253456 w 11748700"/>
              <a:gd name="connsiteY98" fmla="*/ 5382392 h 6673820"/>
              <a:gd name="connsiteX99" fmla="*/ 6270790 w 11748700"/>
              <a:gd name="connsiteY99" fmla="*/ 5352057 h 6673820"/>
              <a:gd name="connsiteX100" fmla="*/ 6283791 w 11748700"/>
              <a:gd name="connsiteY100" fmla="*/ 5339056 h 6673820"/>
              <a:gd name="connsiteX101" fmla="*/ 6301126 w 11748700"/>
              <a:gd name="connsiteY101" fmla="*/ 5313054 h 6673820"/>
              <a:gd name="connsiteX102" fmla="*/ 6309793 w 11748700"/>
              <a:gd name="connsiteY102" fmla="*/ 5295719 h 6673820"/>
              <a:gd name="connsiteX103" fmla="*/ 6322794 w 11748700"/>
              <a:gd name="connsiteY103" fmla="*/ 5287052 h 6673820"/>
              <a:gd name="connsiteX104" fmla="*/ 6340129 w 11748700"/>
              <a:gd name="connsiteY104" fmla="*/ 5274051 h 6673820"/>
              <a:gd name="connsiteX105" fmla="*/ 6370464 w 11748700"/>
              <a:gd name="connsiteY105" fmla="*/ 5269718 h 6673820"/>
              <a:gd name="connsiteX106" fmla="*/ 6387799 w 11748700"/>
              <a:gd name="connsiteY106" fmla="*/ 5252383 h 6673820"/>
              <a:gd name="connsiteX107" fmla="*/ 6400800 w 11748700"/>
              <a:gd name="connsiteY107" fmla="*/ 5239382 h 6673820"/>
              <a:gd name="connsiteX108" fmla="*/ 6409467 w 11748700"/>
              <a:gd name="connsiteY108" fmla="*/ 5222047 h 6673820"/>
              <a:gd name="connsiteX109" fmla="*/ 6418134 w 11748700"/>
              <a:gd name="connsiteY109" fmla="*/ 5209046 h 6673820"/>
              <a:gd name="connsiteX110" fmla="*/ 6444136 w 11748700"/>
              <a:gd name="connsiteY110" fmla="*/ 5148375 h 6673820"/>
              <a:gd name="connsiteX111" fmla="*/ 6465804 w 11748700"/>
              <a:gd name="connsiteY111" fmla="*/ 5118040 h 6673820"/>
              <a:gd name="connsiteX112" fmla="*/ 6474472 w 11748700"/>
              <a:gd name="connsiteY112" fmla="*/ 5092038 h 6673820"/>
              <a:gd name="connsiteX113" fmla="*/ 6491806 w 11748700"/>
              <a:gd name="connsiteY113" fmla="*/ 5057369 h 6673820"/>
              <a:gd name="connsiteX114" fmla="*/ 6496140 w 11748700"/>
              <a:gd name="connsiteY114" fmla="*/ 5027033 h 6673820"/>
              <a:gd name="connsiteX115" fmla="*/ 6509141 w 11748700"/>
              <a:gd name="connsiteY115" fmla="*/ 4996698 h 6673820"/>
              <a:gd name="connsiteX116" fmla="*/ 6517808 w 11748700"/>
              <a:gd name="connsiteY116" fmla="*/ 4975029 h 6673820"/>
              <a:gd name="connsiteX117" fmla="*/ 6530809 w 11748700"/>
              <a:gd name="connsiteY117" fmla="*/ 4940360 h 6673820"/>
              <a:gd name="connsiteX118" fmla="*/ 6539476 w 11748700"/>
              <a:gd name="connsiteY118" fmla="*/ 4927359 h 6673820"/>
              <a:gd name="connsiteX119" fmla="*/ 6556811 w 11748700"/>
              <a:gd name="connsiteY119" fmla="*/ 4897024 h 6673820"/>
              <a:gd name="connsiteX120" fmla="*/ 6569812 w 11748700"/>
              <a:gd name="connsiteY120" fmla="*/ 4879689 h 6673820"/>
              <a:gd name="connsiteX121" fmla="*/ 6587147 w 11748700"/>
              <a:gd name="connsiteY121" fmla="*/ 4836353 h 6673820"/>
              <a:gd name="connsiteX122" fmla="*/ 6591480 w 11748700"/>
              <a:gd name="connsiteY122" fmla="*/ 4819018 h 6673820"/>
              <a:gd name="connsiteX123" fmla="*/ 6630483 w 11748700"/>
              <a:gd name="connsiteY123" fmla="*/ 4762681 h 6673820"/>
              <a:gd name="connsiteX124" fmla="*/ 6639150 w 11748700"/>
              <a:gd name="connsiteY124" fmla="*/ 4749680 h 6673820"/>
              <a:gd name="connsiteX125" fmla="*/ 6691154 w 11748700"/>
              <a:gd name="connsiteY125" fmla="*/ 4736679 h 6673820"/>
              <a:gd name="connsiteX126" fmla="*/ 6760493 w 11748700"/>
              <a:gd name="connsiteY126" fmla="*/ 4728011 h 6673820"/>
              <a:gd name="connsiteX127" fmla="*/ 6786494 w 11748700"/>
              <a:gd name="connsiteY127" fmla="*/ 4719344 h 6673820"/>
              <a:gd name="connsiteX128" fmla="*/ 6890502 w 11748700"/>
              <a:gd name="connsiteY128" fmla="*/ 4710677 h 6673820"/>
              <a:gd name="connsiteX129" fmla="*/ 6920838 w 11748700"/>
              <a:gd name="connsiteY129" fmla="*/ 4706343 h 6673820"/>
              <a:gd name="connsiteX130" fmla="*/ 7024845 w 11748700"/>
              <a:gd name="connsiteY130" fmla="*/ 4697676 h 6673820"/>
              <a:gd name="connsiteX131" fmla="*/ 7042180 w 11748700"/>
              <a:gd name="connsiteY131" fmla="*/ 4693342 h 6673820"/>
              <a:gd name="connsiteX132" fmla="*/ 7076849 w 11748700"/>
              <a:gd name="connsiteY132" fmla="*/ 4680341 h 6673820"/>
              <a:gd name="connsiteX133" fmla="*/ 7098517 w 11748700"/>
              <a:gd name="connsiteY133" fmla="*/ 4671674 h 6673820"/>
              <a:gd name="connsiteX134" fmla="*/ 7163522 w 11748700"/>
              <a:gd name="connsiteY134" fmla="*/ 4658673 h 6673820"/>
              <a:gd name="connsiteX135" fmla="*/ 7193857 w 11748700"/>
              <a:gd name="connsiteY135" fmla="*/ 4641338 h 6673820"/>
              <a:gd name="connsiteX136" fmla="*/ 7224193 w 11748700"/>
              <a:gd name="connsiteY136" fmla="*/ 4637005 h 6673820"/>
              <a:gd name="connsiteX137" fmla="*/ 7245861 w 11748700"/>
              <a:gd name="connsiteY137" fmla="*/ 4632671 h 6673820"/>
              <a:gd name="connsiteX138" fmla="*/ 7271863 w 11748700"/>
              <a:gd name="connsiteY138" fmla="*/ 4628337 h 6673820"/>
              <a:gd name="connsiteX139" fmla="*/ 7284864 w 11748700"/>
              <a:gd name="connsiteY139" fmla="*/ 4624004 h 6673820"/>
              <a:gd name="connsiteX140" fmla="*/ 7310866 w 11748700"/>
              <a:gd name="connsiteY140" fmla="*/ 4619670 h 6673820"/>
              <a:gd name="connsiteX141" fmla="*/ 7328201 w 11748700"/>
              <a:gd name="connsiteY141" fmla="*/ 4615337 h 6673820"/>
              <a:gd name="connsiteX142" fmla="*/ 7436542 w 11748700"/>
              <a:gd name="connsiteY142" fmla="*/ 4619670 h 6673820"/>
              <a:gd name="connsiteX143" fmla="*/ 7492879 w 11748700"/>
              <a:gd name="connsiteY143" fmla="*/ 4632671 h 6673820"/>
              <a:gd name="connsiteX144" fmla="*/ 7505880 w 11748700"/>
              <a:gd name="connsiteY144" fmla="*/ 4637005 h 6673820"/>
              <a:gd name="connsiteX145" fmla="*/ 7531882 w 11748700"/>
              <a:gd name="connsiteY145" fmla="*/ 4641338 h 6673820"/>
              <a:gd name="connsiteX146" fmla="*/ 7562218 w 11748700"/>
              <a:gd name="connsiteY146" fmla="*/ 4650006 h 6673820"/>
              <a:gd name="connsiteX147" fmla="*/ 7570885 w 11748700"/>
              <a:gd name="connsiteY147" fmla="*/ 4663007 h 6673820"/>
              <a:gd name="connsiteX148" fmla="*/ 7588220 w 11748700"/>
              <a:gd name="connsiteY148" fmla="*/ 4697676 h 6673820"/>
              <a:gd name="connsiteX149" fmla="*/ 7601220 w 11748700"/>
              <a:gd name="connsiteY149" fmla="*/ 4715010 h 6673820"/>
              <a:gd name="connsiteX150" fmla="*/ 7614221 w 11748700"/>
              <a:gd name="connsiteY150" fmla="*/ 4728011 h 6673820"/>
              <a:gd name="connsiteX151" fmla="*/ 7622889 w 11748700"/>
              <a:gd name="connsiteY151" fmla="*/ 4745346 h 6673820"/>
              <a:gd name="connsiteX152" fmla="*/ 7640223 w 11748700"/>
              <a:gd name="connsiteY152" fmla="*/ 4767014 h 6673820"/>
              <a:gd name="connsiteX153" fmla="*/ 7661892 w 11748700"/>
              <a:gd name="connsiteY153" fmla="*/ 4801683 h 6673820"/>
              <a:gd name="connsiteX154" fmla="*/ 7666225 w 11748700"/>
              <a:gd name="connsiteY154" fmla="*/ 4814684 h 6673820"/>
              <a:gd name="connsiteX155" fmla="*/ 7674893 w 11748700"/>
              <a:gd name="connsiteY155" fmla="*/ 4827685 h 6673820"/>
              <a:gd name="connsiteX156" fmla="*/ 7731230 w 11748700"/>
              <a:gd name="connsiteY156" fmla="*/ 4888356 h 6673820"/>
              <a:gd name="connsiteX157" fmla="*/ 7744231 w 11748700"/>
              <a:gd name="connsiteY157" fmla="*/ 4901357 h 6673820"/>
              <a:gd name="connsiteX158" fmla="*/ 7765899 w 11748700"/>
              <a:gd name="connsiteY158" fmla="*/ 4931693 h 6673820"/>
              <a:gd name="connsiteX159" fmla="*/ 7809236 w 11748700"/>
              <a:gd name="connsiteY159" fmla="*/ 4966362 h 6673820"/>
              <a:gd name="connsiteX160" fmla="*/ 7908910 w 11748700"/>
              <a:gd name="connsiteY160" fmla="*/ 4962028 h 6673820"/>
              <a:gd name="connsiteX161" fmla="*/ 7973914 w 11748700"/>
              <a:gd name="connsiteY161" fmla="*/ 4953361 h 6673820"/>
              <a:gd name="connsiteX162" fmla="*/ 7995583 w 11748700"/>
              <a:gd name="connsiteY162" fmla="*/ 4949028 h 6673820"/>
              <a:gd name="connsiteX163" fmla="*/ 8069255 w 11748700"/>
              <a:gd name="connsiteY163" fmla="*/ 4944694 h 6673820"/>
              <a:gd name="connsiteX164" fmla="*/ 8147260 w 11748700"/>
              <a:gd name="connsiteY164" fmla="*/ 4931693 h 6673820"/>
              <a:gd name="connsiteX165" fmla="*/ 8199264 w 11748700"/>
              <a:gd name="connsiteY165" fmla="*/ 4918692 h 6673820"/>
              <a:gd name="connsiteX166" fmla="*/ 8238267 w 11748700"/>
              <a:gd name="connsiteY166" fmla="*/ 4910025 h 6673820"/>
              <a:gd name="connsiteX167" fmla="*/ 8298938 w 11748700"/>
              <a:gd name="connsiteY167" fmla="*/ 4875355 h 6673820"/>
              <a:gd name="connsiteX168" fmla="*/ 8320606 w 11748700"/>
              <a:gd name="connsiteY168" fmla="*/ 4866688 h 6673820"/>
              <a:gd name="connsiteX169" fmla="*/ 8342275 w 11748700"/>
              <a:gd name="connsiteY169" fmla="*/ 4853687 h 6673820"/>
              <a:gd name="connsiteX170" fmla="*/ 8411613 w 11748700"/>
              <a:gd name="connsiteY170" fmla="*/ 4823352 h 6673820"/>
              <a:gd name="connsiteX171" fmla="*/ 8433281 w 11748700"/>
              <a:gd name="connsiteY171" fmla="*/ 4810351 h 6673820"/>
              <a:gd name="connsiteX172" fmla="*/ 8463617 w 11748700"/>
              <a:gd name="connsiteY172" fmla="*/ 4788683 h 6673820"/>
              <a:gd name="connsiteX173" fmla="*/ 8532955 w 11748700"/>
              <a:gd name="connsiteY173" fmla="*/ 4758347 h 6673820"/>
              <a:gd name="connsiteX174" fmla="*/ 8576292 w 11748700"/>
              <a:gd name="connsiteY174" fmla="*/ 4736679 h 6673820"/>
              <a:gd name="connsiteX175" fmla="*/ 8597960 w 11748700"/>
              <a:gd name="connsiteY175" fmla="*/ 4723678 h 6673820"/>
              <a:gd name="connsiteX176" fmla="*/ 8632629 w 11748700"/>
              <a:gd name="connsiteY176" fmla="*/ 4706343 h 6673820"/>
              <a:gd name="connsiteX177" fmla="*/ 8671632 w 11748700"/>
              <a:gd name="connsiteY177" fmla="*/ 4680341 h 6673820"/>
              <a:gd name="connsiteX178" fmla="*/ 8727969 w 11748700"/>
              <a:gd name="connsiteY178" fmla="*/ 4641338 h 6673820"/>
              <a:gd name="connsiteX179" fmla="*/ 8758305 w 11748700"/>
              <a:gd name="connsiteY179" fmla="*/ 4615337 h 6673820"/>
              <a:gd name="connsiteX180" fmla="*/ 8827643 w 11748700"/>
              <a:gd name="connsiteY180" fmla="*/ 4567666 h 6673820"/>
              <a:gd name="connsiteX181" fmla="*/ 8914316 w 11748700"/>
              <a:gd name="connsiteY181" fmla="*/ 4515663 h 6673820"/>
              <a:gd name="connsiteX182" fmla="*/ 8940318 w 11748700"/>
              <a:gd name="connsiteY182" fmla="*/ 4493994 h 6673820"/>
              <a:gd name="connsiteX183" fmla="*/ 8961986 w 11748700"/>
              <a:gd name="connsiteY183" fmla="*/ 4472326 h 6673820"/>
              <a:gd name="connsiteX184" fmla="*/ 9000989 w 11748700"/>
              <a:gd name="connsiteY184" fmla="*/ 4437657 h 6673820"/>
              <a:gd name="connsiteX185" fmla="*/ 9022657 w 11748700"/>
              <a:gd name="connsiteY185" fmla="*/ 4415989 h 6673820"/>
              <a:gd name="connsiteX186" fmla="*/ 9052993 w 11748700"/>
              <a:gd name="connsiteY186" fmla="*/ 4389987 h 6673820"/>
              <a:gd name="connsiteX187" fmla="*/ 9109330 w 11748700"/>
              <a:gd name="connsiteY187" fmla="*/ 4329316 h 6673820"/>
              <a:gd name="connsiteX188" fmla="*/ 9165668 w 11748700"/>
              <a:gd name="connsiteY188" fmla="*/ 4290313 h 6673820"/>
              <a:gd name="connsiteX189" fmla="*/ 9191670 w 11748700"/>
              <a:gd name="connsiteY189" fmla="*/ 4268645 h 6673820"/>
              <a:gd name="connsiteX190" fmla="*/ 9248007 w 11748700"/>
              <a:gd name="connsiteY190" fmla="*/ 4238309 h 6673820"/>
              <a:gd name="connsiteX191" fmla="*/ 9339014 w 11748700"/>
              <a:gd name="connsiteY191" fmla="*/ 4155970 h 6673820"/>
              <a:gd name="connsiteX192" fmla="*/ 9430020 w 11748700"/>
              <a:gd name="connsiteY192" fmla="*/ 4025960 h 6673820"/>
              <a:gd name="connsiteX193" fmla="*/ 9495025 w 11748700"/>
              <a:gd name="connsiteY193" fmla="*/ 3900284 h 6673820"/>
              <a:gd name="connsiteX194" fmla="*/ 9568697 w 11748700"/>
              <a:gd name="connsiteY194" fmla="*/ 3796277 h 6673820"/>
              <a:gd name="connsiteX195" fmla="*/ 9612034 w 11748700"/>
              <a:gd name="connsiteY195" fmla="*/ 3713937 h 6673820"/>
              <a:gd name="connsiteX196" fmla="*/ 9655370 w 11748700"/>
              <a:gd name="connsiteY196" fmla="*/ 3644599 h 6673820"/>
              <a:gd name="connsiteX197" fmla="*/ 9651037 w 11748700"/>
              <a:gd name="connsiteY197" fmla="*/ 3475587 h 6673820"/>
              <a:gd name="connsiteX198" fmla="*/ 9612034 w 11748700"/>
              <a:gd name="connsiteY198" fmla="*/ 3410582 h 6673820"/>
              <a:gd name="connsiteX199" fmla="*/ 9473357 w 11748700"/>
              <a:gd name="connsiteY199" fmla="*/ 3237236 h 6673820"/>
              <a:gd name="connsiteX200" fmla="*/ 9399685 w 11748700"/>
              <a:gd name="connsiteY200" fmla="*/ 3176565 h 6673820"/>
              <a:gd name="connsiteX201" fmla="*/ 9347681 w 11748700"/>
              <a:gd name="connsiteY201" fmla="*/ 3128895 h 6673820"/>
              <a:gd name="connsiteX202" fmla="*/ 9217672 w 11748700"/>
              <a:gd name="connsiteY202" fmla="*/ 3042222 h 6673820"/>
              <a:gd name="connsiteX203" fmla="*/ 9083329 w 11748700"/>
              <a:gd name="connsiteY203" fmla="*/ 2968550 h 6673820"/>
              <a:gd name="connsiteX204" fmla="*/ 8983655 w 11748700"/>
              <a:gd name="connsiteY204" fmla="*/ 2933881 h 6673820"/>
              <a:gd name="connsiteX205" fmla="*/ 8831977 w 11748700"/>
              <a:gd name="connsiteY205" fmla="*/ 2873210 h 6673820"/>
              <a:gd name="connsiteX206" fmla="*/ 8680299 w 11748700"/>
              <a:gd name="connsiteY206" fmla="*/ 2803871 h 6673820"/>
              <a:gd name="connsiteX207" fmla="*/ 8567624 w 11748700"/>
              <a:gd name="connsiteY207" fmla="*/ 2773536 h 6673820"/>
              <a:gd name="connsiteX208" fmla="*/ 8446282 w 11748700"/>
              <a:gd name="connsiteY208" fmla="*/ 2730199 h 6673820"/>
              <a:gd name="connsiteX209" fmla="*/ 8242601 w 11748700"/>
              <a:gd name="connsiteY209" fmla="*/ 2673862 h 6673820"/>
              <a:gd name="connsiteX210" fmla="*/ 7917577 w 11748700"/>
              <a:gd name="connsiteY210" fmla="*/ 2561187 h 6673820"/>
              <a:gd name="connsiteX211" fmla="*/ 7683560 w 11748700"/>
              <a:gd name="connsiteY211" fmla="*/ 2496182 h 6673820"/>
              <a:gd name="connsiteX212" fmla="*/ 7302199 w 11748700"/>
              <a:gd name="connsiteY212" fmla="*/ 2379173 h 6673820"/>
              <a:gd name="connsiteX213" fmla="*/ 6920838 w 11748700"/>
              <a:gd name="connsiteY213" fmla="*/ 2322836 h 6673820"/>
              <a:gd name="connsiteX214" fmla="*/ 6799495 w 11748700"/>
              <a:gd name="connsiteY214" fmla="*/ 2288167 h 6673820"/>
              <a:gd name="connsiteX215" fmla="*/ 6730157 w 11748700"/>
              <a:gd name="connsiteY215" fmla="*/ 2279500 h 6673820"/>
              <a:gd name="connsiteX216" fmla="*/ 6630483 w 11748700"/>
              <a:gd name="connsiteY216" fmla="*/ 2262165 h 6673820"/>
              <a:gd name="connsiteX217" fmla="*/ 6582813 w 11748700"/>
              <a:gd name="connsiteY217" fmla="*/ 2249164 h 6673820"/>
              <a:gd name="connsiteX218" fmla="*/ 6478805 w 11748700"/>
              <a:gd name="connsiteY218" fmla="*/ 2240497 h 6673820"/>
              <a:gd name="connsiteX219" fmla="*/ 5997770 w 11748700"/>
              <a:gd name="connsiteY219" fmla="*/ 2227496 h 6673820"/>
              <a:gd name="connsiteX220" fmla="*/ 5183044 w 11748700"/>
              <a:gd name="connsiteY220" fmla="*/ 2223162 h 6673820"/>
              <a:gd name="connsiteX221" fmla="*/ 4593668 w 11748700"/>
              <a:gd name="connsiteY221" fmla="*/ 2201494 h 6673820"/>
              <a:gd name="connsiteX222" fmla="*/ 4467992 w 11748700"/>
              <a:gd name="connsiteY222" fmla="*/ 2188493 h 6673820"/>
              <a:gd name="connsiteX223" fmla="*/ 4277311 w 11748700"/>
              <a:gd name="connsiteY223" fmla="*/ 2171158 h 6673820"/>
              <a:gd name="connsiteX224" fmla="*/ 4207973 w 11748700"/>
              <a:gd name="connsiteY224" fmla="*/ 2162491 h 6673820"/>
              <a:gd name="connsiteX225" fmla="*/ 4168970 w 11748700"/>
              <a:gd name="connsiteY225" fmla="*/ 2153824 h 6673820"/>
              <a:gd name="connsiteX226" fmla="*/ 3722604 w 11748700"/>
              <a:gd name="connsiteY226" fmla="*/ 2145156 h 6673820"/>
              <a:gd name="connsiteX227" fmla="*/ 3627264 w 11748700"/>
              <a:gd name="connsiteY227" fmla="*/ 2136489 h 6673820"/>
              <a:gd name="connsiteX228" fmla="*/ 3592595 w 11748700"/>
              <a:gd name="connsiteY228" fmla="*/ 2123488 h 6673820"/>
              <a:gd name="connsiteX229" fmla="*/ 3471253 w 11748700"/>
              <a:gd name="connsiteY229" fmla="*/ 2101820 h 6673820"/>
              <a:gd name="connsiteX230" fmla="*/ 3349911 w 11748700"/>
              <a:gd name="connsiteY230" fmla="*/ 2054150 h 6673820"/>
              <a:gd name="connsiteX231" fmla="*/ 3228568 w 11748700"/>
              <a:gd name="connsiteY231" fmla="*/ 2006480 h 6673820"/>
              <a:gd name="connsiteX232" fmla="*/ 3206900 w 11748700"/>
              <a:gd name="connsiteY232" fmla="*/ 1989145 h 6673820"/>
              <a:gd name="connsiteX233" fmla="*/ 3163564 w 11748700"/>
              <a:gd name="connsiteY233" fmla="*/ 1967477 h 6673820"/>
              <a:gd name="connsiteX234" fmla="*/ 3124561 w 11748700"/>
              <a:gd name="connsiteY234" fmla="*/ 1932808 h 6673820"/>
              <a:gd name="connsiteX235" fmla="*/ 3094225 w 11748700"/>
              <a:gd name="connsiteY235" fmla="*/ 1911139 h 6673820"/>
              <a:gd name="connsiteX236" fmla="*/ 3020553 w 11748700"/>
              <a:gd name="connsiteY236" fmla="*/ 1850468 h 6673820"/>
              <a:gd name="connsiteX237" fmla="*/ 2994551 w 11748700"/>
              <a:gd name="connsiteY237" fmla="*/ 1828800 h 6673820"/>
              <a:gd name="connsiteX238" fmla="*/ 2977217 w 11748700"/>
              <a:gd name="connsiteY238" fmla="*/ 1807132 h 6673820"/>
              <a:gd name="connsiteX239" fmla="*/ 2964216 w 11748700"/>
              <a:gd name="connsiteY239" fmla="*/ 1794131 h 6673820"/>
              <a:gd name="connsiteX240" fmla="*/ 2951215 w 11748700"/>
              <a:gd name="connsiteY240" fmla="*/ 1768129 h 6673820"/>
              <a:gd name="connsiteX241" fmla="*/ 2933880 w 11748700"/>
              <a:gd name="connsiteY241" fmla="*/ 1746461 h 6673820"/>
              <a:gd name="connsiteX242" fmla="*/ 2916546 w 11748700"/>
              <a:gd name="connsiteY242" fmla="*/ 1720459 h 6673820"/>
              <a:gd name="connsiteX243" fmla="*/ 2899211 w 11748700"/>
              <a:gd name="connsiteY243" fmla="*/ 1703124 h 6673820"/>
              <a:gd name="connsiteX244" fmla="*/ 2890544 w 11748700"/>
              <a:gd name="connsiteY244" fmla="*/ 1690123 h 6673820"/>
              <a:gd name="connsiteX245" fmla="*/ 2829873 w 11748700"/>
              <a:gd name="connsiteY245" fmla="*/ 1607784 h 6673820"/>
              <a:gd name="connsiteX246" fmla="*/ 2816872 w 11748700"/>
              <a:gd name="connsiteY246" fmla="*/ 1577448 h 6673820"/>
              <a:gd name="connsiteX247" fmla="*/ 2812538 w 11748700"/>
              <a:gd name="connsiteY247" fmla="*/ 1542779 h 6673820"/>
              <a:gd name="connsiteX248" fmla="*/ 2808204 w 11748700"/>
              <a:gd name="connsiteY248" fmla="*/ 1430104 h 6673820"/>
              <a:gd name="connsiteX249" fmla="*/ 2799537 w 11748700"/>
              <a:gd name="connsiteY249" fmla="*/ 1391101 h 6673820"/>
              <a:gd name="connsiteX250" fmla="*/ 2795203 w 11748700"/>
              <a:gd name="connsiteY250" fmla="*/ 1343431 h 6673820"/>
              <a:gd name="connsiteX251" fmla="*/ 2786536 w 11748700"/>
              <a:gd name="connsiteY251" fmla="*/ 1300095 h 6673820"/>
              <a:gd name="connsiteX252" fmla="*/ 2773535 w 11748700"/>
              <a:gd name="connsiteY252" fmla="*/ 1152751 h 6673820"/>
              <a:gd name="connsiteX253" fmla="*/ 2769202 w 11748700"/>
              <a:gd name="connsiteY253" fmla="*/ 1135416 h 6673820"/>
              <a:gd name="connsiteX254" fmla="*/ 2777869 w 11748700"/>
              <a:gd name="connsiteY254" fmla="*/ 996739 h 6673820"/>
              <a:gd name="connsiteX255" fmla="*/ 2786536 w 11748700"/>
              <a:gd name="connsiteY255" fmla="*/ 966404 h 6673820"/>
              <a:gd name="connsiteX256" fmla="*/ 2812538 w 11748700"/>
              <a:gd name="connsiteY256" fmla="*/ 905733 h 6673820"/>
              <a:gd name="connsiteX257" fmla="*/ 2847207 w 11748700"/>
              <a:gd name="connsiteY257" fmla="*/ 862396 h 6673820"/>
              <a:gd name="connsiteX258" fmla="*/ 2864542 w 11748700"/>
              <a:gd name="connsiteY258" fmla="*/ 840728 h 6673820"/>
              <a:gd name="connsiteX259" fmla="*/ 2881876 w 11748700"/>
              <a:gd name="connsiteY259" fmla="*/ 827727 h 6673820"/>
              <a:gd name="connsiteX260" fmla="*/ 2894877 w 11748700"/>
              <a:gd name="connsiteY260" fmla="*/ 819060 h 6673820"/>
              <a:gd name="connsiteX261" fmla="*/ 2912212 w 11748700"/>
              <a:gd name="connsiteY261" fmla="*/ 801725 h 6673820"/>
              <a:gd name="connsiteX262" fmla="*/ 3003219 w 11748700"/>
              <a:gd name="connsiteY262" fmla="*/ 775723 h 6673820"/>
              <a:gd name="connsiteX263" fmla="*/ 3115893 w 11748700"/>
              <a:gd name="connsiteY263" fmla="*/ 749721 h 6673820"/>
              <a:gd name="connsiteX264" fmla="*/ 3137562 w 11748700"/>
              <a:gd name="connsiteY264" fmla="*/ 741054 h 6673820"/>
              <a:gd name="connsiteX265" fmla="*/ 3163564 w 11748700"/>
              <a:gd name="connsiteY265" fmla="*/ 732387 h 6673820"/>
              <a:gd name="connsiteX266" fmla="*/ 3219901 w 11748700"/>
              <a:gd name="connsiteY266" fmla="*/ 702051 h 6673820"/>
              <a:gd name="connsiteX267" fmla="*/ 3237236 w 11748700"/>
              <a:gd name="connsiteY267" fmla="*/ 689050 h 6673820"/>
              <a:gd name="connsiteX268" fmla="*/ 3293573 w 11748700"/>
              <a:gd name="connsiteY268" fmla="*/ 663048 h 6673820"/>
              <a:gd name="connsiteX269" fmla="*/ 3323909 w 11748700"/>
              <a:gd name="connsiteY269" fmla="*/ 650047 h 6673820"/>
              <a:gd name="connsiteX270" fmla="*/ 3362911 w 11748700"/>
              <a:gd name="connsiteY270" fmla="*/ 641380 h 6673820"/>
              <a:gd name="connsiteX271" fmla="*/ 3488587 w 11748700"/>
              <a:gd name="connsiteY271" fmla="*/ 619712 h 6673820"/>
              <a:gd name="connsiteX272" fmla="*/ 3644599 w 11748700"/>
              <a:gd name="connsiteY272" fmla="*/ 598044 h 6673820"/>
              <a:gd name="connsiteX273" fmla="*/ 3731272 w 11748700"/>
              <a:gd name="connsiteY273" fmla="*/ 589376 h 6673820"/>
              <a:gd name="connsiteX274" fmla="*/ 3809277 w 11748700"/>
              <a:gd name="connsiteY274" fmla="*/ 576375 h 6673820"/>
              <a:gd name="connsiteX275" fmla="*/ 3891617 w 11748700"/>
              <a:gd name="connsiteY275" fmla="*/ 567708 h 6673820"/>
              <a:gd name="connsiteX276" fmla="*/ 4359651 w 11748700"/>
              <a:gd name="connsiteY276" fmla="*/ 533039 h 6673820"/>
              <a:gd name="connsiteX277" fmla="*/ 4428989 w 11748700"/>
              <a:gd name="connsiteY277" fmla="*/ 520038 h 6673820"/>
              <a:gd name="connsiteX278" fmla="*/ 4554665 w 11748700"/>
              <a:gd name="connsiteY278" fmla="*/ 507037 h 6673820"/>
              <a:gd name="connsiteX279" fmla="*/ 4654339 w 11748700"/>
              <a:gd name="connsiteY279" fmla="*/ 485369 h 6673820"/>
              <a:gd name="connsiteX280" fmla="*/ 4758347 w 11748700"/>
              <a:gd name="connsiteY280" fmla="*/ 437699 h 6673820"/>
              <a:gd name="connsiteX281" fmla="*/ 4888356 w 11748700"/>
              <a:gd name="connsiteY281" fmla="*/ 416030 h 6673820"/>
              <a:gd name="connsiteX282" fmla="*/ 5105039 w 11748700"/>
              <a:gd name="connsiteY282" fmla="*/ 364027 h 6673820"/>
              <a:gd name="connsiteX283" fmla="*/ 5209046 w 11748700"/>
              <a:gd name="connsiteY283" fmla="*/ 351026 h 6673820"/>
              <a:gd name="connsiteX284" fmla="*/ 5386726 w 11748700"/>
              <a:gd name="connsiteY284" fmla="*/ 329357 h 6673820"/>
              <a:gd name="connsiteX285" fmla="*/ 5560072 w 11748700"/>
              <a:gd name="connsiteY285" fmla="*/ 320690 h 6673820"/>
              <a:gd name="connsiteX286" fmla="*/ 5742085 w 11748700"/>
              <a:gd name="connsiteY286" fmla="*/ 312023 h 6673820"/>
              <a:gd name="connsiteX287" fmla="*/ 5958767 w 11748700"/>
              <a:gd name="connsiteY287" fmla="*/ 307689 h 6673820"/>
              <a:gd name="connsiteX288" fmla="*/ 6114779 w 11748700"/>
              <a:gd name="connsiteY288" fmla="*/ 303355 h 6673820"/>
              <a:gd name="connsiteX289" fmla="*/ 6270790 w 11748700"/>
              <a:gd name="connsiteY289" fmla="*/ 281687 h 6673820"/>
              <a:gd name="connsiteX290" fmla="*/ 6392132 w 11748700"/>
              <a:gd name="connsiteY290" fmla="*/ 268686 h 6673820"/>
              <a:gd name="connsiteX291" fmla="*/ 6695488 w 11748700"/>
              <a:gd name="connsiteY291" fmla="*/ 260019 h 6673820"/>
              <a:gd name="connsiteX292" fmla="*/ 6764826 w 11748700"/>
              <a:gd name="connsiteY292" fmla="*/ 251352 h 6673820"/>
              <a:gd name="connsiteX293" fmla="*/ 6907837 w 11748700"/>
              <a:gd name="connsiteY293" fmla="*/ 238351 h 6673820"/>
              <a:gd name="connsiteX294" fmla="*/ 6959840 w 11748700"/>
              <a:gd name="connsiteY294" fmla="*/ 229683 h 6673820"/>
              <a:gd name="connsiteX295" fmla="*/ 6998843 w 11748700"/>
              <a:gd name="connsiteY295" fmla="*/ 212349 h 6673820"/>
              <a:gd name="connsiteX296" fmla="*/ 7115852 w 11748700"/>
              <a:gd name="connsiteY296" fmla="*/ 199348 h 6673820"/>
              <a:gd name="connsiteX297" fmla="*/ 7159188 w 11748700"/>
              <a:gd name="connsiteY297" fmla="*/ 186347 h 6673820"/>
              <a:gd name="connsiteX298" fmla="*/ 7189524 w 11748700"/>
              <a:gd name="connsiteY298" fmla="*/ 182013 h 6673820"/>
              <a:gd name="connsiteX299" fmla="*/ 7380204 w 11748700"/>
              <a:gd name="connsiteY299" fmla="*/ 173346 h 6673820"/>
              <a:gd name="connsiteX300" fmla="*/ 7440875 w 11748700"/>
              <a:gd name="connsiteY300" fmla="*/ 164679 h 6673820"/>
              <a:gd name="connsiteX301" fmla="*/ 7466877 w 11748700"/>
              <a:gd name="connsiteY301" fmla="*/ 156011 h 6673820"/>
              <a:gd name="connsiteX302" fmla="*/ 7514548 w 11748700"/>
              <a:gd name="connsiteY302" fmla="*/ 143010 h 6673820"/>
              <a:gd name="connsiteX303" fmla="*/ 7527548 w 11748700"/>
              <a:gd name="connsiteY303" fmla="*/ 134343 h 6673820"/>
              <a:gd name="connsiteX304" fmla="*/ 7570885 w 11748700"/>
              <a:gd name="connsiteY304" fmla="*/ 121342 h 6673820"/>
              <a:gd name="connsiteX305" fmla="*/ 7609888 w 11748700"/>
              <a:gd name="connsiteY305" fmla="*/ 104008 h 6673820"/>
              <a:gd name="connsiteX306" fmla="*/ 7726896 w 11748700"/>
              <a:gd name="connsiteY306" fmla="*/ 82339 h 6673820"/>
              <a:gd name="connsiteX307" fmla="*/ 7752898 w 11748700"/>
              <a:gd name="connsiteY307" fmla="*/ 78006 h 6673820"/>
              <a:gd name="connsiteX308" fmla="*/ 7787567 w 11748700"/>
              <a:gd name="connsiteY308" fmla="*/ 73672 h 6673820"/>
              <a:gd name="connsiteX309" fmla="*/ 7804902 w 11748700"/>
              <a:gd name="connsiteY309" fmla="*/ 69338 h 6673820"/>
              <a:gd name="connsiteX310" fmla="*/ 7913243 w 11748700"/>
              <a:gd name="connsiteY310" fmla="*/ 65005 h 6673820"/>
              <a:gd name="connsiteX311" fmla="*/ 8021584 w 11748700"/>
              <a:gd name="connsiteY311" fmla="*/ 47670 h 6673820"/>
              <a:gd name="connsiteX312" fmla="*/ 8064921 w 11748700"/>
              <a:gd name="connsiteY312" fmla="*/ 34669 h 6673820"/>
              <a:gd name="connsiteX313" fmla="*/ 8099590 w 11748700"/>
              <a:gd name="connsiteY313" fmla="*/ 21668 h 6673820"/>
              <a:gd name="connsiteX314" fmla="*/ 8121258 w 11748700"/>
              <a:gd name="connsiteY314" fmla="*/ 13001 h 6673820"/>
              <a:gd name="connsiteX315" fmla="*/ 8134259 w 11748700"/>
              <a:gd name="connsiteY315" fmla="*/ 8667 h 6673820"/>
              <a:gd name="connsiteX316" fmla="*/ 8155928 w 11748700"/>
              <a:gd name="connsiteY316" fmla="*/ 0 h 6673820"/>
              <a:gd name="connsiteX317" fmla="*/ 8216599 w 11748700"/>
              <a:gd name="connsiteY317" fmla="*/ 4334 h 6673820"/>
              <a:gd name="connsiteX318" fmla="*/ 8238267 w 11748700"/>
              <a:gd name="connsiteY318" fmla="*/ 13001 h 6673820"/>
              <a:gd name="connsiteX319" fmla="*/ 8272936 w 11748700"/>
              <a:gd name="connsiteY319" fmla="*/ 17335 h 6673820"/>
              <a:gd name="connsiteX320" fmla="*/ 8303272 w 11748700"/>
              <a:gd name="connsiteY320" fmla="*/ 30336 h 6673820"/>
              <a:gd name="connsiteX321" fmla="*/ 8337941 w 11748700"/>
              <a:gd name="connsiteY321" fmla="*/ 34669 h 6673820"/>
              <a:gd name="connsiteX322" fmla="*/ 8476618 w 11748700"/>
              <a:gd name="connsiteY322" fmla="*/ 43337 h 6673820"/>
              <a:gd name="connsiteX323" fmla="*/ 8576292 w 11748700"/>
              <a:gd name="connsiteY323" fmla="*/ 47670 h 6673820"/>
              <a:gd name="connsiteX324" fmla="*/ 8671632 w 11748700"/>
              <a:gd name="connsiteY324" fmla="*/ 69338 h 6673820"/>
              <a:gd name="connsiteX325" fmla="*/ 8762639 w 11748700"/>
              <a:gd name="connsiteY325" fmla="*/ 78006 h 6673820"/>
              <a:gd name="connsiteX326" fmla="*/ 8892648 w 11748700"/>
              <a:gd name="connsiteY326" fmla="*/ 104008 h 6673820"/>
              <a:gd name="connsiteX327" fmla="*/ 8948985 w 11748700"/>
              <a:gd name="connsiteY327" fmla="*/ 117009 h 6673820"/>
              <a:gd name="connsiteX328" fmla="*/ 9187336 w 11748700"/>
              <a:gd name="connsiteY328" fmla="*/ 156011 h 6673820"/>
              <a:gd name="connsiteX329" fmla="*/ 9282676 w 11748700"/>
              <a:gd name="connsiteY329" fmla="*/ 173346 h 6673820"/>
              <a:gd name="connsiteX330" fmla="*/ 9404019 w 11748700"/>
              <a:gd name="connsiteY330" fmla="*/ 186347 h 6673820"/>
              <a:gd name="connsiteX331" fmla="*/ 9464690 w 11748700"/>
              <a:gd name="connsiteY331" fmla="*/ 195014 h 6673820"/>
              <a:gd name="connsiteX332" fmla="*/ 9698707 w 11748700"/>
              <a:gd name="connsiteY332" fmla="*/ 216683 h 6673820"/>
              <a:gd name="connsiteX333" fmla="*/ 9785380 w 11748700"/>
              <a:gd name="connsiteY333" fmla="*/ 229683 h 6673820"/>
              <a:gd name="connsiteX334" fmla="*/ 9885054 w 11748700"/>
              <a:gd name="connsiteY334" fmla="*/ 251352 h 6673820"/>
              <a:gd name="connsiteX335" fmla="*/ 9958726 w 11748700"/>
              <a:gd name="connsiteY335" fmla="*/ 255685 h 6673820"/>
              <a:gd name="connsiteX336" fmla="*/ 10114737 w 11748700"/>
              <a:gd name="connsiteY336" fmla="*/ 260019 h 6673820"/>
              <a:gd name="connsiteX337" fmla="*/ 10205744 w 11748700"/>
              <a:gd name="connsiteY337" fmla="*/ 273020 h 6673820"/>
              <a:gd name="connsiteX338" fmla="*/ 10357421 w 11748700"/>
              <a:gd name="connsiteY338" fmla="*/ 281687 h 6673820"/>
              <a:gd name="connsiteX339" fmla="*/ 10405092 w 11748700"/>
              <a:gd name="connsiteY339" fmla="*/ 286021 h 6673820"/>
              <a:gd name="connsiteX340" fmla="*/ 10452762 w 11748700"/>
              <a:gd name="connsiteY340" fmla="*/ 299022 h 6673820"/>
              <a:gd name="connsiteX341" fmla="*/ 10483097 w 11748700"/>
              <a:gd name="connsiteY341" fmla="*/ 303355 h 6673820"/>
              <a:gd name="connsiteX342" fmla="*/ 10552436 w 11748700"/>
              <a:gd name="connsiteY342" fmla="*/ 312023 h 6673820"/>
              <a:gd name="connsiteX343" fmla="*/ 10634775 w 11748700"/>
              <a:gd name="connsiteY343" fmla="*/ 333691 h 6673820"/>
              <a:gd name="connsiteX344" fmla="*/ 10717114 w 11748700"/>
              <a:gd name="connsiteY344" fmla="*/ 342358 h 6673820"/>
              <a:gd name="connsiteX345" fmla="*/ 10773452 w 11748700"/>
              <a:gd name="connsiteY345" fmla="*/ 364027 h 6673820"/>
              <a:gd name="connsiteX346" fmla="*/ 10842790 w 11748700"/>
              <a:gd name="connsiteY346" fmla="*/ 385695 h 6673820"/>
              <a:gd name="connsiteX347" fmla="*/ 10903461 w 11748700"/>
              <a:gd name="connsiteY347" fmla="*/ 390028 h 6673820"/>
              <a:gd name="connsiteX348" fmla="*/ 10981467 w 11748700"/>
              <a:gd name="connsiteY348" fmla="*/ 424698 h 6673820"/>
              <a:gd name="connsiteX349" fmla="*/ 11050805 w 11748700"/>
              <a:gd name="connsiteY349" fmla="*/ 442032 h 6673820"/>
              <a:gd name="connsiteX350" fmla="*/ 11133145 w 11748700"/>
              <a:gd name="connsiteY350" fmla="*/ 476701 h 6673820"/>
              <a:gd name="connsiteX351" fmla="*/ 11154813 w 11748700"/>
              <a:gd name="connsiteY351" fmla="*/ 485369 h 6673820"/>
              <a:gd name="connsiteX352" fmla="*/ 11232819 w 11748700"/>
              <a:gd name="connsiteY352" fmla="*/ 533039 h 6673820"/>
              <a:gd name="connsiteX353" fmla="*/ 11258820 w 11748700"/>
              <a:gd name="connsiteY353" fmla="*/ 554707 h 6673820"/>
              <a:gd name="connsiteX354" fmla="*/ 11328159 w 11748700"/>
              <a:gd name="connsiteY354" fmla="*/ 645714 h 6673820"/>
              <a:gd name="connsiteX355" fmla="*/ 11371495 w 11748700"/>
              <a:gd name="connsiteY355" fmla="*/ 754055 h 6673820"/>
              <a:gd name="connsiteX356" fmla="*/ 11397497 w 11748700"/>
              <a:gd name="connsiteY356" fmla="*/ 806059 h 6673820"/>
              <a:gd name="connsiteX357" fmla="*/ 11427833 w 11748700"/>
              <a:gd name="connsiteY357" fmla="*/ 931735 h 6673820"/>
              <a:gd name="connsiteX358" fmla="*/ 11458168 w 11748700"/>
              <a:gd name="connsiteY358" fmla="*/ 1014074 h 6673820"/>
              <a:gd name="connsiteX359" fmla="*/ 11462502 w 11748700"/>
              <a:gd name="connsiteY359" fmla="*/ 1087746 h 6673820"/>
              <a:gd name="connsiteX360" fmla="*/ 11475503 w 11748700"/>
              <a:gd name="connsiteY360" fmla="*/ 1126749 h 6673820"/>
              <a:gd name="connsiteX361" fmla="*/ 11488504 w 11748700"/>
              <a:gd name="connsiteY361" fmla="*/ 1330430 h 6673820"/>
              <a:gd name="connsiteX362" fmla="*/ 11523173 w 11748700"/>
              <a:gd name="connsiteY362" fmla="*/ 1677122 h 6673820"/>
              <a:gd name="connsiteX363" fmla="*/ 11518839 w 11748700"/>
              <a:gd name="connsiteY363" fmla="*/ 1954476 h 6673820"/>
              <a:gd name="connsiteX364" fmla="*/ 11510172 w 11748700"/>
              <a:gd name="connsiteY364" fmla="*/ 2084485 h 6673820"/>
              <a:gd name="connsiteX365" fmla="*/ 11518839 w 11748700"/>
              <a:gd name="connsiteY365" fmla="*/ 2283833 h 6673820"/>
              <a:gd name="connsiteX366" fmla="*/ 11583844 w 11748700"/>
              <a:gd name="connsiteY366" fmla="*/ 2379173 h 6673820"/>
              <a:gd name="connsiteX367" fmla="*/ 11605512 w 11748700"/>
              <a:gd name="connsiteY367" fmla="*/ 2439845 h 6673820"/>
              <a:gd name="connsiteX368" fmla="*/ 11609846 w 11748700"/>
              <a:gd name="connsiteY368" fmla="*/ 2487515 h 6673820"/>
              <a:gd name="connsiteX369" fmla="*/ 11622847 w 11748700"/>
              <a:gd name="connsiteY369" fmla="*/ 2556853 h 6673820"/>
              <a:gd name="connsiteX370" fmla="*/ 11618513 w 11748700"/>
              <a:gd name="connsiteY370" fmla="*/ 2786537 h 6673820"/>
              <a:gd name="connsiteX371" fmla="*/ 11614180 w 11748700"/>
              <a:gd name="connsiteY371" fmla="*/ 3089892 h 6673820"/>
              <a:gd name="connsiteX372" fmla="*/ 11596845 w 11748700"/>
              <a:gd name="connsiteY372" fmla="*/ 3211234 h 6673820"/>
              <a:gd name="connsiteX373" fmla="*/ 11583844 w 11748700"/>
              <a:gd name="connsiteY373" fmla="*/ 3328243 h 6673820"/>
              <a:gd name="connsiteX374" fmla="*/ 11575177 w 11748700"/>
              <a:gd name="connsiteY374" fmla="*/ 3423583 h 6673820"/>
              <a:gd name="connsiteX375" fmla="*/ 11562176 w 11748700"/>
              <a:gd name="connsiteY375" fmla="*/ 3666267 h 6673820"/>
              <a:gd name="connsiteX376" fmla="*/ 11575177 w 11748700"/>
              <a:gd name="connsiteY376" fmla="*/ 4025960 h 6673820"/>
              <a:gd name="connsiteX377" fmla="*/ 11592511 w 11748700"/>
              <a:gd name="connsiteY377" fmla="*/ 4108300 h 6673820"/>
              <a:gd name="connsiteX378" fmla="*/ 11631514 w 11748700"/>
              <a:gd name="connsiteY378" fmla="*/ 4333649 h 6673820"/>
              <a:gd name="connsiteX379" fmla="*/ 11653183 w 11748700"/>
              <a:gd name="connsiteY379" fmla="*/ 4411655 h 6673820"/>
              <a:gd name="connsiteX380" fmla="*/ 11666184 w 11748700"/>
              <a:gd name="connsiteY380" fmla="*/ 4498328 h 6673820"/>
              <a:gd name="connsiteX381" fmla="*/ 11674851 w 11748700"/>
              <a:gd name="connsiteY381" fmla="*/ 4541664 h 6673820"/>
              <a:gd name="connsiteX382" fmla="*/ 11687852 w 11748700"/>
              <a:gd name="connsiteY382" fmla="*/ 4658673 h 6673820"/>
              <a:gd name="connsiteX383" fmla="*/ 11692185 w 11748700"/>
              <a:gd name="connsiteY383" fmla="*/ 4715010 h 6673820"/>
              <a:gd name="connsiteX384" fmla="*/ 11700853 w 11748700"/>
              <a:gd name="connsiteY384" fmla="*/ 4771348 h 6673820"/>
              <a:gd name="connsiteX385" fmla="*/ 11709520 w 11748700"/>
              <a:gd name="connsiteY385" fmla="*/ 4923026 h 6673820"/>
              <a:gd name="connsiteX386" fmla="*/ 11718187 w 11748700"/>
              <a:gd name="connsiteY386" fmla="*/ 4983697 h 6673820"/>
              <a:gd name="connsiteX387" fmla="*/ 11726855 w 11748700"/>
              <a:gd name="connsiteY387" fmla="*/ 5079037 h 6673820"/>
              <a:gd name="connsiteX388" fmla="*/ 11731188 w 11748700"/>
              <a:gd name="connsiteY388" fmla="*/ 5105039 h 6673820"/>
              <a:gd name="connsiteX389" fmla="*/ 11744189 w 11748700"/>
              <a:gd name="connsiteY389" fmla="*/ 5230715 h 6673820"/>
              <a:gd name="connsiteX390" fmla="*/ 11726855 w 11748700"/>
              <a:gd name="connsiteY390" fmla="*/ 5690082 h 6673820"/>
              <a:gd name="connsiteX391" fmla="*/ 11687852 w 11748700"/>
              <a:gd name="connsiteY391" fmla="*/ 5785422 h 6673820"/>
              <a:gd name="connsiteX392" fmla="*/ 11670517 w 11748700"/>
              <a:gd name="connsiteY392" fmla="*/ 5815757 h 6673820"/>
              <a:gd name="connsiteX393" fmla="*/ 11601179 w 11748700"/>
              <a:gd name="connsiteY393" fmla="*/ 5859094 h 6673820"/>
              <a:gd name="connsiteX394" fmla="*/ 11458168 w 11748700"/>
              <a:gd name="connsiteY394" fmla="*/ 5919765 h 6673820"/>
              <a:gd name="connsiteX395" fmla="*/ 11401831 w 11748700"/>
              <a:gd name="connsiteY395" fmla="*/ 5963101 h 6673820"/>
              <a:gd name="connsiteX396" fmla="*/ 11297823 w 11748700"/>
              <a:gd name="connsiteY396" fmla="*/ 6032440 h 6673820"/>
              <a:gd name="connsiteX397" fmla="*/ 11258820 w 11748700"/>
              <a:gd name="connsiteY397" fmla="*/ 6075776 h 6673820"/>
              <a:gd name="connsiteX398" fmla="*/ 11198149 w 11748700"/>
              <a:gd name="connsiteY398" fmla="*/ 6123446 h 6673820"/>
              <a:gd name="connsiteX399" fmla="*/ 11098475 w 11748700"/>
              <a:gd name="connsiteY399" fmla="*/ 6210119 h 6673820"/>
              <a:gd name="connsiteX400" fmla="*/ 10942464 w 11748700"/>
              <a:gd name="connsiteY400" fmla="*/ 6327128 h 6673820"/>
              <a:gd name="connsiteX401" fmla="*/ 10634775 w 11748700"/>
              <a:gd name="connsiteY401" fmla="*/ 6461471 h 6673820"/>
              <a:gd name="connsiteX402" fmla="*/ 10461429 w 11748700"/>
              <a:gd name="connsiteY402" fmla="*/ 6478806 h 6673820"/>
              <a:gd name="connsiteX403" fmla="*/ 10041065 w 11748700"/>
              <a:gd name="connsiteY403" fmla="*/ 6487473 h 6673820"/>
              <a:gd name="connsiteX404" fmla="*/ 9967393 w 11748700"/>
              <a:gd name="connsiteY404" fmla="*/ 6491807 h 6673820"/>
              <a:gd name="connsiteX405" fmla="*/ 9885054 w 11748700"/>
              <a:gd name="connsiteY405" fmla="*/ 6509141 h 6673820"/>
              <a:gd name="connsiteX406" fmla="*/ 9798381 w 11748700"/>
              <a:gd name="connsiteY406" fmla="*/ 6522142 h 6673820"/>
              <a:gd name="connsiteX407" fmla="*/ 9681372 w 11748700"/>
              <a:gd name="connsiteY407" fmla="*/ 6548144 h 6673820"/>
              <a:gd name="connsiteX408" fmla="*/ 9486358 w 11748700"/>
              <a:gd name="connsiteY408" fmla="*/ 6574146 h 6673820"/>
              <a:gd name="connsiteX409" fmla="*/ 9278343 w 11748700"/>
              <a:gd name="connsiteY409" fmla="*/ 6613149 h 6673820"/>
              <a:gd name="connsiteX410" fmla="*/ 9209004 w 11748700"/>
              <a:gd name="connsiteY410" fmla="*/ 6630483 h 6673820"/>
              <a:gd name="connsiteX411" fmla="*/ 8775639 w 11748700"/>
              <a:gd name="connsiteY411" fmla="*/ 6647818 h 6673820"/>
              <a:gd name="connsiteX412" fmla="*/ 8463617 w 11748700"/>
              <a:gd name="connsiteY412" fmla="*/ 6656485 h 6673820"/>
              <a:gd name="connsiteX413" fmla="*/ 8368276 w 11748700"/>
              <a:gd name="connsiteY413" fmla="*/ 6660819 h 6673820"/>
              <a:gd name="connsiteX414" fmla="*/ 8216599 w 11748700"/>
              <a:gd name="connsiteY414" fmla="*/ 6665153 h 6673820"/>
              <a:gd name="connsiteX415" fmla="*/ 7848239 w 11748700"/>
              <a:gd name="connsiteY415" fmla="*/ 6656485 h 6673820"/>
              <a:gd name="connsiteX416" fmla="*/ 7800568 w 11748700"/>
              <a:gd name="connsiteY416" fmla="*/ 6652152 h 6673820"/>
              <a:gd name="connsiteX417" fmla="*/ 7748565 w 11748700"/>
              <a:gd name="connsiteY417" fmla="*/ 6643484 h 6673820"/>
              <a:gd name="connsiteX418" fmla="*/ 7614221 w 11748700"/>
              <a:gd name="connsiteY418" fmla="*/ 6634817 h 6673820"/>
              <a:gd name="connsiteX419" fmla="*/ 7432208 w 11748700"/>
              <a:gd name="connsiteY419" fmla="*/ 6600148 h 6673820"/>
              <a:gd name="connsiteX420" fmla="*/ 7319533 w 11748700"/>
              <a:gd name="connsiteY420" fmla="*/ 6574146 h 6673820"/>
              <a:gd name="connsiteX421" fmla="*/ 7276197 w 11748700"/>
              <a:gd name="connsiteY421" fmla="*/ 6569812 h 6673820"/>
              <a:gd name="connsiteX422" fmla="*/ 7011844 w 11748700"/>
              <a:gd name="connsiteY422" fmla="*/ 6548144 h 6673820"/>
              <a:gd name="connsiteX423" fmla="*/ 6925171 w 11748700"/>
              <a:gd name="connsiteY423" fmla="*/ 6565479 h 6673820"/>
              <a:gd name="connsiteX424" fmla="*/ 6912170 w 11748700"/>
              <a:gd name="connsiteY424" fmla="*/ 6569812 h 6673820"/>
              <a:gd name="connsiteX425" fmla="*/ 6890502 w 11748700"/>
              <a:gd name="connsiteY425" fmla="*/ 6582813 h 6673820"/>
              <a:gd name="connsiteX426" fmla="*/ 6795162 w 11748700"/>
              <a:gd name="connsiteY426" fmla="*/ 6634817 h 6673820"/>
              <a:gd name="connsiteX427" fmla="*/ 6691154 w 11748700"/>
              <a:gd name="connsiteY427" fmla="*/ 6643484 h 6673820"/>
              <a:gd name="connsiteX428" fmla="*/ 6617482 w 11748700"/>
              <a:gd name="connsiteY428" fmla="*/ 6656485 h 6673820"/>
              <a:gd name="connsiteX429" fmla="*/ 6582813 w 11748700"/>
              <a:gd name="connsiteY429" fmla="*/ 6665153 h 6673820"/>
              <a:gd name="connsiteX430" fmla="*/ 6548144 w 11748700"/>
              <a:gd name="connsiteY430" fmla="*/ 6669486 h 6673820"/>
              <a:gd name="connsiteX431" fmla="*/ 6517808 w 11748700"/>
              <a:gd name="connsiteY431" fmla="*/ 6673820 h 6673820"/>
              <a:gd name="connsiteX432" fmla="*/ 6015105 w 11748700"/>
              <a:gd name="connsiteY432" fmla="*/ 6669486 h 6673820"/>
              <a:gd name="connsiteX433" fmla="*/ 5915431 w 11748700"/>
              <a:gd name="connsiteY433" fmla="*/ 6647818 h 6673820"/>
              <a:gd name="connsiteX434" fmla="*/ 5538403 w 11748700"/>
              <a:gd name="connsiteY434" fmla="*/ 6652152 h 6673820"/>
              <a:gd name="connsiteX435" fmla="*/ 5196045 w 11748700"/>
              <a:gd name="connsiteY435" fmla="*/ 6634817 h 6673820"/>
              <a:gd name="connsiteX436" fmla="*/ 4489660 w 11748700"/>
              <a:gd name="connsiteY436" fmla="*/ 6608815 h 6673820"/>
              <a:gd name="connsiteX437" fmla="*/ 4311981 w 11748700"/>
              <a:gd name="connsiteY437" fmla="*/ 6582813 h 6673820"/>
              <a:gd name="connsiteX438" fmla="*/ 4090965 w 11748700"/>
              <a:gd name="connsiteY438" fmla="*/ 6552478 h 6673820"/>
              <a:gd name="connsiteX439" fmla="*/ 3999958 w 11748700"/>
              <a:gd name="connsiteY439" fmla="*/ 6513475 h 6673820"/>
              <a:gd name="connsiteX440" fmla="*/ 3666267 w 11748700"/>
              <a:gd name="connsiteY440" fmla="*/ 6448470 h 6673820"/>
              <a:gd name="connsiteX441" fmla="*/ 3588261 w 11748700"/>
              <a:gd name="connsiteY441" fmla="*/ 6439803 h 6673820"/>
              <a:gd name="connsiteX442" fmla="*/ 3336910 w 11748700"/>
              <a:gd name="connsiteY442" fmla="*/ 6405134 h 6673820"/>
              <a:gd name="connsiteX443" fmla="*/ 3003219 w 11748700"/>
              <a:gd name="connsiteY443" fmla="*/ 6340129 h 6673820"/>
              <a:gd name="connsiteX444" fmla="*/ 2825539 w 11748700"/>
              <a:gd name="connsiteY444" fmla="*/ 6309793 h 6673820"/>
              <a:gd name="connsiteX445" fmla="*/ 2678195 w 11748700"/>
              <a:gd name="connsiteY445" fmla="*/ 6288125 h 6673820"/>
              <a:gd name="connsiteX446" fmla="*/ 2500515 w 11748700"/>
              <a:gd name="connsiteY446" fmla="*/ 6305460 h 6673820"/>
              <a:gd name="connsiteX447" fmla="*/ 2439844 w 11748700"/>
              <a:gd name="connsiteY447" fmla="*/ 6314127 h 6673820"/>
              <a:gd name="connsiteX448" fmla="*/ 2244830 w 11748700"/>
              <a:gd name="connsiteY448" fmla="*/ 6361797 h 6673820"/>
              <a:gd name="connsiteX449" fmla="*/ 2088819 w 11748700"/>
              <a:gd name="connsiteY449" fmla="*/ 6383465 h 6673820"/>
              <a:gd name="connsiteX450" fmla="*/ 2015147 w 11748700"/>
              <a:gd name="connsiteY450" fmla="*/ 6400800 h 6673820"/>
              <a:gd name="connsiteX451" fmla="*/ 1950142 w 11748700"/>
              <a:gd name="connsiteY451" fmla="*/ 6409467 h 6673820"/>
              <a:gd name="connsiteX452" fmla="*/ 1815799 w 11748700"/>
              <a:gd name="connsiteY452" fmla="*/ 6444137 h 6673820"/>
              <a:gd name="connsiteX453" fmla="*/ 1681456 w 11748700"/>
              <a:gd name="connsiteY453" fmla="*/ 6452804 h 6673820"/>
              <a:gd name="connsiteX454" fmla="*/ 1473440 w 11748700"/>
              <a:gd name="connsiteY454" fmla="*/ 6431136 h 6673820"/>
              <a:gd name="connsiteX455" fmla="*/ 1369433 w 11748700"/>
              <a:gd name="connsiteY455" fmla="*/ 6418135 h 6673820"/>
              <a:gd name="connsiteX456" fmla="*/ 1287093 w 11748700"/>
              <a:gd name="connsiteY456" fmla="*/ 6405134 h 6673820"/>
              <a:gd name="connsiteX457" fmla="*/ 1239423 w 11748700"/>
              <a:gd name="connsiteY457" fmla="*/ 6396466 h 6673820"/>
              <a:gd name="connsiteX458" fmla="*/ 1165751 w 11748700"/>
              <a:gd name="connsiteY458" fmla="*/ 6370464 h 6673820"/>
              <a:gd name="connsiteX459" fmla="*/ 1053076 w 11748700"/>
              <a:gd name="connsiteY459" fmla="*/ 6335795 h 6673820"/>
              <a:gd name="connsiteX460" fmla="*/ 892731 w 11748700"/>
              <a:gd name="connsiteY460" fmla="*/ 6244789 h 6673820"/>
              <a:gd name="connsiteX461" fmla="*/ 858062 w 11748700"/>
              <a:gd name="connsiteY461" fmla="*/ 6218787 h 6673820"/>
              <a:gd name="connsiteX462" fmla="*/ 775723 w 11748700"/>
              <a:gd name="connsiteY462" fmla="*/ 6149448 h 6673820"/>
              <a:gd name="connsiteX463" fmla="*/ 719385 w 11748700"/>
              <a:gd name="connsiteY463" fmla="*/ 6023773 h 6673820"/>
              <a:gd name="connsiteX464" fmla="*/ 654381 w 11748700"/>
              <a:gd name="connsiteY464" fmla="*/ 5950101 h 6673820"/>
              <a:gd name="connsiteX465" fmla="*/ 628379 w 11748700"/>
              <a:gd name="connsiteY465" fmla="*/ 5893763 h 6673820"/>
              <a:gd name="connsiteX466" fmla="*/ 576375 w 11748700"/>
              <a:gd name="connsiteY466" fmla="*/ 5802756 h 6673820"/>
              <a:gd name="connsiteX467" fmla="*/ 489702 w 11748700"/>
              <a:gd name="connsiteY467" fmla="*/ 5620743 h 6673820"/>
              <a:gd name="connsiteX468" fmla="*/ 476701 w 11748700"/>
              <a:gd name="connsiteY468" fmla="*/ 5551405 h 6673820"/>
              <a:gd name="connsiteX469" fmla="*/ 372693 w 11748700"/>
              <a:gd name="connsiteY469" fmla="*/ 5317388 h 6673820"/>
              <a:gd name="connsiteX470" fmla="*/ 359693 w 11748700"/>
              <a:gd name="connsiteY470" fmla="*/ 5269718 h 6673820"/>
              <a:gd name="connsiteX471" fmla="*/ 329357 w 11748700"/>
              <a:gd name="connsiteY471" fmla="*/ 5183045 h 6673820"/>
              <a:gd name="connsiteX472" fmla="*/ 281687 w 11748700"/>
              <a:gd name="connsiteY472" fmla="*/ 5083371 h 6673820"/>
              <a:gd name="connsiteX473" fmla="*/ 251351 w 11748700"/>
              <a:gd name="connsiteY473" fmla="*/ 5009699 h 6673820"/>
              <a:gd name="connsiteX474" fmla="*/ 238350 w 11748700"/>
              <a:gd name="connsiteY474" fmla="*/ 4970696 h 6673820"/>
              <a:gd name="connsiteX475" fmla="*/ 212348 w 11748700"/>
              <a:gd name="connsiteY475" fmla="*/ 4936027 h 6673820"/>
              <a:gd name="connsiteX476" fmla="*/ 177679 w 11748700"/>
              <a:gd name="connsiteY476" fmla="*/ 4849354 h 6673820"/>
              <a:gd name="connsiteX477" fmla="*/ 125675 w 11748700"/>
              <a:gd name="connsiteY477" fmla="*/ 4745346 h 6673820"/>
              <a:gd name="connsiteX478" fmla="*/ 99674 w 11748700"/>
              <a:gd name="connsiteY478" fmla="*/ 4654339 h 6673820"/>
              <a:gd name="connsiteX479" fmla="*/ 73672 w 11748700"/>
              <a:gd name="connsiteY479" fmla="*/ 4602336 h 6673820"/>
              <a:gd name="connsiteX480" fmla="*/ 69338 w 11748700"/>
              <a:gd name="connsiteY480" fmla="*/ 4580667 h 6673820"/>
              <a:gd name="connsiteX481" fmla="*/ 47670 w 11748700"/>
              <a:gd name="connsiteY481" fmla="*/ 4537331 h 6673820"/>
              <a:gd name="connsiteX482" fmla="*/ 39002 w 11748700"/>
              <a:gd name="connsiteY482" fmla="*/ 4515663 h 6673820"/>
              <a:gd name="connsiteX483" fmla="*/ 34669 w 11748700"/>
              <a:gd name="connsiteY483" fmla="*/ 4493994 h 6673820"/>
              <a:gd name="connsiteX484" fmla="*/ 30335 w 11748700"/>
              <a:gd name="connsiteY484" fmla="*/ 4450658 h 6673820"/>
              <a:gd name="connsiteX485" fmla="*/ 21668 w 11748700"/>
              <a:gd name="connsiteY485" fmla="*/ 4428990 h 6673820"/>
              <a:gd name="connsiteX486" fmla="*/ 13001 w 11748700"/>
              <a:gd name="connsiteY486" fmla="*/ 4359651 h 6673820"/>
              <a:gd name="connsiteX487" fmla="*/ 0 w 11748700"/>
              <a:gd name="connsiteY487" fmla="*/ 4238309 h 6673820"/>
              <a:gd name="connsiteX488" fmla="*/ 4333 w 11748700"/>
              <a:gd name="connsiteY488" fmla="*/ 4025960 h 6673820"/>
              <a:gd name="connsiteX489" fmla="*/ 13001 w 11748700"/>
              <a:gd name="connsiteY489" fmla="*/ 3999958 h 6673820"/>
              <a:gd name="connsiteX490" fmla="*/ 17334 w 11748700"/>
              <a:gd name="connsiteY490" fmla="*/ 3973956 h 6673820"/>
              <a:gd name="connsiteX491" fmla="*/ 26002 w 11748700"/>
              <a:gd name="connsiteY491" fmla="*/ 3930620 h 6673820"/>
              <a:gd name="connsiteX492" fmla="*/ 34669 w 11748700"/>
              <a:gd name="connsiteY492" fmla="*/ 3878616 h 6673820"/>
              <a:gd name="connsiteX493" fmla="*/ 43336 w 11748700"/>
              <a:gd name="connsiteY493" fmla="*/ 3861282 h 6673820"/>
              <a:gd name="connsiteX494" fmla="*/ 47670 w 11748700"/>
              <a:gd name="connsiteY494" fmla="*/ 3843947 h 6673820"/>
              <a:gd name="connsiteX495" fmla="*/ 56337 w 11748700"/>
              <a:gd name="connsiteY495" fmla="*/ 3826612 h 6673820"/>
              <a:gd name="connsiteX496" fmla="*/ 69338 w 11748700"/>
              <a:gd name="connsiteY496" fmla="*/ 3787610 h 6673820"/>
              <a:gd name="connsiteX497" fmla="*/ 78005 w 11748700"/>
              <a:gd name="connsiteY497" fmla="*/ 3770275 h 6673820"/>
              <a:gd name="connsiteX498" fmla="*/ 95340 w 11748700"/>
              <a:gd name="connsiteY498" fmla="*/ 3718271 h 6673820"/>
              <a:gd name="connsiteX499" fmla="*/ 104007 w 11748700"/>
              <a:gd name="connsiteY499" fmla="*/ 3696603 h 6673820"/>
              <a:gd name="connsiteX500" fmla="*/ 151677 w 11748700"/>
              <a:gd name="connsiteY500" fmla="*/ 3657600 h 6673820"/>
              <a:gd name="connsiteX501" fmla="*/ 294688 w 11748700"/>
              <a:gd name="connsiteY501" fmla="*/ 3661934 h 6673820"/>
              <a:gd name="connsiteX502" fmla="*/ 359693 w 11748700"/>
              <a:gd name="connsiteY502" fmla="*/ 3692269 h 6673820"/>
              <a:gd name="connsiteX503" fmla="*/ 377027 w 11748700"/>
              <a:gd name="connsiteY503" fmla="*/ 3709604 h 6673820"/>
              <a:gd name="connsiteX504" fmla="*/ 437698 w 11748700"/>
              <a:gd name="connsiteY504" fmla="*/ 3726938 h 6673820"/>
              <a:gd name="connsiteX505" fmla="*/ 446366 w 11748700"/>
              <a:gd name="connsiteY505" fmla="*/ 3731272 h 6673820"/>
              <a:gd name="connsiteX506" fmla="*/ 437698 w 11748700"/>
              <a:gd name="connsiteY506" fmla="*/ 3765941 h 6673820"/>
              <a:gd name="connsiteX0" fmla="*/ 346692 w 11748700"/>
              <a:gd name="connsiteY0" fmla="*/ 3609930 h 6673820"/>
              <a:gd name="connsiteX1" fmla="*/ 507037 w 11748700"/>
              <a:gd name="connsiteY1" fmla="*/ 3861282 h 6673820"/>
              <a:gd name="connsiteX2" fmla="*/ 615378 w 11748700"/>
              <a:gd name="connsiteY2" fmla="*/ 4008626 h 6673820"/>
              <a:gd name="connsiteX3" fmla="*/ 710718 w 11748700"/>
              <a:gd name="connsiteY3" fmla="*/ 4164637 h 6673820"/>
              <a:gd name="connsiteX4" fmla="*/ 992405 w 11748700"/>
              <a:gd name="connsiteY4" fmla="*/ 4428990 h 6673820"/>
              <a:gd name="connsiteX5" fmla="*/ 1044409 w 11748700"/>
              <a:gd name="connsiteY5" fmla="*/ 4524330 h 6673820"/>
              <a:gd name="connsiteX6" fmla="*/ 1174419 w 11748700"/>
              <a:gd name="connsiteY6" fmla="*/ 4684675 h 6673820"/>
              <a:gd name="connsiteX7" fmla="*/ 1235090 w 11748700"/>
              <a:gd name="connsiteY7" fmla="*/ 4741012 h 6673820"/>
              <a:gd name="connsiteX8" fmla="*/ 1547112 w 11748700"/>
              <a:gd name="connsiteY8" fmla="*/ 4901357 h 6673820"/>
              <a:gd name="connsiteX9" fmla="*/ 1607784 w 11748700"/>
              <a:gd name="connsiteY9" fmla="*/ 4936027 h 6673820"/>
              <a:gd name="connsiteX10" fmla="*/ 1711791 w 11748700"/>
              <a:gd name="connsiteY10" fmla="*/ 4949028 h 6673820"/>
              <a:gd name="connsiteX11" fmla="*/ 1820132 w 11748700"/>
              <a:gd name="connsiteY11" fmla="*/ 4966362 h 6673820"/>
              <a:gd name="connsiteX12" fmla="*/ 2049816 w 11748700"/>
              <a:gd name="connsiteY12" fmla="*/ 4996698 h 6673820"/>
              <a:gd name="connsiteX13" fmla="*/ 2153823 w 11748700"/>
              <a:gd name="connsiteY13" fmla="*/ 5018366 h 6673820"/>
              <a:gd name="connsiteX14" fmla="*/ 2218828 w 11748700"/>
              <a:gd name="connsiteY14" fmla="*/ 5027033 h 6673820"/>
              <a:gd name="connsiteX15" fmla="*/ 2331503 w 11748700"/>
              <a:gd name="connsiteY15" fmla="*/ 5040034 h 6673820"/>
              <a:gd name="connsiteX16" fmla="*/ 2444178 w 11748700"/>
              <a:gd name="connsiteY16" fmla="*/ 5057369 h 6673820"/>
              <a:gd name="connsiteX17" fmla="*/ 2587188 w 11748700"/>
              <a:gd name="connsiteY17" fmla="*/ 5083371 h 6673820"/>
              <a:gd name="connsiteX18" fmla="*/ 2643526 w 11748700"/>
              <a:gd name="connsiteY18" fmla="*/ 5092038 h 6673820"/>
              <a:gd name="connsiteX19" fmla="*/ 2730199 w 11748700"/>
              <a:gd name="connsiteY19" fmla="*/ 5096372 h 6673820"/>
              <a:gd name="connsiteX20" fmla="*/ 2786536 w 11748700"/>
              <a:gd name="connsiteY20" fmla="*/ 5105039 h 6673820"/>
              <a:gd name="connsiteX21" fmla="*/ 2916546 w 11748700"/>
              <a:gd name="connsiteY21" fmla="*/ 5092038 h 6673820"/>
              <a:gd name="connsiteX22" fmla="*/ 2977217 w 11748700"/>
              <a:gd name="connsiteY22" fmla="*/ 5070370 h 6673820"/>
              <a:gd name="connsiteX23" fmla="*/ 3033554 w 11748700"/>
              <a:gd name="connsiteY23" fmla="*/ 5057369 h 6673820"/>
              <a:gd name="connsiteX24" fmla="*/ 3115893 w 11748700"/>
              <a:gd name="connsiteY24" fmla="*/ 5048701 h 6673820"/>
              <a:gd name="connsiteX25" fmla="*/ 3250237 w 11748700"/>
              <a:gd name="connsiteY25" fmla="*/ 5044368 h 6673820"/>
              <a:gd name="connsiteX26" fmla="*/ 3367245 w 11748700"/>
              <a:gd name="connsiteY26" fmla="*/ 5031367 h 6673820"/>
              <a:gd name="connsiteX27" fmla="*/ 3614263 w 11748700"/>
              <a:gd name="connsiteY27" fmla="*/ 5022700 h 6673820"/>
              <a:gd name="connsiteX28" fmla="*/ 3822278 w 11748700"/>
              <a:gd name="connsiteY28" fmla="*/ 5027033 h 6673820"/>
              <a:gd name="connsiteX29" fmla="*/ 3891617 w 11748700"/>
              <a:gd name="connsiteY29" fmla="*/ 5035701 h 6673820"/>
              <a:gd name="connsiteX30" fmla="*/ 4004292 w 11748700"/>
              <a:gd name="connsiteY30" fmla="*/ 5040034 h 6673820"/>
              <a:gd name="connsiteX31" fmla="*/ 4064963 w 11748700"/>
              <a:gd name="connsiteY31" fmla="*/ 5057369 h 6673820"/>
              <a:gd name="connsiteX32" fmla="*/ 4108299 w 11748700"/>
              <a:gd name="connsiteY32" fmla="*/ 5083371 h 6673820"/>
              <a:gd name="connsiteX33" fmla="*/ 4177638 w 11748700"/>
              <a:gd name="connsiteY33" fmla="*/ 5126707 h 6673820"/>
              <a:gd name="connsiteX34" fmla="*/ 4220974 w 11748700"/>
              <a:gd name="connsiteY34" fmla="*/ 5178711 h 6673820"/>
              <a:gd name="connsiteX35" fmla="*/ 4259977 w 11748700"/>
              <a:gd name="connsiteY35" fmla="*/ 5217714 h 6673820"/>
              <a:gd name="connsiteX36" fmla="*/ 4268644 w 11748700"/>
              <a:gd name="connsiteY36" fmla="*/ 5239382 h 6673820"/>
              <a:gd name="connsiteX37" fmla="*/ 4294646 w 11748700"/>
              <a:gd name="connsiteY37" fmla="*/ 5287052 h 6673820"/>
              <a:gd name="connsiteX38" fmla="*/ 4333649 w 11748700"/>
              <a:gd name="connsiteY38" fmla="*/ 5330389 h 6673820"/>
              <a:gd name="connsiteX39" fmla="*/ 4355317 w 11748700"/>
              <a:gd name="connsiteY39" fmla="*/ 5369392 h 6673820"/>
              <a:gd name="connsiteX40" fmla="*/ 4381319 w 11748700"/>
              <a:gd name="connsiteY40" fmla="*/ 5391060 h 6673820"/>
              <a:gd name="connsiteX41" fmla="*/ 4437657 w 11748700"/>
              <a:gd name="connsiteY41" fmla="*/ 5451731 h 6673820"/>
              <a:gd name="connsiteX42" fmla="*/ 4454991 w 11748700"/>
              <a:gd name="connsiteY42" fmla="*/ 5477733 h 6673820"/>
              <a:gd name="connsiteX43" fmla="*/ 4480993 w 11748700"/>
              <a:gd name="connsiteY43" fmla="*/ 5516736 h 6673820"/>
              <a:gd name="connsiteX44" fmla="*/ 4489660 w 11748700"/>
              <a:gd name="connsiteY44" fmla="*/ 5542737 h 6673820"/>
              <a:gd name="connsiteX45" fmla="*/ 4532997 w 11748700"/>
              <a:gd name="connsiteY45" fmla="*/ 5616410 h 6673820"/>
              <a:gd name="connsiteX46" fmla="*/ 4558999 w 11748700"/>
              <a:gd name="connsiteY46" fmla="*/ 5655412 h 6673820"/>
              <a:gd name="connsiteX47" fmla="*/ 4624003 w 11748700"/>
              <a:gd name="connsiteY47" fmla="*/ 5720417 h 6673820"/>
              <a:gd name="connsiteX48" fmla="*/ 4650005 w 11748700"/>
              <a:gd name="connsiteY48" fmla="*/ 5746419 h 6673820"/>
              <a:gd name="connsiteX49" fmla="*/ 4680341 w 11748700"/>
              <a:gd name="connsiteY49" fmla="*/ 5781088 h 6673820"/>
              <a:gd name="connsiteX50" fmla="*/ 4693342 w 11748700"/>
              <a:gd name="connsiteY50" fmla="*/ 5794089 h 6673820"/>
              <a:gd name="connsiteX51" fmla="*/ 4736678 w 11748700"/>
              <a:gd name="connsiteY51" fmla="*/ 5841759 h 6673820"/>
              <a:gd name="connsiteX52" fmla="*/ 4836352 w 11748700"/>
              <a:gd name="connsiteY52" fmla="*/ 5919765 h 6673820"/>
              <a:gd name="connsiteX53" fmla="*/ 4871021 w 11748700"/>
              <a:gd name="connsiteY53" fmla="*/ 5945767 h 6673820"/>
              <a:gd name="connsiteX54" fmla="*/ 4888356 w 11748700"/>
              <a:gd name="connsiteY54" fmla="*/ 5958768 h 6673820"/>
              <a:gd name="connsiteX55" fmla="*/ 4927359 w 11748700"/>
              <a:gd name="connsiteY55" fmla="*/ 5980436 h 6673820"/>
              <a:gd name="connsiteX56" fmla="*/ 4949027 w 11748700"/>
              <a:gd name="connsiteY56" fmla="*/ 5997771 h 6673820"/>
              <a:gd name="connsiteX57" fmla="*/ 4979363 w 11748700"/>
              <a:gd name="connsiteY57" fmla="*/ 6010772 h 6673820"/>
              <a:gd name="connsiteX58" fmla="*/ 5035700 w 11748700"/>
              <a:gd name="connsiteY58" fmla="*/ 6041107 h 6673820"/>
              <a:gd name="connsiteX59" fmla="*/ 5074703 w 11748700"/>
              <a:gd name="connsiteY59" fmla="*/ 6045441 h 6673820"/>
              <a:gd name="connsiteX60" fmla="*/ 5096371 w 11748700"/>
              <a:gd name="connsiteY60" fmla="*/ 6054108 h 6673820"/>
              <a:gd name="connsiteX61" fmla="*/ 5248049 w 11748700"/>
              <a:gd name="connsiteY61" fmla="*/ 6067109 h 6673820"/>
              <a:gd name="connsiteX62" fmla="*/ 5313054 w 11748700"/>
              <a:gd name="connsiteY62" fmla="*/ 6054108 h 6673820"/>
              <a:gd name="connsiteX63" fmla="*/ 5326055 w 11748700"/>
              <a:gd name="connsiteY63" fmla="*/ 6049774 h 6673820"/>
              <a:gd name="connsiteX64" fmla="*/ 5343389 w 11748700"/>
              <a:gd name="connsiteY64" fmla="*/ 6045441 h 6673820"/>
              <a:gd name="connsiteX65" fmla="*/ 5356390 w 11748700"/>
              <a:gd name="connsiteY65" fmla="*/ 6041107 h 6673820"/>
              <a:gd name="connsiteX66" fmla="*/ 5378058 w 11748700"/>
              <a:gd name="connsiteY66" fmla="*/ 6036773 h 6673820"/>
              <a:gd name="connsiteX67" fmla="*/ 5443063 w 11748700"/>
              <a:gd name="connsiteY67" fmla="*/ 6010772 h 6673820"/>
              <a:gd name="connsiteX68" fmla="*/ 5486400 w 11748700"/>
              <a:gd name="connsiteY68" fmla="*/ 6002104 h 6673820"/>
              <a:gd name="connsiteX69" fmla="*/ 5516735 w 11748700"/>
              <a:gd name="connsiteY69" fmla="*/ 5984770 h 6673820"/>
              <a:gd name="connsiteX70" fmla="*/ 5586074 w 11748700"/>
              <a:gd name="connsiteY70" fmla="*/ 5963101 h 6673820"/>
              <a:gd name="connsiteX71" fmla="*/ 5607742 w 11748700"/>
              <a:gd name="connsiteY71" fmla="*/ 5954434 h 6673820"/>
              <a:gd name="connsiteX72" fmla="*/ 5633744 w 11748700"/>
              <a:gd name="connsiteY72" fmla="*/ 5945767 h 6673820"/>
              <a:gd name="connsiteX73" fmla="*/ 5659746 w 11748700"/>
              <a:gd name="connsiteY73" fmla="*/ 5924099 h 6673820"/>
              <a:gd name="connsiteX74" fmla="*/ 5711749 w 11748700"/>
              <a:gd name="connsiteY74" fmla="*/ 5902430 h 6673820"/>
              <a:gd name="connsiteX75" fmla="*/ 5737751 w 11748700"/>
              <a:gd name="connsiteY75" fmla="*/ 5885096 h 6673820"/>
              <a:gd name="connsiteX76" fmla="*/ 5824424 w 11748700"/>
              <a:gd name="connsiteY76" fmla="*/ 5837426 h 6673820"/>
              <a:gd name="connsiteX77" fmla="*/ 5863427 w 11748700"/>
              <a:gd name="connsiteY77" fmla="*/ 5807090 h 6673820"/>
              <a:gd name="connsiteX78" fmla="*/ 5880762 w 11748700"/>
              <a:gd name="connsiteY78" fmla="*/ 5794089 h 6673820"/>
              <a:gd name="connsiteX79" fmla="*/ 5911097 w 11748700"/>
              <a:gd name="connsiteY79" fmla="*/ 5763754 h 6673820"/>
              <a:gd name="connsiteX80" fmla="*/ 5963101 w 11748700"/>
              <a:gd name="connsiteY80" fmla="*/ 5720417 h 6673820"/>
              <a:gd name="connsiteX81" fmla="*/ 5980436 w 11748700"/>
              <a:gd name="connsiteY81" fmla="*/ 5707416 h 6673820"/>
              <a:gd name="connsiteX82" fmla="*/ 5993437 w 11748700"/>
              <a:gd name="connsiteY82" fmla="*/ 5698749 h 6673820"/>
              <a:gd name="connsiteX83" fmla="*/ 6006438 w 11748700"/>
              <a:gd name="connsiteY83" fmla="*/ 5685748 h 6673820"/>
              <a:gd name="connsiteX84" fmla="*/ 6054108 w 11748700"/>
              <a:gd name="connsiteY84" fmla="*/ 5651079 h 6673820"/>
              <a:gd name="connsiteX85" fmla="*/ 6088777 w 11748700"/>
              <a:gd name="connsiteY85" fmla="*/ 5625077 h 6673820"/>
              <a:gd name="connsiteX86" fmla="*/ 6114779 w 11748700"/>
              <a:gd name="connsiteY86" fmla="*/ 5599075 h 6673820"/>
              <a:gd name="connsiteX87" fmla="*/ 6127780 w 11748700"/>
              <a:gd name="connsiteY87" fmla="*/ 5586074 h 6673820"/>
              <a:gd name="connsiteX88" fmla="*/ 6140781 w 11748700"/>
              <a:gd name="connsiteY88" fmla="*/ 5568739 h 6673820"/>
              <a:gd name="connsiteX89" fmla="*/ 6158115 w 11748700"/>
              <a:gd name="connsiteY89" fmla="*/ 5551405 h 6673820"/>
              <a:gd name="connsiteX90" fmla="*/ 6171116 w 11748700"/>
              <a:gd name="connsiteY90" fmla="*/ 5529737 h 6673820"/>
              <a:gd name="connsiteX91" fmla="*/ 6192784 w 11748700"/>
              <a:gd name="connsiteY91" fmla="*/ 5508068 h 6673820"/>
              <a:gd name="connsiteX92" fmla="*/ 6201452 w 11748700"/>
              <a:gd name="connsiteY92" fmla="*/ 5477733 h 6673820"/>
              <a:gd name="connsiteX93" fmla="*/ 6210119 w 11748700"/>
              <a:gd name="connsiteY93" fmla="*/ 5469065 h 6673820"/>
              <a:gd name="connsiteX94" fmla="*/ 6218786 w 11748700"/>
              <a:gd name="connsiteY94" fmla="*/ 5456064 h 6673820"/>
              <a:gd name="connsiteX95" fmla="*/ 6231787 w 11748700"/>
              <a:gd name="connsiteY95" fmla="*/ 5421395 h 6673820"/>
              <a:gd name="connsiteX96" fmla="*/ 6240455 w 11748700"/>
              <a:gd name="connsiteY96" fmla="*/ 5399727 h 6673820"/>
              <a:gd name="connsiteX97" fmla="*/ 6253456 w 11748700"/>
              <a:gd name="connsiteY97" fmla="*/ 5382392 h 6673820"/>
              <a:gd name="connsiteX98" fmla="*/ 6270790 w 11748700"/>
              <a:gd name="connsiteY98" fmla="*/ 5352057 h 6673820"/>
              <a:gd name="connsiteX99" fmla="*/ 6283791 w 11748700"/>
              <a:gd name="connsiteY99" fmla="*/ 5339056 h 6673820"/>
              <a:gd name="connsiteX100" fmla="*/ 6301126 w 11748700"/>
              <a:gd name="connsiteY100" fmla="*/ 5313054 h 6673820"/>
              <a:gd name="connsiteX101" fmla="*/ 6309793 w 11748700"/>
              <a:gd name="connsiteY101" fmla="*/ 5295719 h 6673820"/>
              <a:gd name="connsiteX102" fmla="*/ 6322794 w 11748700"/>
              <a:gd name="connsiteY102" fmla="*/ 5287052 h 6673820"/>
              <a:gd name="connsiteX103" fmla="*/ 6340129 w 11748700"/>
              <a:gd name="connsiteY103" fmla="*/ 5274051 h 6673820"/>
              <a:gd name="connsiteX104" fmla="*/ 6370464 w 11748700"/>
              <a:gd name="connsiteY104" fmla="*/ 5269718 h 6673820"/>
              <a:gd name="connsiteX105" fmla="*/ 6387799 w 11748700"/>
              <a:gd name="connsiteY105" fmla="*/ 5252383 h 6673820"/>
              <a:gd name="connsiteX106" fmla="*/ 6400800 w 11748700"/>
              <a:gd name="connsiteY106" fmla="*/ 5239382 h 6673820"/>
              <a:gd name="connsiteX107" fmla="*/ 6409467 w 11748700"/>
              <a:gd name="connsiteY107" fmla="*/ 5222047 h 6673820"/>
              <a:gd name="connsiteX108" fmla="*/ 6418134 w 11748700"/>
              <a:gd name="connsiteY108" fmla="*/ 5209046 h 6673820"/>
              <a:gd name="connsiteX109" fmla="*/ 6444136 w 11748700"/>
              <a:gd name="connsiteY109" fmla="*/ 5148375 h 6673820"/>
              <a:gd name="connsiteX110" fmla="*/ 6465804 w 11748700"/>
              <a:gd name="connsiteY110" fmla="*/ 5118040 h 6673820"/>
              <a:gd name="connsiteX111" fmla="*/ 6474472 w 11748700"/>
              <a:gd name="connsiteY111" fmla="*/ 5092038 h 6673820"/>
              <a:gd name="connsiteX112" fmla="*/ 6491806 w 11748700"/>
              <a:gd name="connsiteY112" fmla="*/ 5057369 h 6673820"/>
              <a:gd name="connsiteX113" fmla="*/ 6496140 w 11748700"/>
              <a:gd name="connsiteY113" fmla="*/ 5027033 h 6673820"/>
              <a:gd name="connsiteX114" fmla="*/ 6509141 w 11748700"/>
              <a:gd name="connsiteY114" fmla="*/ 4996698 h 6673820"/>
              <a:gd name="connsiteX115" fmla="*/ 6517808 w 11748700"/>
              <a:gd name="connsiteY115" fmla="*/ 4975029 h 6673820"/>
              <a:gd name="connsiteX116" fmla="*/ 6530809 w 11748700"/>
              <a:gd name="connsiteY116" fmla="*/ 4940360 h 6673820"/>
              <a:gd name="connsiteX117" fmla="*/ 6539476 w 11748700"/>
              <a:gd name="connsiteY117" fmla="*/ 4927359 h 6673820"/>
              <a:gd name="connsiteX118" fmla="*/ 6556811 w 11748700"/>
              <a:gd name="connsiteY118" fmla="*/ 4897024 h 6673820"/>
              <a:gd name="connsiteX119" fmla="*/ 6569812 w 11748700"/>
              <a:gd name="connsiteY119" fmla="*/ 4879689 h 6673820"/>
              <a:gd name="connsiteX120" fmla="*/ 6587147 w 11748700"/>
              <a:gd name="connsiteY120" fmla="*/ 4836353 h 6673820"/>
              <a:gd name="connsiteX121" fmla="*/ 6591480 w 11748700"/>
              <a:gd name="connsiteY121" fmla="*/ 4819018 h 6673820"/>
              <a:gd name="connsiteX122" fmla="*/ 6630483 w 11748700"/>
              <a:gd name="connsiteY122" fmla="*/ 4762681 h 6673820"/>
              <a:gd name="connsiteX123" fmla="*/ 6639150 w 11748700"/>
              <a:gd name="connsiteY123" fmla="*/ 4749680 h 6673820"/>
              <a:gd name="connsiteX124" fmla="*/ 6691154 w 11748700"/>
              <a:gd name="connsiteY124" fmla="*/ 4736679 h 6673820"/>
              <a:gd name="connsiteX125" fmla="*/ 6760493 w 11748700"/>
              <a:gd name="connsiteY125" fmla="*/ 4728011 h 6673820"/>
              <a:gd name="connsiteX126" fmla="*/ 6786494 w 11748700"/>
              <a:gd name="connsiteY126" fmla="*/ 4719344 h 6673820"/>
              <a:gd name="connsiteX127" fmla="*/ 6890502 w 11748700"/>
              <a:gd name="connsiteY127" fmla="*/ 4710677 h 6673820"/>
              <a:gd name="connsiteX128" fmla="*/ 6920838 w 11748700"/>
              <a:gd name="connsiteY128" fmla="*/ 4706343 h 6673820"/>
              <a:gd name="connsiteX129" fmla="*/ 7024845 w 11748700"/>
              <a:gd name="connsiteY129" fmla="*/ 4697676 h 6673820"/>
              <a:gd name="connsiteX130" fmla="*/ 7042180 w 11748700"/>
              <a:gd name="connsiteY130" fmla="*/ 4693342 h 6673820"/>
              <a:gd name="connsiteX131" fmla="*/ 7076849 w 11748700"/>
              <a:gd name="connsiteY131" fmla="*/ 4680341 h 6673820"/>
              <a:gd name="connsiteX132" fmla="*/ 7098517 w 11748700"/>
              <a:gd name="connsiteY132" fmla="*/ 4671674 h 6673820"/>
              <a:gd name="connsiteX133" fmla="*/ 7163522 w 11748700"/>
              <a:gd name="connsiteY133" fmla="*/ 4658673 h 6673820"/>
              <a:gd name="connsiteX134" fmla="*/ 7193857 w 11748700"/>
              <a:gd name="connsiteY134" fmla="*/ 4641338 h 6673820"/>
              <a:gd name="connsiteX135" fmla="*/ 7224193 w 11748700"/>
              <a:gd name="connsiteY135" fmla="*/ 4637005 h 6673820"/>
              <a:gd name="connsiteX136" fmla="*/ 7245861 w 11748700"/>
              <a:gd name="connsiteY136" fmla="*/ 4632671 h 6673820"/>
              <a:gd name="connsiteX137" fmla="*/ 7271863 w 11748700"/>
              <a:gd name="connsiteY137" fmla="*/ 4628337 h 6673820"/>
              <a:gd name="connsiteX138" fmla="*/ 7284864 w 11748700"/>
              <a:gd name="connsiteY138" fmla="*/ 4624004 h 6673820"/>
              <a:gd name="connsiteX139" fmla="*/ 7310866 w 11748700"/>
              <a:gd name="connsiteY139" fmla="*/ 4619670 h 6673820"/>
              <a:gd name="connsiteX140" fmla="*/ 7328201 w 11748700"/>
              <a:gd name="connsiteY140" fmla="*/ 4615337 h 6673820"/>
              <a:gd name="connsiteX141" fmla="*/ 7436542 w 11748700"/>
              <a:gd name="connsiteY141" fmla="*/ 4619670 h 6673820"/>
              <a:gd name="connsiteX142" fmla="*/ 7492879 w 11748700"/>
              <a:gd name="connsiteY142" fmla="*/ 4632671 h 6673820"/>
              <a:gd name="connsiteX143" fmla="*/ 7505880 w 11748700"/>
              <a:gd name="connsiteY143" fmla="*/ 4637005 h 6673820"/>
              <a:gd name="connsiteX144" fmla="*/ 7531882 w 11748700"/>
              <a:gd name="connsiteY144" fmla="*/ 4641338 h 6673820"/>
              <a:gd name="connsiteX145" fmla="*/ 7562218 w 11748700"/>
              <a:gd name="connsiteY145" fmla="*/ 4650006 h 6673820"/>
              <a:gd name="connsiteX146" fmla="*/ 7570885 w 11748700"/>
              <a:gd name="connsiteY146" fmla="*/ 4663007 h 6673820"/>
              <a:gd name="connsiteX147" fmla="*/ 7588220 w 11748700"/>
              <a:gd name="connsiteY147" fmla="*/ 4697676 h 6673820"/>
              <a:gd name="connsiteX148" fmla="*/ 7601220 w 11748700"/>
              <a:gd name="connsiteY148" fmla="*/ 4715010 h 6673820"/>
              <a:gd name="connsiteX149" fmla="*/ 7614221 w 11748700"/>
              <a:gd name="connsiteY149" fmla="*/ 4728011 h 6673820"/>
              <a:gd name="connsiteX150" fmla="*/ 7622889 w 11748700"/>
              <a:gd name="connsiteY150" fmla="*/ 4745346 h 6673820"/>
              <a:gd name="connsiteX151" fmla="*/ 7640223 w 11748700"/>
              <a:gd name="connsiteY151" fmla="*/ 4767014 h 6673820"/>
              <a:gd name="connsiteX152" fmla="*/ 7661892 w 11748700"/>
              <a:gd name="connsiteY152" fmla="*/ 4801683 h 6673820"/>
              <a:gd name="connsiteX153" fmla="*/ 7666225 w 11748700"/>
              <a:gd name="connsiteY153" fmla="*/ 4814684 h 6673820"/>
              <a:gd name="connsiteX154" fmla="*/ 7674893 w 11748700"/>
              <a:gd name="connsiteY154" fmla="*/ 4827685 h 6673820"/>
              <a:gd name="connsiteX155" fmla="*/ 7731230 w 11748700"/>
              <a:gd name="connsiteY155" fmla="*/ 4888356 h 6673820"/>
              <a:gd name="connsiteX156" fmla="*/ 7744231 w 11748700"/>
              <a:gd name="connsiteY156" fmla="*/ 4901357 h 6673820"/>
              <a:gd name="connsiteX157" fmla="*/ 7765899 w 11748700"/>
              <a:gd name="connsiteY157" fmla="*/ 4931693 h 6673820"/>
              <a:gd name="connsiteX158" fmla="*/ 7809236 w 11748700"/>
              <a:gd name="connsiteY158" fmla="*/ 4966362 h 6673820"/>
              <a:gd name="connsiteX159" fmla="*/ 7908910 w 11748700"/>
              <a:gd name="connsiteY159" fmla="*/ 4962028 h 6673820"/>
              <a:gd name="connsiteX160" fmla="*/ 7973914 w 11748700"/>
              <a:gd name="connsiteY160" fmla="*/ 4953361 h 6673820"/>
              <a:gd name="connsiteX161" fmla="*/ 7995583 w 11748700"/>
              <a:gd name="connsiteY161" fmla="*/ 4949028 h 6673820"/>
              <a:gd name="connsiteX162" fmla="*/ 8069255 w 11748700"/>
              <a:gd name="connsiteY162" fmla="*/ 4944694 h 6673820"/>
              <a:gd name="connsiteX163" fmla="*/ 8147260 w 11748700"/>
              <a:gd name="connsiteY163" fmla="*/ 4931693 h 6673820"/>
              <a:gd name="connsiteX164" fmla="*/ 8199264 w 11748700"/>
              <a:gd name="connsiteY164" fmla="*/ 4918692 h 6673820"/>
              <a:gd name="connsiteX165" fmla="*/ 8238267 w 11748700"/>
              <a:gd name="connsiteY165" fmla="*/ 4910025 h 6673820"/>
              <a:gd name="connsiteX166" fmla="*/ 8298938 w 11748700"/>
              <a:gd name="connsiteY166" fmla="*/ 4875355 h 6673820"/>
              <a:gd name="connsiteX167" fmla="*/ 8320606 w 11748700"/>
              <a:gd name="connsiteY167" fmla="*/ 4866688 h 6673820"/>
              <a:gd name="connsiteX168" fmla="*/ 8342275 w 11748700"/>
              <a:gd name="connsiteY168" fmla="*/ 4853687 h 6673820"/>
              <a:gd name="connsiteX169" fmla="*/ 8411613 w 11748700"/>
              <a:gd name="connsiteY169" fmla="*/ 4823352 h 6673820"/>
              <a:gd name="connsiteX170" fmla="*/ 8433281 w 11748700"/>
              <a:gd name="connsiteY170" fmla="*/ 4810351 h 6673820"/>
              <a:gd name="connsiteX171" fmla="*/ 8463617 w 11748700"/>
              <a:gd name="connsiteY171" fmla="*/ 4788683 h 6673820"/>
              <a:gd name="connsiteX172" fmla="*/ 8532955 w 11748700"/>
              <a:gd name="connsiteY172" fmla="*/ 4758347 h 6673820"/>
              <a:gd name="connsiteX173" fmla="*/ 8576292 w 11748700"/>
              <a:gd name="connsiteY173" fmla="*/ 4736679 h 6673820"/>
              <a:gd name="connsiteX174" fmla="*/ 8597960 w 11748700"/>
              <a:gd name="connsiteY174" fmla="*/ 4723678 h 6673820"/>
              <a:gd name="connsiteX175" fmla="*/ 8632629 w 11748700"/>
              <a:gd name="connsiteY175" fmla="*/ 4706343 h 6673820"/>
              <a:gd name="connsiteX176" fmla="*/ 8671632 w 11748700"/>
              <a:gd name="connsiteY176" fmla="*/ 4680341 h 6673820"/>
              <a:gd name="connsiteX177" fmla="*/ 8727969 w 11748700"/>
              <a:gd name="connsiteY177" fmla="*/ 4641338 h 6673820"/>
              <a:gd name="connsiteX178" fmla="*/ 8758305 w 11748700"/>
              <a:gd name="connsiteY178" fmla="*/ 4615337 h 6673820"/>
              <a:gd name="connsiteX179" fmla="*/ 8827643 w 11748700"/>
              <a:gd name="connsiteY179" fmla="*/ 4567666 h 6673820"/>
              <a:gd name="connsiteX180" fmla="*/ 8914316 w 11748700"/>
              <a:gd name="connsiteY180" fmla="*/ 4515663 h 6673820"/>
              <a:gd name="connsiteX181" fmla="*/ 8940318 w 11748700"/>
              <a:gd name="connsiteY181" fmla="*/ 4493994 h 6673820"/>
              <a:gd name="connsiteX182" fmla="*/ 8961986 w 11748700"/>
              <a:gd name="connsiteY182" fmla="*/ 4472326 h 6673820"/>
              <a:gd name="connsiteX183" fmla="*/ 9000989 w 11748700"/>
              <a:gd name="connsiteY183" fmla="*/ 4437657 h 6673820"/>
              <a:gd name="connsiteX184" fmla="*/ 9022657 w 11748700"/>
              <a:gd name="connsiteY184" fmla="*/ 4415989 h 6673820"/>
              <a:gd name="connsiteX185" fmla="*/ 9052993 w 11748700"/>
              <a:gd name="connsiteY185" fmla="*/ 4389987 h 6673820"/>
              <a:gd name="connsiteX186" fmla="*/ 9109330 w 11748700"/>
              <a:gd name="connsiteY186" fmla="*/ 4329316 h 6673820"/>
              <a:gd name="connsiteX187" fmla="*/ 9165668 w 11748700"/>
              <a:gd name="connsiteY187" fmla="*/ 4290313 h 6673820"/>
              <a:gd name="connsiteX188" fmla="*/ 9191670 w 11748700"/>
              <a:gd name="connsiteY188" fmla="*/ 4268645 h 6673820"/>
              <a:gd name="connsiteX189" fmla="*/ 9248007 w 11748700"/>
              <a:gd name="connsiteY189" fmla="*/ 4238309 h 6673820"/>
              <a:gd name="connsiteX190" fmla="*/ 9339014 w 11748700"/>
              <a:gd name="connsiteY190" fmla="*/ 4155970 h 6673820"/>
              <a:gd name="connsiteX191" fmla="*/ 9430020 w 11748700"/>
              <a:gd name="connsiteY191" fmla="*/ 4025960 h 6673820"/>
              <a:gd name="connsiteX192" fmla="*/ 9495025 w 11748700"/>
              <a:gd name="connsiteY192" fmla="*/ 3900284 h 6673820"/>
              <a:gd name="connsiteX193" fmla="*/ 9568697 w 11748700"/>
              <a:gd name="connsiteY193" fmla="*/ 3796277 h 6673820"/>
              <a:gd name="connsiteX194" fmla="*/ 9612034 w 11748700"/>
              <a:gd name="connsiteY194" fmla="*/ 3713937 h 6673820"/>
              <a:gd name="connsiteX195" fmla="*/ 9655370 w 11748700"/>
              <a:gd name="connsiteY195" fmla="*/ 3644599 h 6673820"/>
              <a:gd name="connsiteX196" fmla="*/ 9651037 w 11748700"/>
              <a:gd name="connsiteY196" fmla="*/ 3475587 h 6673820"/>
              <a:gd name="connsiteX197" fmla="*/ 9612034 w 11748700"/>
              <a:gd name="connsiteY197" fmla="*/ 3410582 h 6673820"/>
              <a:gd name="connsiteX198" fmla="*/ 9473357 w 11748700"/>
              <a:gd name="connsiteY198" fmla="*/ 3237236 h 6673820"/>
              <a:gd name="connsiteX199" fmla="*/ 9399685 w 11748700"/>
              <a:gd name="connsiteY199" fmla="*/ 3176565 h 6673820"/>
              <a:gd name="connsiteX200" fmla="*/ 9347681 w 11748700"/>
              <a:gd name="connsiteY200" fmla="*/ 3128895 h 6673820"/>
              <a:gd name="connsiteX201" fmla="*/ 9217672 w 11748700"/>
              <a:gd name="connsiteY201" fmla="*/ 3042222 h 6673820"/>
              <a:gd name="connsiteX202" fmla="*/ 9083329 w 11748700"/>
              <a:gd name="connsiteY202" fmla="*/ 2968550 h 6673820"/>
              <a:gd name="connsiteX203" fmla="*/ 8983655 w 11748700"/>
              <a:gd name="connsiteY203" fmla="*/ 2933881 h 6673820"/>
              <a:gd name="connsiteX204" fmla="*/ 8831977 w 11748700"/>
              <a:gd name="connsiteY204" fmla="*/ 2873210 h 6673820"/>
              <a:gd name="connsiteX205" fmla="*/ 8680299 w 11748700"/>
              <a:gd name="connsiteY205" fmla="*/ 2803871 h 6673820"/>
              <a:gd name="connsiteX206" fmla="*/ 8567624 w 11748700"/>
              <a:gd name="connsiteY206" fmla="*/ 2773536 h 6673820"/>
              <a:gd name="connsiteX207" fmla="*/ 8446282 w 11748700"/>
              <a:gd name="connsiteY207" fmla="*/ 2730199 h 6673820"/>
              <a:gd name="connsiteX208" fmla="*/ 8242601 w 11748700"/>
              <a:gd name="connsiteY208" fmla="*/ 2673862 h 6673820"/>
              <a:gd name="connsiteX209" fmla="*/ 7917577 w 11748700"/>
              <a:gd name="connsiteY209" fmla="*/ 2561187 h 6673820"/>
              <a:gd name="connsiteX210" fmla="*/ 7683560 w 11748700"/>
              <a:gd name="connsiteY210" fmla="*/ 2496182 h 6673820"/>
              <a:gd name="connsiteX211" fmla="*/ 7302199 w 11748700"/>
              <a:gd name="connsiteY211" fmla="*/ 2379173 h 6673820"/>
              <a:gd name="connsiteX212" fmla="*/ 6920838 w 11748700"/>
              <a:gd name="connsiteY212" fmla="*/ 2322836 h 6673820"/>
              <a:gd name="connsiteX213" fmla="*/ 6799495 w 11748700"/>
              <a:gd name="connsiteY213" fmla="*/ 2288167 h 6673820"/>
              <a:gd name="connsiteX214" fmla="*/ 6730157 w 11748700"/>
              <a:gd name="connsiteY214" fmla="*/ 2279500 h 6673820"/>
              <a:gd name="connsiteX215" fmla="*/ 6630483 w 11748700"/>
              <a:gd name="connsiteY215" fmla="*/ 2262165 h 6673820"/>
              <a:gd name="connsiteX216" fmla="*/ 6582813 w 11748700"/>
              <a:gd name="connsiteY216" fmla="*/ 2249164 h 6673820"/>
              <a:gd name="connsiteX217" fmla="*/ 6478805 w 11748700"/>
              <a:gd name="connsiteY217" fmla="*/ 2240497 h 6673820"/>
              <a:gd name="connsiteX218" fmla="*/ 5997770 w 11748700"/>
              <a:gd name="connsiteY218" fmla="*/ 2227496 h 6673820"/>
              <a:gd name="connsiteX219" fmla="*/ 5183044 w 11748700"/>
              <a:gd name="connsiteY219" fmla="*/ 2223162 h 6673820"/>
              <a:gd name="connsiteX220" fmla="*/ 4593668 w 11748700"/>
              <a:gd name="connsiteY220" fmla="*/ 2201494 h 6673820"/>
              <a:gd name="connsiteX221" fmla="*/ 4467992 w 11748700"/>
              <a:gd name="connsiteY221" fmla="*/ 2188493 h 6673820"/>
              <a:gd name="connsiteX222" fmla="*/ 4277311 w 11748700"/>
              <a:gd name="connsiteY222" fmla="*/ 2171158 h 6673820"/>
              <a:gd name="connsiteX223" fmla="*/ 4207973 w 11748700"/>
              <a:gd name="connsiteY223" fmla="*/ 2162491 h 6673820"/>
              <a:gd name="connsiteX224" fmla="*/ 4168970 w 11748700"/>
              <a:gd name="connsiteY224" fmla="*/ 2153824 h 6673820"/>
              <a:gd name="connsiteX225" fmla="*/ 3722604 w 11748700"/>
              <a:gd name="connsiteY225" fmla="*/ 2145156 h 6673820"/>
              <a:gd name="connsiteX226" fmla="*/ 3627264 w 11748700"/>
              <a:gd name="connsiteY226" fmla="*/ 2136489 h 6673820"/>
              <a:gd name="connsiteX227" fmla="*/ 3592595 w 11748700"/>
              <a:gd name="connsiteY227" fmla="*/ 2123488 h 6673820"/>
              <a:gd name="connsiteX228" fmla="*/ 3471253 w 11748700"/>
              <a:gd name="connsiteY228" fmla="*/ 2101820 h 6673820"/>
              <a:gd name="connsiteX229" fmla="*/ 3349911 w 11748700"/>
              <a:gd name="connsiteY229" fmla="*/ 2054150 h 6673820"/>
              <a:gd name="connsiteX230" fmla="*/ 3228568 w 11748700"/>
              <a:gd name="connsiteY230" fmla="*/ 2006480 h 6673820"/>
              <a:gd name="connsiteX231" fmla="*/ 3206900 w 11748700"/>
              <a:gd name="connsiteY231" fmla="*/ 1989145 h 6673820"/>
              <a:gd name="connsiteX232" fmla="*/ 3163564 w 11748700"/>
              <a:gd name="connsiteY232" fmla="*/ 1967477 h 6673820"/>
              <a:gd name="connsiteX233" fmla="*/ 3124561 w 11748700"/>
              <a:gd name="connsiteY233" fmla="*/ 1932808 h 6673820"/>
              <a:gd name="connsiteX234" fmla="*/ 3094225 w 11748700"/>
              <a:gd name="connsiteY234" fmla="*/ 1911139 h 6673820"/>
              <a:gd name="connsiteX235" fmla="*/ 3020553 w 11748700"/>
              <a:gd name="connsiteY235" fmla="*/ 1850468 h 6673820"/>
              <a:gd name="connsiteX236" fmla="*/ 2994551 w 11748700"/>
              <a:gd name="connsiteY236" fmla="*/ 1828800 h 6673820"/>
              <a:gd name="connsiteX237" fmla="*/ 2977217 w 11748700"/>
              <a:gd name="connsiteY237" fmla="*/ 1807132 h 6673820"/>
              <a:gd name="connsiteX238" fmla="*/ 2964216 w 11748700"/>
              <a:gd name="connsiteY238" fmla="*/ 1794131 h 6673820"/>
              <a:gd name="connsiteX239" fmla="*/ 2951215 w 11748700"/>
              <a:gd name="connsiteY239" fmla="*/ 1768129 h 6673820"/>
              <a:gd name="connsiteX240" fmla="*/ 2933880 w 11748700"/>
              <a:gd name="connsiteY240" fmla="*/ 1746461 h 6673820"/>
              <a:gd name="connsiteX241" fmla="*/ 2916546 w 11748700"/>
              <a:gd name="connsiteY241" fmla="*/ 1720459 h 6673820"/>
              <a:gd name="connsiteX242" fmla="*/ 2899211 w 11748700"/>
              <a:gd name="connsiteY242" fmla="*/ 1703124 h 6673820"/>
              <a:gd name="connsiteX243" fmla="*/ 2890544 w 11748700"/>
              <a:gd name="connsiteY243" fmla="*/ 1690123 h 6673820"/>
              <a:gd name="connsiteX244" fmla="*/ 2829873 w 11748700"/>
              <a:gd name="connsiteY244" fmla="*/ 1607784 h 6673820"/>
              <a:gd name="connsiteX245" fmla="*/ 2816872 w 11748700"/>
              <a:gd name="connsiteY245" fmla="*/ 1577448 h 6673820"/>
              <a:gd name="connsiteX246" fmla="*/ 2812538 w 11748700"/>
              <a:gd name="connsiteY246" fmla="*/ 1542779 h 6673820"/>
              <a:gd name="connsiteX247" fmla="*/ 2808204 w 11748700"/>
              <a:gd name="connsiteY247" fmla="*/ 1430104 h 6673820"/>
              <a:gd name="connsiteX248" fmla="*/ 2799537 w 11748700"/>
              <a:gd name="connsiteY248" fmla="*/ 1391101 h 6673820"/>
              <a:gd name="connsiteX249" fmla="*/ 2795203 w 11748700"/>
              <a:gd name="connsiteY249" fmla="*/ 1343431 h 6673820"/>
              <a:gd name="connsiteX250" fmla="*/ 2786536 w 11748700"/>
              <a:gd name="connsiteY250" fmla="*/ 1300095 h 6673820"/>
              <a:gd name="connsiteX251" fmla="*/ 2773535 w 11748700"/>
              <a:gd name="connsiteY251" fmla="*/ 1152751 h 6673820"/>
              <a:gd name="connsiteX252" fmla="*/ 2769202 w 11748700"/>
              <a:gd name="connsiteY252" fmla="*/ 1135416 h 6673820"/>
              <a:gd name="connsiteX253" fmla="*/ 2777869 w 11748700"/>
              <a:gd name="connsiteY253" fmla="*/ 996739 h 6673820"/>
              <a:gd name="connsiteX254" fmla="*/ 2786536 w 11748700"/>
              <a:gd name="connsiteY254" fmla="*/ 966404 h 6673820"/>
              <a:gd name="connsiteX255" fmla="*/ 2812538 w 11748700"/>
              <a:gd name="connsiteY255" fmla="*/ 905733 h 6673820"/>
              <a:gd name="connsiteX256" fmla="*/ 2847207 w 11748700"/>
              <a:gd name="connsiteY256" fmla="*/ 862396 h 6673820"/>
              <a:gd name="connsiteX257" fmla="*/ 2864542 w 11748700"/>
              <a:gd name="connsiteY257" fmla="*/ 840728 h 6673820"/>
              <a:gd name="connsiteX258" fmla="*/ 2881876 w 11748700"/>
              <a:gd name="connsiteY258" fmla="*/ 827727 h 6673820"/>
              <a:gd name="connsiteX259" fmla="*/ 2894877 w 11748700"/>
              <a:gd name="connsiteY259" fmla="*/ 819060 h 6673820"/>
              <a:gd name="connsiteX260" fmla="*/ 2912212 w 11748700"/>
              <a:gd name="connsiteY260" fmla="*/ 801725 h 6673820"/>
              <a:gd name="connsiteX261" fmla="*/ 3003219 w 11748700"/>
              <a:gd name="connsiteY261" fmla="*/ 775723 h 6673820"/>
              <a:gd name="connsiteX262" fmla="*/ 3115893 w 11748700"/>
              <a:gd name="connsiteY262" fmla="*/ 749721 h 6673820"/>
              <a:gd name="connsiteX263" fmla="*/ 3137562 w 11748700"/>
              <a:gd name="connsiteY263" fmla="*/ 741054 h 6673820"/>
              <a:gd name="connsiteX264" fmla="*/ 3163564 w 11748700"/>
              <a:gd name="connsiteY264" fmla="*/ 732387 h 6673820"/>
              <a:gd name="connsiteX265" fmla="*/ 3219901 w 11748700"/>
              <a:gd name="connsiteY265" fmla="*/ 702051 h 6673820"/>
              <a:gd name="connsiteX266" fmla="*/ 3237236 w 11748700"/>
              <a:gd name="connsiteY266" fmla="*/ 689050 h 6673820"/>
              <a:gd name="connsiteX267" fmla="*/ 3293573 w 11748700"/>
              <a:gd name="connsiteY267" fmla="*/ 663048 h 6673820"/>
              <a:gd name="connsiteX268" fmla="*/ 3323909 w 11748700"/>
              <a:gd name="connsiteY268" fmla="*/ 650047 h 6673820"/>
              <a:gd name="connsiteX269" fmla="*/ 3362911 w 11748700"/>
              <a:gd name="connsiteY269" fmla="*/ 641380 h 6673820"/>
              <a:gd name="connsiteX270" fmla="*/ 3488587 w 11748700"/>
              <a:gd name="connsiteY270" fmla="*/ 619712 h 6673820"/>
              <a:gd name="connsiteX271" fmla="*/ 3644599 w 11748700"/>
              <a:gd name="connsiteY271" fmla="*/ 598044 h 6673820"/>
              <a:gd name="connsiteX272" fmla="*/ 3731272 w 11748700"/>
              <a:gd name="connsiteY272" fmla="*/ 589376 h 6673820"/>
              <a:gd name="connsiteX273" fmla="*/ 3809277 w 11748700"/>
              <a:gd name="connsiteY273" fmla="*/ 576375 h 6673820"/>
              <a:gd name="connsiteX274" fmla="*/ 3891617 w 11748700"/>
              <a:gd name="connsiteY274" fmla="*/ 567708 h 6673820"/>
              <a:gd name="connsiteX275" fmla="*/ 4359651 w 11748700"/>
              <a:gd name="connsiteY275" fmla="*/ 533039 h 6673820"/>
              <a:gd name="connsiteX276" fmla="*/ 4428989 w 11748700"/>
              <a:gd name="connsiteY276" fmla="*/ 520038 h 6673820"/>
              <a:gd name="connsiteX277" fmla="*/ 4554665 w 11748700"/>
              <a:gd name="connsiteY277" fmla="*/ 507037 h 6673820"/>
              <a:gd name="connsiteX278" fmla="*/ 4654339 w 11748700"/>
              <a:gd name="connsiteY278" fmla="*/ 485369 h 6673820"/>
              <a:gd name="connsiteX279" fmla="*/ 4758347 w 11748700"/>
              <a:gd name="connsiteY279" fmla="*/ 437699 h 6673820"/>
              <a:gd name="connsiteX280" fmla="*/ 4888356 w 11748700"/>
              <a:gd name="connsiteY280" fmla="*/ 416030 h 6673820"/>
              <a:gd name="connsiteX281" fmla="*/ 5105039 w 11748700"/>
              <a:gd name="connsiteY281" fmla="*/ 364027 h 6673820"/>
              <a:gd name="connsiteX282" fmla="*/ 5209046 w 11748700"/>
              <a:gd name="connsiteY282" fmla="*/ 351026 h 6673820"/>
              <a:gd name="connsiteX283" fmla="*/ 5386726 w 11748700"/>
              <a:gd name="connsiteY283" fmla="*/ 329357 h 6673820"/>
              <a:gd name="connsiteX284" fmla="*/ 5560072 w 11748700"/>
              <a:gd name="connsiteY284" fmla="*/ 320690 h 6673820"/>
              <a:gd name="connsiteX285" fmla="*/ 5742085 w 11748700"/>
              <a:gd name="connsiteY285" fmla="*/ 312023 h 6673820"/>
              <a:gd name="connsiteX286" fmla="*/ 5958767 w 11748700"/>
              <a:gd name="connsiteY286" fmla="*/ 307689 h 6673820"/>
              <a:gd name="connsiteX287" fmla="*/ 6114779 w 11748700"/>
              <a:gd name="connsiteY287" fmla="*/ 303355 h 6673820"/>
              <a:gd name="connsiteX288" fmla="*/ 6270790 w 11748700"/>
              <a:gd name="connsiteY288" fmla="*/ 281687 h 6673820"/>
              <a:gd name="connsiteX289" fmla="*/ 6392132 w 11748700"/>
              <a:gd name="connsiteY289" fmla="*/ 268686 h 6673820"/>
              <a:gd name="connsiteX290" fmla="*/ 6695488 w 11748700"/>
              <a:gd name="connsiteY290" fmla="*/ 260019 h 6673820"/>
              <a:gd name="connsiteX291" fmla="*/ 6764826 w 11748700"/>
              <a:gd name="connsiteY291" fmla="*/ 251352 h 6673820"/>
              <a:gd name="connsiteX292" fmla="*/ 6907837 w 11748700"/>
              <a:gd name="connsiteY292" fmla="*/ 238351 h 6673820"/>
              <a:gd name="connsiteX293" fmla="*/ 6959840 w 11748700"/>
              <a:gd name="connsiteY293" fmla="*/ 229683 h 6673820"/>
              <a:gd name="connsiteX294" fmla="*/ 6998843 w 11748700"/>
              <a:gd name="connsiteY294" fmla="*/ 212349 h 6673820"/>
              <a:gd name="connsiteX295" fmla="*/ 7115852 w 11748700"/>
              <a:gd name="connsiteY295" fmla="*/ 199348 h 6673820"/>
              <a:gd name="connsiteX296" fmla="*/ 7159188 w 11748700"/>
              <a:gd name="connsiteY296" fmla="*/ 186347 h 6673820"/>
              <a:gd name="connsiteX297" fmla="*/ 7189524 w 11748700"/>
              <a:gd name="connsiteY297" fmla="*/ 182013 h 6673820"/>
              <a:gd name="connsiteX298" fmla="*/ 7380204 w 11748700"/>
              <a:gd name="connsiteY298" fmla="*/ 173346 h 6673820"/>
              <a:gd name="connsiteX299" fmla="*/ 7440875 w 11748700"/>
              <a:gd name="connsiteY299" fmla="*/ 164679 h 6673820"/>
              <a:gd name="connsiteX300" fmla="*/ 7466877 w 11748700"/>
              <a:gd name="connsiteY300" fmla="*/ 156011 h 6673820"/>
              <a:gd name="connsiteX301" fmla="*/ 7514548 w 11748700"/>
              <a:gd name="connsiteY301" fmla="*/ 143010 h 6673820"/>
              <a:gd name="connsiteX302" fmla="*/ 7527548 w 11748700"/>
              <a:gd name="connsiteY302" fmla="*/ 134343 h 6673820"/>
              <a:gd name="connsiteX303" fmla="*/ 7570885 w 11748700"/>
              <a:gd name="connsiteY303" fmla="*/ 121342 h 6673820"/>
              <a:gd name="connsiteX304" fmla="*/ 7609888 w 11748700"/>
              <a:gd name="connsiteY304" fmla="*/ 104008 h 6673820"/>
              <a:gd name="connsiteX305" fmla="*/ 7726896 w 11748700"/>
              <a:gd name="connsiteY305" fmla="*/ 82339 h 6673820"/>
              <a:gd name="connsiteX306" fmla="*/ 7752898 w 11748700"/>
              <a:gd name="connsiteY306" fmla="*/ 78006 h 6673820"/>
              <a:gd name="connsiteX307" fmla="*/ 7787567 w 11748700"/>
              <a:gd name="connsiteY307" fmla="*/ 73672 h 6673820"/>
              <a:gd name="connsiteX308" fmla="*/ 7804902 w 11748700"/>
              <a:gd name="connsiteY308" fmla="*/ 69338 h 6673820"/>
              <a:gd name="connsiteX309" fmla="*/ 7913243 w 11748700"/>
              <a:gd name="connsiteY309" fmla="*/ 65005 h 6673820"/>
              <a:gd name="connsiteX310" fmla="*/ 8021584 w 11748700"/>
              <a:gd name="connsiteY310" fmla="*/ 47670 h 6673820"/>
              <a:gd name="connsiteX311" fmla="*/ 8064921 w 11748700"/>
              <a:gd name="connsiteY311" fmla="*/ 34669 h 6673820"/>
              <a:gd name="connsiteX312" fmla="*/ 8099590 w 11748700"/>
              <a:gd name="connsiteY312" fmla="*/ 21668 h 6673820"/>
              <a:gd name="connsiteX313" fmla="*/ 8121258 w 11748700"/>
              <a:gd name="connsiteY313" fmla="*/ 13001 h 6673820"/>
              <a:gd name="connsiteX314" fmla="*/ 8134259 w 11748700"/>
              <a:gd name="connsiteY314" fmla="*/ 8667 h 6673820"/>
              <a:gd name="connsiteX315" fmla="*/ 8155928 w 11748700"/>
              <a:gd name="connsiteY315" fmla="*/ 0 h 6673820"/>
              <a:gd name="connsiteX316" fmla="*/ 8216599 w 11748700"/>
              <a:gd name="connsiteY316" fmla="*/ 4334 h 6673820"/>
              <a:gd name="connsiteX317" fmla="*/ 8238267 w 11748700"/>
              <a:gd name="connsiteY317" fmla="*/ 13001 h 6673820"/>
              <a:gd name="connsiteX318" fmla="*/ 8272936 w 11748700"/>
              <a:gd name="connsiteY318" fmla="*/ 17335 h 6673820"/>
              <a:gd name="connsiteX319" fmla="*/ 8303272 w 11748700"/>
              <a:gd name="connsiteY319" fmla="*/ 30336 h 6673820"/>
              <a:gd name="connsiteX320" fmla="*/ 8337941 w 11748700"/>
              <a:gd name="connsiteY320" fmla="*/ 34669 h 6673820"/>
              <a:gd name="connsiteX321" fmla="*/ 8476618 w 11748700"/>
              <a:gd name="connsiteY321" fmla="*/ 43337 h 6673820"/>
              <a:gd name="connsiteX322" fmla="*/ 8576292 w 11748700"/>
              <a:gd name="connsiteY322" fmla="*/ 47670 h 6673820"/>
              <a:gd name="connsiteX323" fmla="*/ 8671632 w 11748700"/>
              <a:gd name="connsiteY323" fmla="*/ 69338 h 6673820"/>
              <a:gd name="connsiteX324" fmla="*/ 8762639 w 11748700"/>
              <a:gd name="connsiteY324" fmla="*/ 78006 h 6673820"/>
              <a:gd name="connsiteX325" fmla="*/ 8892648 w 11748700"/>
              <a:gd name="connsiteY325" fmla="*/ 104008 h 6673820"/>
              <a:gd name="connsiteX326" fmla="*/ 8948985 w 11748700"/>
              <a:gd name="connsiteY326" fmla="*/ 117009 h 6673820"/>
              <a:gd name="connsiteX327" fmla="*/ 9187336 w 11748700"/>
              <a:gd name="connsiteY327" fmla="*/ 156011 h 6673820"/>
              <a:gd name="connsiteX328" fmla="*/ 9282676 w 11748700"/>
              <a:gd name="connsiteY328" fmla="*/ 173346 h 6673820"/>
              <a:gd name="connsiteX329" fmla="*/ 9404019 w 11748700"/>
              <a:gd name="connsiteY329" fmla="*/ 186347 h 6673820"/>
              <a:gd name="connsiteX330" fmla="*/ 9464690 w 11748700"/>
              <a:gd name="connsiteY330" fmla="*/ 195014 h 6673820"/>
              <a:gd name="connsiteX331" fmla="*/ 9698707 w 11748700"/>
              <a:gd name="connsiteY331" fmla="*/ 216683 h 6673820"/>
              <a:gd name="connsiteX332" fmla="*/ 9785380 w 11748700"/>
              <a:gd name="connsiteY332" fmla="*/ 229683 h 6673820"/>
              <a:gd name="connsiteX333" fmla="*/ 9885054 w 11748700"/>
              <a:gd name="connsiteY333" fmla="*/ 251352 h 6673820"/>
              <a:gd name="connsiteX334" fmla="*/ 9958726 w 11748700"/>
              <a:gd name="connsiteY334" fmla="*/ 255685 h 6673820"/>
              <a:gd name="connsiteX335" fmla="*/ 10114737 w 11748700"/>
              <a:gd name="connsiteY335" fmla="*/ 260019 h 6673820"/>
              <a:gd name="connsiteX336" fmla="*/ 10205744 w 11748700"/>
              <a:gd name="connsiteY336" fmla="*/ 273020 h 6673820"/>
              <a:gd name="connsiteX337" fmla="*/ 10357421 w 11748700"/>
              <a:gd name="connsiteY337" fmla="*/ 281687 h 6673820"/>
              <a:gd name="connsiteX338" fmla="*/ 10405092 w 11748700"/>
              <a:gd name="connsiteY338" fmla="*/ 286021 h 6673820"/>
              <a:gd name="connsiteX339" fmla="*/ 10452762 w 11748700"/>
              <a:gd name="connsiteY339" fmla="*/ 299022 h 6673820"/>
              <a:gd name="connsiteX340" fmla="*/ 10483097 w 11748700"/>
              <a:gd name="connsiteY340" fmla="*/ 303355 h 6673820"/>
              <a:gd name="connsiteX341" fmla="*/ 10552436 w 11748700"/>
              <a:gd name="connsiteY341" fmla="*/ 312023 h 6673820"/>
              <a:gd name="connsiteX342" fmla="*/ 10634775 w 11748700"/>
              <a:gd name="connsiteY342" fmla="*/ 333691 h 6673820"/>
              <a:gd name="connsiteX343" fmla="*/ 10717114 w 11748700"/>
              <a:gd name="connsiteY343" fmla="*/ 342358 h 6673820"/>
              <a:gd name="connsiteX344" fmla="*/ 10773452 w 11748700"/>
              <a:gd name="connsiteY344" fmla="*/ 364027 h 6673820"/>
              <a:gd name="connsiteX345" fmla="*/ 10842790 w 11748700"/>
              <a:gd name="connsiteY345" fmla="*/ 385695 h 6673820"/>
              <a:gd name="connsiteX346" fmla="*/ 10903461 w 11748700"/>
              <a:gd name="connsiteY346" fmla="*/ 390028 h 6673820"/>
              <a:gd name="connsiteX347" fmla="*/ 10981467 w 11748700"/>
              <a:gd name="connsiteY347" fmla="*/ 424698 h 6673820"/>
              <a:gd name="connsiteX348" fmla="*/ 11050805 w 11748700"/>
              <a:gd name="connsiteY348" fmla="*/ 442032 h 6673820"/>
              <a:gd name="connsiteX349" fmla="*/ 11133145 w 11748700"/>
              <a:gd name="connsiteY349" fmla="*/ 476701 h 6673820"/>
              <a:gd name="connsiteX350" fmla="*/ 11154813 w 11748700"/>
              <a:gd name="connsiteY350" fmla="*/ 485369 h 6673820"/>
              <a:gd name="connsiteX351" fmla="*/ 11232819 w 11748700"/>
              <a:gd name="connsiteY351" fmla="*/ 533039 h 6673820"/>
              <a:gd name="connsiteX352" fmla="*/ 11258820 w 11748700"/>
              <a:gd name="connsiteY352" fmla="*/ 554707 h 6673820"/>
              <a:gd name="connsiteX353" fmla="*/ 11328159 w 11748700"/>
              <a:gd name="connsiteY353" fmla="*/ 645714 h 6673820"/>
              <a:gd name="connsiteX354" fmla="*/ 11371495 w 11748700"/>
              <a:gd name="connsiteY354" fmla="*/ 754055 h 6673820"/>
              <a:gd name="connsiteX355" fmla="*/ 11397497 w 11748700"/>
              <a:gd name="connsiteY355" fmla="*/ 806059 h 6673820"/>
              <a:gd name="connsiteX356" fmla="*/ 11427833 w 11748700"/>
              <a:gd name="connsiteY356" fmla="*/ 931735 h 6673820"/>
              <a:gd name="connsiteX357" fmla="*/ 11458168 w 11748700"/>
              <a:gd name="connsiteY357" fmla="*/ 1014074 h 6673820"/>
              <a:gd name="connsiteX358" fmla="*/ 11462502 w 11748700"/>
              <a:gd name="connsiteY358" fmla="*/ 1087746 h 6673820"/>
              <a:gd name="connsiteX359" fmla="*/ 11475503 w 11748700"/>
              <a:gd name="connsiteY359" fmla="*/ 1126749 h 6673820"/>
              <a:gd name="connsiteX360" fmla="*/ 11488504 w 11748700"/>
              <a:gd name="connsiteY360" fmla="*/ 1330430 h 6673820"/>
              <a:gd name="connsiteX361" fmla="*/ 11523173 w 11748700"/>
              <a:gd name="connsiteY361" fmla="*/ 1677122 h 6673820"/>
              <a:gd name="connsiteX362" fmla="*/ 11518839 w 11748700"/>
              <a:gd name="connsiteY362" fmla="*/ 1954476 h 6673820"/>
              <a:gd name="connsiteX363" fmla="*/ 11510172 w 11748700"/>
              <a:gd name="connsiteY363" fmla="*/ 2084485 h 6673820"/>
              <a:gd name="connsiteX364" fmla="*/ 11518839 w 11748700"/>
              <a:gd name="connsiteY364" fmla="*/ 2283833 h 6673820"/>
              <a:gd name="connsiteX365" fmla="*/ 11583844 w 11748700"/>
              <a:gd name="connsiteY365" fmla="*/ 2379173 h 6673820"/>
              <a:gd name="connsiteX366" fmla="*/ 11605512 w 11748700"/>
              <a:gd name="connsiteY366" fmla="*/ 2439845 h 6673820"/>
              <a:gd name="connsiteX367" fmla="*/ 11609846 w 11748700"/>
              <a:gd name="connsiteY367" fmla="*/ 2487515 h 6673820"/>
              <a:gd name="connsiteX368" fmla="*/ 11622847 w 11748700"/>
              <a:gd name="connsiteY368" fmla="*/ 2556853 h 6673820"/>
              <a:gd name="connsiteX369" fmla="*/ 11618513 w 11748700"/>
              <a:gd name="connsiteY369" fmla="*/ 2786537 h 6673820"/>
              <a:gd name="connsiteX370" fmla="*/ 11614180 w 11748700"/>
              <a:gd name="connsiteY370" fmla="*/ 3089892 h 6673820"/>
              <a:gd name="connsiteX371" fmla="*/ 11596845 w 11748700"/>
              <a:gd name="connsiteY371" fmla="*/ 3211234 h 6673820"/>
              <a:gd name="connsiteX372" fmla="*/ 11583844 w 11748700"/>
              <a:gd name="connsiteY372" fmla="*/ 3328243 h 6673820"/>
              <a:gd name="connsiteX373" fmla="*/ 11575177 w 11748700"/>
              <a:gd name="connsiteY373" fmla="*/ 3423583 h 6673820"/>
              <a:gd name="connsiteX374" fmla="*/ 11562176 w 11748700"/>
              <a:gd name="connsiteY374" fmla="*/ 3666267 h 6673820"/>
              <a:gd name="connsiteX375" fmla="*/ 11575177 w 11748700"/>
              <a:gd name="connsiteY375" fmla="*/ 4025960 h 6673820"/>
              <a:gd name="connsiteX376" fmla="*/ 11592511 w 11748700"/>
              <a:gd name="connsiteY376" fmla="*/ 4108300 h 6673820"/>
              <a:gd name="connsiteX377" fmla="*/ 11631514 w 11748700"/>
              <a:gd name="connsiteY377" fmla="*/ 4333649 h 6673820"/>
              <a:gd name="connsiteX378" fmla="*/ 11653183 w 11748700"/>
              <a:gd name="connsiteY378" fmla="*/ 4411655 h 6673820"/>
              <a:gd name="connsiteX379" fmla="*/ 11666184 w 11748700"/>
              <a:gd name="connsiteY379" fmla="*/ 4498328 h 6673820"/>
              <a:gd name="connsiteX380" fmla="*/ 11674851 w 11748700"/>
              <a:gd name="connsiteY380" fmla="*/ 4541664 h 6673820"/>
              <a:gd name="connsiteX381" fmla="*/ 11687852 w 11748700"/>
              <a:gd name="connsiteY381" fmla="*/ 4658673 h 6673820"/>
              <a:gd name="connsiteX382" fmla="*/ 11692185 w 11748700"/>
              <a:gd name="connsiteY382" fmla="*/ 4715010 h 6673820"/>
              <a:gd name="connsiteX383" fmla="*/ 11700853 w 11748700"/>
              <a:gd name="connsiteY383" fmla="*/ 4771348 h 6673820"/>
              <a:gd name="connsiteX384" fmla="*/ 11709520 w 11748700"/>
              <a:gd name="connsiteY384" fmla="*/ 4923026 h 6673820"/>
              <a:gd name="connsiteX385" fmla="*/ 11718187 w 11748700"/>
              <a:gd name="connsiteY385" fmla="*/ 4983697 h 6673820"/>
              <a:gd name="connsiteX386" fmla="*/ 11726855 w 11748700"/>
              <a:gd name="connsiteY386" fmla="*/ 5079037 h 6673820"/>
              <a:gd name="connsiteX387" fmla="*/ 11731188 w 11748700"/>
              <a:gd name="connsiteY387" fmla="*/ 5105039 h 6673820"/>
              <a:gd name="connsiteX388" fmla="*/ 11744189 w 11748700"/>
              <a:gd name="connsiteY388" fmla="*/ 5230715 h 6673820"/>
              <a:gd name="connsiteX389" fmla="*/ 11726855 w 11748700"/>
              <a:gd name="connsiteY389" fmla="*/ 5690082 h 6673820"/>
              <a:gd name="connsiteX390" fmla="*/ 11687852 w 11748700"/>
              <a:gd name="connsiteY390" fmla="*/ 5785422 h 6673820"/>
              <a:gd name="connsiteX391" fmla="*/ 11670517 w 11748700"/>
              <a:gd name="connsiteY391" fmla="*/ 5815757 h 6673820"/>
              <a:gd name="connsiteX392" fmla="*/ 11601179 w 11748700"/>
              <a:gd name="connsiteY392" fmla="*/ 5859094 h 6673820"/>
              <a:gd name="connsiteX393" fmla="*/ 11458168 w 11748700"/>
              <a:gd name="connsiteY393" fmla="*/ 5919765 h 6673820"/>
              <a:gd name="connsiteX394" fmla="*/ 11401831 w 11748700"/>
              <a:gd name="connsiteY394" fmla="*/ 5963101 h 6673820"/>
              <a:gd name="connsiteX395" fmla="*/ 11297823 w 11748700"/>
              <a:gd name="connsiteY395" fmla="*/ 6032440 h 6673820"/>
              <a:gd name="connsiteX396" fmla="*/ 11258820 w 11748700"/>
              <a:gd name="connsiteY396" fmla="*/ 6075776 h 6673820"/>
              <a:gd name="connsiteX397" fmla="*/ 11198149 w 11748700"/>
              <a:gd name="connsiteY397" fmla="*/ 6123446 h 6673820"/>
              <a:gd name="connsiteX398" fmla="*/ 11098475 w 11748700"/>
              <a:gd name="connsiteY398" fmla="*/ 6210119 h 6673820"/>
              <a:gd name="connsiteX399" fmla="*/ 10942464 w 11748700"/>
              <a:gd name="connsiteY399" fmla="*/ 6327128 h 6673820"/>
              <a:gd name="connsiteX400" fmla="*/ 10634775 w 11748700"/>
              <a:gd name="connsiteY400" fmla="*/ 6461471 h 6673820"/>
              <a:gd name="connsiteX401" fmla="*/ 10461429 w 11748700"/>
              <a:gd name="connsiteY401" fmla="*/ 6478806 h 6673820"/>
              <a:gd name="connsiteX402" fmla="*/ 10041065 w 11748700"/>
              <a:gd name="connsiteY402" fmla="*/ 6487473 h 6673820"/>
              <a:gd name="connsiteX403" fmla="*/ 9967393 w 11748700"/>
              <a:gd name="connsiteY403" fmla="*/ 6491807 h 6673820"/>
              <a:gd name="connsiteX404" fmla="*/ 9885054 w 11748700"/>
              <a:gd name="connsiteY404" fmla="*/ 6509141 h 6673820"/>
              <a:gd name="connsiteX405" fmla="*/ 9798381 w 11748700"/>
              <a:gd name="connsiteY405" fmla="*/ 6522142 h 6673820"/>
              <a:gd name="connsiteX406" fmla="*/ 9681372 w 11748700"/>
              <a:gd name="connsiteY406" fmla="*/ 6548144 h 6673820"/>
              <a:gd name="connsiteX407" fmla="*/ 9486358 w 11748700"/>
              <a:gd name="connsiteY407" fmla="*/ 6574146 h 6673820"/>
              <a:gd name="connsiteX408" fmla="*/ 9278343 w 11748700"/>
              <a:gd name="connsiteY408" fmla="*/ 6613149 h 6673820"/>
              <a:gd name="connsiteX409" fmla="*/ 9209004 w 11748700"/>
              <a:gd name="connsiteY409" fmla="*/ 6630483 h 6673820"/>
              <a:gd name="connsiteX410" fmla="*/ 8775639 w 11748700"/>
              <a:gd name="connsiteY410" fmla="*/ 6647818 h 6673820"/>
              <a:gd name="connsiteX411" fmla="*/ 8463617 w 11748700"/>
              <a:gd name="connsiteY411" fmla="*/ 6656485 h 6673820"/>
              <a:gd name="connsiteX412" fmla="*/ 8368276 w 11748700"/>
              <a:gd name="connsiteY412" fmla="*/ 6660819 h 6673820"/>
              <a:gd name="connsiteX413" fmla="*/ 8216599 w 11748700"/>
              <a:gd name="connsiteY413" fmla="*/ 6665153 h 6673820"/>
              <a:gd name="connsiteX414" fmla="*/ 7848239 w 11748700"/>
              <a:gd name="connsiteY414" fmla="*/ 6656485 h 6673820"/>
              <a:gd name="connsiteX415" fmla="*/ 7800568 w 11748700"/>
              <a:gd name="connsiteY415" fmla="*/ 6652152 h 6673820"/>
              <a:gd name="connsiteX416" fmla="*/ 7748565 w 11748700"/>
              <a:gd name="connsiteY416" fmla="*/ 6643484 h 6673820"/>
              <a:gd name="connsiteX417" fmla="*/ 7614221 w 11748700"/>
              <a:gd name="connsiteY417" fmla="*/ 6634817 h 6673820"/>
              <a:gd name="connsiteX418" fmla="*/ 7432208 w 11748700"/>
              <a:gd name="connsiteY418" fmla="*/ 6600148 h 6673820"/>
              <a:gd name="connsiteX419" fmla="*/ 7319533 w 11748700"/>
              <a:gd name="connsiteY419" fmla="*/ 6574146 h 6673820"/>
              <a:gd name="connsiteX420" fmla="*/ 7276197 w 11748700"/>
              <a:gd name="connsiteY420" fmla="*/ 6569812 h 6673820"/>
              <a:gd name="connsiteX421" fmla="*/ 7011844 w 11748700"/>
              <a:gd name="connsiteY421" fmla="*/ 6548144 h 6673820"/>
              <a:gd name="connsiteX422" fmla="*/ 6925171 w 11748700"/>
              <a:gd name="connsiteY422" fmla="*/ 6565479 h 6673820"/>
              <a:gd name="connsiteX423" fmla="*/ 6912170 w 11748700"/>
              <a:gd name="connsiteY423" fmla="*/ 6569812 h 6673820"/>
              <a:gd name="connsiteX424" fmla="*/ 6890502 w 11748700"/>
              <a:gd name="connsiteY424" fmla="*/ 6582813 h 6673820"/>
              <a:gd name="connsiteX425" fmla="*/ 6795162 w 11748700"/>
              <a:gd name="connsiteY425" fmla="*/ 6634817 h 6673820"/>
              <a:gd name="connsiteX426" fmla="*/ 6691154 w 11748700"/>
              <a:gd name="connsiteY426" fmla="*/ 6643484 h 6673820"/>
              <a:gd name="connsiteX427" fmla="*/ 6617482 w 11748700"/>
              <a:gd name="connsiteY427" fmla="*/ 6656485 h 6673820"/>
              <a:gd name="connsiteX428" fmla="*/ 6582813 w 11748700"/>
              <a:gd name="connsiteY428" fmla="*/ 6665153 h 6673820"/>
              <a:gd name="connsiteX429" fmla="*/ 6548144 w 11748700"/>
              <a:gd name="connsiteY429" fmla="*/ 6669486 h 6673820"/>
              <a:gd name="connsiteX430" fmla="*/ 6517808 w 11748700"/>
              <a:gd name="connsiteY430" fmla="*/ 6673820 h 6673820"/>
              <a:gd name="connsiteX431" fmla="*/ 6015105 w 11748700"/>
              <a:gd name="connsiteY431" fmla="*/ 6669486 h 6673820"/>
              <a:gd name="connsiteX432" fmla="*/ 5915431 w 11748700"/>
              <a:gd name="connsiteY432" fmla="*/ 6647818 h 6673820"/>
              <a:gd name="connsiteX433" fmla="*/ 5538403 w 11748700"/>
              <a:gd name="connsiteY433" fmla="*/ 6652152 h 6673820"/>
              <a:gd name="connsiteX434" fmla="*/ 5196045 w 11748700"/>
              <a:gd name="connsiteY434" fmla="*/ 6634817 h 6673820"/>
              <a:gd name="connsiteX435" fmla="*/ 4489660 w 11748700"/>
              <a:gd name="connsiteY435" fmla="*/ 6608815 h 6673820"/>
              <a:gd name="connsiteX436" fmla="*/ 4311981 w 11748700"/>
              <a:gd name="connsiteY436" fmla="*/ 6582813 h 6673820"/>
              <a:gd name="connsiteX437" fmla="*/ 4090965 w 11748700"/>
              <a:gd name="connsiteY437" fmla="*/ 6552478 h 6673820"/>
              <a:gd name="connsiteX438" fmla="*/ 3999958 w 11748700"/>
              <a:gd name="connsiteY438" fmla="*/ 6513475 h 6673820"/>
              <a:gd name="connsiteX439" fmla="*/ 3666267 w 11748700"/>
              <a:gd name="connsiteY439" fmla="*/ 6448470 h 6673820"/>
              <a:gd name="connsiteX440" fmla="*/ 3588261 w 11748700"/>
              <a:gd name="connsiteY440" fmla="*/ 6439803 h 6673820"/>
              <a:gd name="connsiteX441" fmla="*/ 3336910 w 11748700"/>
              <a:gd name="connsiteY441" fmla="*/ 6405134 h 6673820"/>
              <a:gd name="connsiteX442" fmla="*/ 3003219 w 11748700"/>
              <a:gd name="connsiteY442" fmla="*/ 6340129 h 6673820"/>
              <a:gd name="connsiteX443" fmla="*/ 2825539 w 11748700"/>
              <a:gd name="connsiteY443" fmla="*/ 6309793 h 6673820"/>
              <a:gd name="connsiteX444" fmla="*/ 2678195 w 11748700"/>
              <a:gd name="connsiteY444" fmla="*/ 6288125 h 6673820"/>
              <a:gd name="connsiteX445" fmla="*/ 2500515 w 11748700"/>
              <a:gd name="connsiteY445" fmla="*/ 6305460 h 6673820"/>
              <a:gd name="connsiteX446" fmla="*/ 2439844 w 11748700"/>
              <a:gd name="connsiteY446" fmla="*/ 6314127 h 6673820"/>
              <a:gd name="connsiteX447" fmla="*/ 2244830 w 11748700"/>
              <a:gd name="connsiteY447" fmla="*/ 6361797 h 6673820"/>
              <a:gd name="connsiteX448" fmla="*/ 2088819 w 11748700"/>
              <a:gd name="connsiteY448" fmla="*/ 6383465 h 6673820"/>
              <a:gd name="connsiteX449" fmla="*/ 2015147 w 11748700"/>
              <a:gd name="connsiteY449" fmla="*/ 6400800 h 6673820"/>
              <a:gd name="connsiteX450" fmla="*/ 1950142 w 11748700"/>
              <a:gd name="connsiteY450" fmla="*/ 6409467 h 6673820"/>
              <a:gd name="connsiteX451" fmla="*/ 1815799 w 11748700"/>
              <a:gd name="connsiteY451" fmla="*/ 6444137 h 6673820"/>
              <a:gd name="connsiteX452" fmla="*/ 1681456 w 11748700"/>
              <a:gd name="connsiteY452" fmla="*/ 6452804 h 6673820"/>
              <a:gd name="connsiteX453" fmla="*/ 1473440 w 11748700"/>
              <a:gd name="connsiteY453" fmla="*/ 6431136 h 6673820"/>
              <a:gd name="connsiteX454" fmla="*/ 1369433 w 11748700"/>
              <a:gd name="connsiteY454" fmla="*/ 6418135 h 6673820"/>
              <a:gd name="connsiteX455" fmla="*/ 1287093 w 11748700"/>
              <a:gd name="connsiteY455" fmla="*/ 6405134 h 6673820"/>
              <a:gd name="connsiteX456" fmla="*/ 1239423 w 11748700"/>
              <a:gd name="connsiteY456" fmla="*/ 6396466 h 6673820"/>
              <a:gd name="connsiteX457" fmla="*/ 1165751 w 11748700"/>
              <a:gd name="connsiteY457" fmla="*/ 6370464 h 6673820"/>
              <a:gd name="connsiteX458" fmla="*/ 1053076 w 11748700"/>
              <a:gd name="connsiteY458" fmla="*/ 6335795 h 6673820"/>
              <a:gd name="connsiteX459" fmla="*/ 892731 w 11748700"/>
              <a:gd name="connsiteY459" fmla="*/ 6244789 h 6673820"/>
              <a:gd name="connsiteX460" fmla="*/ 858062 w 11748700"/>
              <a:gd name="connsiteY460" fmla="*/ 6218787 h 6673820"/>
              <a:gd name="connsiteX461" fmla="*/ 775723 w 11748700"/>
              <a:gd name="connsiteY461" fmla="*/ 6149448 h 6673820"/>
              <a:gd name="connsiteX462" fmla="*/ 719385 w 11748700"/>
              <a:gd name="connsiteY462" fmla="*/ 6023773 h 6673820"/>
              <a:gd name="connsiteX463" fmla="*/ 654381 w 11748700"/>
              <a:gd name="connsiteY463" fmla="*/ 5950101 h 6673820"/>
              <a:gd name="connsiteX464" fmla="*/ 628379 w 11748700"/>
              <a:gd name="connsiteY464" fmla="*/ 5893763 h 6673820"/>
              <a:gd name="connsiteX465" fmla="*/ 576375 w 11748700"/>
              <a:gd name="connsiteY465" fmla="*/ 5802756 h 6673820"/>
              <a:gd name="connsiteX466" fmla="*/ 489702 w 11748700"/>
              <a:gd name="connsiteY466" fmla="*/ 5620743 h 6673820"/>
              <a:gd name="connsiteX467" fmla="*/ 476701 w 11748700"/>
              <a:gd name="connsiteY467" fmla="*/ 5551405 h 6673820"/>
              <a:gd name="connsiteX468" fmla="*/ 372693 w 11748700"/>
              <a:gd name="connsiteY468" fmla="*/ 5317388 h 6673820"/>
              <a:gd name="connsiteX469" fmla="*/ 359693 w 11748700"/>
              <a:gd name="connsiteY469" fmla="*/ 5269718 h 6673820"/>
              <a:gd name="connsiteX470" fmla="*/ 329357 w 11748700"/>
              <a:gd name="connsiteY470" fmla="*/ 5183045 h 6673820"/>
              <a:gd name="connsiteX471" fmla="*/ 281687 w 11748700"/>
              <a:gd name="connsiteY471" fmla="*/ 5083371 h 6673820"/>
              <a:gd name="connsiteX472" fmla="*/ 251351 w 11748700"/>
              <a:gd name="connsiteY472" fmla="*/ 5009699 h 6673820"/>
              <a:gd name="connsiteX473" fmla="*/ 238350 w 11748700"/>
              <a:gd name="connsiteY473" fmla="*/ 4970696 h 6673820"/>
              <a:gd name="connsiteX474" fmla="*/ 212348 w 11748700"/>
              <a:gd name="connsiteY474" fmla="*/ 4936027 h 6673820"/>
              <a:gd name="connsiteX475" fmla="*/ 177679 w 11748700"/>
              <a:gd name="connsiteY475" fmla="*/ 4849354 h 6673820"/>
              <a:gd name="connsiteX476" fmla="*/ 125675 w 11748700"/>
              <a:gd name="connsiteY476" fmla="*/ 4745346 h 6673820"/>
              <a:gd name="connsiteX477" fmla="*/ 99674 w 11748700"/>
              <a:gd name="connsiteY477" fmla="*/ 4654339 h 6673820"/>
              <a:gd name="connsiteX478" fmla="*/ 73672 w 11748700"/>
              <a:gd name="connsiteY478" fmla="*/ 4602336 h 6673820"/>
              <a:gd name="connsiteX479" fmla="*/ 69338 w 11748700"/>
              <a:gd name="connsiteY479" fmla="*/ 4580667 h 6673820"/>
              <a:gd name="connsiteX480" fmla="*/ 47670 w 11748700"/>
              <a:gd name="connsiteY480" fmla="*/ 4537331 h 6673820"/>
              <a:gd name="connsiteX481" fmla="*/ 39002 w 11748700"/>
              <a:gd name="connsiteY481" fmla="*/ 4515663 h 6673820"/>
              <a:gd name="connsiteX482" fmla="*/ 34669 w 11748700"/>
              <a:gd name="connsiteY482" fmla="*/ 4493994 h 6673820"/>
              <a:gd name="connsiteX483" fmla="*/ 30335 w 11748700"/>
              <a:gd name="connsiteY483" fmla="*/ 4450658 h 6673820"/>
              <a:gd name="connsiteX484" fmla="*/ 21668 w 11748700"/>
              <a:gd name="connsiteY484" fmla="*/ 4428990 h 6673820"/>
              <a:gd name="connsiteX485" fmla="*/ 13001 w 11748700"/>
              <a:gd name="connsiteY485" fmla="*/ 4359651 h 6673820"/>
              <a:gd name="connsiteX486" fmla="*/ 0 w 11748700"/>
              <a:gd name="connsiteY486" fmla="*/ 4238309 h 6673820"/>
              <a:gd name="connsiteX487" fmla="*/ 4333 w 11748700"/>
              <a:gd name="connsiteY487" fmla="*/ 4025960 h 6673820"/>
              <a:gd name="connsiteX488" fmla="*/ 13001 w 11748700"/>
              <a:gd name="connsiteY488" fmla="*/ 3999958 h 6673820"/>
              <a:gd name="connsiteX489" fmla="*/ 17334 w 11748700"/>
              <a:gd name="connsiteY489" fmla="*/ 3973956 h 6673820"/>
              <a:gd name="connsiteX490" fmla="*/ 26002 w 11748700"/>
              <a:gd name="connsiteY490" fmla="*/ 3930620 h 6673820"/>
              <a:gd name="connsiteX491" fmla="*/ 34669 w 11748700"/>
              <a:gd name="connsiteY491" fmla="*/ 3878616 h 6673820"/>
              <a:gd name="connsiteX492" fmla="*/ 43336 w 11748700"/>
              <a:gd name="connsiteY492" fmla="*/ 3861282 h 6673820"/>
              <a:gd name="connsiteX493" fmla="*/ 47670 w 11748700"/>
              <a:gd name="connsiteY493" fmla="*/ 3843947 h 6673820"/>
              <a:gd name="connsiteX494" fmla="*/ 56337 w 11748700"/>
              <a:gd name="connsiteY494" fmla="*/ 3826612 h 6673820"/>
              <a:gd name="connsiteX495" fmla="*/ 69338 w 11748700"/>
              <a:gd name="connsiteY495" fmla="*/ 3787610 h 6673820"/>
              <a:gd name="connsiteX496" fmla="*/ 78005 w 11748700"/>
              <a:gd name="connsiteY496" fmla="*/ 3770275 h 6673820"/>
              <a:gd name="connsiteX497" fmla="*/ 95340 w 11748700"/>
              <a:gd name="connsiteY497" fmla="*/ 3718271 h 6673820"/>
              <a:gd name="connsiteX498" fmla="*/ 104007 w 11748700"/>
              <a:gd name="connsiteY498" fmla="*/ 3696603 h 6673820"/>
              <a:gd name="connsiteX499" fmla="*/ 151677 w 11748700"/>
              <a:gd name="connsiteY499" fmla="*/ 3657600 h 6673820"/>
              <a:gd name="connsiteX500" fmla="*/ 294688 w 11748700"/>
              <a:gd name="connsiteY500" fmla="*/ 3661934 h 6673820"/>
              <a:gd name="connsiteX501" fmla="*/ 359693 w 11748700"/>
              <a:gd name="connsiteY501" fmla="*/ 3692269 h 6673820"/>
              <a:gd name="connsiteX502" fmla="*/ 377027 w 11748700"/>
              <a:gd name="connsiteY502" fmla="*/ 3709604 h 6673820"/>
              <a:gd name="connsiteX503" fmla="*/ 437698 w 11748700"/>
              <a:gd name="connsiteY503" fmla="*/ 3726938 h 6673820"/>
              <a:gd name="connsiteX504" fmla="*/ 446366 w 11748700"/>
              <a:gd name="connsiteY504" fmla="*/ 3731272 h 6673820"/>
              <a:gd name="connsiteX505" fmla="*/ 437698 w 11748700"/>
              <a:gd name="connsiteY505" fmla="*/ 3765941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691154 w 11748700"/>
              <a:gd name="connsiteY123" fmla="*/ 4736679 h 6673820"/>
              <a:gd name="connsiteX124" fmla="*/ 6760493 w 11748700"/>
              <a:gd name="connsiteY124" fmla="*/ 4728011 h 6673820"/>
              <a:gd name="connsiteX125" fmla="*/ 6786494 w 11748700"/>
              <a:gd name="connsiteY125" fmla="*/ 4719344 h 6673820"/>
              <a:gd name="connsiteX126" fmla="*/ 6890502 w 11748700"/>
              <a:gd name="connsiteY126" fmla="*/ 4710677 h 6673820"/>
              <a:gd name="connsiteX127" fmla="*/ 6920838 w 11748700"/>
              <a:gd name="connsiteY127" fmla="*/ 4706343 h 6673820"/>
              <a:gd name="connsiteX128" fmla="*/ 7024845 w 11748700"/>
              <a:gd name="connsiteY128" fmla="*/ 4697676 h 6673820"/>
              <a:gd name="connsiteX129" fmla="*/ 7042180 w 11748700"/>
              <a:gd name="connsiteY129" fmla="*/ 4693342 h 6673820"/>
              <a:gd name="connsiteX130" fmla="*/ 7076849 w 11748700"/>
              <a:gd name="connsiteY130" fmla="*/ 4680341 h 6673820"/>
              <a:gd name="connsiteX131" fmla="*/ 7098517 w 11748700"/>
              <a:gd name="connsiteY131" fmla="*/ 4671674 h 6673820"/>
              <a:gd name="connsiteX132" fmla="*/ 7163522 w 11748700"/>
              <a:gd name="connsiteY132" fmla="*/ 4658673 h 6673820"/>
              <a:gd name="connsiteX133" fmla="*/ 7193857 w 11748700"/>
              <a:gd name="connsiteY133" fmla="*/ 4641338 h 6673820"/>
              <a:gd name="connsiteX134" fmla="*/ 7224193 w 11748700"/>
              <a:gd name="connsiteY134" fmla="*/ 4637005 h 6673820"/>
              <a:gd name="connsiteX135" fmla="*/ 7245861 w 11748700"/>
              <a:gd name="connsiteY135" fmla="*/ 4632671 h 6673820"/>
              <a:gd name="connsiteX136" fmla="*/ 7271863 w 11748700"/>
              <a:gd name="connsiteY136" fmla="*/ 4628337 h 6673820"/>
              <a:gd name="connsiteX137" fmla="*/ 7284864 w 11748700"/>
              <a:gd name="connsiteY137" fmla="*/ 4624004 h 6673820"/>
              <a:gd name="connsiteX138" fmla="*/ 7310866 w 11748700"/>
              <a:gd name="connsiteY138" fmla="*/ 4619670 h 6673820"/>
              <a:gd name="connsiteX139" fmla="*/ 7328201 w 11748700"/>
              <a:gd name="connsiteY139" fmla="*/ 4615337 h 6673820"/>
              <a:gd name="connsiteX140" fmla="*/ 7436542 w 11748700"/>
              <a:gd name="connsiteY140" fmla="*/ 4619670 h 6673820"/>
              <a:gd name="connsiteX141" fmla="*/ 7492879 w 11748700"/>
              <a:gd name="connsiteY141" fmla="*/ 4632671 h 6673820"/>
              <a:gd name="connsiteX142" fmla="*/ 7505880 w 11748700"/>
              <a:gd name="connsiteY142" fmla="*/ 4637005 h 6673820"/>
              <a:gd name="connsiteX143" fmla="*/ 7531882 w 11748700"/>
              <a:gd name="connsiteY143" fmla="*/ 4641338 h 6673820"/>
              <a:gd name="connsiteX144" fmla="*/ 7562218 w 11748700"/>
              <a:gd name="connsiteY144" fmla="*/ 4650006 h 6673820"/>
              <a:gd name="connsiteX145" fmla="*/ 7570885 w 11748700"/>
              <a:gd name="connsiteY145" fmla="*/ 4663007 h 6673820"/>
              <a:gd name="connsiteX146" fmla="*/ 7588220 w 11748700"/>
              <a:gd name="connsiteY146" fmla="*/ 4697676 h 6673820"/>
              <a:gd name="connsiteX147" fmla="*/ 7601220 w 11748700"/>
              <a:gd name="connsiteY147" fmla="*/ 4715010 h 6673820"/>
              <a:gd name="connsiteX148" fmla="*/ 7614221 w 11748700"/>
              <a:gd name="connsiteY148" fmla="*/ 4728011 h 6673820"/>
              <a:gd name="connsiteX149" fmla="*/ 7622889 w 11748700"/>
              <a:gd name="connsiteY149" fmla="*/ 4745346 h 6673820"/>
              <a:gd name="connsiteX150" fmla="*/ 7640223 w 11748700"/>
              <a:gd name="connsiteY150" fmla="*/ 4767014 h 6673820"/>
              <a:gd name="connsiteX151" fmla="*/ 7661892 w 11748700"/>
              <a:gd name="connsiteY151" fmla="*/ 4801683 h 6673820"/>
              <a:gd name="connsiteX152" fmla="*/ 7666225 w 11748700"/>
              <a:gd name="connsiteY152" fmla="*/ 4814684 h 6673820"/>
              <a:gd name="connsiteX153" fmla="*/ 7674893 w 11748700"/>
              <a:gd name="connsiteY153" fmla="*/ 4827685 h 6673820"/>
              <a:gd name="connsiteX154" fmla="*/ 7731230 w 11748700"/>
              <a:gd name="connsiteY154" fmla="*/ 4888356 h 6673820"/>
              <a:gd name="connsiteX155" fmla="*/ 7744231 w 11748700"/>
              <a:gd name="connsiteY155" fmla="*/ 4901357 h 6673820"/>
              <a:gd name="connsiteX156" fmla="*/ 7765899 w 11748700"/>
              <a:gd name="connsiteY156" fmla="*/ 4931693 h 6673820"/>
              <a:gd name="connsiteX157" fmla="*/ 7809236 w 11748700"/>
              <a:gd name="connsiteY157" fmla="*/ 4966362 h 6673820"/>
              <a:gd name="connsiteX158" fmla="*/ 7908910 w 11748700"/>
              <a:gd name="connsiteY158" fmla="*/ 4962028 h 6673820"/>
              <a:gd name="connsiteX159" fmla="*/ 7973914 w 11748700"/>
              <a:gd name="connsiteY159" fmla="*/ 4953361 h 6673820"/>
              <a:gd name="connsiteX160" fmla="*/ 7995583 w 11748700"/>
              <a:gd name="connsiteY160" fmla="*/ 4949028 h 6673820"/>
              <a:gd name="connsiteX161" fmla="*/ 8069255 w 11748700"/>
              <a:gd name="connsiteY161" fmla="*/ 4944694 h 6673820"/>
              <a:gd name="connsiteX162" fmla="*/ 8147260 w 11748700"/>
              <a:gd name="connsiteY162" fmla="*/ 4931693 h 6673820"/>
              <a:gd name="connsiteX163" fmla="*/ 8199264 w 11748700"/>
              <a:gd name="connsiteY163" fmla="*/ 4918692 h 6673820"/>
              <a:gd name="connsiteX164" fmla="*/ 8238267 w 11748700"/>
              <a:gd name="connsiteY164" fmla="*/ 4910025 h 6673820"/>
              <a:gd name="connsiteX165" fmla="*/ 8298938 w 11748700"/>
              <a:gd name="connsiteY165" fmla="*/ 4875355 h 6673820"/>
              <a:gd name="connsiteX166" fmla="*/ 8320606 w 11748700"/>
              <a:gd name="connsiteY166" fmla="*/ 4866688 h 6673820"/>
              <a:gd name="connsiteX167" fmla="*/ 8342275 w 11748700"/>
              <a:gd name="connsiteY167" fmla="*/ 4853687 h 6673820"/>
              <a:gd name="connsiteX168" fmla="*/ 8411613 w 11748700"/>
              <a:gd name="connsiteY168" fmla="*/ 4823352 h 6673820"/>
              <a:gd name="connsiteX169" fmla="*/ 8433281 w 11748700"/>
              <a:gd name="connsiteY169" fmla="*/ 4810351 h 6673820"/>
              <a:gd name="connsiteX170" fmla="*/ 8463617 w 11748700"/>
              <a:gd name="connsiteY170" fmla="*/ 4788683 h 6673820"/>
              <a:gd name="connsiteX171" fmla="*/ 8532955 w 11748700"/>
              <a:gd name="connsiteY171" fmla="*/ 4758347 h 6673820"/>
              <a:gd name="connsiteX172" fmla="*/ 8576292 w 11748700"/>
              <a:gd name="connsiteY172" fmla="*/ 4736679 h 6673820"/>
              <a:gd name="connsiteX173" fmla="*/ 8597960 w 11748700"/>
              <a:gd name="connsiteY173" fmla="*/ 4723678 h 6673820"/>
              <a:gd name="connsiteX174" fmla="*/ 8632629 w 11748700"/>
              <a:gd name="connsiteY174" fmla="*/ 4706343 h 6673820"/>
              <a:gd name="connsiteX175" fmla="*/ 8671632 w 11748700"/>
              <a:gd name="connsiteY175" fmla="*/ 4680341 h 6673820"/>
              <a:gd name="connsiteX176" fmla="*/ 8727969 w 11748700"/>
              <a:gd name="connsiteY176" fmla="*/ 4641338 h 6673820"/>
              <a:gd name="connsiteX177" fmla="*/ 8758305 w 11748700"/>
              <a:gd name="connsiteY177" fmla="*/ 4615337 h 6673820"/>
              <a:gd name="connsiteX178" fmla="*/ 8827643 w 11748700"/>
              <a:gd name="connsiteY178" fmla="*/ 4567666 h 6673820"/>
              <a:gd name="connsiteX179" fmla="*/ 8914316 w 11748700"/>
              <a:gd name="connsiteY179" fmla="*/ 4515663 h 6673820"/>
              <a:gd name="connsiteX180" fmla="*/ 8940318 w 11748700"/>
              <a:gd name="connsiteY180" fmla="*/ 4493994 h 6673820"/>
              <a:gd name="connsiteX181" fmla="*/ 8961986 w 11748700"/>
              <a:gd name="connsiteY181" fmla="*/ 4472326 h 6673820"/>
              <a:gd name="connsiteX182" fmla="*/ 9000989 w 11748700"/>
              <a:gd name="connsiteY182" fmla="*/ 4437657 h 6673820"/>
              <a:gd name="connsiteX183" fmla="*/ 9022657 w 11748700"/>
              <a:gd name="connsiteY183" fmla="*/ 4415989 h 6673820"/>
              <a:gd name="connsiteX184" fmla="*/ 9052993 w 11748700"/>
              <a:gd name="connsiteY184" fmla="*/ 4389987 h 6673820"/>
              <a:gd name="connsiteX185" fmla="*/ 9109330 w 11748700"/>
              <a:gd name="connsiteY185" fmla="*/ 4329316 h 6673820"/>
              <a:gd name="connsiteX186" fmla="*/ 9165668 w 11748700"/>
              <a:gd name="connsiteY186" fmla="*/ 4290313 h 6673820"/>
              <a:gd name="connsiteX187" fmla="*/ 9191670 w 11748700"/>
              <a:gd name="connsiteY187" fmla="*/ 4268645 h 6673820"/>
              <a:gd name="connsiteX188" fmla="*/ 9248007 w 11748700"/>
              <a:gd name="connsiteY188" fmla="*/ 4238309 h 6673820"/>
              <a:gd name="connsiteX189" fmla="*/ 9339014 w 11748700"/>
              <a:gd name="connsiteY189" fmla="*/ 4155970 h 6673820"/>
              <a:gd name="connsiteX190" fmla="*/ 9430020 w 11748700"/>
              <a:gd name="connsiteY190" fmla="*/ 4025960 h 6673820"/>
              <a:gd name="connsiteX191" fmla="*/ 9495025 w 11748700"/>
              <a:gd name="connsiteY191" fmla="*/ 3900284 h 6673820"/>
              <a:gd name="connsiteX192" fmla="*/ 9568697 w 11748700"/>
              <a:gd name="connsiteY192" fmla="*/ 3796277 h 6673820"/>
              <a:gd name="connsiteX193" fmla="*/ 9612034 w 11748700"/>
              <a:gd name="connsiteY193" fmla="*/ 3713937 h 6673820"/>
              <a:gd name="connsiteX194" fmla="*/ 9655370 w 11748700"/>
              <a:gd name="connsiteY194" fmla="*/ 3644599 h 6673820"/>
              <a:gd name="connsiteX195" fmla="*/ 9651037 w 11748700"/>
              <a:gd name="connsiteY195" fmla="*/ 3475587 h 6673820"/>
              <a:gd name="connsiteX196" fmla="*/ 9612034 w 11748700"/>
              <a:gd name="connsiteY196" fmla="*/ 3410582 h 6673820"/>
              <a:gd name="connsiteX197" fmla="*/ 9473357 w 11748700"/>
              <a:gd name="connsiteY197" fmla="*/ 3237236 h 6673820"/>
              <a:gd name="connsiteX198" fmla="*/ 9399685 w 11748700"/>
              <a:gd name="connsiteY198" fmla="*/ 3176565 h 6673820"/>
              <a:gd name="connsiteX199" fmla="*/ 9347681 w 11748700"/>
              <a:gd name="connsiteY199" fmla="*/ 3128895 h 6673820"/>
              <a:gd name="connsiteX200" fmla="*/ 9217672 w 11748700"/>
              <a:gd name="connsiteY200" fmla="*/ 3042222 h 6673820"/>
              <a:gd name="connsiteX201" fmla="*/ 9083329 w 11748700"/>
              <a:gd name="connsiteY201" fmla="*/ 2968550 h 6673820"/>
              <a:gd name="connsiteX202" fmla="*/ 8983655 w 11748700"/>
              <a:gd name="connsiteY202" fmla="*/ 2933881 h 6673820"/>
              <a:gd name="connsiteX203" fmla="*/ 8831977 w 11748700"/>
              <a:gd name="connsiteY203" fmla="*/ 2873210 h 6673820"/>
              <a:gd name="connsiteX204" fmla="*/ 8680299 w 11748700"/>
              <a:gd name="connsiteY204" fmla="*/ 2803871 h 6673820"/>
              <a:gd name="connsiteX205" fmla="*/ 8567624 w 11748700"/>
              <a:gd name="connsiteY205" fmla="*/ 2773536 h 6673820"/>
              <a:gd name="connsiteX206" fmla="*/ 8446282 w 11748700"/>
              <a:gd name="connsiteY206" fmla="*/ 2730199 h 6673820"/>
              <a:gd name="connsiteX207" fmla="*/ 8242601 w 11748700"/>
              <a:gd name="connsiteY207" fmla="*/ 2673862 h 6673820"/>
              <a:gd name="connsiteX208" fmla="*/ 7917577 w 11748700"/>
              <a:gd name="connsiteY208" fmla="*/ 2561187 h 6673820"/>
              <a:gd name="connsiteX209" fmla="*/ 7683560 w 11748700"/>
              <a:gd name="connsiteY209" fmla="*/ 2496182 h 6673820"/>
              <a:gd name="connsiteX210" fmla="*/ 7302199 w 11748700"/>
              <a:gd name="connsiteY210" fmla="*/ 2379173 h 6673820"/>
              <a:gd name="connsiteX211" fmla="*/ 6920838 w 11748700"/>
              <a:gd name="connsiteY211" fmla="*/ 2322836 h 6673820"/>
              <a:gd name="connsiteX212" fmla="*/ 6799495 w 11748700"/>
              <a:gd name="connsiteY212" fmla="*/ 2288167 h 6673820"/>
              <a:gd name="connsiteX213" fmla="*/ 6730157 w 11748700"/>
              <a:gd name="connsiteY213" fmla="*/ 2279500 h 6673820"/>
              <a:gd name="connsiteX214" fmla="*/ 6630483 w 11748700"/>
              <a:gd name="connsiteY214" fmla="*/ 2262165 h 6673820"/>
              <a:gd name="connsiteX215" fmla="*/ 6582813 w 11748700"/>
              <a:gd name="connsiteY215" fmla="*/ 2249164 h 6673820"/>
              <a:gd name="connsiteX216" fmla="*/ 6478805 w 11748700"/>
              <a:gd name="connsiteY216" fmla="*/ 2240497 h 6673820"/>
              <a:gd name="connsiteX217" fmla="*/ 5997770 w 11748700"/>
              <a:gd name="connsiteY217" fmla="*/ 2227496 h 6673820"/>
              <a:gd name="connsiteX218" fmla="*/ 5183044 w 11748700"/>
              <a:gd name="connsiteY218" fmla="*/ 2223162 h 6673820"/>
              <a:gd name="connsiteX219" fmla="*/ 4593668 w 11748700"/>
              <a:gd name="connsiteY219" fmla="*/ 2201494 h 6673820"/>
              <a:gd name="connsiteX220" fmla="*/ 4467992 w 11748700"/>
              <a:gd name="connsiteY220" fmla="*/ 2188493 h 6673820"/>
              <a:gd name="connsiteX221" fmla="*/ 4277311 w 11748700"/>
              <a:gd name="connsiteY221" fmla="*/ 2171158 h 6673820"/>
              <a:gd name="connsiteX222" fmla="*/ 4207973 w 11748700"/>
              <a:gd name="connsiteY222" fmla="*/ 2162491 h 6673820"/>
              <a:gd name="connsiteX223" fmla="*/ 4168970 w 11748700"/>
              <a:gd name="connsiteY223" fmla="*/ 2153824 h 6673820"/>
              <a:gd name="connsiteX224" fmla="*/ 3722604 w 11748700"/>
              <a:gd name="connsiteY224" fmla="*/ 2145156 h 6673820"/>
              <a:gd name="connsiteX225" fmla="*/ 3627264 w 11748700"/>
              <a:gd name="connsiteY225" fmla="*/ 2136489 h 6673820"/>
              <a:gd name="connsiteX226" fmla="*/ 3592595 w 11748700"/>
              <a:gd name="connsiteY226" fmla="*/ 2123488 h 6673820"/>
              <a:gd name="connsiteX227" fmla="*/ 3471253 w 11748700"/>
              <a:gd name="connsiteY227" fmla="*/ 2101820 h 6673820"/>
              <a:gd name="connsiteX228" fmla="*/ 3349911 w 11748700"/>
              <a:gd name="connsiteY228" fmla="*/ 2054150 h 6673820"/>
              <a:gd name="connsiteX229" fmla="*/ 3228568 w 11748700"/>
              <a:gd name="connsiteY229" fmla="*/ 2006480 h 6673820"/>
              <a:gd name="connsiteX230" fmla="*/ 3206900 w 11748700"/>
              <a:gd name="connsiteY230" fmla="*/ 1989145 h 6673820"/>
              <a:gd name="connsiteX231" fmla="*/ 3163564 w 11748700"/>
              <a:gd name="connsiteY231" fmla="*/ 1967477 h 6673820"/>
              <a:gd name="connsiteX232" fmla="*/ 3124561 w 11748700"/>
              <a:gd name="connsiteY232" fmla="*/ 1932808 h 6673820"/>
              <a:gd name="connsiteX233" fmla="*/ 3094225 w 11748700"/>
              <a:gd name="connsiteY233" fmla="*/ 1911139 h 6673820"/>
              <a:gd name="connsiteX234" fmla="*/ 3020553 w 11748700"/>
              <a:gd name="connsiteY234" fmla="*/ 1850468 h 6673820"/>
              <a:gd name="connsiteX235" fmla="*/ 2994551 w 11748700"/>
              <a:gd name="connsiteY235" fmla="*/ 1828800 h 6673820"/>
              <a:gd name="connsiteX236" fmla="*/ 2977217 w 11748700"/>
              <a:gd name="connsiteY236" fmla="*/ 1807132 h 6673820"/>
              <a:gd name="connsiteX237" fmla="*/ 2964216 w 11748700"/>
              <a:gd name="connsiteY237" fmla="*/ 1794131 h 6673820"/>
              <a:gd name="connsiteX238" fmla="*/ 2951215 w 11748700"/>
              <a:gd name="connsiteY238" fmla="*/ 1768129 h 6673820"/>
              <a:gd name="connsiteX239" fmla="*/ 2933880 w 11748700"/>
              <a:gd name="connsiteY239" fmla="*/ 1746461 h 6673820"/>
              <a:gd name="connsiteX240" fmla="*/ 2916546 w 11748700"/>
              <a:gd name="connsiteY240" fmla="*/ 1720459 h 6673820"/>
              <a:gd name="connsiteX241" fmla="*/ 2899211 w 11748700"/>
              <a:gd name="connsiteY241" fmla="*/ 1703124 h 6673820"/>
              <a:gd name="connsiteX242" fmla="*/ 2890544 w 11748700"/>
              <a:gd name="connsiteY242" fmla="*/ 1690123 h 6673820"/>
              <a:gd name="connsiteX243" fmla="*/ 2829873 w 11748700"/>
              <a:gd name="connsiteY243" fmla="*/ 1607784 h 6673820"/>
              <a:gd name="connsiteX244" fmla="*/ 2816872 w 11748700"/>
              <a:gd name="connsiteY244" fmla="*/ 1577448 h 6673820"/>
              <a:gd name="connsiteX245" fmla="*/ 2812538 w 11748700"/>
              <a:gd name="connsiteY245" fmla="*/ 1542779 h 6673820"/>
              <a:gd name="connsiteX246" fmla="*/ 2808204 w 11748700"/>
              <a:gd name="connsiteY246" fmla="*/ 1430104 h 6673820"/>
              <a:gd name="connsiteX247" fmla="*/ 2799537 w 11748700"/>
              <a:gd name="connsiteY247" fmla="*/ 1391101 h 6673820"/>
              <a:gd name="connsiteX248" fmla="*/ 2795203 w 11748700"/>
              <a:gd name="connsiteY248" fmla="*/ 1343431 h 6673820"/>
              <a:gd name="connsiteX249" fmla="*/ 2786536 w 11748700"/>
              <a:gd name="connsiteY249" fmla="*/ 1300095 h 6673820"/>
              <a:gd name="connsiteX250" fmla="*/ 2773535 w 11748700"/>
              <a:gd name="connsiteY250" fmla="*/ 1152751 h 6673820"/>
              <a:gd name="connsiteX251" fmla="*/ 2769202 w 11748700"/>
              <a:gd name="connsiteY251" fmla="*/ 1135416 h 6673820"/>
              <a:gd name="connsiteX252" fmla="*/ 2777869 w 11748700"/>
              <a:gd name="connsiteY252" fmla="*/ 996739 h 6673820"/>
              <a:gd name="connsiteX253" fmla="*/ 2786536 w 11748700"/>
              <a:gd name="connsiteY253" fmla="*/ 966404 h 6673820"/>
              <a:gd name="connsiteX254" fmla="*/ 2812538 w 11748700"/>
              <a:gd name="connsiteY254" fmla="*/ 905733 h 6673820"/>
              <a:gd name="connsiteX255" fmla="*/ 2847207 w 11748700"/>
              <a:gd name="connsiteY255" fmla="*/ 862396 h 6673820"/>
              <a:gd name="connsiteX256" fmla="*/ 2864542 w 11748700"/>
              <a:gd name="connsiteY256" fmla="*/ 840728 h 6673820"/>
              <a:gd name="connsiteX257" fmla="*/ 2881876 w 11748700"/>
              <a:gd name="connsiteY257" fmla="*/ 827727 h 6673820"/>
              <a:gd name="connsiteX258" fmla="*/ 2894877 w 11748700"/>
              <a:gd name="connsiteY258" fmla="*/ 819060 h 6673820"/>
              <a:gd name="connsiteX259" fmla="*/ 2912212 w 11748700"/>
              <a:gd name="connsiteY259" fmla="*/ 801725 h 6673820"/>
              <a:gd name="connsiteX260" fmla="*/ 3003219 w 11748700"/>
              <a:gd name="connsiteY260" fmla="*/ 775723 h 6673820"/>
              <a:gd name="connsiteX261" fmla="*/ 3115893 w 11748700"/>
              <a:gd name="connsiteY261" fmla="*/ 749721 h 6673820"/>
              <a:gd name="connsiteX262" fmla="*/ 3137562 w 11748700"/>
              <a:gd name="connsiteY262" fmla="*/ 741054 h 6673820"/>
              <a:gd name="connsiteX263" fmla="*/ 3163564 w 11748700"/>
              <a:gd name="connsiteY263" fmla="*/ 732387 h 6673820"/>
              <a:gd name="connsiteX264" fmla="*/ 3219901 w 11748700"/>
              <a:gd name="connsiteY264" fmla="*/ 702051 h 6673820"/>
              <a:gd name="connsiteX265" fmla="*/ 3237236 w 11748700"/>
              <a:gd name="connsiteY265" fmla="*/ 689050 h 6673820"/>
              <a:gd name="connsiteX266" fmla="*/ 3293573 w 11748700"/>
              <a:gd name="connsiteY266" fmla="*/ 663048 h 6673820"/>
              <a:gd name="connsiteX267" fmla="*/ 3323909 w 11748700"/>
              <a:gd name="connsiteY267" fmla="*/ 650047 h 6673820"/>
              <a:gd name="connsiteX268" fmla="*/ 3362911 w 11748700"/>
              <a:gd name="connsiteY268" fmla="*/ 641380 h 6673820"/>
              <a:gd name="connsiteX269" fmla="*/ 3488587 w 11748700"/>
              <a:gd name="connsiteY269" fmla="*/ 619712 h 6673820"/>
              <a:gd name="connsiteX270" fmla="*/ 3644599 w 11748700"/>
              <a:gd name="connsiteY270" fmla="*/ 598044 h 6673820"/>
              <a:gd name="connsiteX271" fmla="*/ 3731272 w 11748700"/>
              <a:gd name="connsiteY271" fmla="*/ 589376 h 6673820"/>
              <a:gd name="connsiteX272" fmla="*/ 3809277 w 11748700"/>
              <a:gd name="connsiteY272" fmla="*/ 576375 h 6673820"/>
              <a:gd name="connsiteX273" fmla="*/ 3891617 w 11748700"/>
              <a:gd name="connsiteY273" fmla="*/ 567708 h 6673820"/>
              <a:gd name="connsiteX274" fmla="*/ 4359651 w 11748700"/>
              <a:gd name="connsiteY274" fmla="*/ 533039 h 6673820"/>
              <a:gd name="connsiteX275" fmla="*/ 4428989 w 11748700"/>
              <a:gd name="connsiteY275" fmla="*/ 520038 h 6673820"/>
              <a:gd name="connsiteX276" fmla="*/ 4554665 w 11748700"/>
              <a:gd name="connsiteY276" fmla="*/ 507037 h 6673820"/>
              <a:gd name="connsiteX277" fmla="*/ 4654339 w 11748700"/>
              <a:gd name="connsiteY277" fmla="*/ 485369 h 6673820"/>
              <a:gd name="connsiteX278" fmla="*/ 4758347 w 11748700"/>
              <a:gd name="connsiteY278" fmla="*/ 437699 h 6673820"/>
              <a:gd name="connsiteX279" fmla="*/ 4888356 w 11748700"/>
              <a:gd name="connsiteY279" fmla="*/ 416030 h 6673820"/>
              <a:gd name="connsiteX280" fmla="*/ 5105039 w 11748700"/>
              <a:gd name="connsiteY280" fmla="*/ 364027 h 6673820"/>
              <a:gd name="connsiteX281" fmla="*/ 5209046 w 11748700"/>
              <a:gd name="connsiteY281" fmla="*/ 351026 h 6673820"/>
              <a:gd name="connsiteX282" fmla="*/ 5386726 w 11748700"/>
              <a:gd name="connsiteY282" fmla="*/ 329357 h 6673820"/>
              <a:gd name="connsiteX283" fmla="*/ 5560072 w 11748700"/>
              <a:gd name="connsiteY283" fmla="*/ 320690 h 6673820"/>
              <a:gd name="connsiteX284" fmla="*/ 5742085 w 11748700"/>
              <a:gd name="connsiteY284" fmla="*/ 312023 h 6673820"/>
              <a:gd name="connsiteX285" fmla="*/ 5958767 w 11748700"/>
              <a:gd name="connsiteY285" fmla="*/ 307689 h 6673820"/>
              <a:gd name="connsiteX286" fmla="*/ 6114779 w 11748700"/>
              <a:gd name="connsiteY286" fmla="*/ 303355 h 6673820"/>
              <a:gd name="connsiteX287" fmla="*/ 6270790 w 11748700"/>
              <a:gd name="connsiteY287" fmla="*/ 281687 h 6673820"/>
              <a:gd name="connsiteX288" fmla="*/ 6392132 w 11748700"/>
              <a:gd name="connsiteY288" fmla="*/ 268686 h 6673820"/>
              <a:gd name="connsiteX289" fmla="*/ 6695488 w 11748700"/>
              <a:gd name="connsiteY289" fmla="*/ 260019 h 6673820"/>
              <a:gd name="connsiteX290" fmla="*/ 6764826 w 11748700"/>
              <a:gd name="connsiteY290" fmla="*/ 251352 h 6673820"/>
              <a:gd name="connsiteX291" fmla="*/ 6907837 w 11748700"/>
              <a:gd name="connsiteY291" fmla="*/ 238351 h 6673820"/>
              <a:gd name="connsiteX292" fmla="*/ 6959840 w 11748700"/>
              <a:gd name="connsiteY292" fmla="*/ 229683 h 6673820"/>
              <a:gd name="connsiteX293" fmla="*/ 6998843 w 11748700"/>
              <a:gd name="connsiteY293" fmla="*/ 212349 h 6673820"/>
              <a:gd name="connsiteX294" fmla="*/ 7115852 w 11748700"/>
              <a:gd name="connsiteY294" fmla="*/ 199348 h 6673820"/>
              <a:gd name="connsiteX295" fmla="*/ 7159188 w 11748700"/>
              <a:gd name="connsiteY295" fmla="*/ 186347 h 6673820"/>
              <a:gd name="connsiteX296" fmla="*/ 7189524 w 11748700"/>
              <a:gd name="connsiteY296" fmla="*/ 182013 h 6673820"/>
              <a:gd name="connsiteX297" fmla="*/ 7380204 w 11748700"/>
              <a:gd name="connsiteY297" fmla="*/ 173346 h 6673820"/>
              <a:gd name="connsiteX298" fmla="*/ 7440875 w 11748700"/>
              <a:gd name="connsiteY298" fmla="*/ 164679 h 6673820"/>
              <a:gd name="connsiteX299" fmla="*/ 7466877 w 11748700"/>
              <a:gd name="connsiteY299" fmla="*/ 156011 h 6673820"/>
              <a:gd name="connsiteX300" fmla="*/ 7514548 w 11748700"/>
              <a:gd name="connsiteY300" fmla="*/ 143010 h 6673820"/>
              <a:gd name="connsiteX301" fmla="*/ 7527548 w 11748700"/>
              <a:gd name="connsiteY301" fmla="*/ 134343 h 6673820"/>
              <a:gd name="connsiteX302" fmla="*/ 7570885 w 11748700"/>
              <a:gd name="connsiteY302" fmla="*/ 121342 h 6673820"/>
              <a:gd name="connsiteX303" fmla="*/ 7609888 w 11748700"/>
              <a:gd name="connsiteY303" fmla="*/ 104008 h 6673820"/>
              <a:gd name="connsiteX304" fmla="*/ 7726896 w 11748700"/>
              <a:gd name="connsiteY304" fmla="*/ 82339 h 6673820"/>
              <a:gd name="connsiteX305" fmla="*/ 7752898 w 11748700"/>
              <a:gd name="connsiteY305" fmla="*/ 78006 h 6673820"/>
              <a:gd name="connsiteX306" fmla="*/ 7787567 w 11748700"/>
              <a:gd name="connsiteY306" fmla="*/ 73672 h 6673820"/>
              <a:gd name="connsiteX307" fmla="*/ 7804902 w 11748700"/>
              <a:gd name="connsiteY307" fmla="*/ 69338 h 6673820"/>
              <a:gd name="connsiteX308" fmla="*/ 7913243 w 11748700"/>
              <a:gd name="connsiteY308" fmla="*/ 65005 h 6673820"/>
              <a:gd name="connsiteX309" fmla="*/ 8021584 w 11748700"/>
              <a:gd name="connsiteY309" fmla="*/ 47670 h 6673820"/>
              <a:gd name="connsiteX310" fmla="*/ 8064921 w 11748700"/>
              <a:gd name="connsiteY310" fmla="*/ 34669 h 6673820"/>
              <a:gd name="connsiteX311" fmla="*/ 8099590 w 11748700"/>
              <a:gd name="connsiteY311" fmla="*/ 21668 h 6673820"/>
              <a:gd name="connsiteX312" fmla="*/ 8121258 w 11748700"/>
              <a:gd name="connsiteY312" fmla="*/ 13001 h 6673820"/>
              <a:gd name="connsiteX313" fmla="*/ 8134259 w 11748700"/>
              <a:gd name="connsiteY313" fmla="*/ 8667 h 6673820"/>
              <a:gd name="connsiteX314" fmla="*/ 8155928 w 11748700"/>
              <a:gd name="connsiteY314" fmla="*/ 0 h 6673820"/>
              <a:gd name="connsiteX315" fmla="*/ 8216599 w 11748700"/>
              <a:gd name="connsiteY315" fmla="*/ 4334 h 6673820"/>
              <a:gd name="connsiteX316" fmla="*/ 8238267 w 11748700"/>
              <a:gd name="connsiteY316" fmla="*/ 13001 h 6673820"/>
              <a:gd name="connsiteX317" fmla="*/ 8272936 w 11748700"/>
              <a:gd name="connsiteY317" fmla="*/ 17335 h 6673820"/>
              <a:gd name="connsiteX318" fmla="*/ 8303272 w 11748700"/>
              <a:gd name="connsiteY318" fmla="*/ 30336 h 6673820"/>
              <a:gd name="connsiteX319" fmla="*/ 8337941 w 11748700"/>
              <a:gd name="connsiteY319" fmla="*/ 34669 h 6673820"/>
              <a:gd name="connsiteX320" fmla="*/ 8476618 w 11748700"/>
              <a:gd name="connsiteY320" fmla="*/ 43337 h 6673820"/>
              <a:gd name="connsiteX321" fmla="*/ 8576292 w 11748700"/>
              <a:gd name="connsiteY321" fmla="*/ 47670 h 6673820"/>
              <a:gd name="connsiteX322" fmla="*/ 8671632 w 11748700"/>
              <a:gd name="connsiteY322" fmla="*/ 69338 h 6673820"/>
              <a:gd name="connsiteX323" fmla="*/ 8762639 w 11748700"/>
              <a:gd name="connsiteY323" fmla="*/ 78006 h 6673820"/>
              <a:gd name="connsiteX324" fmla="*/ 8892648 w 11748700"/>
              <a:gd name="connsiteY324" fmla="*/ 104008 h 6673820"/>
              <a:gd name="connsiteX325" fmla="*/ 8948985 w 11748700"/>
              <a:gd name="connsiteY325" fmla="*/ 117009 h 6673820"/>
              <a:gd name="connsiteX326" fmla="*/ 9187336 w 11748700"/>
              <a:gd name="connsiteY326" fmla="*/ 156011 h 6673820"/>
              <a:gd name="connsiteX327" fmla="*/ 9282676 w 11748700"/>
              <a:gd name="connsiteY327" fmla="*/ 173346 h 6673820"/>
              <a:gd name="connsiteX328" fmla="*/ 9404019 w 11748700"/>
              <a:gd name="connsiteY328" fmla="*/ 186347 h 6673820"/>
              <a:gd name="connsiteX329" fmla="*/ 9464690 w 11748700"/>
              <a:gd name="connsiteY329" fmla="*/ 195014 h 6673820"/>
              <a:gd name="connsiteX330" fmla="*/ 9698707 w 11748700"/>
              <a:gd name="connsiteY330" fmla="*/ 216683 h 6673820"/>
              <a:gd name="connsiteX331" fmla="*/ 9785380 w 11748700"/>
              <a:gd name="connsiteY331" fmla="*/ 229683 h 6673820"/>
              <a:gd name="connsiteX332" fmla="*/ 9885054 w 11748700"/>
              <a:gd name="connsiteY332" fmla="*/ 251352 h 6673820"/>
              <a:gd name="connsiteX333" fmla="*/ 9958726 w 11748700"/>
              <a:gd name="connsiteY333" fmla="*/ 255685 h 6673820"/>
              <a:gd name="connsiteX334" fmla="*/ 10114737 w 11748700"/>
              <a:gd name="connsiteY334" fmla="*/ 260019 h 6673820"/>
              <a:gd name="connsiteX335" fmla="*/ 10205744 w 11748700"/>
              <a:gd name="connsiteY335" fmla="*/ 273020 h 6673820"/>
              <a:gd name="connsiteX336" fmla="*/ 10357421 w 11748700"/>
              <a:gd name="connsiteY336" fmla="*/ 281687 h 6673820"/>
              <a:gd name="connsiteX337" fmla="*/ 10405092 w 11748700"/>
              <a:gd name="connsiteY337" fmla="*/ 286021 h 6673820"/>
              <a:gd name="connsiteX338" fmla="*/ 10452762 w 11748700"/>
              <a:gd name="connsiteY338" fmla="*/ 299022 h 6673820"/>
              <a:gd name="connsiteX339" fmla="*/ 10483097 w 11748700"/>
              <a:gd name="connsiteY339" fmla="*/ 303355 h 6673820"/>
              <a:gd name="connsiteX340" fmla="*/ 10552436 w 11748700"/>
              <a:gd name="connsiteY340" fmla="*/ 312023 h 6673820"/>
              <a:gd name="connsiteX341" fmla="*/ 10634775 w 11748700"/>
              <a:gd name="connsiteY341" fmla="*/ 333691 h 6673820"/>
              <a:gd name="connsiteX342" fmla="*/ 10717114 w 11748700"/>
              <a:gd name="connsiteY342" fmla="*/ 342358 h 6673820"/>
              <a:gd name="connsiteX343" fmla="*/ 10773452 w 11748700"/>
              <a:gd name="connsiteY343" fmla="*/ 364027 h 6673820"/>
              <a:gd name="connsiteX344" fmla="*/ 10842790 w 11748700"/>
              <a:gd name="connsiteY344" fmla="*/ 385695 h 6673820"/>
              <a:gd name="connsiteX345" fmla="*/ 10903461 w 11748700"/>
              <a:gd name="connsiteY345" fmla="*/ 390028 h 6673820"/>
              <a:gd name="connsiteX346" fmla="*/ 10981467 w 11748700"/>
              <a:gd name="connsiteY346" fmla="*/ 424698 h 6673820"/>
              <a:gd name="connsiteX347" fmla="*/ 11050805 w 11748700"/>
              <a:gd name="connsiteY347" fmla="*/ 442032 h 6673820"/>
              <a:gd name="connsiteX348" fmla="*/ 11133145 w 11748700"/>
              <a:gd name="connsiteY348" fmla="*/ 476701 h 6673820"/>
              <a:gd name="connsiteX349" fmla="*/ 11154813 w 11748700"/>
              <a:gd name="connsiteY349" fmla="*/ 485369 h 6673820"/>
              <a:gd name="connsiteX350" fmla="*/ 11232819 w 11748700"/>
              <a:gd name="connsiteY350" fmla="*/ 533039 h 6673820"/>
              <a:gd name="connsiteX351" fmla="*/ 11258820 w 11748700"/>
              <a:gd name="connsiteY351" fmla="*/ 554707 h 6673820"/>
              <a:gd name="connsiteX352" fmla="*/ 11328159 w 11748700"/>
              <a:gd name="connsiteY352" fmla="*/ 645714 h 6673820"/>
              <a:gd name="connsiteX353" fmla="*/ 11371495 w 11748700"/>
              <a:gd name="connsiteY353" fmla="*/ 754055 h 6673820"/>
              <a:gd name="connsiteX354" fmla="*/ 11397497 w 11748700"/>
              <a:gd name="connsiteY354" fmla="*/ 806059 h 6673820"/>
              <a:gd name="connsiteX355" fmla="*/ 11427833 w 11748700"/>
              <a:gd name="connsiteY355" fmla="*/ 931735 h 6673820"/>
              <a:gd name="connsiteX356" fmla="*/ 11458168 w 11748700"/>
              <a:gd name="connsiteY356" fmla="*/ 1014074 h 6673820"/>
              <a:gd name="connsiteX357" fmla="*/ 11462502 w 11748700"/>
              <a:gd name="connsiteY357" fmla="*/ 1087746 h 6673820"/>
              <a:gd name="connsiteX358" fmla="*/ 11475503 w 11748700"/>
              <a:gd name="connsiteY358" fmla="*/ 1126749 h 6673820"/>
              <a:gd name="connsiteX359" fmla="*/ 11488504 w 11748700"/>
              <a:gd name="connsiteY359" fmla="*/ 1330430 h 6673820"/>
              <a:gd name="connsiteX360" fmla="*/ 11523173 w 11748700"/>
              <a:gd name="connsiteY360" fmla="*/ 1677122 h 6673820"/>
              <a:gd name="connsiteX361" fmla="*/ 11518839 w 11748700"/>
              <a:gd name="connsiteY361" fmla="*/ 1954476 h 6673820"/>
              <a:gd name="connsiteX362" fmla="*/ 11510172 w 11748700"/>
              <a:gd name="connsiteY362" fmla="*/ 2084485 h 6673820"/>
              <a:gd name="connsiteX363" fmla="*/ 11518839 w 11748700"/>
              <a:gd name="connsiteY363" fmla="*/ 2283833 h 6673820"/>
              <a:gd name="connsiteX364" fmla="*/ 11583844 w 11748700"/>
              <a:gd name="connsiteY364" fmla="*/ 2379173 h 6673820"/>
              <a:gd name="connsiteX365" fmla="*/ 11605512 w 11748700"/>
              <a:gd name="connsiteY365" fmla="*/ 2439845 h 6673820"/>
              <a:gd name="connsiteX366" fmla="*/ 11609846 w 11748700"/>
              <a:gd name="connsiteY366" fmla="*/ 2487515 h 6673820"/>
              <a:gd name="connsiteX367" fmla="*/ 11622847 w 11748700"/>
              <a:gd name="connsiteY367" fmla="*/ 2556853 h 6673820"/>
              <a:gd name="connsiteX368" fmla="*/ 11618513 w 11748700"/>
              <a:gd name="connsiteY368" fmla="*/ 2786537 h 6673820"/>
              <a:gd name="connsiteX369" fmla="*/ 11614180 w 11748700"/>
              <a:gd name="connsiteY369" fmla="*/ 3089892 h 6673820"/>
              <a:gd name="connsiteX370" fmla="*/ 11596845 w 11748700"/>
              <a:gd name="connsiteY370" fmla="*/ 3211234 h 6673820"/>
              <a:gd name="connsiteX371" fmla="*/ 11583844 w 11748700"/>
              <a:gd name="connsiteY371" fmla="*/ 3328243 h 6673820"/>
              <a:gd name="connsiteX372" fmla="*/ 11575177 w 11748700"/>
              <a:gd name="connsiteY372" fmla="*/ 3423583 h 6673820"/>
              <a:gd name="connsiteX373" fmla="*/ 11562176 w 11748700"/>
              <a:gd name="connsiteY373" fmla="*/ 3666267 h 6673820"/>
              <a:gd name="connsiteX374" fmla="*/ 11575177 w 11748700"/>
              <a:gd name="connsiteY374" fmla="*/ 4025960 h 6673820"/>
              <a:gd name="connsiteX375" fmla="*/ 11592511 w 11748700"/>
              <a:gd name="connsiteY375" fmla="*/ 4108300 h 6673820"/>
              <a:gd name="connsiteX376" fmla="*/ 11631514 w 11748700"/>
              <a:gd name="connsiteY376" fmla="*/ 4333649 h 6673820"/>
              <a:gd name="connsiteX377" fmla="*/ 11653183 w 11748700"/>
              <a:gd name="connsiteY377" fmla="*/ 4411655 h 6673820"/>
              <a:gd name="connsiteX378" fmla="*/ 11666184 w 11748700"/>
              <a:gd name="connsiteY378" fmla="*/ 4498328 h 6673820"/>
              <a:gd name="connsiteX379" fmla="*/ 11674851 w 11748700"/>
              <a:gd name="connsiteY379" fmla="*/ 4541664 h 6673820"/>
              <a:gd name="connsiteX380" fmla="*/ 11687852 w 11748700"/>
              <a:gd name="connsiteY380" fmla="*/ 4658673 h 6673820"/>
              <a:gd name="connsiteX381" fmla="*/ 11692185 w 11748700"/>
              <a:gd name="connsiteY381" fmla="*/ 4715010 h 6673820"/>
              <a:gd name="connsiteX382" fmla="*/ 11700853 w 11748700"/>
              <a:gd name="connsiteY382" fmla="*/ 4771348 h 6673820"/>
              <a:gd name="connsiteX383" fmla="*/ 11709520 w 11748700"/>
              <a:gd name="connsiteY383" fmla="*/ 4923026 h 6673820"/>
              <a:gd name="connsiteX384" fmla="*/ 11718187 w 11748700"/>
              <a:gd name="connsiteY384" fmla="*/ 4983697 h 6673820"/>
              <a:gd name="connsiteX385" fmla="*/ 11726855 w 11748700"/>
              <a:gd name="connsiteY385" fmla="*/ 5079037 h 6673820"/>
              <a:gd name="connsiteX386" fmla="*/ 11731188 w 11748700"/>
              <a:gd name="connsiteY386" fmla="*/ 5105039 h 6673820"/>
              <a:gd name="connsiteX387" fmla="*/ 11744189 w 11748700"/>
              <a:gd name="connsiteY387" fmla="*/ 5230715 h 6673820"/>
              <a:gd name="connsiteX388" fmla="*/ 11726855 w 11748700"/>
              <a:gd name="connsiteY388" fmla="*/ 5690082 h 6673820"/>
              <a:gd name="connsiteX389" fmla="*/ 11687852 w 11748700"/>
              <a:gd name="connsiteY389" fmla="*/ 5785422 h 6673820"/>
              <a:gd name="connsiteX390" fmla="*/ 11670517 w 11748700"/>
              <a:gd name="connsiteY390" fmla="*/ 5815757 h 6673820"/>
              <a:gd name="connsiteX391" fmla="*/ 11601179 w 11748700"/>
              <a:gd name="connsiteY391" fmla="*/ 5859094 h 6673820"/>
              <a:gd name="connsiteX392" fmla="*/ 11458168 w 11748700"/>
              <a:gd name="connsiteY392" fmla="*/ 5919765 h 6673820"/>
              <a:gd name="connsiteX393" fmla="*/ 11401831 w 11748700"/>
              <a:gd name="connsiteY393" fmla="*/ 5963101 h 6673820"/>
              <a:gd name="connsiteX394" fmla="*/ 11297823 w 11748700"/>
              <a:gd name="connsiteY394" fmla="*/ 6032440 h 6673820"/>
              <a:gd name="connsiteX395" fmla="*/ 11258820 w 11748700"/>
              <a:gd name="connsiteY395" fmla="*/ 6075776 h 6673820"/>
              <a:gd name="connsiteX396" fmla="*/ 11198149 w 11748700"/>
              <a:gd name="connsiteY396" fmla="*/ 6123446 h 6673820"/>
              <a:gd name="connsiteX397" fmla="*/ 11098475 w 11748700"/>
              <a:gd name="connsiteY397" fmla="*/ 6210119 h 6673820"/>
              <a:gd name="connsiteX398" fmla="*/ 10942464 w 11748700"/>
              <a:gd name="connsiteY398" fmla="*/ 6327128 h 6673820"/>
              <a:gd name="connsiteX399" fmla="*/ 10634775 w 11748700"/>
              <a:gd name="connsiteY399" fmla="*/ 6461471 h 6673820"/>
              <a:gd name="connsiteX400" fmla="*/ 10461429 w 11748700"/>
              <a:gd name="connsiteY400" fmla="*/ 6478806 h 6673820"/>
              <a:gd name="connsiteX401" fmla="*/ 10041065 w 11748700"/>
              <a:gd name="connsiteY401" fmla="*/ 6487473 h 6673820"/>
              <a:gd name="connsiteX402" fmla="*/ 9967393 w 11748700"/>
              <a:gd name="connsiteY402" fmla="*/ 6491807 h 6673820"/>
              <a:gd name="connsiteX403" fmla="*/ 9885054 w 11748700"/>
              <a:gd name="connsiteY403" fmla="*/ 6509141 h 6673820"/>
              <a:gd name="connsiteX404" fmla="*/ 9798381 w 11748700"/>
              <a:gd name="connsiteY404" fmla="*/ 6522142 h 6673820"/>
              <a:gd name="connsiteX405" fmla="*/ 9681372 w 11748700"/>
              <a:gd name="connsiteY405" fmla="*/ 6548144 h 6673820"/>
              <a:gd name="connsiteX406" fmla="*/ 9486358 w 11748700"/>
              <a:gd name="connsiteY406" fmla="*/ 6574146 h 6673820"/>
              <a:gd name="connsiteX407" fmla="*/ 9278343 w 11748700"/>
              <a:gd name="connsiteY407" fmla="*/ 6613149 h 6673820"/>
              <a:gd name="connsiteX408" fmla="*/ 9209004 w 11748700"/>
              <a:gd name="connsiteY408" fmla="*/ 6630483 h 6673820"/>
              <a:gd name="connsiteX409" fmla="*/ 8775639 w 11748700"/>
              <a:gd name="connsiteY409" fmla="*/ 6647818 h 6673820"/>
              <a:gd name="connsiteX410" fmla="*/ 8463617 w 11748700"/>
              <a:gd name="connsiteY410" fmla="*/ 6656485 h 6673820"/>
              <a:gd name="connsiteX411" fmla="*/ 8368276 w 11748700"/>
              <a:gd name="connsiteY411" fmla="*/ 6660819 h 6673820"/>
              <a:gd name="connsiteX412" fmla="*/ 8216599 w 11748700"/>
              <a:gd name="connsiteY412" fmla="*/ 6665153 h 6673820"/>
              <a:gd name="connsiteX413" fmla="*/ 7848239 w 11748700"/>
              <a:gd name="connsiteY413" fmla="*/ 6656485 h 6673820"/>
              <a:gd name="connsiteX414" fmla="*/ 7800568 w 11748700"/>
              <a:gd name="connsiteY414" fmla="*/ 6652152 h 6673820"/>
              <a:gd name="connsiteX415" fmla="*/ 7748565 w 11748700"/>
              <a:gd name="connsiteY415" fmla="*/ 6643484 h 6673820"/>
              <a:gd name="connsiteX416" fmla="*/ 7614221 w 11748700"/>
              <a:gd name="connsiteY416" fmla="*/ 6634817 h 6673820"/>
              <a:gd name="connsiteX417" fmla="*/ 7432208 w 11748700"/>
              <a:gd name="connsiteY417" fmla="*/ 6600148 h 6673820"/>
              <a:gd name="connsiteX418" fmla="*/ 7319533 w 11748700"/>
              <a:gd name="connsiteY418" fmla="*/ 6574146 h 6673820"/>
              <a:gd name="connsiteX419" fmla="*/ 7276197 w 11748700"/>
              <a:gd name="connsiteY419" fmla="*/ 6569812 h 6673820"/>
              <a:gd name="connsiteX420" fmla="*/ 7011844 w 11748700"/>
              <a:gd name="connsiteY420" fmla="*/ 6548144 h 6673820"/>
              <a:gd name="connsiteX421" fmla="*/ 6925171 w 11748700"/>
              <a:gd name="connsiteY421" fmla="*/ 6565479 h 6673820"/>
              <a:gd name="connsiteX422" fmla="*/ 6912170 w 11748700"/>
              <a:gd name="connsiteY422" fmla="*/ 6569812 h 6673820"/>
              <a:gd name="connsiteX423" fmla="*/ 6890502 w 11748700"/>
              <a:gd name="connsiteY423" fmla="*/ 6582813 h 6673820"/>
              <a:gd name="connsiteX424" fmla="*/ 6795162 w 11748700"/>
              <a:gd name="connsiteY424" fmla="*/ 6634817 h 6673820"/>
              <a:gd name="connsiteX425" fmla="*/ 6691154 w 11748700"/>
              <a:gd name="connsiteY425" fmla="*/ 6643484 h 6673820"/>
              <a:gd name="connsiteX426" fmla="*/ 6617482 w 11748700"/>
              <a:gd name="connsiteY426" fmla="*/ 6656485 h 6673820"/>
              <a:gd name="connsiteX427" fmla="*/ 6582813 w 11748700"/>
              <a:gd name="connsiteY427" fmla="*/ 6665153 h 6673820"/>
              <a:gd name="connsiteX428" fmla="*/ 6548144 w 11748700"/>
              <a:gd name="connsiteY428" fmla="*/ 6669486 h 6673820"/>
              <a:gd name="connsiteX429" fmla="*/ 6517808 w 11748700"/>
              <a:gd name="connsiteY429" fmla="*/ 6673820 h 6673820"/>
              <a:gd name="connsiteX430" fmla="*/ 6015105 w 11748700"/>
              <a:gd name="connsiteY430" fmla="*/ 6669486 h 6673820"/>
              <a:gd name="connsiteX431" fmla="*/ 5915431 w 11748700"/>
              <a:gd name="connsiteY431" fmla="*/ 6647818 h 6673820"/>
              <a:gd name="connsiteX432" fmla="*/ 5538403 w 11748700"/>
              <a:gd name="connsiteY432" fmla="*/ 6652152 h 6673820"/>
              <a:gd name="connsiteX433" fmla="*/ 5196045 w 11748700"/>
              <a:gd name="connsiteY433" fmla="*/ 6634817 h 6673820"/>
              <a:gd name="connsiteX434" fmla="*/ 4489660 w 11748700"/>
              <a:gd name="connsiteY434" fmla="*/ 6608815 h 6673820"/>
              <a:gd name="connsiteX435" fmla="*/ 4311981 w 11748700"/>
              <a:gd name="connsiteY435" fmla="*/ 6582813 h 6673820"/>
              <a:gd name="connsiteX436" fmla="*/ 4090965 w 11748700"/>
              <a:gd name="connsiteY436" fmla="*/ 6552478 h 6673820"/>
              <a:gd name="connsiteX437" fmla="*/ 3999958 w 11748700"/>
              <a:gd name="connsiteY437" fmla="*/ 6513475 h 6673820"/>
              <a:gd name="connsiteX438" fmla="*/ 3666267 w 11748700"/>
              <a:gd name="connsiteY438" fmla="*/ 6448470 h 6673820"/>
              <a:gd name="connsiteX439" fmla="*/ 3588261 w 11748700"/>
              <a:gd name="connsiteY439" fmla="*/ 6439803 h 6673820"/>
              <a:gd name="connsiteX440" fmla="*/ 3336910 w 11748700"/>
              <a:gd name="connsiteY440" fmla="*/ 6405134 h 6673820"/>
              <a:gd name="connsiteX441" fmla="*/ 3003219 w 11748700"/>
              <a:gd name="connsiteY441" fmla="*/ 6340129 h 6673820"/>
              <a:gd name="connsiteX442" fmla="*/ 2825539 w 11748700"/>
              <a:gd name="connsiteY442" fmla="*/ 6309793 h 6673820"/>
              <a:gd name="connsiteX443" fmla="*/ 2678195 w 11748700"/>
              <a:gd name="connsiteY443" fmla="*/ 6288125 h 6673820"/>
              <a:gd name="connsiteX444" fmla="*/ 2500515 w 11748700"/>
              <a:gd name="connsiteY444" fmla="*/ 6305460 h 6673820"/>
              <a:gd name="connsiteX445" fmla="*/ 2439844 w 11748700"/>
              <a:gd name="connsiteY445" fmla="*/ 6314127 h 6673820"/>
              <a:gd name="connsiteX446" fmla="*/ 2244830 w 11748700"/>
              <a:gd name="connsiteY446" fmla="*/ 6361797 h 6673820"/>
              <a:gd name="connsiteX447" fmla="*/ 2088819 w 11748700"/>
              <a:gd name="connsiteY447" fmla="*/ 6383465 h 6673820"/>
              <a:gd name="connsiteX448" fmla="*/ 2015147 w 11748700"/>
              <a:gd name="connsiteY448" fmla="*/ 6400800 h 6673820"/>
              <a:gd name="connsiteX449" fmla="*/ 1950142 w 11748700"/>
              <a:gd name="connsiteY449" fmla="*/ 6409467 h 6673820"/>
              <a:gd name="connsiteX450" fmla="*/ 1815799 w 11748700"/>
              <a:gd name="connsiteY450" fmla="*/ 6444137 h 6673820"/>
              <a:gd name="connsiteX451" fmla="*/ 1681456 w 11748700"/>
              <a:gd name="connsiteY451" fmla="*/ 6452804 h 6673820"/>
              <a:gd name="connsiteX452" fmla="*/ 1473440 w 11748700"/>
              <a:gd name="connsiteY452" fmla="*/ 6431136 h 6673820"/>
              <a:gd name="connsiteX453" fmla="*/ 1369433 w 11748700"/>
              <a:gd name="connsiteY453" fmla="*/ 6418135 h 6673820"/>
              <a:gd name="connsiteX454" fmla="*/ 1287093 w 11748700"/>
              <a:gd name="connsiteY454" fmla="*/ 6405134 h 6673820"/>
              <a:gd name="connsiteX455" fmla="*/ 1239423 w 11748700"/>
              <a:gd name="connsiteY455" fmla="*/ 6396466 h 6673820"/>
              <a:gd name="connsiteX456" fmla="*/ 1165751 w 11748700"/>
              <a:gd name="connsiteY456" fmla="*/ 6370464 h 6673820"/>
              <a:gd name="connsiteX457" fmla="*/ 1053076 w 11748700"/>
              <a:gd name="connsiteY457" fmla="*/ 6335795 h 6673820"/>
              <a:gd name="connsiteX458" fmla="*/ 892731 w 11748700"/>
              <a:gd name="connsiteY458" fmla="*/ 6244789 h 6673820"/>
              <a:gd name="connsiteX459" fmla="*/ 858062 w 11748700"/>
              <a:gd name="connsiteY459" fmla="*/ 6218787 h 6673820"/>
              <a:gd name="connsiteX460" fmla="*/ 775723 w 11748700"/>
              <a:gd name="connsiteY460" fmla="*/ 6149448 h 6673820"/>
              <a:gd name="connsiteX461" fmla="*/ 719385 w 11748700"/>
              <a:gd name="connsiteY461" fmla="*/ 6023773 h 6673820"/>
              <a:gd name="connsiteX462" fmla="*/ 654381 w 11748700"/>
              <a:gd name="connsiteY462" fmla="*/ 5950101 h 6673820"/>
              <a:gd name="connsiteX463" fmla="*/ 628379 w 11748700"/>
              <a:gd name="connsiteY463" fmla="*/ 5893763 h 6673820"/>
              <a:gd name="connsiteX464" fmla="*/ 576375 w 11748700"/>
              <a:gd name="connsiteY464" fmla="*/ 5802756 h 6673820"/>
              <a:gd name="connsiteX465" fmla="*/ 489702 w 11748700"/>
              <a:gd name="connsiteY465" fmla="*/ 5620743 h 6673820"/>
              <a:gd name="connsiteX466" fmla="*/ 476701 w 11748700"/>
              <a:gd name="connsiteY466" fmla="*/ 5551405 h 6673820"/>
              <a:gd name="connsiteX467" fmla="*/ 372693 w 11748700"/>
              <a:gd name="connsiteY467" fmla="*/ 5317388 h 6673820"/>
              <a:gd name="connsiteX468" fmla="*/ 359693 w 11748700"/>
              <a:gd name="connsiteY468" fmla="*/ 5269718 h 6673820"/>
              <a:gd name="connsiteX469" fmla="*/ 329357 w 11748700"/>
              <a:gd name="connsiteY469" fmla="*/ 5183045 h 6673820"/>
              <a:gd name="connsiteX470" fmla="*/ 281687 w 11748700"/>
              <a:gd name="connsiteY470" fmla="*/ 5083371 h 6673820"/>
              <a:gd name="connsiteX471" fmla="*/ 251351 w 11748700"/>
              <a:gd name="connsiteY471" fmla="*/ 5009699 h 6673820"/>
              <a:gd name="connsiteX472" fmla="*/ 238350 w 11748700"/>
              <a:gd name="connsiteY472" fmla="*/ 4970696 h 6673820"/>
              <a:gd name="connsiteX473" fmla="*/ 212348 w 11748700"/>
              <a:gd name="connsiteY473" fmla="*/ 4936027 h 6673820"/>
              <a:gd name="connsiteX474" fmla="*/ 177679 w 11748700"/>
              <a:gd name="connsiteY474" fmla="*/ 4849354 h 6673820"/>
              <a:gd name="connsiteX475" fmla="*/ 125675 w 11748700"/>
              <a:gd name="connsiteY475" fmla="*/ 4745346 h 6673820"/>
              <a:gd name="connsiteX476" fmla="*/ 99674 w 11748700"/>
              <a:gd name="connsiteY476" fmla="*/ 4654339 h 6673820"/>
              <a:gd name="connsiteX477" fmla="*/ 73672 w 11748700"/>
              <a:gd name="connsiteY477" fmla="*/ 4602336 h 6673820"/>
              <a:gd name="connsiteX478" fmla="*/ 69338 w 11748700"/>
              <a:gd name="connsiteY478" fmla="*/ 4580667 h 6673820"/>
              <a:gd name="connsiteX479" fmla="*/ 47670 w 11748700"/>
              <a:gd name="connsiteY479" fmla="*/ 4537331 h 6673820"/>
              <a:gd name="connsiteX480" fmla="*/ 39002 w 11748700"/>
              <a:gd name="connsiteY480" fmla="*/ 4515663 h 6673820"/>
              <a:gd name="connsiteX481" fmla="*/ 34669 w 11748700"/>
              <a:gd name="connsiteY481" fmla="*/ 4493994 h 6673820"/>
              <a:gd name="connsiteX482" fmla="*/ 30335 w 11748700"/>
              <a:gd name="connsiteY482" fmla="*/ 4450658 h 6673820"/>
              <a:gd name="connsiteX483" fmla="*/ 21668 w 11748700"/>
              <a:gd name="connsiteY483" fmla="*/ 4428990 h 6673820"/>
              <a:gd name="connsiteX484" fmla="*/ 13001 w 11748700"/>
              <a:gd name="connsiteY484" fmla="*/ 4359651 h 6673820"/>
              <a:gd name="connsiteX485" fmla="*/ 0 w 11748700"/>
              <a:gd name="connsiteY485" fmla="*/ 4238309 h 6673820"/>
              <a:gd name="connsiteX486" fmla="*/ 4333 w 11748700"/>
              <a:gd name="connsiteY486" fmla="*/ 4025960 h 6673820"/>
              <a:gd name="connsiteX487" fmla="*/ 13001 w 11748700"/>
              <a:gd name="connsiteY487" fmla="*/ 3999958 h 6673820"/>
              <a:gd name="connsiteX488" fmla="*/ 17334 w 11748700"/>
              <a:gd name="connsiteY488" fmla="*/ 3973956 h 6673820"/>
              <a:gd name="connsiteX489" fmla="*/ 26002 w 11748700"/>
              <a:gd name="connsiteY489" fmla="*/ 3930620 h 6673820"/>
              <a:gd name="connsiteX490" fmla="*/ 34669 w 11748700"/>
              <a:gd name="connsiteY490" fmla="*/ 3878616 h 6673820"/>
              <a:gd name="connsiteX491" fmla="*/ 43336 w 11748700"/>
              <a:gd name="connsiteY491" fmla="*/ 3861282 h 6673820"/>
              <a:gd name="connsiteX492" fmla="*/ 47670 w 11748700"/>
              <a:gd name="connsiteY492" fmla="*/ 3843947 h 6673820"/>
              <a:gd name="connsiteX493" fmla="*/ 56337 w 11748700"/>
              <a:gd name="connsiteY493" fmla="*/ 3826612 h 6673820"/>
              <a:gd name="connsiteX494" fmla="*/ 69338 w 11748700"/>
              <a:gd name="connsiteY494" fmla="*/ 3787610 h 6673820"/>
              <a:gd name="connsiteX495" fmla="*/ 78005 w 11748700"/>
              <a:gd name="connsiteY495" fmla="*/ 3770275 h 6673820"/>
              <a:gd name="connsiteX496" fmla="*/ 95340 w 11748700"/>
              <a:gd name="connsiteY496" fmla="*/ 3718271 h 6673820"/>
              <a:gd name="connsiteX497" fmla="*/ 104007 w 11748700"/>
              <a:gd name="connsiteY497" fmla="*/ 3696603 h 6673820"/>
              <a:gd name="connsiteX498" fmla="*/ 151677 w 11748700"/>
              <a:gd name="connsiteY498" fmla="*/ 3657600 h 6673820"/>
              <a:gd name="connsiteX499" fmla="*/ 294688 w 11748700"/>
              <a:gd name="connsiteY499" fmla="*/ 3661934 h 6673820"/>
              <a:gd name="connsiteX500" fmla="*/ 359693 w 11748700"/>
              <a:gd name="connsiteY500" fmla="*/ 3692269 h 6673820"/>
              <a:gd name="connsiteX501" fmla="*/ 377027 w 11748700"/>
              <a:gd name="connsiteY501" fmla="*/ 3709604 h 6673820"/>
              <a:gd name="connsiteX502" fmla="*/ 437698 w 11748700"/>
              <a:gd name="connsiteY502" fmla="*/ 3726938 h 6673820"/>
              <a:gd name="connsiteX503" fmla="*/ 446366 w 11748700"/>
              <a:gd name="connsiteY503" fmla="*/ 3731272 h 6673820"/>
              <a:gd name="connsiteX504" fmla="*/ 437698 w 11748700"/>
              <a:gd name="connsiteY504" fmla="*/ 3765941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691154 w 11748700"/>
              <a:gd name="connsiteY123" fmla="*/ 4736679 h 6673820"/>
              <a:gd name="connsiteX124" fmla="*/ 6760493 w 11748700"/>
              <a:gd name="connsiteY124" fmla="*/ 4728011 h 6673820"/>
              <a:gd name="connsiteX125" fmla="*/ 6786494 w 11748700"/>
              <a:gd name="connsiteY125" fmla="*/ 4719344 h 6673820"/>
              <a:gd name="connsiteX126" fmla="*/ 6890502 w 11748700"/>
              <a:gd name="connsiteY126" fmla="*/ 4710677 h 6673820"/>
              <a:gd name="connsiteX127" fmla="*/ 6920838 w 11748700"/>
              <a:gd name="connsiteY127" fmla="*/ 4706343 h 6673820"/>
              <a:gd name="connsiteX128" fmla="*/ 7024845 w 11748700"/>
              <a:gd name="connsiteY128" fmla="*/ 4697676 h 6673820"/>
              <a:gd name="connsiteX129" fmla="*/ 7042180 w 11748700"/>
              <a:gd name="connsiteY129" fmla="*/ 4693342 h 6673820"/>
              <a:gd name="connsiteX130" fmla="*/ 7076849 w 11748700"/>
              <a:gd name="connsiteY130" fmla="*/ 4680341 h 6673820"/>
              <a:gd name="connsiteX131" fmla="*/ 7098517 w 11748700"/>
              <a:gd name="connsiteY131" fmla="*/ 4671674 h 6673820"/>
              <a:gd name="connsiteX132" fmla="*/ 7163522 w 11748700"/>
              <a:gd name="connsiteY132" fmla="*/ 4658673 h 6673820"/>
              <a:gd name="connsiteX133" fmla="*/ 7193857 w 11748700"/>
              <a:gd name="connsiteY133" fmla="*/ 4641338 h 6673820"/>
              <a:gd name="connsiteX134" fmla="*/ 7224193 w 11748700"/>
              <a:gd name="connsiteY134" fmla="*/ 4637005 h 6673820"/>
              <a:gd name="connsiteX135" fmla="*/ 7245861 w 11748700"/>
              <a:gd name="connsiteY135" fmla="*/ 4632671 h 6673820"/>
              <a:gd name="connsiteX136" fmla="*/ 7271863 w 11748700"/>
              <a:gd name="connsiteY136" fmla="*/ 4628337 h 6673820"/>
              <a:gd name="connsiteX137" fmla="*/ 7284864 w 11748700"/>
              <a:gd name="connsiteY137" fmla="*/ 4624004 h 6673820"/>
              <a:gd name="connsiteX138" fmla="*/ 7310866 w 11748700"/>
              <a:gd name="connsiteY138" fmla="*/ 4619670 h 6673820"/>
              <a:gd name="connsiteX139" fmla="*/ 7328201 w 11748700"/>
              <a:gd name="connsiteY139" fmla="*/ 4615337 h 6673820"/>
              <a:gd name="connsiteX140" fmla="*/ 7436542 w 11748700"/>
              <a:gd name="connsiteY140" fmla="*/ 4619670 h 6673820"/>
              <a:gd name="connsiteX141" fmla="*/ 7492879 w 11748700"/>
              <a:gd name="connsiteY141" fmla="*/ 4632671 h 6673820"/>
              <a:gd name="connsiteX142" fmla="*/ 7505880 w 11748700"/>
              <a:gd name="connsiteY142" fmla="*/ 4637005 h 6673820"/>
              <a:gd name="connsiteX143" fmla="*/ 7531882 w 11748700"/>
              <a:gd name="connsiteY143" fmla="*/ 4641338 h 6673820"/>
              <a:gd name="connsiteX144" fmla="*/ 7562218 w 11748700"/>
              <a:gd name="connsiteY144" fmla="*/ 4650006 h 6673820"/>
              <a:gd name="connsiteX145" fmla="*/ 7570885 w 11748700"/>
              <a:gd name="connsiteY145" fmla="*/ 4663007 h 6673820"/>
              <a:gd name="connsiteX146" fmla="*/ 7588220 w 11748700"/>
              <a:gd name="connsiteY146" fmla="*/ 4697676 h 6673820"/>
              <a:gd name="connsiteX147" fmla="*/ 7601220 w 11748700"/>
              <a:gd name="connsiteY147" fmla="*/ 4715010 h 6673820"/>
              <a:gd name="connsiteX148" fmla="*/ 7614221 w 11748700"/>
              <a:gd name="connsiteY148" fmla="*/ 4728011 h 6673820"/>
              <a:gd name="connsiteX149" fmla="*/ 7622889 w 11748700"/>
              <a:gd name="connsiteY149" fmla="*/ 4745346 h 6673820"/>
              <a:gd name="connsiteX150" fmla="*/ 7640223 w 11748700"/>
              <a:gd name="connsiteY150" fmla="*/ 4767014 h 6673820"/>
              <a:gd name="connsiteX151" fmla="*/ 7661892 w 11748700"/>
              <a:gd name="connsiteY151" fmla="*/ 4801683 h 6673820"/>
              <a:gd name="connsiteX152" fmla="*/ 7666225 w 11748700"/>
              <a:gd name="connsiteY152" fmla="*/ 4814684 h 6673820"/>
              <a:gd name="connsiteX153" fmla="*/ 7674893 w 11748700"/>
              <a:gd name="connsiteY153" fmla="*/ 4827685 h 6673820"/>
              <a:gd name="connsiteX154" fmla="*/ 7731230 w 11748700"/>
              <a:gd name="connsiteY154" fmla="*/ 4888356 h 6673820"/>
              <a:gd name="connsiteX155" fmla="*/ 7744231 w 11748700"/>
              <a:gd name="connsiteY155" fmla="*/ 4901357 h 6673820"/>
              <a:gd name="connsiteX156" fmla="*/ 7765899 w 11748700"/>
              <a:gd name="connsiteY156" fmla="*/ 4931693 h 6673820"/>
              <a:gd name="connsiteX157" fmla="*/ 7809236 w 11748700"/>
              <a:gd name="connsiteY157" fmla="*/ 4966362 h 6673820"/>
              <a:gd name="connsiteX158" fmla="*/ 7908910 w 11748700"/>
              <a:gd name="connsiteY158" fmla="*/ 4962028 h 6673820"/>
              <a:gd name="connsiteX159" fmla="*/ 7973914 w 11748700"/>
              <a:gd name="connsiteY159" fmla="*/ 4953361 h 6673820"/>
              <a:gd name="connsiteX160" fmla="*/ 7995583 w 11748700"/>
              <a:gd name="connsiteY160" fmla="*/ 4949028 h 6673820"/>
              <a:gd name="connsiteX161" fmla="*/ 8069255 w 11748700"/>
              <a:gd name="connsiteY161" fmla="*/ 4944694 h 6673820"/>
              <a:gd name="connsiteX162" fmla="*/ 8147260 w 11748700"/>
              <a:gd name="connsiteY162" fmla="*/ 4931693 h 6673820"/>
              <a:gd name="connsiteX163" fmla="*/ 8199264 w 11748700"/>
              <a:gd name="connsiteY163" fmla="*/ 4918692 h 6673820"/>
              <a:gd name="connsiteX164" fmla="*/ 8238267 w 11748700"/>
              <a:gd name="connsiteY164" fmla="*/ 4910025 h 6673820"/>
              <a:gd name="connsiteX165" fmla="*/ 8298938 w 11748700"/>
              <a:gd name="connsiteY165" fmla="*/ 4875355 h 6673820"/>
              <a:gd name="connsiteX166" fmla="*/ 8320606 w 11748700"/>
              <a:gd name="connsiteY166" fmla="*/ 4866688 h 6673820"/>
              <a:gd name="connsiteX167" fmla="*/ 8342275 w 11748700"/>
              <a:gd name="connsiteY167" fmla="*/ 4853687 h 6673820"/>
              <a:gd name="connsiteX168" fmla="*/ 8411613 w 11748700"/>
              <a:gd name="connsiteY168" fmla="*/ 4823352 h 6673820"/>
              <a:gd name="connsiteX169" fmla="*/ 8433281 w 11748700"/>
              <a:gd name="connsiteY169" fmla="*/ 4810351 h 6673820"/>
              <a:gd name="connsiteX170" fmla="*/ 8463617 w 11748700"/>
              <a:gd name="connsiteY170" fmla="*/ 4788683 h 6673820"/>
              <a:gd name="connsiteX171" fmla="*/ 8532955 w 11748700"/>
              <a:gd name="connsiteY171" fmla="*/ 4758347 h 6673820"/>
              <a:gd name="connsiteX172" fmla="*/ 8576292 w 11748700"/>
              <a:gd name="connsiteY172" fmla="*/ 4736679 h 6673820"/>
              <a:gd name="connsiteX173" fmla="*/ 8597960 w 11748700"/>
              <a:gd name="connsiteY173" fmla="*/ 4723678 h 6673820"/>
              <a:gd name="connsiteX174" fmla="*/ 8632629 w 11748700"/>
              <a:gd name="connsiteY174" fmla="*/ 4706343 h 6673820"/>
              <a:gd name="connsiteX175" fmla="*/ 8671632 w 11748700"/>
              <a:gd name="connsiteY175" fmla="*/ 4680341 h 6673820"/>
              <a:gd name="connsiteX176" fmla="*/ 8727969 w 11748700"/>
              <a:gd name="connsiteY176" fmla="*/ 4641338 h 6673820"/>
              <a:gd name="connsiteX177" fmla="*/ 8758305 w 11748700"/>
              <a:gd name="connsiteY177" fmla="*/ 4615337 h 6673820"/>
              <a:gd name="connsiteX178" fmla="*/ 8827643 w 11748700"/>
              <a:gd name="connsiteY178" fmla="*/ 4567666 h 6673820"/>
              <a:gd name="connsiteX179" fmla="*/ 8914316 w 11748700"/>
              <a:gd name="connsiteY179" fmla="*/ 4515663 h 6673820"/>
              <a:gd name="connsiteX180" fmla="*/ 8940318 w 11748700"/>
              <a:gd name="connsiteY180" fmla="*/ 4493994 h 6673820"/>
              <a:gd name="connsiteX181" fmla="*/ 8961986 w 11748700"/>
              <a:gd name="connsiteY181" fmla="*/ 4472326 h 6673820"/>
              <a:gd name="connsiteX182" fmla="*/ 9000989 w 11748700"/>
              <a:gd name="connsiteY182" fmla="*/ 4437657 h 6673820"/>
              <a:gd name="connsiteX183" fmla="*/ 9022657 w 11748700"/>
              <a:gd name="connsiteY183" fmla="*/ 4415989 h 6673820"/>
              <a:gd name="connsiteX184" fmla="*/ 9052993 w 11748700"/>
              <a:gd name="connsiteY184" fmla="*/ 4389987 h 6673820"/>
              <a:gd name="connsiteX185" fmla="*/ 9109330 w 11748700"/>
              <a:gd name="connsiteY185" fmla="*/ 4329316 h 6673820"/>
              <a:gd name="connsiteX186" fmla="*/ 9165668 w 11748700"/>
              <a:gd name="connsiteY186" fmla="*/ 4290313 h 6673820"/>
              <a:gd name="connsiteX187" fmla="*/ 9191670 w 11748700"/>
              <a:gd name="connsiteY187" fmla="*/ 4268645 h 6673820"/>
              <a:gd name="connsiteX188" fmla="*/ 9248007 w 11748700"/>
              <a:gd name="connsiteY188" fmla="*/ 4238309 h 6673820"/>
              <a:gd name="connsiteX189" fmla="*/ 9339014 w 11748700"/>
              <a:gd name="connsiteY189" fmla="*/ 4155970 h 6673820"/>
              <a:gd name="connsiteX190" fmla="*/ 9430020 w 11748700"/>
              <a:gd name="connsiteY190" fmla="*/ 4025960 h 6673820"/>
              <a:gd name="connsiteX191" fmla="*/ 9495025 w 11748700"/>
              <a:gd name="connsiteY191" fmla="*/ 3900284 h 6673820"/>
              <a:gd name="connsiteX192" fmla="*/ 9568697 w 11748700"/>
              <a:gd name="connsiteY192" fmla="*/ 3796277 h 6673820"/>
              <a:gd name="connsiteX193" fmla="*/ 9612034 w 11748700"/>
              <a:gd name="connsiteY193" fmla="*/ 3713937 h 6673820"/>
              <a:gd name="connsiteX194" fmla="*/ 9655370 w 11748700"/>
              <a:gd name="connsiteY194" fmla="*/ 3644599 h 6673820"/>
              <a:gd name="connsiteX195" fmla="*/ 9651037 w 11748700"/>
              <a:gd name="connsiteY195" fmla="*/ 3475587 h 6673820"/>
              <a:gd name="connsiteX196" fmla="*/ 9612034 w 11748700"/>
              <a:gd name="connsiteY196" fmla="*/ 3410582 h 6673820"/>
              <a:gd name="connsiteX197" fmla="*/ 9473357 w 11748700"/>
              <a:gd name="connsiteY197" fmla="*/ 3237236 h 6673820"/>
              <a:gd name="connsiteX198" fmla="*/ 9399685 w 11748700"/>
              <a:gd name="connsiteY198" fmla="*/ 3176565 h 6673820"/>
              <a:gd name="connsiteX199" fmla="*/ 9347681 w 11748700"/>
              <a:gd name="connsiteY199" fmla="*/ 3128895 h 6673820"/>
              <a:gd name="connsiteX200" fmla="*/ 9217672 w 11748700"/>
              <a:gd name="connsiteY200" fmla="*/ 3042222 h 6673820"/>
              <a:gd name="connsiteX201" fmla="*/ 9083329 w 11748700"/>
              <a:gd name="connsiteY201" fmla="*/ 2968550 h 6673820"/>
              <a:gd name="connsiteX202" fmla="*/ 8983655 w 11748700"/>
              <a:gd name="connsiteY202" fmla="*/ 2933881 h 6673820"/>
              <a:gd name="connsiteX203" fmla="*/ 8831977 w 11748700"/>
              <a:gd name="connsiteY203" fmla="*/ 2873210 h 6673820"/>
              <a:gd name="connsiteX204" fmla="*/ 8680299 w 11748700"/>
              <a:gd name="connsiteY204" fmla="*/ 2803871 h 6673820"/>
              <a:gd name="connsiteX205" fmla="*/ 8567624 w 11748700"/>
              <a:gd name="connsiteY205" fmla="*/ 2773536 h 6673820"/>
              <a:gd name="connsiteX206" fmla="*/ 8446282 w 11748700"/>
              <a:gd name="connsiteY206" fmla="*/ 2730199 h 6673820"/>
              <a:gd name="connsiteX207" fmla="*/ 8242601 w 11748700"/>
              <a:gd name="connsiteY207" fmla="*/ 2673862 h 6673820"/>
              <a:gd name="connsiteX208" fmla="*/ 7917577 w 11748700"/>
              <a:gd name="connsiteY208" fmla="*/ 2561187 h 6673820"/>
              <a:gd name="connsiteX209" fmla="*/ 7683560 w 11748700"/>
              <a:gd name="connsiteY209" fmla="*/ 2496182 h 6673820"/>
              <a:gd name="connsiteX210" fmla="*/ 7302199 w 11748700"/>
              <a:gd name="connsiteY210" fmla="*/ 2379173 h 6673820"/>
              <a:gd name="connsiteX211" fmla="*/ 6920838 w 11748700"/>
              <a:gd name="connsiteY211" fmla="*/ 2322836 h 6673820"/>
              <a:gd name="connsiteX212" fmla="*/ 6799495 w 11748700"/>
              <a:gd name="connsiteY212" fmla="*/ 2288167 h 6673820"/>
              <a:gd name="connsiteX213" fmla="*/ 6730157 w 11748700"/>
              <a:gd name="connsiteY213" fmla="*/ 2279500 h 6673820"/>
              <a:gd name="connsiteX214" fmla="*/ 6630483 w 11748700"/>
              <a:gd name="connsiteY214" fmla="*/ 2262165 h 6673820"/>
              <a:gd name="connsiteX215" fmla="*/ 6582813 w 11748700"/>
              <a:gd name="connsiteY215" fmla="*/ 2249164 h 6673820"/>
              <a:gd name="connsiteX216" fmla="*/ 6478805 w 11748700"/>
              <a:gd name="connsiteY216" fmla="*/ 2240497 h 6673820"/>
              <a:gd name="connsiteX217" fmla="*/ 5997770 w 11748700"/>
              <a:gd name="connsiteY217" fmla="*/ 2227496 h 6673820"/>
              <a:gd name="connsiteX218" fmla="*/ 5183044 w 11748700"/>
              <a:gd name="connsiteY218" fmla="*/ 2223162 h 6673820"/>
              <a:gd name="connsiteX219" fmla="*/ 4593668 w 11748700"/>
              <a:gd name="connsiteY219" fmla="*/ 2201494 h 6673820"/>
              <a:gd name="connsiteX220" fmla="*/ 4467992 w 11748700"/>
              <a:gd name="connsiteY220" fmla="*/ 2188493 h 6673820"/>
              <a:gd name="connsiteX221" fmla="*/ 4277311 w 11748700"/>
              <a:gd name="connsiteY221" fmla="*/ 2171158 h 6673820"/>
              <a:gd name="connsiteX222" fmla="*/ 4207973 w 11748700"/>
              <a:gd name="connsiteY222" fmla="*/ 2162491 h 6673820"/>
              <a:gd name="connsiteX223" fmla="*/ 4168970 w 11748700"/>
              <a:gd name="connsiteY223" fmla="*/ 2153824 h 6673820"/>
              <a:gd name="connsiteX224" fmla="*/ 3722604 w 11748700"/>
              <a:gd name="connsiteY224" fmla="*/ 2145156 h 6673820"/>
              <a:gd name="connsiteX225" fmla="*/ 3627264 w 11748700"/>
              <a:gd name="connsiteY225" fmla="*/ 2136489 h 6673820"/>
              <a:gd name="connsiteX226" fmla="*/ 3592595 w 11748700"/>
              <a:gd name="connsiteY226" fmla="*/ 2123488 h 6673820"/>
              <a:gd name="connsiteX227" fmla="*/ 3471253 w 11748700"/>
              <a:gd name="connsiteY227" fmla="*/ 2101820 h 6673820"/>
              <a:gd name="connsiteX228" fmla="*/ 3349911 w 11748700"/>
              <a:gd name="connsiteY228" fmla="*/ 2054150 h 6673820"/>
              <a:gd name="connsiteX229" fmla="*/ 3228568 w 11748700"/>
              <a:gd name="connsiteY229" fmla="*/ 2006480 h 6673820"/>
              <a:gd name="connsiteX230" fmla="*/ 3206900 w 11748700"/>
              <a:gd name="connsiteY230" fmla="*/ 1989145 h 6673820"/>
              <a:gd name="connsiteX231" fmla="*/ 3163564 w 11748700"/>
              <a:gd name="connsiteY231" fmla="*/ 1967477 h 6673820"/>
              <a:gd name="connsiteX232" fmla="*/ 3124561 w 11748700"/>
              <a:gd name="connsiteY232" fmla="*/ 1932808 h 6673820"/>
              <a:gd name="connsiteX233" fmla="*/ 3094225 w 11748700"/>
              <a:gd name="connsiteY233" fmla="*/ 1911139 h 6673820"/>
              <a:gd name="connsiteX234" fmla="*/ 3020553 w 11748700"/>
              <a:gd name="connsiteY234" fmla="*/ 1850468 h 6673820"/>
              <a:gd name="connsiteX235" fmla="*/ 2994551 w 11748700"/>
              <a:gd name="connsiteY235" fmla="*/ 1828800 h 6673820"/>
              <a:gd name="connsiteX236" fmla="*/ 2977217 w 11748700"/>
              <a:gd name="connsiteY236" fmla="*/ 1807132 h 6673820"/>
              <a:gd name="connsiteX237" fmla="*/ 2964216 w 11748700"/>
              <a:gd name="connsiteY237" fmla="*/ 1794131 h 6673820"/>
              <a:gd name="connsiteX238" fmla="*/ 2951215 w 11748700"/>
              <a:gd name="connsiteY238" fmla="*/ 1768129 h 6673820"/>
              <a:gd name="connsiteX239" fmla="*/ 2933880 w 11748700"/>
              <a:gd name="connsiteY239" fmla="*/ 1746461 h 6673820"/>
              <a:gd name="connsiteX240" fmla="*/ 2916546 w 11748700"/>
              <a:gd name="connsiteY240" fmla="*/ 1720459 h 6673820"/>
              <a:gd name="connsiteX241" fmla="*/ 2899211 w 11748700"/>
              <a:gd name="connsiteY241" fmla="*/ 1703124 h 6673820"/>
              <a:gd name="connsiteX242" fmla="*/ 2890544 w 11748700"/>
              <a:gd name="connsiteY242" fmla="*/ 1690123 h 6673820"/>
              <a:gd name="connsiteX243" fmla="*/ 2829873 w 11748700"/>
              <a:gd name="connsiteY243" fmla="*/ 1607784 h 6673820"/>
              <a:gd name="connsiteX244" fmla="*/ 2816872 w 11748700"/>
              <a:gd name="connsiteY244" fmla="*/ 1577448 h 6673820"/>
              <a:gd name="connsiteX245" fmla="*/ 2812538 w 11748700"/>
              <a:gd name="connsiteY245" fmla="*/ 1542779 h 6673820"/>
              <a:gd name="connsiteX246" fmla="*/ 2808204 w 11748700"/>
              <a:gd name="connsiteY246" fmla="*/ 1430104 h 6673820"/>
              <a:gd name="connsiteX247" fmla="*/ 2799537 w 11748700"/>
              <a:gd name="connsiteY247" fmla="*/ 1391101 h 6673820"/>
              <a:gd name="connsiteX248" fmla="*/ 2795203 w 11748700"/>
              <a:gd name="connsiteY248" fmla="*/ 1343431 h 6673820"/>
              <a:gd name="connsiteX249" fmla="*/ 2786536 w 11748700"/>
              <a:gd name="connsiteY249" fmla="*/ 1300095 h 6673820"/>
              <a:gd name="connsiteX250" fmla="*/ 2773535 w 11748700"/>
              <a:gd name="connsiteY250" fmla="*/ 1152751 h 6673820"/>
              <a:gd name="connsiteX251" fmla="*/ 2769202 w 11748700"/>
              <a:gd name="connsiteY251" fmla="*/ 1135416 h 6673820"/>
              <a:gd name="connsiteX252" fmla="*/ 2777869 w 11748700"/>
              <a:gd name="connsiteY252" fmla="*/ 996739 h 6673820"/>
              <a:gd name="connsiteX253" fmla="*/ 2786536 w 11748700"/>
              <a:gd name="connsiteY253" fmla="*/ 966404 h 6673820"/>
              <a:gd name="connsiteX254" fmla="*/ 2812538 w 11748700"/>
              <a:gd name="connsiteY254" fmla="*/ 905733 h 6673820"/>
              <a:gd name="connsiteX255" fmla="*/ 2847207 w 11748700"/>
              <a:gd name="connsiteY255" fmla="*/ 862396 h 6673820"/>
              <a:gd name="connsiteX256" fmla="*/ 2864542 w 11748700"/>
              <a:gd name="connsiteY256" fmla="*/ 840728 h 6673820"/>
              <a:gd name="connsiteX257" fmla="*/ 2881876 w 11748700"/>
              <a:gd name="connsiteY257" fmla="*/ 827727 h 6673820"/>
              <a:gd name="connsiteX258" fmla="*/ 2894877 w 11748700"/>
              <a:gd name="connsiteY258" fmla="*/ 819060 h 6673820"/>
              <a:gd name="connsiteX259" fmla="*/ 2912212 w 11748700"/>
              <a:gd name="connsiteY259" fmla="*/ 801725 h 6673820"/>
              <a:gd name="connsiteX260" fmla="*/ 3003219 w 11748700"/>
              <a:gd name="connsiteY260" fmla="*/ 775723 h 6673820"/>
              <a:gd name="connsiteX261" fmla="*/ 3115893 w 11748700"/>
              <a:gd name="connsiteY261" fmla="*/ 749721 h 6673820"/>
              <a:gd name="connsiteX262" fmla="*/ 3137562 w 11748700"/>
              <a:gd name="connsiteY262" fmla="*/ 741054 h 6673820"/>
              <a:gd name="connsiteX263" fmla="*/ 3163564 w 11748700"/>
              <a:gd name="connsiteY263" fmla="*/ 732387 h 6673820"/>
              <a:gd name="connsiteX264" fmla="*/ 3219901 w 11748700"/>
              <a:gd name="connsiteY264" fmla="*/ 702051 h 6673820"/>
              <a:gd name="connsiteX265" fmla="*/ 3237236 w 11748700"/>
              <a:gd name="connsiteY265" fmla="*/ 689050 h 6673820"/>
              <a:gd name="connsiteX266" fmla="*/ 3293573 w 11748700"/>
              <a:gd name="connsiteY266" fmla="*/ 663048 h 6673820"/>
              <a:gd name="connsiteX267" fmla="*/ 3323909 w 11748700"/>
              <a:gd name="connsiteY267" fmla="*/ 650047 h 6673820"/>
              <a:gd name="connsiteX268" fmla="*/ 3362911 w 11748700"/>
              <a:gd name="connsiteY268" fmla="*/ 641380 h 6673820"/>
              <a:gd name="connsiteX269" fmla="*/ 3488587 w 11748700"/>
              <a:gd name="connsiteY269" fmla="*/ 619712 h 6673820"/>
              <a:gd name="connsiteX270" fmla="*/ 3644599 w 11748700"/>
              <a:gd name="connsiteY270" fmla="*/ 598044 h 6673820"/>
              <a:gd name="connsiteX271" fmla="*/ 3731272 w 11748700"/>
              <a:gd name="connsiteY271" fmla="*/ 589376 h 6673820"/>
              <a:gd name="connsiteX272" fmla="*/ 3809277 w 11748700"/>
              <a:gd name="connsiteY272" fmla="*/ 576375 h 6673820"/>
              <a:gd name="connsiteX273" fmla="*/ 3891617 w 11748700"/>
              <a:gd name="connsiteY273" fmla="*/ 567708 h 6673820"/>
              <a:gd name="connsiteX274" fmla="*/ 4359651 w 11748700"/>
              <a:gd name="connsiteY274" fmla="*/ 533039 h 6673820"/>
              <a:gd name="connsiteX275" fmla="*/ 4428989 w 11748700"/>
              <a:gd name="connsiteY275" fmla="*/ 520038 h 6673820"/>
              <a:gd name="connsiteX276" fmla="*/ 4554665 w 11748700"/>
              <a:gd name="connsiteY276" fmla="*/ 507037 h 6673820"/>
              <a:gd name="connsiteX277" fmla="*/ 4654339 w 11748700"/>
              <a:gd name="connsiteY277" fmla="*/ 485369 h 6673820"/>
              <a:gd name="connsiteX278" fmla="*/ 4758347 w 11748700"/>
              <a:gd name="connsiteY278" fmla="*/ 437699 h 6673820"/>
              <a:gd name="connsiteX279" fmla="*/ 4888356 w 11748700"/>
              <a:gd name="connsiteY279" fmla="*/ 416030 h 6673820"/>
              <a:gd name="connsiteX280" fmla="*/ 5105039 w 11748700"/>
              <a:gd name="connsiteY280" fmla="*/ 364027 h 6673820"/>
              <a:gd name="connsiteX281" fmla="*/ 5209046 w 11748700"/>
              <a:gd name="connsiteY281" fmla="*/ 351026 h 6673820"/>
              <a:gd name="connsiteX282" fmla="*/ 5386726 w 11748700"/>
              <a:gd name="connsiteY282" fmla="*/ 329357 h 6673820"/>
              <a:gd name="connsiteX283" fmla="*/ 5560072 w 11748700"/>
              <a:gd name="connsiteY283" fmla="*/ 320690 h 6673820"/>
              <a:gd name="connsiteX284" fmla="*/ 5742085 w 11748700"/>
              <a:gd name="connsiteY284" fmla="*/ 312023 h 6673820"/>
              <a:gd name="connsiteX285" fmla="*/ 5958767 w 11748700"/>
              <a:gd name="connsiteY285" fmla="*/ 307689 h 6673820"/>
              <a:gd name="connsiteX286" fmla="*/ 6114779 w 11748700"/>
              <a:gd name="connsiteY286" fmla="*/ 303355 h 6673820"/>
              <a:gd name="connsiteX287" fmla="*/ 6270790 w 11748700"/>
              <a:gd name="connsiteY287" fmla="*/ 281687 h 6673820"/>
              <a:gd name="connsiteX288" fmla="*/ 6392132 w 11748700"/>
              <a:gd name="connsiteY288" fmla="*/ 268686 h 6673820"/>
              <a:gd name="connsiteX289" fmla="*/ 6695488 w 11748700"/>
              <a:gd name="connsiteY289" fmla="*/ 260019 h 6673820"/>
              <a:gd name="connsiteX290" fmla="*/ 6764826 w 11748700"/>
              <a:gd name="connsiteY290" fmla="*/ 251352 h 6673820"/>
              <a:gd name="connsiteX291" fmla="*/ 6907837 w 11748700"/>
              <a:gd name="connsiteY291" fmla="*/ 238351 h 6673820"/>
              <a:gd name="connsiteX292" fmla="*/ 6959840 w 11748700"/>
              <a:gd name="connsiteY292" fmla="*/ 229683 h 6673820"/>
              <a:gd name="connsiteX293" fmla="*/ 6998843 w 11748700"/>
              <a:gd name="connsiteY293" fmla="*/ 212349 h 6673820"/>
              <a:gd name="connsiteX294" fmla="*/ 7115852 w 11748700"/>
              <a:gd name="connsiteY294" fmla="*/ 199348 h 6673820"/>
              <a:gd name="connsiteX295" fmla="*/ 7159188 w 11748700"/>
              <a:gd name="connsiteY295" fmla="*/ 186347 h 6673820"/>
              <a:gd name="connsiteX296" fmla="*/ 7189524 w 11748700"/>
              <a:gd name="connsiteY296" fmla="*/ 182013 h 6673820"/>
              <a:gd name="connsiteX297" fmla="*/ 7380204 w 11748700"/>
              <a:gd name="connsiteY297" fmla="*/ 173346 h 6673820"/>
              <a:gd name="connsiteX298" fmla="*/ 7440875 w 11748700"/>
              <a:gd name="connsiteY298" fmla="*/ 164679 h 6673820"/>
              <a:gd name="connsiteX299" fmla="*/ 7466877 w 11748700"/>
              <a:gd name="connsiteY299" fmla="*/ 156011 h 6673820"/>
              <a:gd name="connsiteX300" fmla="*/ 7514548 w 11748700"/>
              <a:gd name="connsiteY300" fmla="*/ 143010 h 6673820"/>
              <a:gd name="connsiteX301" fmla="*/ 7527548 w 11748700"/>
              <a:gd name="connsiteY301" fmla="*/ 134343 h 6673820"/>
              <a:gd name="connsiteX302" fmla="*/ 7570885 w 11748700"/>
              <a:gd name="connsiteY302" fmla="*/ 121342 h 6673820"/>
              <a:gd name="connsiteX303" fmla="*/ 7609888 w 11748700"/>
              <a:gd name="connsiteY303" fmla="*/ 104008 h 6673820"/>
              <a:gd name="connsiteX304" fmla="*/ 7726896 w 11748700"/>
              <a:gd name="connsiteY304" fmla="*/ 82339 h 6673820"/>
              <a:gd name="connsiteX305" fmla="*/ 7752898 w 11748700"/>
              <a:gd name="connsiteY305" fmla="*/ 78006 h 6673820"/>
              <a:gd name="connsiteX306" fmla="*/ 7787567 w 11748700"/>
              <a:gd name="connsiteY306" fmla="*/ 73672 h 6673820"/>
              <a:gd name="connsiteX307" fmla="*/ 7804902 w 11748700"/>
              <a:gd name="connsiteY307" fmla="*/ 69338 h 6673820"/>
              <a:gd name="connsiteX308" fmla="*/ 7913243 w 11748700"/>
              <a:gd name="connsiteY308" fmla="*/ 65005 h 6673820"/>
              <a:gd name="connsiteX309" fmla="*/ 8021584 w 11748700"/>
              <a:gd name="connsiteY309" fmla="*/ 47670 h 6673820"/>
              <a:gd name="connsiteX310" fmla="*/ 8064921 w 11748700"/>
              <a:gd name="connsiteY310" fmla="*/ 34669 h 6673820"/>
              <a:gd name="connsiteX311" fmla="*/ 8099590 w 11748700"/>
              <a:gd name="connsiteY311" fmla="*/ 21668 h 6673820"/>
              <a:gd name="connsiteX312" fmla="*/ 8121258 w 11748700"/>
              <a:gd name="connsiteY312" fmla="*/ 13001 h 6673820"/>
              <a:gd name="connsiteX313" fmla="*/ 8134259 w 11748700"/>
              <a:gd name="connsiteY313" fmla="*/ 8667 h 6673820"/>
              <a:gd name="connsiteX314" fmla="*/ 8155928 w 11748700"/>
              <a:gd name="connsiteY314" fmla="*/ 0 h 6673820"/>
              <a:gd name="connsiteX315" fmla="*/ 8216599 w 11748700"/>
              <a:gd name="connsiteY315" fmla="*/ 4334 h 6673820"/>
              <a:gd name="connsiteX316" fmla="*/ 8238267 w 11748700"/>
              <a:gd name="connsiteY316" fmla="*/ 13001 h 6673820"/>
              <a:gd name="connsiteX317" fmla="*/ 8272936 w 11748700"/>
              <a:gd name="connsiteY317" fmla="*/ 17335 h 6673820"/>
              <a:gd name="connsiteX318" fmla="*/ 8303272 w 11748700"/>
              <a:gd name="connsiteY318" fmla="*/ 30336 h 6673820"/>
              <a:gd name="connsiteX319" fmla="*/ 8337941 w 11748700"/>
              <a:gd name="connsiteY319" fmla="*/ 34669 h 6673820"/>
              <a:gd name="connsiteX320" fmla="*/ 8476618 w 11748700"/>
              <a:gd name="connsiteY320" fmla="*/ 43337 h 6673820"/>
              <a:gd name="connsiteX321" fmla="*/ 8576292 w 11748700"/>
              <a:gd name="connsiteY321" fmla="*/ 47670 h 6673820"/>
              <a:gd name="connsiteX322" fmla="*/ 8671632 w 11748700"/>
              <a:gd name="connsiteY322" fmla="*/ 69338 h 6673820"/>
              <a:gd name="connsiteX323" fmla="*/ 8762639 w 11748700"/>
              <a:gd name="connsiteY323" fmla="*/ 78006 h 6673820"/>
              <a:gd name="connsiteX324" fmla="*/ 8892648 w 11748700"/>
              <a:gd name="connsiteY324" fmla="*/ 104008 h 6673820"/>
              <a:gd name="connsiteX325" fmla="*/ 8948985 w 11748700"/>
              <a:gd name="connsiteY325" fmla="*/ 117009 h 6673820"/>
              <a:gd name="connsiteX326" fmla="*/ 9187336 w 11748700"/>
              <a:gd name="connsiteY326" fmla="*/ 156011 h 6673820"/>
              <a:gd name="connsiteX327" fmla="*/ 9282676 w 11748700"/>
              <a:gd name="connsiteY327" fmla="*/ 173346 h 6673820"/>
              <a:gd name="connsiteX328" fmla="*/ 9404019 w 11748700"/>
              <a:gd name="connsiteY328" fmla="*/ 186347 h 6673820"/>
              <a:gd name="connsiteX329" fmla="*/ 9464690 w 11748700"/>
              <a:gd name="connsiteY329" fmla="*/ 195014 h 6673820"/>
              <a:gd name="connsiteX330" fmla="*/ 9698707 w 11748700"/>
              <a:gd name="connsiteY330" fmla="*/ 216683 h 6673820"/>
              <a:gd name="connsiteX331" fmla="*/ 9785380 w 11748700"/>
              <a:gd name="connsiteY331" fmla="*/ 229683 h 6673820"/>
              <a:gd name="connsiteX332" fmla="*/ 9885054 w 11748700"/>
              <a:gd name="connsiteY332" fmla="*/ 251352 h 6673820"/>
              <a:gd name="connsiteX333" fmla="*/ 9958726 w 11748700"/>
              <a:gd name="connsiteY333" fmla="*/ 255685 h 6673820"/>
              <a:gd name="connsiteX334" fmla="*/ 10114737 w 11748700"/>
              <a:gd name="connsiteY334" fmla="*/ 260019 h 6673820"/>
              <a:gd name="connsiteX335" fmla="*/ 10205744 w 11748700"/>
              <a:gd name="connsiteY335" fmla="*/ 273020 h 6673820"/>
              <a:gd name="connsiteX336" fmla="*/ 10357421 w 11748700"/>
              <a:gd name="connsiteY336" fmla="*/ 281687 h 6673820"/>
              <a:gd name="connsiteX337" fmla="*/ 10405092 w 11748700"/>
              <a:gd name="connsiteY337" fmla="*/ 286021 h 6673820"/>
              <a:gd name="connsiteX338" fmla="*/ 10452762 w 11748700"/>
              <a:gd name="connsiteY338" fmla="*/ 299022 h 6673820"/>
              <a:gd name="connsiteX339" fmla="*/ 10483097 w 11748700"/>
              <a:gd name="connsiteY339" fmla="*/ 303355 h 6673820"/>
              <a:gd name="connsiteX340" fmla="*/ 10552436 w 11748700"/>
              <a:gd name="connsiteY340" fmla="*/ 312023 h 6673820"/>
              <a:gd name="connsiteX341" fmla="*/ 10634775 w 11748700"/>
              <a:gd name="connsiteY341" fmla="*/ 333691 h 6673820"/>
              <a:gd name="connsiteX342" fmla="*/ 10717114 w 11748700"/>
              <a:gd name="connsiteY342" fmla="*/ 342358 h 6673820"/>
              <a:gd name="connsiteX343" fmla="*/ 10773452 w 11748700"/>
              <a:gd name="connsiteY343" fmla="*/ 364027 h 6673820"/>
              <a:gd name="connsiteX344" fmla="*/ 10842790 w 11748700"/>
              <a:gd name="connsiteY344" fmla="*/ 385695 h 6673820"/>
              <a:gd name="connsiteX345" fmla="*/ 10903461 w 11748700"/>
              <a:gd name="connsiteY345" fmla="*/ 390028 h 6673820"/>
              <a:gd name="connsiteX346" fmla="*/ 10981467 w 11748700"/>
              <a:gd name="connsiteY346" fmla="*/ 424698 h 6673820"/>
              <a:gd name="connsiteX347" fmla="*/ 11050805 w 11748700"/>
              <a:gd name="connsiteY347" fmla="*/ 442032 h 6673820"/>
              <a:gd name="connsiteX348" fmla="*/ 11133145 w 11748700"/>
              <a:gd name="connsiteY348" fmla="*/ 476701 h 6673820"/>
              <a:gd name="connsiteX349" fmla="*/ 11154813 w 11748700"/>
              <a:gd name="connsiteY349" fmla="*/ 485369 h 6673820"/>
              <a:gd name="connsiteX350" fmla="*/ 11232819 w 11748700"/>
              <a:gd name="connsiteY350" fmla="*/ 533039 h 6673820"/>
              <a:gd name="connsiteX351" fmla="*/ 11258820 w 11748700"/>
              <a:gd name="connsiteY351" fmla="*/ 554707 h 6673820"/>
              <a:gd name="connsiteX352" fmla="*/ 11328159 w 11748700"/>
              <a:gd name="connsiteY352" fmla="*/ 645714 h 6673820"/>
              <a:gd name="connsiteX353" fmla="*/ 11371495 w 11748700"/>
              <a:gd name="connsiteY353" fmla="*/ 754055 h 6673820"/>
              <a:gd name="connsiteX354" fmla="*/ 11397497 w 11748700"/>
              <a:gd name="connsiteY354" fmla="*/ 806059 h 6673820"/>
              <a:gd name="connsiteX355" fmla="*/ 11427833 w 11748700"/>
              <a:gd name="connsiteY355" fmla="*/ 931735 h 6673820"/>
              <a:gd name="connsiteX356" fmla="*/ 11458168 w 11748700"/>
              <a:gd name="connsiteY356" fmla="*/ 1014074 h 6673820"/>
              <a:gd name="connsiteX357" fmla="*/ 11462502 w 11748700"/>
              <a:gd name="connsiteY357" fmla="*/ 1087746 h 6673820"/>
              <a:gd name="connsiteX358" fmla="*/ 11475503 w 11748700"/>
              <a:gd name="connsiteY358" fmla="*/ 1126749 h 6673820"/>
              <a:gd name="connsiteX359" fmla="*/ 11488504 w 11748700"/>
              <a:gd name="connsiteY359" fmla="*/ 1330430 h 6673820"/>
              <a:gd name="connsiteX360" fmla="*/ 11523173 w 11748700"/>
              <a:gd name="connsiteY360" fmla="*/ 1677122 h 6673820"/>
              <a:gd name="connsiteX361" fmla="*/ 11518839 w 11748700"/>
              <a:gd name="connsiteY361" fmla="*/ 1954476 h 6673820"/>
              <a:gd name="connsiteX362" fmla="*/ 11510172 w 11748700"/>
              <a:gd name="connsiteY362" fmla="*/ 2084485 h 6673820"/>
              <a:gd name="connsiteX363" fmla="*/ 11518839 w 11748700"/>
              <a:gd name="connsiteY363" fmla="*/ 2283833 h 6673820"/>
              <a:gd name="connsiteX364" fmla="*/ 11583844 w 11748700"/>
              <a:gd name="connsiteY364" fmla="*/ 2379173 h 6673820"/>
              <a:gd name="connsiteX365" fmla="*/ 11605512 w 11748700"/>
              <a:gd name="connsiteY365" fmla="*/ 2439845 h 6673820"/>
              <a:gd name="connsiteX366" fmla="*/ 11609846 w 11748700"/>
              <a:gd name="connsiteY366" fmla="*/ 2487515 h 6673820"/>
              <a:gd name="connsiteX367" fmla="*/ 11622847 w 11748700"/>
              <a:gd name="connsiteY367" fmla="*/ 2556853 h 6673820"/>
              <a:gd name="connsiteX368" fmla="*/ 11618513 w 11748700"/>
              <a:gd name="connsiteY368" fmla="*/ 2786537 h 6673820"/>
              <a:gd name="connsiteX369" fmla="*/ 11614180 w 11748700"/>
              <a:gd name="connsiteY369" fmla="*/ 3089892 h 6673820"/>
              <a:gd name="connsiteX370" fmla="*/ 11596845 w 11748700"/>
              <a:gd name="connsiteY370" fmla="*/ 3211234 h 6673820"/>
              <a:gd name="connsiteX371" fmla="*/ 11583844 w 11748700"/>
              <a:gd name="connsiteY371" fmla="*/ 3328243 h 6673820"/>
              <a:gd name="connsiteX372" fmla="*/ 11575177 w 11748700"/>
              <a:gd name="connsiteY372" fmla="*/ 3423583 h 6673820"/>
              <a:gd name="connsiteX373" fmla="*/ 11562176 w 11748700"/>
              <a:gd name="connsiteY373" fmla="*/ 3666267 h 6673820"/>
              <a:gd name="connsiteX374" fmla="*/ 11575177 w 11748700"/>
              <a:gd name="connsiteY374" fmla="*/ 4025960 h 6673820"/>
              <a:gd name="connsiteX375" fmla="*/ 11592511 w 11748700"/>
              <a:gd name="connsiteY375" fmla="*/ 4108300 h 6673820"/>
              <a:gd name="connsiteX376" fmla="*/ 11631514 w 11748700"/>
              <a:gd name="connsiteY376" fmla="*/ 4333649 h 6673820"/>
              <a:gd name="connsiteX377" fmla="*/ 11653183 w 11748700"/>
              <a:gd name="connsiteY377" fmla="*/ 4411655 h 6673820"/>
              <a:gd name="connsiteX378" fmla="*/ 11666184 w 11748700"/>
              <a:gd name="connsiteY378" fmla="*/ 4498328 h 6673820"/>
              <a:gd name="connsiteX379" fmla="*/ 11674851 w 11748700"/>
              <a:gd name="connsiteY379" fmla="*/ 4541664 h 6673820"/>
              <a:gd name="connsiteX380" fmla="*/ 11687852 w 11748700"/>
              <a:gd name="connsiteY380" fmla="*/ 4658673 h 6673820"/>
              <a:gd name="connsiteX381" fmla="*/ 11692185 w 11748700"/>
              <a:gd name="connsiteY381" fmla="*/ 4715010 h 6673820"/>
              <a:gd name="connsiteX382" fmla="*/ 11700853 w 11748700"/>
              <a:gd name="connsiteY382" fmla="*/ 4771348 h 6673820"/>
              <a:gd name="connsiteX383" fmla="*/ 11709520 w 11748700"/>
              <a:gd name="connsiteY383" fmla="*/ 4923026 h 6673820"/>
              <a:gd name="connsiteX384" fmla="*/ 11718187 w 11748700"/>
              <a:gd name="connsiteY384" fmla="*/ 4983697 h 6673820"/>
              <a:gd name="connsiteX385" fmla="*/ 11726855 w 11748700"/>
              <a:gd name="connsiteY385" fmla="*/ 5079037 h 6673820"/>
              <a:gd name="connsiteX386" fmla="*/ 11731188 w 11748700"/>
              <a:gd name="connsiteY386" fmla="*/ 5105039 h 6673820"/>
              <a:gd name="connsiteX387" fmla="*/ 11744189 w 11748700"/>
              <a:gd name="connsiteY387" fmla="*/ 5230715 h 6673820"/>
              <a:gd name="connsiteX388" fmla="*/ 11726855 w 11748700"/>
              <a:gd name="connsiteY388" fmla="*/ 5690082 h 6673820"/>
              <a:gd name="connsiteX389" fmla="*/ 11687852 w 11748700"/>
              <a:gd name="connsiteY389" fmla="*/ 5785422 h 6673820"/>
              <a:gd name="connsiteX390" fmla="*/ 11670517 w 11748700"/>
              <a:gd name="connsiteY390" fmla="*/ 5815757 h 6673820"/>
              <a:gd name="connsiteX391" fmla="*/ 11601179 w 11748700"/>
              <a:gd name="connsiteY391" fmla="*/ 5859094 h 6673820"/>
              <a:gd name="connsiteX392" fmla="*/ 11458168 w 11748700"/>
              <a:gd name="connsiteY392" fmla="*/ 5919765 h 6673820"/>
              <a:gd name="connsiteX393" fmla="*/ 11401831 w 11748700"/>
              <a:gd name="connsiteY393" fmla="*/ 5963101 h 6673820"/>
              <a:gd name="connsiteX394" fmla="*/ 11297823 w 11748700"/>
              <a:gd name="connsiteY394" fmla="*/ 6032440 h 6673820"/>
              <a:gd name="connsiteX395" fmla="*/ 11258820 w 11748700"/>
              <a:gd name="connsiteY395" fmla="*/ 6075776 h 6673820"/>
              <a:gd name="connsiteX396" fmla="*/ 11198149 w 11748700"/>
              <a:gd name="connsiteY396" fmla="*/ 6123446 h 6673820"/>
              <a:gd name="connsiteX397" fmla="*/ 11098475 w 11748700"/>
              <a:gd name="connsiteY397" fmla="*/ 6210119 h 6673820"/>
              <a:gd name="connsiteX398" fmla="*/ 10942464 w 11748700"/>
              <a:gd name="connsiteY398" fmla="*/ 6327128 h 6673820"/>
              <a:gd name="connsiteX399" fmla="*/ 10634775 w 11748700"/>
              <a:gd name="connsiteY399" fmla="*/ 6461471 h 6673820"/>
              <a:gd name="connsiteX400" fmla="*/ 10461429 w 11748700"/>
              <a:gd name="connsiteY400" fmla="*/ 6478806 h 6673820"/>
              <a:gd name="connsiteX401" fmla="*/ 10041065 w 11748700"/>
              <a:gd name="connsiteY401" fmla="*/ 6487473 h 6673820"/>
              <a:gd name="connsiteX402" fmla="*/ 9967393 w 11748700"/>
              <a:gd name="connsiteY402" fmla="*/ 6491807 h 6673820"/>
              <a:gd name="connsiteX403" fmla="*/ 9885054 w 11748700"/>
              <a:gd name="connsiteY403" fmla="*/ 6509141 h 6673820"/>
              <a:gd name="connsiteX404" fmla="*/ 9798381 w 11748700"/>
              <a:gd name="connsiteY404" fmla="*/ 6522142 h 6673820"/>
              <a:gd name="connsiteX405" fmla="*/ 9681372 w 11748700"/>
              <a:gd name="connsiteY405" fmla="*/ 6548144 h 6673820"/>
              <a:gd name="connsiteX406" fmla="*/ 9486358 w 11748700"/>
              <a:gd name="connsiteY406" fmla="*/ 6574146 h 6673820"/>
              <a:gd name="connsiteX407" fmla="*/ 9278343 w 11748700"/>
              <a:gd name="connsiteY407" fmla="*/ 6613149 h 6673820"/>
              <a:gd name="connsiteX408" fmla="*/ 9209004 w 11748700"/>
              <a:gd name="connsiteY408" fmla="*/ 6630483 h 6673820"/>
              <a:gd name="connsiteX409" fmla="*/ 8775639 w 11748700"/>
              <a:gd name="connsiteY409" fmla="*/ 6647818 h 6673820"/>
              <a:gd name="connsiteX410" fmla="*/ 8463617 w 11748700"/>
              <a:gd name="connsiteY410" fmla="*/ 6656485 h 6673820"/>
              <a:gd name="connsiteX411" fmla="*/ 8368276 w 11748700"/>
              <a:gd name="connsiteY411" fmla="*/ 6660819 h 6673820"/>
              <a:gd name="connsiteX412" fmla="*/ 8216599 w 11748700"/>
              <a:gd name="connsiteY412" fmla="*/ 6665153 h 6673820"/>
              <a:gd name="connsiteX413" fmla="*/ 7848239 w 11748700"/>
              <a:gd name="connsiteY413" fmla="*/ 6656485 h 6673820"/>
              <a:gd name="connsiteX414" fmla="*/ 7800568 w 11748700"/>
              <a:gd name="connsiteY414" fmla="*/ 6652152 h 6673820"/>
              <a:gd name="connsiteX415" fmla="*/ 7748565 w 11748700"/>
              <a:gd name="connsiteY415" fmla="*/ 6643484 h 6673820"/>
              <a:gd name="connsiteX416" fmla="*/ 7614221 w 11748700"/>
              <a:gd name="connsiteY416" fmla="*/ 6634817 h 6673820"/>
              <a:gd name="connsiteX417" fmla="*/ 7432208 w 11748700"/>
              <a:gd name="connsiteY417" fmla="*/ 6600148 h 6673820"/>
              <a:gd name="connsiteX418" fmla="*/ 7319533 w 11748700"/>
              <a:gd name="connsiteY418" fmla="*/ 6574146 h 6673820"/>
              <a:gd name="connsiteX419" fmla="*/ 7276197 w 11748700"/>
              <a:gd name="connsiteY419" fmla="*/ 6569812 h 6673820"/>
              <a:gd name="connsiteX420" fmla="*/ 7011844 w 11748700"/>
              <a:gd name="connsiteY420" fmla="*/ 6548144 h 6673820"/>
              <a:gd name="connsiteX421" fmla="*/ 6925171 w 11748700"/>
              <a:gd name="connsiteY421" fmla="*/ 6565479 h 6673820"/>
              <a:gd name="connsiteX422" fmla="*/ 6912170 w 11748700"/>
              <a:gd name="connsiteY422" fmla="*/ 6569812 h 6673820"/>
              <a:gd name="connsiteX423" fmla="*/ 6890502 w 11748700"/>
              <a:gd name="connsiteY423" fmla="*/ 6582813 h 6673820"/>
              <a:gd name="connsiteX424" fmla="*/ 6795162 w 11748700"/>
              <a:gd name="connsiteY424" fmla="*/ 6634817 h 6673820"/>
              <a:gd name="connsiteX425" fmla="*/ 6691154 w 11748700"/>
              <a:gd name="connsiteY425" fmla="*/ 6643484 h 6673820"/>
              <a:gd name="connsiteX426" fmla="*/ 6617482 w 11748700"/>
              <a:gd name="connsiteY426" fmla="*/ 6656485 h 6673820"/>
              <a:gd name="connsiteX427" fmla="*/ 6582813 w 11748700"/>
              <a:gd name="connsiteY427" fmla="*/ 6665153 h 6673820"/>
              <a:gd name="connsiteX428" fmla="*/ 6548144 w 11748700"/>
              <a:gd name="connsiteY428" fmla="*/ 6669486 h 6673820"/>
              <a:gd name="connsiteX429" fmla="*/ 6517808 w 11748700"/>
              <a:gd name="connsiteY429" fmla="*/ 6673820 h 6673820"/>
              <a:gd name="connsiteX430" fmla="*/ 6015105 w 11748700"/>
              <a:gd name="connsiteY430" fmla="*/ 6669486 h 6673820"/>
              <a:gd name="connsiteX431" fmla="*/ 5915431 w 11748700"/>
              <a:gd name="connsiteY431" fmla="*/ 6647818 h 6673820"/>
              <a:gd name="connsiteX432" fmla="*/ 5538403 w 11748700"/>
              <a:gd name="connsiteY432" fmla="*/ 6652152 h 6673820"/>
              <a:gd name="connsiteX433" fmla="*/ 5196045 w 11748700"/>
              <a:gd name="connsiteY433" fmla="*/ 6634817 h 6673820"/>
              <a:gd name="connsiteX434" fmla="*/ 4489660 w 11748700"/>
              <a:gd name="connsiteY434" fmla="*/ 6608815 h 6673820"/>
              <a:gd name="connsiteX435" fmla="*/ 4311981 w 11748700"/>
              <a:gd name="connsiteY435" fmla="*/ 6582813 h 6673820"/>
              <a:gd name="connsiteX436" fmla="*/ 4090965 w 11748700"/>
              <a:gd name="connsiteY436" fmla="*/ 6552478 h 6673820"/>
              <a:gd name="connsiteX437" fmla="*/ 3999958 w 11748700"/>
              <a:gd name="connsiteY437" fmla="*/ 6513475 h 6673820"/>
              <a:gd name="connsiteX438" fmla="*/ 3666267 w 11748700"/>
              <a:gd name="connsiteY438" fmla="*/ 6448470 h 6673820"/>
              <a:gd name="connsiteX439" fmla="*/ 3588261 w 11748700"/>
              <a:gd name="connsiteY439" fmla="*/ 6439803 h 6673820"/>
              <a:gd name="connsiteX440" fmla="*/ 3336910 w 11748700"/>
              <a:gd name="connsiteY440" fmla="*/ 6405134 h 6673820"/>
              <a:gd name="connsiteX441" fmla="*/ 3003219 w 11748700"/>
              <a:gd name="connsiteY441" fmla="*/ 6340129 h 6673820"/>
              <a:gd name="connsiteX442" fmla="*/ 2825539 w 11748700"/>
              <a:gd name="connsiteY442" fmla="*/ 6309793 h 6673820"/>
              <a:gd name="connsiteX443" fmla="*/ 2678195 w 11748700"/>
              <a:gd name="connsiteY443" fmla="*/ 6288125 h 6673820"/>
              <a:gd name="connsiteX444" fmla="*/ 2500515 w 11748700"/>
              <a:gd name="connsiteY444" fmla="*/ 6305460 h 6673820"/>
              <a:gd name="connsiteX445" fmla="*/ 2439844 w 11748700"/>
              <a:gd name="connsiteY445" fmla="*/ 6314127 h 6673820"/>
              <a:gd name="connsiteX446" fmla="*/ 2244830 w 11748700"/>
              <a:gd name="connsiteY446" fmla="*/ 6361797 h 6673820"/>
              <a:gd name="connsiteX447" fmla="*/ 2088819 w 11748700"/>
              <a:gd name="connsiteY447" fmla="*/ 6383465 h 6673820"/>
              <a:gd name="connsiteX448" fmla="*/ 2015147 w 11748700"/>
              <a:gd name="connsiteY448" fmla="*/ 6400800 h 6673820"/>
              <a:gd name="connsiteX449" fmla="*/ 1950142 w 11748700"/>
              <a:gd name="connsiteY449" fmla="*/ 6409467 h 6673820"/>
              <a:gd name="connsiteX450" fmla="*/ 1815799 w 11748700"/>
              <a:gd name="connsiteY450" fmla="*/ 6444137 h 6673820"/>
              <a:gd name="connsiteX451" fmla="*/ 1681456 w 11748700"/>
              <a:gd name="connsiteY451" fmla="*/ 6452804 h 6673820"/>
              <a:gd name="connsiteX452" fmla="*/ 1473440 w 11748700"/>
              <a:gd name="connsiteY452" fmla="*/ 6431136 h 6673820"/>
              <a:gd name="connsiteX453" fmla="*/ 1369433 w 11748700"/>
              <a:gd name="connsiteY453" fmla="*/ 6418135 h 6673820"/>
              <a:gd name="connsiteX454" fmla="*/ 1287093 w 11748700"/>
              <a:gd name="connsiteY454" fmla="*/ 6405134 h 6673820"/>
              <a:gd name="connsiteX455" fmla="*/ 1239423 w 11748700"/>
              <a:gd name="connsiteY455" fmla="*/ 6396466 h 6673820"/>
              <a:gd name="connsiteX456" fmla="*/ 1165751 w 11748700"/>
              <a:gd name="connsiteY456" fmla="*/ 6370464 h 6673820"/>
              <a:gd name="connsiteX457" fmla="*/ 1053076 w 11748700"/>
              <a:gd name="connsiteY457" fmla="*/ 6335795 h 6673820"/>
              <a:gd name="connsiteX458" fmla="*/ 892731 w 11748700"/>
              <a:gd name="connsiteY458" fmla="*/ 6244789 h 6673820"/>
              <a:gd name="connsiteX459" fmla="*/ 858062 w 11748700"/>
              <a:gd name="connsiteY459" fmla="*/ 6218787 h 6673820"/>
              <a:gd name="connsiteX460" fmla="*/ 775723 w 11748700"/>
              <a:gd name="connsiteY460" fmla="*/ 6149448 h 6673820"/>
              <a:gd name="connsiteX461" fmla="*/ 719385 w 11748700"/>
              <a:gd name="connsiteY461" fmla="*/ 6023773 h 6673820"/>
              <a:gd name="connsiteX462" fmla="*/ 654381 w 11748700"/>
              <a:gd name="connsiteY462" fmla="*/ 5950101 h 6673820"/>
              <a:gd name="connsiteX463" fmla="*/ 628379 w 11748700"/>
              <a:gd name="connsiteY463" fmla="*/ 5893763 h 6673820"/>
              <a:gd name="connsiteX464" fmla="*/ 576375 w 11748700"/>
              <a:gd name="connsiteY464" fmla="*/ 5802756 h 6673820"/>
              <a:gd name="connsiteX465" fmla="*/ 489702 w 11748700"/>
              <a:gd name="connsiteY465" fmla="*/ 5620743 h 6673820"/>
              <a:gd name="connsiteX466" fmla="*/ 476701 w 11748700"/>
              <a:gd name="connsiteY466" fmla="*/ 5551405 h 6673820"/>
              <a:gd name="connsiteX467" fmla="*/ 372693 w 11748700"/>
              <a:gd name="connsiteY467" fmla="*/ 5317388 h 6673820"/>
              <a:gd name="connsiteX468" fmla="*/ 359693 w 11748700"/>
              <a:gd name="connsiteY468" fmla="*/ 5269718 h 6673820"/>
              <a:gd name="connsiteX469" fmla="*/ 329357 w 11748700"/>
              <a:gd name="connsiteY469" fmla="*/ 5183045 h 6673820"/>
              <a:gd name="connsiteX470" fmla="*/ 281687 w 11748700"/>
              <a:gd name="connsiteY470" fmla="*/ 5083371 h 6673820"/>
              <a:gd name="connsiteX471" fmla="*/ 251351 w 11748700"/>
              <a:gd name="connsiteY471" fmla="*/ 5009699 h 6673820"/>
              <a:gd name="connsiteX472" fmla="*/ 238350 w 11748700"/>
              <a:gd name="connsiteY472" fmla="*/ 4970696 h 6673820"/>
              <a:gd name="connsiteX473" fmla="*/ 212348 w 11748700"/>
              <a:gd name="connsiteY473" fmla="*/ 4936027 h 6673820"/>
              <a:gd name="connsiteX474" fmla="*/ 177679 w 11748700"/>
              <a:gd name="connsiteY474" fmla="*/ 4849354 h 6673820"/>
              <a:gd name="connsiteX475" fmla="*/ 125675 w 11748700"/>
              <a:gd name="connsiteY475" fmla="*/ 4745346 h 6673820"/>
              <a:gd name="connsiteX476" fmla="*/ 99674 w 11748700"/>
              <a:gd name="connsiteY476" fmla="*/ 4654339 h 6673820"/>
              <a:gd name="connsiteX477" fmla="*/ 73672 w 11748700"/>
              <a:gd name="connsiteY477" fmla="*/ 4602336 h 6673820"/>
              <a:gd name="connsiteX478" fmla="*/ 69338 w 11748700"/>
              <a:gd name="connsiteY478" fmla="*/ 4580667 h 6673820"/>
              <a:gd name="connsiteX479" fmla="*/ 47670 w 11748700"/>
              <a:gd name="connsiteY479" fmla="*/ 4537331 h 6673820"/>
              <a:gd name="connsiteX480" fmla="*/ 39002 w 11748700"/>
              <a:gd name="connsiteY480" fmla="*/ 4515663 h 6673820"/>
              <a:gd name="connsiteX481" fmla="*/ 34669 w 11748700"/>
              <a:gd name="connsiteY481" fmla="*/ 4493994 h 6673820"/>
              <a:gd name="connsiteX482" fmla="*/ 30335 w 11748700"/>
              <a:gd name="connsiteY482" fmla="*/ 4450658 h 6673820"/>
              <a:gd name="connsiteX483" fmla="*/ 21668 w 11748700"/>
              <a:gd name="connsiteY483" fmla="*/ 4428990 h 6673820"/>
              <a:gd name="connsiteX484" fmla="*/ 13001 w 11748700"/>
              <a:gd name="connsiteY484" fmla="*/ 4359651 h 6673820"/>
              <a:gd name="connsiteX485" fmla="*/ 0 w 11748700"/>
              <a:gd name="connsiteY485" fmla="*/ 4238309 h 6673820"/>
              <a:gd name="connsiteX486" fmla="*/ 4333 w 11748700"/>
              <a:gd name="connsiteY486" fmla="*/ 4025960 h 6673820"/>
              <a:gd name="connsiteX487" fmla="*/ 13001 w 11748700"/>
              <a:gd name="connsiteY487" fmla="*/ 3999958 h 6673820"/>
              <a:gd name="connsiteX488" fmla="*/ 17334 w 11748700"/>
              <a:gd name="connsiteY488" fmla="*/ 3973956 h 6673820"/>
              <a:gd name="connsiteX489" fmla="*/ 26002 w 11748700"/>
              <a:gd name="connsiteY489" fmla="*/ 3930620 h 6673820"/>
              <a:gd name="connsiteX490" fmla="*/ 34669 w 11748700"/>
              <a:gd name="connsiteY490" fmla="*/ 3878616 h 6673820"/>
              <a:gd name="connsiteX491" fmla="*/ 43336 w 11748700"/>
              <a:gd name="connsiteY491" fmla="*/ 3861282 h 6673820"/>
              <a:gd name="connsiteX492" fmla="*/ 47670 w 11748700"/>
              <a:gd name="connsiteY492" fmla="*/ 3843947 h 6673820"/>
              <a:gd name="connsiteX493" fmla="*/ 56337 w 11748700"/>
              <a:gd name="connsiteY493" fmla="*/ 3826612 h 6673820"/>
              <a:gd name="connsiteX494" fmla="*/ 69338 w 11748700"/>
              <a:gd name="connsiteY494" fmla="*/ 3787610 h 6673820"/>
              <a:gd name="connsiteX495" fmla="*/ 78005 w 11748700"/>
              <a:gd name="connsiteY495" fmla="*/ 3770275 h 6673820"/>
              <a:gd name="connsiteX496" fmla="*/ 95340 w 11748700"/>
              <a:gd name="connsiteY496" fmla="*/ 3718271 h 6673820"/>
              <a:gd name="connsiteX497" fmla="*/ 104007 w 11748700"/>
              <a:gd name="connsiteY497" fmla="*/ 3696603 h 6673820"/>
              <a:gd name="connsiteX498" fmla="*/ 151677 w 11748700"/>
              <a:gd name="connsiteY498" fmla="*/ 3657600 h 6673820"/>
              <a:gd name="connsiteX499" fmla="*/ 294688 w 11748700"/>
              <a:gd name="connsiteY499" fmla="*/ 3661934 h 6673820"/>
              <a:gd name="connsiteX500" fmla="*/ 359693 w 11748700"/>
              <a:gd name="connsiteY500" fmla="*/ 3692269 h 6673820"/>
              <a:gd name="connsiteX501" fmla="*/ 377027 w 11748700"/>
              <a:gd name="connsiteY501" fmla="*/ 3709604 h 6673820"/>
              <a:gd name="connsiteX502" fmla="*/ 437698 w 11748700"/>
              <a:gd name="connsiteY502" fmla="*/ 3726938 h 6673820"/>
              <a:gd name="connsiteX503" fmla="*/ 437698 w 11748700"/>
              <a:gd name="connsiteY503" fmla="*/ 3765941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691154 w 11748700"/>
              <a:gd name="connsiteY123" fmla="*/ 4736679 h 6673820"/>
              <a:gd name="connsiteX124" fmla="*/ 6760493 w 11748700"/>
              <a:gd name="connsiteY124" fmla="*/ 4728011 h 6673820"/>
              <a:gd name="connsiteX125" fmla="*/ 6786494 w 11748700"/>
              <a:gd name="connsiteY125" fmla="*/ 4719344 h 6673820"/>
              <a:gd name="connsiteX126" fmla="*/ 6890502 w 11748700"/>
              <a:gd name="connsiteY126" fmla="*/ 4710677 h 6673820"/>
              <a:gd name="connsiteX127" fmla="*/ 6920838 w 11748700"/>
              <a:gd name="connsiteY127" fmla="*/ 4706343 h 6673820"/>
              <a:gd name="connsiteX128" fmla="*/ 7024845 w 11748700"/>
              <a:gd name="connsiteY128" fmla="*/ 4697676 h 6673820"/>
              <a:gd name="connsiteX129" fmla="*/ 7042180 w 11748700"/>
              <a:gd name="connsiteY129" fmla="*/ 4693342 h 6673820"/>
              <a:gd name="connsiteX130" fmla="*/ 7076849 w 11748700"/>
              <a:gd name="connsiteY130" fmla="*/ 4680341 h 6673820"/>
              <a:gd name="connsiteX131" fmla="*/ 7098517 w 11748700"/>
              <a:gd name="connsiteY131" fmla="*/ 4671674 h 6673820"/>
              <a:gd name="connsiteX132" fmla="*/ 7163522 w 11748700"/>
              <a:gd name="connsiteY132" fmla="*/ 4658673 h 6673820"/>
              <a:gd name="connsiteX133" fmla="*/ 7193857 w 11748700"/>
              <a:gd name="connsiteY133" fmla="*/ 4641338 h 6673820"/>
              <a:gd name="connsiteX134" fmla="*/ 7224193 w 11748700"/>
              <a:gd name="connsiteY134" fmla="*/ 4637005 h 6673820"/>
              <a:gd name="connsiteX135" fmla="*/ 7245861 w 11748700"/>
              <a:gd name="connsiteY135" fmla="*/ 4632671 h 6673820"/>
              <a:gd name="connsiteX136" fmla="*/ 7271863 w 11748700"/>
              <a:gd name="connsiteY136" fmla="*/ 4628337 h 6673820"/>
              <a:gd name="connsiteX137" fmla="*/ 7284864 w 11748700"/>
              <a:gd name="connsiteY137" fmla="*/ 4624004 h 6673820"/>
              <a:gd name="connsiteX138" fmla="*/ 7310866 w 11748700"/>
              <a:gd name="connsiteY138" fmla="*/ 4619670 h 6673820"/>
              <a:gd name="connsiteX139" fmla="*/ 7328201 w 11748700"/>
              <a:gd name="connsiteY139" fmla="*/ 4615337 h 6673820"/>
              <a:gd name="connsiteX140" fmla="*/ 7436542 w 11748700"/>
              <a:gd name="connsiteY140" fmla="*/ 4619670 h 6673820"/>
              <a:gd name="connsiteX141" fmla="*/ 7492879 w 11748700"/>
              <a:gd name="connsiteY141" fmla="*/ 4632671 h 6673820"/>
              <a:gd name="connsiteX142" fmla="*/ 7505880 w 11748700"/>
              <a:gd name="connsiteY142" fmla="*/ 4637005 h 6673820"/>
              <a:gd name="connsiteX143" fmla="*/ 7531882 w 11748700"/>
              <a:gd name="connsiteY143" fmla="*/ 4641338 h 6673820"/>
              <a:gd name="connsiteX144" fmla="*/ 7562218 w 11748700"/>
              <a:gd name="connsiteY144" fmla="*/ 4650006 h 6673820"/>
              <a:gd name="connsiteX145" fmla="*/ 7570885 w 11748700"/>
              <a:gd name="connsiteY145" fmla="*/ 4663007 h 6673820"/>
              <a:gd name="connsiteX146" fmla="*/ 7588220 w 11748700"/>
              <a:gd name="connsiteY146" fmla="*/ 4697676 h 6673820"/>
              <a:gd name="connsiteX147" fmla="*/ 7601220 w 11748700"/>
              <a:gd name="connsiteY147" fmla="*/ 4715010 h 6673820"/>
              <a:gd name="connsiteX148" fmla="*/ 7614221 w 11748700"/>
              <a:gd name="connsiteY148" fmla="*/ 4728011 h 6673820"/>
              <a:gd name="connsiteX149" fmla="*/ 7622889 w 11748700"/>
              <a:gd name="connsiteY149" fmla="*/ 4745346 h 6673820"/>
              <a:gd name="connsiteX150" fmla="*/ 7640223 w 11748700"/>
              <a:gd name="connsiteY150" fmla="*/ 4767014 h 6673820"/>
              <a:gd name="connsiteX151" fmla="*/ 7661892 w 11748700"/>
              <a:gd name="connsiteY151" fmla="*/ 4801683 h 6673820"/>
              <a:gd name="connsiteX152" fmla="*/ 7666225 w 11748700"/>
              <a:gd name="connsiteY152" fmla="*/ 4814684 h 6673820"/>
              <a:gd name="connsiteX153" fmla="*/ 7674893 w 11748700"/>
              <a:gd name="connsiteY153" fmla="*/ 4827685 h 6673820"/>
              <a:gd name="connsiteX154" fmla="*/ 7731230 w 11748700"/>
              <a:gd name="connsiteY154" fmla="*/ 4888356 h 6673820"/>
              <a:gd name="connsiteX155" fmla="*/ 7744231 w 11748700"/>
              <a:gd name="connsiteY155" fmla="*/ 4901357 h 6673820"/>
              <a:gd name="connsiteX156" fmla="*/ 7765899 w 11748700"/>
              <a:gd name="connsiteY156" fmla="*/ 4931693 h 6673820"/>
              <a:gd name="connsiteX157" fmla="*/ 7809236 w 11748700"/>
              <a:gd name="connsiteY157" fmla="*/ 4966362 h 6673820"/>
              <a:gd name="connsiteX158" fmla="*/ 7908910 w 11748700"/>
              <a:gd name="connsiteY158" fmla="*/ 4962028 h 6673820"/>
              <a:gd name="connsiteX159" fmla="*/ 7973914 w 11748700"/>
              <a:gd name="connsiteY159" fmla="*/ 4953361 h 6673820"/>
              <a:gd name="connsiteX160" fmla="*/ 7995583 w 11748700"/>
              <a:gd name="connsiteY160" fmla="*/ 4949028 h 6673820"/>
              <a:gd name="connsiteX161" fmla="*/ 8069255 w 11748700"/>
              <a:gd name="connsiteY161" fmla="*/ 4944694 h 6673820"/>
              <a:gd name="connsiteX162" fmla="*/ 8147260 w 11748700"/>
              <a:gd name="connsiteY162" fmla="*/ 4931693 h 6673820"/>
              <a:gd name="connsiteX163" fmla="*/ 8199264 w 11748700"/>
              <a:gd name="connsiteY163" fmla="*/ 4918692 h 6673820"/>
              <a:gd name="connsiteX164" fmla="*/ 8238267 w 11748700"/>
              <a:gd name="connsiteY164" fmla="*/ 4910025 h 6673820"/>
              <a:gd name="connsiteX165" fmla="*/ 8298938 w 11748700"/>
              <a:gd name="connsiteY165" fmla="*/ 4875355 h 6673820"/>
              <a:gd name="connsiteX166" fmla="*/ 8320606 w 11748700"/>
              <a:gd name="connsiteY166" fmla="*/ 4866688 h 6673820"/>
              <a:gd name="connsiteX167" fmla="*/ 8342275 w 11748700"/>
              <a:gd name="connsiteY167" fmla="*/ 4853687 h 6673820"/>
              <a:gd name="connsiteX168" fmla="*/ 8411613 w 11748700"/>
              <a:gd name="connsiteY168" fmla="*/ 4823352 h 6673820"/>
              <a:gd name="connsiteX169" fmla="*/ 8433281 w 11748700"/>
              <a:gd name="connsiteY169" fmla="*/ 4810351 h 6673820"/>
              <a:gd name="connsiteX170" fmla="*/ 8463617 w 11748700"/>
              <a:gd name="connsiteY170" fmla="*/ 4788683 h 6673820"/>
              <a:gd name="connsiteX171" fmla="*/ 8532955 w 11748700"/>
              <a:gd name="connsiteY171" fmla="*/ 4758347 h 6673820"/>
              <a:gd name="connsiteX172" fmla="*/ 8576292 w 11748700"/>
              <a:gd name="connsiteY172" fmla="*/ 4736679 h 6673820"/>
              <a:gd name="connsiteX173" fmla="*/ 8597960 w 11748700"/>
              <a:gd name="connsiteY173" fmla="*/ 4723678 h 6673820"/>
              <a:gd name="connsiteX174" fmla="*/ 8632629 w 11748700"/>
              <a:gd name="connsiteY174" fmla="*/ 4706343 h 6673820"/>
              <a:gd name="connsiteX175" fmla="*/ 8671632 w 11748700"/>
              <a:gd name="connsiteY175" fmla="*/ 4680341 h 6673820"/>
              <a:gd name="connsiteX176" fmla="*/ 8727969 w 11748700"/>
              <a:gd name="connsiteY176" fmla="*/ 4641338 h 6673820"/>
              <a:gd name="connsiteX177" fmla="*/ 8758305 w 11748700"/>
              <a:gd name="connsiteY177" fmla="*/ 4615337 h 6673820"/>
              <a:gd name="connsiteX178" fmla="*/ 8827643 w 11748700"/>
              <a:gd name="connsiteY178" fmla="*/ 4567666 h 6673820"/>
              <a:gd name="connsiteX179" fmla="*/ 8914316 w 11748700"/>
              <a:gd name="connsiteY179" fmla="*/ 4515663 h 6673820"/>
              <a:gd name="connsiteX180" fmla="*/ 8940318 w 11748700"/>
              <a:gd name="connsiteY180" fmla="*/ 4493994 h 6673820"/>
              <a:gd name="connsiteX181" fmla="*/ 8961986 w 11748700"/>
              <a:gd name="connsiteY181" fmla="*/ 4472326 h 6673820"/>
              <a:gd name="connsiteX182" fmla="*/ 9000989 w 11748700"/>
              <a:gd name="connsiteY182" fmla="*/ 4437657 h 6673820"/>
              <a:gd name="connsiteX183" fmla="*/ 9022657 w 11748700"/>
              <a:gd name="connsiteY183" fmla="*/ 4415989 h 6673820"/>
              <a:gd name="connsiteX184" fmla="*/ 9052993 w 11748700"/>
              <a:gd name="connsiteY184" fmla="*/ 4389987 h 6673820"/>
              <a:gd name="connsiteX185" fmla="*/ 9109330 w 11748700"/>
              <a:gd name="connsiteY185" fmla="*/ 4329316 h 6673820"/>
              <a:gd name="connsiteX186" fmla="*/ 9165668 w 11748700"/>
              <a:gd name="connsiteY186" fmla="*/ 4290313 h 6673820"/>
              <a:gd name="connsiteX187" fmla="*/ 9191670 w 11748700"/>
              <a:gd name="connsiteY187" fmla="*/ 4268645 h 6673820"/>
              <a:gd name="connsiteX188" fmla="*/ 9248007 w 11748700"/>
              <a:gd name="connsiteY188" fmla="*/ 4238309 h 6673820"/>
              <a:gd name="connsiteX189" fmla="*/ 9339014 w 11748700"/>
              <a:gd name="connsiteY189" fmla="*/ 4155970 h 6673820"/>
              <a:gd name="connsiteX190" fmla="*/ 9430020 w 11748700"/>
              <a:gd name="connsiteY190" fmla="*/ 4025960 h 6673820"/>
              <a:gd name="connsiteX191" fmla="*/ 9495025 w 11748700"/>
              <a:gd name="connsiteY191" fmla="*/ 3900284 h 6673820"/>
              <a:gd name="connsiteX192" fmla="*/ 9568697 w 11748700"/>
              <a:gd name="connsiteY192" fmla="*/ 3796277 h 6673820"/>
              <a:gd name="connsiteX193" fmla="*/ 9612034 w 11748700"/>
              <a:gd name="connsiteY193" fmla="*/ 3713937 h 6673820"/>
              <a:gd name="connsiteX194" fmla="*/ 9655370 w 11748700"/>
              <a:gd name="connsiteY194" fmla="*/ 3644599 h 6673820"/>
              <a:gd name="connsiteX195" fmla="*/ 9651037 w 11748700"/>
              <a:gd name="connsiteY195" fmla="*/ 3475587 h 6673820"/>
              <a:gd name="connsiteX196" fmla="*/ 9612034 w 11748700"/>
              <a:gd name="connsiteY196" fmla="*/ 3410582 h 6673820"/>
              <a:gd name="connsiteX197" fmla="*/ 9473357 w 11748700"/>
              <a:gd name="connsiteY197" fmla="*/ 3237236 h 6673820"/>
              <a:gd name="connsiteX198" fmla="*/ 9399685 w 11748700"/>
              <a:gd name="connsiteY198" fmla="*/ 3176565 h 6673820"/>
              <a:gd name="connsiteX199" fmla="*/ 9347681 w 11748700"/>
              <a:gd name="connsiteY199" fmla="*/ 3128895 h 6673820"/>
              <a:gd name="connsiteX200" fmla="*/ 9217672 w 11748700"/>
              <a:gd name="connsiteY200" fmla="*/ 3042222 h 6673820"/>
              <a:gd name="connsiteX201" fmla="*/ 9083329 w 11748700"/>
              <a:gd name="connsiteY201" fmla="*/ 2968550 h 6673820"/>
              <a:gd name="connsiteX202" fmla="*/ 8983655 w 11748700"/>
              <a:gd name="connsiteY202" fmla="*/ 2933881 h 6673820"/>
              <a:gd name="connsiteX203" fmla="*/ 8831977 w 11748700"/>
              <a:gd name="connsiteY203" fmla="*/ 2873210 h 6673820"/>
              <a:gd name="connsiteX204" fmla="*/ 8680299 w 11748700"/>
              <a:gd name="connsiteY204" fmla="*/ 2803871 h 6673820"/>
              <a:gd name="connsiteX205" fmla="*/ 8567624 w 11748700"/>
              <a:gd name="connsiteY205" fmla="*/ 2773536 h 6673820"/>
              <a:gd name="connsiteX206" fmla="*/ 8446282 w 11748700"/>
              <a:gd name="connsiteY206" fmla="*/ 2730199 h 6673820"/>
              <a:gd name="connsiteX207" fmla="*/ 8242601 w 11748700"/>
              <a:gd name="connsiteY207" fmla="*/ 2673862 h 6673820"/>
              <a:gd name="connsiteX208" fmla="*/ 7917577 w 11748700"/>
              <a:gd name="connsiteY208" fmla="*/ 2561187 h 6673820"/>
              <a:gd name="connsiteX209" fmla="*/ 7683560 w 11748700"/>
              <a:gd name="connsiteY209" fmla="*/ 2496182 h 6673820"/>
              <a:gd name="connsiteX210" fmla="*/ 7302199 w 11748700"/>
              <a:gd name="connsiteY210" fmla="*/ 2379173 h 6673820"/>
              <a:gd name="connsiteX211" fmla="*/ 6920838 w 11748700"/>
              <a:gd name="connsiteY211" fmla="*/ 2322836 h 6673820"/>
              <a:gd name="connsiteX212" fmla="*/ 6799495 w 11748700"/>
              <a:gd name="connsiteY212" fmla="*/ 2288167 h 6673820"/>
              <a:gd name="connsiteX213" fmla="*/ 6730157 w 11748700"/>
              <a:gd name="connsiteY213" fmla="*/ 2279500 h 6673820"/>
              <a:gd name="connsiteX214" fmla="*/ 6630483 w 11748700"/>
              <a:gd name="connsiteY214" fmla="*/ 2262165 h 6673820"/>
              <a:gd name="connsiteX215" fmla="*/ 6582813 w 11748700"/>
              <a:gd name="connsiteY215" fmla="*/ 2249164 h 6673820"/>
              <a:gd name="connsiteX216" fmla="*/ 6478805 w 11748700"/>
              <a:gd name="connsiteY216" fmla="*/ 2240497 h 6673820"/>
              <a:gd name="connsiteX217" fmla="*/ 5997770 w 11748700"/>
              <a:gd name="connsiteY217" fmla="*/ 2227496 h 6673820"/>
              <a:gd name="connsiteX218" fmla="*/ 5183044 w 11748700"/>
              <a:gd name="connsiteY218" fmla="*/ 2223162 h 6673820"/>
              <a:gd name="connsiteX219" fmla="*/ 4593668 w 11748700"/>
              <a:gd name="connsiteY219" fmla="*/ 2201494 h 6673820"/>
              <a:gd name="connsiteX220" fmla="*/ 4467992 w 11748700"/>
              <a:gd name="connsiteY220" fmla="*/ 2188493 h 6673820"/>
              <a:gd name="connsiteX221" fmla="*/ 4277311 w 11748700"/>
              <a:gd name="connsiteY221" fmla="*/ 2171158 h 6673820"/>
              <a:gd name="connsiteX222" fmla="*/ 4207973 w 11748700"/>
              <a:gd name="connsiteY222" fmla="*/ 2162491 h 6673820"/>
              <a:gd name="connsiteX223" fmla="*/ 4168970 w 11748700"/>
              <a:gd name="connsiteY223" fmla="*/ 2153824 h 6673820"/>
              <a:gd name="connsiteX224" fmla="*/ 3722604 w 11748700"/>
              <a:gd name="connsiteY224" fmla="*/ 2145156 h 6673820"/>
              <a:gd name="connsiteX225" fmla="*/ 3627264 w 11748700"/>
              <a:gd name="connsiteY225" fmla="*/ 2136489 h 6673820"/>
              <a:gd name="connsiteX226" fmla="*/ 3592595 w 11748700"/>
              <a:gd name="connsiteY226" fmla="*/ 2123488 h 6673820"/>
              <a:gd name="connsiteX227" fmla="*/ 3471253 w 11748700"/>
              <a:gd name="connsiteY227" fmla="*/ 2101820 h 6673820"/>
              <a:gd name="connsiteX228" fmla="*/ 3349911 w 11748700"/>
              <a:gd name="connsiteY228" fmla="*/ 2054150 h 6673820"/>
              <a:gd name="connsiteX229" fmla="*/ 3228568 w 11748700"/>
              <a:gd name="connsiteY229" fmla="*/ 2006480 h 6673820"/>
              <a:gd name="connsiteX230" fmla="*/ 3206900 w 11748700"/>
              <a:gd name="connsiteY230" fmla="*/ 1989145 h 6673820"/>
              <a:gd name="connsiteX231" fmla="*/ 3163564 w 11748700"/>
              <a:gd name="connsiteY231" fmla="*/ 1967477 h 6673820"/>
              <a:gd name="connsiteX232" fmla="*/ 3124561 w 11748700"/>
              <a:gd name="connsiteY232" fmla="*/ 1932808 h 6673820"/>
              <a:gd name="connsiteX233" fmla="*/ 3094225 w 11748700"/>
              <a:gd name="connsiteY233" fmla="*/ 1911139 h 6673820"/>
              <a:gd name="connsiteX234" fmla="*/ 3020553 w 11748700"/>
              <a:gd name="connsiteY234" fmla="*/ 1850468 h 6673820"/>
              <a:gd name="connsiteX235" fmla="*/ 2994551 w 11748700"/>
              <a:gd name="connsiteY235" fmla="*/ 1828800 h 6673820"/>
              <a:gd name="connsiteX236" fmla="*/ 2977217 w 11748700"/>
              <a:gd name="connsiteY236" fmla="*/ 1807132 h 6673820"/>
              <a:gd name="connsiteX237" fmla="*/ 2964216 w 11748700"/>
              <a:gd name="connsiteY237" fmla="*/ 1794131 h 6673820"/>
              <a:gd name="connsiteX238" fmla="*/ 2951215 w 11748700"/>
              <a:gd name="connsiteY238" fmla="*/ 1768129 h 6673820"/>
              <a:gd name="connsiteX239" fmla="*/ 2933880 w 11748700"/>
              <a:gd name="connsiteY239" fmla="*/ 1746461 h 6673820"/>
              <a:gd name="connsiteX240" fmla="*/ 2916546 w 11748700"/>
              <a:gd name="connsiteY240" fmla="*/ 1720459 h 6673820"/>
              <a:gd name="connsiteX241" fmla="*/ 2899211 w 11748700"/>
              <a:gd name="connsiteY241" fmla="*/ 1703124 h 6673820"/>
              <a:gd name="connsiteX242" fmla="*/ 2890544 w 11748700"/>
              <a:gd name="connsiteY242" fmla="*/ 1690123 h 6673820"/>
              <a:gd name="connsiteX243" fmla="*/ 2829873 w 11748700"/>
              <a:gd name="connsiteY243" fmla="*/ 1607784 h 6673820"/>
              <a:gd name="connsiteX244" fmla="*/ 2816872 w 11748700"/>
              <a:gd name="connsiteY244" fmla="*/ 1577448 h 6673820"/>
              <a:gd name="connsiteX245" fmla="*/ 2812538 w 11748700"/>
              <a:gd name="connsiteY245" fmla="*/ 1542779 h 6673820"/>
              <a:gd name="connsiteX246" fmla="*/ 2808204 w 11748700"/>
              <a:gd name="connsiteY246" fmla="*/ 1430104 h 6673820"/>
              <a:gd name="connsiteX247" fmla="*/ 2799537 w 11748700"/>
              <a:gd name="connsiteY247" fmla="*/ 1391101 h 6673820"/>
              <a:gd name="connsiteX248" fmla="*/ 2795203 w 11748700"/>
              <a:gd name="connsiteY248" fmla="*/ 1343431 h 6673820"/>
              <a:gd name="connsiteX249" fmla="*/ 2786536 w 11748700"/>
              <a:gd name="connsiteY249" fmla="*/ 1300095 h 6673820"/>
              <a:gd name="connsiteX250" fmla="*/ 2773535 w 11748700"/>
              <a:gd name="connsiteY250" fmla="*/ 1152751 h 6673820"/>
              <a:gd name="connsiteX251" fmla="*/ 2769202 w 11748700"/>
              <a:gd name="connsiteY251" fmla="*/ 1135416 h 6673820"/>
              <a:gd name="connsiteX252" fmla="*/ 2777869 w 11748700"/>
              <a:gd name="connsiteY252" fmla="*/ 996739 h 6673820"/>
              <a:gd name="connsiteX253" fmla="*/ 2786536 w 11748700"/>
              <a:gd name="connsiteY253" fmla="*/ 966404 h 6673820"/>
              <a:gd name="connsiteX254" fmla="*/ 2812538 w 11748700"/>
              <a:gd name="connsiteY254" fmla="*/ 905733 h 6673820"/>
              <a:gd name="connsiteX255" fmla="*/ 2847207 w 11748700"/>
              <a:gd name="connsiteY255" fmla="*/ 862396 h 6673820"/>
              <a:gd name="connsiteX256" fmla="*/ 2864542 w 11748700"/>
              <a:gd name="connsiteY256" fmla="*/ 840728 h 6673820"/>
              <a:gd name="connsiteX257" fmla="*/ 2881876 w 11748700"/>
              <a:gd name="connsiteY257" fmla="*/ 827727 h 6673820"/>
              <a:gd name="connsiteX258" fmla="*/ 2894877 w 11748700"/>
              <a:gd name="connsiteY258" fmla="*/ 819060 h 6673820"/>
              <a:gd name="connsiteX259" fmla="*/ 2912212 w 11748700"/>
              <a:gd name="connsiteY259" fmla="*/ 801725 h 6673820"/>
              <a:gd name="connsiteX260" fmla="*/ 3003219 w 11748700"/>
              <a:gd name="connsiteY260" fmla="*/ 775723 h 6673820"/>
              <a:gd name="connsiteX261" fmla="*/ 3115893 w 11748700"/>
              <a:gd name="connsiteY261" fmla="*/ 749721 h 6673820"/>
              <a:gd name="connsiteX262" fmla="*/ 3137562 w 11748700"/>
              <a:gd name="connsiteY262" fmla="*/ 741054 h 6673820"/>
              <a:gd name="connsiteX263" fmla="*/ 3163564 w 11748700"/>
              <a:gd name="connsiteY263" fmla="*/ 732387 h 6673820"/>
              <a:gd name="connsiteX264" fmla="*/ 3219901 w 11748700"/>
              <a:gd name="connsiteY264" fmla="*/ 702051 h 6673820"/>
              <a:gd name="connsiteX265" fmla="*/ 3237236 w 11748700"/>
              <a:gd name="connsiteY265" fmla="*/ 689050 h 6673820"/>
              <a:gd name="connsiteX266" fmla="*/ 3293573 w 11748700"/>
              <a:gd name="connsiteY266" fmla="*/ 663048 h 6673820"/>
              <a:gd name="connsiteX267" fmla="*/ 3323909 w 11748700"/>
              <a:gd name="connsiteY267" fmla="*/ 650047 h 6673820"/>
              <a:gd name="connsiteX268" fmla="*/ 3362911 w 11748700"/>
              <a:gd name="connsiteY268" fmla="*/ 641380 h 6673820"/>
              <a:gd name="connsiteX269" fmla="*/ 3488587 w 11748700"/>
              <a:gd name="connsiteY269" fmla="*/ 619712 h 6673820"/>
              <a:gd name="connsiteX270" fmla="*/ 3644599 w 11748700"/>
              <a:gd name="connsiteY270" fmla="*/ 598044 h 6673820"/>
              <a:gd name="connsiteX271" fmla="*/ 3731272 w 11748700"/>
              <a:gd name="connsiteY271" fmla="*/ 589376 h 6673820"/>
              <a:gd name="connsiteX272" fmla="*/ 3809277 w 11748700"/>
              <a:gd name="connsiteY272" fmla="*/ 576375 h 6673820"/>
              <a:gd name="connsiteX273" fmla="*/ 3891617 w 11748700"/>
              <a:gd name="connsiteY273" fmla="*/ 567708 h 6673820"/>
              <a:gd name="connsiteX274" fmla="*/ 4359651 w 11748700"/>
              <a:gd name="connsiteY274" fmla="*/ 533039 h 6673820"/>
              <a:gd name="connsiteX275" fmla="*/ 4428989 w 11748700"/>
              <a:gd name="connsiteY275" fmla="*/ 520038 h 6673820"/>
              <a:gd name="connsiteX276" fmla="*/ 4554665 w 11748700"/>
              <a:gd name="connsiteY276" fmla="*/ 507037 h 6673820"/>
              <a:gd name="connsiteX277" fmla="*/ 4654339 w 11748700"/>
              <a:gd name="connsiteY277" fmla="*/ 485369 h 6673820"/>
              <a:gd name="connsiteX278" fmla="*/ 4758347 w 11748700"/>
              <a:gd name="connsiteY278" fmla="*/ 437699 h 6673820"/>
              <a:gd name="connsiteX279" fmla="*/ 4888356 w 11748700"/>
              <a:gd name="connsiteY279" fmla="*/ 416030 h 6673820"/>
              <a:gd name="connsiteX280" fmla="*/ 5105039 w 11748700"/>
              <a:gd name="connsiteY280" fmla="*/ 364027 h 6673820"/>
              <a:gd name="connsiteX281" fmla="*/ 5209046 w 11748700"/>
              <a:gd name="connsiteY281" fmla="*/ 351026 h 6673820"/>
              <a:gd name="connsiteX282" fmla="*/ 5386726 w 11748700"/>
              <a:gd name="connsiteY282" fmla="*/ 329357 h 6673820"/>
              <a:gd name="connsiteX283" fmla="*/ 5560072 w 11748700"/>
              <a:gd name="connsiteY283" fmla="*/ 320690 h 6673820"/>
              <a:gd name="connsiteX284" fmla="*/ 5742085 w 11748700"/>
              <a:gd name="connsiteY284" fmla="*/ 312023 h 6673820"/>
              <a:gd name="connsiteX285" fmla="*/ 5958767 w 11748700"/>
              <a:gd name="connsiteY285" fmla="*/ 307689 h 6673820"/>
              <a:gd name="connsiteX286" fmla="*/ 6114779 w 11748700"/>
              <a:gd name="connsiteY286" fmla="*/ 303355 h 6673820"/>
              <a:gd name="connsiteX287" fmla="*/ 6270790 w 11748700"/>
              <a:gd name="connsiteY287" fmla="*/ 281687 h 6673820"/>
              <a:gd name="connsiteX288" fmla="*/ 6392132 w 11748700"/>
              <a:gd name="connsiteY288" fmla="*/ 268686 h 6673820"/>
              <a:gd name="connsiteX289" fmla="*/ 6695488 w 11748700"/>
              <a:gd name="connsiteY289" fmla="*/ 260019 h 6673820"/>
              <a:gd name="connsiteX290" fmla="*/ 6764826 w 11748700"/>
              <a:gd name="connsiteY290" fmla="*/ 251352 h 6673820"/>
              <a:gd name="connsiteX291" fmla="*/ 6907837 w 11748700"/>
              <a:gd name="connsiteY291" fmla="*/ 238351 h 6673820"/>
              <a:gd name="connsiteX292" fmla="*/ 6959840 w 11748700"/>
              <a:gd name="connsiteY292" fmla="*/ 229683 h 6673820"/>
              <a:gd name="connsiteX293" fmla="*/ 6998843 w 11748700"/>
              <a:gd name="connsiteY293" fmla="*/ 212349 h 6673820"/>
              <a:gd name="connsiteX294" fmla="*/ 7115852 w 11748700"/>
              <a:gd name="connsiteY294" fmla="*/ 199348 h 6673820"/>
              <a:gd name="connsiteX295" fmla="*/ 7159188 w 11748700"/>
              <a:gd name="connsiteY295" fmla="*/ 186347 h 6673820"/>
              <a:gd name="connsiteX296" fmla="*/ 7189524 w 11748700"/>
              <a:gd name="connsiteY296" fmla="*/ 182013 h 6673820"/>
              <a:gd name="connsiteX297" fmla="*/ 7380204 w 11748700"/>
              <a:gd name="connsiteY297" fmla="*/ 173346 h 6673820"/>
              <a:gd name="connsiteX298" fmla="*/ 7440875 w 11748700"/>
              <a:gd name="connsiteY298" fmla="*/ 164679 h 6673820"/>
              <a:gd name="connsiteX299" fmla="*/ 7466877 w 11748700"/>
              <a:gd name="connsiteY299" fmla="*/ 156011 h 6673820"/>
              <a:gd name="connsiteX300" fmla="*/ 7514548 w 11748700"/>
              <a:gd name="connsiteY300" fmla="*/ 143010 h 6673820"/>
              <a:gd name="connsiteX301" fmla="*/ 7527548 w 11748700"/>
              <a:gd name="connsiteY301" fmla="*/ 134343 h 6673820"/>
              <a:gd name="connsiteX302" fmla="*/ 7570885 w 11748700"/>
              <a:gd name="connsiteY302" fmla="*/ 121342 h 6673820"/>
              <a:gd name="connsiteX303" fmla="*/ 7609888 w 11748700"/>
              <a:gd name="connsiteY303" fmla="*/ 104008 h 6673820"/>
              <a:gd name="connsiteX304" fmla="*/ 7726896 w 11748700"/>
              <a:gd name="connsiteY304" fmla="*/ 82339 h 6673820"/>
              <a:gd name="connsiteX305" fmla="*/ 7752898 w 11748700"/>
              <a:gd name="connsiteY305" fmla="*/ 78006 h 6673820"/>
              <a:gd name="connsiteX306" fmla="*/ 7787567 w 11748700"/>
              <a:gd name="connsiteY306" fmla="*/ 73672 h 6673820"/>
              <a:gd name="connsiteX307" fmla="*/ 7804902 w 11748700"/>
              <a:gd name="connsiteY307" fmla="*/ 69338 h 6673820"/>
              <a:gd name="connsiteX308" fmla="*/ 7913243 w 11748700"/>
              <a:gd name="connsiteY308" fmla="*/ 65005 h 6673820"/>
              <a:gd name="connsiteX309" fmla="*/ 8021584 w 11748700"/>
              <a:gd name="connsiteY309" fmla="*/ 47670 h 6673820"/>
              <a:gd name="connsiteX310" fmla="*/ 8064921 w 11748700"/>
              <a:gd name="connsiteY310" fmla="*/ 34669 h 6673820"/>
              <a:gd name="connsiteX311" fmla="*/ 8099590 w 11748700"/>
              <a:gd name="connsiteY311" fmla="*/ 21668 h 6673820"/>
              <a:gd name="connsiteX312" fmla="*/ 8121258 w 11748700"/>
              <a:gd name="connsiteY312" fmla="*/ 13001 h 6673820"/>
              <a:gd name="connsiteX313" fmla="*/ 8134259 w 11748700"/>
              <a:gd name="connsiteY313" fmla="*/ 8667 h 6673820"/>
              <a:gd name="connsiteX314" fmla="*/ 8155928 w 11748700"/>
              <a:gd name="connsiteY314" fmla="*/ 0 h 6673820"/>
              <a:gd name="connsiteX315" fmla="*/ 8216599 w 11748700"/>
              <a:gd name="connsiteY315" fmla="*/ 4334 h 6673820"/>
              <a:gd name="connsiteX316" fmla="*/ 8238267 w 11748700"/>
              <a:gd name="connsiteY316" fmla="*/ 13001 h 6673820"/>
              <a:gd name="connsiteX317" fmla="*/ 8272936 w 11748700"/>
              <a:gd name="connsiteY317" fmla="*/ 17335 h 6673820"/>
              <a:gd name="connsiteX318" fmla="*/ 8303272 w 11748700"/>
              <a:gd name="connsiteY318" fmla="*/ 30336 h 6673820"/>
              <a:gd name="connsiteX319" fmla="*/ 8337941 w 11748700"/>
              <a:gd name="connsiteY319" fmla="*/ 34669 h 6673820"/>
              <a:gd name="connsiteX320" fmla="*/ 8476618 w 11748700"/>
              <a:gd name="connsiteY320" fmla="*/ 43337 h 6673820"/>
              <a:gd name="connsiteX321" fmla="*/ 8576292 w 11748700"/>
              <a:gd name="connsiteY321" fmla="*/ 47670 h 6673820"/>
              <a:gd name="connsiteX322" fmla="*/ 8671632 w 11748700"/>
              <a:gd name="connsiteY322" fmla="*/ 69338 h 6673820"/>
              <a:gd name="connsiteX323" fmla="*/ 8762639 w 11748700"/>
              <a:gd name="connsiteY323" fmla="*/ 78006 h 6673820"/>
              <a:gd name="connsiteX324" fmla="*/ 8892648 w 11748700"/>
              <a:gd name="connsiteY324" fmla="*/ 104008 h 6673820"/>
              <a:gd name="connsiteX325" fmla="*/ 8948985 w 11748700"/>
              <a:gd name="connsiteY325" fmla="*/ 117009 h 6673820"/>
              <a:gd name="connsiteX326" fmla="*/ 9187336 w 11748700"/>
              <a:gd name="connsiteY326" fmla="*/ 156011 h 6673820"/>
              <a:gd name="connsiteX327" fmla="*/ 9282676 w 11748700"/>
              <a:gd name="connsiteY327" fmla="*/ 173346 h 6673820"/>
              <a:gd name="connsiteX328" fmla="*/ 9404019 w 11748700"/>
              <a:gd name="connsiteY328" fmla="*/ 186347 h 6673820"/>
              <a:gd name="connsiteX329" fmla="*/ 9464690 w 11748700"/>
              <a:gd name="connsiteY329" fmla="*/ 195014 h 6673820"/>
              <a:gd name="connsiteX330" fmla="*/ 9698707 w 11748700"/>
              <a:gd name="connsiteY330" fmla="*/ 216683 h 6673820"/>
              <a:gd name="connsiteX331" fmla="*/ 9785380 w 11748700"/>
              <a:gd name="connsiteY331" fmla="*/ 229683 h 6673820"/>
              <a:gd name="connsiteX332" fmla="*/ 9885054 w 11748700"/>
              <a:gd name="connsiteY332" fmla="*/ 251352 h 6673820"/>
              <a:gd name="connsiteX333" fmla="*/ 9958726 w 11748700"/>
              <a:gd name="connsiteY333" fmla="*/ 255685 h 6673820"/>
              <a:gd name="connsiteX334" fmla="*/ 10114737 w 11748700"/>
              <a:gd name="connsiteY334" fmla="*/ 260019 h 6673820"/>
              <a:gd name="connsiteX335" fmla="*/ 10205744 w 11748700"/>
              <a:gd name="connsiteY335" fmla="*/ 273020 h 6673820"/>
              <a:gd name="connsiteX336" fmla="*/ 10357421 w 11748700"/>
              <a:gd name="connsiteY336" fmla="*/ 281687 h 6673820"/>
              <a:gd name="connsiteX337" fmla="*/ 10405092 w 11748700"/>
              <a:gd name="connsiteY337" fmla="*/ 286021 h 6673820"/>
              <a:gd name="connsiteX338" fmla="*/ 10452762 w 11748700"/>
              <a:gd name="connsiteY338" fmla="*/ 299022 h 6673820"/>
              <a:gd name="connsiteX339" fmla="*/ 10483097 w 11748700"/>
              <a:gd name="connsiteY339" fmla="*/ 303355 h 6673820"/>
              <a:gd name="connsiteX340" fmla="*/ 10552436 w 11748700"/>
              <a:gd name="connsiteY340" fmla="*/ 312023 h 6673820"/>
              <a:gd name="connsiteX341" fmla="*/ 10634775 w 11748700"/>
              <a:gd name="connsiteY341" fmla="*/ 333691 h 6673820"/>
              <a:gd name="connsiteX342" fmla="*/ 10717114 w 11748700"/>
              <a:gd name="connsiteY342" fmla="*/ 342358 h 6673820"/>
              <a:gd name="connsiteX343" fmla="*/ 10773452 w 11748700"/>
              <a:gd name="connsiteY343" fmla="*/ 364027 h 6673820"/>
              <a:gd name="connsiteX344" fmla="*/ 10842790 w 11748700"/>
              <a:gd name="connsiteY344" fmla="*/ 385695 h 6673820"/>
              <a:gd name="connsiteX345" fmla="*/ 10903461 w 11748700"/>
              <a:gd name="connsiteY345" fmla="*/ 390028 h 6673820"/>
              <a:gd name="connsiteX346" fmla="*/ 10981467 w 11748700"/>
              <a:gd name="connsiteY346" fmla="*/ 424698 h 6673820"/>
              <a:gd name="connsiteX347" fmla="*/ 11050805 w 11748700"/>
              <a:gd name="connsiteY347" fmla="*/ 442032 h 6673820"/>
              <a:gd name="connsiteX348" fmla="*/ 11133145 w 11748700"/>
              <a:gd name="connsiteY348" fmla="*/ 476701 h 6673820"/>
              <a:gd name="connsiteX349" fmla="*/ 11154813 w 11748700"/>
              <a:gd name="connsiteY349" fmla="*/ 485369 h 6673820"/>
              <a:gd name="connsiteX350" fmla="*/ 11232819 w 11748700"/>
              <a:gd name="connsiteY350" fmla="*/ 533039 h 6673820"/>
              <a:gd name="connsiteX351" fmla="*/ 11258820 w 11748700"/>
              <a:gd name="connsiteY351" fmla="*/ 554707 h 6673820"/>
              <a:gd name="connsiteX352" fmla="*/ 11328159 w 11748700"/>
              <a:gd name="connsiteY352" fmla="*/ 645714 h 6673820"/>
              <a:gd name="connsiteX353" fmla="*/ 11371495 w 11748700"/>
              <a:gd name="connsiteY353" fmla="*/ 754055 h 6673820"/>
              <a:gd name="connsiteX354" fmla="*/ 11397497 w 11748700"/>
              <a:gd name="connsiteY354" fmla="*/ 806059 h 6673820"/>
              <a:gd name="connsiteX355" fmla="*/ 11427833 w 11748700"/>
              <a:gd name="connsiteY355" fmla="*/ 931735 h 6673820"/>
              <a:gd name="connsiteX356" fmla="*/ 11458168 w 11748700"/>
              <a:gd name="connsiteY356" fmla="*/ 1014074 h 6673820"/>
              <a:gd name="connsiteX357" fmla="*/ 11462502 w 11748700"/>
              <a:gd name="connsiteY357" fmla="*/ 1087746 h 6673820"/>
              <a:gd name="connsiteX358" fmla="*/ 11475503 w 11748700"/>
              <a:gd name="connsiteY358" fmla="*/ 1126749 h 6673820"/>
              <a:gd name="connsiteX359" fmla="*/ 11488504 w 11748700"/>
              <a:gd name="connsiteY359" fmla="*/ 1330430 h 6673820"/>
              <a:gd name="connsiteX360" fmla="*/ 11523173 w 11748700"/>
              <a:gd name="connsiteY360" fmla="*/ 1677122 h 6673820"/>
              <a:gd name="connsiteX361" fmla="*/ 11518839 w 11748700"/>
              <a:gd name="connsiteY361" fmla="*/ 1954476 h 6673820"/>
              <a:gd name="connsiteX362" fmla="*/ 11510172 w 11748700"/>
              <a:gd name="connsiteY362" fmla="*/ 2084485 h 6673820"/>
              <a:gd name="connsiteX363" fmla="*/ 11518839 w 11748700"/>
              <a:gd name="connsiteY363" fmla="*/ 2283833 h 6673820"/>
              <a:gd name="connsiteX364" fmla="*/ 11583844 w 11748700"/>
              <a:gd name="connsiteY364" fmla="*/ 2379173 h 6673820"/>
              <a:gd name="connsiteX365" fmla="*/ 11605512 w 11748700"/>
              <a:gd name="connsiteY365" fmla="*/ 2439845 h 6673820"/>
              <a:gd name="connsiteX366" fmla="*/ 11609846 w 11748700"/>
              <a:gd name="connsiteY366" fmla="*/ 2487515 h 6673820"/>
              <a:gd name="connsiteX367" fmla="*/ 11622847 w 11748700"/>
              <a:gd name="connsiteY367" fmla="*/ 2556853 h 6673820"/>
              <a:gd name="connsiteX368" fmla="*/ 11618513 w 11748700"/>
              <a:gd name="connsiteY368" fmla="*/ 2786537 h 6673820"/>
              <a:gd name="connsiteX369" fmla="*/ 11614180 w 11748700"/>
              <a:gd name="connsiteY369" fmla="*/ 3089892 h 6673820"/>
              <a:gd name="connsiteX370" fmla="*/ 11596845 w 11748700"/>
              <a:gd name="connsiteY370" fmla="*/ 3211234 h 6673820"/>
              <a:gd name="connsiteX371" fmla="*/ 11583844 w 11748700"/>
              <a:gd name="connsiteY371" fmla="*/ 3328243 h 6673820"/>
              <a:gd name="connsiteX372" fmla="*/ 11575177 w 11748700"/>
              <a:gd name="connsiteY372" fmla="*/ 3423583 h 6673820"/>
              <a:gd name="connsiteX373" fmla="*/ 11562176 w 11748700"/>
              <a:gd name="connsiteY373" fmla="*/ 3666267 h 6673820"/>
              <a:gd name="connsiteX374" fmla="*/ 11575177 w 11748700"/>
              <a:gd name="connsiteY374" fmla="*/ 4025960 h 6673820"/>
              <a:gd name="connsiteX375" fmla="*/ 11592511 w 11748700"/>
              <a:gd name="connsiteY375" fmla="*/ 4108300 h 6673820"/>
              <a:gd name="connsiteX376" fmla="*/ 11631514 w 11748700"/>
              <a:gd name="connsiteY376" fmla="*/ 4333649 h 6673820"/>
              <a:gd name="connsiteX377" fmla="*/ 11653183 w 11748700"/>
              <a:gd name="connsiteY377" fmla="*/ 4411655 h 6673820"/>
              <a:gd name="connsiteX378" fmla="*/ 11666184 w 11748700"/>
              <a:gd name="connsiteY378" fmla="*/ 4498328 h 6673820"/>
              <a:gd name="connsiteX379" fmla="*/ 11674851 w 11748700"/>
              <a:gd name="connsiteY379" fmla="*/ 4541664 h 6673820"/>
              <a:gd name="connsiteX380" fmla="*/ 11687852 w 11748700"/>
              <a:gd name="connsiteY380" fmla="*/ 4658673 h 6673820"/>
              <a:gd name="connsiteX381" fmla="*/ 11692185 w 11748700"/>
              <a:gd name="connsiteY381" fmla="*/ 4715010 h 6673820"/>
              <a:gd name="connsiteX382" fmla="*/ 11700853 w 11748700"/>
              <a:gd name="connsiteY382" fmla="*/ 4771348 h 6673820"/>
              <a:gd name="connsiteX383" fmla="*/ 11709520 w 11748700"/>
              <a:gd name="connsiteY383" fmla="*/ 4923026 h 6673820"/>
              <a:gd name="connsiteX384" fmla="*/ 11718187 w 11748700"/>
              <a:gd name="connsiteY384" fmla="*/ 4983697 h 6673820"/>
              <a:gd name="connsiteX385" fmla="*/ 11726855 w 11748700"/>
              <a:gd name="connsiteY385" fmla="*/ 5079037 h 6673820"/>
              <a:gd name="connsiteX386" fmla="*/ 11731188 w 11748700"/>
              <a:gd name="connsiteY386" fmla="*/ 5105039 h 6673820"/>
              <a:gd name="connsiteX387" fmla="*/ 11744189 w 11748700"/>
              <a:gd name="connsiteY387" fmla="*/ 5230715 h 6673820"/>
              <a:gd name="connsiteX388" fmla="*/ 11726855 w 11748700"/>
              <a:gd name="connsiteY388" fmla="*/ 5690082 h 6673820"/>
              <a:gd name="connsiteX389" fmla="*/ 11687852 w 11748700"/>
              <a:gd name="connsiteY389" fmla="*/ 5785422 h 6673820"/>
              <a:gd name="connsiteX390" fmla="*/ 11670517 w 11748700"/>
              <a:gd name="connsiteY390" fmla="*/ 5815757 h 6673820"/>
              <a:gd name="connsiteX391" fmla="*/ 11601179 w 11748700"/>
              <a:gd name="connsiteY391" fmla="*/ 5859094 h 6673820"/>
              <a:gd name="connsiteX392" fmla="*/ 11458168 w 11748700"/>
              <a:gd name="connsiteY392" fmla="*/ 5919765 h 6673820"/>
              <a:gd name="connsiteX393" fmla="*/ 11401831 w 11748700"/>
              <a:gd name="connsiteY393" fmla="*/ 5963101 h 6673820"/>
              <a:gd name="connsiteX394" fmla="*/ 11297823 w 11748700"/>
              <a:gd name="connsiteY394" fmla="*/ 6032440 h 6673820"/>
              <a:gd name="connsiteX395" fmla="*/ 11258820 w 11748700"/>
              <a:gd name="connsiteY395" fmla="*/ 6075776 h 6673820"/>
              <a:gd name="connsiteX396" fmla="*/ 11198149 w 11748700"/>
              <a:gd name="connsiteY396" fmla="*/ 6123446 h 6673820"/>
              <a:gd name="connsiteX397" fmla="*/ 11098475 w 11748700"/>
              <a:gd name="connsiteY397" fmla="*/ 6210119 h 6673820"/>
              <a:gd name="connsiteX398" fmla="*/ 10942464 w 11748700"/>
              <a:gd name="connsiteY398" fmla="*/ 6327128 h 6673820"/>
              <a:gd name="connsiteX399" fmla="*/ 10634775 w 11748700"/>
              <a:gd name="connsiteY399" fmla="*/ 6461471 h 6673820"/>
              <a:gd name="connsiteX400" fmla="*/ 10461429 w 11748700"/>
              <a:gd name="connsiteY400" fmla="*/ 6478806 h 6673820"/>
              <a:gd name="connsiteX401" fmla="*/ 10041065 w 11748700"/>
              <a:gd name="connsiteY401" fmla="*/ 6487473 h 6673820"/>
              <a:gd name="connsiteX402" fmla="*/ 9967393 w 11748700"/>
              <a:gd name="connsiteY402" fmla="*/ 6491807 h 6673820"/>
              <a:gd name="connsiteX403" fmla="*/ 9885054 w 11748700"/>
              <a:gd name="connsiteY403" fmla="*/ 6509141 h 6673820"/>
              <a:gd name="connsiteX404" fmla="*/ 9798381 w 11748700"/>
              <a:gd name="connsiteY404" fmla="*/ 6522142 h 6673820"/>
              <a:gd name="connsiteX405" fmla="*/ 9681372 w 11748700"/>
              <a:gd name="connsiteY405" fmla="*/ 6548144 h 6673820"/>
              <a:gd name="connsiteX406" fmla="*/ 9486358 w 11748700"/>
              <a:gd name="connsiteY406" fmla="*/ 6574146 h 6673820"/>
              <a:gd name="connsiteX407" fmla="*/ 9278343 w 11748700"/>
              <a:gd name="connsiteY407" fmla="*/ 6613149 h 6673820"/>
              <a:gd name="connsiteX408" fmla="*/ 9209004 w 11748700"/>
              <a:gd name="connsiteY408" fmla="*/ 6630483 h 6673820"/>
              <a:gd name="connsiteX409" fmla="*/ 8775639 w 11748700"/>
              <a:gd name="connsiteY409" fmla="*/ 6647818 h 6673820"/>
              <a:gd name="connsiteX410" fmla="*/ 8463617 w 11748700"/>
              <a:gd name="connsiteY410" fmla="*/ 6656485 h 6673820"/>
              <a:gd name="connsiteX411" fmla="*/ 8368276 w 11748700"/>
              <a:gd name="connsiteY411" fmla="*/ 6660819 h 6673820"/>
              <a:gd name="connsiteX412" fmla="*/ 8216599 w 11748700"/>
              <a:gd name="connsiteY412" fmla="*/ 6665153 h 6673820"/>
              <a:gd name="connsiteX413" fmla="*/ 7848239 w 11748700"/>
              <a:gd name="connsiteY413" fmla="*/ 6656485 h 6673820"/>
              <a:gd name="connsiteX414" fmla="*/ 7800568 w 11748700"/>
              <a:gd name="connsiteY414" fmla="*/ 6652152 h 6673820"/>
              <a:gd name="connsiteX415" fmla="*/ 7748565 w 11748700"/>
              <a:gd name="connsiteY415" fmla="*/ 6643484 h 6673820"/>
              <a:gd name="connsiteX416" fmla="*/ 7614221 w 11748700"/>
              <a:gd name="connsiteY416" fmla="*/ 6634817 h 6673820"/>
              <a:gd name="connsiteX417" fmla="*/ 7432208 w 11748700"/>
              <a:gd name="connsiteY417" fmla="*/ 6600148 h 6673820"/>
              <a:gd name="connsiteX418" fmla="*/ 7319533 w 11748700"/>
              <a:gd name="connsiteY418" fmla="*/ 6574146 h 6673820"/>
              <a:gd name="connsiteX419" fmla="*/ 7276197 w 11748700"/>
              <a:gd name="connsiteY419" fmla="*/ 6569812 h 6673820"/>
              <a:gd name="connsiteX420" fmla="*/ 7011844 w 11748700"/>
              <a:gd name="connsiteY420" fmla="*/ 6548144 h 6673820"/>
              <a:gd name="connsiteX421" fmla="*/ 6925171 w 11748700"/>
              <a:gd name="connsiteY421" fmla="*/ 6565479 h 6673820"/>
              <a:gd name="connsiteX422" fmla="*/ 6912170 w 11748700"/>
              <a:gd name="connsiteY422" fmla="*/ 6569812 h 6673820"/>
              <a:gd name="connsiteX423" fmla="*/ 6890502 w 11748700"/>
              <a:gd name="connsiteY423" fmla="*/ 6582813 h 6673820"/>
              <a:gd name="connsiteX424" fmla="*/ 6795162 w 11748700"/>
              <a:gd name="connsiteY424" fmla="*/ 6634817 h 6673820"/>
              <a:gd name="connsiteX425" fmla="*/ 6691154 w 11748700"/>
              <a:gd name="connsiteY425" fmla="*/ 6643484 h 6673820"/>
              <a:gd name="connsiteX426" fmla="*/ 6617482 w 11748700"/>
              <a:gd name="connsiteY426" fmla="*/ 6656485 h 6673820"/>
              <a:gd name="connsiteX427" fmla="*/ 6582813 w 11748700"/>
              <a:gd name="connsiteY427" fmla="*/ 6665153 h 6673820"/>
              <a:gd name="connsiteX428" fmla="*/ 6548144 w 11748700"/>
              <a:gd name="connsiteY428" fmla="*/ 6669486 h 6673820"/>
              <a:gd name="connsiteX429" fmla="*/ 6517808 w 11748700"/>
              <a:gd name="connsiteY429" fmla="*/ 6673820 h 6673820"/>
              <a:gd name="connsiteX430" fmla="*/ 6015105 w 11748700"/>
              <a:gd name="connsiteY430" fmla="*/ 6669486 h 6673820"/>
              <a:gd name="connsiteX431" fmla="*/ 5915431 w 11748700"/>
              <a:gd name="connsiteY431" fmla="*/ 6647818 h 6673820"/>
              <a:gd name="connsiteX432" fmla="*/ 5538403 w 11748700"/>
              <a:gd name="connsiteY432" fmla="*/ 6652152 h 6673820"/>
              <a:gd name="connsiteX433" fmla="*/ 5196045 w 11748700"/>
              <a:gd name="connsiteY433" fmla="*/ 6634817 h 6673820"/>
              <a:gd name="connsiteX434" fmla="*/ 4489660 w 11748700"/>
              <a:gd name="connsiteY434" fmla="*/ 6608815 h 6673820"/>
              <a:gd name="connsiteX435" fmla="*/ 4311981 w 11748700"/>
              <a:gd name="connsiteY435" fmla="*/ 6582813 h 6673820"/>
              <a:gd name="connsiteX436" fmla="*/ 4090965 w 11748700"/>
              <a:gd name="connsiteY436" fmla="*/ 6552478 h 6673820"/>
              <a:gd name="connsiteX437" fmla="*/ 3999958 w 11748700"/>
              <a:gd name="connsiteY437" fmla="*/ 6513475 h 6673820"/>
              <a:gd name="connsiteX438" fmla="*/ 3666267 w 11748700"/>
              <a:gd name="connsiteY438" fmla="*/ 6448470 h 6673820"/>
              <a:gd name="connsiteX439" fmla="*/ 3588261 w 11748700"/>
              <a:gd name="connsiteY439" fmla="*/ 6439803 h 6673820"/>
              <a:gd name="connsiteX440" fmla="*/ 3336910 w 11748700"/>
              <a:gd name="connsiteY440" fmla="*/ 6405134 h 6673820"/>
              <a:gd name="connsiteX441" fmla="*/ 3003219 w 11748700"/>
              <a:gd name="connsiteY441" fmla="*/ 6340129 h 6673820"/>
              <a:gd name="connsiteX442" fmla="*/ 2825539 w 11748700"/>
              <a:gd name="connsiteY442" fmla="*/ 6309793 h 6673820"/>
              <a:gd name="connsiteX443" fmla="*/ 2678195 w 11748700"/>
              <a:gd name="connsiteY443" fmla="*/ 6288125 h 6673820"/>
              <a:gd name="connsiteX444" fmla="*/ 2500515 w 11748700"/>
              <a:gd name="connsiteY444" fmla="*/ 6305460 h 6673820"/>
              <a:gd name="connsiteX445" fmla="*/ 2439844 w 11748700"/>
              <a:gd name="connsiteY445" fmla="*/ 6314127 h 6673820"/>
              <a:gd name="connsiteX446" fmla="*/ 2244830 w 11748700"/>
              <a:gd name="connsiteY446" fmla="*/ 6361797 h 6673820"/>
              <a:gd name="connsiteX447" fmla="*/ 2088819 w 11748700"/>
              <a:gd name="connsiteY447" fmla="*/ 6383465 h 6673820"/>
              <a:gd name="connsiteX448" fmla="*/ 2015147 w 11748700"/>
              <a:gd name="connsiteY448" fmla="*/ 6400800 h 6673820"/>
              <a:gd name="connsiteX449" fmla="*/ 1950142 w 11748700"/>
              <a:gd name="connsiteY449" fmla="*/ 6409467 h 6673820"/>
              <a:gd name="connsiteX450" fmla="*/ 1815799 w 11748700"/>
              <a:gd name="connsiteY450" fmla="*/ 6444137 h 6673820"/>
              <a:gd name="connsiteX451" fmla="*/ 1681456 w 11748700"/>
              <a:gd name="connsiteY451" fmla="*/ 6452804 h 6673820"/>
              <a:gd name="connsiteX452" fmla="*/ 1473440 w 11748700"/>
              <a:gd name="connsiteY452" fmla="*/ 6431136 h 6673820"/>
              <a:gd name="connsiteX453" fmla="*/ 1369433 w 11748700"/>
              <a:gd name="connsiteY453" fmla="*/ 6418135 h 6673820"/>
              <a:gd name="connsiteX454" fmla="*/ 1287093 w 11748700"/>
              <a:gd name="connsiteY454" fmla="*/ 6405134 h 6673820"/>
              <a:gd name="connsiteX455" fmla="*/ 1239423 w 11748700"/>
              <a:gd name="connsiteY455" fmla="*/ 6396466 h 6673820"/>
              <a:gd name="connsiteX456" fmla="*/ 1165751 w 11748700"/>
              <a:gd name="connsiteY456" fmla="*/ 6370464 h 6673820"/>
              <a:gd name="connsiteX457" fmla="*/ 1053076 w 11748700"/>
              <a:gd name="connsiteY457" fmla="*/ 6335795 h 6673820"/>
              <a:gd name="connsiteX458" fmla="*/ 892731 w 11748700"/>
              <a:gd name="connsiteY458" fmla="*/ 6244789 h 6673820"/>
              <a:gd name="connsiteX459" fmla="*/ 858062 w 11748700"/>
              <a:gd name="connsiteY459" fmla="*/ 6218787 h 6673820"/>
              <a:gd name="connsiteX460" fmla="*/ 775723 w 11748700"/>
              <a:gd name="connsiteY460" fmla="*/ 6149448 h 6673820"/>
              <a:gd name="connsiteX461" fmla="*/ 719385 w 11748700"/>
              <a:gd name="connsiteY461" fmla="*/ 6023773 h 6673820"/>
              <a:gd name="connsiteX462" fmla="*/ 654381 w 11748700"/>
              <a:gd name="connsiteY462" fmla="*/ 5950101 h 6673820"/>
              <a:gd name="connsiteX463" fmla="*/ 628379 w 11748700"/>
              <a:gd name="connsiteY463" fmla="*/ 5893763 h 6673820"/>
              <a:gd name="connsiteX464" fmla="*/ 576375 w 11748700"/>
              <a:gd name="connsiteY464" fmla="*/ 5802756 h 6673820"/>
              <a:gd name="connsiteX465" fmla="*/ 489702 w 11748700"/>
              <a:gd name="connsiteY465" fmla="*/ 5620743 h 6673820"/>
              <a:gd name="connsiteX466" fmla="*/ 476701 w 11748700"/>
              <a:gd name="connsiteY466" fmla="*/ 5551405 h 6673820"/>
              <a:gd name="connsiteX467" fmla="*/ 372693 w 11748700"/>
              <a:gd name="connsiteY467" fmla="*/ 5317388 h 6673820"/>
              <a:gd name="connsiteX468" fmla="*/ 359693 w 11748700"/>
              <a:gd name="connsiteY468" fmla="*/ 5269718 h 6673820"/>
              <a:gd name="connsiteX469" fmla="*/ 329357 w 11748700"/>
              <a:gd name="connsiteY469" fmla="*/ 5183045 h 6673820"/>
              <a:gd name="connsiteX470" fmla="*/ 281687 w 11748700"/>
              <a:gd name="connsiteY470" fmla="*/ 5083371 h 6673820"/>
              <a:gd name="connsiteX471" fmla="*/ 251351 w 11748700"/>
              <a:gd name="connsiteY471" fmla="*/ 5009699 h 6673820"/>
              <a:gd name="connsiteX472" fmla="*/ 238350 w 11748700"/>
              <a:gd name="connsiteY472" fmla="*/ 4970696 h 6673820"/>
              <a:gd name="connsiteX473" fmla="*/ 212348 w 11748700"/>
              <a:gd name="connsiteY473" fmla="*/ 4936027 h 6673820"/>
              <a:gd name="connsiteX474" fmla="*/ 177679 w 11748700"/>
              <a:gd name="connsiteY474" fmla="*/ 4849354 h 6673820"/>
              <a:gd name="connsiteX475" fmla="*/ 125675 w 11748700"/>
              <a:gd name="connsiteY475" fmla="*/ 4745346 h 6673820"/>
              <a:gd name="connsiteX476" fmla="*/ 99674 w 11748700"/>
              <a:gd name="connsiteY476" fmla="*/ 4654339 h 6673820"/>
              <a:gd name="connsiteX477" fmla="*/ 73672 w 11748700"/>
              <a:gd name="connsiteY477" fmla="*/ 4602336 h 6673820"/>
              <a:gd name="connsiteX478" fmla="*/ 69338 w 11748700"/>
              <a:gd name="connsiteY478" fmla="*/ 4580667 h 6673820"/>
              <a:gd name="connsiteX479" fmla="*/ 47670 w 11748700"/>
              <a:gd name="connsiteY479" fmla="*/ 4537331 h 6673820"/>
              <a:gd name="connsiteX480" fmla="*/ 39002 w 11748700"/>
              <a:gd name="connsiteY480" fmla="*/ 4515663 h 6673820"/>
              <a:gd name="connsiteX481" fmla="*/ 34669 w 11748700"/>
              <a:gd name="connsiteY481" fmla="*/ 4493994 h 6673820"/>
              <a:gd name="connsiteX482" fmla="*/ 30335 w 11748700"/>
              <a:gd name="connsiteY482" fmla="*/ 4450658 h 6673820"/>
              <a:gd name="connsiteX483" fmla="*/ 21668 w 11748700"/>
              <a:gd name="connsiteY483" fmla="*/ 4428990 h 6673820"/>
              <a:gd name="connsiteX484" fmla="*/ 13001 w 11748700"/>
              <a:gd name="connsiteY484" fmla="*/ 4359651 h 6673820"/>
              <a:gd name="connsiteX485" fmla="*/ 0 w 11748700"/>
              <a:gd name="connsiteY485" fmla="*/ 4238309 h 6673820"/>
              <a:gd name="connsiteX486" fmla="*/ 4333 w 11748700"/>
              <a:gd name="connsiteY486" fmla="*/ 4025960 h 6673820"/>
              <a:gd name="connsiteX487" fmla="*/ 13001 w 11748700"/>
              <a:gd name="connsiteY487" fmla="*/ 3999958 h 6673820"/>
              <a:gd name="connsiteX488" fmla="*/ 17334 w 11748700"/>
              <a:gd name="connsiteY488" fmla="*/ 3973956 h 6673820"/>
              <a:gd name="connsiteX489" fmla="*/ 26002 w 11748700"/>
              <a:gd name="connsiteY489" fmla="*/ 3930620 h 6673820"/>
              <a:gd name="connsiteX490" fmla="*/ 34669 w 11748700"/>
              <a:gd name="connsiteY490" fmla="*/ 3878616 h 6673820"/>
              <a:gd name="connsiteX491" fmla="*/ 43336 w 11748700"/>
              <a:gd name="connsiteY491" fmla="*/ 3861282 h 6673820"/>
              <a:gd name="connsiteX492" fmla="*/ 47670 w 11748700"/>
              <a:gd name="connsiteY492" fmla="*/ 3843947 h 6673820"/>
              <a:gd name="connsiteX493" fmla="*/ 56337 w 11748700"/>
              <a:gd name="connsiteY493" fmla="*/ 3826612 h 6673820"/>
              <a:gd name="connsiteX494" fmla="*/ 69338 w 11748700"/>
              <a:gd name="connsiteY494" fmla="*/ 3787610 h 6673820"/>
              <a:gd name="connsiteX495" fmla="*/ 78005 w 11748700"/>
              <a:gd name="connsiteY495" fmla="*/ 3770275 h 6673820"/>
              <a:gd name="connsiteX496" fmla="*/ 95340 w 11748700"/>
              <a:gd name="connsiteY496" fmla="*/ 3718271 h 6673820"/>
              <a:gd name="connsiteX497" fmla="*/ 104007 w 11748700"/>
              <a:gd name="connsiteY497" fmla="*/ 3696603 h 6673820"/>
              <a:gd name="connsiteX498" fmla="*/ 151677 w 11748700"/>
              <a:gd name="connsiteY498" fmla="*/ 3657600 h 6673820"/>
              <a:gd name="connsiteX499" fmla="*/ 294688 w 11748700"/>
              <a:gd name="connsiteY499" fmla="*/ 3661934 h 6673820"/>
              <a:gd name="connsiteX500" fmla="*/ 359693 w 11748700"/>
              <a:gd name="connsiteY500" fmla="*/ 3692269 h 6673820"/>
              <a:gd name="connsiteX501" fmla="*/ 377027 w 11748700"/>
              <a:gd name="connsiteY501" fmla="*/ 3709604 h 6673820"/>
              <a:gd name="connsiteX502" fmla="*/ 437698 w 11748700"/>
              <a:gd name="connsiteY502" fmla="*/ 3726938 h 6673820"/>
              <a:gd name="connsiteX503" fmla="*/ 511177 w 11748700"/>
              <a:gd name="connsiteY50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691154 w 11748700"/>
              <a:gd name="connsiteY123" fmla="*/ 4736679 h 6673820"/>
              <a:gd name="connsiteX124" fmla="*/ 6760493 w 11748700"/>
              <a:gd name="connsiteY124" fmla="*/ 4728011 h 6673820"/>
              <a:gd name="connsiteX125" fmla="*/ 6786494 w 11748700"/>
              <a:gd name="connsiteY125" fmla="*/ 4719344 h 6673820"/>
              <a:gd name="connsiteX126" fmla="*/ 6890502 w 11748700"/>
              <a:gd name="connsiteY126" fmla="*/ 4710677 h 6673820"/>
              <a:gd name="connsiteX127" fmla="*/ 7024845 w 11748700"/>
              <a:gd name="connsiteY127" fmla="*/ 4697676 h 6673820"/>
              <a:gd name="connsiteX128" fmla="*/ 7042180 w 11748700"/>
              <a:gd name="connsiteY128" fmla="*/ 4693342 h 6673820"/>
              <a:gd name="connsiteX129" fmla="*/ 7076849 w 11748700"/>
              <a:gd name="connsiteY129" fmla="*/ 4680341 h 6673820"/>
              <a:gd name="connsiteX130" fmla="*/ 7098517 w 11748700"/>
              <a:gd name="connsiteY130" fmla="*/ 4671674 h 6673820"/>
              <a:gd name="connsiteX131" fmla="*/ 7163522 w 11748700"/>
              <a:gd name="connsiteY131" fmla="*/ 4658673 h 6673820"/>
              <a:gd name="connsiteX132" fmla="*/ 7193857 w 11748700"/>
              <a:gd name="connsiteY132" fmla="*/ 4641338 h 6673820"/>
              <a:gd name="connsiteX133" fmla="*/ 7224193 w 11748700"/>
              <a:gd name="connsiteY133" fmla="*/ 4637005 h 6673820"/>
              <a:gd name="connsiteX134" fmla="*/ 7245861 w 11748700"/>
              <a:gd name="connsiteY134" fmla="*/ 4632671 h 6673820"/>
              <a:gd name="connsiteX135" fmla="*/ 7271863 w 11748700"/>
              <a:gd name="connsiteY135" fmla="*/ 4628337 h 6673820"/>
              <a:gd name="connsiteX136" fmla="*/ 7284864 w 11748700"/>
              <a:gd name="connsiteY136" fmla="*/ 4624004 h 6673820"/>
              <a:gd name="connsiteX137" fmla="*/ 7310866 w 11748700"/>
              <a:gd name="connsiteY137" fmla="*/ 4619670 h 6673820"/>
              <a:gd name="connsiteX138" fmla="*/ 7328201 w 11748700"/>
              <a:gd name="connsiteY138" fmla="*/ 4615337 h 6673820"/>
              <a:gd name="connsiteX139" fmla="*/ 7436542 w 11748700"/>
              <a:gd name="connsiteY139" fmla="*/ 4619670 h 6673820"/>
              <a:gd name="connsiteX140" fmla="*/ 7492879 w 11748700"/>
              <a:gd name="connsiteY140" fmla="*/ 4632671 h 6673820"/>
              <a:gd name="connsiteX141" fmla="*/ 7505880 w 11748700"/>
              <a:gd name="connsiteY141" fmla="*/ 4637005 h 6673820"/>
              <a:gd name="connsiteX142" fmla="*/ 7531882 w 11748700"/>
              <a:gd name="connsiteY142" fmla="*/ 4641338 h 6673820"/>
              <a:gd name="connsiteX143" fmla="*/ 7562218 w 11748700"/>
              <a:gd name="connsiteY143" fmla="*/ 4650006 h 6673820"/>
              <a:gd name="connsiteX144" fmla="*/ 7570885 w 11748700"/>
              <a:gd name="connsiteY144" fmla="*/ 4663007 h 6673820"/>
              <a:gd name="connsiteX145" fmla="*/ 7588220 w 11748700"/>
              <a:gd name="connsiteY145" fmla="*/ 4697676 h 6673820"/>
              <a:gd name="connsiteX146" fmla="*/ 7601220 w 11748700"/>
              <a:gd name="connsiteY146" fmla="*/ 4715010 h 6673820"/>
              <a:gd name="connsiteX147" fmla="*/ 7614221 w 11748700"/>
              <a:gd name="connsiteY147" fmla="*/ 4728011 h 6673820"/>
              <a:gd name="connsiteX148" fmla="*/ 7622889 w 11748700"/>
              <a:gd name="connsiteY148" fmla="*/ 4745346 h 6673820"/>
              <a:gd name="connsiteX149" fmla="*/ 7640223 w 11748700"/>
              <a:gd name="connsiteY149" fmla="*/ 4767014 h 6673820"/>
              <a:gd name="connsiteX150" fmla="*/ 7661892 w 11748700"/>
              <a:gd name="connsiteY150" fmla="*/ 4801683 h 6673820"/>
              <a:gd name="connsiteX151" fmla="*/ 7666225 w 11748700"/>
              <a:gd name="connsiteY151" fmla="*/ 4814684 h 6673820"/>
              <a:gd name="connsiteX152" fmla="*/ 7674893 w 11748700"/>
              <a:gd name="connsiteY152" fmla="*/ 4827685 h 6673820"/>
              <a:gd name="connsiteX153" fmla="*/ 7731230 w 11748700"/>
              <a:gd name="connsiteY153" fmla="*/ 4888356 h 6673820"/>
              <a:gd name="connsiteX154" fmla="*/ 7744231 w 11748700"/>
              <a:gd name="connsiteY154" fmla="*/ 4901357 h 6673820"/>
              <a:gd name="connsiteX155" fmla="*/ 7765899 w 11748700"/>
              <a:gd name="connsiteY155" fmla="*/ 4931693 h 6673820"/>
              <a:gd name="connsiteX156" fmla="*/ 7809236 w 11748700"/>
              <a:gd name="connsiteY156" fmla="*/ 4966362 h 6673820"/>
              <a:gd name="connsiteX157" fmla="*/ 7908910 w 11748700"/>
              <a:gd name="connsiteY157" fmla="*/ 4962028 h 6673820"/>
              <a:gd name="connsiteX158" fmla="*/ 7973914 w 11748700"/>
              <a:gd name="connsiteY158" fmla="*/ 4953361 h 6673820"/>
              <a:gd name="connsiteX159" fmla="*/ 7995583 w 11748700"/>
              <a:gd name="connsiteY159" fmla="*/ 4949028 h 6673820"/>
              <a:gd name="connsiteX160" fmla="*/ 8069255 w 11748700"/>
              <a:gd name="connsiteY160" fmla="*/ 4944694 h 6673820"/>
              <a:gd name="connsiteX161" fmla="*/ 8147260 w 11748700"/>
              <a:gd name="connsiteY161" fmla="*/ 4931693 h 6673820"/>
              <a:gd name="connsiteX162" fmla="*/ 8199264 w 11748700"/>
              <a:gd name="connsiteY162" fmla="*/ 4918692 h 6673820"/>
              <a:gd name="connsiteX163" fmla="*/ 8238267 w 11748700"/>
              <a:gd name="connsiteY163" fmla="*/ 4910025 h 6673820"/>
              <a:gd name="connsiteX164" fmla="*/ 8298938 w 11748700"/>
              <a:gd name="connsiteY164" fmla="*/ 4875355 h 6673820"/>
              <a:gd name="connsiteX165" fmla="*/ 8320606 w 11748700"/>
              <a:gd name="connsiteY165" fmla="*/ 4866688 h 6673820"/>
              <a:gd name="connsiteX166" fmla="*/ 8342275 w 11748700"/>
              <a:gd name="connsiteY166" fmla="*/ 4853687 h 6673820"/>
              <a:gd name="connsiteX167" fmla="*/ 8411613 w 11748700"/>
              <a:gd name="connsiteY167" fmla="*/ 4823352 h 6673820"/>
              <a:gd name="connsiteX168" fmla="*/ 8433281 w 11748700"/>
              <a:gd name="connsiteY168" fmla="*/ 4810351 h 6673820"/>
              <a:gd name="connsiteX169" fmla="*/ 8463617 w 11748700"/>
              <a:gd name="connsiteY169" fmla="*/ 4788683 h 6673820"/>
              <a:gd name="connsiteX170" fmla="*/ 8532955 w 11748700"/>
              <a:gd name="connsiteY170" fmla="*/ 4758347 h 6673820"/>
              <a:gd name="connsiteX171" fmla="*/ 8576292 w 11748700"/>
              <a:gd name="connsiteY171" fmla="*/ 4736679 h 6673820"/>
              <a:gd name="connsiteX172" fmla="*/ 8597960 w 11748700"/>
              <a:gd name="connsiteY172" fmla="*/ 4723678 h 6673820"/>
              <a:gd name="connsiteX173" fmla="*/ 8632629 w 11748700"/>
              <a:gd name="connsiteY173" fmla="*/ 4706343 h 6673820"/>
              <a:gd name="connsiteX174" fmla="*/ 8671632 w 11748700"/>
              <a:gd name="connsiteY174" fmla="*/ 4680341 h 6673820"/>
              <a:gd name="connsiteX175" fmla="*/ 8727969 w 11748700"/>
              <a:gd name="connsiteY175" fmla="*/ 4641338 h 6673820"/>
              <a:gd name="connsiteX176" fmla="*/ 8758305 w 11748700"/>
              <a:gd name="connsiteY176" fmla="*/ 4615337 h 6673820"/>
              <a:gd name="connsiteX177" fmla="*/ 8827643 w 11748700"/>
              <a:gd name="connsiteY177" fmla="*/ 4567666 h 6673820"/>
              <a:gd name="connsiteX178" fmla="*/ 8914316 w 11748700"/>
              <a:gd name="connsiteY178" fmla="*/ 4515663 h 6673820"/>
              <a:gd name="connsiteX179" fmla="*/ 8940318 w 11748700"/>
              <a:gd name="connsiteY179" fmla="*/ 4493994 h 6673820"/>
              <a:gd name="connsiteX180" fmla="*/ 8961986 w 11748700"/>
              <a:gd name="connsiteY180" fmla="*/ 4472326 h 6673820"/>
              <a:gd name="connsiteX181" fmla="*/ 9000989 w 11748700"/>
              <a:gd name="connsiteY181" fmla="*/ 4437657 h 6673820"/>
              <a:gd name="connsiteX182" fmla="*/ 9022657 w 11748700"/>
              <a:gd name="connsiteY182" fmla="*/ 4415989 h 6673820"/>
              <a:gd name="connsiteX183" fmla="*/ 9052993 w 11748700"/>
              <a:gd name="connsiteY183" fmla="*/ 4389987 h 6673820"/>
              <a:gd name="connsiteX184" fmla="*/ 9109330 w 11748700"/>
              <a:gd name="connsiteY184" fmla="*/ 4329316 h 6673820"/>
              <a:gd name="connsiteX185" fmla="*/ 9165668 w 11748700"/>
              <a:gd name="connsiteY185" fmla="*/ 4290313 h 6673820"/>
              <a:gd name="connsiteX186" fmla="*/ 9191670 w 11748700"/>
              <a:gd name="connsiteY186" fmla="*/ 4268645 h 6673820"/>
              <a:gd name="connsiteX187" fmla="*/ 9248007 w 11748700"/>
              <a:gd name="connsiteY187" fmla="*/ 4238309 h 6673820"/>
              <a:gd name="connsiteX188" fmla="*/ 9339014 w 11748700"/>
              <a:gd name="connsiteY188" fmla="*/ 4155970 h 6673820"/>
              <a:gd name="connsiteX189" fmla="*/ 9430020 w 11748700"/>
              <a:gd name="connsiteY189" fmla="*/ 4025960 h 6673820"/>
              <a:gd name="connsiteX190" fmla="*/ 9495025 w 11748700"/>
              <a:gd name="connsiteY190" fmla="*/ 3900284 h 6673820"/>
              <a:gd name="connsiteX191" fmla="*/ 9568697 w 11748700"/>
              <a:gd name="connsiteY191" fmla="*/ 3796277 h 6673820"/>
              <a:gd name="connsiteX192" fmla="*/ 9612034 w 11748700"/>
              <a:gd name="connsiteY192" fmla="*/ 3713937 h 6673820"/>
              <a:gd name="connsiteX193" fmla="*/ 9655370 w 11748700"/>
              <a:gd name="connsiteY193" fmla="*/ 3644599 h 6673820"/>
              <a:gd name="connsiteX194" fmla="*/ 9651037 w 11748700"/>
              <a:gd name="connsiteY194" fmla="*/ 3475587 h 6673820"/>
              <a:gd name="connsiteX195" fmla="*/ 9612034 w 11748700"/>
              <a:gd name="connsiteY195" fmla="*/ 3410582 h 6673820"/>
              <a:gd name="connsiteX196" fmla="*/ 9473357 w 11748700"/>
              <a:gd name="connsiteY196" fmla="*/ 3237236 h 6673820"/>
              <a:gd name="connsiteX197" fmla="*/ 9399685 w 11748700"/>
              <a:gd name="connsiteY197" fmla="*/ 3176565 h 6673820"/>
              <a:gd name="connsiteX198" fmla="*/ 9347681 w 11748700"/>
              <a:gd name="connsiteY198" fmla="*/ 3128895 h 6673820"/>
              <a:gd name="connsiteX199" fmla="*/ 9217672 w 11748700"/>
              <a:gd name="connsiteY199" fmla="*/ 3042222 h 6673820"/>
              <a:gd name="connsiteX200" fmla="*/ 9083329 w 11748700"/>
              <a:gd name="connsiteY200" fmla="*/ 2968550 h 6673820"/>
              <a:gd name="connsiteX201" fmla="*/ 8983655 w 11748700"/>
              <a:gd name="connsiteY201" fmla="*/ 2933881 h 6673820"/>
              <a:gd name="connsiteX202" fmla="*/ 8831977 w 11748700"/>
              <a:gd name="connsiteY202" fmla="*/ 2873210 h 6673820"/>
              <a:gd name="connsiteX203" fmla="*/ 8680299 w 11748700"/>
              <a:gd name="connsiteY203" fmla="*/ 2803871 h 6673820"/>
              <a:gd name="connsiteX204" fmla="*/ 8567624 w 11748700"/>
              <a:gd name="connsiteY204" fmla="*/ 2773536 h 6673820"/>
              <a:gd name="connsiteX205" fmla="*/ 8446282 w 11748700"/>
              <a:gd name="connsiteY205" fmla="*/ 2730199 h 6673820"/>
              <a:gd name="connsiteX206" fmla="*/ 8242601 w 11748700"/>
              <a:gd name="connsiteY206" fmla="*/ 2673862 h 6673820"/>
              <a:gd name="connsiteX207" fmla="*/ 7917577 w 11748700"/>
              <a:gd name="connsiteY207" fmla="*/ 2561187 h 6673820"/>
              <a:gd name="connsiteX208" fmla="*/ 7683560 w 11748700"/>
              <a:gd name="connsiteY208" fmla="*/ 2496182 h 6673820"/>
              <a:gd name="connsiteX209" fmla="*/ 7302199 w 11748700"/>
              <a:gd name="connsiteY209" fmla="*/ 2379173 h 6673820"/>
              <a:gd name="connsiteX210" fmla="*/ 6920838 w 11748700"/>
              <a:gd name="connsiteY210" fmla="*/ 2322836 h 6673820"/>
              <a:gd name="connsiteX211" fmla="*/ 6799495 w 11748700"/>
              <a:gd name="connsiteY211" fmla="*/ 2288167 h 6673820"/>
              <a:gd name="connsiteX212" fmla="*/ 6730157 w 11748700"/>
              <a:gd name="connsiteY212" fmla="*/ 2279500 h 6673820"/>
              <a:gd name="connsiteX213" fmla="*/ 6630483 w 11748700"/>
              <a:gd name="connsiteY213" fmla="*/ 2262165 h 6673820"/>
              <a:gd name="connsiteX214" fmla="*/ 6582813 w 11748700"/>
              <a:gd name="connsiteY214" fmla="*/ 2249164 h 6673820"/>
              <a:gd name="connsiteX215" fmla="*/ 6478805 w 11748700"/>
              <a:gd name="connsiteY215" fmla="*/ 2240497 h 6673820"/>
              <a:gd name="connsiteX216" fmla="*/ 5997770 w 11748700"/>
              <a:gd name="connsiteY216" fmla="*/ 2227496 h 6673820"/>
              <a:gd name="connsiteX217" fmla="*/ 5183044 w 11748700"/>
              <a:gd name="connsiteY217" fmla="*/ 2223162 h 6673820"/>
              <a:gd name="connsiteX218" fmla="*/ 4593668 w 11748700"/>
              <a:gd name="connsiteY218" fmla="*/ 2201494 h 6673820"/>
              <a:gd name="connsiteX219" fmla="*/ 4467992 w 11748700"/>
              <a:gd name="connsiteY219" fmla="*/ 2188493 h 6673820"/>
              <a:gd name="connsiteX220" fmla="*/ 4277311 w 11748700"/>
              <a:gd name="connsiteY220" fmla="*/ 2171158 h 6673820"/>
              <a:gd name="connsiteX221" fmla="*/ 4207973 w 11748700"/>
              <a:gd name="connsiteY221" fmla="*/ 2162491 h 6673820"/>
              <a:gd name="connsiteX222" fmla="*/ 4168970 w 11748700"/>
              <a:gd name="connsiteY222" fmla="*/ 2153824 h 6673820"/>
              <a:gd name="connsiteX223" fmla="*/ 3722604 w 11748700"/>
              <a:gd name="connsiteY223" fmla="*/ 2145156 h 6673820"/>
              <a:gd name="connsiteX224" fmla="*/ 3627264 w 11748700"/>
              <a:gd name="connsiteY224" fmla="*/ 2136489 h 6673820"/>
              <a:gd name="connsiteX225" fmla="*/ 3592595 w 11748700"/>
              <a:gd name="connsiteY225" fmla="*/ 2123488 h 6673820"/>
              <a:gd name="connsiteX226" fmla="*/ 3471253 w 11748700"/>
              <a:gd name="connsiteY226" fmla="*/ 2101820 h 6673820"/>
              <a:gd name="connsiteX227" fmla="*/ 3349911 w 11748700"/>
              <a:gd name="connsiteY227" fmla="*/ 2054150 h 6673820"/>
              <a:gd name="connsiteX228" fmla="*/ 3228568 w 11748700"/>
              <a:gd name="connsiteY228" fmla="*/ 2006480 h 6673820"/>
              <a:gd name="connsiteX229" fmla="*/ 3206900 w 11748700"/>
              <a:gd name="connsiteY229" fmla="*/ 1989145 h 6673820"/>
              <a:gd name="connsiteX230" fmla="*/ 3163564 w 11748700"/>
              <a:gd name="connsiteY230" fmla="*/ 1967477 h 6673820"/>
              <a:gd name="connsiteX231" fmla="*/ 3124561 w 11748700"/>
              <a:gd name="connsiteY231" fmla="*/ 1932808 h 6673820"/>
              <a:gd name="connsiteX232" fmla="*/ 3094225 w 11748700"/>
              <a:gd name="connsiteY232" fmla="*/ 1911139 h 6673820"/>
              <a:gd name="connsiteX233" fmla="*/ 3020553 w 11748700"/>
              <a:gd name="connsiteY233" fmla="*/ 1850468 h 6673820"/>
              <a:gd name="connsiteX234" fmla="*/ 2994551 w 11748700"/>
              <a:gd name="connsiteY234" fmla="*/ 1828800 h 6673820"/>
              <a:gd name="connsiteX235" fmla="*/ 2977217 w 11748700"/>
              <a:gd name="connsiteY235" fmla="*/ 1807132 h 6673820"/>
              <a:gd name="connsiteX236" fmla="*/ 2964216 w 11748700"/>
              <a:gd name="connsiteY236" fmla="*/ 1794131 h 6673820"/>
              <a:gd name="connsiteX237" fmla="*/ 2951215 w 11748700"/>
              <a:gd name="connsiteY237" fmla="*/ 1768129 h 6673820"/>
              <a:gd name="connsiteX238" fmla="*/ 2933880 w 11748700"/>
              <a:gd name="connsiteY238" fmla="*/ 1746461 h 6673820"/>
              <a:gd name="connsiteX239" fmla="*/ 2916546 w 11748700"/>
              <a:gd name="connsiteY239" fmla="*/ 1720459 h 6673820"/>
              <a:gd name="connsiteX240" fmla="*/ 2899211 w 11748700"/>
              <a:gd name="connsiteY240" fmla="*/ 1703124 h 6673820"/>
              <a:gd name="connsiteX241" fmla="*/ 2890544 w 11748700"/>
              <a:gd name="connsiteY241" fmla="*/ 1690123 h 6673820"/>
              <a:gd name="connsiteX242" fmla="*/ 2829873 w 11748700"/>
              <a:gd name="connsiteY242" fmla="*/ 1607784 h 6673820"/>
              <a:gd name="connsiteX243" fmla="*/ 2816872 w 11748700"/>
              <a:gd name="connsiteY243" fmla="*/ 1577448 h 6673820"/>
              <a:gd name="connsiteX244" fmla="*/ 2812538 w 11748700"/>
              <a:gd name="connsiteY244" fmla="*/ 1542779 h 6673820"/>
              <a:gd name="connsiteX245" fmla="*/ 2808204 w 11748700"/>
              <a:gd name="connsiteY245" fmla="*/ 1430104 h 6673820"/>
              <a:gd name="connsiteX246" fmla="*/ 2799537 w 11748700"/>
              <a:gd name="connsiteY246" fmla="*/ 1391101 h 6673820"/>
              <a:gd name="connsiteX247" fmla="*/ 2795203 w 11748700"/>
              <a:gd name="connsiteY247" fmla="*/ 1343431 h 6673820"/>
              <a:gd name="connsiteX248" fmla="*/ 2786536 w 11748700"/>
              <a:gd name="connsiteY248" fmla="*/ 1300095 h 6673820"/>
              <a:gd name="connsiteX249" fmla="*/ 2773535 w 11748700"/>
              <a:gd name="connsiteY249" fmla="*/ 1152751 h 6673820"/>
              <a:gd name="connsiteX250" fmla="*/ 2769202 w 11748700"/>
              <a:gd name="connsiteY250" fmla="*/ 1135416 h 6673820"/>
              <a:gd name="connsiteX251" fmla="*/ 2777869 w 11748700"/>
              <a:gd name="connsiteY251" fmla="*/ 996739 h 6673820"/>
              <a:gd name="connsiteX252" fmla="*/ 2786536 w 11748700"/>
              <a:gd name="connsiteY252" fmla="*/ 966404 h 6673820"/>
              <a:gd name="connsiteX253" fmla="*/ 2812538 w 11748700"/>
              <a:gd name="connsiteY253" fmla="*/ 905733 h 6673820"/>
              <a:gd name="connsiteX254" fmla="*/ 2847207 w 11748700"/>
              <a:gd name="connsiteY254" fmla="*/ 862396 h 6673820"/>
              <a:gd name="connsiteX255" fmla="*/ 2864542 w 11748700"/>
              <a:gd name="connsiteY255" fmla="*/ 840728 h 6673820"/>
              <a:gd name="connsiteX256" fmla="*/ 2881876 w 11748700"/>
              <a:gd name="connsiteY256" fmla="*/ 827727 h 6673820"/>
              <a:gd name="connsiteX257" fmla="*/ 2894877 w 11748700"/>
              <a:gd name="connsiteY257" fmla="*/ 819060 h 6673820"/>
              <a:gd name="connsiteX258" fmla="*/ 2912212 w 11748700"/>
              <a:gd name="connsiteY258" fmla="*/ 801725 h 6673820"/>
              <a:gd name="connsiteX259" fmla="*/ 3003219 w 11748700"/>
              <a:gd name="connsiteY259" fmla="*/ 775723 h 6673820"/>
              <a:gd name="connsiteX260" fmla="*/ 3115893 w 11748700"/>
              <a:gd name="connsiteY260" fmla="*/ 749721 h 6673820"/>
              <a:gd name="connsiteX261" fmla="*/ 3137562 w 11748700"/>
              <a:gd name="connsiteY261" fmla="*/ 741054 h 6673820"/>
              <a:gd name="connsiteX262" fmla="*/ 3163564 w 11748700"/>
              <a:gd name="connsiteY262" fmla="*/ 732387 h 6673820"/>
              <a:gd name="connsiteX263" fmla="*/ 3219901 w 11748700"/>
              <a:gd name="connsiteY263" fmla="*/ 702051 h 6673820"/>
              <a:gd name="connsiteX264" fmla="*/ 3237236 w 11748700"/>
              <a:gd name="connsiteY264" fmla="*/ 689050 h 6673820"/>
              <a:gd name="connsiteX265" fmla="*/ 3293573 w 11748700"/>
              <a:gd name="connsiteY265" fmla="*/ 663048 h 6673820"/>
              <a:gd name="connsiteX266" fmla="*/ 3323909 w 11748700"/>
              <a:gd name="connsiteY266" fmla="*/ 650047 h 6673820"/>
              <a:gd name="connsiteX267" fmla="*/ 3362911 w 11748700"/>
              <a:gd name="connsiteY267" fmla="*/ 641380 h 6673820"/>
              <a:gd name="connsiteX268" fmla="*/ 3488587 w 11748700"/>
              <a:gd name="connsiteY268" fmla="*/ 619712 h 6673820"/>
              <a:gd name="connsiteX269" fmla="*/ 3644599 w 11748700"/>
              <a:gd name="connsiteY269" fmla="*/ 598044 h 6673820"/>
              <a:gd name="connsiteX270" fmla="*/ 3731272 w 11748700"/>
              <a:gd name="connsiteY270" fmla="*/ 589376 h 6673820"/>
              <a:gd name="connsiteX271" fmla="*/ 3809277 w 11748700"/>
              <a:gd name="connsiteY271" fmla="*/ 576375 h 6673820"/>
              <a:gd name="connsiteX272" fmla="*/ 3891617 w 11748700"/>
              <a:gd name="connsiteY272" fmla="*/ 567708 h 6673820"/>
              <a:gd name="connsiteX273" fmla="*/ 4359651 w 11748700"/>
              <a:gd name="connsiteY273" fmla="*/ 533039 h 6673820"/>
              <a:gd name="connsiteX274" fmla="*/ 4428989 w 11748700"/>
              <a:gd name="connsiteY274" fmla="*/ 520038 h 6673820"/>
              <a:gd name="connsiteX275" fmla="*/ 4554665 w 11748700"/>
              <a:gd name="connsiteY275" fmla="*/ 507037 h 6673820"/>
              <a:gd name="connsiteX276" fmla="*/ 4654339 w 11748700"/>
              <a:gd name="connsiteY276" fmla="*/ 485369 h 6673820"/>
              <a:gd name="connsiteX277" fmla="*/ 4758347 w 11748700"/>
              <a:gd name="connsiteY277" fmla="*/ 437699 h 6673820"/>
              <a:gd name="connsiteX278" fmla="*/ 4888356 w 11748700"/>
              <a:gd name="connsiteY278" fmla="*/ 416030 h 6673820"/>
              <a:gd name="connsiteX279" fmla="*/ 5105039 w 11748700"/>
              <a:gd name="connsiteY279" fmla="*/ 364027 h 6673820"/>
              <a:gd name="connsiteX280" fmla="*/ 5209046 w 11748700"/>
              <a:gd name="connsiteY280" fmla="*/ 351026 h 6673820"/>
              <a:gd name="connsiteX281" fmla="*/ 5386726 w 11748700"/>
              <a:gd name="connsiteY281" fmla="*/ 329357 h 6673820"/>
              <a:gd name="connsiteX282" fmla="*/ 5560072 w 11748700"/>
              <a:gd name="connsiteY282" fmla="*/ 320690 h 6673820"/>
              <a:gd name="connsiteX283" fmla="*/ 5742085 w 11748700"/>
              <a:gd name="connsiteY283" fmla="*/ 312023 h 6673820"/>
              <a:gd name="connsiteX284" fmla="*/ 5958767 w 11748700"/>
              <a:gd name="connsiteY284" fmla="*/ 307689 h 6673820"/>
              <a:gd name="connsiteX285" fmla="*/ 6114779 w 11748700"/>
              <a:gd name="connsiteY285" fmla="*/ 303355 h 6673820"/>
              <a:gd name="connsiteX286" fmla="*/ 6270790 w 11748700"/>
              <a:gd name="connsiteY286" fmla="*/ 281687 h 6673820"/>
              <a:gd name="connsiteX287" fmla="*/ 6392132 w 11748700"/>
              <a:gd name="connsiteY287" fmla="*/ 268686 h 6673820"/>
              <a:gd name="connsiteX288" fmla="*/ 6695488 w 11748700"/>
              <a:gd name="connsiteY288" fmla="*/ 260019 h 6673820"/>
              <a:gd name="connsiteX289" fmla="*/ 6764826 w 11748700"/>
              <a:gd name="connsiteY289" fmla="*/ 251352 h 6673820"/>
              <a:gd name="connsiteX290" fmla="*/ 6907837 w 11748700"/>
              <a:gd name="connsiteY290" fmla="*/ 238351 h 6673820"/>
              <a:gd name="connsiteX291" fmla="*/ 6959840 w 11748700"/>
              <a:gd name="connsiteY291" fmla="*/ 229683 h 6673820"/>
              <a:gd name="connsiteX292" fmla="*/ 6998843 w 11748700"/>
              <a:gd name="connsiteY292" fmla="*/ 212349 h 6673820"/>
              <a:gd name="connsiteX293" fmla="*/ 7115852 w 11748700"/>
              <a:gd name="connsiteY293" fmla="*/ 199348 h 6673820"/>
              <a:gd name="connsiteX294" fmla="*/ 7159188 w 11748700"/>
              <a:gd name="connsiteY294" fmla="*/ 186347 h 6673820"/>
              <a:gd name="connsiteX295" fmla="*/ 7189524 w 11748700"/>
              <a:gd name="connsiteY295" fmla="*/ 182013 h 6673820"/>
              <a:gd name="connsiteX296" fmla="*/ 7380204 w 11748700"/>
              <a:gd name="connsiteY296" fmla="*/ 173346 h 6673820"/>
              <a:gd name="connsiteX297" fmla="*/ 7440875 w 11748700"/>
              <a:gd name="connsiteY297" fmla="*/ 164679 h 6673820"/>
              <a:gd name="connsiteX298" fmla="*/ 7466877 w 11748700"/>
              <a:gd name="connsiteY298" fmla="*/ 156011 h 6673820"/>
              <a:gd name="connsiteX299" fmla="*/ 7514548 w 11748700"/>
              <a:gd name="connsiteY299" fmla="*/ 143010 h 6673820"/>
              <a:gd name="connsiteX300" fmla="*/ 7527548 w 11748700"/>
              <a:gd name="connsiteY300" fmla="*/ 134343 h 6673820"/>
              <a:gd name="connsiteX301" fmla="*/ 7570885 w 11748700"/>
              <a:gd name="connsiteY301" fmla="*/ 121342 h 6673820"/>
              <a:gd name="connsiteX302" fmla="*/ 7609888 w 11748700"/>
              <a:gd name="connsiteY302" fmla="*/ 104008 h 6673820"/>
              <a:gd name="connsiteX303" fmla="*/ 7726896 w 11748700"/>
              <a:gd name="connsiteY303" fmla="*/ 82339 h 6673820"/>
              <a:gd name="connsiteX304" fmla="*/ 7752898 w 11748700"/>
              <a:gd name="connsiteY304" fmla="*/ 78006 h 6673820"/>
              <a:gd name="connsiteX305" fmla="*/ 7787567 w 11748700"/>
              <a:gd name="connsiteY305" fmla="*/ 73672 h 6673820"/>
              <a:gd name="connsiteX306" fmla="*/ 7804902 w 11748700"/>
              <a:gd name="connsiteY306" fmla="*/ 69338 h 6673820"/>
              <a:gd name="connsiteX307" fmla="*/ 7913243 w 11748700"/>
              <a:gd name="connsiteY307" fmla="*/ 65005 h 6673820"/>
              <a:gd name="connsiteX308" fmla="*/ 8021584 w 11748700"/>
              <a:gd name="connsiteY308" fmla="*/ 47670 h 6673820"/>
              <a:gd name="connsiteX309" fmla="*/ 8064921 w 11748700"/>
              <a:gd name="connsiteY309" fmla="*/ 34669 h 6673820"/>
              <a:gd name="connsiteX310" fmla="*/ 8099590 w 11748700"/>
              <a:gd name="connsiteY310" fmla="*/ 21668 h 6673820"/>
              <a:gd name="connsiteX311" fmla="*/ 8121258 w 11748700"/>
              <a:gd name="connsiteY311" fmla="*/ 13001 h 6673820"/>
              <a:gd name="connsiteX312" fmla="*/ 8134259 w 11748700"/>
              <a:gd name="connsiteY312" fmla="*/ 8667 h 6673820"/>
              <a:gd name="connsiteX313" fmla="*/ 8155928 w 11748700"/>
              <a:gd name="connsiteY313" fmla="*/ 0 h 6673820"/>
              <a:gd name="connsiteX314" fmla="*/ 8216599 w 11748700"/>
              <a:gd name="connsiteY314" fmla="*/ 4334 h 6673820"/>
              <a:gd name="connsiteX315" fmla="*/ 8238267 w 11748700"/>
              <a:gd name="connsiteY315" fmla="*/ 13001 h 6673820"/>
              <a:gd name="connsiteX316" fmla="*/ 8272936 w 11748700"/>
              <a:gd name="connsiteY316" fmla="*/ 17335 h 6673820"/>
              <a:gd name="connsiteX317" fmla="*/ 8303272 w 11748700"/>
              <a:gd name="connsiteY317" fmla="*/ 30336 h 6673820"/>
              <a:gd name="connsiteX318" fmla="*/ 8337941 w 11748700"/>
              <a:gd name="connsiteY318" fmla="*/ 34669 h 6673820"/>
              <a:gd name="connsiteX319" fmla="*/ 8476618 w 11748700"/>
              <a:gd name="connsiteY319" fmla="*/ 43337 h 6673820"/>
              <a:gd name="connsiteX320" fmla="*/ 8576292 w 11748700"/>
              <a:gd name="connsiteY320" fmla="*/ 47670 h 6673820"/>
              <a:gd name="connsiteX321" fmla="*/ 8671632 w 11748700"/>
              <a:gd name="connsiteY321" fmla="*/ 69338 h 6673820"/>
              <a:gd name="connsiteX322" fmla="*/ 8762639 w 11748700"/>
              <a:gd name="connsiteY322" fmla="*/ 78006 h 6673820"/>
              <a:gd name="connsiteX323" fmla="*/ 8892648 w 11748700"/>
              <a:gd name="connsiteY323" fmla="*/ 104008 h 6673820"/>
              <a:gd name="connsiteX324" fmla="*/ 8948985 w 11748700"/>
              <a:gd name="connsiteY324" fmla="*/ 117009 h 6673820"/>
              <a:gd name="connsiteX325" fmla="*/ 9187336 w 11748700"/>
              <a:gd name="connsiteY325" fmla="*/ 156011 h 6673820"/>
              <a:gd name="connsiteX326" fmla="*/ 9282676 w 11748700"/>
              <a:gd name="connsiteY326" fmla="*/ 173346 h 6673820"/>
              <a:gd name="connsiteX327" fmla="*/ 9404019 w 11748700"/>
              <a:gd name="connsiteY327" fmla="*/ 186347 h 6673820"/>
              <a:gd name="connsiteX328" fmla="*/ 9464690 w 11748700"/>
              <a:gd name="connsiteY328" fmla="*/ 195014 h 6673820"/>
              <a:gd name="connsiteX329" fmla="*/ 9698707 w 11748700"/>
              <a:gd name="connsiteY329" fmla="*/ 216683 h 6673820"/>
              <a:gd name="connsiteX330" fmla="*/ 9785380 w 11748700"/>
              <a:gd name="connsiteY330" fmla="*/ 229683 h 6673820"/>
              <a:gd name="connsiteX331" fmla="*/ 9885054 w 11748700"/>
              <a:gd name="connsiteY331" fmla="*/ 251352 h 6673820"/>
              <a:gd name="connsiteX332" fmla="*/ 9958726 w 11748700"/>
              <a:gd name="connsiteY332" fmla="*/ 255685 h 6673820"/>
              <a:gd name="connsiteX333" fmla="*/ 10114737 w 11748700"/>
              <a:gd name="connsiteY333" fmla="*/ 260019 h 6673820"/>
              <a:gd name="connsiteX334" fmla="*/ 10205744 w 11748700"/>
              <a:gd name="connsiteY334" fmla="*/ 273020 h 6673820"/>
              <a:gd name="connsiteX335" fmla="*/ 10357421 w 11748700"/>
              <a:gd name="connsiteY335" fmla="*/ 281687 h 6673820"/>
              <a:gd name="connsiteX336" fmla="*/ 10405092 w 11748700"/>
              <a:gd name="connsiteY336" fmla="*/ 286021 h 6673820"/>
              <a:gd name="connsiteX337" fmla="*/ 10452762 w 11748700"/>
              <a:gd name="connsiteY337" fmla="*/ 299022 h 6673820"/>
              <a:gd name="connsiteX338" fmla="*/ 10483097 w 11748700"/>
              <a:gd name="connsiteY338" fmla="*/ 303355 h 6673820"/>
              <a:gd name="connsiteX339" fmla="*/ 10552436 w 11748700"/>
              <a:gd name="connsiteY339" fmla="*/ 312023 h 6673820"/>
              <a:gd name="connsiteX340" fmla="*/ 10634775 w 11748700"/>
              <a:gd name="connsiteY340" fmla="*/ 333691 h 6673820"/>
              <a:gd name="connsiteX341" fmla="*/ 10717114 w 11748700"/>
              <a:gd name="connsiteY341" fmla="*/ 342358 h 6673820"/>
              <a:gd name="connsiteX342" fmla="*/ 10773452 w 11748700"/>
              <a:gd name="connsiteY342" fmla="*/ 364027 h 6673820"/>
              <a:gd name="connsiteX343" fmla="*/ 10842790 w 11748700"/>
              <a:gd name="connsiteY343" fmla="*/ 385695 h 6673820"/>
              <a:gd name="connsiteX344" fmla="*/ 10903461 w 11748700"/>
              <a:gd name="connsiteY344" fmla="*/ 390028 h 6673820"/>
              <a:gd name="connsiteX345" fmla="*/ 10981467 w 11748700"/>
              <a:gd name="connsiteY345" fmla="*/ 424698 h 6673820"/>
              <a:gd name="connsiteX346" fmla="*/ 11050805 w 11748700"/>
              <a:gd name="connsiteY346" fmla="*/ 442032 h 6673820"/>
              <a:gd name="connsiteX347" fmla="*/ 11133145 w 11748700"/>
              <a:gd name="connsiteY347" fmla="*/ 476701 h 6673820"/>
              <a:gd name="connsiteX348" fmla="*/ 11154813 w 11748700"/>
              <a:gd name="connsiteY348" fmla="*/ 485369 h 6673820"/>
              <a:gd name="connsiteX349" fmla="*/ 11232819 w 11748700"/>
              <a:gd name="connsiteY349" fmla="*/ 533039 h 6673820"/>
              <a:gd name="connsiteX350" fmla="*/ 11258820 w 11748700"/>
              <a:gd name="connsiteY350" fmla="*/ 554707 h 6673820"/>
              <a:gd name="connsiteX351" fmla="*/ 11328159 w 11748700"/>
              <a:gd name="connsiteY351" fmla="*/ 645714 h 6673820"/>
              <a:gd name="connsiteX352" fmla="*/ 11371495 w 11748700"/>
              <a:gd name="connsiteY352" fmla="*/ 754055 h 6673820"/>
              <a:gd name="connsiteX353" fmla="*/ 11397497 w 11748700"/>
              <a:gd name="connsiteY353" fmla="*/ 806059 h 6673820"/>
              <a:gd name="connsiteX354" fmla="*/ 11427833 w 11748700"/>
              <a:gd name="connsiteY354" fmla="*/ 931735 h 6673820"/>
              <a:gd name="connsiteX355" fmla="*/ 11458168 w 11748700"/>
              <a:gd name="connsiteY355" fmla="*/ 1014074 h 6673820"/>
              <a:gd name="connsiteX356" fmla="*/ 11462502 w 11748700"/>
              <a:gd name="connsiteY356" fmla="*/ 1087746 h 6673820"/>
              <a:gd name="connsiteX357" fmla="*/ 11475503 w 11748700"/>
              <a:gd name="connsiteY357" fmla="*/ 1126749 h 6673820"/>
              <a:gd name="connsiteX358" fmla="*/ 11488504 w 11748700"/>
              <a:gd name="connsiteY358" fmla="*/ 1330430 h 6673820"/>
              <a:gd name="connsiteX359" fmla="*/ 11523173 w 11748700"/>
              <a:gd name="connsiteY359" fmla="*/ 1677122 h 6673820"/>
              <a:gd name="connsiteX360" fmla="*/ 11518839 w 11748700"/>
              <a:gd name="connsiteY360" fmla="*/ 1954476 h 6673820"/>
              <a:gd name="connsiteX361" fmla="*/ 11510172 w 11748700"/>
              <a:gd name="connsiteY361" fmla="*/ 2084485 h 6673820"/>
              <a:gd name="connsiteX362" fmla="*/ 11518839 w 11748700"/>
              <a:gd name="connsiteY362" fmla="*/ 2283833 h 6673820"/>
              <a:gd name="connsiteX363" fmla="*/ 11583844 w 11748700"/>
              <a:gd name="connsiteY363" fmla="*/ 2379173 h 6673820"/>
              <a:gd name="connsiteX364" fmla="*/ 11605512 w 11748700"/>
              <a:gd name="connsiteY364" fmla="*/ 2439845 h 6673820"/>
              <a:gd name="connsiteX365" fmla="*/ 11609846 w 11748700"/>
              <a:gd name="connsiteY365" fmla="*/ 2487515 h 6673820"/>
              <a:gd name="connsiteX366" fmla="*/ 11622847 w 11748700"/>
              <a:gd name="connsiteY366" fmla="*/ 2556853 h 6673820"/>
              <a:gd name="connsiteX367" fmla="*/ 11618513 w 11748700"/>
              <a:gd name="connsiteY367" fmla="*/ 2786537 h 6673820"/>
              <a:gd name="connsiteX368" fmla="*/ 11614180 w 11748700"/>
              <a:gd name="connsiteY368" fmla="*/ 3089892 h 6673820"/>
              <a:gd name="connsiteX369" fmla="*/ 11596845 w 11748700"/>
              <a:gd name="connsiteY369" fmla="*/ 3211234 h 6673820"/>
              <a:gd name="connsiteX370" fmla="*/ 11583844 w 11748700"/>
              <a:gd name="connsiteY370" fmla="*/ 3328243 h 6673820"/>
              <a:gd name="connsiteX371" fmla="*/ 11575177 w 11748700"/>
              <a:gd name="connsiteY371" fmla="*/ 3423583 h 6673820"/>
              <a:gd name="connsiteX372" fmla="*/ 11562176 w 11748700"/>
              <a:gd name="connsiteY372" fmla="*/ 3666267 h 6673820"/>
              <a:gd name="connsiteX373" fmla="*/ 11575177 w 11748700"/>
              <a:gd name="connsiteY373" fmla="*/ 4025960 h 6673820"/>
              <a:gd name="connsiteX374" fmla="*/ 11592511 w 11748700"/>
              <a:gd name="connsiteY374" fmla="*/ 4108300 h 6673820"/>
              <a:gd name="connsiteX375" fmla="*/ 11631514 w 11748700"/>
              <a:gd name="connsiteY375" fmla="*/ 4333649 h 6673820"/>
              <a:gd name="connsiteX376" fmla="*/ 11653183 w 11748700"/>
              <a:gd name="connsiteY376" fmla="*/ 4411655 h 6673820"/>
              <a:gd name="connsiteX377" fmla="*/ 11666184 w 11748700"/>
              <a:gd name="connsiteY377" fmla="*/ 4498328 h 6673820"/>
              <a:gd name="connsiteX378" fmla="*/ 11674851 w 11748700"/>
              <a:gd name="connsiteY378" fmla="*/ 4541664 h 6673820"/>
              <a:gd name="connsiteX379" fmla="*/ 11687852 w 11748700"/>
              <a:gd name="connsiteY379" fmla="*/ 4658673 h 6673820"/>
              <a:gd name="connsiteX380" fmla="*/ 11692185 w 11748700"/>
              <a:gd name="connsiteY380" fmla="*/ 4715010 h 6673820"/>
              <a:gd name="connsiteX381" fmla="*/ 11700853 w 11748700"/>
              <a:gd name="connsiteY381" fmla="*/ 4771348 h 6673820"/>
              <a:gd name="connsiteX382" fmla="*/ 11709520 w 11748700"/>
              <a:gd name="connsiteY382" fmla="*/ 4923026 h 6673820"/>
              <a:gd name="connsiteX383" fmla="*/ 11718187 w 11748700"/>
              <a:gd name="connsiteY383" fmla="*/ 4983697 h 6673820"/>
              <a:gd name="connsiteX384" fmla="*/ 11726855 w 11748700"/>
              <a:gd name="connsiteY384" fmla="*/ 5079037 h 6673820"/>
              <a:gd name="connsiteX385" fmla="*/ 11731188 w 11748700"/>
              <a:gd name="connsiteY385" fmla="*/ 5105039 h 6673820"/>
              <a:gd name="connsiteX386" fmla="*/ 11744189 w 11748700"/>
              <a:gd name="connsiteY386" fmla="*/ 5230715 h 6673820"/>
              <a:gd name="connsiteX387" fmla="*/ 11726855 w 11748700"/>
              <a:gd name="connsiteY387" fmla="*/ 5690082 h 6673820"/>
              <a:gd name="connsiteX388" fmla="*/ 11687852 w 11748700"/>
              <a:gd name="connsiteY388" fmla="*/ 5785422 h 6673820"/>
              <a:gd name="connsiteX389" fmla="*/ 11670517 w 11748700"/>
              <a:gd name="connsiteY389" fmla="*/ 5815757 h 6673820"/>
              <a:gd name="connsiteX390" fmla="*/ 11601179 w 11748700"/>
              <a:gd name="connsiteY390" fmla="*/ 5859094 h 6673820"/>
              <a:gd name="connsiteX391" fmla="*/ 11458168 w 11748700"/>
              <a:gd name="connsiteY391" fmla="*/ 5919765 h 6673820"/>
              <a:gd name="connsiteX392" fmla="*/ 11401831 w 11748700"/>
              <a:gd name="connsiteY392" fmla="*/ 5963101 h 6673820"/>
              <a:gd name="connsiteX393" fmla="*/ 11297823 w 11748700"/>
              <a:gd name="connsiteY393" fmla="*/ 6032440 h 6673820"/>
              <a:gd name="connsiteX394" fmla="*/ 11258820 w 11748700"/>
              <a:gd name="connsiteY394" fmla="*/ 6075776 h 6673820"/>
              <a:gd name="connsiteX395" fmla="*/ 11198149 w 11748700"/>
              <a:gd name="connsiteY395" fmla="*/ 6123446 h 6673820"/>
              <a:gd name="connsiteX396" fmla="*/ 11098475 w 11748700"/>
              <a:gd name="connsiteY396" fmla="*/ 6210119 h 6673820"/>
              <a:gd name="connsiteX397" fmla="*/ 10942464 w 11748700"/>
              <a:gd name="connsiteY397" fmla="*/ 6327128 h 6673820"/>
              <a:gd name="connsiteX398" fmla="*/ 10634775 w 11748700"/>
              <a:gd name="connsiteY398" fmla="*/ 6461471 h 6673820"/>
              <a:gd name="connsiteX399" fmla="*/ 10461429 w 11748700"/>
              <a:gd name="connsiteY399" fmla="*/ 6478806 h 6673820"/>
              <a:gd name="connsiteX400" fmla="*/ 10041065 w 11748700"/>
              <a:gd name="connsiteY400" fmla="*/ 6487473 h 6673820"/>
              <a:gd name="connsiteX401" fmla="*/ 9967393 w 11748700"/>
              <a:gd name="connsiteY401" fmla="*/ 6491807 h 6673820"/>
              <a:gd name="connsiteX402" fmla="*/ 9885054 w 11748700"/>
              <a:gd name="connsiteY402" fmla="*/ 6509141 h 6673820"/>
              <a:gd name="connsiteX403" fmla="*/ 9798381 w 11748700"/>
              <a:gd name="connsiteY403" fmla="*/ 6522142 h 6673820"/>
              <a:gd name="connsiteX404" fmla="*/ 9681372 w 11748700"/>
              <a:gd name="connsiteY404" fmla="*/ 6548144 h 6673820"/>
              <a:gd name="connsiteX405" fmla="*/ 9486358 w 11748700"/>
              <a:gd name="connsiteY405" fmla="*/ 6574146 h 6673820"/>
              <a:gd name="connsiteX406" fmla="*/ 9278343 w 11748700"/>
              <a:gd name="connsiteY406" fmla="*/ 6613149 h 6673820"/>
              <a:gd name="connsiteX407" fmla="*/ 9209004 w 11748700"/>
              <a:gd name="connsiteY407" fmla="*/ 6630483 h 6673820"/>
              <a:gd name="connsiteX408" fmla="*/ 8775639 w 11748700"/>
              <a:gd name="connsiteY408" fmla="*/ 6647818 h 6673820"/>
              <a:gd name="connsiteX409" fmla="*/ 8463617 w 11748700"/>
              <a:gd name="connsiteY409" fmla="*/ 6656485 h 6673820"/>
              <a:gd name="connsiteX410" fmla="*/ 8368276 w 11748700"/>
              <a:gd name="connsiteY410" fmla="*/ 6660819 h 6673820"/>
              <a:gd name="connsiteX411" fmla="*/ 8216599 w 11748700"/>
              <a:gd name="connsiteY411" fmla="*/ 6665153 h 6673820"/>
              <a:gd name="connsiteX412" fmla="*/ 7848239 w 11748700"/>
              <a:gd name="connsiteY412" fmla="*/ 6656485 h 6673820"/>
              <a:gd name="connsiteX413" fmla="*/ 7800568 w 11748700"/>
              <a:gd name="connsiteY413" fmla="*/ 6652152 h 6673820"/>
              <a:gd name="connsiteX414" fmla="*/ 7748565 w 11748700"/>
              <a:gd name="connsiteY414" fmla="*/ 6643484 h 6673820"/>
              <a:gd name="connsiteX415" fmla="*/ 7614221 w 11748700"/>
              <a:gd name="connsiteY415" fmla="*/ 6634817 h 6673820"/>
              <a:gd name="connsiteX416" fmla="*/ 7432208 w 11748700"/>
              <a:gd name="connsiteY416" fmla="*/ 6600148 h 6673820"/>
              <a:gd name="connsiteX417" fmla="*/ 7319533 w 11748700"/>
              <a:gd name="connsiteY417" fmla="*/ 6574146 h 6673820"/>
              <a:gd name="connsiteX418" fmla="*/ 7276197 w 11748700"/>
              <a:gd name="connsiteY418" fmla="*/ 6569812 h 6673820"/>
              <a:gd name="connsiteX419" fmla="*/ 7011844 w 11748700"/>
              <a:gd name="connsiteY419" fmla="*/ 6548144 h 6673820"/>
              <a:gd name="connsiteX420" fmla="*/ 6925171 w 11748700"/>
              <a:gd name="connsiteY420" fmla="*/ 6565479 h 6673820"/>
              <a:gd name="connsiteX421" fmla="*/ 6912170 w 11748700"/>
              <a:gd name="connsiteY421" fmla="*/ 6569812 h 6673820"/>
              <a:gd name="connsiteX422" fmla="*/ 6890502 w 11748700"/>
              <a:gd name="connsiteY422" fmla="*/ 6582813 h 6673820"/>
              <a:gd name="connsiteX423" fmla="*/ 6795162 w 11748700"/>
              <a:gd name="connsiteY423" fmla="*/ 6634817 h 6673820"/>
              <a:gd name="connsiteX424" fmla="*/ 6691154 w 11748700"/>
              <a:gd name="connsiteY424" fmla="*/ 6643484 h 6673820"/>
              <a:gd name="connsiteX425" fmla="*/ 6617482 w 11748700"/>
              <a:gd name="connsiteY425" fmla="*/ 6656485 h 6673820"/>
              <a:gd name="connsiteX426" fmla="*/ 6582813 w 11748700"/>
              <a:gd name="connsiteY426" fmla="*/ 6665153 h 6673820"/>
              <a:gd name="connsiteX427" fmla="*/ 6548144 w 11748700"/>
              <a:gd name="connsiteY427" fmla="*/ 6669486 h 6673820"/>
              <a:gd name="connsiteX428" fmla="*/ 6517808 w 11748700"/>
              <a:gd name="connsiteY428" fmla="*/ 6673820 h 6673820"/>
              <a:gd name="connsiteX429" fmla="*/ 6015105 w 11748700"/>
              <a:gd name="connsiteY429" fmla="*/ 6669486 h 6673820"/>
              <a:gd name="connsiteX430" fmla="*/ 5915431 w 11748700"/>
              <a:gd name="connsiteY430" fmla="*/ 6647818 h 6673820"/>
              <a:gd name="connsiteX431" fmla="*/ 5538403 w 11748700"/>
              <a:gd name="connsiteY431" fmla="*/ 6652152 h 6673820"/>
              <a:gd name="connsiteX432" fmla="*/ 5196045 w 11748700"/>
              <a:gd name="connsiteY432" fmla="*/ 6634817 h 6673820"/>
              <a:gd name="connsiteX433" fmla="*/ 4489660 w 11748700"/>
              <a:gd name="connsiteY433" fmla="*/ 6608815 h 6673820"/>
              <a:gd name="connsiteX434" fmla="*/ 4311981 w 11748700"/>
              <a:gd name="connsiteY434" fmla="*/ 6582813 h 6673820"/>
              <a:gd name="connsiteX435" fmla="*/ 4090965 w 11748700"/>
              <a:gd name="connsiteY435" fmla="*/ 6552478 h 6673820"/>
              <a:gd name="connsiteX436" fmla="*/ 3999958 w 11748700"/>
              <a:gd name="connsiteY436" fmla="*/ 6513475 h 6673820"/>
              <a:gd name="connsiteX437" fmla="*/ 3666267 w 11748700"/>
              <a:gd name="connsiteY437" fmla="*/ 6448470 h 6673820"/>
              <a:gd name="connsiteX438" fmla="*/ 3588261 w 11748700"/>
              <a:gd name="connsiteY438" fmla="*/ 6439803 h 6673820"/>
              <a:gd name="connsiteX439" fmla="*/ 3336910 w 11748700"/>
              <a:gd name="connsiteY439" fmla="*/ 6405134 h 6673820"/>
              <a:gd name="connsiteX440" fmla="*/ 3003219 w 11748700"/>
              <a:gd name="connsiteY440" fmla="*/ 6340129 h 6673820"/>
              <a:gd name="connsiteX441" fmla="*/ 2825539 w 11748700"/>
              <a:gd name="connsiteY441" fmla="*/ 6309793 h 6673820"/>
              <a:gd name="connsiteX442" fmla="*/ 2678195 w 11748700"/>
              <a:gd name="connsiteY442" fmla="*/ 6288125 h 6673820"/>
              <a:gd name="connsiteX443" fmla="*/ 2500515 w 11748700"/>
              <a:gd name="connsiteY443" fmla="*/ 6305460 h 6673820"/>
              <a:gd name="connsiteX444" fmla="*/ 2439844 w 11748700"/>
              <a:gd name="connsiteY444" fmla="*/ 6314127 h 6673820"/>
              <a:gd name="connsiteX445" fmla="*/ 2244830 w 11748700"/>
              <a:gd name="connsiteY445" fmla="*/ 6361797 h 6673820"/>
              <a:gd name="connsiteX446" fmla="*/ 2088819 w 11748700"/>
              <a:gd name="connsiteY446" fmla="*/ 6383465 h 6673820"/>
              <a:gd name="connsiteX447" fmla="*/ 2015147 w 11748700"/>
              <a:gd name="connsiteY447" fmla="*/ 6400800 h 6673820"/>
              <a:gd name="connsiteX448" fmla="*/ 1950142 w 11748700"/>
              <a:gd name="connsiteY448" fmla="*/ 6409467 h 6673820"/>
              <a:gd name="connsiteX449" fmla="*/ 1815799 w 11748700"/>
              <a:gd name="connsiteY449" fmla="*/ 6444137 h 6673820"/>
              <a:gd name="connsiteX450" fmla="*/ 1681456 w 11748700"/>
              <a:gd name="connsiteY450" fmla="*/ 6452804 h 6673820"/>
              <a:gd name="connsiteX451" fmla="*/ 1473440 w 11748700"/>
              <a:gd name="connsiteY451" fmla="*/ 6431136 h 6673820"/>
              <a:gd name="connsiteX452" fmla="*/ 1369433 w 11748700"/>
              <a:gd name="connsiteY452" fmla="*/ 6418135 h 6673820"/>
              <a:gd name="connsiteX453" fmla="*/ 1287093 w 11748700"/>
              <a:gd name="connsiteY453" fmla="*/ 6405134 h 6673820"/>
              <a:gd name="connsiteX454" fmla="*/ 1239423 w 11748700"/>
              <a:gd name="connsiteY454" fmla="*/ 6396466 h 6673820"/>
              <a:gd name="connsiteX455" fmla="*/ 1165751 w 11748700"/>
              <a:gd name="connsiteY455" fmla="*/ 6370464 h 6673820"/>
              <a:gd name="connsiteX456" fmla="*/ 1053076 w 11748700"/>
              <a:gd name="connsiteY456" fmla="*/ 6335795 h 6673820"/>
              <a:gd name="connsiteX457" fmla="*/ 892731 w 11748700"/>
              <a:gd name="connsiteY457" fmla="*/ 6244789 h 6673820"/>
              <a:gd name="connsiteX458" fmla="*/ 858062 w 11748700"/>
              <a:gd name="connsiteY458" fmla="*/ 6218787 h 6673820"/>
              <a:gd name="connsiteX459" fmla="*/ 775723 w 11748700"/>
              <a:gd name="connsiteY459" fmla="*/ 6149448 h 6673820"/>
              <a:gd name="connsiteX460" fmla="*/ 719385 w 11748700"/>
              <a:gd name="connsiteY460" fmla="*/ 6023773 h 6673820"/>
              <a:gd name="connsiteX461" fmla="*/ 654381 w 11748700"/>
              <a:gd name="connsiteY461" fmla="*/ 5950101 h 6673820"/>
              <a:gd name="connsiteX462" fmla="*/ 628379 w 11748700"/>
              <a:gd name="connsiteY462" fmla="*/ 5893763 h 6673820"/>
              <a:gd name="connsiteX463" fmla="*/ 576375 w 11748700"/>
              <a:gd name="connsiteY463" fmla="*/ 5802756 h 6673820"/>
              <a:gd name="connsiteX464" fmla="*/ 489702 w 11748700"/>
              <a:gd name="connsiteY464" fmla="*/ 5620743 h 6673820"/>
              <a:gd name="connsiteX465" fmla="*/ 476701 w 11748700"/>
              <a:gd name="connsiteY465" fmla="*/ 5551405 h 6673820"/>
              <a:gd name="connsiteX466" fmla="*/ 372693 w 11748700"/>
              <a:gd name="connsiteY466" fmla="*/ 5317388 h 6673820"/>
              <a:gd name="connsiteX467" fmla="*/ 359693 w 11748700"/>
              <a:gd name="connsiteY467" fmla="*/ 5269718 h 6673820"/>
              <a:gd name="connsiteX468" fmla="*/ 329357 w 11748700"/>
              <a:gd name="connsiteY468" fmla="*/ 5183045 h 6673820"/>
              <a:gd name="connsiteX469" fmla="*/ 281687 w 11748700"/>
              <a:gd name="connsiteY469" fmla="*/ 5083371 h 6673820"/>
              <a:gd name="connsiteX470" fmla="*/ 251351 w 11748700"/>
              <a:gd name="connsiteY470" fmla="*/ 5009699 h 6673820"/>
              <a:gd name="connsiteX471" fmla="*/ 238350 w 11748700"/>
              <a:gd name="connsiteY471" fmla="*/ 4970696 h 6673820"/>
              <a:gd name="connsiteX472" fmla="*/ 212348 w 11748700"/>
              <a:gd name="connsiteY472" fmla="*/ 4936027 h 6673820"/>
              <a:gd name="connsiteX473" fmla="*/ 177679 w 11748700"/>
              <a:gd name="connsiteY473" fmla="*/ 4849354 h 6673820"/>
              <a:gd name="connsiteX474" fmla="*/ 125675 w 11748700"/>
              <a:gd name="connsiteY474" fmla="*/ 4745346 h 6673820"/>
              <a:gd name="connsiteX475" fmla="*/ 99674 w 11748700"/>
              <a:gd name="connsiteY475" fmla="*/ 4654339 h 6673820"/>
              <a:gd name="connsiteX476" fmla="*/ 73672 w 11748700"/>
              <a:gd name="connsiteY476" fmla="*/ 4602336 h 6673820"/>
              <a:gd name="connsiteX477" fmla="*/ 69338 w 11748700"/>
              <a:gd name="connsiteY477" fmla="*/ 4580667 h 6673820"/>
              <a:gd name="connsiteX478" fmla="*/ 47670 w 11748700"/>
              <a:gd name="connsiteY478" fmla="*/ 4537331 h 6673820"/>
              <a:gd name="connsiteX479" fmla="*/ 39002 w 11748700"/>
              <a:gd name="connsiteY479" fmla="*/ 4515663 h 6673820"/>
              <a:gd name="connsiteX480" fmla="*/ 34669 w 11748700"/>
              <a:gd name="connsiteY480" fmla="*/ 4493994 h 6673820"/>
              <a:gd name="connsiteX481" fmla="*/ 30335 w 11748700"/>
              <a:gd name="connsiteY481" fmla="*/ 4450658 h 6673820"/>
              <a:gd name="connsiteX482" fmla="*/ 21668 w 11748700"/>
              <a:gd name="connsiteY482" fmla="*/ 4428990 h 6673820"/>
              <a:gd name="connsiteX483" fmla="*/ 13001 w 11748700"/>
              <a:gd name="connsiteY483" fmla="*/ 4359651 h 6673820"/>
              <a:gd name="connsiteX484" fmla="*/ 0 w 11748700"/>
              <a:gd name="connsiteY484" fmla="*/ 4238309 h 6673820"/>
              <a:gd name="connsiteX485" fmla="*/ 4333 w 11748700"/>
              <a:gd name="connsiteY485" fmla="*/ 4025960 h 6673820"/>
              <a:gd name="connsiteX486" fmla="*/ 13001 w 11748700"/>
              <a:gd name="connsiteY486" fmla="*/ 3999958 h 6673820"/>
              <a:gd name="connsiteX487" fmla="*/ 17334 w 11748700"/>
              <a:gd name="connsiteY487" fmla="*/ 3973956 h 6673820"/>
              <a:gd name="connsiteX488" fmla="*/ 26002 w 11748700"/>
              <a:gd name="connsiteY488" fmla="*/ 3930620 h 6673820"/>
              <a:gd name="connsiteX489" fmla="*/ 34669 w 11748700"/>
              <a:gd name="connsiteY489" fmla="*/ 3878616 h 6673820"/>
              <a:gd name="connsiteX490" fmla="*/ 43336 w 11748700"/>
              <a:gd name="connsiteY490" fmla="*/ 3861282 h 6673820"/>
              <a:gd name="connsiteX491" fmla="*/ 47670 w 11748700"/>
              <a:gd name="connsiteY491" fmla="*/ 3843947 h 6673820"/>
              <a:gd name="connsiteX492" fmla="*/ 56337 w 11748700"/>
              <a:gd name="connsiteY492" fmla="*/ 3826612 h 6673820"/>
              <a:gd name="connsiteX493" fmla="*/ 69338 w 11748700"/>
              <a:gd name="connsiteY493" fmla="*/ 3787610 h 6673820"/>
              <a:gd name="connsiteX494" fmla="*/ 78005 w 11748700"/>
              <a:gd name="connsiteY494" fmla="*/ 3770275 h 6673820"/>
              <a:gd name="connsiteX495" fmla="*/ 95340 w 11748700"/>
              <a:gd name="connsiteY495" fmla="*/ 3718271 h 6673820"/>
              <a:gd name="connsiteX496" fmla="*/ 104007 w 11748700"/>
              <a:gd name="connsiteY496" fmla="*/ 3696603 h 6673820"/>
              <a:gd name="connsiteX497" fmla="*/ 151677 w 11748700"/>
              <a:gd name="connsiteY497" fmla="*/ 3657600 h 6673820"/>
              <a:gd name="connsiteX498" fmla="*/ 294688 w 11748700"/>
              <a:gd name="connsiteY498" fmla="*/ 3661934 h 6673820"/>
              <a:gd name="connsiteX499" fmla="*/ 359693 w 11748700"/>
              <a:gd name="connsiteY499" fmla="*/ 3692269 h 6673820"/>
              <a:gd name="connsiteX500" fmla="*/ 377027 w 11748700"/>
              <a:gd name="connsiteY500" fmla="*/ 3709604 h 6673820"/>
              <a:gd name="connsiteX501" fmla="*/ 437698 w 11748700"/>
              <a:gd name="connsiteY501" fmla="*/ 3726938 h 6673820"/>
              <a:gd name="connsiteX502" fmla="*/ 511177 w 11748700"/>
              <a:gd name="connsiteY50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691154 w 11748700"/>
              <a:gd name="connsiteY123" fmla="*/ 4736679 h 6673820"/>
              <a:gd name="connsiteX124" fmla="*/ 6760493 w 11748700"/>
              <a:gd name="connsiteY124" fmla="*/ 4728011 h 6673820"/>
              <a:gd name="connsiteX125" fmla="*/ 6786494 w 11748700"/>
              <a:gd name="connsiteY125" fmla="*/ 4719344 h 6673820"/>
              <a:gd name="connsiteX126" fmla="*/ 6571188 w 11748700"/>
              <a:gd name="connsiteY126" fmla="*/ 4257106 h 6673820"/>
              <a:gd name="connsiteX127" fmla="*/ 7024845 w 11748700"/>
              <a:gd name="connsiteY127" fmla="*/ 4697676 h 6673820"/>
              <a:gd name="connsiteX128" fmla="*/ 7042180 w 11748700"/>
              <a:gd name="connsiteY128" fmla="*/ 4693342 h 6673820"/>
              <a:gd name="connsiteX129" fmla="*/ 7076849 w 11748700"/>
              <a:gd name="connsiteY129" fmla="*/ 4680341 h 6673820"/>
              <a:gd name="connsiteX130" fmla="*/ 7098517 w 11748700"/>
              <a:gd name="connsiteY130" fmla="*/ 4671674 h 6673820"/>
              <a:gd name="connsiteX131" fmla="*/ 7163522 w 11748700"/>
              <a:gd name="connsiteY131" fmla="*/ 4658673 h 6673820"/>
              <a:gd name="connsiteX132" fmla="*/ 7193857 w 11748700"/>
              <a:gd name="connsiteY132" fmla="*/ 4641338 h 6673820"/>
              <a:gd name="connsiteX133" fmla="*/ 7224193 w 11748700"/>
              <a:gd name="connsiteY133" fmla="*/ 4637005 h 6673820"/>
              <a:gd name="connsiteX134" fmla="*/ 7245861 w 11748700"/>
              <a:gd name="connsiteY134" fmla="*/ 4632671 h 6673820"/>
              <a:gd name="connsiteX135" fmla="*/ 7271863 w 11748700"/>
              <a:gd name="connsiteY135" fmla="*/ 4628337 h 6673820"/>
              <a:gd name="connsiteX136" fmla="*/ 7284864 w 11748700"/>
              <a:gd name="connsiteY136" fmla="*/ 4624004 h 6673820"/>
              <a:gd name="connsiteX137" fmla="*/ 7310866 w 11748700"/>
              <a:gd name="connsiteY137" fmla="*/ 4619670 h 6673820"/>
              <a:gd name="connsiteX138" fmla="*/ 7328201 w 11748700"/>
              <a:gd name="connsiteY138" fmla="*/ 4615337 h 6673820"/>
              <a:gd name="connsiteX139" fmla="*/ 7436542 w 11748700"/>
              <a:gd name="connsiteY139" fmla="*/ 4619670 h 6673820"/>
              <a:gd name="connsiteX140" fmla="*/ 7492879 w 11748700"/>
              <a:gd name="connsiteY140" fmla="*/ 4632671 h 6673820"/>
              <a:gd name="connsiteX141" fmla="*/ 7505880 w 11748700"/>
              <a:gd name="connsiteY141" fmla="*/ 4637005 h 6673820"/>
              <a:gd name="connsiteX142" fmla="*/ 7531882 w 11748700"/>
              <a:gd name="connsiteY142" fmla="*/ 4641338 h 6673820"/>
              <a:gd name="connsiteX143" fmla="*/ 7562218 w 11748700"/>
              <a:gd name="connsiteY143" fmla="*/ 4650006 h 6673820"/>
              <a:gd name="connsiteX144" fmla="*/ 7570885 w 11748700"/>
              <a:gd name="connsiteY144" fmla="*/ 4663007 h 6673820"/>
              <a:gd name="connsiteX145" fmla="*/ 7588220 w 11748700"/>
              <a:gd name="connsiteY145" fmla="*/ 4697676 h 6673820"/>
              <a:gd name="connsiteX146" fmla="*/ 7601220 w 11748700"/>
              <a:gd name="connsiteY146" fmla="*/ 4715010 h 6673820"/>
              <a:gd name="connsiteX147" fmla="*/ 7614221 w 11748700"/>
              <a:gd name="connsiteY147" fmla="*/ 4728011 h 6673820"/>
              <a:gd name="connsiteX148" fmla="*/ 7622889 w 11748700"/>
              <a:gd name="connsiteY148" fmla="*/ 4745346 h 6673820"/>
              <a:gd name="connsiteX149" fmla="*/ 7640223 w 11748700"/>
              <a:gd name="connsiteY149" fmla="*/ 4767014 h 6673820"/>
              <a:gd name="connsiteX150" fmla="*/ 7661892 w 11748700"/>
              <a:gd name="connsiteY150" fmla="*/ 4801683 h 6673820"/>
              <a:gd name="connsiteX151" fmla="*/ 7666225 w 11748700"/>
              <a:gd name="connsiteY151" fmla="*/ 4814684 h 6673820"/>
              <a:gd name="connsiteX152" fmla="*/ 7674893 w 11748700"/>
              <a:gd name="connsiteY152" fmla="*/ 4827685 h 6673820"/>
              <a:gd name="connsiteX153" fmla="*/ 7731230 w 11748700"/>
              <a:gd name="connsiteY153" fmla="*/ 4888356 h 6673820"/>
              <a:gd name="connsiteX154" fmla="*/ 7744231 w 11748700"/>
              <a:gd name="connsiteY154" fmla="*/ 4901357 h 6673820"/>
              <a:gd name="connsiteX155" fmla="*/ 7765899 w 11748700"/>
              <a:gd name="connsiteY155" fmla="*/ 4931693 h 6673820"/>
              <a:gd name="connsiteX156" fmla="*/ 7809236 w 11748700"/>
              <a:gd name="connsiteY156" fmla="*/ 4966362 h 6673820"/>
              <a:gd name="connsiteX157" fmla="*/ 7908910 w 11748700"/>
              <a:gd name="connsiteY157" fmla="*/ 4962028 h 6673820"/>
              <a:gd name="connsiteX158" fmla="*/ 7973914 w 11748700"/>
              <a:gd name="connsiteY158" fmla="*/ 4953361 h 6673820"/>
              <a:gd name="connsiteX159" fmla="*/ 7995583 w 11748700"/>
              <a:gd name="connsiteY159" fmla="*/ 4949028 h 6673820"/>
              <a:gd name="connsiteX160" fmla="*/ 8069255 w 11748700"/>
              <a:gd name="connsiteY160" fmla="*/ 4944694 h 6673820"/>
              <a:gd name="connsiteX161" fmla="*/ 8147260 w 11748700"/>
              <a:gd name="connsiteY161" fmla="*/ 4931693 h 6673820"/>
              <a:gd name="connsiteX162" fmla="*/ 8199264 w 11748700"/>
              <a:gd name="connsiteY162" fmla="*/ 4918692 h 6673820"/>
              <a:gd name="connsiteX163" fmla="*/ 8238267 w 11748700"/>
              <a:gd name="connsiteY163" fmla="*/ 4910025 h 6673820"/>
              <a:gd name="connsiteX164" fmla="*/ 8298938 w 11748700"/>
              <a:gd name="connsiteY164" fmla="*/ 4875355 h 6673820"/>
              <a:gd name="connsiteX165" fmla="*/ 8320606 w 11748700"/>
              <a:gd name="connsiteY165" fmla="*/ 4866688 h 6673820"/>
              <a:gd name="connsiteX166" fmla="*/ 8342275 w 11748700"/>
              <a:gd name="connsiteY166" fmla="*/ 4853687 h 6673820"/>
              <a:gd name="connsiteX167" fmla="*/ 8411613 w 11748700"/>
              <a:gd name="connsiteY167" fmla="*/ 4823352 h 6673820"/>
              <a:gd name="connsiteX168" fmla="*/ 8433281 w 11748700"/>
              <a:gd name="connsiteY168" fmla="*/ 4810351 h 6673820"/>
              <a:gd name="connsiteX169" fmla="*/ 8463617 w 11748700"/>
              <a:gd name="connsiteY169" fmla="*/ 4788683 h 6673820"/>
              <a:gd name="connsiteX170" fmla="*/ 8532955 w 11748700"/>
              <a:gd name="connsiteY170" fmla="*/ 4758347 h 6673820"/>
              <a:gd name="connsiteX171" fmla="*/ 8576292 w 11748700"/>
              <a:gd name="connsiteY171" fmla="*/ 4736679 h 6673820"/>
              <a:gd name="connsiteX172" fmla="*/ 8597960 w 11748700"/>
              <a:gd name="connsiteY172" fmla="*/ 4723678 h 6673820"/>
              <a:gd name="connsiteX173" fmla="*/ 8632629 w 11748700"/>
              <a:gd name="connsiteY173" fmla="*/ 4706343 h 6673820"/>
              <a:gd name="connsiteX174" fmla="*/ 8671632 w 11748700"/>
              <a:gd name="connsiteY174" fmla="*/ 4680341 h 6673820"/>
              <a:gd name="connsiteX175" fmla="*/ 8727969 w 11748700"/>
              <a:gd name="connsiteY175" fmla="*/ 4641338 h 6673820"/>
              <a:gd name="connsiteX176" fmla="*/ 8758305 w 11748700"/>
              <a:gd name="connsiteY176" fmla="*/ 4615337 h 6673820"/>
              <a:gd name="connsiteX177" fmla="*/ 8827643 w 11748700"/>
              <a:gd name="connsiteY177" fmla="*/ 4567666 h 6673820"/>
              <a:gd name="connsiteX178" fmla="*/ 8914316 w 11748700"/>
              <a:gd name="connsiteY178" fmla="*/ 4515663 h 6673820"/>
              <a:gd name="connsiteX179" fmla="*/ 8940318 w 11748700"/>
              <a:gd name="connsiteY179" fmla="*/ 4493994 h 6673820"/>
              <a:gd name="connsiteX180" fmla="*/ 8961986 w 11748700"/>
              <a:gd name="connsiteY180" fmla="*/ 4472326 h 6673820"/>
              <a:gd name="connsiteX181" fmla="*/ 9000989 w 11748700"/>
              <a:gd name="connsiteY181" fmla="*/ 4437657 h 6673820"/>
              <a:gd name="connsiteX182" fmla="*/ 9022657 w 11748700"/>
              <a:gd name="connsiteY182" fmla="*/ 4415989 h 6673820"/>
              <a:gd name="connsiteX183" fmla="*/ 9052993 w 11748700"/>
              <a:gd name="connsiteY183" fmla="*/ 4389987 h 6673820"/>
              <a:gd name="connsiteX184" fmla="*/ 9109330 w 11748700"/>
              <a:gd name="connsiteY184" fmla="*/ 4329316 h 6673820"/>
              <a:gd name="connsiteX185" fmla="*/ 9165668 w 11748700"/>
              <a:gd name="connsiteY185" fmla="*/ 4290313 h 6673820"/>
              <a:gd name="connsiteX186" fmla="*/ 9191670 w 11748700"/>
              <a:gd name="connsiteY186" fmla="*/ 4268645 h 6673820"/>
              <a:gd name="connsiteX187" fmla="*/ 9248007 w 11748700"/>
              <a:gd name="connsiteY187" fmla="*/ 4238309 h 6673820"/>
              <a:gd name="connsiteX188" fmla="*/ 9339014 w 11748700"/>
              <a:gd name="connsiteY188" fmla="*/ 4155970 h 6673820"/>
              <a:gd name="connsiteX189" fmla="*/ 9430020 w 11748700"/>
              <a:gd name="connsiteY189" fmla="*/ 4025960 h 6673820"/>
              <a:gd name="connsiteX190" fmla="*/ 9495025 w 11748700"/>
              <a:gd name="connsiteY190" fmla="*/ 3900284 h 6673820"/>
              <a:gd name="connsiteX191" fmla="*/ 9568697 w 11748700"/>
              <a:gd name="connsiteY191" fmla="*/ 3796277 h 6673820"/>
              <a:gd name="connsiteX192" fmla="*/ 9612034 w 11748700"/>
              <a:gd name="connsiteY192" fmla="*/ 3713937 h 6673820"/>
              <a:gd name="connsiteX193" fmla="*/ 9655370 w 11748700"/>
              <a:gd name="connsiteY193" fmla="*/ 3644599 h 6673820"/>
              <a:gd name="connsiteX194" fmla="*/ 9651037 w 11748700"/>
              <a:gd name="connsiteY194" fmla="*/ 3475587 h 6673820"/>
              <a:gd name="connsiteX195" fmla="*/ 9612034 w 11748700"/>
              <a:gd name="connsiteY195" fmla="*/ 3410582 h 6673820"/>
              <a:gd name="connsiteX196" fmla="*/ 9473357 w 11748700"/>
              <a:gd name="connsiteY196" fmla="*/ 3237236 h 6673820"/>
              <a:gd name="connsiteX197" fmla="*/ 9399685 w 11748700"/>
              <a:gd name="connsiteY197" fmla="*/ 3176565 h 6673820"/>
              <a:gd name="connsiteX198" fmla="*/ 9347681 w 11748700"/>
              <a:gd name="connsiteY198" fmla="*/ 3128895 h 6673820"/>
              <a:gd name="connsiteX199" fmla="*/ 9217672 w 11748700"/>
              <a:gd name="connsiteY199" fmla="*/ 3042222 h 6673820"/>
              <a:gd name="connsiteX200" fmla="*/ 9083329 w 11748700"/>
              <a:gd name="connsiteY200" fmla="*/ 2968550 h 6673820"/>
              <a:gd name="connsiteX201" fmla="*/ 8983655 w 11748700"/>
              <a:gd name="connsiteY201" fmla="*/ 2933881 h 6673820"/>
              <a:gd name="connsiteX202" fmla="*/ 8831977 w 11748700"/>
              <a:gd name="connsiteY202" fmla="*/ 2873210 h 6673820"/>
              <a:gd name="connsiteX203" fmla="*/ 8680299 w 11748700"/>
              <a:gd name="connsiteY203" fmla="*/ 2803871 h 6673820"/>
              <a:gd name="connsiteX204" fmla="*/ 8567624 w 11748700"/>
              <a:gd name="connsiteY204" fmla="*/ 2773536 h 6673820"/>
              <a:gd name="connsiteX205" fmla="*/ 8446282 w 11748700"/>
              <a:gd name="connsiteY205" fmla="*/ 2730199 h 6673820"/>
              <a:gd name="connsiteX206" fmla="*/ 8242601 w 11748700"/>
              <a:gd name="connsiteY206" fmla="*/ 2673862 h 6673820"/>
              <a:gd name="connsiteX207" fmla="*/ 7917577 w 11748700"/>
              <a:gd name="connsiteY207" fmla="*/ 2561187 h 6673820"/>
              <a:gd name="connsiteX208" fmla="*/ 7683560 w 11748700"/>
              <a:gd name="connsiteY208" fmla="*/ 2496182 h 6673820"/>
              <a:gd name="connsiteX209" fmla="*/ 7302199 w 11748700"/>
              <a:gd name="connsiteY209" fmla="*/ 2379173 h 6673820"/>
              <a:gd name="connsiteX210" fmla="*/ 6920838 w 11748700"/>
              <a:gd name="connsiteY210" fmla="*/ 2322836 h 6673820"/>
              <a:gd name="connsiteX211" fmla="*/ 6799495 w 11748700"/>
              <a:gd name="connsiteY211" fmla="*/ 2288167 h 6673820"/>
              <a:gd name="connsiteX212" fmla="*/ 6730157 w 11748700"/>
              <a:gd name="connsiteY212" fmla="*/ 2279500 h 6673820"/>
              <a:gd name="connsiteX213" fmla="*/ 6630483 w 11748700"/>
              <a:gd name="connsiteY213" fmla="*/ 2262165 h 6673820"/>
              <a:gd name="connsiteX214" fmla="*/ 6582813 w 11748700"/>
              <a:gd name="connsiteY214" fmla="*/ 2249164 h 6673820"/>
              <a:gd name="connsiteX215" fmla="*/ 6478805 w 11748700"/>
              <a:gd name="connsiteY215" fmla="*/ 2240497 h 6673820"/>
              <a:gd name="connsiteX216" fmla="*/ 5997770 w 11748700"/>
              <a:gd name="connsiteY216" fmla="*/ 2227496 h 6673820"/>
              <a:gd name="connsiteX217" fmla="*/ 5183044 w 11748700"/>
              <a:gd name="connsiteY217" fmla="*/ 2223162 h 6673820"/>
              <a:gd name="connsiteX218" fmla="*/ 4593668 w 11748700"/>
              <a:gd name="connsiteY218" fmla="*/ 2201494 h 6673820"/>
              <a:gd name="connsiteX219" fmla="*/ 4467992 w 11748700"/>
              <a:gd name="connsiteY219" fmla="*/ 2188493 h 6673820"/>
              <a:gd name="connsiteX220" fmla="*/ 4277311 w 11748700"/>
              <a:gd name="connsiteY220" fmla="*/ 2171158 h 6673820"/>
              <a:gd name="connsiteX221" fmla="*/ 4207973 w 11748700"/>
              <a:gd name="connsiteY221" fmla="*/ 2162491 h 6673820"/>
              <a:gd name="connsiteX222" fmla="*/ 4168970 w 11748700"/>
              <a:gd name="connsiteY222" fmla="*/ 2153824 h 6673820"/>
              <a:gd name="connsiteX223" fmla="*/ 3722604 w 11748700"/>
              <a:gd name="connsiteY223" fmla="*/ 2145156 h 6673820"/>
              <a:gd name="connsiteX224" fmla="*/ 3627264 w 11748700"/>
              <a:gd name="connsiteY224" fmla="*/ 2136489 h 6673820"/>
              <a:gd name="connsiteX225" fmla="*/ 3592595 w 11748700"/>
              <a:gd name="connsiteY225" fmla="*/ 2123488 h 6673820"/>
              <a:gd name="connsiteX226" fmla="*/ 3471253 w 11748700"/>
              <a:gd name="connsiteY226" fmla="*/ 2101820 h 6673820"/>
              <a:gd name="connsiteX227" fmla="*/ 3349911 w 11748700"/>
              <a:gd name="connsiteY227" fmla="*/ 2054150 h 6673820"/>
              <a:gd name="connsiteX228" fmla="*/ 3228568 w 11748700"/>
              <a:gd name="connsiteY228" fmla="*/ 2006480 h 6673820"/>
              <a:gd name="connsiteX229" fmla="*/ 3206900 w 11748700"/>
              <a:gd name="connsiteY229" fmla="*/ 1989145 h 6673820"/>
              <a:gd name="connsiteX230" fmla="*/ 3163564 w 11748700"/>
              <a:gd name="connsiteY230" fmla="*/ 1967477 h 6673820"/>
              <a:gd name="connsiteX231" fmla="*/ 3124561 w 11748700"/>
              <a:gd name="connsiteY231" fmla="*/ 1932808 h 6673820"/>
              <a:gd name="connsiteX232" fmla="*/ 3094225 w 11748700"/>
              <a:gd name="connsiteY232" fmla="*/ 1911139 h 6673820"/>
              <a:gd name="connsiteX233" fmla="*/ 3020553 w 11748700"/>
              <a:gd name="connsiteY233" fmla="*/ 1850468 h 6673820"/>
              <a:gd name="connsiteX234" fmla="*/ 2994551 w 11748700"/>
              <a:gd name="connsiteY234" fmla="*/ 1828800 h 6673820"/>
              <a:gd name="connsiteX235" fmla="*/ 2977217 w 11748700"/>
              <a:gd name="connsiteY235" fmla="*/ 1807132 h 6673820"/>
              <a:gd name="connsiteX236" fmla="*/ 2964216 w 11748700"/>
              <a:gd name="connsiteY236" fmla="*/ 1794131 h 6673820"/>
              <a:gd name="connsiteX237" fmla="*/ 2951215 w 11748700"/>
              <a:gd name="connsiteY237" fmla="*/ 1768129 h 6673820"/>
              <a:gd name="connsiteX238" fmla="*/ 2933880 w 11748700"/>
              <a:gd name="connsiteY238" fmla="*/ 1746461 h 6673820"/>
              <a:gd name="connsiteX239" fmla="*/ 2916546 w 11748700"/>
              <a:gd name="connsiteY239" fmla="*/ 1720459 h 6673820"/>
              <a:gd name="connsiteX240" fmla="*/ 2899211 w 11748700"/>
              <a:gd name="connsiteY240" fmla="*/ 1703124 h 6673820"/>
              <a:gd name="connsiteX241" fmla="*/ 2890544 w 11748700"/>
              <a:gd name="connsiteY241" fmla="*/ 1690123 h 6673820"/>
              <a:gd name="connsiteX242" fmla="*/ 2829873 w 11748700"/>
              <a:gd name="connsiteY242" fmla="*/ 1607784 h 6673820"/>
              <a:gd name="connsiteX243" fmla="*/ 2816872 w 11748700"/>
              <a:gd name="connsiteY243" fmla="*/ 1577448 h 6673820"/>
              <a:gd name="connsiteX244" fmla="*/ 2812538 w 11748700"/>
              <a:gd name="connsiteY244" fmla="*/ 1542779 h 6673820"/>
              <a:gd name="connsiteX245" fmla="*/ 2808204 w 11748700"/>
              <a:gd name="connsiteY245" fmla="*/ 1430104 h 6673820"/>
              <a:gd name="connsiteX246" fmla="*/ 2799537 w 11748700"/>
              <a:gd name="connsiteY246" fmla="*/ 1391101 h 6673820"/>
              <a:gd name="connsiteX247" fmla="*/ 2795203 w 11748700"/>
              <a:gd name="connsiteY247" fmla="*/ 1343431 h 6673820"/>
              <a:gd name="connsiteX248" fmla="*/ 2786536 w 11748700"/>
              <a:gd name="connsiteY248" fmla="*/ 1300095 h 6673820"/>
              <a:gd name="connsiteX249" fmla="*/ 2773535 w 11748700"/>
              <a:gd name="connsiteY249" fmla="*/ 1152751 h 6673820"/>
              <a:gd name="connsiteX250" fmla="*/ 2769202 w 11748700"/>
              <a:gd name="connsiteY250" fmla="*/ 1135416 h 6673820"/>
              <a:gd name="connsiteX251" fmla="*/ 2777869 w 11748700"/>
              <a:gd name="connsiteY251" fmla="*/ 996739 h 6673820"/>
              <a:gd name="connsiteX252" fmla="*/ 2786536 w 11748700"/>
              <a:gd name="connsiteY252" fmla="*/ 966404 h 6673820"/>
              <a:gd name="connsiteX253" fmla="*/ 2812538 w 11748700"/>
              <a:gd name="connsiteY253" fmla="*/ 905733 h 6673820"/>
              <a:gd name="connsiteX254" fmla="*/ 2847207 w 11748700"/>
              <a:gd name="connsiteY254" fmla="*/ 862396 h 6673820"/>
              <a:gd name="connsiteX255" fmla="*/ 2864542 w 11748700"/>
              <a:gd name="connsiteY255" fmla="*/ 840728 h 6673820"/>
              <a:gd name="connsiteX256" fmla="*/ 2881876 w 11748700"/>
              <a:gd name="connsiteY256" fmla="*/ 827727 h 6673820"/>
              <a:gd name="connsiteX257" fmla="*/ 2894877 w 11748700"/>
              <a:gd name="connsiteY257" fmla="*/ 819060 h 6673820"/>
              <a:gd name="connsiteX258" fmla="*/ 2912212 w 11748700"/>
              <a:gd name="connsiteY258" fmla="*/ 801725 h 6673820"/>
              <a:gd name="connsiteX259" fmla="*/ 3003219 w 11748700"/>
              <a:gd name="connsiteY259" fmla="*/ 775723 h 6673820"/>
              <a:gd name="connsiteX260" fmla="*/ 3115893 w 11748700"/>
              <a:gd name="connsiteY260" fmla="*/ 749721 h 6673820"/>
              <a:gd name="connsiteX261" fmla="*/ 3137562 w 11748700"/>
              <a:gd name="connsiteY261" fmla="*/ 741054 h 6673820"/>
              <a:gd name="connsiteX262" fmla="*/ 3163564 w 11748700"/>
              <a:gd name="connsiteY262" fmla="*/ 732387 h 6673820"/>
              <a:gd name="connsiteX263" fmla="*/ 3219901 w 11748700"/>
              <a:gd name="connsiteY263" fmla="*/ 702051 h 6673820"/>
              <a:gd name="connsiteX264" fmla="*/ 3237236 w 11748700"/>
              <a:gd name="connsiteY264" fmla="*/ 689050 h 6673820"/>
              <a:gd name="connsiteX265" fmla="*/ 3293573 w 11748700"/>
              <a:gd name="connsiteY265" fmla="*/ 663048 h 6673820"/>
              <a:gd name="connsiteX266" fmla="*/ 3323909 w 11748700"/>
              <a:gd name="connsiteY266" fmla="*/ 650047 h 6673820"/>
              <a:gd name="connsiteX267" fmla="*/ 3362911 w 11748700"/>
              <a:gd name="connsiteY267" fmla="*/ 641380 h 6673820"/>
              <a:gd name="connsiteX268" fmla="*/ 3488587 w 11748700"/>
              <a:gd name="connsiteY268" fmla="*/ 619712 h 6673820"/>
              <a:gd name="connsiteX269" fmla="*/ 3644599 w 11748700"/>
              <a:gd name="connsiteY269" fmla="*/ 598044 h 6673820"/>
              <a:gd name="connsiteX270" fmla="*/ 3731272 w 11748700"/>
              <a:gd name="connsiteY270" fmla="*/ 589376 h 6673820"/>
              <a:gd name="connsiteX271" fmla="*/ 3809277 w 11748700"/>
              <a:gd name="connsiteY271" fmla="*/ 576375 h 6673820"/>
              <a:gd name="connsiteX272" fmla="*/ 3891617 w 11748700"/>
              <a:gd name="connsiteY272" fmla="*/ 567708 h 6673820"/>
              <a:gd name="connsiteX273" fmla="*/ 4359651 w 11748700"/>
              <a:gd name="connsiteY273" fmla="*/ 533039 h 6673820"/>
              <a:gd name="connsiteX274" fmla="*/ 4428989 w 11748700"/>
              <a:gd name="connsiteY274" fmla="*/ 520038 h 6673820"/>
              <a:gd name="connsiteX275" fmla="*/ 4554665 w 11748700"/>
              <a:gd name="connsiteY275" fmla="*/ 507037 h 6673820"/>
              <a:gd name="connsiteX276" fmla="*/ 4654339 w 11748700"/>
              <a:gd name="connsiteY276" fmla="*/ 485369 h 6673820"/>
              <a:gd name="connsiteX277" fmla="*/ 4758347 w 11748700"/>
              <a:gd name="connsiteY277" fmla="*/ 437699 h 6673820"/>
              <a:gd name="connsiteX278" fmla="*/ 4888356 w 11748700"/>
              <a:gd name="connsiteY278" fmla="*/ 416030 h 6673820"/>
              <a:gd name="connsiteX279" fmla="*/ 5105039 w 11748700"/>
              <a:gd name="connsiteY279" fmla="*/ 364027 h 6673820"/>
              <a:gd name="connsiteX280" fmla="*/ 5209046 w 11748700"/>
              <a:gd name="connsiteY280" fmla="*/ 351026 h 6673820"/>
              <a:gd name="connsiteX281" fmla="*/ 5386726 w 11748700"/>
              <a:gd name="connsiteY281" fmla="*/ 329357 h 6673820"/>
              <a:gd name="connsiteX282" fmla="*/ 5560072 w 11748700"/>
              <a:gd name="connsiteY282" fmla="*/ 320690 h 6673820"/>
              <a:gd name="connsiteX283" fmla="*/ 5742085 w 11748700"/>
              <a:gd name="connsiteY283" fmla="*/ 312023 h 6673820"/>
              <a:gd name="connsiteX284" fmla="*/ 5958767 w 11748700"/>
              <a:gd name="connsiteY284" fmla="*/ 307689 h 6673820"/>
              <a:gd name="connsiteX285" fmla="*/ 6114779 w 11748700"/>
              <a:gd name="connsiteY285" fmla="*/ 303355 h 6673820"/>
              <a:gd name="connsiteX286" fmla="*/ 6270790 w 11748700"/>
              <a:gd name="connsiteY286" fmla="*/ 281687 h 6673820"/>
              <a:gd name="connsiteX287" fmla="*/ 6392132 w 11748700"/>
              <a:gd name="connsiteY287" fmla="*/ 268686 h 6673820"/>
              <a:gd name="connsiteX288" fmla="*/ 6695488 w 11748700"/>
              <a:gd name="connsiteY288" fmla="*/ 260019 h 6673820"/>
              <a:gd name="connsiteX289" fmla="*/ 6764826 w 11748700"/>
              <a:gd name="connsiteY289" fmla="*/ 251352 h 6673820"/>
              <a:gd name="connsiteX290" fmla="*/ 6907837 w 11748700"/>
              <a:gd name="connsiteY290" fmla="*/ 238351 h 6673820"/>
              <a:gd name="connsiteX291" fmla="*/ 6959840 w 11748700"/>
              <a:gd name="connsiteY291" fmla="*/ 229683 h 6673820"/>
              <a:gd name="connsiteX292" fmla="*/ 6998843 w 11748700"/>
              <a:gd name="connsiteY292" fmla="*/ 212349 h 6673820"/>
              <a:gd name="connsiteX293" fmla="*/ 7115852 w 11748700"/>
              <a:gd name="connsiteY293" fmla="*/ 199348 h 6673820"/>
              <a:gd name="connsiteX294" fmla="*/ 7159188 w 11748700"/>
              <a:gd name="connsiteY294" fmla="*/ 186347 h 6673820"/>
              <a:gd name="connsiteX295" fmla="*/ 7189524 w 11748700"/>
              <a:gd name="connsiteY295" fmla="*/ 182013 h 6673820"/>
              <a:gd name="connsiteX296" fmla="*/ 7380204 w 11748700"/>
              <a:gd name="connsiteY296" fmla="*/ 173346 h 6673820"/>
              <a:gd name="connsiteX297" fmla="*/ 7440875 w 11748700"/>
              <a:gd name="connsiteY297" fmla="*/ 164679 h 6673820"/>
              <a:gd name="connsiteX298" fmla="*/ 7466877 w 11748700"/>
              <a:gd name="connsiteY298" fmla="*/ 156011 h 6673820"/>
              <a:gd name="connsiteX299" fmla="*/ 7514548 w 11748700"/>
              <a:gd name="connsiteY299" fmla="*/ 143010 h 6673820"/>
              <a:gd name="connsiteX300" fmla="*/ 7527548 w 11748700"/>
              <a:gd name="connsiteY300" fmla="*/ 134343 h 6673820"/>
              <a:gd name="connsiteX301" fmla="*/ 7570885 w 11748700"/>
              <a:gd name="connsiteY301" fmla="*/ 121342 h 6673820"/>
              <a:gd name="connsiteX302" fmla="*/ 7609888 w 11748700"/>
              <a:gd name="connsiteY302" fmla="*/ 104008 h 6673820"/>
              <a:gd name="connsiteX303" fmla="*/ 7726896 w 11748700"/>
              <a:gd name="connsiteY303" fmla="*/ 82339 h 6673820"/>
              <a:gd name="connsiteX304" fmla="*/ 7752898 w 11748700"/>
              <a:gd name="connsiteY304" fmla="*/ 78006 h 6673820"/>
              <a:gd name="connsiteX305" fmla="*/ 7787567 w 11748700"/>
              <a:gd name="connsiteY305" fmla="*/ 73672 h 6673820"/>
              <a:gd name="connsiteX306" fmla="*/ 7804902 w 11748700"/>
              <a:gd name="connsiteY306" fmla="*/ 69338 h 6673820"/>
              <a:gd name="connsiteX307" fmla="*/ 7913243 w 11748700"/>
              <a:gd name="connsiteY307" fmla="*/ 65005 h 6673820"/>
              <a:gd name="connsiteX308" fmla="*/ 8021584 w 11748700"/>
              <a:gd name="connsiteY308" fmla="*/ 47670 h 6673820"/>
              <a:gd name="connsiteX309" fmla="*/ 8064921 w 11748700"/>
              <a:gd name="connsiteY309" fmla="*/ 34669 h 6673820"/>
              <a:gd name="connsiteX310" fmla="*/ 8099590 w 11748700"/>
              <a:gd name="connsiteY310" fmla="*/ 21668 h 6673820"/>
              <a:gd name="connsiteX311" fmla="*/ 8121258 w 11748700"/>
              <a:gd name="connsiteY311" fmla="*/ 13001 h 6673820"/>
              <a:gd name="connsiteX312" fmla="*/ 8134259 w 11748700"/>
              <a:gd name="connsiteY312" fmla="*/ 8667 h 6673820"/>
              <a:gd name="connsiteX313" fmla="*/ 8155928 w 11748700"/>
              <a:gd name="connsiteY313" fmla="*/ 0 h 6673820"/>
              <a:gd name="connsiteX314" fmla="*/ 8216599 w 11748700"/>
              <a:gd name="connsiteY314" fmla="*/ 4334 h 6673820"/>
              <a:gd name="connsiteX315" fmla="*/ 8238267 w 11748700"/>
              <a:gd name="connsiteY315" fmla="*/ 13001 h 6673820"/>
              <a:gd name="connsiteX316" fmla="*/ 8272936 w 11748700"/>
              <a:gd name="connsiteY316" fmla="*/ 17335 h 6673820"/>
              <a:gd name="connsiteX317" fmla="*/ 8303272 w 11748700"/>
              <a:gd name="connsiteY317" fmla="*/ 30336 h 6673820"/>
              <a:gd name="connsiteX318" fmla="*/ 8337941 w 11748700"/>
              <a:gd name="connsiteY318" fmla="*/ 34669 h 6673820"/>
              <a:gd name="connsiteX319" fmla="*/ 8476618 w 11748700"/>
              <a:gd name="connsiteY319" fmla="*/ 43337 h 6673820"/>
              <a:gd name="connsiteX320" fmla="*/ 8576292 w 11748700"/>
              <a:gd name="connsiteY320" fmla="*/ 47670 h 6673820"/>
              <a:gd name="connsiteX321" fmla="*/ 8671632 w 11748700"/>
              <a:gd name="connsiteY321" fmla="*/ 69338 h 6673820"/>
              <a:gd name="connsiteX322" fmla="*/ 8762639 w 11748700"/>
              <a:gd name="connsiteY322" fmla="*/ 78006 h 6673820"/>
              <a:gd name="connsiteX323" fmla="*/ 8892648 w 11748700"/>
              <a:gd name="connsiteY323" fmla="*/ 104008 h 6673820"/>
              <a:gd name="connsiteX324" fmla="*/ 8948985 w 11748700"/>
              <a:gd name="connsiteY324" fmla="*/ 117009 h 6673820"/>
              <a:gd name="connsiteX325" fmla="*/ 9187336 w 11748700"/>
              <a:gd name="connsiteY325" fmla="*/ 156011 h 6673820"/>
              <a:gd name="connsiteX326" fmla="*/ 9282676 w 11748700"/>
              <a:gd name="connsiteY326" fmla="*/ 173346 h 6673820"/>
              <a:gd name="connsiteX327" fmla="*/ 9404019 w 11748700"/>
              <a:gd name="connsiteY327" fmla="*/ 186347 h 6673820"/>
              <a:gd name="connsiteX328" fmla="*/ 9464690 w 11748700"/>
              <a:gd name="connsiteY328" fmla="*/ 195014 h 6673820"/>
              <a:gd name="connsiteX329" fmla="*/ 9698707 w 11748700"/>
              <a:gd name="connsiteY329" fmla="*/ 216683 h 6673820"/>
              <a:gd name="connsiteX330" fmla="*/ 9785380 w 11748700"/>
              <a:gd name="connsiteY330" fmla="*/ 229683 h 6673820"/>
              <a:gd name="connsiteX331" fmla="*/ 9885054 w 11748700"/>
              <a:gd name="connsiteY331" fmla="*/ 251352 h 6673820"/>
              <a:gd name="connsiteX332" fmla="*/ 9958726 w 11748700"/>
              <a:gd name="connsiteY332" fmla="*/ 255685 h 6673820"/>
              <a:gd name="connsiteX333" fmla="*/ 10114737 w 11748700"/>
              <a:gd name="connsiteY333" fmla="*/ 260019 h 6673820"/>
              <a:gd name="connsiteX334" fmla="*/ 10205744 w 11748700"/>
              <a:gd name="connsiteY334" fmla="*/ 273020 h 6673820"/>
              <a:gd name="connsiteX335" fmla="*/ 10357421 w 11748700"/>
              <a:gd name="connsiteY335" fmla="*/ 281687 h 6673820"/>
              <a:gd name="connsiteX336" fmla="*/ 10405092 w 11748700"/>
              <a:gd name="connsiteY336" fmla="*/ 286021 h 6673820"/>
              <a:gd name="connsiteX337" fmla="*/ 10452762 w 11748700"/>
              <a:gd name="connsiteY337" fmla="*/ 299022 h 6673820"/>
              <a:gd name="connsiteX338" fmla="*/ 10483097 w 11748700"/>
              <a:gd name="connsiteY338" fmla="*/ 303355 h 6673820"/>
              <a:gd name="connsiteX339" fmla="*/ 10552436 w 11748700"/>
              <a:gd name="connsiteY339" fmla="*/ 312023 h 6673820"/>
              <a:gd name="connsiteX340" fmla="*/ 10634775 w 11748700"/>
              <a:gd name="connsiteY340" fmla="*/ 333691 h 6673820"/>
              <a:gd name="connsiteX341" fmla="*/ 10717114 w 11748700"/>
              <a:gd name="connsiteY341" fmla="*/ 342358 h 6673820"/>
              <a:gd name="connsiteX342" fmla="*/ 10773452 w 11748700"/>
              <a:gd name="connsiteY342" fmla="*/ 364027 h 6673820"/>
              <a:gd name="connsiteX343" fmla="*/ 10842790 w 11748700"/>
              <a:gd name="connsiteY343" fmla="*/ 385695 h 6673820"/>
              <a:gd name="connsiteX344" fmla="*/ 10903461 w 11748700"/>
              <a:gd name="connsiteY344" fmla="*/ 390028 h 6673820"/>
              <a:gd name="connsiteX345" fmla="*/ 10981467 w 11748700"/>
              <a:gd name="connsiteY345" fmla="*/ 424698 h 6673820"/>
              <a:gd name="connsiteX346" fmla="*/ 11050805 w 11748700"/>
              <a:gd name="connsiteY346" fmla="*/ 442032 h 6673820"/>
              <a:gd name="connsiteX347" fmla="*/ 11133145 w 11748700"/>
              <a:gd name="connsiteY347" fmla="*/ 476701 h 6673820"/>
              <a:gd name="connsiteX348" fmla="*/ 11154813 w 11748700"/>
              <a:gd name="connsiteY348" fmla="*/ 485369 h 6673820"/>
              <a:gd name="connsiteX349" fmla="*/ 11232819 w 11748700"/>
              <a:gd name="connsiteY349" fmla="*/ 533039 h 6673820"/>
              <a:gd name="connsiteX350" fmla="*/ 11258820 w 11748700"/>
              <a:gd name="connsiteY350" fmla="*/ 554707 h 6673820"/>
              <a:gd name="connsiteX351" fmla="*/ 11328159 w 11748700"/>
              <a:gd name="connsiteY351" fmla="*/ 645714 h 6673820"/>
              <a:gd name="connsiteX352" fmla="*/ 11371495 w 11748700"/>
              <a:gd name="connsiteY352" fmla="*/ 754055 h 6673820"/>
              <a:gd name="connsiteX353" fmla="*/ 11397497 w 11748700"/>
              <a:gd name="connsiteY353" fmla="*/ 806059 h 6673820"/>
              <a:gd name="connsiteX354" fmla="*/ 11427833 w 11748700"/>
              <a:gd name="connsiteY354" fmla="*/ 931735 h 6673820"/>
              <a:gd name="connsiteX355" fmla="*/ 11458168 w 11748700"/>
              <a:gd name="connsiteY355" fmla="*/ 1014074 h 6673820"/>
              <a:gd name="connsiteX356" fmla="*/ 11462502 w 11748700"/>
              <a:gd name="connsiteY356" fmla="*/ 1087746 h 6673820"/>
              <a:gd name="connsiteX357" fmla="*/ 11475503 w 11748700"/>
              <a:gd name="connsiteY357" fmla="*/ 1126749 h 6673820"/>
              <a:gd name="connsiteX358" fmla="*/ 11488504 w 11748700"/>
              <a:gd name="connsiteY358" fmla="*/ 1330430 h 6673820"/>
              <a:gd name="connsiteX359" fmla="*/ 11523173 w 11748700"/>
              <a:gd name="connsiteY359" fmla="*/ 1677122 h 6673820"/>
              <a:gd name="connsiteX360" fmla="*/ 11518839 w 11748700"/>
              <a:gd name="connsiteY360" fmla="*/ 1954476 h 6673820"/>
              <a:gd name="connsiteX361" fmla="*/ 11510172 w 11748700"/>
              <a:gd name="connsiteY361" fmla="*/ 2084485 h 6673820"/>
              <a:gd name="connsiteX362" fmla="*/ 11518839 w 11748700"/>
              <a:gd name="connsiteY362" fmla="*/ 2283833 h 6673820"/>
              <a:gd name="connsiteX363" fmla="*/ 11583844 w 11748700"/>
              <a:gd name="connsiteY363" fmla="*/ 2379173 h 6673820"/>
              <a:gd name="connsiteX364" fmla="*/ 11605512 w 11748700"/>
              <a:gd name="connsiteY364" fmla="*/ 2439845 h 6673820"/>
              <a:gd name="connsiteX365" fmla="*/ 11609846 w 11748700"/>
              <a:gd name="connsiteY365" fmla="*/ 2487515 h 6673820"/>
              <a:gd name="connsiteX366" fmla="*/ 11622847 w 11748700"/>
              <a:gd name="connsiteY366" fmla="*/ 2556853 h 6673820"/>
              <a:gd name="connsiteX367" fmla="*/ 11618513 w 11748700"/>
              <a:gd name="connsiteY367" fmla="*/ 2786537 h 6673820"/>
              <a:gd name="connsiteX368" fmla="*/ 11614180 w 11748700"/>
              <a:gd name="connsiteY368" fmla="*/ 3089892 h 6673820"/>
              <a:gd name="connsiteX369" fmla="*/ 11596845 w 11748700"/>
              <a:gd name="connsiteY369" fmla="*/ 3211234 h 6673820"/>
              <a:gd name="connsiteX370" fmla="*/ 11583844 w 11748700"/>
              <a:gd name="connsiteY370" fmla="*/ 3328243 h 6673820"/>
              <a:gd name="connsiteX371" fmla="*/ 11575177 w 11748700"/>
              <a:gd name="connsiteY371" fmla="*/ 3423583 h 6673820"/>
              <a:gd name="connsiteX372" fmla="*/ 11562176 w 11748700"/>
              <a:gd name="connsiteY372" fmla="*/ 3666267 h 6673820"/>
              <a:gd name="connsiteX373" fmla="*/ 11575177 w 11748700"/>
              <a:gd name="connsiteY373" fmla="*/ 4025960 h 6673820"/>
              <a:gd name="connsiteX374" fmla="*/ 11592511 w 11748700"/>
              <a:gd name="connsiteY374" fmla="*/ 4108300 h 6673820"/>
              <a:gd name="connsiteX375" fmla="*/ 11631514 w 11748700"/>
              <a:gd name="connsiteY375" fmla="*/ 4333649 h 6673820"/>
              <a:gd name="connsiteX376" fmla="*/ 11653183 w 11748700"/>
              <a:gd name="connsiteY376" fmla="*/ 4411655 h 6673820"/>
              <a:gd name="connsiteX377" fmla="*/ 11666184 w 11748700"/>
              <a:gd name="connsiteY377" fmla="*/ 4498328 h 6673820"/>
              <a:gd name="connsiteX378" fmla="*/ 11674851 w 11748700"/>
              <a:gd name="connsiteY378" fmla="*/ 4541664 h 6673820"/>
              <a:gd name="connsiteX379" fmla="*/ 11687852 w 11748700"/>
              <a:gd name="connsiteY379" fmla="*/ 4658673 h 6673820"/>
              <a:gd name="connsiteX380" fmla="*/ 11692185 w 11748700"/>
              <a:gd name="connsiteY380" fmla="*/ 4715010 h 6673820"/>
              <a:gd name="connsiteX381" fmla="*/ 11700853 w 11748700"/>
              <a:gd name="connsiteY381" fmla="*/ 4771348 h 6673820"/>
              <a:gd name="connsiteX382" fmla="*/ 11709520 w 11748700"/>
              <a:gd name="connsiteY382" fmla="*/ 4923026 h 6673820"/>
              <a:gd name="connsiteX383" fmla="*/ 11718187 w 11748700"/>
              <a:gd name="connsiteY383" fmla="*/ 4983697 h 6673820"/>
              <a:gd name="connsiteX384" fmla="*/ 11726855 w 11748700"/>
              <a:gd name="connsiteY384" fmla="*/ 5079037 h 6673820"/>
              <a:gd name="connsiteX385" fmla="*/ 11731188 w 11748700"/>
              <a:gd name="connsiteY385" fmla="*/ 5105039 h 6673820"/>
              <a:gd name="connsiteX386" fmla="*/ 11744189 w 11748700"/>
              <a:gd name="connsiteY386" fmla="*/ 5230715 h 6673820"/>
              <a:gd name="connsiteX387" fmla="*/ 11726855 w 11748700"/>
              <a:gd name="connsiteY387" fmla="*/ 5690082 h 6673820"/>
              <a:gd name="connsiteX388" fmla="*/ 11687852 w 11748700"/>
              <a:gd name="connsiteY388" fmla="*/ 5785422 h 6673820"/>
              <a:gd name="connsiteX389" fmla="*/ 11670517 w 11748700"/>
              <a:gd name="connsiteY389" fmla="*/ 5815757 h 6673820"/>
              <a:gd name="connsiteX390" fmla="*/ 11601179 w 11748700"/>
              <a:gd name="connsiteY390" fmla="*/ 5859094 h 6673820"/>
              <a:gd name="connsiteX391" fmla="*/ 11458168 w 11748700"/>
              <a:gd name="connsiteY391" fmla="*/ 5919765 h 6673820"/>
              <a:gd name="connsiteX392" fmla="*/ 11401831 w 11748700"/>
              <a:gd name="connsiteY392" fmla="*/ 5963101 h 6673820"/>
              <a:gd name="connsiteX393" fmla="*/ 11297823 w 11748700"/>
              <a:gd name="connsiteY393" fmla="*/ 6032440 h 6673820"/>
              <a:gd name="connsiteX394" fmla="*/ 11258820 w 11748700"/>
              <a:gd name="connsiteY394" fmla="*/ 6075776 h 6673820"/>
              <a:gd name="connsiteX395" fmla="*/ 11198149 w 11748700"/>
              <a:gd name="connsiteY395" fmla="*/ 6123446 h 6673820"/>
              <a:gd name="connsiteX396" fmla="*/ 11098475 w 11748700"/>
              <a:gd name="connsiteY396" fmla="*/ 6210119 h 6673820"/>
              <a:gd name="connsiteX397" fmla="*/ 10942464 w 11748700"/>
              <a:gd name="connsiteY397" fmla="*/ 6327128 h 6673820"/>
              <a:gd name="connsiteX398" fmla="*/ 10634775 w 11748700"/>
              <a:gd name="connsiteY398" fmla="*/ 6461471 h 6673820"/>
              <a:gd name="connsiteX399" fmla="*/ 10461429 w 11748700"/>
              <a:gd name="connsiteY399" fmla="*/ 6478806 h 6673820"/>
              <a:gd name="connsiteX400" fmla="*/ 10041065 w 11748700"/>
              <a:gd name="connsiteY400" fmla="*/ 6487473 h 6673820"/>
              <a:gd name="connsiteX401" fmla="*/ 9967393 w 11748700"/>
              <a:gd name="connsiteY401" fmla="*/ 6491807 h 6673820"/>
              <a:gd name="connsiteX402" fmla="*/ 9885054 w 11748700"/>
              <a:gd name="connsiteY402" fmla="*/ 6509141 h 6673820"/>
              <a:gd name="connsiteX403" fmla="*/ 9798381 w 11748700"/>
              <a:gd name="connsiteY403" fmla="*/ 6522142 h 6673820"/>
              <a:gd name="connsiteX404" fmla="*/ 9681372 w 11748700"/>
              <a:gd name="connsiteY404" fmla="*/ 6548144 h 6673820"/>
              <a:gd name="connsiteX405" fmla="*/ 9486358 w 11748700"/>
              <a:gd name="connsiteY405" fmla="*/ 6574146 h 6673820"/>
              <a:gd name="connsiteX406" fmla="*/ 9278343 w 11748700"/>
              <a:gd name="connsiteY406" fmla="*/ 6613149 h 6673820"/>
              <a:gd name="connsiteX407" fmla="*/ 9209004 w 11748700"/>
              <a:gd name="connsiteY407" fmla="*/ 6630483 h 6673820"/>
              <a:gd name="connsiteX408" fmla="*/ 8775639 w 11748700"/>
              <a:gd name="connsiteY408" fmla="*/ 6647818 h 6673820"/>
              <a:gd name="connsiteX409" fmla="*/ 8463617 w 11748700"/>
              <a:gd name="connsiteY409" fmla="*/ 6656485 h 6673820"/>
              <a:gd name="connsiteX410" fmla="*/ 8368276 w 11748700"/>
              <a:gd name="connsiteY410" fmla="*/ 6660819 h 6673820"/>
              <a:gd name="connsiteX411" fmla="*/ 8216599 w 11748700"/>
              <a:gd name="connsiteY411" fmla="*/ 6665153 h 6673820"/>
              <a:gd name="connsiteX412" fmla="*/ 7848239 w 11748700"/>
              <a:gd name="connsiteY412" fmla="*/ 6656485 h 6673820"/>
              <a:gd name="connsiteX413" fmla="*/ 7800568 w 11748700"/>
              <a:gd name="connsiteY413" fmla="*/ 6652152 h 6673820"/>
              <a:gd name="connsiteX414" fmla="*/ 7748565 w 11748700"/>
              <a:gd name="connsiteY414" fmla="*/ 6643484 h 6673820"/>
              <a:gd name="connsiteX415" fmla="*/ 7614221 w 11748700"/>
              <a:gd name="connsiteY415" fmla="*/ 6634817 h 6673820"/>
              <a:gd name="connsiteX416" fmla="*/ 7432208 w 11748700"/>
              <a:gd name="connsiteY416" fmla="*/ 6600148 h 6673820"/>
              <a:gd name="connsiteX417" fmla="*/ 7319533 w 11748700"/>
              <a:gd name="connsiteY417" fmla="*/ 6574146 h 6673820"/>
              <a:gd name="connsiteX418" fmla="*/ 7276197 w 11748700"/>
              <a:gd name="connsiteY418" fmla="*/ 6569812 h 6673820"/>
              <a:gd name="connsiteX419" fmla="*/ 7011844 w 11748700"/>
              <a:gd name="connsiteY419" fmla="*/ 6548144 h 6673820"/>
              <a:gd name="connsiteX420" fmla="*/ 6925171 w 11748700"/>
              <a:gd name="connsiteY420" fmla="*/ 6565479 h 6673820"/>
              <a:gd name="connsiteX421" fmla="*/ 6912170 w 11748700"/>
              <a:gd name="connsiteY421" fmla="*/ 6569812 h 6673820"/>
              <a:gd name="connsiteX422" fmla="*/ 6890502 w 11748700"/>
              <a:gd name="connsiteY422" fmla="*/ 6582813 h 6673820"/>
              <a:gd name="connsiteX423" fmla="*/ 6795162 w 11748700"/>
              <a:gd name="connsiteY423" fmla="*/ 6634817 h 6673820"/>
              <a:gd name="connsiteX424" fmla="*/ 6691154 w 11748700"/>
              <a:gd name="connsiteY424" fmla="*/ 6643484 h 6673820"/>
              <a:gd name="connsiteX425" fmla="*/ 6617482 w 11748700"/>
              <a:gd name="connsiteY425" fmla="*/ 6656485 h 6673820"/>
              <a:gd name="connsiteX426" fmla="*/ 6582813 w 11748700"/>
              <a:gd name="connsiteY426" fmla="*/ 6665153 h 6673820"/>
              <a:gd name="connsiteX427" fmla="*/ 6548144 w 11748700"/>
              <a:gd name="connsiteY427" fmla="*/ 6669486 h 6673820"/>
              <a:gd name="connsiteX428" fmla="*/ 6517808 w 11748700"/>
              <a:gd name="connsiteY428" fmla="*/ 6673820 h 6673820"/>
              <a:gd name="connsiteX429" fmla="*/ 6015105 w 11748700"/>
              <a:gd name="connsiteY429" fmla="*/ 6669486 h 6673820"/>
              <a:gd name="connsiteX430" fmla="*/ 5915431 w 11748700"/>
              <a:gd name="connsiteY430" fmla="*/ 6647818 h 6673820"/>
              <a:gd name="connsiteX431" fmla="*/ 5538403 w 11748700"/>
              <a:gd name="connsiteY431" fmla="*/ 6652152 h 6673820"/>
              <a:gd name="connsiteX432" fmla="*/ 5196045 w 11748700"/>
              <a:gd name="connsiteY432" fmla="*/ 6634817 h 6673820"/>
              <a:gd name="connsiteX433" fmla="*/ 4489660 w 11748700"/>
              <a:gd name="connsiteY433" fmla="*/ 6608815 h 6673820"/>
              <a:gd name="connsiteX434" fmla="*/ 4311981 w 11748700"/>
              <a:gd name="connsiteY434" fmla="*/ 6582813 h 6673820"/>
              <a:gd name="connsiteX435" fmla="*/ 4090965 w 11748700"/>
              <a:gd name="connsiteY435" fmla="*/ 6552478 h 6673820"/>
              <a:gd name="connsiteX436" fmla="*/ 3999958 w 11748700"/>
              <a:gd name="connsiteY436" fmla="*/ 6513475 h 6673820"/>
              <a:gd name="connsiteX437" fmla="*/ 3666267 w 11748700"/>
              <a:gd name="connsiteY437" fmla="*/ 6448470 h 6673820"/>
              <a:gd name="connsiteX438" fmla="*/ 3588261 w 11748700"/>
              <a:gd name="connsiteY438" fmla="*/ 6439803 h 6673820"/>
              <a:gd name="connsiteX439" fmla="*/ 3336910 w 11748700"/>
              <a:gd name="connsiteY439" fmla="*/ 6405134 h 6673820"/>
              <a:gd name="connsiteX440" fmla="*/ 3003219 w 11748700"/>
              <a:gd name="connsiteY440" fmla="*/ 6340129 h 6673820"/>
              <a:gd name="connsiteX441" fmla="*/ 2825539 w 11748700"/>
              <a:gd name="connsiteY441" fmla="*/ 6309793 h 6673820"/>
              <a:gd name="connsiteX442" fmla="*/ 2678195 w 11748700"/>
              <a:gd name="connsiteY442" fmla="*/ 6288125 h 6673820"/>
              <a:gd name="connsiteX443" fmla="*/ 2500515 w 11748700"/>
              <a:gd name="connsiteY443" fmla="*/ 6305460 h 6673820"/>
              <a:gd name="connsiteX444" fmla="*/ 2439844 w 11748700"/>
              <a:gd name="connsiteY444" fmla="*/ 6314127 h 6673820"/>
              <a:gd name="connsiteX445" fmla="*/ 2244830 w 11748700"/>
              <a:gd name="connsiteY445" fmla="*/ 6361797 h 6673820"/>
              <a:gd name="connsiteX446" fmla="*/ 2088819 w 11748700"/>
              <a:gd name="connsiteY446" fmla="*/ 6383465 h 6673820"/>
              <a:gd name="connsiteX447" fmla="*/ 2015147 w 11748700"/>
              <a:gd name="connsiteY447" fmla="*/ 6400800 h 6673820"/>
              <a:gd name="connsiteX448" fmla="*/ 1950142 w 11748700"/>
              <a:gd name="connsiteY448" fmla="*/ 6409467 h 6673820"/>
              <a:gd name="connsiteX449" fmla="*/ 1815799 w 11748700"/>
              <a:gd name="connsiteY449" fmla="*/ 6444137 h 6673820"/>
              <a:gd name="connsiteX450" fmla="*/ 1681456 w 11748700"/>
              <a:gd name="connsiteY450" fmla="*/ 6452804 h 6673820"/>
              <a:gd name="connsiteX451" fmla="*/ 1473440 w 11748700"/>
              <a:gd name="connsiteY451" fmla="*/ 6431136 h 6673820"/>
              <a:gd name="connsiteX452" fmla="*/ 1369433 w 11748700"/>
              <a:gd name="connsiteY452" fmla="*/ 6418135 h 6673820"/>
              <a:gd name="connsiteX453" fmla="*/ 1287093 w 11748700"/>
              <a:gd name="connsiteY453" fmla="*/ 6405134 h 6673820"/>
              <a:gd name="connsiteX454" fmla="*/ 1239423 w 11748700"/>
              <a:gd name="connsiteY454" fmla="*/ 6396466 h 6673820"/>
              <a:gd name="connsiteX455" fmla="*/ 1165751 w 11748700"/>
              <a:gd name="connsiteY455" fmla="*/ 6370464 h 6673820"/>
              <a:gd name="connsiteX456" fmla="*/ 1053076 w 11748700"/>
              <a:gd name="connsiteY456" fmla="*/ 6335795 h 6673820"/>
              <a:gd name="connsiteX457" fmla="*/ 892731 w 11748700"/>
              <a:gd name="connsiteY457" fmla="*/ 6244789 h 6673820"/>
              <a:gd name="connsiteX458" fmla="*/ 858062 w 11748700"/>
              <a:gd name="connsiteY458" fmla="*/ 6218787 h 6673820"/>
              <a:gd name="connsiteX459" fmla="*/ 775723 w 11748700"/>
              <a:gd name="connsiteY459" fmla="*/ 6149448 h 6673820"/>
              <a:gd name="connsiteX460" fmla="*/ 719385 w 11748700"/>
              <a:gd name="connsiteY460" fmla="*/ 6023773 h 6673820"/>
              <a:gd name="connsiteX461" fmla="*/ 654381 w 11748700"/>
              <a:gd name="connsiteY461" fmla="*/ 5950101 h 6673820"/>
              <a:gd name="connsiteX462" fmla="*/ 628379 w 11748700"/>
              <a:gd name="connsiteY462" fmla="*/ 5893763 h 6673820"/>
              <a:gd name="connsiteX463" fmla="*/ 576375 w 11748700"/>
              <a:gd name="connsiteY463" fmla="*/ 5802756 h 6673820"/>
              <a:gd name="connsiteX464" fmla="*/ 489702 w 11748700"/>
              <a:gd name="connsiteY464" fmla="*/ 5620743 h 6673820"/>
              <a:gd name="connsiteX465" fmla="*/ 476701 w 11748700"/>
              <a:gd name="connsiteY465" fmla="*/ 5551405 h 6673820"/>
              <a:gd name="connsiteX466" fmla="*/ 372693 w 11748700"/>
              <a:gd name="connsiteY466" fmla="*/ 5317388 h 6673820"/>
              <a:gd name="connsiteX467" fmla="*/ 359693 w 11748700"/>
              <a:gd name="connsiteY467" fmla="*/ 5269718 h 6673820"/>
              <a:gd name="connsiteX468" fmla="*/ 329357 w 11748700"/>
              <a:gd name="connsiteY468" fmla="*/ 5183045 h 6673820"/>
              <a:gd name="connsiteX469" fmla="*/ 281687 w 11748700"/>
              <a:gd name="connsiteY469" fmla="*/ 5083371 h 6673820"/>
              <a:gd name="connsiteX470" fmla="*/ 251351 w 11748700"/>
              <a:gd name="connsiteY470" fmla="*/ 5009699 h 6673820"/>
              <a:gd name="connsiteX471" fmla="*/ 238350 w 11748700"/>
              <a:gd name="connsiteY471" fmla="*/ 4970696 h 6673820"/>
              <a:gd name="connsiteX472" fmla="*/ 212348 w 11748700"/>
              <a:gd name="connsiteY472" fmla="*/ 4936027 h 6673820"/>
              <a:gd name="connsiteX473" fmla="*/ 177679 w 11748700"/>
              <a:gd name="connsiteY473" fmla="*/ 4849354 h 6673820"/>
              <a:gd name="connsiteX474" fmla="*/ 125675 w 11748700"/>
              <a:gd name="connsiteY474" fmla="*/ 4745346 h 6673820"/>
              <a:gd name="connsiteX475" fmla="*/ 99674 w 11748700"/>
              <a:gd name="connsiteY475" fmla="*/ 4654339 h 6673820"/>
              <a:gd name="connsiteX476" fmla="*/ 73672 w 11748700"/>
              <a:gd name="connsiteY476" fmla="*/ 4602336 h 6673820"/>
              <a:gd name="connsiteX477" fmla="*/ 69338 w 11748700"/>
              <a:gd name="connsiteY477" fmla="*/ 4580667 h 6673820"/>
              <a:gd name="connsiteX478" fmla="*/ 47670 w 11748700"/>
              <a:gd name="connsiteY478" fmla="*/ 4537331 h 6673820"/>
              <a:gd name="connsiteX479" fmla="*/ 39002 w 11748700"/>
              <a:gd name="connsiteY479" fmla="*/ 4515663 h 6673820"/>
              <a:gd name="connsiteX480" fmla="*/ 34669 w 11748700"/>
              <a:gd name="connsiteY480" fmla="*/ 4493994 h 6673820"/>
              <a:gd name="connsiteX481" fmla="*/ 30335 w 11748700"/>
              <a:gd name="connsiteY481" fmla="*/ 4450658 h 6673820"/>
              <a:gd name="connsiteX482" fmla="*/ 21668 w 11748700"/>
              <a:gd name="connsiteY482" fmla="*/ 4428990 h 6673820"/>
              <a:gd name="connsiteX483" fmla="*/ 13001 w 11748700"/>
              <a:gd name="connsiteY483" fmla="*/ 4359651 h 6673820"/>
              <a:gd name="connsiteX484" fmla="*/ 0 w 11748700"/>
              <a:gd name="connsiteY484" fmla="*/ 4238309 h 6673820"/>
              <a:gd name="connsiteX485" fmla="*/ 4333 w 11748700"/>
              <a:gd name="connsiteY485" fmla="*/ 4025960 h 6673820"/>
              <a:gd name="connsiteX486" fmla="*/ 13001 w 11748700"/>
              <a:gd name="connsiteY486" fmla="*/ 3999958 h 6673820"/>
              <a:gd name="connsiteX487" fmla="*/ 17334 w 11748700"/>
              <a:gd name="connsiteY487" fmla="*/ 3973956 h 6673820"/>
              <a:gd name="connsiteX488" fmla="*/ 26002 w 11748700"/>
              <a:gd name="connsiteY488" fmla="*/ 3930620 h 6673820"/>
              <a:gd name="connsiteX489" fmla="*/ 34669 w 11748700"/>
              <a:gd name="connsiteY489" fmla="*/ 3878616 h 6673820"/>
              <a:gd name="connsiteX490" fmla="*/ 43336 w 11748700"/>
              <a:gd name="connsiteY490" fmla="*/ 3861282 h 6673820"/>
              <a:gd name="connsiteX491" fmla="*/ 47670 w 11748700"/>
              <a:gd name="connsiteY491" fmla="*/ 3843947 h 6673820"/>
              <a:gd name="connsiteX492" fmla="*/ 56337 w 11748700"/>
              <a:gd name="connsiteY492" fmla="*/ 3826612 h 6673820"/>
              <a:gd name="connsiteX493" fmla="*/ 69338 w 11748700"/>
              <a:gd name="connsiteY493" fmla="*/ 3787610 h 6673820"/>
              <a:gd name="connsiteX494" fmla="*/ 78005 w 11748700"/>
              <a:gd name="connsiteY494" fmla="*/ 3770275 h 6673820"/>
              <a:gd name="connsiteX495" fmla="*/ 95340 w 11748700"/>
              <a:gd name="connsiteY495" fmla="*/ 3718271 h 6673820"/>
              <a:gd name="connsiteX496" fmla="*/ 104007 w 11748700"/>
              <a:gd name="connsiteY496" fmla="*/ 3696603 h 6673820"/>
              <a:gd name="connsiteX497" fmla="*/ 151677 w 11748700"/>
              <a:gd name="connsiteY497" fmla="*/ 3657600 h 6673820"/>
              <a:gd name="connsiteX498" fmla="*/ 294688 w 11748700"/>
              <a:gd name="connsiteY498" fmla="*/ 3661934 h 6673820"/>
              <a:gd name="connsiteX499" fmla="*/ 359693 w 11748700"/>
              <a:gd name="connsiteY499" fmla="*/ 3692269 h 6673820"/>
              <a:gd name="connsiteX500" fmla="*/ 377027 w 11748700"/>
              <a:gd name="connsiteY500" fmla="*/ 3709604 h 6673820"/>
              <a:gd name="connsiteX501" fmla="*/ 437698 w 11748700"/>
              <a:gd name="connsiteY501" fmla="*/ 3726938 h 6673820"/>
              <a:gd name="connsiteX502" fmla="*/ 511177 w 11748700"/>
              <a:gd name="connsiteY50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691154 w 11748700"/>
              <a:gd name="connsiteY123" fmla="*/ 4736679 h 6673820"/>
              <a:gd name="connsiteX124" fmla="*/ 6760493 w 11748700"/>
              <a:gd name="connsiteY124" fmla="*/ 4728011 h 6673820"/>
              <a:gd name="connsiteX125" fmla="*/ 6571188 w 11748700"/>
              <a:gd name="connsiteY125" fmla="*/ 4257106 h 6673820"/>
              <a:gd name="connsiteX126" fmla="*/ 7024845 w 11748700"/>
              <a:gd name="connsiteY126" fmla="*/ 4697676 h 6673820"/>
              <a:gd name="connsiteX127" fmla="*/ 7042180 w 11748700"/>
              <a:gd name="connsiteY127" fmla="*/ 4693342 h 6673820"/>
              <a:gd name="connsiteX128" fmla="*/ 7076849 w 11748700"/>
              <a:gd name="connsiteY128" fmla="*/ 4680341 h 6673820"/>
              <a:gd name="connsiteX129" fmla="*/ 7098517 w 11748700"/>
              <a:gd name="connsiteY129" fmla="*/ 4671674 h 6673820"/>
              <a:gd name="connsiteX130" fmla="*/ 7163522 w 11748700"/>
              <a:gd name="connsiteY130" fmla="*/ 4658673 h 6673820"/>
              <a:gd name="connsiteX131" fmla="*/ 7193857 w 11748700"/>
              <a:gd name="connsiteY131" fmla="*/ 4641338 h 6673820"/>
              <a:gd name="connsiteX132" fmla="*/ 7224193 w 11748700"/>
              <a:gd name="connsiteY132" fmla="*/ 4637005 h 6673820"/>
              <a:gd name="connsiteX133" fmla="*/ 7245861 w 11748700"/>
              <a:gd name="connsiteY133" fmla="*/ 4632671 h 6673820"/>
              <a:gd name="connsiteX134" fmla="*/ 7271863 w 11748700"/>
              <a:gd name="connsiteY134" fmla="*/ 4628337 h 6673820"/>
              <a:gd name="connsiteX135" fmla="*/ 7284864 w 11748700"/>
              <a:gd name="connsiteY135" fmla="*/ 4624004 h 6673820"/>
              <a:gd name="connsiteX136" fmla="*/ 7310866 w 11748700"/>
              <a:gd name="connsiteY136" fmla="*/ 4619670 h 6673820"/>
              <a:gd name="connsiteX137" fmla="*/ 7328201 w 11748700"/>
              <a:gd name="connsiteY137" fmla="*/ 4615337 h 6673820"/>
              <a:gd name="connsiteX138" fmla="*/ 7436542 w 11748700"/>
              <a:gd name="connsiteY138" fmla="*/ 4619670 h 6673820"/>
              <a:gd name="connsiteX139" fmla="*/ 7492879 w 11748700"/>
              <a:gd name="connsiteY139" fmla="*/ 4632671 h 6673820"/>
              <a:gd name="connsiteX140" fmla="*/ 7505880 w 11748700"/>
              <a:gd name="connsiteY140" fmla="*/ 4637005 h 6673820"/>
              <a:gd name="connsiteX141" fmla="*/ 7531882 w 11748700"/>
              <a:gd name="connsiteY141" fmla="*/ 4641338 h 6673820"/>
              <a:gd name="connsiteX142" fmla="*/ 7562218 w 11748700"/>
              <a:gd name="connsiteY142" fmla="*/ 4650006 h 6673820"/>
              <a:gd name="connsiteX143" fmla="*/ 7570885 w 11748700"/>
              <a:gd name="connsiteY143" fmla="*/ 4663007 h 6673820"/>
              <a:gd name="connsiteX144" fmla="*/ 7588220 w 11748700"/>
              <a:gd name="connsiteY144" fmla="*/ 4697676 h 6673820"/>
              <a:gd name="connsiteX145" fmla="*/ 7601220 w 11748700"/>
              <a:gd name="connsiteY145" fmla="*/ 4715010 h 6673820"/>
              <a:gd name="connsiteX146" fmla="*/ 7614221 w 11748700"/>
              <a:gd name="connsiteY146" fmla="*/ 4728011 h 6673820"/>
              <a:gd name="connsiteX147" fmla="*/ 7622889 w 11748700"/>
              <a:gd name="connsiteY147" fmla="*/ 4745346 h 6673820"/>
              <a:gd name="connsiteX148" fmla="*/ 7640223 w 11748700"/>
              <a:gd name="connsiteY148" fmla="*/ 4767014 h 6673820"/>
              <a:gd name="connsiteX149" fmla="*/ 7661892 w 11748700"/>
              <a:gd name="connsiteY149" fmla="*/ 4801683 h 6673820"/>
              <a:gd name="connsiteX150" fmla="*/ 7666225 w 11748700"/>
              <a:gd name="connsiteY150" fmla="*/ 4814684 h 6673820"/>
              <a:gd name="connsiteX151" fmla="*/ 7674893 w 11748700"/>
              <a:gd name="connsiteY151" fmla="*/ 4827685 h 6673820"/>
              <a:gd name="connsiteX152" fmla="*/ 7731230 w 11748700"/>
              <a:gd name="connsiteY152" fmla="*/ 4888356 h 6673820"/>
              <a:gd name="connsiteX153" fmla="*/ 7744231 w 11748700"/>
              <a:gd name="connsiteY153" fmla="*/ 4901357 h 6673820"/>
              <a:gd name="connsiteX154" fmla="*/ 7765899 w 11748700"/>
              <a:gd name="connsiteY154" fmla="*/ 4931693 h 6673820"/>
              <a:gd name="connsiteX155" fmla="*/ 7809236 w 11748700"/>
              <a:gd name="connsiteY155" fmla="*/ 4966362 h 6673820"/>
              <a:gd name="connsiteX156" fmla="*/ 7908910 w 11748700"/>
              <a:gd name="connsiteY156" fmla="*/ 4962028 h 6673820"/>
              <a:gd name="connsiteX157" fmla="*/ 7973914 w 11748700"/>
              <a:gd name="connsiteY157" fmla="*/ 4953361 h 6673820"/>
              <a:gd name="connsiteX158" fmla="*/ 7995583 w 11748700"/>
              <a:gd name="connsiteY158" fmla="*/ 4949028 h 6673820"/>
              <a:gd name="connsiteX159" fmla="*/ 8069255 w 11748700"/>
              <a:gd name="connsiteY159" fmla="*/ 4944694 h 6673820"/>
              <a:gd name="connsiteX160" fmla="*/ 8147260 w 11748700"/>
              <a:gd name="connsiteY160" fmla="*/ 4931693 h 6673820"/>
              <a:gd name="connsiteX161" fmla="*/ 8199264 w 11748700"/>
              <a:gd name="connsiteY161" fmla="*/ 4918692 h 6673820"/>
              <a:gd name="connsiteX162" fmla="*/ 8238267 w 11748700"/>
              <a:gd name="connsiteY162" fmla="*/ 4910025 h 6673820"/>
              <a:gd name="connsiteX163" fmla="*/ 8298938 w 11748700"/>
              <a:gd name="connsiteY163" fmla="*/ 4875355 h 6673820"/>
              <a:gd name="connsiteX164" fmla="*/ 8320606 w 11748700"/>
              <a:gd name="connsiteY164" fmla="*/ 4866688 h 6673820"/>
              <a:gd name="connsiteX165" fmla="*/ 8342275 w 11748700"/>
              <a:gd name="connsiteY165" fmla="*/ 4853687 h 6673820"/>
              <a:gd name="connsiteX166" fmla="*/ 8411613 w 11748700"/>
              <a:gd name="connsiteY166" fmla="*/ 4823352 h 6673820"/>
              <a:gd name="connsiteX167" fmla="*/ 8433281 w 11748700"/>
              <a:gd name="connsiteY167" fmla="*/ 4810351 h 6673820"/>
              <a:gd name="connsiteX168" fmla="*/ 8463617 w 11748700"/>
              <a:gd name="connsiteY168" fmla="*/ 4788683 h 6673820"/>
              <a:gd name="connsiteX169" fmla="*/ 8532955 w 11748700"/>
              <a:gd name="connsiteY169" fmla="*/ 4758347 h 6673820"/>
              <a:gd name="connsiteX170" fmla="*/ 8576292 w 11748700"/>
              <a:gd name="connsiteY170" fmla="*/ 4736679 h 6673820"/>
              <a:gd name="connsiteX171" fmla="*/ 8597960 w 11748700"/>
              <a:gd name="connsiteY171" fmla="*/ 4723678 h 6673820"/>
              <a:gd name="connsiteX172" fmla="*/ 8632629 w 11748700"/>
              <a:gd name="connsiteY172" fmla="*/ 4706343 h 6673820"/>
              <a:gd name="connsiteX173" fmla="*/ 8671632 w 11748700"/>
              <a:gd name="connsiteY173" fmla="*/ 4680341 h 6673820"/>
              <a:gd name="connsiteX174" fmla="*/ 8727969 w 11748700"/>
              <a:gd name="connsiteY174" fmla="*/ 4641338 h 6673820"/>
              <a:gd name="connsiteX175" fmla="*/ 8758305 w 11748700"/>
              <a:gd name="connsiteY175" fmla="*/ 4615337 h 6673820"/>
              <a:gd name="connsiteX176" fmla="*/ 8827643 w 11748700"/>
              <a:gd name="connsiteY176" fmla="*/ 4567666 h 6673820"/>
              <a:gd name="connsiteX177" fmla="*/ 8914316 w 11748700"/>
              <a:gd name="connsiteY177" fmla="*/ 4515663 h 6673820"/>
              <a:gd name="connsiteX178" fmla="*/ 8940318 w 11748700"/>
              <a:gd name="connsiteY178" fmla="*/ 4493994 h 6673820"/>
              <a:gd name="connsiteX179" fmla="*/ 8961986 w 11748700"/>
              <a:gd name="connsiteY179" fmla="*/ 4472326 h 6673820"/>
              <a:gd name="connsiteX180" fmla="*/ 9000989 w 11748700"/>
              <a:gd name="connsiteY180" fmla="*/ 4437657 h 6673820"/>
              <a:gd name="connsiteX181" fmla="*/ 9022657 w 11748700"/>
              <a:gd name="connsiteY181" fmla="*/ 4415989 h 6673820"/>
              <a:gd name="connsiteX182" fmla="*/ 9052993 w 11748700"/>
              <a:gd name="connsiteY182" fmla="*/ 4389987 h 6673820"/>
              <a:gd name="connsiteX183" fmla="*/ 9109330 w 11748700"/>
              <a:gd name="connsiteY183" fmla="*/ 4329316 h 6673820"/>
              <a:gd name="connsiteX184" fmla="*/ 9165668 w 11748700"/>
              <a:gd name="connsiteY184" fmla="*/ 4290313 h 6673820"/>
              <a:gd name="connsiteX185" fmla="*/ 9191670 w 11748700"/>
              <a:gd name="connsiteY185" fmla="*/ 4268645 h 6673820"/>
              <a:gd name="connsiteX186" fmla="*/ 9248007 w 11748700"/>
              <a:gd name="connsiteY186" fmla="*/ 4238309 h 6673820"/>
              <a:gd name="connsiteX187" fmla="*/ 9339014 w 11748700"/>
              <a:gd name="connsiteY187" fmla="*/ 4155970 h 6673820"/>
              <a:gd name="connsiteX188" fmla="*/ 9430020 w 11748700"/>
              <a:gd name="connsiteY188" fmla="*/ 4025960 h 6673820"/>
              <a:gd name="connsiteX189" fmla="*/ 9495025 w 11748700"/>
              <a:gd name="connsiteY189" fmla="*/ 3900284 h 6673820"/>
              <a:gd name="connsiteX190" fmla="*/ 9568697 w 11748700"/>
              <a:gd name="connsiteY190" fmla="*/ 3796277 h 6673820"/>
              <a:gd name="connsiteX191" fmla="*/ 9612034 w 11748700"/>
              <a:gd name="connsiteY191" fmla="*/ 3713937 h 6673820"/>
              <a:gd name="connsiteX192" fmla="*/ 9655370 w 11748700"/>
              <a:gd name="connsiteY192" fmla="*/ 3644599 h 6673820"/>
              <a:gd name="connsiteX193" fmla="*/ 9651037 w 11748700"/>
              <a:gd name="connsiteY193" fmla="*/ 3475587 h 6673820"/>
              <a:gd name="connsiteX194" fmla="*/ 9612034 w 11748700"/>
              <a:gd name="connsiteY194" fmla="*/ 3410582 h 6673820"/>
              <a:gd name="connsiteX195" fmla="*/ 9473357 w 11748700"/>
              <a:gd name="connsiteY195" fmla="*/ 3237236 h 6673820"/>
              <a:gd name="connsiteX196" fmla="*/ 9399685 w 11748700"/>
              <a:gd name="connsiteY196" fmla="*/ 3176565 h 6673820"/>
              <a:gd name="connsiteX197" fmla="*/ 9347681 w 11748700"/>
              <a:gd name="connsiteY197" fmla="*/ 3128895 h 6673820"/>
              <a:gd name="connsiteX198" fmla="*/ 9217672 w 11748700"/>
              <a:gd name="connsiteY198" fmla="*/ 3042222 h 6673820"/>
              <a:gd name="connsiteX199" fmla="*/ 9083329 w 11748700"/>
              <a:gd name="connsiteY199" fmla="*/ 2968550 h 6673820"/>
              <a:gd name="connsiteX200" fmla="*/ 8983655 w 11748700"/>
              <a:gd name="connsiteY200" fmla="*/ 2933881 h 6673820"/>
              <a:gd name="connsiteX201" fmla="*/ 8831977 w 11748700"/>
              <a:gd name="connsiteY201" fmla="*/ 2873210 h 6673820"/>
              <a:gd name="connsiteX202" fmla="*/ 8680299 w 11748700"/>
              <a:gd name="connsiteY202" fmla="*/ 2803871 h 6673820"/>
              <a:gd name="connsiteX203" fmla="*/ 8567624 w 11748700"/>
              <a:gd name="connsiteY203" fmla="*/ 2773536 h 6673820"/>
              <a:gd name="connsiteX204" fmla="*/ 8446282 w 11748700"/>
              <a:gd name="connsiteY204" fmla="*/ 2730199 h 6673820"/>
              <a:gd name="connsiteX205" fmla="*/ 8242601 w 11748700"/>
              <a:gd name="connsiteY205" fmla="*/ 2673862 h 6673820"/>
              <a:gd name="connsiteX206" fmla="*/ 7917577 w 11748700"/>
              <a:gd name="connsiteY206" fmla="*/ 2561187 h 6673820"/>
              <a:gd name="connsiteX207" fmla="*/ 7683560 w 11748700"/>
              <a:gd name="connsiteY207" fmla="*/ 2496182 h 6673820"/>
              <a:gd name="connsiteX208" fmla="*/ 7302199 w 11748700"/>
              <a:gd name="connsiteY208" fmla="*/ 2379173 h 6673820"/>
              <a:gd name="connsiteX209" fmla="*/ 6920838 w 11748700"/>
              <a:gd name="connsiteY209" fmla="*/ 2322836 h 6673820"/>
              <a:gd name="connsiteX210" fmla="*/ 6799495 w 11748700"/>
              <a:gd name="connsiteY210" fmla="*/ 2288167 h 6673820"/>
              <a:gd name="connsiteX211" fmla="*/ 6730157 w 11748700"/>
              <a:gd name="connsiteY211" fmla="*/ 2279500 h 6673820"/>
              <a:gd name="connsiteX212" fmla="*/ 6630483 w 11748700"/>
              <a:gd name="connsiteY212" fmla="*/ 2262165 h 6673820"/>
              <a:gd name="connsiteX213" fmla="*/ 6582813 w 11748700"/>
              <a:gd name="connsiteY213" fmla="*/ 2249164 h 6673820"/>
              <a:gd name="connsiteX214" fmla="*/ 6478805 w 11748700"/>
              <a:gd name="connsiteY214" fmla="*/ 2240497 h 6673820"/>
              <a:gd name="connsiteX215" fmla="*/ 5997770 w 11748700"/>
              <a:gd name="connsiteY215" fmla="*/ 2227496 h 6673820"/>
              <a:gd name="connsiteX216" fmla="*/ 5183044 w 11748700"/>
              <a:gd name="connsiteY216" fmla="*/ 2223162 h 6673820"/>
              <a:gd name="connsiteX217" fmla="*/ 4593668 w 11748700"/>
              <a:gd name="connsiteY217" fmla="*/ 2201494 h 6673820"/>
              <a:gd name="connsiteX218" fmla="*/ 4467992 w 11748700"/>
              <a:gd name="connsiteY218" fmla="*/ 2188493 h 6673820"/>
              <a:gd name="connsiteX219" fmla="*/ 4277311 w 11748700"/>
              <a:gd name="connsiteY219" fmla="*/ 2171158 h 6673820"/>
              <a:gd name="connsiteX220" fmla="*/ 4207973 w 11748700"/>
              <a:gd name="connsiteY220" fmla="*/ 2162491 h 6673820"/>
              <a:gd name="connsiteX221" fmla="*/ 4168970 w 11748700"/>
              <a:gd name="connsiteY221" fmla="*/ 2153824 h 6673820"/>
              <a:gd name="connsiteX222" fmla="*/ 3722604 w 11748700"/>
              <a:gd name="connsiteY222" fmla="*/ 2145156 h 6673820"/>
              <a:gd name="connsiteX223" fmla="*/ 3627264 w 11748700"/>
              <a:gd name="connsiteY223" fmla="*/ 2136489 h 6673820"/>
              <a:gd name="connsiteX224" fmla="*/ 3592595 w 11748700"/>
              <a:gd name="connsiteY224" fmla="*/ 2123488 h 6673820"/>
              <a:gd name="connsiteX225" fmla="*/ 3471253 w 11748700"/>
              <a:gd name="connsiteY225" fmla="*/ 2101820 h 6673820"/>
              <a:gd name="connsiteX226" fmla="*/ 3349911 w 11748700"/>
              <a:gd name="connsiteY226" fmla="*/ 2054150 h 6673820"/>
              <a:gd name="connsiteX227" fmla="*/ 3228568 w 11748700"/>
              <a:gd name="connsiteY227" fmla="*/ 2006480 h 6673820"/>
              <a:gd name="connsiteX228" fmla="*/ 3206900 w 11748700"/>
              <a:gd name="connsiteY228" fmla="*/ 1989145 h 6673820"/>
              <a:gd name="connsiteX229" fmla="*/ 3163564 w 11748700"/>
              <a:gd name="connsiteY229" fmla="*/ 1967477 h 6673820"/>
              <a:gd name="connsiteX230" fmla="*/ 3124561 w 11748700"/>
              <a:gd name="connsiteY230" fmla="*/ 1932808 h 6673820"/>
              <a:gd name="connsiteX231" fmla="*/ 3094225 w 11748700"/>
              <a:gd name="connsiteY231" fmla="*/ 1911139 h 6673820"/>
              <a:gd name="connsiteX232" fmla="*/ 3020553 w 11748700"/>
              <a:gd name="connsiteY232" fmla="*/ 1850468 h 6673820"/>
              <a:gd name="connsiteX233" fmla="*/ 2994551 w 11748700"/>
              <a:gd name="connsiteY233" fmla="*/ 1828800 h 6673820"/>
              <a:gd name="connsiteX234" fmla="*/ 2977217 w 11748700"/>
              <a:gd name="connsiteY234" fmla="*/ 1807132 h 6673820"/>
              <a:gd name="connsiteX235" fmla="*/ 2964216 w 11748700"/>
              <a:gd name="connsiteY235" fmla="*/ 1794131 h 6673820"/>
              <a:gd name="connsiteX236" fmla="*/ 2951215 w 11748700"/>
              <a:gd name="connsiteY236" fmla="*/ 1768129 h 6673820"/>
              <a:gd name="connsiteX237" fmla="*/ 2933880 w 11748700"/>
              <a:gd name="connsiteY237" fmla="*/ 1746461 h 6673820"/>
              <a:gd name="connsiteX238" fmla="*/ 2916546 w 11748700"/>
              <a:gd name="connsiteY238" fmla="*/ 1720459 h 6673820"/>
              <a:gd name="connsiteX239" fmla="*/ 2899211 w 11748700"/>
              <a:gd name="connsiteY239" fmla="*/ 1703124 h 6673820"/>
              <a:gd name="connsiteX240" fmla="*/ 2890544 w 11748700"/>
              <a:gd name="connsiteY240" fmla="*/ 1690123 h 6673820"/>
              <a:gd name="connsiteX241" fmla="*/ 2829873 w 11748700"/>
              <a:gd name="connsiteY241" fmla="*/ 1607784 h 6673820"/>
              <a:gd name="connsiteX242" fmla="*/ 2816872 w 11748700"/>
              <a:gd name="connsiteY242" fmla="*/ 1577448 h 6673820"/>
              <a:gd name="connsiteX243" fmla="*/ 2812538 w 11748700"/>
              <a:gd name="connsiteY243" fmla="*/ 1542779 h 6673820"/>
              <a:gd name="connsiteX244" fmla="*/ 2808204 w 11748700"/>
              <a:gd name="connsiteY244" fmla="*/ 1430104 h 6673820"/>
              <a:gd name="connsiteX245" fmla="*/ 2799537 w 11748700"/>
              <a:gd name="connsiteY245" fmla="*/ 1391101 h 6673820"/>
              <a:gd name="connsiteX246" fmla="*/ 2795203 w 11748700"/>
              <a:gd name="connsiteY246" fmla="*/ 1343431 h 6673820"/>
              <a:gd name="connsiteX247" fmla="*/ 2786536 w 11748700"/>
              <a:gd name="connsiteY247" fmla="*/ 1300095 h 6673820"/>
              <a:gd name="connsiteX248" fmla="*/ 2773535 w 11748700"/>
              <a:gd name="connsiteY248" fmla="*/ 1152751 h 6673820"/>
              <a:gd name="connsiteX249" fmla="*/ 2769202 w 11748700"/>
              <a:gd name="connsiteY249" fmla="*/ 1135416 h 6673820"/>
              <a:gd name="connsiteX250" fmla="*/ 2777869 w 11748700"/>
              <a:gd name="connsiteY250" fmla="*/ 996739 h 6673820"/>
              <a:gd name="connsiteX251" fmla="*/ 2786536 w 11748700"/>
              <a:gd name="connsiteY251" fmla="*/ 966404 h 6673820"/>
              <a:gd name="connsiteX252" fmla="*/ 2812538 w 11748700"/>
              <a:gd name="connsiteY252" fmla="*/ 905733 h 6673820"/>
              <a:gd name="connsiteX253" fmla="*/ 2847207 w 11748700"/>
              <a:gd name="connsiteY253" fmla="*/ 862396 h 6673820"/>
              <a:gd name="connsiteX254" fmla="*/ 2864542 w 11748700"/>
              <a:gd name="connsiteY254" fmla="*/ 840728 h 6673820"/>
              <a:gd name="connsiteX255" fmla="*/ 2881876 w 11748700"/>
              <a:gd name="connsiteY255" fmla="*/ 827727 h 6673820"/>
              <a:gd name="connsiteX256" fmla="*/ 2894877 w 11748700"/>
              <a:gd name="connsiteY256" fmla="*/ 819060 h 6673820"/>
              <a:gd name="connsiteX257" fmla="*/ 2912212 w 11748700"/>
              <a:gd name="connsiteY257" fmla="*/ 801725 h 6673820"/>
              <a:gd name="connsiteX258" fmla="*/ 3003219 w 11748700"/>
              <a:gd name="connsiteY258" fmla="*/ 775723 h 6673820"/>
              <a:gd name="connsiteX259" fmla="*/ 3115893 w 11748700"/>
              <a:gd name="connsiteY259" fmla="*/ 749721 h 6673820"/>
              <a:gd name="connsiteX260" fmla="*/ 3137562 w 11748700"/>
              <a:gd name="connsiteY260" fmla="*/ 741054 h 6673820"/>
              <a:gd name="connsiteX261" fmla="*/ 3163564 w 11748700"/>
              <a:gd name="connsiteY261" fmla="*/ 732387 h 6673820"/>
              <a:gd name="connsiteX262" fmla="*/ 3219901 w 11748700"/>
              <a:gd name="connsiteY262" fmla="*/ 702051 h 6673820"/>
              <a:gd name="connsiteX263" fmla="*/ 3237236 w 11748700"/>
              <a:gd name="connsiteY263" fmla="*/ 689050 h 6673820"/>
              <a:gd name="connsiteX264" fmla="*/ 3293573 w 11748700"/>
              <a:gd name="connsiteY264" fmla="*/ 663048 h 6673820"/>
              <a:gd name="connsiteX265" fmla="*/ 3323909 w 11748700"/>
              <a:gd name="connsiteY265" fmla="*/ 650047 h 6673820"/>
              <a:gd name="connsiteX266" fmla="*/ 3362911 w 11748700"/>
              <a:gd name="connsiteY266" fmla="*/ 641380 h 6673820"/>
              <a:gd name="connsiteX267" fmla="*/ 3488587 w 11748700"/>
              <a:gd name="connsiteY267" fmla="*/ 619712 h 6673820"/>
              <a:gd name="connsiteX268" fmla="*/ 3644599 w 11748700"/>
              <a:gd name="connsiteY268" fmla="*/ 598044 h 6673820"/>
              <a:gd name="connsiteX269" fmla="*/ 3731272 w 11748700"/>
              <a:gd name="connsiteY269" fmla="*/ 589376 h 6673820"/>
              <a:gd name="connsiteX270" fmla="*/ 3809277 w 11748700"/>
              <a:gd name="connsiteY270" fmla="*/ 576375 h 6673820"/>
              <a:gd name="connsiteX271" fmla="*/ 3891617 w 11748700"/>
              <a:gd name="connsiteY271" fmla="*/ 567708 h 6673820"/>
              <a:gd name="connsiteX272" fmla="*/ 4359651 w 11748700"/>
              <a:gd name="connsiteY272" fmla="*/ 533039 h 6673820"/>
              <a:gd name="connsiteX273" fmla="*/ 4428989 w 11748700"/>
              <a:gd name="connsiteY273" fmla="*/ 520038 h 6673820"/>
              <a:gd name="connsiteX274" fmla="*/ 4554665 w 11748700"/>
              <a:gd name="connsiteY274" fmla="*/ 507037 h 6673820"/>
              <a:gd name="connsiteX275" fmla="*/ 4654339 w 11748700"/>
              <a:gd name="connsiteY275" fmla="*/ 485369 h 6673820"/>
              <a:gd name="connsiteX276" fmla="*/ 4758347 w 11748700"/>
              <a:gd name="connsiteY276" fmla="*/ 437699 h 6673820"/>
              <a:gd name="connsiteX277" fmla="*/ 4888356 w 11748700"/>
              <a:gd name="connsiteY277" fmla="*/ 416030 h 6673820"/>
              <a:gd name="connsiteX278" fmla="*/ 5105039 w 11748700"/>
              <a:gd name="connsiteY278" fmla="*/ 364027 h 6673820"/>
              <a:gd name="connsiteX279" fmla="*/ 5209046 w 11748700"/>
              <a:gd name="connsiteY279" fmla="*/ 351026 h 6673820"/>
              <a:gd name="connsiteX280" fmla="*/ 5386726 w 11748700"/>
              <a:gd name="connsiteY280" fmla="*/ 329357 h 6673820"/>
              <a:gd name="connsiteX281" fmla="*/ 5560072 w 11748700"/>
              <a:gd name="connsiteY281" fmla="*/ 320690 h 6673820"/>
              <a:gd name="connsiteX282" fmla="*/ 5742085 w 11748700"/>
              <a:gd name="connsiteY282" fmla="*/ 312023 h 6673820"/>
              <a:gd name="connsiteX283" fmla="*/ 5958767 w 11748700"/>
              <a:gd name="connsiteY283" fmla="*/ 307689 h 6673820"/>
              <a:gd name="connsiteX284" fmla="*/ 6114779 w 11748700"/>
              <a:gd name="connsiteY284" fmla="*/ 303355 h 6673820"/>
              <a:gd name="connsiteX285" fmla="*/ 6270790 w 11748700"/>
              <a:gd name="connsiteY285" fmla="*/ 281687 h 6673820"/>
              <a:gd name="connsiteX286" fmla="*/ 6392132 w 11748700"/>
              <a:gd name="connsiteY286" fmla="*/ 268686 h 6673820"/>
              <a:gd name="connsiteX287" fmla="*/ 6695488 w 11748700"/>
              <a:gd name="connsiteY287" fmla="*/ 260019 h 6673820"/>
              <a:gd name="connsiteX288" fmla="*/ 6764826 w 11748700"/>
              <a:gd name="connsiteY288" fmla="*/ 251352 h 6673820"/>
              <a:gd name="connsiteX289" fmla="*/ 6907837 w 11748700"/>
              <a:gd name="connsiteY289" fmla="*/ 238351 h 6673820"/>
              <a:gd name="connsiteX290" fmla="*/ 6959840 w 11748700"/>
              <a:gd name="connsiteY290" fmla="*/ 229683 h 6673820"/>
              <a:gd name="connsiteX291" fmla="*/ 6998843 w 11748700"/>
              <a:gd name="connsiteY291" fmla="*/ 212349 h 6673820"/>
              <a:gd name="connsiteX292" fmla="*/ 7115852 w 11748700"/>
              <a:gd name="connsiteY292" fmla="*/ 199348 h 6673820"/>
              <a:gd name="connsiteX293" fmla="*/ 7159188 w 11748700"/>
              <a:gd name="connsiteY293" fmla="*/ 186347 h 6673820"/>
              <a:gd name="connsiteX294" fmla="*/ 7189524 w 11748700"/>
              <a:gd name="connsiteY294" fmla="*/ 182013 h 6673820"/>
              <a:gd name="connsiteX295" fmla="*/ 7380204 w 11748700"/>
              <a:gd name="connsiteY295" fmla="*/ 173346 h 6673820"/>
              <a:gd name="connsiteX296" fmla="*/ 7440875 w 11748700"/>
              <a:gd name="connsiteY296" fmla="*/ 164679 h 6673820"/>
              <a:gd name="connsiteX297" fmla="*/ 7466877 w 11748700"/>
              <a:gd name="connsiteY297" fmla="*/ 156011 h 6673820"/>
              <a:gd name="connsiteX298" fmla="*/ 7514548 w 11748700"/>
              <a:gd name="connsiteY298" fmla="*/ 143010 h 6673820"/>
              <a:gd name="connsiteX299" fmla="*/ 7527548 w 11748700"/>
              <a:gd name="connsiteY299" fmla="*/ 134343 h 6673820"/>
              <a:gd name="connsiteX300" fmla="*/ 7570885 w 11748700"/>
              <a:gd name="connsiteY300" fmla="*/ 121342 h 6673820"/>
              <a:gd name="connsiteX301" fmla="*/ 7609888 w 11748700"/>
              <a:gd name="connsiteY301" fmla="*/ 104008 h 6673820"/>
              <a:gd name="connsiteX302" fmla="*/ 7726896 w 11748700"/>
              <a:gd name="connsiteY302" fmla="*/ 82339 h 6673820"/>
              <a:gd name="connsiteX303" fmla="*/ 7752898 w 11748700"/>
              <a:gd name="connsiteY303" fmla="*/ 78006 h 6673820"/>
              <a:gd name="connsiteX304" fmla="*/ 7787567 w 11748700"/>
              <a:gd name="connsiteY304" fmla="*/ 73672 h 6673820"/>
              <a:gd name="connsiteX305" fmla="*/ 7804902 w 11748700"/>
              <a:gd name="connsiteY305" fmla="*/ 69338 h 6673820"/>
              <a:gd name="connsiteX306" fmla="*/ 7913243 w 11748700"/>
              <a:gd name="connsiteY306" fmla="*/ 65005 h 6673820"/>
              <a:gd name="connsiteX307" fmla="*/ 8021584 w 11748700"/>
              <a:gd name="connsiteY307" fmla="*/ 47670 h 6673820"/>
              <a:gd name="connsiteX308" fmla="*/ 8064921 w 11748700"/>
              <a:gd name="connsiteY308" fmla="*/ 34669 h 6673820"/>
              <a:gd name="connsiteX309" fmla="*/ 8099590 w 11748700"/>
              <a:gd name="connsiteY309" fmla="*/ 21668 h 6673820"/>
              <a:gd name="connsiteX310" fmla="*/ 8121258 w 11748700"/>
              <a:gd name="connsiteY310" fmla="*/ 13001 h 6673820"/>
              <a:gd name="connsiteX311" fmla="*/ 8134259 w 11748700"/>
              <a:gd name="connsiteY311" fmla="*/ 8667 h 6673820"/>
              <a:gd name="connsiteX312" fmla="*/ 8155928 w 11748700"/>
              <a:gd name="connsiteY312" fmla="*/ 0 h 6673820"/>
              <a:gd name="connsiteX313" fmla="*/ 8216599 w 11748700"/>
              <a:gd name="connsiteY313" fmla="*/ 4334 h 6673820"/>
              <a:gd name="connsiteX314" fmla="*/ 8238267 w 11748700"/>
              <a:gd name="connsiteY314" fmla="*/ 13001 h 6673820"/>
              <a:gd name="connsiteX315" fmla="*/ 8272936 w 11748700"/>
              <a:gd name="connsiteY315" fmla="*/ 17335 h 6673820"/>
              <a:gd name="connsiteX316" fmla="*/ 8303272 w 11748700"/>
              <a:gd name="connsiteY316" fmla="*/ 30336 h 6673820"/>
              <a:gd name="connsiteX317" fmla="*/ 8337941 w 11748700"/>
              <a:gd name="connsiteY317" fmla="*/ 34669 h 6673820"/>
              <a:gd name="connsiteX318" fmla="*/ 8476618 w 11748700"/>
              <a:gd name="connsiteY318" fmla="*/ 43337 h 6673820"/>
              <a:gd name="connsiteX319" fmla="*/ 8576292 w 11748700"/>
              <a:gd name="connsiteY319" fmla="*/ 47670 h 6673820"/>
              <a:gd name="connsiteX320" fmla="*/ 8671632 w 11748700"/>
              <a:gd name="connsiteY320" fmla="*/ 69338 h 6673820"/>
              <a:gd name="connsiteX321" fmla="*/ 8762639 w 11748700"/>
              <a:gd name="connsiteY321" fmla="*/ 78006 h 6673820"/>
              <a:gd name="connsiteX322" fmla="*/ 8892648 w 11748700"/>
              <a:gd name="connsiteY322" fmla="*/ 104008 h 6673820"/>
              <a:gd name="connsiteX323" fmla="*/ 8948985 w 11748700"/>
              <a:gd name="connsiteY323" fmla="*/ 117009 h 6673820"/>
              <a:gd name="connsiteX324" fmla="*/ 9187336 w 11748700"/>
              <a:gd name="connsiteY324" fmla="*/ 156011 h 6673820"/>
              <a:gd name="connsiteX325" fmla="*/ 9282676 w 11748700"/>
              <a:gd name="connsiteY325" fmla="*/ 173346 h 6673820"/>
              <a:gd name="connsiteX326" fmla="*/ 9404019 w 11748700"/>
              <a:gd name="connsiteY326" fmla="*/ 186347 h 6673820"/>
              <a:gd name="connsiteX327" fmla="*/ 9464690 w 11748700"/>
              <a:gd name="connsiteY327" fmla="*/ 195014 h 6673820"/>
              <a:gd name="connsiteX328" fmla="*/ 9698707 w 11748700"/>
              <a:gd name="connsiteY328" fmla="*/ 216683 h 6673820"/>
              <a:gd name="connsiteX329" fmla="*/ 9785380 w 11748700"/>
              <a:gd name="connsiteY329" fmla="*/ 229683 h 6673820"/>
              <a:gd name="connsiteX330" fmla="*/ 9885054 w 11748700"/>
              <a:gd name="connsiteY330" fmla="*/ 251352 h 6673820"/>
              <a:gd name="connsiteX331" fmla="*/ 9958726 w 11748700"/>
              <a:gd name="connsiteY331" fmla="*/ 255685 h 6673820"/>
              <a:gd name="connsiteX332" fmla="*/ 10114737 w 11748700"/>
              <a:gd name="connsiteY332" fmla="*/ 260019 h 6673820"/>
              <a:gd name="connsiteX333" fmla="*/ 10205744 w 11748700"/>
              <a:gd name="connsiteY333" fmla="*/ 273020 h 6673820"/>
              <a:gd name="connsiteX334" fmla="*/ 10357421 w 11748700"/>
              <a:gd name="connsiteY334" fmla="*/ 281687 h 6673820"/>
              <a:gd name="connsiteX335" fmla="*/ 10405092 w 11748700"/>
              <a:gd name="connsiteY335" fmla="*/ 286021 h 6673820"/>
              <a:gd name="connsiteX336" fmla="*/ 10452762 w 11748700"/>
              <a:gd name="connsiteY336" fmla="*/ 299022 h 6673820"/>
              <a:gd name="connsiteX337" fmla="*/ 10483097 w 11748700"/>
              <a:gd name="connsiteY337" fmla="*/ 303355 h 6673820"/>
              <a:gd name="connsiteX338" fmla="*/ 10552436 w 11748700"/>
              <a:gd name="connsiteY338" fmla="*/ 312023 h 6673820"/>
              <a:gd name="connsiteX339" fmla="*/ 10634775 w 11748700"/>
              <a:gd name="connsiteY339" fmla="*/ 333691 h 6673820"/>
              <a:gd name="connsiteX340" fmla="*/ 10717114 w 11748700"/>
              <a:gd name="connsiteY340" fmla="*/ 342358 h 6673820"/>
              <a:gd name="connsiteX341" fmla="*/ 10773452 w 11748700"/>
              <a:gd name="connsiteY341" fmla="*/ 364027 h 6673820"/>
              <a:gd name="connsiteX342" fmla="*/ 10842790 w 11748700"/>
              <a:gd name="connsiteY342" fmla="*/ 385695 h 6673820"/>
              <a:gd name="connsiteX343" fmla="*/ 10903461 w 11748700"/>
              <a:gd name="connsiteY343" fmla="*/ 390028 h 6673820"/>
              <a:gd name="connsiteX344" fmla="*/ 10981467 w 11748700"/>
              <a:gd name="connsiteY344" fmla="*/ 424698 h 6673820"/>
              <a:gd name="connsiteX345" fmla="*/ 11050805 w 11748700"/>
              <a:gd name="connsiteY345" fmla="*/ 442032 h 6673820"/>
              <a:gd name="connsiteX346" fmla="*/ 11133145 w 11748700"/>
              <a:gd name="connsiteY346" fmla="*/ 476701 h 6673820"/>
              <a:gd name="connsiteX347" fmla="*/ 11154813 w 11748700"/>
              <a:gd name="connsiteY347" fmla="*/ 485369 h 6673820"/>
              <a:gd name="connsiteX348" fmla="*/ 11232819 w 11748700"/>
              <a:gd name="connsiteY348" fmla="*/ 533039 h 6673820"/>
              <a:gd name="connsiteX349" fmla="*/ 11258820 w 11748700"/>
              <a:gd name="connsiteY349" fmla="*/ 554707 h 6673820"/>
              <a:gd name="connsiteX350" fmla="*/ 11328159 w 11748700"/>
              <a:gd name="connsiteY350" fmla="*/ 645714 h 6673820"/>
              <a:gd name="connsiteX351" fmla="*/ 11371495 w 11748700"/>
              <a:gd name="connsiteY351" fmla="*/ 754055 h 6673820"/>
              <a:gd name="connsiteX352" fmla="*/ 11397497 w 11748700"/>
              <a:gd name="connsiteY352" fmla="*/ 806059 h 6673820"/>
              <a:gd name="connsiteX353" fmla="*/ 11427833 w 11748700"/>
              <a:gd name="connsiteY353" fmla="*/ 931735 h 6673820"/>
              <a:gd name="connsiteX354" fmla="*/ 11458168 w 11748700"/>
              <a:gd name="connsiteY354" fmla="*/ 1014074 h 6673820"/>
              <a:gd name="connsiteX355" fmla="*/ 11462502 w 11748700"/>
              <a:gd name="connsiteY355" fmla="*/ 1087746 h 6673820"/>
              <a:gd name="connsiteX356" fmla="*/ 11475503 w 11748700"/>
              <a:gd name="connsiteY356" fmla="*/ 1126749 h 6673820"/>
              <a:gd name="connsiteX357" fmla="*/ 11488504 w 11748700"/>
              <a:gd name="connsiteY357" fmla="*/ 1330430 h 6673820"/>
              <a:gd name="connsiteX358" fmla="*/ 11523173 w 11748700"/>
              <a:gd name="connsiteY358" fmla="*/ 1677122 h 6673820"/>
              <a:gd name="connsiteX359" fmla="*/ 11518839 w 11748700"/>
              <a:gd name="connsiteY359" fmla="*/ 1954476 h 6673820"/>
              <a:gd name="connsiteX360" fmla="*/ 11510172 w 11748700"/>
              <a:gd name="connsiteY360" fmla="*/ 2084485 h 6673820"/>
              <a:gd name="connsiteX361" fmla="*/ 11518839 w 11748700"/>
              <a:gd name="connsiteY361" fmla="*/ 2283833 h 6673820"/>
              <a:gd name="connsiteX362" fmla="*/ 11583844 w 11748700"/>
              <a:gd name="connsiteY362" fmla="*/ 2379173 h 6673820"/>
              <a:gd name="connsiteX363" fmla="*/ 11605512 w 11748700"/>
              <a:gd name="connsiteY363" fmla="*/ 2439845 h 6673820"/>
              <a:gd name="connsiteX364" fmla="*/ 11609846 w 11748700"/>
              <a:gd name="connsiteY364" fmla="*/ 2487515 h 6673820"/>
              <a:gd name="connsiteX365" fmla="*/ 11622847 w 11748700"/>
              <a:gd name="connsiteY365" fmla="*/ 2556853 h 6673820"/>
              <a:gd name="connsiteX366" fmla="*/ 11618513 w 11748700"/>
              <a:gd name="connsiteY366" fmla="*/ 2786537 h 6673820"/>
              <a:gd name="connsiteX367" fmla="*/ 11614180 w 11748700"/>
              <a:gd name="connsiteY367" fmla="*/ 3089892 h 6673820"/>
              <a:gd name="connsiteX368" fmla="*/ 11596845 w 11748700"/>
              <a:gd name="connsiteY368" fmla="*/ 3211234 h 6673820"/>
              <a:gd name="connsiteX369" fmla="*/ 11583844 w 11748700"/>
              <a:gd name="connsiteY369" fmla="*/ 3328243 h 6673820"/>
              <a:gd name="connsiteX370" fmla="*/ 11575177 w 11748700"/>
              <a:gd name="connsiteY370" fmla="*/ 3423583 h 6673820"/>
              <a:gd name="connsiteX371" fmla="*/ 11562176 w 11748700"/>
              <a:gd name="connsiteY371" fmla="*/ 3666267 h 6673820"/>
              <a:gd name="connsiteX372" fmla="*/ 11575177 w 11748700"/>
              <a:gd name="connsiteY372" fmla="*/ 4025960 h 6673820"/>
              <a:gd name="connsiteX373" fmla="*/ 11592511 w 11748700"/>
              <a:gd name="connsiteY373" fmla="*/ 4108300 h 6673820"/>
              <a:gd name="connsiteX374" fmla="*/ 11631514 w 11748700"/>
              <a:gd name="connsiteY374" fmla="*/ 4333649 h 6673820"/>
              <a:gd name="connsiteX375" fmla="*/ 11653183 w 11748700"/>
              <a:gd name="connsiteY375" fmla="*/ 4411655 h 6673820"/>
              <a:gd name="connsiteX376" fmla="*/ 11666184 w 11748700"/>
              <a:gd name="connsiteY376" fmla="*/ 4498328 h 6673820"/>
              <a:gd name="connsiteX377" fmla="*/ 11674851 w 11748700"/>
              <a:gd name="connsiteY377" fmla="*/ 4541664 h 6673820"/>
              <a:gd name="connsiteX378" fmla="*/ 11687852 w 11748700"/>
              <a:gd name="connsiteY378" fmla="*/ 4658673 h 6673820"/>
              <a:gd name="connsiteX379" fmla="*/ 11692185 w 11748700"/>
              <a:gd name="connsiteY379" fmla="*/ 4715010 h 6673820"/>
              <a:gd name="connsiteX380" fmla="*/ 11700853 w 11748700"/>
              <a:gd name="connsiteY380" fmla="*/ 4771348 h 6673820"/>
              <a:gd name="connsiteX381" fmla="*/ 11709520 w 11748700"/>
              <a:gd name="connsiteY381" fmla="*/ 4923026 h 6673820"/>
              <a:gd name="connsiteX382" fmla="*/ 11718187 w 11748700"/>
              <a:gd name="connsiteY382" fmla="*/ 4983697 h 6673820"/>
              <a:gd name="connsiteX383" fmla="*/ 11726855 w 11748700"/>
              <a:gd name="connsiteY383" fmla="*/ 5079037 h 6673820"/>
              <a:gd name="connsiteX384" fmla="*/ 11731188 w 11748700"/>
              <a:gd name="connsiteY384" fmla="*/ 5105039 h 6673820"/>
              <a:gd name="connsiteX385" fmla="*/ 11744189 w 11748700"/>
              <a:gd name="connsiteY385" fmla="*/ 5230715 h 6673820"/>
              <a:gd name="connsiteX386" fmla="*/ 11726855 w 11748700"/>
              <a:gd name="connsiteY386" fmla="*/ 5690082 h 6673820"/>
              <a:gd name="connsiteX387" fmla="*/ 11687852 w 11748700"/>
              <a:gd name="connsiteY387" fmla="*/ 5785422 h 6673820"/>
              <a:gd name="connsiteX388" fmla="*/ 11670517 w 11748700"/>
              <a:gd name="connsiteY388" fmla="*/ 5815757 h 6673820"/>
              <a:gd name="connsiteX389" fmla="*/ 11601179 w 11748700"/>
              <a:gd name="connsiteY389" fmla="*/ 5859094 h 6673820"/>
              <a:gd name="connsiteX390" fmla="*/ 11458168 w 11748700"/>
              <a:gd name="connsiteY390" fmla="*/ 5919765 h 6673820"/>
              <a:gd name="connsiteX391" fmla="*/ 11401831 w 11748700"/>
              <a:gd name="connsiteY391" fmla="*/ 5963101 h 6673820"/>
              <a:gd name="connsiteX392" fmla="*/ 11297823 w 11748700"/>
              <a:gd name="connsiteY392" fmla="*/ 6032440 h 6673820"/>
              <a:gd name="connsiteX393" fmla="*/ 11258820 w 11748700"/>
              <a:gd name="connsiteY393" fmla="*/ 6075776 h 6673820"/>
              <a:gd name="connsiteX394" fmla="*/ 11198149 w 11748700"/>
              <a:gd name="connsiteY394" fmla="*/ 6123446 h 6673820"/>
              <a:gd name="connsiteX395" fmla="*/ 11098475 w 11748700"/>
              <a:gd name="connsiteY395" fmla="*/ 6210119 h 6673820"/>
              <a:gd name="connsiteX396" fmla="*/ 10942464 w 11748700"/>
              <a:gd name="connsiteY396" fmla="*/ 6327128 h 6673820"/>
              <a:gd name="connsiteX397" fmla="*/ 10634775 w 11748700"/>
              <a:gd name="connsiteY397" fmla="*/ 6461471 h 6673820"/>
              <a:gd name="connsiteX398" fmla="*/ 10461429 w 11748700"/>
              <a:gd name="connsiteY398" fmla="*/ 6478806 h 6673820"/>
              <a:gd name="connsiteX399" fmla="*/ 10041065 w 11748700"/>
              <a:gd name="connsiteY399" fmla="*/ 6487473 h 6673820"/>
              <a:gd name="connsiteX400" fmla="*/ 9967393 w 11748700"/>
              <a:gd name="connsiteY400" fmla="*/ 6491807 h 6673820"/>
              <a:gd name="connsiteX401" fmla="*/ 9885054 w 11748700"/>
              <a:gd name="connsiteY401" fmla="*/ 6509141 h 6673820"/>
              <a:gd name="connsiteX402" fmla="*/ 9798381 w 11748700"/>
              <a:gd name="connsiteY402" fmla="*/ 6522142 h 6673820"/>
              <a:gd name="connsiteX403" fmla="*/ 9681372 w 11748700"/>
              <a:gd name="connsiteY403" fmla="*/ 6548144 h 6673820"/>
              <a:gd name="connsiteX404" fmla="*/ 9486358 w 11748700"/>
              <a:gd name="connsiteY404" fmla="*/ 6574146 h 6673820"/>
              <a:gd name="connsiteX405" fmla="*/ 9278343 w 11748700"/>
              <a:gd name="connsiteY405" fmla="*/ 6613149 h 6673820"/>
              <a:gd name="connsiteX406" fmla="*/ 9209004 w 11748700"/>
              <a:gd name="connsiteY406" fmla="*/ 6630483 h 6673820"/>
              <a:gd name="connsiteX407" fmla="*/ 8775639 w 11748700"/>
              <a:gd name="connsiteY407" fmla="*/ 6647818 h 6673820"/>
              <a:gd name="connsiteX408" fmla="*/ 8463617 w 11748700"/>
              <a:gd name="connsiteY408" fmla="*/ 6656485 h 6673820"/>
              <a:gd name="connsiteX409" fmla="*/ 8368276 w 11748700"/>
              <a:gd name="connsiteY409" fmla="*/ 6660819 h 6673820"/>
              <a:gd name="connsiteX410" fmla="*/ 8216599 w 11748700"/>
              <a:gd name="connsiteY410" fmla="*/ 6665153 h 6673820"/>
              <a:gd name="connsiteX411" fmla="*/ 7848239 w 11748700"/>
              <a:gd name="connsiteY411" fmla="*/ 6656485 h 6673820"/>
              <a:gd name="connsiteX412" fmla="*/ 7800568 w 11748700"/>
              <a:gd name="connsiteY412" fmla="*/ 6652152 h 6673820"/>
              <a:gd name="connsiteX413" fmla="*/ 7748565 w 11748700"/>
              <a:gd name="connsiteY413" fmla="*/ 6643484 h 6673820"/>
              <a:gd name="connsiteX414" fmla="*/ 7614221 w 11748700"/>
              <a:gd name="connsiteY414" fmla="*/ 6634817 h 6673820"/>
              <a:gd name="connsiteX415" fmla="*/ 7432208 w 11748700"/>
              <a:gd name="connsiteY415" fmla="*/ 6600148 h 6673820"/>
              <a:gd name="connsiteX416" fmla="*/ 7319533 w 11748700"/>
              <a:gd name="connsiteY416" fmla="*/ 6574146 h 6673820"/>
              <a:gd name="connsiteX417" fmla="*/ 7276197 w 11748700"/>
              <a:gd name="connsiteY417" fmla="*/ 6569812 h 6673820"/>
              <a:gd name="connsiteX418" fmla="*/ 7011844 w 11748700"/>
              <a:gd name="connsiteY418" fmla="*/ 6548144 h 6673820"/>
              <a:gd name="connsiteX419" fmla="*/ 6925171 w 11748700"/>
              <a:gd name="connsiteY419" fmla="*/ 6565479 h 6673820"/>
              <a:gd name="connsiteX420" fmla="*/ 6912170 w 11748700"/>
              <a:gd name="connsiteY420" fmla="*/ 6569812 h 6673820"/>
              <a:gd name="connsiteX421" fmla="*/ 6890502 w 11748700"/>
              <a:gd name="connsiteY421" fmla="*/ 6582813 h 6673820"/>
              <a:gd name="connsiteX422" fmla="*/ 6795162 w 11748700"/>
              <a:gd name="connsiteY422" fmla="*/ 6634817 h 6673820"/>
              <a:gd name="connsiteX423" fmla="*/ 6691154 w 11748700"/>
              <a:gd name="connsiteY423" fmla="*/ 6643484 h 6673820"/>
              <a:gd name="connsiteX424" fmla="*/ 6617482 w 11748700"/>
              <a:gd name="connsiteY424" fmla="*/ 6656485 h 6673820"/>
              <a:gd name="connsiteX425" fmla="*/ 6582813 w 11748700"/>
              <a:gd name="connsiteY425" fmla="*/ 6665153 h 6673820"/>
              <a:gd name="connsiteX426" fmla="*/ 6548144 w 11748700"/>
              <a:gd name="connsiteY426" fmla="*/ 6669486 h 6673820"/>
              <a:gd name="connsiteX427" fmla="*/ 6517808 w 11748700"/>
              <a:gd name="connsiteY427" fmla="*/ 6673820 h 6673820"/>
              <a:gd name="connsiteX428" fmla="*/ 6015105 w 11748700"/>
              <a:gd name="connsiteY428" fmla="*/ 6669486 h 6673820"/>
              <a:gd name="connsiteX429" fmla="*/ 5915431 w 11748700"/>
              <a:gd name="connsiteY429" fmla="*/ 6647818 h 6673820"/>
              <a:gd name="connsiteX430" fmla="*/ 5538403 w 11748700"/>
              <a:gd name="connsiteY430" fmla="*/ 6652152 h 6673820"/>
              <a:gd name="connsiteX431" fmla="*/ 5196045 w 11748700"/>
              <a:gd name="connsiteY431" fmla="*/ 6634817 h 6673820"/>
              <a:gd name="connsiteX432" fmla="*/ 4489660 w 11748700"/>
              <a:gd name="connsiteY432" fmla="*/ 6608815 h 6673820"/>
              <a:gd name="connsiteX433" fmla="*/ 4311981 w 11748700"/>
              <a:gd name="connsiteY433" fmla="*/ 6582813 h 6673820"/>
              <a:gd name="connsiteX434" fmla="*/ 4090965 w 11748700"/>
              <a:gd name="connsiteY434" fmla="*/ 6552478 h 6673820"/>
              <a:gd name="connsiteX435" fmla="*/ 3999958 w 11748700"/>
              <a:gd name="connsiteY435" fmla="*/ 6513475 h 6673820"/>
              <a:gd name="connsiteX436" fmla="*/ 3666267 w 11748700"/>
              <a:gd name="connsiteY436" fmla="*/ 6448470 h 6673820"/>
              <a:gd name="connsiteX437" fmla="*/ 3588261 w 11748700"/>
              <a:gd name="connsiteY437" fmla="*/ 6439803 h 6673820"/>
              <a:gd name="connsiteX438" fmla="*/ 3336910 w 11748700"/>
              <a:gd name="connsiteY438" fmla="*/ 6405134 h 6673820"/>
              <a:gd name="connsiteX439" fmla="*/ 3003219 w 11748700"/>
              <a:gd name="connsiteY439" fmla="*/ 6340129 h 6673820"/>
              <a:gd name="connsiteX440" fmla="*/ 2825539 w 11748700"/>
              <a:gd name="connsiteY440" fmla="*/ 6309793 h 6673820"/>
              <a:gd name="connsiteX441" fmla="*/ 2678195 w 11748700"/>
              <a:gd name="connsiteY441" fmla="*/ 6288125 h 6673820"/>
              <a:gd name="connsiteX442" fmla="*/ 2500515 w 11748700"/>
              <a:gd name="connsiteY442" fmla="*/ 6305460 h 6673820"/>
              <a:gd name="connsiteX443" fmla="*/ 2439844 w 11748700"/>
              <a:gd name="connsiteY443" fmla="*/ 6314127 h 6673820"/>
              <a:gd name="connsiteX444" fmla="*/ 2244830 w 11748700"/>
              <a:gd name="connsiteY444" fmla="*/ 6361797 h 6673820"/>
              <a:gd name="connsiteX445" fmla="*/ 2088819 w 11748700"/>
              <a:gd name="connsiteY445" fmla="*/ 6383465 h 6673820"/>
              <a:gd name="connsiteX446" fmla="*/ 2015147 w 11748700"/>
              <a:gd name="connsiteY446" fmla="*/ 6400800 h 6673820"/>
              <a:gd name="connsiteX447" fmla="*/ 1950142 w 11748700"/>
              <a:gd name="connsiteY447" fmla="*/ 6409467 h 6673820"/>
              <a:gd name="connsiteX448" fmla="*/ 1815799 w 11748700"/>
              <a:gd name="connsiteY448" fmla="*/ 6444137 h 6673820"/>
              <a:gd name="connsiteX449" fmla="*/ 1681456 w 11748700"/>
              <a:gd name="connsiteY449" fmla="*/ 6452804 h 6673820"/>
              <a:gd name="connsiteX450" fmla="*/ 1473440 w 11748700"/>
              <a:gd name="connsiteY450" fmla="*/ 6431136 h 6673820"/>
              <a:gd name="connsiteX451" fmla="*/ 1369433 w 11748700"/>
              <a:gd name="connsiteY451" fmla="*/ 6418135 h 6673820"/>
              <a:gd name="connsiteX452" fmla="*/ 1287093 w 11748700"/>
              <a:gd name="connsiteY452" fmla="*/ 6405134 h 6673820"/>
              <a:gd name="connsiteX453" fmla="*/ 1239423 w 11748700"/>
              <a:gd name="connsiteY453" fmla="*/ 6396466 h 6673820"/>
              <a:gd name="connsiteX454" fmla="*/ 1165751 w 11748700"/>
              <a:gd name="connsiteY454" fmla="*/ 6370464 h 6673820"/>
              <a:gd name="connsiteX455" fmla="*/ 1053076 w 11748700"/>
              <a:gd name="connsiteY455" fmla="*/ 6335795 h 6673820"/>
              <a:gd name="connsiteX456" fmla="*/ 892731 w 11748700"/>
              <a:gd name="connsiteY456" fmla="*/ 6244789 h 6673820"/>
              <a:gd name="connsiteX457" fmla="*/ 858062 w 11748700"/>
              <a:gd name="connsiteY457" fmla="*/ 6218787 h 6673820"/>
              <a:gd name="connsiteX458" fmla="*/ 775723 w 11748700"/>
              <a:gd name="connsiteY458" fmla="*/ 6149448 h 6673820"/>
              <a:gd name="connsiteX459" fmla="*/ 719385 w 11748700"/>
              <a:gd name="connsiteY459" fmla="*/ 6023773 h 6673820"/>
              <a:gd name="connsiteX460" fmla="*/ 654381 w 11748700"/>
              <a:gd name="connsiteY460" fmla="*/ 5950101 h 6673820"/>
              <a:gd name="connsiteX461" fmla="*/ 628379 w 11748700"/>
              <a:gd name="connsiteY461" fmla="*/ 5893763 h 6673820"/>
              <a:gd name="connsiteX462" fmla="*/ 576375 w 11748700"/>
              <a:gd name="connsiteY462" fmla="*/ 5802756 h 6673820"/>
              <a:gd name="connsiteX463" fmla="*/ 489702 w 11748700"/>
              <a:gd name="connsiteY463" fmla="*/ 5620743 h 6673820"/>
              <a:gd name="connsiteX464" fmla="*/ 476701 w 11748700"/>
              <a:gd name="connsiteY464" fmla="*/ 5551405 h 6673820"/>
              <a:gd name="connsiteX465" fmla="*/ 372693 w 11748700"/>
              <a:gd name="connsiteY465" fmla="*/ 5317388 h 6673820"/>
              <a:gd name="connsiteX466" fmla="*/ 359693 w 11748700"/>
              <a:gd name="connsiteY466" fmla="*/ 5269718 h 6673820"/>
              <a:gd name="connsiteX467" fmla="*/ 329357 w 11748700"/>
              <a:gd name="connsiteY467" fmla="*/ 5183045 h 6673820"/>
              <a:gd name="connsiteX468" fmla="*/ 281687 w 11748700"/>
              <a:gd name="connsiteY468" fmla="*/ 5083371 h 6673820"/>
              <a:gd name="connsiteX469" fmla="*/ 251351 w 11748700"/>
              <a:gd name="connsiteY469" fmla="*/ 5009699 h 6673820"/>
              <a:gd name="connsiteX470" fmla="*/ 238350 w 11748700"/>
              <a:gd name="connsiteY470" fmla="*/ 4970696 h 6673820"/>
              <a:gd name="connsiteX471" fmla="*/ 212348 w 11748700"/>
              <a:gd name="connsiteY471" fmla="*/ 4936027 h 6673820"/>
              <a:gd name="connsiteX472" fmla="*/ 177679 w 11748700"/>
              <a:gd name="connsiteY472" fmla="*/ 4849354 h 6673820"/>
              <a:gd name="connsiteX473" fmla="*/ 125675 w 11748700"/>
              <a:gd name="connsiteY473" fmla="*/ 4745346 h 6673820"/>
              <a:gd name="connsiteX474" fmla="*/ 99674 w 11748700"/>
              <a:gd name="connsiteY474" fmla="*/ 4654339 h 6673820"/>
              <a:gd name="connsiteX475" fmla="*/ 73672 w 11748700"/>
              <a:gd name="connsiteY475" fmla="*/ 4602336 h 6673820"/>
              <a:gd name="connsiteX476" fmla="*/ 69338 w 11748700"/>
              <a:gd name="connsiteY476" fmla="*/ 4580667 h 6673820"/>
              <a:gd name="connsiteX477" fmla="*/ 47670 w 11748700"/>
              <a:gd name="connsiteY477" fmla="*/ 4537331 h 6673820"/>
              <a:gd name="connsiteX478" fmla="*/ 39002 w 11748700"/>
              <a:gd name="connsiteY478" fmla="*/ 4515663 h 6673820"/>
              <a:gd name="connsiteX479" fmla="*/ 34669 w 11748700"/>
              <a:gd name="connsiteY479" fmla="*/ 4493994 h 6673820"/>
              <a:gd name="connsiteX480" fmla="*/ 30335 w 11748700"/>
              <a:gd name="connsiteY480" fmla="*/ 4450658 h 6673820"/>
              <a:gd name="connsiteX481" fmla="*/ 21668 w 11748700"/>
              <a:gd name="connsiteY481" fmla="*/ 4428990 h 6673820"/>
              <a:gd name="connsiteX482" fmla="*/ 13001 w 11748700"/>
              <a:gd name="connsiteY482" fmla="*/ 4359651 h 6673820"/>
              <a:gd name="connsiteX483" fmla="*/ 0 w 11748700"/>
              <a:gd name="connsiteY483" fmla="*/ 4238309 h 6673820"/>
              <a:gd name="connsiteX484" fmla="*/ 4333 w 11748700"/>
              <a:gd name="connsiteY484" fmla="*/ 4025960 h 6673820"/>
              <a:gd name="connsiteX485" fmla="*/ 13001 w 11748700"/>
              <a:gd name="connsiteY485" fmla="*/ 3999958 h 6673820"/>
              <a:gd name="connsiteX486" fmla="*/ 17334 w 11748700"/>
              <a:gd name="connsiteY486" fmla="*/ 3973956 h 6673820"/>
              <a:gd name="connsiteX487" fmla="*/ 26002 w 11748700"/>
              <a:gd name="connsiteY487" fmla="*/ 3930620 h 6673820"/>
              <a:gd name="connsiteX488" fmla="*/ 34669 w 11748700"/>
              <a:gd name="connsiteY488" fmla="*/ 3878616 h 6673820"/>
              <a:gd name="connsiteX489" fmla="*/ 43336 w 11748700"/>
              <a:gd name="connsiteY489" fmla="*/ 3861282 h 6673820"/>
              <a:gd name="connsiteX490" fmla="*/ 47670 w 11748700"/>
              <a:gd name="connsiteY490" fmla="*/ 3843947 h 6673820"/>
              <a:gd name="connsiteX491" fmla="*/ 56337 w 11748700"/>
              <a:gd name="connsiteY491" fmla="*/ 3826612 h 6673820"/>
              <a:gd name="connsiteX492" fmla="*/ 69338 w 11748700"/>
              <a:gd name="connsiteY492" fmla="*/ 3787610 h 6673820"/>
              <a:gd name="connsiteX493" fmla="*/ 78005 w 11748700"/>
              <a:gd name="connsiteY493" fmla="*/ 3770275 h 6673820"/>
              <a:gd name="connsiteX494" fmla="*/ 95340 w 11748700"/>
              <a:gd name="connsiteY494" fmla="*/ 3718271 h 6673820"/>
              <a:gd name="connsiteX495" fmla="*/ 104007 w 11748700"/>
              <a:gd name="connsiteY495" fmla="*/ 3696603 h 6673820"/>
              <a:gd name="connsiteX496" fmla="*/ 151677 w 11748700"/>
              <a:gd name="connsiteY496" fmla="*/ 3657600 h 6673820"/>
              <a:gd name="connsiteX497" fmla="*/ 294688 w 11748700"/>
              <a:gd name="connsiteY497" fmla="*/ 3661934 h 6673820"/>
              <a:gd name="connsiteX498" fmla="*/ 359693 w 11748700"/>
              <a:gd name="connsiteY498" fmla="*/ 3692269 h 6673820"/>
              <a:gd name="connsiteX499" fmla="*/ 377027 w 11748700"/>
              <a:gd name="connsiteY499" fmla="*/ 3709604 h 6673820"/>
              <a:gd name="connsiteX500" fmla="*/ 437698 w 11748700"/>
              <a:gd name="connsiteY500" fmla="*/ 3726938 h 6673820"/>
              <a:gd name="connsiteX501" fmla="*/ 511177 w 11748700"/>
              <a:gd name="connsiteY50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691154 w 11748700"/>
              <a:gd name="connsiteY123" fmla="*/ 4736679 h 6673820"/>
              <a:gd name="connsiteX124" fmla="*/ 6571188 w 11748700"/>
              <a:gd name="connsiteY124" fmla="*/ 4257106 h 6673820"/>
              <a:gd name="connsiteX125" fmla="*/ 7024845 w 11748700"/>
              <a:gd name="connsiteY125" fmla="*/ 4697676 h 6673820"/>
              <a:gd name="connsiteX126" fmla="*/ 7042180 w 11748700"/>
              <a:gd name="connsiteY126" fmla="*/ 4693342 h 6673820"/>
              <a:gd name="connsiteX127" fmla="*/ 7076849 w 11748700"/>
              <a:gd name="connsiteY127" fmla="*/ 4680341 h 6673820"/>
              <a:gd name="connsiteX128" fmla="*/ 7098517 w 11748700"/>
              <a:gd name="connsiteY128" fmla="*/ 4671674 h 6673820"/>
              <a:gd name="connsiteX129" fmla="*/ 7163522 w 11748700"/>
              <a:gd name="connsiteY129" fmla="*/ 4658673 h 6673820"/>
              <a:gd name="connsiteX130" fmla="*/ 7193857 w 11748700"/>
              <a:gd name="connsiteY130" fmla="*/ 4641338 h 6673820"/>
              <a:gd name="connsiteX131" fmla="*/ 7224193 w 11748700"/>
              <a:gd name="connsiteY131" fmla="*/ 4637005 h 6673820"/>
              <a:gd name="connsiteX132" fmla="*/ 7245861 w 11748700"/>
              <a:gd name="connsiteY132" fmla="*/ 4632671 h 6673820"/>
              <a:gd name="connsiteX133" fmla="*/ 7271863 w 11748700"/>
              <a:gd name="connsiteY133" fmla="*/ 4628337 h 6673820"/>
              <a:gd name="connsiteX134" fmla="*/ 7284864 w 11748700"/>
              <a:gd name="connsiteY134" fmla="*/ 4624004 h 6673820"/>
              <a:gd name="connsiteX135" fmla="*/ 7310866 w 11748700"/>
              <a:gd name="connsiteY135" fmla="*/ 4619670 h 6673820"/>
              <a:gd name="connsiteX136" fmla="*/ 7328201 w 11748700"/>
              <a:gd name="connsiteY136" fmla="*/ 4615337 h 6673820"/>
              <a:gd name="connsiteX137" fmla="*/ 7436542 w 11748700"/>
              <a:gd name="connsiteY137" fmla="*/ 4619670 h 6673820"/>
              <a:gd name="connsiteX138" fmla="*/ 7492879 w 11748700"/>
              <a:gd name="connsiteY138" fmla="*/ 4632671 h 6673820"/>
              <a:gd name="connsiteX139" fmla="*/ 7505880 w 11748700"/>
              <a:gd name="connsiteY139" fmla="*/ 4637005 h 6673820"/>
              <a:gd name="connsiteX140" fmla="*/ 7531882 w 11748700"/>
              <a:gd name="connsiteY140" fmla="*/ 4641338 h 6673820"/>
              <a:gd name="connsiteX141" fmla="*/ 7562218 w 11748700"/>
              <a:gd name="connsiteY141" fmla="*/ 4650006 h 6673820"/>
              <a:gd name="connsiteX142" fmla="*/ 7570885 w 11748700"/>
              <a:gd name="connsiteY142" fmla="*/ 4663007 h 6673820"/>
              <a:gd name="connsiteX143" fmla="*/ 7588220 w 11748700"/>
              <a:gd name="connsiteY143" fmla="*/ 4697676 h 6673820"/>
              <a:gd name="connsiteX144" fmla="*/ 7601220 w 11748700"/>
              <a:gd name="connsiteY144" fmla="*/ 4715010 h 6673820"/>
              <a:gd name="connsiteX145" fmla="*/ 7614221 w 11748700"/>
              <a:gd name="connsiteY145" fmla="*/ 4728011 h 6673820"/>
              <a:gd name="connsiteX146" fmla="*/ 7622889 w 11748700"/>
              <a:gd name="connsiteY146" fmla="*/ 4745346 h 6673820"/>
              <a:gd name="connsiteX147" fmla="*/ 7640223 w 11748700"/>
              <a:gd name="connsiteY147" fmla="*/ 4767014 h 6673820"/>
              <a:gd name="connsiteX148" fmla="*/ 7661892 w 11748700"/>
              <a:gd name="connsiteY148" fmla="*/ 4801683 h 6673820"/>
              <a:gd name="connsiteX149" fmla="*/ 7666225 w 11748700"/>
              <a:gd name="connsiteY149" fmla="*/ 4814684 h 6673820"/>
              <a:gd name="connsiteX150" fmla="*/ 7674893 w 11748700"/>
              <a:gd name="connsiteY150" fmla="*/ 4827685 h 6673820"/>
              <a:gd name="connsiteX151" fmla="*/ 7731230 w 11748700"/>
              <a:gd name="connsiteY151" fmla="*/ 4888356 h 6673820"/>
              <a:gd name="connsiteX152" fmla="*/ 7744231 w 11748700"/>
              <a:gd name="connsiteY152" fmla="*/ 4901357 h 6673820"/>
              <a:gd name="connsiteX153" fmla="*/ 7765899 w 11748700"/>
              <a:gd name="connsiteY153" fmla="*/ 4931693 h 6673820"/>
              <a:gd name="connsiteX154" fmla="*/ 7809236 w 11748700"/>
              <a:gd name="connsiteY154" fmla="*/ 4966362 h 6673820"/>
              <a:gd name="connsiteX155" fmla="*/ 7908910 w 11748700"/>
              <a:gd name="connsiteY155" fmla="*/ 4962028 h 6673820"/>
              <a:gd name="connsiteX156" fmla="*/ 7973914 w 11748700"/>
              <a:gd name="connsiteY156" fmla="*/ 4953361 h 6673820"/>
              <a:gd name="connsiteX157" fmla="*/ 7995583 w 11748700"/>
              <a:gd name="connsiteY157" fmla="*/ 4949028 h 6673820"/>
              <a:gd name="connsiteX158" fmla="*/ 8069255 w 11748700"/>
              <a:gd name="connsiteY158" fmla="*/ 4944694 h 6673820"/>
              <a:gd name="connsiteX159" fmla="*/ 8147260 w 11748700"/>
              <a:gd name="connsiteY159" fmla="*/ 4931693 h 6673820"/>
              <a:gd name="connsiteX160" fmla="*/ 8199264 w 11748700"/>
              <a:gd name="connsiteY160" fmla="*/ 4918692 h 6673820"/>
              <a:gd name="connsiteX161" fmla="*/ 8238267 w 11748700"/>
              <a:gd name="connsiteY161" fmla="*/ 4910025 h 6673820"/>
              <a:gd name="connsiteX162" fmla="*/ 8298938 w 11748700"/>
              <a:gd name="connsiteY162" fmla="*/ 4875355 h 6673820"/>
              <a:gd name="connsiteX163" fmla="*/ 8320606 w 11748700"/>
              <a:gd name="connsiteY163" fmla="*/ 4866688 h 6673820"/>
              <a:gd name="connsiteX164" fmla="*/ 8342275 w 11748700"/>
              <a:gd name="connsiteY164" fmla="*/ 4853687 h 6673820"/>
              <a:gd name="connsiteX165" fmla="*/ 8411613 w 11748700"/>
              <a:gd name="connsiteY165" fmla="*/ 4823352 h 6673820"/>
              <a:gd name="connsiteX166" fmla="*/ 8433281 w 11748700"/>
              <a:gd name="connsiteY166" fmla="*/ 4810351 h 6673820"/>
              <a:gd name="connsiteX167" fmla="*/ 8463617 w 11748700"/>
              <a:gd name="connsiteY167" fmla="*/ 4788683 h 6673820"/>
              <a:gd name="connsiteX168" fmla="*/ 8532955 w 11748700"/>
              <a:gd name="connsiteY168" fmla="*/ 4758347 h 6673820"/>
              <a:gd name="connsiteX169" fmla="*/ 8576292 w 11748700"/>
              <a:gd name="connsiteY169" fmla="*/ 4736679 h 6673820"/>
              <a:gd name="connsiteX170" fmla="*/ 8597960 w 11748700"/>
              <a:gd name="connsiteY170" fmla="*/ 4723678 h 6673820"/>
              <a:gd name="connsiteX171" fmla="*/ 8632629 w 11748700"/>
              <a:gd name="connsiteY171" fmla="*/ 4706343 h 6673820"/>
              <a:gd name="connsiteX172" fmla="*/ 8671632 w 11748700"/>
              <a:gd name="connsiteY172" fmla="*/ 4680341 h 6673820"/>
              <a:gd name="connsiteX173" fmla="*/ 8727969 w 11748700"/>
              <a:gd name="connsiteY173" fmla="*/ 4641338 h 6673820"/>
              <a:gd name="connsiteX174" fmla="*/ 8758305 w 11748700"/>
              <a:gd name="connsiteY174" fmla="*/ 4615337 h 6673820"/>
              <a:gd name="connsiteX175" fmla="*/ 8827643 w 11748700"/>
              <a:gd name="connsiteY175" fmla="*/ 4567666 h 6673820"/>
              <a:gd name="connsiteX176" fmla="*/ 8914316 w 11748700"/>
              <a:gd name="connsiteY176" fmla="*/ 4515663 h 6673820"/>
              <a:gd name="connsiteX177" fmla="*/ 8940318 w 11748700"/>
              <a:gd name="connsiteY177" fmla="*/ 4493994 h 6673820"/>
              <a:gd name="connsiteX178" fmla="*/ 8961986 w 11748700"/>
              <a:gd name="connsiteY178" fmla="*/ 4472326 h 6673820"/>
              <a:gd name="connsiteX179" fmla="*/ 9000989 w 11748700"/>
              <a:gd name="connsiteY179" fmla="*/ 4437657 h 6673820"/>
              <a:gd name="connsiteX180" fmla="*/ 9022657 w 11748700"/>
              <a:gd name="connsiteY180" fmla="*/ 4415989 h 6673820"/>
              <a:gd name="connsiteX181" fmla="*/ 9052993 w 11748700"/>
              <a:gd name="connsiteY181" fmla="*/ 4389987 h 6673820"/>
              <a:gd name="connsiteX182" fmla="*/ 9109330 w 11748700"/>
              <a:gd name="connsiteY182" fmla="*/ 4329316 h 6673820"/>
              <a:gd name="connsiteX183" fmla="*/ 9165668 w 11748700"/>
              <a:gd name="connsiteY183" fmla="*/ 4290313 h 6673820"/>
              <a:gd name="connsiteX184" fmla="*/ 9191670 w 11748700"/>
              <a:gd name="connsiteY184" fmla="*/ 4268645 h 6673820"/>
              <a:gd name="connsiteX185" fmla="*/ 9248007 w 11748700"/>
              <a:gd name="connsiteY185" fmla="*/ 4238309 h 6673820"/>
              <a:gd name="connsiteX186" fmla="*/ 9339014 w 11748700"/>
              <a:gd name="connsiteY186" fmla="*/ 4155970 h 6673820"/>
              <a:gd name="connsiteX187" fmla="*/ 9430020 w 11748700"/>
              <a:gd name="connsiteY187" fmla="*/ 4025960 h 6673820"/>
              <a:gd name="connsiteX188" fmla="*/ 9495025 w 11748700"/>
              <a:gd name="connsiteY188" fmla="*/ 3900284 h 6673820"/>
              <a:gd name="connsiteX189" fmla="*/ 9568697 w 11748700"/>
              <a:gd name="connsiteY189" fmla="*/ 3796277 h 6673820"/>
              <a:gd name="connsiteX190" fmla="*/ 9612034 w 11748700"/>
              <a:gd name="connsiteY190" fmla="*/ 3713937 h 6673820"/>
              <a:gd name="connsiteX191" fmla="*/ 9655370 w 11748700"/>
              <a:gd name="connsiteY191" fmla="*/ 3644599 h 6673820"/>
              <a:gd name="connsiteX192" fmla="*/ 9651037 w 11748700"/>
              <a:gd name="connsiteY192" fmla="*/ 3475587 h 6673820"/>
              <a:gd name="connsiteX193" fmla="*/ 9612034 w 11748700"/>
              <a:gd name="connsiteY193" fmla="*/ 3410582 h 6673820"/>
              <a:gd name="connsiteX194" fmla="*/ 9473357 w 11748700"/>
              <a:gd name="connsiteY194" fmla="*/ 3237236 h 6673820"/>
              <a:gd name="connsiteX195" fmla="*/ 9399685 w 11748700"/>
              <a:gd name="connsiteY195" fmla="*/ 3176565 h 6673820"/>
              <a:gd name="connsiteX196" fmla="*/ 9347681 w 11748700"/>
              <a:gd name="connsiteY196" fmla="*/ 3128895 h 6673820"/>
              <a:gd name="connsiteX197" fmla="*/ 9217672 w 11748700"/>
              <a:gd name="connsiteY197" fmla="*/ 3042222 h 6673820"/>
              <a:gd name="connsiteX198" fmla="*/ 9083329 w 11748700"/>
              <a:gd name="connsiteY198" fmla="*/ 2968550 h 6673820"/>
              <a:gd name="connsiteX199" fmla="*/ 8983655 w 11748700"/>
              <a:gd name="connsiteY199" fmla="*/ 2933881 h 6673820"/>
              <a:gd name="connsiteX200" fmla="*/ 8831977 w 11748700"/>
              <a:gd name="connsiteY200" fmla="*/ 2873210 h 6673820"/>
              <a:gd name="connsiteX201" fmla="*/ 8680299 w 11748700"/>
              <a:gd name="connsiteY201" fmla="*/ 2803871 h 6673820"/>
              <a:gd name="connsiteX202" fmla="*/ 8567624 w 11748700"/>
              <a:gd name="connsiteY202" fmla="*/ 2773536 h 6673820"/>
              <a:gd name="connsiteX203" fmla="*/ 8446282 w 11748700"/>
              <a:gd name="connsiteY203" fmla="*/ 2730199 h 6673820"/>
              <a:gd name="connsiteX204" fmla="*/ 8242601 w 11748700"/>
              <a:gd name="connsiteY204" fmla="*/ 2673862 h 6673820"/>
              <a:gd name="connsiteX205" fmla="*/ 7917577 w 11748700"/>
              <a:gd name="connsiteY205" fmla="*/ 2561187 h 6673820"/>
              <a:gd name="connsiteX206" fmla="*/ 7683560 w 11748700"/>
              <a:gd name="connsiteY206" fmla="*/ 2496182 h 6673820"/>
              <a:gd name="connsiteX207" fmla="*/ 7302199 w 11748700"/>
              <a:gd name="connsiteY207" fmla="*/ 2379173 h 6673820"/>
              <a:gd name="connsiteX208" fmla="*/ 6920838 w 11748700"/>
              <a:gd name="connsiteY208" fmla="*/ 2322836 h 6673820"/>
              <a:gd name="connsiteX209" fmla="*/ 6799495 w 11748700"/>
              <a:gd name="connsiteY209" fmla="*/ 2288167 h 6673820"/>
              <a:gd name="connsiteX210" fmla="*/ 6730157 w 11748700"/>
              <a:gd name="connsiteY210" fmla="*/ 2279500 h 6673820"/>
              <a:gd name="connsiteX211" fmla="*/ 6630483 w 11748700"/>
              <a:gd name="connsiteY211" fmla="*/ 2262165 h 6673820"/>
              <a:gd name="connsiteX212" fmla="*/ 6582813 w 11748700"/>
              <a:gd name="connsiteY212" fmla="*/ 2249164 h 6673820"/>
              <a:gd name="connsiteX213" fmla="*/ 6478805 w 11748700"/>
              <a:gd name="connsiteY213" fmla="*/ 2240497 h 6673820"/>
              <a:gd name="connsiteX214" fmla="*/ 5997770 w 11748700"/>
              <a:gd name="connsiteY214" fmla="*/ 2227496 h 6673820"/>
              <a:gd name="connsiteX215" fmla="*/ 5183044 w 11748700"/>
              <a:gd name="connsiteY215" fmla="*/ 2223162 h 6673820"/>
              <a:gd name="connsiteX216" fmla="*/ 4593668 w 11748700"/>
              <a:gd name="connsiteY216" fmla="*/ 2201494 h 6673820"/>
              <a:gd name="connsiteX217" fmla="*/ 4467992 w 11748700"/>
              <a:gd name="connsiteY217" fmla="*/ 2188493 h 6673820"/>
              <a:gd name="connsiteX218" fmla="*/ 4277311 w 11748700"/>
              <a:gd name="connsiteY218" fmla="*/ 2171158 h 6673820"/>
              <a:gd name="connsiteX219" fmla="*/ 4207973 w 11748700"/>
              <a:gd name="connsiteY219" fmla="*/ 2162491 h 6673820"/>
              <a:gd name="connsiteX220" fmla="*/ 4168970 w 11748700"/>
              <a:gd name="connsiteY220" fmla="*/ 2153824 h 6673820"/>
              <a:gd name="connsiteX221" fmla="*/ 3722604 w 11748700"/>
              <a:gd name="connsiteY221" fmla="*/ 2145156 h 6673820"/>
              <a:gd name="connsiteX222" fmla="*/ 3627264 w 11748700"/>
              <a:gd name="connsiteY222" fmla="*/ 2136489 h 6673820"/>
              <a:gd name="connsiteX223" fmla="*/ 3592595 w 11748700"/>
              <a:gd name="connsiteY223" fmla="*/ 2123488 h 6673820"/>
              <a:gd name="connsiteX224" fmla="*/ 3471253 w 11748700"/>
              <a:gd name="connsiteY224" fmla="*/ 2101820 h 6673820"/>
              <a:gd name="connsiteX225" fmla="*/ 3349911 w 11748700"/>
              <a:gd name="connsiteY225" fmla="*/ 2054150 h 6673820"/>
              <a:gd name="connsiteX226" fmla="*/ 3228568 w 11748700"/>
              <a:gd name="connsiteY226" fmla="*/ 2006480 h 6673820"/>
              <a:gd name="connsiteX227" fmla="*/ 3206900 w 11748700"/>
              <a:gd name="connsiteY227" fmla="*/ 1989145 h 6673820"/>
              <a:gd name="connsiteX228" fmla="*/ 3163564 w 11748700"/>
              <a:gd name="connsiteY228" fmla="*/ 1967477 h 6673820"/>
              <a:gd name="connsiteX229" fmla="*/ 3124561 w 11748700"/>
              <a:gd name="connsiteY229" fmla="*/ 1932808 h 6673820"/>
              <a:gd name="connsiteX230" fmla="*/ 3094225 w 11748700"/>
              <a:gd name="connsiteY230" fmla="*/ 1911139 h 6673820"/>
              <a:gd name="connsiteX231" fmla="*/ 3020553 w 11748700"/>
              <a:gd name="connsiteY231" fmla="*/ 1850468 h 6673820"/>
              <a:gd name="connsiteX232" fmla="*/ 2994551 w 11748700"/>
              <a:gd name="connsiteY232" fmla="*/ 1828800 h 6673820"/>
              <a:gd name="connsiteX233" fmla="*/ 2977217 w 11748700"/>
              <a:gd name="connsiteY233" fmla="*/ 1807132 h 6673820"/>
              <a:gd name="connsiteX234" fmla="*/ 2964216 w 11748700"/>
              <a:gd name="connsiteY234" fmla="*/ 1794131 h 6673820"/>
              <a:gd name="connsiteX235" fmla="*/ 2951215 w 11748700"/>
              <a:gd name="connsiteY235" fmla="*/ 1768129 h 6673820"/>
              <a:gd name="connsiteX236" fmla="*/ 2933880 w 11748700"/>
              <a:gd name="connsiteY236" fmla="*/ 1746461 h 6673820"/>
              <a:gd name="connsiteX237" fmla="*/ 2916546 w 11748700"/>
              <a:gd name="connsiteY237" fmla="*/ 1720459 h 6673820"/>
              <a:gd name="connsiteX238" fmla="*/ 2899211 w 11748700"/>
              <a:gd name="connsiteY238" fmla="*/ 1703124 h 6673820"/>
              <a:gd name="connsiteX239" fmla="*/ 2890544 w 11748700"/>
              <a:gd name="connsiteY239" fmla="*/ 1690123 h 6673820"/>
              <a:gd name="connsiteX240" fmla="*/ 2829873 w 11748700"/>
              <a:gd name="connsiteY240" fmla="*/ 1607784 h 6673820"/>
              <a:gd name="connsiteX241" fmla="*/ 2816872 w 11748700"/>
              <a:gd name="connsiteY241" fmla="*/ 1577448 h 6673820"/>
              <a:gd name="connsiteX242" fmla="*/ 2812538 w 11748700"/>
              <a:gd name="connsiteY242" fmla="*/ 1542779 h 6673820"/>
              <a:gd name="connsiteX243" fmla="*/ 2808204 w 11748700"/>
              <a:gd name="connsiteY243" fmla="*/ 1430104 h 6673820"/>
              <a:gd name="connsiteX244" fmla="*/ 2799537 w 11748700"/>
              <a:gd name="connsiteY244" fmla="*/ 1391101 h 6673820"/>
              <a:gd name="connsiteX245" fmla="*/ 2795203 w 11748700"/>
              <a:gd name="connsiteY245" fmla="*/ 1343431 h 6673820"/>
              <a:gd name="connsiteX246" fmla="*/ 2786536 w 11748700"/>
              <a:gd name="connsiteY246" fmla="*/ 1300095 h 6673820"/>
              <a:gd name="connsiteX247" fmla="*/ 2773535 w 11748700"/>
              <a:gd name="connsiteY247" fmla="*/ 1152751 h 6673820"/>
              <a:gd name="connsiteX248" fmla="*/ 2769202 w 11748700"/>
              <a:gd name="connsiteY248" fmla="*/ 1135416 h 6673820"/>
              <a:gd name="connsiteX249" fmla="*/ 2777869 w 11748700"/>
              <a:gd name="connsiteY249" fmla="*/ 996739 h 6673820"/>
              <a:gd name="connsiteX250" fmla="*/ 2786536 w 11748700"/>
              <a:gd name="connsiteY250" fmla="*/ 966404 h 6673820"/>
              <a:gd name="connsiteX251" fmla="*/ 2812538 w 11748700"/>
              <a:gd name="connsiteY251" fmla="*/ 905733 h 6673820"/>
              <a:gd name="connsiteX252" fmla="*/ 2847207 w 11748700"/>
              <a:gd name="connsiteY252" fmla="*/ 862396 h 6673820"/>
              <a:gd name="connsiteX253" fmla="*/ 2864542 w 11748700"/>
              <a:gd name="connsiteY253" fmla="*/ 840728 h 6673820"/>
              <a:gd name="connsiteX254" fmla="*/ 2881876 w 11748700"/>
              <a:gd name="connsiteY254" fmla="*/ 827727 h 6673820"/>
              <a:gd name="connsiteX255" fmla="*/ 2894877 w 11748700"/>
              <a:gd name="connsiteY255" fmla="*/ 819060 h 6673820"/>
              <a:gd name="connsiteX256" fmla="*/ 2912212 w 11748700"/>
              <a:gd name="connsiteY256" fmla="*/ 801725 h 6673820"/>
              <a:gd name="connsiteX257" fmla="*/ 3003219 w 11748700"/>
              <a:gd name="connsiteY257" fmla="*/ 775723 h 6673820"/>
              <a:gd name="connsiteX258" fmla="*/ 3115893 w 11748700"/>
              <a:gd name="connsiteY258" fmla="*/ 749721 h 6673820"/>
              <a:gd name="connsiteX259" fmla="*/ 3137562 w 11748700"/>
              <a:gd name="connsiteY259" fmla="*/ 741054 h 6673820"/>
              <a:gd name="connsiteX260" fmla="*/ 3163564 w 11748700"/>
              <a:gd name="connsiteY260" fmla="*/ 732387 h 6673820"/>
              <a:gd name="connsiteX261" fmla="*/ 3219901 w 11748700"/>
              <a:gd name="connsiteY261" fmla="*/ 702051 h 6673820"/>
              <a:gd name="connsiteX262" fmla="*/ 3237236 w 11748700"/>
              <a:gd name="connsiteY262" fmla="*/ 689050 h 6673820"/>
              <a:gd name="connsiteX263" fmla="*/ 3293573 w 11748700"/>
              <a:gd name="connsiteY263" fmla="*/ 663048 h 6673820"/>
              <a:gd name="connsiteX264" fmla="*/ 3323909 w 11748700"/>
              <a:gd name="connsiteY264" fmla="*/ 650047 h 6673820"/>
              <a:gd name="connsiteX265" fmla="*/ 3362911 w 11748700"/>
              <a:gd name="connsiteY265" fmla="*/ 641380 h 6673820"/>
              <a:gd name="connsiteX266" fmla="*/ 3488587 w 11748700"/>
              <a:gd name="connsiteY266" fmla="*/ 619712 h 6673820"/>
              <a:gd name="connsiteX267" fmla="*/ 3644599 w 11748700"/>
              <a:gd name="connsiteY267" fmla="*/ 598044 h 6673820"/>
              <a:gd name="connsiteX268" fmla="*/ 3731272 w 11748700"/>
              <a:gd name="connsiteY268" fmla="*/ 589376 h 6673820"/>
              <a:gd name="connsiteX269" fmla="*/ 3809277 w 11748700"/>
              <a:gd name="connsiteY269" fmla="*/ 576375 h 6673820"/>
              <a:gd name="connsiteX270" fmla="*/ 3891617 w 11748700"/>
              <a:gd name="connsiteY270" fmla="*/ 567708 h 6673820"/>
              <a:gd name="connsiteX271" fmla="*/ 4359651 w 11748700"/>
              <a:gd name="connsiteY271" fmla="*/ 533039 h 6673820"/>
              <a:gd name="connsiteX272" fmla="*/ 4428989 w 11748700"/>
              <a:gd name="connsiteY272" fmla="*/ 520038 h 6673820"/>
              <a:gd name="connsiteX273" fmla="*/ 4554665 w 11748700"/>
              <a:gd name="connsiteY273" fmla="*/ 507037 h 6673820"/>
              <a:gd name="connsiteX274" fmla="*/ 4654339 w 11748700"/>
              <a:gd name="connsiteY274" fmla="*/ 485369 h 6673820"/>
              <a:gd name="connsiteX275" fmla="*/ 4758347 w 11748700"/>
              <a:gd name="connsiteY275" fmla="*/ 437699 h 6673820"/>
              <a:gd name="connsiteX276" fmla="*/ 4888356 w 11748700"/>
              <a:gd name="connsiteY276" fmla="*/ 416030 h 6673820"/>
              <a:gd name="connsiteX277" fmla="*/ 5105039 w 11748700"/>
              <a:gd name="connsiteY277" fmla="*/ 364027 h 6673820"/>
              <a:gd name="connsiteX278" fmla="*/ 5209046 w 11748700"/>
              <a:gd name="connsiteY278" fmla="*/ 351026 h 6673820"/>
              <a:gd name="connsiteX279" fmla="*/ 5386726 w 11748700"/>
              <a:gd name="connsiteY279" fmla="*/ 329357 h 6673820"/>
              <a:gd name="connsiteX280" fmla="*/ 5560072 w 11748700"/>
              <a:gd name="connsiteY280" fmla="*/ 320690 h 6673820"/>
              <a:gd name="connsiteX281" fmla="*/ 5742085 w 11748700"/>
              <a:gd name="connsiteY281" fmla="*/ 312023 h 6673820"/>
              <a:gd name="connsiteX282" fmla="*/ 5958767 w 11748700"/>
              <a:gd name="connsiteY282" fmla="*/ 307689 h 6673820"/>
              <a:gd name="connsiteX283" fmla="*/ 6114779 w 11748700"/>
              <a:gd name="connsiteY283" fmla="*/ 303355 h 6673820"/>
              <a:gd name="connsiteX284" fmla="*/ 6270790 w 11748700"/>
              <a:gd name="connsiteY284" fmla="*/ 281687 h 6673820"/>
              <a:gd name="connsiteX285" fmla="*/ 6392132 w 11748700"/>
              <a:gd name="connsiteY285" fmla="*/ 268686 h 6673820"/>
              <a:gd name="connsiteX286" fmla="*/ 6695488 w 11748700"/>
              <a:gd name="connsiteY286" fmla="*/ 260019 h 6673820"/>
              <a:gd name="connsiteX287" fmla="*/ 6764826 w 11748700"/>
              <a:gd name="connsiteY287" fmla="*/ 251352 h 6673820"/>
              <a:gd name="connsiteX288" fmla="*/ 6907837 w 11748700"/>
              <a:gd name="connsiteY288" fmla="*/ 238351 h 6673820"/>
              <a:gd name="connsiteX289" fmla="*/ 6959840 w 11748700"/>
              <a:gd name="connsiteY289" fmla="*/ 229683 h 6673820"/>
              <a:gd name="connsiteX290" fmla="*/ 6998843 w 11748700"/>
              <a:gd name="connsiteY290" fmla="*/ 212349 h 6673820"/>
              <a:gd name="connsiteX291" fmla="*/ 7115852 w 11748700"/>
              <a:gd name="connsiteY291" fmla="*/ 199348 h 6673820"/>
              <a:gd name="connsiteX292" fmla="*/ 7159188 w 11748700"/>
              <a:gd name="connsiteY292" fmla="*/ 186347 h 6673820"/>
              <a:gd name="connsiteX293" fmla="*/ 7189524 w 11748700"/>
              <a:gd name="connsiteY293" fmla="*/ 182013 h 6673820"/>
              <a:gd name="connsiteX294" fmla="*/ 7380204 w 11748700"/>
              <a:gd name="connsiteY294" fmla="*/ 173346 h 6673820"/>
              <a:gd name="connsiteX295" fmla="*/ 7440875 w 11748700"/>
              <a:gd name="connsiteY295" fmla="*/ 164679 h 6673820"/>
              <a:gd name="connsiteX296" fmla="*/ 7466877 w 11748700"/>
              <a:gd name="connsiteY296" fmla="*/ 156011 h 6673820"/>
              <a:gd name="connsiteX297" fmla="*/ 7514548 w 11748700"/>
              <a:gd name="connsiteY297" fmla="*/ 143010 h 6673820"/>
              <a:gd name="connsiteX298" fmla="*/ 7527548 w 11748700"/>
              <a:gd name="connsiteY298" fmla="*/ 134343 h 6673820"/>
              <a:gd name="connsiteX299" fmla="*/ 7570885 w 11748700"/>
              <a:gd name="connsiteY299" fmla="*/ 121342 h 6673820"/>
              <a:gd name="connsiteX300" fmla="*/ 7609888 w 11748700"/>
              <a:gd name="connsiteY300" fmla="*/ 104008 h 6673820"/>
              <a:gd name="connsiteX301" fmla="*/ 7726896 w 11748700"/>
              <a:gd name="connsiteY301" fmla="*/ 82339 h 6673820"/>
              <a:gd name="connsiteX302" fmla="*/ 7752898 w 11748700"/>
              <a:gd name="connsiteY302" fmla="*/ 78006 h 6673820"/>
              <a:gd name="connsiteX303" fmla="*/ 7787567 w 11748700"/>
              <a:gd name="connsiteY303" fmla="*/ 73672 h 6673820"/>
              <a:gd name="connsiteX304" fmla="*/ 7804902 w 11748700"/>
              <a:gd name="connsiteY304" fmla="*/ 69338 h 6673820"/>
              <a:gd name="connsiteX305" fmla="*/ 7913243 w 11748700"/>
              <a:gd name="connsiteY305" fmla="*/ 65005 h 6673820"/>
              <a:gd name="connsiteX306" fmla="*/ 8021584 w 11748700"/>
              <a:gd name="connsiteY306" fmla="*/ 47670 h 6673820"/>
              <a:gd name="connsiteX307" fmla="*/ 8064921 w 11748700"/>
              <a:gd name="connsiteY307" fmla="*/ 34669 h 6673820"/>
              <a:gd name="connsiteX308" fmla="*/ 8099590 w 11748700"/>
              <a:gd name="connsiteY308" fmla="*/ 21668 h 6673820"/>
              <a:gd name="connsiteX309" fmla="*/ 8121258 w 11748700"/>
              <a:gd name="connsiteY309" fmla="*/ 13001 h 6673820"/>
              <a:gd name="connsiteX310" fmla="*/ 8134259 w 11748700"/>
              <a:gd name="connsiteY310" fmla="*/ 8667 h 6673820"/>
              <a:gd name="connsiteX311" fmla="*/ 8155928 w 11748700"/>
              <a:gd name="connsiteY311" fmla="*/ 0 h 6673820"/>
              <a:gd name="connsiteX312" fmla="*/ 8216599 w 11748700"/>
              <a:gd name="connsiteY312" fmla="*/ 4334 h 6673820"/>
              <a:gd name="connsiteX313" fmla="*/ 8238267 w 11748700"/>
              <a:gd name="connsiteY313" fmla="*/ 13001 h 6673820"/>
              <a:gd name="connsiteX314" fmla="*/ 8272936 w 11748700"/>
              <a:gd name="connsiteY314" fmla="*/ 17335 h 6673820"/>
              <a:gd name="connsiteX315" fmla="*/ 8303272 w 11748700"/>
              <a:gd name="connsiteY315" fmla="*/ 30336 h 6673820"/>
              <a:gd name="connsiteX316" fmla="*/ 8337941 w 11748700"/>
              <a:gd name="connsiteY316" fmla="*/ 34669 h 6673820"/>
              <a:gd name="connsiteX317" fmla="*/ 8476618 w 11748700"/>
              <a:gd name="connsiteY317" fmla="*/ 43337 h 6673820"/>
              <a:gd name="connsiteX318" fmla="*/ 8576292 w 11748700"/>
              <a:gd name="connsiteY318" fmla="*/ 47670 h 6673820"/>
              <a:gd name="connsiteX319" fmla="*/ 8671632 w 11748700"/>
              <a:gd name="connsiteY319" fmla="*/ 69338 h 6673820"/>
              <a:gd name="connsiteX320" fmla="*/ 8762639 w 11748700"/>
              <a:gd name="connsiteY320" fmla="*/ 78006 h 6673820"/>
              <a:gd name="connsiteX321" fmla="*/ 8892648 w 11748700"/>
              <a:gd name="connsiteY321" fmla="*/ 104008 h 6673820"/>
              <a:gd name="connsiteX322" fmla="*/ 8948985 w 11748700"/>
              <a:gd name="connsiteY322" fmla="*/ 117009 h 6673820"/>
              <a:gd name="connsiteX323" fmla="*/ 9187336 w 11748700"/>
              <a:gd name="connsiteY323" fmla="*/ 156011 h 6673820"/>
              <a:gd name="connsiteX324" fmla="*/ 9282676 w 11748700"/>
              <a:gd name="connsiteY324" fmla="*/ 173346 h 6673820"/>
              <a:gd name="connsiteX325" fmla="*/ 9404019 w 11748700"/>
              <a:gd name="connsiteY325" fmla="*/ 186347 h 6673820"/>
              <a:gd name="connsiteX326" fmla="*/ 9464690 w 11748700"/>
              <a:gd name="connsiteY326" fmla="*/ 195014 h 6673820"/>
              <a:gd name="connsiteX327" fmla="*/ 9698707 w 11748700"/>
              <a:gd name="connsiteY327" fmla="*/ 216683 h 6673820"/>
              <a:gd name="connsiteX328" fmla="*/ 9785380 w 11748700"/>
              <a:gd name="connsiteY328" fmla="*/ 229683 h 6673820"/>
              <a:gd name="connsiteX329" fmla="*/ 9885054 w 11748700"/>
              <a:gd name="connsiteY329" fmla="*/ 251352 h 6673820"/>
              <a:gd name="connsiteX330" fmla="*/ 9958726 w 11748700"/>
              <a:gd name="connsiteY330" fmla="*/ 255685 h 6673820"/>
              <a:gd name="connsiteX331" fmla="*/ 10114737 w 11748700"/>
              <a:gd name="connsiteY331" fmla="*/ 260019 h 6673820"/>
              <a:gd name="connsiteX332" fmla="*/ 10205744 w 11748700"/>
              <a:gd name="connsiteY332" fmla="*/ 273020 h 6673820"/>
              <a:gd name="connsiteX333" fmla="*/ 10357421 w 11748700"/>
              <a:gd name="connsiteY333" fmla="*/ 281687 h 6673820"/>
              <a:gd name="connsiteX334" fmla="*/ 10405092 w 11748700"/>
              <a:gd name="connsiteY334" fmla="*/ 286021 h 6673820"/>
              <a:gd name="connsiteX335" fmla="*/ 10452762 w 11748700"/>
              <a:gd name="connsiteY335" fmla="*/ 299022 h 6673820"/>
              <a:gd name="connsiteX336" fmla="*/ 10483097 w 11748700"/>
              <a:gd name="connsiteY336" fmla="*/ 303355 h 6673820"/>
              <a:gd name="connsiteX337" fmla="*/ 10552436 w 11748700"/>
              <a:gd name="connsiteY337" fmla="*/ 312023 h 6673820"/>
              <a:gd name="connsiteX338" fmla="*/ 10634775 w 11748700"/>
              <a:gd name="connsiteY338" fmla="*/ 333691 h 6673820"/>
              <a:gd name="connsiteX339" fmla="*/ 10717114 w 11748700"/>
              <a:gd name="connsiteY339" fmla="*/ 342358 h 6673820"/>
              <a:gd name="connsiteX340" fmla="*/ 10773452 w 11748700"/>
              <a:gd name="connsiteY340" fmla="*/ 364027 h 6673820"/>
              <a:gd name="connsiteX341" fmla="*/ 10842790 w 11748700"/>
              <a:gd name="connsiteY341" fmla="*/ 385695 h 6673820"/>
              <a:gd name="connsiteX342" fmla="*/ 10903461 w 11748700"/>
              <a:gd name="connsiteY342" fmla="*/ 390028 h 6673820"/>
              <a:gd name="connsiteX343" fmla="*/ 10981467 w 11748700"/>
              <a:gd name="connsiteY343" fmla="*/ 424698 h 6673820"/>
              <a:gd name="connsiteX344" fmla="*/ 11050805 w 11748700"/>
              <a:gd name="connsiteY344" fmla="*/ 442032 h 6673820"/>
              <a:gd name="connsiteX345" fmla="*/ 11133145 w 11748700"/>
              <a:gd name="connsiteY345" fmla="*/ 476701 h 6673820"/>
              <a:gd name="connsiteX346" fmla="*/ 11154813 w 11748700"/>
              <a:gd name="connsiteY346" fmla="*/ 485369 h 6673820"/>
              <a:gd name="connsiteX347" fmla="*/ 11232819 w 11748700"/>
              <a:gd name="connsiteY347" fmla="*/ 533039 h 6673820"/>
              <a:gd name="connsiteX348" fmla="*/ 11258820 w 11748700"/>
              <a:gd name="connsiteY348" fmla="*/ 554707 h 6673820"/>
              <a:gd name="connsiteX349" fmla="*/ 11328159 w 11748700"/>
              <a:gd name="connsiteY349" fmla="*/ 645714 h 6673820"/>
              <a:gd name="connsiteX350" fmla="*/ 11371495 w 11748700"/>
              <a:gd name="connsiteY350" fmla="*/ 754055 h 6673820"/>
              <a:gd name="connsiteX351" fmla="*/ 11397497 w 11748700"/>
              <a:gd name="connsiteY351" fmla="*/ 806059 h 6673820"/>
              <a:gd name="connsiteX352" fmla="*/ 11427833 w 11748700"/>
              <a:gd name="connsiteY352" fmla="*/ 931735 h 6673820"/>
              <a:gd name="connsiteX353" fmla="*/ 11458168 w 11748700"/>
              <a:gd name="connsiteY353" fmla="*/ 1014074 h 6673820"/>
              <a:gd name="connsiteX354" fmla="*/ 11462502 w 11748700"/>
              <a:gd name="connsiteY354" fmla="*/ 1087746 h 6673820"/>
              <a:gd name="connsiteX355" fmla="*/ 11475503 w 11748700"/>
              <a:gd name="connsiteY355" fmla="*/ 1126749 h 6673820"/>
              <a:gd name="connsiteX356" fmla="*/ 11488504 w 11748700"/>
              <a:gd name="connsiteY356" fmla="*/ 1330430 h 6673820"/>
              <a:gd name="connsiteX357" fmla="*/ 11523173 w 11748700"/>
              <a:gd name="connsiteY357" fmla="*/ 1677122 h 6673820"/>
              <a:gd name="connsiteX358" fmla="*/ 11518839 w 11748700"/>
              <a:gd name="connsiteY358" fmla="*/ 1954476 h 6673820"/>
              <a:gd name="connsiteX359" fmla="*/ 11510172 w 11748700"/>
              <a:gd name="connsiteY359" fmla="*/ 2084485 h 6673820"/>
              <a:gd name="connsiteX360" fmla="*/ 11518839 w 11748700"/>
              <a:gd name="connsiteY360" fmla="*/ 2283833 h 6673820"/>
              <a:gd name="connsiteX361" fmla="*/ 11583844 w 11748700"/>
              <a:gd name="connsiteY361" fmla="*/ 2379173 h 6673820"/>
              <a:gd name="connsiteX362" fmla="*/ 11605512 w 11748700"/>
              <a:gd name="connsiteY362" fmla="*/ 2439845 h 6673820"/>
              <a:gd name="connsiteX363" fmla="*/ 11609846 w 11748700"/>
              <a:gd name="connsiteY363" fmla="*/ 2487515 h 6673820"/>
              <a:gd name="connsiteX364" fmla="*/ 11622847 w 11748700"/>
              <a:gd name="connsiteY364" fmla="*/ 2556853 h 6673820"/>
              <a:gd name="connsiteX365" fmla="*/ 11618513 w 11748700"/>
              <a:gd name="connsiteY365" fmla="*/ 2786537 h 6673820"/>
              <a:gd name="connsiteX366" fmla="*/ 11614180 w 11748700"/>
              <a:gd name="connsiteY366" fmla="*/ 3089892 h 6673820"/>
              <a:gd name="connsiteX367" fmla="*/ 11596845 w 11748700"/>
              <a:gd name="connsiteY367" fmla="*/ 3211234 h 6673820"/>
              <a:gd name="connsiteX368" fmla="*/ 11583844 w 11748700"/>
              <a:gd name="connsiteY368" fmla="*/ 3328243 h 6673820"/>
              <a:gd name="connsiteX369" fmla="*/ 11575177 w 11748700"/>
              <a:gd name="connsiteY369" fmla="*/ 3423583 h 6673820"/>
              <a:gd name="connsiteX370" fmla="*/ 11562176 w 11748700"/>
              <a:gd name="connsiteY370" fmla="*/ 3666267 h 6673820"/>
              <a:gd name="connsiteX371" fmla="*/ 11575177 w 11748700"/>
              <a:gd name="connsiteY371" fmla="*/ 4025960 h 6673820"/>
              <a:gd name="connsiteX372" fmla="*/ 11592511 w 11748700"/>
              <a:gd name="connsiteY372" fmla="*/ 4108300 h 6673820"/>
              <a:gd name="connsiteX373" fmla="*/ 11631514 w 11748700"/>
              <a:gd name="connsiteY373" fmla="*/ 4333649 h 6673820"/>
              <a:gd name="connsiteX374" fmla="*/ 11653183 w 11748700"/>
              <a:gd name="connsiteY374" fmla="*/ 4411655 h 6673820"/>
              <a:gd name="connsiteX375" fmla="*/ 11666184 w 11748700"/>
              <a:gd name="connsiteY375" fmla="*/ 4498328 h 6673820"/>
              <a:gd name="connsiteX376" fmla="*/ 11674851 w 11748700"/>
              <a:gd name="connsiteY376" fmla="*/ 4541664 h 6673820"/>
              <a:gd name="connsiteX377" fmla="*/ 11687852 w 11748700"/>
              <a:gd name="connsiteY377" fmla="*/ 4658673 h 6673820"/>
              <a:gd name="connsiteX378" fmla="*/ 11692185 w 11748700"/>
              <a:gd name="connsiteY378" fmla="*/ 4715010 h 6673820"/>
              <a:gd name="connsiteX379" fmla="*/ 11700853 w 11748700"/>
              <a:gd name="connsiteY379" fmla="*/ 4771348 h 6673820"/>
              <a:gd name="connsiteX380" fmla="*/ 11709520 w 11748700"/>
              <a:gd name="connsiteY380" fmla="*/ 4923026 h 6673820"/>
              <a:gd name="connsiteX381" fmla="*/ 11718187 w 11748700"/>
              <a:gd name="connsiteY381" fmla="*/ 4983697 h 6673820"/>
              <a:gd name="connsiteX382" fmla="*/ 11726855 w 11748700"/>
              <a:gd name="connsiteY382" fmla="*/ 5079037 h 6673820"/>
              <a:gd name="connsiteX383" fmla="*/ 11731188 w 11748700"/>
              <a:gd name="connsiteY383" fmla="*/ 5105039 h 6673820"/>
              <a:gd name="connsiteX384" fmla="*/ 11744189 w 11748700"/>
              <a:gd name="connsiteY384" fmla="*/ 5230715 h 6673820"/>
              <a:gd name="connsiteX385" fmla="*/ 11726855 w 11748700"/>
              <a:gd name="connsiteY385" fmla="*/ 5690082 h 6673820"/>
              <a:gd name="connsiteX386" fmla="*/ 11687852 w 11748700"/>
              <a:gd name="connsiteY386" fmla="*/ 5785422 h 6673820"/>
              <a:gd name="connsiteX387" fmla="*/ 11670517 w 11748700"/>
              <a:gd name="connsiteY387" fmla="*/ 5815757 h 6673820"/>
              <a:gd name="connsiteX388" fmla="*/ 11601179 w 11748700"/>
              <a:gd name="connsiteY388" fmla="*/ 5859094 h 6673820"/>
              <a:gd name="connsiteX389" fmla="*/ 11458168 w 11748700"/>
              <a:gd name="connsiteY389" fmla="*/ 5919765 h 6673820"/>
              <a:gd name="connsiteX390" fmla="*/ 11401831 w 11748700"/>
              <a:gd name="connsiteY390" fmla="*/ 5963101 h 6673820"/>
              <a:gd name="connsiteX391" fmla="*/ 11297823 w 11748700"/>
              <a:gd name="connsiteY391" fmla="*/ 6032440 h 6673820"/>
              <a:gd name="connsiteX392" fmla="*/ 11258820 w 11748700"/>
              <a:gd name="connsiteY392" fmla="*/ 6075776 h 6673820"/>
              <a:gd name="connsiteX393" fmla="*/ 11198149 w 11748700"/>
              <a:gd name="connsiteY393" fmla="*/ 6123446 h 6673820"/>
              <a:gd name="connsiteX394" fmla="*/ 11098475 w 11748700"/>
              <a:gd name="connsiteY394" fmla="*/ 6210119 h 6673820"/>
              <a:gd name="connsiteX395" fmla="*/ 10942464 w 11748700"/>
              <a:gd name="connsiteY395" fmla="*/ 6327128 h 6673820"/>
              <a:gd name="connsiteX396" fmla="*/ 10634775 w 11748700"/>
              <a:gd name="connsiteY396" fmla="*/ 6461471 h 6673820"/>
              <a:gd name="connsiteX397" fmla="*/ 10461429 w 11748700"/>
              <a:gd name="connsiteY397" fmla="*/ 6478806 h 6673820"/>
              <a:gd name="connsiteX398" fmla="*/ 10041065 w 11748700"/>
              <a:gd name="connsiteY398" fmla="*/ 6487473 h 6673820"/>
              <a:gd name="connsiteX399" fmla="*/ 9967393 w 11748700"/>
              <a:gd name="connsiteY399" fmla="*/ 6491807 h 6673820"/>
              <a:gd name="connsiteX400" fmla="*/ 9885054 w 11748700"/>
              <a:gd name="connsiteY400" fmla="*/ 6509141 h 6673820"/>
              <a:gd name="connsiteX401" fmla="*/ 9798381 w 11748700"/>
              <a:gd name="connsiteY401" fmla="*/ 6522142 h 6673820"/>
              <a:gd name="connsiteX402" fmla="*/ 9681372 w 11748700"/>
              <a:gd name="connsiteY402" fmla="*/ 6548144 h 6673820"/>
              <a:gd name="connsiteX403" fmla="*/ 9486358 w 11748700"/>
              <a:gd name="connsiteY403" fmla="*/ 6574146 h 6673820"/>
              <a:gd name="connsiteX404" fmla="*/ 9278343 w 11748700"/>
              <a:gd name="connsiteY404" fmla="*/ 6613149 h 6673820"/>
              <a:gd name="connsiteX405" fmla="*/ 9209004 w 11748700"/>
              <a:gd name="connsiteY405" fmla="*/ 6630483 h 6673820"/>
              <a:gd name="connsiteX406" fmla="*/ 8775639 w 11748700"/>
              <a:gd name="connsiteY406" fmla="*/ 6647818 h 6673820"/>
              <a:gd name="connsiteX407" fmla="*/ 8463617 w 11748700"/>
              <a:gd name="connsiteY407" fmla="*/ 6656485 h 6673820"/>
              <a:gd name="connsiteX408" fmla="*/ 8368276 w 11748700"/>
              <a:gd name="connsiteY408" fmla="*/ 6660819 h 6673820"/>
              <a:gd name="connsiteX409" fmla="*/ 8216599 w 11748700"/>
              <a:gd name="connsiteY409" fmla="*/ 6665153 h 6673820"/>
              <a:gd name="connsiteX410" fmla="*/ 7848239 w 11748700"/>
              <a:gd name="connsiteY410" fmla="*/ 6656485 h 6673820"/>
              <a:gd name="connsiteX411" fmla="*/ 7800568 w 11748700"/>
              <a:gd name="connsiteY411" fmla="*/ 6652152 h 6673820"/>
              <a:gd name="connsiteX412" fmla="*/ 7748565 w 11748700"/>
              <a:gd name="connsiteY412" fmla="*/ 6643484 h 6673820"/>
              <a:gd name="connsiteX413" fmla="*/ 7614221 w 11748700"/>
              <a:gd name="connsiteY413" fmla="*/ 6634817 h 6673820"/>
              <a:gd name="connsiteX414" fmla="*/ 7432208 w 11748700"/>
              <a:gd name="connsiteY414" fmla="*/ 6600148 h 6673820"/>
              <a:gd name="connsiteX415" fmla="*/ 7319533 w 11748700"/>
              <a:gd name="connsiteY415" fmla="*/ 6574146 h 6673820"/>
              <a:gd name="connsiteX416" fmla="*/ 7276197 w 11748700"/>
              <a:gd name="connsiteY416" fmla="*/ 6569812 h 6673820"/>
              <a:gd name="connsiteX417" fmla="*/ 7011844 w 11748700"/>
              <a:gd name="connsiteY417" fmla="*/ 6548144 h 6673820"/>
              <a:gd name="connsiteX418" fmla="*/ 6925171 w 11748700"/>
              <a:gd name="connsiteY418" fmla="*/ 6565479 h 6673820"/>
              <a:gd name="connsiteX419" fmla="*/ 6912170 w 11748700"/>
              <a:gd name="connsiteY419" fmla="*/ 6569812 h 6673820"/>
              <a:gd name="connsiteX420" fmla="*/ 6890502 w 11748700"/>
              <a:gd name="connsiteY420" fmla="*/ 6582813 h 6673820"/>
              <a:gd name="connsiteX421" fmla="*/ 6795162 w 11748700"/>
              <a:gd name="connsiteY421" fmla="*/ 6634817 h 6673820"/>
              <a:gd name="connsiteX422" fmla="*/ 6691154 w 11748700"/>
              <a:gd name="connsiteY422" fmla="*/ 6643484 h 6673820"/>
              <a:gd name="connsiteX423" fmla="*/ 6617482 w 11748700"/>
              <a:gd name="connsiteY423" fmla="*/ 6656485 h 6673820"/>
              <a:gd name="connsiteX424" fmla="*/ 6582813 w 11748700"/>
              <a:gd name="connsiteY424" fmla="*/ 6665153 h 6673820"/>
              <a:gd name="connsiteX425" fmla="*/ 6548144 w 11748700"/>
              <a:gd name="connsiteY425" fmla="*/ 6669486 h 6673820"/>
              <a:gd name="connsiteX426" fmla="*/ 6517808 w 11748700"/>
              <a:gd name="connsiteY426" fmla="*/ 6673820 h 6673820"/>
              <a:gd name="connsiteX427" fmla="*/ 6015105 w 11748700"/>
              <a:gd name="connsiteY427" fmla="*/ 6669486 h 6673820"/>
              <a:gd name="connsiteX428" fmla="*/ 5915431 w 11748700"/>
              <a:gd name="connsiteY428" fmla="*/ 6647818 h 6673820"/>
              <a:gd name="connsiteX429" fmla="*/ 5538403 w 11748700"/>
              <a:gd name="connsiteY429" fmla="*/ 6652152 h 6673820"/>
              <a:gd name="connsiteX430" fmla="*/ 5196045 w 11748700"/>
              <a:gd name="connsiteY430" fmla="*/ 6634817 h 6673820"/>
              <a:gd name="connsiteX431" fmla="*/ 4489660 w 11748700"/>
              <a:gd name="connsiteY431" fmla="*/ 6608815 h 6673820"/>
              <a:gd name="connsiteX432" fmla="*/ 4311981 w 11748700"/>
              <a:gd name="connsiteY432" fmla="*/ 6582813 h 6673820"/>
              <a:gd name="connsiteX433" fmla="*/ 4090965 w 11748700"/>
              <a:gd name="connsiteY433" fmla="*/ 6552478 h 6673820"/>
              <a:gd name="connsiteX434" fmla="*/ 3999958 w 11748700"/>
              <a:gd name="connsiteY434" fmla="*/ 6513475 h 6673820"/>
              <a:gd name="connsiteX435" fmla="*/ 3666267 w 11748700"/>
              <a:gd name="connsiteY435" fmla="*/ 6448470 h 6673820"/>
              <a:gd name="connsiteX436" fmla="*/ 3588261 w 11748700"/>
              <a:gd name="connsiteY436" fmla="*/ 6439803 h 6673820"/>
              <a:gd name="connsiteX437" fmla="*/ 3336910 w 11748700"/>
              <a:gd name="connsiteY437" fmla="*/ 6405134 h 6673820"/>
              <a:gd name="connsiteX438" fmla="*/ 3003219 w 11748700"/>
              <a:gd name="connsiteY438" fmla="*/ 6340129 h 6673820"/>
              <a:gd name="connsiteX439" fmla="*/ 2825539 w 11748700"/>
              <a:gd name="connsiteY439" fmla="*/ 6309793 h 6673820"/>
              <a:gd name="connsiteX440" fmla="*/ 2678195 w 11748700"/>
              <a:gd name="connsiteY440" fmla="*/ 6288125 h 6673820"/>
              <a:gd name="connsiteX441" fmla="*/ 2500515 w 11748700"/>
              <a:gd name="connsiteY441" fmla="*/ 6305460 h 6673820"/>
              <a:gd name="connsiteX442" fmla="*/ 2439844 w 11748700"/>
              <a:gd name="connsiteY442" fmla="*/ 6314127 h 6673820"/>
              <a:gd name="connsiteX443" fmla="*/ 2244830 w 11748700"/>
              <a:gd name="connsiteY443" fmla="*/ 6361797 h 6673820"/>
              <a:gd name="connsiteX444" fmla="*/ 2088819 w 11748700"/>
              <a:gd name="connsiteY444" fmla="*/ 6383465 h 6673820"/>
              <a:gd name="connsiteX445" fmla="*/ 2015147 w 11748700"/>
              <a:gd name="connsiteY445" fmla="*/ 6400800 h 6673820"/>
              <a:gd name="connsiteX446" fmla="*/ 1950142 w 11748700"/>
              <a:gd name="connsiteY446" fmla="*/ 6409467 h 6673820"/>
              <a:gd name="connsiteX447" fmla="*/ 1815799 w 11748700"/>
              <a:gd name="connsiteY447" fmla="*/ 6444137 h 6673820"/>
              <a:gd name="connsiteX448" fmla="*/ 1681456 w 11748700"/>
              <a:gd name="connsiteY448" fmla="*/ 6452804 h 6673820"/>
              <a:gd name="connsiteX449" fmla="*/ 1473440 w 11748700"/>
              <a:gd name="connsiteY449" fmla="*/ 6431136 h 6673820"/>
              <a:gd name="connsiteX450" fmla="*/ 1369433 w 11748700"/>
              <a:gd name="connsiteY450" fmla="*/ 6418135 h 6673820"/>
              <a:gd name="connsiteX451" fmla="*/ 1287093 w 11748700"/>
              <a:gd name="connsiteY451" fmla="*/ 6405134 h 6673820"/>
              <a:gd name="connsiteX452" fmla="*/ 1239423 w 11748700"/>
              <a:gd name="connsiteY452" fmla="*/ 6396466 h 6673820"/>
              <a:gd name="connsiteX453" fmla="*/ 1165751 w 11748700"/>
              <a:gd name="connsiteY453" fmla="*/ 6370464 h 6673820"/>
              <a:gd name="connsiteX454" fmla="*/ 1053076 w 11748700"/>
              <a:gd name="connsiteY454" fmla="*/ 6335795 h 6673820"/>
              <a:gd name="connsiteX455" fmla="*/ 892731 w 11748700"/>
              <a:gd name="connsiteY455" fmla="*/ 6244789 h 6673820"/>
              <a:gd name="connsiteX456" fmla="*/ 858062 w 11748700"/>
              <a:gd name="connsiteY456" fmla="*/ 6218787 h 6673820"/>
              <a:gd name="connsiteX457" fmla="*/ 775723 w 11748700"/>
              <a:gd name="connsiteY457" fmla="*/ 6149448 h 6673820"/>
              <a:gd name="connsiteX458" fmla="*/ 719385 w 11748700"/>
              <a:gd name="connsiteY458" fmla="*/ 6023773 h 6673820"/>
              <a:gd name="connsiteX459" fmla="*/ 654381 w 11748700"/>
              <a:gd name="connsiteY459" fmla="*/ 5950101 h 6673820"/>
              <a:gd name="connsiteX460" fmla="*/ 628379 w 11748700"/>
              <a:gd name="connsiteY460" fmla="*/ 5893763 h 6673820"/>
              <a:gd name="connsiteX461" fmla="*/ 576375 w 11748700"/>
              <a:gd name="connsiteY461" fmla="*/ 5802756 h 6673820"/>
              <a:gd name="connsiteX462" fmla="*/ 489702 w 11748700"/>
              <a:gd name="connsiteY462" fmla="*/ 5620743 h 6673820"/>
              <a:gd name="connsiteX463" fmla="*/ 476701 w 11748700"/>
              <a:gd name="connsiteY463" fmla="*/ 5551405 h 6673820"/>
              <a:gd name="connsiteX464" fmla="*/ 372693 w 11748700"/>
              <a:gd name="connsiteY464" fmla="*/ 5317388 h 6673820"/>
              <a:gd name="connsiteX465" fmla="*/ 359693 w 11748700"/>
              <a:gd name="connsiteY465" fmla="*/ 5269718 h 6673820"/>
              <a:gd name="connsiteX466" fmla="*/ 329357 w 11748700"/>
              <a:gd name="connsiteY466" fmla="*/ 5183045 h 6673820"/>
              <a:gd name="connsiteX467" fmla="*/ 281687 w 11748700"/>
              <a:gd name="connsiteY467" fmla="*/ 5083371 h 6673820"/>
              <a:gd name="connsiteX468" fmla="*/ 251351 w 11748700"/>
              <a:gd name="connsiteY468" fmla="*/ 5009699 h 6673820"/>
              <a:gd name="connsiteX469" fmla="*/ 238350 w 11748700"/>
              <a:gd name="connsiteY469" fmla="*/ 4970696 h 6673820"/>
              <a:gd name="connsiteX470" fmla="*/ 212348 w 11748700"/>
              <a:gd name="connsiteY470" fmla="*/ 4936027 h 6673820"/>
              <a:gd name="connsiteX471" fmla="*/ 177679 w 11748700"/>
              <a:gd name="connsiteY471" fmla="*/ 4849354 h 6673820"/>
              <a:gd name="connsiteX472" fmla="*/ 125675 w 11748700"/>
              <a:gd name="connsiteY472" fmla="*/ 4745346 h 6673820"/>
              <a:gd name="connsiteX473" fmla="*/ 99674 w 11748700"/>
              <a:gd name="connsiteY473" fmla="*/ 4654339 h 6673820"/>
              <a:gd name="connsiteX474" fmla="*/ 73672 w 11748700"/>
              <a:gd name="connsiteY474" fmla="*/ 4602336 h 6673820"/>
              <a:gd name="connsiteX475" fmla="*/ 69338 w 11748700"/>
              <a:gd name="connsiteY475" fmla="*/ 4580667 h 6673820"/>
              <a:gd name="connsiteX476" fmla="*/ 47670 w 11748700"/>
              <a:gd name="connsiteY476" fmla="*/ 4537331 h 6673820"/>
              <a:gd name="connsiteX477" fmla="*/ 39002 w 11748700"/>
              <a:gd name="connsiteY477" fmla="*/ 4515663 h 6673820"/>
              <a:gd name="connsiteX478" fmla="*/ 34669 w 11748700"/>
              <a:gd name="connsiteY478" fmla="*/ 4493994 h 6673820"/>
              <a:gd name="connsiteX479" fmla="*/ 30335 w 11748700"/>
              <a:gd name="connsiteY479" fmla="*/ 4450658 h 6673820"/>
              <a:gd name="connsiteX480" fmla="*/ 21668 w 11748700"/>
              <a:gd name="connsiteY480" fmla="*/ 4428990 h 6673820"/>
              <a:gd name="connsiteX481" fmla="*/ 13001 w 11748700"/>
              <a:gd name="connsiteY481" fmla="*/ 4359651 h 6673820"/>
              <a:gd name="connsiteX482" fmla="*/ 0 w 11748700"/>
              <a:gd name="connsiteY482" fmla="*/ 4238309 h 6673820"/>
              <a:gd name="connsiteX483" fmla="*/ 4333 w 11748700"/>
              <a:gd name="connsiteY483" fmla="*/ 4025960 h 6673820"/>
              <a:gd name="connsiteX484" fmla="*/ 13001 w 11748700"/>
              <a:gd name="connsiteY484" fmla="*/ 3999958 h 6673820"/>
              <a:gd name="connsiteX485" fmla="*/ 17334 w 11748700"/>
              <a:gd name="connsiteY485" fmla="*/ 3973956 h 6673820"/>
              <a:gd name="connsiteX486" fmla="*/ 26002 w 11748700"/>
              <a:gd name="connsiteY486" fmla="*/ 3930620 h 6673820"/>
              <a:gd name="connsiteX487" fmla="*/ 34669 w 11748700"/>
              <a:gd name="connsiteY487" fmla="*/ 3878616 h 6673820"/>
              <a:gd name="connsiteX488" fmla="*/ 43336 w 11748700"/>
              <a:gd name="connsiteY488" fmla="*/ 3861282 h 6673820"/>
              <a:gd name="connsiteX489" fmla="*/ 47670 w 11748700"/>
              <a:gd name="connsiteY489" fmla="*/ 3843947 h 6673820"/>
              <a:gd name="connsiteX490" fmla="*/ 56337 w 11748700"/>
              <a:gd name="connsiteY490" fmla="*/ 3826612 h 6673820"/>
              <a:gd name="connsiteX491" fmla="*/ 69338 w 11748700"/>
              <a:gd name="connsiteY491" fmla="*/ 3787610 h 6673820"/>
              <a:gd name="connsiteX492" fmla="*/ 78005 w 11748700"/>
              <a:gd name="connsiteY492" fmla="*/ 3770275 h 6673820"/>
              <a:gd name="connsiteX493" fmla="*/ 95340 w 11748700"/>
              <a:gd name="connsiteY493" fmla="*/ 3718271 h 6673820"/>
              <a:gd name="connsiteX494" fmla="*/ 104007 w 11748700"/>
              <a:gd name="connsiteY494" fmla="*/ 3696603 h 6673820"/>
              <a:gd name="connsiteX495" fmla="*/ 151677 w 11748700"/>
              <a:gd name="connsiteY495" fmla="*/ 3657600 h 6673820"/>
              <a:gd name="connsiteX496" fmla="*/ 294688 w 11748700"/>
              <a:gd name="connsiteY496" fmla="*/ 3661934 h 6673820"/>
              <a:gd name="connsiteX497" fmla="*/ 359693 w 11748700"/>
              <a:gd name="connsiteY497" fmla="*/ 3692269 h 6673820"/>
              <a:gd name="connsiteX498" fmla="*/ 377027 w 11748700"/>
              <a:gd name="connsiteY498" fmla="*/ 3709604 h 6673820"/>
              <a:gd name="connsiteX499" fmla="*/ 437698 w 11748700"/>
              <a:gd name="connsiteY499" fmla="*/ 3726938 h 6673820"/>
              <a:gd name="connsiteX500" fmla="*/ 511177 w 11748700"/>
              <a:gd name="connsiteY50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024845 w 11748700"/>
              <a:gd name="connsiteY124" fmla="*/ 4697676 h 6673820"/>
              <a:gd name="connsiteX125" fmla="*/ 7042180 w 11748700"/>
              <a:gd name="connsiteY125" fmla="*/ 4693342 h 6673820"/>
              <a:gd name="connsiteX126" fmla="*/ 7076849 w 11748700"/>
              <a:gd name="connsiteY126" fmla="*/ 4680341 h 6673820"/>
              <a:gd name="connsiteX127" fmla="*/ 7098517 w 11748700"/>
              <a:gd name="connsiteY127" fmla="*/ 4671674 h 6673820"/>
              <a:gd name="connsiteX128" fmla="*/ 7163522 w 11748700"/>
              <a:gd name="connsiteY128" fmla="*/ 4658673 h 6673820"/>
              <a:gd name="connsiteX129" fmla="*/ 7193857 w 11748700"/>
              <a:gd name="connsiteY129" fmla="*/ 4641338 h 6673820"/>
              <a:gd name="connsiteX130" fmla="*/ 7224193 w 11748700"/>
              <a:gd name="connsiteY130" fmla="*/ 4637005 h 6673820"/>
              <a:gd name="connsiteX131" fmla="*/ 7245861 w 11748700"/>
              <a:gd name="connsiteY131" fmla="*/ 4632671 h 6673820"/>
              <a:gd name="connsiteX132" fmla="*/ 7271863 w 11748700"/>
              <a:gd name="connsiteY132" fmla="*/ 4628337 h 6673820"/>
              <a:gd name="connsiteX133" fmla="*/ 7284864 w 11748700"/>
              <a:gd name="connsiteY133" fmla="*/ 4624004 h 6673820"/>
              <a:gd name="connsiteX134" fmla="*/ 7310866 w 11748700"/>
              <a:gd name="connsiteY134" fmla="*/ 4619670 h 6673820"/>
              <a:gd name="connsiteX135" fmla="*/ 7328201 w 11748700"/>
              <a:gd name="connsiteY135" fmla="*/ 4615337 h 6673820"/>
              <a:gd name="connsiteX136" fmla="*/ 7436542 w 11748700"/>
              <a:gd name="connsiteY136" fmla="*/ 4619670 h 6673820"/>
              <a:gd name="connsiteX137" fmla="*/ 7492879 w 11748700"/>
              <a:gd name="connsiteY137" fmla="*/ 4632671 h 6673820"/>
              <a:gd name="connsiteX138" fmla="*/ 7505880 w 11748700"/>
              <a:gd name="connsiteY138" fmla="*/ 4637005 h 6673820"/>
              <a:gd name="connsiteX139" fmla="*/ 7531882 w 11748700"/>
              <a:gd name="connsiteY139" fmla="*/ 4641338 h 6673820"/>
              <a:gd name="connsiteX140" fmla="*/ 7562218 w 11748700"/>
              <a:gd name="connsiteY140" fmla="*/ 4650006 h 6673820"/>
              <a:gd name="connsiteX141" fmla="*/ 7570885 w 11748700"/>
              <a:gd name="connsiteY141" fmla="*/ 4663007 h 6673820"/>
              <a:gd name="connsiteX142" fmla="*/ 7588220 w 11748700"/>
              <a:gd name="connsiteY142" fmla="*/ 4697676 h 6673820"/>
              <a:gd name="connsiteX143" fmla="*/ 7601220 w 11748700"/>
              <a:gd name="connsiteY143" fmla="*/ 4715010 h 6673820"/>
              <a:gd name="connsiteX144" fmla="*/ 7614221 w 11748700"/>
              <a:gd name="connsiteY144" fmla="*/ 4728011 h 6673820"/>
              <a:gd name="connsiteX145" fmla="*/ 7622889 w 11748700"/>
              <a:gd name="connsiteY145" fmla="*/ 4745346 h 6673820"/>
              <a:gd name="connsiteX146" fmla="*/ 7640223 w 11748700"/>
              <a:gd name="connsiteY146" fmla="*/ 4767014 h 6673820"/>
              <a:gd name="connsiteX147" fmla="*/ 7661892 w 11748700"/>
              <a:gd name="connsiteY147" fmla="*/ 4801683 h 6673820"/>
              <a:gd name="connsiteX148" fmla="*/ 7666225 w 11748700"/>
              <a:gd name="connsiteY148" fmla="*/ 4814684 h 6673820"/>
              <a:gd name="connsiteX149" fmla="*/ 7674893 w 11748700"/>
              <a:gd name="connsiteY149" fmla="*/ 4827685 h 6673820"/>
              <a:gd name="connsiteX150" fmla="*/ 7731230 w 11748700"/>
              <a:gd name="connsiteY150" fmla="*/ 4888356 h 6673820"/>
              <a:gd name="connsiteX151" fmla="*/ 7744231 w 11748700"/>
              <a:gd name="connsiteY151" fmla="*/ 4901357 h 6673820"/>
              <a:gd name="connsiteX152" fmla="*/ 7765899 w 11748700"/>
              <a:gd name="connsiteY152" fmla="*/ 4931693 h 6673820"/>
              <a:gd name="connsiteX153" fmla="*/ 7809236 w 11748700"/>
              <a:gd name="connsiteY153" fmla="*/ 4966362 h 6673820"/>
              <a:gd name="connsiteX154" fmla="*/ 7908910 w 11748700"/>
              <a:gd name="connsiteY154" fmla="*/ 4962028 h 6673820"/>
              <a:gd name="connsiteX155" fmla="*/ 7973914 w 11748700"/>
              <a:gd name="connsiteY155" fmla="*/ 4953361 h 6673820"/>
              <a:gd name="connsiteX156" fmla="*/ 7995583 w 11748700"/>
              <a:gd name="connsiteY156" fmla="*/ 4949028 h 6673820"/>
              <a:gd name="connsiteX157" fmla="*/ 8069255 w 11748700"/>
              <a:gd name="connsiteY157" fmla="*/ 4944694 h 6673820"/>
              <a:gd name="connsiteX158" fmla="*/ 8147260 w 11748700"/>
              <a:gd name="connsiteY158" fmla="*/ 4931693 h 6673820"/>
              <a:gd name="connsiteX159" fmla="*/ 8199264 w 11748700"/>
              <a:gd name="connsiteY159" fmla="*/ 4918692 h 6673820"/>
              <a:gd name="connsiteX160" fmla="*/ 8238267 w 11748700"/>
              <a:gd name="connsiteY160" fmla="*/ 4910025 h 6673820"/>
              <a:gd name="connsiteX161" fmla="*/ 8298938 w 11748700"/>
              <a:gd name="connsiteY161" fmla="*/ 4875355 h 6673820"/>
              <a:gd name="connsiteX162" fmla="*/ 8320606 w 11748700"/>
              <a:gd name="connsiteY162" fmla="*/ 4866688 h 6673820"/>
              <a:gd name="connsiteX163" fmla="*/ 8342275 w 11748700"/>
              <a:gd name="connsiteY163" fmla="*/ 4853687 h 6673820"/>
              <a:gd name="connsiteX164" fmla="*/ 8411613 w 11748700"/>
              <a:gd name="connsiteY164" fmla="*/ 4823352 h 6673820"/>
              <a:gd name="connsiteX165" fmla="*/ 8433281 w 11748700"/>
              <a:gd name="connsiteY165" fmla="*/ 4810351 h 6673820"/>
              <a:gd name="connsiteX166" fmla="*/ 8463617 w 11748700"/>
              <a:gd name="connsiteY166" fmla="*/ 4788683 h 6673820"/>
              <a:gd name="connsiteX167" fmla="*/ 8532955 w 11748700"/>
              <a:gd name="connsiteY167" fmla="*/ 4758347 h 6673820"/>
              <a:gd name="connsiteX168" fmla="*/ 8576292 w 11748700"/>
              <a:gd name="connsiteY168" fmla="*/ 4736679 h 6673820"/>
              <a:gd name="connsiteX169" fmla="*/ 8597960 w 11748700"/>
              <a:gd name="connsiteY169" fmla="*/ 4723678 h 6673820"/>
              <a:gd name="connsiteX170" fmla="*/ 8632629 w 11748700"/>
              <a:gd name="connsiteY170" fmla="*/ 4706343 h 6673820"/>
              <a:gd name="connsiteX171" fmla="*/ 8671632 w 11748700"/>
              <a:gd name="connsiteY171" fmla="*/ 4680341 h 6673820"/>
              <a:gd name="connsiteX172" fmla="*/ 8727969 w 11748700"/>
              <a:gd name="connsiteY172" fmla="*/ 4641338 h 6673820"/>
              <a:gd name="connsiteX173" fmla="*/ 8758305 w 11748700"/>
              <a:gd name="connsiteY173" fmla="*/ 4615337 h 6673820"/>
              <a:gd name="connsiteX174" fmla="*/ 8827643 w 11748700"/>
              <a:gd name="connsiteY174" fmla="*/ 4567666 h 6673820"/>
              <a:gd name="connsiteX175" fmla="*/ 8914316 w 11748700"/>
              <a:gd name="connsiteY175" fmla="*/ 4515663 h 6673820"/>
              <a:gd name="connsiteX176" fmla="*/ 8940318 w 11748700"/>
              <a:gd name="connsiteY176" fmla="*/ 4493994 h 6673820"/>
              <a:gd name="connsiteX177" fmla="*/ 8961986 w 11748700"/>
              <a:gd name="connsiteY177" fmla="*/ 4472326 h 6673820"/>
              <a:gd name="connsiteX178" fmla="*/ 9000989 w 11748700"/>
              <a:gd name="connsiteY178" fmla="*/ 4437657 h 6673820"/>
              <a:gd name="connsiteX179" fmla="*/ 9022657 w 11748700"/>
              <a:gd name="connsiteY179" fmla="*/ 4415989 h 6673820"/>
              <a:gd name="connsiteX180" fmla="*/ 9052993 w 11748700"/>
              <a:gd name="connsiteY180" fmla="*/ 4389987 h 6673820"/>
              <a:gd name="connsiteX181" fmla="*/ 9109330 w 11748700"/>
              <a:gd name="connsiteY181" fmla="*/ 4329316 h 6673820"/>
              <a:gd name="connsiteX182" fmla="*/ 9165668 w 11748700"/>
              <a:gd name="connsiteY182" fmla="*/ 4290313 h 6673820"/>
              <a:gd name="connsiteX183" fmla="*/ 9191670 w 11748700"/>
              <a:gd name="connsiteY183" fmla="*/ 4268645 h 6673820"/>
              <a:gd name="connsiteX184" fmla="*/ 9248007 w 11748700"/>
              <a:gd name="connsiteY184" fmla="*/ 4238309 h 6673820"/>
              <a:gd name="connsiteX185" fmla="*/ 9339014 w 11748700"/>
              <a:gd name="connsiteY185" fmla="*/ 4155970 h 6673820"/>
              <a:gd name="connsiteX186" fmla="*/ 9430020 w 11748700"/>
              <a:gd name="connsiteY186" fmla="*/ 4025960 h 6673820"/>
              <a:gd name="connsiteX187" fmla="*/ 9495025 w 11748700"/>
              <a:gd name="connsiteY187" fmla="*/ 3900284 h 6673820"/>
              <a:gd name="connsiteX188" fmla="*/ 9568697 w 11748700"/>
              <a:gd name="connsiteY188" fmla="*/ 3796277 h 6673820"/>
              <a:gd name="connsiteX189" fmla="*/ 9612034 w 11748700"/>
              <a:gd name="connsiteY189" fmla="*/ 3713937 h 6673820"/>
              <a:gd name="connsiteX190" fmla="*/ 9655370 w 11748700"/>
              <a:gd name="connsiteY190" fmla="*/ 3644599 h 6673820"/>
              <a:gd name="connsiteX191" fmla="*/ 9651037 w 11748700"/>
              <a:gd name="connsiteY191" fmla="*/ 3475587 h 6673820"/>
              <a:gd name="connsiteX192" fmla="*/ 9612034 w 11748700"/>
              <a:gd name="connsiteY192" fmla="*/ 3410582 h 6673820"/>
              <a:gd name="connsiteX193" fmla="*/ 9473357 w 11748700"/>
              <a:gd name="connsiteY193" fmla="*/ 3237236 h 6673820"/>
              <a:gd name="connsiteX194" fmla="*/ 9399685 w 11748700"/>
              <a:gd name="connsiteY194" fmla="*/ 3176565 h 6673820"/>
              <a:gd name="connsiteX195" fmla="*/ 9347681 w 11748700"/>
              <a:gd name="connsiteY195" fmla="*/ 3128895 h 6673820"/>
              <a:gd name="connsiteX196" fmla="*/ 9217672 w 11748700"/>
              <a:gd name="connsiteY196" fmla="*/ 3042222 h 6673820"/>
              <a:gd name="connsiteX197" fmla="*/ 9083329 w 11748700"/>
              <a:gd name="connsiteY197" fmla="*/ 2968550 h 6673820"/>
              <a:gd name="connsiteX198" fmla="*/ 8983655 w 11748700"/>
              <a:gd name="connsiteY198" fmla="*/ 2933881 h 6673820"/>
              <a:gd name="connsiteX199" fmla="*/ 8831977 w 11748700"/>
              <a:gd name="connsiteY199" fmla="*/ 2873210 h 6673820"/>
              <a:gd name="connsiteX200" fmla="*/ 8680299 w 11748700"/>
              <a:gd name="connsiteY200" fmla="*/ 2803871 h 6673820"/>
              <a:gd name="connsiteX201" fmla="*/ 8567624 w 11748700"/>
              <a:gd name="connsiteY201" fmla="*/ 2773536 h 6673820"/>
              <a:gd name="connsiteX202" fmla="*/ 8446282 w 11748700"/>
              <a:gd name="connsiteY202" fmla="*/ 2730199 h 6673820"/>
              <a:gd name="connsiteX203" fmla="*/ 8242601 w 11748700"/>
              <a:gd name="connsiteY203" fmla="*/ 2673862 h 6673820"/>
              <a:gd name="connsiteX204" fmla="*/ 7917577 w 11748700"/>
              <a:gd name="connsiteY204" fmla="*/ 2561187 h 6673820"/>
              <a:gd name="connsiteX205" fmla="*/ 7683560 w 11748700"/>
              <a:gd name="connsiteY205" fmla="*/ 2496182 h 6673820"/>
              <a:gd name="connsiteX206" fmla="*/ 7302199 w 11748700"/>
              <a:gd name="connsiteY206" fmla="*/ 2379173 h 6673820"/>
              <a:gd name="connsiteX207" fmla="*/ 6920838 w 11748700"/>
              <a:gd name="connsiteY207" fmla="*/ 2322836 h 6673820"/>
              <a:gd name="connsiteX208" fmla="*/ 6799495 w 11748700"/>
              <a:gd name="connsiteY208" fmla="*/ 2288167 h 6673820"/>
              <a:gd name="connsiteX209" fmla="*/ 6730157 w 11748700"/>
              <a:gd name="connsiteY209" fmla="*/ 2279500 h 6673820"/>
              <a:gd name="connsiteX210" fmla="*/ 6630483 w 11748700"/>
              <a:gd name="connsiteY210" fmla="*/ 2262165 h 6673820"/>
              <a:gd name="connsiteX211" fmla="*/ 6582813 w 11748700"/>
              <a:gd name="connsiteY211" fmla="*/ 2249164 h 6673820"/>
              <a:gd name="connsiteX212" fmla="*/ 6478805 w 11748700"/>
              <a:gd name="connsiteY212" fmla="*/ 2240497 h 6673820"/>
              <a:gd name="connsiteX213" fmla="*/ 5997770 w 11748700"/>
              <a:gd name="connsiteY213" fmla="*/ 2227496 h 6673820"/>
              <a:gd name="connsiteX214" fmla="*/ 5183044 w 11748700"/>
              <a:gd name="connsiteY214" fmla="*/ 2223162 h 6673820"/>
              <a:gd name="connsiteX215" fmla="*/ 4593668 w 11748700"/>
              <a:gd name="connsiteY215" fmla="*/ 2201494 h 6673820"/>
              <a:gd name="connsiteX216" fmla="*/ 4467992 w 11748700"/>
              <a:gd name="connsiteY216" fmla="*/ 2188493 h 6673820"/>
              <a:gd name="connsiteX217" fmla="*/ 4277311 w 11748700"/>
              <a:gd name="connsiteY217" fmla="*/ 2171158 h 6673820"/>
              <a:gd name="connsiteX218" fmla="*/ 4207973 w 11748700"/>
              <a:gd name="connsiteY218" fmla="*/ 2162491 h 6673820"/>
              <a:gd name="connsiteX219" fmla="*/ 4168970 w 11748700"/>
              <a:gd name="connsiteY219" fmla="*/ 2153824 h 6673820"/>
              <a:gd name="connsiteX220" fmla="*/ 3722604 w 11748700"/>
              <a:gd name="connsiteY220" fmla="*/ 2145156 h 6673820"/>
              <a:gd name="connsiteX221" fmla="*/ 3627264 w 11748700"/>
              <a:gd name="connsiteY221" fmla="*/ 2136489 h 6673820"/>
              <a:gd name="connsiteX222" fmla="*/ 3592595 w 11748700"/>
              <a:gd name="connsiteY222" fmla="*/ 2123488 h 6673820"/>
              <a:gd name="connsiteX223" fmla="*/ 3471253 w 11748700"/>
              <a:gd name="connsiteY223" fmla="*/ 2101820 h 6673820"/>
              <a:gd name="connsiteX224" fmla="*/ 3349911 w 11748700"/>
              <a:gd name="connsiteY224" fmla="*/ 2054150 h 6673820"/>
              <a:gd name="connsiteX225" fmla="*/ 3228568 w 11748700"/>
              <a:gd name="connsiteY225" fmla="*/ 2006480 h 6673820"/>
              <a:gd name="connsiteX226" fmla="*/ 3206900 w 11748700"/>
              <a:gd name="connsiteY226" fmla="*/ 1989145 h 6673820"/>
              <a:gd name="connsiteX227" fmla="*/ 3163564 w 11748700"/>
              <a:gd name="connsiteY227" fmla="*/ 1967477 h 6673820"/>
              <a:gd name="connsiteX228" fmla="*/ 3124561 w 11748700"/>
              <a:gd name="connsiteY228" fmla="*/ 1932808 h 6673820"/>
              <a:gd name="connsiteX229" fmla="*/ 3094225 w 11748700"/>
              <a:gd name="connsiteY229" fmla="*/ 1911139 h 6673820"/>
              <a:gd name="connsiteX230" fmla="*/ 3020553 w 11748700"/>
              <a:gd name="connsiteY230" fmla="*/ 1850468 h 6673820"/>
              <a:gd name="connsiteX231" fmla="*/ 2994551 w 11748700"/>
              <a:gd name="connsiteY231" fmla="*/ 1828800 h 6673820"/>
              <a:gd name="connsiteX232" fmla="*/ 2977217 w 11748700"/>
              <a:gd name="connsiteY232" fmla="*/ 1807132 h 6673820"/>
              <a:gd name="connsiteX233" fmla="*/ 2964216 w 11748700"/>
              <a:gd name="connsiteY233" fmla="*/ 1794131 h 6673820"/>
              <a:gd name="connsiteX234" fmla="*/ 2951215 w 11748700"/>
              <a:gd name="connsiteY234" fmla="*/ 1768129 h 6673820"/>
              <a:gd name="connsiteX235" fmla="*/ 2933880 w 11748700"/>
              <a:gd name="connsiteY235" fmla="*/ 1746461 h 6673820"/>
              <a:gd name="connsiteX236" fmla="*/ 2916546 w 11748700"/>
              <a:gd name="connsiteY236" fmla="*/ 1720459 h 6673820"/>
              <a:gd name="connsiteX237" fmla="*/ 2899211 w 11748700"/>
              <a:gd name="connsiteY237" fmla="*/ 1703124 h 6673820"/>
              <a:gd name="connsiteX238" fmla="*/ 2890544 w 11748700"/>
              <a:gd name="connsiteY238" fmla="*/ 1690123 h 6673820"/>
              <a:gd name="connsiteX239" fmla="*/ 2829873 w 11748700"/>
              <a:gd name="connsiteY239" fmla="*/ 1607784 h 6673820"/>
              <a:gd name="connsiteX240" fmla="*/ 2816872 w 11748700"/>
              <a:gd name="connsiteY240" fmla="*/ 1577448 h 6673820"/>
              <a:gd name="connsiteX241" fmla="*/ 2812538 w 11748700"/>
              <a:gd name="connsiteY241" fmla="*/ 1542779 h 6673820"/>
              <a:gd name="connsiteX242" fmla="*/ 2808204 w 11748700"/>
              <a:gd name="connsiteY242" fmla="*/ 1430104 h 6673820"/>
              <a:gd name="connsiteX243" fmla="*/ 2799537 w 11748700"/>
              <a:gd name="connsiteY243" fmla="*/ 1391101 h 6673820"/>
              <a:gd name="connsiteX244" fmla="*/ 2795203 w 11748700"/>
              <a:gd name="connsiteY244" fmla="*/ 1343431 h 6673820"/>
              <a:gd name="connsiteX245" fmla="*/ 2786536 w 11748700"/>
              <a:gd name="connsiteY245" fmla="*/ 1300095 h 6673820"/>
              <a:gd name="connsiteX246" fmla="*/ 2773535 w 11748700"/>
              <a:gd name="connsiteY246" fmla="*/ 1152751 h 6673820"/>
              <a:gd name="connsiteX247" fmla="*/ 2769202 w 11748700"/>
              <a:gd name="connsiteY247" fmla="*/ 1135416 h 6673820"/>
              <a:gd name="connsiteX248" fmla="*/ 2777869 w 11748700"/>
              <a:gd name="connsiteY248" fmla="*/ 996739 h 6673820"/>
              <a:gd name="connsiteX249" fmla="*/ 2786536 w 11748700"/>
              <a:gd name="connsiteY249" fmla="*/ 966404 h 6673820"/>
              <a:gd name="connsiteX250" fmla="*/ 2812538 w 11748700"/>
              <a:gd name="connsiteY250" fmla="*/ 905733 h 6673820"/>
              <a:gd name="connsiteX251" fmla="*/ 2847207 w 11748700"/>
              <a:gd name="connsiteY251" fmla="*/ 862396 h 6673820"/>
              <a:gd name="connsiteX252" fmla="*/ 2864542 w 11748700"/>
              <a:gd name="connsiteY252" fmla="*/ 840728 h 6673820"/>
              <a:gd name="connsiteX253" fmla="*/ 2881876 w 11748700"/>
              <a:gd name="connsiteY253" fmla="*/ 827727 h 6673820"/>
              <a:gd name="connsiteX254" fmla="*/ 2894877 w 11748700"/>
              <a:gd name="connsiteY254" fmla="*/ 819060 h 6673820"/>
              <a:gd name="connsiteX255" fmla="*/ 2912212 w 11748700"/>
              <a:gd name="connsiteY255" fmla="*/ 801725 h 6673820"/>
              <a:gd name="connsiteX256" fmla="*/ 3003219 w 11748700"/>
              <a:gd name="connsiteY256" fmla="*/ 775723 h 6673820"/>
              <a:gd name="connsiteX257" fmla="*/ 3115893 w 11748700"/>
              <a:gd name="connsiteY257" fmla="*/ 749721 h 6673820"/>
              <a:gd name="connsiteX258" fmla="*/ 3137562 w 11748700"/>
              <a:gd name="connsiteY258" fmla="*/ 741054 h 6673820"/>
              <a:gd name="connsiteX259" fmla="*/ 3163564 w 11748700"/>
              <a:gd name="connsiteY259" fmla="*/ 732387 h 6673820"/>
              <a:gd name="connsiteX260" fmla="*/ 3219901 w 11748700"/>
              <a:gd name="connsiteY260" fmla="*/ 702051 h 6673820"/>
              <a:gd name="connsiteX261" fmla="*/ 3237236 w 11748700"/>
              <a:gd name="connsiteY261" fmla="*/ 689050 h 6673820"/>
              <a:gd name="connsiteX262" fmla="*/ 3293573 w 11748700"/>
              <a:gd name="connsiteY262" fmla="*/ 663048 h 6673820"/>
              <a:gd name="connsiteX263" fmla="*/ 3323909 w 11748700"/>
              <a:gd name="connsiteY263" fmla="*/ 650047 h 6673820"/>
              <a:gd name="connsiteX264" fmla="*/ 3362911 w 11748700"/>
              <a:gd name="connsiteY264" fmla="*/ 641380 h 6673820"/>
              <a:gd name="connsiteX265" fmla="*/ 3488587 w 11748700"/>
              <a:gd name="connsiteY265" fmla="*/ 619712 h 6673820"/>
              <a:gd name="connsiteX266" fmla="*/ 3644599 w 11748700"/>
              <a:gd name="connsiteY266" fmla="*/ 598044 h 6673820"/>
              <a:gd name="connsiteX267" fmla="*/ 3731272 w 11748700"/>
              <a:gd name="connsiteY267" fmla="*/ 589376 h 6673820"/>
              <a:gd name="connsiteX268" fmla="*/ 3809277 w 11748700"/>
              <a:gd name="connsiteY268" fmla="*/ 576375 h 6673820"/>
              <a:gd name="connsiteX269" fmla="*/ 3891617 w 11748700"/>
              <a:gd name="connsiteY269" fmla="*/ 567708 h 6673820"/>
              <a:gd name="connsiteX270" fmla="*/ 4359651 w 11748700"/>
              <a:gd name="connsiteY270" fmla="*/ 533039 h 6673820"/>
              <a:gd name="connsiteX271" fmla="*/ 4428989 w 11748700"/>
              <a:gd name="connsiteY271" fmla="*/ 520038 h 6673820"/>
              <a:gd name="connsiteX272" fmla="*/ 4554665 w 11748700"/>
              <a:gd name="connsiteY272" fmla="*/ 507037 h 6673820"/>
              <a:gd name="connsiteX273" fmla="*/ 4654339 w 11748700"/>
              <a:gd name="connsiteY273" fmla="*/ 485369 h 6673820"/>
              <a:gd name="connsiteX274" fmla="*/ 4758347 w 11748700"/>
              <a:gd name="connsiteY274" fmla="*/ 437699 h 6673820"/>
              <a:gd name="connsiteX275" fmla="*/ 4888356 w 11748700"/>
              <a:gd name="connsiteY275" fmla="*/ 416030 h 6673820"/>
              <a:gd name="connsiteX276" fmla="*/ 5105039 w 11748700"/>
              <a:gd name="connsiteY276" fmla="*/ 364027 h 6673820"/>
              <a:gd name="connsiteX277" fmla="*/ 5209046 w 11748700"/>
              <a:gd name="connsiteY277" fmla="*/ 351026 h 6673820"/>
              <a:gd name="connsiteX278" fmla="*/ 5386726 w 11748700"/>
              <a:gd name="connsiteY278" fmla="*/ 329357 h 6673820"/>
              <a:gd name="connsiteX279" fmla="*/ 5560072 w 11748700"/>
              <a:gd name="connsiteY279" fmla="*/ 320690 h 6673820"/>
              <a:gd name="connsiteX280" fmla="*/ 5742085 w 11748700"/>
              <a:gd name="connsiteY280" fmla="*/ 312023 h 6673820"/>
              <a:gd name="connsiteX281" fmla="*/ 5958767 w 11748700"/>
              <a:gd name="connsiteY281" fmla="*/ 307689 h 6673820"/>
              <a:gd name="connsiteX282" fmla="*/ 6114779 w 11748700"/>
              <a:gd name="connsiteY282" fmla="*/ 303355 h 6673820"/>
              <a:gd name="connsiteX283" fmla="*/ 6270790 w 11748700"/>
              <a:gd name="connsiteY283" fmla="*/ 281687 h 6673820"/>
              <a:gd name="connsiteX284" fmla="*/ 6392132 w 11748700"/>
              <a:gd name="connsiteY284" fmla="*/ 268686 h 6673820"/>
              <a:gd name="connsiteX285" fmla="*/ 6695488 w 11748700"/>
              <a:gd name="connsiteY285" fmla="*/ 260019 h 6673820"/>
              <a:gd name="connsiteX286" fmla="*/ 6764826 w 11748700"/>
              <a:gd name="connsiteY286" fmla="*/ 251352 h 6673820"/>
              <a:gd name="connsiteX287" fmla="*/ 6907837 w 11748700"/>
              <a:gd name="connsiteY287" fmla="*/ 238351 h 6673820"/>
              <a:gd name="connsiteX288" fmla="*/ 6959840 w 11748700"/>
              <a:gd name="connsiteY288" fmla="*/ 229683 h 6673820"/>
              <a:gd name="connsiteX289" fmla="*/ 6998843 w 11748700"/>
              <a:gd name="connsiteY289" fmla="*/ 212349 h 6673820"/>
              <a:gd name="connsiteX290" fmla="*/ 7115852 w 11748700"/>
              <a:gd name="connsiteY290" fmla="*/ 199348 h 6673820"/>
              <a:gd name="connsiteX291" fmla="*/ 7159188 w 11748700"/>
              <a:gd name="connsiteY291" fmla="*/ 186347 h 6673820"/>
              <a:gd name="connsiteX292" fmla="*/ 7189524 w 11748700"/>
              <a:gd name="connsiteY292" fmla="*/ 182013 h 6673820"/>
              <a:gd name="connsiteX293" fmla="*/ 7380204 w 11748700"/>
              <a:gd name="connsiteY293" fmla="*/ 173346 h 6673820"/>
              <a:gd name="connsiteX294" fmla="*/ 7440875 w 11748700"/>
              <a:gd name="connsiteY294" fmla="*/ 164679 h 6673820"/>
              <a:gd name="connsiteX295" fmla="*/ 7466877 w 11748700"/>
              <a:gd name="connsiteY295" fmla="*/ 156011 h 6673820"/>
              <a:gd name="connsiteX296" fmla="*/ 7514548 w 11748700"/>
              <a:gd name="connsiteY296" fmla="*/ 143010 h 6673820"/>
              <a:gd name="connsiteX297" fmla="*/ 7527548 w 11748700"/>
              <a:gd name="connsiteY297" fmla="*/ 134343 h 6673820"/>
              <a:gd name="connsiteX298" fmla="*/ 7570885 w 11748700"/>
              <a:gd name="connsiteY298" fmla="*/ 121342 h 6673820"/>
              <a:gd name="connsiteX299" fmla="*/ 7609888 w 11748700"/>
              <a:gd name="connsiteY299" fmla="*/ 104008 h 6673820"/>
              <a:gd name="connsiteX300" fmla="*/ 7726896 w 11748700"/>
              <a:gd name="connsiteY300" fmla="*/ 82339 h 6673820"/>
              <a:gd name="connsiteX301" fmla="*/ 7752898 w 11748700"/>
              <a:gd name="connsiteY301" fmla="*/ 78006 h 6673820"/>
              <a:gd name="connsiteX302" fmla="*/ 7787567 w 11748700"/>
              <a:gd name="connsiteY302" fmla="*/ 73672 h 6673820"/>
              <a:gd name="connsiteX303" fmla="*/ 7804902 w 11748700"/>
              <a:gd name="connsiteY303" fmla="*/ 69338 h 6673820"/>
              <a:gd name="connsiteX304" fmla="*/ 7913243 w 11748700"/>
              <a:gd name="connsiteY304" fmla="*/ 65005 h 6673820"/>
              <a:gd name="connsiteX305" fmla="*/ 8021584 w 11748700"/>
              <a:gd name="connsiteY305" fmla="*/ 47670 h 6673820"/>
              <a:gd name="connsiteX306" fmla="*/ 8064921 w 11748700"/>
              <a:gd name="connsiteY306" fmla="*/ 34669 h 6673820"/>
              <a:gd name="connsiteX307" fmla="*/ 8099590 w 11748700"/>
              <a:gd name="connsiteY307" fmla="*/ 21668 h 6673820"/>
              <a:gd name="connsiteX308" fmla="*/ 8121258 w 11748700"/>
              <a:gd name="connsiteY308" fmla="*/ 13001 h 6673820"/>
              <a:gd name="connsiteX309" fmla="*/ 8134259 w 11748700"/>
              <a:gd name="connsiteY309" fmla="*/ 8667 h 6673820"/>
              <a:gd name="connsiteX310" fmla="*/ 8155928 w 11748700"/>
              <a:gd name="connsiteY310" fmla="*/ 0 h 6673820"/>
              <a:gd name="connsiteX311" fmla="*/ 8216599 w 11748700"/>
              <a:gd name="connsiteY311" fmla="*/ 4334 h 6673820"/>
              <a:gd name="connsiteX312" fmla="*/ 8238267 w 11748700"/>
              <a:gd name="connsiteY312" fmla="*/ 13001 h 6673820"/>
              <a:gd name="connsiteX313" fmla="*/ 8272936 w 11748700"/>
              <a:gd name="connsiteY313" fmla="*/ 17335 h 6673820"/>
              <a:gd name="connsiteX314" fmla="*/ 8303272 w 11748700"/>
              <a:gd name="connsiteY314" fmla="*/ 30336 h 6673820"/>
              <a:gd name="connsiteX315" fmla="*/ 8337941 w 11748700"/>
              <a:gd name="connsiteY315" fmla="*/ 34669 h 6673820"/>
              <a:gd name="connsiteX316" fmla="*/ 8476618 w 11748700"/>
              <a:gd name="connsiteY316" fmla="*/ 43337 h 6673820"/>
              <a:gd name="connsiteX317" fmla="*/ 8576292 w 11748700"/>
              <a:gd name="connsiteY317" fmla="*/ 47670 h 6673820"/>
              <a:gd name="connsiteX318" fmla="*/ 8671632 w 11748700"/>
              <a:gd name="connsiteY318" fmla="*/ 69338 h 6673820"/>
              <a:gd name="connsiteX319" fmla="*/ 8762639 w 11748700"/>
              <a:gd name="connsiteY319" fmla="*/ 78006 h 6673820"/>
              <a:gd name="connsiteX320" fmla="*/ 8892648 w 11748700"/>
              <a:gd name="connsiteY320" fmla="*/ 104008 h 6673820"/>
              <a:gd name="connsiteX321" fmla="*/ 8948985 w 11748700"/>
              <a:gd name="connsiteY321" fmla="*/ 117009 h 6673820"/>
              <a:gd name="connsiteX322" fmla="*/ 9187336 w 11748700"/>
              <a:gd name="connsiteY322" fmla="*/ 156011 h 6673820"/>
              <a:gd name="connsiteX323" fmla="*/ 9282676 w 11748700"/>
              <a:gd name="connsiteY323" fmla="*/ 173346 h 6673820"/>
              <a:gd name="connsiteX324" fmla="*/ 9404019 w 11748700"/>
              <a:gd name="connsiteY324" fmla="*/ 186347 h 6673820"/>
              <a:gd name="connsiteX325" fmla="*/ 9464690 w 11748700"/>
              <a:gd name="connsiteY325" fmla="*/ 195014 h 6673820"/>
              <a:gd name="connsiteX326" fmla="*/ 9698707 w 11748700"/>
              <a:gd name="connsiteY326" fmla="*/ 216683 h 6673820"/>
              <a:gd name="connsiteX327" fmla="*/ 9785380 w 11748700"/>
              <a:gd name="connsiteY327" fmla="*/ 229683 h 6673820"/>
              <a:gd name="connsiteX328" fmla="*/ 9885054 w 11748700"/>
              <a:gd name="connsiteY328" fmla="*/ 251352 h 6673820"/>
              <a:gd name="connsiteX329" fmla="*/ 9958726 w 11748700"/>
              <a:gd name="connsiteY329" fmla="*/ 255685 h 6673820"/>
              <a:gd name="connsiteX330" fmla="*/ 10114737 w 11748700"/>
              <a:gd name="connsiteY330" fmla="*/ 260019 h 6673820"/>
              <a:gd name="connsiteX331" fmla="*/ 10205744 w 11748700"/>
              <a:gd name="connsiteY331" fmla="*/ 273020 h 6673820"/>
              <a:gd name="connsiteX332" fmla="*/ 10357421 w 11748700"/>
              <a:gd name="connsiteY332" fmla="*/ 281687 h 6673820"/>
              <a:gd name="connsiteX333" fmla="*/ 10405092 w 11748700"/>
              <a:gd name="connsiteY333" fmla="*/ 286021 h 6673820"/>
              <a:gd name="connsiteX334" fmla="*/ 10452762 w 11748700"/>
              <a:gd name="connsiteY334" fmla="*/ 299022 h 6673820"/>
              <a:gd name="connsiteX335" fmla="*/ 10483097 w 11748700"/>
              <a:gd name="connsiteY335" fmla="*/ 303355 h 6673820"/>
              <a:gd name="connsiteX336" fmla="*/ 10552436 w 11748700"/>
              <a:gd name="connsiteY336" fmla="*/ 312023 h 6673820"/>
              <a:gd name="connsiteX337" fmla="*/ 10634775 w 11748700"/>
              <a:gd name="connsiteY337" fmla="*/ 333691 h 6673820"/>
              <a:gd name="connsiteX338" fmla="*/ 10717114 w 11748700"/>
              <a:gd name="connsiteY338" fmla="*/ 342358 h 6673820"/>
              <a:gd name="connsiteX339" fmla="*/ 10773452 w 11748700"/>
              <a:gd name="connsiteY339" fmla="*/ 364027 h 6673820"/>
              <a:gd name="connsiteX340" fmla="*/ 10842790 w 11748700"/>
              <a:gd name="connsiteY340" fmla="*/ 385695 h 6673820"/>
              <a:gd name="connsiteX341" fmla="*/ 10903461 w 11748700"/>
              <a:gd name="connsiteY341" fmla="*/ 390028 h 6673820"/>
              <a:gd name="connsiteX342" fmla="*/ 10981467 w 11748700"/>
              <a:gd name="connsiteY342" fmla="*/ 424698 h 6673820"/>
              <a:gd name="connsiteX343" fmla="*/ 11050805 w 11748700"/>
              <a:gd name="connsiteY343" fmla="*/ 442032 h 6673820"/>
              <a:gd name="connsiteX344" fmla="*/ 11133145 w 11748700"/>
              <a:gd name="connsiteY344" fmla="*/ 476701 h 6673820"/>
              <a:gd name="connsiteX345" fmla="*/ 11154813 w 11748700"/>
              <a:gd name="connsiteY345" fmla="*/ 485369 h 6673820"/>
              <a:gd name="connsiteX346" fmla="*/ 11232819 w 11748700"/>
              <a:gd name="connsiteY346" fmla="*/ 533039 h 6673820"/>
              <a:gd name="connsiteX347" fmla="*/ 11258820 w 11748700"/>
              <a:gd name="connsiteY347" fmla="*/ 554707 h 6673820"/>
              <a:gd name="connsiteX348" fmla="*/ 11328159 w 11748700"/>
              <a:gd name="connsiteY348" fmla="*/ 645714 h 6673820"/>
              <a:gd name="connsiteX349" fmla="*/ 11371495 w 11748700"/>
              <a:gd name="connsiteY349" fmla="*/ 754055 h 6673820"/>
              <a:gd name="connsiteX350" fmla="*/ 11397497 w 11748700"/>
              <a:gd name="connsiteY350" fmla="*/ 806059 h 6673820"/>
              <a:gd name="connsiteX351" fmla="*/ 11427833 w 11748700"/>
              <a:gd name="connsiteY351" fmla="*/ 931735 h 6673820"/>
              <a:gd name="connsiteX352" fmla="*/ 11458168 w 11748700"/>
              <a:gd name="connsiteY352" fmla="*/ 1014074 h 6673820"/>
              <a:gd name="connsiteX353" fmla="*/ 11462502 w 11748700"/>
              <a:gd name="connsiteY353" fmla="*/ 1087746 h 6673820"/>
              <a:gd name="connsiteX354" fmla="*/ 11475503 w 11748700"/>
              <a:gd name="connsiteY354" fmla="*/ 1126749 h 6673820"/>
              <a:gd name="connsiteX355" fmla="*/ 11488504 w 11748700"/>
              <a:gd name="connsiteY355" fmla="*/ 1330430 h 6673820"/>
              <a:gd name="connsiteX356" fmla="*/ 11523173 w 11748700"/>
              <a:gd name="connsiteY356" fmla="*/ 1677122 h 6673820"/>
              <a:gd name="connsiteX357" fmla="*/ 11518839 w 11748700"/>
              <a:gd name="connsiteY357" fmla="*/ 1954476 h 6673820"/>
              <a:gd name="connsiteX358" fmla="*/ 11510172 w 11748700"/>
              <a:gd name="connsiteY358" fmla="*/ 2084485 h 6673820"/>
              <a:gd name="connsiteX359" fmla="*/ 11518839 w 11748700"/>
              <a:gd name="connsiteY359" fmla="*/ 2283833 h 6673820"/>
              <a:gd name="connsiteX360" fmla="*/ 11583844 w 11748700"/>
              <a:gd name="connsiteY360" fmla="*/ 2379173 h 6673820"/>
              <a:gd name="connsiteX361" fmla="*/ 11605512 w 11748700"/>
              <a:gd name="connsiteY361" fmla="*/ 2439845 h 6673820"/>
              <a:gd name="connsiteX362" fmla="*/ 11609846 w 11748700"/>
              <a:gd name="connsiteY362" fmla="*/ 2487515 h 6673820"/>
              <a:gd name="connsiteX363" fmla="*/ 11622847 w 11748700"/>
              <a:gd name="connsiteY363" fmla="*/ 2556853 h 6673820"/>
              <a:gd name="connsiteX364" fmla="*/ 11618513 w 11748700"/>
              <a:gd name="connsiteY364" fmla="*/ 2786537 h 6673820"/>
              <a:gd name="connsiteX365" fmla="*/ 11614180 w 11748700"/>
              <a:gd name="connsiteY365" fmla="*/ 3089892 h 6673820"/>
              <a:gd name="connsiteX366" fmla="*/ 11596845 w 11748700"/>
              <a:gd name="connsiteY366" fmla="*/ 3211234 h 6673820"/>
              <a:gd name="connsiteX367" fmla="*/ 11583844 w 11748700"/>
              <a:gd name="connsiteY367" fmla="*/ 3328243 h 6673820"/>
              <a:gd name="connsiteX368" fmla="*/ 11575177 w 11748700"/>
              <a:gd name="connsiteY368" fmla="*/ 3423583 h 6673820"/>
              <a:gd name="connsiteX369" fmla="*/ 11562176 w 11748700"/>
              <a:gd name="connsiteY369" fmla="*/ 3666267 h 6673820"/>
              <a:gd name="connsiteX370" fmla="*/ 11575177 w 11748700"/>
              <a:gd name="connsiteY370" fmla="*/ 4025960 h 6673820"/>
              <a:gd name="connsiteX371" fmla="*/ 11592511 w 11748700"/>
              <a:gd name="connsiteY371" fmla="*/ 4108300 h 6673820"/>
              <a:gd name="connsiteX372" fmla="*/ 11631514 w 11748700"/>
              <a:gd name="connsiteY372" fmla="*/ 4333649 h 6673820"/>
              <a:gd name="connsiteX373" fmla="*/ 11653183 w 11748700"/>
              <a:gd name="connsiteY373" fmla="*/ 4411655 h 6673820"/>
              <a:gd name="connsiteX374" fmla="*/ 11666184 w 11748700"/>
              <a:gd name="connsiteY374" fmla="*/ 4498328 h 6673820"/>
              <a:gd name="connsiteX375" fmla="*/ 11674851 w 11748700"/>
              <a:gd name="connsiteY375" fmla="*/ 4541664 h 6673820"/>
              <a:gd name="connsiteX376" fmla="*/ 11687852 w 11748700"/>
              <a:gd name="connsiteY376" fmla="*/ 4658673 h 6673820"/>
              <a:gd name="connsiteX377" fmla="*/ 11692185 w 11748700"/>
              <a:gd name="connsiteY377" fmla="*/ 4715010 h 6673820"/>
              <a:gd name="connsiteX378" fmla="*/ 11700853 w 11748700"/>
              <a:gd name="connsiteY378" fmla="*/ 4771348 h 6673820"/>
              <a:gd name="connsiteX379" fmla="*/ 11709520 w 11748700"/>
              <a:gd name="connsiteY379" fmla="*/ 4923026 h 6673820"/>
              <a:gd name="connsiteX380" fmla="*/ 11718187 w 11748700"/>
              <a:gd name="connsiteY380" fmla="*/ 4983697 h 6673820"/>
              <a:gd name="connsiteX381" fmla="*/ 11726855 w 11748700"/>
              <a:gd name="connsiteY381" fmla="*/ 5079037 h 6673820"/>
              <a:gd name="connsiteX382" fmla="*/ 11731188 w 11748700"/>
              <a:gd name="connsiteY382" fmla="*/ 5105039 h 6673820"/>
              <a:gd name="connsiteX383" fmla="*/ 11744189 w 11748700"/>
              <a:gd name="connsiteY383" fmla="*/ 5230715 h 6673820"/>
              <a:gd name="connsiteX384" fmla="*/ 11726855 w 11748700"/>
              <a:gd name="connsiteY384" fmla="*/ 5690082 h 6673820"/>
              <a:gd name="connsiteX385" fmla="*/ 11687852 w 11748700"/>
              <a:gd name="connsiteY385" fmla="*/ 5785422 h 6673820"/>
              <a:gd name="connsiteX386" fmla="*/ 11670517 w 11748700"/>
              <a:gd name="connsiteY386" fmla="*/ 5815757 h 6673820"/>
              <a:gd name="connsiteX387" fmla="*/ 11601179 w 11748700"/>
              <a:gd name="connsiteY387" fmla="*/ 5859094 h 6673820"/>
              <a:gd name="connsiteX388" fmla="*/ 11458168 w 11748700"/>
              <a:gd name="connsiteY388" fmla="*/ 5919765 h 6673820"/>
              <a:gd name="connsiteX389" fmla="*/ 11401831 w 11748700"/>
              <a:gd name="connsiteY389" fmla="*/ 5963101 h 6673820"/>
              <a:gd name="connsiteX390" fmla="*/ 11297823 w 11748700"/>
              <a:gd name="connsiteY390" fmla="*/ 6032440 h 6673820"/>
              <a:gd name="connsiteX391" fmla="*/ 11258820 w 11748700"/>
              <a:gd name="connsiteY391" fmla="*/ 6075776 h 6673820"/>
              <a:gd name="connsiteX392" fmla="*/ 11198149 w 11748700"/>
              <a:gd name="connsiteY392" fmla="*/ 6123446 h 6673820"/>
              <a:gd name="connsiteX393" fmla="*/ 11098475 w 11748700"/>
              <a:gd name="connsiteY393" fmla="*/ 6210119 h 6673820"/>
              <a:gd name="connsiteX394" fmla="*/ 10942464 w 11748700"/>
              <a:gd name="connsiteY394" fmla="*/ 6327128 h 6673820"/>
              <a:gd name="connsiteX395" fmla="*/ 10634775 w 11748700"/>
              <a:gd name="connsiteY395" fmla="*/ 6461471 h 6673820"/>
              <a:gd name="connsiteX396" fmla="*/ 10461429 w 11748700"/>
              <a:gd name="connsiteY396" fmla="*/ 6478806 h 6673820"/>
              <a:gd name="connsiteX397" fmla="*/ 10041065 w 11748700"/>
              <a:gd name="connsiteY397" fmla="*/ 6487473 h 6673820"/>
              <a:gd name="connsiteX398" fmla="*/ 9967393 w 11748700"/>
              <a:gd name="connsiteY398" fmla="*/ 6491807 h 6673820"/>
              <a:gd name="connsiteX399" fmla="*/ 9885054 w 11748700"/>
              <a:gd name="connsiteY399" fmla="*/ 6509141 h 6673820"/>
              <a:gd name="connsiteX400" fmla="*/ 9798381 w 11748700"/>
              <a:gd name="connsiteY400" fmla="*/ 6522142 h 6673820"/>
              <a:gd name="connsiteX401" fmla="*/ 9681372 w 11748700"/>
              <a:gd name="connsiteY401" fmla="*/ 6548144 h 6673820"/>
              <a:gd name="connsiteX402" fmla="*/ 9486358 w 11748700"/>
              <a:gd name="connsiteY402" fmla="*/ 6574146 h 6673820"/>
              <a:gd name="connsiteX403" fmla="*/ 9278343 w 11748700"/>
              <a:gd name="connsiteY403" fmla="*/ 6613149 h 6673820"/>
              <a:gd name="connsiteX404" fmla="*/ 9209004 w 11748700"/>
              <a:gd name="connsiteY404" fmla="*/ 6630483 h 6673820"/>
              <a:gd name="connsiteX405" fmla="*/ 8775639 w 11748700"/>
              <a:gd name="connsiteY405" fmla="*/ 6647818 h 6673820"/>
              <a:gd name="connsiteX406" fmla="*/ 8463617 w 11748700"/>
              <a:gd name="connsiteY406" fmla="*/ 6656485 h 6673820"/>
              <a:gd name="connsiteX407" fmla="*/ 8368276 w 11748700"/>
              <a:gd name="connsiteY407" fmla="*/ 6660819 h 6673820"/>
              <a:gd name="connsiteX408" fmla="*/ 8216599 w 11748700"/>
              <a:gd name="connsiteY408" fmla="*/ 6665153 h 6673820"/>
              <a:gd name="connsiteX409" fmla="*/ 7848239 w 11748700"/>
              <a:gd name="connsiteY409" fmla="*/ 6656485 h 6673820"/>
              <a:gd name="connsiteX410" fmla="*/ 7800568 w 11748700"/>
              <a:gd name="connsiteY410" fmla="*/ 6652152 h 6673820"/>
              <a:gd name="connsiteX411" fmla="*/ 7748565 w 11748700"/>
              <a:gd name="connsiteY411" fmla="*/ 6643484 h 6673820"/>
              <a:gd name="connsiteX412" fmla="*/ 7614221 w 11748700"/>
              <a:gd name="connsiteY412" fmla="*/ 6634817 h 6673820"/>
              <a:gd name="connsiteX413" fmla="*/ 7432208 w 11748700"/>
              <a:gd name="connsiteY413" fmla="*/ 6600148 h 6673820"/>
              <a:gd name="connsiteX414" fmla="*/ 7319533 w 11748700"/>
              <a:gd name="connsiteY414" fmla="*/ 6574146 h 6673820"/>
              <a:gd name="connsiteX415" fmla="*/ 7276197 w 11748700"/>
              <a:gd name="connsiteY415" fmla="*/ 6569812 h 6673820"/>
              <a:gd name="connsiteX416" fmla="*/ 7011844 w 11748700"/>
              <a:gd name="connsiteY416" fmla="*/ 6548144 h 6673820"/>
              <a:gd name="connsiteX417" fmla="*/ 6925171 w 11748700"/>
              <a:gd name="connsiteY417" fmla="*/ 6565479 h 6673820"/>
              <a:gd name="connsiteX418" fmla="*/ 6912170 w 11748700"/>
              <a:gd name="connsiteY418" fmla="*/ 6569812 h 6673820"/>
              <a:gd name="connsiteX419" fmla="*/ 6890502 w 11748700"/>
              <a:gd name="connsiteY419" fmla="*/ 6582813 h 6673820"/>
              <a:gd name="connsiteX420" fmla="*/ 6795162 w 11748700"/>
              <a:gd name="connsiteY420" fmla="*/ 6634817 h 6673820"/>
              <a:gd name="connsiteX421" fmla="*/ 6691154 w 11748700"/>
              <a:gd name="connsiteY421" fmla="*/ 6643484 h 6673820"/>
              <a:gd name="connsiteX422" fmla="*/ 6617482 w 11748700"/>
              <a:gd name="connsiteY422" fmla="*/ 6656485 h 6673820"/>
              <a:gd name="connsiteX423" fmla="*/ 6582813 w 11748700"/>
              <a:gd name="connsiteY423" fmla="*/ 6665153 h 6673820"/>
              <a:gd name="connsiteX424" fmla="*/ 6548144 w 11748700"/>
              <a:gd name="connsiteY424" fmla="*/ 6669486 h 6673820"/>
              <a:gd name="connsiteX425" fmla="*/ 6517808 w 11748700"/>
              <a:gd name="connsiteY425" fmla="*/ 6673820 h 6673820"/>
              <a:gd name="connsiteX426" fmla="*/ 6015105 w 11748700"/>
              <a:gd name="connsiteY426" fmla="*/ 6669486 h 6673820"/>
              <a:gd name="connsiteX427" fmla="*/ 5915431 w 11748700"/>
              <a:gd name="connsiteY427" fmla="*/ 6647818 h 6673820"/>
              <a:gd name="connsiteX428" fmla="*/ 5538403 w 11748700"/>
              <a:gd name="connsiteY428" fmla="*/ 6652152 h 6673820"/>
              <a:gd name="connsiteX429" fmla="*/ 5196045 w 11748700"/>
              <a:gd name="connsiteY429" fmla="*/ 6634817 h 6673820"/>
              <a:gd name="connsiteX430" fmla="*/ 4489660 w 11748700"/>
              <a:gd name="connsiteY430" fmla="*/ 6608815 h 6673820"/>
              <a:gd name="connsiteX431" fmla="*/ 4311981 w 11748700"/>
              <a:gd name="connsiteY431" fmla="*/ 6582813 h 6673820"/>
              <a:gd name="connsiteX432" fmla="*/ 4090965 w 11748700"/>
              <a:gd name="connsiteY432" fmla="*/ 6552478 h 6673820"/>
              <a:gd name="connsiteX433" fmla="*/ 3999958 w 11748700"/>
              <a:gd name="connsiteY433" fmla="*/ 6513475 h 6673820"/>
              <a:gd name="connsiteX434" fmla="*/ 3666267 w 11748700"/>
              <a:gd name="connsiteY434" fmla="*/ 6448470 h 6673820"/>
              <a:gd name="connsiteX435" fmla="*/ 3588261 w 11748700"/>
              <a:gd name="connsiteY435" fmla="*/ 6439803 h 6673820"/>
              <a:gd name="connsiteX436" fmla="*/ 3336910 w 11748700"/>
              <a:gd name="connsiteY436" fmla="*/ 6405134 h 6673820"/>
              <a:gd name="connsiteX437" fmla="*/ 3003219 w 11748700"/>
              <a:gd name="connsiteY437" fmla="*/ 6340129 h 6673820"/>
              <a:gd name="connsiteX438" fmla="*/ 2825539 w 11748700"/>
              <a:gd name="connsiteY438" fmla="*/ 6309793 h 6673820"/>
              <a:gd name="connsiteX439" fmla="*/ 2678195 w 11748700"/>
              <a:gd name="connsiteY439" fmla="*/ 6288125 h 6673820"/>
              <a:gd name="connsiteX440" fmla="*/ 2500515 w 11748700"/>
              <a:gd name="connsiteY440" fmla="*/ 6305460 h 6673820"/>
              <a:gd name="connsiteX441" fmla="*/ 2439844 w 11748700"/>
              <a:gd name="connsiteY441" fmla="*/ 6314127 h 6673820"/>
              <a:gd name="connsiteX442" fmla="*/ 2244830 w 11748700"/>
              <a:gd name="connsiteY442" fmla="*/ 6361797 h 6673820"/>
              <a:gd name="connsiteX443" fmla="*/ 2088819 w 11748700"/>
              <a:gd name="connsiteY443" fmla="*/ 6383465 h 6673820"/>
              <a:gd name="connsiteX444" fmla="*/ 2015147 w 11748700"/>
              <a:gd name="connsiteY444" fmla="*/ 6400800 h 6673820"/>
              <a:gd name="connsiteX445" fmla="*/ 1950142 w 11748700"/>
              <a:gd name="connsiteY445" fmla="*/ 6409467 h 6673820"/>
              <a:gd name="connsiteX446" fmla="*/ 1815799 w 11748700"/>
              <a:gd name="connsiteY446" fmla="*/ 6444137 h 6673820"/>
              <a:gd name="connsiteX447" fmla="*/ 1681456 w 11748700"/>
              <a:gd name="connsiteY447" fmla="*/ 6452804 h 6673820"/>
              <a:gd name="connsiteX448" fmla="*/ 1473440 w 11748700"/>
              <a:gd name="connsiteY448" fmla="*/ 6431136 h 6673820"/>
              <a:gd name="connsiteX449" fmla="*/ 1369433 w 11748700"/>
              <a:gd name="connsiteY449" fmla="*/ 6418135 h 6673820"/>
              <a:gd name="connsiteX450" fmla="*/ 1287093 w 11748700"/>
              <a:gd name="connsiteY450" fmla="*/ 6405134 h 6673820"/>
              <a:gd name="connsiteX451" fmla="*/ 1239423 w 11748700"/>
              <a:gd name="connsiteY451" fmla="*/ 6396466 h 6673820"/>
              <a:gd name="connsiteX452" fmla="*/ 1165751 w 11748700"/>
              <a:gd name="connsiteY452" fmla="*/ 6370464 h 6673820"/>
              <a:gd name="connsiteX453" fmla="*/ 1053076 w 11748700"/>
              <a:gd name="connsiteY453" fmla="*/ 6335795 h 6673820"/>
              <a:gd name="connsiteX454" fmla="*/ 892731 w 11748700"/>
              <a:gd name="connsiteY454" fmla="*/ 6244789 h 6673820"/>
              <a:gd name="connsiteX455" fmla="*/ 858062 w 11748700"/>
              <a:gd name="connsiteY455" fmla="*/ 6218787 h 6673820"/>
              <a:gd name="connsiteX456" fmla="*/ 775723 w 11748700"/>
              <a:gd name="connsiteY456" fmla="*/ 6149448 h 6673820"/>
              <a:gd name="connsiteX457" fmla="*/ 719385 w 11748700"/>
              <a:gd name="connsiteY457" fmla="*/ 6023773 h 6673820"/>
              <a:gd name="connsiteX458" fmla="*/ 654381 w 11748700"/>
              <a:gd name="connsiteY458" fmla="*/ 5950101 h 6673820"/>
              <a:gd name="connsiteX459" fmla="*/ 628379 w 11748700"/>
              <a:gd name="connsiteY459" fmla="*/ 5893763 h 6673820"/>
              <a:gd name="connsiteX460" fmla="*/ 576375 w 11748700"/>
              <a:gd name="connsiteY460" fmla="*/ 5802756 h 6673820"/>
              <a:gd name="connsiteX461" fmla="*/ 489702 w 11748700"/>
              <a:gd name="connsiteY461" fmla="*/ 5620743 h 6673820"/>
              <a:gd name="connsiteX462" fmla="*/ 476701 w 11748700"/>
              <a:gd name="connsiteY462" fmla="*/ 5551405 h 6673820"/>
              <a:gd name="connsiteX463" fmla="*/ 372693 w 11748700"/>
              <a:gd name="connsiteY463" fmla="*/ 5317388 h 6673820"/>
              <a:gd name="connsiteX464" fmla="*/ 359693 w 11748700"/>
              <a:gd name="connsiteY464" fmla="*/ 5269718 h 6673820"/>
              <a:gd name="connsiteX465" fmla="*/ 329357 w 11748700"/>
              <a:gd name="connsiteY465" fmla="*/ 5183045 h 6673820"/>
              <a:gd name="connsiteX466" fmla="*/ 281687 w 11748700"/>
              <a:gd name="connsiteY466" fmla="*/ 5083371 h 6673820"/>
              <a:gd name="connsiteX467" fmla="*/ 251351 w 11748700"/>
              <a:gd name="connsiteY467" fmla="*/ 5009699 h 6673820"/>
              <a:gd name="connsiteX468" fmla="*/ 238350 w 11748700"/>
              <a:gd name="connsiteY468" fmla="*/ 4970696 h 6673820"/>
              <a:gd name="connsiteX469" fmla="*/ 212348 w 11748700"/>
              <a:gd name="connsiteY469" fmla="*/ 4936027 h 6673820"/>
              <a:gd name="connsiteX470" fmla="*/ 177679 w 11748700"/>
              <a:gd name="connsiteY470" fmla="*/ 4849354 h 6673820"/>
              <a:gd name="connsiteX471" fmla="*/ 125675 w 11748700"/>
              <a:gd name="connsiteY471" fmla="*/ 4745346 h 6673820"/>
              <a:gd name="connsiteX472" fmla="*/ 99674 w 11748700"/>
              <a:gd name="connsiteY472" fmla="*/ 4654339 h 6673820"/>
              <a:gd name="connsiteX473" fmla="*/ 73672 w 11748700"/>
              <a:gd name="connsiteY473" fmla="*/ 4602336 h 6673820"/>
              <a:gd name="connsiteX474" fmla="*/ 69338 w 11748700"/>
              <a:gd name="connsiteY474" fmla="*/ 4580667 h 6673820"/>
              <a:gd name="connsiteX475" fmla="*/ 47670 w 11748700"/>
              <a:gd name="connsiteY475" fmla="*/ 4537331 h 6673820"/>
              <a:gd name="connsiteX476" fmla="*/ 39002 w 11748700"/>
              <a:gd name="connsiteY476" fmla="*/ 4515663 h 6673820"/>
              <a:gd name="connsiteX477" fmla="*/ 34669 w 11748700"/>
              <a:gd name="connsiteY477" fmla="*/ 4493994 h 6673820"/>
              <a:gd name="connsiteX478" fmla="*/ 30335 w 11748700"/>
              <a:gd name="connsiteY478" fmla="*/ 4450658 h 6673820"/>
              <a:gd name="connsiteX479" fmla="*/ 21668 w 11748700"/>
              <a:gd name="connsiteY479" fmla="*/ 4428990 h 6673820"/>
              <a:gd name="connsiteX480" fmla="*/ 13001 w 11748700"/>
              <a:gd name="connsiteY480" fmla="*/ 4359651 h 6673820"/>
              <a:gd name="connsiteX481" fmla="*/ 0 w 11748700"/>
              <a:gd name="connsiteY481" fmla="*/ 4238309 h 6673820"/>
              <a:gd name="connsiteX482" fmla="*/ 4333 w 11748700"/>
              <a:gd name="connsiteY482" fmla="*/ 4025960 h 6673820"/>
              <a:gd name="connsiteX483" fmla="*/ 13001 w 11748700"/>
              <a:gd name="connsiteY483" fmla="*/ 3999958 h 6673820"/>
              <a:gd name="connsiteX484" fmla="*/ 17334 w 11748700"/>
              <a:gd name="connsiteY484" fmla="*/ 3973956 h 6673820"/>
              <a:gd name="connsiteX485" fmla="*/ 26002 w 11748700"/>
              <a:gd name="connsiteY485" fmla="*/ 3930620 h 6673820"/>
              <a:gd name="connsiteX486" fmla="*/ 34669 w 11748700"/>
              <a:gd name="connsiteY486" fmla="*/ 3878616 h 6673820"/>
              <a:gd name="connsiteX487" fmla="*/ 43336 w 11748700"/>
              <a:gd name="connsiteY487" fmla="*/ 3861282 h 6673820"/>
              <a:gd name="connsiteX488" fmla="*/ 47670 w 11748700"/>
              <a:gd name="connsiteY488" fmla="*/ 3843947 h 6673820"/>
              <a:gd name="connsiteX489" fmla="*/ 56337 w 11748700"/>
              <a:gd name="connsiteY489" fmla="*/ 3826612 h 6673820"/>
              <a:gd name="connsiteX490" fmla="*/ 69338 w 11748700"/>
              <a:gd name="connsiteY490" fmla="*/ 3787610 h 6673820"/>
              <a:gd name="connsiteX491" fmla="*/ 78005 w 11748700"/>
              <a:gd name="connsiteY491" fmla="*/ 3770275 h 6673820"/>
              <a:gd name="connsiteX492" fmla="*/ 95340 w 11748700"/>
              <a:gd name="connsiteY492" fmla="*/ 3718271 h 6673820"/>
              <a:gd name="connsiteX493" fmla="*/ 104007 w 11748700"/>
              <a:gd name="connsiteY493" fmla="*/ 3696603 h 6673820"/>
              <a:gd name="connsiteX494" fmla="*/ 151677 w 11748700"/>
              <a:gd name="connsiteY494" fmla="*/ 3657600 h 6673820"/>
              <a:gd name="connsiteX495" fmla="*/ 294688 w 11748700"/>
              <a:gd name="connsiteY495" fmla="*/ 3661934 h 6673820"/>
              <a:gd name="connsiteX496" fmla="*/ 359693 w 11748700"/>
              <a:gd name="connsiteY496" fmla="*/ 3692269 h 6673820"/>
              <a:gd name="connsiteX497" fmla="*/ 377027 w 11748700"/>
              <a:gd name="connsiteY497" fmla="*/ 3709604 h 6673820"/>
              <a:gd name="connsiteX498" fmla="*/ 437698 w 11748700"/>
              <a:gd name="connsiteY498" fmla="*/ 3726938 h 6673820"/>
              <a:gd name="connsiteX499" fmla="*/ 511177 w 11748700"/>
              <a:gd name="connsiteY49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024845 w 11748700"/>
              <a:gd name="connsiteY124" fmla="*/ 4697676 h 6673820"/>
              <a:gd name="connsiteX125" fmla="*/ 7076849 w 11748700"/>
              <a:gd name="connsiteY125" fmla="*/ 4680341 h 6673820"/>
              <a:gd name="connsiteX126" fmla="*/ 7098517 w 11748700"/>
              <a:gd name="connsiteY126" fmla="*/ 4671674 h 6673820"/>
              <a:gd name="connsiteX127" fmla="*/ 7163522 w 11748700"/>
              <a:gd name="connsiteY127" fmla="*/ 4658673 h 6673820"/>
              <a:gd name="connsiteX128" fmla="*/ 7193857 w 11748700"/>
              <a:gd name="connsiteY128" fmla="*/ 4641338 h 6673820"/>
              <a:gd name="connsiteX129" fmla="*/ 7224193 w 11748700"/>
              <a:gd name="connsiteY129" fmla="*/ 4637005 h 6673820"/>
              <a:gd name="connsiteX130" fmla="*/ 7245861 w 11748700"/>
              <a:gd name="connsiteY130" fmla="*/ 4632671 h 6673820"/>
              <a:gd name="connsiteX131" fmla="*/ 7271863 w 11748700"/>
              <a:gd name="connsiteY131" fmla="*/ 4628337 h 6673820"/>
              <a:gd name="connsiteX132" fmla="*/ 7284864 w 11748700"/>
              <a:gd name="connsiteY132" fmla="*/ 4624004 h 6673820"/>
              <a:gd name="connsiteX133" fmla="*/ 7310866 w 11748700"/>
              <a:gd name="connsiteY133" fmla="*/ 4619670 h 6673820"/>
              <a:gd name="connsiteX134" fmla="*/ 7328201 w 11748700"/>
              <a:gd name="connsiteY134" fmla="*/ 4615337 h 6673820"/>
              <a:gd name="connsiteX135" fmla="*/ 7436542 w 11748700"/>
              <a:gd name="connsiteY135" fmla="*/ 4619670 h 6673820"/>
              <a:gd name="connsiteX136" fmla="*/ 7492879 w 11748700"/>
              <a:gd name="connsiteY136" fmla="*/ 4632671 h 6673820"/>
              <a:gd name="connsiteX137" fmla="*/ 7505880 w 11748700"/>
              <a:gd name="connsiteY137" fmla="*/ 4637005 h 6673820"/>
              <a:gd name="connsiteX138" fmla="*/ 7531882 w 11748700"/>
              <a:gd name="connsiteY138" fmla="*/ 4641338 h 6673820"/>
              <a:gd name="connsiteX139" fmla="*/ 7562218 w 11748700"/>
              <a:gd name="connsiteY139" fmla="*/ 4650006 h 6673820"/>
              <a:gd name="connsiteX140" fmla="*/ 7570885 w 11748700"/>
              <a:gd name="connsiteY140" fmla="*/ 4663007 h 6673820"/>
              <a:gd name="connsiteX141" fmla="*/ 7588220 w 11748700"/>
              <a:gd name="connsiteY141" fmla="*/ 4697676 h 6673820"/>
              <a:gd name="connsiteX142" fmla="*/ 7601220 w 11748700"/>
              <a:gd name="connsiteY142" fmla="*/ 4715010 h 6673820"/>
              <a:gd name="connsiteX143" fmla="*/ 7614221 w 11748700"/>
              <a:gd name="connsiteY143" fmla="*/ 4728011 h 6673820"/>
              <a:gd name="connsiteX144" fmla="*/ 7622889 w 11748700"/>
              <a:gd name="connsiteY144" fmla="*/ 4745346 h 6673820"/>
              <a:gd name="connsiteX145" fmla="*/ 7640223 w 11748700"/>
              <a:gd name="connsiteY145" fmla="*/ 4767014 h 6673820"/>
              <a:gd name="connsiteX146" fmla="*/ 7661892 w 11748700"/>
              <a:gd name="connsiteY146" fmla="*/ 4801683 h 6673820"/>
              <a:gd name="connsiteX147" fmla="*/ 7666225 w 11748700"/>
              <a:gd name="connsiteY147" fmla="*/ 4814684 h 6673820"/>
              <a:gd name="connsiteX148" fmla="*/ 7674893 w 11748700"/>
              <a:gd name="connsiteY148" fmla="*/ 4827685 h 6673820"/>
              <a:gd name="connsiteX149" fmla="*/ 7731230 w 11748700"/>
              <a:gd name="connsiteY149" fmla="*/ 4888356 h 6673820"/>
              <a:gd name="connsiteX150" fmla="*/ 7744231 w 11748700"/>
              <a:gd name="connsiteY150" fmla="*/ 4901357 h 6673820"/>
              <a:gd name="connsiteX151" fmla="*/ 7765899 w 11748700"/>
              <a:gd name="connsiteY151" fmla="*/ 4931693 h 6673820"/>
              <a:gd name="connsiteX152" fmla="*/ 7809236 w 11748700"/>
              <a:gd name="connsiteY152" fmla="*/ 4966362 h 6673820"/>
              <a:gd name="connsiteX153" fmla="*/ 7908910 w 11748700"/>
              <a:gd name="connsiteY153" fmla="*/ 4962028 h 6673820"/>
              <a:gd name="connsiteX154" fmla="*/ 7973914 w 11748700"/>
              <a:gd name="connsiteY154" fmla="*/ 4953361 h 6673820"/>
              <a:gd name="connsiteX155" fmla="*/ 7995583 w 11748700"/>
              <a:gd name="connsiteY155" fmla="*/ 4949028 h 6673820"/>
              <a:gd name="connsiteX156" fmla="*/ 8069255 w 11748700"/>
              <a:gd name="connsiteY156" fmla="*/ 4944694 h 6673820"/>
              <a:gd name="connsiteX157" fmla="*/ 8147260 w 11748700"/>
              <a:gd name="connsiteY157" fmla="*/ 4931693 h 6673820"/>
              <a:gd name="connsiteX158" fmla="*/ 8199264 w 11748700"/>
              <a:gd name="connsiteY158" fmla="*/ 4918692 h 6673820"/>
              <a:gd name="connsiteX159" fmla="*/ 8238267 w 11748700"/>
              <a:gd name="connsiteY159" fmla="*/ 4910025 h 6673820"/>
              <a:gd name="connsiteX160" fmla="*/ 8298938 w 11748700"/>
              <a:gd name="connsiteY160" fmla="*/ 4875355 h 6673820"/>
              <a:gd name="connsiteX161" fmla="*/ 8320606 w 11748700"/>
              <a:gd name="connsiteY161" fmla="*/ 4866688 h 6673820"/>
              <a:gd name="connsiteX162" fmla="*/ 8342275 w 11748700"/>
              <a:gd name="connsiteY162" fmla="*/ 4853687 h 6673820"/>
              <a:gd name="connsiteX163" fmla="*/ 8411613 w 11748700"/>
              <a:gd name="connsiteY163" fmla="*/ 4823352 h 6673820"/>
              <a:gd name="connsiteX164" fmla="*/ 8433281 w 11748700"/>
              <a:gd name="connsiteY164" fmla="*/ 4810351 h 6673820"/>
              <a:gd name="connsiteX165" fmla="*/ 8463617 w 11748700"/>
              <a:gd name="connsiteY165" fmla="*/ 4788683 h 6673820"/>
              <a:gd name="connsiteX166" fmla="*/ 8532955 w 11748700"/>
              <a:gd name="connsiteY166" fmla="*/ 4758347 h 6673820"/>
              <a:gd name="connsiteX167" fmla="*/ 8576292 w 11748700"/>
              <a:gd name="connsiteY167" fmla="*/ 4736679 h 6673820"/>
              <a:gd name="connsiteX168" fmla="*/ 8597960 w 11748700"/>
              <a:gd name="connsiteY168" fmla="*/ 4723678 h 6673820"/>
              <a:gd name="connsiteX169" fmla="*/ 8632629 w 11748700"/>
              <a:gd name="connsiteY169" fmla="*/ 4706343 h 6673820"/>
              <a:gd name="connsiteX170" fmla="*/ 8671632 w 11748700"/>
              <a:gd name="connsiteY170" fmla="*/ 4680341 h 6673820"/>
              <a:gd name="connsiteX171" fmla="*/ 8727969 w 11748700"/>
              <a:gd name="connsiteY171" fmla="*/ 4641338 h 6673820"/>
              <a:gd name="connsiteX172" fmla="*/ 8758305 w 11748700"/>
              <a:gd name="connsiteY172" fmla="*/ 4615337 h 6673820"/>
              <a:gd name="connsiteX173" fmla="*/ 8827643 w 11748700"/>
              <a:gd name="connsiteY173" fmla="*/ 4567666 h 6673820"/>
              <a:gd name="connsiteX174" fmla="*/ 8914316 w 11748700"/>
              <a:gd name="connsiteY174" fmla="*/ 4515663 h 6673820"/>
              <a:gd name="connsiteX175" fmla="*/ 8940318 w 11748700"/>
              <a:gd name="connsiteY175" fmla="*/ 4493994 h 6673820"/>
              <a:gd name="connsiteX176" fmla="*/ 8961986 w 11748700"/>
              <a:gd name="connsiteY176" fmla="*/ 4472326 h 6673820"/>
              <a:gd name="connsiteX177" fmla="*/ 9000989 w 11748700"/>
              <a:gd name="connsiteY177" fmla="*/ 4437657 h 6673820"/>
              <a:gd name="connsiteX178" fmla="*/ 9022657 w 11748700"/>
              <a:gd name="connsiteY178" fmla="*/ 4415989 h 6673820"/>
              <a:gd name="connsiteX179" fmla="*/ 9052993 w 11748700"/>
              <a:gd name="connsiteY179" fmla="*/ 4389987 h 6673820"/>
              <a:gd name="connsiteX180" fmla="*/ 9109330 w 11748700"/>
              <a:gd name="connsiteY180" fmla="*/ 4329316 h 6673820"/>
              <a:gd name="connsiteX181" fmla="*/ 9165668 w 11748700"/>
              <a:gd name="connsiteY181" fmla="*/ 4290313 h 6673820"/>
              <a:gd name="connsiteX182" fmla="*/ 9191670 w 11748700"/>
              <a:gd name="connsiteY182" fmla="*/ 4268645 h 6673820"/>
              <a:gd name="connsiteX183" fmla="*/ 9248007 w 11748700"/>
              <a:gd name="connsiteY183" fmla="*/ 4238309 h 6673820"/>
              <a:gd name="connsiteX184" fmla="*/ 9339014 w 11748700"/>
              <a:gd name="connsiteY184" fmla="*/ 4155970 h 6673820"/>
              <a:gd name="connsiteX185" fmla="*/ 9430020 w 11748700"/>
              <a:gd name="connsiteY185" fmla="*/ 4025960 h 6673820"/>
              <a:gd name="connsiteX186" fmla="*/ 9495025 w 11748700"/>
              <a:gd name="connsiteY186" fmla="*/ 3900284 h 6673820"/>
              <a:gd name="connsiteX187" fmla="*/ 9568697 w 11748700"/>
              <a:gd name="connsiteY187" fmla="*/ 3796277 h 6673820"/>
              <a:gd name="connsiteX188" fmla="*/ 9612034 w 11748700"/>
              <a:gd name="connsiteY188" fmla="*/ 3713937 h 6673820"/>
              <a:gd name="connsiteX189" fmla="*/ 9655370 w 11748700"/>
              <a:gd name="connsiteY189" fmla="*/ 3644599 h 6673820"/>
              <a:gd name="connsiteX190" fmla="*/ 9651037 w 11748700"/>
              <a:gd name="connsiteY190" fmla="*/ 3475587 h 6673820"/>
              <a:gd name="connsiteX191" fmla="*/ 9612034 w 11748700"/>
              <a:gd name="connsiteY191" fmla="*/ 3410582 h 6673820"/>
              <a:gd name="connsiteX192" fmla="*/ 9473357 w 11748700"/>
              <a:gd name="connsiteY192" fmla="*/ 3237236 h 6673820"/>
              <a:gd name="connsiteX193" fmla="*/ 9399685 w 11748700"/>
              <a:gd name="connsiteY193" fmla="*/ 3176565 h 6673820"/>
              <a:gd name="connsiteX194" fmla="*/ 9347681 w 11748700"/>
              <a:gd name="connsiteY194" fmla="*/ 3128895 h 6673820"/>
              <a:gd name="connsiteX195" fmla="*/ 9217672 w 11748700"/>
              <a:gd name="connsiteY195" fmla="*/ 3042222 h 6673820"/>
              <a:gd name="connsiteX196" fmla="*/ 9083329 w 11748700"/>
              <a:gd name="connsiteY196" fmla="*/ 2968550 h 6673820"/>
              <a:gd name="connsiteX197" fmla="*/ 8983655 w 11748700"/>
              <a:gd name="connsiteY197" fmla="*/ 2933881 h 6673820"/>
              <a:gd name="connsiteX198" fmla="*/ 8831977 w 11748700"/>
              <a:gd name="connsiteY198" fmla="*/ 2873210 h 6673820"/>
              <a:gd name="connsiteX199" fmla="*/ 8680299 w 11748700"/>
              <a:gd name="connsiteY199" fmla="*/ 2803871 h 6673820"/>
              <a:gd name="connsiteX200" fmla="*/ 8567624 w 11748700"/>
              <a:gd name="connsiteY200" fmla="*/ 2773536 h 6673820"/>
              <a:gd name="connsiteX201" fmla="*/ 8446282 w 11748700"/>
              <a:gd name="connsiteY201" fmla="*/ 2730199 h 6673820"/>
              <a:gd name="connsiteX202" fmla="*/ 8242601 w 11748700"/>
              <a:gd name="connsiteY202" fmla="*/ 2673862 h 6673820"/>
              <a:gd name="connsiteX203" fmla="*/ 7917577 w 11748700"/>
              <a:gd name="connsiteY203" fmla="*/ 2561187 h 6673820"/>
              <a:gd name="connsiteX204" fmla="*/ 7683560 w 11748700"/>
              <a:gd name="connsiteY204" fmla="*/ 2496182 h 6673820"/>
              <a:gd name="connsiteX205" fmla="*/ 7302199 w 11748700"/>
              <a:gd name="connsiteY205" fmla="*/ 2379173 h 6673820"/>
              <a:gd name="connsiteX206" fmla="*/ 6920838 w 11748700"/>
              <a:gd name="connsiteY206" fmla="*/ 2322836 h 6673820"/>
              <a:gd name="connsiteX207" fmla="*/ 6799495 w 11748700"/>
              <a:gd name="connsiteY207" fmla="*/ 2288167 h 6673820"/>
              <a:gd name="connsiteX208" fmla="*/ 6730157 w 11748700"/>
              <a:gd name="connsiteY208" fmla="*/ 2279500 h 6673820"/>
              <a:gd name="connsiteX209" fmla="*/ 6630483 w 11748700"/>
              <a:gd name="connsiteY209" fmla="*/ 2262165 h 6673820"/>
              <a:gd name="connsiteX210" fmla="*/ 6582813 w 11748700"/>
              <a:gd name="connsiteY210" fmla="*/ 2249164 h 6673820"/>
              <a:gd name="connsiteX211" fmla="*/ 6478805 w 11748700"/>
              <a:gd name="connsiteY211" fmla="*/ 2240497 h 6673820"/>
              <a:gd name="connsiteX212" fmla="*/ 5997770 w 11748700"/>
              <a:gd name="connsiteY212" fmla="*/ 2227496 h 6673820"/>
              <a:gd name="connsiteX213" fmla="*/ 5183044 w 11748700"/>
              <a:gd name="connsiteY213" fmla="*/ 2223162 h 6673820"/>
              <a:gd name="connsiteX214" fmla="*/ 4593668 w 11748700"/>
              <a:gd name="connsiteY214" fmla="*/ 2201494 h 6673820"/>
              <a:gd name="connsiteX215" fmla="*/ 4467992 w 11748700"/>
              <a:gd name="connsiteY215" fmla="*/ 2188493 h 6673820"/>
              <a:gd name="connsiteX216" fmla="*/ 4277311 w 11748700"/>
              <a:gd name="connsiteY216" fmla="*/ 2171158 h 6673820"/>
              <a:gd name="connsiteX217" fmla="*/ 4207973 w 11748700"/>
              <a:gd name="connsiteY217" fmla="*/ 2162491 h 6673820"/>
              <a:gd name="connsiteX218" fmla="*/ 4168970 w 11748700"/>
              <a:gd name="connsiteY218" fmla="*/ 2153824 h 6673820"/>
              <a:gd name="connsiteX219" fmla="*/ 3722604 w 11748700"/>
              <a:gd name="connsiteY219" fmla="*/ 2145156 h 6673820"/>
              <a:gd name="connsiteX220" fmla="*/ 3627264 w 11748700"/>
              <a:gd name="connsiteY220" fmla="*/ 2136489 h 6673820"/>
              <a:gd name="connsiteX221" fmla="*/ 3592595 w 11748700"/>
              <a:gd name="connsiteY221" fmla="*/ 2123488 h 6673820"/>
              <a:gd name="connsiteX222" fmla="*/ 3471253 w 11748700"/>
              <a:gd name="connsiteY222" fmla="*/ 2101820 h 6673820"/>
              <a:gd name="connsiteX223" fmla="*/ 3349911 w 11748700"/>
              <a:gd name="connsiteY223" fmla="*/ 2054150 h 6673820"/>
              <a:gd name="connsiteX224" fmla="*/ 3228568 w 11748700"/>
              <a:gd name="connsiteY224" fmla="*/ 2006480 h 6673820"/>
              <a:gd name="connsiteX225" fmla="*/ 3206900 w 11748700"/>
              <a:gd name="connsiteY225" fmla="*/ 1989145 h 6673820"/>
              <a:gd name="connsiteX226" fmla="*/ 3163564 w 11748700"/>
              <a:gd name="connsiteY226" fmla="*/ 1967477 h 6673820"/>
              <a:gd name="connsiteX227" fmla="*/ 3124561 w 11748700"/>
              <a:gd name="connsiteY227" fmla="*/ 1932808 h 6673820"/>
              <a:gd name="connsiteX228" fmla="*/ 3094225 w 11748700"/>
              <a:gd name="connsiteY228" fmla="*/ 1911139 h 6673820"/>
              <a:gd name="connsiteX229" fmla="*/ 3020553 w 11748700"/>
              <a:gd name="connsiteY229" fmla="*/ 1850468 h 6673820"/>
              <a:gd name="connsiteX230" fmla="*/ 2994551 w 11748700"/>
              <a:gd name="connsiteY230" fmla="*/ 1828800 h 6673820"/>
              <a:gd name="connsiteX231" fmla="*/ 2977217 w 11748700"/>
              <a:gd name="connsiteY231" fmla="*/ 1807132 h 6673820"/>
              <a:gd name="connsiteX232" fmla="*/ 2964216 w 11748700"/>
              <a:gd name="connsiteY232" fmla="*/ 1794131 h 6673820"/>
              <a:gd name="connsiteX233" fmla="*/ 2951215 w 11748700"/>
              <a:gd name="connsiteY233" fmla="*/ 1768129 h 6673820"/>
              <a:gd name="connsiteX234" fmla="*/ 2933880 w 11748700"/>
              <a:gd name="connsiteY234" fmla="*/ 1746461 h 6673820"/>
              <a:gd name="connsiteX235" fmla="*/ 2916546 w 11748700"/>
              <a:gd name="connsiteY235" fmla="*/ 1720459 h 6673820"/>
              <a:gd name="connsiteX236" fmla="*/ 2899211 w 11748700"/>
              <a:gd name="connsiteY236" fmla="*/ 1703124 h 6673820"/>
              <a:gd name="connsiteX237" fmla="*/ 2890544 w 11748700"/>
              <a:gd name="connsiteY237" fmla="*/ 1690123 h 6673820"/>
              <a:gd name="connsiteX238" fmla="*/ 2829873 w 11748700"/>
              <a:gd name="connsiteY238" fmla="*/ 1607784 h 6673820"/>
              <a:gd name="connsiteX239" fmla="*/ 2816872 w 11748700"/>
              <a:gd name="connsiteY239" fmla="*/ 1577448 h 6673820"/>
              <a:gd name="connsiteX240" fmla="*/ 2812538 w 11748700"/>
              <a:gd name="connsiteY240" fmla="*/ 1542779 h 6673820"/>
              <a:gd name="connsiteX241" fmla="*/ 2808204 w 11748700"/>
              <a:gd name="connsiteY241" fmla="*/ 1430104 h 6673820"/>
              <a:gd name="connsiteX242" fmla="*/ 2799537 w 11748700"/>
              <a:gd name="connsiteY242" fmla="*/ 1391101 h 6673820"/>
              <a:gd name="connsiteX243" fmla="*/ 2795203 w 11748700"/>
              <a:gd name="connsiteY243" fmla="*/ 1343431 h 6673820"/>
              <a:gd name="connsiteX244" fmla="*/ 2786536 w 11748700"/>
              <a:gd name="connsiteY244" fmla="*/ 1300095 h 6673820"/>
              <a:gd name="connsiteX245" fmla="*/ 2773535 w 11748700"/>
              <a:gd name="connsiteY245" fmla="*/ 1152751 h 6673820"/>
              <a:gd name="connsiteX246" fmla="*/ 2769202 w 11748700"/>
              <a:gd name="connsiteY246" fmla="*/ 1135416 h 6673820"/>
              <a:gd name="connsiteX247" fmla="*/ 2777869 w 11748700"/>
              <a:gd name="connsiteY247" fmla="*/ 996739 h 6673820"/>
              <a:gd name="connsiteX248" fmla="*/ 2786536 w 11748700"/>
              <a:gd name="connsiteY248" fmla="*/ 966404 h 6673820"/>
              <a:gd name="connsiteX249" fmla="*/ 2812538 w 11748700"/>
              <a:gd name="connsiteY249" fmla="*/ 905733 h 6673820"/>
              <a:gd name="connsiteX250" fmla="*/ 2847207 w 11748700"/>
              <a:gd name="connsiteY250" fmla="*/ 862396 h 6673820"/>
              <a:gd name="connsiteX251" fmla="*/ 2864542 w 11748700"/>
              <a:gd name="connsiteY251" fmla="*/ 840728 h 6673820"/>
              <a:gd name="connsiteX252" fmla="*/ 2881876 w 11748700"/>
              <a:gd name="connsiteY252" fmla="*/ 827727 h 6673820"/>
              <a:gd name="connsiteX253" fmla="*/ 2894877 w 11748700"/>
              <a:gd name="connsiteY253" fmla="*/ 819060 h 6673820"/>
              <a:gd name="connsiteX254" fmla="*/ 2912212 w 11748700"/>
              <a:gd name="connsiteY254" fmla="*/ 801725 h 6673820"/>
              <a:gd name="connsiteX255" fmla="*/ 3003219 w 11748700"/>
              <a:gd name="connsiteY255" fmla="*/ 775723 h 6673820"/>
              <a:gd name="connsiteX256" fmla="*/ 3115893 w 11748700"/>
              <a:gd name="connsiteY256" fmla="*/ 749721 h 6673820"/>
              <a:gd name="connsiteX257" fmla="*/ 3137562 w 11748700"/>
              <a:gd name="connsiteY257" fmla="*/ 741054 h 6673820"/>
              <a:gd name="connsiteX258" fmla="*/ 3163564 w 11748700"/>
              <a:gd name="connsiteY258" fmla="*/ 732387 h 6673820"/>
              <a:gd name="connsiteX259" fmla="*/ 3219901 w 11748700"/>
              <a:gd name="connsiteY259" fmla="*/ 702051 h 6673820"/>
              <a:gd name="connsiteX260" fmla="*/ 3237236 w 11748700"/>
              <a:gd name="connsiteY260" fmla="*/ 689050 h 6673820"/>
              <a:gd name="connsiteX261" fmla="*/ 3293573 w 11748700"/>
              <a:gd name="connsiteY261" fmla="*/ 663048 h 6673820"/>
              <a:gd name="connsiteX262" fmla="*/ 3323909 w 11748700"/>
              <a:gd name="connsiteY262" fmla="*/ 650047 h 6673820"/>
              <a:gd name="connsiteX263" fmla="*/ 3362911 w 11748700"/>
              <a:gd name="connsiteY263" fmla="*/ 641380 h 6673820"/>
              <a:gd name="connsiteX264" fmla="*/ 3488587 w 11748700"/>
              <a:gd name="connsiteY264" fmla="*/ 619712 h 6673820"/>
              <a:gd name="connsiteX265" fmla="*/ 3644599 w 11748700"/>
              <a:gd name="connsiteY265" fmla="*/ 598044 h 6673820"/>
              <a:gd name="connsiteX266" fmla="*/ 3731272 w 11748700"/>
              <a:gd name="connsiteY266" fmla="*/ 589376 h 6673820"/>
              <a:gd name="connsiteX267" fmla="*/ 3809277 w 11748700"/>
              <a:gd name="connsiteY267" fmla="*/ 576375 h 6673820"/>
              <a:gd name="connsiteX268" fmla="*/ 3891617 w 11748700"/>
              <a:gd name="connsiteY268" fmla="*/ 567708 h 6673820"/>
              <a:gd name="connsiteX269" fmla="*/ 4359651 w 11748700"/>
              <a:gd name="connsiteY269" fmla="*/ 533039 h 6673820"/>
              <a:gd name="connsiteX270" fmla="*/ 4428989 w 11748700"/>
              <a:gd name="connsiteY270" fmla="*/ 520038 h 6673820"/>
              <a:gd name="connsiteX271" fmla="*/ 4554665 w 11748700"/>
              <a:gd name="connsiteY271" fmla="*/ 507037 h 6673820"/>
              <a:gd name="connsiteX272" fmla="*/ 4654339 w 11748700"/>
              <a:gd name="connsiteY272" fmla="*/ 485369 h 6673820"/>
              <a:gd name="connsiteX273" fmla="*/ 4758347 w 11748700"/>
              <a:gd name="connsiteY273" fmla="*/ 437699 h 6673820"/>
              <a:gd name="connsiteX274" fmla="*/ 4888356 w 11748700"/>
              <a:gd name="connsiteY274" fmla="*/ 416030 h 6673820"/>
              <a:gd name="connsiteX275" fmla="*/ 5105039 w 11748700"/>
              <a:gd name="connsiteY275" fmla="*/ 364027 h 6673820"/>
              <a:gd name="connsiteX276" fmla="*/ 5209046 w 11748700"/>
              <a:gd name="connsiteY276" fmla="*/ 351026 h 6673820"/>
              <a:gd name="connsiteX277" fmla="*/ 5386726 w 11748700"/>
              <a:gd name="connsiteY277" fmla="*/ 329357 h 6673820"/>
              <a:gd name="connsiteX278" fmla="*/ 5560072 w 11748700"/>
              <a:gd name="connsiteY278" fmla="*/ 320690 h 6673820"/>
              <a:gd name="connsiteX279" fmla="*/ 5742085 w 11748700"/>
              <a:gd name="connsiteY279" fmla="*/ 312023 h 6673820"/>
              <a:gd name="connsiteX280" fmla="*/ 5958767 w 11748700"/>
              <a:gd name="connsiteY280" fmla="*/ 307689 h 6673820"/>
              <a:gd name="connsiteX281" fmla="*/ 6114779 w 11748700"/>
              <a:gd name="connsiteY281" fmla="*/ 303355 h 6673820"/>
              <a:gd name="connsiteX282" fmla="*/ 6270790 w 11748700"/>
              <a:gd name="connsiteY282" fmla="*/ 281687 h 6673820"/>
              <a:gd name="connsiteX283" fmla="*/ 6392132 w 11748700"/>
              <a:gd name="connsiteY283" fmla="*/ 268686 h 6673820"/>
              <a:gd name="connsiteX284" fmla="*/ 6695488 w 11748700"/>
              <a:gd name="connsiteY284" fmla="*/ 260019 h 6673820"/>
              <a:gd name="connsiteX285" fmla="*/ 6764826 w 11748700"/>
              <a:gd name="connsiteY285" fmla="*/ 251352 h 6673820"/>
              <a:gd name="connsiteX286" fmla="*/ 6907837 w 11748700"/>
              <a:gd name="connsiteY286" fmla="*/ 238351 h 6673820"/>
              <a:gd name="connsiteX287" fmla="*/ 6959840 w 11748700"/>
              <a:gd name="connsiteY287" fmla="*/ 229683 h 6673820"/>
              <a:gd name="connsiteX288" fmla="*/ 6998843 w 11748700"/>
              <a:gd name="connsiteY288" fmla="*/ 212349 h 6673820"/>
              <a:gd name="connsiteX289" fmla="*/ 7115852 w 11748700"/>
              <a:gd name="connsiteY289" fmla="*/ 199348 h 6673820"/>
              <a:gd name="connsiteX290" fmla="*/ 7159188 w 11748700"/>
              <a:gd name="connsiteY290" fmla="*/ 186347 h 6673820"/>
              <a:gd name="connsiteX291" fmla="*/ 7189524 w 11748700"/>
              <a:gd name="connsiteY291" fmla="*/ 182013 h 6673820"/>
              <a:gd name="connsiteX292" fmla="*/ 7380204 w 11748700"/>
              <a:gd name="connsiteY292" fmla="*/ 173346 h 6673820"/>
              <a:gd name="connsiteX293" fmla="*/ 7440875 w 11748700"/>
              <a:gd name="connsiteY293" fmla="*/ 164679 h 6673820"/>
              <a:gd name="connsiteX294" fmla="*/ 7466877 w 11748700"/>
              <a:gd name="connsiteY294" fmla="*/ 156011 h 6673820"/>
              <a:gd name="connsiteX295" fmla="*/ 7514548 w 11748700"/>
              <a:gd name="connsiteY295" fmla="*/ 143010 h 6673820"/>
              <a:gd name="connsiteX296" fmla="*/ 7527548 w 11748700"/>
              <a:gd name="connsiteY296" fmla="*/ 134343 h 6673820"/>
              <a:gd name="connsiteX297" fmla="*/ 7570885 w 11748700"/>
              <a:gd name="connsiteY297" fmla="*/ 121342 h 6673820"/>
              <a:gd name="connsiteX298" fmla="*/ 7609888 w 11748700"/>
              <a:gd name="connsiteY298" fmla="*/ 104008 h 6673820"/>
              <a:gd name="connsiteX299" fmla="*/ 7726896 w 11748700"/>
              <a:gd name="connsiteY299" fmla="*/ 82339 h 6673820"/>
              <a:gd name="connsiteX300" fmla="*/ 7752898 w 11748700"/>
              <a:gd name="connsiteY300" fmla="*/ 78006 h 6673820"/>
              <a:gd name="connsiteX301" fmla="*/ 7787567 w 11748700"/>
              <a:gd name="connsiteY301" fmla="*/ 73672 h 6673820"/>
              <a:gd name="connsiteX302" fmla="*/ 7804902 w 11748700"/>
              <a:gd name="connsiteY302" fmla="*/ 69338 h 6673820"/>
              <a:gd name="connsiteX303" fmla="*/ 7913243 w 11748700"/>
              <a:gd name="connsiteY303" fmla="*/ 65005 h 6673820"/>
              <a:gd name="connsiteX304" fmla="*/ 8021584 w 11748700"/>
              <a:gd name="connsiteY304" fmla="*/ 47670 h 6673820"/>
              <a:gd name="connsiteX305" fmla="*/ 8064921 w 11748700"/>
              <a:gd name="connsiteY305" fmla="*/ 34669 h 6673820"/>
              <a:gd name="connsiteX306" fmla="*/ 8099590 w 11748700"/>
              <a:gd name="connsiteY306" fmla="*/ 21668 h 6673820"/>
              <a:gd name="connsiteX307" fmla="*/ 8121258 w 11748700"/>
              <a:gd name="connsiteY307" fmla="*/ 13001 h 6673820"/>
              <a:gd name="connsiteX308" fmla="*/ 8134259 w 11748700"/>
              <a:gd name="connsiteY308" fmla="*/ 8667 h 6673820"/>
              <a:gd name="connsiteX309" fmla="*/ 8155928 w 11748700"/>
              <a:gd name="connsiteY309" fmla="*/ 0 h 6673820"/>
              <a:gd name="connsiteX310" fmla="*/ 8216599 w 11748700"/>
              <a:gd name="connsiteY310" fmla="*/ 4334 h 6673820"/>
              <a:gd name="connsiteX311" fmla="*/ 8238267 w 11748700"/>
              <a:gd name="connsiteY311" fmla="*/ 13001 h 6673820"/>
              <a:gd name="connsiteX312" fmla="*/ 8272936 w 11748700"/>
              <a:gd name="connsiteY312" fmla="*/ 17335 h 6673820"/>
              <a:gd name="connsiteX313" fmla="*/ 8303272 w 11748700"/>
              <a:gd name="connsiteY313" fmla="*/ 30336 h 6673820"/>
              <a:gd name="connsiteX314" fmla="*/ 8337941 w 11748700"/>
              <a:gd name="connsiteY314" fmla="*/ 34669 h 6673820"/>
              <a:gd name="connsiteX315" fmla="*/ 8476618 w 11748700"/>
              <a:gd name="connsiteY315" fmla="*/ 43337 h 6673820"/>
              <a:gd name="connsiteX316" fmla="*/ 8576292 w 11748700"/>
              <a:gd name="connsiteY316" fmla="*/ 47670 h 6673820"/>
              <a:gd name="connsiteX317" fmla="*/ 8671632 w 11748700"/>
              <a:gd name="connsiteY317" fmla="*/ 69338 h 6673820"/>
              <a:gd name="connsiteX318" fmla="*/ 8762639 w 11748700"/>
              <a:gd name="connsiteY318" fmla="*/ 78006 h 6673820"/>
              <a:gd name="connsiteX319" fmla="*/ 8892648 w 11748700"/>
              <a:gd name="connsiteY319" fmla="*/ 104008 h 6673820"/>
              <a:gd name="connsiteX320" fmla="*/ 8948985 w 11748700"/>
              <a:gd name="connsiteY320" fmla="*/ 117009 h 6673820"/>
              <a:gd name="connsiteX321" fmla="*/ 9187336 w 11748700"/>
              <a:gd name="connsiteY321" fmla="*/ 156011 h 6673820"/>
              <a:gd name="connsiteX322" fmla="*/ 9282676 w 11748700"/>
              <a:gd name="connsiteY322" fmla="*/ 173346 h 6673820"/>
              <a:gd name="connsiteX323" fmla="*/ 9404019 w 11748700"/>
              <a:gd name="connsiteY323" fmla="*/ 186347 h 6673820"/>
              <a:gd name="connsiteX324" fmla="*/ 9464690 w 11748700"/>
              <a:gd name="connsiteY324" fmla="*/ 195014 h 6673820"/>
              <a:gd name="connsiteX325" fmla="*/ 9698707 w 11748700"/>
              <a:gd name="connsiteY325" fmla="*/ 216683 h 6673820"/>
              <a:gd name="connsiteX326" fmla="*/ 9785380 w 11748700"/>
              <a:gd name="connsiteY326" fmla="*/ 229683 h 6673820"/>
              <a:gd name="connsiteX327" fmla="*/ 9885054 w 11748700"/>
              <a:gd name="connsiteY327" fmla="*/ 251352 h 6673820"/>
              <a:gd name="connsiteX328" fmla="*/ 9958726 w 11748700"/>
              <a:gd name="connsiteY328" fmla="*/ 255685 h 6673820"/>
              <a:gd name="connsiteX329" fmla="*/ 10114737 w 11748700"/>
              <a:gd name="connsiteY329" fmla="*/ 260019 h 6673820"/>
              <a:gd name="connsiteX330" fmla="*/ 10205744 w 11748700"/>
              <a:gd name="connsiteY330" fmla="*/ 273020 h 6673820"/>
              <a:gd name="connsiteX331" fmla="*/ 10357421 w 11748700"/>
              <a:gd name="connsiteY331" fmla="*/ 281687 h 6673820"/>
              <a:gd name="connsiteX332" fmla="*/ 10405092 w 11748700"/>
              <a:gd name="connsiteY332" fmla="*/ 286021 h 6673820"/>
              <a:gd name="connsiteX333" fmla="*/ 10452762 w 11748700"/>
              <a:gd name="connsiteY333" fmla="*/ 299022 h 6673820"/>
              <a:gd name="connsiteX334" fmla="*/ 10483097 w 11748700"/>
              <a:gd name="connsiteY334" fmla="*/ 303355 h 6673820"/>
              <a:gd name="connsiteX335" fmla="*/ 10552436 w 11748700"/>
              <a:gd name="connsiteY335" fmla="*/ 312023 h 6673820"/>
              <a:gd name="connsiteX336" fmla="*/ 10634775 w 11748700"/>
              <a:gd name="connsiteY336" fmla="*/ 333691 h 6673820"/>
              <a:gd name="connsiteX337" fmla="*/ 10717114 w 11748700"/>
              <a:gd name="connsiteY337" fmla="*/ 342358 h 6673820"/>
              <a:gd name="connsiteX338" fmla="*/ 10773452 w 11748700"/>
              <a:gd name="connsiteY338" fmla="*/ 364027 h 6673820"/>
              <a:gd name="connsiteX339" fmla="*/ 10842790 w 11748700"/>
              <a:gd name="connsiteY339" fmla="*/ 385695 h 6673820"/>
              <a:gd name="connsiteX340" fmla="*/ 10903461 w 11748700"/>
              <a:gd name="connsiteY340" fmla="*/ 390028 h 6673820"/>
              <a:gd name="connsiteX341" fmla="*/ 10981467 w 11748700"/>
              <a:gd name="connsiteY341" fmla="*/ 424698 h 6673820"/>
              <a:gd name="connsiteX342" fmla="*/ 11050805 w 11748700"/>
              <a:gd name="connsiteY342" fmla="*/ 442032 h 6673820"/>
              <a:gd name="connsiteX343" fmla="*/ 11133145 w 11748700"/>
              <a:gd name="connsiteY343" fmla="*/ 476701 h 6673820"/>
              <a:gd name="connsiteX344" fmla="*/ 11154813 w 11748700"/>
              <a:gd name="connsiteY344" fmla="*/ 485369 h 6673820"/>
              <a:gd name="connsiteX345" fmla="*/ 11232819 w 11748700"/>
              <a:gd name="connsiteY345" fmla="*/ 533039 h 6673820"/>
              <a:gd name="connsiteX346" fmla="*/ 11258820 w 11748700"/>
              <a:gd name="connsiteY346" fmla="*/ 554707 h 6673820"/>
              <a:gd name="connsiteX347" fmla="*/ 11328159 w 11748700"/>
              <a:gd name="connsiteY347" fmla="*/ 645714 h 6673820"/>
              <a:gd name="connsiteX348" fmla="*/ 11371495 w 11748700"/>
              <a:gd name="connsiteY348" fmla="*/ 754055 h 6673820"/>
              <a:gd name="connsiteX349" fmla="*/ 11397497 w 11748700"/>
              <a:gd name="connsiteY349" fmla="*/ 806059 h 6673820"/>
              <a:gd name="connsiteX350" fmla="*/ 11427833 w 11748700"/>
              <a:gd name="connsiteY350" fmla="*/ 931735 h 6673820"/>
              <a:gd name="connsiteX351" fmla="*/ 11458168 w 11748700"/>
              <a:gd name="connsiteY351" fmla="*/ 1014074 h 6673820"/>
              <a:gd name="connsiteX352" fmla="*/ 11462502 w 11748700"/>
              <a:gd name="connsiteY352" fmla="*/ 1087746 h 6673820"/>
              <a:gd name="connsiteX353" fmla="*/ 11475503 w 11748700"/>
              <a:gd name="connsiteY353" fmla="*/ 1126749 h 6673820"/>
              <a:gd name="connsiteX354" fmla="*/ 11488504 w 11748700"/>
              <a:gd name="connsiteY354" fmla="*/ 1330430 h 6673820"/>
              <a:gd name="connsiteX355" fmla="*/ 11523173 w 11748700"/>
              <a:gd name="connsiteY355" fmla="*/ 1677122 h 6673820"/>
              <a:gd name="connsiteX356" fmla="*/ 11518839 w 11748700"/>
              <a:gd name="connsiteY356" fmla="*/ 1954476 h 6673820"/>
              <a:gd name="connsiteX357" fmla="*/ 11510172 w 11748700"/>
              <a:gd name="connsiteY357" fmla="*/ 2084485 h 6673820"/>
              <a:gd name="connsiteX358" fmla="*/ 11518839 w 11748700"/>
              <a:gd name="connsiteY358" fmla="*/ 2283833 h 6673820"/>
              <a:gd name="connsiteX359" fmla="*/ 11583844 w 11748700"/>
              <a:gd name="connsiteY359" fmla="*/ 2379173 h 6673820"/>
              <a:gd name="connsiteX360" fmla="*/ 11605512 w 11748700"/>
              <a:gd name="connsiteY360" fmla="*/ 2439845 h 6673820"/>
              <a:gd name="connsiteX361" fmla="*/ 11609846 w 11748700"/>
              <a:gd name="connsiteY361" fmla="*/ 2487515 h 6673820"/>
              <a:gd name="connsiteX362" fmla="*/ 11622847 w 11748700"/>
              <a:gd name="connsiteY362" fmla="*/ 2556853 h 6673820"/>
              <a:gd name="connsiteX363" fmla="*/ 11618513 w 11748700"/>
              <a:gd name="connsiteY363" fmla="*/ 2786537 h 6673820"/>
              <a:gd name="connsiteX364" fmla="*/ 11614180 w 11748700"/>
              <a:gd name="connsiteY364" fmla="*/ 3089892 h 6673820"/>
              <a:gd name="connsiteX365" fmla="*/ 11596845 w 11748700"/>
              <a:gd name="connsiteY365" fmla="*/ 3211234 h 6673820"/>
              <a:gd name="connsiteX366" fmla="*/ 11583844 w 11748700"/>
              <a:gd name="connsiteY366" fmla="*/ 3328243 h 6673820"/>
              <a:gd name="connsiteX367" fmla="*/ 11575177 w 11748700"/>
              <a:gd name="connsiteY367" fmla="*/ 3423583 h 6673820"/>
              <a:gd name="connsiteX368" fmla="*/ 11562176 w 11748700"/>
              <a:gd name="connsiteY368" fmla="*/ 3666267 h 6673820"/>
              <a:gd name="connsiteX369" fmla="*/ 11575177 w 11748700"/>
              <a:gd name="connsiteY369" fmla="*/ 4025960 h 6673820"/>
              <a:gd name="connsiteX370" fmla="*/ 11592511 w 11748700"/>
              <a:gd name="connsiteY370" fmla="*/ 4108300 h 6673820"/>
              <a:gd name="connsiteX371" fmla="*/ 11631514 w 11748700"/>
              <a:gd name="connsiteY371" fmla="*/ 4333649 h 6673820"/>
              <a:gd name="connsiteX372" fmla="*/ 11653183 w 11748700"/>
              <a:gd name="connsiteY372" fmla="*/ 4411655 h 6673820"/>
              <a:gd name="connsiteX373" fmla="*/ 11666184 w 11748700"/>
              <a:gd name="connsiteY373" fmla="*/ 4498328 h 6673820"/>
              <a:gd name="connsiteX374" fmla="*/ 11674851 w 11748700"/>
              <a:gd name="connsiteY374" fmla="*/ 4541664 h 6673820"/>
              <a:gd name="connsiteX375" fmla="*/ 11687852 w 11748700"/>
              <a:gd name="connsiteY375" fmla="*/ 4658673 h 6673820"/>
              <a:gd name="connsiteX376" fmla="*/ 11692185 w 11748700"/>
              <a:gd name="connsiteY376" fmla="*/ 4715010 h 6673820"/>
              <a:gd name="connsiteX377" fmla="*/ 11700853 w 11748700"/>
              <a:gd name="connsiteY377" fmla="*/ 4771348 h 6673820"/>
              <a:gd name="connsiteX378" fmla="*/ 11709520 w 11748700"/>
              <a:gd name="connsiteY378" fmla="*/ 4923026 h 6673820"/>
              <a:gd name="connsiteX379" fmla="*/ 11718187 w 11748700"/>
              <a:gd name="connsiteY379" fmla="*/ 4983697 h 6673820"/>
              <a:gd name="connsiteX380" fmla="*/ 11726855 w 11748700"/>
              <a:gd name="connsiteY380" fmla="*/ 5079037 h 6673820"/>
              <a:gd name="connsiteX381" fmla="*/ 11731188 w 11748700"/>
              <a:gd name="connsiteY381" fmla="*/ 5105039 h 6673820"/>
              <a:gd name="connsiteX382" fmla="*/ 11744189 w 11748700"/>
              <a:gd name="connsiteY382" fmla="*/ 5230715 h 6673820"/>
              <a:gd name="connsiteX383" fmla="*/ 11726855 w 11748700"/>
              <a:gd name="connsiteY383" fmla="*/ 5690082 h 6673820"/>
              <a:gd name="connsiteX384" fmla="*/ 11687852 w 11748700"/>
              <a:gd name="connsiteY384" fmla="*/ 5785422 h 6673820"/>
              <a:gd name="connsiteX385" fmla="*/ 11670517 w 11748700"/>
              <a:gd name="connsiteY385" fmla="*/ 5815757 h 6673820"/>
              <a:gd name="connsiteX386" fmla="*/ 11601179 w 11748700"/>
              <a:gd name="connsiteY386" fmla="*/ 5859094 h 6673820"/>
              <a:gd name="connsiteX387" fmla="*/ 11458168 w 11748700"/>
              <a:gd name="connsiteY387" fmla="*/ 5919765 h 6673820"/>
              <a:gd name="connsiteX388" fmla="*/ 11401831 w 11748700"/>
              <a:gd name="connsiteY388" fmla="*/ 5963101 h 6673820"/>
              <a:gd name="connsiteX389" fmla="*/ 11297823 w 11748700"/>
              <a:gd name="connsiteY389" fmla="*/ 6032440 h 6673820"/>
              <a:gd name="connsiteX390" fmla="*/ 11258820 w 11748700"/>
              <a:gd name="connsiteY390" fmla="*/ 6075776 h 6673820"/>
              <a:gd name="connsiteX391" fmla="*/ 11198149 w 11748700"/>
              <a:gd name="connsiteY391" fmla="*/ 6123446 h 6673820"/>
              <a:gd name="connsiteX392" fmla="*/ 11098475 w 11748700"/>
              <a:gd name="connsiteY392" fmla="*/ 6210119 h 6673820"/>
              <a:gd name="connsiteX393" fmla="*/ 10942464 w 11748700"/>
              <a:gd name="connsiteY393" fmla="*/ 6327128 h 6673820"/>
              <a:gd name="connsiteX394" fmla="*/ 10634775 w 11748700"/>
              <a:gd name="connsiteY394" fmla="*/ 6461471 h 6673820"/>
              <a:gd name="connsiteX395" fmla="*/ 10461429 w 11748700"/>
              <a:gd name="connsiteY395" fmla="*/ 6478806 h 6673820"/>
              <a:gd name="connsiteX396" fmla="*/ 10041065 w 11748700"/>
              <a:gd name="connsiteY396" fmla="*/ 6487473 h 6673820"/>
              <a:gd name="connsiteX397" fmla="*/ 9967393 w 11748700"/>
              <a:gd name="connsiteY397" fmla="*/ 6491807 h 6673820"/>
              <a:gd name="connsiteX398" fmla="*/ 9885054 w 11748700"/>
              <a:gd name="connsiteY398" fmla="*/ 6509141 h 6673820"/>
              <a:gd name="connsiteX399" fmla="*/ 9798381 w 11748700"/>
              <a:gd name="connsiteY399" fmla="*/ 6522142 h 6673820"/>
              <a:gd name="connsiteX400" fmla="*/ 9681372 w 11748700"/>
              <a:gd name="connsiteY400" fmla="*/ 6548144 h 6673820"/>
              <a:gd name="connsiteX401" fmla="*/ 9486358 w 11748700"/>
              <a:gd name="connsiteY401" fmla="*/ 6574146 h 6673820"/>
              <a:gd name="connsiteX402" fmla="*/ 9278343 w 11748700"/>
              <a:gd name="connsiteY402" fmla="*/ 6613149 h 6673820"/>
              <a:gd name="connsiteX403" fmla="*/ 9209004 w 11748700"/>
              <a:gd name="connsiteY403" fmla="*/ 6630483 h 6673820"/>
              <a:gd name="connsiteX404" fmla="*/ 8775639 w 11748700"/>
              <a:gd name="connsiteY404" fmla="*/ 6647818 h 6673820"/>
              <a:gd name="connsiteX405" fmla="*/ 8463617 w 11748700"/>
              <a:gd name="connsiteY405" fmla="*/ 6656485 h 6673820"/>
              <a:gd name="connsiteX406" fmla="*/ 8368276 w 11748700"/>
              <a:gd name="connsiteY406" fmla="*/ 6660819 h 6673820"/>
              <a:gd name="connsiteX407" fmla="*/ 8216599 w 11748700"/>
              <a:gd name="connsiteY407" fmla="*/ 6665153 h 6673820"/>
              <a:gd name="connsiteX408" fmla="*/ 7848239 w 11748700"/>
              <a:gd name="connsiteY408" fmla="*/ 6656485 h 6673820"/>
              <a:gd name="connsiteX409" fmla="*/ 7800568 w 11748700"/>
              <a:gd name="connsiteY409" fmla="*/ 6652152 h 6673820"/>
              <a:gd name="connsiteX410" fmla="*/ 7748565 w 11748700"/>
              <a:gd name="connsiteY410" fmla="*/ 6643484 h 6673820"/>
              <a:gd name="connsiteX411" fmla="*/ 7614221 w 11748700"/>
              <a:gd name="connsiteY411" fmla="*/ 6634817 h 6673820"/>
              <a:gd name="connsiteX412" fmla="*/ 7432208 w 11748700"/>
              <a:gd name="connsiteY412" fmla="*/ 6600148 h 6673820"/>
              <a:gd name="connsiteX413" fmla="*/ 7319533 w 11748700"/>
              <a:gd name="connsiteY413" fmla="*/ 6574146 h 6673820"/>
              <a:gd name="connsiteX414" fmla="*/ 7276197 w 11748700"/>
              <a:gd name="connsiteY414" fmla="*/ 6569812 h 6673820"/>
              <a:gd name="connsiteX415" fmla="*/ 7011844 w 11748700"/>
              <a:gd name="connsiteY415" fmla="*/ 6548144 h 6673820"/>
              <a:gd name="connsiteX416" fmla="*/ 6925171 w 11748700"/>
              <a:gd name="connsiteY416" fmla="*/ 6565479 h 6673820"/>
              <a:gd name="connsiteX417" fmla="*/ 6912170 w 11748700"/>
              <a:gd name="connsiteY417" fmla="*/ 6569812 h 6673820"/>
              <a:gd name="connsiteX418" fmla="*/ 6890502 w 11748700"/>
              <a:gd name="connsiteY418" fmla="*/ 6582813 h 6673820"/>
              <a:gd name="connsiteX419" fmla="*/ 6795162 w 11748700"/>
              <a:gd name="connsiteY419" fmla="*/ 6634817 h 6673820"/>
              <a:gd name="connsiteX420" fmla="*/ 6691154 w 11748700"/>
              <a:gd name="connsiteY420" fmla="*/ 6643484 h 6673820"/>
              <a:gd name="connsiteX421" fmla="*/ 6617482 w 11748700"/>
              <a:gd name="connsiteY421" fmla="*/ 6656485 h 6673820"/>
              <a:gd name="connsiteX422" fmla="*/ 6582813 w 11748700"/>
              <a:gd name="connsiteY422" fmla="*/ 6665153 h 6673820"/>
              <a:gd name="connsiteX423" fmla="*/ 6548144 w 11748700"/>
              <a:gd name="connsiteY423" fmla="*/ 6669486 h 6673820"/>
              <a:gd name="connsiteX424" fmla="*/ 6517808 w 11748700"/>
              <a:gd name="connsiteY424" fmla="*/ 6673820 h 6673820"/>
              <a:gd name="connsiteX425" fmla="*/ 6015105 w 11748700"/>
              <a:gd name="connsiteY425" fmla="*/ 6669486 h 6673820"/>
              <a:gd name="connsiteX426" fmla="*/ 5915431 w 11748700"/>
              <a:gd name="connsiteY426" fmla="*/ 6647818 h 6673820"/>
              <a:gd name="connsiteX427" fmla="*/ 5538403 w 11748700"/>
              <a:gd name="connsiteY427" fmla="*/ 6652152 h 6673820"/>
              <a:gd name="connsiteX428" fmla="*/ 5196045 w 11748700"/>
              <a:gd name="connsiteY428" fmla="*/ 6634817 h 6673820"/>
              <a:gd name="connsiteX429" fmla="*/ 4489660 w 11748700"/>
              <a:gd name="connsiteY429" fmla="*/ 6608815 h 6673820"/>
              <a:gd name="connsiteX430" fmla="*/ 4311981 w 11748700"/>
              <a:gd name="connsiteY430" fmla="*/ 6582813 h 6673820"/>
              <a:gd name="connsiteX431" fmla="*/ 4090965 w 11748700"/>
              <a:gd name="connsiteY431" fmla="*/ 6552478 h 6673820"/>
              <a:gd name="connsiteX432" fmla="*/ 3999958 w 11748700"/>
              <a:gd name="connsiteY432" fmla="*/ 6513475 h 6673820"/>
              <a:gd name="connsiteX433" fmla="*/ 3666267 w 11748700"/>
              <a:gd name="connsiteY433" fmla="*/ 6448470 h 6673820"/>
              <a:gd name="connsiteX434" fmla="*/ 3588261 w 11748700"/>
              <a:gd name="connsiteY434" fmla="*/ 6439803 h 6673820"/>
              <a:gd name="connsiteX435" fmla="*/ 3336910 w 11748700"/>
              <a:gd name="connsiteY435" fmla="*/ 6405134 h 6673820"/>
              <a:gd name="connsiteX436" fmla="*/ 3003219 w 11748700"/>
              <a:gd name="connsiteY436" fmla="*/ 6340129 h 6673820"/>
              <a:gd name="connsiteX437" fmla="*/ 2825539 w 11748700"/>
              <a:gd name="connsiteY437" fmla="*/ 6309793 h 6673820"/>
              <a:gd name="connsiteX438" fmla="*/ 2678195 w 11748700"/>
              <a:gd name="connsiteY438" fmla="*/ 6288125 h 6673820"/>
              <a:gd name="connsiteX439" fmla="*/ 2500515 w 11748700"/>
              <a:gd name="connsiteY439" fmla="*/ 6305460 h 6673820"/>
              <a:gd name="connsiteX440" fmla="*/ 2439844 w 11748700"/>
              <a:gd name="connsiteY440" fmla="*/ 6314127 h 6673820"/>
              <a:gd name="connsiteX441" fmla="*/ 2244830 w 11748700"/>
              <a:gd name="connsiteY441" fmla="*/ 6361797 h 6673820"/>
              <a:gd name="connsiteX442" fmla="*/ 2088819 w 11748700"/>
              <a:gd name="connsiteY442" fmla="*/ 6383465 h 6673820"/>
              <a:gd name="connsiteX443" fmla="*/ 2015147 w 11748700"/>
              <a:gd name="connsiteY443" fmla="*/ 6400800 h 6673820"/>
              <a:gd name="connsiteX444" fmla="*/ 1950142 w 11748700"/>
              <a:gd name="connsiteY444" fmla="*/ 6409467 h 6673820"/>
              <a:gd name="connsiteX445" fmla="*/ 1815799 w 11748700"/>
              <a:gd name="connsiteY445" fmla="*/ 6444137 h 6673820"/>
              <a:gd name="connsiteX446" fmla="*/ 1681456 w 11748700"/>
              <a:gd name="connsiteY446" fmla="*/ 6452804 h 6673820"/>
              <a:gd name="connsiteX447" fmla="*/ 1473440 w 11748700"/>
              <a:gd name="connsiteY447" fmla="*/ 6431136 h 6673820"/>
              <a:gd name="connsiteX448" fmla="*/ 1369433 w 11748700"/>
              <a:gd name="connsiteY448" fmla="*/ 6418135 h 6673820"/>
              <a:gd name="connsiteX449" fmla="*/ 1287093 w 11748700"/>
              <a:gd name="connsiteY449" fmla="*/ 6405134 h 6673820"/>
              <a:gd name="connsiteX450" fmla="*/ 1239423 w 11748700"/>
              <a:gd name="connsiteY450" fmla="*/ 6396466 h 6673820"/>
              <a:gd name="connsiteX451" fmla="*/ 1165751 w 11748700"/>
              <a:gd name="connsiteY451" fmla="*/ 6370464 h 6673820"/>
              <a:gd name="connsiteX452" fmla="*/ 1053076 w 11748700"/>
              <a:gd name="connsiteY452" fmla="*/ 6335795 h 6673820"/>
              <a:gd name="connsiteX453" fmla="*/ 892731 w 11748700"/>
              <a:gd name="connsiteY453" fmla="*/ 6244789 h 6673820"/>
              <a:gd name="connsiteX454" fmla="*/ 858062 w 11748700"/>
              <a:gd name="connsiteY454" fmla="*/ 6218787 h 6673820"/>
              <a:gd name="connsiteX455" fmla="*/ 775723 w 11748700"/>
              <a:gd name="connsiteY455" fmla="*/ 6149448 h 6673820"/>
              <a:gd name="connsiteX456" fmla="*/ 719385 w 11748700"/>
              <a:gd name="connsiteY456" fmla="*/ 6023773 h 6673820"/>
              <a:gd name="connsiteX457" fmla="*/ 654381 w 11748700"/>
              <a:gd name="connsiteY457" fmla="*/ 5950101 h 6673820"/>
              <a:gd name="connsiteX458" fmla="*/ 628379 w 11748700"/>
              <a:gd name="connsiteY458" fmla="*/ 5893763 h 6673820"/>
              <a:gd name="connsiteX459" fmla="*/ 576375 w 11748700"/>
              <a:gd name="connsiteY459" fmla="*/ 5802756 h 6673820"/>
              <a:gd name="connsiteX460" fmla="*/ 489702 w 11748700"/>
              <a:gd name="connsiteY460" fmla="*/ 5620743 h 6673820"/>
              <a:gd name="connsiteX461" fmla="*/ 476701 w 11748700"/>
              <a:gd name="connsiteY461" fmla="*/ 5551405 h 6673820"/>
              <a:gd name="connsiteX462" fmla="*/ 372693 w 11748700"/>
              <a:gd name="connsiteY462" fmla="*/ 5317388 h 6673820"/>
              <a:gd name="connsiteX463" fmla="*/ 359693 w 11748700"/>
              <a:gd name="connsiteY463" fmla="*/ 5269718 h 6673820"/>
              <a:gd name="connsiteX464" fmla="*/ 329357 w 11748700"/>
              <a:gd name="connsiteY464" fmla="*/ 5183045 h 6673820"/>
              <a:gd name="connsiteX465" fmla="*/ 281687 w 11748700"/>
              <a:gd name="connsiteY465" fmla="*/ 5083371 h 6673820"/>
              <a:gd name="connsiteX466" fmla="*/ 251351 w 11748700"/>
              <a:gd name="connsiteY466" fmla="*/ 5009699 h 6673820"/>
              <a:gd name="connsiteX467" fmla="*/ 238350 w 11748700"/>
              <a:gd name="connsiteY467" fmla="*/ 4970696 h 6673820"/>
              <a:gd name="connsiteX468" fmla="*/ 212348 w 11748700"/>
              <a:gd name="connsiteY468" fmla="*/ 4936027 h 6673820"/>
              <a:gd name="connsiteX469" fmla="*/ 177679 w 11748700"/>
              <a:gd name="connsiteY469" fmla="*/ 4849354 h 6673820"/>
              <a:gd name="connsiteX470" fmla="*/ 125675 w 11748700"/>
              <a:gd name="connsiteY470" fmla="*/ 4745346 h 6673820"/>
              <a:gd name="connsiteX471" fmla="*/ 99674 w 11748700"/>
              <a:gd name="connsiteY471" fmla="*/ 4654339 h 6673820"/>
              <a:gd name="connsiteX472" fmla="*/ 73672 w 11748700"/>
              <a:gd name="connsiteY472" fmla="*/ 4602336 h 6673820"/>
              <a:gd name="connsiteX473" fmla="*/ 69338 w 11748700"/>
              <a:gd name="connsiteY473" fmla="*/ 4580667 h 6673820"/>
              <a:gd name="connsiteX474" fmla="*/ 47670 w 11748700"/>
              <a:gd name="connsiteY474" fmla="*/ 4537331 h 6673820"/>
              <a:gd name="connsiteX475" fmla="*/ 39002 w 11748700"/>
              <a:gd name="connsiteY475" fmla="*/ 4515663 h 6673820"/>
              <a:gd name="connsiteX476" fmla="*/ 34669 w 11748700"/>
              <a:gd name="connsiteY476" fmla="*/ 4493994 h 6673820"/>
              <a:gd name="connsiteX477" fmla="*/ 30335 w 11748700"/>
              <a:gd name="connsiteY477" fmla="*/ 4450658 h 6673820"/>
              <a:gd name="connsiteX478" fmla="*/ 21668 w 11748700"/>
              <a:gd name="connsiteY478" fmla="*/ 4428990 h 6673820"/>
              <a:gd name="connsiteX479" fmla="*/ 13001 w 11748700"/>
              <a:gd name="connsiteY479" fmla="*/ 4359651 h 6673820"/>
              <a:gd name="connsiteX480" fmla="*/ 0 w 11748700"/>
              <a:gd name="connsiteY480" fmla="*/ 4238309 h 6673820"/>
              <a:gd name="connsiteX481" fmla="*/ 4333 w 11748700"/>
              <a:gd name="connsiteY481" fmla="*/ 4025960 h 6673820"/>
              <a:gd name="connsiteX482" fmla="*/ 13001 w 11748700"/>
              <a:gd name="connsiteY482" fmla="*/ 3999958 h 6673820"/>
              <a:gd name="connsiteX483" fmla="*/ 17334 w 11748700"/>
              <a:gd name="connsiteY483" fmla="*/ 3973956 h 6673820"/>
              <a:gd name="connsiteX484" fmla="*/ 26002 w 11748700"/>
              <a:gd name="connsiteY484" fmla="*/ 3930620 h 6673820"/>
              <a:gd name="connsiteX485" fmla="*/ 34669 w 11748700"/>
              <a:gd name="connsiteY485" fmla="*/ 3878616 h 6673820"/>
              <a:gd name="connsiteX486" fmla="*/ 43336 w 11748700"/>
              <a:gd name="connsiteY486" fmla="*/ 3861282 h 6673820"/>
              <a:gd name="connsiteX487" fmla="*/ 47670 w 11748700"/>
              <a:gd name="connsiteY487" fmla="*/ 3843947 h 6673820"/>
              <a:gd name="connsiteX488" fmla="*/ 56337 w 11748700"/>
              <a:gd name="connsiteY488" fmla="*/ 3826612 h 6673820"/>
              <a:gd name="connsiteX489" fmla="*/ 69338 w 11748700"/>
              <a:gd name="connsiteY489" fmla="*/ 3787610 h 6673820"/>
              <a:gd name="connsiteX490" fmla="*/ 78005 w 11748700"/>
              <a:gd name="connsiteY490" fmla="*/ 3770275 h 6673820"/>
              <a:gd name="connsiteX491" fmla="*/ 95340 w 11748700"/>
              <a:gd name="connsiteY491" fmla="*/ 3718271 h 6673820"/>
              <a:gd name="connsiteX492" fmla="*/ 104007 w 11748700"/>
              <a:gd name="connsiteY492" fmla="*/ 3696603 h 6673820"/>
              <a:gd name="connsiteX493" fmla="*/ 151677 w 11748700"/>
              <a:gd name="connsiteY493" fmla="*/ 3657600 h 6673820"/>
              <a:gd name="connsiteX494" fmla="*/ 294688 w 11748700"/>
              <a:gd name="connsiteY494" fmla="*/ 3661934 h 6673820"/>
              <a:gd name="connsiteX495" fmla="*/ 359693 w 11748700"/>
              <a:gd name="connsiteY495" fmla="*/ 3692269 h 6673820"/>
              <a:gd name="connsiteX496" fmla="*/ 377027 w 11748700"/>
              <a:gd name="connsiteY496" fmla="*/ 3709604 h 6673820"/>
              <a:gd name="connsiteX497" fmla="*/ 437698 w 11748700"/>
              <a:gd name="connsiteY497" fmla="*/ 3726938 h 6673820"/>
              <a:gd name="connsiteX498" fmla="*/ 511177 w 11748700"/>
              <a:gd name="connsiteY49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024845 w 11748700"/>
              <a:gd name="connsiteY124" fmla="*/ 4697676 h 6673820"/>
              <a:gd name="connsiteX125" fmla="*/ 7076849 w 11748700"/>
              <a:gd name="connsiteY125" fmla="*/ 4680341 h 6673820"/>
              <a:gd name="connsiteX126" fmla="*/ 7163522 w 11748700"/>
              <a:gd name="connsiteY126" fmla="*/ 4658673 h 6673820"/>
              <a:gd name="connsiteX127" fmla="*/ 7193857 w 11748700"/>
              <a:gd name="connsiteY127" fmla="*/ 4641338 h 6673820"/>
              <a:gd name="connsiteX128" fmla="*/ 7224193 w 11748700"/>
              <a:gd name="connsiteY128" fmla="*/ 4637005 h 6673820"/>
              <a:gd name="connsiteX129" fmla="*/ 7245861 w 11748700"/>
              <a:gd name="connsiteY129" fmla="*/ 4632671 h 6673820"/>
              <a:gd name="connsiteX130" fmla="*/ 7271863 w 11748700"/>
              <a:gd name="connsiteY130" fmla="*/ 4628337 h 6673820"/>
              <a:gd name="connsiteX131" fmla="*/ 7284864 w 11748700"/>
              <a:gd name="connsiteY131" fmla="*/ 4624004 h 6673820"/>
              <a:gd name="connsiteX132" fmla="*/ 7310866 w 11748700"/>
              <a:gd name="connsiteY132" fmla="*/ 4619670 h 6673820"/>
              <a:gd name="connsiteX133" fmla="*/ 7328201 w 11748700"/>
              <a:gd name="connsiteY133" fmla="*/ 4615337 h 6673820"/>
              <a:gd name="connsiteX134" fmla="*/ 7436542 w 11748700"/>
              <a:gd name="connsiteY134" fmla="*/ 4619670 h 6673820"/>
              <a:gd name="connsiteX135" fmla="*/ 7492879 w 11748700"/>
              <a:gd name="connsiteY135" fmla="*/ 4632671 h 6673820"/>
              <a:gd name="connsiteX136" fmla="*/ 7505880 w 11748700"/>
              <a:gd name="connsiteY136" fmla="*/ 4637005 h 6673820"/>
              <a:gd name="connsiteX137" fmla="*/ 7531882 w 11748700"/>
              <a:gd name="connsiteY137" fmla="*/ 4641338 h 6673820"/>
              <a:gd name="connsiteX138" fmla="*/ 7562218 w 11748700"/>
              <a:gd name="connsiteY138" fmla="*/ 4650006 h 6673820"/>
              <a:gd name="connsiteX139" fmla="*/ 7570885 w 11748700"/>
              <a:gd name="connsiteY139" fmla="*/ 4663007 h 6673820"/>
              <a:gd name="connsiteX140" fmla="*/ 7588220 w 11748700"/>
              <a:gd name="connsiteY140" fmla="*/ 4697676 h 6673820"/>
              <a:gd name="connsiteX141" fmla="*/ 7601220 w 11748700"/>
              <a:gd name="connsiteY141" fmla="*/ 4715010 h 6673820"/>
              <a:gd name="connsiteX142" fmla="*/ 7614221 w 11748700"/>
              <a:gd name="connsiteY142" fmla="*/ 4728011 h 6673820"/>
              <a:gd name="connsiteX143" fmla="*/ 7622889 w 11748700"/>
              <a:gd name="connsiteY143" fmla="*/ 4745346 h 6673820"/>
              <a:gd name="connsiteX144" fmla="*/ 7640223 w 11748700"/>
              <a:gd name="connsiteY144" fmla="*/ 4767014 h 6673820"/>
              <a:gd name="connsiteX145" fmla="*/ 7661892 w 11748700"/>
              <a:gd name="connsiteY145" fmla="*/ 4801683 h 6673820"/>
              <a:gd name="connsiteX146" fmla="*/ 7666225 w 11748700"/>
              <a:gd name="connsiteY146" fmla="*/ 4814684 h 6673820"/>
              <a:gd name="connsiteX147" fmla="*/ 7674893 w 11748700"/>
              <a:gd name="connsiteY147" fmla="*/ 4827685 h 6673820"/>
              <a:gd name="connsiteX148" fmla="*/ 7731230 w 11748700"/>
              <a:gd name="connsiteY148" fmla="*/ 4888356 h 6673820"/>
              <a:gd name="connsiteX149" fmla="*/ 7744231 w 11748700"/>
              <a:gd name="connsiteY149" fmla="*/ 4901357 h 6673820"/>
              <a:gd name="connsiteX150" fmla="*/ 7765899 w 11748700"/>
              <a:gd name="connsiteY150" fmla="*/ 4931693 h 6673820"/>
              <a:gd name="connsiteX151" fmla="*/ 7809236 w 11748700"/>
              <a:gd name="connsiteY151" fmla="*/ 4966362 h 6673820"/>
              <a:gd name="connsiteX152" fmla="*/ 7908910 w 11748700"/>
              <a:gd name="connsiteY152" fmla="*/ 4962028 h 6673820"/>
              <a:gd name="connsiteX153" fmla="*/ 7973914 w 11748700"/>
              <a:gd name="connsiteY153" fmla="*/ 4953361 h 6673820"/>
              <a:gd name="connsiteX154" fmla="*/ 7995583 w 11748700"/>
              <a:gd name="connsiteY154" fmla="*/ 4949028 h 6673820"/>
              <a:gd name="connsiteX155" fmla="*/ 8069255 w 11748700"/>
              <a:gd name="connsiteY155" fmla="*/ 4944694 h 6673820"/>
              <a:gd name="connsiteX156" fmla="*/ 8147260 w 11748700"/>
              <a:gd name="connsiteY156" fmla="*/ 4931693 h 6673820"/>
              <a:gd name="connsiteX157" fmla="*/ 8199264 w 11748700"/>
              <a:gd name="connsiteY157" fmla="*/ 4918692 h 6673820"/>
              <a:gd name="connsiteX158" fmla="*/ 8238267 w 11748700"/>
              <a:gd name="connsiteY158" fmla="*/ 4910025 h 6673820"/>
              <a:gd name="connsiteX159" fmla="*/ 8298938 w 11748700"/>
              <a:gd name="connsiteY159" fmla="*/ 4875355 h 6673820"/>
              <a:gd name="connsiteX160" fmla="*/ 8320606 w 11748700"/>
              <a:gd name="connsiteY160" fmla="*/ 4866688 h 6673820"/>
              <a:gd name="connsiteX161" fmla="*/ 8342275 w 11748700"/>
              <a:gd name="connsiteY161" fmla="*/ 4853687 h 6673820"/>
              <a:gd name="connsiteX162" fmla="*/ 8411613 w 11748700"/>
              <a:gd name="connsiteY162" fmla="*/ 4823352 h 6673820"/>
              <a:gd name="connsiteX163" fmla="*/ 8433281 w 11748700"/>
              <a:gd name="connsiteY163" fmla="*/ 4810351 h 6673820"/>
              <a:gd name="connsiteX164" fmla="*/ 8463617 w 11748700"/>
              <a:gd name="connsiteY164" fmla="*/ 4788683 h 6673820"/>
              <a:gd name="connsiteX165" fmla="*/ 8532955 w 11748700"/>
              <a:gd name="connsiteY165" fmla="*/ 4758347 h 6673820"/>
              <a:gd name="connsiteX166" fmla="*/ 8576292 w 11748700"/>
              <a:gd name="connsiteY166" fmla="*/ 4736679 h 6673820"/>
              <a:gd name="connsiteX167" fmla="*/ 8597960 w 11748700"/>
              <a:gd name="connsiteY167" fmla="*/ 4723678 h 6673820"/>
              <a:gd name="connsiteX168" fmla="*/ 8632629 w 11748700"/>
              <a:gd name="connsiteY168" fmla="*/ 4706343 h 6673820"/>
              <a:gd name="connsiteX169" fmla="*/ 8671632 w 11748700"/>
              <a:gd name="connsiteY169" fmla="*/ 4680341 h 6673820"/>
              <a:gd name="connsiteX170" fmla="*/ 8727969 w 11748700"/>
              <a:gd name="connsiteY170" fmla="*/ 4641338 h 6673820"/>
              <a:gd name="connsiteX171" fmla="*/ 8758305 w 11748700"/>
              <a:gd name="connsiteY171" fmla="*/ 4615337 h 6673820"/>
              <a:gd name="connsiteX172" fmla="*/ 8827643 w 11748700"/>
              <a:gd name="connsiteY172" fmla="*/ 4567666 h 6673820"/>
              <a:gd name="connsiteX173" fmla="*/ 8914316 w 11748700"/>
              <a:gd name="connsiteY173" fmla="*/ 4515663 h 6673820"/>
              <a:gd name="connsiteX174" fmla="*/ 8940318 w 11748700"/>
              <a:gd name="connsiteY174" fmla="*/ 4493994 h 6673820"/>
              <a:gd name="connsiteX175" fmla="*/ 8961986 w 11748700"/>
              <a:gd name="connsiteY175" fmla="*/ 4472326 h 6673820"/>
              <a:gd name="connsiteX176" fmla="*/ 9000989 w 11748700"/>
              <a:gd name="connsiteY176" fmla="*/ 4437657 h 6673820"/>
              <a:gd name="connsiteX177" fmla="*/ 9022657 w 11748700"/>
              <a:gd name="connsiteY177" fmla="*/ 4415989 h 6673820"/>
              <a:gd name="connsiteX178" fmla="*/ 9052993 w 11748700"/>
              <a:gd name="connsiteY178" fmla="*/ 4389987 h 6673820"/>
              <a:gd name="connsiteX179" fmla="*/ 9109330 w 11748700"/>
              <a:gd name="connsiteY179" fmla="*/ 4329316 h 6673820"/>
              <a:gd name="connsiteX180" fmla="*/ 9165668 w 11748700"/>
              <a:gd name="connsiteY180" fmla="*/ 4290313 h 6673820"/>
              <a:gd name="connsiteX181" fmla="*/ 9191670 w 11748700"/>
              <a:gd name="connsiteY181" fmla="*/ 4268645 h 6673820"/>
              <a:gd name="connsiteX182" fmla="*/ 9248007 w 11748700"/>
              <a:gd name="connsiteY182" fmla="*/ 4238309 h 6673820"/>
              <a:gd name="connsiteX183" fmla="*/ 9339014 w 11748700"/>
              <a:gd name="connsiteY183" fmla="*/ 4155970 h 6673820"/>
              <a:gd name="connsiteX184" fmla="*/ 9430020 w 11748700"/>
              <a:gd name="connsiteY184" fmla="*/ 4025960 h 6673820"/>
              <a:gd name="connsiteX185" fmla="*/ 9495025 w 11748700"/>
              <a:gd name="connsiteY185" fmla="*/ 3900284 h 6673820"/>
              <a:gd name="connsiteX186" fmla="*/ 9568697 w 11748700"/>
              <a:gd name="connsiteY186" fmla="*/ 3796277 h 6673820"/>
              <a:gd name="connsiteX187" fmla="*/ 9612034 w 11748700"/>
              <a:gd name="connsiteY187" fmla="*/ 3713937 h 6673820"/>
              <a:gd name="connsiteX188" fmla="*/ 9655370 w 11748700"/>
              <a:gd name="connsiteY188" fmla="*/ 3644599 h 6673820"/>
              <a:gd name="connsiteX189" fmla="*/ 9651037 w 11748700"/>
              <a:gd name="connsiteY189" fmla="*/ 3475587 h 6673820"/>
              <a:gd name="connsiteX190" fmla="*/ 9612034 w 11748700"/>
              <a:gd name="connsiteY190" fmla="*/ 3410582 h 6673820"/>
              <a:gd name="connsiteX191" fmla="*/ 9473357 w 11748700"/>
              <a:gd name="connsiteY191" fmla="*/ 3237236 h 6673820"/>
              <a:gd name="connsiteX192" fmla="*/ 9399685 w 11748700"/>
              <a:gd name="connsiteY192" fmla="*/ 3176565 h 6673820"/>
              <a:gd name="connsiteX193" fmla="*/ 9347681 w 11748700"/>
              <a:gd name="connsiteY193" fmla="*/ 3128895 h 6673820"/>
              <a:gd name="connsiteX194" fmla="*/ 9217672 w 11748700"/>
              <a:gd name="connsiteY194" fmla="*/ 3042222 h 6673820"/>
              <a:gd name="connsiteX195" fmla="*/ 9083329 w 11748700"/>
              <a:gd name="connsiteY195" fmla="*/ 2968550 h 6673820"/>
              <a:gd name="connsiteX196" fmla="*/ 8983655 w 11748700"/>
              <a:gd name="connsiteY196" fmla="*/ 2933881 h 6673820"/>
              <a:gd name="connsiteX197" fmla="*/ 8831977 w 11748700"/>
              <a:gd name="connsiteY197" fmla="*/ 2873210 h 6673820"/>
              <a:gd name="connsiteX198" fmla="*/ 8680299 w 11748700"/>
              <a:gd name="connsiteY198" fmla="*/ 2803871 h 6673820"/>
              <a:gd name="connsiteX199" fmla="*/ 8567624 w 11748700"/>
              <a:gd name="connsiteY199" fmla="*/ 2773536 h 6673820"/>
              <a:gd name="connsiteX200" fmla="*/ 8446282 w 11748700"/>
              <a:gd name="connsiteY200" fmla="*/ 2730199 h 6673820"/>
              <a:gd name="connsiteX201" fmla="*/ 8242601 w 11748700"/>
              <a:gd name="connsiteY201" fmla="*/ 2673862 h 6673820"/>
              <a:gd name="connsiteX202" fmla="*/ 7917577 w 11748700"/>
              <a:gd name="connsiteY202" fmla="*/ 2561187 h 6673820"/>
              <a:gd name="connsiteX203" fmla="*/ 7683560 w 11748700"/>
              <a:gd name="connsiteY203" fmla="*/ 2496182 h 6673820"/>
              <a:gd name="connsiteX204" fmla="*/ 7302199 w 11748700"/>
              <a:gd name="connsiteY204" fmla="*/ 2379173 h 6673820"/>
              <a:gd name="connsiteX205" fmla="*/ 6920838 w 11748700"/>
              <a:gd name="connsiteY205" fmla="*/ 2322836 h 6673820"/>
              <a:gd name="connsiteX206" fmla="*/ 6799495 w 11748700"/>
              <a:gd name="connsiteY206" fmla="*/ 2288167 h 6673820"/>
              <a:gd name="connsiteX207" fmla="*/ 6730157 w 11748700"/>
              <a:gd name="connsiteY207" fmla="*/ 2279500 h 6673820"/>
              <a:gd name="connsiteX208" fmla="*/ 6630483 w 11748700"/>
              <a:gd name="connsiteY208" fmla="*/ 2262165 h 6673820"/>
              <a:gd name="connsiteX209" fmla="*/ 6582813 w 11748700"/>
              <a:gd name="connsiteY209" fmla="*/ 2249164 h 6673820"/>
              <a:gd name="connsiteX210" fmla="*/ 6478805 w 11748700"/>
              <a:gd name="connsiteY210" fmla="*/ 2240497 h 6673820"/>
              <a:gd name="connsiteX211" fmla="*/ 5997770 w 11748700"/>
              <a:gd name="connsiteY211" fmla="*/ 2227496 h 6673820"/>
              <a:gd name="connsiteX212" fmla="*/ 5183044 w 11748700"/>
              <a:gd name="connsiteY212" fmla="*/ 2223162 h 6673820"/>
              <a:gd name="connsiteX213" fmla="*/ 4593668 w 11748700"/>
              <a:gd name="connsiteY213" fmla="*/ 2201494 h 6673820"/>
              <a:gd name="connsiteX214" fmla="*/ 4467992 w 11748700"/>
              <a:gd name="connsiteY214" fmla="*/ 2188493 h 6673820"/>
              <a:gd name="connsiteX215" fmla="*/ 4277311 w 11748700"/>
              <a:gd name="connsiteY215" fmla="*/ 2171158 h 6673820"/>
              <a:gd name="connsiteX216" fmla="*/ 4207973 w 11748700"/>
              <a:gd name="connsiteY216" fmla="*/ 2162491 h 6673820"/>
              <a:gd name="connsiteX217" fmla="*/ 4168970 w 11748700"/>
              <a:gd name="connsiteY217" fmla="*/ 2153824 h 6673820"/>
              <a:gd name="connsiteX218" fmla="*/ 3722604 w 11748700"/>
              <a:gd name="connsiteY218" fmla="*/ 2145156 h 6673820"/>
              <a:gd name="connsiteX219" fmla="*/ 3627264 w 11748700"/>
              <a:gd name="connsiteY219" fmla="*/ 2136489 h 6673820"/>
              <a:gd name="connsiteX220" fmla="*/ 3592595 w 11748700"/>
              <a:gd name="connsiteY220" fmla="*/ 2123488 h 6673820"/>
              <a:gd name="connsiteX221" fmla="*/ 3471253 w 11748700"/>
              <a:gd name="connsiteY221" fmla="*/ 2101820 h 6673820"/>
              <a:gd name="connsiteX222" fmla="*/ 3349911 w 11748700"/>
              <a:gd name="connsiteY222" fmla="*/ 2054150 h 6673820"/>
              <a:gd name="connsiteX223" fmla="*/ 3228568 w 11748700"/>
              <a:gd name="connsiteY223" fmla="*/ 2006480 h 6673820"/>
              <a:gd name="connsiteX224" fmla="*/ 3206900 w 11748700"/>
              <a:gd name="connsiteY224" fmla="*/ 1989145 h 6673820"/>
              <a:gd name="connsiteX225" fmla="*/ 3163564 w 11748700"/>
              <a:gd name="connsiteY225" fmla="*/ 1967477 h 6673820"/>
              <a:gd name="connsiteX226" fmla="*/ 3124561 w 11748700"/>
              <a:gd name="connsiteY226" fmla="*/ 1932808 h 6673820"/>
              <a:gd name="connsiteX227" fmla="*/ 3094225 w 11748700"/>
              <a:gd name="connsiteY227" fmla="*/ 1911139 h 6673820"/>
              <a:gd name="connsiteX228" fmla="*/ 3020553 w 11748700"/>
              <a:gd name="connsiteY228" fmla="*/ 1850468 h 6673820"/>
              <a:gd name="connsiteX229" fmla="*/ 2994551 w 11748700"/>
              <a:gd name="connsiteY229" fmla="*/ 1828800 h 6673820"/>
              <a:gd name="connsiteX230" fmla="*/ 2977217 w 11748700"/>
              <a:gd name="connsiteY230" fmla="*/ 1807132 h 6673820"/>
              <a:gd name="connsiteX231" fmla="*/ 2964216 w 11748700"/>
              <a:gd name="connsiteY231" fmla="*/ 1794131 h 6673820"/>
              <a:gd name="connsiteX232" fmla="*/ 2951215 w 11748700"/>
              <a:gd name="connsiteY232" fmla="*/ 1768129 h 6673820"/>
              <a:gd name="connsiteX233" fmla="*/ 2933880 w 11748700"/>
              <a:gd name="connsiteY233" fmla="*/ 1746461 h 6673820"/>
              <a:gd name="connsiteX234" fmla="*/ 2916546 w 11748700"/>
              <a:gd name="connsiteY234" fmla="*/ 1720459 h 6673820"/>
              <a:gd name="connsiteX235" fmla="*/ 2899211 w 11748700"/>
              <a:gd name="connsiteY235" fmla="*/ 1703124 h 6673820"/>
              <a:gd name="connsiteX236" fmla="*/ 2890544 w 11748700"/>
              <a:gd name="connsiteY236" fmla="*/ 1690123 h 6673820"/>
              <a:gd name="connsiteX237" fmla="*/ 2829873 w 11748700"/>
              <a:gd name="connsiteY237" fmla="*/ 1607784 h 6673820"/>
              <a:gd name="connsiteX238" fmla="*/ 2816872 w 11748700"/>
              <a:gd name="connsiteY238" fmla="*/ 1577448 h 6673820"/>
              <a:gd name="connsiteX239" fmla="*/ 2812538 w 11748700"/>
              <a:gd name="connsiteY239" fmla="*/ 1542779 h 6673820"/>
              <a:gd name="connsiteX240" fmla="*/ 2808204 w 11748700"/>
              <a:gd name="connsiteY240" fmla="*/ 1430104 h 6673820"/>
              <a:gd name="connsiteX241" fmla="*/ 2799537 w 11748700"/>
              <a:gd name="connsiteY241" fmla="*/ 1391101 h 6673820"/>
              <a:gd name="connsiteX242" fmla="*/ 2795203 w 11748700"/>
              <a:gd name="connsiteY242" fmla="*/ 1343431 h 6673820"/>
              <a:gd name="connsiteX243" fmla="*/ 2786536 w 11748700"/>
              <a:gd name="connsiteY243" fmla="*/ 1300095 h 6673820"/>
              <a:gd name="connsiteX244" fmla="*/ 2773535 w 11748700"/>
              <a:gd name="connsiteY244" fmla="*/ 1152751 h 6673820"/>
              <a:gd name="connsiteX245" fmla="*/ 2769202 w 11748700"/>
              <a:gd name="connsiteY245" fmla="*/ 1135416 h 6673820"/>
              <a:gd name="connsiteX246" fmla="*/ 2777869 w 11748700"/>
              <a:gd name="connsiteY246" fmla="*/ 996739 h 6673820"/>
              <a:gd name="connsiteX247" fmla="*/ 2786536 w 11748700"/>
              <a:gd name="connsiteY247" fmla="*/ 966404 h 6673820"/>
              <a:gd name="connsiteX248" fmla="*/ 2812538 w 11748700"/>
              <a:gd name="connsiteY248" fmla="*/ 905733 h 6673820"/>
              <a:gd name="connsiteX249" fmla="*/ 2847207 w 11748700"/>
              <a:gd name="connsiteY249" fmla="*/ 862396 h 6673820"/>
              <a:gd name="connsiteX250" fmla="*/ 2864542 w 11748700"/>
              <a:gd name="connsiteY250" fmla="*/ 840728 h 6673820"/>
              <a:gd name="connsiteX251" fmla="*/ 2881876 w 11748700"/>
              <a:gd name="connsiteY251" fmla="*/ 827727 h 6673820"/>
              <a:gd name="connsiteX252" fmla="*/ 2894877 w 11748700"/>
              <a:gd name="connsiteY252" fmla="*/ 819060 h 6673820"/>
              <a:gd name="connsiteX253" fmla="*/ 2912212 w 11748700"/>
              <a:gd name="connsiteY253" fmla="*/ 801725 h 6673820"/>
              <a:gd name="connsiteX254" fmla="*/ 3003219 w 11748700"/>
              <a:gd name="connsiteY254" fmla="*/ 775723 h 6673820"/>
              <a:gd name="connsiteX255" fmla="*/ 3115893 w 11748700"/>
              <a:gd name="connsiteY255" fmla="*/ 749721 h 6673820"/>
              <a:gd name="connsiteX256" fmla="*/ 3137562 w 11748700"/>
              <a:gd name="connsiteY256" fmla="*/ 741054 h 6673820"/>
              <a:gd name="connsiteX257" fmla="*/ 3163564 w 11748700"/>
              <a:gd name="connsiteY257" fmla="*/ 732387 h 6673820"/>
              <a:gd name="connsiteX258" fmla="*/ 3219901 w 11748700"/>
              <a:gd name="connsiteY258" fmla="*/ 702051 h 6673820"/>
              <a:gd name="connsiteX259" fmla="*/ 3237236 w 11748700"/>
              <a:gd name="connsiteY259" fmla="*/ 689050 h 6673820"/>
              <a:gd name="connsiteX260" fmla="*/ 3293573 w 11748700"/>
              <a:gd name="connsiteY260" fmla="*/ 663048 h 6673820"/>
              <a:gd name="connsiteX261" fmla="*/ 3323909 w 11748700"/>
              <a:gd name="connsiteY261" fmla="*/ 650047 h 6673820"/>
              <a:gd name="connsiteX262" fmla="*/ 3362911 w 11748700"/>
              <a:gd name="connsiteY262" fmla="*/ 641380 h 6673820"/>
              <a:gd name="connsiteX263" fmla="*/ 3488587 w 11748700"/>
              <a:gd name="connsiteY263" fmla="*/ 619712 h 6673820"/>
              <a:gd name="connsiteX264" fmla="*/ 3644599 w 11748700"/>
              <a:gd name="connsiteY264" fmla="*/ 598044 h 6673820"/>
              <a:gd name="connsiteX265" fmla="*/ 3731272 w 11748700"/>
              <a:gd name="connsiteY265" fmla="*/ 589376 h 6673820"/>
              <a:gd name="connsiteX266" fmla="*/ 3809277 w 11748700"/>
              <a:gd name="connsiteY266" fmla="*/ 576375 h 6673820"/>
              <a:gd name="connsiteX267" fmla="*/ 3891617 w 11748700"/>
              <a:gd name="connsiteY267" fmla="*/ 567708 h 6673820"/>
              <a:gd name="connsiteX268" fmla="*/ 4359651 w 11748700"/>
              <a:gd name="connsiteY268" fmla="*/ 533039 h 6673820"/>
              <a:gd name="connsiteX269" fmla="*/ 4428989 w 11748700"/>
              <a:gd name="connsiteY269" fmla="*/ 520038 h 6673820"/>
              <a:gd name="connsiteX270" fmla="*/ 4554665 w 11748700"/>
              <a:gd name="connsiteY270" fmla="*/ 507037 h 6673820"/>
              <a:gd name="connsiteX271" fmla="*/ 4654339 w 11748700"/>
              <a:gd name="connsiteY271" fmla="*/ 485369 h 6673820"/>
              <a:gd name="connsiteX272" fmla="*/ 4758347 w 11748700"/>
              <a:gd name="connsiteY272" fmla="*/ 437699 h 6673820"/>
              <a:gd name="connsiteX273" fmla="*/ 4888356 w 11748700"/>
              <a:gd name="connsiteY273" fmla="*/ 416030 h 6673820"/>
              <a:gd name="connsiteX274" fmla="*/ 5105039 w 11748700"/>
              <a:gd name="connsiteY274" fmla="*/ 364027 h 6673820"/>
              <a:gd name="connsiteX275" fmla="*/ 5209046 w 11748700"/>
              <a:gd name="connsiteY275" fmla="*/ 351026 h 6673820"/>
              <a:gd name="connsiteX276" fmla="*/ 5386726 w 11748700"/>
              <a:gd name="connsiteY276" fmla="*/ 329357 h 6673820"/>
              <a:gd name="connsiteX277" fmla="*/ 5560072 w 11748700"/>
              <a:gd name="connsiteY277" fmla="*/ 320690 h 6673820"/>
              <a:gd name="connsiteX278" fmla="*/ 5742085 w 11748700"/>
              <a:gd name="connsiteY278" fmla="*/ 312023 h 6673820"/>
              <a:gd name="connsiteX279" fmla="*/ 5958767 w 11748700"/>
              <a:gd name="connsiteY279" fmla="*/ 307689 h 6673820"/>
              <a:gd name="connsiteX280" fmla="*/ 6114779 w 11748700"/>
              <a:gd name="connsiteY280" fmla="*/ 303355 h 6673820"/>
              <a:gd name="connsiteX281" fmla="*/ 6270790 w 11748700"/>
              <a:gd name="connsiteY281" fmla="*/ 281687 h 6673820"/>
              <a:gd name="connsiteX282" fmla="*/ 6392132 w 11748700"/>
              <a:gd name="connsiteY282" fmla="*/ 268686 h 6673820"/>
              <a:gd name="connsiteX283" fmla="*/ 6695488 w 11748700"/>
              <a:gd name="connsiteY283" fmla="*/ 260019 h 6673820"/>
              <a:gd name="connsiteX284" fmla="*/ 6764826 w 11748700"/>
              <a:gd name="connsiteY284" fmla="*/ 251352 h 6673820"/>
              <a:gd name="connsiteX285" fmla="*/ 6907837 w 11748700"/>
              <a:gd name="connsiteY285" fmla="*/ 238351 h 6673820"/>
              <a:gd name="connsiteX286" fmla="*/ 6959840 w 11748700"/>
              <a:gd name="connsiteY286" fmla="*/ 229683 h 6673820"/>
              <a:gd name="connsiteX287" fmla="*/ 6998843 w 11748700"/>
              <a:gd name="connsiteY287" fmla="*/ 212349 h 6673820"/>
              <a:gd name="connsiteX288" fmla="*/ 7115852 w 11748700"/>
              <a:gd name="connsiteY288" fmla="*/ 199348 h 6673820"/>
              <a:gd name="connsiteX289" fmla="*/ 7159188 w 11748700"/>
              <a:gd name="connsiteY289" fmla="*/ 186347 h 6673820"/>
              <a:gd name="connsiteX290" fmla="*/ 7189524 w 11748700"/>
              <a:gd name="connsiteY290" fmla="*/ 182013 h 6673820"/>
              <a:gd name="connsiteX291" fmla="*/ 7380204 w 11748700"/>
              <a:gd name="connsiteY291" fmla="*/ 173346 h 6673820"/>
              <a:gd name="connsiteX292" fmla="*/ 7440875 w 11748700"/>
              <a:gd name="connsiteY292" fmla="*/ 164679 h 6673820"/>
              <a:gd name="connsiteX293" fmla="*/ 7466877 w 11748700"/>
              <a:gd name="connsiteY293" fmla="*/ 156011 h 6673820"/>
              <a:gd name="connsiteX294" fmla="*/ 7514548 w 11748700"/>
              <a:gd name="connsiteY294" fmla="*/ 143010 h 6673820"/>
              <a:gd name="connsiteX295" fmla="*/ 7527548 w 11748700"/>
              <a:gd name="connsiteY295" fmla="*/ 134343 h 6673820"/>
              <a:gd name="connsiteX296" fmla="*/ 7570885 w 11748700"/>
              <a:gd name="connsiteY296" fmla="*/ 121342 h 6673820"/>
              <a:gd name="connsiteX297" fmla="*/ 7609888 w 11748700"/>
              <a:gd name="connsiteY297" fmla="*/ 104008 h 6673820"/>
              <a:gd name="connsiteX298" fmla="*/ 7726896 w 11748700"/>
              <a:gd name="connsiteY298" fmla="*/ 82339 h 6673820"/>
              <a:gd name="connsiteX299" fmla="*/ 7752898 w 11748700"/>
              <a:gd name="connsiteY299" fmla="*/ 78006 h 6673820"/>
              <a:gd name="connsiteX300" fmla="*/ 7787567 w 11748700"/>
              <a:gd name="connsiteY300" fmla="*/ 73672 h 6673820"/>
              <a:gd name="connsiteX301" fmla="*/ 7804902 w 11748700"/>
              <a:gd name="connsiteY301" fmla="*/ 69338 h 6673820"/>
              <a:gd name="connsiteX302" fmla="*/ 7913243 w 11748700"/>
              <a:gd name="connsiteY302" fmla="*/ 65005 h 6673820"/>
              <a:gd name="connsiteX303" fmla="*/ 8021584 w 11748700"/>
              <a:gd name="connsiteY303" fmla="*/ 47670 h 6673820"/>
              <a:gd name="connsiteX304" fmla="*/ 8064921 w 11748700"/>
              <a:gd name="connsiteY304" fmla="*/ 34669 h 6673820"/>
              <a:gd name="connsiteX305" fmla="*/ 8099590 w 11748700"/>
              <a:gd name="connsiteY305" fmla="*/ 21668 h 6673820"/>
              <a:gd name="connsiteX306" fmla="*/ 8121258 w 11748700"/>
              <a:gd name="connsiteY306" fmla="*/ 13001 h 6673820"/>
              <a:gd name="connsiteX307" fmla="*/ 8134259 w 11748700"/>
              <a:gd name="connsiteY307" fmla="*/ 8667 h 6673820"/>
              <a:gd name="connsiteX308" fmla="*/ 8155928 w 11748700"/>
              <a:gd name="connsiteY308" fmla="*/ 0 h 6673820"/>
              <a:gd name="connsiteX309" fmla="*/ 8216599 w 11748700"/>
              <a:gd name="connsiteY309" fmla="*/ 4334 h 6673820"/>
              <a:gd name="connsiteX310" fmla="*/ 8238267 w 11748700"/>
              <a:gd name="connsiteY310" fmla="*/ 13001 h 6673820"/>
              <a:gd name="connsiteX311" fmla="*/ 8272936 w 11748700"/>
              <a:gd name="connsiteY311" fmla="*/ 17335 h 6673820"/>
              <a:gd name="connsiteX312" fmla="*/ 8303272 w 11748700"/>
              <a:gd name="connsiteY312" fmla="*/ 30336 h 6673820"/>
              <a:gd name="connsiteX313" fmla="*/ 8337941 w 11748700"/>
              <a:gd name="connsiteY313" fmla="*/ 34669 h 6673820"/>
              <a:gd name="connsiteX314" fmla="*/ 8476618 w 11748700"/>
              <a:gd name="connsiteY314" fmla="*/ 43337 h 6673820"/>
              <a:gd name="connsiteX315" fmla="*/ 8576292 w 11748700"/>
              <a:gd name="connsiteY315" fmla="*/ 47670 h 6673820"/>
              <a:gd name="connsiteX316" fmla="*/ 8671632 w 11748700"/>
              <a:gd name="connsiteY316" fmla="*/ 69338 h 6673820"/>
              <a:gd name="connsiteX317" fmla="*/ 8762639 w 11748700"/>
              <a:gd name="connsiteY317" fmla="*/ 78006 h 6673820"/>
              <a:gd name="connsiteX318" fmla="*/ 8892648 w 11748700"/>
              <a:gd name="connsiteY318" fmla="*/ 104008 h 6673820"/>
              <a:gd name="connsiteX319" fmla="*/ 8948985 w 11748700"/>
              <a:gd name="connsiteY319" fmla="*/ 117009 h 6673820"/>
              <a:gd name="connsiteX320" fmla="*/ 9187336 w 11748700"/>
              <a:gd name="connsiteY320" fmla="*/ 156011 h 6673820"/>
              <a:gd name="connsiteX321" fmla="*/ 9282676 w 11748700"/>
              <a:gd name="connsiteY321" fmla="*/ 173346 h 6673820"/>
              <a:gd name="connsiteX322" fmla="*/ 9404019 w 11748700"/>
              <a:gd name="connsiteY322" fmla="*/ 186347 h 6673820"/>
              <a:gd name="connsiteX323" fmla="*/ 9464690 w 11748700"/>
              <a:gd name="connsiteY323" fmla="*/ 195014 h 6673820"/>
              <a:gd name="connsiteX324" fmla="*/ 9698707 w 11748700"/>
              <a:gd name="connsiteY324" fmla="*/ 216683 h 6673820"/>
              <a:gd name="connsiteX325" fmla="*/ 9785380 w 11748700"/>
              <a:gd name="connsiteY325" fmla="*/ 229683 h 6673820"/>
              <a:gd name="connsiteX326" fmla="*/ 9885054 w 11748700"/>
              <a:gd name="connsiteY326" fmla="*/ 251352 h 6673820"/>
              <a:gd name="connsiteX327" fmla="*/ 9958726 w 11748700"/>
              <a:gd name="connsiteY327" fmla="*/ 255685 h 6673820"/>
              <a:gd name="connsiteX328" fmla="*/ 10114737 w 11748700"/>
              <a:gd name="connsiteY328" fmla="*/ 260019 h 6673820"/>
              <a:gd name="connsiteX329" fmla="*/ 10205744 w 11748700"/>
              <a:gd name="connsiteY329" fmla="*/ 273020 h 6673820"/>
              <a:gd name="connsiteX330" fmla="*/ 10357421 w 11748700"/>
              <a:gd name="connsiteY330" fmla="*/ 281687 h 6673820"/>
              <a:gd name="connsiteX331" fmla="*/ 10405092 w 11748700"/>
              <a:gd name="connsiteY331" fmla="*/ 286021 h 6673820"/>
              <a:gd name="connsiteX332" fmla="*/ 10452762 w 11748700"/>
              <a:gd name="connsiteY332" fmla="*/ 299022 h 6673820"/>
              <a:gd name="connsiteX333" fmla="*/ 10483097 w 11748700"/>
              <a:gd name="connsiteY333" fmla="*/ 303355 h 6673820"/>
              <a:gd name="connsiteX334" fmla="*/ 10552436 w 11748700"/>
              <a:gd name="connsiteY334" fmla="*/ 312023 h 6673820"/>
              <a:gd name="connsiteX335" fmla="*/ 10634775 w 11748700"/>
              <a:gd name="connsiteY335" fmla="*/ 333691 h 6673820"/>
              <a:gd name="connsiteX336" fmla="*/ 10717114 w 11748700"/>
              <a:gd name="connsiteY336" fmla="*/ 342358 h 6673820"/>
              <a:gd name="connsiteX337" fmla="*/ 10773452 w 11748700"/>
              <a:gd name="connsiteY337" fmla="*/ 364027 h 6673820"/>
              <a:gd name="connsiteX338" fmla="*/ 10842790 w 11748700"/>
              <a:gd name="connsiteY338" fmla="*/ 385695 h 6673820"/>
              <a:gd name="connsiteX339" fmla="*/ 10903461 w 11748700"/>
              <a:gd name="connsiteY339" fmla="*/ 390028 h 6673820"/>
              <a:gd name="connsiteX340" fmla="*/ 10981467 w 11748700"/>
              <a:gd name="connsiteY340" fmla="*/ 424698 h 6673820"/>
              <a:gd name="connsiteX341" fmla="*/ 11050805 w 11748700"/>
              <a:gd name="connsiteY341" fmla="*/ 442032 h 6673820"/>
              <a:gd name="connsiteX342" fmla="*/ 11133145 w 11748700"/>
              <a:gd name="connsiteY342" fmla="*/ 476701 h 6673820"/>
              <a:gd name="connsiteX343" fmla="*/ 11154813 w 11748700"/>
              <a:gd name="connsiteY343" fmla="*/ 485369 h 6673820"/>
              <a:gd name="connsiteX344" fmla="*/ 11232819 w 11748700"/>
              <a:gd name="connsiteY344" fmla="*/ 533039 h 6673820"/>
              <a:gd name="connsiteX345" fmla="*/ 11258820 w 11748700"/>
              <a:gd name="connsiteY345" fmla="*/ 554707 h 6673820"/>
              <a:gd name="connsiteX346" fmla="*/ 11328159 w 11748700"/>
              <a:gd name="connsiteY346" fmla="*/ 645714 h 6673820"/>
              <a:gd name="connsiteX347" fmla="*/ 11371495 w 11748700"/>
              <a:gd name="connsiteY347" fmla="*/ 754055 h 6673820"/>
              <a:gd name="connsiteX348" fmla="*/ 11397497 w 11748700"/>
              <a:gd name="connsiteY348" fmla="*/ 806059 h 6673820"/>
              <a:gd name="connsiteX349" fmla="*/ 11427833 w 11748700"/>
              <a:gd name="connsiteY349" fmla="*/ 931735 h 6673820"/>
              <a:gd name="connsiteX350" fmla="*/ 11458168 w 11748700"/>
              <a:gd name="connsiteY350" fmla="*/ 1014074 h 6673820"/>
              <a:gd name="connsiteX351" fmla="*/ 11462502 w 11748700"/>
              <a:gd name="connsiteY351" fmla="*/ 1087746 h 6673820"/>
              <a:gd name="connsiteX352" fmla="*/ 11475503 w 11748700"/>
              <a:gd name="connsiteY352" fmla="*/ 1126749 h 6673820"/>
              <a:gd name="connsiteX353" fmla="*/ 11488504 w 11748700"/>
              <a:gd name="connsiteY353" fmla="*/ 1330430 h 6673820"/>
              <a:gd name="connsiteX354" fmla="*/ 11523173 w 11748700"/>
              <a:gd name="connsiteY354" fmla="*/ 1677122 h 6673820"/>
              <a:gd name="connsiteX355" fmla="*/ 11518839 w 11748700"/>
              <a:gd name="connsiteY355" fmla="*/ 1954476 h 6673820"/>
              <a:gd name="connsiteX356" fmla="*/ 11510172 w 11748700"/>
              <a:gd name="connsiteY356" fmla="*/ 2084485 h 6673820"/>
              <a:gd name="connsiteX357" fmla="*/ 11518839 w 11748700"/>
              <a:gd name="connsiteY357" fmla="*/ 2283833 h 6673820"/>
              <a:gd name="connsiteX358" fmla="*/ 11583844 w 11748700"/>
              <a:gd name="connsiteY358" fmla="*/ 2379173 h 6673820"/>
              <a:gd name="connsiteX359" fmla="*/ 11605512 w 11748700"/>
              <a:gd name="connsiteY359" fmla="*/ 2439845 h 6673820"/>
              <a:gd name="connsiteX360" fmla="*/ 11609846 w 11748700"/>
              <a:gd name="connsiteY360" fmla="*/ 2487515 h 6673820"/>
              <a:gd name="connsiteX361" fmla="*/ 11622847 w 11748700"/>
              <a:gd name="connsiteY361" fmla="*/ 2556853 h 6673820"/>
              <a:gd name="connsiteX362" fmla="*/ 11618513 w 11748700"/>
              <a:gd name="connsiteY362" fmla="*/ 2786537 h 6673820"/>
              <a:gd name="connsiteX363" fmla="*/ 11614180 w 11748700"/>
              <a:gd name="connsiteY363" fmla="*/ 3089892 h 6673820"/>
              <a:gd name="connsiteX364" fmla="*/ 11596845 w 11748700"/>
              <a:gd name="connsiteY364" fmla="*/ 3211234 h 6673820"/>
              <a:gd name="connsiteX365" fmla="*/ 11583844 w 11748700"/>
              <a:gd name="connsiteY365" fmla="*/ 3328243 h 6673820"/>
              <a:gd name="connsiteX366" fmla="*/ 11575177 w 11748700"/>
              <a:gd name="connsiteY366" fmla="*/ 3423583 h 6673820"/>
              <a:gd name="connsiteX367" fmla="*/ 11562176 w 11748700"/>
              <a:gd name="connsiteY367" fmla="*/ 3666267 h 6673820"/>
              <a:gd name="connsiteX368" fmla="*/ 11575177 w 11748700"/>
              <a:gd name="connsiteY368" fmla="*/ 4025960 h 6673820"/>
              <a:gd name="connsiteX369" fmla="*/ 11592511 w 11748700"/>
              <a:gd name="connsiteY369" fmla="*/ 4108300 h 6673820"/>
              <a:gd name="connsiteX370" fmla="*/ 11631514 w 11748700"/>
              <a:gd name="connsiteY370" fmla="*/ 4333649 h 6673820"/>
              <a:gd name="connsiteX371" fmla="*/ 11653183 w 11748700"/>
              <a:gd name="connsiteY371" fmla="*/ 4411655 h 6673820"/>
              <a:gd name="connsiteX372" fmla="*/ 11666184 w 11748700"/>
              <a:gd name="connsiteY372" fmla="*/ 4498328 h 6673820"/>
              <a:gd name="connsiteX373" fmla="*/ 11674851 w 11748700"/>
              <a:gd name="connsiteY373" fmla="*/ 4541664 h 6673820"/>
              <a:gd name="connsiteX374" fmla="*/ 11687852 w 11748700"/>
              <a:gd name="connsiteY374" fmla="*/ 4658673 h 6673820"/>
              <a:gd name="connsiteX375" fmla="*/ 11692185 w 11748700"/>
              <a:gd name="connsiteY375" fmla="*/ 4715010 h 6673820"/>
              <a:gd name="connsiteX376" fmla="*/ 11700853 w 11748700"/>
              <a:gd name="connsiteY376" fmla="*/ 4771348 h 6673820"/>
              <a:gd name="connsiteX377" fmla="*/ 11709520 w 11748700"/>
              <a:gd name="connsiteY377" fmla="*/ 4923026 h 6673820"/>
              <a:gd name="connsiteX378" fmla="*/ 11718187 w 11748700"/>
              <a:gd name="connsiteY378" fmla="*/ 4983697 h 6673820"/>
              <a:gd name="connsiteX379" fmla="*/ 11726855 w 11748700"/>
              <a:gd name="connsiteY379" fmla="*/ 5079037 h 6673820"/>
              <a:gd name="connsiteX380" fmla="*/ 11731188 w 11748700"/>
              <a:gd name="connsiteY380" fmla="*/ 5105039 h 6673820"/>
              <a:gd name="connsiteX381" fmla="*/ 11744189 w 11748700"/>
              <a:gd name="connsiteY381" fmla="*/ 5230715 h 6673820"/>
              <a:gd name="connsiteX382" fmla="*/ 11726855 w 11748700"/>
              <a:gd name="connsiteY382" fmla="*/ 5690082 h 6673820"/>
              <a:gd name="connsiteX383" fmla="*/ 11687852 w 11748700"/>
              <a:gd name="connsiteY383" fmla="*/ 5785422 h 6673820"/>
              <a:gd name="connsiteX384" fmla="*/ 11670517 w 11748700"/>
              <a:gd name="connsiteY384" fmla="*/ 5815757 h 6673820"/>
              <a:gd name="connsiteX385" fmla="*/ 11601179 w 11748700"/>
              <a:gd name="connsiteY385" fmla="*/ 5859094 h 6673820"/>
              <a:gd name="connsiteX386" fmla="*/ 11458168 w 11748700"/>
              <a:gd name="connsiteY386" fmla="*/ 5919765 h 6673820"/>
              <a:gd name="connsiteX387" fmla="*/ 11401831 w 11748700"/>
              <a:gd name="connsiteY387" fmla="*/ 5963101 h 6673820"/>
              <a:gd name="connsiteX388" fmla="*/ 11297823 w 11748700"/>
              <a:gd name="connsiteY388" fmla="*/ 6032440 h 6673820"/>
              <a:gd name="connsiteX389" fmla="*/ 11258820 w 11748700"/>
              <a:gd name="connsiteY389" fmla="*/ 6075776 h 6673820"/>
              <a:gd name="connsiteX390" fmla="*/ 11198149 w 11748700"/>
              <a:gd name="connsiteY390" fmla="*/ 6123446 h 6673820"/>
              <a:gd name="connsiteX391" fmla="*/ 11098475 w 11748700"/>
              <a:gd name="connsiteY391" fmla="*/ 6210119 h 6673820"/>
              <a:gd name="connsiteX392" fmla="*/ 10942464 w 11748700"/>
              <a:gd name="connsiteY392" fmla="*/ 6327128 h 6673820"/>
              <a:gd name="connsiteX393" fmla="*/ 10634775 w 11748700"/>
              <a:gd name="connsiteY393" fmla="*/ 6461471 h 6673820"/>
              <a:gd name="connsiteX394" fmla="*/ 10461429 w 11748700"/>
              <a:gd name="connsiteY394" fmla="*/ 6478806 h 6673820"/>
              <a:gd name="connsiteX395" fmla="*/ 10041065 w 11748700"/>
              <a:gd name="connsiteY395" fmla="*/ 6487473 h 6673820"/>
              <a:gd name="connsiteX396" fmla="*/ 9967393 w 11748700"/>
              <a:gd name="connsiteY396" fmla="*/ 6491807 h 6673820"/>
              <a:gd name="connsiteX397" fmla="*/ 9885054 w 11748700"/>
              <a:gd name="connsiteY397" fmla="*/ 6509141 h 6673820"/>
              <a:gd name="connsiteX398" fmla="*/ 9798381 w 11748700"/>
              <a:gd name="connsiteY398" fmla="*/ 6522142 h 6673820"/>
              <a:gd name="connsiteX399" fmla="*/ 9681372 w 11748700"/>
              <a:gd name="connsiteY399" fmla="*/ 6548144 h 6673820"/>
              <a:gd name="connsiteX400" fmla="*/ 9486358 w 11748700"/>
              <a:gd name="connsiteY400" fmla="*/ 6574146 h 6673820"/>
              <a:gd name="connsiteX401" fmla="*/ 9278343 w 11748700"/>
              <a:gd name="connsiteY401" fmla="*/ 6613149 h 6673820"/>
              <a:gd name="connsiteX402" fmla="*/ 9209004 w 11748700"/>
              <a:gd name="connsiteY402" fmla="*/ 6630483 h 6673820"/>
              <a:gd name="connsiteX403" fmla="*/ 8775639 w 11748700"/>
              <a:gd name="connsiteY403" fmla="*/ 6647818 h 6673820"/>
              <a:gd name="connsiteX404" fmla="*/ 8463617 w 11748700"/>
              <a:gd name="connsiteY404" fmla="*/ 6656485 h 6673820"/>
              <a:gd name="connsiteX405" fmla="*/ 8368276 w 11748700"/>
              <a:gd name="connsiteY405" fmla="*/ 6660819 h 6673820"/>
              <a:gd name="connsiteX406" fmla="*/ 8216599 w 11748700"/>
              <a:gd name="connsiteY406" fmla="*/ 6665153 h 6673820"/>
              <a:gd name="connsiteX407" fmla="*/ 7848239 w 11748700"/>
              <a:gd name="connsiteY407" fmla="*/ 6656485 h 6673820"/>
              <a:gd name="connsiteX408" fmla="*/ 7800568 w 11748700"/>
              <a:gd name="connsiteY408" fmla="*/ 6652152 h 6673820"/>
              <a:gd name="connsiteX409" fmla="*/ 7748565 w 11748700"/>
              <a:gd name="connsiteY409" fmla="*/ 6643484 h 6673820"/>
              <a:gd name="connsiteX410" fmla="*/ 7614221 w 11748700"/>
              <a:gd name="connsiteY410" fmla="*/ 6634817 h 6673820"/>
              <a:gd name="connsiteX411" fmla="*/ 7432208 w 11748700"/>
              <a:gd name="connsiteY411" fmla="*/ 6600148 h 6673820"/>
              <a:gd name="connsiteX412" fmla="*/ 7319533 w 11748700"/>
              <a:gd name="connsiteY412" fmla="*/ 6574146 h 6673820"/>
              <a:gd name="connsiteX413" fmla="*/ 7276197 w 11748700"/>
              <a:gd name="connsiteY413" fmla="*/ 6569812 h 6673820"/>
              <a:gd name="connsiteX414" fmla="*/ 7011844 w 11748700"/>
              <a:gd name="connsiteY414" fmla="*/ 6548144 h 6673820"/>
              <a:gd name="connsiteX415" fmla="*/ 6925171 w 11748700"/>
              <a:gd name="connsiteY415" fmla="*/ 6565479 h 6673820"/>
              <a:gd name="connsiteX416" fmla="*/ 6912170 w 11748700"/>
              <a:gd name="connsiteY416" fmla="*/ 6569812 h 6673820"/>
              <a:gd name="connsiteX417" fmla="*/ 6890502 w 11748700"/>
              <a:gd name="connsiteY417" fmla="*/ 6582813 h 6673820"/>
              <a:gd name="connsiteX418" fmla="*/ 6795162 w 11748700"/>
              <a:gd name="connsiteY418" fmla="*/ 6634817 h 6673820"/>
              <a:gd name="connsiteX419" fmla="*/ 6691154 w 11748700"/>
              <a:gd name="connsiteY419" fmla="*/ 6643484 h 6673820"/>
              <a:gd name="connsiteX420" fmla="*/ 6617482 w 11748700"/>
              <a:gd name="connsiteY420" fmla="*/ 6656485 h 6673820"/>
              <a:gd name="connsiteX421" fmla="*/ 6582813 w 11748700"/>
              <a:gd name="connsiteY421" fmla="*/ 6665153 h 6673820"/>
              <a:gd name="connsiteX422" fmla="*/ 6548144 w 11748700"/>
              <a:gd name="connsiteY422" fmla="*/ 6669486 h 6673820"/>
              <a:gd name="connsiteX423" fmla="*/ 6517808 w 11748700"/>
              <a:gd name="connsiteY423" fmla="*/ 6673820 h 6673820"/>
              <a:gd name="connsiteX424" fmla="*/ 6015105 w 11748700"/>
              <a:gd name="connsiteY424" fmla="*/ 6669486 h 6673820"/>
              <a:gd name="connsiteX425" fmla="*/ 5915431 w 11748700"/>
              <a:gd name="connsiteY425" fmla="*/ 6647818 h 6673820"/>
              <a:gd name="connsiteX426" fmla="*/ 5538403 w 11748700"/>
              <a:gd name="connsiteY426" fmla="*/ 6652152 h 6673820"/>
              <a:gd name="connsiteX427" fmla="*/ 5196045 w 11748700"/>
              <a:gd name="connsiteY427" fmla="*/ 6634817 h 6673820"/>
              <a:gd name="connsiteX428" fmla="*/ 4489660 w 11748700"/>
              <a:gd name="connsiteY428" fmla="*/ 6608815 h 6673820"/>
              <a:gd name="connsiteX429" fmla="*/ 4311981 w 11748700"/>
              <a:gd name="connsiteY429" fmla="*/ 6582813 h 6673820"/>
              <a:gd name="connsiteX430" fmla="*/ 4090965 w 11748700"/>
              <a:gd name="connsiteY430" fmla="*/ 6552478 h 6673820"/>
              <a:gd name="connsiteX431" fmla="*/ 3999958 w 11748700"/>
              <a:gd name="connsiteY431" fmla="*/ 6513475 h 6673820"/>
              <a:gd name="connsiteX432" fmla="*/ 3666267 w 11748700"/>
              <a:gd name="connsiteY432" fmla="*/ 6448470 h 6673820"/>
              <a:gd name="connsiteX433" fmla="*/ 3588261 w 11748700"/>
              <a:gd name="connsiteY433" fmla="*/ 6439803 h 6673820"/>
              <a:gd name="connsiteX434" fmla="*/ 3336910 w 11748700"/>
              <a:gd name="connsiteY434" fmla="*/ 6405134 h 6673820"/>
              <a:gd name="connsiteX435" fmla="*/ 3003219 w 11748700"/>
              <a:gd name="connsiteY435" fmla="*/ 6340129 h 6673820"/>
              <a:gd name="connsiteX436" fmla="*/ 2825539 w 11748700"/>
              <a:gd name="connsiteY436" fmla="*/ 6309793 h 6673820"/>
              <a:gd name="connsiteX437" fmla="*/ 2678195 w 11748700"/>
              <a:gd name="connsiteY437" fmla="*/ 6288125 h 6673820"/>
              <a:gd name="connsiteX438" fmla="*/ 2500515 w 11748700"/>
              <a:gd name="connsiteY438" fmla="*/ 6305460 h 6673820"/>
              <a:gd name="connsiteX439" fmla="*/ 2439844 w 11748700"/>
              <a:gd name="connsiteY439" fmla="*/ 6314127 h 6673820"/>
              <a:gd name="connsiteX440" fmla="*/ 2244830 w 11748700"/>
              <a:gd name="connsiteY440" fmla="*/ 6361797 h 6673820"/>
              <a:gd name="connsiteX441" fmla="*/ 2088819 w 11748700"/>
              <a:gd name="connsiteY441" fmla="*/ 6383465 h 6673820"/>
              <a:gd name="connsiteX442" fmla="*/ 2015147 w 11748700"/>
              <a:gd name="connsiteY442" fmla="*/ 6400800 h 6673820"/>
              <a:gd name="connsiteX443" fmla="*/ 1950142 w 11748700"/>
              <a:gd name="connsiteY443" fmla="*/ 6409467 h 6673820"/>
              <a:gd name="connsiteX444" fmla="*/ 1815799 w 11748700"/>
              <a:gd name="connsiteY444" fmla="*/ 6444137 h 6673820"/>
              <a:gd name="connsiteX445" fmla="*/ 1681456 w 11748700"/>
              <a:gd name="connsiteY445" fmla="*/ 6452804 h 6673820"/>
              <a:gd name="connsiteX446" fmla="*/ 1473440 w 11748700"/>
              <a:gd name="connsiteY446" fmla="*/ 6431136 h 6673820"/>
              <a:gd name="connsiteX447" fmla="*/ 1369433 w 11748700"/>
              <a:gd name="connsiteY447" fmla="*/ 6418135 h 6673820"/>
              <a:gd name="connsiteX448" fmla="*/ 1287093 w 11748700"/>
              <a:gd name="connsiteY448" fmla="*/ 6405134 h 6673820"/>
              <a:gd name="connsiteX449" fmla="*/ 1239423 w 11748700"/>
              <a:gd name="connsiteY449" fmla="*/ 6396466 h 6673820"/>
              <a:gd name="connsiteX450" fmla="*/ 1165751 w 11748700"/>
              <a:gd name="connsiteY450" fmla="*/ 6370464 h 6673820"/>
              <a:gd name="connsiteX451" fmla="*/ 1053076 w 11748700"/>
              <a:gd name="connsiteY451" fmla="*/ 6335795 h 6673820"/>
              <a:gd name="connsiteX452" fmla="*/ 892731 w 11748700"/>
              <a:gd name="connsiteY452" fmla="*/ 6244789 h 6673820"/>
              <a:gd name="connsiteX453" fmla="*/ 858062 w 11748700"/>
              <a:gd name="connsiteY453" fmla="*/ 6218787 h 6673820"/>
              <a:gd name="connsiteX454" fmla="*/ 775723 w 11748700"/>
              <a:gd name="connsiteY454" fmla="*/ 6149448 h 6673820"/>
              <a:gd name="connsiteX455" fmla="*/ 719385 w 11748700"/>
              <a:gd name="connsiteY455" fmla="*/ 6023773 h 6673820"/>
              <a:gd name="connsiteX456" fmla="*/ 654381 w 11748700"/>
              <a:gd name="connsiteY456" fmla="*/ 5950101 h 6673820"/>
              <a:gd name="connsiteX457" fmla="*/ 628379 w 11748700"/>
              <a:gd name="connsiteY457" fmla="*/ 5893763 h 6673820"/>
              <a:gd name="connsiteX458" fmla="*/ 576375 w 11748700"/>
              <a:gd name="connsiteY458" fmla="*/ 5802756 h 6673820"/>
              <a:gd name="connsiteX459" fmla="*/ 489702 w 11748700"/>
              <a:gd name="connsiteY459" fmla="*/ 5620743 h 6673820"/>
              <a:gd name="connsiteX460" fmla="*/ 476701 w 11748700"/>
              <a:gd name="connsiteY460" fmla="*/ 5551405 h 6673820"/>
              <a:gd name="connsiteX461" fmla="*/ 372693 w 11748700"/>
              <a:gd name="connsiteY461" fmla="*/ 5317388 h 6673820"/>
              <a:gd name="connsiteX462" fmla="*/ 359693 w 11748700"/>
              <a:gd name="connsiteY462" fmla="*/ 5269718 h 6673820"/>
              <a:gd name="connsiteX463" fmla="*/ 329357 w 11748700"/>
              <a:gd name="connsiteY463" fmla="*/ 5183045 h 6673820"/>
              <a:gd name="connsiteX464" fmla="*/ 281687 w 11748700"/>
              <a:gd name="connsiteY464" fmla="*/ 5083371 h 6673820"/>
              <a:gd name="connsiteX465" fmla="*/ 251351 w 11748700"/>
              <a:gd name="connsiteY465" fmla="*/ 5009699 h 6673820"/>
              <a:gd name="connsiteX466" fmla="*/ 238350 w 11748700"/>
              <a:gd name="connsiteY466" fmla="*/ 4970696 h 6673820"/>
              <a:gd name="connsiteX467" fmla="*/ 212348 w 11748700"/>
              <a:gd name="connsiteY467" fmla="*/ 4936027 h 6673820"/>
              <a:gd name="connsiteX468" fmla="*/ 177679 w 11748700"/>
              <a:gd name="connsiteY468" fmla="*/ 4849354 h 6673820"/>
              <a:gd name="connsiteX469" fmla="*/ 125675 w 11748700"/>
              <a:gd name="connsiteY469" fmla="*/ 4745346 h 6673820"/>
              <a:gd name="connsiteX470" fmla="*/ 99674 w 11748700"/>
              <a:gd name="connsiteY470" fmla="*/ 4654339 h 6673820"/>
              <a:gd name="connsiteX471" fmla="*/ 73672 w 11748700"/>
              <a:gd name="connsiteY471" fmla="*/ 4602336 h 6673820"/>
              <a:gd name="connsiteX472" fmla="*/ 69338 w 11748700"/>
              <a:gd name="connsiteY472" fmla="*/ 4580667 h 6673820"/>
              <a:gd name="connsiteX473" fmla="*/ 47670 w 11748700"/>
              <a:gd name="connsiteY473" fmla="*/ 4537331 h 6673820"/>
              <a:gd name="connsiteX474" fmla="*/ 39002 w 11748700"/>
              <a:gd name="connsiteY474" fmla="*/ 4515663 h 6673820"/>
              <a:gd name="connsiteX475" fmla="*/ 34669 w 11748700"/>
              <a:gd name="connsiteY475" fmla="*/ 4493994 h 6673820"/>
              <a:gd name="connsiteX476" fmla="*/ 30335 w 11748700"/>
              <a:gd name="connsiteY476" fmla="*/ 4450658 h 6673820"/>
              <a:gd name="connsiteX477" fmla="*/ 21668 w 11748700"/>
              <a:gd name="connsiteY477" fmla="*/ 4428990 h 6673820"/>
              <a:gd name="connsiteX478" fmla="*/ 13001 w 11748700"/>
              <a:gd name="connsiteY478" fmla="*/ 4359651 h 6673820"/>
              <a:gd name="connsiteX479" fmla="*/ 0 w 11748700"/>
              <a:gd name="connsiteY479" fmla="*/ 4238309 h 6673820"/>
              <a:gd name="connsiteX480" fmla="*/ 4333 w 11748700"/>
              <a:gd name="connsiteY480" fmla="*/ 4025960 h 6673820"/>
              <a:gd name="connsiteX481" fmla="*/ 13001 w 11748700"/>
              <a:gd name="connsiteY481" fmla="*/ 3999958 h 6673820"/>
              <a:gd name="connsiteX482" fmla="*/ 17334 w 11748700"/>
              <a:gd name="connsiteY482" fmla="*/ 3973956 h 6673820"/>
              <a:gd name="connsiteX483" fmla="*/ 26002 w 11748700"/>
              <a:gd name="connsiteY483" fmla="*/ 3930620 h 6673820"/>
              <a:gd name="connsiteX484" fmla="*/ 34669 w 11748700"/>
              <a:gd name="connsiteY484" fmla="*/ 3878616 h 6673820"/>
              <a:gd name="connsiteX485" fmla="*/ 43336 w 11748700"/>
              <a:gd name="connsiteY485" fmla="*/ 3861282 h 6673820"/>
              <a:gd name="connsiteX486" fmla="*/ 47670 w 11748700"/>
              <a:gd name="connsiteY486" fmla="*/ 3843947 h 6673820"/>
              <a:gd name="connsiteX487" fmla="*/ 56337 w 11748700"/>
              <a:gd name="connsiteY487" fmla="*/ 3826612 h 6673820"/>
              <a:gd name="connsiteX488" fmla="*/ 69338 w 11748700"/>
              <a:gd name="connsiteY488" fmla="*/ 3787610 h 6673820"/>
              <a:gd name="connsiteX489" fmla="*/ 78005 w 11748700"/>
              <a:gd name="connsiteY489" fmla="*/ 3770275 h 6673820"/>
              <a:gd name="connsiteX490" fmla="*/ 95340 w 11748700"/>
              <a:gd name="connsiteY490" fmla="*/ 3718271 h 6673820"/>
              <a:gd name="connsiteX491" fmla="*/ 104007 w 11748700"/>
              <a:gd name="connsiteY491" fmla="*/ 3696603 h 6673820"/>
              <a:gd name="connsiteX492" fmla="*/ 151677 w 11748700"/>
              <a:gd name="connsiteY492" fmla="*/ 3657600 h 6673820"/>
              <a:gd name="connsiteX493" fmla="*/ 294688 w 11748700"/>
              <a:gd name="connsiteY493" fmla="*/ 3661934 h 6673820"/>
              <a:gd name="connsiteX494" fmla="*/ 359693 w 11748700"/>
              <a:gd name="connsiteY494" fmla="*/ 3692269 h 6673820"/>
              <a:gd name="connsiteX495" fmla="*/ 377027 w 11748700"/>
              <a:gd name="connsiteY495" fmla="*/ 3709604 h 6673820"/>
              <a:gd name="connsiteX496" fmla="*/ 437698 w 11748700"/>
              <a:gd name="connsiteY496" fmla="*/ 3726938 h 6673820"/>
              <a:gd name="connsiteX497" fmla="*/ 511177 w 11748700"/>
              <a:gd name="connsiteY49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024845 w 11748700"/>
              <a:gd name="connsiteY124" fmla="*/ 4697676 h 6673820"/>
              <a:gd name="connsiteX125" fmla="*/ 7163522 w 11748700"/>
              <a:gd name="connsiteY125" fmla="*/ 4658673 h 6673820"/>
              <a:gd name="connsiteX126" fmla="*/ 7193857 w 11748700"/>
              <a:gd name="connsiteY126" fmla="*/ 4641338 h 6673820"/>
              <a:gd name="connsiteX127" fmla="*/ 7224193 w 11748700"/>
              <a:gd name="connsiteY127" fmla="*/ 4637005 h 6673820"/>
              <a:gd name="connsiteX128" fmla="*/ 7245861 w 11748700"/>
              <a:gd name="connsiteY128" fmla="*/ 4632671 h 6673820"/>
              <a:gd name="connsiteX129" fmla="*/ 7271863 w 11748700"/>
              <a:gd name="connsiteY129" fmla="*/ 4628337 h 6673820"/>
              <a:gd name="connsiteX130" fmla="*/ 7284864 w 11748700"/>
              <a:gd name="connsiteY130" fmla="*/ 4624004 h 6673820"/>
              <a:gd name="connsiteX131" fmla="*/ 7310866 w 11748700"/>
              <a:gd name="connsiteY131" fmla="*/ 4619670 h 6673820"/>
              <a:gd name="connsiteX132" fmla="*/ 7328201 w 11748700"/>
              <a:gd name="connsiteY132" fmla="*/ 4615337 h 6673820"/>
              <a:gd name="connsiteX133" fmla="*/ 7436542 w 11748700"/>
              <a:gd name="connsiteY133" fmla="*/ 4619670 h 6673820"/>
              <a:gd name="connsiteX134" fmla="*/ 7492879 w 11748700"/>
              <a:gd name="connsiteY134" fmla="*/ 4632671 h 6673820"/>
              <a:gd name="connsiteX135" fmla="*/ 7505880 w 11748700"/>
              <a:gd name="connsiteY135" fmla="*/ 4637005 h 6673820"/>
              <a:gd name="connsiteX136" fmla="*/ 7531882 w 11748700"/>
              <a:gd name="connsiteY136" fmla="*/ 4641338 h 6673820"/>
              <a:gd name="connsiteX137" fmla="*/ 7562218 w 11748700"/>
              <a:gd name="connsiteY137" fmla="*/ 4650006 h 6673820"/>
              <a:gd name="connsiteX138" fmla="*/ 7570885 w 11748700"/>
              <a:gd name="connsiteY138" fmla="*/ 4663007 h 6673820"/>
              <a:gd name="connsiteX139" fmla="*/ 7588220 w 11748700"/>
              <a:gd name="connsiteY139" fmla="*/ 4697676 h 6673820"/>
              <a:gd name="connsiteX140" fmla="*/ 7601220 w 11748700"/>
              <a:gd name="connsiteY140" fmla="*/ 4715010 h 6673820"/>
              <a:gd name="connsiteX141" fmla="*/ 7614221 w 11748700"/>
              <a:gd name="connsiteY141" fmla="*/ 4728011 h 6673820"/>
              <a:gd name="connsiteX142" fmla="*/ 7622889 w 11748700"/>
              <a:gd name="connsiteY142" fmla="*/ 4745346 h 6673820"/>
              <a:gd name="connsiteX143" fmla="*/ 7640223 w 11748700"/>
              <a:gd name="connsiteY143" fmla="*/ 4767014 h 6673820"/>
              <a:gd name="connsiteX144" fmla="*/ 7661892 w 11748700"/>
              <a:gd name="connsiteY144" fmla="*/ 4801683 h 6673820"/>
              <a:gd name="connsiteX145" fmla="*/ 7666225 w 11748700"/>
              <a:gd name="connsiteY145" fmla="*/ 4814684 h 6673820"/>
              <a:gd name="connsiteX146" fmla="*/ 7674893 w 11748700"/>
              <a:gd name="connsiteY146" fmla="*/ 4827685 h 6673820"/>
              <a:gd name="connsiteX147" fmla="*/ 7731230 w 11748700"/>
              <a:gd name="connsiteY147" fmla="*/ 4888356 h 6673820"/>
              <a:gd name="connsiteX148" fmla="*/ 7744231 w 11748700"/>
              <a:gd name="connsiteY148" fmla="*/ 4901357 h 6673820"/>
              <a:gd name="connsiteX149" fmla="*/ 7765899 w 11748700"/>
              <a:gd name="connsiteY149" fmla="*/ 4931693 h 6673820"/>
              <a:gd name="connsiteX150" fmla="*/ 7809236 w 11748700"/>
              <a:gd name="connsiteY150" fmla="*/ 4966362 h 6673820"/>
              <a:gd name="connsiteX151" fmla="*/ 7908910 w 11748700"/>
              <a:gd name="connsiteY151" fmla="*/ 4962028 h 6673820"/>
              <a:gd name="connsiteX152" fmla="*/ 7973914 w 11748700"/>
              <a:gd name="connsiteY152" fmla="*/ 4953361 h 6673820"/>
              <a:gd name="connsiteX153" fmla="*/ 7995583 w 11748700"/>
              <a:gd name="connsiteY153" fmla="*/ 4949028 h 6673820"/>
              <a:gd name="connsiteX154" fmla="*/ 8069255 w 11748700"/>
              <a:gd name="connsiteY154" fmla="*/ 4944694 h 6673820"/>
              <a:gd name="connsiteX155" fmla="*/ 8147260 w 11748700"/>
              <a:gd name="connsiteY155" fmla="*/ 4931693 h 6673820"/>
              <a:gd name="connsiteX156" fmla="*/ 8199264 w 11748700"/>
              <a:gd name="connsiteY156" fmla="*/ 4918692 h 6673820"/>
              <a:gd name="connsiteX157" fmla="*/ 8238267 w 11748700"/>
              <a:gd name="connsiteY157" fmla="*/ 4910025 h 6673820"/>
              <a:gd name="connsiteX158" fmla="*/ 8298938 w 11748700"/>
              <a:gd name="connsiteY158" fmla="*/ 4875355 h 6673820"/>
              <a:gd name="connsiteX159" fmla="*/ 8320606 w 11748700"/>
              <a:gd name="connsiteY159" fmla="*/ 4866688 h 6673820"/>
              <a:gd name="connsiteX160" fmla="*/ 8342275 w 11748700"/>
              <a:gd name="connsiteY160" fmla="*/ 4853687 h 6673820"/>
              <a:gd name="connsiteX161" fmla="*/ 8411613 w 11748700"/>
              <a:gd name="connsiteY161" fmla="*/ 4823352 h 6673820"/>
              <a:gd name="connsiteX162" fmla="*/ 8433281 w 11748700"/>
              <a:gd name="connsiteY162" fmla="*/ 4810351 h 6673820"/>
              <a:gd name="connsiteX163" fmla="*/ 8463617 w 11748700"/>
              <a:gd name="connsiteY163" fmla="*/ 4788683 h 6673820"/>
              <a:gd name="connsiteX164" fmla="*/ 8532955 w 11748700"/>
              <a:gd name="connsiteY164" fmla="*/ 4758347 h 6673820"/>
              <a:gd name="connsiteX165" fmla="*/ 8576292 w 11748700"/>
              <a:gd name="connsiteY165" fmla="*/ 4736679 h 6673820"/>
              <a:gd name="connsiteX166" fmla="*/ 8597960 w 11748700"/>
              <a:gd name="connsiteY166" fmla="*/ 4723678 h 6673820"/>
              <a:gd name="connsiteX167" fmla="*/ 8632629 w 11748700"/>
              <a:gd name="connsiteY167" fmla="*/ 4706343 h 6673820"/>
              <a:gd name="connsiteX168" fmla="*/ 8671632 w 11748700"/>
              <a:gd name="connsiteY168" fmla="*/ 4680341 h 6673820"/>
              <a:gd name="connsiteX169" fmla="*/ 8727969 w 11748700"/>
              <a:gd name="connsiteY169" fmla="*/ 4641338 h 6673820"/>
              <a:gd name="connsiteX170" fmla="*/ 8758305 w 11748700"/>
              <a:gd name="connsiteY170" fmla="*/ 4615337 h 6673820"/>
              <a:gd name="connsiteX171" fmla="*/ 8827643 w 11748700"/>
              <a:gd name="connsiteY171" fmla="*/ 4567666 h 6673820"/>
              <a:gd name="connsiteX172" fmla="*/ 8914316 w 11748700"/>
              <a:gd name="connsiteY172" fmla="*/ 4515663 h 6673820"/>
              <a:gd name="connsiteX173" fmla="*/ 8940318 w 11748700"/>
              <a:gd name="connsiteY173" fmla="*/ 4493994 h 6673820"/>
              <a:gd name="connsiteX174" fmla="*/ 8961986 w 11748700"/>
              <a:gd name="connsiteY174" fmla="*/ 4472326 h 6673820"/>
              <a:gd name="connsiteX175" fmla="*/ 9000989 w 11748700"/>
              <a:gd name="connsiteY175" fmla="*/ 4437657 h 6673820"/>
              <a:gd name="connsiteX176" fmla="*/ 9022657 w 11748700"/>
              <a:gd name="connsiteY176" fmla="*/ 4415989 h 6673820"/>
              <a:gd name="connsiteX177" fmla="*/ 9052993 w 11748700"/>
              <a:gd name="connsiteY177" fmla="*/ 4389987 h 6673820"/>
              <a:gd name="connsiteX178" fmla="*/ 9109330 w 11748700"/>
              <a:gd name="connsiteY178" fmla="*/ 4329316 h 6673820"/>
              <a:gd name="connsiteX179" fmla="*/ 9165668 w 11748700"/>
              <a:gd name="connsiteY179" fmla="*/ 4290313 h 6673820"/>
              <a:gd name="connsiteX180" fmla="*/ 9191670 w 11748700"/>
              <a:gd name="connsiteY180" fmla="*/ 4268645 h 6673820"/>
              <a:gd name="connsiteX181" fmla="*/ 9248007 w 11748700"/>
              <a:gd name="connsiteY181" fmla="*/ 4238309 h 6673820"/>
              <a:gd name="connsiteX182" fmla="*/ 9339014 w 11748700"/>
              <a:gd name="connsiteY182" fmla="*/ 4155970 h 6673820"/>
              <a:gd name="connsiteX183" fmla="*/ 9430020 w 11748700"/>
              <a:gd name="connsiteY183" fmla="*/ 4025960 h 6673820"/>
              <a:gd name="connsiteX184" fmla="*/ 9495025 w 11748700"/>
              <a:gd name="connsiteY184" fmla="*/ 3900284 h 6673820"/>
              <a:gd name="connsiteX185" fmla="*/ 9568697 w 11748700"/>
              <a:gd name="connsiteY185" fmla="*/ 3796277 h 6673820"/>
              <a:gd name="connsiteX186" fmla="*/ 9612034 w 11748700"/>
              <a:gd name="connsiteY186" fmla="*/ 3713937 h 6673820"/>
              <a:gd name="connsiteX187" fmla="*/ 9655370 w 11748700"/>
              <a:gd name="connsiteY187" fmla="*/ 3644599 h 6673820"/>
              <a:gd name="connsiteX188" fmla="*/ 9651037 w 11748700"/>
              <a:gd name="connsiteY188" fmla="*/ 3475587 h 6673820"/>
              <a:gd name="connsiteX189" fmla="*/ 9612034 w 11748700"/>
              <a:gd name="connsiteY189" fmla="*/ 3410582 h 6673820"/>
              <a:gd name="connsiteX190" fmla="*/ 9473357 w 11748700"/>
              <a:gd name="connsiteY190" fmla="*/ 3237236 h 6673820"/>
              <a:gd name="connsiteX191" fmla="*/ 9399685 w 11748700"/>
              <a:gd name="connsiteY191" fmla="*/ 3176565 h 6673820"/>
              <a:gd name="connsiteX192" fmla="*/ 9347681 w 11748700"/>
              <a:gd name="connsiteY192" fmla="*/ 3128895 h 6673820"/>
              <a:gd name="connsiteX193" fmla="*/ 9217672 w 11748700"/>
              <a:gd name="connsiteY193" fmla="*/ 3042222 h 6673820"/>
              <a:gd name="connsiteX194" fmla="*/ 9083329 w 11748700"/>
              <a:gd name="connsiteY194" fmla="*/ 2968550 h 6673820"/>
              <a:gd name="connsiteX195" fmla="*/ 8983655 w 11748700"/>
              <a:gd name="connsiteY195" fmla="*/ 2933881 h 6673820"/>
              <a:gd name="connsiteX196" fmla="*/ 8831977 w 11748700"/>
              <a:gd name="connsiteY196" fmla="*/ 2873210 h 6673820"/>
              <a:gd name="connsiteX197" fmla="*/ 8680299 w 11748700"/>
              <a:gd name="connsiteY197" fmla="*/ 2803871 h 6673820"/>
              <a:gd name="connsiteX198" fmla="*/ 8567624 w 11748700"/>
              <a:gd name="connsiteY198" fmla="*/ 2773536 h 6673820"/>
              <a:gd name="connsiteX199" fmla="*/ 8446282 w 11748700"/>
              <a:gd name="connsiteY199" fmla="*/ 2730199 h 6673820"/>
              <a:gd name="connsiteX200" fmla="*/ 8242601 w 11748700"/>
              <a:gd name="connsiteY200" fmla="*/ 2673862 h 6673820"/>
              <a:gd name="connsiteX201" fmla="*/ 7917577 w 11748700"/>
              <a:gd name="connsiteY201" fmla="*/ 2561187 h 6673820"/>
              <a:gd name="connsiteX202" fmla="*/ 7683560 w 11748700"/>
              <a:gd name="connsiteY202" fmla="*/ 2496182 h 6673820"/>
              <a:gd name="connsiteX203" fmla="*/ 7302199 w 11748700"/>
              <a:gd name="connsiteY203" fmla="*/ 2379173 h 6673820"/>
              <a:gd name="connsiteX204" fmla="*/ 6920838 w 11748700"/>
              <a:gd name="connsiteY204" fmla="*/ 2322836 h 6673820"/>
              <a:gd name="connsiteX205" fmla="*/ 6799495 w 11748700"/>
              <a:gd name="connsiteY205" fmla="*/ 2288167 h 6673820"/>
              <a:gd name="connsiteX206" fmla="*/ 6730157 w 11748700"/>
              <a:gd name="connsiteY206" fmla="*/ 2279500 h 6673820"/>
              <a:gd name="connsiteX207" fmla="*/ 6630483 w 11748700"/>
              <a:gd name="connsiteY207" fmla="*/ 2262165 h 6673820"/>
              <a:gd name="connsiteX208" fmla="*/ 6582813 w 11748700"/>
              <a:gd name="connsiteY208" fmla="*/ 2249164 h 6673820"/>
              <a:gd name="connsiteX209" fmla="*/ 6478805 w 11748700"/>
              <a:gd name="connsiteY209" fmla="*/ 2240497 h 6673820"/>
              <a:gd name="connsiteX210" fmla="*/ 5997770 w 11748700"/>
              <a:gd name="connsiteY210" fmla="*/ 2227496 h 6673820"/>
              <a:gd name="connsiteX211" fmla="*/ 5183044 w 11748700"/>
              <a:gd name="connsiteY211" fmla="*/ 2223162 h 6673820"/>
              <a:gd name="connsiteX212" fmla="*/ 4593668 w 11748700"/>
              <a:gd name="connsiteY212" fmla="*/ 2201494 h 6673820"/>
              <a:gd name="connsiteX213" fmla="*/ 4467992 w 11748700"/>
              <a:gd name="connsiteY213" fmla="*/ 2188493 h 6673820"/>
              <a:gd name="connsiteX214" fmla="*/ 4277311 w 11748700"/>
              <a:gd name="connsiteY214" fmla="*/ 2171158 h 6673820"/>
              <a:gd name="connsiteX215" fmla="*/ 4207973 w 11748700"/>
              <a:gd name="connsiteY215" fmla="*/ 2162491 h 6673820"/>
              <a:gd name="connsiteX216" fmla="*/ 4168970 w 11748700"/>
              <a:gd name="connsiteY216" fmla="*/ 2153824 h 6673820"/>
              <a:gd name="connsiteX217" fmla="*/ 3722604 w 11748700"/>
              <a:gd name="connsiteY217" fmla="*/ 2145156 h 6673820"/>
              <a:gd name="connsiteX218" fmla="*/ 3627264 w 11748700"/>
              <a:gd name="connsiteY218" fmla="*/ 2136489 h 6673820"/>
              <a:gd name="connsiteX219" fmla="*/ 3592595 w 11748700"/>
              <a:gd name="connsiteY219" fmla="*/ 2123488 h 6673820"/>
              <a:gd name="connsiteX220" fmla="*/ 3471253 w 11748700"/>
              <a:gd name="connsiteY220" fmla="*/ 2101820 h 6673820"/>
              <a:gd name="connsiteX221" fmla="*/ 3349911 w 11748700"/>
              <a:gd name="connsiteY221" fmla="*/ 2054150 h 6673820"/>
              <a:gd name="connsiteX222" fmla="*/ 3228568 w 11748700"/>
              <a:gd name="connsiteY222" fmla="*/ 2006480 h 6673820"/>
              <a:gd name="connsiteX223" fmla="*/ 3206900 w 11748700"/>
              <a:gd name="connsiteY223" fmla="*/ 1989145 h 6673820"/>
              <a:gd name="connsiteX224" fmla="*/ 3163564 w 11748700"/>
              <a:gd name="connsiteY224" fmla="*/ 1967477 h 6673820"/>
              <a:gd name="connsiteX225" fmla="*/ 3124561 w 11748700"/>
              <a:gd name="connsiteY225" fmla="*/ 1932808 h 6673820"/>
              <a:gd name="connsiteX226" fmla="*/ 3094225 w 11748700"/>
              <a:gd name="connsiteY226" fmla="*/ 1911139 h 6673820"/>
              <a:gd name="connsiteX227" fmla="*/ 3020553 w 11748700"/>
              <a:gd name="connsiteY227" fmla="*/ 1850468 h 6673820"/>
              <a:gd name="connsiteX228" fmla="*/ 2994551 w 11748700"/>
              <a:gd name="connsiteY228" fmla="*/ 1828800 h 6673820"/>
              <a:gd name="connsiteX229" fmla="*/ 2977217 w 11748700"/>
              <a:gd name="connsiteY229" fmla="*/ 1807132 h 6673820"/>
              <a:gd name="connsiteX230" fmla="*/ 2964216 w 11748700"/>
              <a:gd name="connsiteY230" fmla="*/ 1794131 h 6673820"/>
              <a:gd name="connsiteX231" fmla="*/ 2951215 w 11748700"/>
              <a:gd name="connsiteY231" fmla="*/ 1768129 h 6673820"/>
              <a:gd name="connsiteX232" fmla="*/ 2933880 w 11748700"/>
              <a:gd name="connsiteY232" fmla="*/ 1746461 h 6673820"/>
              <a:gd name="connsiteX233" fmla="*/ 2916546 w 11748700"/>
              <a:gd name="connsiteY233" fmla="*/ 1720459 h 6673820"/>
              <a:gd name="connsiteX234" fmla="*/ 2899211 w 11748700"/>
              <a:gd name="connsiteY234" fmla="*/ 1703124 h 6673820"/>
              <a:gd name="connsiteX235" fmla="*/ 2890544 w 11748700"/>
              <a:gd name="connsiteY235" fmla="*/ 1690123 h 6673820"/>
              <a:gd name="connsiteX236" fmla="*/ 2829873 w 11748700"/>
              <a:gd name="connsiteY236" fmla="*/ 1607784 h 6673820"/>
              <a:gd name="connsiteX237" fmla="*/ 2816872 w 11748700"/>
              <a:gd name="connsiteY237" fmla="*/ 1577448 h 6673820"/>
              <a:gd name="connsiteX238" fmla="*/ 2812538 w 11748700"/>
              <a:gd name="connsiteY238" fmla="*/ 1542779 h 6673820"/>
              <a:gd name="connsiteX239" fmla="*/ 2808204 w 11748700"/>
              <a:gd name="connsiteY239" fmla="*/ 1430104 h 6673820"/>
              <a:gd name="connsiteX240" fmla="*/ 2799537 w 11748700"/>
              <a:gd name="connsiteY240" fmla="*/ 1391101 h 6673820"/>
              <a:gd name="connsiteX241" fmla="*/ 2795203 w 11748700"/>
              <a:gd name="connsiteY241" fmla="*/ 1343431 h 6673820"/>
              <a:gd name="connsiteX242" fmla="*/ 2786536 w 11748700"/>
              <a:gd name="connsiteY242" fmla="*/ 1300095 h 6673820"/>
              <a:gd name="connsiteX243" fmla="*/ 2773535 w 11748700"/>
              <a:gd name="connsiteY243" fmla="*/ 1152751 h 6673820"/>
              <a:gd name="connsiteX244" fmla="*/ 2769202 w 11748700"/>
              <a:gd name="connsiteY244" fmla="*/ 1135416 h 6673820"/>
              <a:gd name="connsiteX245" fmla="*/ 2777869 w 11748700"/>
              <a:gd name="connsiteY245" fmla="*/ 996739 h 6673820"/>
              <a:gd name="connsiteX246" fmla="*/ 2786536 w 11748700"/>
              <a:gd name="connsiteY246" fmla="*/ 966404 h 6673820"/>
              <a:gd name="connsiteX247" fmla="*/ 2812538 w 11748700"/>
              <a:gd name="connsiteY247" fmla="*/ 905733 h 6673820"/>
              <a:gd name="connsiteX248" fmla="*/ 2847207 w 11748700"/>
              <a:gd name="connsiteY248" fmla="*/ 862396 h 6673820"/>
              <a:gd name="connsiteX249" fmla="*/ 2864542 w 11748700"/>
              <a:gd name="connsiteY249" fmla="*/ 840728 h 6673820"/>
              <a:gd name="connsiteX250" fmla="*/ 2881876 w 11748700"/>
              <a:gd name="connsiteY250" fmla="*/ 827727 h 6673820"/>
              <a:gd name="connsiteX251" fmla="*/ 2894877 w 11748700"/>
              <a:gd name="connsiteY251" fmla="*/ 819060 h 6673820"/>
              <a:gd name="connsiteX252" fmla="*/ 2912212 w 11748700"/>
              <a:gd name="connsiteY252" fmla="*/ 801725 h 6673820"/>
              <a:gd name="connsiteX253" fmla="*/ 3003219 w 11748700"/>
              <a:gd name="connsiteY253" fmla="*/ 775723 h 6673820"/>
              <a:gd name="connsiteX254" fmla="*/ 3115893 w 11748700"/>
              <a:gd name="connsiteY254" fmla="*/ 749721 h 6673820"/>
              <a:gd name="connsiteX255" fmla="*/ 3137562 w 11748700"/>
              <a:gd name="connsiteY255" fmla="*/ 741054 h 6673820"/>
              <a:gd name="connsiteX256" fmla="*/ 3163564 w 11748700"/>
              <a:gd name="connsiteY256" fmla="*/ 732387 h 6673820"/>
              <a:gd name="connsiteX257" fmla="*/ 3219901 w 11748700"/>
              <a:gd name="connsiteY257" fmla="*/ 702051 h 6673820"/>
              <a:gd name="connsiteX258" fmla="*/ 3237236 w 11748700"/>
              <a:gd name="connsiteY258" fmla="*/ 689050 h 6673820"/>
              <a:gd name="connsiteX259" fmla="*/ 3293573 w 11748700"/>
              <a:gd name="connsiteY259" fmla="*/ 663048 h 6673820"/>
              <a:gd name="connsiteX260" fmla="*/ 3323909 w 11748700"/>
              <a:gd name="connsiteY260" fmla="*/ 650047 h 6673820"/>
              <a:gd name="connsiteX261" fmla="*/ 3362911 w 11748700"/>
              <a:gd name="connsiteY261" fmla="*/ 641380 h 6673820"/>
              <a:gd name="connsiteX262" fmla="*/ 3488587 w 11748700"/>
              <a:gd name="connsiteY262" fmla="*/ 619712 h 6673820"/>
              <a:gd name="connsiteX263" fmla="*/ 3644599 w 11748700"/>
              <a:gd name="connsiteY263" fmla="*/ 598044 h 6673820"/>
              <a:gd name="connsiteX264" fmla="*/ 3731272 w 11748700"/>
              <a:gd name="connsiteY264" fmla="*/ 589376 h 6673820"/>
              <a:gd name="connsiteX265" fmla="*/ 3809277 w 11748700"/>
              <a:gd name="connsiteY265" fmla="*/ 576375 h 6673820"/>
              <a:gd name="connsiteX266" fmla="*/ 3891617 w 11748700"/>
              <a:gd name="connsiteY266" fmla="*/ 567708 h 6673820"/>
              <a:gd name="connsiteX267" fmla="*/ 4359651 w 11748700"/>
              <a:gd name="connsiteY267" fmla="*/ 533039 h 6673820"/>
              <a:gd name="connsiteX268" fmla="*/ 4428989 w 11748700"/>
              <a:gd name="connsiteY268" fmla="*/ 520038 h 6673820"/>
              <a:gd name="connsiteX269" fmla="*/ 4554665 w 11748700"/>
              <a:gd name="connsiteY269" fmla="*/ 507037 h 6673820"/>
              <a:gd name="connsiteX270" fmla="*/ 4654339 w 11748700"/>
              <a:gd name="connsiteY270" fmla="*/ 485369 h 6673820"/>
              <a:gd name="connsiteX271" fmla="*/ 4758347 w 11748700"/>
              <a:gd name="connsiteY271" fmla="*/ 437699 h 6673820"/>
              <a:gd name="connsiteX272" fmla="*/ 4888356 w 11748700"/>
              <a:gd name="connsiteY272" fmla="*/ 416030 h 6673820"/>
              <a:gd name="connsiteX273" fmla="*/ 5105039 w 11748700"/>
              <a:gd name="connsiteY273" fmla="*/ 364027 h 6673820"/>
              <a:gd name="connsiteX274" fmla="*/ 5209046 w 11748700"/>
              <a:gd name="connsiteY274" fmla="*/ 351026 h 6673820"/>
              <a:gd name="connsiteX275" fmla="*/ 5386726 w 11748700"/>
              <a:gd name="connsiteY275" fmla="*/ 329357 h 6673820"/>
              <a:gd name="connsiteX276" fmla="*/ 5560072 w 11748700"/>
              <a:gd name="connsiteY276" fmla="*/ 320690 h 6673820"/>
              <a:gd name="connsiteX277" fmla="*/ 5742085 w 11748700"/>
              <a:gd name="connsiteY277" fmla="*/ 312023 h 6673820"/>
              <a:gd name="connsiteX278" fmla="*/ 5958767 w 11748700"/>
              <a:gd name="connsiteY278" fmla="*/ 307689 h 6673820"/>
              <a:gd name="connsiteX279" fmla="*/ 6114779 w 11748700"/>
              <a:gd name="connsiteY279" fmla="*/ 303355 h 6673820"/>
              <a:gd name="connsiteX280" fmla="*/ 6270790 w 11748700"/>
              <a:gd name="connsiteY280" fmla="*/ 281687 h 6673820"/>
              <a:gd name="connsiteX281" fmla="*/ 6392132 w 11748700"/>
              <a:gd name="connsiteY281" fmla="*/ 268686 h 6673820"/>
              <a:gd name="connsiteX282" fmla="*/ 6695488 w 11748700"/>
              <a:gd name="connsiteY282" fmla="*/ 260019 h 6673820"/>
              <a:gd name="connsiteX283" fmla="*/ 6764826 w 11748700"/>
              <a:gd name="connsiteY283" fmla="*/ 251352 h 6673820"/>
              <a:gd name="connsiteX284" fmla="*/ 6907837 w 11748700"/>
              <a:gd name="connsiteY284" fmla="*/ 238351 h 6673820"/>
              <a:gd name="connsiteX285" fmla="*/ 6959840 w 11748700"/>
              <a:gd name="connsiteY285" fmla="*/ 229683 h 6673820"/>
              <a:gd name="connsiteX286" fmla="*/ 6998843 w 11748700"/>
              <a:gd name="connsiteY286" fmla="*/ 212349 h 6673820"/>
              <a:gd name="connsiteX287" fmla="*/ 7115852 w 11748700"/>
              <a:gd name="connsiteY287" fmla="*/ 199348 h 6673820"/>
              <a:gd name="connsiteX288" fmla="*/ 7159188 w 11748700"/>
              <a:gd name="connsiteY288" fmla="*/ 186347 h 6673820"/>
              <a:gd name="connsiteX289" fmla="*/ 7189524 w 11748700"/>
              <a:gd name="connsiteY289" fmla="*/ 182013 h 6673820"/>
              <a:gd name="connsiteX290" fmla="*/ 7380204 w 11748700"/>
              <a:gd name="connsiteY290" fmla="*/ 173346 h 6673820"/>
              <a:gd name="connsiteX291" fmla="*/ 7440875 w 11748700"/>
              <a:gd name="connsiteY291" fmla="*/ 164679 h 6673820"/>
              <a:gd name="connsiteX292" fmla="*/ 7466877 w 11748700"/>
              <a:gd name="connsiteY292" fmla="*/ 156011 h 6673820"/>
              <a:gd name="connsiteX293" fmla="*/ 7514548 w 11748700"/>
              <a:gd name="connsiteY293" fmla="*/ 143010 h 6673820"/>
              <a:gd name="connsiteX294" fmla="*/ 7527548 w 11748700"/>
              <a:gd name="connsiteY294" fmla="*/ 134343 h 6673820"/>
              <a:gd name="connsiteX295" fmla="*/ 7570885 w 11748700"/>
              <a:gd name="connsiteY295" fmla="*/ 121342 h 6673820"/>
              <a:gd name="connsiteX296" fmla="*/ 7609888 w 11748700"/>
              <a:gd name="connsiteY296" fmla="*/ 104008 h 6673820"/>
              <a:gd name="connsiteX297" fmla="*/ 7726896 w 11748700"/>
              <a:gd name="connsiteY297" fmla="*/ 82339 h 6673820"/>
              <a:gd name="connsiteX298" fmla="*/ 7752898 w 11748700"/>
              <a:gd name="connsiteY298" fmla="*/ 78006 h 6673820"/>
              <a:gd name="connsiteX299" fmla="*/ 7787567 w 11748700"/>
              <a:gd name="connsiteY299" fmla="*/ 73672 h 6673820"/>
              <a:gd name="connsiteX300" fmla="*/ 7804902 w 11748700"/>
              <a:gd name="connsiteY300" fmla="*/ 69338 h 6673820"/>
              <a:gd name="connsiteX301" fmla="*/ 7913243 w 11748700"/>
              <a:gd name="connsiteY301" fmla="*/ 65005 h 6673820"/>
              <a:gd name="connsiteX302" fmla="*/ 8021584 w 11748700"/>
              <a:gd name="connsiteY302" fmla="*/ 47670 h 6673820"/>
              <a:gd name="connsiteX303" fmla="*/ 8064921 w 11748700"/>
              <a:gd name="connsiteY303" fmla="*/ 34669 h 6673820"/>
              <a:gd name="connsiteX304" fmla="*/ 8099590 w 11748700"/>
              <a:gd name="connsiteY304" fmla="*/ 21668 h 6673820"/>
              <a:gd name="connsiteX305" fmla="*/ 8121258 w 11748700"/>
              <a:gd name="connsiteY305" fmla="*/ 13001 h 6673820"/>
              <a:gd name="connsiteX306" fmla="*/ 8134259 w 11748700"/>
              <a:gd name="connsiteY306" fmla="*/ 8667 h 6673820"/>
              <a:gd name="connsiteX307" fmla="*/ 8155928 w 11748700"/>
              <a:gd name="connsiteY307" fmla="*/ 0 h 6673820"/>
              <a:gd name="connsiteX308" fmla="*/ 8216599 w 11748700"/>
              <a:gd name="connsiteY308" fmla="*/ 4334 h 6673820"/>
              <a:gd name="connsiteX309" fmla="*/ 8238267 w 11748700"/>
              <a:gd name="connsiteY309" fmla="*/ 13001 h 6673820"/>
              <a:gd name="connsiteX310" fmla="*/ 8272936 w 11748700"/>
              <a:gd name="connsiteY310" fmla="*/ 17335 h 6673820"/>
              <a:gd name="connsiteX311" fmla="*/ 8303272 w 11748700"/>
              <a:gd name="connsiteY311" fmla="*/ 30336 h 6673820"/>
              <a:gd name="connsiteX312" fmla="*/ 8337941 w 11748700"/>
              <a:gd name="connsiteY312" fmla="*/ 34669 h 6673820"/>
              <a:gd name="connsiteX313" fmla="*/ 8476618 w 11748700"/>
              <a:gd name="connsiteY313" fmla="*/ 43337 h 6673820"/>
              <a:gd name="connsiteX314" fmla="*/ 8576292 w 11748700"/>
              <a:gd name="connsiteY314" fmla="*/ 47670 h 6673820"/>
              <a:gd name="connsiteX315" fmla="*/ 8671632 w 11748700"/>
              <a:gd name="connsiteY315" fmla="*/ 69338 h 6673820"/>
              <a:gd name="connsiteX316" fmla="*/ 8762639 w 11748700"/>
              <a:gd name="connsiteY316" fmla="*/ 78006 h 6673820"/>
              <a:gd name="connsiteX317" fmla="*/ 8892648 w 11748700"/>
              <a:gd name="connsiteY317" fmla="*/ 104008 h 6673820"/>
              <a:gd name="connsiteX318" fmla="*/ 8948985 w 11748700"/>
              <a:gd name="connsiteY318" fmla="*/ 117009 h 6673820"/>
              <a:gd name="connsiteX319" fmla="*/ 9187336 w 11748700"/>
              <a:gd name="connsiteY319" fmla="*/ 156011 h 6673820"/>
              <a:gd name="connsiteX320" fmla="*/ 9282676 w 11748700"/>
              <a:gd name="connsiteY320" fmla="*/ 173346 h 6673820"/>
              <a:gd name="connsiteX321" fmla="*/ 9404019 w 11748700"/>
              <a:gd name="connsiteY321" fmla="*/ 186347 h 6673820"/>
              <a:gd name="connsiteX322" fmla="*/ 9464690 w 11748700"/>
              <a:gd name="connsiteY322" fmla="*/ 195014 h 6673820"/>
              <a:gd name="connsiteX323" fmla="*/ 9698707 w 11748700"/>
              <a:gd name="connsiteY323" fmla="*/ 216683 h 6673820"/>
              <a:gd name="connsiteX324" fmla="*/ 9785380 w 11748700"/>
              <a:gd name="connsiteY324" fmla="*/ 229683 h 6673820"/>
              <a:gd name="connsiteX325" fmla="*/ 9885054 w 11748700"/>
              <a:gd name="connsiteY325" fmla="*/ 251352 h 6673820"/>
              <a:gd name="connsiteX326" fmla="*/ 9958726 w 11748700"/>
              <a:gd name="connsiteY326" fmla="*/ 255685 h 6673820"/>
              <a:gd name="connsiteX327" fmla="*/ 10114737 w 11748700"/>
              <a:gd name="connsiteY327" fmla="*/ 260019 h 6673820"/>
              <a:gd name="connsiteX328" fmla="*/ 10205744 w 11748700"/>
              <a:gd name="connsiteY328" fmla="*/ 273020 h 6673820"/>
              <a:gd name="connsiteX329" fmla="*/ 10357421 w 11748700"/>
              <a:gd name="connsiteY329" fmla="*/ 281687 h 6673820"/>
              <a:gd name="connsiteX330" fmla="*/ 10405092 w 11748700"/>
              <a:gd name="connsiteY330" fmla="*/ 286021 h 6673820"/>
              <a:gd name="connsiteX331" fmla="*/ 10452762 w 11748700"/>
              <a:gd name="connsiteY331" fmla="*/ 299022 h 6673820"/>
              <a:gd name="connsiteX332" fmla="*/ 10483097 w 11748700"/>
              <a:gd name="connsiteY332" fmla="*/ 303355 h 6673820"/>
              <a:gd name="connsiteX333" fmla="*/ 10552436 w 11748700"/>
              <a:gd name="connsiteY333" fmla="*/ 312023 h 6673820"/>
              <a:gd name="connsiteX334" fmla="*/ 10634775 w 11748700"/>
              <a:gd name="connsiteY334" fmla="*/ 333691 h 6673820"/>
              <a:gd name="connsiteX335" fmla="*/ 10717114 w 11748700"/>
              <a:gd name="connsiteY335" fmla="*/ 342358 h 6673820"/>
              <a:gd name="connsiteX336" fmla="*/ 10773452 w 11748700"/>
              <a:gd name="connsiteY336" fmla="*/ 364027 h 6673820"/>
              <a:gd name="connsiteX337" fmla="*/ 10842790 w 11748700"/>
              <a:gd name="connsiteY337" fmla="*/ 385695 h 6673820"/>
              <a:gd name="connsiteX338" fmla="*/ 10903461 w 11748700"/>
              <a:gd name="connsiteY338" fmla="*/ 390028 h 6673820"/>
              <a:gd name="connsiteX339" fmla="*/ 10981467 w 11748700"/>
              <a:gd name="connsiteY339" fmla="*/ 424698 h 6673820"/>
              <a:gd name="connsiteX340" fmla="*/ 11050805 w 11748700"/>
              <a:gd name="connsiteY340" fmla="*/ 442032 h 6673820"/>
              <a:gd name="connsiteX341" fmla="*/ 11133145 w 11748700"/>
              <a:gd name="connsiteY341" fmla="*/ 476701 h 6673820"/>
              <a:gd name="connsiteX342" fmla="*/ 11154813 w 11748700"/>
              <a:gd name="connsiteY342" fmla="*/ 485369 h 6673820"/>
              <a:gd name="connsiteX343" fmla="*/ 11232819 w 11748700"/>
              <a:gd name="connsiteY343" fmla="*/ 533039 h 6673820"/>
              <a:gd name="connsiteX344" fmla="*/ 11258820 w 11748700"/>
              <a:gd name="connsiteY344" fmla="*/ 554707 h 6673820"/>
              <a:gd name="connsiteX345" fmla="*/ 11328159 w 11748700"/>
              <a:gd name="connsiteY345" fmla="*/ 645714 h 6673820"/>
              <a:gd name="connsiteX346" fmla="*/ 11371495 w 11748700"/>
              <a:gd name="connsiteY346" fmla="*/ 754055 h 6673820"/>
              <a:gd name="connsiteX347" fmla="*/ 11397497 w 11748700"/>
              <a:gd name="connsiteY347" fmla="*/ 806059 h 6673820"/>
              <a:gd name="connsiteX348" fmla="*/ 11427833 w 11748700"/>
              <a:gd name="connsiteY348" fmla="*/ 931735 h 6673820"/>
              <a:gd name="connsiteX349" fmla="*/ 11458168 w 11748700"/>
              <a:gd name="connsiteY349" fmla="*/ 1014074 h 6673820"/>
              <a:gd name="connsiteX350" fmla="*/ 11462502 w 11748700"/>
              <a:gd name="connsiteY350" fmla="*/ 1087746 h 6673820"/>
              <a:gd name="connsiteX351" fmla="*/ 11475503 w 11748700"/>
              <a:gd name="connsiteY351" fmla="*/ 1126749 h 6673820"/>
              <a:gd name="connsiteX352" fmla="*/ 11488504 w 11748700"/>
              <a:gd name="connsiteY352" fmla="*/ 1330430 h 6673820"/>
              <a:gd name="connsiteX353" fmla="*/ 11523173 w 11748700"/>
              <a:gd name="connsiteY353" fmla="*/ 1677122 h 6673820"/>
              <a:gd name="connsiteX354" fmla="*/ 11518839 w 11748700"/>
              <a:gd name="connsiteY354" fmla="*/ 1954476 h 6673820"/>
              <a:gd name="connsiteX355" fmla="*/ 11510172 w 11748700"/>
              <a:gd name="connsiteY355" fmla="*/ 2084485 h 6673820"/>
              <a:gd name="connsiteX356" fmla="*/ 11518839 w 11748700"/>
              <a:gd name="connsiteY356" fmla="*/ 2283833 h 6673820"/>
              <a:gd name="connsiteX357" fmla="*/ 11583844 w 11748700"/>
              <a:gd name="connsiteY357" fmla="*/ 2379173 h 6673820"/>
              <a:gd name="connsiteX358" fmla="*/ 11605512 w 11748700"/>
              <a:gd name="connsiteY358" fmla="*/ 2439845 h 6673820"/>
              <a:gd name="connsiteX359" fmla="*/ 11609846 w 11748700"/>
              <a:gd name="connsiteY359" fmla="*/ 2487515 h 6673820"/>
              <a:gd name="connsiteX360" fmla="*/ 11622847 w 11748700"/>
              <a:gd name="connsiteY360" fmla="*/ 2556853 h 6673820"/>
              <a:gd name="connsiteX361" fmla="*/ 11618513 w 11748700"/>
              <a:gd name="connsiteY361" fmla="*/ 2786537 h 6673820"/>
              <a:gd name="connsiteX362" fmla="*/ 11614180 w 11748700"/>
              <a:gd name="connsiteY362" fmla="*/ 3089892 h 6673820"/>
              <a:gd name="connsiteX363" fmla="*/ 11596845 w 11748700"/>
              <a:gd name="connsiteY363" fmla="*/ 3211234 h 6673820"/>
              <a:gd name="connsiteX364" fmla="*/ 11583844 w 11748700"/>
              <a:gd name="connsiteY364" fmla="*/ 3328243 h 6673820"/>
              <a:gd name="connsiteX365" fmla="*/ 11575177 w 11748700"/>
              <a:gd name="connsiteY365" fmla="*/ 3423583 h 6673820"/>
              <a:gd name="connsiteX366" fmla="*/ 11562176 w 11748700"/>
              <a:gd name="connsiteY366" fmla="*/ 3666267 h 6673820"/>
              <a:gd name="connsiteX367" fmla="*/ 11575177 w 11748700"/>
              <a:gd name="connsiteY367" fmla="*/ 4025960 h 6673820"/>
              <a:gd name="connsiteX368" fmla="*/ 11592511 w 11748700"/>
              <a:gd name="connsiteY368" fmla="*/ 4108300 h 6673820"/>
              <a:gd name="connsiteX369" fmla="*/ 11631514 w 11748700"/>
              <a:gd name="connsiteY369" fmla="*/ 4333649 h 6673820"/>
              <a:gd name="connsiteX370" fmla="*/ 11653183 w 11748700"/>
              <a:gd name="connsiteY370" fmla="*/ 4411655 h 6673820"/>
              <a:gd name="connsiteX371" fmla="*/ 11666184 w 11748700"/>
              <a:gd name="connsiteY371" fmla="*/ 4498328 h 6673820"/>
              <a:gd name="connsiteX372" fmla="*/ 11674851 w 11748700"/>
              <a:gd name="connsiteY372" fmla="*/ 4541664 h 6673820"/>
              <a:gd name="connsiteX373" fmla="*/ 11687852 w 11748700"/>
              <a:gd name="connsiteY373" fmla="*/ 4658673 h 6673820"/>
              <a:gd name="connsiteX374" fmla="*/ 11692185 w 11748700"/>
              <a:gd name="connsiteY374" fmla="*/ 4715010 h 6673820"/>
              <a:gd name="connsiteX375" fmla="*/ 11700853 w 11748700"/>
              <a:gd name="connsiteY375" fmla="*/ 4771348 h 6673820"/>
              <a:gd name="connsiteX376" fmla="*/ 11709520 w 11748700"/>
              <a:gd name="connsiteY376" fmla="*/ 4923026 h 6673820"/>
              <a:gd name="connsiteX377" fmla="*/ 11718187 w 11748700"/>
              <a:gd name="connsiteY377" fmla="*/ 4983697 h 6673820"/>
              <a:gd name="connsiteX378" fmla="*/ 11726855 w 11748700"/>
              <a:gd name="connsiteY378" fmla="*/ 5079037 h 6673820"/>
              <a:gd name="connsiteX379" fmla="*/ 11731188 w 11748700"/>
              <a:gd name="connsiteY379" fmla="*/ 5105039 h 6673820"/>
              <a:gd name="connsiteX380" fmla="*/ 11744189 w 11748700"/>
              <a:gd name="connsiteY380" fmla="*/ 5230715 h 6673820"/>
              <a:gd name="connsiteX381" fmla="*/ 11726855 w 11748700"/>
              <a:gd name="connsiteY381" fmla="*/ 5690082 h 6673820"/>
              <a:gd name="connsiteX382" fmla="*/ 11687852 w 11748700"/>
              <a:gd name="connsiteY382" fmla="*/ 5785422 h 6673820"/>
              <a:gd name="connsiteX383" fmla="*/ 11670517 w 11748700"/>
              <a:gd name="connsiteY383" fmla="*/ 5815757 h 6673820"/>
              <a:gd name="connsiteX384" fmla="*/ 11601179 w 11748700"/>
              <a:gd name="connsiteY384" fmla="*/ 5859094 h 6673820"/>
              <a:gd name="connsiteX385" fmla="*/ 11458168 w 11748700"/>
              <a:gd name="connsiteY385" fmla="*/ 5919765 h 6673820"/>
              <a:gd name="connsiteX386" fmla="*/ 11401831 w 11748700"/>
              <a:gd name="connsiteY386" fmla="*/ 5963101 h 6673820"/>
              <a:gd name="connsiteX387" fmla="*/ 11297823 w 11748700"/>
              <a:gd name="connsiteY387" fmla="*/ 6032440 h 6673820"/>
              <a:gd name="connsiteX388" fmla="*/ 11258820 w 11748700"/>
              <a:gd name="connsiteY388" fmla="*/ 6075776 h 6673820"/>
              <a:gd name="connsiteX389" fmla="*/ 11198149 w 11748700"/>
              <a:gd name="connsiteY389" fmla="*/ 6123446 h 6673820"/>
              <a:gd name="connsiteX390" fmla="*/ 11098475 w 11748700"/>
              <a:gd name="connsiteY390" fmla="*/ 6210119 h 6673820"/>
              <a:gd name="connsiteX391" fmla="*/ 10942464 w 11748700"/>
              <a:gd name="connsiteY391" fmla="*/ 6327128 h 6673820"/>
              <a:gd name="connsiteX392" fmla="*/ 10634775 w 11748700"/>
              <a:gd name="connsiteY392" fmla="*/ 6461471 h 6673820"/>
              <a:gd name="connsiteX393" fmla="*/ 10461429 w 11748700"/>
              <a:gd name="connsiteY393" fmla="*/ 6478806 h 6673820"/>
              <a:gd name="connsiteX394" fmla="*/ 10041065 w 11748700"/>
              <a:gd name="connsiteY394" fmla="*/ 6487473 h 6673820"/>
              <a:gd name="connsiteX395" fmla="*/ 9967393 w 11748700"/>
              <a:gd name="connsiteY395" fmla="*/ 6491807 h 6673820"/>
              <a:gd name="connsiteX396" fmla="*/ 9885054 w 11748700"/>
              <a:gd name="connsiteY396" fmla="*/ 6509141 h 6673820"/>
              <a:gd name="connsiteX397" fmla="*/ 9798381 w 11748700"/>
              <a:gd name="connsiteY397" fmla="*/ 6522142 h 6673820"/>
              <a:gd name="connsiteX398" fmla="*/ 9681372 w 11748700"/>
              <a:gd name="connsiteY398" fmla="*/ 6548144 h 6673820"/>
              <a:gd name="connsiteX399" fmla="*/ 9486358 w 11748700"/>
              <a:gd name="connsiteY399" fmla="*/ 6574146 h 6673820"/>
              <a:gd name="connsiteX400" fmla="*/ 9278343 w 11748700"/>
              <a:gd name="connsiteY400" fmla="*/ 6613149 h 6673820"/>
              <a:gd name="connsiteX401" fmla="*/ 9209004 w 11748700"/>
              <a:gd name="connsiteY401" fmla="*/ 6630483 h 6673820"/>
              <a:gd name="connsiteX402" fmla="*/ 8775639 w 11748700"/>
              <a:gd name="connsiteY402" fmla="*/ 6647818 h 6673820"/>
              <a:gd name="connsiteX403" fmla="*/ 8463617 w 11748700"/>
              <a:gd name="connsiteY403" fmla="*/ 6656485 h 6673820"/>
              <a:gd name="connsiteX404" fmla="*/ 8368276 w 11748700"/>
              <a:gd name="connsiteY404" fmla="*/ 6660819 h 6673820"/>
              <a:gd name="connsiteX405" fmla="*/ 8216599 w 11748700"/>
              <a:gd name="connsiteY405" fmla="*/ 6665153 h 6673820"/>
              <a:gd name="connsiteX406" fmla="*/ 7848239 w 11748700"/>
              <a:gd name="connsiteY406" fmla="*/ 6656485 h 6673820"/>
              <a:gd name="connsiteX407" fmla="*/ 7800568 w 11748700"/>
              <a:gd name="connsiteY407" fmla="*/ 6652152 h 6673820"/>
              <a:gd name="connsiteX408" fmla="*/ 7748565 w 11748700"/>
              <a:gd name="connsiteY408" fmla="*/ 6643484 h 6673820"/>
              <a:gd name="connsiteX409" fmla="*/ 7614221 w 11748700"/>
              <a:gd name="connsiteY409" fmla="*/ 6634817 h 6673820"/>
              <a:gd name="connsiteX410" fmla="*/ 7432208 w 11748700"/>
              <a:gd name="connsiteY410" fmla="*/ 6600148 h 6673820"/>
              <a:gd name="connsiteX411" fmla="*/ 7319533 w 11748700"/>
              <a:gd name="connsiteY411" fmla="*/ 6574146 h 6673820"/>
              <a:gd name="connsiteX412" fmla="*/ 7276197 w 11748700"/>
              <a:gd name="connsiteY412" fmla="*/ 6569812 h 6673820"/>
              <a:gd name="connsiteX413" fmla="*/ 7011844 w 11748700"/>
              <a:gd name="connsiteY413" fmla="*/ 6548144 h 6673820"/>
              <a:gd name="connsiteX414" fmla="*/ 6925171 w 11748700"/>
              <a:gd name="connsiteY414" fmla="*/ 6565479 h 6673820"/>
              <a:gd name="connsiteX415" fmla="*/ 6912170 w 11748700"/>
              <a:gd name="connsiteY415" fmla="*/ 6569812 h 6673820"/>
              <a:gd name="connsiteX416" fmla="*/ 6890502 w 11748700"/>
              <a:gd name="connsiteY416" fmla="*/ 6582813 h 6673820"/>
              <a:gd name="connsiteX417" fmla="*/ 6795162 w 11748700"/>
              <a:gd name="connsiteY417" fmla="*/ 6634817 h 6673820"/>
              <a:gd name="connsiteX418" fmla="*/ 6691154 w 11748700"/>
              <a:gd name="connsiteY418" fmla="*/ 6643484 h 6673820"/>
              <a:gd name="connsiteX419" fmla="*/ 6617482 w 11748700"/>
              <a:gd name="connsiteY419" fmla="*/ 6656485 h 6673820"/>
              <a:gd name="connsiteX420" fmla="*/ 6582813 w 11748700"/>
              <a:gd name="connsiteY420" fmla="*/ 6665153 h 6673820"/>
              <a:gd name="connsiteX421" fmla="*/ 6548144 w 11748700"/>
              <a:gd name="connsiteY421" fmla="*/ 6669486 h 6673820"/>
              <a:gd name="connsiteX422" fmla="*/ 6517808 w 11748700"/>
              <a:gd name="connsiteY422" fmla="*/ 6673820 h 6673820"/>
              <a:gd name="connsiteX423" fmla="*/ 6015105 w 11748700"/>
              <a:gd name="connsiteY423" fmla="*/ 6669486 h 6673820"/>
              <a:gd name="connsiteX424" fmla="*/ 5915431 w 11748700"/>
              <a:gd name="connsiteY424" fmla="*/ 6647818 h 6673820"/>
              <a:gd name="connsiteX425" fmla="*/ 5538403 w 11748700"/>
              <a:gd name="connsiteY425" fmla="*/ 6652152 h 6673820"/>
              <a:gd name="connsiteX426" fmla="*/ 5196045 w 11748700"/>
              <a:gd name="connsiteY426" fmla="*/ 6634817 h 6673820"/>
              <a:gd name="connsiteX427" fmla="*/ 4489660 w 11748700"/>
              <a:gd name="connsiteY427" fmla="*/ 6608815 h 6673820"/>
              <a:gd name="connsiteX428" fmla="*/ 4311981 w 11748700"/>
              <a:gd name="connsiteY428" fmla="*/ 6582813 h 6673820"/>
              <a:gd name="connsiteX429" fmla="*/ 4090965 w 11748700"/>
              <a:gd name="connsiteY429" fmla="*/ 6552478 h 6673820"/>
              <a:gd name="connsiteX430" fmla="*/ 3999958 w 11748700"/>
              <a:gd name="connsiteY430" fmla="*/ 6513475 h 6673820"/>
              <a:gd name="connsiteX431" fmla="*/ 3666267 w 11748700"/>
              <a:gd name="connsiteY431" fmla="*/ 6448470 h 6673820"/>
              <a:gd name="connsiteX432" fmla="*/ 3588261 w 11748700"/>
              <a:gd name="connsiteY432" fmla="*/ 6439803 h 6673820"/>
              <a:gd name="connsiteX433" fmla="*/ 3336910 w 11748700"/>
              <a:gd name="connsiteY433" fmla="*/ 6405134 h 6673820"/>
              <a:gd name="connsiteX434" fmla="*/ 3003219 w 11748700"/>
              <a:gd name="connsiteY434" fmla="*/ 6340129 h 6673820"/>
              <a:gd name="connsiteX435" fmla="*/ 2825539 w 11748700"/>
              <a:gd name="connsiteY435" fmla="*/ 6309793 h 6673820"/>
              <a:gd name="connsiteX436" fmla="*/ 2678195 w 11748700"/>
              <a:gd name="connsiteY436" fmla="*/ 6288125 h 6673820"/>
              <a:gd name="connsiteX437" fmla="*/ 2500515 w 11748700"/>
              <a:gd name="connsiteY437" fmla="*/ 6305460 h 6673820"/>
              <a:gd name="connsiteX438" fmla="*/ 2439844 w 11748700"/>
              <a:gd name="connsiteY438" fmla="*/ 6314127 h 6673820"/>
              <a:gd name="connsiteX439" fmla="*/ 2244830 w 11748700"/>
              <a:gd name="connsiteY439" fmla="*/ 6361797 h 6673820"/>
              <a:gd name="connsiteX440" fmla="*/ 2088819 w 11748700"/>
              <a:gd name="connsiteY440" fmla="*/ 6383465 h 6673820"/>
              <a:gd name="connsiteX441" fmla="*/ 2015147 w 11748700"/>
              <a:gd name="connsiteY441" fmla="*/ 6400800 h 6673820"/>
              <a:gd name="connsiteX442" fmla="*/ 1950142 w 11748700"/>
              <a:gd name="connsiteY442" fmla="*/ 6409467 h 6673820"/>
              <a:gd name="connsiteX443" fmla="*/ 1815799 w 11748700"/>
              <a:gd name="connsiteY443" fmla="*/ 6444137 h 6673820"/>
              <a:gd name="connsiteX444" fmla="*/ 1681456 w 11748700"/>
              <a:gd name="connsiteY444" fmla="*/ 6452804 h 6673820"/>
              <a:gd name="connsiteX445" fmla="*/ 1473440 w 11748700"/>
              <a:gd name="connsiteY445" fmla="*/ 6431136 h 6673820"/>
              <a:gd name="connsiteX446" fmla="*/ 1369433 w 11748700"/>
              <a:gd name="connsiteY446" fmla="*/ 6418135 h 6673820"/>
              <a:gd name="connsiteX447" fmla="*/ 1287093 w 11748700"/>
              <a:gd name="connsiteY447" fmla="*/ 6405134 h 6673820"/>
              <a:gd name="connsiteX448" fmla="*/ 1239423 w 11748700"/>
              <a:gd name="connsiteY448" fmla="*/ 6396466 h 6673820"/>
              <a:gd name="connsiteX449" fmla="*/ 1165751 w 11748700"/>
              <a:gd name="connsiteY449" fmla="*/ 6370464 h 6673820"/>
              <a:gd name="connsiteX450" fmla="*/ 1053076 w 11748700"/>
              <a:gd name="connsiteY450" fmla="*/ 6335795 h 6673820"/>
              <a:gd name="connsiteX451" fmla="*/ 892731 w 11748700"/>
              <a:gd name="connsiteY451" fmla="*/ 6244789 h 6673820"/>
              <a:gd name="connsiteX452" fmla="*/ 858062 w 11748700"/>
              <a:gd name="connsiteY452" fmla="*/ 6218787 h 6673820"/>
              <a:gd name="connsiteX453" fmla="*/ 775723 w 11748700"/>
              <a:gd name="connsiteY453" fmla="*/ 6149448 h 6673820"/>
              <a:gd name="connsiteX454" fmla="*/ 719385 w 11748700"/>
              <a:gd name="connsiteY454" fmla="*/ 6023773 h 6673820"/>
              <a:gd name="connsiteX455" fmla="*/ 654381 w 11748700"/>
              <a:gd name="connsiteY455" fmla="*/ 5950101 h 6673820"/>
              <a:gd name="connsiteX456" fmla="*/ 628379 w 11748700"/>
              <a:gd name="connsiteY456" fmla="*/ 5893763 h 6673820"/>
              <a:gd name="connsiteX457" fmla="*/ 576375 w 11748700"/>
              <a:gd name="connsiteY457" fmla="*/ 5802756 h 6673820"/>
              <a:gd name="connsiteX458" fmla="*/ 489702 w 11748700"/>
              <a:gd name="connsiteY458" fmla="*/ 5620743 h 6673820"/>
              <a:gd name="connsiteX459" fmla="*/ 476701 w 11748700"/>
              <a:gd name="connsiteY459" fmla="*/ 5551405 h 6673820"/>
              <a:gd name="connsiteX460" fmla="*/ 372693 w 11748700"/>
              <a:gd name="connsiteY460" fmla="*/ 5317388 h 6673820"/>
              <a:gd name="connsiteX461" fmla="*/ 359693 w 11748700"/>
              <a:gd name="connsiteY461" fmla="*/ 5269718 h 6673820"/>
              <a:gd name="connsiteX462" fmla="*/ 329357 w 11748700"/>
              <a:gd name="connsiteY462" fmla="*/ 5183045 h 6673820"/>
              <a:gd name="connsiteX463" fmla="*/ 281687 w 11748700"/>
              <a:gd name="connsiteY463" fmla="*/ 5083371 h 6673820"/>
              <a:gd name="connsiteX464" fmla="*/ 251351 w 11748700"/>
              <a:gd name="connsiteY464" fmla="*/ 5009699 h 6673820"/>
              <a:gd name="connsiteX465" fmla="*/ 238350 w 11748700"/>
              <a:gd name="connsiteY465" fmla="*/ 4970696 h 6673820"/>
              <a:gd name="connsiteX466" fmla="*/ 212348 w 11748700"/>
              <a:gd name="connsiteY466" fmla="*/ 4936027 h 6673820"/>
              <a:gd name="connsiteX467" fmla="*/ 177679 w 11748700"/>
              <a:gd name="connsiteY467" fmla="*/ 4849354 h 6673820"/>
              <a:gd name="connsiteX468" fmla="*/ 125675 w 11748700"/>
              <a:gd name="connsiteY468" fmla="*/ 4745346 h 6673820"/>
              <a:gd name="connsiteX469" fmla="*/ 99674 w 11748700"/>
              <a:gd name="connsiteY469" fmla="*/ 4654339 h 6673820"/>
              <a:gd name="connsiteX470" fmla="*/ 73672 w 11748700"/>
              <a:gd name="connsiteY470" fmla="*/ 4602336 h 6673820"/>
              <a:gd name="connsiteX471" fmla="*/ 69338 w 11748700"/>
              <a:gd name="connsiteY471" fmla="*/ 4580667 h 6673820"/>
              <a:gd name="connsiteX472" fmla="*/ 47670 w 11748700"/>
              <a:gd name="connsiteY472" fmla="*/ 4537331 h 6673820"/>
              <a:gd name="connsiteX473" fmla="*/ 39002 w 11748700"/>
              <a:gd name="connsiteY473" fmla="*/ 4515663 h 6673820"/>
              <a:gd name="connsiteX474" fmla="*/ 34669 w 11748700"/>
              <a:gd name="connsiteY474" fmla="*/ 4493994 h 6673820"/>
              <a:gd name="connsiteX475" fmla="*/ 30335 w 11748700"/>
              <a:gd name="connsiteY475" fmla="*/ 4450658 h 6673820"/>
              <a:gd name="connsiteX476" fmla="*/ 21668 w 11748700"/>
              <a:gd name="connsiteY476" fmla="*/ 4428990 h 6673820"/>
              <a:gd name="connsiteX477" fmla="*/ 13001 w 11748700"/>
              <a:gd name="connsiteY477" fmla="*/ 4359651 h 6673820"/>
              <a:gd name="connsiteX478" fmla="*/ 0 w 11748700"/>
              <a:gd name="connsiteY478" fmla="*/ 4238309 h 6673820"/>
              <a:gd name="connsiteX479" fmla="*/ 4333 w 11748700"/>
              <a:gd name="connsiteY479" fmla="*/ 4025960 h 6673820"/>
              <a:gd name="connsiteX480" fmla="*/ 13001 w 11748700"/>
              <a:gd name="connsiteY480" fmla="*/ 3999958 h 6673820"/>
              <a:gd name="connsiteX481" fmla="*/ 17334 w 11748700"/>
              <a:gd name="connsiteY481" fmla="*/ 3973956 h 6673820"/>
              <a:gd name="connsiteX482" fmla="*/ 26002 w 11748700"/>
              <a:gd name="connsiteY482" fmla="*/ 3930620 h 6673820"/>
              <a:gd name="connsiteX483" fmla="*/ 34669 w 11748700"/>
              <a:gd name="connsiteY483" fmla="*/ 3878616 h 6673820"/>
              <a:gd name="connsiteX484" fmla="*/ 43336 w 11748700"/>
              <a:gd name="connsiteY484" fmla="*/ 3861282 h 6673820"/>
              <a:gd name="connsiteX485" fmla="*/ 47670 w 11748700"/>
              <a:gd name="connsiteY485" fmla="*/ 3843947 h 6673820"/>
              <a:gd name="connsiteX486" fmla="*/ 56337 w 11748700"/>
              <a:gd name="connsiteY486" fmla="*/ 3826612 h 6673820"/>
              <a:gd name="connsiteX487" fmla="*/ 69338 w 11748700"/>
              <a:gd name="connsiteY487" fmla="*/ 3787610 h 6673820"/>
              <a:gd name="connsiteX488" fmla="*/ 78005 w 11748700"/>
              <a:gd name="connsiteY488" fmla="*/ 3770275 h 6673820"/>
              <a:gd name="connsiteX489" fmla="*/ 95340 w 11748700"/>
              <a:gd name="connsiteY489" fmla="*/ 3718271 h 6673820"/>
              <a:gd name="connsiteX490" fmla="*/ 104007 w 11748700"/>
              <a:gd name="connsiteY490" fmla="*/ 3696603 h 6673820"/>
              <a:gd name="connsiteX491" fmla="*/ 151677 w 11748700"/>
              <a:gd name="connsiteY491" fmla="*/ 3657600 h 6673820"/>
              <a:gd name="connsiteX492" fmla="*/ 294688 w 11748700"/>
              <a:gd name="connsiteY492" fmla="*/ 3661934 h 6673820"/>
              <a:gd name="connsiteX493" fmla="*/ 359693 w 11748700"/>
              <a:gd name="connsiteY493" fmla="*/ 3692269 h 6673820"/>
              <a:gd name="connsiteX494" fmla="*/ 377027 w 11748700"/>
              <a:gd name="connsiteY494" fmla="*/ 3709604 h 6673820"/>
              <a:gd name="connsiteX495" fmla="*/ 437698 w 11748700"/>
              <a:gd name="connsiteY495" fmla="*/ 3726938 h 6673820"/>
              <a:gd name="connsiteX496" fmla="*/ 511177 w 11748700"/>
              <a:gd name="connsiteY49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163522 w 11748700"/>
              <a:gd name="connsiteY124" fmla="*/ 4658673 h 6673820"/>
              <a:gd name="connsiteX125" fmla="*/ 7193857 w 11748700"/>
              <a:gd name="connsiteY125" fmla="*/ 4641338 h 6673820"/>
              <a:gd name="connsiteX126" fmla="*/ 7224193 w 11748700"/>
              <a:gd name="connsiteY126" fmla="*/ 4637005 h 6673820"/>
              <a:gd name="connsiteX127" fmla="*/ 7245861 w 11748700"/>
              <a:gd name="connsiteY127" fmla="*/ 4632671 h 6673820"/>
              <a:gd name="connsiteX128" fmla="*/ 7271863 w 11748700"/>
              <a:gd name="connsiteY128" fmla="*/ 4628337 h 6673820"/>
              <a:gd name="connsiteX129" fmla="*/ 7284864 w 11748700"/>
              <a:gd name="connsiteY129" fmla="*/ 4624004 h 6673820"/>
              <a:gd name="connsiteX130" fmla="*/ 7310866 w 11748700"/>
              <a:gd name="connsiteY130" fmla="*/ 4619670 h 6673820"/>
              <a:gd name="connsiteX131" fmla="*/ 7328201 w 11748700"/>
              <a:gd name="connsiteY131" fmla="*/ 4615337 h 6673820"/>
              <a:gd name="connsiteX132" fmla="*/ 7436542 w 11748700"/>
              <a:gd name="connsiteY132" fmla="*/ 4619670 h 6673820"/>
              <a:gd name="connsiteX133" fmla="*/ 7492879 w 11748700"/>
              <a:gd name="connsiteY133" fmla="*/ 4632671 h 6673820"/>
              <a:gd name="connsiteX134" fmla="*/ 7505880 w 11748700"/>
              <a:gd name="connsiteY134" fmla="*/ 4637005 h 6673820"/>
              <a:gd name="connsiteX135" fmla="*/ 7531882 w 11748700"/>
              <a:gd name="connsiteY135" fmla="*/ 4641338 h 6673820"/>
              <a:gd name="connsiteX136" fmla="*/ 7562218 w 11748700"/>
              <a:gd name="connsiteY136" fmla="*/ 4650006 h 6673820"/>
              <a:gd name="connsiteX137" fmla="*/ 7570885 w 11748700"/>
              <a:gd name="connsiteY137" fmla="*/ 4663007 h 6673820"/>
              <a:gd name="connsiteX138" fmla="*/ 7588220 w 11748700"/>
              <a:gd name="connsiteY138" fmla="*/ 4697676 h 6673820"/>
              <a:gd name="connsiteX139" fmla="*/ 7601220 w 11748700"/>
              <a:gd name="connsiteY139" fmla="*/ 4715010 h 6673820"/>
              <a:gd name="connsiteX140" fmla="*/ 7614221 w 11748700"/>
              <a:gd name="connsiteY140" fmla="*/ 4728011 h 6673820"/>
              <a:gd name="connsiteX141" fmla="*/ 7622889 w 11748700"/>
              <a:gd name="connsiteY141" fmla="*/ 4745346 h 6673820"/>
              <a:gd name="connsiteX142" fmla="*/ 7640223 w 11748700"/>
              <a:gd name="connsiteY142" fmla="*/ 4767014 h 6673820"/>
              <a:gd name="connsiteX143" fmla="*/ 7661892 w 11748700"/>
              <a:gd name="connsiteY143" fmla="*/ 4801683 h 6673820"/>
              <a:gd name="connsiteX144" fmla="*/ 7666225 w 11748700"/>
              <a:gd name="connsiteY144" fmla="*/ 4814684 h 6673820"/>
              <a:gd name="connsiteX145" fmla="*/ 7674893 w 11748700"/>
              <a:gd name="connsiteY145" fmla="*/ 4827685 h 6673820"/>
              <a:gd name="connsiteX146" fmla="*/ 7731230 w 11748700"/>
              <a:gd name="connsiteY146" fmla="*/ 4888356 h 6673820"/>
              <a:gd name="connsiteX147" fmla="*/ 7744231 w 11748700"/>
              <a:gd name="connsiteY147" fmla="*/ 4901357 h 6673820"/>
              <a:gd name="connsiteX148" fmla="*/ 7765899 w 11748700"/>
              <a:gd name="connsiteY148" fmla="*/ 4931693 h 6673820"/>
              <a:gd name="connsiteX149" fmla="*/ 7809236 w 11748700"/>
              <a:gd name="connsiteY149" fmla="*/ 4966362 h 6673820"/>
              <a:gd name="connsiteX150" fmla="*/ 7908910 w 11748700"/>
              <a:gd name="connsiteY150" fmla="*/ 4962028 h 6673820"/>
              <a:gd name="connsiteX151" fmla="*/ 7973914 w 11748700"/>
              <a:gd name="connsiteY151" fmla="*/ 4953361 h 6673820"/>
              <a:gd name="connsiteX152" fmla="*/ 7995583 w 11748700"/>
              <a:gd name="connsiteY152" fmla="*/ 4949028 h 6673820"/>
              <a:gd name="connsiteX153" fmla="*/ 8069255 w 11748700"/>
              <a:gd name="connsiteY153" fmla="*/ 4944694 h 6673820"/>
              <a:gd name="connsiteX154" fmla="*/ 8147260 w 11748700"/>
              <a:gd name="connsiteY154" fmla="*/ 4931693 h 6673820"/>
              <a:gd name="connsiteX155" fmla="*/ 8199264 w 11748700"/>
              <a:gd name="connsiteY155" fmla="*/ 4918692 h 6673820"/>
              <a:gd name="connsiteX156" fmla="*/ 8238267 w 11748700"/>
              <a:gd name="connsiteY156" fmla="*/ 4910025 h 6673820"/>
              <a:gd name="connsiteX157" fmla="*/ 8298938 w 11748700"/>
              <a:gd name="connsiteY157" fmla="*/ 4875355 h 6673820"/>
              <a:gd name="connsiteX158" fmla="*/ 8320606 w 11748700"/>
              <a:gd name="connsiteY158" fmla="*/ 4866688 h 6673820"/>
              <a:gd name="connsiteX159" fmla="*/ 8342275 w 11748700"/>
              <a:gd name="connsiteY159" fmla="*/ 4853687 h 6673820"/>
              <a:gd name="connsiteX160" fmla="*/ 8411613 w 11748700"/>
              <a:gd name="connsiteY160" fmla="*/ 4823352 h 6673820"/>
              <a:gd name="connsiteX161" fmla="*/ 8433281 w 11748700"/>
              <a:gd name="connsiteY161" fmla="*/ 4810351 h 6673820"/>
              <a:gd name="connsiteX162" fmla="*/ 8463617 w 11748700"/>
              <a:gd name="connsiteY162" fmla="*/ 4788683 h 6673820"/>
              <a:gd name="connsiteX163" fmla="*/ 8532955 w 11748700"/>
              <a:gd name="connsiteY163" fmla="*/ 4758347 h 6673820"/>
              <a:gd name="connsiteX164" fmla="*/ 8576292 w 11748700"/>
              <a:gd name="connsiteY164" fmla="*/ 4736679 h 6673820"/>
              <a:gd name="connsiteX165" fmla="*/ 8597960 w 11748700"/>
              <a:gd name="connsiteY165" fmla="*/ 4723678 h 6673820"/>
              <a:gd name="connsiteX166" fmla="*/ 8632629 w 11748700"/>
              <a:gd name="connsiteY166" fmla="*/ 4706343 h 6673820"/>
              <a:gd name="connsiteX167" fmla="*/ 8671632 w 11748700"/>
              <a:gd name="connsiteY167" fmla="*/ 4680341 h 6673820"/>
              <a:gd name="connsiteX168" fmla="*/ 8727969 w 11748700"/>
              <a:gd name="connsiteY168" fmla="*/ 4641338 h 6673820"/>
              <a:gd name="connsiteX169" fmla="*/ 8758305 w 11748700"/>
              <a:gd name="connsiteY169" fmla="*/ 4615337 h 6673820"/>
              <a:gd name="connsiteX170" fmla="*/ 8827643 w 11748700"/>
              <a:gd name="connsiteY170" fmla="*/ 4567666 h 6673820"/>
              <a:gd name="connsiteX171" fmla="*/ 8914316 w 11748700"/>
              <a:gd name="connsiteY171" fmla="*/ 4515663 h 6673820"/>
              <a:gd name="connsiteX172" fmla="*/ 8940318 w 11748700"/>
              <a:gd name="connsiteY172" fmla="*/ 4493994 h 6673820"/>
              <a:gd name="connsiteX173" fmla="*/ 8961986 w 11748700"/>
              <a:gd name="connsiteY173" fmla="*/ 4472326 h 6673820"/>
              <a:gd name="connsiteX174" fmla="*/ 9000989 w 11748700"/>
              <a:gd name="connsiteY174" fmla="*/ 4437657 h 6673820"/>
              <a:gd name="connsiteX175" fmla="*/ 9022657 w 11748700"/>
              <a:gd name="connsiteY175" fmla="*/ 4415989 h 6673820"/>
              <a:gd name="connsiteX176" fmla="*/ 9052993 w 11748700"/>
              <a:gd name="connsiteY176" fmla="*/ 4389987 h 6673820"/>
              <a:gd name="connsiteX177" fmla="*/ 9109330 w 11748700"/>
              <a:gd name="connsiteY177" fmla="*/ 4329316 h 6673820"/>
              <a:gd name="connsiteX178" fmla="*/ 9165668 w 11748700"/>
              <a:gd name="connsiteY178" fmla="*/ 4290313 h 6673820"/>
              <a:gd name="connsiteX179" fmla="*/ 9191670 w 11748700"/>
              <a:gd name="connsiteY179" fmla="*/ 4268645 h 6673820"/>
              <a:gd name="connsiteX180" fmla="*/ 9248007 w 11748700"/>
              <a:gd name="connsiteY180" fmla="*/ 4238309 h 6673820"/>
              <a:gd name="connsiteX181" fmla="*/ 9339014 w 11748700"/>
              <a:gd name="connsiteY181" fmla="*/ 4155970 h 6673820"/>
              <a:gd name="connsiteX182" fmla="*/ 9430020 w 11748700"/>
              <a:gd name="connsiteY182" fmla="*/ 4025960 h 6673820"/>
              <a:gd name="connsiteX183" fmla="*/ 9495025 w 11748700"/>
              <a:gd name="connsiteY183" fmla="*/ 3900284 h 6673820"/>
              <a:gd name="connsiteX184" fmla="*/ 9568697 w 11748700"/>
              <a:gd name="connsiteY184" fmla="*/ 3796277 h 6673820"/>
              <a:gd name="connsiteX185" fmla="*/ 9612034 w 11748700"/>
              <a:gd name="connsiteY185" fmla="*/ 3713937 h 6673820"/>
              <a:gd name="connsiteX186" fmla="*/ 9655370 w 11748700"/>
              <a:gd name="connsiteY186" fmla="*/ 3644599 h 6673820"/>
              <a:gd name="connsiteX187" fmla="*/ 9651037 w 11748700"/>
              <a:gd name="connsiteY187" fmla="*/ 3475587 h 6673820"/>
              <a:gd name="connsiteX188" fmla="*/ 9612034 w 11748700"/>
              <a:gd name="connsiteY188" fmla="*/ 3410582 h 6673820"/>
              <a:gd name="connsiteX189" fmla="*/ 9473357 w 11748700"/>
              <a:gd name="connsiteY189" fmla="*/ 3237236 h 6673820"/>
              <a:gd name="connsiteX190" fmla="*/ 9399685 w 11748700"/>
              <a:gd name="connsiteY190" fmla="*/ 3176565 h 6673820"/>
              <a:gd name="connsiteX191" fmla="*/ 9347681 w 11748700"/>
              <a:gd name="connsiteY191" fmla="*/ 3128895 h 6673820"/>
              <a:gd name="connsiteX192" fmla="*/ 9217672 w 11748700"/>
              <a:gd name="connsiteY192" fmla="*/ 3042222 h 6673820"/>
              <a:gd name="connsiteX193" fmla="*/ 9083329 w 11748700"/>
              <a:gd name="connsiteY193" fmla="*/ 2968550 h 6673820"/>
              <a:gd name="connsiteX194" fmla="*/ 8983655 w 11748700"/>
              <a:gd name="connsiteY194" fmla="*/ 2933881 h 6673820"/>
              <a:gd name="connsiteX195" fmla="*/ 8831977 w 11748700"/>
              <a:gd name="connsiteY195" fmla="*/ 2873210 h 6673820"/>
              <a:gd name="connsiteX196" fmla="*/ 8680299 w 11748700"/>
              <a:gd name="connsiteY196" fmla="*/ 2803871 h 6673820"/>
              <a:gd name="connsiteX197" fmla="*/ 8567624 w 11748700"/>
              <a:gd name="connsiteY197" fmla="*/ 2773536 h 6673820"/>
              <a:gd name="connsiteX198" fmla="*/ 8446282 w 11748700"/>
              <a:gd name="connsiteY198" fmla="*/ 2730199 h 6673820"/>
              <a:gd name="connsiteX199" fmla="*/ 8242601 w 11748700"/>
              <a:gd name="connsiteY199" fmla="*/ 2673862 h 6673820"/>
              <a:gd name="connsiteX200" fmla="*/ 7917577 w 11748700"/>
              <a:gd name="connsiteY200" fmla="*/ 2561187 h 6673820"/>
              <a:gd name="connsiteX201" fmla="*/ 7683560 w 11748700"/>
              <a:gd name="connsiteY201" fmla="*/ 2496182 h 6673820"/>
              <a:gd name="connsiteX202" fmla="*/ 7302199 w 11748700"/>
              <a:gd name="connsiteY202" fmla="*/ 2379173 h 6673820"/>
              <a:gd name="connsiteX203" fmla="*/ 6920838 w 11748700"/>
              <a:gd name="connsiteY203" fmla="*/ 2322836 h 6673820"/>
              <a:gd name="connsiteX204" fmla="*/ 6799495 w 11748700"/>
              <a:gd name="connsiteY204" fmla="*/ 2288167 h 6673820"/>
              <a:gd name="connsiteX205" fmla="*/ 6730157 w 11748700"/>
              <a:gd name="connsiteY205" fmla="*/ 2279500 h 6673820"/>
              <a:gd name="connsiteX206" fmla="*/ 6630483 w 11748700"/>
              <a:gd name="connsiteY206" fmla="*/ 2262165 h 6673820"/>
              <a:gd name="connsiteX207" fmla="*/ 6582813 w 11748700"/>
              <a:gd name="connsiteY207" fmla="*/ 2249164 h 6673820"/>
              <a:gd name="connsiteX208" fmla="*/ 6478805 w 11748700"/>
              <a:gd name="connsiteY208" fmla="*/ 2240497 h 6673820"/>
              <a:gd name="connsiteX209" fmla="*/ 5997770 w 11748700"/>
              <a:gd name="connsiteY209" fmla="*/ 2227496 h 6673820"/>
              <a:gd name="connsiteX210" fmla="*/ 5183044 w 11748700"/>
              <a:gd name="connsiteY210" fmla="*/ 2223162 h 6673820"/>
              <a:gd name="connsiteX211" fmla="*/ 4593668 w 11748700"/>
              <a:gd name="connsiteY211" fmla="*/ 2201494 h 6673820"/>
              <a:gd name="connsiteX212" fmla="*/ 4467992 w 11748700"/>
              <a:gd name="connsiteY212" fmla="*/ 2188493 h 6673820"/>
              <a:gd name="connsiteX213" fmla="*/ 4277311 w 11748700"/>
              <a:gd name="connsiteY213" fmla="*/ 2171158 h 6673820"/>
              <a:gd name="connsiteX214" fmla="*/ 4207973 w 11748700"/>
              <a:gd name="connsiteY214" fmla="*/ 2162491 h 6673820"/>
              <a:gd name="connsiteX215" fmla="*/ 4168970 w 11748700"/>
              <a:gd name="connsiteY215" fmla="*/ 2153824 h 6673820"/>
              <a:gd name="connsiteX216" fmla="*/ 3722604 w 11748700"/>
              <a:gd name="connsiteY216" fmla="*/ 2145156 h 6673820"/>
              <a:gd name="connsiteX217" fmla="*/ 3627264 w 11748700"/>
              <a:gd name="connsiteY217" fmla="*/ 2136489 h 6673820"/>
              <a:gd name="connsiteX218" fmla="*/ 3592595 w 11748700"/>
              <a:gd name="connsiteY218" fmla="*/ 2123488 h 6673820"/>
              <a:gd name="connsiteX219" fmla="*/ 3471253 w 11748700"/>
              <a:gd name="connsiteY219" fmla="*/ 2101820 h 6673820"/>
              <a:gd name="connsiteX220" fmla="*/ 3349911 w 11748700"/>
              <a:gd name="connsiteY220" fmla="*/ 2054150 h 6673820"/>
              <a:gd name="connsiteX221" fmla="*/ 3228568 w 11748700"/>
              <a:gd name="connsiteY221" fmla="*/ 2006480 h 6673820"/>
              <a:gd name="connsiteX222" fmla="*/ 3206900 w 11748700"/>
              <a:gd name="connsiteY222" fmla="*/ 1989145 h 6673820"/>
              <a:gd name="connsiteX223" fmla="*/ 3163564 w 11748700"/>
              <a:gd name="connsiteY223" fmla="*/ 1967477 h 6673820"/>
              <a:gd name="connsiteX224" fmla="*/ 3124561 w 11748700"/>
              <a:gd name="connsiteY224" fmla="*/ 1932808 h 6673820"/>
              <a:gd name="connsiteX225" fmla="*/ 3094225 w 11748700"/>
              <a:gd name="connsiteY225" fmla="*/ 1911139 h 6673820"/>
              <a:gd name="connsiteX226" fmla="*/ 3020553 w 11748700"/>
              <a:gd name="connsiteY226" fmla="*/ 1850468 h 6673820"/>
              <a:gd name="connsiteX227" fmla="*/ 2994551 w 11748700"/>
              <a:gd name="connsiteY227" fmla="*/ 1828800 h 6673820"/>
              <a:gd name="connsiteX228" fmla="*/ 2977217 w 11748700"/>
              <a:gd name="connsiteY228" fmla="*/ 1807132 h 6673820"/>
              <a:gd name="connsiteX229" fmla="*/ 2964216 w 11748700"/>
              <a:gd name="connsiteY229" fmla="*/ 1794131 h 6673820"/>
              <a:gd name="connsiteX230" fmla="*/ 2951215 w 11748700"/>
              <a:gd name="connsiteY230" fmla="*/ 1768129 h 6673820"/>
              <a:gd name="connsiteX231" fmla="*/ 2933880 w 11748700"/>
              <a:gd name="connsiteY231" fmla="*/ 1746461 h 6673820"/>
              <a:gd name="connsiteX232" fmla="*/ 2916546 w 11748700"/>
              <a:gd name="connsiteY232" fmla="*/ 1720459 h 6673820"/>
              <a:gd name="connsiteX233" fmla="*/ 2899211 w 11748700"/>
              <a:gd name="connsiteY233" fmla="*/ 1703124 h 6673820"/>
              <a:gd name="connsiteX234" fmla="*/ 2890544 w 11748700"/>
              <a:gd name="connsiteY234" fmla="*/ 1690123 h 6673820"/>
              <a:gd name="connsiteX235" fmla="*/ 2829873 w 11748700"/>
              <a:gd name="connsiteY235" fmla="*/ 1607784 h 6673820"/>
              <a:gd name="connsiteX236" fmla="*/ 2816872 w 11748700"/>
              <a:gd name="connsiteY236" fmla="*/ 1577448 h 6673820"/>
              <a:gd name="connsiteX237" fmla="*/ 2812538 w 11748700"/>
              <a:gd name="connsiteY237" fmla="*/ 1542779 h 6673820"/>
              <a:gd name="connsiteX238" fmla="*/ 2808204 w 11748700"/>
              <a:gd name="connsiteY238" fmla="*/ 1430104 h 6673820"/>
              <a:gd name="connsiteX239" fmla="*/ 2799537 w 11748700"/>
              <a:gd name="connsiteY239" fmla="*/ 1391101 h 6673820"/>
              <a:gd name="connsiteX240" fmla="*/ 2795203 w 11748700"/>
              <a:gd name="connsiteY240" fmla="*/ 1343431 h 6673820"/>
              <a:gd name="connsiteX241" fmla="*/ 2786536 w 11748700"/>
              <a:gd name="connsiteY241" fmla="*/ 1300095 h 6673820"/>
              <a:gd name="connsiteX242" fmla="*/ 2773535 w 11748700"/>
              <a:gd name="connsiteY242" fmla="*/ 1152751 h 6673820"/>
              <a:gd name="connsiteX243" fmla="*/ 2769202 w 11748700"/>
              <a:gd name="connsiteY243" fmla="*/ 1135416 h 6673820"/>
              <a:gd name="connsiteX244" fmla="*/ 2777869 w 11748700"/>
              <a:gd name="connsiteY244" fmla="*/ 996739 h 6673820"/>
              <a:gd name="connsiteX245" fmla="*/ 2786536 w 11748700"/>
              <a:gd name="connsiteY245" fmla="*/ 966404 h 6673820"/>
              <a:gd name="connsiteX246" fmla="*/ 2812538 w 11748700"/>
              <a:gd name="connsiteY246" fmla="*/ 905733 h 6673820"/>
              <a:gd name="connsiteX247" fmla="*/ 2847207 w 11748700"/>
              <a:gd name="connsiteY247" fmla="*/ 862396 h 6673820"/>
              <a:gd name="connsiteX248" fmla="*/ 2864542 w 11748700"/>
              <a:gd name="connsiteY248" fmla="*/ 840728 h 6673820"/>
              <a:gd name="connsiteX249" fmla="*/ 2881876 w 11748700"/>
              <a:gd name="connsiteY249" fmla="*/ 827727 h 6673820"/>
              <a:gd name="connsiteX250" fmla="*/ 2894877 w 11748700"/>
              <a:gd name="connsiteY250" fmla="*/ 819060 h 6673820"/>
              <a:gd name="connsiteX251" fmla="*/ 2912212 w 11748700"/>
              <a:gd name="connsiteY251" fmla="*/ 801725 h 6673820"/>
              <a:gd name="connsiteX252" fmla="*/ 3003219 w 11748700"/>
              <a:gd name="connsiteY252" fmla="*/ 775723 h 6673820"/>
              <a:gd name="connsiteX253" fmla="*/ 3115893 w 11748700"/>
              <a:gd name="connsiteY253" fmla="*/ 749721 h 6673820"/>
              <a:gd name="connsiteX254" fmla="*/ 3137562 w 11748700"/>
              <a:gd name="connsiteY254" fmla="*/ 741054 h 6673820"/>
              <a:gd name="connsiteX255" fmla="*/ 3163564 w 11748700"/>
              <a:gd name="connsiteY255" fmla="*/ 732387 h 6673820"/>
              <a:gd name="connsiteX256" fmla="*/ 3219901 w 11748700"/>
              <a:gd name="connsiteY256" fmla="*/ 702051 h 6673820"/>
              <a:gd name="connsiteX257" fmla="*/ 3237236 w 11748700"/>
              <a:gd name="connsiteY257" fmla="*/ 689050 h 6673820"/>
              <a:gd name="connsiteX258" fmla="*/ 3293573 w 11748700"/>
              <a:gd name="connsiteY258" fmla="*/ 663048 h 6673820"/>
              <a:gd name="connsiteX259" fmla="*/ 3323909 w 11748700"/>
              <a:gd name="connsiteY259" fmla="*/ 650047 h 6673820"/>
              <a:gd name="connsiteX260" fmla="*/ 3362911 w 11748700"/>
              <a:gd name="connsiteY260" fmla="*/ 641380 h 6673820"/>
              <a:gd name="connsiteX261" fmla="*/ 3488587 w 11748700"/>
              <a:gd name="connsiteY261" fmla="*/ 619712 h 6673820"/>
              <a:gd name="connsiteX262" fmla="*/ 3644599 w 11748700"/>
              <a:gd name="connsiteY262" fmla="*/ 598044 h 6673820"/>
              <a:gd name="connsiteX263" fmla="*/ 3731272 w 11748700"/>
              <a:gd name="connsiteY263" fmla="*/ 589376 h 6673820"/>
              <a:gd name="connsiteX264" fmla="*/ 3809277 w 11748700"/>
              <a:gd name="connsiteY264" fmla="*/ 576375 h 6673820"/>
              <a:gd name="connsiteX265" fmla="*/ 3891617 w 11748700"/>
              <a:gd name="connsiteY265" fmla="*/ 567708 h 6673820"/>
              <a:gd name="connsiteX266" fmla="*/ 4359651 w 11748700"/>
              <a:gd name="connsiteY266" fmla="*/ 533039 h 6673820"/>
              <a:gd name="connsiteX267" fmla="*/ 4428989 w 11748700"/>
              <a:gd name="connsiteY267" fmla="*/ 520038 h 6673820"/>
              <a:gd name="connsiteX268" fmla="*/ 4554665 w 11748700"/>
              <a:gd name="connsiteY268" fmla="*/ 507037 h 6673820"/>
              <a:gd name="connsiteX269" fmla="*/ 4654339 w 11748700"/>
              <a:gd name="connsiteY269" fmla="*/ 485369 h 6673820"/>
              <a:gd name="connsiteX270" fmla="*/ 4758347 w 11748700"/>
              <a:gd name="connsiteY270" fmla="*/ 437699 h 6673820"/>
              <a:gd name="connsiteX271" fmla="*/ 4888356 w 11748700"/>
              <a:gd name="connsiteY271" fmla="*/ 416030 h 6673820"/>
              <a:gd name="connsiteX272" fmla="*/ 5105039 w 11748700"/>
              <a:gd name="connsiteY272" fmla="*/ 364027 h 6673820"/>
              <a:gd name="connsiteX273" fmla="*/ 5209046 w 11748700"/>
              <a:gd name="connsiteY273" fmla="*/ 351026 h 6673820"/>
              <a:gd name="connsiteX274" fmla="*/ 5386726 w 11748700"/>
              <a:gd name="connsiteY274" fmla="*/ 329357 h 6673820"/>
              <a:gd name="connsiteX275" fmla="*/ 5560072 w 11748700"/>
              <a:gd name="connsiteY275" fmla="*/ 320690 h 6673820"/>
              <a:gd name="connsiteX276" fmla="*/ 5742085 w 11748700"/>
              <a:gd name="connsiteY276" fmla="*/ 312023 h 6673820"/>
              <a:gd name="connsiteX277" fmla="*/ 5958767 w 11748700"/>
              <a:gd name="connsiteY277" fmla="*/ 307689 h 6673820"/>
              <a:gd name="connsiteX278" fmla="*/ 6114779 w 11748700"/>
              <a:gd name="connsiteY278" fmla="*/ 303355 h 6673820"/>
              <a:gd name="connsiteX279" fmla="*/ 6270790 w 11748700"/>
              <a:gd name="connsiteY279" fmla="*/ 281687 h 6673820"/>
              <a:gd name="connsiteX280" fmla="*/ 6392132 w 11748700"/>
              <a:gd name="connsiteY280" fmla="*/ 268686 h 6673820"/>
              <a:gd name="connsiteX281" fmla="*/ 6695488 w 11748700"/>
              <a:gd name="connsiteY281" fmla="*/ 260019 h 6673820"/>
              <a:gd name="connsiteX282" fmla="*/ 6764826 w 11748700"/>
              <a:gd name="connsiteY282" fmla="*/ 251352 h 6673820"/>
              <a:gd name="connsiteX283" fmla="*/ 6907837 w 11748700"/>
              <a:gd name="connsiteY283" fmla="*/ 238351 h 6673820"/>
              <a:gd name="connsiteX284" fmla="*/ 6959840 w 11748700"/>
              <a:gd name="connsiteY284" fmla="*/ 229683 h 6673820"/>
              <a:gd name="connsiteX285" fmla="*/ 6998843 w 11748700"/>
              <a:gd name="connsiteY285" fmla="*/ 212349 h 6673820"/>
              <a:gd name="connsiteX286" fmla="*/ 7115852 w 11748700"/>
              <a:gd name="connsiteY286" fmla="*/ 199348 h 6673820"/>
              <a:gd name="connsiteX287" fmla="*/ 7159188 w 11748700"/>
              <a:gd name="connsiteY287" fmla="*/ 186347 h 6673820"/>
              <a:gd name="connsiteX288" fmla="*/ 7189524 w 11748700"/>
              <a:gd name="connsiteY288" fmla="*/ 182013 h 6673820"/>
              <a:gd name="connsiteX289" fmla="*/ 7380204 w 11748700"/>
              <a:gd name="connsiteY289" fmla="*/ 173346 h 6673820"/>
              <a:gd name="connsiteX290" fmla="*/ 7440875 w 11748700"/>
              <a:gd name="connsiteY290" fmla="*/ 164679 h 6673820"/>
              <a:gd name="connsiteX291" fmla="*/ 7466877 w 11748700"/>
              <a:gd name="connsiteY291" fmla="*/ 156011 h 6673820"/>
              <a:gd name="connsiteX292" fmla="*/ 7514548 w 11748700"/>
              <a:gd name="connsiteY292" fmla="*/ 143010 h 6673820"/>
              <a:gd name="connsiteX293" fmla="*/ 7527548 w 11748700"/>
              <a:gd name="connsiteY293" fmla="*/ 134343 h 6673820"/>
              <a:gd name="connsiteX294" fmla="*/ 7570885 w 11748700"/>
              <a:gd name="connsiteY294" fmla="*/ 121342 h 6673820"/>
              <a:gd name="connsiteX295" fmla="*/ 7609888 w 11748700"/>
              <a:gd name="connsiteY295" fmla="*/ 104008 h 6673820"/>
              <a:gd name="connsiteX296" fmla="*/ 7726896 w 11748700"/>
              <a:gd name="connsiteY296" fmla="*/ 82339 h 6673820"/>
              <a:gd name="connsiteX297" fmla="*/ 7752898 w 11748700"/>
              <a:gd name="connsiteY297" fmla="*/ 78006 h 6673820"/>
              <a:gd name="connsiteX298" fmla="*/ 7787567 w 11748700"/>
              <a:gd name="connsiteY298" fmla="*/ 73672 h 6673820"/>
              <a:gd name="connsiteX299" fmla="*/ 7804902 w 11748700"/>
              <a:gd name="connsiteY299" fmla="*/ 69338 h 6673820"/>
              <a:gd name="connsiteX300" fmla="*/ 7913243 w 11748700"/>
              <a:gd name="connsiteY300" fmla="*/ 65005 h 6673820"/>
              <a:gd name="connsiteX301" fmla="*/ 8021584 w 11748700"/>
              <a:gd name="connsiteY301" fmla="*/ 47670 h 6673820"/>
              <a:gd name="connsiteX302" fmla="*/ 8064921 w 11748700"/>
              <a:gd name="connsiteY302" fmla="*/ 34669 h 6673820"/>
              <a:gd name="connsiteX303" fmla="*/ 8099590 w 11748700"/>
              <a:gd name="connsiteY303" fmla="*/ 21668 h 6673820"/>
              <a:gd name="connsiteX304" fmla="*/ 8121258 w 11748700"/>
              <a:gd name="connsiteY304" fmla="*/ 13001 h 6673820"/>
              <a:gd name="connsiteX305" fmla="*/ 8134259 w 11748700"/>
              <a:gd name="connsiteY305" fmla="*/ 8667 h 6673820"/>
              <a:gd name="connsiteX306" fmla="*/ 8155928 w 11748700"/>
              <a:gd name="connsiteY306" fmla="*/ 0 h 6673820"/>
              <a:gd name="connsiteX307" fmla="*/ 8216599 w 11748700"/>
              <a:gd name="connsiteY307" fmla="*/ 4334 h 6673820"/>
              <a:gd name="connsiteX308" fmla="*/ 8238267 w 11748700"/>
              <a:gd name="connsiteY308" fmla="*/ 13001 h 6673820"/>
              <a:gd name="connsiteX309" fmla="*/ 8272936 w 11748700"/>
              <a:gd name="connsiteY309" fmla="*/ 17335 h 6673820"/>
              <a:gd name="connsiteX310" fmla="*/ 8303272 w 11748700"/>
              <a:gd name="connsiteY310" fmla="*/ 30336 h 6673820"/>
              <a:gd name="connsiteX311" fmla="*/ 8337941 w 11748700"/>
              <a:gd name="connsiteY311" fmla="*/ 34669 h 6673820"/>
              <a:gd name="connsiteX312" fmla="*/ 8476618 w 11748700"/>
              <a:gd name="connsiteY312" fmla="*/ 43337 h 6673820"/>
              <a:gd name="connsiteX313" fmla="*/ 8576292 w 11748700"/>
              <a:gd name="connsiteY313" fmla="*/ 47670 h 6673820"/>
              <a:gd name="connsiteX314" fmla="*/ 8671632 w 11748700"/>
              <a:gd name="connsiteY314" fmla="*/ 69338 h 6673820"/>
              <a:gd name="connsiteX315" fmla="*/ 8762639 w 11748700"/>
              <a:gd name="connsiteY315" fmla="*/ 78006 h 6673820"/>
              <a:gd name="connsiteX316" fmla="*/ 8892648 w 11748700"/>
              <a:gd name="connsiteY316" fmla="*/ 104008 h 6673820"/>
              <a:gd name="connsiteX317" fmla="*/ 8948985 w 11748700"/>
              <a:gd name="connsiteY317" fmla="*/ 117009 h 6673820"/>
              <a:gd name="connsiteX318" fmla="*/ 9187336 w 11748700"/>
              <a:gd name="connsiteY318" fmla="*/ 156011 h 6673820"/>
              <a:gd name="connsiteX319" fmla="*/ 9282676 w 11748700"/>
              <a:gd name="connsiteY319" fmla="*/ 173346 h 6673820"/>
              <a:gd name="connsiteX320" fmla="*/ 9404019 w 11748700"/>
              <a:gd name="connsiteY320" fmla="*/ 186347 h 6673820"/>
              <a:gd name="connsiteX321" fmla="*/ 9464690 w 11748700"/>
              <a:gd name="connsiteY321" fmla="*/ 195014 h 6673820"/>
              <a:gd name="connsiteX322" fmla="*/ 9698707 w 11748700"/>
              <a:gd name="connsiteY322" fmla="*/ 216683 h 6673820"/>
              <a:gd name="connsiteX323" fmla="*/ 9785380 w 11748700"/>
              <a:gd name="connsiteY323" fmla="*/ 229683 h 6673820"/>
              <a:gd name="connsiteX324" fmla="*/ 9885054 w 11748700"/>
              <a:gd name="connsiteY324" fmla="*/ 251352 h 6673820"/>
              <a:gd name="connsiteX325" fmla="*/ 9958726 w 11748700"/>
              <a:gd name="connsiteY325" fmla="*/ 255685 h 6673820"/>
              <a:gd name="connsiteX326" fmla="*/ 10114737 w 11748700"/>
              <a:gd name="connsiteY326" fmla="*/ 260019 h 6673820"/>
              <a:gd name="connsiteX327" fmla="*/ 10205744 w 11748700"/>
              <a:gd name="connsiteY327" fmla="*/ 273020 h 6673820"/>
              <a:gd name="connsiteX328" fmla="*/ 10357421 w 11748700"/>
              <a:gd name="connsiteY328" fmla="*/ 281687 h 6673820"/>
              <a:gd name="connsiteX329" fmla="*/ 10405092 w 11748700"/>
              <a:gd name="connsiteY329" fmla="*/ 286021 h 6673820"/>
              <a:gd name="connsiteX330" fmla="*/ 10452762 w 11748700"/>
              <a:gd name="connsiteY330" fmla="*/ 299022 h 6673820"/>
              <a:gd name="connsiteX331" fmla="*/ 10483097 w 11748700"/>
              <a:gd name="connsiteY331" fmla="*/ 303355 h 6673820"/>
              <a:gd name="connsiteX332" fmla="*/ 10552436 w 11748700"/>
              <a:gd name="connsiteY332" fmla="*/ 312023 h 6673820"/>
              <a:gd name="connsiteX333" fmla="*/ 10634775 w 11748700"/>
              <a:gd name="connsiteY333" fmla="*/ 333691 h 6673820"/>
              <a:gd name="connsiteX334" fmla="*/ 10717114 w 11748700"/>
              <a:gd name="connsiteY334" fmla="*/ 342358 h 6673820"/>
              <a:gd name="connsiteX335" fmla="*/ 10773452 w 11748700"/>
              <a:gd name="connsiteY335" fmla="*/ 364027 h 6673820"/>
              <a:gd name="connsiteX336" fmla="*/ 10842790 w 11748700"/>
              <a:gd name="connsiteY336" fmla="*/ 385695 h 6673820"/>
              <a:gd name="connsiteX337" fmla="*/ 10903461 w 11748700"/>
              <a:gd name="connsiteY337" fmla="*/ 390028 h 6673820"/>
              <a:gd name="connsiteX338" fmla="*/ 10981467 w 11748700"/>
              <a:gd name="connsiteY338" fmla="*/ 424698 h 6673820"/>
              <a:gd name="connsiteX339" fmla="*/ 11050805 w 11748700"/>
              <a:gd name="connsiteY339" fmla="*/ 442032 h 6673820"/>
              <a:gd name="connsiteX340" fmla="*/ 11133145 w 11748700"/>
              <a:gd name="connsiteY340" fmla="*/ 476701 h 6673820"/>
              <a:gd name="connsiteX341" fmla="*/ 11154813 w 11748700"/>
              <a:gd name="connsiteY341" fmla="*/ 485369 h 6673820"/>
              <a:gd name="connsiteX342" fmla="*/ 11232819 w 11748700"/>
              <a:gd name="connsiteY342" fmla="*/ 533039 h 6673820"/>
              <a:gd name="connsiteX343" fmla="*/ 11258820 w 11748700"/>
              <a:gd name="connsiteY343" fmla="*/ 554707 h 6673820"/>
              <a:gd name="connsiteX344" fmla="*/ 11328159 w 11748700"/>
              <a:gd name="connsiteY344" fmla="*/ 645714 h 6673820"/>
              <a:gd name="connsiteX345" fmla="*/ 11371495 w 11748700"/>
              <a:gd name="connsiteY345" fmla="*/ 754055 h 6673820"/>
              <a:gd name="connsiteX346" fmla="*/ 11397497 w 11748700"/>
              <a:gd name="connsiteY346" fmla="*/ 806059 h 6673820"/>
              <a:gd name="connsiteX347" fmla="*/ 11427833 w 11748700"/>
              <a:gd name="connsiteY347" fmla="*/ 931735 h 6673820"/>
              <a:gd name="connsiteX348" fmla="*/ 11458168 w 11748700"/>
              <a:gd name="connsiteY348" fmla="*/ 1014074 h 6673820"/>
              <a:gd name="connsiteX349" fmla="*/ 11462502 w 11748700"/>
              <a:gd name="connsiteY349" fmla="*/ 1087746 h 6673820"/>
              <a:gd name="connsiteX350" fmla="*/ 11475503 w 11748700"/>
              <a:gd name="connsiteY350" fmla="*/ 1126749 h 6673820"/>
              <a:gd name="connsiteX351" fmla="*/ 11488504 w 11748700"/>
              <a:gd name="connsiteY351" fmla="*/ 1330430 h 6673820"/>
              <a:gd name="connsiteX352" fmla="*/ 11523173 w 11748700"/>
              <a:gd name="connsiteY352" fmla="*/ 1677122 h 6673820"/>
              <a:gd name="connsiteX353" fmla="*/ 11518839 w 11748700"/>
              <a:gd name="connsiteY353" fmla="*/ 1954476 h 6673820"/>
              <a:gd name="connsiteX354" fmla="*/ 11510172 w 11748700"/>
              <a:gd name="connsiteY354" fmla="*/ 2084485 h 6673820"/>
              <a:gd name="connsiteX355" fmla="*/ 11518839 w 11748700"/>
              <a:gd name="connsiteY355" fmla="*/ 2283833 h 6673820"/>
              <a:gd name="connsiteX356" fmla="*/ 11583844 w 11748700"/>
              <a:gd name="connsiteY356" fmla="*/ 2379173 h 6673820"/>
              <a:gd name="connsiteX357" fmla="*/ 11605512 w 11748700"/>
              <a:gd name="connsiteY357" fmla="*/ 2439845 h 6673820"/>
              <a:gd name="connsiteX358" fmla="*/ 11609846 w 11748700"/>
              <a:gd name="connsiteY358" fmla="*/ 2487515 h 6673820"/>
              <a:gd name="connsiteX359" fmla="*/ 11622847 w 11748700"/>
              <a:gd name="connsiteY359" fmla="*/ 2556853 h 6673820"/>
              <a:gd name="connsiteX360" fmla="*/ 11618513 w 11748700"/>
              <a:gd name="connsiteY360" fmla="*/ 2786537 h 6673820"/>
              <a:gd name="connsiteX361" fmla="*/ 11614180 w 11748700"/>
              <a:gd name="connsiteY361" fmla="*/ 3089892 h 6673820"/>
              <a:gd name="connsiteX362" fmla="*/ 11596845 w 11748700"/>
              <a:gd name="connsiteY362" fmla="*/ 3211234 h 6673820"/>
              <a:gd name="connsiteX363" fmla="*/ 11583844 w 11748700"/>
              <a:gd name="connsiteY363" fmla="*/ 3328243 h 6673820"/>
              <a:gd name="connsiteX364" fmla="*/ 11575177 w 11748700"/>
              <a:gd name="connsiteY364" fmla="*/ 3423583 h 6673820"/>
              <a:gd name="connsiteX365" fmla="*/ 11562176 w 11748700"/>
              <a:gd name="connsiteY365" fmla="*/ 3666267 h 6673820"/>
              <a:gd name="connsiteX366" fmla="*/ 11575177 w 11748700"/>
              <a:gd name="connsiteY366" fmla="*/ 4025960 h 6673820"/>
              <a:gd name="connsiteX367" fmla="*/ 11592511 w 11748700"/>
              <a:gd name="connsiteY367" fmla="*/ 4108300 h 6673820"/>
              <a:gd name="connsiteX368" fmla="*/ 11631514 w 11748700"/>
              <a:gd name="connsiteY368" fmla="*/ 4333649 h 6673820"/>
              <a:gd name="connsiteX369" fmla="*/ 11653183 w 11748700"/>
              <a:gd name="connsiteY369" fmla="*/ 4411655 h 6673820"/>
              <a:gd name="connsiteX370" fmla="*/ 11666184 w 11748700"/>
              <a:gd name="connsiteY370" fmla="*/ 4498328 h 6673820"/>
              <a:gd name="connsiteX371" fmla="*/ 11674851 w 11748700"/>
              <a:gd name="connsiteY371" fmla="*/ 4541664 h 6673820"/>
              <a:gd name="connsiteX372" fmla="*/ 11687852 w 11748700"/>
              <a:gd name="connsiteY372" fmla="*/ 4658673 h 6673820"/>
              <a:gd name="connsiteX373" fmla="*/ 11692185 w 11748700"/>
              <a:gd name="connsiteY373" fmla="*/ 4715010 h 6673820"/>
              <a:gd name="connsiteX374" fmla="*/ 11700853 w 11748700"/>
              <a:gd name="connsiteY374" fmla="*/ 4771348 h 6673820"/>
              <a:gd name="connsiteX375" fmla="*/ 11709520 w 11748700"/>
              <a:gd name="connsiteY375" fmla="*/ 4923026 h 6673820"/>
              <a:gd name="connsiteX376" fmla="*/ 11718187 w 11748700"/>
              <a:gd name="connsiteY376" fmla="*/ 4983697 h 6673820"/>
              <a:gd name="connsiteX377" fmla="*/ 11726855 w 11748700"/>
              <a:gd name="connsiteY377" fmla="*/ 5079037 h 6673820"/>
              <a:gd name="connsiteX378" fmla="*/ 11731188 w 11748700"/>
              <a:gd name="connsiteY378" fmla="*/ 5105039 h 6673820"/>
              <a:gd name="connsiteX379" fmla="*/ 11744189 w 11748700"/>
              <a:gd name="connsiteY379" fmla="*/ 5230715 h 6673820"/>
              <a:gd name="connsiteX380" fmla="*/ 11726855 w 11748700"/>
              <a:gd name="connsiteY380" fmla="*/ 5690082 h 6673820"/>
              <a:gd name="connsiteX381" fmla="*/ 11687852 w 11748700"/>
              <a:gd name="connsiteY381" fmla="*/ 5785422 h 6673820"/>
              <a:gd name="connsiteX382" fmla="*/ 11670517 w 11748700"/>
              <a:gd name="connsiteY382" fmla="*/ 5815757 h 6673820"/>
              <a:gd name="connsiteX383" fmla="*/ 11601179 w 11748700"/>
              <a:gd name="connsiteY383" fmla="*/ 5859094 h 6673820"/>
              <a:gd name="connsiteX384" fmla="*/ 11458168 w 11748700"/>
              <a:gd name="connsiteY384" fmla="*/ 5919765 h 6673820"/>
              <a:gd name="connsiteX385" fmla="*/ 11401831 w 11748700"/>
              <a:gd name="connsiteY385" fmla="*/ 5963101 h 6673820"/>
              <a:gd name="connsiteX386" fmla="*/ 11297823 w 11748700"/>
              <a:gd name="connsiteY386" fmla="*/ 6032440 h 6673820"/>
              <a:gd name="connsiteX387" fmla="*/ 11258820 w 11748700"/>
              <a:gd name="connsiteY387" fmla="*/ 6075776 h 6673820"/>
              <a:gd name="connsiteX388" fmla="*/ 11198149 w 11748700"/>
              <a:gd name="connsiteY388" fmla="*/ 6123446 h 6673820"/>
              <a:gd name="connsiteX389" fmla="*/ 11098475 w 11748700"/>
              <a:gd name="connsiteY389" fmla="*/ 6210119 h 6673820"/>
              <a:gd name="connsiteX390" fmla="*/ 10942464 w 11748700"/>
              <a:gd name="connsiteY390" fmla="*/ 6327128 h 6673820"/>
              <a:gd name="connsiteX391" fmla="*/ 10634775 w 11748700"/>
              <a:gd name="connsiteY391" fmla="*/ 6461471 h 6673820"/>
              <a:gd name="connsiteX392" fmla="*/ 10461429 w 11748700"/>
              <a:gd name="connsiteY392" fmla="*/ 6478806 h 6673820"/>
              <a:gd name="connsiteX393" fmla="*/ 10041065 w 11748700"/>
              <a:gd name="connsiteY393" fmla="*/ 6487473 h 6673820"/>
              <a:gd name="connsiteX394" fmla="*/ 9967393 w 11748700"/>
              <a:gd name="connsiteY394" fmla="*/ 6491807 h 6673820"/>
              <a:gd name="connsiteX395" fmla="*/ 9885054 w 11748700"/>
              <a:gd name="connsiteY395" fmla="*/ 6509141 h 6673820"/>
              <a:gd name="connsiteX396" fmla="*/ 9798381 w 11748700"/>
              <a:gd name="connsiteY396" fmla="*/ 6522142 h 6673820"/>
              <a:gd name="connsiteX397" fmla="*/ 9681372 w 11748700"/>
              <a:gd name="connsiteY397" fmla="*/ 6548144 h 6673820"/>
              <a:gd name="connsiteX398" fmla="*/ 9486358 w 11748700"/>
              <a:gd name="connsiteY398" fmla="*/ 6574146 h 6673820"/>
              <a:gd name="connsiteX399" fmla="*/ 9278343 w 11748700"/>
              <a:gd name="connsiteY399" fmla="*/ 6613149 h 6673820"/>
              <a:gd name="connsiteX400" fmla="*/ 9209004 w 11748700"/>
              <a:gd name="connsiteY400" fmla="*/ 6630483 h 6673820"/>
              <a:gd name="connsiteX401" fmla="*/ 8775639 w 11748700"/>
              <a:gd name="connsiteY401" fmla="*/ 6647818 h 6673820"/>
              <a:gd name="connsiteX402" fmla="*/ 8463617 w 11748700"/>
              <a:gd name="connsiteY402" fmla="*/ 6656485 h 6673820"/>
              <a:gd name="connsiteX403" fmla="*/ 8368276 w 11748700"/>
              <a:gd name="connsiteY403" fmla="*/ 6660819 h 6673820"/>
              <a:gd name="connsiteX404" fmla="*/ 8216599 w 11748700"/>
              <a:gd name="connsiteY404" fmla="*/ 6665153 h 6673820"/>
              <a:gd name="connsiteX405" fmla="*/ 7848239 w 11748700"/>
              <a:gd name="connsiteY405" fmla="*/ 6656485 h 6673820"/>
              <a:gd name="connsiteX406" fmla="*/ 7800568 w 11748700"/>
              <a:gd name="connsiteY406" fmla="*/ 6652152 h 6673820"/>
              <a:gd name="connsiteX407" fmla="*/ 7748565 w 11748700"/>
              <a:gd name="connsiteY407" fmla="*/ 6643484 h 6673820"/>
              <a:gd name="connsiteX408" fmla="*/ 7614221 w 11748700"/>
              <a:gd name="connsiteY408" fmla="*/ 6634817 h 6673820"/>
              <a:gd name="connsiteX409" fmla="*/ 7432208 w 11748700"/>
              <a:gd name="connsiteY409" fmla="*/ 6600148 h 6673820"/>
              <a:gd name="connsiteX410" fmla="*/ 7319533 w 11748700"/>
              <a:gd name="connsiteY410" fmla="*/ 6574146 h 6673820"/>
              <a:gd name="connsiteX411" fmla="*/ 7276197 w 11748700"/>
              <a:gd name="connsiteY411" fmla="*/ 6569812 h 6673820"/>
              <a:gd name="connsiteX412" fmla="*/ 7011844 w 11748700"/>
              <a:gd name="connsiteY412" fmla="*/ 6548144 h 6673820"/>
              <a:gd name="connsiteX413" fmla="*/ 6925171 w 11748700"/>
              <a:gd name="connsiteY413" fmla="*/ 6565479 h 6673820"/>
              <a:gd name="connsiteX414" fmla="*/ 6912170 w 11748700"/>
              <a:gd name="connsiteY414" fmla="*/ 6569812 h 6673820"/>
              <a:gd name="connsiteX415" fmla="*/ 6890502 w 11748700"/>
              <a:gd name="connsiteY415" fmla="*/ 6582813 h 6673820"/>
              <a:gd name="connsiteX416" fmla="*/ 6795162 w 11748700"/>
              <a:gd name="connsiteY416" fmla="*/ 6634817 h 6673820"/>
              <a:gd name="connsiteX417" fmla="*/ 6691154 w 11748700"/>
              <a:gd name="connsiteY417" fmla="*/ 6643484 h 6673820"/>
              <a:gd name="connsiteX418" fmla="*/ 6617482 w 11748700"/>
              <a:gd name="connsiteY418" fmla="*/ 6656485 h 6673820"/>
              <a:gd name="connsiteX419" fmla="*/ 6582813 w 11748700"/>
              <a:gd name="connsiteY419" fmla="*/ 6665153 h 6673820"/>
              <a:gd name="connsiteX420" fmla="*/ 6548144 w 11748700"/>
              <a:gd name="connsiteY420" fmla="*/ 6669486 h 6673820"/>
              <a:gd name="connsiteX421" fmla="*/ 6517808 w 11748700"/>
              <a:gd name="connsiteY421" fmla="*/ 6673820 h 6673820"/>
              <a:gd name="connsiteX422" fmla="*/ 6015105 w 11748700"/>
              <a:gd name="connsiteY422" fmla="*/ 6669486 h 6673820"/>
              <a:gd name="connsiteX423" fmla="*/ 5915431 w 11748700"/>
              <a:gd name="connsiteY423" fmla="*/ 6647818 h 6673820"/>
              <a:gd name="connsiteX424" fmla="*/ 5538403 w 11748700"/>
              <a:gd name="connsiteY424" fmla="*/ 6652152 h 6673820"/>
              <a:gd name="connsiteX425" fmla="*/ 5196045 w 11748700"/>
              <a:gd name="connsiteY425" fmla="*/ 6634817 h 6673820"/>
              <a:gd name="connsiteX426" fmla="*/ 4489660 w 11748700"/>
              <a:gd name="connsiteY426" fmla="*/ 6608815 h 6673820"/>
              <a:gd name="connsiteX427" fmla="*/ 4311981 w 11748700"/>
              <a:gd name="connsiteY427" fmla="*/ 6582813 h 6673820"/>
              <a:gd name="connsiteX428" fmla="*/ 4090965 w 11748700"/>
              <a:gd name="connsiteY428" fmla="*/ 6552478 h 6673820"/>
              <a:gd name="connsiteX429" fmla="*/ 3999958 w 11748700"/>
              <a:gd name="connsiteY429" fmla="*/ 6513475 h 6673820"/>
              <a:gd name="connsiteX430" fmla="*/ 3666267 w 11748700"/>
              <a:gd name="connsiteY430" fmla="*/ 6448470 h 6673820"/>
              <a:gd name="connsiteX431" fmla="*/ 3588261 w 11748700"/>
              <a:gd name="connsiteY431" fmla="*/ 6439803 h 6673820"/>
              <a:gd name="connsiteX432" fmla="*/ 3336910 w 11748700"/>
              <a:gd name="connsiteY432" fmla="*/ 6405134 h 6673820"/>
              <a:gd name="connsiteX433" fmla="*/ 3003219 w 11748700"/>
              <a:gd name="connsiteY433" fmla="*/ 6340129 h 6673820"/>
              <a:gd name="connsiteX434" fmla="*/ 2825539 w 11748700"/>
              <a:gd name="connsiteY434" fmla="*/ 6309793 h 6673820"/>
              <a:gd name="connsiteX435" fmla="*/ 2678195 w 11748700"/>
              <a:gd name="connsiteY435" fmla="*/ 6288125 h 6673820"/>
              <a:gd name="connsiteX436" fmla="*/ 2500515 w 11748700"/>
              <a:gd name="connsiteY436" fmla="*/ 6305460 h 6673820"/>
              <a:gd name="connsiteX437" fmla="*/ 2439844 w 11748700"/>
              <a:gd name="connsiteY437" fmla="*/ 6314127 h 6673820"/>
              <a:gd name="connsiteX438" fmla="*/ 2244830 w 11748700"/>
              <a:gd name="connsiteY438" fmla="*/ 6361797 h 6673820"/>
              <a:gd name="connsiteX439" fmla="*/ 2088819 w 11748700"/>
              <a:gd name="connsiteY439" fmla="*/ 6383465 h 6673820"/>
              <a:gd name="connsiteX440" fmla="*/ 2015147 w 11748700"/>
              <a:gd name="connsiteY440" fmla="*/ 6400800 h 6673820"/>
              <a:gd name="connsiteX441" fmla="*/ 1950142 w 11748700"/>
              <a:gd name="connsiteY441" fmla="*/ 6409467 h 6673820"/>
              <a:gd name="connsiteX442" fmla="*/ 1815799 w 11748700"/>
              <a:gd name="connsiteY442" fmla="*/ 6444137 h 6673820"/>
              <a:gd name="connsiteX443" fmla="*/ 1681456 w 11748700"/>
              <a:gd name="connsiteY443" fmla="*/ 6452804 h 6673820"/>
              <a:gd name="connsiteX444" fmla="*/ 1473440 w 11748700"/>
              <a:gd name="connsiteY444" fmla="*/ 6431136 h 6673820"/>
              <a:gd name="connsiteX445" fmla="*/ 1369433 w 11748700"/>
              <a:gd name="connsiteY445" fmla="*/ 6418135 h 6673820"/>
              <a:gd name="connsiteX446" fmla="*/ 1287093 w 11748700"/>
              <a:gd name="connsiteY446" fmla="*/ 6405134 h 6673820"/>
              <a:gd name="connsiteX447" fmla="*/ 1239423 w 11748700"/>
              <a:gd name="connsiteY447" fmla="*/ 6396466 h 6673820"/>
              <a:gd name="connsiteX448" fmla="*/ 1165751 w 11748700"/>
              <a:gd name="connsiteY448" fmla="*/ 6370464 h 6673820"/>
              <a:gd name="connsiteX449" fmla="*/ 1053076 w 11748700"/>
              <a:gd name="connsiteY449" fmla="*/ 6335795 h 6673820"/>
              <a:gd name="connsiteX450" fmla="*/ 892731 w 11748700"/>
              <a:gd name="connsiteY450" fmla="*/ 6244789 h 6673820"/>
              <a:gd name="connsiteX451" fmla="*/ 858062 w 11748700"/>
              <a:gd name="connsiteY451" fmla="*/ 6218787 h 6673820"/>
              <a:gd name="connsiteX452" fmla="*/ 775723 w 11748700"/>
              <a:gd name="connsiteY452" fmla="*/ 6149448 h 6673820"/>
              <a:gd name="connsiteX453" fmla="*/ 719385 w 11748700"/>
              <a:gd name="connsiteY453" fmla="*/ 6023773 h 6673820"/>
              <a:gd name="connsiteX454" fmla="*/ 654381 w 11748700"/>
              <a:gd name="connsiteY454" fmla="*/ 5950101 h 6673820"/>
              <a:gd name="connsiteX455" fmla="*/ 628379 w 11748700"/>
              <a:gd name="connsiteY455" fmla="*/ 5893763 h 6673820"/>
              <a:gd name="connsiteX456" fmla="*/ 576375 w 11748700"/>
              <a:gd name="connsiteY456" fmla="*/ 5802756 h 6673820"/>
              <a:gd name="connsiteX457" fmla="*/ 489702 w 11748700"/>
              <a:gd name="connsiteY457" fmla="*/ 5620743 h 6673820"/>
              <a:gd name="connsiteX458" fmla="*/ 476701 w 11748700"/>
              <a:gd name="connsiteY458" fmla="*/ 5551405 h 6673820"/>
              <a:gd name="connsiteX459" fmla="*/ 372693 w 11748700"/>
              <a:gd name="connsiteY459" fmla="*/ 5317388 h 6673820"/>
              <a:gd name="connsiteX460" fmla="*/ 359693 w 11748700"/>
              <a:gd name="connsiteY460" fmla="*/ 5269718 h 6673820"/>
              <a:gd name="connsiteX461" fmla="*/ 329357 w 11748700"/>
              <a:gd name="connsiteY461" fmla="*/ 5183045 h 6673820"/>
              <a:gd name="connsiteX462" fmla="*/ 281687 w 11748700"/>
              <a:gd name="connsiteY462" fmla="*/ 5083371 h 6673820"/>
              <a:gd name="connsiteX463" fmla="*/ 251351 w 11748700"/>
              <a:gd name="connsiteY463" fmla="*/ 5009699 h 6673820"/>
              <a:gd name="connsiteX464" fmla="*/ 238350 w 11748700"/>
              <a:gd name="connsiteY464" fmla="*/ 4970696 h 6673820"/>
              <a:gd name="connsiteX465" fmla="*/ 212348 w 11748700"/>
              <a:gd name="connsiteY465" fmla="*/ 4936027 h 6673820"/>
              <a:gd name="connsiteX466" fmla="*/ 177679 w 11748700"/>
              <a:gd name="connsiteY466" fmla="*/ 4849354 h 6673820"/>
              <a:gd name="connsiteX467" fmla="*/ 125675 w 11748700"/>
              <a:gd name="connsiteY467" fmla="*/ 4745346 h 6673820"/>
              <a:gd name="connsiteX468" fmla="*/ 99674 w 11748700"/>
              <a:gd name="connsiteY468" fmla="*/ 4654339 h 6673820"/>
              <a:gd name="connsiteX469" fmla="*/ 73672 w 11748700"/>
              <a:gd name="connsiteY469" fmla="*/ 4602336 h 6673820"/>
              <a:gd name="connsiteX470" fmla="*/ 69338 w 11748700"/>
              <a:gd name="connsiteY470" fmla="*/ 4580667 h 6673820"/>
              <a:gd name="connsiteX471" fmla="*/ 47670 w 11748700"/>
              <a:gd name="connsiteY471" fmla="*/ 4537331 h 6673820"/>
              <a:gd name="connsiteX472" fmla="*/ 39002 w 11748700"/>
              <a:gd name="connsiteY472" fmla="*/ 4515663 h 6673820"/>
              <a:gd name="connsiteX473" fmla="*/ 34669 w 11748700"/>
              <a:gd name="connsiteY473" fmla="*/ 4493994 h 6673820"/>
              <a:gd name="connsiteX474" fmla="*/ 30335 w 11748700"/>
              <a:gd name="connsiteY474" fmla="*/ 4450658 h 6673820"/>
              <a:gd name="connsiteX475" fmla="*/ 21668 w 11748700"/>
              <a:gd name="connsiteY475" fmla="*/ 4428990 h 6673820"/>
              <a:gd name="connsiteX476" fmla="*/ 13001 w 11748700"/>
              <a:gd name="connsiteY476" fmla="*/ 4359651 h 6673820"/>
              <a:gd name="connsiteX477" fmla="*/ 0 w 11748700"/>
              <a:gd name="connsiteY477" fmla="*/ 4238309 h 6673820"/>
              <a:gd name="connsiteX478" fmla="*/ 4333 w 11748700"/>
              <a:gd name="connsiteY478" fmla="*/ 4025960 h 6673820"/>
              <a:gd name="connsiteX479" fmla="*/ 13001 w 11748700"/>
              <a:gd name="connsiteY479" fmla="*/ 3999958 h 6673820"/>
              <a:gd name="connsiteX480" fmla="*/ 17334 w 11748700"/>
              <a:gd name="connsiteY480" fmla="*/ 3973956 h 6673820"/>
              <a:gd name="connsiteX481" fmla="*/ 26002 w 11748700"/>
              <a:gd name="connsiteY481" fmla="*/ 3930620 h 6673820"/>
              <a:gd name="connsiteX482" fmla="*/ 34669 w 11748700"/>
              <a:gd name="connsiteY482" fmla="*/ 3878616 h 6673820"/>
              <a:gd name="connsiteX483" fmla="*/ 43336 w 11748700"/>
              <a:gd name="connsiteY483" fmla="*/ 3861282 h 6673820"/>
              <a:gd name="connsiteX484" fmla="*/ 47670 w 11748700"/>
              <a:gd name="connsiteY484" fmla="*/ 3843947 h 6673820"/>
              <a:gd name="connsiteX485" fmla="*/ 56337 w 11748700"/>
              <a:gd name="connsiteY485" fmla="*/ 3826612 h 6673820"/>
              <a:gd name="connsiteX486" fmla="*/ 69338 w 11748700"/>
              <a:gd name="connsiteY486" fmla="*/ 3787610 h 6673820"/>
              <a:gd name="connsiteX487" fmla="*/ 78005 w 11748700"/>
              <a:gd name="connsiteY487" fmla="*/ 3770275 h 6673820"/>
              <a:gd name="connsiteX488" fmla="*/ 95340 w 11748700"/>
              <a:gd name="connsiteY488" fmla="*/ 3718271 h 6673820"/>
              <a:gd name="connsiteX489" fmla="*/ 104007 w 11748700"/>
              <a:gd name="connsiteY489" fmla="*/ 3696603 h 6673820"/>
              <a:gd name="connsiteX490" fmla="*/ 151677 w 11748700"/>
              <a:gd name="connsiteY490" fmla="*/ 3657600 h 6673820"/>
              <a:gd name="connsiteX491" fmla="*/ 294688 w 11748700"/>
              <a:gd name="connsiteY491" fmla="*/ 3661934 h 6673820"/>
              <a:gd name="connsiteX492" fmla="*/ 359693 w 11748700"/>
              <a:gd name="connsiteY492" fmla="*/ 3692269 h 6673820"/>
              <a:gd name="connsiteX493" fmla="*/ 377027 w 11748700"/>
              <a:gd name="connsiteY493" fmla="*/ 3709604 h 6673820"/>
              <a:gd name="connsiteX494" fmla="*/ 437698 w 11748700"/>
              <a:gd name="connsiteY494" fmla="*/ 3726938 h 6673820"/>
              <a:gd name="connsiteX495" fmla="*/ 511177 w 11748700"/>
              <a:gd name="connsiteY49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193857 w 11748700"/>
              <a:gd name="connsiteY124" fmla="*/ 4641338 h 6673820"/>
              <a:gd name="connsiteX125" fmla="*/ 7224193 w 11748700"/>
              <a:gd name="connsiteY125" fmla="*/ 4637005 h 6673820"/>
              <a:gd name="connsiteX126" fmla="*/ 7245861 w 11748700"/>
              <a:gd name="connsiteY126" fmla="*/ 4632671 h 6673820"/>
              <a:gd name="connsiteX127" fmla="*/ 7271863 w 11748700"/>
              <a:gd name="connsiteY127" fmla="*/ 4628337 h 6673820"/>
              <a:gd name="connsiteX128" fmla="*/ 7284864 w 11748700"/>
              <a:gd name="connsiteY128" fmla="*/ 4624004 h 6673820"/>
              <a:gd name="connsiteX129" fmla="*/ 7310866 w 11748700"/>
              <a:gd name="connsiteY129" fmla="*/ 4619670 h 6673820"/>
              <a:gd name="connsiteX130" fmla="*/ 7328201 w 11748700"/>
              <a:gd name="connsiteY130" fmla="*/ 4615337 h 6673820"/>
              <a:gd name="connsiteX131" fmla="*/ 7436542 w 11748700"/>
              <a:gd name="connsiteY131" fmla="*/ 4619670 h 6673820"/>
              <a:gd name="connsiteX132" fmla="*/ 7492879 w 11748700"/>
              <a:gd name="connsiteY132" fmla="*/ 4632671 h 6673820"/>
              <a:gd name="connsiteX133" fmla="*/ 7505880 w 11748700"/>
              <a:gd name="connsiteY133" fmla="*/ 4637005 h 6673820"/>
              <a:gd name="connsiteX134" fmla="*/ 7531882 w 11748700"/>
              <a:gd name="connsiteY134" fmla="*/ 4641338 h 6673820"/>
              <a:gd name="connsiteX135" fmla="*/ 7562218 w 11748700"/>
              <a:gd name="connsiteY135" fmla="*/ 4650006 h 6673820"/>
              <a:gd name="connsiteX136" fmla="*/ 7570885 w 11748700"/>
              <a:gd name="connsiteY136" fmla="*/ 4663007 h 6673820"/>
              <a:gd name="connsiteX137" fmla="*/ 7588220 w 11748700"/>
              <a:gd name="connsiteY137" fmla="*/ 4697676 h 6673820"/>
              <a:gd name="connsiteX138" fmla="*/ 7601220 w 11748700"/>
              <a:gd name="connsiteY138" fmla="*/ 4715010 h 6673820"/>
              <a:gd name="connsiteX139" fmla="*/ 7614221 w 11748700"/>
              <a:gd name="connsiteY139" fmla="*/ 4728011 h 6673820"/>
              <a:gd name="connsiteX140" fmla="*/ 7622889 w 11748700"/>
              <a:gd name="connsiteY140" fmla="*/ 4745346 h 6673820"/>
              <a:gd name="connsiteX141" fmla="*/ 7640223 w 11748700"/>
              <a:gd name="connsiteY141" fmla="*/ 4767014 h 6673820"/>
              <a:gd name="connsiteX142" fmla="*/ 7661892 w 11748700"/>
              <a:gd name="connsiteY142" fmla="*/ 4801683 h 6673820"/>
              <a:gd name="connsiteX143" fmla="*/ 7666225 w 11748700"/>
              <a:gd name="connsiteY143" fmla="*/ 4814684 h 6673820"/>
              <a:gd name="connsiteX144" fmla="*/ 7674893 w 11748700"/>
              <a:gd name="connsiteY144" fmla="*/ 4827685 h 6673820"/>
              <a:gd name="connsiteX145" fmla="*/ 7731230 w 11748700"/>
              <a:gd name="connsiteY145" fmla="*/ 4888356 h 6673820"/>
              <a:gd name="connsiteX146" fmla="*/ 7744231 w 11748700"/>
              <a:gd name="connsiteY146" fmla="*/ 4901357 h 6673820"/>
              <a:gd name="connsiteX147" fmla="*/ 7765899 w 11748700"/>
              <a:gd name="connsiteY147" fmla="*/ 4931693 h 6673820"/>
              <a:gd name="connsiteX148" fmla="*/ 7809236 w 11748700"/>
              <a:gd name="connsiteY148" fmla="*/ 4966362 h 6673820"/>
              <a:gd name="connsiteX149" fmla="*/ 7908910 w 11748700"/>
              <a:gd name="connsiteY149" fmla="*/ 4962028 h 6673820"/>
              <a:gd name="connsiteX150" fmla="*/ 7973914 w 11748700"/>
              <a:gd name="connsiteY150" fmla="*/ 4953361 h 6673820"/>
              <a:gd name="connsiteX151" fmla="*/ 7995583 w 11748700"/>
              <a:gd name="connsiteY151" fmla="*/ 4949028 h 6673820"/>
              <a:gd name="connsiteX152" fmla="*/ 8069255 w 11748700"/>
              <a:gd name="connsiteY152" fmla="*/ 4944694 h 6673820"/>
              <a:gd name="connsiteX153" fmla="*/ 8147260 w 11748700"/>
              <a:gd name="connsiteY153" fmla="*/ 4931693 h 6673820"/>
              <a:gd name="connsiteX154" fmla="*/ 8199264 w 11748700"/>
              <a:gd name="connsiteY154" fmla="*/ 4918692 h 6673820"/>
              <a:gd name="connsiteX155" fmla="*/ 8238267 w 11748700"/>
              <a:gd name="connsiteY155" fmla="*/ 4910025 h 6673820"/>
              <a:gd name="connsiteX156" fmla="*/ 8298938 w 11748700"/>
              <a:gd name="connsiteY156" fmla="*/ 4875355 h 6673820"/>
              <a:gd name="connsiteX157" fmla="*/ 8320606 w 11748700"/>
              <a:gd name="connsiteY157" fmla="*/ 4866688 h 6673820"/>
              <a:gd name="connsiteX158" fmla="*/ 8342275 w 11748700"/>
              <a:gd name="connsiteY158" fmla="*/ 4853687 h 6673820"/>
              <a:gd name="connsiteX159" fmla="*/ 8411613 w 11748700"/>
              <a:gd name="connsiteY159" fmla="*/ 4823352 h 6673820"/>
              <a:gd name="connsiteX160" fmla="*/ 8433281 w 11748700"/>
              <a:gd name="connsiteY160" fmla="*/ 4810351 h 6673820"/>
              <a:gd name="connsiteX161" fmla="*/ 8463617 w 11748700"/>
              <a:gd name="connsiteY161" fmla="*/ 4788683 h 6673820"/>
              <a:gd name="connsiteX162" fmla="*/ 8532955 w 11748700"/>
              <a:gd name="connsiteY162" fmla="*/ 4758347 h 6673820"/>
              <a:gd name="connsiteX163" fmla="*/ 8576292 w 11748700"/>
              <a:gd name="connsiteY163" fmla="*/ 4736679 h 6673820"/>
              <a:gd name="connsiteX164" fmla="*/ 8597960 w 11748700"/>
              <a:gd name="connsiteY164" fmla="*/ 4723678 h 6673820"/>
              <a:gd name="connsiteX165" fmla="*/ 8632629 w 11748700"/>
              <a:gd name="connsiteY165" fmla="*/ 4706343 h 6673820"/>
              <a:gd name="connsiteX166" fmla="*/ 8671632 w 11748700"/>
              <a:gd name="connsiteY166" fmla="*/ 4680341 h 6673820"/>
              <a:gd name="connsiteX167" fmla="*/ 8727969 w 11748700"/>
              <a:gd name="connsiteY167" fmla="*/ 4641338 h 6673820"/>
              <a:gd name="connsiteX168" fmla="*/ 8758305 w 11748700"/>
              <a:gd name="connsiteY168" fmla="*/ 4615337 h 6673820"/>
              <a:gd name="connsiteX169" fmla="*/ 8827643 w 11748700"/>
              <a:gd name="connsiteY169" fmla="*/ 4567666 h 6673820"/>
              <a:gd name="connsiteX170" fmla="*/ 8914316 w 11748700"/>
              <a:gd name="connsiteY170" fmla="*/ 4515663 h 6673820"/>
              <a:gd name="connsiteX171" fmla="*/ 8940318 w 11748700"/>
              <a:gd name="connsiteY171" fmla="*/ 4493994 h 6673820"/>
              <a:gd name="connsiteX172" fmla="*/ 8961986 w 11748700"/>
              <a:gd name="connsiteY172" fmla="*/ 4472326 h 6673820"/>
              <a:gd name="connsiteX173" fmla="*/ 9000989 w 11748700"/>
              <a:gd name="connsiteY173" fmla="*/ 4437657 h 6673820"/>
              <a:gd name="connsiteX174" fmla="*/ 9022657 w 11748700"/>
              <a:gd name="connsiteY174" fmla="*/ 4415989 h 6673820"/>
              <a:gd name="connsiteX175" fmla="*/ 9052993 w 11748700"/>
              <a:gd name="connsiteY175" fmla="*/ 4389987 h 6673820"/>
              <a:gd name="connsiteX176" fmla="*/ 9109330 w 11748700"/>
              <a:gd name="connsiteY176" fmla="*/ 4329316 h 6673820"/>
              <a:gd name="connsiteX177" fmla="*/ 9165668 w 11748700"/>
              <a:gd name="connsiteY177" fmla="*/ 4290313 h 6673820"/>
              <a:gd name="connsiteX178" fmla="*/ 9191670 w 11748700"/>
              <a:gd name="connsiteY178" fmla="*/ 4268645 h 6673820"/>
              <a:gd name="connsiteX179" fmla="*/ 9248007 w 11748700"/>
              <a:gd name="connsiteY179" fmla="*/ 4238309 h 6673820"/>
              <a:gd name="connsiteX180" fmla="*/ 9339014 w 11748700"/>
              <a:gd name="connsiteY180" fmla="*/ 4155970 h 6673820"/>
              <a:gd name="connsiteX181" fmla="*/ 9430020 w 11748700"/>
              <a:gd name="connsiteY181" fmla="*/ 4025960 h 6673820"/>
              <a:gd name="connsiteX182" fmla="*/ 9495025 w 11748700"/>
              <a:gd name="connsiteY182" fmla="*/ 3900284 h 6673820"/>
              <a:gd name="connsiteX183" fmla="*/ 9568697 w 11748700"/>
              <a:gd name="connsiteY183" fmla="*/ 3796277 h 6673820"/>
              <a:gd name="connsiteX184" fmla="*/ 9612034 w 11748700"/>
              <a:gd name="connsiteY184" fmla="*/ 3713937 h 6673820"/>
              <a:gd name="connsiteX185" fmla="*/ 9655370 w 11748700"/>
              <a:gd name="connsiteY185" fmla="*/ 3644599 h 6673820"/>
              <a:gd name="connsiteX186" fmla="*/ 9651037 w 11748700"/>
              <a:gd name="connsiteY186" fmla="*/ 3475587 h 6673820"/>
              <a:gd name="connsiteX187" fmla="*/ 9612034 w 11748700"/>
              <a:gd name="connsiteY187" fmla="*/ 3410582 h 6673820"/>
              <a:gd name="connsiteX188" fmla="*/ 9473357 w 11748700"/>
              <a:gd name="connsiteY188" fmla="*/ 3237236 h 6673820"/>
              <a:gd name="connsiteX189" fmla="*/ 9399685 w 11748700"/>
              <a:gd name="connsiteY189" fmla="*/ 3176565 h 6673820"/>
              <a:gd name="connsiteX190" fmla="*/ 9347681 w 11748700"/>
              <a:gd name="connsiteY190" fmla="*/ 3128895 h 6673820"/>
              <a:gd name="connsiteX191" fmla="*/ 9217672 w 11748700"/>
              <a:gd name="connsiteY191" fmla="*/ 3042222 h 6673820"/>
              <a:gd name="connsiteX192" fmla="*/ 9083329 w 11748700"/>
              <a:gd name="connsiteY192" fmla="*/ 2968550 h 6673820"/>
              <a:gd name="connsiteX193" fmla="*/ 8983655 w 11748700"/>
              <a:gd name="connsiteY193" fmla="*/ 2933881 h 6673820"/>
              <a:gd name="connsiteX194" fmla="*/ 8831977 w 11748700"/>
              <a:gd name="connsiteY194" fmla="*/ 2873210 h 6673820"/>
              <a:gd name="connsiteX195" fmla="*/ 8680299 w 11748700"/>
              <a:gd name="connsiteY195" fmla="*/ 2803871 h 6673820"/>
              <a:gd name="connsiteX196" fmla="*/ 8567624 w 11748700"/>
              <a:gd name="connsiteY196" fmla="*/ 2773536 h 6673820"/>
              <a:gd name="connsiteX197" fmla="*/ 8446282 w 11748700"/>
              <a:gd name="connsiteY197" fmla="*/ 2730199 h 6673820"/>
              <a:gd name="connsiteX198" fmla="*/ 8242601 w 11748700"/>
              <a:gd name="connsiteY198" fmla="*/ 2673862 h 6673820"/>
              <a:gd name="connsiteX199" fmla="*/ 7917577 w 11748700"/>
              <a:gd name="connsiteY199" fmla="*/ 2561187 h 6673820"/>
              <a:gd name="connsiteX200" fmla="*/ 7683560 w 11748700"/>
              <a:gd name="connsiteY200" fmla="*/ 2496182 h 6673820"/>
              <a:gd name="connsiteX201" fmla="*/ 7302199 w 11748700"/>
              <a:gd name="connsiteY201" fmla="*/ 2379173 h 6673820"/>
              <a:gd name="connsiteX202" fmla="*/ 6920838 w 11748700"/>
              <a:gd name="connsiteY202" fmla="*/ 2322836 h 6673820"/>
              <a:gd name="connsiteX203" fmla="*/ 6799495 w 11748700"/>
              <a:gd name="connsiteY203" fmla="*/ 2288167 h 6673820"/>
              <a:gd name="connsiteX204" fmla="*/ 6730157 w 11748700"/>
              <a:gd name="connsiteY204" fmla="*/ 2279500 h 6673820"/>
              <a:gd name="connsiteX205" fmla="*/ 6630483 w 11748700"/>
              <a:gd name="connsiteY205" fmla="*/ 2262165 h 6673820"/>
              <a:gd name="connsiteX206" fmla="*/ 6582813 w 11748700"/>
              <a:gd name="connsiteY206" fmla="*/ 2249164 h 6673820"/>
              <a:gd name="connsiteX207" fmla="*/ 6478805 w 11748700"/>
              <a:gd name="connsiteY207" fmla="*/ 2240497 h 6673820"/>
              <a:gd name="connsiteX208" fmla="*/ 5997770 w 11748700"/>
              <a:gd name="connsiteY208" fmla="*/ 2227496 h 6673820"/>
              <a:gd name="connsiteX209" fmla="*/ 5183044 w 11748700"/>
              <a:gd name="connsiteY209" fmla="*/ 2223162 h 6673820"/>
              <a:gd name="connsiteX210" fmla="*/ 4593668 w 11748700"/>
              <a:gd name="connsiteY210" fmla="*/ 2201494 h 6673820"/>
              <a:gd name="connsiteX211" fmla="*/ 4467992 w 11748700"/>
              <a:gd name="connsiteY211" fmla="*/ 2188493 h 6673820"/>
              <a:gd name="connsiteX212" fmla="*/ 4277311 w 11748700"/>
              <a:gd name="connsiteY212" fmla="*/ 2171158 h 6673820"/>
              <a:gd name="connsiteX213" fmla="*/ 4207973 w 11748700"/>
              <a:gd name="connsiteY213" fmla="*/ 2162491 h 6673820"/>
              <a:gd name="connsiteX214" fmla="*/ 4168970 w 11748700"/>
              <a:gd name="connsiteY214" fmla="*/ 2153824 h 6673820"/>
              <a:gd name="connsiteX215" fmla="*/ 3722604 w 11748700"/>
              <a:gd name="connsiteY215" fmla="*/ 2145156 h 6673820"/>
              <a:gd name="connsiteX216" fmla="*/ 3627264 w 11748700"/>
              <a:gd name="connsiteY216" fmla="*/ 2136489 h 6673820"/>
              <a:gd name="connsiteX217" fmla="*/ 3592595 w 11748700"/>
              <a:gd name="connsiteY217" fmla="*/ 2123488 h 6673820"/>
              <a:gd name="connsiteX218" fmla="*/ 3471253 w 11748700"/>
              <a:gd name="connsiteY218" fmla="*/ 2101820 h 6673820"/>
              <a:gd name="connsiteX219" fmla="*/ 3349911 w 11748700"/>
              <a:gd name="connsiteY219" fmla="*/ 2054150 h 6673820"/>
              <a:gd name="connsiteX220" fmla="*/ 3228568 w 11748700"/>
              <a:gd name="connsiteY220" fmla="*/ 2006480 h 6673820"/>
              <a:gd name="connsiteX221" fmla="*/ 3206900 w 11748700"/>
              <a:gd name="connsiteY221" fmla="*/ 1989145 h 6673820"/>
              <a:gd name="connsiteX222" fmla="*/ 3163564 w 11748700"/>
              <a:gd name="connsiteY222" fmla="*/ 1967477 h 6673820"/>
              <a:gd name="connsiteX223" fmla="*/ 3124561 w 11748700"/>
              <a:gd name="connsiteY223" fmla="*/ 1932808 h 6673820"/>
              <a:gd name="connsiteX224" fmla="*/ 3094225 w 11748700"/>
              <a:gd name="connsiteY224" fmla="*/ 1911139 h 6673820"/>
              <a:gd name="connsiteX225" fmla="*/ 3020553 w 11748700"/>
              <a:gd name="connsiteY225" fmla="*/ 1850468 h 6673820"/>
              <a:gd name="connsiteX226" fmla="*/ 2994551 w 11748700"/>
              <a:gd name="connsiteY226" fmla="*/ 1828800 h 6673820"/>
              <a:gd name="connsiteX227" fmla="*/ 2977217 w 11748700"/>
              <a:gd name="connsiteY227" fmla="*/ 1807132 h 6673820"/>
              <a:gd name="connsiteX228" fmla="*/ 2964216 w 11748700"/>
              <a:gd name="connsiteY228" fmla="*/ 1794131 h 6673820"/>
              <a:gd name="connsiteX229" fmla="*/ 2951215 w 11748700"/>
              <a:gd name="connsiteY229" fmla="*/ 1768129 h 6673820"/>
              <a:gd name="connsiteX230" fmla="*/ 2933880 w 11748700"/>
              <a:gd name="connsiteY230" fmla="*/ 1746461 h 6673820"/>
              <a:gd name="connsiteX231" fmla="*/ 2916546 w 11748700"/>
              <a:gd name="connsiteY231" fmla="*/ 1720459 h 6673820"/>
              <a:gd name="connsiteX232" fmla="*/ 2899211 w 11748700"/>
              <a:gd name="connsiteY232" fmla="*/ 1703124 h 6673820"/>
              <a:gd name="connsiteX233" fmla="*/ 2890544 w 11748700"/>
              <a:gd name="connsiteY233" fmla="*/ 1690123 h 6673820"/>
              <a:gd name="connsiteX234" fmla="*/ 2829873 w 11748700"/>
              <a:gd name="connsiteY234" fmla="*/ 1607784 h 6673820"/>
              <a:gd name="connsiteX235" fmla="*/ 2816872 w 11748700"/>
              <a:gd name="connsiteY235" fmla="*/ 1577448 h 6673820"/>
              <a:gd name="connsiteX236" fmla="*/ 2812538 w 11748700"/>
              <a:gd name="connsiteY236" fmla="*/ 1542779 h 6673820"/>
              <a:gd name="connsiteX237" fmla="*/ 2808204 w 11748700"/>
              <a:gd name="connsiteY237" fmla="*/ 1430104 h 6673820"/>
              <a:gd name="connsiteX238" fmla="*/ 2799537 w 11748700"/>
              <a:gd name="connsiteY238" fmla="*/ 1391101 h 6673820"/>
              <a:gd name="connsiteX239" fmla="*/ 2795203 w 11748700"/>
              <a:gd name="connsiteY239" fmla="*/ 1343431 h 6673820"/>
              <a:gd name="connsiteX240" fmla="*/ 2786536 w 11748700"/>
              <a:gd name="connsiteY240" fmla="*/ 1300095 h 6673820"/>
              <a:gd name="connsiteX241" fmla="*/ 2773535 w 11748700"/>
              <a:gd name="connsiteY241" fmla="*/ 1152751 h 6673820"/>
              <a:gd name="connsiteX242" fmla="*/ 2769202 w 11748700"/>
              <a:gd name="connsiteY242" fmla="*/ 1135416 h 6673820"/>
              <a:gd name="connsiteX243" fmla="*/ 2777869 w 11748700"/>
              <a:gd name="connsiteY243" fmla="*/ 996739 h 6673820"/>
              <a:gd name="connsiteX244" fmla="*/ 2786536 w 11748700"/>
              <a:gd name="connsiteY244" fmla="*/ 966404 h 6673820"/>
              <a:gd name="connsiteX245" fmla="*/ 2812538 w 11748700"/>
              <a:gd name="connsiteY245" fmla="*/ 905733 h 6673820"/>
              <a:gd name="connsiteX246" fmla="*/ 2847207 w 11748700"/>
              <a:gd name="connsiteY246" fmla="*/ 862396 h 6673820"/>
              <a:gd name="connsiteX247" fmla="*/ 2864542 w 11748700"/>
              <a:gd name="connsiteY247" fmla="*/ 840728 h 6673820"/>
              <a:gd name="connsiteX248" fmla="*/ 2881876 w 11748700"/>
              <a:gd name="connsiteY248" fmla="*/ 827727 h 6673820"/>
              <a:gd name="connsiteX249" fmla="*/ 2894877 w 11748700"/>
              <a:gd name="connsiteY249" fmla="*/ 819060 h 6673820"/>
              <a:gd name="connsiteX250" fmla="*/ 2912212 w 11748700"/>
              <a:gd name="connsiteY250" fmla="*/ 801725 h 6673820"/>
              <a:gd name="connsiteX251" fmla="*/ 3003219 w 11748700"/>
              <a:gd name="connsiteY251" fmla="*/ 775723 h 6673820"/>
              <a:gd name="connsiteX252" fmla="*/ 3115893 w 11748700"/>
              <a:gd name="connsiteY252" fmla="*/ 749721 h 6673820"/>
              <a:gd name="connsiteX253" fmla="*/ 3137562 w 11748700"/>
              <a:gd name="connsiteY253" fmla="*/ 741054 h 6673820"/>
              <a:gd name="connsiteX254" fmla="*/ 3163564 w 11748700"/>
              <a:gd name="connsiteY254" fmla="*/ 732387 h 6673820"/>
              <a:gd name="connsiteX255" fmla="*/ 3219901 w 11748700"/>
              <a:gd name="connsiteY255" fmla="*/ 702051 h 6673820"/>
              <a:gd name="connsiteX256" fmla="*/ 3237236 w 11748700"/>
              <a:gd name="connsiteY256" fmla="*/ 689050 h 6673820"/>
              <a:gd name="connsiteX257" fmla="*/ 3293573 w 11748700"/>
              <a:gd name="connsiteY257" fmla="*/ 663048 h 6673820"/>
              <a:gd name="connsiteX258" fmla="*/ 3323909 w 11748700"/>
              <a:gd name="connsiteY258" fmla="*/ 650047 h 6673820"/>
              <a:gd name="connsiteX259" fmla="*/ 3362911 w 11748700"/>
              <a:gd name="connsiteY259" fmla="*/ 641380 h 6673820"/>
              <a:gd name="connsiteX260" fmla="*/ 3488587 w 11748700"/>
              <a:gd name="connsiteY260" fmla="*/ 619712 h 6673820"/>
              <a:gd name="connsiteX261" fmla="*/ 3644599 w 11748700"/>
              <a:gd name="connsiteY261" fmla="*/ 598044 h 6673820"/>
              <a:gd name="connsiteX262" fmla="*/ 3731272 w 11748700"/>
              <a:gd name="connsiteY262" fmla="*/ 589376 h 6673820"/>
              <a:gd name="connsiteX263" fmla="*/ 3809277 w 11748700"/>
              <a:gd name="connsiteY263" fmla="*/ 576375 h 6673820"/>
              <a:gd name="connsiteX264" fmla="*/ 3891617 w 11748700"/>
              <a:gd name="connsiteY264" fmla="*/ 567708 h 6673820"/>
              <a:gd name="connsiteX265" fmla="*/ 4359651 w 11748700"/>
              <a:gd name="connsiteY265" fmla="*/ 533039 h 6673820"/>
              <a:gd name="connsiteX266" fmla="*/ 4428989 w 11748700"/>
              <a:gd name="connsiteY266" fmla="*/ 520038 h 6673820"/>
              <a:gd name="connsiteX267" fmla="*/ 4554665 w 11748700"/>
              <a:gd name="connsiteY267" fmla="*/ 507037 h 6673820"/>
              <a:gd name="connsiteX268" fmla="*/ 4654339 w 11748700"/>
              <a:gd name="connsiteY268" fmla="*/ 485369 h 6673820"/>
              <a:gd name="connsiteX269" fmla="*/ 4758347 w 11748700"/>
              <a:gd name="connsiteY269" fmla="*/ 437699 h 6673820"/>
              <a:gd name="connsiteX270" fmla="*/ 4888356 w 11748700"/>
              <a:gd name="connsiteY270" fmla="*/ 416030 h 6673820"/>
              <a:gd name="connsiteX271" fmla="*/ 5105039 w 11748700"/>
              <a:gd name="connsiteY271" fmla="*/ 364027 h 6673820"/>
              <a:gd name="connsiteX272" fmla="*/ 5209046 w 11748700"/>
              <a:gd name="connsiteY272" fmla="*/ 351026 h 6673820"/>
              <a:gd name="connsiteX273" fmla="*/ 5386726 w 11748700"/>
              <a:gd name="connsiteY273" fmla="*/ 329357 h 6673820"/>
              <a:gd name="connsiteX274" fmla="*/ 5560072 w 11748700"/>
              <a:gd name="connsiteY274" fmla="*/ 320690 h 6673820"/>
              <a:gd name="connsiteX275" fmla="*/ 5742085 w 11748700"/>
              <a:gd name="connsiteY275" fmla="*/ 312023 h 6673820"/>
              <a:gd name="connsiteX276" fmla="*/ 5958767 w 11748700"/>
              <a:gd name="connsiteY276" fmla="*/ 307689 h 6673820"/>
              <a:gd name="connsiteX277" fmla="*/ 6114779 w 11748700"/>
              <a:gd name="connsiteY277" fmla="*/ 303355 h 6673820"/>
              <a:gd name="connsiteX278" fmla="*/ 6270790 w 11748700"/>
              <a:gd name="connsiteY278" fmla="*/ 281687 h 6673820"/>
              <a:gd name="connsiteX279" fmla="*/ 6392132 w 11748700"/>
              <a:gd name="connsiteY279" fmla="*/ 268686 h 6673820"/>
              <a:gd name="connsiteX280" fmla="*/ 6695488 w 11748700"/>
              <a:gd name="connsiteY280" fmla="*/ 260019 h 6673820"/>
              <a:gd name="connsiteX281" fmla="*/ 6764826 w 11748700"/>
              <a:gd name="connsiteY281" fmla="*/ 251352 h 6673820"/>
              <a:gd name="connsiteX282" fmla="*/ 6907837 w 11748700"/>
              <a:gd name="connsiteY282" fmla="*/ 238351 h 6673820"/>
              <a:gd name="connsiteX283" fmla="*/ 6959840 w 11748700"/>
              <a:gd name="connsiteY283" fmla="*/ 229683 h 6673820"/>
              <a:gd name="connsiteX284" fmla="*/ 6998843 w 11748700"/>
              <a:gd name="connsiteY284" fmla="*/ 212349 h 6673820"/>
              <a:gd name="connsiteX285" fmla="*/ 7115852 w 11748700"/>
              <a:gd name="connsiteY285" fmla="*/ 199348 h 6673820"/>
              <a:gd name="connsiteX286" fmla="*/ 7159188 w 11748700"/>
              <a:gd name="connsiteY286" fmla="*/ 186347 h 6673820"/>
              <a:gd name="connsiteX287" fmla="*/ 7189524 w 11748700"/>
              <a:gd name="connsiteY287" fmla="*/ 182013 h 6673820"/>
              <a:gd name="connsiteX288" fmla="*/ 7380204 w 11748700"/>
              <a:gd name="connsiteY288" fmla="*/ 173346 h 6673820"/>
              <a:gd name="connsiteX289" fmla="*/ 7440875 w 11748700"/>
              <a:gd name="connsiteY289" fmla="*/ 164679 h 6673820"/>
              <a:gd name="connsiteX290" fmla="*/ 7466877 w 11748700"/>
              <a:gd name="connsiteY290" fmla="*/ 156011 h 6673820"/>
              <a:gd name="connsiteX291" fmla="*/ 7514548 w 11748700"/>
              <a:gd name="connsiteY291" fmla="*/ 143010 h 6673820"/>
              <a:gd name="connsiteX292" fmla="*/ 7527548 w 11748700"/>
              <a:gd name="connsiteY292" fmla="*/ 134343 h 6673820"/>
              <a:gd name="connsiteX293" fmla="*/ 7570885 w 11748700"/>
              <a:gd name="connsiteY293" fmla="*/ 121342 h 6673820"/>
              <a:gd name="connsiteX294" fmla="*/ 7609888 w 11748700"/>
              <a:gd name="connsiteY294" fmla="*/ 104008 h 6673820"/>
              <a:gd name="connsiteX295" fmla="*/ 7726896 w 11748700"/>
              <a:gd name="connsiteY295" fmla="*/ 82339 h 6673820"/>
              <a:gd name="connsiteX296" fmla="*/ 7752898 w 11748700"/>
              <a:gd name="connsiteY296" fmla="*/ 78006 h 6673820"/>
              <a:gd name="connsiteX297" fmla="*/ 7787567 w 11748700"/>
              <a:gd name="connsiteY297" fmla="*/ 73672 h 6673820"/>
              <a:gd name="connsiteX298" fmla="*/ 7804902 w 11748700"/>
              <a:gd name="connsiteY298" fmla="*/ 69338 h 6673820"/>
              <a:gd name="connsiteX299" fmla="*/ 7913243 w 11748700"/>
              <a:gd name="connsiteY299" fmla="*/ 65005 h 6673820"/>
              <a:gd name="connsiteX300" fmla="*/ 8021584 w 11748700"/>
              <a:gd name="connsiteY300" fmla="*/ 47670 h 6673820"/>
              <a:gd name="connsiteX301" fmla="*/ 8064921 w 11748700"/>
              <a:gd name="connsiteY301" fmla="*/ 34669 h 6673820"/>
              <a:gd name="connsiteX302" fmla="*/ 8099590 w 11748700"/>
              <a:gd name="connsiteY302" fmla="*/ 21668 h 6673820"/>
              <a:gd name="connsiteX303" fmla="*/ 8121258 w 11748700"/>
              <a:gd name="connsiteY303" fmla="*/ 13001 h 6673820"/>
              <a:gd name="connsiteX304" fmla="*/ 8134259 w 11748700"/>
              <a:gd name="connsiteY304" fmla="*/ 8667 h 6673820"/>
              <a:gd name="connsiteX305" fmla="*/ 8155928 w 11748700"/>
              <a:gd name="connsiteY305" fmla="*/ 0 h 6673820"/>
              <a:gd name="connsiteX306" fmla="*/ 8216599 w 11748700"/>
              <a:gd name="connsiteY306" fmla="*/ 4334 h 6673820"/>
              <a:gd name="connsiteX307" fmla="*/ 8238267 w 11748700"/>
              <a:gd name="connsiteY307" fmla="*/ 13001 h 6673820"/>
              <a:gd name="connsiteX308" fmla="*/ 8272936 w 11748700"/>
              <a:gd name="connsiteY308" fmla="*/ 17335 h 6673820"/>
              <a:gd name="connsiteX309" fmla="*/ 8303272 w 11748700"/>
              <a:gd name="connsiteY309" fmla="*/ 30336 h 6673820"/>
              <a:gd name="connsiteX310" fmla="*/ 8337941 w 11748700"/>
              <a:gd name="connsiteY310" fmla="*/ 34669 h 6673820"/>
              <a:gd name="connsiteX311" fmla="*/ 8476618 w 11748700"/>
              <a:gd name="connsiteY311" fmla="*/ 43337 h 6673820"/>
              <a:gd name="connsiteX312" fmla="*/ 8576292 w 11748700"/>
              <a:gd name="connsiteY312" fmla="*/ 47670 h 6673820"/>
              <a:gd name="connsiteX313" fmla="*/ 8671632 w 11748700"/>
              <a:gd name="connsiteY313" fmla="*/ 69338 h 6673820"/>
              <a:gd name="connsiteX314" fmla="*/ 8762639 w 11748700"/>
              <a:gd name="connsiteY314" fmla="*/ 78006 h 6673820"/>
              <a:gd name="connsiteX315" fmla="*/ 8892648 w 11748700"/>
              <a:gd name="connsiteY315" fmla="*/ 104008 h 6673820"/>
              <a:gd name="connsiteX316" fmla="*/ 8948985 w 11748700"/>
              <a:gd name="connsiteY316" fmla="*/ 117009 h 6673820"/>
              <a:gd name="connsiteX317" fmla="*/ 9187336 w 11748700"/>
              <a:gd name="connsiteY317" fmla="*/ 156011 h 6673820"/>
              <a:gd name="connsiteX318" fmla="*/ 9282676 w 11748700"/>
              <a:gd name="connsiteY318" fmla="*/ 173346 h 6673820"/>
              <a:gd name="connsiteX319" fmla="*/ 9404019 w 11748700"/>
              <a:gd name="connsiteY319" fmla="*/ 186347 h 6673820"/>
              <a:gd name="connsiteX320" fmla="*/ 9464690 w 11748700"/>
              <a:gd name="connsiteY320" fmla="*/ 195014 h 6673820"/>
              <a:gd name="connsiteX321" fmla="*/ 9698707 w 11748700"/>
              <a:gd name="connsiteY321" fmla="*/ 216683 h 6673820"/>
              <a:gd name="connsiteX322" fmla="*/ 9785380 w 11748700"/>
              <a:gd name="connsiteY322" fmla="*/ 229683 h 6673820"/>
              <a:gd name="connsiteX323" fmla="*/ 9885054 w 11748700"/>
              <a:gd name="connsiteY323" fmla="*/ 251352 h 6673820"/>
              <a:gd name="connsiteX324" fmla="*/ 9958726 w 11748700"/>
              <a:gd name="connsiteY324" fmla="*/ 255685 h 6673820"/>
              <a:gd name="connsiteX325" fmla="*/ 10114737 w 11748700"/>
              <a:gd name="connsiteY325" fmla="*/ 260019 h 6673820"/>
              <a:gd name="connsiteX326" fmla="*/ 10205744 w 11748700"/>
              <a:gd name="connsiteY326" fmla="*/ 273020 h 6673820"/>
              <a:gd name="connsiteX327" fmla="*/ 10357421 w 11748700"/>
              <a:gd name="connsiteY327" fmla="*/ 281687 h 6673820"/>
              <a:gd name="connsiteX328" fmla="*/ 10405092 w 11748700"/>
              <a:gd name="connsiteY328" fmla="*/ 286021 h 6673820"/>
              <a:gd name="connsiteX329" fmla="*/ 10452762 w 11748700"/>
              <a:gd name="connsiteY329" fmla="*/ 299022 h 6673820"/>
              <a:gd name="connsiteX330" fmla="*/ 10483097 w 11748700"/>
              <a:gd name="connsiteY330" fmla="*/ 303355 h 6673820"/>
              <a:gd name="connsiteX331" fmla="*/ 10552436 w 11748700"/>
              <a:gd name="connsiteY331" fmla="*/ 312023 h 6673820"/>
              <a:gd name="connsiteX332" fmla="*/ 10634775 w 11748700"/>
              <a:gd name="connsiteY332" fmla="*/ 333691 h 6673820"/>
              <a:gd name="connsiteX333" fmla="*/ 10717114 w 11748700"/>
              <a:gd name="connsiteY333" fmla="*/ 342358 h 6673820"/>
              <a:gd name="connsiteX334" fmla="*/ 10773452 w 11748700"/>
              <a:gd name="connsiteY334" fmla="*/ 364027 h 6673820"/>
              <a:gd name="connsiteX335" fmla="*/ 10842790 w 11748700"/>
              <a:gd name="connsiteY335" fmla="*/ 385695 h 6673820"/>
              <a:gd name="connsiteX336" fmla="*/ 10903461 w 11748700"/>
              <a:gd name="connsiteY336" fmla="*/ 390028 h 6673820"/>
              <a:gd name="connsiteX337" fmla="*/ 10981467 w 11748700"/>
              <a:gd name="connsiteY337" fmla="*/ 424698 h 6673820"/>
              <a:gd name="connsiteX338" fmla="*/ 11050805 w 11748700"/>
              <a:gd name="connsiteY338" fmla="*/ 442032 h 6673820"/>
              <a:gd name="connsiteX339" fmla="*/ 11133145 w 11748700"/>
              <a:gd name="connsiteY339" fmla="*/ 476701 h 6673820"/>
              <a:gd name="connsiteX340" fmla="*/ 11154813 w 11748700"/>
              <a:gd name="connsiteY340" fmla="*/ 485369 h 6673820"/>
              <a:gd name="connsiteX341" fmla="*/ 11232819 w 11748700"/>
              <a:gd name="connsiteY341" fmla="*/ 533039 h 6673820"/>
              <a:gd name="connsiteX342" fmla="*/ 11258820 w 11748700"/>
              <a:gd name="connsiteY342" fmla="*/ 554707 h 6673820"/>
              <a:gd name="connsiteX343" fmla="*/ 11328159 w 11748700"/>
              <a:gd name="connsiteY343" fmla="*/ 645714 h 6673820"/>
              <a:gd name="connsiteX344" fmla="*/ 11371495 w 11748700"/>
              <a:gd name="connsiteY344" fmla="*/ 754055 h 6673820"/>
              <a:gd name="connsiteX345" fmla="*/ 11397497 w 11748700"/>
              <a:gd name="connsiteY345" fmla="*/ 806059 h 6673820"/>
              <a:gd name="connsiteX346" fmla="*/ 11427833 w 11748700"/>
              <a:gd name="connsiteY346" fmla="*/ 931735 h 6673820"/>
              <a:gd name="connsiteX347" fmla="*/ 11458168 w 11748700"/>
              <a:gd name="connsiteY347" fmla="*/ 1014074 h 6673820"/>
              <a:gd name="connsiteX348" fmla="*/ 11462502 w 11748700"/>
              <a:gd name="connsiteY348" fmla="*/ 1087746 h 6673820"/>
              <a:gd name="connsiteX349" fmla="*/ 11475503 w 11748700"/>
              <a:gd name="connsiteY349" fmla="*/ 1126749 h 6673820"/>
              <a:gd name="connsiteX350" fmla="*/ 11488504 w 11748700"/>
              <a:gd name="connsiteY350" fmla="*/ 1330430 h 6673820"/>
              <a:gd name="connsiteX351" fmla="*/ 11523173 w 11748700"/>
              <a:gd name="connsiteY351" fmla="*/ 1677122 h 6673820"/>
              <a:gd name="connsiteX352" fmla="*/ 11518839 w 11748700"/>
              <a:gd name="connsiteY352" fmla="*/ 1954476 h 6673820"/>
              <a:gd name="connsiteX353" fmla="*/ 11510172 w 11748700"/>
              <a:gd name="connsiteY353" fmla="*/ 2084485 h 6673820"/>
              <a:gd name="connsiteX354" fmla="*/ 11518839 w 11748700"/>
              <a:gd name="connsiteY354" fmla="*/ 2283833 h 6673820"/>
              <a:gd name="connsiteX355" fmla="*/ 11583844 w 11748700"/>
              <a:gd name="connsiteY355" fmla="*/ 2379173 h 6673820"/>
              <a:gd name="connsiteX356" fmla="*/ 11605512 w 11748700"/>
              <a:gd name="connsiteY356" fmla="*/ 2439845 h 6673820"/>
              <a:gd name="connsiteX357" fmla="*/ 11609846 w 11748700"/>
              <a:gd name="connsiteY357" fmla="*/ 2487515 h 6673820"/>
              <a:gd name="connsiteX358" fmla="*/ 11622847 w 11748700"/>
              <a:gd name="connsiteY358" fmla="*/ 2556853 h 6673820"/>
              <a:gd name="connsiteX359" fmla="*/ 11618513 w 11748700"/>
              <a:gd name="connsiteY359" fmla="*/ 2786537 h 6673820"/>
              <a:gd name="connsiteX360" fmla="*/ 11614180 w 11748700"/>
              <a:gd name="connsiteY360" fmla="*/ 3089892 h 6673820"/>
              <a:gd name="connsiteX361" fmla="*/ 11596845 w 11748700"/>
              <a:gd name="connsiteY361" fmla="*/ 3211234 h 6673820"/>
              <a:gd name="connsiteX362" fmla="*/ 11583844 w 11748700"/>
              <a:gd name="connsiteY362" fmla="*/ 3328243 h 6673820"/>
              <a:gd name="connsiteX363" fmla="*/ 11575177 w 11748700"/>
              <a:gd name="connsiteY363" fmla="*/ 3423583 h 6673820"/>
              <a:gd name="connsiteX364" fmla="*/ 11562176 w 11748700"/>
              <a:gd name="connsiteY364" fmla="*/ 3666267 h 6673820"/>
              <a:gd name="connsiteX365" fmla="*/ 11575177 w 11748700"/>
              <a:gd name="connsiteY365" fmla="*/ 4025960 h 6673820"/>
              <a:gd name="connsiteX366" fmla="*/ 11592511 w 11748700"/>
              <a:gd name="connsiteY366" fmla="*/ 4108300 h 6673820"/>
              <a:gd name="connsiteX367" fmla="*/ 11631514 w 11748700"/>
              <a:gd name="connsiteY367" fmla="*/ 4333649 h 6673820"/>
              <a:gd name="connsiteX368" fmla="*/ 11653183 w 11748700"/>
              <a:gd name="connsiteY368" fmla="*/ 4411655 h 6673820"/>
              <a:gd name="connsiteX369" fmla="*/ 11666184 w 11748700"/>
              <a:gd name="connsiteY369" fmla="*/ 4498328 h 6673820"/>
              <a:gd name="connsiteX370" fmla="*/ 11674851 w 11748700"/>
              <a:gd name="connsiteY370" fmla="*/ 4541664 h 6673820"/>
              <a:gd name="connsiteX371" fmla="*/ 11687852 w 11748700"/>
              <a:gd name="connsiteY371" fmla="*/ 4658673 h 6673820"/>
              <a:gd name="connsiteX372" fmla="*/ 11692185 w 11748700"/>
              <a:gd name="connsiteY372" fmla="*/ 4715010 h 6673820"/>
              <a:gd name="connsiteX373" fmla="*/ 11700853 w 11748700"/>
              <a:gd name="connsiteY373" fmla="*/ 4771348 h 6673820"/>
              <a:gd name="connsiteX374" fmla="*/ 11709520 w 11748700"/>
              <a:gd name="connsiteY374" fmla="*/ 4923026 h 6673820"/>
              <a:gd name="connsiteX375" fmla="*/ 11718187 w 11748700"/>
              <a:gd name="connsiteY375" fmla="*/ 4983697 h 6673820"/>
              <a:gd name="connsiteX376" fmla="*/ 11726855 w 11748700"/>
              <a:gd name="connsiteY376" fmla="*/ 5079037 h 6673820"/>
              <a:gd name="connsiteX377" fmla="*/ 11731188 w 11748700"/>
              <a:gd name="connsiteY377" fmla="*/ 5105039 h 6673820"/>
              <a:gd name="connsiteX378" fmla="*/ 11744189 w 11748700"/>
              <a:gd name="connsiteY378" fmla="*/ 5230715 h 6673820"/>
              <a:gd name="connsiteX379" fmla="*/ 11726855 w 11748700"/>
              <a:gd name="connsiteY379" fmla="*/ 5690082 h 6673820"/>
              <a:gd name="connsiteX380" fmla="*/ 11687852 w 11748700"/>
              <a:gd name="connsiteY380" fmla="*/ 5785422 h 6673820"/>
              <a:gd name="connsiteX381" fmla="*/ 11670517 w 11748700"/>
              <a:gd name="connsiteY381" fmla="*/ 5815757 h 6673820"/>
              <a:gd name="connsiteX382" fmla="*/ 11601179 w 11748700"/>
              <a:gd name="connsiteY382" fmla="*/ 5859094 h 6673820"/>
              <a:gd name="connsiteX383" fmla="*/ 11458168 w 11748700"/>
              <a:gd name="connsiteY383" fmla="*/ 5919765 h 6673820"/>
              <a:gd name="connsiteX384" fmla="*/ 11401831 w 11748700"/>
              <a:gd name="connsiteY384" fmla="*/ 5963101 h 6673820"/>
              <a:gd name="connsiteX385" fmla="*/ 11297823 w 11748700"/>
              <a:gd name="connsiteY385" fmla="*/ 6032440 h 6673820"/>
              <a:gd name="connsiteX386" fmla="*/ 11258820 w 11748700"/>
              <a:gd name="connsiteY386" fmla="*/ 6075776 h 6673820"/>
              <a:gd name="connsiteX387" fmla="*/ 11198149 w 11748700"/>
              <a:gd name="connsiteY387" fmla="*/ 6123446 h 6673820"/>
              <a:gd name="connsiteX388" fmla="*/ 11098475 w 11748700"/>
              <a:gd name="connsiteY388" fmla="*/ 6210119 h 6673820"/>
              <a:gd name="connsiteX389" fmla="*/ 10942464 w 11748700"/>
              <a:gd name="connsiteY389" fmla="*/ 6327128 h 6673820"/>
              <a:gd name="connsiteX390" fmla="*/ 10634775 w 11748700"/>
              <a:gd name="connsiteY390" fmla="*/ 6461471 h 6673820"/>
              <a:gd name="connsiteX391" fmla="*/ 10461429 w 11748700"/>
              <a:gd name="connsiteY391" fmla="*/ 6478806 h 6673820"/>
              <a:gd name="connsiteX392" fmla="*/ 10041065 w 11748700"/>
              <a:gd name="connsiteY392" fmla="*/ 6487473 h 6673820"/>
              <a:gd name="connsiteX393" fmla="*/ 9967393 w 11748700"/>
              <a:gd name="connsiteY393" fmla="*/ 6491807 h 6673820"/>
              <a:gd name="connsiteX394" fmla="*/ 9885054 w 11748700"/>
              <a:gd name="connsiteY394" fmla="*/ 6509141 h 6673820"/>
              <a:gd name="connsiteX395" fmla="*/ 9798381 w 11748700"/>
              <a:gd name="connsiteY395" fmla="*/ 6522142 h 6673820"/>
              <a:gd name="connsiteX396" fmla="*/ 9681372 w 11748700"/>
              <a:gd name="connsiteY396" fmla="*/ 6548144 h 6673820"/>
              <a:gd name="connsiteX397" fmla="*/ 9486358 w 11748700"/>
              <a:gd name="connsiteY397" fmla="*/ 6574146 h 6673820"/>
              <a:gd name="connsiteX398" fmla="*/ 9278343 w 11748700"/>
              <a:gd name="connsiteY398" fmla="*/ 6613149 h 6673820"/>
              <a:gd name="connsiteX399" fmla="*/ 9209004 w 11748700"/>
              <a:gd name="connsiteY399" fmla="*/ 6630483 h 6673820"/>
              <a:gd name="connsiteX400" fmla="*/ 8775639 w 11748700"/>
              <a:gd name="connsiteY400" fmla="*/ 6647818 h 6673820"/>
              <a:gd name="connsiteX401" fmla="*/ 8463617 w 11748700"/>
              <a:gd name="connsiteY401" fmla="*/ 6656485 h 6673820"/>
              <a:gd name="connsiteX402" fmla="*/ 8368276 w 11748700"/>
              <a:gd name="connsiteY402" fmla="*/ 6660819 h 6673820"/>
              <a:gd name="connsiteX403" fmla="*/ 8216599 w 11748700"/>
              <a:gd name="connsiteY403" fmla="*/ 6665153 h 6673820"/>
              <a:gd name="connsiteX404" fmla="*/ 7848239 w 11748700"/>
              <a:gd name="connsiteY404" fmla="*/ 6656485 h 6673820"/>
              <a:gd name="connsiteX405" fmla="*/ 7800568 w 11748700"/>
              <a:gd name="connsiteY405" fmla="*/ 6652152 h 6673820"/>
              <a:gd name="connsiteX406" fmla="*/ 7748565 w 11748700"/>
              <a:gd name="connsiteY406" fmla="*/ 6643484 h 6673820"/>
              <a:gd name="connsiteX407" fmla="*/ 7614221 w 11748700"/>
              <a:gd name="connsiteY407" fmla="*/ 6634817 h 6673820"/>
              <a:gd name="connsiteX408" fmla="*/ 7432208 w 11748700"/>
              <a:gd name="connsiteY408" fmla="*/ 6600148 h 6673820"/>
              <a:gd name="connsiteX409" fmla="*/ 7319533 w 11748700"/>
              <a:gd name="connsiteY409" fmla="*/ 6574146 h 6673820"/>
              <a:gd name="connsiteX410" fmla="*/ 7276197 w 11748700"/>
              <a:gd name="connsiteY410" fmla="*/ 6569812 h 6673820"/>
              <a:gd name="connsiteX411" fmla="*/ 7011844 w 11748700"/>
              <a:gd name="connsiteY411" fmla="*/ 6548144 h 6673820"/>
              <a:gd name="connsiteX412" fmla="*/ 6925171 w 11748700"/>
              <a:gd name="connsiteY412" fmla="*/ 6565479 h 6673820"/>
              <a:gd name="connsiteX413" fmla="*/ 6912170 w 11748700"/>
              <a:gd name="connsiteY413" fmla="*/ 6569812 h 6673820"/>
              <a:gd name="connsiteX414" fmla="*/ 6890502 w 11748700"/>
              <a:gd name="connsiteY414" fmla="*/ 6582813 h 6673820"/>
              <a:gd name="connsiteX415" fmla="*/ 6795162 w 11748700"/>
              <a:gd name="connsiteY415" fmla="*/ 6634817 h 6673820"/>
              <a:gd name="connsiteX416" fmla="*/ 6691154 w 11748700"/>
              <a:gd name="connsiteY416" fmla="*/ 6643484 h 6673820"/>
              <a:gd name="connsiteX417" fmla="*/ 6617482 w 11748700"/>
              <a:gd name="connsiteY417" fmla="*/ 6656485 h 6673820"/>
              <a:gd name="connsiteX418" fmla="*/ 6582813 w 11748700"/>
              <a:gd name="connsiteY418" fmla="*/ 6665153 h 6673820"/>
              <a:gd name="connsiteX419" fmla="*/ 6548144 w 11748700"/>
              <a:gd name="connsiteY419" fmla="*/ 6669486 h 6673820"/>
              <a:gd name="connsiteX420" fmla="*/ 6517808 w 11748700"/>
              <a:gd name="connsiteY420" fmla="*/ 6673820 h 6673820"/>
              <a:gd name="connsiteX421" fmla="*/ 6015105 w 11748700"/>
              <a:gd name="connsiteY421" fmla="*/ 6669486 h 6673820"/>
              <a:gd name="connsiteX422" fmla="*/ 5915431 w 11748700"/>
              <a:gd name="connsiteY422" fmla="*/ 6647818 h 6673820"/>
              <a:gd name="connsiteX423" fmla="*/ 5538403 w 11748700"/>
              <a:gd name="connsiteY423" fmla="*/ 6652152 h 6673820"/>
              <a:gd name="connsiteX424" fmla="*/ 5196045 w 11748700"/>
              <a:gd name="connsiteY424" fmla="*/ 6634817 h 6673820"/>
              <a:gd name="connsiteX425" fmla="*/ 4489660 w 11748700"/>
              <a:gd name="connsiteY425" fmla="*/ 6608815 h 6673820"/>
              <a:gd name="connsiteX426" fmla="*/ 4311981 w 11748700"/>
              <a:gd name="connsiteY426" fmla="*/ 6582813 h 6673820"/>
              <a:gd name="connsiteX427" fmla="*/ 4090965 w 11748700"/>
              <a:gd name="connsiteY427" fmla="*/ 6552478 h 6673820"/>
              <a:gd name="connsiteX428" fmla="*/ 3999958 w 11748700"/>
              <a:gd name="connsiteY428" fmla="*/ 6513475 h 6673820"/>
              <a:gd name="connsiteX429" fmla="*/ 3666267 w 11748700"/>
              <a:gd name="connsiteY429" fmla="*/ 6448470 h 6673820"/>
              <a:gd name="connsiteX430" fmla="*/ 3588261 w 11748700"/>
              <a:gd name="connsiteY430" fmla="*/ 6439803 h 6673820"/>
              <a:gd name="connsiteX431" fmla="*/ 3336910 w 11748700"/>
              <a:gd name="connsiteY431" fmla="*/ 6405134 h 6673820"/>
              <a:gd name="connsiteX432" fmla="*/ 3003219 w 11748700"/>
              <a:gd name="connsiteY432" fmla="*/ 6340129 h 6673820"/>
              <a:gd name="connsiteX433" fmla="*/ 2825539 w 11748700"/>
              <a:gd name="connsiteY433" fmla="*/ 6309793 h 6673820"/>
              <a:gd name="connsiteX434" fmla="*/ 2678195 w 11748700"/>
              <a:gd name="connsiteY434" fmla="*/ 6288125 h 6673820"/>
              <a:gd name="connsiteX435" fmla="*/ 2500515 w 11748700"/>
              <a:gd name="connsiteY435" fmla="*/ 6305460 h 6673820"/>
              <a:gd name="connsiteX436" fmla="*/ 2439844 w 11748700"/>
              <a:gd name="connsiteY436" fmla="*/ 6314127 h 6673820"/>
              <a:gd name="connsiteX437" fmla="*/ 2244830 w 11748700"/>
              <a:gd name="connsiteY437" fmla="*/ 6361797 h 6673820"/>
              <a:gd name="connsiteX438" fmla="*/ 2088819 w 11748700"/>
              <a:gd name="connsiteY438" fmla="*/ 6383465 h 6673820"/>
              <a:gd name="connsiteX439" fmla="*/ 2015147 w 11748700"/>
              <a:gd name="connsiteY439" fmla="*/ 6400800 h 6673820"/>
              <a:gd name="connsiteX440" fmla="*/ 1950142 w 11748700"/>
              <a:gd name="connsiteY440" fmla="*/ 6409467 h 6673820"/>
              <a:gd name="connsiteX441" fmla="*/ 1815799 w 11748700"/>
              <a:gd name="connsiteY441" fmla="*/ 6444137 h 6673820"/>
              <a:gd name="connsiteX442" fmla="*/ 1681456 w 11748700"/>
              <a:gd name="connsiteY442" fmla="*/ 6452804 h 6673820"/>
              <a:gd name="connsiteX443" fmla="*/ 1473440 w 11748700"/>
              <a:gd name="connsiteY443" fmla="*/ 6431136 h 6673820"/>
              <a:gd name="connsiteX444" fmla="*/ 1369433 w 11748700"/>
              <a:gd name="connsiteY444" fmla="*/ 6418135 h 6673820"/>
              <a:gd name="connsiteX445" fmla="*/ 1287093 w 11748700"/>
              <a:gd name="connsiteY445" fmla="*/ 6405134 h 6673820"/>
              <a:gd name="connsiteX446" fmla="*/ 1239423 w 11748700"/>
              <a:gd name="connsiteY446" fmla="*/ 6396466 h 6673820"/>
              <a:gd name="connsiteX447" fmla="*/ 1165751 w 11748700"/>
              <a:gd name="connsiteY447" fmla="*/ 6370464 h 6673820"/>
              <a:gd name="connsiteX448" fmla="*/ 1053076 w 11748700"/>
              <a:gd name="connsiteY448" fmla="*/ 6335795 h 6673820"/>
              <a:gd name="connsiteX449" fmla="*/ 892731 w 11748700"/>
              <a:gd name="connsiteY449" fmla="*/ 6244789 h 6673820"/>
              <a:gd name="connsiteX450" fmla="*/ 858062 w 11748700"/>
              <a:gd name="connsiteY450" fmla="*/ 6218787 h 6673820"/>
              <a:gd name="connsiteX451" fmla="*/ 775723 w 11748700"/>
              <a:gd name="connsiteY451" fmla="*/ 6149448 h 6673820"/>
              <a:gd name="connsiteX452" fmla="*/ 719385 w 11748700"/>
              <a:gd name="connsiteY452" fmla="*/ 6023773 h 6673820"/>
              <a:gd name="connsiteX453" fmla="*/ 654381 w 11748700"/>
              <a:gd name="connsiteY453" fmla="*/ 5950101 h 6673820"/>
              <a:gd name="connsiteX454" fmla="*/ 628379 w 11748700"/>
              <a:gd name="connsiteY454" fmla="*/ 5893763 h 6673820"/>
              <a:gd name="connsiteX455" fmla="*/ 576375 w 11748700"/>
              <a:gd name="connsiteY455" fmla="*/ 5802756 h 6673820"/>
              <a:gd name="connsiteX456" fmla="*/ 489702 w 11748700"/>
              <a:gd name="connsiteY456" fmla="*/ 5620743 h 6673820"/>
              <a:gd name="connsiteX457" fmla="*/ 476701 w 11748700"/>
              <a:gd name="connsiteY457" fmla="*/ 5551405 h 6673820"/>
              <a:gd name="connsiteX458" fmla="*/ 372693 w 11748700"/>
              <a:gd name="connsiteY458" fmla="*/ 5317388 h 6673820"/>
              <a:gd name="connsiteX459" fmla="*/ 359693 w 11748700"/>
              <a:gd name="connsiteY459" fmla="*/ 5269718 h 6673820"/>
              <a:gd name="connsiteX460" fmla="*/ 329357 w 11748700"/>
              <a:gd name="connsiteY460" fmla="*/ 5183045 h 6673820"/>
              <a:gd name="connsiteX461" fmla="*/ 281687 w 11748700"/>
              <a:gd name="connsiteY461" fmla="*/ 5083371 h 6673820"/>
              <a:gd name="connsiteX462" fmla="*/ 251351 w 11748700"/>
              <a:gd name="connsiteY462" fmla="*/ 5009699 h 6673820"/>
              <a:gd name="connsiteX463" fmla="*/ 238350 w 11748700"/>
              <a:gd name="connsiteY463" fmla="*/ 4970696 h 6673820"/>
              <a:gd name="connsiteX464" fmla="*/ 212348 w 11748700"/>
              <a:gd name="connsiteY464" fmla="*/ 4936027 h 6673820"/>
              <a:gd name="connsiteX465" fmla="*/ 177679 w 11748700"/>
              <a:gd name="connsiteY465" fmla="*/ 4849354 h 6673820"/>
              <a:gd name="connsiteX466" fmla="*/ 125675 w 11748700"/>
              <a:gd name="connsiteY466" fmla="*/ 4745346 h 6673820"/>
              <a:gd name="connsiteX467" fmla="*/ 99674 w 11748700"/>
              <a:gd name="connsiteY467" fmla="*/ 4654339 h 6673820"/>
              <a:gd name="connsiteX468" fmla="*/ 73672 w 11748700"/>
              <a:gd name="connsiteY468" fmla="*/ 4602336 h 6673820"/>
              <a:gd name="connsiteX469" fmla="*/ 69338 w 11748700"/>
              <a:gd name="connsiteY469" fmla="*/ 4580667 h 6673820"/>
              <a:gd name="connsiteX470" fmla="*/ 47670 w 11748700"/>
              <a:gd name="connsiteY470" fmla="*/ 4537331 h 6673820"/>
              <a:gd name="connsiteX471" fmla="*/ 39002 w 11748700"/>
              <a:gd name="connsiteY471" fmla="*/ 4515663 h 6673820"/>
              <a:gd name="connsiteX472" fmla="*/ 34669 w 11748700"/>
              <a:gd name="connsiteY472" fmla="*/ 4493994 h 6673820"/>
              <a:gd name="connsiteX473" fmla="*/ 30335 w 11748700"/>
              <a:gd name="connsiteY473" fmla="*/ 4450658 h 6673820"/>
              <a:gd name="connsiteX474" fmla="*/ 21668 w 11748700"/>
              <a:gd name="connsiteY474" fmla="*/ 4428990 h 6673820"/>
              <a:gd name="connsiteX475" fmla="*/ 13001 w 11748700"/>
              <a:gd name="connsiteY475" fmla="*/ 4359651 h 6673820"/>
              <a:gd name="connsiteX476" fmla="*/ 0 w 11748700"/>
              <a:gd name="connsiteY476" fmla="*/ 4238309 h 6673820"/>
              <a:gd name="connsiteX477" fmla="*/ 4333 w 11748700"/>
              <a:gd name="connsiteY477" fmla="*/ 4025960 h 6673820"/>
              <a:gd name="connsiteX478" fmla="*/ 13001 w 11748700"/>
              <a:gd name="connsiteY478" fmla="*/ 3999958 h 6673820"/>
              <a:gd name="connsiteX479" fmla="*/ 17334 w 11748700"/>
              <a:gd name="connsiteY479" fmla="*/ 3973956 h 6673820"/>
              <a:gd name="connsiteX480" fmla="*/ 26002 w 11748700"/>
              <a:gd name="connsiteY480" fmla="*/ 3930620 h 6673820"/>
              <a:gd name="connsiteX481" fmla="*/ 34669 w 11748700"/>
              <a:gd name="connsiteY481" fmla="*/ 3878616 h 6673820"/>
              <a:gd name="connsiteX482" fmla="*/ 43336 w 11748700"/>
              <a:gd name="connsiteY482" fmla="*/ 3861282 h 6673820"/>
              <a:gd name="connsiteX483" fmla="*/ 47670 w 11748700"/>
              <a:gd name="connsiteY483" fmla="*/ 3843947 h 6673820"/>
              <a:gd name="connsiteX484" fmla="*/ 56337 w 11748700"/>
              <a:gd name="connsiteY484" fmla="*/ 3826612 h 6673820"/>
              <a:gd name="connsiteX485" fmla="*/ 69338 w 11748700"/>
              <a:gd name="connsiteY485" fmla="*/ 3787610 h 6673820"/>
              <a:gd name="connsiteX486" fmla="*/ 78005 w 11748700"/>
              <a:gd name="connsiteY486" fmla="*/ 3770275 h 6673820"/>
              <a:gd name="connsiteX487" fmla="*/ 95340 w 11748700"/>
              <a:gd name="connsiteY487" fmla="*/ 3718271 h 6673820"/>
              <a:gd name="connsiteX488" fmla="*/ 104007 w 11748700"/>
              <a:gd name="connsiteY488" fmla="*/ 3696603 h 6673820"/>
              <a:gd name="connsiteX489" fmla="*/ 151677 w 11748700"/>
              <a:gd name="connsiteY489" fmla="*/ 3657600 h 6673820"/>
              <a:gd name="connsiteX490" fmla="*/ 294688 w 11748700"/>
              <a:gd name="connsiteY490" fmla="*/ 3661934 h 6673820"/>
              <a:gd name="connsiteX491" fmla="*/ 359693 w 11748700"/>
              <a:gd name="connsiteY491" fmla="*/ 3692269 h 6673820"/>
              <a:gd name="connsiteX492" fmla="*/ 377027 w 11748700"/>
              <a:gd name="connsiteY492" fmla="*/ 3709604 h 6673820"/>
              <a:gd name="connsiteX493" fmla="*/ 437698 w 11748700"/>
              <a:gd name="connsiteY493" fmla="*/ 3726938 h 6673820"/>
              <a:gd name="connsiteX494" fmla="*/ 511177 w 11748700"/>
              <a:gd name="connsiteY49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193857 w 11748700"/>
              <a:gd name="connsiteY124" fmla="*/ 4641338 h 6673820"/>
              <a:gd name="connsiteX125" fmla="*/ 7224193 w 11748700"/>
              <a:gd name="connsiteY125" fmla="*/ 4637005 h 6673820"/>
              <a:gd name="connsiteX126" fmla="*/ 7245861 w 11748700"/>
              <a:gd name="connsiteY126" fmla="*/ 4632671 h 6673820"/>
              <a:gd name="connsiteX127" fmla="*/ 7271863 w 11748700"/>
              <a:gd name="connsiteY127" fmla="*/ 4628337 h 6673820"/>
              <a:gd name="connsiteX128" fmla="*/ 7284864 w 11748700"/>
              <a:gd name="connsiteY128" fmla="*/ 4624004 h 6673820"/>
              <a:gd name="connsiteX129" fmla="*/ 7310866 w 11748700"/>
              <a:gd name="connsiteY129" fmla="*/ 4619670 h 6673820"/>
              <a:gd name="connsiteX130" fmla="*/ 7328201 w 11748700"/>
              <a:gd name="connsiteY130" fmla="*/ 4615337 h 6673820"/>
              <a:gd name="connsiteX131" fmla="*/ 7436542 w 11748700"/>
              <a:gd name="connsiteY131" fmla="*/ 4619670 h 6673820"/>
              <a:gd name="connsiteX132" fmla="*/ 7492879 w 11748700"/>
              <a:gd name="connsiteY132" fmla="*/ 4632671 h 6673820"/>
              <a:gd name="connsiteX133" fmla="*/ 7505880 w 11748700"/>
              <a:gd name="connsiteY133" fmla="*/ 4637005 h 6673820"/>
              <a:gd name="connsiteX134" fmla="*/ 7531882 w 11748700"/>
              <a:gd name="connsiteY134" fmla="*/ 4641338 h 6673820"/>
              <a:gd name="connsiteX135" fmla="*/ 7562218 w 11748700"/>
              <a:gd name="connsiteY135" fmla="*/ 4650006 h 6673820"/>
              <a:gd name="connsiteX136" fmla="*/ 7570885 w 11748700"/>
              <a:gd name="connsiteY136" fmla="*/ 4663007 h 6673820"/>
              <a:gd name="connsiteX137" fmla="*/ 7588220 w 11748700"/>
              <a:gd name="connsiteY137" fmla="*/ 4697676 h 6673820"/>
              <a:gd name="connsiteX138" fmla="*/ 7601220 w 11748700"/>
              <a:gd name="connsiteY138" fmla="*/ 4715010 h 6673820"/>
              <a:gd name="connsiteX139" fmla="*/ 7614221 w 11748700"/>
              <a:gd name="connsiteY139" fmla="*/ 4728011 h 6673820"/>
              <a:gd name="connsiteX140" fmla="*/ 7622889 w 11748700"/>
              <a:gd name="connsiteY140" fmla="*/ 4745346 h 6673820"/>
              <a:gd name="connsiteX141" fmla="*/ 7640223 w 11748700"/>
              <a:gd name="connsiteY141" fmla="*/ 4767014 h 6673820"/>
              <a:gd name="connsiteX142" fmla="*/ 7661892 w 11748700"/>
              <a:gd name="connsiteY142" fmla="*/ 4801683 h 6673820"/>
              <a:gd name="connsiteX143" fmla="*/ 7666225 w 11748700"/>
              <a:gd name="connsiteY143" fmla="*/ 4814684 h 6673820"/>
              <a:gd name="connsiteX144" fmla="*/ 7674893 w 11748700"/>
              <a:gd name="connsiteY144" fmla="*/ 4827685 h 6673820"/>
              <a:gd name="connsiteX145" fmla="*/ 7731230 w 11748700"/>
              <a:gd name="connsiteY145" fmla="*/ 4888356 h 6673820"/>
              <a:gd name="connsiteX146" fmla="*/ 7744231 w 11748700"/>
              <a:gd name="connsiteY146" fmla="*/ 4901357 h 6673820"/>
              <a:gd name="connsiteX147" fmla="*/ 7765899 w 11748700"/>
              <a:gd name="connsiteY147" fmla="*/ 4931693 h 6673820"/>
              <a:gd name="connsiteX148" fmla="*/ 7809236 w 11748700"/>
              <a:gd name="connsiteY148" fmla="*/ 4966362 h 6673820"/>
              <a:gd name="connsiteX149" fmla="*/ 7908910 w 11748700"/>
              <a:gd name="connsiteY149" fmla="*/ 4962028 h 6673820"/>
              <a:gd name="connsiteX150" fmla="*/ 7973914 w 11748700"/>
              <a:gd name="connsiteY150" fmla="*/ 4953361 h 6673820"/>
              <a:gd name="connsiteX151" fmla="*/ 7995583 w 11748700"/>
              <a:gd name="connsiteY151" fmla="*/ 4949028 h 6673820"/>
              <a:gd name="connsiteX152" fmla="*/ 8069255 w 11748700"/>
              <a:gd name="connsiteY152" fmla="*/ 4944694 h 6673820"/>
              <a:gd name="connsiteX153" fmla="*/ 8147260 w 11748700"/>
              <a:gd name="connsiteY153" fmla="*/ 4931693 h 6673820"/>
              <a:gd name="connsiteX154" fmla="*/ 8199264 w 11748700"/>
              <a:gd name="connsiteY154" fmla="*/ 4918692 h 6673820"/>
              <a:gd name="connsiteX155" fmla="*/ 8238267 w 11748700"/>
              <a:gd name="connsiteY155" fmla="*/ 4910025 h 6673820"/>
              <a:gd name="connsiteX156" fmla="*/ 8298938 w 11748700"/>
              <a:gd name="connsiteY156" fmla="*/ 4875355 h 6673820"/>
              <a:gd name="connsiteX157" fmla="*/ 8320606 w 11748700"/>
              <a:gd name="connsiteY157" fmla="*/ 4866688 h 6673820"/>
              <a:gd name="connsiteX158" fmla="*/ 8342275 w 11748700"/>
              <a:gd name="connsiteY158" fmla="*/ 4853687 h 6673820"/>
              <a:gd name="connsiteX159" fmla="*/ 8411613 w 11748700"/>
              <a:gd name="connsiteY159" fmla="*/ 4823352 h 6673820"/>
              <a:gd name="connsiteX160" fmla="*/ 8433281 w 11748700"/>
              <a:gd name="connsiteY160" fmla="*/ 4810351 h 6673820"/>
              <a:gd name="connsiteX161" fmla="*/ 8463617 w 11748700"/>
              <a:gd name="connsiteY161" fmla="*/ 4788683 h 6673820"/>
              <a:gd name="connsiteX162" fmla="*/ 8532955 w 11748700"/>
              <a:gd name="connsiteY162" fmla="*/ 4758347 h 6673820"/>
              <a:gd name="connsiteX163" fmla="*/ 8576292 w 11748700"/>
              <a:gd name="connsiteY163" fmla="*/ 4736679 h 6673820"/>
              <a:gd name="connsiteX164" fmla="*/ 8597960 w 11748700"/>
              <a:gd name="connsiteY164" fmla="*/ 4723678 h 6673820"/>
              <a:gd name="connsiteX165" fmla="*/ 8632629 w 11748700"/>
              <a:gd name="connsiteY165" fmla="*/ 4706343 h 6673820"/>
              <a:gd name="connsiteX166" fmla="*/ 8671632 w 11748700"/>
              <a:gd name="connsiteY166" fmla="*/ 4680341 h 6673820"/>
              <a:gd name="connsiteX167" fmla="*/ 8727969 w 11748700"/>
              <a:gd name="connsiteY167" fmla="*/ 4641338 h 6673820"/>
              <a:gd name="connsiteX168" fmla="*/ 8758305 w 11748700"/>
              <a:gd name="connsiteY168" fmla="*/ 4615337 h 6673820"/>
              <a:gd name="connsiteX169" fmla="*/ 8827643 w 11748700"/>
              <a:gd name="connsiteY169" fmla="*/ 4567666 h 6673820"/>
              <a:gd name="connsiteX170" fmla="*/ 8914316 w 11748700"/>
              <a:gd name="connsiteY170" fmla="*/ 4515663 h 6673820"/>
              <a:gd name="connsiteX171" fmla="*/ 8940318 w 11748700"/>
              <a:gd name="connsiteY171" fmla="*/ 4493994 h 6673820"/>
              <a:gd name="connsiteX172" fmla="*/ 8961986 w 11748700"/>
              <a:gd name="connsiteY172" fmla="*/ 4472326 h 6673820"/>
              <a:gd name="connsiteX173" fmla="*/ 9000989 w 11748700"/>
              <a:gd name="connsiteY173" fmla="*/ 4437657 h 6673820"/>
              <a:gd name="connsiteX174" fmla="*/ 9022657 w 11748700"/>
              <a:gd name="connsiteY174" fmla="*/ 4415989 h 6673820"/>
              <a:gd name="connsiteX175" fmla="*/ 9052993 w 11748700"/>
              <a:gd name="connsiteY175" fmla="*/ 4389987 h 6673820"/>
              <a:gd name="connsiteX176" fmla="*/ 9109330 w 11748700"/>
              <a:gd name="connsiteY176" fmla="*/ 4329316 h 6673820"/>
              <a:gd name="connsiteX177" fmla="*/ 9165668 w 11748700"/>
              <a:gd name="connsiteY177" fmla="*/ 4290313 h 6673820"/>
              <a:gd name="connsiteX178" fmla="*/ 9191670 w 11748700"/>
              <a:gd name="connsiteY178" fmla="*/ 4268645 h 6673820"/>
              <a:gd name="connsiteX179" fmla="*/ 9248007 w 11748700"/>
              <a:gd name="connsiteY179" fmla="*/ 4238309 h 6673820"/>
              <a:gd name="connsiteX180" fmla="*/ 9339014 w 11748700"/>
              <a:gd name="connsiteY180" fmla="*/ 4155970 h 6673820"/>
              <a:gd name="connsiteX181" fmla="*/ 9430020 w 11748700"/>
              <a:gd name="connsiteY181" fmla="*/ 4025960 h 6673820"/>
              <a:gd name="connsiteX182" fmla="*/ 9495025 w 11748700"/>
              <a:gd name="connsiteY182" fmla="*/ 3900284 h 6673820"/>
              <a:gd name="connsiteX183" fmla="*/ 9568697 w 11748700"/>
              <a:gd name="connsiteY183" fmla="*/ 3796277 h 6673820"/>
              <a:gd name="connsiteX184" fmla="*/ 9612034 w 11748700"/>
              <a:gd name="connsiteY184" fmla="*/ 3713937 h 6673820"/>
              <a:gd name="connsiteX185" fmla="*/ 9655370 w 11748700"/>
              <a:gd name="connsiteY185" fmla="*/ 3644599 h 6673820"/>
              <a:gd name="connsiteX186" fmla="*/ 9651037 w 11748700"/>
              <a:gd name="connsiteY186" fmla="*/ 3475587 h 6673820"/>
              <a:gd name="connsiteX187" fmla="*/ 9612034 w 11748700"/>
              <a:gd name="connsiteY187" fmla="*/ 3410582 h 6673820"/>
              <a:gd name="connsiteX188" fmla="*/ 9473357 w 11748700"/>
              <a:gd name="connsiteY188" fmla="*/ 3237236 h 6673820"/>
              <a:gd name="connsiteX189" fmla="*/ 9399685 w 11748700"/>
              <a:gd name="connsiteY189" fmla="*/ 3176565 h 6673820"/>
              <a:gd name="connsiteX190" fmla="*/ 9347681 w 11748700"/>
              <a:gd name="connsiteY190" fmla="*/ 3128895 h 6673820"/>
              <a:gd name="connsiteX191" fmla="*/ 9217672 w 11748700"/>
              <a:gd name="connsiteY191" fmla="*/ 3042222 h 6673820"/>
              <a:gd name="connsiteX192" fmla="*/ 9083329 w 11748700"/>
              <a:gd name="connsiteY192" fmla="*/ 2968550 h 6673820"/>
              <a:gd name="connsiteX193" fmla="*/ 8983655 w 11748700"/>
              <a:gd name="connsiteY193" fmla="*/ 2933881 h 6673820"/>
              <a:gd name="connsiteX194" fmla="*/ 8831977 w 11748700"/>
              <a:gd name="connsiteY194" fmla="*/ 2873210 h 6673820"/>
              <a:gd name="connsiteX195" fmla="*/ 8680299 w 11748700"/>
              <a:gd name="connsiteY195" fmla="*/ 2803871 h 6673820"/>
              <a:gd name="connsiteX196" fmla="*/ 8567624 w 11748700"/>
              <a:gd name="connsiteY196" fmla="*/ 2773536 h 6673820"/>
              <a:gd name="connsiteX197" fmla="*/ 8446282 w 11748700"/>
              <a:gd name="connsiteY197" fmla="*/ 2730199 h 6673820"/>
              <a:gd name="connsiteX198" fmla="*/ 8242601 w 11748700"/>
              <a:gd name="connsiteY198" fmla="*/ 2673862 h 6673820"/>
              <a:gd name="connsiteX199" fmla="*/ 7917577 w 11748700"/>
              <a:gd name="connsiteY199" fmla="*/ 2561187 h 6673820"/>
              <a:gd name="connsiteX200" fmla="*/ 7683560 w 11748700"/>
              <a:gd name="connsiteY200" fmla="*/ 2496182 h 6673820"/>
              <a:gd name="connsiteX201" fmla="*/ 7302199 w 11748700"/>
              <a:gd name="connsiteY201" fmla="*/ 2379173 h 6673820"/>
              <a:gd name="connsiteX202" fmla="*/ 6920838 w 11748700"/>
              <a:gd name="connsiteY202" fmla="*/ 2322836 h 6673820"/>
              <a:gd name="connsiteX203" fmla="*/ 6799495 w 11748700"/>
              <a:gd name="connsiteY203" fmla="*/ 2288167 h 6673820"/>
              <a:gd name="connsiteX204" fmla="*/ 6730157 w 11748700"/>
              <a:gd name="connsiteY204" fmla="*/ 2279500 h 6673820"/>
              <a:gd name="connsiteX205" fmla="*/ 6630483 w 11748700"/>
              <a:gd name="connsiteY205" fmla="*/ 2262165 h 6673820"/>
              <a:gd name="connsiteX206" fmla="*/ 6582813 w 11748700"/>
              <a:gd name="connsiteY206" fmla="*/ 2249164 h 6673820"/>
              <a:gd name="connsiteX207" fmla="*/ 6478805 w 11748700"/>
              <a:gd name="connsiteY207" fmla="*/ 2240497 h 6673820"/>
              <a:gd name="connsiteX208" fmla="*/ 5997770 w 11748700"/>
              <a:gd name="connsiteY208" fmla="*/ 2227496 h 6673820"/>
              <a:gd name="connsiteX209" fmla="*/ 5183044 w 11748700"/>
              <a:gd name="connsiteY209" fmla="*/ 2223162 h 6673820"/>
              <a:gd name="connsiteX210" fmla="*/ 4593668 w 11748700"/>
              <a:gd name="connsiteY210" fmla="*/ 2201494 h 6673820"/>
              <a:gd name="connsiteX211" fmla="*/ 4467992 w 11748700"/>
              <a:gd name="connsiteY211" fmla="*/ 2188493 h 6673820"/>
              <a:gd name="connsiteX212" fmla="*/ 4277311 w 11748700"/>
              <a:gd name="connsiteY212" fmla="*/ 2171158 h 6673820"/>
              <a:gd name="connsiteX213" fmla="*/ 4207973 w 11748700"/>
              <a:gd name="connsiteY213" fmla="*/ 2162491 h 6673820"/>
              <a:gd name="connsiteX214" fmla="*/ 4168970 w 11748700"/>
              <a:gd name="connsiteY214" fmla="*/ 2153824 h 6673820"/>
              <a:gd name="connsiteX215" fmla="*/ 3722604 w 11748700"/>
              <a:gd name="connsiteY215" fmla="*/ 2145156 h 6673820"/>
              <a:gd name="connsiteX216" fmla="*/ 3627264 w 11748700"/>
              <a:gd name="connsiteY216" fmla="*/ 2136489 h 6673820"/>
              <a:gd name="connsiteX217" fmla="*/ 3592595 w 11748700"/>
              <a:gd name="connsiteY217" fmla="*/ 2123488 h 6673820"/>
              <a:gd name="connsiteX218" fmla="*/ 3471253 w 11748700"/>
              <a:gd name="connsiteY218" fmla="*/ 2101820 h 6673820"/>
              <a:gd name="connsiteX219" fmla="*/ 3349911 w 11748700"/>
              <a:gd name="connsiteY219" fmla="*/ 2054150 h 6673820"/>
              <a:gd name="connsiteX220" fmla="*/ 3228568 w 11748700"/>
              <a:gd name="connsiteY220" fmla="*/ 2006480 h 6673820"/>
              <a:gd name="connsiteX221" fmla="*/ 3206900 w 11748700"/>
              <a:gd name="connsiteY221" fmla="*/ 1989145 h 6673820"/>
              <a:gd name="connsiteX222" fmla="*/ 3163564 w 11748700"/>
              <a:gd name="connsiteY222" fmla="*/ 1967477 h 6673820"/>
              <a:gd name="connsiteX223" fmla="*/ 3124561 w 11748700"/>
              <a:gd name="connsiteY223" fmla="*/ 1932808 h 6673820"/>
              <a:gd name="connsiteX224" fmla="*/ 3094225 w 11748700"/>
              <a:gd name="connsiteY224" fmla="*/ 1911139 h 6673820"/>
              <a:gd name="connsiteX225" fmla="*/ 3020553 w 11748700"/>
              <a:gd name="connsiteY225" fmla="*/ 1850468 h 6673820"/>
              <a:gd name="connsiteX226" fmla="*/ 2994551 w 11748700"/>
              <a:gd name="connsiteY226" fmla="*/ 1828800 h 6673820"/>
              <a:gd name="connsiteX227" fmla="*/ 2977217 w 11748700"/>
              <a:gd name="connsiteY227" fmla="*/ 1807132 h 6673820"/>
              <a:gd name="connsiteX228" fmla="*/ 2964216 w 11748700"/>
              <a:gd name="connsiteY228" fmla="*/ 1794131 h 6673820"/>
              <a:gd name="connsiteX229" fmla="*/ 2951215 w 11748700"/>
              <a:gd name="connsiteY229" fmla="*/ 1768129 h 6673820"/>
              <a:gd name="connsiteX230" fmla="*/ 2933880 w 11748700"/>
              <a:gd name="connsiteY230" fmla="*/ 1746461 h 6673820"/>
              <a:gd name="connsiteX231" fmla="*/ 2916546 w 11748700"/>
              <a:gd name="connsiteY231" fmla="*/ 1720459 h 6673820"/>
              <a:gd name="connsiteX232" fmla="*/ 2899211 w 11748700"/>
              <a:gd name="connsiteY232" fmla="*/ 1703124 h 6673820"/>
              <a:gd name="connsiteX233" fmla="*/ 2890544 w 11748700"/>
              <a:gd name="connsiteY233" fmla="*/ 1690123 h 6673820"/>
              <a:gd name="connsiteX234" fmla="*/ 2829873 w 11748700"/>
              <a:gd name="connsiteY234" fmla="*/ 1607784 h 6673820"/>
              <a:gd name="connsiteX235" fmla="*/ 2816872 w 11748700"/>
              <a:gd name="connsiteY235" fmla="*/ 1577448 h 6673820"/>
              <a:gd name="connsiteX236" fmla="*/ 2812538 w 11748700"/>
              <a:gd name="connsiteY236" fmla="*/ 1542779 h 6673820"/>
              <a:gd name="connsiteX237" fmla="*/ 2808204 w 11748700"/>
              <a:gd name="connsiteY237" fmla="*/ 1430104 h 6673820"/>
              <a:gd name="connsiteX238" fmla="*/ 2799537 w 11748700"/>
              <a:gd name="connsiteY238" fmla="*/ 1391101 h 6673820"/>
              <a:gd name="connsiteX239" fmla="*/ 2795203 w 11748700"/>
              <a:gd name="connsiteY239" fmla="*/ 1343431 h 6673820"/>
              <a:gd name="connsiteX240" fmla="*/ 2786536 w 11748700"/>
              <a:gd name="connsiteY240" fmla="*/ 1300095 h 6673820"/>
              <a:gd name="connsiteX241" fmla="*/ 2773535 w 11748700"/>
              <a:gd name="connsiteY241" fmla="*/ 1152751 h 6673820"/>
              <a:gd name="connsiteX242" fmla="*/ 2769202 w 11748700"/>
              <a:gd name="connsiteY242" fmla="*/ 1135416 h 6673820"/>
              <a:gd name="connsiteX243" fmla="*/ 2777869 w 11748700"/>
              <a:gd name="connsiteY243" fmla="*/ 996739 h 6673820"/>
              <a:gd name="connsiteX244" fmla="*/ 2786536 w 11748700"/>
              <a:gd name="connsiteY244" fmla="*/ 966404 h 6673820"/>
              <a:gd name="connsiteX245" fmla="*/ 2812538 w 11748700"/>
              <a:gd name="connsiteY245" fmla="*/ 905733 h 6673820"/>
              <a:gd name="connsiteX246" fmla="*/ 2847207 w 11748700"/>
              <a:gd name="connsiteY246" fmla="*/ 862396 h 6673820"/>
              <a:gd name="connsiteX247" fmla="*/ 2864542 w 11748700"/>
              <a:gd name="connsiteY247" fmla="*/ 840728 h 6673820"/>
              <a:gd name="connsiteX248" fmla="*/ 2881876 w 11748700"/>
              <a:gd name="connsiteY248" fmla="*/ 827727 h 6673820"/>
              <a:gd name="connsiteX249" fmla="*/ 2894877 w 11748700"/>
              <a:gd name="connsiteY249" fmla="*/ 819060 h 6673820"/>
              <a:gd name="connsiteX250" fmla="*/ 2912212 w 11748700"/>
              <a:gd name="connsiteY250" fmla="*/ 801725 h 6673820"/>
              <a:gd name="connsiteX251" fmla="*/ 3003219 w 11748700"/>
              <a:gd name="connsiteY251" fmla="*/ 775723 h 6673820"/>
              <a:gd name="connsiteX252" fmla="*/ 3115893 w 11748700"/>
              <a:gd name="connsiteY252" fmla="*/ 749721 h 6673820"/>
              <a:gd name="connsiteX253" fmla="*/ 3137562 w 11748700"/>
              <a:gd name="connsiteY253" fmla="*/ 741054 h 6673820"/>
              <a:gd name="connsiteX254" fmla="*/ 3163564 w 11748700"/>
              <a:gd name="connsiteY254" fmla="*/ 732387 h 6673820"/>
              <a:gd name="connsiteX255" fmla="*/ 3219901 w 11748700"/>
              <a:gd name="connsiteY255" fmla="*/ 702051 h 6673820"/>
              <a:gd name="connsiteX256" fmla="*/ 3237236 w 11748700"/>
              <a:gd name="connsiteY256" fmla="*/ 689050 h 6673820"/>
              <a:gd name="connsiteX257" fmla="*/ 3293573 w 11748700"/>
              <a:gd name="connsiteY257" fmla="*/ 663048 h 6673820"/>
              <a:gd name="connsiteX258" fmla="*/ 3323909 w 11748700"/>
              <a:gd name="connsiteY258" fmla="*/ 650047 h 6673820"/>
              <a:gd name="connsiteX259" fmla="*/ 3362911 w 11748700"/>
              <a:gd name="connsiteY259" fmla="*/ 641380 h 6673820"/>
              <a:gd name="connsiteX260" fmla="*/ 3488587 w 11748700"/>
              <a:gd name="connsiteY260" fmla="*/ 619712 h 6673820"/>
              <a:gd name="connsiteX261" fmla="*/ 3644599 w 11748700"/>
              <a:gd name="connsiteY261" fmla="*/ 598044 h 6673820"/>
              <a:gd name="connsiteX262" fmla="*/ 3731272 w 11748700"/>
              <a:gd name="connsiteY262" fmla="*/ 589376 h 6673820"/>
              <a:gd name="connsiteX263" fmla="*/ 3809277 w 11748700"/>
              <a:gd name="connsiteY263" fmla="*/ 576375 h 6673820"/>
              <a:gd name="connsiteX264" fmla="*/ 3891617 w 11748700"/>
              <a:gd name="connsiteY264" fmla="*/ 567708 h 6673820"/>
              <a:gd name="connsiteX265" fmla="*/ 4359651 w 11748700"/>
              <a:gd name="connsiteY265" fmla="*/ 533039 h 6673820"/>
              <a:gd name="connsiteX266" fmla="*/ 4428989 w 11748700"/>
              <a:gd name="connsiteY266" fmla="*/ 520038 h 6673820"/>
              <a:gd name="connsiteX267" fmla="*/ 4554665 w 11748700"/>
              <a:gd name="connsiteY267" fmla="*/ 507037 h 6673820"/>
              <a:gd name="connsiteX268" fmla="*/ 4654339 w 11748700"/>
              <a:gd name="connsiteY268" fmla="*/ 485369 h 6673820"/>
              <a:gd name="connsiteX269" fmla="*/ 4758347 w 11748700"/>
              <a:gd name="connsiteY269" fmla="*/ 437699 h 6673820"/>
              <a:gd name="connsiteX270" fmla="*/ 4888356 w 11748700"/>
              <a:gd name="connsiteY270" fmla="*/ 416030 h 6673820"/>
              <a:gd name="connsiteX271" fmla="*/ 5105039 w 11748700"/>
              <a:gd name="connsiteY271" fmla="*/ 364027 h 6673820"/>
              <a:gd name="connsiteX272" fmla="*/ 5209046 w 11748700"/>
              <a:gd name="connsiteY272" fmla="*/ 351026 h 6673820"/>
              <a:gd name="connsiteX273" fmla="*/ 5386726 w 11748700"/>
              <a:gd name="connsiteY273" fmla="*/ 329357 h 6673820"/>
              <a:gd name="connsiteX274" fmla="*/ 5560072 w 11748700"/>
              <a:gd name="connsiteY274" fmla="*/ 320690 h 6673820"/>
              <a:gd name="connsiteX275" fmla="*/ 5742085 w 11748700"/>
              <a:gd name="connsiteY275" fmla="*/ 312023 h 6673820"/>
              <a:gd name="connsiteX276" fmla="*/ 5958767 w 11748700"/>
              <a:gd name="connsiteY276" fmla="*/ 307689 h 6673820"/>
              <a:gd name="connsiteX277" fmla="*/ 6114779 w 11748700"/>
              <a:gd name="connsiteY277" fmla="*/ 303355 h 6673820"/>
              <a:gd name="connsiteX278" fmla="*/ 6270790 w 11748700"/>
              <a:gd name="connsiteY278" fmla="*/ 281687 h 6673820"/>
              <a:gd name="connsiteX279" fmla="*/ 6392132 w 11748700"/>
              <a:gd name="connsiteY279" fmla="*/ 268686 h 6673820"/>
              <a:gd name="connsiteX280" fmla="*/ 6695488 w 11748700"/>
              <a:gd name="connsiteY280" fmla="*/ 260019 h 6673820"/>
              <a:gd name="connsiteX281" fmla="*/ 6764826 w 11748700"/>
              <a:gd name="connsiteY281" fmla="*/ 251352 h 6673820"/>
              <a:gd name="connsiteX282" fmla="*/ 6907837 w 11748700"/>
              <a:gd name="connsiteY282" fmla="*/ 238351 h 6673820"/>
              <a:gd name="connsiteX283" fmla="*/ 6959840 w 11748700"/>
              <a:gd name="connsiteY283" fmla="*/ 229683 h 6673820"/>
              <a:gd name="connsiteX284" fmla="*/ 6998843 w 11748700"/>
              <a:gd name="connsiteY284" fmla="*/ 212349 h 6673820"/>
              <a:gd name="connsiteX285" fmla="*/ 7115852 w 11748700"/>
              <a:gd name="connsiteY285" fmla="*/ 199348 h 6673820"/>
              <a:gd name="connsiteX286" fmla="*/ 7159188 w 11748700"/>
              <a:gd name="connsiteY286" fmla="*/ 186347 h 6673820"/>
              <a:gd name="connsiteX287" fmla="*/ 7189524 w 11748700"/>
              <a:gd name="connsiteY287" fmla="*/ 182013 h 6673820"/>
              <a:gd name="connsiteX288" fmla="*/ 7380204 w 11748700"/>
              <a:gd name="connsiteY288" fmla="*/ 173346 h 6673820"/>
              <a:gd name="connsiteX289" fmla="*/ 7440875 w 11748700"/>
              <a:gd name="connsiteY289" fmla="*/ 164679 h 6673820"/>
              <a:gd name="connsiteX290" fmla="*/ 7466877 w 11748700"/>
              <a:gd name="connsiteY290" fmla="*/ 156011 h 6673820"/>
              <a:gd name="connsiteX291" fmla="*/ 7514548 w 11748700"/>
              <a:gd name="connsiteY291" fmla="*/ 143010 h 6673820"/>
              <a:gd name="connsiteX292" fmla="*/ 7527548 w 11748700"/>
              <a:gd name="connsiteY292" fmla="*/ 134343 h 6673820"/>
              <a:gd name="connsiteX293" fmla="*/ 7570885 w 11748700"/>
              <a:gd name="connsiteY293" fmla="*/ 121342 h 6673820"/>
              <a:gd name="connsiteX294" fmla="*/ 7609888 w 11748700"/>
              <a:gd name="connsiteY294" fmla="*/ 104008 h 6673820"/>
              <a:gd name="connsiteX295" fmla="*/ 7726896 w 11748700"/>
              <a:gd name="connsiteY295" fmla="*/ 82339 h 6673820"/>
              <a:gd name="connsiteX296" fmla="*/ 7752898 w 11748700"/>
              <a:gd name="connsiteY296" fmla="*/ 78006 h 6673820"/>
              <a:gd name="connsiteX297" fmla="*/ 7787567 w 11748700"/>
              <a:gd name="connsiteY297" fmla="*/ 73672 h 6673820"/>
              <a:gd name="connsiteX298" fmla="*/ 7804902 w 11748700"/>
              <a:gd name="connsiteY298" fmla="*/ 69338 h 6673820"/>
              <a:gd name="connsiteX299" fmla="*/ 7913243 w 11748700"/>
              <a:gd name="connsiteY299" fmla="*/ 65005 h 6673820"/>
              <a:gd name="connsiteX300" fmla="*/ 8021584 w 11748700"/>
              <a:gd name="connsiteY300" fmla="*/ 47670 h 6673820"/>
              <a:gd name="connsiteX301" fmla="*/ 8064921 w 11748700"/>
              <a:gd name="connsiteY301" fmla="*/ 34669 h 6673820"/>
              <a:gd name="connsiteX302" fmla="*/ 8099590 w 11748700"/>
              <a:gd name="connsiteY302" fmla="*/ 21668 h 6673820"/>
              <a:gd name="connsiteX303" fmla="*/ 8121258 w 11748700"/>
              <a:gd name="connsiteY303" fmla="*/ 13001 h 6673820"/>
              <a:gd name="connsiteX304" fmla="*/ 8134259 w 11748700"/>
              <a:gd name="connsiteY304" fmla="*/ 8667 h 6673820"/>
              <a:gd name="connsiteX305" fmla="*/ 8155928 w 11748700"/>
              <a:gd name="connsiteY305" fmla="*/ 0 h 6673820"/>
              <a:gd name="connsiteX306" fmla="*/ 8216599 w 11748700"/>
              <a:gd name="connsiteY306" fmla="*/ 4334 h 6673820"/>
              <a:gd name="connsiteX307" fmla="*/ 8238267 w 11748700"/>
              <a:gd name="connsiteY307" fmla="*/ 13001 h 6673820"/>
              <a:gd name="connsiteX308" fmla="*/ 8272936 w 11748700"/>
              <a:gd name="connsiteY308" fmla="*/ 17335 h 6673820"/>
              <a:gd name="connsiteX309" fmla="*/ 8303272 w 11748700"/>
              <a:gd name="connsiteY309" fmla="*/ 30336 h 6673820"/>
              <a:gd name="connsiteX310" fmla="*/ 8337941 w 11748700"/>
              <a:gd name="connsiteY310" fmla="*/ 34669 h 6673820"/>
              <a:gd name="connsiteX311" fmla="*/ 8476618 w 11748700"/>
              <a:gd name="connsiteY311" fmla="*/ 43337 h 6673820"/>
              <a:gd name="connsiteX312" fmla="*/ 8576292 w 11748700"/>
              <a:gd name="connsiteY312" fmla="*/ 47670 h 6673820"/>
              <a:gd name="connsiteX313" fmla="*/ 8671632 w 11748700"/>
              <a:gd name="connsiteY313" fmla="*/ 69338 h 6673820"/>
              <a:gd name="connsiteX314" fmla="*/ 8762639 w 11748700"/>
              <a:gd name="connsiteY314" fmla="*/ 78006 h 6673820"/>
              <a:gd name="connsiteX315" fmla="*/ 8892648 w 11748700"/>
              <a:gd name="connsiteY315" fmla="*/ 104008 h 6673820"/>
              <a:gd name="connsiteX316" fmla="*/ 8948985 w 11748700"/>
              <a:gd name="connsiteY316" fmla="*/ 117009 h 6673820"/>
              <a:gd name="connsiteX317" fmla="*/ 9187336 w 11748700"/>
              <a:gd name="connsiteY317" fmla="*/ 156011 h 6673820"/>
              <a:gd name="connsiteX318" fmla="*/ 9282676 w 11748700"/>
              <a:gd name="connsiteY318" fmla="*/ 173346 h 6673820"/>
              <a:gd name="connsiteX319" fmla="*/ 9404019 w 11748700"/>
              <a:gd name="connsiteY319" fmla="*/ 186347 h 6673820"/>
              <a:gd name="connsiteX320" fmla="*/ 9464690 w 11748700"/>
              <a:gd name="connsiteY320" fmla="*/ 195014 h 6673820"/>
              <a:gd name="connsiteX321" fmla="*/ 9698707 w 11748700"/>
              <a:gd name="connsiteY321" fmla="*/ 216683 h 6673820"/>
              <a:gd name="connsiteX322" fmla="*/ 9785380 w 11748700"/>
              <a:gd name="connsiteY322" fmla="*/ 229683 h 6673820"/>
              <a:gd name="connsiteX323" fmla="*/ 9885054 w 11748700"/>
              <a:gd name="connsiteY323" fmla="*/ 251352 h 6673820"/>
              <a:gd name="connsiteX324" fmla="*/ 9958726 w 11748700"/>
              <a:gd name="connsiteY324" fmla="*/ 255685 h 6673820"/>
              <a:gd name="connsiteX325" fmla="*/ 10114737 w 11748700"/>
              <a:gd name="connsiteY325" fmla="*/ 260019 h 6673820"/>
              <a:gd name="connsiteX326" fmla="*/ 10205744 w 11748700"/>
              <a:gd name="connsiteY326" fmla="*/ 273020 h 6673820"/>
              <a:gd name="connsiteX327" fmla="*/ 10357421 w 11748700"/>
              <a:gd name="connsiteY327" fmla="*/ 281687 h 6673820"/>
              <a:gd name="connsiteX328" fmla="*/ 10405092 w 11748700"/>
              <a:gd name="connsiteY328" fmla="*/ 286021 h 6673820"/>
              <a:gd name="connsiteX329" fmla="*/ 10452762 w 11748700"/>
              <a:gd name="connsiteY329" fmla="*/ 299022 h 6673820"/>
              <a:gd name="connsiteX330" fmla="*/ 10483097 w 11748700"/>
              <a:gd name="connsiteY330" fmla="*/ 303355 h 6673820"/>
              <a:gd name="connsiteX331" fmla="*/ 10552436 w 11748700"/>
              <a:gd name="connsiteY331" fmla="*/ 312023 h 6673820"/>
              <a:gd name="connsiteX332" fmla="*/ 10634775 w 11748700"/>
              <a:gd name="connsiteY332" fmla="*/ 333691 h 6673820"/>
              <a:gd name="connsiteX333" fmla="*/ 10717114 w 11748700"/>
              <a:gd name="connsiteY333" fmla="*/ 342358 h 6673820"/>
              <a:gd name="connsiteX334" fmla="*/ 10773452 w 11748700"/>
              <a:gd name="connsiteY334" fmla="*/ 364027 h 6673820"/>
              <a:gd name="connsiteX335" fmla="*/ 10842790 w 11748700"/>
              <a:gd name="connsiteY335" fmla="*/ 385695 h 6673820"/>
              <a:gd name="connsiteX336" fmla="*/ 10903461 w 11748700"/>
              <a:gd name="connsiteY336" fmla="*/ 390028 h 6673820"/>
              <a:gd name="connsiteX337" fmla="*/ 10981467 w 11748700"/>
              <a:gd name="connsiteY337" fmla="*/ 424698 h 6673820"/>
              <a:gd name="connsiteX338" fmla="*/ 11050805 w 11748700"/>
              <a:gd name="connsiteY338" fmla="*/ 442032 h 6673820"/>
              <a:gd name="connsiteX339" fmla="*/ 11133145 w 11748700"/>
              <a:gd name="connsiteY339" fmla="*/ 476701 h 6673820"/>
              <a:gd name="connsiteX340" fmla="*/ 11154813 w 11748700"/>
              <a:gd name="connsiteY340" fmla="*/ 485369 h 6673820"/>
              <a:gd name="connsiteX341" fmla="*/ 11232819 w 11748700"/>
              <a:gd name="connsiteY341" fmla="*/ 533039 h 6673820"/>
              <a:gd name="connsiteX342" fmla="*/ 11258820 w 11748700"/>
              <a:gd name="connsiteY342" fmla="*/ 554707 h 6673820"/>
              <a:gd name="connsiteX343" fmla="*/ 11328159 w 11748700"/>
              <a:gd name="connsiteY343" fmla="*/ 645714 h 6673820"/>
              <a:gd name="connsiteX344" fmla="*/ 11371495 w 11748700"/>
              <a:gd name="connsiteY344" fmla="*/ 754055 h 6673820"/>
              <a:gd name="connsiteX345" fmla="*/ 11397497 w 11748700"/>
              <a:gd name="connsiteY345" fmla="*/ 806059 h 6673820"/>
              <a:gd name="connsiteX346" fmla="*/ 11427833 w 11748700"/>
              <a:gd name="connsiteY346" fmla="*/ 931735 h 6673820"/>
              <a:gd name="connsiteX347" fmla="*/ 11458168 w 11748700"/>
              <a:gd name="connsiteY347" fmla="*/ 1014074 h 6673820"/>
              <a:gd name="connsiteX348" fmla="*/ 11462502 w 11748700"/>
              <a:gd name="connsiteY348" fmla="*/ 1087746 h 6673820"/>
              <a:gd name="connsiteX349" fmla="*/ 11475503 w 11748700"/>
              <a:gd name="connsiteY349" fmla="*/ 1126749 h 6673820"/>
              <a:gd name="connsiteX350" fmla="*/ 11488504 w 11748700"/>
              <a:gd name="connsiteY350" fmla="*/ 1330430 h 6673820"/>
              <a:gd name="connsiteX351" fmla="*/ 11523173 w 11748700"/>
              <a:gd name="connsiteY351" fmla="*/ 1677122 h 6673820"/>
              <a:gd name="connsiteX352" fmla="*/ 11518839 w 11748700"/>
              <a:gd name="connsiteY352" fmla="*/ 1954476 h 6673820"/>
              <a:gd name="connsiteX353" fmla="*/ 11510172 w 11748700"/>
              <a:gd name="connsiteY353" fmla="*/ 2084485 h 6673820"/>
              <a:gd name="connsiteX354" fmla="*/ 11518839 w 11748700"/>
              <a:gd name="connsiteY354" fmla="*/ 2283833 h 6673820"/>
              <a:gd name="connsiteX355" fmla="*/ 11583844 w 11748700"/>
              <a:gd name="connsiteY355" fmla="*/ 2379173 h 6673820"/>
              <a:gd name="connsiteX356" fmla="*/ 11605512 w 11748700"/>
              <a:gd name="connsiteY356" fmla="*/ 2439845 h 6673820"/>
              <a:gd name="connsiteX357" fmla="*/ 11609846 w 11748700"/>
              <a:gd name="connsiteY357" fmla="*/ 2487515 h 6673820"/>
              <a:gd name="connsiteX358" fmla="*/ 11622847 w 11748700"/>
              <a:gd name="connsiteY358" fmla="*/ 2556853 h 6673820"/>
              <a:gd name="connsiteX359" fmla="*/ 11618513 w 11748700"/>
              <a:gd name="connsiteY359" fmla="*/ 2786537 h 6673820"/>
              <a:gd name="connsiteX360" fmla="*/ 11614180 w 11748700"/>
              <a:gd name="connsiteY360" fmla="*/ 3089892 h 6673820"/>
              <a:gd name="connsiteX361" fmla="*/ 11596845 w 11748700"/>
              <a:gd name="connsiteY361" fmla="*/ 3211234 h 6673820"/>
              <a:gd name="connsiteX362" fmla="*/ 11583844 w 11748700"/>
              <a:gd name="connsiteY362" fmla="*/ 3328243 h 6673820"/>
              <a:gd name="connsiteX363" fmla="*/ 11575177 w 11748700"/>
              <a:gd name="connsiteY363" fmla="*/ 3423583 h 6673820"/>
              <a:gd name="connsiteX364" fmla="*/ 11562176 w 11748700"/>
              <a:gd name="connsiteY364" fmla="*/ 3666267 h 6673820"/>
              <a:gd name="connsiteX365" fmla="*/ 11575177 w 11748700"/>
              <a:gd name="connsiteY365" fmla="*/ 4025960 h 6673820"/>
              <a:gd name="connsiteX366" fmla="*/ 11592511 w 11748700"/>
              <a:gd name="connsiteY366" fmla="*/ 4108300 h 6673820"/>
              <a:gd name="connsiteX367" fmla="*/ 11631514 w 11748700"/>
              <a:gd name="connsiteY367" fmla="*/ 4333649 h 6673820"/>
              <a:gd name="connsiteX368" fmla="*/ 11653183 w 11748700"/>
              <a:gd name="connsiteY368" fmla="*/ 4411655 h 6673820"/>
              <a:gd name="connsiteX369" fmla="*/ 11666184 w 11748700"/>
              <a:gd name="connsiteY369" fmla="*/ 4498328 h 6673820"/>
              <a:gd name="connsiteX370" fmla="*/ 11674851 w 11748700"/>
              <a:gd name="connsiteY370" fmla="*/ 4541664 h 6673820"/>
              <a:gd name="connsiteX371" fmla="*/ 11687852 w 11748700"/>
              <a:gd name="connsiteY371" fmla="*/ 4658673 h 6673820"/>
              <a:gd name="connsiteX372" fmla="*/ 11692185 w 11748700"/>
              <a:gd name="connsiteY372" fmla="*/ 4715010 h 6673820"/>
              <a:gd name="connsiteX373" fmla="*/ 11700853 w 11748700"/>
              <a:gd name="connsiteY373" fmla="*/ 4771348 h 6673820"/>
              <a:gd name="connsiteX374" fmla="*/ 11709520 w 11748700"/>
              <a:gd name="connsiteY374" fmla="*/ 4923026 h 6673820"/>
              <a:gd name="connsiteX375" fmla="*/ 11718187 w 11748700"/>
              <a:gd name="connsiteY375" fmla="*/ 4983697 h 6673820"/>
              <a:gd name="connsiteX376" fmla="*/ 11726855 w 11748700"/>
              <a:gd name="connsiteY376" fmla="*/ 5079037 h 6673820"/>
              <a:gd name="connsiteX377" fmla="*/ 11731188 w 11748700"/>
              <a:gd name="connsiteY377" fmla="*/ 5105039 h 6673820"/>
              <a:gd name="connsiteX378" fmla="*/ 11744189 w 11748700"/>
              <a:gd name="connsiteY378" fmla="*/ 5230715 h 6673820"/>
              <a:gd name="connsiteX379" fmla="*/ 11726855 w 11748700"/>
              <a:gd name="connsiteY379" fmla="*/ 5690082 h 6673820"/>
              <a:gd name="connsiteX380" fmla="*/ 11687852 w 11748700"/>
              <a:gd name="connsiteY380" fmla="*/ 5785422 h 6673820"/>
              <a:gd name="connsiteX381" fmla="*/ 11670517 w 11748700"/>
              <a:gd name="connsiteY381" fmla="*/ 5815757 h 6673820"/>
              <a:gd name="connsiteX382" fmla="*/ 11601179 w 11748700"/>
              <a:gd name="connsiteY382" fmla="*/ 5859094 h 6673820"/>
              <a:gd name="connsiteX383" fmla="*/ 11458168 w 11748700"/>
              <a:gd name="connsiteY383" fmla="*/ 5919765 h 6673820"/>
              <a:gd name="connsiteX384" fmla="*/ 11401831 w 11748700"/>
              <a:gd name="connsiteY384" fmla="*/ 5963101 h 6673820"/>
              <a:gd name="connsiteX385" fmla="*/ 11297823 w 11748700"/>
              <a:gd name="connsiteY385" fmla="*/ 6032440 h 6673820"/>
              <a:gd name="connsiteX386" fmla="*/ 11258820 w 11748700"/>
              <a:gd name="connsiteY386" fmla="*/ 6075776 h 6673820"/>
              <a:gd name="connsiteX387" fmla="*/ 11198149 w 11748700"/>
              <a:gd name="connsiteY387" fmla="*/ 6123446 h 6673820"/>
              <a:gd name="connsiteX388" fmla="*/ 11098475 w 11748700"/>
              <a:gd name="connsiteY388" fmla="*/ 6210119 h 6673820"/>
              <a:gd name="connsiteX389" fmla="*/ 10942464 w 11748700"/>
              <a:gd name="connsiteY389" fmla="*/ 6327128 h 6673820"/>
              <a:gd name="connsiteX390" fmla="*/ 10634775 w 11748700"/>
              <a:gd name="connsiteY390" fmla="*/ 6461471 h 6673820"/>
              <a:gd name="connsiteX391" fmla="*/ 10461429 w 11748700"/>
              <a:gd name="connsiteY391" fmla="*/ 6478806 h 6673820"/>
              <a:gd name="connsiteX392" fmla="*/ 10041065 w 11748700"/>
              <a:gd name="connsiteY392" fmla="*/ 6487473 h 6673820"/>
              <a:gd name="connsiteX393" fmla="*/ 9967393 w 11748700"/>
              <a:gd name="connsiteY393" fmla="*/ 6491807 h 6673820"/>
              <a:gd name="connsiteX394" fmla="*/ 9885054 w 11748700"/>
              <a:gd name="connsiteY394" fmla="*/ 6509141 h 6673820"/>
              <a:gd name="connsiteX395" fmla="*/ 9798381 w 11748700"/>
              <a:gd name="connsiteY395" fmla="*/ 6522142 h 6673820"/>
              <a:gd name="connsiteX396" fmla="*/ 9681372 w 11748700"/>
              <a:gd name="connsiteY396" fmla="*/ 6548144 h 6673820"/>
              <a:gd name="connsiteX397" fmla="*/ 9486358 w 11748700"/>
              <a:gd name="connsiteY397" fmla="*/ 6574146 h 6673820"/>
              <a:gd name="connsiteX398" fmla="*/ 9278343 w 11748700"/>
              <a:gd name="connsiteY398" fmla="*/ 6613149 h 6673820"/>
              <a:gd name="connsiteX399" fmla="*/ 9209004 w 11748700"/>
              <a:gd name="connsiteY399" fmla="*/ 6630483 h 6673820"/>
              <a:gd name="connsiteX400" fmla="*/ 8775639 w 11748700"/>
              <a:gd name="connsiteY400" fmla="*/ 6647818 h 6673820"/>
              <a:gd name="connsiteX401" fmla="*/ 8463617 w 11748700"/>
              <a:gd name="connsiteY401" fmla="*/ 6656485 h 6673820"/>
              <a:gd name="connsiteX402" fmla="*/ 8368276 w 11748700"/>
              <a:gd name="connsiteY402" fmla="*/ 6660819 h 6673820"/>
              <a:gd name="connsiteX403" fmla="*/ 8216599 w 11748700"/>
              <a:gd name="connsiteY403" fmla="*/ 6665153 h 6673820"/>
              <a:gd name="connsiteX404" fmla="*/ 7848239 w 11748700"/>
              <a:gd name="connsiteY404" fmla="*/ 6656485 h 6673820"/>
              <a:gd name="connsiteX405" fmla="*/ 7800568 w 11748700"/>
              <a:gd name="connsiteY405" fmla="*/ 6652152 h 6673820"/>
              <a:gd name="connsiteX406" fmla="*/ 7748565 w 11748700"/>
              <a:gd name="connsiteY406" fmla="*/ 6643484 h 6673820"/>
              <a:gd name="connsiteX407" fmla="*/ 7614221 w 11748700"/>
              <a:gd name="connsiteY407" fmla="*/ 6634817 h 6673820"/>
              <a:gd name="connsiteX408" fmla="*/ 7432208 w 11748700"/>
              <a:gd name="connsiteY408" fmla="*/ 6600148 h 6673820"/>
              <a:gd name="connsiteX409" fmla="*/ 7319533 w 11748700"/>
              <a:gd name="connsiteY409" fmla="*/ 6574146 h 6673820"/>
              <a:gd name="connsiteX410" fmla="*/ 7276197 w 11748700"/>
              <a:gd name="connsiteY410" fmla="*/ 6569812 h 6673820"/>
              <a:gd name="connsiteX411" fmla="*/ 7011844 w 11748700"/>
              <a:gd name="connsiteY411" fmla="*/ 6548144 h 6673820"/>
              <a:gd name="connsiteX412" fmla="*/ 6925171 w 11748700"/>
              <a:gd name="connsiteY412" fmla="*/ 6565479 h 6673820"/>
              <a:gd name="connsiteX413" fmla="*/ 6912170 w 11748700"/>
              <a:gd name="connsiteY413" fmla="*/ 6569812 h 6673820"/>
              <a:gd name="connsiteX414" fmla="*/ 6890502 w 11748700"/>
              <a:gd name="connsiteY414" fmla="*/ 6582813 h 6673820"/>
              <a:gd name="connsiteX415" fmla="*/ 6795162 w 11748700"/>
              <a:gd name="connsiteY415" fmla="*/ 6634817 h 6673820"/>
              <a:gd name="connsiteX416" fmla="*/ 6691154 w 11748700"/>
              <a:gd name="connsiteY416" fmla="*/ 6643484 h 6673820"/>
              <a:gd name="connsiteX417" fmla="*/ 6617482 w 11748700"/>
              <a:gd name="connsiteY417" fmla="*/ 6656485 h 6673820"/>
              <a:gd name="connsiteX418" fmla="*/ 6582813 w 11748700"/>
              <a:gd name="connsiteY418" fmla="*/ 6665153 h 6673820"/>
              <a:gd name="connsiteX419" fmla="*/ 6548144 w 11748700"/>
              <a:gd name="connsiteY419" fmla="*/ 6669486 h 6673820"/>
              <a:gd name="connsiteX420" fmla="*/ 6517808 w 11748700"/>
              <a:gd name="connsiteY420" fmla="*/ 6673820 h 6673820"/>
              <a:gd name="connsiteX421" fmla="*/ 6015105 w 11748700"/>
              <a:gd name="connsiteY421" fmla="*/ 6669486 h 6673820"/>
              <a:gd name="connsiteX422" fmla="*/ 5915431 w 11748700"/>
              <a:gd name="connsiteY422" fmla="*/ 6647818 h 6673820"/>
              <a:gd name="connsiteX423" fmla="*/ 5538403 w 11748700"/>
              <a:gd name="connsiteY423" fmla="*/ 6652152 h 6673820"/>
              <a:gd name="connsiteX424" fmla="*/ 5196045 w 11748700"/>
              <a:gd name="connsiteY424" fmla="*/ 6634817 h 6673820"/>
              <a:gd name="connsiteX425" fmla="*/ 4489660 w 11748700"/>
              <a:gd name="connsiteY425" fmla="*/ 6608815 h 6673820"/>
              <a:gd name="connsiteX426" fmla="*/ 4311981 w 11748700"/>
              <a:gd name="connsiteY426" fmla="*/ 6582813 h 6673820"/>
              <a:gd name="connsiteX427" fmla="*/ 4090965 w 11748700"/>
              <a:gd name="connsiteY427" fmla="*/ 6552478 h 6673820"/>
              <a:gd name="connsiteX428" fmla="*/ 3999958 w 11748700"/>
              <a:gd name="connsiteY428" fmla="*/ 6513475 h 6673820"/>
              <a:gd name="connsiteX429" fmla="*/ 3666267 w 11748700"/>
              <a:gd name="connsiteY429" fmla="*/ 6448470 h 6673820"/>
              <a:gd name="connsiteX430" fmla="*/ 3588261 w 11748700"/>
              <a:gd name="connsiteY430" fmla="*/ 6439803 h 6673820"/>
              <a:gd name="connsiteX431" fmla="*/ 3336910 w 11748700"/>
              <a:gd name="connsiteY431" fmla="*/ 6405134 h 6673820"/>
              <a:gd name="connsiteX432" fmla="*/ 3003219 w 11748700"/>
              <a:gd name="connsiteY432" fmla="*/ 6340129 h 6673820"/>
              <a:gd name="connsiteX433" fmla="*/ 2825539 w 11748700"/>
              <a:gd name="connsiteY433" fmla="*/ 6309793 h 6673820"/>
              <a:gd name="connsiteX434" fmla="*/ 2678195 w 11748700"/>
              <a:gd name="connsiteY434" fmla="*/ 6288125 h 6673820"/>
              <a:gd name="connsiteX435" fmla="*/ 2500515 w 11748700"/>
              <a:gd name="connsiteY435" fmla="*/ 6305460 h 6673820"/>
              <a:gd name="connsiteX436" fmla="*/ 2439844 w 11748700"/>
              <a:gd name="connsiteY436" fmla="*/ 6314127 h 6673820"/>
              <a:gd name="connsiteX437" fmla="*/ 2244830 w 11748700"/>
              <a:gd name="connsiteY437" fmla="*/ 6361797 h 6673820"/>
              <a:gd name="connsiteX438" fmla="*/ 2088819 w 11748700"/>
              <a:gd name="connsiteY438" fmla="*/ 6383465 h 6673820"/>
              <a:gd name="connsiteX439" fmla="*/ 2015147 w 11748700"/>
              <a:gd name="connsiteY439" fmla="*/ 6400800 h 6673820"/>
              <a:gd name="connsiteX440" fmla="*/ 1950142 w 11748700"/>
              <a:gd name="connsiteY440" fmla="*/ 6409467 h 6673820"/>
              <a:gd name="connsiteX441" fmla="*/ 1815799 w 11748700"/>
              <a:gd name="connsiteY441" fmla="*/ 6444137 h 6673820"/>
              <a:gd name="connsiteX442" fmla="*/ 1681456 w 11748700"/>
              <a:gd name="connsiteY442" fmla="*/ 6452804 h 6673820"/>
              <a:gd name="connsiteX443" fmla="*/ 1473440 w 11748700"/>
              <a:gd name="connsiteY443" fmla="*/ 6431136 h 6673820"/>
              <a:gd name="connsiteX444" fmla="*/ 1369433 w 11748700"/>
              <a:gd name="connsiteY444" fmla="*/ 6418135 h 6673820"/>
              <a:gd name="connsiteX445" fmla="*/ 1287093 w 11748700"/>
              <a:gd name="connsiteY445" fmla="*/ 6405134 h 6673820"/>
              <a:gd name="connsiteX446" fmla="*/ 1239423 w 11748700"/>
              <a:gd name="connsiteY446" fmla="*/ 6396466 h 6673820"/>
              <a:gd name="connsiteX447" fmla="*/ 1165751 w 11748700"/>
              <a:gd name="connsiteY447" fmla="*/ 6370464 h 6673820"/>
              <a:gd name="connsiteX448" fmla="*/ 1053076 w 11748700"/>
              <a:gd name="connsiteY448" fmla="*/ 6335795 h 6673820"/>
              <a:gd name="connsiteX449" fmla="*/ 892731 w 11748700"/>
              <a:gd name="connsiteY449" fmla="*/ 6244789 h 6673820"/>
              <a:gd name="connsiteX450" fmla="*/ 858062 w 11748700"/>
              <a:gd name="connsiteY450" fmla="*/ 6218787 h 6673820"/>
              <a:gd name="connsiteX451" fmla="*/ 775723 w 11748700"/>
              <a:gd name="connsiteY451" fmla="*/ 6149448 h 6673820"/>
              <a:gd name="connsiteX452" fmla="*/ 719385 w 11748700"/>
              <a:gd name="connsiteY452" fmla="*/ 6023773 h 6673820"/>
              <a:gd name="connsiteX453" fmla="*/ 654381 w 11748700"/>
              <a:gd name="connsiteY453" fmla="*/ 5950101 h 6673820"/>
              <a:gd name="connsiteX454" fmla="*/ 628379 w 11748700"/>
              <a:gd name="connsiteY454" fmla="*/ 5893763 h 6673820"/>
              <a:gd name="connsiteX455" fmla="*/ 576375 w 11748700"/>
              <a:gd name="connsiteY455" fmla="*/ 5802756 h 6673820"/>
              <a:gd name="connsiteX456" fmla="*/ 489702 w 11748700"/>
              <a:gd name="connsiteY456" fmla="*/ 5620743 h 6673820"/>
              <a:gd name="connsiteX457" fmla="*/ 476701 w 11748700"/>
              <a:gd name="connsiteY457" fmla="*/ 5551405 h 6673820"/>
              <a:gd name="connsiteX458" fmla="*/ 372693 w 11748700"/>
              <a:gd name="connsiteY458" fmla="*/ 5317388 h 6673820"/>
              <a:gd name="connsiteX459" fmla="*/ 359693 w 11748700"/>
              <a:gd name="connsiteY459" fmla="*/ 5269718 h 6673820"/>
              <a:gd name="connsiteX460" fmla="*/ 329357 w 11748700"/>
              <a:gd name="connsiteY460" fmla="*/ 5183045 h 6673820"/>
              <a:gd name="connsiteX461" fmla="*/ 281687 w 11748700"/>
              <a:gd name="connsiteY461" fmla="*/ 5083371 h 6673820"/>
              <a:gd name="connsiteX462" fmla="*/ 251351 w 11748700"/>
              <a:gd name="connsiteY462" fmla="*/ 5009699 h 6673820"/>
              <a:gd name="connsiteX463" fmla="*/ 238350 w 11748700"/>
              <a:gd name="connsiteY463" fmla="*/ 4970696 h 6673820"/>
              <a:gd name="connsiteX464" fmla="*/ 212348 w 11748700"/>
              <a:gd name="connsiteY464" fmla="*/ 4936027 h 6673820"/>
              <a:gd name="connsiteX465" fmla="*/ 177679 w 11748700"/>
              <a:gd name="connsiteY465" fmla="*/ 4849354 h 6673820"/>
              <a:gd name="connsiteX466" fmla="*/ 125675 w 11748700"/>
              <a:gd name="connsiteY466" fmla="*/ 4745346 h 6673820"/>
              <a:gd name="connsiteX467" fmla="*/ 99674 w 11748700"/>
              <a:gd name="connsiteY467" fmla="*/ 4654339 h 6673820"/>
              <a:gd name="connsiteX468" fmla="*/ 73672 w 11748700"/>
              <a:gd name="connsiteY468" fmla="*/ 4602336 h 6673820"/>
              <a:gd name="connsiteX469" fmla="*/ 69338 w 11748700"/>
              <a:gd name="connsiteY469" fmla="*/ 4580667 h 6673820"/>
              <a:gd name="connsiteX470" fmla="*/ 47670 w 11748700"/>
              <a:gd name="connsiteY470" fmla="*/ 4537331 h 6673820"/>
              <a:gd name="connsiteX471" fmla="*/ 39002 w 11748700"/>
              <a:gd name="connsiteY471" fmla="*/ 4515663 h 6673820"/>
              <a:gd name="connsiteX472" fmla="*/ 34669 w 11748700"/>
              <a:gd name="connsiteY472" fmla="*/ 4493994 h 6673820"/>
              <a:gd name="connsiteX473" fmla="*/ 30335 w 11748700"/>
              <a:gd name="connsiteY473" fmla="*/ 4450658 h 6673820"/>
              <a:gd name="connsiteX474" fmla="*/ 21668 w 11748700"/>
              <a:gd name="connsiteY474" fmla="*/ 4428990 h 6673820"/>
              <a:gd name="connsiteX475" fmla="*/ 13001 w 11748700"/>
              <a:gd name="connsiteY475" fmla="*/ 4359651 h 6673820"/>
              <a:gd name="connsiteX476" fmla="*/ 0 w 11748700"/>
              <a:gd name="connsiteY476" fmla="*/ 4238309 h 6673820"/>
              <a:gd name="connsiteX477" fmla="*/ 4333 w 11748700"/>
              <a:gd name="connsiteY477" fmla="*/ 4025960 h 6673820"/>
              <a:gd name="connsiteX478" fmla="*/ 13001 w 11748700"/>
              <a:gd name="connsiteY478" fmla="*/ 3999958 h 6673820"/>
              <a:gd name="connsiteX479" fmla="*/ 17334 w 11748700"/>
              <a:gd name="connsiteY479" fmla="*/ 3973956 h 6673820"/>
              <a:gd name="connsiteX480" fmla="*/ 26002 w 11748700"/>
              <a:gd name="connsiteY480" fmla="*/ 3930620 h 6673820"/>
              <a:gd name="connsiteX481" fmla="*/ 34669 w 11748700"/>
              <a:gd name="connsiteY481" fmla="*/ 3878616 h 6673820"/>
              <a:gd name="connsiteX482" fmla="*/ 43336 w 11748700"/>
              <a:gd name="connsiteY482" fmla="*/ 3861282 h 6673820"/>
              <a:gd name="connsiteX483" fmla="*/ 47670 w 11748700"/>
              <a:gd name="connsiteY483" fmla="*/ 3843947 h 6673820"/>
              <a:gd name="connsiteX484" fmla="*/ 56337 w 11748700"/>
              <a:gd name="connsiteY484" fmla="*/ 3826612 h 6673820"/>
              <a:gd name="connsiteX485" fmla="*/ 69338 w 11748700"/>
              <a:gd name="connsiteY485" fmla="*/ 3787610 h 6673820"/>
              <a:gd name="connsiteX486" fmla="*/ 78005 w 11748700"/>
              <a:gd name="connsiteY486" fmla="*/ 3770275 h 6673820"/>
              <a:gd name="connsiteX487" fmla="*/ 95340 w 11748700"/>
              <a:gd name="connsiteY487" fmla="*/ 3718271 h 6673820"/>
              <a:gd name="connsiteX488" fmla="*/ 104007 w 11748700"/>
              <a:gd name="connsiteY488" fmla="*/ 3696603 h 6673820"/>
              <a:gd name="connsiteX489" fmla="*/ 151677 w 11748700"/>
              <a:gd name="connsiteY489" fmla="*/ 3657600 h 6673820"/>
              <a:gd name="connsiteX490" fmla="*/ 294688 w 11748700"/>
              <a:gd name="connsiteY490" fmla="*/ 3661934 h 6673820"/>
              <a:gd name="connsiteX491" fmla="*/ 359693 w 11748700"/>
              <a:gd name="connsiteY491" fmla="*/ 3692269 h 6673820"/>
              <a:gd name="connsiteX492" fmla="*/ 377027 w 11748700"/>
              <a:gd name="connsiteY492" fmla="*/ 3709604 h 6673820"/>
              <a:gd name="connsiteX493" fmla="*/ 437698 w 11748700"/>
              <a:gd name="connsiteY493" fmla="*/ 3726938 h 6673820"/>
              <a:gd name="connsiteX494" fmla="*/ 511177 w 11748700"/>
              <a:gd name="connsiteY49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193857 w 11748700"/>
              <a:gd name="connsiteY124" fmla="*/ 4641338 h 6673820"/>
              <a:gd name="connsiteX125" fmla="*/ 7224193 w 11748700"/>
              <a:gd name="connsiteY125" fmla="*/ 4637005 h 6673820"/>
              <a:gd name="connsiteX126" fmla="*/ 7245861 w 11748700"/>
              <a:gd name="connsiteY126" fmla="*/ 4632671 h 6673820"/>
              <a:gd name="connsiteX127" fmla="*/ 7271863 w 11748700"/>
              <a:gd name="connsiteY127" fmla="*/ 4628337 h 6673820"/>
              <a:gd name="connsiteX128" fmla="*/ 7284864 w 11748700"/>
              <a:gd name="connsiteY128" fmla="*/ 4624004 h 6673820"/>
              <a:gd name="connsiteX129" fmla="*/ 7310866 w 11748700"/>
              <a:gd name="connsiteY129" fmla="*/ 4619670 h 6673820"/>
              <a:gd name="connsiteX130" fmla="*/ 7328201 w 11748700"/>
              <a:gd name="connsiteY130" fmla="*/ 4615337 h 6673820"/>
              <a:gd name="connsiteX131" fmla="*/ 7436542 w 11748700"/>
              <a:gd name="connsiteY131" fmla="*/ 4619670 h 6673820"/>
              <a:gd name="connsiteX132" fmla="*/ 7492879 w 11748700"/>
              <a:gd name="connsiteY132" fmla="*/ 4632671 h 6673820"/>
              <a:gd name="connsiteX133" fmla="*/ 7505880 w 11748700"/>
              <a:gd name="connsiteY133" fmla="*/ 4637005 h 6673820"/>
              <a:gd name="connsiteX134" fmla="*/ 7531882 w 11748700"/>
              <a:gd name="connsiteY134" fmla="*/ 4641338 h 6673820"/>
              <a:gd name="connsiteX135" fmla="*/ 7562218 w 11748700"/>
              <a:gd name="connsiteY135" fmla="*/ 4650006 h 6673820"/>
              <a:gd name="connsiteX136" fmla="*/ 7570885 w 11748700"/>
              <a:gd name="connsiteY136" fmla="*/ 4663007 h 6673820"/>
              <a:gd name="connsiteX137" fmla="*/ 7588220 w 11748700"/>
              <a:gd name="connsiteY137" fmla="*/ 4697676 h 6673820"/>
              <a:gd name="connsiteX138" fmla="*/ 7601220 w 11748700"/>
              <a:gd name="connsiteY138" fmla="*/ 4715010 h 6673820"/>
              <a:gd name="connsiteX139" fmla="*/ 7614221 w 11748700"/>
              <a:gd name="connsiteY139" fmla="*/ 4728011 h 6673820"/>
              <a:gd name="connsiteX140" fmla="*/ 7622889 w 11748700"/>
              <a:gd name="connsiteY140" fmla="*/ 4745346 h 6673820"/>
              <a:gd name="connsiteX141" fmla="*/ 7640223 w 11748700"/>
              <a:gd name="connsiteY141" fmla="*/ 4767014 h 6673820"/>
              <a:gd name="connsiteX142" fmla="*/ 7661892 w 11748700"/>
              <a:gd name="connsiteY142" fmla="*/ 4801683 h 6673820"/>
              <a:gd name="connsiteX143" fmla="*/ 7666225 w 11748700"/>
              <a:gd name="connsiteY143" fmla="*/ 4814684 h 6673820"/>
              <a:gd name="connsiteX144" fmla="*/ 7674893 w 11748700"/>
              <a:gd name="connsiteY144" fmla="*/ 4827685 h 6673820"/>
              <a:gd name="connsiteX145" fmla="*/ 7731230 w 11748700"/>
              <a:gd name="connsiteY145" fmla="*/ 4888356 h 6673820"/>
              <a:gd name="connsiteX146" fmla="*/ 7744231 w 11748700"/>
              <a:gd name="connsiteY146" fmla="*/ 4901357 h 6673820"/>
              <a:gd name="connsiteX147" fmla="*/ 7765899 w 11748700"/>
              <a:gd name="connsiteY147" fmla="*/ 4931693 h 6673820"/>
              <a:gd name="connsiteX148" fmla="*/ 7809236 w 11748700"/>
              <a:gd name="connsiteY148" fmla="*/ 4966362 h 6673820"/>
              <a:gd name="connsiteX149" fmla="*/ 7908910 w 11748700"/>
              <a:gd name="connsiteY149" fmla="*/ 4962028 h 6673820"/>
              <a:gd name="connsiteX150" fmla="*/ 7973914 w 11748700"/>
              <a:gd name="connsiteY150" fmla="*/ 4953361 h 6673820"/>
              <a:gd name="connsiteX151" fmla="*/ 7995583 w 11748700"/>
              <a:gd name="connsiteY151" fmla="*/ 4949028 h 6673820"/>
              <a:gd name="connsiteX152" fmla="*/ 8069255 w 11748700"/>
              <a:gd name="connsiteY152" fmla="*/ 4944694 h 6673820"/>
              <a:gd name="connsiteX153" fmla="*/ 8147260 w 11748700"/>
              <a:gd name="connsiteY153" fmla="*/ 4931693 h 6673820"/>
              <a:gd name="connsiteX154" fmla="*/ 8199264 w 11748700"/>
              <a:gd name="connsiteY154" fmla="*/ 4918692 h 6673820"/>
              <a:gd name="connsiteX155" fmla="*/ 8238267 w 11748700"/>
              <a:gd name="connsiteY155" fmla="*/ 4910025 h 6673820"/>
              <a:gd name="connsiteX156" fmla="*/ 8298938 w 11748700"/>
              <a:gd name="connsiteY156" fmla="*/ 4875355 h 6673820"/>
              <a:gd name="connsiteX157" fmla="*/ 8320606 w 11748700"/>
              <a:gd name="connsiteY157" fmla="*/ 4866688 h 6673820"/>
              <a:gd name="connsiteX158" fmla="*/ 8342275 w 11748700"/>
              <a:gd name="connsiteY158" fmla="*/ 4853687 h 6673820"/>
              <a:gd name="connsiteX159" fmla="*/ 8411613 w 11748700"/>
              <a:gd name="connsiteY159" fmla="*/ 4823352 h 6673820"/>
              <a:gd name="connsiteX160" fmla="*/ 8433281 w 11748700"/>
              <a:gd name="connsiteY160" fmla="*/ 4810351 h 6673820"/>
              <a:gd name="connsiteX161" fmla="*/ 8463617 w 11748700"/>
              <a:gd name="connsiteY161" fmla="*/ 4788683 h 6673820"/>
              <a:gd name="connsiteX162" fmla="*/ 8532955 w 11748700"/>
              <a:gd name="connsiteY162" fmla="*/ 4758347 h 6673820"/>
              <a:gd name="connsiteX163" fmla="*/ 8576292 w 11748700"/>
              <a:gd name="connsiteY163" fmla="*/ 4736679 h 6673820"/>
              <a:gd name="connsiteX164" fmla="*/ 8597960 w 11748700"/>
              <a:gd name="connsiteY164" fmla="*/ 4723678 h 6673820"/>
              <a:gd name="connsiteX165" fmla="*/ 8632629 w 11748700"/>
              <a:gd name="connsiteY165" fmla="*/ 4706343 h 6673820"/>
              <a:gd name="connsiteX166" fmla="*/ 8671632 w 11748700"/>
              <a:gd name="connsiteY166" fmla="*/ 4680341 h 6673820"/>
              <a:gd name="connsiteX167" fmla="*/ 8727969 w 11748700"/>
              <a:gd name="connsiteY167" fmla="*/ 4641338 h 6673820"/>
              <a:gd name="connsiteX168" fmla="*/ 8758305 w 11748700"/>
              <a:gd name="connsiteY168" fmla="*/ 4615337 h 6673820"/>
              <a:gd name="connsiteX169" fmla="*/ 8827643 w 11748700"/>
              <a:gd name="connsiteY169" fmla="*/ 4567666 h 6673820"/>
              <a:gd name="connsiteX170" fmla="*/ 8914316 w 11748700"/>
              <a:gd name="connsiteY170" fmla="*/ 4515663 h 6673820"/>
              <a:gd name="connsiteX171" fmla="*/ 8940318 w 11748700"/>
              <a:gd name="connsiteY171" fmla="*/ 4493994 h 6673820"/>
              <a:gd name="connsiteX172" fmla="*/ 8961986 w 11748700"/>
              <a:gd name="connsiteY172" fmla="*/ 4472326 h 6673820"/>
              <a:gd name="connsiteX173" fmla="*/ 9000989 w 11748700"/>
              <a:gd name="connsiteY173" fmla="*/ 4437657 h 6673820"/>
              <a:gd name="connsiteX174" fmla="*/ 9022657 w 11748700"/>
              <a:gd name="connsiteY174" fmla="*/ 4415989 h 6673820"/>
              <a:gd name="connsiteX175" fmla="*/ 9052993 w 11748700"/>
              <a:gd name="connsiteY175" fmla="*/ 4389987 h 6673820"/>
              <a:gd name="connsiteX176" fmla="*/ 9109330 w 11748700"/>
              <a:gd name="connsiteY176" fmla="*/ 4329316 h 6673820"/>
              <a:gd name="connsiteX177" fmla="*/ 9165668 w 11748700"/>
              <a:gd name="connsiteY177" fmla="*/ 4290313 h 6673820"/>
              <a:gd name="connsiteX178" fmla="*/ 9191670 w 11748700"/>
              <a:gd name="connsiteY178" fmla="*/ 4268645 h 6673820"/>
              <a:gd name="connsiteX179" fmla="*/ 9248007 w 11748700"/>
              <a:gd name="connsiteY179" fmla="*/ 4238309 h 6673820"/>
              <a:gd name="connsiteX180" fmla="*/ 9339014 w 11748700"/>
              <a:gd name="connsiteY180" fmla="*/ 4155970 h 6673820"/>
              <a:gd name="connsiteX181" fmla="*/ 9430020 w 11748700"/>
              <a:gd name="connsiteY181" fmla="*/ 4025960 h 6673820"/>
              <a:gd name="connsiteX182" fmla="*/ 9495025 w 11748700"/>
              <a:gd name="connsiteY182" fmla="*/ 3900284 h 6673820"/>
              <a:gd name="connsiteX183" fmla="*/ 9568697 w 11748700"/>
              <a:gd name="connsiteY183" fmla="*/ 3796277 h 6673820"/>
              <a:gd name="connsiteX184" fmla="*/ 9612034 w 11748700"/>
              <a:gd name="connsiteY184" fmla="*/ 3713937 h 6673820"/>
              <a:gd name="connsiteX185" fmla="*/ 9655370 w 11748700"/>
              <a:gd name="connsiteY185" fmla="*/ 3644599 h 6673820"/>
              <a:gd name="connsiteX186" fmla="*/ 9651037 w 11748700"/>
              <a:gd name="connsiteY186" fmla="*/ 3475587 h 6673820"/>
              <a:gd name="connsiteX187" fmla="*/ 9612034 w 11748700"/>
              <a:gd name="connsiteY187" fmla="*/ 3410582 h 6673820"/>
              <a:gd name="connsiteX188" fmla="*/ 9473357 w 11748700"/>
              <a:gd name="connsiteY188" fmla="*/ 3237236 h 6673820"/>
              <a:gd name="connsiteX189" fmla="*/ 9399685 w 11748700"/>
              <a:gd name="connsiteY189" fmla="*/ 3176565 h 6673820"/>
              <a:gd name="connsiteX190" fmla="*/ 9347681 w 11748700"/>
              <a:gd name="connsiteY190" fmla="*/ 3128895 h 6673820"/>
              <a:gd name="connsiteX191" fmla="*/ 9217672 w 11748700"/>
              <a:gd name="connsiteY191" fmla="*/ 3042222 h 6673820"/>
              <a:gd name="connsiteX192" fmla="*/ 9083329 w 11748700"/>
              <a:gd name="connsiteY192" fmla="*/ 2968550 h 6673820"/>
              <a:gd name="connsiteX193" fmla="*/ 8983655 w 11748700"/>
              <a:gd name="connsiteY193" fmla="*/ 2933881 h 6673820"/>
              <a:gd name="connsiteX194" fmla="*/ 8831977 w 11748700"/>
              <a:gd name="connsiteY194" fmla="*/ 2873210 h 6673820"/>
              <a:gd name="connsiteX195" fmla="*/ 8680299 w 11748700"/>
              <a:gd name="connsiteY195" fmla="*/ 2803871 h 6673820"/>
              <a:gd name="connsiteX196" fmla="*/ 8567624 w 11748700"/>
              <a:gd name="connsiteY196" fmla="*/ 2773536 h 6673820"/>
              <a:gd name="connsiteX197" fmla="*/ 8446282 w 11748700"/>
              <a:gd name="connsiteY197" fmla="*/ 2730199 h 6673820"/>
              <a:gd name="connsiteX198" fmla="*/ 8242601 w 11748700"/>
              <a:gd name="connsiteY198" fmla="*/ 2673862 h 6673820"/>
              <a:gd name="connsiteX199" fmla="*/ 7917577 w 11748700"/>
              <a:gd name="connsiteY199" fmla="*/ 2561187 h 6673820"/>
              <a:gd name="connsiteX200" fmla="*/ 7683560 w 11748700"/>
              <a:gd name="connsiteY200" fmla="*/ 2496182 h 6673820"/>
              <a:gd name="connsiteX201" fmla="*/ 7302199 w 11748700"/>
              <a:gd name="connsiteY201" fmla="*/ 2379173 h 6673820"/>
              <a:gd name="connsiteX202" fmla="*/ 6920838 w 11748700"/>
              <a:gd name="connsiteY202" fmla="*/ 2322836 h 6673820"/>
              <a:gd name="connsiteX203" fmla="*/ 6799495 w 11748700"/>
              <a:gd name="connsiteY203" fmla="*/ 2288167 h 6673820"/>
              <a:gd name="connsiteX204" fmla="*/ 6730157 w 11748700"/>
              <a:gd name="connsiteY204" fmla="*/ 2279500 h 6673820"/>
              <a:gd name="connsiteX205" fmla="*/ 6630483 w 11748700"/>
              <a:gd name="connsiteY205" fmla="*/ 2262165 h 6673820"/>
              <a:gd name="connsiteX206" fmla="*/ 6582813 w 11748700"/>
              <a:gd name="connsiteY206" fmla="*/ 2249164 h 6673820"/>
              <a:gd name="connsiteX207" fmla="*/ 6478805 w 11748700"/>
              <a:gd name="connsiteY207" fmla="*/ 2240497 h 6673820"/>
              <a:gd name="connsiteX208" fmla="*/ 5997770 w 11748700"/>
              <a:gd name="connsiteY208" fmla="*/ 2227496 h 6673820"/>
              <a:gd name="connsiteX209" fmla="*/ 5183044 w 11748700"/>
              <a:gd name="connsiteY209" fmla="*/ 2223162 h 6673820"/>
              <a:gd name="connsiteX210" fmla="*/ 4593668 w 11748700"/>
              <a:gd name="connsiteY210" fmla="*/ 2201494 h 6673820"/>
              <a:gd name="connsiteX211" fmla="*/ 4467992 w 11748700"/>
              <a:gd name="connsiteY211" fmla="*/ 2188493 h 6673820"/>
              <a:gd name="connsiteX212" fmla="*/ 4277311 w 11748700"/>
              <a:gd name="connsiteY212" fmla="*/ 2171158 h 6673820"/>
              <a:gd name="connsiteX213" fmla="*/ 4207973 w 11748700"/>
              <a:gd name="connsiteY213" fmla="*/ 2162491 h 6673820"/>
              <a:gd name="connsiteX214" fmla="*/ 4168970 w 11748700"/>
              <a:gd name="connsiteY214" fmla="*/ 2153824 h 6673820"/>
              <a:gd name="connsiteX215" fmla="*/ 3722604 w 11748700"/>
              <a:gd name="connsiteY215" fmla="*/ 2145156 h 6673820"/>
              <a:gd name="connsiteX216" fmla="*/ 3627264 w 11748700"/>
              <a:gd name="connsiteY216" fmla="*/ 2136489 h 6673820"/>
              <a:gd name="connsiteX217" fmla="*/ 3592595 w 11748700"/>
              <a:gd name="connsiteY217" fmla="*/ 2123488 h 6673820"/>
              <a:gd name="connsiteX218" fmla="*/ 3471253 w 11748700"/>
              <a:gd name="connsiteY218" fmla="*/ 2101820 h 6673820"/>
              <a:gd name="connsiteX219" fmla="*/ 3349911 w 11748700"/>
              <a:gd name="connsiteY219" fmla="*/ 2054150 h 6673820"/>
              <a:gd name="connsiteX220" fmla="*/ 3228568 w 11748700"/>
              <a:gd name="connsiteY220" fmla="*/ 2006480 h 6673820"/>
              <a:gd name="connsiteX221" fmla="*/ 3206900 w 11748700"/>
              <a:gd name="connsiteY221" fmla="*/ 1989145 h 6673820"/>
              <a:gd name="connsiteX222" fmla="*/ 3163564 w 11748700"/>
              <a:gd name="connsiteY222" fmla="*/ 1967477 h 6673820"/>
              <a:gd name="connsiteX223" fmla="*/ 3124561 w 11748700"/>
              <a:gd name="connsiteY223" fmla="*/ 1932808 h 6673820"/>
              <a:gd name="connsiteX224" fmla="*/ 3094225 w 11748700"/>
              <a:gd name="connsiteY224" fmla="*/ 1911139 h 6673820"/>
              <a:gd name="connsiteX225" fmla="*/ 3020553 w 11748700"/>
              <a:gd name="connsiteY225" fmla="*/ 1850468 h 6673820"/>
              <a:gd name="connsiteX226" fmla="*/ 2994551 w 11748700"/>
              <a:gd name="connsiteY226" fmla="*/ 1828800 h 6673820"/>
              <a:gd name="connsiteX227" fmla="*/ 2977217 w 11748700"/>
              <a:gd name="connsiteY227" fmla="*/ 1807132 h 6673820"/>
              <a:gd name="connsiteX228" fmla="*/ 2964216 w 11748700"/>
              <a:gd name="connsiteY228" fmla="*/ 1794131 h 6673820"/>
              <a:gd name="connsiteX229" fmla="*/ 2951215 w 11748700"/>
              <a:gd name="connsiteY229" fmla="*/ 1768129 h 6673820"/>
              <a:gd name="connsiteX230" fmla="*/ 2933880 w 11748700"/>
              <a:gd name="connsiteY230" fmla="*/ 1746461 h 6673820"/>
              <a:gd name="connsiteX231" fmla="*/ 2916546 w 11748700"/>
              <a:gd name="connsiteY231" fmla="*/ 1720459 h 6673820"/>
              <a:gd name="connsiteX232" fmla="*/ 2899211 w 11748700"/>
              <a:gd name="connsiteY232" fmla="*/ 1703124 h 6673820"/>
              <a:gd name="connsiteX233" fmla="*/ 2890544 w 11748700"/>
              <a:gd name="connsiteY233" fmla="*/ 1690123 h 6673820"/>
              <a:gd name="connsiteX234" fmla="*/ 2829873 w 11748700"/>
              <a:gd name="connsiteY234" fmla="*/ 1607784 h 6673820"/>
              <a:gd name="connsiteX235" fmla="*/ 2816872 w 11748700"/>
              <a:gd name="connsiteY235" fmla="*/ 1577448 h 6673820"/>
              <a:gd name="connsiteX236" fmla="*/ 2812538 w 11748700"/>
              <a:gd name="connsiteY236" fmla="*/ 1542779 h 6673820"/>
              <a:gd name="connsiteX237" fmla="*/ 2808204 w 11748700"/>
              <a:gd name="connsiteY237" fmla="*/ 1430104 h 6673820"/>
              <a:gd name="connsiteX238" fmla="*/ 2799537 w 11748700"/>
              <a:gd name="connsiteY238" fmla="*/ 1391101 h 6673820"/>
              <a:gd name="connsiteX239" fmla="*/ 2795203 w 11748700"/>
              <a:gd name="connsiteY239" fmla="*/ 1343431 h 6673820"/>
              <a:gd name="connsiteX240" fmla="*/ 2786536 w 11748700"/>
              <a:gd name="connsiteY240" fmla="*/ 1300095 h 6673820"/>
              <a:gd name="connsiteX241" fmla="*/ 2773535 w 11748700"/>
              <a:gd name="connsiteY241" fmla="*/ 1152751 h 6673820"/>
              <a:gd name="connsiteX242" fmla="*/ 2769202 w 11748700"/>
              <a:gd name="connsiteY242" fmla="*/ 1135416 h 6673820"/>
              <a:gd name="connsiteX243" fmla="*/ 2777869 w 11748700"/>
              <a:gd name="connsiteY243" fmla="*/ 996739 h 6673820"/>
              <a:gd name="connsiteX244" fmla="*/ 2786536 w 11748700"/>
              <a:gd name="connsiteY244" fmla="*/ 966404 h 6673820"/>
              <a:gd name="connsiteX245" fmla="*/ 2812538 w 11748700"/>
              <a:gd name="connsiteY245" fmla="*/ 905733 h 6673820"/>
              <a:gd name="connsiteX246" fmla="*/ 2847207 w 11748700"/>
              <a:gd name="connsiteY246" fmla="*/ 862396 h 6673820"/>
              <a:gd name="connsiteX247" fmla="*/ 2864542 w 11748700"/>
              <a:gd name="connsiteY247" fmla="*/ 840728 h 6673820"/>
              <a:gd name="connsiteX248" fmla="*/ 2881876 w 11748700"/>
              <a:gd name="connsiteY248" fmla="*/ 827727 h 6673820"/>
              <a:gd name="connsiteX249" fmla="*/ 2894877 w 11748700"/>
              <a:gd name="connsiteY249" fmla="*/ 819060 h 6673820"/>
              <a:gd name="connsiteX250" fmla="*/ 2912212 w 11748700"/>
              <a:gd name="connsiteY250" fmla="*/ 801725 h 6673820"/>
              <a:gd name="connsiteX251" fmla="*/ 3003219 w 11748700"/>
              <a:gd name="connsiteY251" fmla="*/ 775723 h 6673820"/>
              <a:gd name="connsiteX252" fmla="*/ 3115893 w 11748700"/>
              <a:gd name="connsiteY252" fmla="*/ 749721 h 6673820"/>
              <a:gd name="connsiteX253" fmla="*/ 3137562 w 11748700"/>
              <a:gd name="connsiteY253" fmla="*/ 741054 h 6673820"/>
              <a:gd name="connsiteX254" fmla="*/ 3163564 w 11748700"/>
              <a:gd name="connsiteY254" fmla="*/ 732387 h 6673820"/>
              <a:gd name="connsiteX255" fmla="*/ 3219901 w 11748700"/>
              <a:gd name="connsiteY255" fmla="*/ 702051 h 6673820"/>
              <a:gd name="connsiteX256" fmla="*/ 3237236 w 11748700"/>
              <a:gd name="connsiteY256" fmla="*/ 689050 h 6673820"/>
              <a:gd name="connsiteX257" fmla="*/ 3293573 w 11748700"/>
              <a:gd name="connsiteY257" fmla="*/ 663048 h 6673820"/>
              <a:gd name="connsiteX258" fmla="*/ 3323909 w 11748700"/>
              <a:gd name="connsiteY258" fmla="*/ 650047 h 6673820"/>
              <a:gd name="connsiteX259" fmla="*/ 3362911 w 11748700"/>
              <a:gd name="connsiteY259" fmla="*/ 641380 h 6673820"/>
              <a:gd name="connsiteX260" fmla="*/ 3488587 w 11748700"/>
              <a:gd name="connsiteY260" fmla="*/ 619712 h 6673820"/>
              <a:gd name="connsiteX261" fmla="*/ 3644599 w 11748700"/>
              <a:gd name="connsiteY261" fmla="*/ 598044 h 6673820"/>
              <a:gd name="connsiteX262" fmla="*/ 3731272 w 11748700"/>
              <a:gd name="connsiteY262" fmla="*/ 589376 h 6673820"/>
              <a:gd name="connsiteX263" fmla="*/ 3809277 w 11748700"/>
              <a:gd name="connsiteY263" fmla="*/ 576375 h 6673820"/>
              <a:gd name="connsiteX264" fmla="*/ 3891617 w 11748700"/>
              <a:gd name="connsiteY264" fmla="*/ 567708 h 6673820"/>
              <a:gd name="connsiteX265" fmla="*/ 4359651 w 11748700"/>
              <a:gd name="connsiteY265" fmla="*/ 533039 h 6673820"/>
              <a:gd name="connsiteX266" fmla="*/ 4428989 w 11748700"/>
              <a:gd name="connsiteY266" fmla="*/ 520038 h 6673820"/>
              <a:gd name="connsiteX267" fmla="*/ 4554665 w 11748700"/>
              <a:gd name="connsiteY267" fmla="*/ 507037 h 6673820"/>
              <a:gd name="connsiteX268" fmla="*/ 4654339 w 11748700"/>
              <a:gd name="connsiteY268" fmla="*/ 485369 h 6673820"/>
              <a:gd name="connsiteX269" fmla="*/ 4758347 w 11748700"/>
              <a:gd name="connsiteY269" fmla="*/ 437699 h 6673820"/>
              <a:gd name="connsiteX270" fmla="*/ 4888356 w 11748700"/>
              <a:gd name="connsiteY270" fmla="*/ 416030 h 6673820"/>
              <a:gd name="connsiteX271" fmla="*/ 5105039 w 11748700"/>
              <a:gd name="connsiteY271" fmla="*/ 364027 h 6673820"/>
              <a:gd name="connsiteX272" fmla="*/ 5209046 w 11748700"/>
              <a:gd name="connsiteY272" fmla="*/ 351026 h 6673820"/>
              <a:gd name="connsiteX273" fmla="*/ 5386726 w 11748700"/>
              <a:gd name="connsiteY273" fmla="*/ 329357 h 6673820"/>
              <a:gd name="connsiteX274" fmla="*/ 5560072 w 11748700"/>
              <a:gd name="connsiteY274" fmla="*/ 320690 h 6673820"/>
              <a:gd name="connsiteX275" fmla="*/ 5742085 w 11748700"/>
              <a:gd name="connsiteY275" fmla="*/ 312023 h 6673820"/>
              <a:gd name="connsiteX276" fmla="*/ 5958767 w 11748700"/>
              <a:gd name="connsiteY276" fmla="*/ 307689 h 6673820"/>
              <a:gd name="connsiteX277" fmla="*/ 6114779 w 11748700"/>
              <a:gd name="connsiteY277" fmla="*/ 303355 h 6673820"/>
              <a:gd name="connsiteX278" fmla="*/ 6270790 w 11748700"/>
              <a:gd name="connsiteY278" fmla="*/ 281687 h 6673820"/>
              <a:gd name="connsiteX279" fmla="*/ 6392132 w 11748700"/>
              <a:gd name="connsiteY279" fmla="*/ 268686 h 6673820"/>
              <a:gd name="connsiteX280" fmla="*/ 6695488 w 11748700"/>
              <a:gd name="connsiteY280" fmla="*/ 260019 h 6673820"/>
              <a:gd name="connsiteX281" fmla="*/ 6764826 w 11748700"/>
              <a:gd name="connsiteY281" fmla="*/ 251352 h 6673820"/>
              <a:gd name="connsiteX282" fmla="*/ 6907837 w 11748700"/>
              <a:gd name="connsiteY282" fmla="*/ 238351 h 6673820"/>
              <a:gd name="connsiteX283" fmla="*/ 6959840 w 11748700"/>
              <a:gd name="connsiteY283" fmla="*/ 229683 h 6673820"/>
              <a:gd name="connsiteX284" fmla="*/ 6998843 w 11748700"/>
              <a:gd name="connsiteY284" fmla="*/ 212349 h 6673820"/>
              <a:gd name="connsiteX285" fmla="*/ 7115852 w 11748700"/>
              <a:gd name="connsiteY285" fmla="*/ 199348 h 6673820"/>
              <a:gd name="connsiteX286" fmla="*/ 7159188 w 11748700"/>
              <a:gd name="connsiteY286" fmla="*/ 186347 h 6673820"/>
              <a:gd name="connsiteX287" fmla="*/ 7189524 w 11748700"/>
              <a:gd name="connsiteY287" fmla="*/ 182013 h 6673820"/>
              <a:gd name="connsiteX288" fmla="*/ 7380204 w 11748700"/>
              <a:gd name="connsiteY288" fmla="*/ 173346 h 6673820"/>
              <a:gd name="connsiteX289" fmla="*/ 7440875 w 11748700"/>
              <a:gd name="connsiteY289" fmla="*/ 164679 h 6673820"/>
              <a:gd name="connsiteX290" fmla="*/ 7466877 w 11748700"/>
              <a:gd name="connsiteY290" fmla="*/ 156011 h 6673820"/>
              <a:gd name="connsiteX291" fmla="*/ 7514548 w 11748700"/>
              <a:gd name="connsiteY291" fmla="*/ 143010 h 6673820"/>
              <a:gd name="connsiteX292" fmla="*/ 7527548 w 11748700"/>
              <a:gd name="connsiteY292" fmla="*/ 134343 h 6673820"/>
              <a:gd name="connsiteX293" fmla="*/ 7570885 w 11748700"/>
              <a:gd name="connsiteY293" fmla="*/ 121342 h 6673820"/>
              <a:gd name="connsiteX294" fmla="*/ 7609888 w 11748700"/>
              <a:gd name="connsiteY294" fmla="*/ 104008 h 6673820"/>
              <a:gd name="connsiteX295" fmla="*/ 7726896 w 11748700"/>
              <a:gd name="connsiteY295" fmla="*/ 82339 h 6673820"/>
              <a:gd name="connsiteX296" fmla="*/ 7752898 w 11748700"/>
              <a:gd name="connsiteY296" fmla="*/ 78006 h 6673820"/>
              <a:gd name="connsiteX297" fmla="*/ 7787567 w 11748700"/>
              <a:gd name="connsiteY297" fmla="*/ 73672 h 6673820"/>
              <a:gd name="connsiteX298" fmla="*/ 7804902 w 11748700"/>
              <a:gd name="connsiteY298" fmla="*/ 69338 h 6673820"/>
              <a:gd name="connsiteX299" fmla="*/ 7913243 w 11748700"/>
              <a:gd name="connsiteY299" fmla="*/ 65005 h 6673820"/>
              <a:gd name="connsiteX300" fmla="*/ 8021584 w 11748700"/>
              <a:gd name="connsiteY300" fmla="*/ 47670 h 6673820"/>
              <a:gd name="connsiteX301" fmla="*/ 8064921 w 11748700"/>
              <a:gd name="connsiteY301" fmla="*/ 34669 h 6673820"/>
              <a:gd name="connsiteX302" fmla="*/ 8099590 w 11748700"/>
              <a:gd name="connsiteY302" fmla="*/ 21668 h 6673820"/>
              <a:gd name="connsiteX303" fmla="*/ 8121258 w 11748700"/>
              <a:gd name="connsiteY303" fmla="*/ 13001 h 6673820"/>
              <a:gd name="connsiteX304" fmla="*/ 8134259 w 11748700"/>
              <a:gd name="connsiteY304" fmla="*/ 8667 h 6673820"/>
              <a:gd name="connsiteX305" fmla="*/ 8155928 w 11748700"/>
              <a:gd name="connsiteY305" fmla="*/ 0 h 6673820"/>
              <a:gd name="connsiteX306" fmla="*/ 8216599 w 11748700"/>
              <a:gd name="connsiteY306" fmla="*/ 4334 h 6673820"/>
              <a:gd name="connsiteX307" fmla="*/ 8238267 w 11748700"/>
              <a:gd name="connsiteY307" fmla="*/ 13001 h 6673820"/>
              <a:gd name="connsiteX308" fmla="*/ 8272936 w 11748700"/>
              <a:gd name="connsiteY308" fmla="*/ 17335 h 6673820"/>
              <a:gd name="connsiteX309" fmla="*/ 8303272 w 11748700"/>
              <a:gd name="connsiteY309" fmla="*/ 30336 h 6673820"/>
              <a:gd name="connsiteX310" fmla="*/ 8337941 w 11748700"/>
              <a:gd name="connsiteY310" fmla="*/ 34669 h 6673820"/>
              <a:gd name="connsiteX311" fmla="*/ 8476618 w 11748700"/>
              <a:gd name="connsiteY311" fmla="*/ 43337 h 6673820"/>
              <a:gd name="connsiteX312" fmla="*/ 8576292 w 11748700"/>
              <a:gd name="connsiteY312" fmla="*/ 47670 h 6673820"/>
              <a:gd name="connsiteX313" fmla="*/ 8671632 w 11748700"/>
              <a:gd name="connsiteY313" fmla="*/ 69338 h 6673820"/>
              <a:gd name="connsiteX314" fmla="*/ 8762639 w 11748700"/>
              <a:gd name="connsiteY314" fmla="*/ 78006 h 6673820"/>
              <a:gd name="connsiteX315" fmla="*/ 8892648 w 11748700"/>
              <a:gd name="connsiteY315" fmla="*/ 104008 h 6673820"/>
              <a:gd name="connsiteX316" fmla="*/ 8948985 w 11748700"/>
              <a:gd name="connsiteY316" fmla="*/ 117009 h 6673820"/>
              <a:gd name="connsiteX317" fmla="*/ 9187336 w 11748700"/>
              <a:gd name="connsiteY317" fmla="*/ 156011 h 6673820"/>
              <a:gd name="connsiteX318" fmla="*/ 9282676 w 11748700"/>
              <a:gd name="connsiteY318" fmla="*/ 173346 h 6673820"/>
              <a:gd name="connsiteX319" fmla="*/ 9404019 w 11748700"/>
              <a:gd name="connsiteY319" fmla="*/ 186347 h 6673820"/>
              <a:gd name="connsiteX320" fmla="*/ 9464690 w 11748700"/>
              <a:gd name="connsiteY320" fmla="*/ 195014 h 6673820"/>
              <a:gd name="connsiteX321" fmla="*/ 9698707 w 11748700"/>
              <a:gd name="connsiteY321" fmla="*/ 216683 h 6673820"/>
              <a:gd name="connsiteX322" fmla="*/ 9785380 w 11748700"/>
              <a:gd name="connsiteY322" fmla="*/ 229683 h 6673820"/>
              <a:gd name="connsiteX323" fmla="*/ 9885054 w 11748700"/>
              <a:gd name="connsiteY323" fmla="*/ 251352 h 6673820"/>
              <a:gd name="connsiteX324" fmla="*/ 9958726 w 11748700"/>
              <a:gd name="connsiteY324" fmla="*/ 255685 h 6673820"/>
              <a:gd name="connsiteX325" fmla="*/ 10114737 w 11748700"/>
              <a:gd name="connsiteY325" fmla="*/ 260019 h 6673820"/>
              <a:gd name="connsiteX326" fmla="*/ 10205744 w 11748700"/>
              <a:gd name="connsiteY326" fmla="*/ 273020 h 6673820"/>
              <a:gd name="connsiteX327" fmla="*/ 10357421 w 11748700"/>
              <a:gd name="connsiteY327" fmla="*/ 281687 h 6673820"/>
              <a:gd name="connsiteX328" fmla="*/ 10405092 w 11748700"/>
              <a:gd name="connsiteY328" fmla="*/ 286021 h 6673820"/>
              <a:gd name="connsiteX329" fmla="*/ 10452762 w 11748700"/>
              <a:gd name="connsiteY329" fmla="*/ 299022 h 6673820"/>
              <a:gd name="connsiteX330" fmla="*/ 10483097 w 11748700"/>
              <a:gd name="connsiteY330" fmla="*/ 303355 h 6673820"/>
              <a:gd name="connsiteX331" fmla="*/ 10552436 w 11748700"/>
              <a:gd name="connsiteY331" fmla="*/ 312023 h 6673820"/>
              <a:gd name="connsiteX332" fmla="*/ 10634775 w 11748700"/>
              <a:gd name="connsiteY332" fmla="*/ 333691 h 6673820"/>
              <a:gd name="connsiteX333" fmla="*/ 10717114 w 11748700"/>
              <a:gd name="connsiteY333" fmla="*/ 342358 h 6673820"/>
              <a:gd name="connsiteX334" fmla="*/ 10773452 w 11748700"/>
              <a:gd name="connsiteY334" fmla="*/ 364027 h 6673820"/>
              <a:gd name="connsiteX335" fmla="*/ 10842790 w 11748700"/>
              <a:gd name="connsiteY335" fmla="*/ 385695 h 6673820"/>
              <a:gd name="connsiteX336" fmla="*/ 10903461 w 11748700"/>
              <a:gd name="connsiteY336" fmla="*/ 390028 h 6673820"/>
              <a:gd name="connsiteX337" fmla="*/ 10981467 w 11748700"/>
              <a:gd name="connsiteY337" fmla="*/ 424698 h 6673820"/>
              <a:gd name="connsiteX338" fmla="*/ 11050805 w 11748700"/>
              <a:gd name="connsiteY338" fmla="*/ 442032 h 6673820"/>
              <a:gd name="connsiteX339" fmla="*/ 11133145 w 11748700"/>
              <a:gd name="connsiteY339" fmla="*/ 476701 h 6673820"/>
              <a:gd name="connsiteX340" fmla="*/ 11154813 w 11748700"/>
              <a:gd name="connsiteY340" fmla="*/ 485369 h 6673820"/>
              <a:gd name="connsiteX341" fmla="*/ 11232819 w 11748700"/>
              <a:gd name="connsiteY341" fmla="*/ 533039 h 6673820"/>
              <a:gd name="connsiteX342" fmla="*/ 11258820 w 11748700"/>
              <a:gd name="connsiteY342" fmla="*/ 554707 h 6673820"/>
              <a:gd name="connsiteX343" fmla="*/ 11328159 w 11748700"/>
              <a:gd name="connsiteY343" fmla="*/ 645714 h 6673820"/>
              <a:gd name="connsiteX344" fmla="*/ 11371495 w 11748700"/>
              <a:gd name="connsiteY344" fmla="*/ 754055 h 6673820"/>
              <a:gd name="connsiteX345" fmla="*/ 11397497 w 11748700"/>
              <a:gd name="connsiteY345" fmla="*/ 806059 h 6673820"/>
              <a:gd name="connsiteX346" fmla="*/ 11427833 w 11748700"/>
              <a:gd name="connsiteY346" fmla="*/ 931735 h 6673820"/>
              <a:gd name="connsiteX347" fmla="*/ 11458168 w 11748700"/>
              <a:gd name="connsiteY347" fmla="*/ 1014074 h 6673820"/>
              <a:gd name="connsiteX348" fmla="*/ 11462502 w 11748700"/>
              <a:gd name="connsiteY348" fmla="*/ 1087746 h 6673820"/>
              <a:gd name="connsiteX349" fmla="*/ 11475503 w 11748700"/>
              <a:gd name="connsiteY349" fmla="*/ 1126749 h 6673820"/>
              <a:gd name="connsiteX350" fmla="*/ 11488504 w 11748700"/>
              <a:gd name="connsiteY350" fmla="*/ 1330430 h 6673820"/>
              <a:gd name="connsiteX351" fmla="*/ 11523173 w 11748700"/>
              <a:gd name="connsiteY351" fmla="*/ 1677122 h 6673820"/>
              <a:gd name="connsiteX352" fmla="*/ 11518839 w 11748700"/>
              <a:gd name="connsiteY352" fmla="*/ 1954476 h 6673820"/>
              <a:gd name="connsiteX353" fmla="*/ 11510172 w 11748700"/>
              <a:gd name="connsiteY353" fmla="*/ 2084485 h 6673820"/>
              <a:gd name="connsiteX354" fmla="*/ 11518839 w 11748700"/>
              <a:gd name="connsiteY354" fmla="*/ 2283833 h 6673820"/>
              <a:gd name="connsiteX355" fmla="*/ 11583844 w 11748700"/>
              <a:gd name="connsiteY355" fmla="*/ 2379173 h 6673820"/>
              <a:gd name="connsiteX356" fmla="*/ 11605512 w 11748700"/>
              <a:gd name="connsiteY356" fmla="*/ 2439845 h 6673820"/>
              <a:gd name="connsiteX357" fmla="*/ 11609846 w 11748700"/>
              <a:gd name="connsiteY357" fmla="*/ 2487515 h 6673820"/>
              <a:gd name="connsiteX358" fmla="*/ 11622847 w 11748700"/>
              <a:gd name="connsiteY358" fmla="*/ 2556853 h 6673820"/>
              <a:gd name="connsiteX359" fmla="*/ 11618513 w 11748700"/>
              <a:gd name="connsiteY359" fmla="*/ 2786537 h 6673820"/>
              <a:gd name="connsiteX360" fmla="*/ 11614180 w 11748700"/>
              <a:gd name="connsiteY360" fmla="*/ 3089892 h 6673820"/>
              <a:gd name="connsiteX361" fmla="*/ 11596845 w 11748700"/>
              <a:gd name="connsiteY361" fmla="*/ 3211234 h 6673820"/>
              <a:gd name="connsiteX362" fmla="*/ 11583844 w 11748700"/>
              <a:gd name="connsiteY362" fmla="*/ 3328243 h 6673820"/>
              <a:gd name="connsiteX363" fmla="*/ 11575177 w 11748700"/>
              <a:gd name="connsiteY363" fmla="*/ 3423583 h 6673820"/>
              <a:gd name="connsiteX364" fmla="*/ 11562176 w 11748700"/>
              <a:gd name="connsiteY364" fmla="*/ 3666267 h 6673820"/>
              <a:gd name="connsiteX365" fmla="*/ 11575177 w 11748700"/>
              <a:gd name="connsiteY365" fmla="*/ 4025960 h 6673820"/>
              <a:gd name="connsiteX366" fmla="*/ 11592511 w 11748700"/>
              <a:gd name="connsiteY366" fmla="*/ 4108300 h 6673820"/>
              <a:gd name="connsiteX367" fmla="*/ 11631514 w 11748700"/>
              <a:gd name="connsiteY367" fmla="*/ 4333649 h 6673820"/>
              <a:gd name="connsiteX368" fmla="*/ 11653183 w 11748700"/>
              <a:gd name="connsiteY368" fmla="*/ 4411655 h 6673820"/>
              <a:gd name="connsiteX369" fmla="*/ 11666184 w 11748700"/>
              <a:gd name="connsiteY369" fmla="*/ 4498328 h 6673820"/>
              <a:gd name="connsiteX370" fmla="*/ 11674851 w 11748700"/>
              <a:gd name="connsiteY370" fmla="*/ 4541664 h 6673820"/>
              <a:gd name="connsiteX371" fmla="*/ 11687852 w 11748700"/>
              <a:gd name="connsiteY371" fmla="*/ 4658673 h 6673820"/>
              <a:gd name="connsiteX372" fmla="*/ 11692185 w 11748700"/>
              <a:gd name="connsiteY372" fmla="*/ 4715010 h 6673820"/>
              <a:gd name="connsiteX373" fmla="*/ 11700853 w 11748700"/>
              <a:gd name="connsiteY373" fmla="*/ 4771348 h 6673820"/>
              <a:gd name="connsiteX374" fmla="*/ 11709520 w 11748700"/>
              <a:gd name="connsiteY374" fmla="*/ 4923026 h 6673820"/>
              <a:gd name="connsiteX375" fmla="*/ 11718187 w 11748700"/>
              <a:gd name="connsiteY375" fmla="*/ 4983697 h 6673820"/>
              <a:gd name="connsiteX376" fmla="*/ 11726855 w 11748700"/>
              <a:gd name="connsiteY376" fmla="*/ 5079037 h 6673820"/>
              <a:gd name="connsiteX377" fmla="*/ 11731188 w 11748700"/>
              <a:gd name="connsiteY377" fmla="*/ 5105039 h 6673820"/>
              <a:gd name="connsiteX378" fmla="*/ 11744189 w 11748700"/>
              <a:gd name="connsiteY378" fmla="*/ 5230715 h 6673820"/>
              <a:gd name="connsiteX379" fmla="*/ 11726855 w 11748700"/>
              <a:gd name="connsiteY379" fmla="*/ 5690082 h 6673820"/>
              <a:gd name="connsiteX380" fmla="*/ 11687852 w 11748700"/>
              <a:gd name="connsiteY380" fmla="*/ 5785422 h 6673820"/>
              <a:gd name="connsiteX381" fmla="*/ 11670517 w 11748700"/>
              <a:gd name="connsiteY381" fmla="*/ 5815757 h 6673820"/>
              <a:gd name="connsiteX382" fmla="*/ 11601179 w 11748700"/>
              <a:gd name="connsiteY382" fmla="*/ 5859094 h 6673820"/>
              <a:gd name="connsiteX383" fmla="*/ 11458168 w 11748700"/>
              <a:gd name="connsiteY383" fmla="*/ 5919765 h 6673820"/>
              <a:gd name="connsiteX384" fmla="*/ 11401831 w 11748700"/>
              <a:gd name="connsiteY384" fmla="*/ 5963101 h 6673820"/>
              <a:gd name="connsiteX385" fmla="*/ 11297823 w 11748700"/>
              <a:gd name="connsiteY385" fmla="*/ 6032440 h 6673820"/>
              <a:gd name="connsiteX386" fmla="*/ 11258820 w 11748700"/>
              <a:gd name="connsiteY386" fmla="*/ 6075776 h 6673820"/>
              <a:gd name="connsiteX387" fmla="*/ 11198149 w 11748700"/>
              <a:gd name="connsiteY387" fmla="*/ 6123446 h 6673820"/>
              <a:gd name="connsiteX388" fmla="*/ 11098475 w 11748700"/>
              <a:gd name="connsiteY388" fmla="*/ 6210119 h 6673820"/>
              <a:gd name="connsiteX389" fmla="*/ 10942464 w 11748700"/>
              <a:gd name="connsiteY389" fmla="*/ 6327128 h 6673820"/>
              <a:gd name="connsiteX390" fmla="*/ 10634775 w 11748700"/>
              <a:gd name="connsiteY390" fmla="*/ 6461471 h 6673820"/>
              <a:gd name="connsiteX391" fmla="*/ 10461429 w 11748700"/>
              <a:gd name="connsiteY391" fmla="*/ 6478806 h 6673820"/>
              <a:gd name="connsiteX392" fmla="*/ 10041065 w 11748700"/>
              <a:gd name="connsiteY392" fmla="*/ 6487473 h 6673820"/>
              <a:gd name="connsiteX393" fmla="*/ 9967393 w 11748700"/>
              <a:gd name="connsiteY393" fmla="*/ 6491807 h 6673820"/>
              <a:gd name="connsiteX394" fmla="*/ 9885054 w 11748700"/>
              <a:gd name="connsiteY394" fmla="*/ 6509141 h 6673820"/>
              <a:gd name="connsiteX395" fmla="*/ 9798381 w 11748700"/>
              <a:gd name="connsiteY395" fmla="*/ 6522142 h 6673820"/>
              <a:gd name="connsiteX396" fmla="*/ 9681372 w 11748700"/>
              <a:gd name="connsiteY396" fmla="*/ 6548144 h 6673820"/>
              <a:gd name="connsiteX397" fmla="*/ 9486358 w 11748700"/>
              <a:gd name="connsiteY397" fmla="*/ 6574146 h 6673820"/>
              <a:gd name="connsiteX398" fmla="*/ 9278343 w 11748700"/>
              <a:gd name="connsiteY398" fmla="*/ 6613149 h 6673820"/>
              <a:gd name="connsiteX399" fmla="*/ 9209004 w 11748700"/>
              <a:gd name="connsiteY399" fmla="*/ 6630483 h 6673820"/>
              <a:gd name="connsiteX400" fmla="*/ 8775639 w 11748700"/>
              <a:gd name="connsiteY400" fmla="*/ 6647818 h 6673820"/>
              <a:gd name="connsiteX401" fmla="*/ 8463617 w 11748700"/>
              <a:gd name="connsiteY401" fmla="*/ 6656485 h 6673820"/>
              <a:gd name="connsiteX402" fmla="*/ 8368276 w 11748700"/>
              <a:gd name="connsiteY402" fmla="*/ 6660819 h 6673820"/>
              <a:gd name="connsiteX403" fmla="*/ 8216599 w 11748700"/>
              <a:gd name="connsiteY403" fmla="*/ 6665153 h 6673820"/>
              <a:gd name="connsiteX404" fmla="*/ 7848239 w 11748700"/>
              <a:gd name="connsiteY404" fmla="*/ 6656485 h 6673820"/>
              <a:gd name="connsiteX405" fmla="*/ 7800568 w 11748700"/>
              <a:gd name="connsiteY405" fmla="*/ 6652152 h 6673820"/>
              <a:gd name="connsiteX406" fmla="*/ 7748565 w 11748700"/>
              <a:gd name="connsiteY406" fmla="*/ 6643484 h 6673820"/>
              <a:gd name="connsiteX407" fmla="*/ 7614221 w 11748700"/>
              <a:gd name="connsiteY407" fmla="*/ 6634817 h 6673820"/>
              <a:gd name="connsiteX408" fmla="*/ 7432208 w 11748700"/>
              <a:gd name="connsiteY408" fmla="*/ 6600148 h 6673820"/>
              <a:gd name="connsiteX409" fmla="*/ 7319533 w 11748700"/>
              <a:gd name="connsiteY409" fmla="*/ 6574146 h 6673820"/>
              <a:gd name="connsiteX410" fmla="*/ 7276197 w 11748700"/>
              <a:gd name="connsiteY410" fmla="*/ 6569812 h 6673820"/>
              <a:gd name="connsiteX411" fmla="*/ 7011844 w 11748700"/>
              <a:gd name="connsiteY411" fmla="*/ 6548144 h 6673820"/>
              <a:gd name="connsiteX412" fmla="*/ 6925171 w 11748700"/>
              <a:gd name="connsiteY412" fmla="*/ 6565479 h 6673820"/>
              <a:gd name="connsiteX413" fmla="*/ 6912170 w 11748700"/>
              <a:gd name="connsiteY413" fmla="*/ 6569812 h 6673820"/>
              <a:gd name="connsiteX414" fmla="*/ 6890502 w 11748700"/>
              <a:gd name="connsiteY414" fmla="*/ 6582813 h 6673820"/>
              <a:gd name="connsiteX415" fmla="*/ 6795162 w 11748700"/>
              <a:gd name="connsiteY415" fmla="*/ 6634817 h 6673820"/>
              <a:gd name="connsiteX416" fmla="*/ 6691154 w 11748700"/>
              <a:gd name="connsiteY416" fmla="*/ 6643484 h 6673820"/>
              <a:gd name="connsiteX417" fmla="*/ 6617482 w 11748700"/>
              <a:gd name="connsiteY417" fmla="*/ 6656485 h 6673820"/>
              <a:gd name="connsiteX418" fmla="*/ 6582813 w 11748700"/>
              <a:gd name="connsiteY418" fmla="*/ 6665153 h 6673820"/>
              <a:gd name="connsiteX419" fmla="*/ 6548144 w 11748700"/>
              <a:gd name="connsiteY419" fmla="*/ 6669486 h 6673820"/>
              <a:gd name="connsiteX420" fmla="*/ 6517808 w 11748700"/>
              <a:gd name="connsiteY420" fmla="*/ 6673820 h 6673820"/>
              <a:gd name="connsiteX421" fmla="*/ 6015105 w 11748700"/>
              <a:gd name="connsiteY421" fmla="*/ 6669486 h 6673820"/>
              <a:gd name="connsiteX422" fmla="*/ 5915431 w 11748700"/>
              <a:gd name="connsiteY422" fmla="*/ 6647818 h 6673820"/>
              <a:gd name="connsiteX423" fmla="*/ 5538403 w 11748700"/>
              <a:gd name="connsiteY423" fmla="*/ 6652152 h 6673820"/>
              <a:gd name="connsiteX424" fmla="*/ 5196045 w 11748700"/>
              <a:gd name="connsiteY424" fmla="*/ 6634817 h 6673820"/>
              <a:gd name="connsiteX425" fmla="*/ 4489660 w 11748700"/>
              <a:gd name="connsiteY425" fmla="*/ 6608815 h 6673820"/>
              <a:gd name="connsiteX426" fmla="*/ 4311981 w 11748700"/>
              <a:gd name="connsiteY426" fmla="*/ 6582813 h 6673820"/>
              <a:gd name="connsiteX427" fmla="*/ 4090965 w 11748700"/>
              <a:gd name="connsiteY427" fmla="*/ 6552478 h 6673820"/>
              <a:gd name="connsiteX428" fmla="*/ 3999958 w 11748700"/>
              <a:gd name="connsiteY428" fmla="*/ 6513475 h 6673820"/>
              <a:gd name="connsiteX429" fmla="*/ 3666267 w 11748700"/>
              <a:gd name="connsiteY429" fmla="*/ 6448470 h 6673820"/>
              <a:gd name="connsiteX430" fmla="*/ 3588261 w 11748700"/>
              <a:gd name="connsiteY430" fmla="*/ 6439803 h 6673820"/>
              <a:gd name="connsiteX431" fmla="*/ 3336910 w 11748700"/>
              <a:gd name="connsiteY431" fmla="*/ 6405134 h 6673820"/>
              <a:gd name="connsiteX432" fmla="*/ 3003219 w 11748700"/>
              <a:gd name="connsiteY432" fmla="*/ 6340129 h 6673820"/>
              <a:gd name="connsiteX433" fmla="*/ 2825539 w 11748700"/>
              <a:gd name="connsiteY433" fmla="*/ 6309793 h 6673820"/>
              <a:gd name="connsiteX434" fmla="*/ 2678195 w 11748700"/>
              <a:gd name="connsiteY434" fmla="*/ 6288125 h 6673820"/>
              <a:gd name="connsiteX435" fmla="*/ 2500515 w 11748700"/>
              <a:gd name="connsiteY435" fmla="*/ 6305460 h 6673820"/>
              <a:gd name="connsiteX436" fmla="*/ 2439844 w 11748700"/>
              <a:gd name="connsiteY436" fmla="*/ 6314127 h 6673820"/>
              <a:gd name="connsiteX437" fmla="*/ 2244830 w 11748700"/>
              <a:gd name="connsiteY437" fmla="*/ 6361797 h 6673820"/>
              <a:gd name="connsiteX438" fmla="*/ 2088819 w 11748700"/>
              <a:gd name="connsiteY438" fmla="*/ 6383465 h 6673820"/>
              <a:gd name="connsiteX439" fmla="*/ 2015147 w 11748700"/>
              <a:gd name="connsiteY439" fmla="*/ 6400800 h 6673820"/>
              <a:gd name="connsiteX440" fmla="*/ 1950142 w 11748700"/>
              <a:gd name="connsiteY440" fmla="*/ 6409467 h 6673820"/>
              <a:gd name="connsiteX441" fmla="*/ 1815799 w 11748700"/>
              <a:gd name="connsiteY441" fmla="*/ 6444137 h 6673820"/>
              <a:gd name="connsiteX442" fmla="*/ 1681456 w 11748700"/>
              <a:gd name="connsiteY442" fmla="*/ 6452804 h 6673820"/>
              <a:gd name="connsiteX443" fmla="*/ 1473440 w 11748700"/>
              <a:gd name="connsiteY443" fmla="*/ 6431136 h 6673820"/>
              <a:gd name="connsiteX444" fmla="*/ 1369433 w 11748700"/>
              <a:gd name="connsiteY444" fmla="*/ 6418135 h 6673820"/>
              <a:gd name="connsiteX445" fmla="*/ 1287093 w 11748700"/>
              <a:gd name="connsiteY445" fmla="*/ 6405134 h 6673820"/>
              <a:gd name="connsiteX446" fmla="*/ 1239423 w 11748700"/>
              <a:gd name="connsiteY446" fmla="*/ 6396466 h 6673820"/>
              <a:gd name="connsiteX447" fmla="*/ 1165751 w 11748700"/>
              <a:gd name="connsiteY447" fmla="*/ 6370464 h 6673820"/>
              <a:gd name="connsiteX448" fmla="*/ 1053076 w 11748700"/>
              <a:gd name="connsiteY448" fmla="*/ 6335795 h 6673820"/>
              <a:gd name="connsiteX449" fmla="*/ 892731 w 11748700"/>
              <a:gd name="connsiteY449" fmla="*/ 6244789 h 6673820"/>
              <a:gd name="connsiteX450" fmla="*/ 858062 w 11748700"/>
              <a:gd name="connsiteY450" fmla="*/ 6218787 h 6673820"/>
              <a:gd name="connsiteX451" fmla="*/ 775723 w 11748700"/>
              <a:gd name="connsiteY451" fmla="*/ 6149448 h 6673820"/>
              <a:gd name="connsiteX452" fmla="*/ 719385 w 11748700"/>
              <a:gd name="connsiteY452" fmla="*/ 6023773 h 6673820"/>
              <a:gd name="connsiteX453" fmla="*/ 654381 w 11748700"/>
              <a:gd name="connsiteY453" fmla="*/ 5950101 h 6673820"/>
              <a:gd name="connsiteX454" fmla="*/ 628379 w 11748700"/>
              <a:gd name="connsiteY454" fmla="*/ 5893763 h 6673820"/>
              <a:gd name="connsiteX455" fmla="*/ 576375 w 11748700"/>
              <a:gd name="connsiteY455" fmla="*/ 5802756 h 6673820"/>
              <a:gd name="connsiteX456" fmla="*/ 489702 w 11748700"/>
              <a:gd name="connsiteY456" fmla="*/ 5620743 h 6673820"/>
              <a:gd name="connsiteX457" fmla="*/ 476701 w 11748700"/>
              <a:gd name="connsiteY457" fmla="*/ 5551405 h 6673820"/>
              <a:gd name="connsiteX458" fmla="*/ 372693 w 11748700"/>
              <a:gd name="connsiteY458" fmla="*/ 5317388 h 6673820"/>
              <a:gd name="connsiteX459" fmla="*/ 359693 w 11748700"/>
              <a:gd name="connsiteY459" fmla="*/ 5269718 h 6673820"/>
              <a:gd name="connsiteX460" fmla="*/ 329357 w 11748700"/>
              <a:gd name="connsiteY460" fmla="*/ 5183045 h 6673820"/>
              <a:gd name="connsiteX461" fmla="*/ 281687 w 11748700"/>
              <a:gd name="connsiteY461" fmla="*/ 5083371 h 6673820"/>
              <a:gd name="connsiteX462" fmla="*/ 251351 w 11748700"/>
              <a:gd name="connsiteY462" fmla="*/ 5009699 h 6673820"/>
              <a:gd name="connsiteX463" fmla="*/ 238350 w 11748700"/>
              <a:gd name="connsiteY463" fmla="*/ 4970696 h 6673820"/>
              <a:gd name="connsiteX464" fmla="*/ 212348 w 11748700"/>
              <a:gd name="connsiteY464" fmla="*/ 4936027 h 6673820"/>
              <a:gd name="connsiteX465" fmla="*/ 177679 w 11748700"/>
              <a:gd name="connsiteY465" fmla="*/ 4849354 h 6673820"/>
              <a:gd name="connsiteX466" fmla="*/ 125675 w 11748700"/>
              <a:gd name="connsiteY466" fmla="*/ 4745346 h 6673820"/>
              <a:gd name="connsiteX467" fmla="*/ 99674 w 11748700"/>
              <a:gd name="connsiteY467" fmla="*/ 4654339 h 6673820"/>
              <a:gd name="connsiteX468" fmla="*/ 73672 w 11748700"/>
              <a:gd name="connsiteY468" fmla="*/ 4602336 h 6673820"/>
              <a:gd name="connsiteX469" fmla="*/ 69338 w 11748700"/>
              <a:gd name="connsiteY469" fmla="*/ 4580667 h 6673820"/>
              <a:gd name="connsiteX470" fmla="*/ 47670 w 11748700"/>
              <a:gd name="connsiteY470" fmla="*/ 4537331 h 6673820"/>
              <a:gd name="connsiteX471" fmla="*/ 39002 w 11748700"/>
              <a:gd name="connsiteY471" fmla="*/ 4515663 h 6673820"/>
              <a:gd name="connsiteX472" fmla="*/ 34669 w 11748700"/>
              <a:gd name="connsiteY472" fmla="*/ 4493994 h 6673820"/>
              <a:gd name="connsiteX473" fmla="*/ 30335 w 11748700"/>
              <a:gd name="connsiteY473" fmla="*/ 4450658 h 6673820"/>
              <a:gd name="connsiteX474" fmla="*/ 21668 w 11748700"/>
              <a:gd name="connsiteY474" fmla="*/ 4428990 h 6673820"/>
              <a:gd name="connsiteX475" fmla="*/ 13001 w 11748700"/>
              <a:gd name="connsiteY475" fmla="*/ 4359651 h 6673820"/>
              <a:gd name="connsiteX476" fmla="*/ 0 w 11748700"/>
              <a:gd name="connsiteY476" fmla="*/ 4238309 h 6673820"/>
              <a:gd name="connsiteX477" fmla="*/ 4333 w 11748700"/>
              <a:gd name="connsiteY477" fmla="*/ 4025960 h 6673820"/>
              <a:gd name="connsiteX478" fmla="*/ 13001 w 11748700"/>
              <a:gd name="connsiteY478" fmla="*/ 3999958 h 6673820"/>
              <a:gd name="connsiteX479" fmla="*/ 17334 w 11748700"/>
              <a:gd name="connsiteY479" fmla="*/ 3973956 h 6673820"/>
              <a:gd name="connsiteX480" fmla="*/ 26002 w 11748700"/>
              <a:gd name="connsiteY480" fmla="*/ 3930620 h 6673820"/>
              <a:gd name="connsiteX481" fmla="*/ 34669 w 11748700"/>
              <a:gd name="connsiteY481" fmla="*/ 3878616 h 6673820"/>
              <a:gd name="connsiteX482" fmla="*/ 43336 w 11748700"/>
              <a:gd name="connsiteY482" fmla="*/ 3861282 h 6673820"/>
              <a:gd name="connsiteX483" fmla="*/ 47670 w 11748700"/>
              <a:gd name="connsiteY483" fmla="*/ 3843947 h 6673820"/>
              <a:gd name="connsiteX484" fmla="*/ 56337 w 11748700"/>
              <a:gd name="connsiteY484" fmla="*/ 3826612 h 6673820"/>
              <a:gd name="connsiteX485" fmla="*/ 69338 w 11748700"/>
              <a:gd name="connsiteY485" fmla="*/ 3787610 h 6673820"/>
              <a:gd name="connsiteX486" fmla="*/ 78005 w 11748700"/>
              <a:gd name="connsiteY486" fmla="*/ 3770275 h 6673820"/>
              <a:gd name="connsiteX487" fmla="*/ 95340 w 11748700"/>
              <a:gd name="connsiteY487" fmla="*/ 3718271 h 6673820"/>
              <a:gd name="connsiteX488" fmla="*/ 104007 w 11748700"/>
              <a:gd name="connsiteY488" fmla="*/ 3696603 h 6673820"/>
              <a:gd name="connsiteX489" fmla="*/ 151677 w 11748700"/>
              <a:gd name="connsiteY489" fmla="*/ 3657600 h 6673820"/>
              <a:gd name="connsiteX490" fmla="*/ 294688 w 11748700"/>
              <a:gd name="connsiteY490" fmla="*/ 3661934 h 6673820"/>
              <a:gd name="connsiteX491" fmla="*/ 359693 w 11748700"/>
              <a:gd name="connsiteY491" fmla="*/ 3692269 h 6673820"/>
              <a:gd name="connsiteX492" fmla="*/ 377027 w 11748700"/>
              <a:gd name="connsiteY492" fmla="*/ 3709604 h 6673820"/>
              <a:gd name="connsiteX493" fmla="*/ 437698 w 11748700"/>
              <a:gd name="connsiteY493" fmla="*/ 3726938 h 6673820"/>
              <a:gd name="connsiteX494" fmla="*/ 511177 w 11748700"/>
              <a:gd name="connsiteY49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193857 w 11748700"/>
              <a:gd name="connsiteY124" fmla="*/ 4641338 h 6673820"/>
              <a:gd name="connsiteX125" fmla="*/ 7224193 w 11748700"/>
              <a:gd name="connsiteY125" fmla="*/ 4637005 h 6673820"/>
              <a:gd name="connsiteX126" fmla="*/ 7245861 w 11748700"/>
              <a:gd name="connsiteY126" fmla="*/ 4632671 h 6673820"/>
              <a:gd name="connsiteX127" fmla="*/ 7271863 w 11748700"/>
              <a:gd name="connsiteY127" fmla="*/ 4628337 h 6673820"/>
              <a:gd name="connsiteX128" fmla="*/ 7284864 w 11748700"/>
              <a:gd name="connsiteY128" fmla="*/ 4624004 h 6673820"/>
              <a:gd name="connsiteX129" fmla="*/ 7310866 w 11748700"/>
              <a:gd name="connsiteY129" fmla="*/ 4619670 h 6673820"/>
              <a:gd name="connsiteX130" fmla="*/ 7328201 w 11748700"/>
              <a:gd name="connsiteY130" fmla="*/ 4615337 h 6673820"/>
              <a:gd name="connsiteX131" fmla="*/ 7436542 w 11748700"/>
              <a:gd name="connsiteY131" fmla="*/ 4619670 h 6673820"/>
              <a:gd name="connsiteX132" fmla="*/ 7492879 w 11748700"/>
              <a:gd name="connsiteY132" fmla="*/ 4632671 h 6673820"/>
              <a:gd name="connsiteX133" fmla="*/ 7505880 w 11748700"/>
              <a:gd name="connsiteY133" fmla="*/ 4637005 h 6673820"/>
              <a:gd name="connsiteX134" fmla="*/ 7531882 w 11748700"/>
              <a:gd name="connsiteY134" fmla="*/ 4641338 h 6673820"/>
              <a:gd name="connsiteX135" fmla="*/ 7562218 w 11748700"/>
              <a:gd name="connsiteY135" fmla="*/ 4650006 h 6673820"/>
              <a:gd name="connsiteX136" fmla="*/ 7570885 w 11748700"/>
              <a:gd name="connsiteY136" fmla="*/ 4663007 h 6673820"/>
              <a:gd name="connsiteX137" fmla="*/ 7588220 w 11748700"/>
              <a:gd name="connsiteY137" fmla="*/ 4697676 h 6673820"/>
              <a:gd name="connsiteX138" fmla="*/ 7601220 w 11748700"/>
              <a:gd name="connsiteY138" fmla="*/ 4715010 h 6673820"/>
              <a:gd name="connsiteX139" fmla="*/ 7614221 w 11748700"/>
              <a:gd name="connsiteY139" fmla="*/ 4728011 h 6673820"/>
              <a:gd name="connsiteX140" fmla="*/ 7622889 w 11748700"/>
              <a:gd name="connsiteY140" fmla="*/ 4745346 h 6673820"/>
              <a:gd name="connsiteX141" fmla="*/ 7640223 w 11748700"/>
              <a:gd name="connsiteY141" fmla="*/ 4767014 h 6673820"/>
              <a:gd name="connsiteX142" fmla="*/ 7661892 w 11748700"/>
              <a:gd name="connsiteY142" fmla="*/ 4801683 h 6673820"/>
              <a:gd name="connsiteX143" fmla="*/ 7666225 w 11748700"/>
              <a:gd name="connsiteY143" fmla="*/ 4814684 h 6673820"/>
              <a:gd name="connsiteX144" fmla="*/ 7674893 w 11748700"/>
              <a:gd name="connsiteY144" fmla="*/ 4827685 h 6673820"/>
              <a:gd name="connsiteX145" fmla="*/ 7731230 w 11748700"/>
              <a:gd name="connsiteY145" fmla="*/ 4888356 h 6673820"/>
              <a:gd name="connsiteX146" fmla="*/ 7744231 w 11748700"/>
              <a:gd name="connsiteY146" fmla="*/ 4901357 h 6673820"/>
              <a:gd name="connsiteX147" fmla="*/ 7765899 w 11748700"/>
              <a:gd name="connsiteY147" fmla="*/ 4931693 h 6673820"/>
              <a:gd name="connsiteX148" fmla="*/ 7809236 w 11748700"/>
              <a:gd name="connsiteY148" fmla="*/ 4966362 h 6673820"/>
              <a:gd name="connsiteX149" fmla="*/ 7908910 w 11748700"/>
              <a:gd name="connsiteY149" fmla="*/ 4962028 h 6673820"/>
              <a:gd name="connsiteX150" fmla="*/ 7973914 w 11748700"/>
              <a:gd name="connsiteY150" fmla="*/ 4953361 h 6673820"/>
              <a:gd name="connsiteX151" fmla="*/ 7995583 w 11748700"/>
              <a:gd name="connsiteY151" fmla="*/ 4949028 h 6673820"/>
              <a:gd name="connsiteX152" fmla="*/ 8069255 w 11748700"/>
              <a:gd name="connsiteY152" fmla="*/ 4944694 h 6673820"/>
              <a:gd name="connsiteX153" fmla="*/ 8147260 w 11748700"/>
              <a:gd name="connsiteY153" fmla="*/ 4931693 h 6673820"/>
              <a:gd name="connsiteX154" fmla="*/ 8199264 w 11748700"/>
              <a:gd name="connsiteY154" fmla="*/ 4918692 h 6673820"/>
              <a:gd name="connsiteX155" fmla="*/ 8238267 w 11748700"/>
              <a:gd name="connsiteY155" fmla="*/ 4910025 h 6673820"/>
              <a:gd name="connsiteX156" fmla="*/ 8298938 w 11748700"/>
              <a:gd name="connsiteY156" fmla="*/ 4875355 h 6673820"/>
              <a:gd name="connsiteX157" fmla="*/ 8320606 w 11748700"/>
              <a:gd name="connsiteY157" fmla="*/ 4866688 h 6673820"/>
              <a:gd name="connsiteX158" fmla="*/ 8342275 w 11748700"/>
              <a:gd name="connsiteY158" fmla="*/ 4853687 h 6673820"/>
              <a:gd name="connsiteX159" fmla="*/ 8411613 w 11748700"/>
              <a:gd name="connsiteY159" fmla="*/ 4823352 h 6673820"/>
              <a:gd name="connsiteX160" fmla="*/ 8433281 w 11748700"/>
              <a:gd name="connsiteY160" fmla="*/ 4810351 h 6673820"/>
              <a:gd name="connsiteX161" fmla="*/ 8463617 w 11748700"/>
              <a:gd name="connsiteY161" fmla="*/ 4788683 h 6673820"/>
              <a:gd name="connsiteX162" fmla="*/ 8532955 w 11748700"/>
              <a:gd name="connsiteY162" fmla="*/ 4758347 h 6673820"/>
              <a:gd name="connsiteX163" fmla="*/ 8576292 w 11748700"/>
              <a:gd name="connsiteY163" fmla="*/ 4736679 h 6673820"/>
              <a:gd name="connsiteX164" fmla="*/ 8597960 w 11748700"/>
              <a:gd name="connsiteY164" fmla="*/ 4723678 h 6673820"/>
              <a:gd name="connsiteX165" fmla="*/ 8632629 w 11748700"/>
              <a:gd name="connsiteY165" fmla="*/ 4706343 h 6673820"/>
              <a:gd name="connsiteX166" fmla="*/ 8671632 w 11748700"/>
              <a:gd name="connsiteY166" fmla="*/ 4680341 h 6673820"/>
              <a:gd name="connsiteX167" fmla="*/ 8727969 w 11748700"/>
              <a:gd name="connsiteY167" fmla="*/ 4641338 h 6673820"/>
              <a:gd name="connsiteX168" fmla="*/ 8758305 w 11748700"/>
              <a:gd name="connsiteY168" fmla="*/ 4615337 h 6673820"/>
              <a:gd name="connsiteX169" fmla="*/ 8827643 w 11748700"/>
              <a:gd name="connsiteY169" fmla="*/ 4567666 h 6673820"/>
              <a:gd name="connsiteX170" fmla="*/ 8914316 w 11748700"/>
              <a:gd name="connsiteY170" fmla="*/ 4515663 h 6673820"/>
              <a:gd name="connsiteX171" fmla="*/ 8940318 w 11748700"/>
              <a:gd name="connsiteY171" fmla="*/ 4493994 h 6673820"/>
              <a:gd name="connsiteX172" fmla="*/ 8961986 w 11748700"/>
              <a:gd name="connsiteY172" fmla="*/ 4472326 h 6673820"/>
              <a:gd name="connsiteX173" fmla="*/ 9000989 w 11748700"/>
              <a:gd name="connsiteY173" fmla="*/ 4437657 h 6673820"/>
              <a:gd name="connsiteX174" fmla="*/ 9022657 w 11748700"/>
              <a:gd name="connsiteY174" fmla="*/ 4415989 h 6673820"/>
              <a:gd name="connsiteX175" fmla="*/ 9052993 w 11748700"/>
              <a:gd name="connsiteY175" fmla="*/ 4389987 h 6673820"/>
              <a:gd name="connsiteX176" fmla="*/ 9109330 w 11748700"/>
              <a:gd name="connsiteY176" fmla="*/ 4329316 h 6673820"/>
              <a:gd name="connsiteX177" fmla="*/ 9165668 w 11748700"/>
              <a:gd name="connsiteY177" fmla="*/ 4290313 h 6673820"/>
              <a:gd name="connsiteX178" fmla="*/ 9191670 w 11748700"/>
              <a:gd name="connsiteY178" fmla="*/ 4268645 h 6673820"/>
              <a:gd name="connsiteX179" fmla="*/ 9248007 w 11748700"/>
              <a:gd name="connsiteY179" fmla="*/ 4238309 h 6673820"/>
              <a:gd name="connsiteX180" fmla="*/ 9339014 w 11748700"/>
              <a:gd name="connsiteY180" fmla="*/ 4155970 h 6673820"/>
              <a:gd name="connsiteX181" fmla="*/ 9430020 w 11748700"/>
              <a:gd name="connsiteY181" fmla="*/ 4025960 h 6673820"/>
              <a:gd name="connsiteX182" fmla="*/ 9495025 w 11748700"/>
              <a:gd name="connsiteY182" fmla="*/ 3900284 h 6673820"/>
              <a:gd name="connsiteX183" fmla="*/ 9568697 w 11748700"/>
              <a:gd name="connsiteY183" fmla="*/ 3796277 h 6673820"/>
              <a:gd name="connsiteX184" fmla="*/ 9612034 w 11748700"/>
              <a:gd name="connsiteY184" fmla="*/ 3713937 h 6673820"/>
              <a:gd name="connsiteX185" fmla="*/ 9655370 w 11748700"/>
              <a:gd name="connsiteY185" fmla="*/ 3644599 h 6673820"/>
              <a:gd name="connsiteX186" fmla="*/ 9651037 w 11748700"/>
              <a:gd name="connsiteY186" fmla="*/ 3475587 h 6673820"/>
              <a:gd name="connsiteX187" fmla="*/ 9612034 w 11748700"/>
              <a:gd name="connsiteY187" fmla="*/ 3410582 h 6673820"/>
              <a:gd name="connsiteX188" fmla="*/ 9473357 w 11748700"/>
              <a:gd name="connsiteY188" fmla="*/ 3237236 h 6673820"/>
              <a:gd name="connsiteX189" fmla="*/ 9399685 w 11748700"/>
              <a:gd name="connsiteY189" fmla="*/ 3176565 h 6673820"/>
              <a:gd name="connsiteX190" fmla="*/ 9347681 w 11748700"/>
              <a:gd name="connsiteY190" fmla="*/ 3128895 h 6673820"/>
              <a:gd name="connsiteX191" fmla="*/ 9217672 w 11748700"/>
              <a:gd name="connsiteY191" fmla="*/ 3042222 h 6673820"/>
              <a:gd name="connsiteX192" fmla="*/ 9083329 w 11748700"/>
              <a:gd name="connsiteY192" fmla="*/ 2968550 h 6673820"/>
              <a:gd name="connsiteX193" fmla="*/ 8983655 w 11748700"/>
              <a:gd name="connsiteY193" fmla="*/ 2933881 h 6673820"/>
              <a:gd name="connsiteX194" fmla="*/ 8831977 w 11748700"/>
              <a:gd name="connsiteY194" fmla="*/ 2873210 h 6673820"/>
              <a:gd name="connsiteX195" fmla="*/ 8680299 w 11748700"/>
              <a:gd name="connsiteY195" fmla="*/ 2803871 h 6673820"/>
              <a:gd name="connsiteX196" fmla="*/ 8567624 w 11748700"/>
              <a:gd name="connsiteY196" fmla="*/ 2773536 h 6673820"/>
              <a:gd name="connsiteX197" fmla="*/ 8446282 w 11748700"/>
              <a:gd name="connsiteY197" fmla="*/ 2730199 h 6673820"/>
              <a:gd name="connsiteX198" fmla="*/ 8242601 w 11748700"/>
              <a:gd name="connsiteY198" fmla="*/ 2673862 h 6673820"/>
              <a:gd name="connsiteX199" fmla="*/ 7917577 w 11748700"/>
              <a:gd name="connsiteY199" fmla="*/ 2561187 h 6673820"/>
              <a:gd name="connsiteX200" fmla="*/ 7683560 w 11748700"/>
              <a:gd name="connsiteY200" fmla="*/ 2496182 h 6673820"/>
              <a:gd name="connsiteX201" fmla="*/ 7302199 w 11748700"/>
              <a:gd name="connsiteY201" fmla="*/ 2379173 h 6673820"/>
              <a:gd name="connsiteX202" fmla="*/ 6920838 w 11748700"/>
              <a:gd name="connsiteY202" fmla="*/ 2322836 h 6673820"/>
              <a:gd name="connsiteX203" fmla="*/ 6799495 w 11748700"/>
              <a:gd name="connsiteY203" fmla="*/ 2288167 h 6673820"/>
              <a:gd name="connsiteX204" fmla="*/ 6730157 w 11748700"/>
              <a:gd name="connsiteY204" fmla="*/ 2279500 h 6673820"/>
              <a:gd name="connsiteX205" fmla="*/ 6630483 w 11748700"/>
              <a:gd name="connsiteY205" fmla="*/ 2262165 h 6673820"/>
              <a:gd name="connsiteX206" fmla="*/ 6582813 w 11748700"/>
              <a:gd name="connsiteY206" fmla="*/ 2249164 h 6673820"/>
              <a:gd name="connsiteX207" fmla="*/ 6478805 w 11748700"/>
              <a:gd name="connsiteY207" fmla="*/ 2240497 h 6673820"/>
              <a:gd name="connsiteX208" fmla="*/ 5997770 w 11748700"/>
              <a:gd name="connsiteY208" fmla="*/ 2227496 h 6673820"/>
              <a:gd name="connsiteX209" fmla="*/ 5183044 w 11748700"/>
              <a:gd name="connsiteY209" fmla="*/ 2223162 h 6673820"/>
              <a:gd name="connsiteX210" fmla="*/ 4593668 w 11748700"/>
              <a:gd name="connsiteY210" fmla="*/ 2201494 h 6673820"/>
              <a:gd name="connsiteX211" fmla="*/ 4467992 w 11748700"/>
              <a:gd name="connsiteY211" fmla="*/ 2188493 h 6673820"/>
              <a:gd name="connsiteX212" fmla="*/ 4277311 w 11748700"/>
              <a:gd name="connsiteY212" fmla="*/ 2171158 h 6673820"/>
              <a:gd name="connsiteX213" fmla="*/ 4207973 w 11748700"/>
              <a:gd name="connsiteY213" fmla="*/ 2162491 h 6673820"/>
              <a:gd name="connsiteX214" fmla="*/ 4168970 w 11748700"/>
              <a:gd name="connsiteY214" fmla="*/ 2153824 h 6673820"/>
              <a:gd name="connsiteX215" fmla="*/ 3722604 w 11748700"/>
              <a:gd name="connsiteY215" fmla="*/ 2145156 h 6673820"/>
              <a:gd name="connsiteX216" fmla="*/ 3627264 w 11748700"/>
              <a:gd name="connsiteY216" fmla="*/ 2136489 h 6673820"/>
              <a:gd name="connsiteX217" fmla="*/ 3592595 w 11748700"/>
              <a:gd name="connsiteY217" fmla="*/ 2123488 h 6673820"/>
              <a:gd name="connsiteX218" fmla="*/ 3471253 w 11748700"/>
              <a:gd name="connsiteY218" fmla="*/ 2101820 h 6673820"/>
              <a:gd name="connsiteX219" fmla="*/ 3349911 w 11748700"/>
              <a:gd name="connsiteY219" fmla="*/ 2054150 h 6673820"/>
              <a:gd name="connsiteX220" fmla="*/ 3228568 w 11748700"/>
              <a:gd name="connsiteY220" fmla="*/ 2006480 h 6673820"/>
              <a:gd name="connsiteX221" fmla="*/ 3206900 w 11748700"/>
              <a:gd name="connsiteY221" fmla="*/ 1989145 h 6673820"/>
              <a:gd name="connsiteX222" fmla="*/ 3163564 w 11748700"/>
              <a:gd name="connsiteY222" fmla="*/ 1967477 h 6673820"/>
              <a:gd name="connsiteX223" fmla="*/ 3124561 w 11748700"/>
              <a:gd name="connsiteY223" fmla="*/ 1932808 h 6673820"/>
              <a:gd name="connsiteX224" fmla="*/ 3094225 w 11748700"/>
              <a:gd name="connsiteY224" fmla="*/ 1911139 h 6673820"/>
              <a:gd name="connsiteX225" fmla="*/ 3020553 w 11748700"/>
              <a:gd name="connsiteY225" fmla="*/ 1850468 h 6673820"/>
              <a:gd name="connsiteX226" fmla="*/ 2994551 w 11748700"/>
              <a:gd name="connsiteY226" fmla="*/ 1828800 h 6673820"/>
              <a:gd name="connsiteX227" fmla="*/ 2977217 w 11748700"/>
              <a:gd name="connsiteY227" fmla="*/ 1807132 h 6673820"/>
              <a:gd name="connsiteX228" fmla="*/ 2964216 w 11748700"/>
              <a:gd name="connsiteY228" fmla="*/ 1794131 h 6673820"/>
              <a:gd name="connsiteX229" fmla="*/ 2951215 w 11748700"/>
              <a:gd name="connsiteY229" fmla="*/ 1768129 h 6673820"/>
              <a:gd name="connsiteX230" fmla="*/ 2933880 w 11748700"/>
              <a:gd name="connsiteY230" fmla="*/ 1746461 h 6673820"/>
              <a:gd name="connsiteX231" fmla="*/ 2916546 w 11748700"/>
              <a:gd name="connsiteY231" fmla="*/ 1720459 h 6673820"/>
              <a:gd name="connsiteX232" fmla="*/ 2899211 w 11748700"/>
              <a:gd name="connsiteY232" fmla="*/ 1703124 h 6673820"/>
              <a:gd name="connsiteX233" fmla="*/ 2890544 w 11748700"/>
              <a:gd name="connsiteY233" fmla="*/ 1690123 h 6673820"/>
              <a:gd name="connsiteX234" fmla="*/ 2829873 w 11748700"/>
              <a:gd name="connsiteY234" fmla="*/ 1607784 h 6673820"/>
              <a:gd name="connsiteX235" fmla="*/ 2816872 w 11748700"/>
              <a:gd name="connsiteY235" fmla="*/ 1577448 h 6673820"/>
              <a:gd name="connsiteX236" fmla="*/ 2812538 w 11748700"/>
              <a:gd name="connsiteY236" fmla="*/ 1542779 h 6673820"/>
              <a:gd name="connsiteX237" fmla="*/ 2808204 w 11748700"/>
              <a:gd name="connsiteY237" fmla="*/ 1430104 h 6673820"/>
              <a:gd name="connsiteX238" fmla="*/ 2799537 w 11748700"/>
              <a:gd name="connsiteY238" fmla="*/ 1391101 h 6673820"/>
              <a:gd name="connsiteX239" fmla="*/ 2795203 w 11748700"/>
              <a:gd name="connsiteY239" fmla="*/ 1343431 h 6673820"/>
              <a:gd name="connsiteX240" fmla="*/ 2786536 w 11748700"/>
              <a:gd name="connsiteY240" fmla="*/ 1300095 h 6673820"/>
              <a:gd name="connsiteX241" fmla="*/ 2773535 w 11748700"/>
              <a:gd name="connsiteY241" fmla="*/ 1152751 h 6673820"/>
              <a:gd name="connsiteX242" fmla="*/ 2769202 w 11748700"/>
              <a:gd name="connsiteY242" fmla="*/ 1135416 h 6673820"/>
              <a:gd name="connsiteX243" fmla="*/ 2777869 w 11748700"/>
              <a:gd name="connsiteY243" fmla="*/ 996739 h 6673820"/>
              <a:gd name="connsiteX244" fmla="*/ 2786536 w 11748700"/>
              <a:gd name="connsiteY244" fmla="*/ 966404 h 6673820"/>
              <a:gd name="connsiteX245" fmla="*/ 2812538 w 11748700"/>
              <a:gd name="connsiteY245" fmla="*/ 905733 h 6673820"/>
              <a:gd name="connsiteX246" fmla="*/ 2847207 w 11748700"/>
              <a:gd name="connsiteY246" fmla="*/ 862396 h 6673820"/>
              <a:gd name="connsiteX247" fmla="*/ 2864542 w 11748700"/>
              <a:gd name="connsiteY247" fmla="*/ 840728 h 6673820"/>
              <a:gd name="connsiteX248" fmla="*/ 2881876 w 11748700"/>
              <a:gd name="connsiteY248" fmla="*/ 827727 h 6673820"/>
              <a:gd name="connsiteX249" fmla="*/ 2894877 w 11748700"/>
              <a:gd name="connsiteY249" fmla="*/ 819060 h 6673820"/>
              <a:gd name="connsiteX250" fmla="*/ 2912212 w 11748700"/>
              <a:gd name="connsiteY250" fmla="*/ 801725 h 6673820"/>
              <a:gd name="connsiteX251" fmla="*/ 3003219 w 11748700"/>
              <a:gd name="connsiteY251" fmla="*/ 775723 h 6673820"/>
              <a:gd name="connsiteX252" fmla="*/ 3115893 w 11748700"/>
              <a:gd name="connsiteY252" fmla="*/ 749721 h 6673820"/>
              <a:gd name="connsiteX253" fmla="*/ 3137562 w 11748700"/>
              <a:gd name="connsiteY253" fmla="*/ 741054 h 6673820"/>
              <a:gd name="connsiteX254" fmla="*/ 3163564 w 11748700"/>
              <a:gd name="connsiteY254" fmla="*/ 732387 h 6673820"/>
              <a:gd name="connsiteX255" fmla="*/ 3219901 w 11748700"/>
              <a:gd name="connsiteY255" fmla="*/ 702051 h 6673820"/>
              <a:gd name="connsiteX256" fmla="*/ 3237236 w 11748700"/>
              <a:gd name="connsiteY256" fmla="*/ 689050 h 6673820"/>
              <a:gd name="connsiteX257" fmla="*/ 3293573 w 11748700"/>
              <a:gd name="connsiteY257" fmla="*/ 663048 h 6673820"/>
              <a:gd name="connsiteX258" fmla="*/ 3323909 w 11748700"/>
              <a:gd name="connsiteY258" fmla="*/ 650047 h 6673820"/>
              <a:gd name="connsiteX259" fmla="*/ 3362911 w 11748700"/>
              <a:gd name="connsiteY259" fmla="*/ 641380 h 6673820"/>
              <a:gd name="connsiteX260" fmla="*/ 3488587 w 11748700"/>
              <a:gd name="connsiteY260" fmla="*/ 619712 h 6673820"/>
              <a:gd name="connsiteX261" fmla="*/ 3644599 w 11748700"/>
              <a:gd name="connsiteY261" fmla="*/ 598044 h 6673820"/>
              <a:gd name="connsiteX262" fmla="*/ 3731272 w 11748700"/>
              <a:gd name="connsiteY262" fmla="*/ 589376 h 6673820"/>
              <a:gd name="connsiteX263" fmla="*/ 3809277 w 11748700"/>
              <a:gd name="connsiteY263" fmla="*/ 576375 h 6673820"/>
              <a:gd name="connsiteX264" fmla="*/ 3891617 w 11748700"/>
              <a:gd name="connsiteY264" fmla="*/ 567708 h 6673820"/>
              <a:gd name="connsiteX265" fmla="*/ 4359651 w 11748700"/>
              <a:gd name="connsiteY265" fmla="*/ 533039 h 6673820"/>
              <a:gd name="connsiteX266" fmla="*/ 4428989 w 11748700"/>
              <a:gd name="connsiteY266" fmla="*/ 520038 h 6673820"/>
              <a:gd name="connsiteX267" fmla="*/ 4554665 w 11748700"/>
              <a:gd name="connsiteY267" fmla="*/ 507037 h 6673820"/>
              <a:gd name="connsiteX268" fmla="*/ 4654339 w 11748700"/>
              <a:gd name="connsiteY268" fmla="*/ 485369 h 6673820"/>
              <a:gd name="connsiteX269" fmla="*/ 4758347 w 11748700"/>
              <a:gd name="connsiteY269" fmla="*/ 437699 h 6673820"/>
              <a:gd name="connsiteX270" fmla="*/ 4888356 w 11748700"/>
              <a:gd name="connsiteY270" fmla="*/ 416030 h 6673820"/>
              <a:gd name="connsiteX271" fmla="*/ 5105039 w 11748700"/>
              <a:gd name="connsiteY271" fmla="*/ 364027 h 6673820"/>
              <a:gd name="connsiteX272" fmla="*/ 5209046 w 11748700"/>
              <a:gd name="connsiteY272" fmla="*/ 351026 h 6673820"/>
              <a:gd name="connsiteX273" fmla="*/ 5386726 w 11748700"/>
              <a:gd name="connsiteY273" fmla="*/ 329357 h 6673820"/>
              <a:gd name="connsiteX274" fmla="*/ 5560072 w 11748700"/>
              <a:gd name="connsiteY274" fmla="*/ 320690 h 6673820"/>
              <a:gd name="connsiteX275" fmla="*/ 5742085 w 11748700"/>
              <a:gd name="connsiteY275" fmla="*/ 312023 h 6673820"/>
              <a:gd name="connsiteX276" fmla="*/ 5958767 w 11748700"/>
              <a:gd name="connsiteY276" fmla="*/ 307689 h 6673820"/>
              <a:gd name="connsiteX277" fmla="*/ 6114779 w 11748700"/>
              <a:gd name="connsiteY277" fmla="*/ 303355 h 6673820"/>
              <a:gd name="connsiteX278" fmla="*/ 6270790 w 11748700"/>
              <a:gd name="connsiteY278" fmla="*/ 281687 h 6673820"/>
              <a:gd name="connsiteX279" fmla="*/ 6392132 w 11748700"/>
              <a:gd name="connsiteY279" fmla="*/ 268686 h 6673820"/>
              <a:gd name="connsiteX280" fmla="*/ 6695488 w 11748700"/>
              <a:gd name="connsiteY280" fmla="*/ 260019 h 6673820"/>
              <a:gd name="connsiteX281" fmla="*/ 6764826 w 11748700"/>
              <a:gd name="connsiteY281" fmla="*/ 251352 h 6673820"/>
              <a:gd name="connsiteX282" fmla="*/ 6907837 w 11748700"/>
              <a:gd name="connsiteY282" fmla="*/ 238351 h 6673820"/>
              <a:gd name="connsiteX283" fmla="*/ 6959840 w 11748700"/>
              <a:gd name="connsiteY283" fmla="*/ 229683 h 6673820"/>
              <a:gd name="connsiteX284" fmla="*/ 6998843 w 11748700"/>
              <a:gd name="connsiteY284" fmla="*/ 212349 h 6673820"/>
              <a:gd name="connsiteX285" fmla="*/ 7115852 w 11748700"/>
              <a:gd name="connsiteY285" fmla="*/ 199348 h 6673820"/>
              <a:gd name="connsiteX286" fmla="*/ 7159188 w 11748700"/>
              <a:gd name="connsiteY286" fmla="*/ 186347 h 6673820"/>
              <a:gd name="connsiteX287" fmla="*/ 7189524 w 11748700"/>
              <a:gd name="connsiteY287" fmla="*/ 182013 h 6673820"/>
              <a:gd name="connsiteX288" fmla="*/ 7380204 w 11748700"/>
              <a:gd name="connsiteY288" fmla="*/ 173346 h 6673820"/>
              <a:gd name="connsiteX289" fmla="*/ 7440875 w 11748700"/>
              <a:gd name="connsiteY289" fmla="*/ 164679 h 6673820"/>
              <a:gd name="connsiteX290" fmla="*/ 7466877 w 11748700"/>
              <a:gd name="connsiteY290" fmla="*/ 156011 h 6673820"/>
              <a:gd name="connsiteX291" fmla="*/ 7514548 w 11748700"/>
              <a:gd name="connsiteY291" fmla="*/ 143010 h 6673820"/>
              <a:gd name="connsiteX292" fmla="*/ 7527548 w 11748700"/>
              <a:gd name="connsiteY292" fmla="*/ 134343 h 6673820"/>
              <a:gd name="connsiteX293" fmla="*/ 7570885 w 11748700"/>
              <a:gd name="connsiteY293" fmla="*/ 121342 h 6673820"/>
              <a:gd name="connsiteX294" fmla="*/ 7609888 w 11748700"/>
              <a:gd name="connsiteY294" fmla="*/ 104008 h 6673820"/>
              <a:gd name="connsiteX295" fmla="*/ 7726896 w 11748700"/>
              <a:gd name="connsiteY295" fmla="*/ 82339 h 6673820"/>
              <a:gd name="connsiteX296" fmla="*/ 7752898 w 11748700"/>
              <a:gd name="connsiteY296" fmla="*/ 78006 h 6673820"/>
              <a:gd name="connsiteX297" fmla="*/ 7787567 w 11748700"/>
              <a:gd name="connsiteY297" fmla="*/ 73672 h 6673820"/>
              <a:gd name="connsiteX298" fmla="*/ 7804902 w 11748700"/>
              <a:gd name="connsiteY298" fmla="*/ 69338 h 6673820"/>
              <a:gd name="connsiteX299" fmla="*/ 7913243 w 11748700"/>
              <a:gd name="connsiteY299" fmla="*/ 65005 h 6673820"/>
              <a:gd name="connsiteX300" fmla="*/ 8021584 w 11748700"/>
              <a:gd name="connsiteY300" fmla="*/ 47670 h 6673820"/>
              <a:gd name="connsiteX301" fmla="*/ 8064921 w 11748700"/>
              <a:gd name="connsiteY301" fmla="*/ 34669 h 6673820"/>
              <a:gd name="connsiteX302" fmla="*/ 8099590 w 11748700"/>
              <a:gd name="connsiteY302" fmla="*/ 21668 h 6673820"/>
              <a:gd name="connsiteX303" fmla="*/ 8121258 w 11748700"/>
              <a:gd name="connsiteY303" fmla="*/ 13001 h 6673820"/>
              <a:gd name="connsiteX304" fmla="*/ 8134259 w 11748700"/>
              <a:gd name="connsiteY304" fmla="*/ 8667 h 6673820"/>
              <a:gd name="connsiteX305" fmla="*/ 8155928 w 11748700"/>
              <a:gd name="connsiteY305" fmla="*/ 0 h 6673820"/>
              <a:gd name="connsiteX306" fmla="*/ 8216599 w 11748700"/>
              <a:gd name="connsiteY306" fmla="*/ 4334 h 6673820"/>
              <a:gd name="connsiteX307" fmla="*/ 8238267 w 11748700"/>
              <a:gd name="connsiteY307" fmla="*/ 13001 h 6673820"/>
              <a:gd name="connsiteX308" fmla="*/ 8272936 w 11748700"/>
              <a:gd name="connsiteY308" fmla="*/ 17335 h 6673820"/>
              <a:gd name="connsiteX309" fmla="*/ 8303272 w 11748700"/>
              <a:gd name="connsiteY309" fmla="*/ 30336 h 6673820"/>
              <a:gd name="connsiteX310" fmla="*/ 8337941 w 11748700"/>
              <a:gd name="connsiteY310" fmla="*/ 34669 h 6673820"/>
              <a:gd name="connsiteX311" fmla="*/ 8476618 w 11748700"/>
              <a:gd name="connsiteY311" fmla="*/ 43337 h 6673820"/>
              <a:gd name="connsiteX312" fmla="*/ 8576292 w 11748700"/>
              <a:gd name="connsiteY312" fmla="*/ 47670 h 6673820"/>
              <a:gd name="connsiteX313" fmla="*/ 8671632 w 11748700"/>
              <a:gd name="connsiteY313" fmla="*/ 69338 h 6673820"/>
              <a:gd name="connsiteX314" fmla="*/ 8762639 w 11748700"/>
              <a:gd name="connsiteY314" fmla="*/ 78006 h 6673820"/>
              <a:gd name="connsiteX315" fmla="*/ 8892648 w 11748700"/>
              <a:gd name="connsiteY315" fmla="*/ 104008 h 6673820"/>
              <a:gd name="connsiteX316" fmla="*/ 8948985 w 11748700"/>
              <a:gd name="connsiteY316" fmla="*/ 117009 h 6673820"/>
              <a:gd name="connsiteX317" fmla="*/ 9187336 w 11748700"/>
              <a:gd name="connsiteY317" fmla="*/ 156011 h 6673820"/>
              <a:gd name="connsiteX318" fmla="*/ 9282676 w 11748700"/>
              <a:gd name="connsiteY318" fmla="*/ 173346 h 6673820"/>
              <a:gd name="connsiteX319" fmla="*/ 9404019 w 11748700"/>
              <a:gd name="connsiteY319" fmla="*/ 186347 h 6673820"/>
              <a:gd name="connsiteX320" fmla="*/ 9464690 w 11748700"/>
              <a:gd name="connsiteY320" fmla="*/ 195014 h 6673820"/>
              <a:gd name="connsiteX321" fmla="*/ 9698707 w 11748700"/>
              <a:gd name="connsiteY321" fmla="*/ 216683 h 6673820"/>
              <a:gd name="connsiteX322" fmla="*/ 9785380 w 11748700"/>
              <a:gd name="connsiteY322" fmla="*/ 229683 h 6673820"/>
              <a:gd name="connsiteX323" fmla="*/ 9885054 w 11748700"/>
              <a:gd name="connsiteY323" fmla="*/ 251352 h 6673820"/>
              <a:gd name="connsiteX324" fmla="*/ 9958726 w 11748700"/>
              <a:gd name="connsiteY324" fmla="*/ 255685 h 6673820"/>
              <a:gd name="connsiteX325" fmla="*/ 10114737 w 11748700"/>
              <a:gd name="connsiteY325" fmla="*/ 260019 h 6673820"/>
              <a:gd name="connsiteX326" fmla="*/ 10205744 w 11748700"/>
              <a:gd name="connsiteY326" fmla="*/ 273020 h 6673820"/>
              <a:gd name="connsiteX327" fmla="*/ 10357421 w 11748700"/>
              <a:gd name="connsiteY327" fmla="*/ 281687 h 6673820"/>
              <a:gd name="connsiteX328" fmla="*/ 10405092 w 11748700"/>
              <a:gd name="connsiteY328" fmla="*/ 286021 h 6673820"/>
              <a:gd name="connsiteX329" fmla="*/ 10452762 w 11748700"/>
              <a:gd name="connsiteY329" fmla="*/ 299022 h 6673820"/>
              <a:gd name="connsiteX330" fmla="*/ 10483097 w 11748700"/>
              <a:gd name="connsiteY330" fmla="*/ 303355 h 6673820"/>
              <a:gd name="connsiteX331" fmla="*/ 10552436 w 11748700"/>
              <a:gd name="connsiteY331" fmla="*/ 312023 h 6673820"/>
              <a:gd name="connsiteX332" fmla="*/ 10634775 w 11748700"/>
              <a:gd name="connsiteY332" fmla="*/ 333691 h 6673820"/>
              <a:gd name="connsiteX333" fmla="*/ 10717114 w 11748700"/>
              <a:gd name="connsiteY333" fmla="*/ 342358 h 6673820"/>
              <a:gd name="connsiteX334" fmla="*/ 10773452 w 11748700"/>
              <a:gd name="connsiteY334" fmla="*/ 364027 h 6673820"/>
              <a:gd name="connsiteX335" fmla="*/ 10842790 w 11748700"/>
              <a:gd name="connsiteY335" fmla="*/ 385695 h 6673820"/>
              <a:gd name="connsiteX336" fmla="*/ 10903461 w 11748700"/>
              <a:gd name="connsiteY336" fmla="*/ 390028 h 6673820"/>
              <a:gd name="connsiteX337" fmla="*/ 10981467 w 11748700"/>
              <a:gd name="connsiteY337" fmla="*/ 424698 h 6673820"/>
              <a:gd name="connsiteX338" fmla="*/ 11050805 w 11748700"/>
              <a:gd name="connsiteY338" fmla="*/ 442032 h 6673820"/>
              <a:gd name="connsiteX339" fmla="*/ 11133145 w 11748700"/>
              <a:gd name="connsiteY339" fmla="*/ 476701 h 6673820"/>
              <a:gd name="connsiteX340" fmla="*/ 11154813 w 11748700"/>
              <a:gd name="connsiteY340" fmla="*/ 485369 h 6673820"/>
              <a:gd name="connsiteX341" fmla="*/ 11232819 w 11748700"/>
              <a:gd name="connsiteY341" fmla="*/ 533039 h 6673820"/>
              <a:gd name="connsiteX342" fmla="*/ 11258820 w 11748700"/>
              <a:gd name="connsiteY342" fmla="*/ 554707 h 6673820"/>
              <a:gd name="connsiteX343" fmla="*/ 11328159 w 11748700"/>
              <a:gd name="connsiteY343" fmla="*/ 645714 h 6673820"/>
              <a:gd name="connsiteX344" fmla="*/ 11371495 w 11748700"/>
              <a:gd name="connsiteY344" fmla="*/ 754055 h 6673820"/>
              <a:gd name="connsiteX345" fmla="*/ 11397497 w 11748700"/>
              <a:gd name="connsiteY345" fmla="*/ 806059 h 6673820"/>
              <a:gd name="connsiteX346" fmla="*/ 11427833 w 11748700"/>
              <a:gd name="connsiteY346" fmla="*/ 931735 h 6673820"/>
              <a:gd name="connsiteX347" fmla="*/ 11458168 w 11748700"/>
              <a:gd name="connsiteY347" fmla="*/ 1014074 h 6673820"/>
              <a:gd name="connsiteX348" fmla="*/ 11462502 w 11748700"/>
              <a:gd name="connsiteY348" fmla="*/ 1087746 h 6673820"/>
              <a:gd name="connsiteX349" fmla="*/ 11475503 w 11748700"/>
              <a:gd name="connsiteY349" fmla="*/ 1126749 h 6673820"/>
              <a:gd name="connsiteX350" fmla="*/ 11488504 w 11748700"/>
              <a:gd name="connsiteY350" fmla="*/ 1330430 h 6673820"/>
              <a:gd name="connsiteX351" fmla="*/ 11523173 w 11748700"/>
              <a:gd name="connsiteY351" fmla="*/ 1677122 h 6673820"/>
              <a:gd name="connsiteX352" fmla="*/ 11518839 w 11748700"/>
              <a:gd name="connsiteY352" fmla="*/ 1954476 h 6673820"/>
              <a:gd name="connsiteX353" fmla="*/ 11510172 w 11748700"/>
              <a:gd name="connsiteY353" fmla="*/ 2084485 h 6673820"/>
              <a:gd name="connsiteX354" fmla="*/ 11518839 w 11748700"/>
              <a:gd name="connsiteY354" fmla="*/ 2283833 h 6673820"/>
              <a:gd name="connsiteX355" fmla="*/ 11583844 w 11748700"/>
              <a:gd name="connsiteY355" fmla="*/ 2379173 h 6673820"/>
              <a:gd name="connsiteX356" fmla="*/ 11605512 w 11748700"/>
              <a:gd name="connsiteY356" fmla="*/ 2439845 h 6673820"/>
              <a:gd name="connsiteX357" fmla="*/ 11609846 w 11748700"/>
              <a:gd name="connsiteY357" fmla="*/ 2487515 h 6673820"/>
              <a:gd name="connsiteX358" fmla="*/ 11622847 w 11748700"/>
              <a:gd name="connsiteY358" fmla="*/ 2556853 h 6673820"/>
              <a:gd name="connsiteX359" fmla="*/ 11618513 w 11748700"/>
              <a:gd name="connsiteY359" fmla="*/ 2786537 h 6673820"/>
              <a:gd name="connsiteX360" fmla="*/ 11614180 w 11748700"/>
              <a:gd name="connsiteY360" fmla="*/ 3089892 h 6673820"/>
              <a:gd name="connsiteX361" fmla="*/ 11596845 w 11748700"/>
              <a:gd name="connsiteY361" fmla="*/ 3211234 h 6673820"/>
              <a:gd name="connsiteX362" fmla="*/ 11583844 w 11748700"/>
              <a:gd name="connsiteY362" fmla="*/ 3328243 h 6673820"/>
              <a:gd name="connsiteX363" fmla="*/ 11575177 w 11748700"/>
              <a:gd name="connsiteY363" fmla="*/ 3423583 h 6673820"/>
              <a:gd name="connsiteX364" fmla="*/ 11562176 w 11748700"/>
              <a:gd name="connsiteY364" fmla="*/ 3666267 h 6673820"/>
              <a:gd name="connsiteX365" fmla="*/ 11575177 w 11748700"/>
              <a:gd name="connsiteY365" fmla="*/ 4025960 h 6673820"/>
              <a:gd name="connsiteX366" fmla="*/ 11592511 w 11748700"/>
              <a:gd name="connsiteY366" fmla="*/ 4108300 h 6673820"/>
              <a:gd name="connsiteX367" fmla="*/ 11631514 w 11748700"/>
              <a:gd name="connsiteY367" fmla="*/ 4333649 h 6673820"/>
              <a:gd name="connsiteX368" fmla="*/ 11653183 w 11748700"/>
              <a:gd name="connsiteY368" fmla="*/ 4411655 h 6673820"/>
              <a:gd name="connsiteX369" fmla="*/ 11666184 w 11748700"/>
              <a:gd name="connsiteY369" fmla="*/ 4498328 h 6673820"/>
              <a:gd name="connsiteX370" fmla="*/ 11674851 w 11748700"/>
              <a:gd name="connsiteY370" fmla="*/ 4541664 h 6673820"/>
              <a:gd name="connsiteX371" fmla="*/ 11687852 w 11748700"/>
              <a:gd name="connsiteY371" fmla="*/ 4658673 h 6673820"/>
              <a:gd name="connsiteX372" fmla="*/ 11692185 w 11748700"/>
              <a:gd name="connsiteY372" fmla="*/ 4715010 h 6673820"/>
              <a:gd name="connsiteX373" fmla="*/ 11700853 w 11748700"/>
              <a:gd name="connsiteY373" fmla="*/ 4771348 h 6673820"/>
              <a:gd name="connsiteX374" fmla="*/ 11709520 w 11748700"/>
              <a:gd name="connsiteY374" fmla="*/ 4923026 h 6673820"/>
              <a:gd name="connsiteX375" fmla="*/ 11718187 w 11748700"/>
              <a:gd name="connsiteY375" fmla="*/ 4983697 h 6673820"/>
              <a:gd name="connsiteX376" fmla="*/ 11726855 w 11748700"/>
              <a:gd name="connsiteY376" fmla="*/ 5079037 h 6673820"/>
              <a:gd name="connsiteX377" fmla="*/ 11731188 w 11748700"/>
              <a:gd name="connsiteY377" fmla="*/ 5105039 h 6673820"/>
              <a:gd name="connsiteX378" fmla="*/ 11744189 w 11748700"/>
              <a:gd name="connsiteY378" fmla="*/ 5230715 h 6673820"/>
              <a:gd name="connsiteX379" fmla="*/ 11726855 w 11748700"/>
              <a:gd name="connsiteY379" fmla="*/ 5690082 h 6673820"/>
              <a:gd name="connsiteX380" fmla="*/ 11687852 w 11748700"/>
              <a:gd name="connsiteY380" fmla="*/ 5785422 h 6673820"/>
              <a:gd name="connsiteX381" fmla="*/ 11670517 w 11748700"/>
              <a:gd name="connsiteY381" fmla="*/ 5815757 h 6673820"/>
              <a:gd name="connsiteX382" fmla="*/ 11601179 w 11748700"/>
              <a:gd name="connsiteY382" fmla="*/ 5859094 h 6673820"/>
              <a:gd name="connsiteX383" fmla="*/ 11458168 w 11748700"/>
              <a:gd name="connsiteY383" fmla="*/ 5919765 h 6673820"/>
              <a:gd name="connsiteX384" fmla="*/ 11401831 w 11748700"/>
              <a:gd name="connsiteY384" fmla="*/ 5963101 h 6673820"/>
              <a:gd name="connsiteX385" fmla="*/ 11297823 w 11748700"/>
              <a:gd name="connsiteY385" fmla="*/ 6032440 h 6673820"/>
              <a:gd name="connsiteX386" fmla="*/ 11258820 w 11748700"/>
              <a:gd name="connsiteY386" fmla="*/ 6075776 h 6673820"/>
              <a:gd name="connsiteX387" fmla="*/ 11198149 w 11748700"/>
              <a:gd name="connsiteY387" fmla="*/ 6123446 h 6673820"/>
              <a:gd name="connsiteX388" fmla="*/ 11098475 w 11748700"/>
              <a:gd name="connsiteY388" fmla="*/ 6210119 h 6673820"/>
              <a:gd name="connsiteX389" fmla="*/ 10942464 w 11748700"/>
              <a:gd name="connsiteY389" fmla="*/ 6327128 h 6673820"/>
              <a:gd name="connsiteX390" fmla="*/ 10634775 w 11748700"/>
              <a:gd name="connsiteY390" fmla="*/ 6461471 h 6673820"/>
              <a:gd name="connsiteX391" fmla="*/ 10461429 w 11748700"/>
              <a:gd name="connsiteY391" fmla="*/ 6478806 h 6673820"/>
              <a:gd name="connsiteX392" fmla="*/ 10041065 w 11748700"/>
              <a:gd name="connsiteY392" fmla="*/ 6487473 h 6673820"/>
              <a:gd name="connsiteX393" fmla="*/ 9967393 w 11748700"/>
              <a:gd name="connsiteY393" fmla="*/ 6491807 h 6673820"/>
              <a:gd name="connsiteX394" fmla="*/ 9885054 w 11748700"/>
              <a:gd name="connsiteY394" fmla="*/ 6509141 h 6673820"/>
              <a:gd name="connsiteX395" fmla="*/ 9798381 w 11748700"/>
              <a:gd name="connsiteY395" fmla="*/ 6522142 h 6673820"/>
              <a:gd name="connsiteX396" fmla="*/ 9681372 w 11748700"/>
              <a:gd name="connsiteY396" fmla="*/ 6548144 h 6673820"/>
              <a:gd name="connsiteX397" fmla="*/ 9486358 w 11748700"/>
              <a:gd name="connsiteY397" fmla="*/ 6574146 h 6673820"/>
              <a:gd name="connsiteX398" fmla="*/ 9278343 w 11748700"/>
              <a:gd name="connsiteY398" fmla="*/ 6613149 h 6673820"/>
              <a:gd name="connsiteX399" fmla="*/ 9209004 w 11748700"/>
              <a:gd name="connsiteY399" fmla="*/ 6630483 h 6673820"/>
              <a:gd name="connsiteX400" fmla="*/ 8775639 w 11748700"/>
              <a:gd name="connsiteY400" fmla="*/ 6647818 h 6673820"/>
              <a:gd name="connsiteX401" fmla="*/ 8463617 w 11748700"/>
              <a:gd name="connsiteY401" fmla="*/ 6656485 h 6673820"/>
              <a:gd name="connsiteX402" fmla="*/ 8368276 w 11748700"/>
              <a:gd name="connsiteY402" fmla="*/ 6660819 h 6673820"/>
              <a:gd name="connsiteX403" fmla="*/ 8216599 w 11748700"/>
              <a:gd name="connsiteY403" fmla="*/ 6665153 h 6673820"/>
              <a:gd name="connsiteX404" fmla="*/ 7848239 w 11748700"/>
              <a:gd name="connsiteY404" fmla="*/ 6656485 h 6673820"/>
              <a:gd name="connsiteX405" fmla="*/ 7800568 w 11748700"/>
              <a:gd name="connsiteY405" fmla="*/ 6652152 h 6673820"/>
              <a:gd name="connsiteX406" fmla="*/ 7748565 w 11748700"/>
              <a:gd name="connsiteY406" fmla="*/ 6643484 h 6673820"/>
              <a:gd name="connsiteX407" fmla="*/ 7614221 w 11748700"/>
              <a:gd name="connsiteY407" fmla="*/ 6634817 h 6673820"/>
              <a:gd name="connsiteX408" fmla="*/ 7432208 w 11748700"/>
              <a:gd name="connsiteY408" fmla="*/ 6600148 h 6673820"/>
              <a:gd name="connsiteX409" fmla="*/ 7319533 w 11748700"/>
              <a:gd name="connsiteY409" fmla="*/ 6574146 h 6673820"/>
              <a:gd name="connsiteX410" fmla="*/ 7276197 w 11748700"/>
              <a:gd name="connsiteY410" fmla="*/ 6569812 h 6673820"/>
              <a:gd name="connsiteX411" fmla="*/ 7011844 w 11748700"/>
              <a:gd name="connsiteY411" fmla="*/ 6548144 h 6673820"/>
              <a:gd name="connsiteX412" fmla="*/ 6925171 w 11748700"/>
              <a:gd name="connsiteY412" fmla="*/ 6565479 h 6673820"/>
              <a:gd name="connsiteX413" fmla="*/ 6912170 w 11748700"/>
              <a:gd name="connsiteY413" fmla="*/ 6569812 h 6673820"/>
              <a:gd name="connsiteX414" fmla="*/ 6890502 w 11748700"/>
              <a:gd name="connsiteY414" fmla="*/ 6582813 h 6673820"/>
              <a:gd name="connsiteX415" fmla="*/ 6795162 w 11748700"/>
              <a:gd name="connsiteY415" fmla="*/ 6634817 h 6673820"/>
              <a:gd name="connsiteX416" fmla="*/ 6691154 w 11748700"/>
              <a:gd name="connsiteY416" fmla="*/ 6643484 h 6673820"/>
              <a:gd name="connsiteX417" fmla="*/ 6617482 w 11748700"/>
              <a:gd name="connsiteY417" fmla="*/ 6656485 h 6673820"/>
              <a:gd name="connsiteX418" fmla="*/ 6582813 w 11748700"/>
              <a:gd name="connsiteY418" fmla="*/ 6665153 h 6673820"/>
              <a:gd name="connsiteX419" fmla="*/ 6548144 w 11748700"/>
              <a:gd name="connsiteY419" fmla="*/ 6669486 h 6673820"/>
              <a:gd name="connsiteX420" fmla="*/ 6517808 w 11748700"/>
              <a:gd name="connsiteY420" fmla="*/ 6673820 h 6673820"/>
              <a:gd name="connsiteX421" fmla="*/ 6015105 w 11748700"/>
              <a:gd name="connsiteY421" fmla="*/ 6669486 h 6673820"/>
              <a:gd name="connsiteX422" fmla="*/ 5915431 w 11748700"/>
              <a:gd name="connsiteY422" fmla="*/ 6647818 h 6673820"/>
              <a:gd name="connsiteX423" fmla="*/ 5538403 w 11748700"/>
              <a:gd name="connsiteY423" fmla="*/ 6652152 h 6673820"/>
              <a:gd name="connsiteX424" fmla="*/ 5196045 w 11748700"/>
              <a:gd name="connsiteY424" fmla="*/ 6634817 h 6673820"/>
              <a:gd name="connsiteX425" fmla="*/ 4489660 w 11748700"/>
              <a:gd name="connsiteY425" fmla="*/ 6608815 h 6673820"/>
              <a:gd name="connsiteX426" fmla="*/ 4311981 w 11748700"/>
              <a:gd name="connsiteY426" fmla="*/ 6582813 h 6673820"/>
              <a:gd name="connsiteX427" fmla="*/ 4090965 w 11748700"/>
              <a:gd name="connsiteY427" fmla="*/ 6552478 h 6673820"/>
              <a:gd name="connsiteX428" fmla="*/ 3999958 w 11748700"/>
              <a:gd name="connsiteY428" fmla="*/ 6513475 h 6673820"/>
              <a:gd name="connsiteX429" fmla="*/ 3666267 w 11748700"/>
              <a:gd name="connsiteY429" fmla="*/ 6448470 h 6673820"/>
              <a:gd name="connsiteX430" fmla="*/ 3588261 w 11748700"/>
              <a:gd name="connsiteY430" fmla="*/ 6439803 h 6673820"/>
              <a:gd name="connsiteX431" fmla="*/ 3336910 w 11748700"/>
              <a:gd name="connsiteY431" fmla="*/ 6405134 h 6673820"/>
              <a:gd name="connsiteX432" fmla="*/ 3003219 w 11748700"/>
              <a:gd name="connsiteY432" fmla="*/ 6340129 h 6673820"/>
              <a:gd name="connsiteX433" fmla="*/ 2825539 w 11748700"/>
              <a:gd name="connsiteY433" fmla="*/ 6309793 h 6673820"/>
              <a:gd name="connsiteX434" fmla="*/ 2678195 w 11748700"/>
              <a:gd name="connsiteY434" fmla="*/ 6288125 h 6673820"/>
              <a:gd name="connsiteX435" fmla="*/ 2500515 w 11748700"/>
              <a:gd name="connsiteY435" fmla="*/ 6305460 h 6673820"/>
              <a:gd name="connsiteX436" fmla="*/ 2439844 w 11748700"/>
              <a:gd name="connsiteY436" fmla="*/ 6314127 h 6673820"/>
              <a:gd name="connsiteX437" fmla="*/ 2244830 w 11748700"/>
              <a:gd name="connsiteY437" fmla="*/ 6361797 h 6673820"/>
              <a:gd name="connsiteX438" fmla="*/ 2088819 w 11748700"/>
              <a:gd name="connsiteY438" fmla="*/ 6383465 h 6673820"/>
              <a:gd name="connsiteX439" fmla="*/ 2015147 w 11748700"/>
              <a:gd name="connsiteY439" fmla="*/ 6400800 h 6673820"/>
              <a:gd name="connsiteX440" fmla="*/ 1950142 w 11748700"/>
              <a:gd name="connsiteY440" fmla="*/ 6409467 h 6673820"/>
              <a:gd name="connsiteX441" fmla="*/ 1815799 w 11748700"/>
              <a:gd name="connsiteY441" fmla="*/ 6444137 h 6673820"/>
              <a:gd name="connsiteX442" fmla="*/ 1681456 w 11748700"/>
              <a:gd name="connsiteY442" fmla="*/ 6452804 h 6673820"/>
              <a:gd name="connsiteX443" fmla="*/ 1473440 w 11748700"/>
              <a:gd name="connsiteY443" fmla="*/ 6431136 h 6673820"/>
              <a:gd name="connsiteX444" fmla="*/ 1369433 w 11748700"/>
              <a:gd name="connsiteY444" fmla="*/ 6418135 h 6673820"/>
              <a:gd name="connsiteX445" fmla="*/ 1287093 w 11748700"/>
              <a:gd name="connsiteY445" fmla="*/ 6405134 h 6673820"/>
              <a:gd name="connsiteX446" fmla="*/ 1239423 w 11748700"/>
              <a:gd name="connsiteY446" fmla="*/ 6396466 h 6673820"/>
              <a:gd name="connsiteX447" fmla="*/ 1165751 w 11748700"/>
              <a:gd name="connsiteY447" fmla="*/ 6370464 h 6673820"/>
              <a:gd name="connsiteX448" fmla="*/ 1053076 w 11748700"/>
              <a:gd name="connsiteY448" fmla="*/ 6335795 h 6673820"/>
              <a:gd name="connsiteX449" fmla="*/ 892731 w 11748700"/>
              <a:gd name="connsiteY449" fmla="*/ 6244789 h 6673820"/>
              <a:gd name="connsiteX450" fmla="*/ 858062 w 11748700"/>
              <a:gd name="connsiteY450" fmla="*/ 6218787 h 6673820"/>
              <a:gd name="connsiteX451" fmla="*/ 775723 w 11748700"/>
              <a:gd name="connsiteY451" fmla="*/ 6149448 h 6673820"/>
              <a:gd name="connsiteX452" fmla="*/ 719385 w 11748700"/>
              <a:gd name="connsiteY452" fmla="*/ 6023773 h 6673820"/>
              <a:gd name="connsiteX453" fmla="*/ 654381 w 11748700"/>
              <a:gd name="connsiteY453" fmla="*/ 5950101 h 6673820"/>
              <a:gd name="connsiteX454" fmla="*/ 628379 w 11748700"/>
              <a:gd name="connsiteY454" fmla="*/ 5893763 h 6673820"/>
              <a:gd name="connsiteX455" fmla="*/ 576375 w 11748700"/>
              <a:gd name="connsiteY455" fmla="*/ 5802756 h 6673820"/>
              <a:gd name="connsiteX456" fmla="*/ 489702 w 11748700"/>
              <a:gd name="connsiteY456" fmla="*/ 5620743 h 6673820"/>
              <a:gd name="connsiteX457" fmla="*/ 476701 w 11748700"/>
              <a:gd name="connsiteY457" fmla="*/ 5551405 h 6673820"/>
              <a:gd name="connsiteX458" fmla="*/ 372693 w 11748700"/>
              <a:gd name="connsiteY458" fmla="*/ 5317388 h 6673820"/>
              <a:gd name="connsiteX459" fmla="*/ 359693 w 11748700"/>
              <a:gd name="connsiteY459" fmla="*/ 5269718 h 6673820"/>
              <a:gd name="connsiteX460" fmla="*/ 329357 w 11748700"/>
              <a:gd name="connsiteY460" fmla="*/ 5183045 h 6673820"/>
              <a:gd name="connsiteX461" fmla="*/ 281687 w 11748700"/>
              <a:gd name="connsiteY461" fmla="*/ 5083371 h 6673820"/>
              <a:gd name="connsiteX462" fmla="*/ 251351 w 11748700"/>
              <a:gd name="connsiteY462" fmla="*/ 5009699 h 6673820"/>
              <a:gd name="connsiteX463" fmla="*/ 238350 w 11748700"/>
              <a:gd name="connsiteY463" fmla="*/ 4970696 h 6673820"/>
              <a:gd name="connsiteX464" fmla="*/ 212348 w 11748700"/>
              <a:gd name="connsiteY464" fmla="*/ 4936027 h 6673820"/>
              <a:gd name="connsiteX465" fmla="*/ 177679 w 11748700"/>
              <a:gd name="connsiteY465" fmla="*/ 4849354 h 6673820"/>
              <a:gd name="connsiteX466" fmla="*/ 125675 w 11748700"/>
              <a:gd name="connsiteY466" fmla="*/ 4745346 h 6673820"/>
              <a:gd name="connsiteX467" fmla="*/ 99674 w 11748700"/>
              <a:gd name="connsiteY467" fmla="*/ 4654339 h 6673820"/>
              <a:gd name="connsiteX468" fmla="*/ 73672 w 11748700"/>
              <a:gd name="connsiteY468" fmla="*/ 4602336 h 6673820"/>
              <a:gd name="connsiteX469" fmla="*/ 69338 w 11748700"/>
              <a:gd name="connsiteY469" fmla="*/ 4580667 h 6673820"/>
              <a:gd name="connsiteX470" fmla="*/ 47670 w 11748700"/>
              <a:gd name="connsiteY470" fmla="*/ 4537331 h 6673820"/>
              <a:gd name="connsiteX471" fmla="*/ 39002 w 11748700"/>
              <a:gd name="connsiteY471" fmla="*/ 4515663 h 6673820"/>
              <a:gd name="connsiteX472" fmla="*/ 34669 w 11748700"/>
              <a:gd name="connsiteY472" fmla="*/ 4493994 h 6673820"/>
              <a:gd name="connsiteX473" fmla="*/ 30335 w 11748700"/>
              <a:gd name="connsiteY473" fmla="*/ 4450658 h 6673820"/>
              <a:gd name="connsiteX474" fmla="*/ 21668 w 11748700"/>
              <a:gd name="connsiteY474" fmla="*/ 4428990 h 6673820"/>
              <a:gd name="connsiteX475" fmla="*/ 13001 w 11748700"/>
              <a:gd name="connsiteY475" fmla="*/ 4359651 h 6673820"/>
              <a:gd name="connsiteX476" fmla="*/ 0 w 11748700"/>
              <a:gd name="connsiteY476" fmla="*/ 4238309 h 6673820"/>
              <a:gd name="connsiteX477" fmla="*/ 4333 w 11748700"/>
              <a:gd name="connsiteY477" fmla="*/ 4025960 h 6673820"/>
              <a:gd name="connsiteX478" fmla="*/ 13001 w 11748700"/>
              <a:gd name="connsiteY478" fmla="*/ 3999958 h 6673820"/>
              <a:gd name="connsiteX479" fmla="*/ 17334 w 11748700"/>
              <a:gd name="connsiteY479" fmla="*/ 3973956 h 6673820"/>
              <a:gd name="connsiteX480" fmla="*/ 26002 w 11748700"/>
              <a:gd name="connsiteY480" fmla="*/ 3930620 h 6673820"/>
              <a:gd name="connsiteX481" fmla="*/ 34669 w 11748700"/>
              <a:gd name="connsiteY481" fmla="*/ 3878616 h 6673820"/>
              <a:gd name="connsiteX482" fmla="*/ 43336 w 11748700"/>
              <a:gd name="connsiteY482" fmla="*/ 3861282 h 6673820"/>
              <a:gd name="connsiteX483" fmla="*/ 47670 w 11748700"/>
              <a:gd name="connsiteY483" fmla="*/ 3843947 h 6673820"/>
              <a:gd name="connsiteX484" fmla="*/ 56337 w 11748700"/>
              <a:gd name="connsiteY484" fmla="*/ 3826612 h 6673820"/>
              <a:gd name="connsiteX485" fmla="*/ 69338 w 11748700"/>
              <a:gd name="connsiteY485" fmla="*/ 3787610 h 6673820"/>
              <a:gd name="connsiteX486" fmla="*/ 78005 w 11748700"/>
              <a:gd name="connsiteY486" fmla="*/ 3770275 h 6673820"/>
              <a:gd name="connsiteX487" fmla="*/ 95340 w 11748700"/>
              <a:gd name="connsiteY487" fmla="*/ 3718271 h 6673820"/>
              <a:gd name="connsiteX488" fmla="*/ 104007 w 11748700"/>
              <a:gd name="connsiteY488" fmla="*/ 3696603 h 6673820"/>
              <a:gd name="connsiteX489" fmla="*/ 151677 w 11748700"/>
              <a:gd name="connsiteY489" fmla="*/ 3657600 h 6673820"/>
              <a:gd name="connsiteX490" fmla="*/ 294688 w 11748700"/>
              <a:gd name="connsiteY490" fmla="*/ 3661934 h 6673820"/>
              <a:gd name="connsiteX491" fmla="*/ 359693 w 11748700"/>
              <a:gd name="connsiteY491" fmla="*/ 3692269 h 6673820"/>
              <a:gd name="connsiteX492" fmla="*/ 377027 w 11748700"/>
              <a:gd name="connsiteY492" fmla="*/ 3709604 h 6673820"/>
              <a:gd name="connsiteX493" fmla="*/ 437698 w 11748700"/>
              <a:gd name="connsiteY493" fmla="*/ 3726938 h 6673820"/>
              <a:gd name="connsiteX494" fmla="*/ 511177 w 11748700"/>
              <a:gd name="connsiteY49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224193 w 11748700"/>
              <a:gd name="connsiteY124" fmla="*/ 4637005 h 6673820"/>
              <a:gd name="connsiteX125" fmla="*/ 7245861 w 11748700"/>
              <a:gd name="connsiteY125" fmla="*/ 4632671 h 6673820"/>
              <a:gd name="connsiteX126" fmla="*/ 7271863 w 11748700"/>
              <a:gd name="connsiteY126" fmla="*/ 4628337 h 6673820"/>
              <a:gd name="connsiteX127" fmla="*/ 7284864 w 11748700"/>
              <a:gd name="connsiteY127" fmla="*/ 4624004 h 6673820"/>
              <a:gd name="connsiteX128" fmla="*/ 7310866 w 11748700"/>
              <a:gd name="connsiteY128" fmla="*/ 4619670 h 6673820"/>
              <a:gd name="connsiteX129" fmla="*/ 7328201 w 11748700"/>
              <a:gd name="connsiteY129" fmla="*/ 4615337 h 6673820"/>
              <a:gd name="connsiteX130" fmla="*/ 7436542 w 11748700"/>
              <a:gd name="connsiteY130" fmla="*/ 4619670 h 6673820"/>
              <a:gd name="connsiteX131" fmla="*/ 7492879 w 11748700"/>
              <a:gd name="connsiteY131" fmla="*/ 4632671 h 6673820"/>
              <a:gd name="connsiteX132" fmla="*/ 7505880 w 11748700"/>
              <a:gd name="connsiteY132" fmla="*/ 4637005 h 6673820"/>
              <a:gd name="connsiteX133" fmla="*/ 7531882 w 11748700"/>
              <a:gd name="connsiteY133" fmla="*/ 4641338 h 6673820"/>
              <a:gd name="connsiteX134" fmla="*/ 7562218 w 11748700"/>
              <a:gd name="connsiteY134" fmla="*/ 4650006 h 6673820"/>
              <a:gd name="connsiteX135" fmla="*/ 7570885 w 11748700"/>
              <a:gd name="connsiteY135" fmla="*/ 4663007 h 6673820"/>
              <a:gd name="connsiteX136" fmla="*/ 7588220 w 11748700"/>
              <a:gd name="connsiteY136" fmla="*/ 4697676 h 6673820"/>
              <a:gd name="connsiteX137" fmla="*/ 7601220 w 11748700"/>
              <a:gd name="connsiteY137" fmla="*/ 4715010 h 6673820"/>
              <a:gd name="connsiteX138" fmla="*/ 7614221 w 11748700"/>
              <a:gd name="connsiteY138" fmla="*/ 4728011 h 6673820"/>
              <a:gd name="connsiteX139" fmla="*/ 7622889 w 11748700"/>
              <a:gd name="connsiteY139" fmla="*/ 4745346 h 6673820"/>
              <a:gd name="connsiteX140" fmla="*/ 7640223 w 11748700"/>
              <a:gd name="connsiteY140" fmla="*/ 4767014 h 6673820"/>
              <a:gd name="connsiteX141" fmla="*/ 7661892 w 11748700"/>
              <a:gd name="connsiteY141" fmla="*/ 4801683 h 6673820"/>
              <a:gd name="connsiteX142" fmla="*/ 7666225 w 11748700"/>
              <a:gd name="connsiteY142" fmla="*/ 4814684 h 6673820"/>
              <a:gd name="connsiteX143" fmla="*/ 7674893 w 11748700"/>
              <a:gd name="connsiteY143" fmla="*/ 4827685 h 6673820"/>
              <a:gd name="connsiteX144" fmla="*/ 7731230 w 11748700"/>
              <a:gd name="connsiteY144" fmla="*/ 4888356 h 6673820"/>
              <a:gd name="connsiteX145" fmla="*/ 7744231 w 11748700"/>
              <a:gd name="connsiteY145" fmla="*/ 4901357 h 6673820"/>
              <a:gd name="connsiteX146" fmla="*/ 7765899 w 11748700"/>
              <a:gd name="connsiteY146" fmla="*/ 4931693 h 6673820"/>
              <a:gd name="connsiteX147" fmla="*/ 7809236 w 11748700"/>
              <a:gd name="connsiteY147" fmla="*/ 4966362 h 6673820"/>
              <a:gd name="connsiteX148" fmla="*/ 7908910 w 11748700"/>
              <a:gd name="connsiteY148" fmla="*/ 4962028 h 6673820"/>
              <a:gd name="connsiteX149" fmla="*/ 7973914 w 11748700"/>
              <a:gd name="connsiteY149" fmla="*/ 4953361 h 6673820"/>
              <a:gd name="connsiteX150" fmla="*/ 7995583 w 11748700"/>
              <a:gd name="connsiteY150" fmla="*/ 4949028 h 6673820"/>
              <a:gd name="connsiteX151" fmla="*/ 8069255 w 11748700"/>
              <a:gd name="connsiteY151" fmla="*/ 4944694 h 6673820"/>
              <a:gd name="connsiteX152" fmla="*/ 8147260 w 11748700"/>
              <a:gd name="connsiteY152" fmla="*/ 4931693 h 6673820"/>
              <a:gd name="connsiteX153" fmla="*/ 8199264 w 11748700"/>
              <a:gd name="connsiteY153" fmla="*/ 4918692 h 6673820"/>
              <a:gd name="connsiteX154" fmla="*/ 8238267 w 11748700"/>
              <a:gd name="connsiteY154" fmla="*/ 4910025 h 6673820"/>
              <a:gd name="connsiteX155" fmla="*/ 8298938 w 11748700"/>
              <a:gd name="connsiteY155" fmla="*/ 4875355 h 6673820"/>
              <a:gd name="connsiteX156" fmla="*/ 8320606 w 11748700"/>
              <a:gd name="connsiteY156" fmla="*/ 4866688 h 6673820"/>
              <a:gd name="connsiteX157" fmla="*/ 8342275 w 11748700"/>
              <a:gd name="connsiteY157" fmla="*/ 4853687 h 6673820"/>
              <a:gd name="connsiteX158" fmla="*/ 8411613 w 11748700"/>
              <a:gd name="connsiteY158" fmla="*/ 4823352 h 6673820"/>
              <a:gd name="connsiteX159" fmla="*/ 8433281 w 11748700"/>
              <a:gd name="connsiteY159" fmla="*/ 4810351 h 6673820"/>
              <a:gd name="connsiteX160" fmla="*/ 8463617 w 11748700"/>
              <a:gd name="connsiteY160" fmla="*/ 4788683 h 6673820"/>
              <a:gd name="connsiteX161" fmla="*/ 8532955 w 11748700"/>
              <a:gd name="connsiteY161" fmla="*/ 4758347 h 6673820"/>
              <a:gd name="connsiteX162" fmla="*/ 8576292 w 11748700"/>
              <a:gd name="connsiteY162" fmla="*/ 4736679 h 6673820"/>
              <a:gd name="connsiteX163" fmla="*/ 8597960 w 11748700"/>
              <a:gd name="connsiteY163" fmla="*/ 4723678 h 6673820"/>
              <a:gd name="connsiteX164" fmla="*/ 8632629 w 11748700"/>
              <a:gd name="connsiteY164" fmla="*/ 4706343 h 6673820"/>
              <a:gd name="connsiteX165" fmla="*/ 8671632 w 11748700"/>
              <a:gd name="connsiteY165" fmla="*/ 4680341 h 6673820"/>
              <a:gd name="connsiteX166" fmla="*/ 8727969 w 11748700"/>
              <a:gd name="connsiteY166" fmla="*/ 4641338 h 6673820"/>
              <a:gd name="connsiteX167" fmla="*/ 8758305 w 11748700"/>
              <a:gd name="connsiteY167" fmla="*/ 4615337 h 6673820"/>
              <a:gd name="connsiteX168" fmla="*/ 8827643 w 11748700"/>
              <a:gd name="connsiteY168" fmla="*/ 4567666 h 6673820"/>
              <a:gd name="connsiteX169" fmla="*/ 8914316 w 11748700"/>
              <a:gd name="connsiteY169" fmla="*/ 4515663 h 6673820"/>
              <a:gd name="connsiteX170" fmla="*/ 8940318 w 11748700"/>
              <a:gd name="connsiteY170" fmla="*/ 4493994 h 6673820"/>
              <a:gd name="connsiteX171" fmla="*/ 8961986 w 11748700"/>
              <a:gd name="connsiteY171" fmla="*/ 4472326 h 6673820"/>
              <a:gd name="connsiteX172" fmla="*/ 9000989 w 11748700"/>
              <a:gd name="connsiteY172" fmla="*/ 4437657 h 6673820"/>
              <a:gd name="connsiteX173" fmla="*/ 9022657 w 11748700"/>
              <a:gd name="connsiteY173" fmla="*/ 4415989 h 6673820"/>
              <a:gd name="connsiteX174" fmla="*/ 9052993 w 11748700"/>
              <a:gd name="connsiteY174" fmla="*/ 4389987 h 6673820"/>
              <a:gd name="connsiteX175" fmla="*/ 9109330 w 11748700"/>
              <a:gd name="connsiteY175" fmla="*/ 4329316 h 6673820"/>
              <a:gd name="connsiteX176" fmla="*/ 9165668 w 11748700"/>
              <a:gd name="connsiteY176" fmla="*/ 4290313 h 6673820"/>
              <a:gd name="connsiteX177" fmla="*/ 9191670 w 11748700"/>
              <a:gd name="connsiteY177" fmla="*/ 4268645 h 6673820"/>
              <a:gd name="connsiteX178" fmla="*/ 9248007 w 11748700"/>
              <a:gd name="connsiteY178" fmla="*/ 4238309 h 6673820"/>
              <a:gd name="connsiteX179" fmla="*/ 9339014 w 11748700"/>
              <a:gd name="connsiteY179" fmla="*/ 4155970 h 6673820"/>
              <a:gd name="connsiteX180" fmla="*/ 9430020 w 11748700"/>
              <a:gd name="connsiteY180" fmla="*/ 4025960 h 6673820"/>
              <a:gd name="connsiteX181" fmla="*/ 9495025 w 11748700"/>
              <a:gd name="connsiteY181" fmla="*/ 3900284 h 6673820"/>
              <a:gd name="connsiteX182" fmla="*/ 9568697 w 11748700"/>
              <a:gd name="connsiteY182" fmla="*/ 3796277 h 6673820"/>
              <a:gd name="connsiteX183" fmla="*/ 9612034 w 11748700"/>
              <a:gd name="connsiteY183" fmla="*/ 3713937 h 6673820"/>
              <a:gd name="connsiteX184" fmla="*/ 9655370 w 11748700"/>
              <a:gd name="connsiteY184" fmla="*/ 3644599 h 6673820"/>
              <a:gd name="connsiteX185" fmla="*/ 9651037 w 11748700"/>
              <a:gd name="connsiteY185" fmla="*/ 3475587 h 6673820"/>
              <a:gd name="connsiteX186" fmla="*/ 9612034 w 11748700"/>
              <a:gd name="connsiteY186" fmla="*/ 3410582 h 6673820"/>
              <a:gd name="connsiteX187" fmla="*/ 9473357 w 11748700"/>
              <a:gd name="connsiteY187" fmla="*/ 3237236 h 6673820"/>
              <a:gd name="connsiteX188" fmla="*/ 9399685 w 11748700"/>
              <a:gd name="connsiteY188" fmla="*/ 3176565 h 6673820"/>
              <a:gd name="connsiteX189" fmla="*/ 9347681 w 11748700"/>
              <a:gd name="connsiteY189" fmla="*/ 3128895 h 6673820"/>
              <a:gd name="connsiteX190" fmla="*/ 9217672 w 11748700"/>
              <a:gd name="connsiteY190" fmla="*/ 3042222 h 6673820"/>
              <a:gd name="connsiteX191" fmla="*/ 9083329 w 11748700"/>
              <a:gd name="connsiteY191" fmla="*/ 2968550 h 6673820"/>
              <a:gd name="connsiteX192" fmla="*/ 8983655 w 11748700"/>
              <a:gd name="connsiteY192" fmla="*/ 2933881 h 6673820"/>
              <a:gd name="connsiteX193" fmla="*/ 8831977 w 11748700"/>
              <a:gd name="connsiteY193" fmla="*/ 2873210 h 6673820"/>
              <a:gd name="connsiteX194" fmla="*/ 8680299 w 11748700"/>
              <a:gd name="connsiteY194" fmla="*/ 2803871 h 6673820"/>
              <a:gd name="connsiteX195" fmla="*/ 8567624 w 11748700"/>
              <a:gd name="connsiteY195" fmla="*/ 2773536 h 6673820"/>
              <a:gd name="connsiteX196" fmla="*/ 8446282 w 11748700"/>
              <a:gd name="connsiteY196" fmla="*/ 2730199 h 6673820"/>
              <a:gd name="connsiteX197" fmla="*/ 8242601 w 11748700"/>
              <a:gd name="connsiteY197" fmla="*/ 2673862 h 6673820"/>
              <a:gd name="connsiteX198" fmla="*/ 7917577 w 11748700"/>
              <a:gd name="connsiteY198" fmla="*/ 2561187 h 6673820"/>
              <a:gd name="connsiteX199" fmla="*/ 7683560 w 11748700"/>
              <a:gd name="connsiteY199" fmla="*/ 2496182 h 6673820"/>
              <a:gd name="connsiteX200" fmla="*/ 7302199 w 11748700"/>
              <a:gd name="connsiteY200" fmla="*/ 2379173 h 6673820"/>
              <a:gd name="connsiteX201" fmla="*/ 6920838 w 11748700"/>
              <a:gd name="connsiteY201" fmla="*/ 2322836 h 6673820"/>
              <a:gd name="connsiteX202" fmla="*/ 6799495 w 11748700"/>
              <a:gd name="connsiteY202" fmla="*/ 2288167 h 6673820"/>
              <a:gd name="connsiteX203" fmla="*/ 6730157 w 11748700"/>
              <a:gd name="connsiteY203" fmla="*/ 2279500 h 6673820"/>
              <a:gd name="connsiteX204" fmla="*/ 6630483 w 11748700"/>
              <a:gd name="connsiteY204" fmla="*/ 2262165 h 6673820"/>
              <a:gd name="connsiteX205" fmla="*/ 6582813 w 11748700"/>
              <a:gd name="connsiteY205" fmla="*/ 2249164 h 6673820"/>
              <a:gd name="connsiteX206" fmla="*/ 6478805 w 11748700"/>
              <a:gd name="connsiteY206" fmla="*/ 2240497 h 6673820"/>
              <a:gd name="connsiteX207" fmla="*/ 5997770 w 11748700"/>
              <a:gd name="connsiteY207" fmla="*/ 2227496 h 6673820"/>
              <a:gd name="connsiteX208" fmla="*/ 5183044 w 11748700"/>
              <a:gd name="connsiteY208" fmla="*/ 2223162 h 6673820"/>
              <a:gd name="connsiteX209" fmla="*/ 4593668 w 11748700"/>
              <a:gd name="connsiteY209" fmla="*/ 2201494 h 6673820"/>
              <a:gd name="connsiteX210" fmla="*/ 4467992 w 11748700"/>
              <a:gd name="connsiteY210" fmla="*/ 2188493 h 6673820"/>
              <a:gd name="connsiteX211" fmla="*/ 4277311 w 11748700"/>
              <a:gd name="connsiteY211" fmla="*/ 2171158 h 6673820"/>
              <a:gd name="connsiteX212" fmla="*/ 4207973 w 11748700"/>
              <a:gd name="connsiteY212" fmla="*/ 2162491 h 6673820"/>
              <a:gd name="connsiteX213" fmla="*/ 4168970 w 11748700"/>
              <a:gd name="connsiteY213" fmla="*/ 2153824 h 6673820"/>
              <a:gd name="connsiteX214" fmla="*/ 3722604 w 11748700"/>
              <a:gd name="connsiteY214" fmla="*/ 2145156 h 6673820"/>
              <a:gd name="connsiteX215" fmla="*/ 3627264 w 11748700"/>
              <a:gd name="connsiteY215" fmla="*/ 2136489 h 6673820"/>
              <a:gd name="connsiteX216" fmla="*/ 3592595 w 11748700"/>
              <a:gd name="connsiteY216" fmla="*/ 2123488 h 6673820"/>
              <a:gd name="connsiteX217" fmla="*/ 3471253 w 11748700"/>
              <a:gd name="connsiteY217" fmla="*/ 2101820 h 6673820"/>
              <a:gd name="connsiteX218" fmla="*/ 3349911 w 11748700"/>
              <a:gd name="connsiteY218" fmla="*/ 2054150 h 6673820"/>
              <a:gd name="connsiteX219" fmla="*/ 3228568 w 11748700"/>
              <a:gd name="connsiteY219" fmla="*/ 2006480 h 6673820"/>
              <a:gd name="connsiteX220" fmla="*/ 3206900 w 11748700"/>
              <a:gd name="connsiteY220" fmla="*/ 1989145 h 6673820"/>
              <a:gd name="connsiteX221" fmla="*/ 3163564 w 11748700"/>
              <a:gd name="connsiteY221" fmla="*/ 1967477 h 6673820"/>
              <a:gd name="connsiteX222" fmla="*/ 3124561 w 11748700"/>
              <a:gd name="connsiteY222" fmla="*/ 1932808 h 6673820"/>
              <a:gd name="connsiteX223" fmla="*/ 3094225 w 11748700"/>
              <a:gd name="connsiteY223" fmla="*/ 1911139 h 6673820"/>
              <a:gd name="connsiteX224" fmla="*/ 3020553 w 11748700"/>
              <a:gd name="connsiteY224" fmla="*/ 1850468 h 6673820"/>
              <a:gd name="connsiteX225" fmla="*/ 2994551 w 11748700"/>
              <a:gd name="connsiteY225" fmla="*/ 1828800 h 6673820"/>
              <a:gd name="connsiteX226" fmla="*/ 2977217 w 11748700"/>
              <a:gd name="connsiteY226" fmla="*/ 1807132 h 6673820"/>
              <a:gd name="connsiteX227" fmla="*/ 2964216 w 11748700"/>
              <a:gd name="connsiteY227" fmla="*/ 1794131 h 6673820"/>
              <a:gd name="connsiteX228" fmla="*/ 2951215 w 11748700"/>
              <a:gd name="connsiteY228" fmla="*/ 1768129 h 6673820"/>
              <a:gd name="connsiteX229" fmla="*/ 2933880 w 11748700"/>
              <a:gd name="connsiteY229" fmla="*/ 1746461 h 6673820"/>
              <a:gd name="connsiteX230" fmla="*/ 2916546 w 11748700"/>
              <a:gd name="connsiteY230" fmla="*/ 1720459 h 6673820"/>
              <a:gd name="connsiteX231" fmla="*/ 2899211 w 11748700"/>
              <a:gd name="connsiteY231" fmla="*/ 1703124 h 6673820"/>
              <a:gd name="connsiteX232" fmla="*/ 2890544 w 11748700"/>
              <a:gd name="connsiteY232" fmla="*/ 1690123 h 6673820"/>
              <a:gd name="connsiteX233" fmla="*/ 2829873 w 11748700"/>
              <a:gd name="connsiteY233" fmla="*/ 1607784 h 6673820"/>
              <a:gd name="connsiteX234" fmla="*/ 2816872 w 11748700"/>
              <a:gd name="connsiteY234" fmla="*/ 1577448 h 6673820"/>
              <a:gd name="connsiteX235" fmla="*/ 2812538 w 11748700"/>
              <a:gd name="connsiteY235" fmla="*/ 1542779 h 6673820"/>
              <a:gd name="connsiteX236" fmla="*/ 2808204 w 11748700"/>
              <a:gd name="connsiteY236" fmla="*/ 1430104 h 6673820"/>
              <a:gd name="connsiteX237" fmla="*/ 2799537 w 11748700"/>
              <a:gd name="connsiteY237" fmla="*/ 1391101 h 6673820"/>
              <a:gd name="connsiteX238" fmla="*/ 2795203 w 11748700"/>
              <a:gd name="connsiteY238" fmla="*/ 1343431 h 6673820"/>
              <a:gd name="connsiteX239" fmla="*/ 2786536 w 11748700"/>
              <a:gd name="connsiteY239" fmla="*/ 1300095 h 6673820"/>
              <a:gd name="connsiteX240" fmla="*/ 2773535 w 11748700"/>
              <a:gd name="connsiteY240" fmla="*/ 1152751 h 6673820"/>
              <a:gd name="connsiteX241" fmla="*/ 2769202 w 11748700"/>
              <a:gd name="connsiteY241" fmla="*/ 1135416 h 6673820"/>
              <a:gd name="connsiteX242" fmla="*/ 2777869 w 11748700"/>
              <a:gd name="connsiteY242" fmla="*/ 996739 h 6673820"/>
              <a:gd name="connsiteX243" fmla="*/ 2786536 w 11748700"/>
              <a:gd name="connsiteY243" fmla="*/ 966404 h 6673820"/>
              <a:gd name="connsiteX244" fmla="*/ 2812538 w 11748700"/>
              <a:gd name="connsiteY244" fmla="*/ 905733 h 6673820"/>
              <a:gd name="connsiteX245" fmla="*/ 2847207 w 11748700"/>
              <a:gd name="connsiteY245" fmla="*/ 862396 h 6673820"/>
              <a:gd name="connsiteX246" fmla="*/ 2864542 w 11748700"/>
              <a:gd name="connsiteY246" fmla="*/ 840728 h 6673820"/>
              <a:gd name="connsiteX247" fmla="*/ 2881876 w 11748700"/>
              <a:gd name="connsiteY247" fmla="*/ 827727 h 6673820"/>
              <a:gd name="connsiteX248" fmla="*/ 2894877 w 11748700"/>
              <a:gd name="connsiteY248" fmla="*/ 819060 h 6673820"/>
              <a:gd name="connsiteX249" fmla="*/ 2912212 w 11748700"/>
              <a:gd name="connsiteY249" fmla="*/ 801725 h 6673820"/>
              <a:gd name="connsiteX250" fmla="*/ 3003219 w 11748700"/>
              <a:gd name="connsiteY250" fmla="*/ 775723 h 6673820"/>
              <a:gd name="connsiteX251" fmla="*/ 3115893 w 11748700"/>
              <a:gd name="connsiteY251" fmla="*/ 749721 h 6673820"/>
              <a:gd name="connsiteX252" fmla="*/ 3137562 w 11748700"/>
              <a:gd name="connsiteY252" fmla="*/ 741054 h 6673820"/>
              <a:gd name="connsiteX253" fmla="*/ 3163564 w 11748700"/>
              <a:gd name="connsiteY253" fmla="*/ 732387 h 6673820"/>
              <a:gd name="connsiteX254" fmla="*/ 3219901 w 11748700"/>
              <a:gd name="connsiteY254" fmla="*/ 702051 h 6673820"/>
              <a:gd name="connsiteX255" fmla="*/ 3237236 w 11748700"/>
              <a:gd name="connsiteY255" fmla="*/ 689050 h 6673820"/>
              <a:gd name="connsiteX256" fmla="*/ 3293573 w 11748700"/>
              <a:gd name="connsiteY256" fmla="*/ 663048 h 6673820"/>
              <a:gd name="connsiteX257" fmla="*/ 3323909 w 11748700"/>
              <a:gd name="connsiteY257" fmla="*/ 650047 h 6673820"/>
              <a:gd name="connsiteX258" fmla="*/ 3362911 w 11748700"/>
              <a:gd name="connsiteY258" fmla="*/ 641380 h 6673820"/>
              <a:gd name="connsiteX259" fmla="*/ 3488587 w 11748700"/>
              <a:gd name="connsiteY259" fmla="*/ 619712 h 6673820"/>
              <a:gd name="connsiteX260" fmla="*/ 3644599 w 11748700"/>
              <a:gd name="connsiteY260" fmla="*/ 598044 h 6673820"/>
              <a:gd name="connsiteX261" fmla="*/ 3731272 w 11748700"/>
              <a:gd name="connsiteY261" fmla="*/ 589376 h 6673820"/>
              <a:gd name="connsiteX262" fmla="*/ 3809277 w 11748700"/>
              <a:gd name="connsiteY262" fmla="*/ 576375 h 6673820"/>
              <a:gd name="connsiteX263" fmla="*/ 3891617 w 11748700"/>
              <a:gd name="connsiteY263" fmla="*/ 567708 h 6673820"/>
              <a:gd name="connsiteX264" fmla="*/ 4359651 w 11748700"/>
              <a:gd name="connsiteY264" fmla="*/ 533039 h 6673820"/>
              <a:gd name="connsiteX265" fmla="*/ 4428989 w 11748700"/>
              <a:gd name="connsiteY265" fmla="*/ 520038 h 6673820"/>
              <a:gd name="connsiteX266" fmla="*/ 4554665 w 11748700"/>
              <a:gd name="connsiteY266" fmla="*/ 507037 h 6673820"/>
              <a:gd name="connsiteX267" fmla="*/ 4654339 w 11748700"/>
              <a:gd name="connsiteY267" fmla="*/ 485369 h 6673820"/>
              <a:gd name="connsiteX268" fmla="*/ 4758347 w 11748700"/>
              <a:gd name="connsiteY268" fmla="*/ 437699 h 6673820"/>
              <a:gd name="connsiteX269" fmla="*/ 4888356 w 11748700"/>
              <a:gd name="connsiteY269" fmla="*/ 416030 h 6673820"/>
              <a:gd name="connsiteX270" fmla="*/ 5105039 w 11748700"/>
              <a:gd name="connsiteY270" fmla="*/ 364027 h 6673820"/>
              <a:gd name="connsiteX271" fmla="*/ 5209046 w 11748700"/>
              <a:gd name="connsiteY271" fmla="*/ 351026 h 6673820"/>
              <a:gd name="connsiteX272" fmla="*/ 5386726 w 11748700"/>
              <a:gd name="connsiteY272" fmla="*/ 329357 h 6673820"/>
              <a:gd name="connsiteX273" fmla="*/ 5560072 w 11748700"/>
              <a:gd name="connsiteY273" fmla="*/ 320690 h 6673820"/>
              <a:gd name="connsiteX274" fmla="*/ 5742085 w 11748700"/>
              <a:gd name="connsiteY274" fmla="*/ 312023 h 6673820"/>
              <a:gd name="connsiteX275" fmla="*/ 5958767 w 11748700"/>
              <a:gd name="connsiteY275" fmla="*/ 307689 h 6673820"/>
              <a:gd name="connsiteX276" fmla="*/ 6114779 w 11748700"/>
              <a:gd name="connsiteY276" fmla="*/ 303355 h 6673820"/>
              <a:gd name="connsiteX277" fmla="*/ 6270790 w 11748700"/>
              <a:gd name="connsiteY277" fmla="*/ 281687 h 6673820"/>
              <a:gd name="connsiteX278" fmla="*/ 6392132 w 11748700"/>
              <a:gd name="connsiteY278" fmla="*/ 268686 h 6673820"/>
              <a:gd name="connsiteX279" fmla="*/ 6695488 w 11748700"/>
              <a:gd name="connsiteY279" fmla="*/ 260019 h 6673820"/>
              <a:gd name="connsiteX280" fmla="*/ 6764826 w 11748700"/>
              <a:gd name="connsiteY280" fmla="*/ 251352 h 6673820"/>
              <a:gd name="connsiteX281" fmla="*/ 6907837 w 11748700"/>
              <a:gd name="connsiteY281" fmla="*/ 238351 h 6673820"/>
              <a:gd name="connsiteX282" fmla="*/ 6959840 w 11748700"/>
              <a:gd name="connsiteY282" fmla="*/ 229683 h 6673820"/>
              <a:gd name="connsiteX283" fmla="*/ 6998843 w 11748700"/>
              <a:gd name="connsiteY283" fmla="*/ 212349 h 6673820"/>
              <a:gd name="connsiteX284" fmla="*/ 7115852 w 11748700"/>
              <a:gd name="connsiteY284" fmla="*/ 199348 h 6673820"/>
              <a:gd name="connsiteX285" fmla="*/ 7159188 w 11748700"/>
              <a:gd name="connsiteY285" fmla="*/ 186347 h 6673820"/>
              <a:gd name="connsiteX286" fmla="*/ 7189524 w 11748700"/>
              <a:gd name="connsiteY286" fmla="*/ 182013 h 6673820"/>
              <a:gd name="connsiteX287" fmla="*/ 7380204 w 11748700"/>
              <a:gd name="connsiteY287" fmla="*/ 173346 h 6673820"/>
              <a:gd name="connsiteX288" fmla="*/ 7440875 w 11748700"/>
              <a:gd name="connsiteY288" fmla="*/ 164679 h 6673820"/>
              <a:gd name="connsiteX289" fmla="*/ 7466877 w 11748700"/>
              <a:gd name="connsiteY289" fmla="*/ 156011 h 6673820"/>
              <a:gd name="connsiteX290" fmla="*/ 7514548 w 11748700"/>
              <a:gd name="connsiteY290" fmla="*/ 143010 h 6673820"/>
              <a:gd name="connsiteX291" fmla="*/ 7527548 w 11748700"/>
              <a:gd name="connsiteY291" fmla="*/ 134343 h 6673820"/>
              <a:gd name="connsiteX292" fmla="*/ 7570885 w 11748700"/>
              <a:gd name="connsiteY292" fmla="*/ 121342 h 6673820"/>
              <a:gd name="connsiteX293" fmla="*/ 7609888 w 11748700"/>
              <a:gd name="connsiteY293" fmla="*/ 104008 h 6673820"/>
              <a:gd name="connsiteX294" fmla="*/ 7726896 w 11748700"/>
              <a:gd name="connsiteY294" fmla="*/ 82339 h 6673820"/>
              <a:gd name="connsiteX295" fmla="*/ 7752898 w 11748700"/>
              <a:gd name="connsiteY295" fmla="*/ 78006 h 6673820"/>
              <a:gd name="connsiteX296" fmla="*/ 7787567 w 11748700"/>
              <a:gd name="connsiteY296" fmla="*/ 73672 h 6673820"/>
              <a:gd name="connsiteX297" fmla="*/ 7804902 w 11748700"/>
              <a:gd name="connsiteY297" fmla="*/ 69338 h 6673820"/>
              <a:gd name="connsiteX298" fmla="*/ 7913243 w 11748700"/>
              <a:gd name="connsiteY298" fmla="*/ 65005 h 6673820"/>
              <a:gd name="connsiteX299" fmla="*/ 8021584 w 11748700"/>
              <a:gd name="connsiteY299" fmla="*/ 47670 h 6673820"/>
              <a:gd name="connsiteX300" fmla="*/ 8064921 w 11748700"/>
              <a:gd name="connsiteY300" fmla="*/ 34669 h 6673820"/>
              <a:gd name="connsiteX301" fmla="*/ 8099590 w 11748700"/>
              <a:gd name="connsiteY301" fmla="*/ 21668 h 6673820"/>
              <a:gd name="connsiteX302" fmla="*/ 8121258 w 11748700"/>
              <a:gd name="connsiteY302" fmla="*/ 13001 h 6673820"/>
              <a:gd name="connsiteX303" fmla="*/ 8134259 w 11748700"/>
              <a:gd name="connsiteY303" fmla="*/ 8667 h 6673820"/>
              <a:gd name="connsiteX304" fmla="*/ 8155928 w 11748700"/>
              <a:gd name="connsiteY304" fmla="*/ 0 h 6673820"/>
              <a:gd name="connsiteX305" fmla="*/ 8216599 w 11748700"/>
              <a:gd name="connsiteY305" fmla="*/ 4334 h 6673820"/>
              <a:gd name="connsiteX306" fmla="*/ 8238267 w 11748700"/>
              <a:gd name="connsiteY306" fmla="*/ 13001 h 6673820"/>
              <a:gd name="connsiteX307" fmla="*/ 8272936 w 11748700"/>
              <a:gd name="connsiteY307" fmla="*/ 17335 h 6673820"/>
              <a:gd name="connsiteX308" fmla="*/ 8303272 w 11748700"/>
              <a:gd name="connsiteY308" fmla="*/ 30336 h 6673820"/>
              <a:gd name="connsiteX309" fmla="*/ 8337941 w 11748700"/>
              <a:gd name="connsiteY309" fmla="*/ 34669 h 6673820"/>
              <a:gd name="connsiteX310" fmla="*/ 8476618 w 11748700"/>
              <a:gd name="connsiteY310" fmla="*/ 43337 h 6673820"/>
              <a:gd name="connsiteX311" fmla="*/ 8576292 w 11748700"/>
              <a:gd name="connsiteY311" fmla="*/ 47670 h 6673820"/>
              <a:gd name="connsiteX312" fmla="*/ 8671632 w 11748700"/>
              <a:gd name="connsiteY312" fmla="*/ 69338 h 6673820"/>
              <a:gd name="connsiteX313" fmla="*/ 8762639 w 11748700"/>
              <a:gd name="connsiteY313" fmla="*/ 78006 h 6673820"/>
              <a:gd name="connsiteX314" fmla="*/ 8892648 w 11748700"/>
              <a:gd name="connsiteY314" fmla="*/ 104008 h 6673820"/>
              <a:gd name="connsiteX315" fmla="*/ 8948985 w 11748700"/>
              <a:gd name="connsiteY315" fmla="*/ 117009 h 6673820"/>
              <a:gd name="connsiteX316" fmla="*/ 9187336 w 11748700"/>
              <a:gd name="connsiteY316" fmla="*/ 156011 h 6673820"/>
              <a:gd name="connsiteX317" fmla="*/ 9282676 w 11748700"/>
              <a:gd name="connsiteY317" fmla="*/ 173346 h 6673820"/>
              <a:gd name="connsiteX318" fmla="*/ 9404019 w 11748700"/>
              <a:gd name="connsiteY318" fmla="*/ 186347 h 6673820"/>
              <a:gd name="connsiteX319" fmla="*/ 9464690 w 11748700"/>
              <a:gd name="connsiteY319" fmla="*/ 195014 h 6673820"/>
              <a:gd name="connsiteX320" fmla="*/ 9698707 w 11748700"/>
              <a:gd name="connsiteY320" fmla="*/ 216683 h 6673820"/>
              <a:gd name="connsiteX321" fmla="*/ 9785380 w 11748700"/>
              <a:gd name="connsiteY321" fmla="*/ 229683 h 6673820"/>
              <a:gd name="connsiteX322" fmla="*/ 9885054 w 11748700"/>
              <a:gd name="connsiteY322" fmla="*/ 251352 h 6673820"/>
              <a:gd name="connsiteX323" fmla="*/ 9958726 w 11748700"/>
              <a:gd name="connsiteY323" fmla="*/ 255685 h 6673820"/>
              <a:gd name="connsiteX324" fmla="*/ 10114737 w 11748700"/>
              <a:gd name="connsiteY324" fmla="*/ 260019 h 6673820"/>
              <a:gd name="connsiteX325" fmla="*/ 10205744 w 11748700"/>
              <a:gd name="connsiteY325" fmla="*/ 273020 h 6673820"/>
              <a:gd name="connsiteX326" fmla="*/ 10357421 w 11748700"/>
              <a:gd name="connsiteY326" fmla="*/ 281687 h 6673820"/>
              <a:gd name="connsiteX327" fmla="*/ 10405092 w 11748700"/>
              <a:gd name="connsiteY327" fmla="*/ 286021 h 6673820"/>
              <a:gd name="connsiteX328" fmla="*/ 10452762 w 11748700"/>
              <a:gd name="connsiteY328" fmla="*/ 299022 h 6673820"/>
              <a:gd name="connsiteX329" fmla="*/ 10483097 w 11748700"/>
              <a:gd name="connsiteY329" fmla="*/ 303355 h 6673820"/>
              <a:gd name="connsiteX330" fmla="*/ 10552436 w 11748700"/>
              <a:gd name="connsiteY330" fmla="*/ 312023 h 6673820"/>
              <a:gd name="connsiteX331" fmla="*/ 10634775 w 11748700"/>
              <a:gd name="connsiteY331" fmla="*/ 333691 h 6673820"/>
              <a:gd name="connsiteX332" fmla="*/ 10717114 w 11748700"/>
              <a:gd name="connsiteY332" fmla="*/ 342358 h 6673820"/>
              <a:gd name="connsiteX333" fmla="*/ 10773452 w 11748700"/>
              <a:gd name="connsiteY333" fmla="*/ 364027 h 6673820"/>
              <a:gd name="connsiteX334" fmla="*/ 10842790 w 11748700"/>
              <a:gd name="connsiteY334" fmla="*/ 385695 h 6673820"/>
              <a:gd name="connsiteX335" fmla="*/ 10903461 w 11748700"/>
              <a:gd name="connsiteY335" fmla="*/ 390028 h 6673820"/>
              <a:gd name="connsiteX336" fmla="*/ 10981467 w 11748700"/>
              <a:gd name="connsiteY336" fmla="*/ 424698 h 6673820"/>
              <a:gd name="connsiteX337" fmla="*/ 11050805 w 11748700"/>
              <a:gd name="connsiteY337" fmla="*/ 442032 h 6673820"/>
              <a:gd name="connsiteX338" fmla="*/ 11133145 w 11748700"/>
              <a:gd name="connsiteY338" fmla="*/ 476701 h 6673820"/>
              <a:gd name="connsiteX339" fmla="*/ 11154813 w 11748700"/>
              <a:gd name="connsiteY339" fmla="*/ 485369 h 6673820"/>
              <a:gd name="connsiteX340" fmla="*/ 11232819 w 11748700"/>
              <a:gd name="connsiteY340" fmla="*/ 533039 h 6673820"/>
              <a:gd name="connsiteX341" fmla="*/ 11258820 w 11748700"/>
              <a:gd name="connsiteY341" fmla="*/ 554707 h 6673820"/>
              <a:gd name="connsiteX342" fmla="*/ 11328159 w 11748700"/>
              <a:gd name="connsiteY342" fmla="*/ 645714 h 6673820"/>
              <a:gd name="connsiteX343" fmla="*/ 11371495 w 11748700"/>
              <a:gd name="connsiteY343" fmla="*/ 754055 h 6673820"/>
              <a:gd name="connsiteX344" fmla="*/ 11397497 w 11748700"/>
              <a:gd name="connsiteY344" fmla="*/ 806059 h 6673820"/>
              <a:gd name="connsiteX345" fmla="*/ 11427833 w 11748700"/>
              <a:gd name="connsiteY345" fmla="*/ 931735 h 6673820"/>
              <a:gd name="connsiteX346" fmla="*/ 11458168 w 11748700"/>
              <a:gd name="connsiteY346" fmla="*/ 1014074 h 6673820"/>
              <a:gd name="connsiteX347" fmla="*/ 11462502 w 11748700"/>
              <a:gd name="connsiteY347" fmla="*/ 1087746 h 6673820"/>
              <a:gd name="connsiteX348" fmla="*/ 11475503 w 11748700"/>
              <a:gd name="connsiteY348" fmla="*/ 1126749 h 6673820"/>
              <a:gd name="connsiteX349" fmla="*/ 11488504 w 11748700"/>
              <a:gd name="connsiteY349" fmla="*/ 1330430 h 6673820"/>
              <a:gd name="connsiteX350" fmla="*/ 11523173 w 11748700"/>
              <a:gd name="connsiteY350" fmla="*/ 1677122 h 6673820"/>
              <a:gd name="connsiteX351" fmla="*/ 11518839 w 11748700"/>
              <a:gd name="connsiteY351" fmla="*/ 1954476 h 6673820"/>
              <a:gd name="connsiteX352" fmla="*/ 11510172 w 11748700"/>
              <a:gd name="connsiteY352" fmla="*/ 2084485 h 6673820"/>
              <a:gd name="connsiteX353" fmla="*/ 11518839 w 11748700"/>
              <a:gd name="connsiteY353" fmla="*/ 2283833 h 6673820"/>
              <a:gd name="connsiteX354" fmla="*/ 11583844 w 11748700"/>
              <a:gd name="connsiteY354" fmla="*/ 2379173 h 6673820"/>
              <a:gd name="connsiteX355" fmla="*/ 11605512 w 11748700"/>
              <a:gd name="connsiteY355" fmla="*/ 2439845 h 6673820"/>
              <a:gd name="connsiteX356" fmla="*/ 11609846 w 11748700"/>
              <a:gd name="connsiteY356" fmla="*/ 2487515 h 6673820"/>
              <a:gd name="connsiteX357" fmla="*/ 11622847 w 11748700"/>
              <a:gd name="connsiteY357" fmla="*/ 2556853 h 6673820"/>
              <a:gd name="connsiteX358" fmla="*/ 11618513 w 11748700"/>
              <a:gd name="connsiteY358" fmla="*/ 2786537 h 6673820"/>
              <a:gd name="connsiteX359" fmla="*/ 11614180 w 11748700"/>
              <a:gd name="connsiteY359" fmla="*/ 3089892 h 6673820"/>
              <a:gd name="connsiteX360" fmla="*/ 11596845 w 11748700"/>
              <a:gd name="connsiteY360" fmla="*/ 3211234 h 6673820"/>
              <a:gd name="connsiteX361" fmla="*/ 11583844 w 11748700"/>
              <a:gd name="connsiteY361" fmla="*/ 3328243 h 6673820"/>
              <a:gd name="connsiteX362" fmla="*/ 11575177 w 11748700"/>
              <a:gd name="connsiteY362" fmla="*/ 3423583 h 6673820"/>
              <a:gd name="connsiteX363" fmla="*/ 11562176 w 11748700"/>
              <a:gd name="connsiteY363" fmla="*/ 3666267 h 6673820"/>
              <a:gd name="connsiteX364" fmla="*/ 11575177 w 11748700"/>
              <a:gd name="connsiteY364" fmla="*/ 4025960 h 6673820"/>
              <a:gd name="connsiteX365" fmla="*/ 11592511 w 11748700"/>
              <a:gd name="connsiteY365" fmla="*/ 4108300 h 6673820"/>
              <a:gd name="connsiteX366" fmla="*/ 11631514 w 11748700"/>
              <a:gd name="connsiteY366" fmla="*/ 4333649 h 6673820"/>
              <a:gd name="connsiteX367" fmla="*/ 11653183 w 11748700"/>
              <a:gd name="connsiteY367" fmla="*/ 4411655 h 6673820"/>
              <a:gd name="connsiteX368" fmla="*/ 11666184 w 11748700"/>
              <a:gd name="connsiteY368" fmla="*/ 4498328 h 6673820"/>
              <a:gd name="connsiteX369" fmla="*/ 11674851 w 11748700"/>
              <a:gd name="connsiteY369" fmla="*/ 4541664 h 6673820"/>
              <a:gd name="connsiteX370" fmla="*/ 11687852 w 11748700"/>
              <a:gd name="connsiteY370" fmla="*/ 4658673 h 6673820"/>
              <a:gd name="connsiteX371" fmla="*/ 11692185 w 11748700"/>
              <a:gd name="connsiteY371" fmla="*/ 4715010 h 6673820"/>
              <a:gd name="connsiteX372" fmla="*/ 11700853 w 11748700"/>
              <a:gd name="connsiteY372" fmla="*/ 4771348 h 6673820"/>
              <a:gd name="connsiteX373" fmla="*/ 11709520 w 11748700"/>
              <a:gd name="connsiteY373" fmla="*/ 4923026 h 6673820"/>
              <a:gd name="connsiteX374" fmla="*/ 11718187 w 11748700"/>
              <a:gd name="connsiteY374" fmla="*/ 4983697 h 6673820"/>
              <a:gd name="connsiteX375" fmla="*/ 11726855 w 11748700"/>
              <a:gd name="connsiteY375" fmla="*/ 5079037 h 6673820"/>
              <a:gd name="connsiteX376" fmla="*/ 11731188 w 11748700"/>
              <a:gd name="connsiteY376" fmla="*/ 5105039 h 6673820"/>
              <a:gd name="connsiteX377" fmla="*/ 11744189 w 11748700"/>
              <a:gd name="connsiteY377" fmla="*/ 5230715 h 6673820"/>
              <a:gd name="connsiteX378" fmla="*/ 11726855 w 11748700"/>
              <a:gd name="connsiteY378" fmla="*/ 5690082 h 6673820"/>
              <a:gd name="connsiteX379" fmla="*/ 11687852 w 11748700"/>
              <a:gd name="connsiteY379" fmla="*/ 5785422 h 6673820"/>
              <a:gd name="connsiteX380" fmla="*/ 11670517 w 11748700"/>
              <a:gd name="connsiteY380" fmla="*/ 5815757 h 6673820"/>
              <a:gd name="connsiteX381" fmla="*/ 11601179 w 11748700"/>
              <a:gd name="connsiteY381" fmla="*/ 5859094 h 6673820"/>
              <a:gd name="connsiteX382" fmla="*/ 11458168 w 11748700"/>
              <a:gd name="connsiteY382" fmla="*/ 5919765 h 6673820"/>
              <a:gd name="connsiteX383" fmla="*/ 11401831 w 11748700"/>
              <a:gd name="connsiteY383" fmla="*/ 5963101 h 6673820"/>
              <a:gd name="connsiteX384" fmla="*/ 11297823 w 11748700"/>
              <a:gd name="connsiteY384" fmla="*/ 6032440 h 6673820"/>
              <a:gd name="connsiteX385" fmla="*/ 11258820 w 11748700"/>
              <a:gd name="connsiteY385" fmla="*/ 6075776 h 6673820"/>
              <a:gd name="connsiteX386" fmla="*/ 11198149 w 11748700"/>
              <a:gd name="connsiteY386" fmla="*/ 6123446 h 6673820"/>
              <a:gd name="connsiteX387" fmla="*/ 11098475 w 11748700"/>
              <a:gd name="connsiteY387" fmla="*/ 6210119 h 6673820"/>
              <a:gd name="connsiteX388" fmla="*/ 10942464 w 11748700"/>
              <a:gd name="connsiteY388" fmla="*/ 6327128 h 6673820"/>
              <a:gd name="connsiteX389" fmla="*/ 10634775 w 11748700"/>
              <a:gd name="connsiteY389" fmla="*/ 6461471 h 6673820"/>
              <a:gd name="connsiteX390" fmla="*/ 10461429 w 11748700"/>
              <a:gd name="connsiteY390" fmla="*/ 6478806 h 6673820"/>
              <a:gd name="connsiteX391" fmla="*/ 10041065 w 11748700"/>
              <a:gd name="connsiteY391" fmla="*/ 6487473 h 6673820"/>
              <a:gd name="connsiteX392" fmla="*/ 9967393 w 11748700"/>
              <a:gd name="connsiteY392" fmla="*/ 6491807 h 6673820"/>
              <a:gd name="connsiteX393" fmla="*/ 9885054 w 11748700"/>
              <a:gd name="connsiteY393" fmla="*/ 6509141 h 6673820"/>
              <a:gd name="connsiteX394" fmla="*/ 9798381 w 11748700"/>
              <a:gd name="connsiteY394" fmla="*/ 6522142 h 6673820"/>
              <a:gd name="connsiteX395" fmla="*/ 9681372 w 11748700"/>
              <a:gd name="connsiteY395" fmla="*/ 6548144 h 6673820"/>
              <a:gd name="connsiteX396" fmla="*/ 9486358 w 11748700"/>
              <a:gd name="connsiteY396" fmla="*/ 6574146 h 6673820"/>
              <a:gd name="connsiteX397" fmla="*/ 9278343 w 11748700"/>
              <a:gd name="connsiteY397" fmla="*/ 6613149 h 6673820"/>
              <a:gd name="connsiteX398" fmla="*/ 9209004 w 11748700"/>
              <a:gd name="connsiteY398" fmla="*/ 6630483 h 6673820"/>
              <a:gd name="connsiteX399" fmla="*/ 8775639 w 11748700"/>
              <a:gd name="connsiteY399" fmla="*/ 6647818 h 6673820"/>
              <a:gd name="connsiteX400" fmla="*/ 8463617 w 11748700"/>
              <a:gd name="connsiteY400" fmla="*/ 6656485 h 6673820"/>
              <a:gd name="connsiteX401" fmla="*/ 8368276 w 11748700"/>
              <a:gd name="connsiteY401" fmla="*/ 6660819 h 6673820"/>
              <a:gd name="connsiteX402" fmla="*/ 8216599 w 11748700"/>
              <a:gd name="connsiteY402" fmla="*/ 6665153 h 6673820"/>
              <a:gd name="connsiteX403" fmla="*/ 7848239 w 11748700"/>
              <a:gd name="connsiteY403" fmla="*/ 6656485 h 6673820"/>
              <a:gd name="connsiteX404" fmla="*/ 7800568 w 11748700"/>
              <a:gd name="connsiteY404" fmla="*/ 6652152 h 6673820"/>
              <a:gd name="connsiteX405" fmla="*/ 7748565 w 11748700"/>
              <a:gd name="connsiteY405" fmla="*/ 6643484 h 6673820"/>
              <a:gd name="connsiteX406" fmla="*/ 7614221 w 11748700"/>
              <a:gd name="connsiteY406" fmla="*/ 6634817 h 6673820"/>
              <a:gd name="connsiteX407" fmla="*/ 7432208 w 11748700"/>
              <a:gd name="connsiteY407" fmla="*/ 6600148 h 6673820"/>
              <a:gd name="connsiteX408" fmla="*/ 7319533 w 11748700"/>
              <a:gd name="connsiteY408" fmla="*/ 6574146 h 6673820"/>
              <a:gd name="connsiteX409" fmla="*/ 7276197 w 11748700"/>
              <a:gd name="connsiteY409" fmla="*/ 6569812 h 6673820"/>
              <a:gd name="connsiteX410" fmla="*/ 7011844 w 11748700"/>
              <a:gd name="connsiteY410" fmla="*/ 6548144 h 6673820"/>
              <a:gd name="connsiteX411" fmla="*/ 6925171 w 11748700"/>
              <a:gd name="connsiteY411" fmla="*/ 6565479 h 6673820"/>
              <a:gd name="connsiteX412" fmla="*/ 6912170 w 11748700"/>
              <a:gd name="connsiteY412" fmla="*/ 6569812 h 6673820"/>
              <a:gd name="connsiteX413" fmla="*/ 6890502 w 11748700"/>
              <a:gd name="connsiteY413" fmla="*/ 6582813 h 6673820"/>
              <a:gd name="connsiteX414" fmla="*/ 6795162 w 11748700"/>
              <a:gd name="connsiteY414" fmla="*/ 6634817 h 6673820"/>
              <a:gd name="connsiteX415" fmla="*/ 6691154 w 11748700"/>
              <a:gd name="connsiteY415" fmla="*/ 6643484 h 6673820"/>
              <a:gd name="connsiteX416" fmla="*/ 6617482 w 11748700"/>
              <a:gd name="connsiteY416" fmla="*/ 6656485 h 6673820"/>
              <a:gd name="connsiteX417" fmla="*/ 6582813 w 11748700"/>
              <a:gd name="connsiteY417" fmla="*/ 6665153 h 6673820"/>
              <a:gd name="connsiteX418" fmla="*/ 6548144 w 11748700"/>
              <a:gd name="connsiteY418" fmla="*/ 6669486 h 6673820"/>
              <a:gd name="connsiteX419" fmla="*/ 6517808 w 11748700"/>
              <a:gd name="connsiteY419" fmla="*/ 6673820 h 6673820"/>
              <a:gd name="connsiteX420" fmla="*/ 6015105 w 11748700"/>
              <a:gd name="connsiteY420" fmla="*/ 6669486 h 6673820"/>
              <a:gd name="connsiteX421" fmla="*/ 5915431 w 11748700"/>
              <a:gd name="connsiteY421" fmla="*/ 6647818 h 6673820"/>
              <a:gd name="connsiteX422" fmla="*/ 5538403 w 11748700"/>
              <a:gd name="connsiteY422" fmla="*/ 6652152 h 6673820"/>
              <a:gd name="connsiteX423" fmla="*/ 5196045 w 11748700"/>
              <a:gd name="connsiteY423" fmla="*/ 6634817 h 6673820"/>
              <a:gd name="connsiteX424" fmla="*/ 4489660 w 11748700"/>
              <a:gd name="connsiteY424" fmla="*/ 6608815 h 6673820"/>
              <a:gd name="connsiteX425" fmla="*/ 4311981 w 11748700"/>
              <a:gd name="connsiteY425" fmla="*/ 6582813 h 6673820"/>
              <a:gd name="connsiteX426" fmla="*/ 4090965 w 11748700"/>
              <a:gd name="connsiteY426" fmla="*/ 6552478 h 6673820"/>
              <a:gd name="connsiteX427" fmla="*/ 3999958 w 11748700"/>
              <a:gd name="connsiteY427" fmla="*/ 6513475 h 6673820"/>
              <a:gd name="connsiteX428" fmla="*/ 3666267 w 11748700"/>
              <a:gd name="connsiteY428" fmla="*/ 6448470 h 6673820"/>
              <a:gd name="connsiteX429" fmla="*/ 3588261 w 11748700"/>
              <a:gd name="connsiteY429" fmla="*/ 6439803 h 6673820"/>
              <a:gd name="connsiteX430" fmla="*/ 3336910 w 11748700"/>
              <a:gd name="connsiteY430" fmla="*/ 6405134 h 6673820"/>
              <a:gd name="connsiteX431" fmla="*/ 3003219 w 11748700"/>
              <a:gd name="connsiteY431" fmla="*/ 6340129 h 6673820"/>
              <a:gd name="connsiteX432" fmla="*/ 2825539 w 11748700"/>
              <a:gd name="connsiteY432" fmla="*/ 6309793 h 6673820"/>
              <a:gd name="connsiteX433" fmla="*/ 2678195 w 11748700"/>
              <a:gd name="connsiteY433" fmla="*/ 6288125 h 6673820"/>
              <a:gd name="connsiteX434" fmla="*/ 2500515 w 11748700"/>
              <a:gd name="connsiteY434" fmla="*/ 6305460 h 6673820"/>
              <a:gd name="connsiteX435" fmla="*/ 2439844 w 11748700"/>
              <a:gd name="connsiteY435" fmla="*/ 6314127 h 6673820"/>
              <a:gd name="connsiteX436" fmla="*/ 2244830 w 11748700"/>
              <a:gd name="connsiteY436" fmla="*/ 6361797 h 6673820"/>
              <a:gd name="connsiteX437" fmla="*/ 2088819 w 11748700"/>
              <a:gd name="connsiteY437" fmla="*/ 6383465 h 6673820"/>
              <a:gd name="connsiteX438" fmla="*/ 2015147 w 11748700"/>
              <a:gd name="connsiteY438" fmla="*/ 6400800 h 6673820"/>
              <a:gd name="connsiteX439" fmla="*/ 1950142 w 11748700"/>
              <a:gd name="connsiteY439" fmla="*/ 6409467 h 6673820"/>
              <a:gd name="connsiteX440" fmla="*/ 1815799 w 11748700"/>
              <a:gd name="connsiteY440" fmla="*/ 6444137 h 6673820"/>
              <a:gd name="connsiteX441" fmla="*/ 1681456 w 11748700"/>
              <a:gd name="connsiteY441" fmla="*/ 6452804 h 6673820"/>
              <a:gd name="connsiteX442" fmla="*/ 1473440 w 11748700"/>
              <a:gd name="connsiteY442" fmla="*/ 6431136 h 6673820"/>
              <a:gd name="connsiteX443" fmla="*/ 1369433 w 11748700"/>
              <a:gd name="connsiteY443" fmla="*/ 6418135 h 6673820"/>
              <a:gd name="connsiteX444" fmla="*/ 1287093 w 11748700"/>
              <a:gd name="connsiteY444" fmla="*/ 6405134 h 6673820"/>
              <a:gd name="connsiteX445" fmla="*/ 1239423 w 11748700"/>
              <a:gd name="connsiteY445" fmla="*/ 6396466 h 6673820"/>
              <a:gd name="connsiteX446" fmla="*/ 1165751 w 11748700"/>
              <a:gd name="connsiteY446" fmla="*/ 6370464 h 6673820"/>
              <a:gd name="connsiteX447" fmla="*/ 1053076 w 11748700"/>
              <a:gd name="connsiteY447" fmla="*/ 6335795 h 6673820"/>
              <a:gd name="connsiteX448" fmla="*/ 892731 w 11748700"/>
              <a:gd name="connsiteY448" fmla="*/ 6244789 h 6673820"/>
              <a:gd name="connsiteX449" fmla="*/ 858062 w 11748700"/>
              <a:gd name="connsiteY449" fmla="*/ 6218787 h 6673820"/>
              <a:gd name="connsiteX450" fmla="*/ 775723 w 11748700"/>
              <a:gd name="connsiteY450" fmla="*/ 6149448 h 6673820"/>
              <a:gd name="connsiteX451" fmla="*/ 719385 w 11748700"/>
              <a:gd name="connsiteY451" fmla="*/ 6023773 h 6673820"/>
              <a:gd name="connsiteX452" fmla="*/ 654381 w 11748700"/>
              <a:gd name="connsiteY452" fmla="*/ 5950101 h 6673820"/>
              <a:gd name="connsiteX453" fmla="*/ 628379 w 11748700"/>
              <a:gd name="connsiteY453" fmla="*/ 5893763 h 6673820"/>
              <a:gd name="connsiteX454" fmla="*/ 576375 w 11748700"/>
              <a:gd name="connsiteY454" fmla="*/ 5802756 h 6673820"/>
              <a:gd name="connsiteX455" fmla="*/ 489702 w 11748700"/>
              <a:gd name="connsiteY455" fmla="*/ 5620743 h 6673820"/>
              <a:gd name="connsiteX456" fmla="*/ 476701 w 11748700"/>
              <a:gd name="connsiteY456" fmla="*/ 5551405 h 6673820"/>
              <a:gd name="connsiteX457" fmla="*/ 372693 w 11748700"/>
              <a:gd name="connsiteY457" fmla="*/ 5317388 h 6673820"/>
              <a:gd name="connsiteX458" fmla="*/ 359693 w 11748700"/>
              <a:gd name="connsiteY458" fmla="*/ 5269718 h 6673820"/>
              <a:gd name="connsiteX459" fmla="*/ 329357 w 11748700"/>
              <a:gd name="connsiteY459" fmla="*/ 5183045 h 6673820"/>
              <a:gd name="connsiteX460" fmla="*/ 281687 w 11748700"/>
              <a:gd name="connsiteY460" fmla="*/ 5083371 h 6673820"/>
              <a:gd name="connsiteX461" fmla="*/ 251351 w 11748700"/>
              <a:gd name="connsiteY461" fmla="*/ 5009699 h 6673820"/>
              <a:gd name="connsiteX462" fmla="*/ 238350 w 11748700"/>
              <a:gd name="connsiteY462" fmla="*/ 4970696 h 6673820"/>
              <a:gd name="connsiteX463" fmla="*/ 212348 w 11748700"/>
              <a:gd name="connsiteY463" fmla="*/ 4936027 h 6673820"/>
              <a:gd name="connsiteX464" fmla="*/ 177679 w 11748700"/>
              <a:gd name="connsiteY464" fmla="*/ 4849354 h 6673820"/>
              <a:gd name="connsiteX465" fmla="*/ 125675 w 11748700"/>
              <a:gd name="connsiteY465" fmla="*/ 4745346 h 6673820"/>
              <a:gd name="connsiteX466" fmla="*/ 99674 w 11748700"/>
              <a:gd name="connsiteY466" fmla="*/ 4654339 h 6673820"/>
              <a:gd name="connsiteX467" fmla="*/ 73672 w 11748700"/>
              <a:gd name="connsiteY467" fmla="*/ 4602336 h 6673820"/>
              <a:gd name="connsiteX468" fmla="*/ 69338 w 11748700"/>
              <a:gd name="connsiteY468" fmla="*/ 4580667 h 6673820"/>
              <a:gd name="connsiteX469" fmla="*/ 47670 w 11748700"/>
              <a:gd name="connsiteY469" fmla="*/ 4537331 h 6673820"/>
              <a:gd name="connsiteX470" fmla="*/ 39002 w 11748700"/>
              <a:gd name="connsiteY470" fmla="*/ 4515663 h 6673820"/>
              <a:gd name="connsiteX471" fmla="*/ 34669 w 11748700"/>
              <a:gd name="connsiteY471" fmla="*/ 4493994 h 6673820"/>
              <a:gd name="connsiteX472" fmla="*/ 30335 w 11748700"/>
              <a:gd name="connsiteY472" fmla="*/ 4450658 h 6673820"/>
              <a:gd name="connsiteX473" fmla="*/ 21668 w 11748700"/>
              <a:gd name="connsiteY473" fmla="*/ 4428990 h 6673820"/>
              <a:gd name="connsiteX474" fmla="*/ 13001 w 11748700"/>
              <a:gd name="connsiteY474" fmla="*/ 4359651 h 6673820"/>
              <a:gd name="connsiteX475" fmla="*/ 0 w 11748700"/>
              <a:gd name="connsiteY475" fmla="*/ 4238309 h 6673820"/>
              <a:gd name="connsiteX476" fmla="*/ 4333 w 11748700"/>
              <a:gd name="connsiteY476" fmla="*/ 4025960 h 6673820"/>
              <a:gd name="connsiteX477" fmla="*/ 13001 w 11748700"/>
              <a:gd name="connsiteY477" fmla="*/ 3999958 h 6673820"/>
              <a:gd name="connsiteX478" fmla="*/ 17334 w 11748700"/>
              <a:gd name="connsiteY478" fmla="*/ 3973956 h 6673820"/>
              <a:gd name="connsiteX479" fmla="*/ 26002 w 11748700"/>
              <a:gd name="connsiteY479" fmla="*/ 3930620 h 6673820"/>
              <a:gd name="connsiteX480" fmla="*/ 34669 w 11748700"/>
              <a:gd name="connsiteY480" fmla="*/ 3878616 h 6673820"/>
              <a:gd name="connsiteX481" fmla="*/ 43336 w 11748700"/>
              <a:gd name="connsiteY481" fmla="*/ 3861282 h 6673820"/>
              <a:gd name="connsiteX482" fmla="*/ 47670 w 11748700"/>
              <a:gd name="connsiteY482" fmla="*/ 3843947 h 6673820"/>
              <a:gd name="connsiteX483" fmla="*/ 56337 w 11748700"/>
              <a:gd name="connsiteY483" fmla="*/ 3826612 h 6673820"/>
              <a:gd name="connsiteX484" fmla="*/ 69338 w 11748700"/>
              <a:gd name="connsiteY484" fmla="*/ 3787610 h 6673820"/>
              <a:gd name="connsiteX485" fmla="*/ 78005 w 11748700"/>
              <a:gd name="connsiteY485" fmla="*/ 3770275 h 6673820"/>
              <a:gd name="connsiteX486" fmla="*/ 95340 w 11748700"/>
              <a:gd name="connsiteY486" fmla="*/ 3718271 h 6673820"/>
              <a:gd name="connsiteX487" fmla="*/ 104007 w 11748700"/>
              <a:gd name="connsiteY487" fmla="*/ 3696603 h 6673820"/>
              <a:gd name="connsiteX488" fmla="*/ 151677 w 11748700"/>
              <a:gd name="connsiteY488" fmla="*/ 3657600 h 6673820"/>
              <a:gd name="connsiteX489" fmla="*/ 294688 w 11748700"/>
              <a:gd name="connsiteY489" fmla="*/ 3661934 h 6673820"/>
              <a:gd name="connsiteX490" fmla="*/ 359693 w 11748700"/>
              <a:gd name="connsiteY490" fmla="*/ 3692269 h 6673820"/>
              <a:gd name="connsiteX491" fmla="*/ 377027 w 11748700"/>
              <a:gd name="connsiteY491" fmla="*/ 3709604 h 6673820"/>
              <a:gd name="connsiteX492" fmla="*/ 437698 w 11748700"/>
              <a:gd name="connsiteY492" fmla="*/ 3726938 h 6673820"/>
              <a:gd name="connsiteX493" fmla="*/ 511177 w 11748700"/>
              <a:gd name="connsiteY49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224193 w 11748700"/>
              <a:gd name="connsiteY124" fmla="*/ 4637005 h 6673820"/>
              <a:gd name="connsiteX125" fmla="*/ 7245861 w 11748700"/>
              <a:gd name="connsiteY125" fmla="*/ 4632671 h 6673820"/>
              <a:gd name="connsiteX126" fmla="*/ 7284864 w 11748700"/>
              <a:gd name="connsiteY126" fmla="*/ 4624004 h 6673820"/>
              <a:gd name="connsiteX127" fmla="*/ 7310866 w 11748700"/>
              <a:gd name="connsiteY127" fmla="*/ 4619670 h 6673820"/>
              <a:gd name="connsiteX128" fmla="*/ 7328201 w 11748700"/>
              <a:gd name="connsiteY128" fmla="*/ 4615337 h 6673820"/>
              <a:gd name="connsiteX129" fmla="*/ 7436542 w 11748700"/>
              <a:gd name="connsiteY129" fmla="*/ 4619670 h 6673820"/>
              <a:gd name="connsiteX130" fmla="*/ 7492879 w 11748700"/>
              <a:gd name="connsiteY130" fmla="*/ 4632671 h 6673820"/>
              <a:gd name="connsiteX131" fmla="*/ 7505880 w 11748700"/>
              <a:gd name="connsiteY131" fmla="*/ 4637005 h 6673820"/>
              <a:gd name="connsiteX132" fmla="*/ 7531882 w 11748700"/>
              <a:gd name="connsiteY132" fmla="*/ 4641338 h 6673820"/>
              <a:gd name="connsiteX133" fmla="*/ 7562218 w 11748700"/>
              <a:gd name="connsiteY133" fmla="*/ 4650006 h 6673820"/>
              <a:gd name="connsiteX134" fmla="*/ 7570885 w 11748700"/>
              <a:gd name="connsiteY134" fmla="*/ 4663007 h 6673820"/>
              <a:gd name="connsiteX135" fmla="*/ 7588220 w 11748700"/>
              <a:gd name="connsiteY135" fmla="*/ 4697676 h 6673820"/>
              <a:gd name="connsiteX136" fmla="*/ 7601220 w 11748700"/>
              <a:gd name="connsiteY136" fmla="*/ 4715010 h 6673820"/>
              <a:gd name="connsiteX137" fmla="*/ 7614221 w 11748700"/>
              <a:gd name="connsiteY137" fmla="*/ 4728011 h 6673820"/>
              <a:gd name="connsiteX138" fmla="*/ 7622889 w 11748700"/>
              <a:gd name="connsiteY138" fmla="*/ 4745346 h 6673820"/>
              <a:gd name="connsiteX139" fmla="*/ 7640223 w 11748700"/>
              <a:gd name="connsiteY139" fmla="*/ 4767014 h 6673820"/>
              <a:gd name="connsiteX140" fmla="*/ 7661892 w 11748700"/>
              <a:gd name="connsiteY140" fmla="*/ 4801683 h 6673820"/>
              <a:gd name="connsiteX141" fmla="*/ 7666225 w 11748700"/>
              <a:gd name="connsiteY141" fmla="*/ 4814684 h 6673820"/>
              <a:gd name="connsiteX142" fmla="*/ 7674893 w 11748700"/>
              <a:gd name="connsiteY142" fmla="*/ 4827685 h 6673820"/>
              <a:gd name="connsiteX143" fmla="*/ 7731230 w 11748700"/>
              <a:gd name="connsiteY143" fmla="*/ 4888356 h 6673820"/>
              <a:gd name="connsiteX144" fmla="*/ 7744231 w 11748700"/>
              <a:gd name="connsiteY144" fmla="*/ 4901357 h 6673820"/>
              <a:gd name="connsiteX145" fmla="*/ 7765899 w 11748700"/>
              <a:gd name="connsiteY145" fmla="*/ 4931693 h 6673820"/>
              <a:gd name="connsiteX146" fmla="*/ 7809236 w 11748700"/>
              <a:gd name="connsiteY146" fmla="*/ 4966362 h 6673820"/>
              <a:gd name="connsiteX147" fmla="*/ 7908910 w 11748700"/>
              <a:gd name="connsiteY147" fmla="*/ 4962028 h 6673820"/>
              <a:gd name="connsiteX148" fmla="*/ 7973914 w 11748700"/>
              <a:gd name="connsiteY148" fmla="*/ 4953361 h 6673820"/>
              <a:gd name="connsiteX149" fmla="*/ 7995583 w 11748700"/>
              <a:gd name="connsiteY149" fmla="*/ 4949028 h 6673820"/>
              <a:gd name="connsiteX150" fmla="*/ 8069255 w 11748700"/>
              <a:gd name="connsiteY150" fmla="*/ 4944694 h 6673820"/>
              <a:gd name="connsiteX151" fmla="*/ 8147260 w 11748700"/>
              <a:gd name="connsiteY151" fmla="*/ 4931693 h 6673820"/>
              <a:gd name="connsiteX152" fmla="*/ 8199264 w 11748700"/>
              <a:gd name="connsiteY152" fmla="*/ 4918692 h 6673820"/>
              <a:gd name="connsiteX153" fmla="*/ 8238267 w 11748700"/>
              <a:gd name="connsiteY153" fmla="*/ 4910025 h 6673820"/>
              <a:gd name="connsiteX154" fmla="*/ 8298938 w 11748700"/>
              <a:gd name="connsiteY154" fmla="*/ 4875355 h 6673820"/>
              <a:gd name="connsiteX155" fmla="*/ 8320606 w 11748700"/>
              <a:gd name="connsiteY155" fmla="*/ 4866688 h 6673820"/>
              <a:gd name="connsiteX156" fmla="*/ 8342275 w 11748700"/>
              <a:gd name="connsiteY156" fmla="*/ 4853687 h 6673820"/>
              <a:gd name="connsiteX157" fmla="*/ 8411613 w 11748700"/>
              <a:gd name="connsiteY157" fmla="*/ 4823352 h 6673820"/>
              <a:gd name="connsiteX158" fmla="*/ 8433281 w 11748700"/>
              <a:gd name="connsiteY158" fmla="*/ 4810351 h 6673820"/>
              <a:gd name="connsiteX159" fmla="*/ 8463617 w 11748700"/>
              <a:gd name="connsiteY159" fmla="*/ 4788683 h 6673820"/>
              <a:gd name="connsiteX160" fmla="*/ 8532955 w 11748700"/>
              <a:gd name="connsiteY160" fmla="*/ 4758347 h 6673820"/>
              <a:gd name="connsiteX161" fmla="*/ 8576292 w 11748700"/>
              <a:gd name="connsiteY161" fmla="*/ 4736679 h 6673820"/>
              <a:gd name="connsiteX162" fmla="*/ 8597960 w 11748700"/>
              <a:gd name="connsiteY162" fmla="*/ 4723678 h 6673820"/>
              <a:gd name="connsiteX163" fmla="*/ 8632629 w 11748700"/>
              <a:gd name="connsiteY163" fmla="*/ 4706343 h 6673820"/>
              <a:gd name="connsiteX164" fmla="*/ 8671632 w 11748700"/>
              <a:gd name="connsiteY164" fmla="*/ 4680341 h 6673820"/>
              <a:gd name="connsiteX165" fmla="*/ 8727969 w 11748700"/>
              <a:gd name="connsiteY165" fmla="*/ 4641338 h 6673820"/>
              <a:gd name="connsiteX166" fmla="*/ 8758305 w 11748700"/>
              <a:gd name="connsiteY166" fmla="*/ 4615337 h 6673820"/>
              <a:gd name="connsiteX167" fmla="*/ 8827643 w 11748700"/>
              <a:gd name="connsiteY167" fmla="*/ 4567666 h 6673820"/>
              <a:gd name="connsiteX168" fmla="*/ 8914316 w 11748700"/>
              <a:gd name="connsiteY168" fmla="*/ 4515663 h 6673820"/>
              <a:gd name="connsiteX169" fmla="*/ 8940318 w 11748700"/>
              <a:gd name="connsiteY169" fmla="*/ 4493994 h 6673820"/>
              <a:gd name="connsiteX170" fmla="*/ 8961986 w 11748700"/>
              <a:gd name="connsiteY170" fmla="*/ 4472326 h 6673820"/>
              <a:gd name="connsiteX171" fmla="*/ 9000989 w 11748700"/>
              <a:gd name="connsiteY171" fmla="*/ 4437657 h 6673820"/>
              <a:gd name="connsiteX172" fmla="*/ 9022657 w 11748700"/>
              <a:gd name="connsiteY172" fmla="*/ 4415989 h 6673820"/>
              <a:gd name="connsiteX173" fmla="*/ 9052993 w 11748700"/>
              <a:gd name="connsiteY173" fmla="*/ 4389987 h 6673820"/>
              <a:gd name="connsiteX174" fmla="*/ 9109330 w 11748700"/>
              <a:gd name="connsiteY174" fmla="*/ 4329316 h 6673820"/>
              <a:gd name="connsiteX175" fmla="*/ 9165668 w 11748700"/>
              <a:gd name="connsiteY175" fmla="*/ 4290313 h 6673820"/>
              <a:gd name="connsiteX176" fmla="*/ 9191670 w 11748700"/>
              <a:gd name="connsiteY176" fmla="*/ 4268645 h 6673820"/>
              <a:gd name="connsiteX177" fmla="*/ 9248007 w 11748700"/>
              <a:gd name="connsiteY177" fmla="*/ 4238309 h 6673820"/>
              <a:gd name="connsiteX178" fmla="*/ 9339014 w 11748700"/>
              <a:gd name="connsiteY178" fmla="*/ 4155970 h 6673820"/>
              <a:gd name="connsiteX179" fmla="*/ 9430020 w 11748700"/>
              <a:gd name="connsiteY179" fmla="*/ 4025960 h 6673820"/>
              <a:gd name="connsiteX180" fmla="*/ 9495025 w 11748700"/>
              <a:gd name="connsiteY180" fmla="*/ 3900284 h 6673820"/>
              <a:gd name="connsiteX181" fmla="*/ 9568697 w 11748700"/>
              <a:gd name="connsiteY181" fmla="*/ 3796277 h 6673820"/>
              <a:gd name="connsiteX182" fmla="*/ 9612034 w 11748700"/>
              <a:gd name="connsiteY182" fmla="*/ 3713937 h 6673820"/>
              <a:gd name="connsiteX183" fmla="*/ 9655370 w 11748700"/>
              <a:gd name="connsiteY183" fmla="*/ 3644599 h 6673820"/>
              <a:gd name="connsiteX184" fmla="*/ 9651037 w 11748700"/>
              <a:gd name="connsiteY184" fmla="*/ 3475587 h 6673820"/>
              <a:gd name="connsiteX185" fmla="*/ 9612034 w 11748700"/>
              <a:gd name="connsiteY185" fmla="*/ 3410582 h 6673820"/>
              <a:gd name="connsiteX186" fmla="*/ 9473357 w 11748700"/>
              <a:gd name="connsiteY186" fmla="*/ 3237236 h 6673820"/>
              <a:gd name="connsiteX187" fmla="*/ 9399685 w 11748700"/>
              <a:gd name="connsiteY187" fmla="*/ 3176565 h 6673820"/>
              <a:gd name="connsiteX188" fmla="*/ 9347681 w 11748700"/>
              <a:gd name="connsiteY188" fmla="*/ 3128895 h 6673820"/>
              <a:gd name="connsiteX189" fmla="*/ 9217672 w 11748700"/>
              <a:gd name="connsiteY189" fmla="*/ 3042222 h 6673820"/>
              <a:gd name="connsiteX190" fmla="*/ 9083329 w 11748700"/>
              <a:gd name="connsiteY190" fmla="*/ 2968550 h 6673820"/>
              <a:gd name="connsiteX191" fmla="*/ 8983655 w 11748700"/>
              <a:gd name="connsiteY191" fmla="*/ 2933881 h 6673820"/>
              <a:gd name="connsiteX192" fmla="*/ 8831977 w 11748700"/>
              <a:gd name="connsiteY192" fmla="*/ 2873210 h 6673820"/>
              <a:gd name="connsiteX193" fmla="*/ 8680299 w 11748700"/>
              <a:gd name="connsiteY193" fmla="*/ 2803871 h 6673820"/>
              <a:gd name="connsiteX194" fmla="*/ 8567624 w 11748700"/>
              <a:gd name="connsiteY194" fmla="*/ 2773536 h 6673820"/>
              <a:gd name="connsiteX195" fmla="*/ 8446282 w 11748700"/>
              <a:gd name="connsiteY195" fmla="*/ 2730199 h 6673820"/>
              <a:gd name="connsiteX196" fmla="*/ 8242601 w 11748700"/>
              <a:gd name="connsiteY196" fmla="*/ 2673862 h 6673820"/>
              <a:gd name="connsiteX197" fmla="*/ 7917577 w 11748700"/>
              <a:gd name="connsiteY197" fmla="*/ 2561187 h 6673820"/>
              <a:gd name="connsiteX198" fmla="*/ 7683560 w 11748700"/>
              <a:gd name="connsiteY198" fmla="*/ 2496182 h 6673820"/>
              <a:gd name="connsiteX199" fmla="*/ 7302199 w 11748700"/>
              <a:gd name="connsiteY199" fmla="*/ 2379173 h 6673820"/>
              <a:gd name="connsiteX200" fmla="*/ 6920838 w 11748700"/>
              <a:gd name="connsiteY200" fmla="*/ 2322836 h 6673820"/>
              <a:gd name="connsiteX201" fmla="*/ 6799495 w 11748700"/>
              <a:gd name="connsiteY201" fmla="*/ 2288167 h 6673820"/>
              <a:gd name="connsiteX202" fmla="*/ 6730157 w 11748700"/>
              <a:gd name="connsiteY202" fmla="*/ 2279500 h 6673820"/>
              <a:gd name="connsiteX203" fmla="*/ 6630483 w 11748700"/>
              <a:gd name="connsiteY203" fmla="*/ 2262165 h 6673820"/>
              <a:gd name="connsiteX204" fmla="*/ 6582813 w 11748700"/>
              <a:gd name="connsiteY204" fmla="*/ 2249164 h 6673820"/>
              <a:gd name="connsiteX205" fmla="*/ 6478805 w 11748700"/>
              <a:gd name="connsiteY205" fmla="*/ 2240497 h 6673820"/>
              <a:gd name="connsiteX206" fmla="*/ 5997770 w 11748700"/>
              <a:gd name="connsiteY206" fmla="*/ 2227496 h 6673820"/>
              <a:gd name="connsiteX207" fmla="*/ 5183044 w 11748700"/>
              <a:gd name="connsiteY207" fmla="*/ 2223162 h 6673820"/>
              <a:gd name="connsiteX208" fmla="*/ 4593668 w 11748700"/>
              <a:gd name="connsiteY208" fmla="*/ 2201494 h 6673820"/>
              <a:gd name="connsiteX209" fmla="*/ 4467992 w 11748700"/>
              <a:gd name="connsiteY209" fmla="*/ 2188493 h 6673820"/>
              <a:gd name="connsiteX210" fmla="*/ 4277311 w 11748700"/>
              <a:gd name="connsiteY210" fmla="*/ 2171158 h 6673820"/>
              <a:gd name="connsiteX211" fmla="*/ 4207973 w 11748700"/>
              <a:gd name="connsiteY211" fmla="*/ 2162491 h 6673820"/>
              <a:gd name="connsiteX212" fmla="*/ 4168970 w 11748700"/>
              <a:gd name="connsiteY212" fmla="*/ 2153824 h 6673820"/>
              <a:gd name="connsiteX213" fmla="*/ 3722604 w 11748700"/>
              <a:gd name="connsiteY213" fmla="*/ 2145156 h 6673820"/>
              <a:gd name="connsiteX214" fmla="*/ 3627264 w 11748700"/>
              <a:gd name="connsiteY214" fmla="*/ 2136489 h 6673820"/>
              <a:gd name="connsiteX215" fmla="*/ 3592595 w 11748700"/>
              <a:gd name="connsiteY215" fmla="*/ 2123488 h 6673820"/>
              <a:gd name="connsiteX216" fmla="*/ 3471253 w 11748700"/>
              <a:gd name="connsiteY216" fmla="*/ 2101820 h 6673820"/>
              <a:gd name="connsiteX217" fmla="*/ 3349911 w 11748700"/>
              <a:gd name="connsiteY217" fmla="*/ 2054150 h 6673820"/>
              <a:gd name="connsiteX218" fmla="*/ 3228568 w 11748700"/>
              <a:gd name="connsiteY218" fmla="*/ 2006480 h 6673820"/>
              <a:gd name="connsiteX219" fmla="*/ 3206900 w 11748700"/>
              <a:gd name="connsiteY219" fmla="*/ 1989145 h 6673820"/>
              <a:gd name="connsiteX220" fmla="*/ 3163564 w 11748700"/>
              <a:gd name="connsiteY220" fmla="*/ 1967477 h 6673820"/>
              <a:gd name="connsiteX221" fmla="*/ 3124561 w 11748700"/>
              <a:gd name="connsiteY221" fmla="*/ 1932808 h 6673820"/>
              <a:gd name="connsiteX222" fmla="*/ 3094225 w 11748700"/>
              <a:gd name="connsiteY222" fmla="*/ 1911139 h 6673820"/>
              <a:gd name="connsiteX223" fmla="*/ 3020553 w 11748700"/>
              <a:gd name="connsiteY223" fmla="*/ 1850468 h 6673820"/>
              <a:gd name="connsiteX224" fmla="*/ 2994551 w 11748700"/>
              <a:gd name="connsiteY224" fmla="*/ 1828800 h 6673820"/>
              <a:gd name="connsiteX225" fmla="*/ 2977217 w 11748700"/>
              <a:gd name="connsiteY225" fmla="*/ 1807132 h 6673820"/>
              <a:gd name="connsiteX226" fmla="*/ 2964216 w 11748700"/>
              <a:gd name="connsiteY226" fmla="*/ 1794131 h 6673820"/>
              <a:gd name="connsiteX227" fmla="*/ 2951215 w 11748700"/>
              <a:gd name="connsiteY227" fmla="*/ 1768129 h 6673820"/>
              <a:gd name="connsiteX228" fmla="*/ 2933880 w 11748700"/>
              <a:gd name="connsiteY228" fmla="*/ 1746461 h 6673820"/>
              <a:gd name="connsiteX229" fmla="*/ 2916546 w 11748700"/>
              <a:gd name="connsiteY229" fmla="*/ 1720459 h 6673820"/>
              <a:gd name="connsiteX230" fmla="*/ 2899211 w 11748700"/>
              <a:gd name="connsiteY230" fmla="*/ 1703124 h 6673820"/>
              <a:gd name="connsiteX231" fmla="*/ 2890544 w 11748700"/>
              <a:gd name="connsiteY231" fmla="*/ 1690123 h 6673820"/>
              <a:gd name="connsiteX232" fmla="*/ 2829873 w 11748700"/>
              <a:gd name="connsiteY232" fmla="*/ 1607784 h 6673820"/>
              <a:gd name="connsiteX233" fmla="*/ 2816872 w 11748700"/>
              <a:gd name="connsiteY233" fmla="*/ 1577448 h 6673820"/>
              <a:gd name="connsiteX234" fmla="*/ 2812538 w 11748700"/>
              <a:gd name="connsiteY234" fmla="*/ 1542779 h 6673820"/>
              <a:gd name="connsiteX235" fmla="*/ 2808204 w 11748700"/>
              <a:gd name="connsiteY235" fmla="*/ 1430104 h 6673820"/>
              <a:gd name="connsiteX236" fmla="*/ 2799537 w 11748700"/>
              <a:gd name="connsiteY236" fmla="*/ 1391101 h 6673820"/>
              <a:gd name="connsiteX237" fmla="*/ 2795203 w 11748700"/>
              <a:gd name="connsiteY237" fmla="*/ 1343431 h 6673820"/>
              <a:gd name="connsiteX238" fmla="*/ 2786536 w 11748700"/>
              <a:gd name="connsiteY238" fmla="*/ 1300095 h 6673820"/>
              <a:gd name="connsiteX239" fmla="*/ 2773535 w 11748700"/>
              <a:gd name="connsiteY239" fmla="*/ 1152751 h 6673820"/>
              <a:gd name="connsiteX240" fmla="*/ 2769202 w 11748700"/>
              <a:gd name="connsiteY240" fmla="*/ 1135416 h 6673820"/>
              <a:gd name="connsiteX241" fmla="*/ 2777869 w 11748700"/>
              <a:gd name="connsiteY241" fmla="*/ 996739 h 6673820"/>
              <a:gd name="connsiteX242" fmla="*/ 2786536 w 11748700"/>
              <a:gd name="connsiteY242" fmla="*/ 966404 h 6673820"/>
              <a:gd name="connsiteX243" fmla="*/ 2812538 w 11748700"/>
              <a:gd name="connsiteY243" fmla="*/ 905733 h 6673820"/>
              <a:gd name="connsiteX244" fmla="*/ 2847207 w 11748700"/>
              <a:gd name="connsiteY244" fmla="*/ 862396 h 6673820"/>
              <a:gd name="connsiteX245" fmla="*/ 2864542 w 11748700"/>
              <a:gd name="connsiteY245" fmla="*/ 840728 h 6673820"/>
              <a:gd name="connsiteX246" fmla="*/ 2881876 w 11748700"/>
              <a:gd name="connsiteY246" fmla="*/ 827727 h 6673820"/>
              <a:gd name="connsiteX247" fmla="*/ 2894877 w 11748700"/>
              <a:gd name="connsiteY247" fmla="*/ 819060 h 6673820"/>
              <a:gd name="connsiteX248" fmla="*/ 2912212 w 11748700"/>
              <a:gd name="connsiteY248" fmla="*/ 801725 h 6673820"/>
              <a:gd name="connsiteX249" fmla="*/ 3003219 w 11748700"/>
              <a:gd name="connsiteY249" fmla="*/ 775723 h 6673820"/>
              <a:gd name="connsiteX250" fmla="*/ 3115893 w 11748700"/>
              <a:gd name="connsiteY250" fmla="*/ 749721 h 6673820"/>
              <a:gd name="connsiteX251" fmla="*/ 3137562 w 11748700"/>
              <a:gd name="connsiteY251" fmla="*/ 741054 h 6673820"/>
              <a:gd name="connsiteX252" fmla="*/ 3163564 w 11748700"/>
              <a:gd name="connsiteY252" fmla="*/ 732387 h 6673820"/>
              <a:gd name="connsiteX253" fmla="*/ 3219901 w 11748700"/>
              <a:gd name="connsiteY253" fmla="*/ 702051 h 6673820"/>
              <a:gd name="connsiteX254" fmla="*/ 3237236 w 11748700"/>
              <a:gd name="connsiteY254" fmla="*/ 689050 h 6673820"/>
              <a:gd name="connsiteX255" fmla="*/ 3293573 w 11748700"/>
              <a:gd name="connsiteY255" fmla="*/ 663048 h 6673820"/>
              <a:gd name="connsiteX256" fmla="*/ 3323909 w 11748700"/>
              <a:gd name="connsiteY256" fmla="*/ 650047 h 6673820"/>
              <a:gd name="connsiteX257" fmla="*/ 3362911 w 11748700"/>
              <a:gd name="connsiteY257" fmla="*/ 641380 h 6673820"/>
              <a:gd name="connsiteX258" fmla="*/ 3488587 w 11748700"/>
              <a:gd name="connsiteY258" fmla="*/ 619712 h 6673820"/>
              <a:gd name="connsiteX259" fmla="*/ 3644599 w 11748700"/>
              <a:gd name="connsiteY259" fmla="*/ 598044 h 6673820"/>
              <a:gd name="connsiteX260" fmla="*/ 3731272 w 11748700"/>
              <a:gd name="connsiteY260" fmla="*/ 589376 h 6673820"/>
              <a:gd name="connsiteX261" fmla="*/ 3809277 w 11748700"/>
              <a:gd name="connsiteY261" fmla="*/ 576375 h 6673820"/>
              <a:gd name="connsiteX262" fmla="*/ 3891617 w 11748700"/>
              <a:gd name="connsiteY262" fmla="*/ 567708 h 6673820"/>
              <a:gd name="connsiteX263" fmla="*/ 4359651 w 11748700"/>
              <a:gd name="connsiteY263" fmla="*/ 533039 h 6673820"/>
              <a:gd name="connsiteX264" fmla="*/ 4428989 w 11748700"/>
              <a:gd name="connsiteY264" fmla="*/ 520038 h 6673820"/>
              <a:gd name="connsiteX265" fmla="*/ 4554665 w 11748700"/>
              <a:gd name="connsiteY265" fmla="*/ 507037 h 6673820"/>
              <a:gd name="connsiteX266" fmla="*/ 4654339 w 11748700"/>
              <a:gd name="connsiteY266" fmla="*/ 485369 h 6673820"/>
              <a:gd name="connsiteX267" fmla="*/ 4758347 w 11748700"/>
              <a:gd name="connsiteY267" fmla="*/ 437699 h 6673820"/>
              <a:gd name="connsiteX268" fmla="*/ 4888356 w 11748700"/>
              <a:gd name="connsiteY268" fmla="*/ 416030 h 6673820"/>
              <a:gd name="connsiteX269" fmla="*/ 5105039 w 11748700"/>
              <a:gd name="connsiteY269" fmla="*/ 364027 h 6673820"/>
              <a:gd name="connsiteX270" fmla="*/ 5209046 w 11748700"/>
              <a:gd name="connsiteY270" fmla="*/ 351026 h 6673820"/>
              <a:gd name="connsiteX271" fmla="*/ 5386726 w 11748700"/>
              <a:gd name="connsiteY271" fmla="*/ 329357 h 6673820"/>
              <a:gd name="connsiteX272" fmla="*/ 5560072 w 11748700"/>
              <a:gd name="connsiteY272" fmla="*/ 320690 h 6673820"/>
              <a:gd name="connsiteX273" fmla="*/ 5742085 w 11748700"/>
              <a:gd name="connsiteY273" fmla="*/ 312023 h 6673820"/>
              <a:gd name="connsiteX274" fmla="*/ 5958767 w 11748700"/>
              <a:gd name="connsiteY274" fmla="*/ 307689 h 6673820"/>
              <a:gd name="connsiteX275" fmla="*/ 6114779 w 11748700"/>
              <a:gd name="connsiteY275" fmla="*/ 303355 h 6673820"/>
              <a:gd name="connsiteX276" fmla="*/ 6270790 w 11748700"/>
              <a:gd name="connsiteY276" fmla="*/ 281687 h 6673820"/>
              <a:gd name="connsiteX277" fmla="*/ 6392132 w 11748700"/>
              <a:gd name="connsiteY277" fmla="*/ 268686 h 6673820"/>
              <a:gd name="connsiteX278" fmla="*/ 6695488 w 11748700"/>
              <a:gd name="connsiteY278" fmla="*/ 260019 h 6673820"/>
              <a:gd name="connsiteX279" fmla="*/ 6764826 w 11748700"/>
              <a:gd name="connsiteY279" fmla="*/ 251352 h 6673820"/>
              <a:gd name="connsiteX280" fmla="*/ 6907837 w 11748700"/>
              <a:gd name="connsiteY280" fmla="*/ 238351 h 6673820"/>
              <a:gd name="connsiteX281" fmla="*/ 6959840 w 11748700"/>
              <a:gd name="connsiteY281" fmla="*/ 229683 h 6673820"/>
              <a:gd name="connsiteX282" fmla="*/ 6998843 w 11748700"/>
              <a:gd name="connsiteY282" fmla="*/ 212349 h 6673820"/>
              <a:gd name="connsiteX283" fmla="*/ 7115852 w 11748700"/>
              <a:gd name="connsiteY283" fmla="*/ 199348 h 6673820"/>
              <a:gd name="connsiteX284" fmla="*/ 7159188 w 11748700"/>
              <a:gd name="connsiteY284" fmla="*/ 186347 h 6673820"/>
              <a:gd name="connsiteX285" fmla="*/ 7189524 w 11748700"/>
              <a:gd name="connsiteY285" fmla="*/ 182013 h 6673820"/>
              <a:gd name="connsiteX286" fmla="*/ 7380204 w 11748700"/>
              <a:gd name="connsiteY286" fmla="*/ 173346 h 6673820"/>
              <a:gd name="connsiteX287" fmla="*/ 7440875 w 11748700"/>
              <a:gd name="connsiteY287" fmla="*/ 164679 h 6673820"/>
              <a:gd name="connsiteX288" fmla="*/ 7466877 w 11748700"/>
              <a:gd name="connsiteY288" fmla="*/ 156011 h 6673820"/>
              <a:gd name="connsiteX289" fmla="*/ 7514548 w 11748700"/>
              <a:gd name="connsiteY289" fmla="*/ 143010 h 6673820"/>
              <a:gd name="connsiteX290" fmla="*/ 7527548 w 11748700"/>
              <a:gd name="connsiteY290" fmla="*/ 134343 h 6673820"/>
              <a:gd name="connsiteX291" fmla="*/ 7570885 w 11748700"/>
              <a:gd name="connsiteY291" fmla="*/ 121342 h 6673820"/>
              <a:gd name="connsiteX292" fmla="*/ 7609888 w 11748700"/>
              <a:gd name="connsiteY292" fmla="*/ 104008 h 6673820"/>
              <a:gd name="connsiteX293" fmla="*/ 7726896 w 11748700"/>
              <a:gd name="connsiteY293" fmla="*/ 82339 h 6673820"/>
              <a:gd name="connsiteX294" fmla="*/ 7752898 w 11748700"/>
              <a:gd name="connsiteY294" fmla="*/ 78006 h 6673820"/>
              <a:gd name="connsiteX295" fmla="*/ 7787567 w 11748700"/>
              <a:gd name="connsiteY295" fmla="*/ 73672 h 6673820"/>
              <a:gd name="connsiteX296" fmla="*/ 7804902 w 11748700"/>
              <a:gd name="connsiteY296" fmla="*/ 69338 h 6673820"/>
              <a:gd name="connsiteX297" fmla="*/ 7913243 w 11748700"/>
              <a:gd name="connsiteY297" fmla="*/ 65005 h 6673820"/>
              <a:gd name="connsiteX298" fmla="*/ 8021584 w 11748700"/>
              <a:gd name="connsiteY298" fmla="*/ 47670 h 6673820"/>
              <a:gd name="connsiteX299" fmla="*/ 8064921 w 11748700"/>
              <a:gd name="connsiteY299" fmla="*/ 34669 h 6673820"/>
              <a:gd name="connsiteX300" fmla="*/ 8099590 w 11748700"/>
              <a:gd name="connsiteY300" fmla="*/ 21668 h 6673820"/>
              <a:gd name="connsiteX301" fmla="*/ 8121258 w 11748700"/>
              <a:gd name="connsiteY301" fmla="*/ 13001 h 6673820"/>
              <a:gd name="connsiteX302" fmla="*/ 8134259 w 11748700"/>
              <a:gd name="connsiteY302" fmla="*/ 8667 h 6673820"/>
              <a:gd name="connsiteX303" fmla="*/ 8155928 w 11748700"/>
              <a:gd name="connsiteY303" fmla="*/ 0 h 6673820"/>
              <a:gd name="connsiteX304" fmla="*/ 8216599 w 11748700"/>
              <a:gd name="connsiteY304" fmla="*/ 4334 h 6673820"/>
              <a:gd name="connsiteX305" fmla="*/ 8238267 w 11748700"/>
              <a:gd name="connsiteY305" fmla="*/ 13001 h 6673820"/>
              <a:gd name="connsiteX306" fmla="*/ 8272936 w 11748700"/>
              <a:gd name="connsiteY306" fmla="*/ 17335 h 6673820"/>
              <a:gd name="connsiteX307" fmla="*/ 8303272 w 11748700"/>
              <a:gd name="connsiteY307" fmla="*/ 30336 h 6673820"/>
              <a:gd name="connsiteX308" fmla="*/ 8337941 w 11748700"/>
              <a:gd name="connsiteY308" fmla="*/ 34669 h 6673820"/>
              <a:gd name="connsiteX309" fmla="*/ 8476618 w 11748700"/>
              <a:gd name="connsiteY309" fmla="*/ 43337 h 6673820"/>
              <a:gd name="connsiteX310" fmla="*/ 8576292 w 11748700"/>
              <a:gd name="connsiteY310" fmla="*/ 47670 h 6673820"/>
              <a:gd name="connsiteX311" fmla="*/ 8671632 w 11748700"/>
              <a:gd name="connsiteY311" fmla="*/ 69338 h 6673820"/>
              <a:gd name="connsiteX312" fmla="*/ 8762639 w 11748700"/>
              <a:gd name="connsiteY312" fmla="*/ 78006 h 6673820"/>
              <a:gd name="connsiteX313" fmla="*/ 8892648 w 11748700"/>
              <a:gd name="connsiteY313" fmla="*/ 104008 h 6673820"/>
              <a:gd name="connsiteX314" fmla="*/ 8948985 w 11748700"/>
              <a:gd name="connsiteY314" fmla="*/ 117009 h 6673820"/>
              <a:gd name="connsiteX315" fmla="*/ 9187336 w 11748700"/>
              <a:gd name="connsiteY315" fmla="*/ 156011 h 6673820"/>
              <a:gd name="connsiteX316" fmla="*/ 9282676 w 11748700"/>
              <a:gd name="connsiteY316" fmla="*/ 173346 h 6673820"/>
              <a:gd name="connsiteX317" fmla="*/ 9404019 w 11748700"/>
              <a:gd name="connsiteY317" fmla="*/ 186347 h 6673820"/>
              <a:gd name="connsiteX318" fmla="*/ 9464690 w 11748700"/>
              <a:gd name="connsiteY318" fmla="*/ 195014 h 6673820"/>
              <a:gd name="connsiteX319" fmla="*/ 9698707 w 11748700"/>
              <a:gd name="connsiteY319" fmla="*/ 216683 h 6673820"/>
              <a:gd name="connsiteX320" fmla="*/ 9785380 w 11748700"/>
              <a:gd name="connsiteY320" fmla="*/ 229683 h 6673820"/>
              <a:gd name="connsiteX321" fmla="*/ 9885054 w 11748700"/>
              <a:gd name="connsiteY321" fmla="*/ 251352 h 6673820"/>
              <a:gd name="connsiteX322" fmla="*/ 9958726 w 11748700"/>
              <a:gd name="connsiteY322" fmla="*/ 255685 h 6673820"/>
              <a:gd name="connsiteX323" fmla="*/ 10114737 w 11748700"/>
              <a:gd name="connsiteY323" fmla="*/ 260019 h 6673820"/>
              <a:gd name="connsiteX324" fmla="*/ 10205744 w 11748700"/>
              <a:gd name="connsiteY324" fmla="*/ 273020 h 6673820"/>
              <a:gd name="connsiteX325" fmla="*/ 10357421 w 11748700"/>
              <a:gd name="connsiteY325" fmla="*/ 281687 h 6673820"/>
              <a:gd name="connsiteX326" fmla="*/ 10405092 w 11748700"/>
              <a:gd name="connsiteY326" fmla="*/ 286021 h 6673820"/>
              <a:gd name="connsiteX327" fmla="*/ 10452762 w 11748700"/>
              <a:gd name="connsiteY327" fmla="*/ 299022 h 6673820"/>
              <a:gd name="connsiteX328" fmla="*/ 10483097 w 11748700"/>
              <a:gd name="connsiteY328" fmla="*/ 303355 h 6673820"/>
              <a:gd name="connsiteX329" fmla="*/ 10552436 w 11748700"/>
              <a:gd name="connsiteY329" fmla="*/ 312023 h 6673820"/>
              <a:gd name="connsiteX330" fmla="*/ 10634775 w 11748700"/>
              <a:gd name="connsiteY330" fmla="*/ 333691 h 6673820"/>
              <a:gd name="connsiteX331" fmla="*/ 10717114 w 11748700"/>
              <a:gd name="connsiteY331" fmla="*/ 342358 h 6673820"/>
              <a:gd name="connsiteX332" fmla="*/ 10773452 w 11748700"/>
              <a:gd name="connsiteY332" fmla="*/ 364027 h 6673820"/>
              <a:gd name="connsiteX333" fmla="*/ 10842790 w 11748700"/>
              <a:gd name="connsiteY333" fmla="*/ 385695 h 6673820"/>
              <a:gd name="connsiteX334" fmla="*/ 10903461 w 11748700"/>
              <a:gd name="connsiteY334" fmla="*/ 390028 h 6673820"/>
              <a:gd name="connsiteX335" fmla="*/ 10981467 w 11748700"/>
              <a:gd name="connsiteY335" fmla="*/ 424698 h 6673820"/>
              <a:gd name="connsiteX336" fmla="*/ 11050805 w 11748700"/>
              <a:gd name="connsiteY336" fmla="*/ 442032 h 6673820"/>
              <a:gd name="connsiteX337" fmla="*/ 11133145 w 11748700"/>
              <a:gd name="connsiteY337" fmla="*/ 476701 h 6673820"/>
              <a:gd name="connsiteX338" fmla="*/ 11154813 w 11748700"/>
              <a:gd name="connsiteY338" fmla="*/ 485369 h 6673820"/>
              <a:gd name="connsiteX339" fmla="*/ 11232819 w 11748700"/>
              <a:gd name="connsiteY339" fmla="*/ 533039 h 6673820"/>
              <a:gd name="connsiteX340" fmla="*/ 11258820 w 11748700"/>
              <a:gd name="connsiteY340" fmla="*/ 554707 h 6673820"/>
              <a:gd name="connsiteX341" fmla="*/ 11328159 w 11748700"/>
              <a:gd name="connsiteY341" fmla="*/ 645714 h 6673820"/>
              <a:gd name="connsiteX342" fmla="*/ 11371495 w 11748700"/>
              <a:gd name="connsiteY342" fmla="*/ 754055 h 6673820"/>
              <a:gd name="connsiteX343" fmla="*/ 11397497 w 11748700"/>
              <a:gd name="connsiteY343" fmla="*/ 806059 h 6673820"/>
              <a:gd name="connsiteX344" fmla="*/ 11427833 w 11748700"/>
              <a:gd name="connsiteY344" fmla="*/ 931735 h 6673820"/>
              <a:gd name="connsiteX345" fmla="*/ 11458168 w 11748700"/>
              <a:gd name="connsiteY345" fmla="*/ 1014074 h 6673820"/>
              <a:gd name="connsiteX346" fmla="*/ 11462502 w 11748700"/>
              <a:gd name="connsiteY346" fmla="*/ 1087746 h 6673820"/>
              <a:gd name="connsiteX347" fmla="*/ 11475503 w 11748700"/>
              <a:gd name="connsiteY347" fmla="*/ 1126749 h 6673820"/>
              <a:gd name="connsiteX348" fmla="*/ 11488504 w 11748700"/>
              <a:gd name="connsiteY348" fmla="*/ 1330430 h 6673820"/>
              <a:gd name="connsiteX349" fmla="*/ 11523173 w 11748700"/>
              <a:gd name="connsiteY349" fmla="*/ 1677122 h 6673820"/>
              <a:gd name="connsiteX350" fmla="*/ 11518839 w 11748700"/>
              <a:gd name="connsiteY350" fmla="*/ 1954476 h 6673820"/>
              <a:gd name="connsiteX351" fmla="*/ 11510172 w 11748700"/>
              <a:gd name="connsiteY351" fmla="*/ 2084485 h 6673820"/>
              <a:gd name="connsiteX352" fmla="*/ 11518839 w 11748700"/>
              <a:gd name="connsiteY352" fmla="*/ 2283833 h 6673820"/>
              <a:gd name="connsiteX353" fmla="*/ 11583844 w 11748700"/>
              <a:gd name="connsiteY353" fmla="*/ 2379173 h 6673820"/>
              <a:gd name="connsiteX354" fmla="*/ 11605512 w 11748700"/>
              <a:gd name="connsiteY354" fmla="*/ 2439845 h 6673820"/>
              <a:gd name="connsiteX355" fmla="*/ 11609846 w 11748700"/>
              <a:gd name="connsiteY355" fmla="*/ 2487515 h 6673820"/>
              <a:gd name="connsiteX356" fmla="*/ 11622847 w 11748700"/>
              <a:gd name="connsiteY356" fmla="*/ 2556853 h 6673820"/>
              <a:gd name="connsiteX357" fmla="*/ 11618513 w 11748700"/>
              <a:gd name="connsiteY357" fmla="*/ 2786537 h 6673820"/>
              <a:gd name="connsiteX358" fmla="*/ 11614180 w 11748700"/>
              <a:gd name="connsiteY358" fmla="*/ 3089892 h 6673820"/>
              <a:gd name="connsiteX359" fmla="*/ 11596845 w 11748700"/>
              <a:gd name="connsiteY359" fmla="*/ 3211234 h 6673820"/>
              <a:gd name="connsiteX360" fmla="*/ 11583844 w 11748700"/>
              <a:gd name="connsiteY360" fmla="*/ 3328243 h 6673820"/>
              <a:gd name="connsiteX361" fmla="*/ 11575177 w 11748700"/>
              <a:gd name="connsiteY361" fmla="*/ 3423583 h 6673820"/>
              <a:gd name="connsiteX362" fmla="*/ 11562176 w 11748700"/>
              <a:gd name="connsiteY362" fmla="*/ 3666267 h 6673820"/>
              <a:gd name="connsiteX363" fmla="*/ 11575177 w 11748700"/>
              <a:gd name="connsiteY363" fmla="*/ 4025960 h 6673820"/>
              <a:gd name="connsiteX364" fmla="*/ 11592511 w 11748700"/>
              <a:gd name="connsiteY364" fmla="*/ 4108300 h 6673820"/>
              <a:gd name="connsiteX365" fmla="*/ 11631514 w 11748700"/>
              <a:gd name="connsiteY365" fmla="*/ 4333649 h 6673820"/>
              <a:gd name="connsiteX366" fmla="*/ 11653183 w 11748700"/>
              <a:gd name="connsiteY366" fmla="*/ 4411655 h 6673820"/>
              <a:gd name="connsiteX367" fmla="*/ 11666184 w 11748700"/>
              <a:gd name="connsiteY367" fmla="*/ 4498328 h 6673820"/>
              <a:gd name="connsiteX368" fmla="*/ 11674851 w 11748700"/>
              <a:gd name="connsiteY368" fmla="*/ 4541664 h 6673820"/>
              <a:gd name="connsiteX369" fmla="*/ 11687852 w 11748700"/>
              <a:gd name="connsiteY369" fmla="*/ 4658673 h 6673820"/>
              <a:gd name="connsiteX370" fmla="*/ 11692185 w 11748700"/>
              <a:gd name="connsiteY370" fmla="*/ 4715010 h 6673820"/>
              <a:gd name="connsiteX371" fmla="*/ 11700853 w 11748700"/>
              <a:gd name="connsiteY371" fmla="*/ 4771348 h 6673820"/>
              <a:gd name="connsiteX372" fmla="*/ 11709520 w 11748700"/>
              <a:gd name="connsiteY372" fmla="*/ 4923026 h 6673820"/>
              <a:gd name="connsiteX373" fmla="*/ 11718187 w 11748700"/>
              <a:gd name="connsiteY373" fmla="*/ 4983697 h 6673820"/>
              <a:gd name="connsiteX374" fmla="*/ 11726855 w 11748700"/>
              <a:gd name="connsiteY374" fmla="*/ 5079037 h 6673820"/>
              <a:gd name="connsiteX375" fmla="*/ 11731188 w 11748700"/>
              <a:gd name="connsiteY375" fmla="*/ 5105039 h 6673820"/>
              <a:gd name="connsiteX376" fmla="*/ 11744189 w 11748700"/>
              <a:gd name="connsiteY376" fmla="*/ 5230715 h 6673820"/>
              <a:gd name="connsiteX377" fmla="*/ 11726855 w 11748700"/>
              <a:gd name="connsiteY377" fmla="*/ 5690082 h 6673820"/>
              <a:gd name="connsiteX378" fmla="*/ 11687852 w 11748700"/>
              <a:gd name="connsiteY378" fmla="*/ 5785422 h 6673820"/>
              <a:gd name="connsiteX379" fmla="*/ 11670517 w 11748700"/>
              <a:gd name="connsiteY379" fmla="*/ 5815757 h 6673820"/>
              <a:gd name="connsiteX380" fmla="*/ 11601179 w 11748700"/>
              <a:gd name="connsiteY380" fmla="*/ 5859094 h 6673820"/>
              <a:gd name="connsiteX381" fmla="*/ 11458168 w 11748700"/>
              <a:gd name="connsiteY381" fmla="*/ 5919765 h 6673820"/>
              <a:gd name="connsiteX382" fmla="*/ 11401831 w 11748700"/>
              <a:gd name="connsiteY382" fmla="*/ 5963101 h 6673820"/>
              <a:gd name="connsiteX383" fmla="*/ 11297823 w 11748700"/>
              <a:gd name="connsiteY383" fmla="*/ 6032440 h 6673820"/>
              <a:gd name="connsiteX384" fmla="*/ 11258820 w 11748700"/>
              <a:gd name="connsiteY384" fmla="*/ 6075776 h 6673820"/>
              <a:gd name="connsiteX385" fmla="*/ 11198149 w 11748700"/>
              <a:gd name="connsiteY385" fmla="*/ 6123446 h 6673820"/>
              <a:gd name="connsiteX386" fmla="*/ 11098475 w 11748700"/>
              <a:gd name="connsiteY386" fmla="*/ 6210119 h 6673820"/>
              <a:gd name="connsiteX387" fmla="*/ 10942464 w 11748700"/>
              <a:gd name="connsiteY387" fmla="*/ 6327128 h 6673820"/>
              <a:gd name="connsiteX388" fmla="*/ 10634775 w 11748700"/>
              <a:gd name="connsiteY388" fmla="*/ 6461471 h 6673820"/>
              <a:gd name="connsiteX389" fmla="*/ 10461429 w 11748700"/>
              <a:gd name="connsiteY389" fmla="*/ 6478806 h 6673820"/>
              <a:gd name="connsiteX390" fmla="*/ 10041065 w 11748700"/>
              <a:gd name="connsiteY390" fmla="*/ 6487473 h 6673820"/>
              <a:gd name="connsiteX391" fmla="*/ 9967393 w 11748700"/>
              <a:gd name="connsiteY391" fmla="*/ 6491807 h 6673820"/>
              <a:gd name="connsiteX392" fmla="*/ 9885054 w 11748700"/>
              <a:gd name="connsiteY392" fmla="*/ 6509141 h 6673820"/>
              <a:gd name="connsiteX393" fmla="*/ 9798381 w 11748700"/>
              <a:gd name="connsiteY393" fmla="*/ 6522142 h 6673820"/>
              <a:gd name="connsiteX394" fmla="*/ 9681372 w 11748700"/>
              <a:gd name="connsiteY394" fmla="*/ 6548144 h 6673820"/>
              <a:gd name="connsiteX395" fmla="*/ 9486358 w 11748700"/>
              <a:gd name="connsiteY395" fmla="*/ 6574146 h 6673820"/>
              <a:gd name="connsiteX396" fmla="*/ 9278343 w 11748700"/>
              <a:gd name="connsiteY396" fmla="*/ 6613149 h 6673820"/>
              <a:gd name="connsiteX397" fmla="*/ 9209004 w 11748700"/>
              <a:gd name="connsiteY397" fmla="*/ 6630483 h 6673820"/>
              <a:gd name="connsiteX398" fmla="*/ 8775639 w 11748700"/>
              <a:gd name="connsiteY398" fmla="*/ 6647818 h 6673820"/>
              <a:gd name="connsiteX399" fmla="*/ 8463617 w 11748700"/>
              <a:gd name="connsiteY399" fmla="*/ 6656485 h 6673820"/>
              <a:gd name="connsiteX400" fmla="*/ 8368276 w 11748700"/>
              <a:gd name="connsiteY400" fmla="*/ 6660819 h 6673820"/>
              <a:gd name="connsiteX401" fmla="*/ 8216599 w 11748700"/>
              <a:gd name="connsiteY401" fmla="*/ 6665153 h 6673820"/>
              <a:gd name="connsiteX402" fmla="*/ 7848239 w 11748700"/>
              <a:gd name="connsiteY402" fmla="*/ 6656485 h 6673820"/>
              <a:gd name="connsiteX403" fmla="*/ 7800568 w 11748700"/>
              <a:gd name="connsiteY403" fmla="*/ 6652152 h 6673820"/>
              <a:gd name="connsiteX404" fmla="*/ 7748565 w 11748700"/>
              <a:gd name="connsiteY404" fmla="*/ 6643484 h 6673820"/>
              <a:gd name="connsiteX405" fmla="*/ 7614221 w 11748700"/>
              <a:gd name="connsiteY405" fmla="*/ 6634817 h 6673820"/>
              <a:gd name="connsiteX406" fmla="*/ 7432208 w 11748700"/>
              <a:gd name="connsiteY406" fmla="*/ 6600148 h 6673820"/>
              <a:gd name="connsiteX407" fmla="*/ 7319533 w 11748700"/>
              <a:gd name="connsiteY407" fmla="*/ 6574146 h 6673820"/>
              <a:gd name="connsiteX408" fmla="*/ 7276197 w 11748700"/>
              <a:gd name="connsiteY408" fmla="*/ 6569812 h 6673820"/>
              <a:gd name="connsiteX409" fmla="*/ 7011844 w 11748700"/>
              <a:gd name="connsiteY409" fmla="*/ 6548144 h 6673820"/>
              <a:gd name="connsiteX410" fmla="*/ 6925171 w 11748700"/>
              <a:gd name="connsiteY410" fmla="*/ 6565479 h 6673820"/>
              <a:gd name="connsiteX411" fmla="*/ 6912170 w 11748700"/>
              <a:gd name="connsiteY411" fmla="*/ 6569812 h 6673820"/>
              <a:gd name="connsiteX412" fmla="*/ 6890502 w 11748700"/>
              <a:gd name="connsiteY412" fmla="*/ 6582813 h 6673820"/>
              <a:gd name="connsiteX413" fmla="*/ 6795162 w 11748700"/>
              <a:gd name="connsiteY413" fmla="*/ 6634817 h 6673820"/>
              <a:gd name="connsiteX414" fmla="*/ 6691154 w 11748700"/>
              <a:gd name="connsiteY414" fmla="*/ 6643484 h 6673820"/>
              <a:gd name="connsiteX415" fmla="*/ 6617482 w 11748700"/>
              <a:gd name="connsiteY415" fmla="*/ 6656485 h 6673820"/>
              <a:gd name="connsiteX416" fmla="*/ 6582813 w 11748700"/>
              <a:gd name="connsiteY416" fmla="*/ 6665153 h 6673820"/>
              <a:gd name="connsiteX417" fmla="*/ 6548144 w 11748700"/>
              <a:gd name="connsiteY417" fmla="*/ 6669486 h 6673820"/>
              <a:gd name="connsiteX418" fmla="*/ 6517808 w 11748700"/>
              <a:gd name="connsiteY418" fmla="*/ 6673820 h 6673820"/>
              <a:gd name="connsiteX419" fmla="*/ 6015105 w 11748700"/>
              <a:gd name="connsiteY419" fmla="*/ 6669486 h 6673820"/>
              <a:gd name="connsiteX420" fmla="*/ 5915431 w 11748700"/>
              <a:gd name="connsiteY420" fmla="*/ 6647818 h 6673820"/>
              <a:gd name="connsiteX421" fmla="*/ 5538403 w 11748700"/>
              <a:gd name="connsiteY421" fmla="*/ 6652152 h 6673820"/>
              <a:gd name="connsiteX422" fmla="*/ 5196045 w 11748700"/>
              <a:gd name="connsiteY422" fmla="*/ 6634817 h 6673820"/>
              <a:gd name="connsiteX423" fmla="*/ 4489660 w 11748700"/>
              <a:gd name="connsiteY423" fmla="*/ 6608815 h 6673820"/>
              <a:gd name="connsiteX424" fmla="*/ 4311981 w 11748700"/>
              <a:gd name="connsiteY424" fmla="*/ 6582813 h 6673820"/>
              <a:gd name="connsiteX425" fmla="*/ 4090965 w 11748700"/>
              <a:gd name="connsiteY425" fmla="*/ 6552478 h 6673820"/>
              <a:gd name="connsiteX426" fmla="*/ 3999958 w 11748700"/>
              <a:gd name="connsiteY426" fmla="*/ 6513475 h 6673820"/>
              <a:gd name="connsiteX427" fmla="*/ 3666267 w 11748700"/>
              <a:gd name="connsiteY427" fmla="*/ 6448470 h 6673820"/>
              <a:gd name="connsiteX428" fmla="*/ 3588261 w 11748700"/>
              <a:gd name="connsiteY428" fmla="*/ 6439803 h 6673820"/>
              <a:gd name="connsiteX429" fmla="*/ 3336910 w 11748700"/>
              <a:gd name="connsiteY429" fmla="*/ 6405134 h 6673820"/>
              <a:gd name="connsiteX430" fmla="*/ 3003219 w 11748700"/>
              <a:gd name="connsiteY430" fmla="*/ 6340129 h 6673820"/>
              <a:gd name="connsiteX431" fmla="*/ 2825539 w 11748700"/>
              <a:gd name="connsiteY431" fmla="*/ 6309793 h 6673820"/>
              <a:gd name="connsiteX432" fmla="*/ 2678195 w 11748700"/>
              <a:gd name="connsiteY432" fmla="*/ 6288125 h 6673820"/>
              <a:gd name="connsiteX433" fmla="*/ 2500515 w 11748700"/>
              <a:gd name="connsiteY433" fmla="*/ 6305460 h 6673820"/>
              <a:gd name="connsiteX434" fmla="*/ 2439844 w 11748700"/>
              <a:gd name="connsiteY434" fmla="*/ 6314127 h 6673820"/>
              <a:gd name="connsiteX435" fmla="*/ 2244830 w 11748700"/>
              <a:gd name="connsiteY435" fmla="*/ 6361797 h 6673820"/>
              <a:gd name="connsiteX436" fmla="*/ 2088819 w 11748700"/>
              <a:gd name="connsiteY436" fmla="*/ 6383465 h 6673820"/>
              <a:gd name="connsiteX437" fmla="*/ 2015147 w 11748700"/>
              <a:gd name="connsiteY437" fmla="*/ 6400800 h 6673820"/>
              <a:gd name="connsiteX438" fmla="*/ 1950142 w 11748700"/>
              <a:gd name="connsiteY438" fmla="*/ 6409467 h 6673820"/>
              <a:gd name="connsiteX439" fmla="*/ 1815799 w 11748700"/>
              <a:gd name="connsiteY439" fmla="*/ 6444137 h 6673820"/>
              <a:gd name="connsiteX440" fmla="*/ 1681456 w 11748700"/>
              <a:gd name="connsiteY440" fmla="*/ 6452804 h 6673820"/>
              <a:gd name="connsiteX441" fmla="*/ 1473440 w 11748700"/>
              <a:gd name="connsiteY441" fmla="*/ 6431136 h 6673820"/>
              <a:gd name="connsiteX442" fmla="*/ 1369433 w 11748700"/>
              <a:gd name="connsiteY442" fmla="*/ 6418135 h 6673820"/>
              <a:gd name="connsiteX443" fmla="*/ 1287093 w 11748700"/>
              <a:gd name="connsiteY443" fmla="*/ 6405134 h 6673820"/>
              <a:gd name="connsiteX444" fmla="*/ 1239423 w 11748700"/>
              <a:gd name="connsiteY444" fmla="*/ 6396466 h 6673820"/>
              <a:gd name="connsiteX445" fmla="*/ 1165751 w 11748700"/>
              <a:gd name="connsiteY445" fmla="*/ 6370464 h 6673820"/>
              <a:gd name="connsiteX446" fmla="*/ 1053076 w 11748700"/>
              <a:gd name="connsiteY446" fmla="*/ 6335795 h 6673820"/>
              <a:gd name="connsiteX447" fmla="*/ 892731 w 11748700"/>
              <a:gd name="connsiteY447" fmla="*/ 6244789 h 6673820"/>
              <a:gd name="connsiteX448" fmla="*/ 858062 w 11748700"/>
              <a:gd name="connsiteY448" fmla="*/ 6218787 h 6673820"/>
              <a:gd name="connsiteX449" fmla="*/ 775723 w 11748700"/>
              <a:gd name="connsiteY449" fmla="*/ 6149448 h 6673820"/>
              <a:gd name="connsiteX450" fmla="*/ 719385 w 11748700"/>
              <a:gd name="connsiteY450" fmla="*/ 6023773 h 6673820"/>
              <a:gd name="connsiteX451" fmla="*/ 654381 w 11748700"/>
              <a:gd name="connsiteY451" fmla="*/ 5950101 h 6673820"/>
              <a:gd name="connsiteX452" fmla="*/ 628379 w 11748700"/>
              <a:gd name="connsiteY452" fmla="*/ 5893763 h 6673820"/>
              <a:gd name="connsiteX453" fmla="*/ 576375 w 11748700"/>
              <a:gd name="connsiteY453" fmla="*/ 5802756 h 6673820"/>
              <a:gd name="connsiteX454" fmla="*/ 489702 w 11748700"/>
              <a:gd name="connsiteY454" fmla="*/ 5620743 h 6673820"/>
              <a:gd name="connsiteX455" fmla="*/ 476701 w 11748700"/>
              <a:gd name="connsiteY455" fmla="*/ 5551405 h 6673820"/>
              <a:gd name="connsiteX456" fmla="*/ 372693 w 11748700"/>
              <a:gd name="connsiteY456" fmla="*/ 5317388 h 6673820"/>
              <a:gd name="connsiteX457" fmla="*/ 359693 w 11748700"/>
              <a:gd name="connsiteY457" fmla="*/ 5269718 h 6673820"/>
              <a:gd name="connsiteX458" fmla="*/ 329357 w 11748700"/>
              <a:gd name="connsiteY458" fmla="*/ 5183045 h 6673820"/>
              <a:gd name="connsiteX459" fmla="*/ 281687 w 11748700"/>
              <a:gd name="connsiteY459" fmla="*/ 5083371 h 6673820"/>
              <a:gd name="connsiteX460" fmla="*/ 251351 w 11748700"/>
              <a:gd name="connsiteY460" fmla="*/ 5009699 h 6673820"/>
              <a:gd name="connsiteX461" fmla="*/ 238350 w 11748700"/>
              <a:gd name="connsiteY461" fmla="*/ 4970696 h 6673820"/>
              <a:gd name="connsiteX462" fmla="*/ 212348 w 11748700"/>
              <a:gd name="connsiteY462" fmla="*/ 4936027 h 6673820"/>
              <a:gd name="connsiteX463" fmla="*/ 177679 w 11748700"/>
              <a:gd name="connsiteY463" fmla="*/ 4849354 h 6673820"/>
              <a:gd name="connsiteX464" fmla="*/ 125675 w 11748700"/>
              <a:gd name="connsiteY464" fmla="*/ 4745346 h 6673820"/>
              <a:gd name="connsiteX465" fmla="*/ 99674 w 11748700"/>
              <a:gd name="connsiteY465" fmla="*/ 4654339 h 6673820"/>
              <a:gd name="connsiteX466" fmla="*/ 73672 w 11748700"/>
              <a:gd name="connsiteY466" fmla="*/ 4602336 h 6673820"/>
              <a:gd name="connsiteX467" fmla="*/ 69338 w 11748700"/>
              <a:gd name="connsiteY467" fmla="*/ 4580667 h 6673820"/>
              <a:gd name="connsiteX468" fmla="*/ 47670 w 11748700"/>
              <a:gd name="connsiteY468" fmla="*/ 4537331 h 6673820"/>
              <a:gd name="connsiteX469" fmla="*/ 39002 w 11748700"/>
              <a:gd name="connsiteY469" fmla="*/ 4515663 h 6673820"/>
              <a:gd name="connsiteX470" fmla="*/ 34669 w 11748700"/>
              <a:gd name="connsiteY470" fmla="*/ 4493994 h 6673820"/>
              <a:gd name="connsiteX471" fmla="*/ 30335 w 11748700"/>
              <a:gd name="connsiteY471" fmla="*/ 4450658 h 6673820"/>
              <a:gd name="connsiteX472" fmla="*/ 21668 w 11748700"/>
              <a:gd name="connsiteY472" fmla="*/ 4428990 h 6673820"/>
              <a:gd name="connsiteX473" fmla="*/ 13001 w 11748700"/>
              <a:gd name="connsiteY473" fmla="*/ 4359651 h 6673820"/>
              <a:gd name="connsiteX474" fmla="*/ 0 w 11748700"/>
              <a:gd name="connsiteY474" fmla="*/ 4238309 h 6673820"/>
              <a:gd name="connsiteX475" fmla="*/ 4333 w 11748700"/>
              <a:gd name="connsiteY475" fmla="*/ 4025960 h 6673820"/>
              <a:gd name="connsiteX476" fmla="*/ 13001 w 11748700"/>
              <a:gd name="connsiteY476" fmla="*/ 3999958 h 6673820"/>
              <a:gd name="connsiteX477" fmla="*/ 17334 w 11748700"/>
              <a:gd name="connsiteY477" fmla="*/ 3973956 h 6673820"/>
              <a:gd name="connsiteX478" fmla="*/ 26002 w 11748700"/>
              <a:gd name="connsiteY478" fmla="*/ 3930620 h 6673820"/>
              <a:gd name="connsiteX479" fmla="*/ 34669 w 11748700"/>
              <a:gd name="connsiteY479" fmla="*/ 3878616 h 6673820"/>
              <a:gd name="connsiteX480" fmla="*/ 43336 w 11748700"/>
              <a:gd name="connsiteY480" fmla="*/ 3861282 h 6673820"/>
              <a:gd name="connsiteX481" fmla="*/ 47670 w 11748700"/>
              <a:gd name="connsiteY481" fmla="*/ 3843947 h 6673820"/>
              <a:gd name="connsiteX482" fmla="*/ 56337 w 11748700"/>
              <a:gd name="connsiteY482" fmla="*/ 3826612 h 6673820"/>
              <a:gd name="connsiteX483" fmla="*/ 69338 w 11748700"/>
              <a:gd name="connsiteY483" fmla="*/ 3787610 h 6673820"/>
              <a:gd name="connsiteX484" fmla="*/ 78005 w 11748700"/>
              <a:gd name="connsiteY484" fmla="*/ 3770275 h 6673820"/>
              <a:gd name="connsiteX485" fmla="*/ 95340 w 11748700"/>
              <a:gd name="connsiteY485" fmla="*/ 3718271 h 6673820"/>
              <a:gd name="connsiteX486" fmla="*/ 104007 w 11748700"/>
              <a:gd name="connsiteY486" fmla="*/ 3696603 h 6673820"/>
              <a:gd name="connsiteX487" fmla="*/ 151677 w 11748700"/>
              <a:gd name="connsiteY487" fmla="*/ 3657600 h 6673820"/>
              <a:gd name="connsiteX488" fmla="*/ 294688 w 11748700"/>
              <a:gd name="connsiteY488" fmla="*/ 3661934 h 6673820"/>
              <a:gd name="connsiteX489" fmla="*/ 359693 w 11748700"/>
              <a:gd name="connsiteY489" fmla="*/ 3692269 h 6673820"/>
              <a:gd name="connsiteX490" fmla="*/ 377027 w 11748700"/>
              <a:gd name="connsiteY490" fmla="*/ 3709604 h 6673820"/>
              <a:gd name="connsiteX491" fmla="*/ 437698 w 11748700"/>
              <a:gd name="connsiteY491" fmla="*/ 3726938 h 6673820"/>
              <a:gd name="connsiteX492" fmla="*/ 511177 w 11748700"/>
              <a:gd name="connsiteY49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224193 w 11748700"/>
              <a:gd name="connsiteY124" fmla="*/ 4637005 h 6673820"/>
              <a:gd name="connsiteX125" fmla="*/ 7284864 w 11748700"/>
              <a:gd name="connsiteY125" fmla="*/ 4624004 h 6673820"/>
              <a:gd name="connsiteX126" fmla="*/ 7310866 w 11748700"/>
              <a:gd name="connsiteY126" fmla="*/ 4619670 h 6673820"/>
              <a:gd name="connsiteX127" fmla="*/ 7328201 w 11748700"/>
              <a:gd name="connsiteY127" fmla="*/ 4615337 h 6673820"/>
              <a:gd name="connsiteX128" fmla="*/ 7436542 w 11748700"/>
              <a:gd name="connsiteY128" fmla="*/ 4619670 h 6673820"/>
              <a:gd name="connsiteX129" fmla="*/ 7492879 w 11748700"/>
              <a:gd name="connsiteY129" fmla="*/ 4632671 h 6673820"/>
              <a:gd name="connsiteX130" fmla="*/ 7505880 w 11748700"/>
              <a:gd name="connsiteY130" fmla="*/ 4637005 h 6673820"/>
              <a:gd name="connsiteX131" fmla="*/ 7531882 w 11748700"/>
              <a:gd name="connsiteY131" fmla="*/ 4641338 h 6673820"/>
              <a:gd name="connsiteX132" fmla="*/ 7562218 w 11748700"/>
              <a:gd name="connsiteY132" fmla="*/ 4650006 h 6673820"/>
              <a:gd name="connsiteX133" fmla="*/ 7570885 w 11748700"/>
              <a:gd name="connsiteY133" fmla="*/ 4663007 h 6673820"/>
              <a:gd name="connsiteX134" fmla="*/ 7588220 w 11748700"/>
              <a:gd name="connsiteY134" fmla="*/ 4697676 h 6673820"/>
              <a:gd name="connsiteX135" fmla="*/ 7601220 w 11748700"/>
              <a:gd name="connsiteY135" fmla="*/ 4715010 h 6673820"/>
              <a:gd name="connsiteX136" fmla="*/ 7614221 w 11748700"/>
              <a:gd name="connsiteY136" fmla="*/ 4728011 h 6673820"/>
              <a:gd name="connsiteX137" fmla="*/ 7622889 w 11748700"/>
              <a:gd name="connsiteY137" fmla="*/ 4745346 h 6673820"/>
              <a:gd name="connsiteX138" fmla="*/ 7640223 w 11748700"/>
              <a:gd name="connsiteY138" fmla="*/ 4767014 h 6673820"/>
              <a:gd name="connsiteX139" fmla="*/ 7661892 w 11748700"/>
              <a:gd name="connsiteY139" fmla="*/ 4801683 h 6673820"/>
              <a:gd name="connsiteX140" fmla="*/ 7666225 w 11748700"/>
              <a:gd name="connsiteY140" fmla="*/ 4814684 h 6673820"/>
              <a:gd name="connsiteX141" fmla="*/ 7674893 w 11748700"/>
              <a:gd name="connsiteY141" fmla="*/ 4827685 h 6673820"/>
              <a:gd name="connsiteX142" fmla="*/ 7731230 w 11748700"/>
              <a:gd name="connsiteY142" fmla="*/ 4888356 h 6673820"/>
              <a:gd name="connsiteX143" fmla="*/ 7744231 w 11748700"/>
              <a:gd name="connsiteY143" fmla="*/ 4901357 h 6673820"/>
              <a:gd name="connsiteX144" fmla="*/ 7765899 w 11748700"/>
              <a:gd name="connsiteY144" fmla="*/ 4931693 h 6673820"/>
              <a:gd name="connsiteX145" fmla="*/ 7809236 w 11748700"/>
              <a:gd name="connsiteY145" fmla="*/ 4966362 h 6673820"/>
              <a:gd name="connsiteX146" fmla="*/ 7908910 w 11748700"/>
              <a:gd name="connsiteY146" fmla="*/ 4962028 h 6673820"/>
              <a:gd name="connsiteX147" fmla="*/ 7973914 w 11748700"/>
              <a:gd name="connsiteY147" fmla="*/ 4953361 h 6673820"/>
              <a:gd name="connsiteX148" fmla="*/ 7995583 w 11748700"/>
              <a:gd name="connsiteY148" fmla="*/ 4949028 h 6673820"/>
              <a:gd name="connsiteX149" fmla="*/ 8069255 w 11748700"/>
              <a:gd name="connsiteY149" fmla="*/ 4944694 h 6673820"/>
              <a:gd name="connsiteX150" fmla="*/ 8147260 w 11748700"/>
              <a:gd name="connsiteY150" fmla="*/ 4931693 h 6673820"/>
              <a:gd name="connsiteX151" fmla="*/ 8199264 w 11748700"/>
              <a:gd name="connsiteY151" fmla="*/ 4918692 h 6673820"/>
              <a:gd name="connsiteX152" fmla="*/ 8238267 w 11748700"/>
              <a:gd name="connsiteY152" fmla="*/ 4910025 h 6673820"/>
              <a:gd name="connsiteX153" fmla="*/ 8298938 w 11748700"/>
              <a:gd name="connsiteY153" fmla="*/ 4875355 h 6673820"/>
              <a:gd name="connsiteX154" fmla="*/ 8320606 w 11748700"/>
              <a:gd name="connsiteY154" fmla="*/ 4866688 h 6673820"/>
              <a:gd name="connsiteX155" fmla="*/ 8342275 w 11748700"/>
              <a:gd name="connsiteY155" fmla="*/ 4853687 h 6673820"/>
              <a:gd name="connsiteX156" fmla="*/ 8411613 w 11748700"/>
              <a:gd name="connsiteY156" fmla="*/ 4823352 h 6673820"/>
              <a:gd name="connsiteX157" fmla="*/ 8433281 w 11748700"/>
              <a:gd name="connsiteY157" fmla="*/ 4810351 h 6673820"/>
              <a:gd name="connsiteX158" fmla="*/ 8463617 w 11748700"/>
              <a:gd name="connsiteY158" fmla="*/ 4788683 h 6673820"/>
              <a:gd name="connsiteX159" fmla="*/ 8532955 w 11748700"/>
              <a:gd name="connsiteY159" fmla="*/ 4758347 h 6673820"/>
              <a:gd name="connsiteX160" fmla="*/ 8576292 w 11748700"/>
              <a:gd name="connsiteY160" fmla="*/ 4736679 h 6673820"/>
              <a:gd name="connsiteX161" fmla="*/ 8597960 w 11748700"/>
              <a:gd name="connsiteY161" fmla="*/ 4723678 h 6673820"/>
              <a:gd name="connsiteX162" fmla="*/ 8632629 w 11748700"/>
              <a:gd name="connsiteY162" fmla="*/ 4706343 h 6673820"/>
              <a:gd name="connsiteX163" fmla="*/ 8671632 w 11748700"/>
              <a:gd name="connsiteY163" fmla="*/ 4680341 h 6673820"/>
              <a:gd name="connsiteX164" fmla="*/ 8727969 w 11748700"/>
              <a:gd name="connsiteY164" fmla="*/ 4641338 h 6673820"/>
              <a:gd name="connsiteX165" fmla="*/ 8758305 w 11748700"/>
              <a:gd name="connsiteY165" fmla="*/ 4615337 h 6673820"/>
              <a:gd name="connsiteX166" fmla="*/ 8827643 w 11748700"/>
              <a:gd name="connsiteY166" fmla="*/ 4567666 h 6673820"/>
              <a:gd name="connsiteX167" fmla="*/ 8914316 w 11748700"/>
              <a:gd name="connsiteY167" fmla="*/ 4515663 h 6673820"/>
              <a:gd name="connsiteX168" fmla="*/ 8940318 w 11748700"/>
              <a:gd name="connsiteY168" fmla="*/ 4493994 h 6673820"/>
              <a:gd name="connsiteX169" fmla="*/ 8961986 w 11748700"/>
              <a:gd name="connsiteY169" fmla="*/ 4472326 h 6673820"/>
              <a:gd name="connsiteX170" fmla="*/ 9000989 w 11748700"/>
              <a:gd name="connsiteY170" fmla="*/ 4437657 h 6673820"/>
              <a:gd name="connsiteX171" fmla="*/ 9022657 w 11748700"/>
              <a:gd name="connsiteY171" fmla="*/ 4415989 h 6673820"/>
              <a:gd name="connsiteX172" fmla="*/ 9052993 w 11748700"/>
              <a:gd name="connsiteY172" fmla="*/ 4389987 h 6673820"/>
              <a:gd name="connsiteX173" fmla="*/ 9109330 w 11748700"/>
              <a:gd name="connsiteY173" fmla="*/ 4329316 h 6673820"/>
              <a:gd name="connsiteX174" fmla="*/ 9165668 w 11748700"/>
              <a:gd name="connsiteY174" fmla="*/ 4290313 h 6673820"/>
              <a:gd name="connsiteX175" fmla="*/ 9191670 w 11748700"/>
              <a:gd name="connsiteY175" fmla="*/ 4268645 h 6673820"/>
              <a:gd name="connsiteX176" fmla="*/ 9248007 w 11748700"/>
              <a:gd name="connsiteY176" fmla="*/ 4238309 h 6673820"/>
              <a:gd name="connsiteX177" fmla="*/ 9339014 w 11748700"/>
              <a:gd name="connsiteY177" fmla="*/ 4155970 h 6673820"/>
              <a:gd name="connsiteX178" fmla="*/ 9430020 w 11748700"/>
              <a:gd name="connsiteY178" fmla="*/ 4025960 h 6673820"/>
              <a:gd name="connsiteX179" fmla="*/ 9495025 w 11748700"/>
              <a:gd name="connsiteY179" fmla="*/ 3900284 h 6673820"/>
              <a:gd name="connsiteX180" fmla="*/ 9568697 w 11748700"/>
              <a:gd name="connsiteY180" fmla="*/ 3796277 h 6673820"/>
              <a:gd name="connsiteX181" fmla="*/ 9612034 w 11748700"/>
              <a:gd name="connsiteY181" fmla="*/ 3713937 h 6673820"/>
              <a:gd name="connsiteX182" fmla="*/ 9655370 w 11748700"/>
              <a:gd name="connsiteY182" fmla="*/ 3644599 h 6673820"/>
              <a:gd name="connsiteX183" fmla="*/ 9651037 w 11748700"/>
              <a:gd name="connsiteY183" fmla="*/ 3475587 h 6673820"/>
              <a:gd name="connsiteX184" fmla="*/ 9612034 w 11748700"/>
              <a:gd name="connsiteY184" fmla="*/ 3410582 h 6673820"/>
              <a:gd name="connsiteX185" fmla="*/ 9473357 w 11748700"/>
              <a:gd name="connsiteY185" fmla="*/ 3237236 h 6673820"/>
              <a:gd name="connsiteX186" fmla="*/ 9399685 w 11748700"/>
              <a:gd name="connsiteY186" fmla="*/ 3176565 h 6673820"/>
              <a:gd name="connsiteX187" fmla="*/ 9347681 w 11748700"/>
              <a:gd name="connsiteY187" fmla="*/ 3128895 h 6673820"/>
              <a:gd name="connsiteX188" fmla="*/ 9217672 w 11748700"/>
              <a:gd name="connsiteY188" fmla="*/ 3042222 h 6673820"/>
              <a:gd name="connsiteX189" fmla="*/ 9083329 w 11748700"/>
              <a:gd name="connsiteY189" fmla="*/ 2968550 h 6673820"/>
              <a:gd name="connsiteX190" fmla="*/ 8983655 w 11748700"/>
              <a:gd name="connsiteY190" fmla="*/ 2933881 h 6673820"/>
              <a:gd name="connsiteX191" fmla="*/ 8831977 w 11748700"/>
              <a:gd name="connsiteY191" fmla="*/ 2873210 h 6673820"/>
              <a:gd name="connsiteX192" fmla="*/ 8680299 w 11748700"/>
              <a:gd name="connsiteY192" fmla="*/ 2803871 h 6673820"/>
              <a:gd name="connsiteX193" fmla="*/ 8567624 w 11748700"/>
              <a:gd name="connsiteY193" fmla="*/ 2773536 h 6673820"/>
              <a:gd name="connsiteX194" fmla="*/ 8446282 w 11748700"/>
              <a:gd name="connsiteY194" fmla="*/ 2730199 h 6673820"/>
              <a:gd name="connsiteX195" fmla="*/ 8242601 w 11748700"/>
              <a:gd name="connsiteY195" fmla="*/ 2673862 h 6673820"/>
              <a:gd name="connsiteX196" fmla="*/ 7917577 w 11748700"/>
              <a:gd name="connsiteY196" fmla="*/ 2561187 h 6673820"/>
              <a:gd name="connsiteX197" fmla="*/ 7683560 w 11748700"/>
              <a:gd name="connsiteY197" fmla="*/ 2496182 h 6673820"/>
              <a:gd name="connsiteX198" fmla="*/ 7302199 w 11748700"/>
              <a:gd name="connsiteY198" fmla="*/ 2379173 h 6673820"/>
              <a:gd name="connsiteX199" fmla="*/ 6920838 w 11748700"/>
              <a:gd name="connsiteY199" fmla="*/ 2322836 h 6673820"/>
              <a:gd name="connsiteX200" fmla="*/ 6799495 w 11748700"/>
              <a:gd name="connsiteY200" fmla="*/ 2288167 h 6673820"/>
              <a:gd name="connsiteX201" fmla="*/ 6730157 w 11748700"/>
              <a:gd name="connsiteY201" fmla="*/ 2279500 h 6673820"/>
              <a:gd name="connsiteX202" fmla="*/ 6630483 w 11748700"/>
              <a:gd name="connsiteY202" fmla="*/ 2262165 h 6673820"/>
              <a:gd name="connsiteX203" fmla="*/ 6582813 w 11748700"/>
              <a:gd name="connsiteY203" fmla="*/ 2249164 h 6673820"/>
              <a:gd name="connsiteX204" fmla="*/ 6478805 w 11748700"/>
              <a:gd name="connsiteY204" fmla="*/ 2240497 h 6673820"/>
              <a:gd name="connsiteX205" fmla="*/ 5997770 w 11748700"/>
              <a:gd name="connsiteY205" fmla="*/ 2227496 h 6673820"/>
              <a:gd name="connsiteX206" fmla="*/ 5183044 w 11748700"/>
              <a:gd name="connsiteY206" fmla="*/ 2223162 h 6673820"/>
              <a:gd name="connsiteX207" fmla="*/ 4593668 w 11748700"/>
              <a:gd name="connsiteY207" fmla="*/ 2201494 h 6673820"/>
              <a:gd name="connsiteX208" fmla="*/ 4467992 w 11748700"/>
              <a:gd name="connsiteY208" fmla="*/ 2188493 h 6673820"/>
              <a:gd name="connsiteX209" fmla="*/ 4277311 w 11748700"/>
              <a:gd name="connsiteY209" fmla="*/ 2171158 h 6673820"/>
              <a:gd name="connsiteX210" fmla="*/ 4207973 w 11748700"/>
              <a:gd name="connsiteY210" fmla="*/ 2162491 h 6673820"/>
              <a:gd name="connsiteX211" fmla="*/ 4168970 w 11748700"/>
              <a:gd name="connsiteY211" fmla="*/ 2153824 h 6673820"/>
              <a:gd name="connsiteX212" fmla="*/ 3722604 w 11748700"/>
              <a:gd name="connsiteY212" fmla="*/ 2145156 h 6673820"/>
              <a:gd name="connsiteX213" fmla="*/ 3627264 w 11748700"/>
              <a:gd name="connsiteY213" fmla="*/ 2136489 h 6673820"/>
              <a:gd name="connsiteX214" fmla="*/ 3592595 w 11748700"/>
              <a:gd name="connsiteY214" fmla="*/ 2123488 h 6673820"/>
              <a:gd name="connsiteX215" fmla="*/ 3471253 w 11748700"/>
              <a:gd name="connsiteY215" fmla="*/ 2101820 h 6673820"/>
              <a:gd name="connsiteX216" fmla="*/ 3349911 w 11748700"/>
              <a:gd name="connsiteY216" fmla="*/ 2054150 h 6673820"/>
              <a:gd name="connsiteX217" fmla="*/ 3228568 w 11748700"/>
              <a:gd name="connsiteY217" fmla="*/ 2006480 h 6673820"/>
              <a:gd name="connsiteX218" fmla="*/ 3206900 w 11748700"/>
              <a:gd name="connsiteY218" fmla="*/ 1989145 h 6673820"/>
              <a:gd name="connsiteX219" fmla="*/ 3163564 w 11748700"/>
              <a:gd name="connsiteY219" fmla="*/ 1967477 h 6673820"/>
              <a:gd name="connsiteX220" fmla="*/ 3124561 w 11748700"/>
              <a:gd name="connsiteY220" fmla="*/ 1932808 h 6673820"/>
              <a:gd name="connsiteX221" fmla="*/ 3094225 w 11748700"/>
              <a:gd name="connsiteY221" fmla="*/ 1911139 h 6673820"/>
              <a:gd name="connsiteX222" fmla="*/ 3020553 w 11748700"/>
              <a:gd name="connsiteY222" fmla="*/ 1850468 h 6673820"/>
              <a:gd name="connsiteX223" fmla="*/ 2994551 w 11748700"/>
              <a:gd name="connsiteY223" fmla="*/ 1828800 h 6673820"/>
              <a:gd name="connsiteX224" fmla="*/ 2977217 w 11748700"/>
              <a:gd name="connsiteY224" fmla="*/ 1807132 h 6673820"/>
              <a:gd name="connsiteX225" fmla="*/ 2964216 w 11748700"/>
              <a:gd name="connsiteY225" fmla="*/ 1794131 h 6673820"/>
              <a:gd name="connsiteX226" fmla="*/ 2951215 w 11748700"/>
              <a:gd name="connsiteY226" fmla="*/ 1768129 h 6673820"/>
              <a:gd name="connsiteX227" fmla="*/ 2933880 w 11748700"/>
              <a:gd name="connsiteY227" fmla="*/ 1746461 h 6673820"/>
              <a:gd name="connsiteX228" fmla="*/ 2916546 w 11748700"/>
              <a:gd name="connsiteY228" fmla="*/ 1720459 h 6673820"/>
              <a:gd name="connsiteX229" fmla="*/ 2899211 w 11748700"/>
              <a:gd name="connsiteY229" fmla="*/ 1703124 h 6673820"/>
              <a:gd name="connsiteX230" fmla="*/ 2890544 w 11748700"/>
              <a:gd name="connsiteY230" fmla="*/ 1690123 h 6673820"/>
              <a:gd name="connsiteX231" fmla="*/ 2829873 w 11748700"/>
              <a:gd name="connsiteY231" fmla="*/ 1607784 h 6673820"/>
              <a:gd name="connsiteX232" fmla="*/ 2816872 w 11748700"/>
              <a:gd name="connsiteY232" fmla="*/ 1577448 h 6673820"/>
              <a:gd name="connsiteX233" fmla="*/ 2812538 w 11748700"/>
              <a:gd name="connsiteY233" fmla="*/ 1542779 h 6673820"/>
              <a:gd name="connsiteX234" fmla="*/ 2808204 w 11748700"/>
              <a:gd name="connsiteY234" fmla="*/ 1430104 h 6673820"/>
              <a:gd name="connsiteX235" fmla="*/ 2799537 w 11748700"/>
              <a:gd name="connsiteY235" fmla="*/ 1391101 h 6673820"/>
              <a:gd name="connsiteX236" fmla="*/ 2795203 w 11748700"/>
              <a:gd name="connsiteY236" fmla="*/ 1343431 h 6673820"/>
              <a:gd name="connsiteX237" fmla="*/ 2786536 w 11748700"/>
              <a:gd name="connsiteY237" fmla="*/ 1300095 h 6673820"/>
              <a:gd name="connsiteX238" fmla="*/ 2773535 w 11748700"/>
              <a:gd name="connsiteY238" fmla="*/ 1152751 h 6673820"/>
              <a:gd name="connsiteX239" fmla="*/ 2769202 w 11748700"/>
              <a:gd name="connsiteY239" fmla="*/ 1135416 h 6673820"/>
              <a:gd name="connsiteX240" fmla="*/ 2777869 w 11748700"/>
              <a:gd name="connsiteY240" fmla="*/ 996739 h 6673820"/>
              <a:gd name="connsiteX241" fmla="*/ 2786536 w 11748700"/>
              <a:gd name="connsiteY241" fmla="*/ 966404 h 6673820"/>
              <a:gd name="connsiteX242" fmla="*/ 2812538 w 11748700"/>
              <a:gd name="connsiteY242" fmla="*/ 905733 h 6673820"/>
              <a:gd name="connsiteX243" fmla="*/ 2847207 w 11748700"/>
              <a:gd name="connsiteY243" fmla="*/ 862396 h 6673820"/>
              <a:gd name="connsiteX244" fmla="*/ 2864542 w 11748700"/>
              <a:gd name="connsiteY244" fmla="*/ 840728 h 6673820"/>
              <a:gd name="connsiteX245" fmla="*/ 2881876 w 11748700"/>
              <a:gd name="connsiteY245" fmla="*/ 827727 h 6673820"/>
              <a:gd name="connsiteX246" fmla="*/ 2894877 w 11748700"/>
              <a:gd name="connsiteY246" fmla="*/ 819060 h 6673820"/>
              <a:gd name="connsiteX247" fmla="*/ 2912212 w 11748700"/>
              <a:gd name="connsiteY247" fmla="*/ 801725 h 6673820"/>
              <a:gd name="connsiteX248" fmla="*/ 3003219 w 11748700"/>
              <a:gd name="connsiteY248" fmla="*/ 775723 h 6673820"/>
              <a:gd name="connsiteX249" fmla="*/ 3115893 w 11748700"/>
              <a:gd name="connsiteY249" fmla="*/ 749721 h 6673820"/>
              <a:gd name="connsiteX250" fmla="*/ 3137562 w 11748700"/>
              <a:gd name="connsiteY250" fmla="*/ 741054 h 6673820"/>
              <a:gd name="connsiteX251" fmla="*/ 3163564 w 11748700"/>
              <a:gd name="connsiteY251" fmla="*/ 732387 h 6673820"/>
              <a:gd name="connsiteX252" fmla="*/ 3219901 w 11748700"/>
              <a:gd name="connsiteY252" fmla="*/ 702051 h 6673820"/>
              <a:gd name="connsiteX253" fmla="*/ 3237236 w 11748700"/>
              <a:gd name="connsiteY253" fmla="*/ 689050 h 6673820"/>
              <a:gd name="connsiteX254" fmla="*/ 3293573 w 11748700"/>
              <a:gd name="connsiteY254" fmla="*/ 663048 h 6673820"/>
              <a:gd name="connsiteX255" fmla="*/ 3323909 w 11748700"/>
              <a:gd name="connsiteY255" fmla="*/ 650047 h 6673820"/>
              <a:gd name="connsiteX256" fmla="*/ 3362911 w 11748700"/>
              <a:gd name="connsiteY256" fmla="*/ 641380 h 6673820"/>
              <a:gd name="connsiteX257" fmla="*/ 3488587 w 11748700"/>
              <a:gd name="connsiteY257" fmla="*/ 619712 h 6673820"/>
              <a:gd name="connsiteX258" fmla="*/ 3644599 w 11748700"/>
              <a:gd name="connsiteY258" fmla="*/ 598044 h 6673820"/>
              <a:gd name="connsiteX259" fmla="*/ 3731272 w 11748700"/>
              <a:gd name="connsiteY259" fmla="*/ 589376 h 6673820"/>
              <a:gd name="connsiteX260" fmla="*/ 3809277 w 11748700"/>
              <a:gd name="connsiteY260" fmla="*/ 576375 h 6673820"/>
              <a:gd name="connsiteX261" fmla="*/ 3891617 w 11748700"/>
              <a:gd name="connsiteY261" fmla="*/ 567708 h 6673820"/>
              <a:gd name="connsiteX262" fmla="*/ 4359651 w 11748700"/>
              <a:gd name="connsiteY262" fmla="*/ 533039 h 6673820"/>
              <a:gd name="connsiteX263" fmla="*/ 4428989 w 11748700"/>
              <a:gd name="connsiteY263" fmla="*/ 520038 h 6673820"/>
              <a:gd name="connsiteX264" fmla="*/ 4554665 w 11748700"/>
              <a:gd name="connsiteY264" fmla="*/ 507037 h 6673820"/>
              <a:gd name="connsiteX265" fmla="*/ 4654339 w 11748700"/>
              <a:gd name="connsiteY265" fmla="*/ 485369 h 6673820"/>
              <a:gd name="connsiteX266" fmla="*/ 4758347 w 11748700"/>
              <a:gd name="connsiteY266" fmla="*/ 437699 h 6673820"/>
              <a:gd name="connsiteX267" fmla="*/ 4888356 w 11748700"/>
              <a:gd name="connsiteY267" fmla="*/ 416030 h 6673820"/>
              <a:gd name="connsiteX268" fmla="*/ 5105039 w 11748700"/>
              <a:gd name="connsiteY268" fmla="*/ 364027 h 6673820"/>
              <a:gd name="connsiteX269" fmla="*/ 5209046 w 11748700"/>
              <a:gd name="connsiteY269" fmla="*/ 351026 h 6673820"/>
              <a:gd name="connsiteX270" fmla="*/ 5386726 w 11748700"/>
              <a:gd name="connsiteY270" fmla="*/ 329357 h 6673820"/>
              <a:gd name="connsiteX271" fmla="*/ 5560072 w 11748700"/>
              <a:gd name="connsiteY271" fmla="*/ 320690 h 6673820"/>
              <a:gd name="connsiteX272" fmla="*/ 5742085 w 11748700"/>
              <a:gd name="connsiteY272" fmla="*/ 312023 h 6673820"/>
              <a:gd name="connsiteX273" fmla="*/ 5958767 w 11748700"/>
              <a:gd name="connsiteY273" fmla="*/ 307689 h 6673820"/>
              <a:gd name="connsiteX274" fmla="*/ 6114779 w 11748700"/>
              <a:gd name="connsiteY274" fmla="*/ 303355 h 6673820"/>
              <a:gd name="connsiteX275" fmla="*/ 6270790 w 11748700"/>
              <a:gd name="connsiteY275" fmla="*/ 281687 h 6673820"/>
              <a:gd name="connsiteX276" fmla="*/ 6392132 w 11748700"/>
              <a:gd name="connsiteY276" fmla="*/ 268686 h 6673820"/>
              <a:gd name="connsiteX277" fmla="*/ 6695488 w 11748700"/>
              <a:gd name="connsiteY277" fmla="*/ 260019 h 6673820"/>
              <a:gd name="connsiteX278" fmla="*/ 6764826 w 11748700"/>
              <a:gd name="connsiteY278" fmla="*/ 251352 h 6673820"/>
              <a:gd name="connsiteX279" fmla="*/ 6907837 w 11748700"/>
              <a:gd name="connsiteY279" fmla="*/ 238351 h 6673820"/>
              <a:gd name="connsiteX280" fmla="*/ 6959840 w 11748700"/>
              <a:gd name="connsiteY280" fmla="*/ 229683 h 6673820"/>
              <a:gd name="connsiteX281" fmla="*/ 6998843 w 11748700"/>
              <a:gd name="connsiteY281" fmla="*/ 212349 h 6673820"/>
              <a:gd name="connsiteX282" fmla="*/ 7115852 w 11748700"/>
              <a:gd name="connsiteY282" fmla="*/ 199348 h 6673820"/>
              <a:gd name="connsiteX283" fmla="*/ 7159188 w 11748700"/>
              <a:gd name="connsiteY283" fmla="*/ 186347 h 6673820"/>
              <a:gd name="connsiteX284" fmla="*/ 7189524 w 11748700"/>
              <a:gd name="connsiteY284" fmla="*/ 182013 h 6673820"/>
              <a:gd name="connsiteX285" fmla="*/ 7380204 w 11748700"/>
              <a:gd name="connsiteY285" fmla="*/ 173346 h 6673820"/>
              <a:gd name="connsiteX286" fmla="*/ 7440875 w 11748700"/>
              <a:gd name="connsiteY286" fmla="*/ 164679 h 6673820"/>
              <a:gd name="connsiteX287" fmla="*/ 7466877 w 11748700"/>
              <a:gd name="connsiteY287" fmla="*/ 156011 h 6673820"/>
              <a:gd name="connsiteX288" fmla="*/ 7514548 w 11748700"/>
              <a:gd name="connsiteY288" fmla="*/ 143010 h 6673820"/>
              <a:gd name="connsiteX289" fmla="*/ 7527548 w 11748700"/>
              <a:gd name="connsiteY289" fmla="*/ 134343 h 6673820"/>
              <a:gd name="connsiteX290" fmla="*/ 7570885 w 11748700"/>
              <a:gd name="connsiteY290" fmla="*/ 121342 h 6673820"/>
              <a:gd name="connsiteX291" fmla="*/ 7609888 w 11748700"/>
              <a:gd name="connsiteY291" fmla="*/ 104008 h 6673820"/>
              <a:gd name="connsiteX292" fmla="*/ 7726896 w 11748700"/>
              <a:gd name="connsiteY292" fmla="*/ 82339 h 6673820"/>
              <a:gd name="connsiteX293" fmla="*/ 7752898 w 11748700"/>
              <a:gd name="connsiteY293" fmla="*/ 78006 h 6673820"/>
              <a:gd name="connsiteX294" fmla="*/ 7787567 w 11748700"/>
              <a:gd name="connsiteY294" fmla="*/ 73672 h 6673820"/>
              <a:gd name="connsiteX295" fmla="*/ 7804902 w 11748700"/>
              <a:gd name="connsiteY295" fmla="*/ 69338 h 6673820"/>
              <a:gd name="connsiteX296" fmla="*/ 7913243 w 11748700"/>
              <a:gd name="connsiteY296" fmla="*/ 65005 h 6673820"/>
              <a:gd name="connsiteX297" fmla="*/ 8021584 w 11748700"/>
              <a:gd name="connsiteY297" fmla="*/ 47670 h 6673820"/>
              <a:gd name="connsiteX298" fmla="*/ 8064921 w 11748700"/>
              <a:gd name="connsiteY298" fmla="*/ 34669 h 6673820"/>
              <a:gd name="connsiteX299" fmla="*/ 8099590 w 11748700"/>
              <a:gd name="connsiteY299" fmla="*/ 21668 h 6673820"/>
              <a:gd name="connsiteX300" fmla="*/ 8121258 w 11748700"/>
              <a:gd name="connsiteY300" fmla="*/ 13001 h 6673820"/>
              <a:gd name="connsiteX301" fmla="*/ 8134259 w 11748700"/>
              <a:gd name="connsiteY301" fmla="*/ 8667 h 6673820"/>
              <a:gd name="connsiteX302" fmla="*/ 8155928 w 11748700"/>
              <a:gd name="connsiteY302" fmla="*/ 0 h 6673820"/>
              <a:gd name="connsiteX303" fmla="*/ 8216599 w 11748700"/>
              <a:gd name="connsiteY303" fmla="*/ 4334 h 6673820"/>
              <a:gd name="connsiteX304" fmla="*/ 8238267 w 11748700"/>
              <a:gd name="connsiteY304" fmla="*/ 13001 h 6673820"/>
              <a:gd name="connsiteX305" fmla="*/ 8272936 w 11748700"/>
              <a:gd name="connsiteY305" fmla="*/ 17335 h 6673820"/>
              <a:gd name="connsiteX306" fmla="*/ 8303272 w 11748700"/>
              <a:gd name="connsiteY306" fmla="*/ 30336 h 6673820"/>
              <a:gd name="connsiteX307" fmla="*/ 8337941 w 11748700"/>
              <a:gd name="connsiteY307" fmla="*/ 34669 h 6673820"/>
              <a:gd name="connsiteX308" fmla="*/ 8476618 w 11748700"/>
              <a:gd name="connsiteY308" fmla="*/ 43337 h 6673820"/>
              <a:gd name="connsiteX309" fmla="*/ 8576292 w 11748700"/>
              <a:gd name="connsiteY309" fmla="*/ 47670 h 6673820"/>
              <a:gd name="connsiteX310" fmla="*/ 8671632 w 11748700"/>
              <a:gd name="connsiteY310" fmla="*/ 69338 h 6673820"/>
              <a:gd name="connsiteX311" fmla="*/ 8762639 w 11748700"/>
              <a:gd name="connsiteY311" fmla="*/ 78006 h 6673820"/>
              <a:gd name="connsiteX312" fmla="*/ 8892648 w 11748700"/>
              <a:gd name="connsiteY312" fmla="*/ 104008 h 6673820"/>
              <a:gd name="connsiteX313" fmla="*/ 8948985 w 11748700"/>
              <a:gd name="connsiteY313" fmla="*/ 117009 h 6673820"/>
              <a:gd name="connsiteX314" fmla="*/ 9187336 w 11748700"/>
              <a:gd name="connsiteY314" fmla="*/ 156011 h 6673820"/>
              <a:gd name="connsiteX315" fmla="*/ 9282676 w 11748700"/>
              <a:gd name="connsiteY315" fmla="*/ 173346 h 6673820"/>
              <a:gd name="connsiteX316" fmla="*/ 9404019 w 11748700"/>
              <a:gd name="connsiteY316" fmla="*/ 186347 h 6673820"/>
              <a:gd name="connsiteX317" fmla="*/ 9464690 w 11748700"/>
              <a:gd name="connsiteY317" fmla="*/ 195014 h 6673820"/>
              <a:gd name="connsiteX318" fmla="*/ 9698707 w 11748700"/>
              <a:gd name="connsiteY318" fmla="*/ 216683 h 6673820"/>
              <a:gd name="connsiteX319" fmla="*/ 9785380 w 11748700"/>
              <a:gd name="connsiteY319" fmla="*/ 229683 h 6673820"/>
              <a:gd name="connsiteX320" fmla="*/ 9885054 w 11748700"/>
              <a:gd name="connsiteY320" fmla="*/ 251352 h 6673820"/>
              <a:gd name="connsiteX321" fmla="*/ 9958726 w 11748700"/>
              <a:gd name="connsiteY321" fmla="*/ 255685 h 6673820"/>
              <a:gd name="connsiteX322" fmla="*/ 10114737 w 11748700"/>
              <a:gd name="connsiteY322" fmla="*/ 260019 h 6673820"/>
              <a:gd name="connsiteX323" fmla="*/ 10205744 w 11748700"/>
              <a:gd name="connsiteY323" fmla="*/ 273020 h 6673820"/>
              <a:gd name="connsiteX324" fmla="*/ 10357421 w 11748700"/>
              <a:gd name="connsiteY324" fmla="*/ 281687 h 6673820"/>
              <a:gd name="connsiteX325" fmla="*/ 10405092 w 11748700"/>
              <a:gd name="connsiteY325" fmla="*/ 286021 h 6673820"/>
              <a:gd name="connsiteX326" fmla="*/ 10452762 w 11748700"/>
              <a:gd name="connsiteY326" fmla="*/ 299022 h 6673820"/>
              <a:gd name="connsiteX327" fmla="*/ 10483097 w 11748700"/>
              <a:gd name="connsiteY327" fmla="*/ 303355 h 6673820"/>
              <a:gd name="connsiteX328" fmla="*/ 10552436 w 11748700"/>
              <a:gd name="connsiteY328" fmla="*/ 312023 h 6673820"/>
              <a:gd name="connsiteX329" fmla="*/ 10634775 w 11748700"/>
              <a:gd name="connsiteY329" fmla="*/ 333691 h 6673820"/>
              <a:gd name="connsiteX330" fmla="*/ 10717114 w 11748700"/>
              <a:gd name="connsiteY330" fmla="*/ 342358 h 6673820"/>
              <a:gd name="connsiteX331" fmla="*/ 10773452 w 11748700"/>
              <a:gd name="connsiteY331" fmla="*/ 364027 h 6673820"/>
              <a:gd name="connsiteX332" fmla="*/ 10842790 w 11748700"/>
              <a:gd name="connsiteY332" fmla="*/ 385695 h 6673820"/>
              <a:gd name="connsiteX333" fmla="*/ 10903461 w 11748700"/>
              <a:gd name="connsiteY333" fmla="*/ 390028 h 6673820"/>
              <a:gd name="connsiteX334" fmla="*/ 10981467 w 11748700"/>
              <a:gd name="connsiteY334" fmla="*/ 424698 h 6673820"/>
              <a:gd name="connsiteX335" fmla="*/ 11050805 w 11748700"/>
              <a:gd name="connsiteY335" fmla="*/ 442032 h 6673820"/>
              <a:gd name="connsiteX336" fmla="*/ 11133145 w 11748700"/>
              <a:gd name="connsiteY336" fmla="*/ 476701 h 6673820"/>
              <a:gd name="connsiteX337" fmla="*/ 11154813 w 11748700"/>
              <a:gd name="connsiteY337" fmla="*/ 485369 h 6673820"/>
              <a:gd name="connsiteX338" fmla="*/ 11232819 w 11748700"/>
              <a:gd name="connsiteY338" fmla="*/ 533039 h 6673820"/>
              <a:gd name="connsiteX339" fmla="*/ 11258820 w 11748700"/>
              <a:gd name="connsiteY339" fmla="*/ 554707 h 6673820"/>
              <a:gd name="connsiteX340" fmla="*/ 11328159 w 11748700"/>
              <a:gd name="connsiteY340" fmla="*/ 645714 h 6673820"/>
              <a:gd name="connsiteX341" fmla="*/ 11371495 w 11748700"/>
              <a:gd name="connsiteY341" fmla="*/ 754055 h 6673820"/>
              <a:gd name="connsiteX342" fmla="*/ 11397497 w 11748700"/>
              <a:gd name="connsiteY342" fmla="*/ 806059 h 6673820"/>
              <a:gd name="connsiteX343" fmla="*/ 11427833 w 11748700"/>
              <a:gd name="connsiteY343" fmla="*/ 931735 h 6673820"/>
              <a:gd name="connsiteX344" fmla="*/ 11458168 w 11748700"/>
              <a:gd name="connsiteY344" fmla="*/ 1014074 h 6673820"/>
              <a:gd name="connsiteX345" fmla="*/ 11462502 w 11748700"/>
              <a:gd name="connsiteY345" fmla="*/ 1087746 h 6673820"/>
              <a:gd name="connsiteX346" fmla="*/ 11475503 w 11748700"/>
              <a:gd name="connsiteY346" fmla="*/ 1126749 h 6673820"/>
              <a:gd name="connsiteX347" fmla="*/ 11488504 w 11748700"/>
              <a:gd name="connsiteY347" fmla="*/ 1330430 h 6673820"/>
              <a:gd name="connsiteX348" fmla="*/ 11523173 w 11748700"/>
              <a:gd name="connsiteY348" fmla="*/ 1677122 h 6673820"/>
              <a:gd name="connsiteX349" fmla="*/ 11518839 w 11748700"/>
              <a:gd name="connsiteY349" fmla="*/ 1954476 h 6673820"/>
              <a:gd name="connsiteX350" fmla="*/ 11510172 w 11748700"/>
              <a:gd name="connsiteY350" fmla="*/ 2084485 h 6673820"/>
              <a:gd name="connsiteX351" fmla="*/ 11518839 w 11748700"/>
              <a:gd name="connsiteY351" fmla="*/ 2283833 h 6673820"/>
              <a:gd name="connsiteX352" fmla="*/ 11583844 w 11748700"/>
              <a:gd name="connsiteY352" fmla="*/ 2379173 h 6673820"/>
              <a:gd name="connsiteX353" fmla="*/ 11605512 w 11748700"/>
              <a:gd name="connsiteY353" fmla="*/ 2439845 h 6673820"/>
              <a:gd name="connsiteX354" fmla="*/ 11609846 w 11748700"/>
              <a:gd name="connsiteY354" fmla="*/ 2487515 h 6673820"/>
              <a:gd name="connsiteX355" fmla="*/ 11622847 w 11748700"/>
              <a:gd name="connsiteY355" fmla="*/ 2556853 h 6673820"/>
              <a:gd name="connsiteX356" fmla="*/ 11618513 w 11748700"/>
              <a:gd name="connsiteY356" fmla="*/ 2786537 h 6673820"/>
              <a:gd name="connsiteX357" fmla="*/ 11614180 w 11748700"/>
              <a:gd name="connsiteY357" fmla="*/ 3089892 h 6673820"/>
              <a:gd name="connsiteX358" fmla="*/ 11596845 w 11748700"/>
              <a:gd name="connsiteY358" fmla="*/ 3211234 h 6673820"/>
              <a:gd name="connsiteX359" fmla="*/ 11583844 w 11748700"/>
              <a:gd name="connsiteY359" fmla="*/ 3328243 h 6673820"/>
              <a:gd name="connsiteX360" fmla="*/ 11575177 w 11748700"/>
              <a:gd name="connsiteY360" fmla="*/ 3423583 h 6673820"/>
              <a:gd name="connsiteX361" fmla="*/ 11562176 w 11748700"/>
              <a:gd name="connsiteY361" fmla="*/ 3666267 h 6673820"/>
              <a:gd name="connsiteX362" fmla="*/ 11575177 w 11748700"/>
              <a:gd name="connsiteY362" fmla="*/ 4025960 h 6673820"/>
              <a:gd name="connsiteX363" fmla="*/ 11592511 w 11748700"/>
              <a:gd name="connsiteY363" fmla="*/ 4108300 h 6673820"/>
              <a:gd name="connsiteX364" fmla="*/ 11631514 w 11748700"/>
              <a:gd name="connsiteY364" fmla="*/ 4333649 h 6673820"/>
              <a:gd name="connsiteX365" fmla="*/ 11653183 w 11748700"/>
              <a:gd name="connsiteY365" fmla="*/ 4411655 h 6673820"/>
              <a:gd name="connsiteX366" fmla="*/ 11666184 w 11748700"/>
              <a:gd name="connsiteY366" fmla="*/ 4498328 h 6673820"/>
              <a:gd name="connsiteX367" fmla="*/ 11674851 w 11748700"/>
              <a:gd name="connsiteY367" fmla="*/ 4541664 h 6673820"/>
              <a:gd name="connsiteX368" fmla="*/ 11687852 w 11748700"/>
              <a:gd name="connsiteY368" fmla="*/ 4658673 h 6673820"/>
              <a:gd name="connsiteX369" fmla="*/ 11692185 w 11748700"/>
              <a:gd name="connsiteY369" fmla="*/ 4715010 h 6673820"/>
              <a:gd name="connsiteX370" fmla="*/ 11700853 w 11748700"/>
              <a:gd name="connsiteY370" fmla="*/ 4771348 h 6673820"/>
              <a:gd name="connsiteX371" fmla="*/ 11709520 w 11748700"/>
              <a:gd name="connsiteY371" fmla="*/ 4923026 h 6673820"/>
              <a:gd name="connsiteX372" fmla="*/ 11718187 w 11748700"/>
              <a:gd name="connsiteY372" fmla="*/ 4983697 h 6673820"/>
              <a:gd name="connsiteX373" fmla="*/ 11726855 w 11748700"/>
              <a:gd name="connsiteY373" fmla="*/ 5079037 h 6673820"/>
              <a:gd name="connsiteX374" fmla="*/ 11731188 w 11748700"/>
              <a:gd name="connsiteY374" fmla="*/ 5105039 h 6673820"/>
              <a:gd name="connsiteX375" fmla="*/ 11744189 w 11748700"/>
              <a:gd name="connsiteY375" fmla="*/ 5230715 h 6673820"/>
              <a:gd name="connsiteX376" fmla="*/ 11726855 w 11748700"/>
              <a:gd name="connsiteY376" fmla="*/ 5690082 h 6673820"/>
              <a:gd name="connsiteX377" fmla="*/ 11687852 w 11748700"/>
              <a:gd name="connsiteY377" fmla="*/ 5785422 h 6673820"/>
              <a:gd name="connsiteX378" fmla="*/ 11670517 w 11748700"/>
              <a:gd name="connsiteY378" fmla="*/ 5815757 h 6673820"/>
              <a:gd name="connsiteX379" fmla="*/ 11601179 w 11748700"/>
              <a:gd name="connsiteY379" fmla="*/ 5859094 h 6673820"/>
              <a:gd name="connsiteX380" fmla="*/ 11458168 w 11748700"/>
              <a:gd name="connsiteY380" fmla="*/ 5919765 h 6673820"/>
              <a:gd name="connsiteX381" fmla="*/ 11401831 w 11748700"/>
              <a:gd name="connsiteY381" fmla="*/ 5963101 h 6673820"/>
              <a:gd name="connsiteX382" fmla="*/ 11297823 w 11748700"/>
              <a:gd name="connsiteY382" fmla="*/ 6032440 h 6673820"/>
              <a:gd name="connsiteX383" fmla="*/ 11258820 w 11748700"/>
              <a:gd name="connsiteY383" fmla="*/ 6075776 h 6673820"/>
              <a:gd name="connsiteX384" fmla="*/ 11198149 w 11748700"/>
              <a:gd name="connsiteY384" fmla="*/ 6123446 h 6673820"/>
              <a:gd name="connsiteX385" fmla="*/ 11098475 w 11748700"/>
              <a:gd name="connsiteY385" fmla="*/ 6210119 h 6673820"/>
              <a:gd name="connsiteX386" fmla="*/ 10942464 w 11748700"/>
              <a:gd name="connsiteY386" fmla="*/ 6327128 h 6673820"/>
              <a:gd name="connsiteX387" fmla="*/ 10634775 w 11748700"/>
              <a:gd name="connsiteY387" fmla="*/ 6461471 h 6673820"/>
              <a:gd name="connsiteX388" fmla="*/ 10461429 w 11748700"/>
              <a:gd name="connsiteY388" fmla="*/ 6478806 h 6673820"/>
              <a:gd name="connsiteX389" fmla="*/ 10041065 w 11748700"/>
              <a:gd name="connsiteY389" fmla="*/ 6487473 h 6673820"/>
              <a:gd name="connsiteX390" fmla="*/ 9967393 w 11748700"/>
              <a:gd name="connsiteY390" fmla="*/ 6491807 h 6673820"/>
              <a:gd name="connsiteX391" fmla="*/ 9885054 w 11748700"/>
              <a:gd name="connsiteY391" fmla="*/ 6509141 h 6673820"/>
              <a:gd name="connsiteX392" fmla="*/ 9798381 w 11748700"/>
              <a:gd name="connsiteY392" fmla="*/ 6522142 h 6673820"/>
              <a:gd name="connsiteX393" fmla="*/ 9681372 w 11748700"/>
              <a:gd name="connsiteY393" fmla="*/ 6548144 h 6673820"/>
              <a:gd name="connsiteX394" fmla="*/ 9486358 w 11748700"/>
              <a:gd name="connsiteY394" fmla="*/ 6574146 h 6673820"/>
              <a:gd name="connsiteX395" fmla="*/ 9278343 w 11748700"/>
              <a:gd name="connsiteY395" fmla="*/ 6613149 h 6673820"/>
              <a:gd name="connsiteX396" fmla="*/ 9209004 w 11748700"/>
              <a:gd name="connsiteY396" fmla="*/ 6630483 h 6673820"/>
              <a:gd name="connsiteX397" fmla="*/ 8775639 w 11748700"/>
              <a:gd name="connsiteY397" fmla="*/ 6647818 h 6673820"/>
              <a:gd name="connsiteX398" fmla="*/ 8463617 w 11748700"/>
              <a:gd name="connsiteY398" fmla="*/ 6656485 h 6673820"/>
              <a:gd name="connsiteX399" fmla="*/ 8368276 w 11748700"/>
              <a:gd name="connsiteY399" fmla="*/ 6660819 h 6673820"/>
              <a:gd name="connsiteX400" fmla="*/ 8216599 w 11748700"/>
              <a:gd name="connsiteY400" fmla="*/ 6665153 h 6673820"/>
              <a:gd name="connsiteX401" fmla="*/ 7848239 w 11748700"/>
              <a:gd name="connsiteY401" fmla="*/ 6656485 h 6673820"/>
              <a:gd name="connsiteX402" fmla="*/ 7800568 w 11748700"/>
              <a:gd name="connsiteY402" fmla="*/ 6652152 h 6673820"/>
              <a:gd name="connsiteX403" fmla="*/ 7748565 w 11748700"/>
              <a:gd name="connsiteY403" fmla="*/ 6643484 h 6673820"/>
              <a:gd name="connsiteX404" fmla="*/ 7614221 w 11748700"/>
              <a:gd name="connsiteY404" fmla="*/ 6634817 h 6673820"/>
              <a:gd name="connsiteX405" fmla="*/ 7432208 w 11748700"/>
              <a:gd name="connsiteY405" fmla="*/ 6600148 h 6673820"/>
              <a:gd name="connsiteX406" fmla="*/ 7319533 w 11748700"/>
              <a:gd name="connsiteY406" fmla="*/ 6574146 h 6673820"/>
              <a:gd name="connsiteX407" fmla="*/ 7276197 w 11748700"/>
              <a:gd name="connsiteY407" fmla="*/ 6569812 h 6673820"/>
              <a:gd name="connsiteX408" fmla="*/ 7011844 w 11748700"/>
              <a:gd name="connsiteY408" fmla="*/ 6548144 h 6673820"/>
              <a:gd name="connsiteX409" fmla="*/ 6925171 w 11748700"/>
              <a:gd name="connsiteY409" fmla="*/ 6565479 h 6673820"/>
              <a:gd name="connsiteX410" fmla="*/ 6912170 w 11748700"/>
              <a:gd name="connsiteY410" fmla="*/ 6569812 h 6673820"/>
              <a:gd name="connsiteX411" fmla="*/ 6890502 w 11748700"/>
              <a:gd name="connsiteY411" fmla="*/ 6582813 h 6673820"/>
              <a:gd name="connsiteX412" fmla="*/ 6795162 w 11748700"/>
              <a:gd name="connsiteY412" fmla="*/ 6634817 h 6673820"/>
              <a:gd name="connsiteX413" fmla="*/ 6691154 w 11748700"/>
              <a:gd name="connsiteY413" fmla="*/ 6643484 h 6673820"/>
              <a:gd name="connsiteX414" fmla="*/ 6617482 w 11748700"/>
              <a:gd name="connsiteY414" fmla="*/ 6656485 h 6673820"/>
              <a:gd name="connsiteX415" fmla="*/ 6582813 w 11748700"/>
              <a:gd name="connsiteY415" fmla="*/ 6665153 h 6673820"/>
              <a:gd name="connsiteX416" fmla="*/ 6548144 w 11748700"/>
              <a:gd name="connsiteY416" fmla="*/ 6669486 h 6673820"/>
              <a:gd name="connsiteX417" fmla="*/ 6517808 w 11748700"/>
              <a:gd name="connsiteY417" fmla="*/ 6673820 h 6673820"/>
              <a:gd name="connsiteX418" fmla="*/ 6015105 w 11748700"/>
              <a:gd name="connsiteY418" fmla="*/ 6669486 h 6673820"/>
              <a:gd name="connsiteX419" fmla="*/ 5915431 w 11748700"/>
              <a:gd name="connsiteY419" fmla="*/ 6647818 h 6673820"/>
              <a:gd name="connsiteX420" fmla="*/ 5538403 w 11748700"/>
              <a:gd name="connsiteY420" fmla="*/ 6652152 h 6673820"/>
              <a:gd name="connsiteX421" fmla="*/ 5196045 w 11748700"/>
              <a:gd name="connsiteY421" fmla="*/ 6634817 h 6673820"/>
              <a:gd name="connsiteX422" fmla="*/ 4489660 w 11748700"/>
              <a:gd name="connsiteY422" fmla="*/ 6608815 h 6673820"/>
              <a:gd name="connsiteX423" fmla="*/ 4311981 w 11748700"/>
              <a:gd name="connsiteY423" fmla="*/ 6582813 h 6673820"/>
              <a:gd name="connsiteX424" fmla="*/ 4090965 w 11748700"/>
              <a:gd name="connsiteY424" fmla="*/ 6552478 h 6673820"/>
              <a:gd name="connsiteX425" fmla="*/ 3999958 w 11748700"/>
              <a:gd name="connsiteY425" fmla="*/ 6513475 h 6673820"/>
              <a:gd name="connsiteX426" fmla="*/ 3666267 w 11748700"/>
              <a:gd name="connsiteY426" fmla="*/ 6448470 h 6673820"/>
              <a:gd name="connsiteX427" fmla="*/ 3588261 w 11748700"/>
              <a:gd name="connsiteY427" fmla="*/ 6439803 h 6673820"/>
              <a:gd name="connsiteX428" fmla="*/ 3336910 w 11748700"/>
              <a:gd name="connsiteY428" fmla="*/ 6405134 h 6673820"/>
              <a:gd name="connsiteX429" fmla="*/ 3003219 w 11748700"/>
              <a:gd name="connsiteY429" fmla="*/ 6340129 h 6673820"/>
              <a:gd name="connsiteX430" fmla="*/ 2825539 w 11748700"/>
              <a:gd name="connsiteY430" fmla="*/ 6309793 h 6673820"/>
              <a:gd name="connsiteX431" fmla="*/ 2678195 w 11748700"/>
              <a:gd name="connsiteY431" fmla="*/ 6288125 h 6673820"/>
              <a:gd name="connsiteX432" fmla="*/ 2500515 w 11748700"/>
              <a:gd name="connsiteY432" fmla="*/ 6305460 h 6673820"/>
              <a:gd name="connsiteX433" fmla="*/ 2439844 w 11748700"/>
              <a:gd name="connsiteY433" fmla="*/ 6314127 h 6673820"/>
              <a:gd name="connsiteX434" fmla="*/ 2244830 w 11748700"/>
              <a:gd name="connsiteY434" fmla="*/ 6361797 h 6673820"/>
              <a:gd name="connsiteX435" fmla="*/ 2088819 w 11748700"/>
              <a:gd name="connsiteY435" fmla="*/ 6383465 h 6673820"/>
              <a:gd name="connsiteX436" fmla="*/ 2015147 w 11748700"/>
              <a:gd name="connsiteY436" fmla="*/ 6400800 h 6673820"/>
              <a:gd name="connsiteX437" fmla="*/ 1950142 w 11748700"/>
              <a:gd name="connsiteY437" fmla="*/ 6409467 h 6673820"/>
              <a:gd name="connsiteX438" fmla="*/ 1815799 w 11748700"/>
              <a:gd name="connsiteY438" fmla="*/ 6444137 h 6673820"/>
              <a:gd name="connsiteX439" fmla="*/ 1681456 w 11748700"/>
              <a:gd name="connsiteY439" fmla="*/ 6452804 h 6673820"/>
              <a:gd name="connsiteX440" fmla="*/ 1473440 w 11748700"/>
              <a:gd name="connsiteY440" fmla="*/ 6431136 h 6673820"/>
              <a:gd name="connsiteX441" fmla="*/ 1369433 w 11748700"/>
              <a:gd name="connsiteY441" fmla="*/ 6418135 h 6673820"/>
              <a:gd name="connsiteX442" fmla="*/ 1287093 w 11748700"/>
              <a:gd name="connsiteY442" fmla="*/ 6405134 h 6673820"/>
              <a:gd name="connsiteX443" fmla="*/ 1239423 w 11748700"/>
              <a:gd name="connsiteY443" fmla="*/ 6396466 h 6673820"/>
              <a:gd name="connsiteX444" fmla="*/ 1165751 w 11748700"/>
              <a:gd name="connsiteY444" fmla="*/ 6370464 h 6673820"/>
              <a:gd name="connsiteX445" fmla="*/ 1053076 w 11748700"/>
              <a:gd name="connsiteY445" fmla="*/ 6335795 h 6673820"/>
              <a:gd name="connsiteX446" fmla="*/ 892731 w 11748700"/>
              <a:gd name="connsiteY446" fmla="*/ 6244789 h 6673820"/>
              <a:gd name="connsiteX447" fmla="*/ 858062 w 11748700"/>
              <a:gd name="connsiteY447" fmla="*/ 6218787 h 6673820"/>
              <a:gd name="connsiteX448" fmla="*/ 775723 w 11748700"/>
              <a:gd name="connsiteY448" fmla="*/ 6149448 h 6673820"/>
              <a:gd name="connsiteX449" fmla="*/ 719385 w 11748700"/>
              <a:gd name="connsiteY449" fmla="*/ 6023773 h 6673820"/>
              <a:gd name="connsiteX450" fmla="*/ 654381 w 11748700"/>
              <a:gd name="connsiteY450" fmla="*/ 5950101 h 6673820"/>
              <a:gd name="connsiteX451" fmla="*/ 628379 w 11748700"/>
              <a:gd name="connsiteY451" fmla="*/ 5893763 h 6673820"/>
              <a:gd name="connsiteX452" fmla="*/ 576375 w 11748700"/>
              <a:gd name="connsiteY452" fmla="*/ 5802756 h 6673820"/>
              <a:gd name="connsiteX453" fmla="*/ 489702 w 11748700"/>
              <a:gd name="connsiteY453" fmla="*/ 5620743 h 6673820"/>
              <a:gd name="connsiteX454" fmla="*/ 476701 w 11748700"/>
              <a:gd name="connsiteY454" fmla="*/ 5551405 h 6673820"/>
              <a:gd name="connsiteX455" fmla="*/ 372693 w 11748700"/>
              <a:gd name="connsiteY455" fmla="*/ 5317388 h 6673820"/>
              <a:gd name="connsiteX456" fmla="*/ 359693 w 11748700"/>
              <a:gd name="connsiteY456" fmla="*/ 5269718 h 6673820"/>
              <a:gd name="connsiteX457" fmla="*/ 329357 w 11748700"/>
              <a:gd name="connsiteY457" fmla="*/ 5183045 h 6673820"/>
              <a:gd name="connsiteX458" fmla="*/ 281687 w 11748700"/>
              <a:gd name="connsiteY458" fmla="*/ 5083371 h 6673820"/>
              <a:gd name="connsiteX459" fmla="*/ 251351 w 11748700"/>
              <a:gd name="connsiteY459" fmla="*/ 5009699 h 6673820"/>
              <a:gd name="connsiteX460" fmla="*/ 238350 w 11748700"/>
              <a:gd name="connsiteY460" fmla="*/ 4970696 h 6673820"/>
              <a:gd name="connsiteX461" fmla="*/ 212348 w 11748700"/>
              <a:gd name="connsiteY461" fmla="*/ 4936027 h 6673820"/>
              <a:gd name="connsiteX462" fmla="*/ 177679 w 11748700"/>
              <a:gd name="connsiteY462" fmla="*/ 4849354 h 6673820"/>
              <a:gd name="connsiteX463" fmla="*/ 125675 w 11748700"/>
              <a:gd name="connsiteY463" fmla="*/ 4745346 h 6673820"/>
              <a:gd name="connsiteX464" fmla="*/ 99674 w 11748700"/>
              <a:gd name="connsiteY464" fmla="*/ 4654339 h 6673820"/>
              <a:gd name="connsiteX465" fmla="*/ 73672 w 11748700"/>
              <a:gd name="connsiteY465" fmla="*/ 4602336 h 6673820"/>
              <a:gd name="connsiteX466" fmla="*/ 69338 w 11748700"/>
              <a:gd name="connsiteY466" fmla="*/ 4580667 h 6673820"/>
              <a:gd name="connsiteX467" fmla="*/ 47670 w 11748700"/>
              <a:gd name="connsiteY467" fmla="*/ 4537331 h 6673820"/>
              <a:gd name="connsiteX468" fmla="*/ 39002 w 11748700"/>
              <a:gd name="connsiteY468" fmla="*/ 4515663 h 6673820"/>
              <a:gd name="connsiteX469" fmla="*/ 34669 w 11748700"/>
              <a:gd name="connsiteY469" fmla="*/ 4493994 h 6673820"/>
              <a:gd name="connsiteX470" fmla="*/ 30335 w 11748700"/>
              <a:gd name="connsiteY470" fmla="*/ 4450658 h 6673820"/>
              <a:gd name="connsiteX471" fmla="*/ 21668 w 11748700"/>
              <a:gd name="connsiteY471" fmla="*/ 4428990 h 6673820"/>
              <a:gd name="connsiteX472" fmla="*/ 13001 w 11748700"/>
              <a:gd name="connsiteY472" fmla="*/ 4359651 h 6673820"/>
              <a:gd name="connsiteX473" fmla="*/ 0 w 11748700"/>
              <a:gd name="connsiteY473" fmla="*/ 4238309 h 6673820"/>
              <a:gd name="connsiteX474" fmla="*/ 4333 w 11748700"/>
              <a:gd name="connsiteY474" fmla="*/ 4025960 h 6673820"/>
              <a:gd name="connsiteX475" fmla="*/ 13001 w 11748700"/>
              <a:gd name="connsiteY475" fmla="*/ 3999958 h 6673820"/>
              <a:gd name="connsiteX476" fmla="*/ 17334 w 11748700"/>
              <a:gd name="connsiteY476" fmla="*/ 3973956 h 6673820"/>
              <a:gd name="connsiteX477" fmla="*/ 26002 w 11748700"/>
              <a:gd name="connsiteY477" fmla="*/ 3930620 h 6673820"/>
              <a:gd name="connsiteX478" fmla="*/ 34669 w 11748700"/>
              <a:gd name="connsiteY478" fmla="*/ 3878616 h 6673820"/>
              <a:gd name="connsiteX479" fmla="*/ 43336 w 11748700"/>
              <a:gd name="connsiteY479" fmla="*/ 3861282 h 6673820"/>
              <a:gd name="connsiteX480" fmla="*/ 47670 w 11748700"/>
              <a:gd name="connsiteY480" fmla="*/ 3843947 h 6673820"/>
              <a:gd name="connsiteX481" fmla="*/ 56337 w 11748700"/>
              <a:gd name="connsiteY481" fmla="*/ 3826612 h 6673820"/>
              <a:gd name="connsiteX482" fmla="*/ 69338 w 11748700"/>
              <a:gd name="connsiteY482" fmla="*/ 3787610 h 6673820"/>
              <a:gd name="connsiteX483" fmla="*/ 78005 w 11748700"/>
              <a:gd name="connsiteY483" fmla="*/ 3770275 h 6673820"/>
              <a:gd name="connsiteX484" fmla="*/ 95340 w 11748700"/>
              <a:gd name="connsiteY484" fmla="*/ 3718271 h 6673820"/>
              <a:gd name="connsiteX485" fmla="*/ 104007 w 11748700"/>
              <a:gd name="connsiteY485" fmla="*/ 3696603 h 6673820"/>
              <a:gd name="connsiteX486" fmla="*/ 151677 w 11748700"/>
              <a:gd name="connsiteY486" fmla="*/ 3657600 h 6673820"/>
              <a:gd name="connsiteX487" fmla="*/ 294688 w 11748700"/>
              <a:gd name="connsiteY487" fmla="*/ 3661934 h 6673820"/>
              <a:gd name="connsiteX488" fmla="*/ 359693 w 11748700"/>
              <a:gd name="connsiteY488" fmla="*/ 3692269 h 6673820"/>
              <a:gd name="connsiteX489" fmla="*/ 377027 w 11748700"/>
              <a:gd name="connsiteY489" fmla="*/ 3709604 h 6673820"/>
              <a:gd name="connsiteX490" fmla="*/ 437698 w 11748700"/>
              <a:gd name="connsiteY490" fmla="*/ 3726938 h 6673820"/>
              <a:gd name="connsiteX491" fmla="*/ 511177 w 11748700"/>
              <a:gd name="connsiteY49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224193 w 11748700"/>
              <a:gd name="connsiteY124" fmla="*/ 4637005 h 6673820"/>
              <a:gd name="connsiteX125" fmla="*/ 7284864 w 11748700"/>
              <a:gd name="connsiteY125" fmla="*/ 4624004 h 6673820"/>
              <a:gd name="connsiteX126" fmla="*/ 7310866 w 11748700"/>
              <a:gd name="connsiteY126" fmla="*/ 4619670 h 6673820"/>
              <a:gd name="connsiteX127" fmla="*/ 7436542 w 11748700"/>
              <a:gd name="connsiteY127" fmla="*/ 4619670 h 6673820"/>
              <a:gd name="connsiteX128" fmla="*/ 7492879 w 11748700"/>
              <a:gd name="connsiteY128" fmla="*/ 4632671 h 6673820"/>
              <a:gd name="connsiteX129" fmla="*/ 7505880 w 11748700"/>
              <a:gd name="connsiteY129" fmla="*/ 4637005 h 6673820"/>
              <a:gd name="connsiteX130" fmla="*/ 7531882 w 11748700"/>
              <a:gd name="connsiteY130" fmla="*/ 4641338 h 6673820"/>
              <a:gd name="connsiteX131" fmla="*/ 7562218 w 11748700"/>
              <a:gd name="connsiteY131" fmla="*/ 4650006 h 6673820"/>
              <a:gd name="connsiteX132" fmla="*/ 7570885 w 11748700"/>
              <a:gd name="connsiteY132" fmla="*/ 4663007 h 6673820"/>
              <a:gd name="connsiteX133" fmla="*/ 7588220 w 11748700"/>
              <a:gd name="connsiteY133" fmla="*/ 4697676 h 6673820"/>
              <a:gd name="connsiteX134" fmla="*/ 7601220 w 11748700"/>
              <a:gd name="connsiteY134" fmla="*/ 4715010 h 6673820"/>
              <a:gd name="connsiteX135" fmla="*/ 7614221 w 11748700"/>
              <a:gd name="connsiteY135" fmla="*/ 4728011 h 6673820"/>
              <a:gd name="connsiteX136" fmla="*/ 7622889 w 11748700"/>
              <a:gd name="connsiteY136" fmla="*/ 4745346 h 6673820"/>
              <a:gd name="connsiteX137" fmla="*/ 7640223 w 11748700"/>
              <a:gd name="connsiteY137" fmla="*/ 4767014 h 6673820"/>
              <a:gd name="connsiteX138" fmla="*/ 7661892 w 11748700"/>
              <a:gd name="connsiteY138" fmla="*/ 4801683 h 6673820"/>
              <a:gd name="connsiteX139" fmla="*/ 7666225 w 11748700"/>
              <a:gd name="connsiteY139" fmla="*/ 4814684 h 6673820"/>
              <a:gd name="connsiteX140" fmla="*/ 7674893 w 11748700"/>
              <a:gd name="connsiteY140" fmla="*/ 4827685 h 6673820"/>
              <a:gd name="connsiteX141" fmla="*/ 7731230 w 11748700"/>
              <a:gd name="connsiteY141" fmla="*/ 4888356 h 6673820"/>
              <a:gd name="connsiteX142" fmla="*/ 7744231 w 11748700"/>
              <a:gd name="connsiteY142" fmla="*/ 4901357 h 6673820"/>
              <a:gd name="connsiteX143" fmla="*/ 7765899 w 11748700"/>
              <a:gd name="connsiteY143" fmla="*/ 4931693 h 6673820"/>
              <a:gd name="connsiteX144" fmla="*/ 7809236 w 11748700"/>
              <a:gd name="connsiteY144" fmla="*/ 4966362 h 6673820"/>
              <a:gd name="connsiteX145" fmla="*/ 7908910 w 11748700"/>
              <a:gd name="connsiteY145" fmla="*/ 4962028 h 6673820"/>
              <a:gd name="connsiteX146" fmla="*/ 7973914 w 11748700"/>
              <a:gd name="connsiteY146" fmla="*/ 4953361 h 6673820"/>
              <a:gd name="connsiteX147" fmla="*/ 7995583 w 11748700"/>
              <a:gd name="connsiteY147" fmla="*/ 4949028 h 6673820"/>
              <a:gd name="connsiteX148" fmla="*/ 8069255 w 11748700"/>
              <a:gd name="connsiteY148" fmla="*/ 4944694 h 6673820"/>
              <a:gd name="connsiteX149" fmla="*/ 8147260 w 11748700"/>
              <a:gd name="connsiteY149" fmla="*/ 4931693 h 6673820"/>
              <a:gd name="connsiteX150" fmla="*/ 8199264 w 11748700"/>
              <a:gd name="connsiteY150" fmla="*/ 4918692 h 6673820"/>
              <a:gd name="connsiteX151" fmla="*/ 8238267 w 11748700"/>
              <a:gd name="connsiteY151" fmla="*/ 4910025 h 6673820"/>
              <a:gd name="connsiteX152" fmla="*/ 8298938 w 11748700"/>
              <a:gd name="connsiteY152" fmla="*/ 4875355 h 6673820"/>
              <a:gd name="connsiteX153" fmla="*/ 8320606 w 11748700"/>
              <a:gd name="connsiteY153" fmla="*/ 4866688 h 6673820"/>
              <a:gd name="connsiteX154" fmla="*/ 8342275 w 11748700"/>
              <a:gd name="connsiteY154" fmla="*/ 4853687 h 6673820"/>
              <a:gd name="connsiteX155" fmla="*/ 8411613 w 11748700"/>
              <a:gd name="connsiteY155" fmla="*/ 4823352 h 6673820"/>
              <a:gd name="connsiteX156" fmla="*/ 8433281 w 11748700"/>
              <a:gd name="connsiteY156" fmla="*/ 4810351 h 6673820"/>
              <a:gd name="connsiteX157" fmla="*/ 8463617 w 11748700"/>
              <a:gd name="connsiteY157" fmla="*/ 4788683 h 6673820"/>
              <a:gd name="connsiteX158" fmla="*/ 8532955 w 11748700"/>
              <a:gd name="connsiteY158" fmla="*/ 4758347 h 6673820"/>
              <a:gd name="connsiteX159" fmla="*/ 8576292 w 11748700"/>
              <a:gd name="connsiteY159" fmla="*/ 4736679 h 6673820"/>
              <a:gd name="connsiteX160" fmla="*/ 8597960 w 11748700"/>
              <a:gd name="connsiteY160" fmla="*/ 4723678 h 6673820"/>
              <a:gd name="connsiteX161" fmla="*/ 8632629 w 11748700"/>
              <a:gd name="connsiteY161" fmla="*/ 4706343 h 6673820"/>
              <a:gd name="connsiteX162" fmla="*/ 8671632 w 11748700"/>
              <a:gd name="connsiteY162" fmla="*/ 4680341 h 6673820"/>
              <a:gd name="connsiteX163" fmla="*/ 8727969 w 11748700"/>
              <a:gd name="connsiteY163" fmla="*/ 4641338 h 6673820"/>
              <a:gd name="connsiteX164" fmla="*/ 8758305 w 11748700"/>
              <a:gd name="connsiteY164" fmla="*/ 4615337 h 6673820"/>
              <a:gd name="connsiteX165" fmla="*/ 8827643 w 11748700"/>
              <a:gd name="connsiteY165" fmla="*/ 4567666 h 6673820"/>
              <a:gd name="connsiteX166" fmla="*/ 8914316 w 11748700"/>
              <a:gd name="connsiteY166" fmla="*/ 4515663 h 6673820"/>
              <a:gd name="connsiteX167" fmla="*/ 8940318 w 11748700"/>
              <a:gd name="connsiteY167" fmla="*/ 4493994 h 6673820"/>
              <a:gd name="connsiteX168" fmla="*/ 8961986 w 11748700"/>
              <a:gd name="connsiteY168" fmla="*/ 4472326 h 6673820"/>
              <a:gd name="connsiteX169" fmla="*/ 9000989 w 11748700"/>
              <a:gd name="connsiteY169" fmla="*/ 4437657 h 6673820"/>
              <a:gd name="connsiteX170" fmla="*/ 9022657 w 11748700"/>
              <a:gd name="connsiteY170" fmla="*/ 4415989 h 6673820"/>
              <a:gd name="connsiteX171" fmla="*/ 9052993 w 11748700"/>
              <a:gd name="connsiteY171" fmla="*/ 4389987 h 6673820"/>
              <a:gd name="connsiteX172" fmla="*/ 9109330 w 11748700"/>
              <a:gd name="connsiteY172" fmla="*/ 4329316 h 6673820"/>
              <a:gd name="connsiteX173" fmla="*/ 9165668 w 11748700"/>
              <a:gd name="connsiteY173" fmla="*/ 4290313 h 6673820"/>
              <a:gd name="connsiteX174" fmla="*/ 9191670 w 11748700"/>
              <a:gd name="connsiteY174" fmla="*/ 4268645 h 6673820"/>
              <a:gd name="connsiteX175" fmla="*/ 9248007 w 11748700"/>
              <a:gd name="connsiteY175" fmla="*/ 4238309 h 6673820"/>
              <a:gd name="connsiteX176" fmla="*/ 9339014 w 11748700"/>
              <a:gd name="connsiteY176" fmla="*/ 4155970 h 6673820"/>
              <a:gd name="connsiteX177" fmla="*/ 9430020 w 11748700"/>
              <a:gd name="connsiteY177" fmla="*/ 4025960 h 6673820"/>
              <a:gd name="connsiteX178" fmla="*/ 9495025 w 11748700"/>
              <a:gd name="connsiteY178" fmla="*/ 3900284 h 6673820"/>
              <a:gd name="connsiteX179" fmla="*/ 9568697 w 11748700"/>
              <a:gd name="connsiteY179" fmla="*/ 3796277 h 6673820"/>
              <a:gd name="connsiteX180" fmla="*/ 9612034 w 11748700"/>
              <a:gd name="connsiteY180" fmla="*/ 3713937 h 6673820"/>
              <a:gd name="connsiteX181" fmla="*/ 9655370 w 11748700"/>
              <a:gd name="connsiteY181" fmla="*/ 3644599 h 6673820"/>
              <a:gd name="connsiteX182" fmla="*/ 9651037 w 11748700"/>
              <a:gd name="connsiteY182" fmla="*/ 3475587 h 6673820"/>
              <a:gd name="connsiteX183" fmla="*/ 9612034 w 11748700"/>
              <a:gd name="connsiteY183" fmla="*/ 3410582 h 6673820"/>
              <a:gd name="connsiteX184" fmla="*/ 9473357 w 11748700"/>
              <a:gd name="connsiteY184" fmla="*/ 3237236 h 6673820"/>
              <a:gd name="connsiteX185" fmla="*/ 9399685 w 11748700"/>
              <a:gd name="connsiteY185" fmla="*/ 3176565 h 6673820"/>
              <a:gd name="connsiteX186" fmla="*/ 9347681 w 11748700"/>
              <a:gd name="connsiteY186" fmla="*/ 3128895 h 6673820"/>
              <a:gd name="connsiteX187" fmla="*/ 9217672 w 11748700"/>
              <a:gd name="connsiteY187" fmla="*/ 3042222 h 6673820"/>
              <a:gd name="connsiteX188" fmla="*/ 9083329 w 11748700"/>
              <a:gd name="connsiteY188" fmla="*/ 2968550 h 6673820"/>
              <a:gd name="connsiteX189" fmla="*/ 8983655 w 11748700"/>
              <a:gd name="connsiteY189" fmla="*/ 2933881 h 6673820"/>
              <a:gd name="connsiteX190" fmla="*/ 8831977 w 11748700"/>
              <a:gd name="connsiteY190" fmla="*/ 2873210 h 6673820"/>
              <a:gd name="connsiteX191" fmla="*/ 8680299 w 11748700"/>
              <a:gd name="connsiteY191" fmla="*/ 2803871 h 6673820"/>
              <a:gd name="connsiteX192" fmla="*/ 8567624 w 11748700"/>
              <a:gd name="connsiteY192" fmla="*/ 2773536 h 6673820"/>
              <a:gd name="connsiteX193" fmla="*/ 8446282 w 11748700"/>
              <a:gd name="connsiteY193" fmla="*/ 2730199 h 6673820"/>
              <a:gd name="connsiteX194" fmla="*/ 8242601 w 11748700"/>
              <a:gd name="connsiteY194" fmla="*/ 2673862 h 6673820"/>
              <a:gd name="connsiteX195" fmla="*/ 7917577 w 11748700"/>
              <a:gd name="connsiteY195" fmla="*/ 2561187 h 6673820"/>
              <a:gd name="connsiteX196" fmla="*/ 7683560 w 11748700"/>
              <a:gd name="connsiteY196" fmla="*/ 2496182 h 6673820"/>
              <a:gd name="connsiteX197" fmla="*/ 7302199 w 11748700"/>
              <a:gd name="connsiteY197" fmla="*/ 2379173 h 6673820"/>
              <a:gd name="connsiteX198" fmla="*/ 6920838 w 11748700"/>
              <a:gd name="connsiteY198" fmla="*/ 2322836 h 6673820"/>
              <a:gd name="connsiteX199" fmla="*/ 6799495 w 11748700"/>
              <a:gd name="connsiteY199" fmla="*/ 2288167 h 6673820"/>
              <a:gd name="connsiteX200" fmla="*/ 6730157 w 11748700"/>
              <a:gd name="connsiteY200" fmla="*/ 2279500 h 6673820"/>
              <a:gd name="connsiteX201" fmla="*/ 6630483 w 11748700"/>
              <a:gd name="connsiteY201" fmla="*/ 2262165 h 6673820"/>
              <a:gd name="connsiteX202" fmla="*/ 6582813 w 11748700"/>
              <a:gd name="connsiteY202" fmla="*/ 2249164 h 6673820"/>
              <a:gd name="connsiteX203" fmla="*/ 6478805 w 11748700"/>
              <a:gd name="connsiteY203" fmla="*/ 2240497 h 6673820"/>
              <a:gd name="connsiteX204" fmla="*/ 5997770 w 11748700"/>
              <a:gd name="connsiteY204" fmla="*/ 2227496 h 6673820"/>
              <a:gd name="connsiteX205" fmla="*/ 5183044 w 11748700"/>
              <a:gd name="connsiteY205" fmla="*/ 2223162 h 6673820"/>
              <a:gd name="connsiteX206" fmla="*/ 4593668 w 11748700"/>
              <a:gd name="connsiteY206" fmla="*/ 2201494 h 6673820"/>
              <a:gd name="connsiteX207" fmla="*/ 4467992 w 11748700"/>
              <a:gd name="connsiteY207" fmla="*/ 2188493 h 6673820"/>
              <a:gd name="connsiteX208" fmla="*/ 4277311 w 11748700"/>
              <a:gd name="connsiteY208" fmla="*/ 2171158 h 6673820"/>
              <a:gd name="connsiteX209" fmla="*/ 4207973 w 11748700"/>
              <a:gd name="connsiteY209" fmla="*/ 2162491 h 6673820"/>
              <a:gd name="connsiteX210" fmla="*/ 4168970 w 11748700"/>
              <a:gd name="connsiteY210" fmla="*/ 2153824 h 6673820"/>
              <a:gd name="connsiteX211" fmla="*/ 3722604 w 11748700"/>
              <a:gd name="connsiteY211" fmla="*/ 2145156 h 6673820"/>
              <a:gd name="connsiteX212" fmla="*/ 3627264 w 11748700"/>
              <a:gd name="connsiteY212" fmla="*/ 2136489 h 6673820"/>
              <a:gd name="connsiteX213" fmla="*/ 3592595 w 11748700"/>
              <a:gd name="connsiteY213" fmla="*/ 2123488 h 6673820"/>
              <a:gd name="connsiteX214" fmla="*/ 3471253 w 11748700"/>
              <a:gd name="connsiteY214" fmla="*/ 2101820 h 6673820"/>
              <a:gd name="connsiteX215" fmla="*/ 3349911 w 11748700"/>
              <a:gd name="connsiteY215" fmla="*/ 2054150 h 6673820"/>
              <a:gd name="connsiteX216" fmla="*/ 3228568 w 11748700"/>
              <a:gd name="connsiteY216" fmla="*/ 2006480 h 6673820"/>
              <a:gd name="connsiteX217" fmla="*/ 3206900 w 11748700"/>
              <a:gd name="connsiteY217" fmla="*/ 1989145 h 6673820"/>
              <a:gd name="connsiteX218" fmla="*/ 3163564 w 11748700"/>
              <a:gd name="connsiteY218" fmla="*/ 1967477 h 6673820"/>
              <a:gd name="connsiteX219" fmla="*/ 3124561 w 11748700"/>
              <a:gd name="connsiteY219" fmla="*/ 1932808 h 6673820"/>
              <a:gd name="connsiteX220" fmla="*/ 3094225 w 11748700"/>
              <a:gd name="connsiteY220" fmla="*/ 1911139 h 6673820"/>
              <a:gd name="connsiteX221" fmla="*/ 3020553 w 11748700"/>
              <a:gd name="connsiteY221" fmla="*/ 1850468 h 6673820"/>
              <a:gd name="connsiteX222" fmla="*/ 2994551 w 11748700"/>
              <a:gd name="connsiteY222" fmla="*/ 1828800 h 6673820"/>
              <a:gd name="connsiteX223" fmla="*/ 2977217 w 11748700"/>
              <a:gd name="connsiteY223" fmla="*/ 1807132 h 6673820"/>
              <a:gd name="connsiteX224" fmla="*/ 2964216 w 11748700"/>
              <a:gd name="connsiteY224" fmla="*/ 1794131 h 6673820"/>
              <a:gd name="connsiteX225" fmla="*/ 2951215 w 11748700"/>
              <a:gd name="connsiteY225" fmla="*/ 1768129 h 6673820"/>
              <a:gd name="connsiteX226" fmla="*/ 2933880 w 11748700"/>
              <a:gd name="connsiteY226" fmla="*/ 1746461 h 6673820"/>
              <a:gd name="connsiteX227" fmla="*/ 2916546 w 11748700"/>
              <a:gd name="connsiteY227" fmla="*/ 1720459 h 6673820"/>
              <a:gd name="connsiteX228" fmla="*/ 2899211 w 11748700"/>
              <a:gd name="connsiteY228" fmla="*/ 1703124 h 6673820"/>
              <a:gd name="connsiteX229" fmla="*/ 2890544 w 11748700"/>
              <a:gd name="connsiteY229" fmla="*/ 1690123 h 6673820"/>
              <a:gd name="connsiteX230" fmla="*/ 2829873 w 11748700"/>
              <a:gd name="connsiteY230" fmla="*/ 1607784 h 6673820"/>
              <a:gd name="connsiteX231" fmla="*/ 2816872 w 11748700"/>
              <a:gd name="connsiteY231" fmla="*/ 1577448 h 6673820"/>
              <a:gd name="connsiteX232" fmla="*/ 2812538 w 11748700"/>
              <a:gd name="connsiteY232" fmla="*/ 1542779 h 6673820"/>
              <a:gd name="connsiteX233" fmla="*/ 2808204 w 11748700"/>
              <a:gd name="connsiteY233" fmla="*/ 1430104 h 6673820"/>
              <a:gd name="connsiteX234" fmla="*/ 2799537 w 11748700"/>
              <a:gd name="connsiteY234" fmla="*/ 1391101 h 6673820"/>
              <a:gd name="connsiteX235" fmla="*/ 2795203 w 11748700"/>
              <a:gd name="connsiteY235" fmla="*/ 1343431 h 6673820"/>
              <a:gd name="connsiteX236" fmla="*/ 2786536 w 11748700"/>
              <a:gd name="connsiteY236" fmla="*/ 1300095 h 6673820"/>
              <a:gd name="connsiteX237" fmla="*/ 2773535 w 11748700"/>
              <a:gd name="connsiteY237" fmla="*/ 1152751 h 6673820"/>
              <a:gd name="connsiteX238" fmla="*/ 2769202 w 11748700"/>
              <a:gd name="connsiteY238" fmla="*/ 1135416 h 6673820"/>
              <a:gd name="connsiteX239" fmla="*/ 2777869 w 11748700"/>
              <a:gd name="connsiteY239" fmla="*/ 996739 h 6673820"/>
              <a:gd name="connsiteX240" fmla="*/ 2786536 w 11748700"/>
              <a:gd name="connsiteY240" fmla="*/ 966404 h 6673820"/>
              <a:gd name="connsiteX241" fmla="*/ 2812538 w 11748700"/>
              <a:gd name="connsiteY241" fmla="*/ 905733 h 6673820"/>
              <a:gd name="connsiteX242" fmla="*/ 2847207 w 11748700"/>
              <a:gd name="connsiteY242" fmla="*/ 862396 h 6673820"/>
              <a:gd name="connsiteX243" fmla="*/ 2864542 w 11748700"/>
              <a:gd name="connsiteY243" fmla="*/ 840728 h 6673820"/>
              <a:gd name="connsiteX244" fmla="*/ 2881876 w 11748700"/>
              <a:gd name="connsiteY244" fmla="*/ 827727 h 6673820"/>
              <a:gd name="connsiteX245" fmla="*/ 2894877 w 11748700"/>
              <a:gd name="connsiteY245" fmla="*/ 819060 h 6673820"/>
              <a:gd name="connsiteX246" fmla="*/ 2912212 w 11748700"/>
              <a:gd name="connsiteY246" fmla="*/ 801725 h 6673820"/>
              <a:gd name="connsiteX247" fmla="*/ 3003219 w 11748700"/>
              <a:gd name="connsiteY247" fmla="*/ 775723 h 6673820"/>
              <a:gd name="connsiteX248" fmla="*/ 3115893 w 11748700"/>
              <a:gd name="connsiteY248" fmla="*/ 749721 h 6673820"/>
              <a:gd name="connsiteX249" fmla="*/ 3137562 w 11748700"/>
              <a:gd name="connsiteY249" fmla="*/ 741054 h 6673820"/>
              <a:gd name="connsiteX250" fmla="*/ 3163564 w 11748700"/>
              <a:gd name="connsiteY250" fmla="*/ 732387 h 6673820"/>
              <a:gd name="connsiteX251" fmla="*/ 3219901 w 11748700"/>
              <a:gd name="connsiteY251" fmla="*/ 702051 h 6673820"/>
              <a:gd name="connsiteX252" fmla="*/ 3237236 w 11748700"/>
              <a:gd name="connsiteY252" fmla="*/ 689050 h 6673820"/>
              <a:gd name="connsiteX253" fmla="*/ 3293573 w 11748700"/>
              <a:gd name="connsiteY253" fmla="*/ 663048 h 6673820"/>
              <a:gd name="connsiteX254" fmla="*/ 3323909 w 11748700"/>
              <a:gd name="connsiteY254" fmla="*/ 650047 h 6673820"/>
              <a:gd name="connsiteX255" fmla="*/ 3362911 w 11748700"/>
              <a:gd name="connsiteY255" fmla="*/ 641380 h 6673820"/>
              <a:gd name="connsiteX256" fmla="*/ 3488587 w 11748700"/>
              <a:gd name="connsiteY256" fmla="*/ 619712 h 6673820"/>
              <a:gd name="connsiteX257" fmla="*/ 3644599 w 11748700"/>
              <a:gd name="connsiteY257" fmla="*/ 598044 h 6673820"/>
              <a:gd name="connsiteX258" fmla="*/ 3731272 w 11748700"/>
              <a:gd name="connsiteY258" fmla="*/ 589376 h 6673820"/>
              <a:gd name="connsiteX259" fmla="*/ 3809277 w 11748700"/>
              <a:gd name="connsiteY259" fmla="*/ 576375 h 6673820"/>
              <a:gd name="connsiteX260" fmla="*/ 3891617 w 11748700"/>
              <a:gd name="connsiteY260" fmla="*/ 567708 h 6673820"/>
              <a:gd name="connsiteX261" fmla="*/ 4359651 w 11748700"/>
              <a:gd name="connsiteY261" fmla="*/ 533039 h 6673820"/>
              <a:gd name="connsiteX262" fmla="*/ 4428989 w 11748700"/>
              <a:gd name="connsiteY262" fmla="*/ 520038 h 6673820"/>
              <a:gd name="connsiteX263" fmla="*/ 4554665 w 11748700"/>
              <a:gd name="connsiteY263" fmla="*/ 507037 h 6673820"/>
              <a:gd name="connsiteX264" fmla="*/ 4654339 w 11748700"/>
              <a:gd name="connsiteY264" fmla="*/ 485369 h 6673820"/>
              <a:gd name="connsiteX265" fmla="*/ 4758347 w 11748700"/>
              <a:gd name="connsiteY265" fmla="*/ 437699 h 6673820"/>
              <a:gd name="connsiteX266" fmla="*/ 4888356 w 11748700"/>
              <a:gd name="connsiteY266" fmla="*/ 416030 h 6673820"/>
              <a:gd name="connsiteX267" fmla="*/ 5105039 w 11748700"/>
              <a:gd name="connsiteY267" fmla="*/ 364027 h 6673820"/>
              <a:gd name="connsiteX268" fmla="*/ 5209046 w 11748700"/>
              <a:gd name="connsiteY268" fmla="*/ 351026 h 6673820"/>
              <a:gd name="connsiteX269" fmla="*/ 5386726 w 11748700"/>
              <a:gd name="connsiteY269" fmla="*/ 329357 h 6673820"/>
              <a:gd name="connsiteX270" fmla="*/ 5560072 w 11748700"/>
              <a:gd name="connsiteY270" fmla="*/ 320690 h 6673820"/>
              <a:gd name="connsiteX271" fmla="*/ 5742085 w 11748700"/>
              <a:gd name="connsiteY271" fmla="*/ 312023 h 6673820"/>
              <a:gd name="connsiteX272" fmla="*/ 5958767 w 11748700"/>
              <a:gd name="connsiteY272" fmla="*/ 307689 h 6673820"/>
              <a:gd name="connsiteX273" fmla="*/ 6114779 w 11748700"/>
              <a:gd name="connsiteY273" fmla="*/ 303355 h 6673820"/>
              <a:gd name="connsiteX274" fmla="*/ 6270790 w 11748700"/>
              <a:gd name="connsiteY274" fmla="*/ 281687 h 6673820"/>
              <a:gd name="connsiteX275" fmla="*/ 6392132 w 11748700"/>
              <a:gd name="connsiteY275" fmla="*/ 268686 h 6673820"/>
              <a:gd name="connsiteX276" fmla="*/ 6695488 w 11748700"/>
              <a:gd name="connsiteY276" fmla="*/ 260019 h 6673820"/>
              <a:gd name="connsiteX277" fmla="*/ 6764826 w 11748700"/>
              <a:gd name="connsiteY277" fmla="*/ 251352 h 6673820"/>
              <a:gd name="connsiteX278" fmla="*/ 6907837 w 11748700"/>
              <a:gd name="connsiteY278" fmla="*/ 238351 h 6673820"/>
              <a:gd name="connsiteX279" fmla="*/ 6959840 w 11748700"/>
              <a:gd name="connsiteY279" fmla="*/ 229683 h 6673820"/>
              <a:gd name="connsiteX280" fmla="*/ 6998843 w 11748700"/>
              <a:gd name="connsiteY280" fmla="*/ 212349 h 6673820"/>
              <a:gd name="connsiteX281" fmla="*/ 7115852 w 11748700"/>
              <a:gd name="connsiteY281" fmla="*/ 199348 h 6673820"/>
              <a:gd name="connsiteX282" fmla="*/ 7159188 w 11748700"/>
              <a:gd name="connsiteY282" fmla="*/ 186347 h 6673820"/>
              <a:gd name="connsiteX283" fmla="*/ 7189524 w 11748700"/>
              <a:gd name="connsiteY283" fmla="*/ 182013 h 6673820"/>
              <a:gd name="connsiteX284" fmla="*/ 7380204 w 11748700"/>
              <a:gd name="connsiteY284" fmla="*/ 173346 h 6673820"/>
              <a:gd name="connsiteX285" fmla="*/ 7440875 w 11748700"/>
              <a:gd name="connsiteY285" fmla="*/ 164679 h 6673820"/>
              <a:gd name="connsiteX286" fmla="*/ 7466877 w 11748700"/>
              <a:gd name="connsiteY286" fmla="*/ 156011 h 6673820"/>
              <a:gd name="connsiteX287" fmla="*/ 7514548 w 11748700"/>
              <a:gd name="connsiteY287" fmla="*/ 143010 h 6673820"/>
              <a:gd name="connsiteX288" fmla="*/ 7527548 w 11748700"/>
              <a:gd name="connsiteY288" fmla="*/ 134343 h 6673820"/>
              <a:gd name="connsiteX289" fmla="*/ 7570885 w 11748700"/>
              <a:gd name="connsiteY289" fmla="*/ 121342 h 6673820"/>
              <a:gd name="connsiteX290" fmla="*/ 7609888 w 11748700"/>
              <a:gd name="connsiteY290" fmla="*/ 104008 h 6673820"/>
              <a:gd name="connsiteX291" fmla="*/ 7726896 w 11748700"/>
              <a:gd name="connsiteY291" fmla="*/ 82339 h 6673820"/>
              <a:gd name="connsiteX292" fmla="*/ 7752898 w 11748700"/>
              <a:gd name="connsiteY292" fmla="*/ 78006 h 6673820"/>
              <a:gd name="connsiteX293" fmla="*/ 7787567 w 11748700"/>
              <a:gd name="connsiteY293" fmla="*/ 73672 h 6673820"/>
              <a:gd name="connsiteX294" fmla="*/ 7804902 w 11748700"/>
              <a:gd name="connsiteY294" fmla="*/ 69338 h 6673820"/>
              <a:gd name="connsiteX295" fmla="*/ 7913243 w 11748700"/>
              <a:gd name="connsiteY295" fmla="*/ 65005 h 6673820"/>
              <a:gd name="connsiteX296" fmla="*/ 8021584 w 11748700"/>
              <a:gd name="connsiteY296" fmla="*/ 47670 h 6673820"/>
              <a:gd name="connsiteX297" fmla="*/ 8064921 w 11748700"/>
              <a:gd name="connsiteY297" fmla="*/ 34669 h 6673820"/>
              <a:gd name="connsiteX298" fmla="*/ 8099590 w 11748700"/>
              <a:gd name="connsiteY298" fmla="*/ 21668 h 6673820"/>
              <a:gd name="connsiteX299" fmla="*/ 8121258 w 11748700"/>
              <a:gd name="connsiteY299" fmla="*/ 13001 h 6673820"/>
              <a:gd name="connsiteX300" fmla="*/ 8134259 w 11748700"/>
              <a:gd name="connsiteY300" fmla="*/ 8667 h 6673820"/>
              <a:gd name="connsiteX301" fmla="*/ 8155928 w 11748700"/>
              <a:gd name="connsiteY301" fmla="*/ 0 h 6673820"/>
              <a:gd name="connsiteX302" fmla="*/ 8216599 w 11748700"/>
              <a:gd name="connsiteY302" fmla="*/ 4334 h 6673820"/>
              <a:gd name="connsiteX303" fmla="*/ 8238267 w 11748700"/>
              <a:gd name="connsiteY303" fmla="*/ 13001 h 6673820"/>
              <a:gd name="connsiteX304" fmla="*/ 8272936 w 11748700"/>
              <a:gd name="connsiteY304" fmla="*/ 17335 h 6673820"/>
              <a:gd name="connsiteX305" fmla="*/ 8303272 w 11748700"/>
              <a:gd name="connsiteY305" fmla="*/ 30336 h 6673820"/>
              <a:gd name="connsiteX306" fmla="*/ 8337941 w 11748700"/>
              <a:gd name="connsiteY306" fmla="*/ 34669 h 6673820"/>
              <a:gd name="connsiteX307" fmla="*/ 8476618 w 11748700"/>
              <a:gd name="connsiteY307" fmla="*/ 43337 h 6673820"/>
              <a:gd name="connsiteX308" fmla="*/ 8576292 w 11748700"/>
              <a:gd name="connsiteY308" fmla="*/ 47670 h 6673820"/>
              <a:gd name="connsiteX309" fmla="*/ 8671632 w 11748700"/>
              <a:gd name="connsiteY309" fmla="*/ 69338 h 6673820"/>
              <a:gd name="connsiteX310" fmla="*/ 8762639 w 11748700"/>
              <a:gd name="connsiteY310" fmla="*/ 78006 h 6673820"/>
              <a:gd name="connsiteX311" fmla="*/ 8892648 w 11748700"/>
              <a:gd name="connsiteY311" fmla="*/ 104008 h 6673820"/>
              <a:gd name="connsiteX312" fmla="*/ 8948985 w 11748700"/>
              <a:gd name="connsiteY312" fmla="*/ 117009 h 6673820"/>
              <a:gd name="connsiteX313" fmla="*/ 9187336 w 11748700"/>
              <a:gd name="connsiteY313" fmla="*/ 156011 h 6673820"/>
              <a:gd name="connsiteX314" fmla="*/ 9282676 w 11748700"/>
              <a:gd name="connsiteY314" fmla="*/ 173346 h 6673820"/>
              <a:gd name="connsiteX315" fmla="*/ 9404019 w 11748700"/>
              <a:gd name="connsiteY315" fmla="*/ 186347 h 6673820"/>
              <a:gd name="connsiteX316" fmla="*/ 9464690 w 11748700"/>
              <a:gd name="connsiteY316" fmla="*/ 195014 h 6673820"/>
              <a:gd name="connsiteX317" fmla="*/ 9698707 w 11748700"/>
              <a:gd name="connsiteY317" fmla="*/ 216683 h 6673820"/>
              <a:gd name="connsiteX318" fmla="*/ 9785380 w 11748700"/>
              <a:gd name="connsiteY318" fmla="*/ 229683 h 6673820"/>
              <a:gd name="connsiteX319" fmla="*/ 9885054 w 11748700"/>
              <a:gd name="connsiteY319" fmla="*/ 251352 h 6673820"/>
              <a:gd name="connsiteX320" fmla="*/ 9958726 w 11748700"/>
              <a:gd name="connsiteY320" fmla="*/ 255685 h 6673820"/>
              <a:gd name="connsiteX321" fmla="*/ 10114737 w 11748700"/>
              <a:gd name="connsiteY321" fmla="*/ 260019 h 6673820"/>
              <a:gd name="connsiteX322" fmla="*/ 10205744 w 11748700"/>
              <a:gd name="connsiteY322" fmla="*/ 273020 h 6673820"/>
              <a:gd name="connsiteX323" fmla="*/ 10357421 w 11748700"/>
              <a:gd name="connsiteY323" fmla="*/ 281687 h 6673820"/>
              <a:gd name="connsiteX324" fmla="*/ 10405092 w 11748700"/>
              <a:gd name="connsiteY324" fmla="*/ 286021 h 6673820"/>
              <a:gd name="connsiteX325" fmla="*/ 10452762 w 11748700"/>
              <a:gd name="connsiteY325" fmla="*/ 299022 h 6673820"/>
              <a:gd name="connsiteX326" fmla="*/ 10483097 w 11748700"/>
              <a:gd name="connsiteY326" fmla="*/ 303355 h 6673820"/>
              <a:gd name="connsiteX327" fmla="*/ 10552436 w 11748700"/>
              <a:gd name="connsiteY327" fmla="*/ 312023 h 6673820"/>
              <a:gd name="connsiteX328" fmla="*/ 10634775 w 11748700"/>
              <a:gd name="connsiteY328" fmla="*/ 333691 h 6673820"/>
              <a:gd name="connsiteX329" fmla="*/ 10717114 w 11748700"/>
              <a:gd name="connsiteY329" fmla="*/ 342358 h 6673820"/>
              <a:gd name="connsiteX330" fmla="*/ 10773452 w 11748700"/>
              <a:gd name="connsiteY330" fmla="*/ 364027 h 6673820"/>
              <a:gd name="connsiteX331" fmla="*/ 10842790 w 11748700"/>
              <a:gd name="connsiteY331" fmla="*/ 385695 h 6673820"/>
              <a:gd name="connsiteX332" fmla="*/ 10903461 w 11748700"/>
              <a:gd name="connsiteY332" fmla="*/ 390028 h 6673820"/>
              <a:gd name="connsiteX333" fmla="*/ 10981467 w 11748700"/>
              <a:gd name="connsiteY333" fmla="*/ 424698 h 6673820"/>
              <a:gd name="connsiteX334" fmla="*/ 11050805 w 11748700"/>
              <a:gd name="connsiteY334" fmla="*/ 442032 h 6673820"/>
              <a:gd name="connsiteX335" fmla="*/ 11133145 w 11748700"/>
              <a:gd name="connsiteY335" fmla="*/ 476701 h 6673820"/>
              <a:gd name="connsiteX336" fmla="*/ 11154813 w 11748700"/>
              <a:gd name="connsiteY336" fmla="*/ 485369 h 6673820"/>
              <a:gd name="connsiteX337" fmla="*/ 11232819 w 11748700"/>
              <a:gd name="connsiteY337" fmla="*/ 533039 h 6673820"/>
              <a:gd name="connsiteX338" fmla="*/ 11258820 w 11748700"/>
              <a:gd name="connsiteY338" fmla="*/ 554707 h 6673820"/>
              <a:gd name="connsiteX339" fmla="*/ 11328159 w 11748700"/>
              <a:gd name="connsiteY339" fmla="*/ 645714 h 6673820"/>
              <a:gd name="connsiteX340" fmla="*/ 11371495 w 11748700"/>
              <a:gd name="connsiteY340" fmla="*/ 754055 h 6673820"/>
              <a:gd name="connsiteX341" fmla="*/ 11397497 w 11748700"/>
              <a:gd name="connsiteY341" fmla="*/ 806059 h 6673820"/>
              <a:gd name="connsiteX342" fmla="*/ 11427833 w 11748700"/>
              <a:gd name="connsiteY342" fmla="*/ 931735 h 6673820"/>
              <a:gd name="connsiteX343" fmla="*/ 11458168 w 11748700"/>
              <a:gd name="connsiteY343" fmla="*/ 1014074 h 6673820"/>
              <a:gd name="connsiteX344" fmla="*/ 11462502 w 11748700"/>
              <a:gd name="connsiteY344" fmla="*/ 1087746 h 6673820"/>
              <a:gd name="connsiteX345" fmla="*/ 11475503 w 11748700"/>
              <a:gd name="connsiteY345" fmla="*/ 1126749 h 6673820"/>
              <a:gd name="connsiteX346" fmla="*/ 11488504 w 11748700"/>
              <a:gd name="connsiteY346" fmla="*/ 1330430 h 6673820"/>
              <a:gd name="connsiteX347" fmla="*/ 11523173 w 11748700"/>
              <a:gd name="connsiteY347" fmla="*/ 1677122 h 6673820"/>
              <a:gd name="connsiteX348" fmla="*/ 11518839 w 11748700"/>
              <a:gd name="connsiteY348" fmla="*/ 1954476 h 6673820"/>
              <a:gd name="connsiteX349" fmla="*/ 11510172 w 11748700"/>
              <a:gd name="connsiteY349" fmla="*/ 2084485 h 6673820"/>
              <a:gd name="connsiteX350" fmla="*/ 11518839 w 11748700"/>
              <a:gd name="connsiteY350" fmla="*/ 2283833 h 6673820"/>
              <a:gd name="connsiteX351" fmla="*/ 11583844 w 11748700"/>
              <a:gd name="connsiteY351" fmla="*/ 2379173 h 6673820"/>
              <a:gd name="connsiteX352" fmla="*/ 11605512 w 11748700"/>
              <a:gd name="connsiteY352" fmla="*/ 2439845 h 6673820"/>
              <a:gd name="connsiteX353" fmla="*/ 11609846 w 11748700"/>
              <a:gd name="connsiteY353" fmla="*/ 2487515 h 6673820"/>
              <a:gd name="connsiteX354" fmla="*/ 11622847 w 11748700"/>
              <a:gd name="connsiteY354" fmla="*/ 2556853 h 6673820"/>
              <a:gd name="connsiteX355" fmla="*/ 11618513 w 11748700"/>
              <a:gd name="connsiteY355" fmla="*/ 2786537 h 6673820"/>
              <a:gd name="connsiteX356" fmla="*/ 11614180 w 11748700"/>
              <a:gd name="connsiteY356" fmla="*/ 3089892 h 6673820"/>
              <a:gd name="connsiteX357" fmla="*/ 11596845 w 11748700"/>
              <a:gd name="connsiteY357" fmla="*/ 3211234 h 6673820"/>
              <a:gd name="connsiteX358" fmla="*/ 11583844 w 11748700"/>
              <a:gd name="connsiteY358" fmla="*/ 3328243 h 6673820"/>
              <a:gd name="connsiteX359" fmla="*/ 11575177 w 11748700"/>
              <a:gd name="connsiteY359" fmla="*/ 3423583 h 6673820"/>
              <a:gd name="connsiteX360" fmla="*/ 11562176 w 11748700"/>
              <a:gd name="connsiteY360" fmla="*/ 3666267 h 6673820"/>
              <a:gd name="connsiteX361" fmla="*/ 11575177 w 11748700"/>
              <a:gd name="connsiteY361" fmla="*/ 4025960 h 6673820"/>
              <a:gd name="connsiteX362" fmla="*/ 11592511 w 11748700"/>
              <a:gd name="connsiteY362" fmla="*/ 4108300 h 6673820"/>
              <a:gd name="connsiteX363" fmla="*/ 11631514 w 11748700"/>
              <a:gd name="connsiteY363" fmla="*/ 4333649 h 6673820"/>
              <a:gd name="connsiteX364" fmla="*/ 11653183 w 11748700"/>
              <a:gd name="connsiteY364" fmla="*/ 4411655 h 6673820"/>
              <a:gd name="connsiteX365" fmla="*/ 11666184 w 11748700"/>
              <a:gd name="connsiteY365" fmla="*/ 4498328 h 6673820"/>
              <a:gd name="connsiteX366" fmla="*/ 11674851 w 11748700"/>
              <a:gd name="connsiteY366" fmla="*/ 4541664 h 6673820"/>
              <a:gd name="connsiteX367" fmla="*/ 11687852 w 11748700"/>
              <a:gd name="connsiteY367" fmla="*/ 4658673 h 6673820"/>
              <a:gd name="connsiteX368" fmla="*/ 11692185 w 11748700"/>
              <a:gd name="connsiteY368" fmla="*/ 4715010 h 6673820"/>
              <a:gd name="connsiteX369" fmla="*/ 11700853 w 11748700"/>
              <a:gd name="connsiteY369" fmla="*/ 4771348 h 6673820"/>
              <a:gd name="connsiteX370" fmla="*/ 11709520 w 11748700"/>
              <a:gd name="connsiteY370" fmla="*/ 4923026 h 6673820"/>
              <a:gd name="connsiteX371" fmla="*/ 11718187 w 11748700"/>
              <a:gd name="connsiteY371" fmla="*/ 4983697 h 6673820"/>
              <a:gd name="connsiteX372" fmla="*/ 11726855 w 11748700"/>
              <a:gd name="connsiteY372" fmla="*/ 5079037 h 6673820"/>
              <a:gd name="connsiteX373" fmla="*/ 11731188 w 11748700"/>
              <a:gd name="connsiteY373" fmla="*/ 5105039 h 6673820"/>
              <a:gd name="connsiteX374" fmla="*/ 11744189 w 11748700"/>
              <a:gd name="connsiteY374" fmla="*/ 5230715 h 6673820"/>
              <a:gd name="connsiteX375" fmla="*/ 11726855 w 11748700"/>
              <a:gd name="connsiteY375" fmla="*/ 5690082 h 6673820"/>
              <a:gd name="connsiteX376" fmla="*/ 11687852 w 11748700"/>
              <a:gd name="connsiteY376" fmla="*/ 5785422 h 6673820"/>
              <a:gd name="connsiteX377" fmla="*/ 11670517 w 11748700"/>
              <a:gd name="connsiteY377" fmla="*/ 5815757 h 6673820"/>
              <a:gd name="connsiteX378" fmla="*/ 11601179 w 11748700"/>
              <a:gd name="connsiteY378" fmla="*/ 5859094 h 6673820"/>
              <a:gd name="connsiteX379" fmla="*/ 11458168 w 11748700"/>
              <a:gd name="connsiteY379" fmla="*/ 5919765 h 6673820"/>
              <a:gd name="connsiteX380" fmla="*/ 11401831 w 11748700"/>
              <a:gd name="connsiteY380" fmla="*/ 5963101 h 6673820"/>
              <a:gd name="connsiteX381" fmla="*/ 11297823 w 11748700"/>
              <a:gd name="connsiteY381" fmla="*/ 6032440 h 6673820"/>
              <a:gd name="connsiteX382" fmla="*/ 11258820 w 11748700"/>
              <a:gd name="connsiteY382" fmla="*/ 6075776 h 6673820"/>
              <a:gd name="connsiteX383" fmla="*/ 11198149 w 11748700"/>
              <a:gd name="connsiteY383" fmla="*/ 6123446 h 6673820"/>
              <a:gd name="connsiteX384" fmla="*/ 11098475 w 11748700"/>
              <a:gd name="connsiteY384" fmla="*/ 6210119 h 6673820"/>
              <a:gd name="connsiteX385" fmla="*/ 10942464 w 11748700"/>
              <a:gd name="connsiteY385" fmla="*/ 6327128 h 6673820"/>
              <a:gd name="connsiteX386" fmla="*/ 10634775 w 11748700"/>
              <a:gd name="connsiteY386" fmla="*/ 6461471 h 6673820"/>
              <a:gd name="connsiteX387" fmla="*/ 10461429 w 11748700"/>
              <a:gd name="connsiteY387" fmla="*/ 6478806 h 6673820"/>
              <a:gd name="connsiteX388" fmla="*/ 10041065 w 11748700"/>
              <a:gd name="connsiteY388" fmla="*/ 6487473 h 6673820"/>
              <a:gd name="connsiteX389" fmla="*/ 9967393 w 11748700"/>
              <a:gd name="connsiteY389" fmla="*/ 6491807 h 6673820"/>
              <a:gd name="connsiteX390" fmla="*/ 9885054 w 11748700"/>
              <a:gd name="connsiteY390" fmla="*/ 6509141 h 6673820"/>
              <a:gd name="connsiteX391" fmla="*/ 9798381 w 11748700"/>
              <a:gd name="connsiteY391" fmla="*/ 6522142 h 6673820"/>
              <a:gd name="connsiteX392" fmla="*/ 9681372 w 11748700"/>
              <a:gd name="connsiteY392" fmla="*/ 6548144 h 6673820"/>
              <a:gd name="connsiteX393" fmla="*/ 9486358 w 11748700"/>
              <a:gd name="connsiteY393" fmla="*/ 6574146 h 6673820"/>
              <a:gd name="connsiteX394" fmla="*/ 9278343 w 11748700"/>
              <a:gd name="connsiteY394" fmla="*/ 6613149 h 6673820"/>
              <a:gd name="connsiteX395" fmla="*/ 9209004 w 11748700"/>
              <a:gd name="connsiteY395" fmla="*/ 6630483 h 6673820"/>
              <a:gd name="connsiteX396" fmla="*/ 8775639 w 11748700"/>
              <a:gd name="connsiteY396" fmla="*/ 6647818 h 6673820"/>
              <a:gd name="connsiteX397" fmla="*/ 8463617 w 11748700"/>
              <a:gd name="connsiteY397" fmla="*/ 6656485 h 6673820"/>
              <a:gd name="connsiteX398" fmla="*/ 8368276 w 11748700"/>
              <a:gd name="connsiteY398" fmla="*/ 6660819 h 6673820"/>
              <a:gd name="connsiteX399" fmla="*/ 8216599 w 11748700"/>
              <a:gd name="connsiteY399" fmla="*/ 6665153 h 6673820"/>
              <a:gd name="connsiteX400" fmla="*/ 7848239 w 11748700"/>
              <a:gd name="connsiteY400" fmla="*/ 6656485 h 6673820"/>
              <a:gd name="connsiteX401" fmla="*/ 7800568 w 11748700"/>
              <a:gd name="connsiteY401" fmla="*/ 6652152 h 6673820"/>
              <a:gd name="connsiteX402" fmla="*/ 7748565 w 11748700"/>
              <a:gd name="connsiteY402" fmla="*/ 6643484 h 6673820"/>
              <a:gd name="connsiteX403" fmla="*/ 7614221 w 11748700"/>
              <a:gd name="connsiteY403" fmla="*/ 6634817 h 6673820"/>
              <a:gd name="connsiteX404" fmla="*/ 7432208 w 11748700"/>
              <a:gd name="connsiteY404" fmla="*/ 6600148 h 6673820"/>
              <a:gd name="connsiteX405" fmla="*/ 7319533 w 11748700"/>
              <a:gd name="connsiteY405" fmla="*/ 6574146 h 6673820"/>
              <a:gd name="connsiteX406" fmla="*/ 7276197 w 11748700"/>
              <a:gd name="connsiteY406" fmla="*/ 6569812 h 6673820"/>
              <a:gd name="connsiteX407" fmla="*/ 7011844 w 11748700"/>
              <a:gd name="connsiteY407" fmla="*/ 6548144 h 6673820"/>
              <a:gd name="connsiteX408" fmla="*/ 6925171 w 11748700"/>
              <a:gd name="connsiteY408" fmla="*/ 6565479 h 6673820"/>
              <a:gd name="connsiteX409" fmla="*/ 6912170 w 11748700"/>
              <a:gd name="connsiteY409" fmla="*/ 6569812 h 6673820"/>
              <a:gd name="connsiteX410" fmla="*/ 6890502 w 11748700"/>
              <a:gd name="connsiteY410" fmla="*/ 6582813 h 6673820"/>
              <a:gd name="connsiteX411" fmla="*/ 6795162 w 11748700"/>
              <a:gd name="connsiteY411" fmla="*/ 6634817 h 6673820"/>
              <a:gd name="connsiteX412" fmla="*/ 6691154 w 11748700"/>
              <a:gd name="connsiteY412" fmla="*/ 6643484 h 6673820"/>
              <a:gd name="connsiteX413" fmla="*/ 6617482 w 11748700"/>
              <a:gd name="connsiteY413" fmla="*/ 6656485 h 6673820"/>
              <a:gd name="connsiteX414" fmla="*/ 6582813 w 11748700"/>
              <a:gd name="connsiteY414" fmla="*/ 6665153 h 6673820"/>
              <a:gd name="connsiteX415" fmla="*/ 6548144 w 11748700"/>
              <a:gd name="connsiteY415" fmla="*/ 6669486 h 6673820"/>
              <a:gd name="connsiteX416" fmla="*/ 6517808 w 11748700"/>
              <a:gd name="connsiteY416" fmla="*/ 6673820 h 6673820"/>
              <a:gd name="connsiteX417" fmla="*/ 6015105 w 11748700"/>
              <a:gd name="connsiteY417" fmla="*/ 6669486 h 6673820"/>
              <a:gd name="connsiteX418" fmla="*/ 5915431 w 11748700"/>
              <a:gd name="connsiteY418" fmla="*/ 6647818 h 6673820"/>
              <a:gd name="connsiteX419" fmla="*/ 5538403 w 11748700"/>
              <a:gd name="connsiteY419" fmla="*/ 6652152 h 6673820"/>
              <a:gd name="connsiteX420" fmla="*/ 5196045 w 11748700"/>
              <a:gd name="connsiteY420" fmla="*/ 6634817 h 6673820"/>
              <a:gd name="connsiteX421" fmla="*/ 4489660 w 11748700"/>
              <a:gd name="connsiteY421" fmla="*/ 6608815 h 6673820"/>
              <a:gd name="connsiteX422" fmla="*/ 4311981 w 11748700"/>
              <a:gd name="connsiteY422" fmla="*/ 6582813 h 6673820"/>
              <a:gd name="connsiteX423" fmla="*/ 4090965 w 11748700"/>
              <a:gd name="connsiteY423" fmla="*/ 6552478 h 6673820"/>
              <a:gd name="connsiteX424" fmla="*/ 3999958 w 11748700"/>
              <a:gd name="connsiteY424" fmla="*/ 6513475 h 6673820"/>
              <a:gd name="connsiteX425" fmla="*/ 3666267 w 11748700"/>
              <a:gd name="connsiteY425" fmla="*/ 6448470 h 6673820"/>
              <a:gd name="connsiteX426" fmla="*/ 3588261 w 11748700"/>
              <a:gd name="connsiteY426" fmla="*/ 6439803 h 6673820"/>
              <a:gd name="connsiteX427" fmla="*/ 3336910 w 11748700"/>
              <a:gd name="connsiteY427" fmla="*/ 6405134 h 6673820"/>
              <a:gd name="connsiteX428" fmla="*/ 3003219 w 11748700"/>
              <a:gd name="connsiteY428" fmla="*/ 6340129 h 6673820"/>
              <a:gd name="connsiteX429" fmla="*/ 2825539 w 11748700"/>
              <a:gd name="connsiteY429" fmla="*/ 6309793 h 6673820"/>
              <a:gd name="connsiteX430" fmla="*/ 2678195 w 11748700"/>
              <a:gd name="connsiteY430" fmla="*/ 6288125 h 6673820"/>
              <a:gd name="connsiteX431" fmla="*/ 2500515 w 11748700"/>
              <a:gd name="connsiteY431" fmla="*/ 6305460 h 6673820"/>
              <a:gd name="connsiteX432" fmla="*/ 2439844 w 11748700"/>
              <a:gd name="connsiteY432" fmla="*/ 6314127 h 6673820"/>
              <a:gd name="connsiteX433" fmla="*/ 2244830 w 11748700"/>
              <a:gd name="connsiteY433" fmla="*/ 6361797 h 6673820"/>
              <a:gd name="connsiteX434" fmla="*/ 2088819 w 11748700"/>
              <a:gd name="connsiteY434" fmla="*/ 6383465 h 6673820"/>
              <a:gd name="connsiteX435" fmla="*/ 2015147 w 11748700"/>
              <a:gd name="connsiteY435" fmla="*/ 6400800 h 6673820"/>
              <a:gd name="connsiteX436" fmla="*/ 1950142 w 11748700"/>
              <a:gd name="connsiteY436" fmla="*/ 6409467 h 6673820"/>
              <a:gd name="connsiteX437" fmla="*/ 1815799 w 11748700"/>
              <a:gd name="connsiteY437" fmla="*/ 6444137 h 6673820"/>
              <a:gd name="connsiteX438" fmla="*/ 1681456 w 11748700"/>
              <a:gd name="connsiteY438" fmla="*/ 6452804 h 6673820"/>
              <a:gd name="connsiteX439" fmla="*/ 1473440 w 11748700"/>
              <a:gd name="connsiteY439" fmla="*/ 6431136 h 6673820"/>
              <a:gd name="connsiteX440" fmla="*/ 1369433 w 11748700"/>
              <a:gd name="connsiteY440" fmla="*/ 6418135 h 6673820"/>
              <a:gd name="connsiteX441" fmla="*/ 1287093 w 11748700"/>
              <a:gd name="connsiteY441" fmla="*/ 6405134 h 6673820"/>
              <a:gd name="connsiteX442" fmla="*/ 1239423 w 11748700"/>
              <a:gd name="connsiteY442" fmla="*/ 6396466 h 6673820"/>
              <a:gd name="connsiteX443" fmla="*/ 1165751 w 11748700"/>
              <a:gd name="connsiteY443" fmla="*/ 6370464 h 6673820"/>
              <a:gd name="connsiteX444" fmla="*/ 1053076 w 11748700"/>
              <a:gd name="connsiteY444" fmla="*/ 6335795 h 6673820"/>
              <a:gd name="connsiteX445" fmla="*/ 892731 w 11748700"/>
              <a:gd name="connsiteY445" fmla="*/ 6244789 h 6673820"/>
              <a:gd name="connsiteX446" fmla="*/ 858062 w 11748700"/>
              <a:gd name="connsiteY446" fmla="*/ 6218787 h 6673820"/>
              <a:gd name="connsiteX447" fmla="*/ 775723 w 11748700"/>
              <a:gd name="connsiteY447" fmla="*/ 6149448 h 6673820"/>
              <a:gd name="connsiteX448" fmla="*/ 719385 w 11748700"/>
              <a:gd name="connsiteY448" fmla="*/ 6023773 h 6673820"/>
              <a:gd name="connsiteX449" fmla="*/ 654381 w 11748700"/>
              <a:gd name="connsiteY449" fmla="*/ 5950101 h 6673820"/>
              <a:gd name="connsiteX450" fmla="*/ 628379 w 11748700"/>
              <a:gd name="connsiteY450" fmla="*/ 5893763 h 6673820"/>
              <a:gd name="connsiteX451" fmla="*/ 576375 w 11748700"/>
              <a:gd name="connsiteY451" fmla="*/ 5802756 h 6673820"/>
              <a:gd name="connsiteX452" fmla="*/ 489702 w 11748700"/>
              <a:gd name="connsiteY452" fmla="*/ 5620743 h 6673820"/>
              <a:gd name="connsiteX453" fmla="*/ 476701 w 11748700"/>
              <a:gd name="connsiteY453" fmla="*/ 5551405 h 6673820"/>
              <a:gd name="connsiteX454" fmla="*/ 372693 w 11748700"/>
              <a:gd name="connsiteY454" fmla="*/ 5317388 h 6673820"/>
              <a:gd name="connsiteX455" fmla="*/ 359693 w 11748700"/>
              <a:gd name="connsiteY455" fmla="*/ 5269718 h 6673820"/>
              <a:gd name="connsiteX456" fmla="*/ 329357 w 11748700"/>
              <a:gd name="connsiteY456" fmla="*/ 5183045 h 6673820"/>
              <a:gd name="connsiteX457" fmla="*/ 281687 w 11748700"/>
              <a:gd name="connsiteY457" fmla="*/ 5083371 h 6673820"/>
              <a:gd name="connsiteX458" fmla="*/ 251351 w 11748700"/>
              <a:gd name="connsiteY458" fmla="*/ 5009699 h 6673820"/>
              <a:gd name="connsiteX459" fmla="*/ 238350 w 11748700"/>
              <a:gd name="connsiteY459" fmla="*/ 4970696 h 6673820"/>
              <a:gd name="connsiteX460" fmla="*/ 212348 w 11748700"/>
              <a:gd name="connsiteY460" fmla="*/ 4936027 h 6673820"/>
              <a:gd name="connsiteX461" fmla="*/ 177679 w 11748700"/>
              <a:gd name="connsiteY461" fmla="*/ 4849354 h 6673820"/>
              <a:gd name="connsiteX462" fmla="*/ 125675 w 11748700"/>
              <a:gd name="connsiteY462" fmla="*/ 4745346 h 6673820"/>
              <a:gd name="connsiteX463" fmla="*/ 99674 w 11748700"/>
              <a:gd name="connsiteY463" fmla="*/ 4654339 h 6673820"/>
              <a:gd name="connsiteX464" fmla="*/ 73672 w 11748700"/>
              <a:gd name="connsiteY464" fmla="*/ 4602336 h 6673820"/>
              <a:gd name="connsiteX465" fmla="*/ 69338 w 11748700"/>
              <a:gd name="connsiteY465" fmla="*/ 4580667 h 6673820"/>
              <a:gd name="connsiteX466" fmla="*/ 47670 w 11748700"/>
              <a:gd name="connsiteY466" fmla="*/ 4537331 h 6673820"/>
              <a:gd name="connsiteX467" fmla="*/ 39002 w 11748700"/>
              <a:gd name="connsiteY467" fmla="*/ 4515663 h 6673820"/>
              <a:gd name="connsiteX468" fmla="*/ 34669 w 11748700"/>
              <a:gd name="connsiteY468" fmla="*/ 4493994 h 6673820"/>
              <a:gd name="connsiteX469" fmla="*/ 30335 w 11748700"/>
              <a:gd name="connsiteY469" fmla="*/ 4450658 h 6673820"/>
              <a:gd name="connsiteX470" fmla="*/ 21668 w 11748700"/>
              <a:gd name="connsiteY470" fmla="*/ 4428990 h 6673820"/>
              <a:gd name="connsiteX471" fmla="*/ 13001 w 11748700"/>
              <a:gd name="connsiteY471" fmla="*/ 4359651 h 6673820"/>
              <a:gd name="connsiteX472" fmla="*/ 0 w 11748700"/>
              <a:gd name="connsiteY472" fmla="*/ 4238309 h 6673820"/>
              <a:gd name="connsiteX473" fmla="*/ 4333 w 11748700"/>
              <a:gd name="connsiteY473" fmla="*/ 4025960 h 6673820"/>
              <a:gd name="connsiteX474" fmla="*/ 13001 w 11748700"/>
              <a:gd name="connsiteY474" fmla="*/ 3999958 h 6673820"/>
              <a:gd name="connsiteX475" fmla="*/ 17334 w 11748700"/>
              <a:gd name="connsiteY475" fmla="*/ 3973956 h 6673820"/>
              <a:gd name="connsiteX476" fmla="*/ 26002 w 11748700"/>
              <a:gd name="connsiteY476" fmla="*/ 3930620 h 6673820"/>
              <a:gd name="connsiteX477" fmla="*/ 34669 w 11748700"/>
              <a:gd name="connsiteY477" fmla="*/ 3878616 h 6673820"/>
              <a:gd name="connsiteX478" fmla="*/ 43336 w 11748700"/>
              <a:gd name="connsiteY478" fmla="*/ 3861282 h 6673820"/>
              <a:gd name="connsiteX479" fmla="*/ 47670 w 11748700"/>
              <a:gd name="connsiteY479" fmla="*/ 3843947 h 6673820"/>
              <a:gd name="connsiteX480" fmla="*/ 56337 w 11748700"/>
              <a:gd name="connsiteY480" fmla="*/ 3826612 h 6673820"/>
              <a:gd name="connsiteX481" fmla="*/ 69338 w 11748700"/>
              <a:gd name="connsiteY481" fmla="*/ 3787610 h 6673820"/>
              <a:gd name="connsiteX482" fmla="*/ 78005 w 11748700"/>
              <a:gd name="connsiteY482" fmla="*/ 3770275 h 6673820"/>
              <a:gd name="connsiteX483" fmla="*/ 95340 w 11748700"/>
              <a:gd name="connsiteY483" fmla="*/ 3718271 h 6673820"/>
              <a:gd name="connsiteX484" fmla="*/ 104007 w 11748700"/>
              <a:gd name="connsiteY484" fmla="*/ 3696603 h 6673820"/>
              <a:gd name="connsiteX485" fmla="*/ 151677 w 11748700"/>
              <a:gd name="connsiteY485" fmla="*/ 3657600 h 6673820"/>
              <a:gd name="connsiteX486" fmla="*/ 294688 w 11748700"/>
              <a:gd name="connsiteY486" fmla="*/ 3661934 h 6673820"/>
              <a:gd name="connsiteX487" fmla="*/ 359693 w 11748700"/>
              <a:gd name="connsiteY487" fmla="*/ 3692269 h 6673820"/>
              <a:gd name="connsiteX488" fmla="*/ 377027 w 11748700"/>
              <a:gd name="connsiteY488" fmla="*/ 3709604 h 6673820"/>
              <a:gd name="connsiteX489" fmla="*/ 437698 w 11748700"/>
              <a:gd name="connsiteY489" fmla="*/ 3726938 h 6673820"/>
              <a:gd name="connsiteX490" fmla="*/ 511177 w 11748700"/>
              <a:gd name="connsiteY49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224193 w 11748700"/>
              <a:gd name="connsiteY124" fmla="*/ 4637005 h 6673820"/>
              <a:gd name="connsiteX125" fmla="*/ 7284864 w 11748700"/>
              <a:gd name="connsiteY125" fmla="*/ 4624004 h 6673820"/>
              <a:gd name="connsiteX126" fmla="*/ 7436542 w 11748700"/>
              <a:gd name="connsiteY126" fmla="*/ 4619670 h 6673820"/>
              <a:gd name="connsiteX127" fmla="*/ 7492879 w 11748700"/>
              <a:gd name="connsiteY127" fmla="*/ 4632671 h 6673820"/>
              <a:gd name="connsiteX128" fmla="*/ 7505880 w 11748700"/>
              <a:gd name="connsiteY128" fmla="*/ 4637005 h 6673820"/>
              <a:gd name="connsiteX129" fmla="*/ 7531882 w 11748700"/>
              <a:gd name="connsiteY129" fmla="*/ 4641338 h 6673820"/>
              <a:gd name="connsiteX130" fmla="*/ 7562218 w 11748700"/>
              <a:gd name="connsiteY130" fmla="*/ 4650006 h 6673820"/>
              <a:gd name="connsiteX131" fmla="*/ 7570885 w 11748700"/>
              <a:gd name="connsiteY131" fmla="*/ 4663007 h 6673820"/>
              <a:gd name="connsiteX132" fmla="*/ 7588220 w 11748700"/>
              <a:gd name="connsiteY132" fmla="*/ 4697676 h 6673820"/>
              <a:gd name="connsiteX133" fmla="*/ 7601220 w 11748700"/>
              <a:gd name="connsiteY133" fmla="*/ 4715010 h 6673820"/>
              <a:gd name="connsiteX134" fmla="*/ 7614221 w 11748700"/>
              <a:gd name="connsiteY134" fmla="*/ 4728011 h 6673820"/>
              <a:gd name="connsiteX135" fmla="*/ 7622889 w 11748700"/>
              <a:gd name="connsiteY135" fmla="*/ 4745346 h 6673820"/>
              <a:gd name="connsiteX136" fmla="*/ 7640223 w 11748700"/>
              <a:gd name="connsiteY136" fmla="*/ 4767014 h 6673820"/>
              <a:gd name="connsiteX137" fmla="*/ 7661892 w 11748700"/>
              <a:gd name="connsiteY137" fmla="*/ 4801683 h 6673820"/>
              <a:gd name="connsiteX138" fmla="*/ 7666225 w 11748700"/>
              <a:gd name="connsiteY138" fmla="*/ 4814684 h 6673820"/>
              <a:gd name="connsiteX139" fmla="*/ 7674893 w 11748700"/>
              <a:gd name="connsiteY139" fmla="*/ 4827685 h 6673820"/>
              <a:gd name="connsiteX140" fmla="*/ 7731230 w 11748700"/>
              <a:gd name="connsiteY140" fmla="*/ 4888356 h 6673820"/>
              <a:gd name="connsiteX141" fmla="*/ 7744231 w 11748700"/>
              <a:gd name="connsiteY141" fmla="*/ 4901357 h 6673820"/>
              <a:gd name="connsiteX142" fmla="*/ 7765899 w 11748700"/>
              <a:gd name="connsiteY142" fmla="*/ 4931693 h 6673820"/>
              <a:gd name="connsiteX143" fmla="*/ 7809236 w 11748700"/>
              <a:gd name="connsiteY143" fmla="*/ 4966362 h 6673820"/>
              <a:gd name="connsiteX144" fmla="*/ 7908910 w 11748700"/>
              <a:gd name="connsiteY144" fmla="*/ 4962028 h 6673820"/>
              <a:gd name="connsiteX145" fmla="*/ 7973914 w 11748700"/>
              <a:gd name="connsiteY145" fmla="*/ 4953361 h 6673820"/>
              <a:gd name="connsiteX146" fmla="*/ 7995583 w 11748700"/>
              <a:gd name="connsiteY146" fmla="*/ 4949028 h 6673820"/>
              <a:gd name="connsiteX147" fmla="*/ 8069255 w 11748700"/>
              <a:gd name="connsiteY147" fmla="*/ 4944694 h 6673820"/>
              <a:gd name="connsiteX148" fmla="*/ 8147260 w 11748700"/>
              <a:gd name="connsiteY148" fmla="*/ 4931693 h 6673820"/>
              <a:gd name="connsiteX149" fmla="*/ 8199264 w 11748700"/>
              <a:gd name="connsiteY149" fmla="*/ 4918692 h 6673820"/>
              <a:gd name="connsiteX150" fmla="*/ 8238267 w 11748700"/>
              <a:gd name="connsiteY150" fmla="*/ 4910025 h 6673820"/>
              <a:gd name="connsiteX151" fmla="*/ 8298938 w 11748700"/>
              <a:gd name="connsiteY151" fmla="*/ 4875355 h 6673820"/>
              <a:gd name="connsiteX152" fmla="*/ 8320606 w 11748700"/>
              <a:gd name="connsiteY152" fmla="*/ 4866688 h 6673820"/>
              <a:gd name="connsiteX153" fmla="*/ 8342275 w 11748700"/>
              <a:gd name="connsiteY153" fmla="*/ 4853687 h 6673820"/>
              <a:gd name="connsiteX154" fmla="*/ 8411613 w 11748700"/>
              <a:gd name="connsiteY154" fmla="*/ 4823352 h 6673820"/>
              <a:gd name="connsiteX155" fmla="*/ 8433281 w 11748700"/>
              <a:gd name="connsiteY155" fmla="*/ 4810351 h 6673820"/>
              <a:gd name="connsiteX156" fmla="*/ 8463617 w 11748700"/>
              <a:gd name="connsiteY156" fmla="*/ 4788683 h 6673820"/>
              <a:gd name="connsiteX157" fmla="*/ 8532955 w 11748700"/>
              <a:gd name="connsiteY157" fmla="*/ 4758347 h 6673820"/>
              <a:gd name="connsiteX158" fmla="*/ 8576292 w 11748700"/>
              <a:gd name="connsiteY158" fmla="*/ 4736679 h 6673820"/>
              <a:gd name="connsiteX159" fmla="*/ 8597960 w 11748700"/>
              <a:gd name="connsiteY159" fmla="*/ 4723678 h 6673820"/>
              <a:gd name="connsiteX160" fmla="*/ 8632629 w 11748700"/>
              <a:gd name="connsiteY160" fmla="*/ 4706343 h 6673820"/>
              <a:gd name="connsiteX161" fmla="*/ 8671632 w 11748700"/>
              <a:gd name="connsiteY161" fmla="*/ 4680341 h 6673820"/>
              <a:gd name="connsiteX162" fmla="*/ 8727969 w 11748700"/>
              <a:gd name="connsiteY162" fmla="*/ 4641338 h 6673820"/>
              <a:gd name="connsiteX163" fmla="*/ 8758305 w 11748700"/>
              <a:gd name="connsiteY163" fmla="*/ 4615337 h 6673820"/>
              <a:gd name="connsiteX164" fmla="*/ 8827643 w 11748700"/>
              <a:gd name="connsiteY164" fmla="*/ 4567666 h 6673820"/>
              <a:gd name="connsiteX165" fmla="*/ 8914316 w 11748700"/>
              <a:gd name="connsiteY165" fmla="*/ 4515663 h 6673820"/>
              <a:gd name="connsiteX166" fmla="*/ 8940318 w 11748700"/>
              <a:gd name="connsiteY166" fmla="*/ 4493994 h 6673820"/>
              <a:gd name="connsiteX167" fmla="*/ 8961986 w 11748700"/>
              <a:gd name="connsiteY167" fmla="*/ 4472326 h 6673820"/>
              <a:gd name="connsiteX168" fmla="*/ 9000989 w 11748700"/>
              <a:gd name="connsiteY168" fmla="*/ 4437657 h 6673820"/>
              <a:gd name="connsiteX169" fmla="*/ 9022657 w 11748700"/>
              <a:gd name="connsiteY169" fmla="*/ 4415989 h 6673820"/>
              <a:gd name="connsiteX170" fmla="*/ 9052993 w 11748700"/>
              <a:gd name="connsiteY170" fmla="*/ 4389987 h 6673820"/>
              <a:gd name="connsiteX171" fmla="*/ 9109330 w 11748700"/>
              <a:gd name="connsiteY171" fmla="*/ 4329316 h 6673820"/>
              <a:gd name="connsiteX172" fmla="*/ 9165668 w 11748700"/>
              <a:gd name="connsiteY172" fmla="*/ 4290313 h 6673820"/>
              <a:gd name="connsiteX173" fmla="*/ 9191670 w 11748700"/>
              <a:gd name="connsiteY173" fmla="*/ 4268645 h 6673820"/>
              <a:gd name="connsiteX174" fmla="*/ 9248007 w 11748700"/>
              <a:gd name="connsiteY174" fmla="*/ 4238309 h 6673820"/>
              <a:gd name="connsiteX175" fmla="*/ 9339014 w 11748700"/>
              <a:gd name="connsiteY175" fmla="*/ 4155970 h 6673820"/>
              <a:gd name="connsiteX176" fmla="*/ 9430020 w 11748700"/>
              <a:gd name="connsiteY176" fmla="*/ 4025960 h 6673820"/>
              <a:gd name="connsiteX177" fmla="*/ 9495025 w 11748700"/>
              <a:gd name="connsiteY177" fmla="*/ 3900284 h 6673820"/>
              <a:gd name="connsiteX178" fmla="*/ 9568697 w 11748700"/>
              <a:gd name="connsiteY178" fmla="*/ 3796277 h 6673820"/>
              <a:gd name="connsiteX179" fmla="*/ 9612034 w 11748700"/>
              <a:gd name="connsiteY179" fmla="*/ 3713937 h 6673820"/>
              <a:gd name="connsiteX180" fmla="*/ 9655370 w 11748700"/>
              <a:gd name="connsiteY180" fmla="*/ 3644599 h 6673820"/>
              <a:gd name="connsiteX181" fmla="*/ 9651037 w 11748700"/>
              <a:gd name="connsiteY181" fmla="*/ 3475587 h 6673820"/>
              <a:gd name="connsiteX182" fmla="*/ 9612034 w 11748700"/>
              <a:gd name="connsiteY182" fmla="*/ 3410582 h 6673820"/>
              <a:gd name="connsiteX183" fmla="*/ 9473357 w 11748700"/>
              <a:gd name="connsiteY183" fmla="*/ 3237236 h 6673820"/>
              <a:gd name="connsiteX184" fmla="*/ 9399685 w 11748700"/>
              <a:gd name="connsiteY184" fmla="*/ 3176565 h 6673820"/>
              <a:gd name="connsiteX185" fmla="*/ 9347681 w 11748700"/>
              <a:gd name="connsiteY185" fmla="*/ 3128895 h 6673820"/>
              <a:gd name="connsiteX186" fmla="*/ 9217672 w 11748700"/>
              <a:gd name="connsiteY186" fmla="*/ 3042222 h 6673820"/>
              <a:gd name="connsiteX187" fmla="*/ 9083329 w 11748700"/>
              <a:gd name="connsiteY187" fmla="*/ 2968550 h 6673820"/>
              <a:gd name="connsiteX188" fmla="*/ 8983655 w 11748700"/>
              <a:gd name="connsiteY188" fmla="*/ 2933881 h 6673820"/>
              <a:gd name="connsiteX189" fmla="*/ 8831977 w 11748700"/>
              <a:gd name="connsiteY189" fmla="*/ 2873210 h 6673820"/>
              <a:gd name="connsiteX190" fmla="*/ 8680299 w 11748700"/>
              <a:gd name="connsiteY190" fmla="*/ 2803871 h 6673820"/>
              <a:gd name="connsiteX191" fmla="*/ 8567624 w 11748700"/>
              <a:gd name="connsiteY191" fmla="*/ 2773536 h 6673820"/>
              <a:gd name="connsiteX192" fmla="*/ 8446282 w 11748700"/>
              <a:gd name="connsiteY192" fmla="*/ 2730199 h 6673820"/>
              <a:gd name="connsiteX193" fmla="*/ 8242601 w 11748700"/>
              <a:gd name="connsiteY193" fmla="*/ 2673862 h 6673820"/>
              <a:gd name="connsiteX194" fmla="*/ 7917577 w 11748700"/>
              <a:gd name="connsiteY194" fmla="*/ 2561187 h 6673820"/>
              <a:gd name="connsiteX195" fmla="*/ 7683560 w 11748700"/>
              <a:gd name="connsiteY195" fmla="*/ 2496182 h 6673820"/>
              <a:gd name="connsiteX196" fmla="*/ 7302199 w 11748700"/>
              <a:gd name="connsiteY196" fmla="*/ 2379173 h 6673820"/>
              <a:gd name="connsiteX197" fmla="*/ 6920838 w 11748700"/>
              <a:gd name="connsiteY197" fmla="*/ 2322836 h 6673820"/>
              <a:gd name="connsiteX198" fmla="*/ 6799495 w 11748700"/>
              <a:gd name="connsiteY198" fmla="*/ 2288167 h 6673820"/>
              <a:gd name="connsiteX199" fmla="*/ 6730157 w 11748700"/>
              <a:gd name="connsiteY199" fmla="*/ 2279500 h 6673820"/>
              <a:gd name="connsiteX200" fmla="*/ 6630483 w 11748700"/>
              <a:gd name="connsiteY200" fmla="*/ 2262165 h 6673820"/>
              <a:gd name="connsiteX201" fmla="*/ 6582813 w 11748700"/>
              <a:gd name="connsiteY201" fmla="*/ 2249164 h 6673820"/>
              <a:gd name="connsiteX202" fmla="*/ 6478805 w 11748700"/>
              <a:gd name="connsiteY202" fmla="*/ 2240497 h 6673820"/>
              <a:gd name="connsiteX203" fmla="*/ 5997770 w 11748700"/>
              <a:gd name="connsiteY203" fmla="*/ 2227496 h 6673820"/>
              <a:gd name="connsiteX204" fmla="*/ 5183044 w 11748700"/>
              <a:gd name="connsiteY204" fmla="*/ 2223162 h 6673820"/>
              <a:gd name="connsiteX205" fmla="*/ 4593668 w 11748700"/>
              <a:gd name="connsiteY205" fmla="*/ 2201494 h 6673820"/>
              <a:gd name="connsiteX206" fmla="*/ 4467992 w 11748700"/>
              <a:gd name="connsiteY206" fmla="*/ 2188493 h 6673820"/>
              <a:gd name="connsiteX207" fmla="*/ 4277311 w 11748700"/>
              <a:gd name="connsiteY207" fmla="*/ 2171158 h 6673820"/>
              <a:gd name="connsiteX208" fmla="*/ 4207973 w 11748700"/>
              <a:gd name="connsiteY208" fmla="*/ 2162491 h 6673820"/>
              <a:gd name="connsiteX209" fmla="*/ 4168970 w 11748700"/>
              <a:gd name="connsiteY209" fmla="*/ 2153824 h 6673820"/>
              <a:gd name="connsiteX210" fmla="*/ 3722604 w 11748700"/>
              <a:gd name="connsiteY210" fmla="*/ 2145156 h 6673820"/>
              <a:gd name="connsiteX211" fmla="*/ 3627264 w 11748700"/>
              <a:gd name="connsiteY211" fmla="*/ 2136489 h 6673820"/>
              <a:gd name="connsiteX212" fmla="*/ 3592595 w 11748700"/>
              <a:gd name="connsiteY212" fmla="*/ 2123488 h 6673820"/>
              <a:gd name="connsiteX213" fmla="*/ 3471253 w 11748700"/>
              <a:gd name="connsiteY213" fmla="*/ 2101820 h 6673820"/>
              <a:gd name="connsiteX214" fmla="*/ 3349911 w 11748700"/>
              <a:gd name="connsiteY214" fmla="*/ 2054150 h 6673820"/>
              <a:gd name="connsiteX215" fmla="*/ 3228568 w 11748700"/>
              <a:gd name="connsiteY215" fmla="*/ 2006480 h 6673820"/>
              <a:gd name="connsiteX216" fmla="*/ 3206900 w 11748700"/>
              <a:gd name="connsiteY216" fmla="*/ 1989145 h 6673820"/>
              <a:gd name="connsiteX217" fmla="*/ 3163564 w 11748700"/>
              <a:gd name="connsiteY217" fmla="*/ 1967477 h 6673820"/>
              <a:gd name="connsiteX218" fmla="*/ 3124561 w 11748700"/>
              <a:gd name="connsiteY218" fmla="*/ 1932808 h 6673820"/>
              <a:gd name="connsiteX219" fmla="*/ 3094225 w 11748700"/>
              <a:gd name="connsiteY219" fmla="*/ 1911139 h 6673820"/>
              <a:gd name="connsiteX220" fmla="*/ 3020553 w 11748700"/>
              <a:gd name="connsiteY220" fmla="*/ 1850468 h 6673820"/>
              <a:gd name="connsiteX221" fmla="*/ 2994551 w 11748700"/>
              <a:gd name="connsiteY221" fmla="*/ 1828800 h 6673820"/>
              <a:gd name="connsiteX222" fmla="*/ 2977217 w 11748700"/>
              <a:gd name="connsiteY222" fmla="*/ 1807132 h 6673820"/>
              <a:gd name="connsiteX223" fmla="*/ 2964216 w 11748700"/>
              <a:gd name="connsiteY223" fmla="*/ 1794131 h 6673820"/>
              <a:gd name="connsiteX224" fmla="*/ 2951215 w 11748700"/>
              <a:gd name="connsiteY224" fmla="*/ 1768129 h 6673820"/>
              <a:gd name="connsiteX225" fmla="*/ 2933880 w 11748700"/>
              <a:gd name="connsiteY225" fmla="*/ 1746461 h 6673820"/>
              <a:gd name="connsiteX226" fmla="*/ 2916546 w 11748700"/>
              <a:gd name="connsiteY226" fmla="*/ 1720459 h 6673820"/>
              <a:gd name="connsiteX227" fmla="*/ 2899211 w 11748700"/>
              <a:gd name="connsiteY227" fmla="*/ 1703124 h 6673820"/>
              <a:gd name="connsiteX228" fmla="*/ 2890544 w 11748700"/>
              <a:gd name="connsiteY228" fmla="*/ 1690123 h 6673820"/>
              <a:gd name="connsiteX229" fmla="*/ 2829873 w 11748700"/>
              <a:gd name="connsiteY229" fmla="*/ 1607784 h 6673820"/>
              <a:gd name="connsiteX230" fmla="*/ 2816872 w 11748700"/>
              <a:gd name="connsiteY230" fmla="*/ 1577448 h 6673820"/>
              <a:gd name="connsiteX231" fmla="*/ 2812538 w 11748700"/>
              <a:gd name="connsiteY231" fmla="*/ 1542779 h 6673820"/>
              <a:gd name="connsiteX232" fmla="*/ 2808204 w 11748700"/>
              <a:gd name="connsiteY232" fmla="*/ 1430104 h 6673820"/>
              <a:gd name="connsiteX233" fmla="*/ 2799537 w 11748700"/>
              <a:gd name="connsiteY233" fmla="*/ 1391101 h 6673820"/>
              <a:gd name="connsiteX234" fmla="*/ 2795203 w 11748700"/>
              <a:gd name="connsiteY234" fmla="*/ 1343431 h 6673820"/>
              <a:gd name="connsiteX235" fmla="*/ 2786536 w 11748700"/>
              <a:gd name="connsiteY235" fmla="*/ 1300095 h 6673820"/>
              <a:gd name="connsiteX236" fmla="*/ 2773535 w 11748700"/>
              <a:gd name="connsiteY236" fmla="*/ 1152751 h 6673820"/>
              <a:gd name="connsiteX237" fmla="*/ 2769202 w 11748700"/>
              <a:gd name="connsiteY237" fmla="*/ 1135416 h 6673820"/>
              <a:gd name="connsiteX238" fmla="*/ 2777869 w 11748700"/>
              <a:gd name="connsiteY238" fmla="*/ 996739 h 6673820"/>
              <a:gd name="connsiteX239" fmla="*/ 2786536 w 11748700"/>
              <a:gd name="connsiteY239" fmla="*/ 966404 h 6673820"/>
              <a:gd name="connsiteX240" fmla="*/ 2812538 w 11748700"/>
              <a:gd name="connsiteY240" fmla="*/ 905733 h 6673820"/>
              <a:gd name="connsiteX241" fmla="*/ 2847207 w 11748700"/>
              <a:gd name="connsiteY241" fmla="*/ 862396 h 6673820"/>
              <a:gd name="connsiteX242" fmla="*/ 2864542 w 11748700"/>
              <a:gd name="connsiteY242" fmla="*/ 840728 h 6673820"/>
              <a:gd name="connsiteX243" fmla="*/ 2881876 w 11748700"/>
              <a:gd name="connsiteY243" fmla="*/ 827727 h 6673820"/>
              <a:gd name="connsiteX244" fmla="*/ 2894877 w 11748700"/>
              <a:gd name="connsiteY244" fmla="*/ 819060 h 6673820"/>
              <a:gd name="connsiteX245" fmla="*/ 2912212 w 11748700"/>
              <a:gd name="connsiteY245" fmla="*/ 801725 h 6673820"/>
              <a:gd name="connsiteX246" fmla="*/ 3003219 w 11748700"/>
              <a:gd name="connsiteY246" fmla="*/ 775723 h 6673820"/>
              <a:gd name="connsiteX247" fmla="*/ 3115893 w 11748700"/>
              <a:gd name="connsiteY247" fmla="*/ 749721 h 6673820"/>
              <a:gd name="connsiteX248" fmla="*/ 3137562 w 11748700"/>
              <a:gd name="connsiteY248" fmla="*/ 741054 h 6673820"/>
              <a:gd name="connsiteX249" fmla="*/ 3163564 w 11748700"/>
              <a:gd name="connsiteY249" fmla="*/ 732387 h 6673820"/>
              <a:gd name="connsiteX250" fmla="*/ 3219901 w 11748700"/>
              <a:gd name="connsiteY250" fmla="*/ 702051 h 6673820"/>
              <a:gd name="connsiteX251" fmla="*/ 3237236 w 11748700"/>
              <a:gd name="connsiteY251" fmla="*/ 689050 h 6673820"/>
              <a:gd name="connsiteX252" fmla="*/ 3293573 w 11748700"/>
              <a:gd name="connsiteY252" fmla="*/ 663048 h 6673820"/>
              <a:gd name="connsiteX253" fmla="*/ 3323909 w 11748700"/>
              <a:gd name="connsiteY253" fmla="*/ 650047 h 6673820"/>
              <a:gd name="connsiteX254" fmla="*/ 3362911 w 11748700"/>
              <a:gd name="connsiteY254" fmla="*/ 641380 h 6673820"/>
              <a:gd name="connsiteX255" fmla="*/ 3488587 w 11748700"/>
              <a:gd name="connsiteY255" fmla="*/ 619712 h 6673820"/>
              <a:gd name="connsiteX256" fmla="*/ 3644599 w 11748700"/>
              <a:gd name="connsiteY256" fmla="*/ 598044 h 6673820"/>
              <a:gd name="connsiteX257" fmla="*/ 3731272 w 11748700"/>
              <a:gd name="connsiteY257" fmla="*/ 589376 h 6673820"/>
              <a:gd name="connsiteX258" fmla="*/ 3809277 w 11748700"/>
              <a:gd name="connsiteY258" fmla="*/ 576375 h 6673820"/>
              <a:gd name="connsiteX259" fmla="*/ 3891617 w 11748700"/>
              <a:gd name="connsiteY259" fmla="*/ 567708 h 6673820"/>
              <a:gd name="connsiteX260" fmla="*/ 4359651 w 11748700"/>
              <a:gd name="connsiteY260" fmla="*/ 533039 h 6673820"/>
              <a:gd name="connsiteX261" fmla="*/ 4428989 w 11748700"/>
              <a:gd name="connsiteY261" fmla="*/ 520038 h 6673820"/>
              <a:gd name="connsiteX262" fmla="*/ 4554665 w 11748700"/>
              <a:gd name="connsiteY262" fmla="*/ 507037 h 6673820"/>
              <a:gd name="connsiteX263" fmla="*/ 4654339 w 11748700"/>
              <a:gd name="connsiteY263" fmla="*/ 485369 h 6673820"/>
              <a:gd name="connsiteX264" fmla="*/ 4758347 w 11748700"/>
              <a:gd name="connsiteY264" fmla="*/ 437699 h 6673820"/>
              <a:gd name="connsiteX265" fmla="*/ 4888356 w 11748700"/>
              <a:gd name="connsiteY265" fmla="*/ 416030 h 6673820"/>
              <a:gd name="connsiteX266" fmla="*/ 5105039 w 11748700"/>
              <a:gd name="connsiteY266" fmla="*/ 364027 h 6673820"/>
              <a:gd name="connsiteX267" fmla="*/ 5209046 w 11748700"/>
              <a:gd name="connsiteY267" fmla="*/ 351026 h 6673820"/>
              <a:gd name="connsiteX268" fmla="*/ 5386726 w 11748700"/>
              <a:gd name="connsiteY268" fmla="*/ 329357 h 6673820"/>
              <a:gd name="connsiteX269" fmla="*/ 5560072 w 11748700"/>
              <a:gd name="connsiteY269" fmla="*/ 320690 h 6673820"/>
              <a:gd name="connsiteX270" fmla="*/ 5742085 w 11748700"/>
              <a:gd name="connsiteY270" fmla="*/ 312023 h 6673820"/>
              <a:gd name="connsiteX271" fmla="*/ 5958767 w 11748700"/>
              <a:gd name="connsiteY271" fmla="*/ 307689 h 6673820"/>
              <a:gd name="connsiteX272" fmla="*/ 6114779 w 11748700"/>
              <a:gd name="connsiteY272" fmla="*/ 303355 h 6673820"/>
              <a:gd name="connsiteX273" fmla="*/ 6270790 w 11748700"/>
              <a:gd name="connsiteY273" fmla="*/ 281687 h 6673820"/>
              <a:gd name="connsiteX274" fmla="*/ 6392132 w 11748700"/>
              <a:gd name="connsiteY274" fmla="*/ 268686 h 6673820"/>
              <a:gd name="connsiteX275" fmla="*/ 6695488 w 11748700"/>
              <a:gd name="connsiteY275" fmla="*/ 260019 h 6673820"/>
              <a:gd name="connsiteX276" fmla="*/ 6764826 w 11748700"/>
              <a:gd name="connsiteY276" fmla="*/ 251352 h 6673820"/>
              <a:gd name="connsiteX277" fmla="*/ 6907837 w 11748700"/>
              <a:gd name="connsiteY277" fmla="*/ 238351 h 6673820"/>
              <a:gd name="connsiteX278" fmla="*/ 6959840 w 11748700"/>
              <a:gd name="connsiteY278" fmla="*/ 229683 h 6673820"/>
              <a:gd name="connsiteX279" fmla="*/ 6998843 w 11748700"/>
              <a:gd name="connsiteY279" fmla="*/ 212349 h 6673820"/>
              <a:gd name="connsiteX280" fmla="*/ 7115852 w 11748700"/>
              <a:gd name="connsiteY280" fmla="*/ 199348 h 6673820"/>
              <a:gd name="connsiteX281" fmla="*/ 7159188 w 11748700"/>
              <a:gd name="connsiteY281" fmla="*/ 186347 h 6673820"/>
              <a:gd name="connsiteX282" fmla="*/ 7189524 w 11748700"/>
              <a:gd name="connsiteY282" fmla="*/ 182013 h 6673820"/>
              <a:gd name="connsiteX283" fmla="*/ 7380204 w 11748700"/>
              <a:gd name="connsiteY283" fmla="*/ 173346 h 6673820"/>
              <a:gd name="connsiteX284" fmla="*/ 7440875 w 11748700"/>
              <a:gd name="connsiteY284" fmla="*/ 164679 h 6673820"/>
              <a:gd name="connsiteX285" fmla="*/ 7466877 w 11748700"/>
              <a:gd name="connsiteY285" fmla="*/ 156011 h 6673820"/>
              <a:gd name="connsiteX286" fmla="*/ 7514548 w 11748700"/>
              <a:gd name="connsiteY286" fmla="*/ 143010 h 6673820"/>
              <a:gd name="connsiteX287" fmla="*/ 7527548 w 11748700"/>
              <a:gd name="connsiteY287" fmla="*/ 134343 h 6673820"/>
              <a:gd name="connsiteX288" fmla="*/ 7570885 w 11748700"/>
              <a:gd name="connsiteY288" fmla="*/ 121342 h 6673820"/>
              <a:gd name="connsiteX289" fmla="*/ 7609888 w 11748700"/>
              <a:gd name="connsiteY289" fmla="*/ 104008 h 6673820"/>
              <a:gd name="connsiteX290" fmla="*/ 7726896 w 11748700"/>
              <a:gd name="connsiteY290" fmla="*/ 82339 h 6673820"/>
              <a:gd name="connsiteX291" fmla="*/ 7752898 w 11748700"/>
              <a:gd name="connsiteY291" fmla="*/ 78006 h 6673820"/>
              <a:gd name="connsiteX292" fmla="*/ 7787567 w 11748700"/>
              <a:gd name="connsiteY292" fmla="*/ 73672 h 6673820"/>
              <a:gd name="connsiteX293" fmla="*/ 7804902 w 11748700"/>
              <a:gd name="connsiteY293" fmla="*/ 69338 h 6673820"/>
              <a:gd name="connsiteX294" fmla="*/ 7913243 w 11748700"/>
              <a:gd name="connsiteY294" fmla="*/ 65005 h 6673820"/>
              <a:gd name="connsiteX295" fmla="*/ 8021584 w 11748700"/>
              <a:gd name="connsiteY295" fmla="*/ 47670 h 6673820"/>
              <a:gd name="connsiteX296" fmla="*/ 8064921 w 11748700"/>
              <a:gd name="connsiteY296" fmla="*/ 34669 h 6673820"/>
              <a:gd name="connsiteX297" fmla="*/ 8099590 w 11748700"/>
              <a:gd name="connsiteY297" fmla="*/ 21668 h 6673820"/>
              <a:gd name="connsiteX298" fmla="*/ 8121258 w 11748700"/>
              <a:gd name="connsiteY298" fmla="*/ 13001 h 6673820"/>
              <a:gd name="connsiteX299" fmla="*/ 8134259 w 11748700"/>
              <a:gd name="connsiteY299" fmla="*/ 8667 h 6673820"/>
              <a:gd name="connsiteX300" fmla="*/ 8155928 w 11748700"/>
              <a:gd name="connsiteY300" fmla="*/ 0 h 6673820"/>
              <a:gd name="connsiteX301" fmla="*/ 8216599 w 11748700"/>
              <a:gd name="connsiteY301" fmla="*/ 4334 h 6673820"/>
              <a:gd name="connsiteX302" fmla="*/ 8238267 w 11748700"/>
              <a:gd name="connsiteY302" fmla="*/ 13001 h 6673820"/>
              <a:gd name="connsiteX303" fmla="*/ 8272936 w 11748700"/>
              <a:gd name="connsiteY303" fmla="*/ 17335 h 6673820"/>
              <a:gd name="connsiteX304" fmla="*/ 8303272 w 11748700"/>
              <a:gd name="connsiteY304" fmla="*/ 30336 h 6673820"/>
              <a:gd name="connsiteX305" fmla="*/ 8337941 w 11748700"/>
              <a:gd name="connsiteY305" fmla="*/ 34669 h 6673820"/>
              <a:gd name="connsiteX306" fmla="*/ 8476618 w 11748700"/>
              <a:gd name="connsiteY306" fmla="*/ 43337 h 6673820"/>
              <a:gd name="connsiteX307" fmla="*/ 8576292 w 11748700"/>
              <a:gd name="connsiteY307" fmla="*/ 47670 h 6673820"/>
              <a:gd name="connsiteX308" fmla="*/ 8671632 w 11748700"/>
              <a:gd name="connsiteY308" fmla="*/ 69338 h 6673820"/>
              <a:gd name="connsiteX309" fmla="*/ 8762639 w 11748700"/>
              <a:gd name="connsiteY309" fmla="*/ 78006 h 6673820"/>
              <a:gd name="connsiteX310" fmla="*/ 8892648 w 11748700"/>
              <a:gd name="connsiteY310" fmla="*/ 104008 h 6673820"/>
              <a:gd name="connsiteX311" fmla="*/ 8948985 w 11748700"/>
              <a:gd name="connsiteY311" fmla="*/ 117009 h 6673820"/>
              <a:gd name="connsiteX312" fmla="*/ 9187336 w 11748700"/>
              <a:gd name="connsiteY312" fmla="*/ 156011 h 6673820"/>
              <a:gd name="connsiteX313" fmla="*/ 9282676 w 11748700"/>
              <a:gd name="connsiteY313" fmla="*/ 173346 h 6673820"/>
              <a:gd name="connsiteX314" fmla="*/ 9404019 w 11748700"/>
              <a:gd name="connsiteY314" fmla="*/ 186347 h 6673820"/>
              <a:gd name="connsiteX315" fmla="*/ 9464690 w 11748700"/>
              <a:gd name="connsiteY315" fmla="*/ 195014 h 6673820"/>
              <a:gd name="connsiteX316" fmla="*/ 9698707 w 11748700"/>
              <a:gd name="connsiteY316" fmla="*/ 216683 h 6673820"/>
              <a:gd name="connsiteX317" fmla="*/ 9785380 w 11748700"/>
              <a:gd name="connsiteY317" fmla="*/ 229683 h 6673820"/>
              <a:gd name="connsiteX318" fmla="*/ 9885054 w 11748700"/>
              <a:gd name="connsiteY318" fmla="*/ 251352 h 6673820"/>
              <a:gd name="connsiteX319" fmla="*/ 9958726 w 11748700"/>
              <a:gd name="connsiteY319" fmla="*/ 255685 h 6673820"/>
              <a:gd name="connsiteX320" fmla="*/ 10114737 w 11748700"/>
              <a:gd name="connsiteY320" fmla="*/ 260019 h 6673820"/>
              <a:gd name="connsiteX321" fmla="*/ 10205744 w 11748700"/>
              <a:gd name="connsiteY321" fmla="*/ 273020 h 6673820"/>
              <a:gd name="connsiteX322" fmla="*/ 10357421 w 11748700"/>
              <a:gd name="connsiteY322" fmla="*/ 281687 h 6673820"/>
              <a:gd name="connsiteX323" fmla="*/ 10405092 w 11748700"/>
              <a:gd name="connsiteY323" fmla="*/ 286021 h 6673820"/>
              <a:gd name="connsiteX324" fmla="*/ 10452762 w 11748700"/>
              <a:gd name="connsiteY324" fmla="*/ 299022 h 6673820"/>
              <a:gd name="connsiteX325" fmla="*/ 10483097 w 11748700"/>
              <a:gd name="connsiteY325" fmla="*/ 303355 h 6673820"/>
              <a:gd name="connsiteX326" fmla="*/ 10552436 w 11748700"/>
              <a:gd name="connsiteY326" fmla="*/ 312023 h 6673820"/>
              <a:gd name="connsiteX327" fmla="*/ 10634775 w 11748700"/>
              <a:gd name="connsiteY327" fmla="*/ 333691 h 6673820"/>
              <a:gd name="connsiteX328" fmla="*/ 10717114 w 11748700"/>
              <a:gd name="connsiteY328" fmla="*/ 342358 h 6673820"/>
              <a:gd name="connsiteX329" fmla="*/ 10773452 w 11748700"/>
              <a:gd name="connsiteY329" fmla="*/ 364027 h 6673820"/>
              <a:gd name="connsiteX330" fmla="*/ 10842790 w 11748700"/>
              <a:gd name="connsiteY330" fmla="*/ 385695 h 6673820"/>
              <a:gd name="connsiteX331" fmla="*/ 10903461 w 11748700"/>
              <a:gd name="connsiteY331" fmla="*/ 390028 h 6673820"/>
              <a:gd name="connsiteX332" fmla="*/ 10981467 w 11748700"/>
              <a:gd name="connsiteY332" fmla="*/ 424698 h 6673820"/>
              <a:gd name="connsiteX333" fmla="*/ 11050805 w 11748700"/>
              <a:gd name="connsiteY333" fmla="*/ 442032 h 6673820"/>
              <a:gd name="connsiteX334" fmla="*/ 11133145 w 11748700"/>
              <a:gd name="connsiteY334" fmla="*/ 476701 h 6673820"/>
              <a:gd name="connsiteX335" fmla="*/ 11154813 w 11748700"/>
              <a:gd name="connsiteY335" fmla="*/ 485369 h 6673820"/>
              <a:gd name="connsiteX336" fmla="*/ 11232819 w 11748700"/>
              <a:gd name="connsiteY336" fmla="*/ 533039 h 6673820"/>
              <a:gd name="connsiteX337" fmla="*/ 11258820 w 11748700"/>
              <a:gd name="connsiteY337" fmla="*/ 554707 h 6673820"/>
              <a:gd name="connsiteX338" fmla="*/ 11328159 w 11748700"/>
              <a:gd name="connsiteY338" fmla="*/ 645714 h 6673820"/>
              <a:gd name="connsiteX339" fmla="*/ 11371495 w 11748700"/>
              <a:gd name="connsiteY339" fmla="*/ 754055 h 6673820"/>
              <a:gd name="connsiteX340" fmla="*/ 11397497 w 11748700"/>
              <a:gd name="connsiteY340" fmla="*/ 806059 h 6673820"/>
              <a:gd name="connsiteX341" fmla="*/ 11427833 w 11748700"/>
              <a:gd name="connsiteY341" fmla="*/ 931735 h 6673820"/>
              <a:gd name="connsiteX342" fmla="*/ 11458168 w 11748700"/>
              <a:gd name="connsiteY342" fmla="*/ 1014074 h 6673820"/>
              <a:gd name="connsiteX343" fmla="*/ 11462502 w 11748700"/>
              <a:gd name="connsiteY343" fmla="*/ 1087746 h 6673820"/>
              <a:gd name="connsiteX344" fmla="*/ 11475503 w 11748700"/>
              <a:gd name="connsiteY344" fmla="*/ 1126749 h 6673820"/>
              <a:gd name="connsiteX345" fmla="*/ 11488504 w 11748700"/>
              <a:gd name="connsiteY345" fmla="*/ 1330430 h 6673820"/>
              <a:gd name="connsiteX346" fmla="*/ 11523173 w 11748700"/>
              <a:gd name="connsiteY346" fmla="*/ 1677122 h 6673820"/>
              <a:gd name="connsiteX347" fmla="*/ 11518839 w 11748700"/>
              <a:gd name="connsiteY347" fmla="*/ 1954476 h 6673820"/>
              <a:gd name="connsiteX348" fmla="*/ 11510172 w 11748700"/>
              <a:gd name="connsiteY348" fmla="*/ 2084485 h 6673820"/>
              <a:gd name="connsiteX349" fmla="*/ 11518839 w 11748700"/>
              <a:gd name="connsiteY349" fmla="*/ 2283833 h 6673820"/>
              <a:gd name="connsiteX350" fmla="*/ 11583844 w 11748700"/>
              <a:gd name="connsiteY350" fmla="*/ 2379173 h 6673820"/>
              <a:gd name="connsiteX351" fmla="*/ 11605512 w 11748700"/>
              <a:gd name="connsiteY351" fmla="*/ 2439845 h 6673820"/>
              <a:gd name="connsiteX352" fmla="*/ 11609846 w 11748700"/>
              <a:gd name="connsiteY352" fmla="*/ 2487515 h 6673820"/>
              <a:gd name="connsiteX353" fmla="*/ 11622847 w 11748700"/>
              <a:gd name="connsiteY353" fmla="*/ 2556853 h 6673820"/>
              <a:gd name="connsiteX354" fmla="*/ 11618513 w 11748700"/>
              <a:gd name="connsiteY354" fmla="*/ 2786537 h 6673820"/>
              <a:gd name="connsiteX355" fmla="*/ 11614180 w 11748700"/>
              <a:gd name="connsiteY355" fmla="*/ 3089892 h 6673820"/>
              <a:gd name="connsiteX356" fmla="*/ 11596845 w 11748700"/>
              <a:gd name="connsiteY356" fmla="*/ 3211234 h 6673820"/>
              <a:gd name="connsiteX357" fmla="*/ 11583844 w 11748700"/>
              <a:gd name="connsiteY357" fmla="*/ 3328243 h 6673820"/>
              <a:gd name="connsiteX358" fmla="*/ 11575177 w 11748700"/>
              <a:gd name="connsiteY358" fmla="*/ 3423583 h 6673820"/>
              <a:gd name="connsiteX359" fmla="*/ 11562176 w 11748700"/>
              <a:gd name="connsiteY359" fmla="*/ 3666267 h 6673820"/>
              <a:gd name="connsiteX360" fmla="*/ 11575177 w 11748700"/>
              <a:gd name="connsiteY360" fmla="*/ 4025960 h 6673820"/>
              <a:gd name="connsiteX361" fmla="*/ 11592511 w 11748700"/>
              <a:gd name="connsiteY361" fmla="*/ 4108300 h 6673820"/>
              <a:gd name="connsiteX362" fmla="*/ 11631514 w 11748700"/>
              <a:gd name="connsiteY362" fmla="*/ 4333649 h 6673820"/>
              <a:gd name="connsiteX363" fmla="*/ 11653183 w 11748700"/>
              <a:gd name="connsiteY363" fmla="*/ 4411655 h 6673820"/>
              <a:gd name="connsiteX364" fmla="*/ 11666184 w 11748700"/>
              <a:gd name="connsiteY364" fmla="*/ 4498328 h 6673820"/>
              <a:gd name="connsiteX365" fmla="*/ 11674851 w 11748700"/>
              <a:gd name="connsiteY365" fmla="*/ 4541664 h 6673820"/>
              <a:gd name="connsiteX366" fmla="*/ 11687852 w 11748700"/>
              <a:gd name="connsiteY366" fmla="*/ 4658673 h 6673820"/>
              <a:gd name="connsiteX367" fmla="*/ 11692185 w 11748700"/>
              <a:gd name="connsiteY367" fmla="*/ 4715010 h 6673820"/>
              <a:gd name="connsiteX368" fmla="*/ 11700853 w 11748700"/>
              <a:gd name="connsiteY368" fmla="*/ 4771348 h 6673820"/>
              <a:gd name="connsiteX369" fmla="*/ 11709520 w 11748700"/>
              <a:gd name="connsiteY369" fmla="*/ 4923026 h 6673820"/>
              <a:gd name="connsiteX370" fmla="*/ 11718187 w 11748700"/>
              <a:gd name="connsiteY370" fmla="*/ 4983697 h 6673820"/>
              <a:gd name="connsiteX371" fmla="*/ 11726855 w 11748700"/>
              <a:gd name="connsiteY371" fmla="*/ 5079037 h 6673820"/>
              <a:gd name="connsiteX372" fmla="*/ 11731188 w 11748700"/>
              <a:gd name="connsiteY372" fmla="*/ 5105039 h 6673820"/>
              <a:gd name="connsiteX373" fmla="*/ 11744189 w 11748700"/>
              <a:gd name="connsiteY373" fmla="*/ 5230715 h 6673820"/>
              <a:gd name="connsiteX374" fmla="*/ 11726855 w 11748700"/>
              <a:gd name="connsiteY374" fmla="*/ 5690082 h 6673820"/>
              <a:gd name="connsiteX375" fmla="*/ 11687852 w 11748700"/>
              <a:gd name="connsiteY375" fmla="*/ 5785422 h 6673820"/>
              <a:gd name="connsiteX376" fmla="*/ 11670517 w 11748700"/>
              <a:gd name="connsiteY376" fmla="*/ 5815757 h 6673820"/>
              <a:gd name="connsiteX377" fmla="*/ 11601179 w 11748700"/>
              <a:gd name="connsiteY377" fmla="*/ 5859094 h 6673820"/>
              <a:gd name="connsiteX378" fmla="*/ 11458168 w 11748700"/>
              <a:gd name="connsiteY378" fmla="*/ 5919765 h 6673820"/>
              <a:gd name="connsiteX379" fmla="*/ 11401831 w 11748700"/>
              <a:gd name="connsiteY379" fmla="*/ 5963101 h 6673820"/>
              <a:gd name="connsiteX380" fmla="*/ 11297823 w 11748700"/>
              <a:gd name="connsiteY380" fmla="*/ 6032440 h 6673820"/>
              <a:gd name="connsiteX381" fmla="*/ 11258820 w 11748700"/>
              <a:gd name="connsiteY381" fmla="*/ 6075776 h 6673820"/>
              <a:gd name="connsiteX382" fmla="*/ 11198149 w 11748700"/>
              <a:gd name="connsiteY382" fmla="*/ 6123446 h 6673820"/>
              <a:gd name="connsiteX383" fmla="*/ 11098475 w 11748700"/>
              <a:gd name="connsiteY383" fmla="*/ 6210119 h 6673820"/>
              <a:gd name="connsiteX384" fmla="*/ 10942464 w 11748700"/>
              <a:gd name="connsiteY384" fmla="*/ 6327128 h 6673820"/>
              <a:gd name="connsiteX385" fmla="*/ 10634775 w 11748700"/>
              <a:gd name="connsiteY385" fmla="*/ 6461471 h 6673820"/>
              <a:gd name="connsiteX386" fmla="*/ 10461429 w 11748700"/>
              <a:gd name="connsiteY386" fmla="*/ 6478806 h 6673820"/>
              <a:gd name="connsiteX387" fmla="*/ 10041065 w 11748700"/>
              <a:gd name="connsiteY387" fmla="*/ 6487473 h 6673820"/>
              <a:gd name="connsiteX388" fmla="*/ 9967393 w 11748700"/>
              <a:gd name="connsiteY388" fmla="*/ 6491807 h 6673820"/>
              <a:gd name="connsiteX389" fmla="*/ 9885054 w 11748700"/>
              <a:gd name="connsiteY389" fmla="*/ 6509141 h 6673820"/>
              <a:gd name="connsiteX390" fmla="*/ 9798381 w 11748700"/>
              <a:gd name="connsiteY390" fmla="*/ 6522142 h 6673820"/>
              <a:gd name="connsiteX391" fmla="*/ 9681372 w 11748700"/>
              <a:gd name="connsiteY391" fmla="*/ 6548144 h 6673820"/>
              <a:gd name="connsiteX392" fmla="*/ 9486358 w 11748700"/>
              <a:gd name="connsiteY392" fmla="*/ 6574146 h 6673820"/>
              <a:gd name="connsiteX393" fmla="*/ 9278343 w 11748700"/>
              <a:gd name="connsiteY393" fmla="*/ 6613149 h 6673820"/>
              <a:gd name="connsiteX394" fmla="*/ 9209004 w 11748700"/>
              <a:gd name="connsiteY394" fmla="*/ 6630483 h 6673820"/>
              <a:gd name="connsiteX395" fmla="*/ 8775639 w 11748700"/>
              <a:gd name="connsiteY395" fmla="*/ 6647818 h 6673820"/>
              <a:gd name="connsiteX396" fmla="*/ 8463617 w 11748700"/>
              <a:gd name="connsiteY396" fmla="*/ 6656485 h 6673820"/>
              <a:gd name="connsiteX397" fmla="*/ 8368276 w 11748700"/>
              <a:gd name="connsiteY397" fmla="*/ 6660819 h 6673820"/>
              <a:gd name="connsiteX398" fmla="*/ 8216599 w 11748700"/>
              <a:gd name="connsiteY398" fmla="*/ 6665153 h 6673820"/>
              <a:gd name="connsiteX399" fmla="*/ 7848239 w 11748700"/>
              <a:gd name="connsiteY399" fmla="*/ 6656485 h 6673820"/>
              <a:gd name="connsiteX400" fmla="*/ 7800568 w 11748700"/>
              <a:gd name="connsiteY400" fmla="*/ 6652152 h 6673820"/>
              <a:gd name="connsiteX401" fmla="*/ 7748565 w 11748700"/>
              <a:gd name="connsiteY401" fmla="*/ 6643484 h 6673820"/>
              <a:gd name="connsiteX402" fmla="*/ 7614221 w 11748700"/>
              <a:gd name="connsiteY402" fmla="*/ 6634817 h 6673820"/>
              <a:gd name="connsiteX403" fmla="*/ 7432208 w 11748700"/>
              <a:gd name="connsiteY403" fmla="*/ 6600148 h 6673820"/>
              <a:gd name="connsiteX404" fmla="*/ 7319533 w 11748700"/>
              <a:gd name="connsiteY404" fmla="*/ 6574146 h 6673820"/>
              <a:gd name="connsiteX405" fmla="*/ 7276197 w 11748700"/>
              <a:gd name="connsiteY405" fmla="*/ 6569812 h 6673820"/>
              <a:gd name="connsiteX406" fmla="*/ 7011844 w 11748700"/>
              <a:gd name="connsiteY406" fmla="*/ 6548144 h 6673820"/>
              <a:gd name="connsiteX407" fmla="*/ 6925171 w 11748700"/>
              <a:gd name="connsiteY407" fmla="*/ 6565479 h 6673820"/>
              <a:gd name="connsiteX408" fmla="*/ 6912170 w 11748700"/>
              <a:gd name="connsiteY408" fmla="*/ 6569812 h 6673820"/>
              <a:gd name="connsiteX409" fmla="*/ 6890502 w 11748700"/>
              <a:gd name="connsiteY409" fmla="*/ 6582813 h 6673820"/>
              <a:gd name="connsiteX410" fmla="*/ 6795162 w 11748700"/>
              <a:gd name="connsiteY410" fmla="*/ 6634817 h 6673820"/>
              <a:gd name="connsiteX411" fmla="*/ 6691154 w 11748700"/>
              <a:gd name="connsiteY411" fmla="*/ 6643484 h 6673820"/>
              <a:gd name="connsiteX412" fmla="*/ 6617482 w 11748700"/>
              <a:gd name="connsiteY412" fmla="*/ 6656485 h 6673820"/>
              <a:gd name="connsiteX413" fmla="*/ 6582813 w 11748700"/>
              <a:gd name="connsiteY413" fmla="*/ 6665153 h 6673820"/>
              <a:gd name="connsiteX414" fmla="*/ 6548144 w 11748700"/>
              <a:gd name="connsiteY414" fmla="*/ 6669486 h 6673820"/>
              <a:gd name="connsiteX415" fmla="*/ 6517808 w 11748700"/>
              <a:gd name="connsiteY415" fmla="*/ 6673820 h 6673820"/>
              <a:gd name="connsiteX416" fmla="*/ 6015105 w 11748700"/>
              <a:gd name="connsiteY416" fmla="*/ 6669486 h 6673820"/>
              <a:gd name="connsiteX417" fmla="*/ 5915431 w 11748700"/>
              <a:gd name="connsiteY417" fmla="*/ 6647818 h 6673820"/>
              <a:gd name="connsiteX418" fmla="*/ 5538403 w 11748700"/>
              <a:gd name="connsiteY418" fmla="*/ 6652152 h 6673820"/>
              <a:gd name="connsiteX419" fmla="*/ 5196045 w 11748700"/>
              <a:gd name="connsiteY419" fmla="*/ 6634817 h 6673820"/>
              <a:gd name="connsiteX420" fmla="*/ 4489660 w 11748700"/>
              <a:gd name="connsiteY420" fmla="*/ 6608815 h 6673820"/>
              <a:gd name="connsiteX421" fmla="*/ 4311981 w 11748700"/>
              <a:gd name="connsiteY421" fmla="*/ 6582813 h 6673820"/>
              <a:gd name="connsiteX422" fmla="*/ 4090965 w 11748700"/>
              <a:gd name="connsiteY422" fmla="*/ 6552478 h 6673820"/>
              <a:gd name="connsiteX423" fmla="*/ 3999958 w 11748700"/>
              <a:gd name="connsiteY423" fmla="*/ 6513475 h 6673820"/>
              <a:gd name="connsiteX424" fmla="*/ 3666267 w 11748700"/>
              <a:gd name="connsiteY424" fmla="*/ 6448470 h 6673820"/>
              <a:gd name="connsiteX425" fmla="*/ 3588261 w 11748700"/>
              <a:gd name="connsiteY425" fmla="*/ 6439803 h 6673820"/>
              <a:gd name="connsiteX426" fmla="*/ 3336910 w 11748700"/>
              <a:gd name="connsiteY426" fmla="*/ 6405134 h 6673820"/>
              <a:gd name="connsiteX427" fmla="*/ 3003219 w 11748700"/>
              <a:gd name="connsiteY427" fmla="*/ 6340129 h 6673820"/>
              <a:gd name="connsiteX428" fmla="*/ 2825539 w 11748700"/>
              <a:gd name="connsiteY428" fmla="*/ 6309793 h 6673820"/>
              <a:gd name="connsiteX429" fmla="*/ 2678195 w 11748700"/>
              <a:gd name="connsiteY429" fmla="*/ 6288125 h 6673820"/>
              <a:gd name="connsiteX430" fmla="*/ 2500515 w 11748700"/>
              <a:gd name="connsiteY430" fmla="*/ 6305460 h 6673820"/>
              <a:gd name="connsiteX431" fmla="*/ 2439844 w 11748700"/>
              <a:gd name="connsiteY431" fmla="*/ 6314127 h 6673820"/>
              <a:gd name="connsiteX432" fmla="*/ 2244830 w 11748700"/>
              <a:gd name="connsiteY432" fmla="*/ 6361797 h 6673820"/>
              <a:gd name="connsiteX433" fmla="*/ 2088819 w 11748700"/>
              <a:gd name="connsiteY433" fmla="*/ 6383465 h 6673820"/>
              <a:gd name="connsiteX434" fmla="*/ 2015147 w 11748700"/>
              <a:gd name="connsiteY434" fmla="*/ 6400800 h 6673820"/>
              <a:gd name="connsiteX435" fmla="*/ 1950142 w 11748700"/>
              <a:gd name="connsiteY435" fmla="*/ 6409467 h 6673820"/>
              <a:gd name="connsiteX436" fmla="*/ 1815799 w 11748700"/>
              <a:gd name="connsiteY436" fmla="*/ 6444137 h 6673820"/>
              <a:gd name="connsiteX437" fmla="*/ 1681456 w 11748700"/>
              <a:gd name="connsiteY437" fmla="*/ 6452804 h 6673820"/>
              <a:gd name="connsiteX438" fmla="*/ 1473440 w 11748700"/>
              <a:gd name="connsiteY438" fmla="*/ 6431136 h 6673820"/>
              <a:gd name="connsiteX439" fmla="*/ 1369433 w 11748700"/>
              <a:gd name="connsiteY439" fmla="*/ 6418135 h 6673820"/>
              <a:gd name="connsiteX440" fmla="*/ 1287093 w 11748700"/>
              <a:gd name="connsiteY440" fmla="*/ 6405134 h 6673820"/>
              <a:gd name="connsiteX441" fmla="*/ 1239423 w 11748700"/>
              <a:gd name="connsiteY441" fmla="*/ 6396466 h 6673820"/>
              <a:gd name="connsiteX442" fmla="*/ 1165751 w 11748700"/>
              <a:gd name="connsiteY442" fmla="*/ 6370464 h 6673820"/>
              <a:gd name="connsiteX443" fmla="*/ 1053076 w 11748700"/>
              <a:gd name="connsiteY443" fmla="*/ 6335795 h 6673820"/>
              <a:gd name="connsiteX444" fmla="*/ 892731 w 11748700"/>
              <a:gd name="connsiteY444" fmla="*/ 6244789 h 6673820"/>
              <a:gd name="connsiteX445" fmla="*/ 858062 w 11748700"/>
              <a:gd name="connsiteY445" fmla="*/ 6218787 h 6673820"/>
              <a:gd name="connsiteX446" fmla="*/ 775723 w 11748700"/>
              <a:gd name="connsiteY446" fmla="*/ 6149448 h 6673820"/>
              <a:gd name="connsiteX447" fmla="*/ 719385 w 11748700"/>
              <a:gd name="connsiteY447" fmla="*/ 6023773 h 6673820"/>
              <a:gd name="connsiteX448" fmla="*/ 654381 w 11748700"/>
              <a:gd name="connsiteY448" fmla="*/ 5950101 h 6673820"/>
              <a:gd name="connsiteX449" fmla="*/ 628379 w 11748700"/>
              <a:gd name="connsiteY449" fmla="*/ 5893763 h 6673820"/>
              <a:gd name="connsiteX450" fmla="*/ 576375 w 11748700"/>
              <a:gd name="connsiteY450" fmla="*/ 5802756 h 6673820"/>
              <a:gd name="connsiteX451" fmla="*/ 489702 w 11748700"/>
              <a:gd name="connsiteY451" fmla="*/ 5620743 h 6673820"/>
              <a:gd name="connsiteX452" fmla="*/ 476701 w 11748700"/>
              <a:gd name="connsiteY452" fmla="*/ 5551405 h 6673820"/>
              <a:gd name="connsiteX453" fmla="*/ 372693 w 11748700"/>
              <a:gd name="connsiteY453" fmla="*/ 5317388 h 6673820"/>
              <a:gd name="connsiteX454" fmla="*/ 359693 w 11748700"/>
              <a:gd name="connsiteY454" fmla="*/ 5269718 h 6673820"/>
              <a:gd name="connsiteX455" fmla="*/ 329357 w 11748700"/>
              <a:gd name="connsiteY455" fmla="*/ 5183045 h 6673820"/>
              <a:gd name="connsiteX456" fmla="*/ 281687 w 11748700"/>
              <a:gd name="connsiteY456" fmla="*/ 5083371 h 6673820"/>
              <a:gd name="connsiteX457" fmla="*/ 251351 w 11748700"/>
              <a:gd name="connsiteY457" fmla="*/ 5009699 h 6673820"/>
              <a:gd name="connsiteX458" fmla="*/ 238350 w 11748700"/>
              <a:gd name="connsiteY458" fmla="*/ 4970696 h 6673820"/>
              <a:gd name="connsiteX459" fmla="*/ 212348 w 11748700"/>
              <a:gd name="connsiteY459" fmla="*/ 4936027 h 6673820"/>
              <a:gd name="connsiteX460" fmla="*/ 177679 w 11748700"/>
              <a:gd name="connsiteY460" fmla="*/ 4849354 h 6673820"/>
              <a:gd name="connsiteX461" fmla="*/ 125675 w 11748700"/>
              <a:gd name="connsiteY461" fmla="*/ 4745346 h 6673820"/>
              <a:gd name="connsiteX462" fmla="*/ 99674 w 11748700"/>
              <a:gd name="connsiteY462" fmla="*/ 4654339 h 6673820"/>
              <a:gd name="connsiteX463" fmla="*/ 73672 w 11748700"/>
              <a:gd name="connsiteY463" fmla="*/ 4602336 h 6673820"/>
              <a:gd name="connsiteX464" fmla="*/ 69338 w 11748700"/>
              <a:gd name="connsiteY464" fmla="*/ 4580667 h 6673820"/>
              <a:gd name="connsiteX465" fmla="*/ 47670 w 11748700"/>
              <a:gd name="connsiteY465" fmla="*/ 4537331 h 6673820"/>
              <a:gd name="connsiteX466" fmla="*/ 39002 w 11748700"/>
              <a:gd name="connsiteY466" fmla="*/ 4515663 h 6673820"/>
              <a:gd name="connsiteX467" fmla="*/ 34669 w 11748700"/>
              <a:gd name="connsiteY467" fmla="*/ 4493994 h 6673820"/>
              <a:gd name="connsiteX468" fmla="*/ 30335 w 11748700"/>
              <a:gd name="connsiteY468" fmla="*/ 4450658 h 6673820"/>
              <a:gd name="connsiteX469" fmla="*/ 21668 w 11748700"/>
              <a:gd name="connsiteY469" fmla="*/ 4428990 h 6673820"/>
              <a:gd name="connsiteX470" fmla="*/ 13001 w 11748700"/>
              <a:gd name="connsiteY470" fmla="*/ 4359651 h 6673820"/>
              <a:gd name="connsiteX471" fmla="*/ 0 w 11748700"/>
              <a:gd name="connsiteY471" fmla="*/ 4238309 h 6673820"/>
              <a:gd name="connsiteX472" fmla="*/ 4333 w 11748700"/>
              <a:gd name="connsiteY472" fmla="*/ 4025960 h 6673820"/>
              <a:gd name="connsiteX473" fmla="*/ 13001 w 11748700"/>
              <a:gd name="connsiteY473" fmla="*/ 3999958 h 6673820"/>
              <a:gd name="connsiteX474" fmla="*/ 17334 w 11748700"/>
              <a:gd name="connsiteY474" fmla="*/ 3973956 h 6673820"/>
              <a:gd name="connsiteX475" fmla="*/ 26002 w 11748700"/>
              <a:gd name="connsiteY475" fmla="*/ 3930620 h 6673820"/>
              <a:gd name="connsiteX476" fmla="*/ 34669 w 11748700"/>
              <a:gd name="connsiteY476" fmla="*/ 3878616 h 6673820"/>
              <a:gd name="connsiteX477" fmla="*/ 43336 w 11748700"/>
              <a:gd name="connsiteY477" fmla="*/ 3861282 h 6673820"/>
              <a:gd name="connsiteX478" fmla="*/ 47670 w 11748700"/>
              <a:gd name="connsiteY478" fmla="*/ 3843947 h 6673820"/>
              <a:gd name="connsiteX479" fmla="*/ 56337 w 11748700"/>
              <a:gd name="connsiteY479" fmla="*/ 3826612 h 6673820"/>
              <a:gd name="connsiteX480" fmla="*/ 69338 w 11748700"/>
              <a:gd name="connsiteY480" fmla="*/ 3787610 h 6673820"/>
              <a:gd name="connsiteX481" fmla="*/ 78005 w 11748700"/>
              <a:gd name="connsiteY481" fmla="*/ 3770275 h 6673820"/>
              <a:gd name="connsiteX482" fmla="*/ 95340 w 11748700"/>
              <a:gd name="connsiteY482" fmla="*/ 3718271 h 6673820"/>
              <a:gd name="connsiteX483" fmla="*/ 104007 w 11748700"/>
              <a:gd name="connsiteY483" fmla="*/ 3696603 h 6673820"/>
              <a:gd name="connsiteX484" fmla="*/ 151677 w 11748700"/>
              <a:gd name="connsiteY484" fmla="*/ 3657600 h 6673820"/>
              <a:gd name="connsiteX485" fmla="*/ 294688 w 11748700"/>
              <a:gd name="connsiteY485" fmla="*/ 3661934 h 6673820"/>
              <a:gd name="connsiteX486" fmla="*/ 359693 w 11748700"/>
              <a:gd name="connsiteY486" fmla="*/ 3692269 h 6673820"/>
              <a:gd name="connsiteX487" fmla="*/ 377027 w 11748700"/>
              <a:gd name="connsiteY487" fmla="*/ 3709604 h 6673820"/>
              <a:gd name="connsiteX488" fmla="*/ 437698 w 11748700"/>
              <a:gd name="connsiteY488" fmla="*/ 3726938 h 6673820"/>
              <a:gd name="connsiteX489" fmla="*/ 511177 w 11748700"/>
              <a:gd name="connsiteY48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224193 w 11748700"/>
              <a:gd name="connsiteY124" fmla="*/ 4637005 h 6673820"/>
              <a:gd name="connsiteX125" fmla="*/ 7436542 w 11748700"/>
              <a:gd name="connsiteY125" fmla="*/ 4619670 h 6673820"/>
              <a:gd name="connsiteX126" fmla="*/ 7492879 w 11748700"/>
              <a:gd name="connsiteY126" fmla="*/ 4632671 h 6673820"/>
              <a:gd name="connsiteX127" fmla="*/ 7505880 w 11748700"/>
              <a:gd name="connsiteY127" fmla="*/ 4637005 h 6673820"/>
              <a:gd name="connsiteX128" fmla="*/ 7531882 w 11748700"/>
              <a:gd name="connsiteY128" fmla="*/ 4641338 h 6673820"/>
              <a:gd name="connsiteX129" fmla="*/ 7562218 w 11748700"/>
              <a:gd name="connsiteY129" fmla="*/ 4650006 h 6673820"/>
              <a:gd name="connsiteX130" fmla="*/ 7570885 w 11748700"/>
              <a:gd name="connsiteY130" fmla="*/ 4663007 h 6673820"/>
              <a:gd name="connsiteX131" fmla="*/ 7588220 w 11748700"/>
              <a:gd name="connsiteY131" fmla="*/ 4697676 h 6673820"/>
              <a:gd name="connsiteX132" fmla="*/ 7601220 w 11748700"/>
              <a:gd name="connsiteY132" fmla="*/ 4715010 h 6673820"/>
              <a:gd name="connsiteX133" fmla="*/ 7614221 w 11748700"/>
              <a:gd name="connsiteY133" fmla="*/ 4728011 h 6673820"/>
              <a:gd name="connsiteX134" fmla="*/ 7622889 w 11748700"/>
              <a:gd name="connsiteY134" fmla="*/ 4745346 h 6673820"/>
              <a:gd name="connsiteX135" fmla="*/ 7640223 w 11748700"/>
              <a:gd name="connsiteY135" fmla="*/ 4767014 h 6673820"/>
              <a:gd name="connsiteX136" fmla="*/ 7661892 w 11748700"/>
              <a:gd name="connsiteY136" fmla="*/ 4801683 h 6673820"/>
              <a:gd name="connsiteX137" fmla="*/ 7666225 w 11748700"/>
              <a:gd name="connsiteY137" fmla="*/ 4814684 h 6673820"/>
              <a:gd name="connsiteX138" fmla="*/ 7674893 w 11748700"/>
              <a:gd name="connsiteY138" fmla="*/ 4827685 h 6673820"/>
              <a:gd name="connsiteX139" fmla="*/ 7731230 w 11748700"/>
              <a:gd name="connsiteY139" fmla="*/ 4888356 h 6673820"/>
              <a:gd name="connsiteX140" fmla="*/ 7744231 w 11748700"/>
              <a:gd name="connsiteY140" fmla="*/ 4901357 h 6673820"/>
              <a:gd name="connsiteX141" fmla="*/ 7765899 w 11748700"/>
              <a:gd name="connsiteY141" fmla="*/ 4931693 h 6673820"/>
              <a:gd name="connsiteX142" fmla="*/ 7809236 w 11748700"/>
              <a:gd name="connsiteY142" fmla="*/ 4966362 h 6673820"/>
              <a:gd name="connsiteX143" fmla="*/ 7908910 w 11748700"/>
              <a:gd name="connsiteY143" fmla="*/ 4962028 h 6673820"/>
              <a:gd name="connsiteX144" fmla="*/ 7973914 w 11748700"/>
              <a:gd name="connsiteY144" fmla="*/ 4953361 h 6673820"/>
              <a:gd name="connsiteX145" fmla="*/ 7995583 w 11748700"/>
              <a:gd name="connsiteY145" fmla="*/ 4949028 h 6673820"/>
              <a:gd name="connsiteX146" fmla="*/ 8069255 w 11748700"/>
              <a:gd name="connsiteY146" fmla="*/ 4944694 h 6673820"/>
              <a:gd name="connsiteX147" fmla="*/ 8147260 w 11748700"/>
              <a:gd name="connsiteY147" fmla="*/ 4931693 h 6673820"/>
              <a:gd name="connsiteX148" fmla="*/ 8199264 w 11748700"/>
              <a:gd name="connsiteY148" fmla="*/ 4918692 h 6673820"/>
              <a:gd name="connsiteX149" fmla="*/ 8238267 w 11748700"/>
              <a:gd name="connsiteY149" fmla="*/ 4910025 h 6673820"/>
              <a:gd name="connsiteX150" fmla="*/ 8298938 w 11748700"/>
              <a:gd name="connsiteY150" fmla="*/ 4875355 h 6673820"/>
              <a:gd name="connsiteX151" fmla="*/ 8320606 w 11748700"/>
              <a:gd name="connsiteY151" fmla="*/ 4866688 h 6673820"/>
              <a:gd name="connsiteX152" fmla="*/ 8342275 w 11748700"/>
              <a:gd name="connsiteY152" fmla="*/ 4853687 h 6673820"/>
              <a:gd name="connsiteX153" fmla="*/ 8411613 w 11748700"/>
              <a:gd name="connsiteY153" fmla="*/ 4823352 h 6673820"/>
              <a:gd name="connsiteX154" fmla="*/ 8433281 w 11748700"/>
              <a:gd name="connsiteY154" fmla="*/ 4810351 h 6673820"/>
              <a:gd name="connsiteX155" fmla="*/ 8463617 w 11748700"/>
              <a:gd name="connsiteY155" fmla="*/ 4788683 h 6673820"/>
              <a:gd name="connsiteX156" fmla="*/ 8532955 w 11748700"/>
              <a:gd name="connsiteY156" fmla="*/ 4758347 h 6673820"/>
              <a:gd name="connsiteX157" fmla="*/ 8576292 w 11748700"/>
              <a:gd name="connsiteY157" fmla="*/ 4736679 h 6673820"/>
              <a:gd name="connsiteX158" fmla="*/ 8597960 w 11748700"/>
              <a:gd name="connsiteY158" fmla="*/ 4723678 h 6673820"/>
              <a:gd name="connsiteX159" fmla="*/ 8632629 w 11748700"/>
              <a:gd name="connsiteY159" fmla="*/ 4706343 h 6673820"/>
              <a:gd name="connsiteX160" fmla="*/ 8671632 w 11748700"/>
              <a:gd name="connsiteY160" fmla="*/ 4680341 h 6673820"/>
              <a:gd name="connsiteX161" fmla="*/ 8727969 w 11748700"/>
              <a:gd name="connsiteY161" fmla="*/ 4641338 h 6673820"/>
              <a:gd name="connsiteX162" fmla="*/ 8758305 w 11748700"/>
              <a:gd name="connsiteY162" fmla="*/ 4615337 h 6673820"/>
              <a:gd name="connsiteX163" fmla="*/ 8827643 w 11748700"/>
              <a:gd name="connsiteY163" fmla="*/ 4567666 h 6673820"/>
              <a:gd name="connsiteX164" fmla="*/ 8914316 w 11748700"/>
              <a:gd name="connsiteY164" fmla="*/ 4515663 h 6673820"/>
              <a:gd name="connsiteX165" fmla="*/ 8940318 w 11748700"/>
              <a:gd name="connsiteY165" fmla="*/ 4493994 h 6673820"/>
              <a:gd name="connsiteX166" fmla="*/ 8961986 w 11748700"/>
              <a:gd name="connsiteY166" fmla="*/ 4472326 h 6673820"/>
              <a:gd name="connsiteX167" fmla="*/ 9000989 w 11748700"/>
              <a:gd name="connsiteY167" fmla="*/ 4437657 h 6673820"/>
              <a:gd name="connsiteX168" fmla="*/ 9022657 w 11748700"/>
              <a:gd name="connsiteY168" fmla="*/ 4415989 h 6673820"/>
              <a:gd name="connsiteX169" fmla="*/ 9052993 w 11748700"/>
              <a:gd name="connsiteY169" fmla="*/ 4389987 h 6673820"/>
              <a:gd name="connsiteX170" fmla="*/ 9109330 w 11748700"/>
              <a:gd name="connsiteY170" fmla="*/ 4329316 h 6673820"/>
              <a:gd name="connsiteX171" fmla="*/ 9165668 w 11748700"/>
              <a:gd name="connsiteY171" fmla="*/ 4290313 h 6673820"/>
              <a:gd name="connsiteX172" fmla="*/ 9191670 w 11748700"/>
              <a:gd name="connsiteY172" fmla="*/ 4268645 h 6673820"/>
              <a:gd name="connsiteX173" fmla="*/ 9248007 w 11748700"/>
              <a:gd name="connsiteY173" fmla="*/ 4238309 h 6673820"/>
              <a:gd name="connsiteX174" fmla="*/ 9339014 w 11748700"/>
              <a:gd name="connsiteY174" fmla="*/ 4155970 h 6673820"/>
              <a:gd name="connsiteX175" fmla="*/ 9430020 w 11748700"/>
              <a:gd name="connsiteY175" fmla="*/ 4025960 h 6673820"/>
              <a:gd name="connsiteX176" fmla="*/ 9495025 w 11748700"/>
              <a:gd name="connsiteY176" fmla="*/ 3900284 h 6673820"/>
              <a:gd name="connsiteX177" fmla="*/ 9568697 w 11748700"/>
              <a:gd name="connsiteY177" fmla="*/ 3796277 h 6673820"/>
              <a:gd name="connsiteX178" fmla="*/ 9612034 w 11748700"/>
              <a:gd name="connsiteY178" fmla="*/ 3713937 h 6673820"/>
              <a:gd name="connsiteX179" fmla="*/ 9655370 w 11748700"/>
              <a:gd name="connsiteY179" fmla="*/ 3644599 h 6673820"/>
              <a:gd name="connsiteX180" fmla="*/ 9651037 w 11748700"/>
              <a:gd name="connsiteY180" fmla="*/ 3475587 h 6673820"/>
              <a:gd name="connsiteX181" fmla="*/ 9612034 w 11748700"/>
              <a:gd name="connsiteY181" fmla="*/ 3410582 h 6673820"/>
              <a:gd name="connsiteX182" fmla="*/ 9473357 w 11748700"/>
              <a:gd name="connsiteY182" fmla="*/ 3237236 h 6673820"/>
              <a:gd name="connsiteX183" fmla="*/ 9399685 w 11748700"/>
              <a:gd name="connsiteY183" fmla="*/ 3176565 h 6673820"/>
              <a:gd name="connsiteX184" fmla="*/ 9347681 w 11748700"/>
              <a:gd name="connsiteY184" fmla="*/ 3128895 h 6673820"/>
              <a:gd name="connsiteX185" fmla="*/ 9217672 w 11748700"/>
              <a:gd name="connsiteY185" fmla="*/ 3042222 h 6673820"/>
              <a:gd name="connsiteX186" fmla="*/ 9083329 w 11748700"/>
              <a:gd name="connsiteY186" fmla="*/ 2968550 h 6673820"/>
              <a:gd name="connsiteX187" fmla="*/ 8983655 w 11748700"/>
              <a:gd name="connsiteY187" fmla="*/ 2933881 h 6673820"/>
              <a:gd name="connsiteX188" fmla="*/ 8831977 w 11748700"/>
              <a:gd name="connsiteY188" fmla="*/ 2873210 h 6673820"/>
              <a:gd name="connsiteX189" fmla="*/ 8680299 w 11748700"/>
              <a:gd name="connsiteY189" fmla="*/ 2803871 h 6673820"/>
              <a:gd name="connsiteX190" fmla="*/ 8567624 w 11748700"/>
              <a:gd name="connsiteY190" fmla="*/ 2773536 h 6673820"/>
              <a:gd name="connsiteX191" fmla="*/ 8446282 w 11748700"/>
              <a:gd name="connsiteY191" fmla="*/ 2730199 h 6673820"/>
              <a:gd name="connsiteX192" fmla="*/ 8242601 w 11748700"/>
              <a:gd name="connsiteY192" fmla="*/ 2673862 h 6673820"/>
              <a:gd name="connsiteX193" fmla="*/ 7917577 w 11748700"/>
              <a:gd name="connsiteY193" fmla="*/ 2561187 h 6673820"/>
              <a:gd name="connsiteX194" fmla="*/ 7683560 w 11748700"/>
              <a:gd name="connsiteY194" fmla="*/ 2496182 h 6673820"/>
              <a:gd name="connsiteX195" fmla="*/ 7302199 w 11748700"/>
              <a:gd name="connsiteY195" fmla="*/ 2379173 h 6673820"/>
              <a:gd name="connsiteX196" fmla="*/ 6920838 w 11748700"/>
              <a:gd name="connsiteY196" fmla="*/ 2322836 h 6673820"/>
              <a:gd name="connsiteX197" fmla="*/ 6799495 w 11748700"/>
              <a:gd name="connsiteY197" fmla="*/ 2288167 h 6673820"/>
              <a:gd name="connsiteX198" fmla="*/ 6730157 w 11748700"/>
              <a:gd name="connsiteY198" fmla="*/ 2279500 h 6673820"/>
              <a:gd name="connsiteX199" fmla="*/ 6630483 w 11748700"/>
              <a:gd name="connsiteY199" fmla="*/ 2262165 h 6673820"/>
              <a:gd name="connsiteX200" fmla="*/ 6582813 w 11748700"/>
              <a:gd name="connsiteY200" fmla="*/ 2249164 h 6673820"/>
              <a:gd name="connsiteX201" fmla="*/ 6478805 w 11748700"/>
              <a:gd name="connsiteY201" fmla="*/ 2240497 h 6673820"/>
              <a:gd name="connsiteX202" fmla="*/ 5997770 w 11748700"/>
              <a:gd name="connsiteY202" fmla="*/ 2227496 h 6673820"/>
              <a:gd name="connsiteX203" fmla="*/ 5183044 w 11748700"/>
              <a:gd name="connsiteY203" fmla="*/ 2223162 h 6673820"/>
              <a:gd name="connsiteX204" fmla="*/ 4593668 w 11748700"/>
              <a:gd name="connsiteY204" fmla="*/ 2201494 h 6673820"/>
              <a:gd name="connsiteX205" fmla="*/ 4467992 w 11748700"/>
              <a:gd name="connsiteY205" fmla="*/ 2188493 h 6673820"/>
              <a:gd name="connsiteX206" fmla="*/ 4277311 w 11748700"/>
              <a:gd name="connsiteY206" fmla="*/ 2171158 h 6673820"/>
              <a:gd name="connsiteX207" fmla="*/ 4207973 w 11748700"/>
              <a:gd name="connsiteY207" fmla="*/ 2162491 h 6673820"/>
              <a:gd name="connsiteX208" fmla="*/ 4168970 w 11748700"/>
              <a:gd name="connsiteY208" fmla="*/ 2153824 h 6673820"/>
              <a:gd name="connsiteX209" fmla="*/ 3722604 w 11748700"/>
              <a:gd name="connsiteY209" fmla="*/ 2145156 h 6673820"/>
              <a:gd name="connsiteX210" fmla="*/ 3627264 w 11748700"/>
              <a:gd name="connsiteY210" fmla="*/ 2136489 h 6673820"/>
              <a:gd name="connsiteX211" fmla="*/ 3592595 w 11748700"/>
              <a:gd name="connsiteY211" fmla="*/ 2123488 h 6673820"/>
              <a:gd name="connsiteX212" fmla="*/ 3471253 w 11748700"/>
              <a:gd name="connsiteY212" fmla="*/ 2101820 h 6673820"/>
              <a:gd name="connsiteX213" fmla="*/ 3349911 w 11748700"/>
              <a:gd name="connsiteY213" fmla="*/ 2054150 h 6673820"/>
              <a:gd name="connsiteX214" fmla="*/ 3228568 w 11748700"/>
              <a:gd name="connsiteY214" fmla="*/ 2006480 h 6673820"/>
              <a:gd name="connsiteX215" fmla="*/ 3206900 w 11748700"/>
              <a:gd name="connsiteY215" fmla="*/ 1989145 h 6673820"/>
              <a:gd name="connsiteX216" fmla="*/ 3163564 w 11748700"/>
              <a:gd name="connsiteY216" fmla="*/ 1967477 h 6673820"/>
              <a:gd name="connsiteX217" fmla="*/ 3124561 w 11748700"/>
              <a:gd name="connsiteY217" fmla="*/ 1932808 h 6673820"/>
              <a:gd name="connsiteX218" fmla="*/ 3094225 w 11748700"/>
              <a:gd name="connsiteY218" fmla="*/ 1911139 h 6673820"/>
              <a:gd name="connsiteX219" fmla="*/ 3020553 w 11748700"/>
              <a:gd name="connsiteY219" fmla="*/ 1850468 h 6673820"/>
              <a:gd name="connsiteX220" fmla="*/ 2994551 w 11748700"/>
              <a:gd name="connsiteY220" fmla="*/ 1828800 h 6673820"/>
              <a:gd name="connsiteX221" fmla="*/ 2977217 w 11748700"/>
              <a:gd name="connsiteY221" fmla="*/ 1807132 h 6673820"/>
              <a:gd name="connsiteX222" fmla="*/ 2964216 w 11748700"/>
              <a:gd name="connsiteY222" fmla="*/ 1794131 h 6673820"/>
              <a:gd name="connsiteX223" fmla="*/ 2951215 w 11748700"/>
              <a:gd name="connsiteY223" fmla="*/ 1768129 h 6673820"/>
              <a:gd name="connsiteX224" fmla="*/ 2933880 w 11748700"/>
              <a:gd name="connsiteY224" fmla="*/ 1746461 h 6673820"/>
              <a:gd name="connsiteX225" fmla="*/ 2916546 w 11748700"/>
              <a:gd name="connsiteY225" fmla="*/ 1720459 h 6673820"/>
              <a:gd name="connsiteX226" fmla="*/ 2899211 w 11748700"/>
              <a:gd name="connsiteY226" fmla="*/ 1703124 h 6673820"/>
              <a:gd name="connsiteX227" fmla="*/ 2890544 w 11748700"/>
              <a:gd name="connsiteY227" fmla="*/ 1690123 h 6673820"/>
              <a:gd name="connsiteX228" fmla="*/ 2829873 w 11748700"/>
              <a:gd name="connsiteY228" fmla="*/ 1607784 h 6673820"/>
              <a:gd name="connsiteX229" fmla="*/ 2816872 w 11748700"/>
              <a:gd name="connsiteY229" fmla="*/ 1577448 h 6673820"/>
              <a:gd name="connsiteX230" fmla="*/ 2812538 w 11748700"/>
              <a:gd name="connsiteY230" fmla="*/ 1542779 h 6673820"/>
              <a:gd name="connsiteX231" fmla="*/ 2808204 w 11748700"/>
              <a:gd name="connsiteY231" fmla="*/ 1430104 h 6673820"/>
              <a:gd name="connsiteX232" fmla="*/ 2799537 w 11748700"/>
              <a:gd name="connsiteY232" fmla="*/ 1391101 h 6673820"/>
              <a:gd name="connsiteX233" fmla="*/ 2795203 w 11748700"/>
              <a:gd name="connsiteY233" fmla="*/ 1343431 h 6673820"/>
              <a:gd name="connsiteX234" fmla="*/ 2786536 w 11748700"/>
              <a:gd name="connsiteY234" fmla="*/ 1300095 h 6673820"/>
              <a:gd name="connsiteX235" fmla="*/ 2773535 w 11748700"/>
              <a:gd name="connsiteY235" fmla="*/ 1152751 h 6673820"/>
              <a:gd name="connsiteX236" fmla="*/ 2769202 w 11748700"/>
              <a:gd name="connsiteY236" fmla="*/ 1135416 h 6673820"/>
              <a:gd name="connsiteX237" fmla="*/ 2777869 w 11748700"/>
              <a:gd name="connsiteY237" fmla="*/ 996739 h 6673820"/>
              <a:gd name="connsiteX238" fmla="*/ 2786536 w 11748700"/>
              <a:gd name="connsiteY238" fmla="*/ 966404 h 6673820"/>
              <a:gd name="connsiteX239" fmla="*/ 2812538 w 11748700"/>
              <a:gd name="connsiteY239" fmla="*/ 905733 h 6673820"/>
              <a:gd name="connsiteX240" fmla="*/ 2847207 w 11748700"/>
              <a:gd name="connsiteY240" fmla="*/ 862396 h 6673820"/>
              <a:gd name="connsiteX241" fmla="*/ 2864542 w 11748700"/>
              <a:gd name="connsiteY241" fmla="*/ 840728 h 6673820"/>
              <a:gd name="connsiteX242" fmla="*/ 2881876 w 11748700"/>
              <a:gd name="connsiteY242" fmla="*/ 827727 h 6673820"/>
              <a:gd name="connsiteX243" fmla="*/ 2894877 w 11748700"/>
              <a:gd name="connsiteY243" fmla="*/ 819060 h 6673820"/>
              <a:gd name="connsiteX244" fmla="*/ 2912212 w 11748700"/>
              <a:gd name="connsiteY244" fmla="*/ 801725 h 6673820"/>
              <a:gd name="connsiteX245" fmla="*/ 3003219 w 11748700"/>
              <a:gd name="connsiteY245" fmla="*/ 775723 h 6673820"/>
              <a:gd name="connsiteX246" fmla="*/ 3115893 w 11748700"/>
              <a:gd name="connsiteY246" fmla="*/ 749721 h 6673820"/>
              <a:gd name="connsiteX247" fmla="*/ 3137562 w 11748700"/>
              <a:gd name="connsiteY247" fmla="*/ 741054 h 6673820"/>
              <a:gd name="connsiteX248" fmla="*/ 3163564 w 11748700"/>
              <a:gd name="connsiteY248" fmla="*/ 732387 h 6673820"/>
              <a:gd name="connsiteX249" fmla="*/ 3219901 w 11748700"/>
              <a:gd name="connsiteY249" fmla="*/ 702051 h 6673820"/>
              <a:gd name="connsiteX250" fmla="*/ 3237236 w 11748700"/>
              <a:gd name="connsiteY250" fmla="*/ 689050 h 6673820"/>
              <a:gd name="connsiteX251" fmla="*/ 3293573 w 11748700"/>
              <a:gd name="connsiteY251" fmla="*/ 663048 h 6673820"/>
              <a:gd name="connsiteX252" fmla="*/ 3323909 w 11748700"/>
              <a:gd name="connsiteY252" fmla="*/ 650047 h 6673820"/>
              <a:gd name="connsiteX253" fmla="*/ 3362911 w 11748700"/>
              <a:gd name="connsiteY253" fmla="*/ 641380 h 6673820"/>
              <a:gd name="connsiteX254" fmla="*/ 3488587 w 11748700"/>
              <a:gd name="connsiteY254" fmla="*/ 619712 h 6673820"/>
              <a:gd name="connsiteX255" fmla="*/ 3644599 w 11748700"/>
              <a:gd name="connsiteY255" fmla="*/ 598044 h 6673820"/>
              <a:gd name="connsiteX256" fmla="*/ 3731272 w 11748700"/>
              <a:gd name="connsiteY256" fmla="*/ 589376 h 6673820"/>
              <a:gd name="connsiteX257" fmla="*/ 3809277 w 11748700"/>
              <a:gd name="connsiteY257" fmla="*/ 576375 h 6673820"/>
              <a:gd name="connsiteX258" fmla="*/ 3891617 w 11748700"/>
              <a:gd name="connsiteY258" fmla="*/ 567708 h 6673820"/>
              <a:gd name="connsiteX259" fmla="*/ 4359651 w 11748700"/>
              <a:gd name="connsiteY259" fmla="*/ 533039 h 6673820"/>
              <a:gd name="connsiteX260" fmla="*/ 4428989 w 11748700"/>
              <a:gd name="connsiteY260" fmla="*/ 520038 h 6673820"/>
              <a:gd name="connsiteX261" fmla="*/ 4554665 w 11748700"/>
              <a:gd name="connsiteY261" fmla="*/ 507037 h 6673820"/>
              <a:gd name="connsiteX262" fmla="*/ 4654339 w 11748700"/>
              <a:gd name="connsiteY262" fmla="*/ 485369 h 6673820"/>
              <a:gd name="connsiteX263" fmla="*/ 4758347 w 11748700"/>
              <a:gd name="connsiteY263" fmla="*/ 437699 h 6673820"/>
              <a:gd name="connsiteX264" fmla="*/ 4888356 w 11748700"/>
              <a:gd name="connsiteY264" fmla="*/ 416030 h 6673820"/>
              <a:gd name="connsiteX265" fmla="*/ 5105039 w 11748700"/>
              <a:gd name="connsiteY265" fmla="*/ 364027 h 6673820"/>
              <a:gd name="connsiteX266" fmla="*/ 5209046 w 11748700"/>
              <a:gd name="connsiteY266" fmla="*/ 351026 h 6673820"/>
              <a:gd name="connsiteX267" fmla="*/ 5386726 w 11748700"/>
              <a:gd name="connsiteY267" fmla="*/ 329357 h 6673820"/>
              <a:gd name="connsiteX268" fmla="*/ 5560072 w 11748700"/>
              <a:gd name="connsiteY268" fmla="*/ 320690 h 6673820"/>
              <a:gd name="connsiteX269" fmla="*/ 5742085 w 11748700"/>
              <a:gd name="connsiteY269" fmla="*/ 312023 h 6673820"/>
              <a:gd name="connsiteX270" fmla="*/ 5958767 w 11748700"/>
              <a:gd name="connsiteY270" fmla="*/ 307689 h 6673820"/>
              <a:gd name="connsiteX271" fmla="*/ 6114779 w 11748700"/>
              <a:gd name="connsiteY271" fmla="*/ 303355 h 6673820"/>
              <a:gd name="connsiteX272" fmla="*/ 6270790 w 11748700"/>
              <a:gd name="connsiteY272" fmla="*/ 281687 h 6673820"/>
              <a:gd name="connsiteX273" fmla="*/ 6392132 w 11748700"/>
              <a:gd name="connsiteY273" fmla="*/ 268686 h 6673820"/>
              <a:gd name="connsiteX274" fmla="*/ 6695488 w 11748700"/>
              <a:gd name="connsiteY274" fmla="*/ 260019 h 6673820"/>
              <a:gd name="connsiteX275" fmla="*/ 6764826 w 11748700"/>
              <a:gd name="connsiteY275" fmla="*/ 251352 h 6673820"/>
              <a:gd name="connsiteX276" fmla="*/ 6907837 w 11748700"/>
              <a:gd name="connsiteY276" fmla="*/ 238351 h 6673820"/>
              <a:gd name="connsiteX277" fmla="*/ 6959840 w 11748700"/>
              <a:gd name="connsiteY277" fmla="*/ 229683 h 6673820"/>
              <a:gd name="connsiteX278" fmla="*/ 6998843 w 11748700"/>
              <a:gd name="connsiteY278" fmla="*/ 212349 h 6673820"/>
              <a:gd name="connsiteX279" fmla="*/ 7115852 w 11748700"/>
              <a:gd name="connsiteY279" fmla="*/ 199348 h 6673820"/>
              <a:gd name="connsiteX280" fmla="*/ 7159188 w 11748700"/>
              <a:gd name="connsiteY280" fmla="*/ 186347 h 6673820"/>
              <a:gd name="connsiteX281" fmla="*/ 7189524 w 11748700"/>
              <a:gd name="connsiteY281" fmla="*/ 182013 h 6673820"/>
              <a:gd name="connsiteX282" fmla="*/ 7380204 w 11748700"/>
              <a:gd name="connsiteY282" fmla="*/ 173346 h 6673820"/>
              <a:gd name="connsiteX283" fmla="*/ 7440875 w 11748700"/>
              <a:gd name="connsiteY283" fmla="*/ 164679 h 6673820"/>
              <a:gd name="connsiteX284" fmla="*/ 7466877 w 11748700"/>
              <a:gd name="connsiteY284" fmla="*/ 156011 h 6673820"/>
              <a:gd name="connsiteX285" fmla="*/ 7514548 w 11748700"/>
              <a:gd name="connsiteY285" fmla="*/ 143010 h 6673820"/>
              <a:gd name="connsiteX286" fmla="*/ 7527548 w 11748700"/>
              <a:gd name="connsiteY286" fmla="*/ 134343 h 6673820"/>
              <a:gd name="connsiteX287" fmla="*/ 7570885 w 11748700"/>
              <a:gd name="connsiteY287" fmla="*/ 121342 h 6673820"/>
              <a:gd name="connsiteX288" fmla="*/ 7609888 w 11748700"/>
              <a:gd name="connsiteY288" fmla="*/ 104008 h 6673820"/>
              <a:gd name="connsiteX289" fmla="*/ 7726896 w 11748700"/>
              <a:gd name="connsiteY289" fmla="*/ 82339 h 6673820"/>
              <a:gd name="connsiteX290" fmla="*/ 7752898 w 11748700"/>
              <a:gd name="connsiteY290" fmla="*/ 78006 h 6673820"/>
              <a:gd name="connsiteX291" fmla="*/ 7787567 w 11748700"/>
              <a:gd name="connsiteY291" fmla="*/ 73672 h 6673820"/>
              <a:gd name="connsiteX292" fmla="*/ 7804902 w 11748700"/>
              <a:gd name="connsiteY292" fmla="*/ 69338 h 6673820"/>
              <a:gd name="connsiteX293" fmla="*/ 7913243 w 11748700"/>
              <a:gd name="connsiteY293" fmla="*/ 65005 h 6673820"/>
              <a:gd name="connsiteX294" fmla="*/ 8021584 w 11748700"/>
              <a:gd name="connsiteY294" fmla="*/ 47670 h 6673820"/>
              <a:gd name="connsiteX295" fmla="*/ 8064921 w 11748700"/>
              <a:gd name="connsiteY295" fmla="*/ 34669 h 6673820"/>
              <a:gd name="connsiteX296" fmla="*/ 8099590 w 11748700"/>
              <a:gd name="connsiteY296" fmla="*/ 21668 h 6673820"/>
              <a:gd name="connsiteX297" fmla="*/ 8121258 w 11748700"/>
              <a:gd name="connsiteY297" fmla="*/ 13001 h 6673820"/>
              <a:gd name="connsiteX298" fmla="*/ 8134259 w 11748700"/>
              <a:gd name="connsiteY298" fmla="*/ 8667 h 6673820"/>
              <a:gd name="connsiteX299" fmla="*/ 8155928 w 11748700"/>
              <a:gd name="connsiteY299" fmla="*/ 0 h 6673820"/>
              <a:gd name="connsiteX300" fmla="*/ 8216599 w 11748700"/>
              <a:gd name="connsiteY300" fmla="*/ 4334 h 6673820"/>
              <a:gd name="connsiteX301" fmla="*/ 8238267 w 11748700"/>
              <a:gd name="connsiteY301" fmla="*/ 13001 h 6673820"/>
              <a:gd name="connsiteX302" fmla="*/ 8272936 w 11748700"/>
              <a:gd name="connsiteY302" fmla="*/ 17335 h 6673820"/>
              <a:gd name="connsiteX303" fmla="*/ 8303272 w 11748700"/>
              <a:gd name="connsiteY303" fmla="*/ 30336 h 6673820"/>
              <a:gd name="connsiteX304" fmla="*/ 8337941 w 11748700"/>
              <a:gd name="connsiteY304" fmla="*/ 34669 h 6673820"/>
              <a:gd name="connsiteX305" fmla="*/ 8476618 w 11748700"/>
              <a:gd name="connsiteY305" fmla="*/ 43337 h 6673820"/>
              <a:gd name="connsiteX306" fmla="*/ 8576292 w 11748700"/>
              <a:gd name="connsiteY306" fmla="*/ 47670 h 6673820"/>
              <a:gd name="connsiteX307" fmla="*/ 8671632 w 11748700"/>
              <a:gd name="connsiteY307" fmla="*/ 69338 h 6673820"/>
              <a:gd name="connsiteX308" fmla="*/ 8762639 w 11748700"/>
              <a:gd name="connsiteY308" fmla="*/ 78006 h 6673820"/>
              <a:gd name="connsiteX309" fmla="*/ 8892648 w 11748700"/>
              <a:gd name="connsiteY309" fmla="*/ 104008 h 6673820"/>
              <a:gd name="connsiteX310" fmla="*/ 8948985 w 11748700"/>
              <a:gd name="connsiteY310" fmla="*/ 117009 h 6673820"/>
              <a:gd name="connsiteX311" fmla="*/ 9187336 w 11748700"/>
              <a:gd name="connsiteY311" fmla="*/ 156011 h 6673820"/>
              <a:gd name="connsiteX312" fmla="*/ 9282676 w 11748700"/>
              <a:gd name="connsiteY312" fmla="*/ 173346 h 6673820"/>
              <a:gd name="connsiteX313" fmla="*/ 9404019 w 11748700"/>
              <a:gd name="connsiteY313" fmla="*/ 186347 h 6673820"/>
              <a:gd name="connsiteX314" fmla="*/ 9464690 w 11748700"/>
              <a:gd name="connsiteY314" fmla="*/ 195014 h 6673820"/>
              <a:gd name="connsiteX315" fmla="*/ 9698707 w 11748700"/>
              <a:gd name="connsiteY315" fmla="*/ 216683 h 6673820"/>
              <a:gd name="connsiteX316" fmla="*/ 9785380 w 11748700"/>
              <a:gd name="connsiteY316" fmla="*/ 229683 h 6673820"/>
              <a:gd name="connsiteX317" fmla="*/ 9885054 w 11748700"/>
              <a:gd name="connsiteY317" fmla="*/ 251352 h 6673820"/>
              <a:gd name="connsiteX318" fmla="*/ 9958726 w 11748700"/>
              <a:gd name="connsiteY318" fmla="*/ 255685 h 6673820"/>
              <a:gd name="connsiteX319" fmla="*/ 10114737 w 11748700"/>
              <a:gd name="connsiteY319" fmla="*/ 260019 h 6673820"/>
              <a:gd name="connsiteX320" fmla="*/ 10205744 w 11748700"/>
              <a:gd name="connsiteY320" fmla="*/ 273020 h 6673820"/>
              <a:gd name="connsiteX321" fmla="*/ 10357421 w 11748700"/>
              <a:gd name="connsiteY321" fmla="*/ 281687 h 6673820"/>
              <a:gd name="connsiteX322" fmla="*/ 10405092 w 11748700"/>
              <a:gd name="connsiteY322" fmla="*/ 286021 h 6673820"/>
              <a:gd name="connsiteX323" fmla="*/ 10452762 w 11748700"/>
              <a:gd name="connsiteY323" fmla="*/ 299022 h 6673820"/>
              <a:gd name="connsiteX324" fmla="*/ 10483097 w 11748700"/>
              <a:gd name="connsiteY324" fmla="*/ 303355 h 6673820"/>
              <a:gd name="connsiteX325" fmla="*/ 10552436 w 11748700"/>
              <a:gd name="connsiteY325" fmla="*/ 312023 h 6673820"/>
              <a:gd name="connsiteX326" fmla="*/ 10634775 w 11748700"/>
              <a:gd name="connsiteY326" fmla="*/ 333691 h 6673820"/>
              <a:gd name="connsiteX327" fmla="*/ 10717114 w 11748700"/>
              <a:gd name="connsiteY327" fmla="*/ 342358 h 6673820"/>
              <a:gd name="connsiteX328" fmla="*/ 10773452 w 11748700"/>
              <a:gd name="connsiteY328" fmla="*/ 364027 h 6673820"/>
              <a:gd name="connsiteX329" fmla="*/ 10842790 w 11748700"/>
              <a:gd name="connsiteY329" fmla="*/ 385695 h 6673820"/>
              <a:gd name="connsiteX330" fmla="*/ 10903461 w 11748700"/>
              <a:gd name="connsiteY330" fmla="*/ 390028 h 6673820"/>
              <a:gd name="connsiteX331" fmla="*/ 10981467 w 11748700"/>
              <a:gd name="connsiteY331" fmla="*/ 424698 h 6673820"/>
              <a:gd name="connsiteX332" fmla="*/ 11050805 w 11748700"/>
              <a:gd name="connsiteY332" fmla="*/ 442032 h 6673820"/>
              <a:gd name="connsiteX333" fmla="*/ 11133145 w 11748700"/>
              <a:gd name="connsiteY333" fmla="*/ 476701 h 6673820"/>
              <a:gd name="connsiteX334" fmla="*/ 11154813 w 11748700"/>
              <a:gd name="connsiteY334" fmla="*/ 485369 h 6673820"/>
              <a:gd name="connsiteX335" fmla="*/ 11232819 w 11748700"/>
              <a:gd name="connsiteY335" fmla="*/ 533039 h 6673820"/>
              <a:gd name="connsiteX336" fmla="*/ 11258820 w 11748700"/>
              <a:gd name="connsiteY336" fmla="*/ 554707 h 6673820"/>
              <a:gd name="connsiteX337" fmla="*/ 11328159 w 11748700"/>
              <a:gd name="connsiteY337" fmla="*/ 645714 h 6673820"/>
              <a:gd name="connsiteX338" fmla="*/ 11371495 w 11748700"/>
              <a:gd name="connsiteY338" fmla="*/ 754055 h 6673820"/>
              <a:gd name="connsiteX339" fmla="*/ 11397497 w 11748700"/>
              <a:gd name="connsiteY339" fmla="*/ 806059 h 6673820"/>
              <a:gd name="connsiteX340" fmla="*/ 11427833 w 11748700"/>
              <a:gd name="connsiteY340" fmla="*/ 931735 h 6673820"/>
              <a:gd name="connsiteX341" fmla="*/ 11458168 w 11748700"/>
              <a:gd name="connsiteY341" fmla="*/ 1014074 h 6673820"/>
              <a:gd name="connsiteX342" fmla="*/ 11462502 w 11748700"/>
              <a:gd name="connsiteY342" fmla="*/ 1087746 h 6673820"/>
              <a:gd name="connsiteX343" fmla="*/ 11475503 w 11748700"/>
              <a:gd name="connsiteY343" fmla="*/ 1126749 h 6673820"/>
              <a:gd name="connsiteX344" fmla="*/ 11488504 w 11748700"/>
              <a:gd name="connsiteY344" fmla="*/ 1330430 h 6673820"/>
              <a:gd name="connsiteX345" fmla="*/ 11523173 w 11748700"/>
              <a:gd name="connsiteY345" fmla="*/ 1677122 h 6673820"/>
              <a:gd name="connsiteX346" fmla="*/ 11518839 w 11748700"/>
              <a:gd name="connsiteY346" fmla="*/ 1954476 h 6673820"/>
              <a:gd name="connsiteX347" fmla="*/ 11510172 w 11748700"/>
              <a:gd name="connsiteY347" fmla="*/ 2084485 h 6673820"/>
              <a:gd name="connsiteX348" fmla="*/ 11518839 w 11748700"/>
              <a:gd name="connsiteY348" fmla="*/ 2283833 h 6673820"/>
              <a:gd name="connsiteX349" fmla="*/ 11583844 w 11748700"/>
              <a:gd name="connsiteY349" fmla="*/ 2379173 h 6673820"/>
              <a:gd name="connsiteX350" fmla="*/ 11605512 w 11748700"/>
              <a:gd name="connsiteY350" fmla="*/ 2439845 h 6673820"/>
              <a:gd name="connsiteX351" fmla="*/ 11609846 w 11748700"/>
              <a:gd name="connsiteY351" fmla="*/ 2487515 h 6673820"/>
              <a:gd name="connsiteX352" fmla="*/ 11622847 w 11748700"/>
              <a:gd name="connsiteY352" fmla="*/ 2556853 h 6673820"/>
              <a:gd name="connsiteX353" fmla="*/ 11618513 w 11748700"/>
              <a:gd name="connsiteY353" fmla="*/ 2786537 h 6673820"/>
              <a:gd name="connsiteX354" fmla="*/ 11614180 w 11748700"/>
              <a:gd name="connsiteY354" fmla="*/ 3089892 h 6673820"/>
              <a:gd name="connsiteX355" fmla="*/ 11596845 w 11748700"/>
              <a:gd name="connsiteY355" fmla="*/ 3211234 h 6673820"/>
              <a:gd name="connsiteX356" fmla="*/ 11583844 w 11748700"/>
              <a:gd name="connsiteY356" fmla="*/ 3328243 h 6673820"/>
              <a:gd name="connsiteX357" fmla="*/ 11575177 w 11748700"/>
              <a:gd name="connsiteY357" fmla="*/ 3423583 h 6673820"/>
              <a:gd name="connsiteX358" fmla="*/ 11562176 w 11748700"/>
              <a:gd name="connsiteY358" fmla="*/ 3666267 h 6673820"/>
              <a:gd name="connsiteX359" fmla="*/ 11575177 w 11748700"/>
              <a:gd name="connsiteY359" fmla="*/ 4025960 h 6673820"/>
              <a:gd name="connsiteX360" fmla="*/ 11592511 w 11748700"/>
              <a:gd name="connsiteY360" fmla="*/ 4108300 h 6673820"/>
              <a:gd name="connsiteX361" fmla="*/ 11631514 w 11748700"/>
              <a:gd name="connsiteY361" fmla="*/ 4333649 h 6673820"/>
              <a:gd name="connsiteX362" fmla="*/ 11653183 w 11748700"/>
              <a:gd name="connsiteY362" fmla="*/ 4411655 h 6673820"/>
              <a:gd name="connsiteX363" fmla="*/ 11666184 w 11748700"/>
              <a:gd name="connsiteY363" fmla="*/ 4498328 h 6673820"/>
              <a:gd name="connsiteX364" fmla="*/ 11674851 w 11748700"/>
              <a:gd name="connsiteY364" fmla="*/ 4541664 h 6673820"/>
              <a:gd name="connsiteX365" fmla="*/ 11687852 w 11748700"/>
              <a:gd name="connsiteY365" fmla="*/ 4658673 h 6673820"/>
              <a:gd name="connsiteX366" fmla="*/ 11692185 w 11748700"/>
              <a:gd name="connsiteY366" fmla="*/ 4715010 h 6673820"/>
              <a:gd name="connsiteX367" fmla="*/ 11700853 w 11748700"/>
              <a:gd name="connsiteY367" fmla="*/ 4771348 h 6673820"/>
              <a:gd name="connsiteX368" fmla="*/ 11709520 w 11748700"/>
              <a:gd name="connsiteY368" fmla="*/ 4923026 h 6673820"/>
              <a:gd name="connsiteX369" fmla="*/ 11718187 w 11748700"/>
              <a:gd name="connsiteY369" fmla="*/ 4983697 h 6673820"/>
              <a:gd name="connsiteX370" fmla="*/ 11726855 w 11748700"/>
              <a:gd name="connsiteY370" fmla="*/ 5079037 h 6673820"/>
              <a:gd name="connsiteX371" fmla="*/ 11731188 w 11748700"/>
              <a:gd name="connsiteY371" fmla="*/ 5105039 h 6673820"/>
              <a:gd name="connsiteX372" fmla="*/ 11744189 w 11748700"/>
              <a:gd name="connsiteY372" fmla="*/ 5230715 h 6673820"/>
              <a:gd name="connsiteX373" fmla="*/ 11726855 w 11748700"/>
              <a:gd name="connsiteY373" fmla="*/ 5690082 h 6673820"/>
              <a:gd name="connsiteX374" fmla="*/ 11687852 w 11748700"/>
              <a:gd name="connsiteY374" fmla="*/ 5785422 h 6673820"/>
              <a:gd name="connsiteX375" fmla="*/ 11670517 w 11748700"/>
              <a:gd name="connsiteY375" fmla="*/ 5815757 h 6673820"/>
              <a:gd name="connsiteX376" fmla="*/ 11601179 w 11748700"/>
              <a:gd name="connsiteY376" fmla="*/ 5859094 h 6673820"/>
              <a:gd name="connsiteX377" fmla="*/ 11458168 w 11748700"/>
              <a:gd name="connsiteY377" fmla="*/ 5919765 h 6673820"/>
              <a:gd name="connsiteX378" fmla="*/ 11401831 w 11748700"/>
              <a:gd name="connsiteY378" fmla="*/ 5963101 h 6673820"/>
              <a:gd name="connsiteX379" fmla="*/ 11297823 w 11748700"/>
              <a:gd name="connsiteY379" fmla="*/ 6032440 h 6673820"/>
              <a:gd name="connsiteX380" fmla="*/ 11258820 w 11748700"/>
              <a:gd name="connsiteY380" fmla="*/ 6075776 h 6673820"/>
              <a:gd name="connsiteX381" fmla="*/ 11198149 w 11748700"/>
              <a:gd name="connsiteY381" fmla="*/ 6123446 h 6673820"/>
              <a:gd name="connsiteX382" fmla="*/ 11098475 w 11748700"/>
              <a:gd name="connsiteY382" fmla="*/ 6210119 h 6673820"/>
              <a:gd name="connsiteX383" fmla="*/ 10942464 w 11748700"/>
              <a:gd name="connsiteY383" fmla="*/ 6327128 h 6673820"/>
              <a:gd name="connsiteX384" fmla="*/ 10634775 w 11748700"/>
              <a:gd name="connsiteY384" fmla="*/ 6461471 h 6673820"/>
              <a:gd name="connsiteX385" fmla="*/ 10461429 w 11748700"/>
              <a:gd name="connsiteY385" fmla="*/ 6478806 h 6673820"/>
              <a:gd name="connsiteX386" fmla="*/ 10041065 w 11748700"/>
              <a:gd name="connsiteY386" fmla="*/ 6487473 h 6673820"/>
              <a:gd name="connsiteX387" fmla="*/ 9967393 w 11748700"/>
              <a:gd name="connsiteY387" fmla="*/ 6491807 h 6673820"/>
              <a:gd name="connsiteX388" fmla="*/ 9885054 w 11748700"/>
              <a:gd name="connsiteY388" fmla="*/ 6509141 h 6673820"/>
              <a:gd name="connsiteX389" fmla="*/ 9798381 w 11748700"/>
              <a:gd name="connsiteY389" fmla="*/ 6522142 h 6673820"/>
              <a:gd name="connsiteX390" fmla="*/ 9681372 w 11748700"/>
              <a:gd name="connsiteY390" fmla="*/ 6548144 h 6673820"/>
              <a:gd name="connsiteX391" fmla="*/ 9486358 w 11748700"/>
              <a:gd name="connsiteY391" fmla="*/ 6574146 h 6673820"/>
              <a:gd name="connsiteX392" fmla="*/ 9278343 w 11748700"/>
              <a:gd name="connsiteY392" fmla="*/ 6613149 h 6673820"/>
              <a:gd name="connsiteX393" fmla="*/ 9209004 w 11748700"/>
              <a:gd name="connsiteY393" fmla="*/ 6630483 h 6673820"/>
              <a:gd name="connsiteX394" fmla="*/ 8775639 w 11748700"/>
              <a:gd name="connsiteY394" fmla="*/ 6647818 h 6673820"/>
              <a:gd name="connsiteX395" fmla="*/ 8463617 w 11748700"/>
              <a:gd name="connsiteY395" fmla="*/ 6656485 h 6673820"/>
              <a:gd name="connsiteX396" fmla="*/ 8368276 w 11748700"/>
              <a:gd name="connsiteY396" fmla="*/ 6660819 h 6673820"/>
              <a:gd name="connsiteX397" fmla="*/ 8216599 w 11748700"/>
              <a:gd name="connsiteY397" fmla="*/ 6665153 h 6673820"/>
              <a:gd name="connsiteX398" fmla="*/ 7848239 w 11748700"/>
              <a:gd name="connsiteY398" fmla="*/ 6656485 h 6673820"/>
              <a:gd name="connsiteX399" fmla="*/ 7800568 w 11748700"/>
              <a:gd name="connsiteY399" fmla="*/ 6652152 h 6673820"/>
              <a:gd name="connsiteX400" fmla="*/ 7748565 w 11748700"/>
              <a:gd name="connsiteY400" fmla="*/ 6643484 h 6673820"/>
              <a:gd name="connsiteX401" fmla="*/ 7614221 w 11748700"/>
              <a:gd name="connsiteY401" fmla="*/ 6634817 h 6673820"/>
              <a:gd name="connsiteX402" fmla="*/ 7432208 w 11748700"/>
              <a:gd name="connsiteY402" fmla="*/ 6600148 h 6673820"/>
              <a:gd name="connsiteX403" fmla="*/ 7319533 w 11748700"/>
              <a:gd name="connsiteY403" fmla="*/ 6574146 h 6673820"/>
              <a:gd name="connsiteX404" fmla="*/ 7276197 w 11748700"/>
              <a:gd name="connsiteY404" fmla="*/ 6569812 h 6673820"/>
              <a:gd name="connsiteX405" fmla="*/ 7011844 w 11748700"/>
              <a:gd name="connsiteY405" fmla="*/ 6548144 h 6673820"/>
              <a:gd name="connsiteX406" fmla="*/ 6925171 w 11748700"/>
              <a:gd name="connsiteY406" fmla="*/ 6565479 h 6673820"/>
              <a:gd name="connsiteX407" fmla="*/ 6912170 w 11748700"/>
              <a:gd name="connsiteY407" fmla="*/ 6569812 h 6673820"/>
              <a:gd name="connsiteX408" fmla="*/ 6890502 w 11748700"/>
              <a:gd name="connsiteY408" fmla="*/ 6582813 h 6673820"/>
              <a:gd name="connsiteX409" fmla="*/ 6795162 w 11748700"/>
              <a:gd name="connsiteY409" fmla="*/ 6634817 h 6673820"/>
              <a:gd name="connsiteX410" fmla="*/ 6691154 w 11748700"/>
              <a:gd name="connsiteY410" fmla="*/ 6643484 h 6673820"/>
              <a:gd name="connsiteX411" fmla="*/ 6617482 w 11748700"/>
              <a:gd name="connsiteY411" fmla="*/ 6656485 h 6673820"/>
              <a:gd name="connsiteX412" fmla="*/ 6582813 w 11748700"/>
              <a:gd name="connsiteY412" fmla="*/ 6665153 h 6673820"/>
              <a:gd name="connsiteX413" fmla="*/ 6548144 w 11748700"/>
              <a:gd name="connsiteY413" fmla="*/ 6669486 h 6673820"/>
              <a:gd name="connsiteX414" fmla="*/ 6517808 w 11748700"/>
              <a:gd name="connsiteY414" fmla="*/ 6673820 h 6673820"/>
              <a:gd name="connsiteX415" fmla="*/ 6015105 w 11748700"/>
              <a:gd name="connsiteY415" fmla="*/ 6669486 h 6673820"/>
              <a:gd name="connsiteX416" fmla="*/ 5915431 w 11748700"/>
              <a:gd name="connsiteY416" fmla="*/ 6647818 h 6673820"/>
              <a:gd name="connsiteX417" fmla="*/ 5538403 w 11748700"/>
              <a:gd name="connsiteY417" fmla="*/ 6652152 h 6673820"/>
              <a:gd name="connsiteX418" fmla="*/ 5196045 w 11748700"/>
              <a:gd name="connsiteY418" fmla="*/ 6634817 h 6673820"/>
              <a:gd name="connsiteX419" fmla="*/ 4489660 w 11748700"/>
              <a:gd name="connsiteY419" fmla="*/ 6608815 h 6673820"/>
              <a:gd name="connsiteX420" fmla="*/ 4311981 w 11748700"/>
              <a:gd name="connsiteY420" fmla="*/ 6582813 h 6673820"/>
              <a:gd name="connsiteX421" fmla="*/ 4090965 w 11748700"/>
              <a:gd name="connsiteY421" fmla="*/ 6552478 h 6673820"/>
              <a:gd name="connsiteX422" fmla="*/ 3999958 w 11748700"/>
              <a:gd name="connsiteY422" fmla="*/ 6513475 h 6673820"/>
              <a:gd name="connsiteX423" fmla="*/ 3666267 w 11748700"/>
              <a:gd name="connsiteY423" fmla="*/ 6448470 h 6673820"/>
              <a:gd name="connsiteX424" fmla="*/ 3588261 w 11748700"/>
              <a:gd name="connsiteY424" fmla="*/ 6439803 h 6673820"/>
              <a:gd name="connsiteX425" fmla="*/ 3336910 w 11748700"/>
              <a:gd name="connsiteY425" fmla="*/ 6405134 h 6673820"/>
              <a:gd name="connsiteX426" fmla="*/ 3003219 w 11748700"/>
              <a:gd name="connsiteY426" fmla="*/ 6340129 h 6673820"/>
              <a:gd name="connsiteX427" fmla="*/ 2825539 w 11748700"/>
              <a:gd name="connsiteY427" fmla="*/ 6309793 h 6673820"/>
              <a:gd name="connsiteX428" fmla="*/ 2678195 w 11748700"/>
              <a:gd name="connsiteY428" fmla="*/ 6288125 h 6673820"/>
              <a:gd name="connsiteX429" fmla="*/ 2500515 w 11748700"/>
              <a:gd name="connsiteY429" fmla="*/ 6305460 h 6673820"/>
              <a:gd name="connsiteX430" fmla="*/ 2439844 w 11748700"/>
              <a:gd name="connsiteY430" fmla="*/ 6314127 h 6673820"/>
              <a:gd name="connsiteX431" fmla="*/ 2244830 w 11748700"/>
              <a:gd name="connsiteY431" fmla="*/ 6361797 h 6673820"/>
              <a:gd name="connsiteX432" fmla="*/ 2088819 w 11748700"/>
              <a:gd name="connsiteY432" fmla="*/ 6383465 h 6673820"/>
              <a:gd name="connsiteX433" fmla="*/ 2015147 w 11748700"/>
              <a:gd name="connsiteY433" fmla="*/ 6400800 h 6673820"/>
              <a:gd name="connsiteX434" fmla="*/ 1950142 w 11748700"/>
              <a:gd name="connsiteY434" fmla="*/ 6409467 h 6673820"/>
              <a:gd name="connsiteX435" fmla="*/ 1815799 w 11748700"/>
              <a:gd name="connsiteY435" fmla="*/ 6444137 h 6673820"/>
              <a:gd name="connsiteX436" fmla="*/ 1681456 w 11748700"/>
              <a:gd name="connsiteY436" fmla="*/ 6452804 h 6673820"/>
              <a:gd name="connsiteX437" fmla="*/ 1473440 w 11748700"/>
              <a:gd name="connsiteY437" fmla="*/ 6431136 h 6673820"/>
              <a:gd name="connsiteX438" fmla="*/ 1369433 w 11748700"/>
              <a:gd name="connsiteY438" fmla="*/ 6418135 h 6673820"/>
              <a:gd name="connsiteX439" fmla="*/ 1287093 w 11748700"/>
              <a:gd name="connsiteY439" fmla="*/ 6405134 h 6673820"/>
              <a:gd name="connsiteX440" fmla="*/ 1239423 w 11748700"/>
              <a:gd name="connsiteY440" fmla="*/ 6396466 h 6673820"/>
              <a:gd name="connsiteX441" fmla="*/ 1165751 w 11748700"/>
              <a:gd name="connsiteY441" fmla="*/ 6370464 h 6673820"/>
              <a:gd name="connsiteX442" fmla="*/ 1053076 w 11748700"/>
              <a:gd name="connsiteY442" fmla="*/ 6335795 h 6673820"/>
              <a:gd name="connsiteX443" fmla="*/ 892731 w 11748700"/>
              <a:gd name="connsiteY443" fmla="*/ 6244789 h 6673820"/>
              <a:gd name="connsiteX444" fmla="*/ 858062 w 11748700"/>
              <a:gd name="connsiteY444" fmla="*/ 6218787 h 6673820"/>
              <a:gd name="connsiteX445" fmla="*/ 775723 w 11748700"/>
              <a:gd name="connsiteY445" fmla="*/ 6149448 h 6673820"/>
              <a:gd name="connsiteX446" fmla="*/ 719385 w 11748700"/>
              <a:gd name="connsiteY446" fmla="*/ 6023773 h 6673820"/>
              <a:gd name="connsiteX447" fmla="*/ 654381 w 11748700"/>
              <a:gd name="connsiteY447" fmla="*/ 5950101 h 6673820"/>
              <a:gd name="connsiteX448" fmla="*/ 628379 w 11748700"/>
              <a:gd name="connsiteY448" fmla="*/ 5893763 h 6673820"/>
              <a:gd name="connsiteX449" fmla="*/ 576375 w 11748700"/>
              <a:gd name="connsiteY449" fmla="*/ 5802756 h 6673820"/>
              <a:gd name="connsiteX450" fmla="*/ 489702 w 11748700"/>
              <a:gd name="connsiteY450" fmla="*/ 5620743 h 6673820"/>
              <a:gd name="connsiteX451" fmla="*/ 476701 w 11748700"/>
              <a:gd name="connsiteY451" fmla="*/ 5551405 h 6673820"/>
              <a:gd name="connsiteX452" fmla="*/ 372693 w 11748700"/>
              <a:gd name="connsiteY452" fmla="*/ 5317388 h 6673820"/>
              <a:gd name="connsiteX453" fmla="*/ 359693 w 11748700"/>
              <a:gd name="connsiteY453" fmla="*/ 5269718 h 6673820"/>
              <a:gd name="connsiteX454" fmla="*/ 329357 w 11748700"/>
              <a:gd name="connsiteY454" fmla="*/ 5183045 h 6673820"/>
              <a:gd name="connsiteX455" fmla="*/ 281687 w 11748700"/>
              <a:gd name="connsiteY455" fmla="*/ 5083371 h 6673820"/>
              <a:gd name="connsiteX456" fmla="*/ 251351 w 11748700"/>
              <a:gd name="connsiteY456" fmla="*/ 5009699 h 6673820"/>
              <a:gd name="connsiteX457" fmla="*/ 238350 w 11748700"/>
              <a:gd name="connsiteY457" fmla="*/ 4970696 h 6673820"/>
              <a:gd name="connsiteX458" fmla="*/ 212348 w 11748700"/>
              <a:gd name="connsiteY458" fmla="*/ 4936027 h 6673820"/>
              <a:gd name="connsiteX459" fmla="*/ 177679 w 11748700"/>
              <a:gd name="connsiteY459" fmla="*/ 4849354 h 6673820"/>
              <a:gd name="connsiteX460" fmla="*/ 125675 w 11748700"/>
              <a:gd name="connsiteY460" fmla="*/ 4745346 h 6673820"/>
              <a:gd name="connsiteX461" fmla="*/ 99674 w 11748700"/>
              <a:gd name="connsiteY461" fmla="*/ 4654339 h 6673820"/>
              <a:gd name="connsiteX462" fmla="*/ 73672 w 11748700"/>
              <a:gd name="connsiteY462" fmla="*/ 4602336 h 6673820"/>
              <a:gd name="connsiteX463" fmla="*/ 69338 w 11748700"/>
              <a:gd name="connsiteY463" fmla="*/ 4580667 h 6673820"/>
              <a:gd name="connsiteX464" fmla="*/ 47670 w 11748700"/>
              <a:gd name="connsiteY464" fmla="*/ 4537331 h 6673820"/>
              <a:gd name="connsiteX465" fmla="*/ 39002 w 11748700"/>
              <a:gd name="connsiteY465" fmla="*/ 4515663 h 6673820"/>
              <a:gd name="connsiteX466" fmla="*/ 34669 w 11748700"/>
              <a:gd name="connsiteY466" fmla="*/ 4493994 h 6673820"/>
              <a:gd name="connsiteX467" fmla="*/ 30335 w 11748700"/>
              <a:gd name="connsiteY467" fmla="*/ 4450658 h 6673820"/>
              <a:gd name="connsiteX468" fmla="*/ 21668 w 11748700"/>
              <a:gd name="connsiteY468" fmla="*/ 4428990 h 6673820"/>
              <a:gd name="connsiteX469" fmla="*/ 13001 w 11748700"/>
              <a:gd name="connsiteY469" fmla="*/ 4359651 h 6673820"/>
              <a:gd name="connsiteX470" fmla="*/ 0 w 11748700"/>
              <a:gd name="connsiteY470" fmla="*/ 4238309 h 6673820"/>
              <a:gd name="connsiteX471" fmla="*/ 4333 w 11748700"/>
              <a:gd name="connsiteY471" fmla="*/ 4025960 h 6673820"/>
              <a:gd name="connsiteX472" fmla="*/ 13001 w 11748700"/>
              <a:gd name="connsiteY472" fmla="*/ 3999958 h 6673820"/>
              <a:gd name="connsiteX473" fmla="*/ 17334 w 11748700"/>
              <a:gd name="connsiteY473" fmla="*/ 3973956 h 6673820"/>
              <a:gd name="connsiteX474" fmla="*/ 26002 w 11748700"/>
              <a:gd name="connsiteY474" fmla="*/ 3930620 h 6673820"/>
              <a:gd name="connsiteX475" fmla="*/ 34669 w 11748700"/>
              <a:gd name="connsiteY475" fmla="*/ 3878616 h 6673820"/>
              <a:gd name="connsiteX476" fmla="*/ 43336 w 11748700"/>
              <a:gd name="connsiteY476" fmla="*/ 3861282 h 6673820"/>
              <a:gd name="connsiteX477" fmla="*/ 47670 w 11748700"/>
              <a:gd name="connsiteY477" fmla="*/ 3843947 h 6673820"/>
              <a:gd name="connsiteX478" fmla="*/ 56337 w 11748700"/>
              <a:gd name="connsiteY478" fmla="*/ 3826612 h 6673820"/>
              <a:gd name="connsiteX479" fmla="*/ 69338 w 11748700"/>
              <a:gd name="connsiteY479" fmla="*/ 3787610 h 6673820"/>
              <a:gd name="connsiteX480" fmla="*/ 78005 w 11748700"/>
              <a:gd name="connsiteY480" fmla="*/ 3770275 h 6673820"/>
              <a:gd name="connsiteX481" fmla="*/ 95340 w 11748700"/>
              <a:gd name="connsiteY481" fmla="*/ 3718271 h 6673820"/>
              <a:gd name="connsiteX482" fmla="*/ 104007 w 11748700"/>
              <a:gd name="connsiteY482" fmla="*/ 3696603 h 6673820"/>
              <a:gd name="connsiteX483" fmla="*/ 151677 w 11748700"/>
              <a:gd name="connsiteY483" fmla="*/ 3657600 h 6673820"/>
              <a:gd name="connsiteX484" fmla="*/ 294688 w 11748700"/>
              <a:gd name="connsiteY484" fmla="*/ 3661934 h 6673820"/>
              <a:gd name="connsiteX485" fmla="*/ 359693 w 11748700"/>
              <a:gd name="connsiteY485" fmla="*/ 3692269 h 6673820"/>
              <a:gd name="connsiteX486" fmla="*/ 377027 w 11748700"/>
              <a:gd name="connsiteY486" fmla="*/ 3709604 h 6673820"/>
              <a:gd name="connsiteX487" fmla="*/ 437698 w 11748700"/>
              <a:gd name="connsiteY487" fmla="*/ 3726938 h 6673820"/>
              <a:gd name="connsiteX488" fmla="*/ 511177 w 11748700"/>
              <a:gd name="connsiteY48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639150 w 11748700"/>
              <a:gd name="connsiteY122" fmla="*/ 4749680 h 6673820"/>
              <a:gd name="connsiteX123" fmla="*/ 6571188 w 11748700"/>
              <a:gd name="connsiteY123" fmla="*/ 4257106 h 6673820"/>
              <a:gd name="connsiteX124" fmla="*/ 7220565 w 11748700"/>
              <a:gd name="connsiteY124" fmla="*/ 4568062 h 6673820"/>
              <a:gd name="connsiteX125" fmla="*/ 7436542 w 11748700"/>
              <a:gd name="connsiteY125" fmla="*/ 4619670 h 6673820"/>
              <a:gd name="connsiteX126" fmla="*/ 7492879 w 11748700"/>
              <a:gd name="connsiteY126" fmla="*/ 4632671 h 6673820"/>
              <a:gd name="connsiteX127" fmla="*/ 7505880 w 11748700"/>
              <a:gd name="connsiteY127" fmla="*/ 4637005 h 6673820"/>
              <a:gd name="connsiteX128" fmla="*/ 7531882 w 11748700"/>
              <a:gd name="connsiteY128" fmla="*/ 4641338 h 6673820"/>
              <a:gd name="connsiteX129" fmla="*/ 7562218 w 11748700"/>
              <a:gd name="connsiteY129" fmla="*/ 4650006 h 6673820"/>
              <a:gd name="connsiteX130" fmla="*/ 7570885 w 11748700"/>
              <a:gd name="connsiteY130" fmla="*/ 4663007 h 6673820"/>
              <a:gd name="connsiteX131" fmla="*/ 7588220 w 11748700"/>
              <a:gd name="connsiteY131" fmla="*/ 4697676 h 6673820"/>
              <a:gd name="connsiteX132" fmla="*/ 7601220 w 11748700"/>
              <a:gd name="connsiteY132" fmla="*/ 4715010 h 6673820"/>
              <a:gd name="connsiteX133" fmla="*/ 7614221 w 11748700"/>
              <a:gd name="connsiteY133" fmla="*/ 4728011 h 6673820"/>
              <a:gd name="connsiteX134" fmla="*/ 7622889 w 11748700"/>
              <a:gd name="connsiteY134" fmla="*/ 4745346 h 6673820"/>
              <a:gd name="connsiteX135" fmla="*/ 7640223 w 11748700"/>
              <a:gd name="connsiteY135" fmla="*/ 4767014 h 6673820"/>
              <a:gd name="connsiteX136" fmla="*/ 7661892 w 11748700"/>
              <a:gd name="connsiteY136" fmla="*/ 4801683 h 6673820"/>
              <a:gd name="connsiteX137" fmla="*/ 7666225 w 11748700"/>
              <a:gd name="connsiteY137" fmla="*/ 4814684 h 6673820"/>
              <a:gd name="connsiteX138" fmla="*/ 7674893 w 11748700"/>
              <a:gd name="connsiteY138" fmla="*/ 4827685 h 6673820"/>
              <a:gd name="connsiteX139" fmla="*/ 7731230 w 11748700"/>
              <a:gd name="connsiteY139" fmla="*/ 4888356 h 6673820"/>
              <a:gd name="connsiteX140" fmla="*/ 7744231 w 11748700"/>
              <a:gd name="connsiteY140" fmla="*/ 4901357 h 6673820"/>
              <a:gd name="connsiteX141" fmla="*/ 7765899 w 11748700"/>
              <a:gd name="connsiteY141" fmla="*/ 4931693 h 6673820"/>
              <a:gd name="connsiteX142" fmla="*/ 7809236 w 11748700"/>
              <a:gd name="connsiteY142" fmla="*/ 4966362 h 6673820"/>
              <a:gd name="connsiteX143" fmla="*/ 7908910 w 11748700"/>
              <a:gd name="connsiteY143" fmla="*/ 4962028 h 6673820"/>
              <a:gd name="connsiteX144" fmla="*/ 7973914 w 11748700"/>
              <a:gd name="connsiteY144" fmla="*/ 4953361 h 6673820"/>
              <a:gd name="connsiteX145" fmla="*/ 7995583 w 11748700"/>
              <a:gd name="connsiteY145" fmla="*/ 4949028 h 6673820"/>
              <a:gd name="connsiteX146" fmla="*/ 8069255 w 11748700"/>
              <a:gd name="connsiteY146" fmla="*/ 4944694 h 6673820"/>
              <a:gd name="connsiteX147" fmla="*/ 8147260 w 11748700"/>
              <a:gd name="connsiteY147" fmla="*/ 4931693 h 6673820"/>
              <a:gd name="connsiteX148" fmla="*/ 8199264 w 11748700"/>
              <a:gd name="connsiteY148" fmla="*/ 4918692 h 6673820"/>
              <a:gd name="connsiteX149" fmla="*/ 8238267 w 11748700"/>
              <a:gd name="connsiteY149" fmla="*/ 4910025 h 6673820"/>
              <a:gd name="connsiteX150" fmla="*/ 8298938 w 11748700"/>
              <a:gd name="connsiteY150" fmla="*/ 4875355 h 6673820"/>
              <a:gd name="connsiteX151" fmla="*/ 8320606 w 11748700"/>
              <a:gd name="connsiteY151" fmla="*/ 4866688 h 6673820"/>
              <a:gd name="connsiteX152" fmla="*/ 8342275 w 11748700"/>
              <a:gd name="connsiteY152" fmla="*/ 4853687 h 6673820"/>
              <a:gd name="connsiteX153" fmla="*/ 8411613 w 11748700"/>
              <a:gd name="connsiteY153" fmla="*/ 4823352 h 6673820"/>
              <a:gd name="connsiteX154" fmla="*/ 8433281 w 11748700"/>
              <a:gd name="connsiteY154" fmla="*/ 4810351 h 6673820"/>
              <a:gd name="connsiteX155" fmla="*/ 8463617 w 11748700"/>
              <a:gd name="connsiteY155" fmla="*/ 4788683 h 6673820"/>
              <a:gd name="connsiteX156" fmla="*/ 8532955 w 11748700"/>
              <a:gd name="connsiteY156" fmla="*/ 4758347 h 6673820"/>
              <a:gd name="connsiteX157" fmla="*/ 8576292 w 11748700"/>
              <a:gd name="connsiteY157" fmla="*/ 4736679 h 6673820"/>
              <a:gd name="connsiteX158" fmla="*/ 8597960 w 11748700"/>
              <a:gd name="connsiteY158" fmla="*/ 4723678 h 6673820"/>
              <a:gd name="connsiteX159" fmla="*/ 8632629 w 11748700"/>
              <a:gd name="connsiteY159" fmla="*/ 4706343 h 6673820"/>
              <a:gd name="connsiteX160" fmla="*/ 8671632 w 11748700"/>
              <a:gd name="connsiteY160" fmla="*/ 4680341 h 6673820"/>
              <a:gd name="connsiteX161" fmla="*/ 8727969 w 11748700"/>
              <a:gd name="connsiteY161" fmla="*/ 4641338 h 6673820"/>
              <a:gd name="connsiteX162" fmla="*/ 8758305 w 11748700"/>
              <a:gd name="connsiteY162" fmla="*/ 4615337 h 6673820"/>
              <a:gd name="connsiteX163" fmla="*/ 8827643 w 11748700"/>
              <a:gd name="connsiteY163" fmla="*/ 4567666 h 6673820"/>
              <a:gd name="connsiteX164" fmla="*/ 8914316 w 11748700"/>
              <a:gd name="connsiteY164" fmla="*/ 4515663 h 6673820"/>
              <a:gd name="connsiteX165" fmla="*/ 8940318 w 11748700"/>
              <a:gd name="connsiteY165" fmla="*/ 4493994 h 6673820"/>
              <a:gd name="connsiteX166" fmla="*/ 8961986 w 11748700"/>
              <a:gd name="connsiteY166" fmla="*/ 4472326 h 6673820"/>
              <a:gd name="connsiteX167" fmla="*/ 9000989 w 11748700"/>
              <a:gd name="connsiteY167" fmla="*/ 4437657 h 6673820"/>
              <a:gd name="connsiteX168" fmla="*/ 9022657 w 11748700"/>
              <a:gd name="connsiteY168" fmla="*/ 4415989 h 6673820"/>
              <a:gd name="connsiteX169" fmla="*/ 9052993 w 11748700"/>
              <a:gd name="connsiteY169" fmla="*/ 4389987 h 6673820"/>
              <a:gd name="connsiteX170" fmla="*/ 9109330 w 11748700"/>
              <a:gd name="connsiteY170" fmla="*/ 4329316 h 6673820"/>
              <a:gd name="connsiteX171" fmla="*/ 9165668 w 11748700"/>
              <a:gd name="connsiteY171" fmla="*/ 4290313 h 6673820"/>
              <a:gd name="connsiteX172" fmla="*/ 9191670 w 11748700"/>
              <a:gd name="connsiteY172" fmla="*/ 4268645 h 6673820"/>
              <a:gd name="connsiteX173" fmla="*/ 9248007 w 11748700"/>
              <a:gd name="connsiteY173" fmla="*/ 4238309 h 6673820"/>
              <a:gd name="connsiteX174" fmla="*/ 9339014 w 11748700"/>
              <a:gd name="connsiteY174" fmla="*/ 4155970 h 6673820"/>
              <a:gd name="connsiteX175" fmla="*/ 9430020 w 11748700"/>
              <a:gd name="connsiteY175" fmla="*/ 4025960 h 6673820"/>
              <a:gd name="connsiteX176" fmla="*/ 9495025 w 11748700"/>
              <a:gd name="connsiteY176" fmla="*/ 3900284 h 6673820"/>
              <a:gd name="connsiteX177" fmla="*/ 9568697 w 11748700"/>
              <a:gd name="connsiteY177" fmla="*/ 3796277 h 6673820"/>
              <a:gd name="connsiteX178" fmla="*/ 9612034 w 11748700"/>
              <a:gd name="connsiteY178" fmla="*/ 3713937 h 6673820"/>
              <a:gd name="connsiteX179" fmla="*/ 9655370 w 11748700"/>
              <a:gd name="connsiteY179" fmla="*/ 3644599 h 6673820"/>
              <a:gd name="connsiteX180" fmla="*/ 9651037 w 11748700"/>
              <a:gd name="connsiteY180" fmla="*/ 3475587 h 6673820"/>
              <a:gd name="connsiteX181" fmla="*/ 9612034 w 11748700"/>
              <a:gd name="connsiteY181" fmla="*/ 3410582 h 6673820"/>
              <a:gd name="connsiteX182" fmla="*/ 9473357 w 11748700"/>
              <a:gd name="connsiteY182" fmla="*/ 3237236 h 6673820"/>
              <a:gd name="connsiteX183" fmla="*/ 9399685 w 11748700"/>
              <a:gd name="connsiteY183" fmla="*/ 3176565 h 6673820"/>
              <a:gd name="connsiteX184" fmla="*/ 9347681 w 11748700"/>
              <a:gd name="connsiteY184" fmla="*/ 3128895 h 6673820"/>
              <a:gd name="connsiteX185" fmla="*/ 9217672 w 11748700"/>
              <a:gd name="connsiteY185" fmla="*/ 3042222 h 6673820"/>
              <a:gd name="connsiteX186" fmla="*/ 9083329 w 11748700"/>
              <a:gd name="connsiteY186" fmla="*/ 2968550 h 6673820"/>
              <a:gd name="connsiteX187" fmla="*/ 8983655 w 11748700"/>
              <a:gd name="connsiteY187" fmla="*/ 2933881 h 6673820"/>
              <a:gd name="connsiteX188" fmla="*/ 8831977 w 11748700"/>
              <a:gd name="connsiteY188" fmla="*/ 2873210 h 6673820"/>
              <a:gd name="connsiteX189" fmla="*/ 8680299 w 11748700"/>
              <a:gd name="connsiteY189" fmla="*/ 2803871 h 6673820"/>
              <a:gd name="connsiteX190" fmla="*/ 8567624 w 11748700"/>
              <a:gd name="connsiteY190" fmla="*/ 2773536 h 6673820"/>
              <a:gd name="connsiteX191" fmla="*/ 8446282 w 11748700"/>
              <a:gd name="connsiteY191" fmla="*/ 2730199 h 6673820"/>
              <a:gd name="connsiteX192" fmla="*/ 8242601 w 11748700"/>
              <a:gd name="connsiteY192" fmla="*/ 2673862 h 6673820"/>
              <a:gd name="connsiteX193" fmla="*/ 7917577 w 11748700"/>
              <a:gd name="connsiteY193" fmla="*/ 2561187 h 6673820"/>
              <a:gd name="connsiteX194" fmla="*/ 7683560 w 11748700"/>
              <a:gd name="connsiteY194" fmla="*/ 2496182 h 6673820"/>
              <a:gd name="connsiteX195" fmla="*/ 7302199 w 11748700"/>
              <a:gd name="connsiteY195" fmla="*/ 2379173 h 6673820"/>
              <a:gd name="connsiteX196" fmla="*/ 6920838 w 11748700"/>
              <a:gd name="connsiteY196" fmla="*/ 2322836 h 6673820"/>
              <a:gd name="connsiteX197" fmla="*/ 6799495 w 11748700"/>
              <a:gd name="connsiteY197" fmla="*/ 2288167 h 6673820"/>
              <a:gd name="connsiteX198" fmla="*/ 6730157 w 11748700"/>
              <a:gd name="connsiteY198" fmla="*/ 2279500 h 6673820"/>
              <a:gd name="connsiteX199" fmla="*/ 6630483 w 11748700"/>
              <a:gd name="connsiteY199" fmla="*/ 2262165 h 6673820"/>
              <a:gd name="connsiteX200" fmla="*/ 6582813 w 11748700"/>
              <a:gd name="connsiteY200" fmla="*/ 2249164 h 6673820"/>
              <a:gd name="connsiteX201" fmla="*/ 6478805 w 11748700"/>
              <a:gd name="connsiteY201" fmla="*/ 2240497 h 6673820"/>
              <a:gd name="connsiteX202" fmla="*/ 5997770 w 11748700"/>
              <a:gd name="connsiteY202" fmla="*/ 2227496 h 6673820"/>
              <a:gd name="connsiteX203" fmla="*/ 5183044 w 11748700"/>
              <a:gd name="connsiteY203" fmla="*/ 2223162 h 6673820"/>
              <a:gd name="connsiteX204" fmla="*/ 4593668 w 11748700"/>
              <a:gd name="connsiteY204" fmla="*/ 2201494 h 6673820"/>
              <a:gd name="connsiteX205" fmla="*/ 4467992 w 11748700"/>
              <a:gd name="connsiteY205" fmla="*/ 2188493 h 6673820"/>
              <a:gd name="connsiteX206" fmla="*/ 4277311 w 11748700"/>
              <a:gd name="connsiteY206" fmla="*/ 2171158 h 6673820"/>
              <a:gd name="connsiteX207" fmla="*/ 4207973 w 11748700"/>
              <a:gd name="connsiteY207" fmla="*/ 2162491 h 6673820"/>
              <a:gd name="connsiteX208" fmla="*/ 4168970 w 11748700"/>
              <a:gd name="connsiteY208" fmla="*/ 2153824 h 6673820"/>
              <a:gd name="connsiteX209" fmla="*/ 3722604 w 11748700"/>
              <a:gd name="connsiteY209" fmla="*/ 2145156 h 6673820"/>
              <a:gd name="connsiteX210" fmla="*/ 3627264 w 11748700"/>
              <a:gd name="connsiteY210" fmla="*/ 2136489 h 6673820"/>
              <a:gd name="connsiteX211" fmla="*/ 3592595 w 11748700"/>
              <a:gd name="connsiteY211" fmla="*/ 2123488 h 6673820"/>
              <a:gd name="connsiteX212" fmla="*/ 3471253 w 11748700"/>
              <a:gd name="connsiteY212" fmla="*/ 2101820 h 6673820"/>
              <a:gd name="connsiteX213" fmla="*/ 3349911 w 11748700"/>
              <a:gd name="connsiteY213" fmla="*/ 2054150 h 6673820"/>
              <a:gd name="connsiteX214" fmla="*/ 3228568 w 11748700"/>
              <a:gd name="connsiteY214" fmla="*/ 2006480 h 6673820"/>
              <a:gd name="connsiteX215" fmla="*/ 3206900 w 11748700"/>
              <a:gd name="connsiteY215" fmla="*/ 1989145 h 6673820"/>
              <a:gd name="connsiteX216" fmla="*/ 3163564 w 11748700"/>
              <a:gd name="connsiteY216" fmla="*/ 1967477 h 6673820"/>
              <a:gd name="connsiteX217" fmla="*/ 3124561 w 11748700"/>
              <a:gd name="connsiteY217" fmla="*/ 1932808 h 6673820"/>
              <a:gd name="connsiteX218" fmla="*/ 3094225 w 11748700"/>
              <a:gd name="connsiteY218" fmla="*/ 1911139 h 6673820"/>
              <a:gd name="connsiteX219" fmla="*/ 3020553 w 11748700"/>
              <a:gd name="connsiteY219" fmla="*/ 1850468 h 6673820"/>
              <a:gd name="connsiteX220" fmla="*/ 2994551 w 11748700"/>
              <a:gd name="connsiteY220" fmla="*/ 1828800 h 6673820"/>
              <a:gd name="connsiteX221" fmla="*/ 2977217 w 11748700"/>
              <a:gd name="connsiteY221" fmla="*/ 1807132 h 6673820"/>
              <a:gd name="connsiteX222" fmla="*/ 2964216 w 11748700"/>
              <a:gd name="connsiteY222" fmla="*/ 1794131 h 6673820"/>
              <a:gd name="connsiteX223" fmla="*/ 2951215 w 11748700"/>
              <a:gd name="connsiteY223" fmla="*/ 1768129 h 6673820"/>
              <a:gd name="connsiteX224" fmla="*/ 2933880 w 11748700"/>
              <a:gd name="connsiteY224" fmla="*/ 1746461 h 6673820"/>
              <a:gd name="connsiteX225" fmla="*/ 2916546 w 11748700"/>
              <a:gd name="connsiteY225" fmla="*/ 1720459 h 6673820"/>
              <a:gd name="connsiteX226" fmla="*/ 2899211 w 11748700"/>
              <a:gd name="connsiteY226" fmla="*/ 1703124 h 6673820"/>
              <a:gd name="connsiteX227" fmla="*/ 2890544 w 11748700"/>
              <a:gd name="connsiteY227" fmla="*/ 1690123 h 6673820"/>
              <a:gd name="connsiteX228" fmla="*/ 2829873 w 11748700"/>
              <a:gd name="connsiteY228" fmla="*/ 1607784 h 6673820"/>
              <a:gd name="connsiteX229" fmla="*/ 2816872 w 11748700"/>
              <a:gd name="connsiteY229" fmla="*/ 1577448 h 6673820"/>
              <a:gd name="connsiteX230" fmla="*/ 2812538 w 11748700"/>
              <a:gd name="connsiteY230" fmla="*/ 1542779 h 6673820"/>
              <a:gd name="connsiteX231" fmla="*/ 2808204 w 11748700"/>
              <a:gd name="connsiteY231" fmla="*/ 1430104 h 6673820"/>
              <a:gd name="connsiteX232" fmla="*/ 2799537 w 11748700"/>
              <a:gd name="connsiteY232" fmla="*/ 1391101 h 6673820"/>
              <a:gd name="connsiteX233" fmla="*/ 2795203 w 11748700"/>
              <a:gd name="connsiteY233" fmla="*/ 1343431 h 6673820"/>
              <a:gd name="connsiteX234" fmla="*/ 2786536 w 11748700"/>
              <a:gd name="connsiteY234" fmla="*/ 1300095 h 6673820"/>
              <a:gd name="connsiteX235" fmla="*/ 2773535 w 11748700"/>
              <a:gd name="connsiteY235" fmla="*/ 1152751 h 6673820"/>
              <a:gd name="connsiteX236" fmla="*/ 2769202 w 11748700"/>
              <a:gd name="connsiteY236" fmla="*/ 1135416 h 6673820"/>
              <a:gd name="connsiteX237" fmla="*/ 2777869 w 11748700"/>
              <a:gd name="connsiteY237" fmla="*/ 996739 h 6673820"/>
              <a:gd name="connsiteX238" fmla="*/ 2786536 w 11748700"/>
              <a:gd name="connsiteY238" fmla="*/ 966404 h 6673820"/>
              <a:gd name="connsiteX239" fmla="*/ 2812538 w 11748700"/>
              <a:gd name="connsiteY239" fmla="*/ 905733 h 6673820"/>
              <a:gd name="connsiteX240" fmla="*/ 2847207 w 11748700"/>
              <a:gd name="connsiteY240" fmla="*/ 862396 h 6673820"/>
              <a:gd name="connsiteX241" fmla="*/ 2864542 w 11748700"/>
              <a:gd name="connsiteY241" fmla="*/ 840728 h 6673820"/>
              <a:gd name="connsiteX242" fmla="*/ 2881876 w 11748700"/>
              <a:gd name="connsiteY242" fmla="*/ 827727 h 6673820"/>
              <a:gd name="connsiteX243" fmla="*/ 2894877 w 11748700"/>
              <a:gd name="connsiteY243" fmla="*/ 819060 h 6673820"/>
              <a:gd name="connsiteX244" fmla="*/ 2912212 w 11748700"/>
              <a:gd name="connsiteY244" fmla="*/ 801725 h 6673820"/>
              <a:gd name="connsiteX245" fmla="*/ 3003219 w 11748700"/>
              <a:gd name="connsiteY245" fmla="*/ 775723 h 6673820"/>
              <a:gd name="connsiteX246" fmla="*/ 3115893 w 11748700"/>
              <a:gd name="connsiteY246" fmla="*/ 749721 h 6673820"/>
              <a:gd name="connsiteX247" fmla="*/ 3137562 w 11748700"/>
              <a:gd name="connsiteY247" fmla="*/ 741054 h 6673820"/>
              <a:gd name="connsiteX248" fmla="*/ 3163564 w 11748700"/>
              <a:gd name="connsiteY248" fmla="*/ 732387 h 6673820"/>
              <a:gd name="connsiteX249" fmla="*/ 3219901 w 11748700"/>
              <a:gd name="connsiteY249" fmla="*/ 702051 h 6673820"/>
              <a:gd name="connsiteX250" fmla="*/ 3237236 w 11748700"/>
              <a:gd name="connsiteY250" fmla="*/ 689050 h 6673820"/>
              <a:gd name="connsiteX251" fmla="*/ 3293573 w 11748700"/>
              <a:gd name="connsiteY251" fmla="*/ 663048 h 6673820"/>
              <a:gd name="connsiteX252" fmla="*/ 3323909 w 11748700"/>
              <a:gd name="connsiteY252" fmla="*/ 650047 h 6673820"/>
              <a:gd name="connsiteX253" fmla="*/ 3362911 w 11748700"/>
              <a:gd name="connsiteY253" fmla="*/ 641380 h 6673820"/>
              <a:gd name="connsiteX254" fmla="*/ 3488587 w 11748700"/>
              <a:gd name="connsiteY254" fmla="*/ 619712 h 6673820"/>
              <a:gd name="connsiteX255" fmla="*/ 3644599 w 11748700"/>
              <a:gd name="connsiteY255" fmla="*/ 598044 h 6673820"/>
              <a:gd name="connsiteX256" fmla="*/ 3731272 w 11748700"/>
              <a:gd name="connsiteY256" fmla="*/ 589376 h 6673820"/>
              <a:gd name="connsiteX257" fmla="*/ 3809277 w 11748700"/>
              <a:gd name="connsiteY257" fmla="*/ 576375 h 6673820"/>
              <a:gd name="connsiteX258" fmla="*/ 3891617 w 11748700"/>
              <a:gd name="connsiteY258" fmla="*/ 567708 h 6673820"/>
              <a:gd name="connsiteX259" fmla="*/ 4359651 w 11748700"/>
              <a:gd name="connsiteY259" fmla="*/ 533039 h 6673820"/>
              <a:gd name="connsiteX260" fmla="*/ 4428989 w 11748700"/>
              <a:gd name="connsiteY260" fmla="*/ 520038 h 6673820"/>
              <a:gd name="connsiteX261" fmla="*/ 4554665 w 11748700"/>
              <a:gd name="connsiteY261" fmla="*/ 507037 h 6673820"/>
              <a:gd name="connsiteX262" fmla="*/ 4654339 w 11748700"/>
              <a:gd name="connsiteY262" fmla="*/ 485369 h 6673820"/>
              <a:gd name="connsiteX263" fmla="*/ 4758347 w 11748700"/>
              <a:gd name="connsiteY263" fmla="*/ 437699 h 6673820"/>
              <a:gd name="connsiteX264" fmla="*/ 4888356 w 11748700"/>
              <a:gd name="connsiteY264" fmla="*/ 416030 h 6673820"/>
              <a:gd name="connsiteX265" fmla="*/ 5105039 w 11748700"/>
              <a:gd name="connsiteY265" fmla="*/ 364027 h 6673820"/>
              <a:gd name="connsiteX266" fmla="*/ 5209046 w 11748700"/>
              <a:gd name="connsiteY266" fmla="*/ 351026 h 6673820"/>
              <a:gd name="connsiteX267" fmla="*/ 5386726 w 11748700"/>
              <a:gd name="connsiteY267" fmla="*/ 329357 h 6673820"/>
              <a:gd name="connsiteX268" fmla="*/ 5560072 w 11748700"/>
              <a:gd name="connsiteY268" fmla="*/ 320690 h 6673820"/>
              <a:gd name="connsiteX269" fmla="*/ 5742085 w 11748700"/>
              <a:gd name="connsiteY269" fmla="*/ 312023 h 6673820"/>
              <a:gd name="connsiteX270" fmla="*/ 5958767 w 11748700"/>
              <a:gd name="connsiteY270" fmla="*/ 307689 h 6673820"/>
              <a:gd name="connsiteX271" fmla="*/ 6114779 w 11748700"/>
              <a:gd name="connsiteY271" fmla="*/ 303355 h 6673820"/>
              <a:gd name="connsiteX272" fmla="*/ 6270790 w 11748700"/>
              <a:gd name="connsiteY272" fmla="*/ 281687 h 6673820"/>
              <a:gd name="connsiteX273" fmla="*/ 6392132 w 11748700"/>
              <a:gd name="connsiteY273" fmla="*/ 268686 h 6673820"/>
              <a:gd name="connsiteX274" fmla="*/ 6695488 w 11748700"/>
              <a:gd name="connsiteY274" fmla="*/ 260019 h 6673820"/>
              <a:gd name="connsiteX275" fmla="*/ 6764826 w 11748700"/>
              <a:gd name="connsiteY275" fmla="*/ 251352 h 6673820"/>
              <a:gd name="connsiteX276" fmla="*/ 6907837 w 11748700"/>
              <a:gd name="connsiteY276" fmla="*/ 238351 h 6673820"/>
              <a:gd name="connsiteX277" fmla="*/ 6959840 w 11748700"/>
              <a:gd name="connsiteY277" fmla="*/ 229683 h 6673820"/>
              <a:gd name="connsiteX278" fmla="*/ 6998843 w 11748700"/>
              <a:gd name="connsiteY278" fmla="*/ 212349 h 6673820"/>
              <a:gd name="connsiteX279" fmla="*/ 7115852 w 11748700"/>
              <a:gd name="connsiteY279" fmla="*/ 199348 h 6673820"/>
              <a:gd name="connsiteX280" fmla="*/ 7159188 w 11748700"/>
              <a:gd name="connsiteY280" fmla="*/ 186347 h 6673820"/>
              <a:gd name="connsiteX281" fmla="*/ 7189524 w 11748700"/>
              <a:gd name="connsiteY281" fmla="*/ 182013 h 6673820"/>
              <a:gd name="connsiteX282" fmla="*/ 7380204 w 11748700"/>
              <a:gd name="connsiteY282" fmla="*/ 173346 h 6673820"/>
              <a:gd name="connsiteX283" fmla="*/ 7440875 w 11748700"/>
              <a:gd name="connsiteY283" fmla="*/ 164679 h 6673820"/>
              <a:gd name="connsiteX284" fmla="*/ 7466877 w 11748700"/>
              <a:gd name="connsiteY284" fmla="*/ 156011 h 6673820"/>
              <a:gd name="connsiteX285" fmla="*/ 7514548 w 11748700"/>
              <a:gd name="connsiteY285" fmla="*/ 143010 h 6673820"/>
              <a:gd name="connsiteX286" fmla="*/ 7527548 w 11748700"/>
              <a:gd name="connsiteY286" fmla="*/ 134343 h 6673820"/>
              <a:gd name="connsiteX287" fmla="*/ 7570885 w 11748700"/>
              <a:gd name="connsiteY287" fmla="*/ 121342 h 6673820"/>
              <a:gd name="connsiteX288" fmla="*/ 7609888 w 11748700"/>
              <a:gd name="connsiteY288" fmla="*/ 104008 h 6673820"/>
              <a:gd name="connsiteX289" fmla="*/ 7726896 w 11748700"/>
              <a:gd name="connsiteY289" fmla="*/ 82339 h 6673820"/>
              <a:gd name="connsiteX290" fmla="*/ 7752898 w 11748700"/>
              <a:gd name="connsiteY290" fmla="*/ 78006 h 6673820"/>
              <a:gd name="connsiteX291" fmla="*/ 7787567 w 11748700"/>
              <a:gd name="connsiteY291" fmla="*/ 73672 h 6673820"/>
              <a:gd name="connsiteX292" fmla="*/ 7804902 w 11748700"/>
              <a:gd name="connsiteY292" fmla="*/ 69338 h 6673820"/>
              <a:gd name="connsiteX293" fmla="*/ 7913243 w 11748700"/>
              <a:gd name="connsiteY293" fmla="*/ 65005 h 6673820"/>
              <a:gd name="connsiteX294" fmla="*/ 8021584 w 11748700"/>
              <a:gd name="connsiteY294" fmla="*/ 47670 h 6673820"/>
              <a:gd name="connsiteX295" fmla="*/ 8064921 w 11748700"/>
              <a:gd name="connsiteY295" fmla="*/ 34669 h 6673820"/>
              <a:gd name="connsiteX296" fmla="*/ 8099590 w 11748700"/>
              <a:gd name="connsiteY296" fmla="*/ 21668 h 6673820"/>
              <a:gd name="connsiteX297" fmla="*/ 8121258 w 11748700"/>
              <a:gd name="connsiteY297" fmla="*/ 13001 h 6673820"/>
              <a:gd name="connsiteX298" fmla="*/ 8134259 w 11748700"/>
              <a:gd name="connsiteY298" fmla="*/ 8667 h 6673820"/>
              <a:gd name="connsiteX299" fmla="*/ 8155928 w 11748700"/>
              <a:gd name="connsiteY299" fmla="*/ 0 h 6673820"/>
              <a:gd name="connsiteX300" fmla="*/ 8216599 w 11748700"/>
              <a:gd name="connsiteY300" fmla="*/ 4334 h 6673820"/>
              <a:gd name="connsiteX301" fmla="*/ 8238267 w 11748700"/>
              <a:gd name="connsiteY301" fmla="*/ 13001 h 6673820"/>
              <a:gd name="connsiteX302" fmla="*/ 8272936 w 11748700"/>
              <a:gd name="connsiteY302" fmla="*/ 17335 h 6673820"/>
              <a:gd name="connsiteX303" fmla="*/ 8303272 w 11748700"/>
              <a:gd name="connsiteY303" fmla="*/ 30336 h 6673820"/>
              <a:gd name="connsiteX304" fmla="*/ 8337941 w 11748700"/>
              <a:gd name="connsiteY304" fmla="*/ 34669 h 6673820"/>
              <a:gd name="connsiteX305" fmla="*/ 8476618 w 11748700"/>
              <a:gd name="connsiteY305" fmla="*/ 43337 h 6673820"/>
              <a:gd name="connsiteX306" fmla="*/ 8576292 w 11748700"/>
              <a:gd name="connsiteY306" fmla="*/ 47670 h 6673820"/>
              <a:gd name="connsiteX307" fmla="*/ 8671632 w 11748700"/>
              <a:gd name="connsiteY307" fmla="*/ 69338 h 6673820"/>
              <a:gd name="connsiteX308" fmla="*/ 8762639 w 11748700"/>
              <a:gd name="connsiteY308" fmla="*/ 78006 h 6673820"/>
              <a:gd name="connsiteX309" fmla="*/ 8892648 w 11748700"/>
              <a:gd name="connsiteY309" fmla="*/ 104008 h 6673820"/>
              <a:gd name="connsiteX310" fmla="*/ 8948985 w 11748700"/>
              <a:gd name="connsiteY310" fmla="*/ 117009 h 6673820"/>
              <a:gd name="connsiteX311" fmla="*/ 9187336 w 11748700"/>
              <a:gd name="connsiteY311" fmla="*/ 156011 h 6673820"/>
              <a:gd name="connsiteX312" fmla="*/ 9282676 w 11748700"/>
              <a:gd name="connsiteY312" fmla="*/ 173346 h 6673820"/>
              <a:gd name="connsiteX313" fmla="*/ 9404019 w 11748700"/>
              <a:gd name="connsiteY313" fmla="*/ 186347 h 6673820"/>
              <a:gd name="connsiteX314" fmla="*/ 9464690 w 11748700"/>
              <a:gd name="connsiteY314" fmla="*/ 195014 h 6673820"/>
              <a:gd name="connsiteX315" fmla="*/ 9698707 w 11748700"/>
              <a:gd name="connsiteY315" fmla="*/ 216683 h 6673820"/>
              <a:gd name="connsiteX316" fmla="*/ 9785380 w 11748700"/>
              <a:gd name="connsiteY316" fmla="*/ 229683 h 6673820"/>
              <a:gd name="connsiteX317" fmla="*/ 9885054 w 11748700"/>
              <a:gd name="connsiteY317" fmla="*/ 251352 h 6673820"/>
              <a:gd name="connsiteX318" fmla="*/ 9958726 w 11748700"/>
              <a:gd name="connsiteY318" fmla="*/ 255685 h 6673820"/>
              <a:gd name="connsiteX319" fmla="*/ 10114737 w 11748700"/>
              <a:gd name="connsiteY319" fmla="*/ 260019 h 6673820"/>
              <a:gd name="connsiteX320" fmla="*/ 10205744 w 11748700"/>
              <a:gd name="connsiteY320" fmla="*/ 273020 h 6673820"/>
              <a:gd name="connsiteX321" fmla="*/ 10357421 w 11748700"/>
              <a:gd name="connsiteY321" fmla="*/ 281687 h 6673820"/>
              <a:gd name="connsiteX322" fmla="*/ 10405092 w 11748700"/>
              <a:gd name="connsiteY322" fmla="*/ 286021 h 6673820"/>
              <a:gd name="connsiteX323" fmla="*/ 10452762 w 11748700"/>
              <a:gd name="connsiteY323" fmla="*/ 299022 h 6673820"/>
              <a:gd name="connsiteX324" fmla="*/ 10483097 w 11748700"/>
              <a:gd name="connsiteY324" fmla="*/ 303355 h 6673820"/>
              <a:gd name="connsiteX325" fmla="*/ 10552436 w 11748700"/>
              <a:gd name="connsiteY325" fmla="*/ 312023 h 6673820"/>
              <a:gd name="connsiteX326" fmla="*/ 10634775 w 11748700"/>
              <a:gd name="connsiteY326" fmla="*/ 333691 h 6673820"/>
              <a:gd name="connsiteX327" fmla="*/ 10717114 w 11748700"/>
              <a:gd name="connsiteY327" fmla="*/ 342358 h 6673820"/>
              <a:gd name="connsiteX328" fmla="*/ 10773452 w 11748700"/>
              <a:gd name="connsiteY328" fmla="*/ 364027 h 6673820"/>
              <a:gd name="connsiteX329" fmla="*/ 10842790 w 11748700"/>
              <a:gd name="connsiteY329" fmla="*/ 385695 h 6673820"/>
              <a:gd name="connsiteX330" fmla="*/ 10903461 w 11748700"/>
              <a:gd name="connsiteY330" fmla="*/ 390028 h 6673820"/>
              <a:gd name="connsiteX331" fmla="*/ 10981467 w 11748700"/>
              <a:gd name="connsiteY331" fmla="*/ 424698 h 6673820"/>
              <a:gd name="connsiteX332" fmla="*/ 11050805 w 11748700"/>
              <a:gd name="connsiteY332" fmla="*/ 442032 h 6673820"/>
              <a:gd name="connsiteX333" fmla="*/ 11133145 w 11748700"/>
              <a:gd name="connsiteY333" fmla="*/ 476701 h 6673820"/>
              <a:gd name="connsiteX334" fmla="*/ 11154813 w 11748700"/>
              <a:gd name="connsiteY334" fmla="*/ 485369 h 6673820"/>
              <a:gd name="connsiteX335" fmla="*/ 11232819 w 11748700"/>
              <a:gd name="connsiteY335" fmla="*/ 533039 h 6673820"/>
              <a:gd name="connsiteX336" fmla="*/ 11258820 w 11748700"/>
              <a:gd name="connsiteY336" fmla="*/ 554707 h 6673820"/>
              <a:gd name="connsiteX337" fmla="*/ 11328159 w 11748700"/>
              <a:gd name="connsiteY337" fmla="*/ 645714 h 6673820"/>
              <a:gd name="connsiteX338" fmla="*/ 11371495 w 11748700"/>
              <a:gd name="connsiteY338" fmla="*/ 754055 h 6673820"/>
              <a:gd name="connsiteX339" fmla="*/ 11397497 w 11748700"/>
              <a:gd name="connsiteY339" fmla="*/ 806059 h 6673820"/>
              <a:gd name="connsiteX340" fmla="*/ 11427833 w 11748700"/>
              <a:gd name="connsiteY340" fmla="*/ 931735 h 6673820"/>
              <a:gd name="connsiteX341" fmla="*/ 11458168 w 11748700"/>
              <a:gd name="connsiteY341" fmla="*/ 1014074 h 6673820"/>
              <a:gd name="connsiteX342" fmla="*/ 11462502 w 11748700"/>
              <a:gd name="connsiteY342" fmla="*/ 1087746 h 6673820"/>
              <a:gd name="connsiteX343" fmla="*/ 11475503 w 11748700"/>
              <a:gd name="connsiteY343" fmla="*/ 1126749 h 6673820"/>
              <a:gd name="connsiteX344" fmla="*/ 11488504 w 11748700"/>
              <a:gd name="connsiteY344" fmla="*/ 1330430 h 6673820"/>
              <a:gd name="connsiteX345" fmla="*/ 11523173 w 11748700"/>
              <a:gd name="connsiteY345" fmla="*/ 1677122 h 6673820"/>
              <a:gd name="connsiteX346" fmla="*/ 11518839 w 11748700"/>
              <a:gd name="connsiteY346" fmla="*/ 1954476 h 6673820"/>
              <a:gd name="connsiteX347" fmla="*/ 11510172 w 11748700"/>
              <a:gd name="connsiteY347" fmla="*/ 2084485 h 6673820"/>
              <a:gd name="connsiteX348" fmla="*/ 11518839 w 11748700"/>
              <a:gd name="connsiteY348" fmla="*/ 2283833 h 6673820"/>
              <a:gd name="connsiteX349" fmla="*/ 11583844 w 11748700"/>
              <a:gd name="connsiteY349" fmla="*/ 2379173 h 6673820"/>
              <a:gd name="connsiteX350" fmla="*/ 11605512 w 11748700"/>
              <a:gd name="connsiteY350" fmla="*/ 2439845 h 6673820"/>
              <a:gd name="connsiteX351" fmla="*/ 11609846 w 11748700"/>
              <a:gd name="connsiteY351" fmla="*/ 2487515 h 6673820"/>
              <a:gd name="connsiteX352" fmla="*/ 11622847 w 11748700"/>
              <a:gd name="connsiteY352" fmla="*/ 2556853 h 6673820"/>
              <a:gd name="connsiteX353" fmla="*/ 11618513 w 11748700"/>
              <a:gd name="connsiteY353" fmla="*/ 2786537 h 6673820"/>
              <a:gd name="connsiteX354" fmla="*/ 11614180 w 11748700"/>
              <a:gd name="connsiteY354" fmla="*/ 3089892 h 6673820"/>
              <a:gd name="connsiteX355" fmla="*/ 11596845 w 11748700"/>
              <a:gd name="connsiteY355" fmla="*/ 3211234 h 6673820"/>
              <a:gd name="connsiteX356" fmla="*/ 11583844 w 11748700"/>
              <a:gd name="connsiteY356" fmla="*/ 3328243 h 6673820"/>
              <a:gd name="connsiteX357" fmla="*/ 11575177 w 11748700"/>
              <a:gd name="connsiteY357" fmla="*/ 3423583 h 6673820"/>
              <a:gd name="connsiteX358" fmla="*/ 11562176 w 11748700"/>
              <a:gd name="connsiteY358" fmla="*/ 3666267 h 6673820"/>
              <a:gd name="connsiteX359" fmla="*/ 11575177 w 11748700"/>
              <a:gd name="connsiteY359" fmla="*/ 4025960 h 6673820"/>
              <a:gd name="connsiteX360" fmla="*/ 11592511 w 11748700"/>
              <a:gd name="connsiteY360" fmla="*/ 4108300 h 6673820"/>
              <a:gd name="connsiteX361" fmla="*/ 11631514 w 11748700"/>
              <a:gd name="connsiteY361" fmla="*/ 4333649 h 6673820"/>
              <a:gd name="connsiteX362" fmla="*/ 11653183 w 11748700"/>
              <a:gd name="connsiteY362" fmla="*/ 4411655 h 6673820"/>
              <a:gd name="connsiteX363" fmla="*/ 11666184 w 11748700"/>
              <a:gd name="connsiteY363" fmla="*/ 4498328 h 6673820"/>
              <a:gd name="connsiteX364" fmla="*/ 11674851 w 11748700"/>
              <a:gd name="connsiteY364" fmla="*/ 4541664 h 6673820"/>
              <a:gd name="connsiteX365" fmla="*/ 11687852 w 11748700"/>
              <a:gd name="connsiteY365" fmla="*/ 4658673 h 6673820"/>
              <a:gd name="connsiteX366" fmla="*/ 11692185 w 11748700"/>
              <a:gd name="connsiteY366" fmla="*/ 4715010 h 6673820"/>
              <a:gd name="connsiteX367" fmla="*/ 11700853 w 11748700"/>
              <a:gd name="connsiteY367" fmla="*/ 4771348 h 6673820"/>
              <a:gd name="connsiteX368" fmla="*/ 11709520 w 11748700"/>
              <a:gd name="connsiteY368" fmla="*/ 4923026 h 6673820"/>
              <a:gd name="connsiteX369" fmla="*/ 11718187 w 11748700"/>
              <a:gd name="connsiteY369" fmla="*/ 4983697 h 6673820"/>
              <a:gd name="connsiteX370" fmla="*/ 11726855 w 11748700"/>
              <a:gd name="connsiteY370" fmla="*/ 5079037 h 6673820"/>
              <a:gd name="connsiteX371" fmla="*/ 11731188 w 11748700"/>
              <a:gd name="connsiteY371" fmla="*/ 5105039 h 6673820"/>
              <a:gd name="connsiteX372" fmla="*/ 11744189 w 11748700"/>
              <a:gd name="connsiteY372" fmla="*/ 5230715 h 6673820"/>
              <a:gd name="connsiteX373" fmla="*/ 11726855 w 11748700"/>
              <a:gd name="connsiteY373" fmla="*/ 5690082 h 6673820"/>
              <a:gd name="connsiteX374" fmla="*/ 11687852 w 11748700"/>
              <a:gd name="connsiteY374" fmla="*/ 5785422 h 6673820"/>
              <a:gd name="connsiteX375" fmla="*/ 11670517 w 11748700"/>
              <a:gd name="connsiteY375" fmla="*/ 5815757 h 6673820"/>
              <a:gd name="connsiteX376" fmla="*/ 11601179 w 11748700"/>
              <a:gd name="connsiteY376" fmla="*/ 5859094 h 6673820"/>
              <a:gd name="connsiteX377" fmla="*/ 11458168 w 11748700"/>
              <a:gd name="connsiteY377" fmla="*/ 5919765 h 6673820"/>
              <a:gd name="connsiteX378" fmla="*/ 11401831 w 11748700"/>
              <a:gd name="connsiteY378" fmla="*/ 5963101 h 6673820"/>
              <a:gd name="connsiteX379" fmla="*/ 11297823 w 11748700"/>
              <a:gd name="connsiteY379" fmla="*/ 6032440 h 6673820"/>
              <a:gd name="connsiteX380" fmla="*/ 11258820 w 11748700"/>
              <a:gd name="connsiteY380" fmla="*/ 6075776 h 6673820"/>
              <a:gd name="connsiteX381" fmla="*/ 11198149 w 11748700"/>
              <a:gd name="connsiteY381" fmla="*/ 6123446 h 6673820"/>
              <a:gd name="connsiteX382" fmla="*/ 11098475 w 11748700"/>
              <a:gd name="connsiteY382" fmla="*/ 6210119 h 6673820"/>
              <a:gd name="connsiteX383" fmla="*/ 10942464 w 11748700"/>
              <a:gd name="connsiteY383" fmla="*/ 6327128 h 6673820"/>
              <a:gd name="connsiteX384" fmla="*/ 10634775 w 11748700"/>
              <a:gd name="connsiteY384" fmla="*/ 6461471 h 6673820"/>
              <a:gd name="connsiteX385" fmla="*/ 10461429 w 11748700"/>
              <a:gd name="connsiteY385" fmla="*/ 6478806 h 6673820"/>
              <a:gd name="connsiteX386" fmla="*/ 10041065 w 11748700"/>
              <a:gd name="connsiteY386" fmla="*/ 6487473 h 6673820"/>
              <a:gd name="connsiteX387" fmla="*/ 9967393 w 11748700"/>
              <a:gd name="connsiteY387" fmla="*/ 6491807 h 6673820"/>
              <a:gd name="connsiteX388" fmla="*/ 9885054 w 11748700"/>
              <a:gd name="connsiteY388" fmla="*/ 6509141 h 6673820"/>
              <a:gd name="connsiteX389" fmla="*/ 9798381 w 11748700"/>
              <a:gd name="connsiteY389" fmla="*/ 6522142 h 6673820"/>
              <a:gd name="connsiteX390" fmla="*/ 9681372 w 11748700"/>
              <a:gd name="connsiteY390" fmla="*/ 6548144 h 6673820"/>
              <a:gd name="connsiteX391" fmla="*/ 9486358 w 11748700"/>
              <a:gd name="connsiteY391" fmla="*/ 6574146 h 6673820"/>
              <a:gd name="connsiteX392" fmla="*/ 9278343 w 11748700"/>
              <a:gd name="connsiteY392" fmla="*/ 6613149 h 6673820"/>
              <a:gd name="connsiteX393" fmla="*/ 9209004 w 11748700"/>
              <a:gd name="connsiteY393" fmla="*/ 6630483 h 6673820"/>
              <a:gd name="connsiteX394" fmla="*/ 8775639 w 11748700"/>
              <a:gd name="connsiteY394" fmla="*/ 6647818 h 6673820"/>
              <a:gd name="connsiteX395" fmla="*/ 8463617 w 11748700"/>
              <a:gd name="connsiteY395" fmla="*/ 6656485 h 6673820"/>
              <a:gd name="connsiteX396" fmla="*/ 8368276 w 11748700"/>
              <a:gd name="connsiteY396" fmla="*/ 6660819 h 6673820"/>
              <a:gd name="connsiteX397" fmla="*/ 8216599 w 11748700"/>
              <a:gd name="connsiteY397" fmla="*/ 6665153 h 6673820"/>
              <a:gd name="connsiteX398" fmla="*/ 7848239 w 11748700"/>
              <a:gd name="connsiteY398" fmla="*/ 6656485 h 6673820"/>
              <a:gd name="connsiteX399" fmla="*/ 7800568 w 11748700"/>
              <a:gd name="connsiteY399" fmla="*/ 6652152 h 6673820"/>
              <a:gd name="connsiteX400" fmla="*/ 7748565 w 11748700"/>
              <a:gd name="connsiteY400" fmla="*/ 6643484 h 6673820"/>
              <a:gd name="connsiteX401" fmla="*/ 7614221 w 11748700"/>
              <a:gd name="connsiteY401" fmla="*/ 6634817 h 6673820"/>
              <a:gd name="connsiteX402" fmla="*/ 7432208 w 11748700"/>
              <a:gd name="connsiteY402" fmla="*/ 6600148 h 6673820"/>
              <a:gd name="connsiteX403" fmla="*/ 7319533 w 11748700"/>
              <a:gd name="connsiteY403" fmla="*/ 6574146 h 6673820"/>
              <a:gd name="connsiteX404" fmla="*/ 7276197 w 11748700"/>
              <a:gd name="connsiteY404" fmla="*/ 6569812 h 6673820"/>
              <a:gd name="connsiteX405" fmla="*/ 7011844 w 11748700"/>
              <a:gd name="connsiteY405" fmla="*/ 6548144 h 6673820"/>
              <a:gd name="connsiteX406" fmla="*/ 6925171 w 11748700"/>
              <a:gd name="connsiteY406" fmla="*/ 6565479 h 6673820"/>
              <a:gd name="connsiteX407" fmla="*/ 6912170 w 11748700"/>
              <a:gd name="connsiteY407" fmla="*/ 6569812 h 6673820"/>
              <a:gd name="connsiteX408" fmla="*/ 6890502 w 11748700"/>
              <a:gd name="connsiteY408" fmla="*/ 6582813 h 6673820"/>
              <a:gd name="connsiteX409" fmla="*/ 6795162 w 11748700"/>
              <a:gd name="connsiteY409" fmla="*/ 6634817 h 6673820"/>
              <a:gd name="connsiteX410" fmla="*/ 6691154 w 11748700"/>
              <a:gd name="connsiteY410" fmla="*/ 6643484 h 6673820"/>
              <a:gd name="connsiteX411" fmla="*/ 6617482 w 11748700"/>
              <a:gd name="connsiteY411" fmla="*/ 6656485 h 6673820"/>
              <a:gd name="connsiteX412" fmla="*/ 6582813 w 11748700"/>
              <a:gd name="connsiteY412" fmla="*/ 6665153 h 6673820"/>
              <a:gd name="connsiteX413" fmla="*/ 6548144 w 11748700"/>
              <a:gd name="connsiteY413" fmla="*/ 6669486 h 6673820"/>
              <a:gd name="connsiteX414" fmla="*/ 6517808 w 11748700"/>
              <a:gd name="connsiteY414" fmla="*/ 6673820 h 6673820"/>
              <a:gd name="connsiteX415" fmla="*/ 6015105 w 11748700"/>
              <a:gd name="connsiteY415" fmla="*/ 6669486 h 6673820"/>
              <a:gd name="connsiteX416" fmla="*/ 5915431 w 11748700"/>
              <a:gd name="connsiteY416" fmla="*/ 6647818 h 6673820"/>
              <a:gd name="connsiteX417" fmla="*/ 5538403 w 11748700"/>
              <a:gd name="connsiteY417" fmla="*/ 6652152 h 6673820"/>
              <a:gd name="connsiteX418" fmla="*/ 5196045 w 11748700"/>
              <a:gd name="connsiteY418" fmla="*/ 6634817 h 6673820"/>
              <a:gd name="connsiteX419" fmla="*/ 4489660 w 11748700"/>
              <a:gd name="connsiteY419" fmla="*/ 6608815 h 6673820"/>
              <a:gd name="connsiteX420" fmla="*/ 4311981 w 11748700"/>
              <a:gd name="connsiteY420" fmla="*/ 6582813 h 6673820"/>
              <a:gd name="connsiteX421" fmla="*/ 4090965 w 11748700"/>
              <a:gd name="connsiteY421" fmla="*/ 6552478 h 6673820"/>
              <a:gd name="connsiteX422" fmla="*/ 3999958 w 11748700"/>
              <a:gd name="connsiteY422" fmla="*/ 6513475 h 6673820"/>
              <a:gd name="connsiteX423" fmla="*/ 3666267 w 11748700"/>
              <a:gd name="connsiteY423" fmla="*/ 6448470 h 6673820"/>
              <a:gd name="connsiteX424" fmla="*/ 3588261 w 11748700"/>
              <a:gd name="connsiteY424" fmla="*/ 6439803 h 6673820"/>
              <a:gd name="connsiteX425" fmla="*/ 3336910 w 11748700"/>
              <a:gd name="connsiteY425" fmla="*/ 6405134 h 6673820"/>
              <a:gd name="connsiteX426" fmla="*/ 3003219 w 11748700"/>
              <a:gd name="connsiteY426" fmla="*/ 6340129 h 6673820"/>
              <a:gd name="connsiteX427" fmla="*/ 2825539 w 11748700"/>
              <a:gd name="connsiteY427" fmla="*/ 6309793 h 6673820"/>
              <a:gd name="connsiteX428" fmla="*/ 2678195 w 11748700"/>
              <a:gd name="connsiteY428" fmla="*/ 6288125 h 6673820"/>
              <a:gd name="connsiteX429" fmla="*/ 2500515 w 11748700"/>
              <a:gd name="connsiteY429" fmla="*/ 6305460 h 6673820"/>
              <a:gd name="connsiteX430" fmla="*/ 2439844 w 11748700"/>
              <a:gd name="connsiteY430" fmla="*/ 6314127 h 6673820"/>
              <a:gd name="connsiteX431" fmla="*/ 2244830 w 11748700"/>
              <a:gd name="connsiteY431" fmla="*/ 6361797 h 6673820"/>
              <a:gd name="connsiteX432" fmla="*/ 2088819 w 11748700"/>
              <a:gd name="connsiteY432" fmla="*/ 6383465 h 6673820"/>
              <a:gd name="connsiteX433" fmla="*/ 2015147 w 11748700"/>
              <a:gd name="connsiteY433" fmla="*/ 6400800 h 6673820"/>
              <a:gd name="connsiteX434" fmla="*/ 1950142 w 11748700"/>
              <a:gd name="connsiteY434" fmla="*/ 6409467 h 6673820"/>
              <a:gd name="connsiteX435" fmla="*/ 1815799 w 11748700"/>
              <a:gd name="connsiteY435" fmla="*/ 6444137 h 6673820"/>
              <a:gd name="connsiteX436" fmla="*/ 1681456 w 11748700"/>
              <a:gd name="connsiteY436" fmla="*/ 6452804 h 6673820"/>
              <a:gd name="connsiteX437" fmla="*/ 1473440 w 11748700"/>
              <a:gd name="connsiteY437" fmla="*/ 6431136 h 6673820"/>
              <a:gd name="connsiteX438" fmla="*/ 1369433 w 11748700"/>
              <a:gd name="connsiteY438" fmla="*/ 6418135 h 6673820"/>
              <a:gd name="connsiteX439" fmla="*/ 1287093 w 11748700"/>
              <a:gd name="connsiteY439" fmla="*/ 6405134 h 6673820"/>
              <a:gd name="connsiteX440" fmla="*/ 1239423 w 11748700"/>
              <a:gd name="connsiteY440" fmla="*/ 6396466 h 6673820"/>
              <a:gd name="connsiteX441" fmla="*/ 1165751 w 11748700"/>
              <a:gd name="connsiteY441" fmla="*/ 6370464 h 6673820"/>
              <a:gd name="connsiteX442" fmla="*/ 1053076 w 11748700"/>
              <a:gd name="connsiteY442" fmla="*/ 6335795 h 6673820"/>
              <a:gd name="connsiteX443" fmla="*/ 892731 w 11748700"/>
              <a:gd name="connsiteY443" fmla="*/ 6244789 h 6673820"/>
              <a:gd name="connsiteX444" fmla="*/ 858062 w 11748700"/>
              <a:gd name="connsiteY444" fmla="*/ 6218787 h 6673820"/>
              <a:gd name="connsiteX445" fmla="*/ 775723 w 11748700"/>
              <a:gd name="connsiteY445" fmla="*/ 6149448 h 6673820"/>
              <a:gd name="connsiteX446" fmla="*/ 719385 w 11748700"/>
              <a:gd name="connsiteY446" fmla="*/ 6023773 h 6673820"/>
              <a:gd name="connsiteX447" fmla="*/ 654381 w 11748700"/>
              <a:gd name="connsiteY447" fmla="*/ 5950101 h 6673820"/>
              <a:gd name="connsiteX448" fmla="*/ 628379 w 11748700"/>
              <a:gd name="connsiteY448" fmla="*/ 5893763 h 6673820"/>
              <a:gd name="connsiteX449" fmla="*/ 576375 w 11748700"/>
              <a:gd name="connsiteY449" fmla="*/ 5802756 h 6673820"/>
              <a:gd name="connsiteX450" fmla="*/ 489702 w 11748700"/>
              <a:gd name="connsiteY450" fmla="*/ 5620743 h 6673820"/>
              <a:gd name="connsiteX451" fmla="*/ 476701 w 11748700"/>
              <a:gd name="connsiteY451" fmla="*/ 5551405 h 6673820"/>
              <a:gd name="connsiteX452" fmla="*/ 372693 w 11748700"/>
              <a:gd name="connsiteY452" fmla="*/ 5317388 h 6673820"/>
              <a:gd name="connsiteX453" fmla="*/ 359693 w 11748700"/>
              <a:gd name="connsiteY453" fmla="*/ 5269718 h 6673820"/>
              <a:gd name="connsiteX454" fmla="*/ 329357 w 11748700"/>
              <a:gd name="connsiteY454" fmla="*/ 5183045 h 6673820"/>
              <a:gd name="connsiteX455" fmla="*/ 281687 w 11748700"/>
              <a:gd name="connsiteY455" fmla="*/ 5083371 h 6673820"/>
              <a:gd name="connsiteX456" fmla="*/ 251351 w 11748700"/>
              <a:gd name="connsiteY456" fmla="*/ 5009699 h 6673820"/>
              <a:gd name="connsiteX457" fmla="*/ 238350 w 11748700"/>
              <a:gd name="connsiteY457" fmla="*/ 4970696 h 6673820"/>
              <a:gd name="connsiteX458" fmla="*/ 212348 w 11748700"/>
              <a:gd name="connsiteY458" fmla="*/ 4936027 h 6673820"/>
              <a:gd name="connsiteX459" fmla="*/ 177679 w 11748700"/>
              <a:gd name="connsiteY459" fmla="*/ 4849354 h 6673820"/>
              <a:gd name="connsiteX460" fmla="*/ 125675 w 11748700"/>
              <a:gd name="connsiteY460" fmla="*/ 4745346 h 6673820"/>
              <a:gd name="connsiteX461" fmla="*/ 99674 w 11748700"/>
              <a:gd name="connsiteY461" fmla="*/ 4654339 h 6673820"/>
              <a:gd name="connsiteX462" fmla="*/ 73672 w 11748700"/>
              <a:gd name="connsiteY462" fmla="*/ 4602336 h 6673820"/>
              <a:gd name="connsiteX463" fmla="*/ 69338 w 11748700"/>
              <a:gd name="connsiteY463" fmla="*/ 4580667 h 6673820"/>
              <a:gd name="connsiteX464" fmla="*/ 47670 w 11748700"/>
              <a:gd name="connsiteY464" fmla="*/ 4537331 h 6673820"/>
              <a:gd name="connsiteX465" fmla="*/ 39002 w 11748700"/>
              <a:gd name="connsiteY465" fmla="*/ 4515663 h 6673820"/>
              <a:gd name="connsiteX466" fmla="*/ 34669 w 11748700"/>
              <a:gd name="connsiteY466" fmla="*/ 4493994 h 6673820"/>
              <a:gd name="connsiteX467" fmla="*/ 30335 w 11748700"/>
              <a:gd name="connsiteY467" fmla="*/ 4450658 h 6673820"/>
              <a:gd name="connsiteX468" fmla="*/ 21668 w 11748700"/>
              <a:gd name="connsiteY468" fmla="*/ 4428990 h 6673820"/>
              <a:gd name="connsiteX469" fmla="*/ 13001 w 11748700"/>
              <a:gd name="connsiteY469" fmla="*/ 4359651 h 6673820"/>
              <a:gd name="connsiteX470" fmla="*/ 0 w 11748700"/>
              <a:gd name="connsiteY470" fmla="*/ 4238309 h 6673820"/>
              <a:gd name="connsiteX471" fmla="*/ 4333 w 11748700"/>
              <a:gd name="connsiteY471" fmla="*/ 4025960 h 6673820"/>
              <a:gd name="connsiteX472" fmla="*/ 13001 w 11748700"/>
              <a:gd name="connsiteY472" fmla="*/ 3999958 h 6673820"/>
              <a:gd name="connsiteX473" fmla="*/ 17334 w 11748700"/>
              <a:gd name="connsiteY473" fmla="*/ 3973956 h 6673820"/>
              <a:gd name="connsiteX474" fmla="*/ 26002 w 11748700"/>
              <a:gd name="connsiteY474" fmla="*/ 3930620 h 6673820"/>
              <a:gd name="connsiteX475" fmla="*/ 34669 w 11748700"/>
              <a:gd name="connsiteY475" fmla="*/ 3878616 h 6673820"/>
              <a:gd name="connsiteX476" fmla="*/ 43336 w 11748700"/>
              <a:gd name="connsiteY476" fmla="*/ 3861282 h 6673820"/>
              <a:gd name="connsiteX477" fmla="*/ 47670 w 11748700"/>
              <a:gd name="connsiteY477" fmla="*/ 3843947 h 6673820"/>
              <a:gd name="connsiteX478" fmla="*/ 56337 w 11748700"/>
              <a:gd name="connsiteY478" fmla="*/ 3826612 h 6673820"/>
              <a:gd name="connsiteX479" fmla="*/ 69338 w 11748700"/>
              <a:gd name="connsiteY479" fmla="*/ 3787610 h 6673820"/>
              <a:gd name="connsiteX480" fmla="*/ 78005 w 11748700"/>
              <a:gd name="connsiteY480" fmla="*/ 3770275 h 6673820"/>
              <a:gd name="connsiteX481" fmla="*/ 95340 w 11748700"/>
              <a:gd name="connsiteY481" fmla="*/ 3718271 h 6673820"/>
              <a:gd name="connsiteX482" fmla="*/ 104007 w 11748700"/>
              <a:gd name="connsiteY482" fmla="*/ 3696603 h 6673820"/>
              <a:gd name="connsiteX483" fmla="*/ 151677 w 11748700"/>
              <a:gd name="connsiteY483" fmla="*/ 3657600 h 6673820"/>
              <a:gd name="connsiteX484" fmla="*/ 294688 w 11748700"/>
              <a:gd name="connsiteY484" fmla="*/ 3661934 h 6673820"/>
              <a:gd name="connsiteX485" fmla="*/ 359693 w 11748700"/>
              <a:gd name="connsiteY485" fmla="*/ 3692269 h 6673820"/>
              <a:gd name="connsiteX486" fmla="*/ 377027 w 11748700"/>
              <a:gd name="connsiteY486" fmla="*/ 3709604 h 6673820"/>
              <a:gd name="connsiteX487" fmla="*/ 437698 w 11748700"/>
              <a:gd name="connsiteY487" fmla="*/ 3726938 h 6673820"/>
              <a:gd name="connsiteX488" fmla="*/ 511177 w 11748700"/>
              <a:gd name="connsiteY48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630483 w 11748700"/>
              <a:gd name="connsiteY121" fmla="*/ 4762681 h 6673820"/>
              <a:gd name="connsiteX122" fmla="*/ 6566579 w 11748700"/>
              <a:gd name="connsiteY122" fmla="*/ 4717023 h 6673820"/>
              <a:gd name="connsiteX123" fmla="*/ 6571188 w 11748700"/>
              <a:gd name="connsiteY123" fmla="*/ 4257106 h 6673820"/>
              <a:gd name="connsiteX124" fmla="*/ 7220565 w 11748700"/>
              <a:gd name="connsiteY124" fmla="*/ 4568062 h 6673820"/>
              <a:gd name="connsiteX125" fmla="*/ 7436542 w 11748700"/>
              <a:gd name="connsiteY125" fmla="*/ 4619670 h 6673820"/>
              <a:gd name="connsiteX126" fmla="*/ 7492879 w 11748700"/>
              <a:gd name="connsiteY126" fmla="*/ 4632671 h 6673820"/>
              <a:gd name="connsiteX127" fmla="*/ 7505880 w 11748700"/>
              <a:gd name="connsiteY127" fmla="*/ 4637005 h 6673820"/>
              <a:gd name="connsiteX128" fmla="*/ 7531882 w 11748700"/>
              <a:gd name="connsiteY128" fmla="*/ 4641338 h 6673820"/>
              <a:gd name="connsiteX129" fmla="*/ 7562218 w 11748700"/>
              <a:gd name="connsiteY129" fmla="*/ 4650006 h 6673820"/>
              <a:gd name="connsiteX130" fmla="*/ 7570885 w 11748700"/>
              <a:gd name="connsiteY130" fmla="*/ 4663007 h 6673820"/>
              <a:gd name="connsiteX131" fmla="*/ 7588220 w 11748700"/>
              <a:gd name="connsiteY131" fmla="*/ 4697676 h 6673820"/>
              <a:gd name="connsiteX132" fmla="*/ 7601220 w 11748700"/>
              <a:gd name="connsiteY132" fmla="*/ 4715010 h 6673820"/>
              <a:gd name="connsiteX133" fmla="*/ 7614221 w 11748700"/>
              <a:gd name="connsiteY133" fmla="*/ 4728011 h 6673820"/>
              <a:gd name="connsiteX134" fmla="*/ 7622889 w 11748700"/>
              <a:gd name="connsiteY134" fmla="*/ 4745346 h 6673820"/>
              <a:gd name="connsiteX135" fmla="*/ 7640223 w 11748700"/>
              <a:gd name="connsiteY135" fmla="*/ 4767014 h 6673820"/>
              <a:gd name="connsiteX136" fmla="*/ 7661892 w 11748700"/>
              <a:gd name="connsiteY136" fmla="*/ 4801683 h 6673820"/>
              <a:gd name="connsiteX137" fmla="*/ 7666225 w 11748700"/>
              <a:gd name="connsiteY137" fmla="*/ 4814684 h 6673820"/>
              <a:gd name="connsiteX138" fmla="*/ 7674893 w 11748700"/>
              <a:gd name="connsiteY138" fmla="*/ 4827685 h 6673820"/>
              <a:gd name="connsiteX139" fmla="*/ 7731230 w 11748700"/>
              <a:gd name="connsiteY139" fmla="*/ 4888356 h 6673820"/>
              <a:gd name="connsiteX140" fmla="*/ 7744231 w 11748700"/>
              <a:gd name="connsiteY140" fmla="*/ 4901357 h 6673820"/>
              <a:gd name="connsiteX141" fmla="*/ 7765899 w 11748700"/>
              <a:gd name="connsiteY141" fmla="*/ 4931693 h 6673820"/>
              <a:gd name="connsiteX142" fmla="*/ 7809236 w 11748700"/>
              <a:gd name="connsiteY142" fmla="*/ 4966362 h 6673820"/>
              <a:gd name="connsiteX143" fmla="*/ 7908910 w 11748700"/>
              <a:gd name="connsiteY143" fmla="*/ 4962028 h 6673820"/>
              <a:gd name="connsiteX144" fmla="*/ 7973914 w 11748700"/>
              <a:gd name="connsiteY144" fmla="*/ 4953361 h 6673820"/>
              <a:gd name="connsiteX145" fmla="*/ 7995583 w 11748700"/>
              <a:gd name="connsiteY145" fmla="*/ 4949028 h 6673820"/>
              <a:gd name="connsiteX146" fmla="*/ 8069255 w 11748700"/>
              <a:gd name="connsiteY146" fmla="*/ 4944694 h 6673820"/>
              <a:gd name="connsiteX147" fmla="*/ 8147260 w 11748700"/>
              <a:gd name="connsiteY147" fmla="*/ 4931693 h 6673820"/>
              <a:gd name="connsiteX148" fmla="*/ 8199264 w 11748700"/>
              <a:gd name="connsiteY148" fmla="*/ 4918692 h 6673820"/>
              <a:gd name="connsiteX149" fmla="*/ 8238267 w 11748700"/>
              <a:gd name="connsiteY149" fmla="*/ 4910025 h 6673820"/>
              <a:gd name="connsiteX150" fmla="*/ 8298938 w 11748700"/>
              <a:gd name="connsiteY150" fmla="*/ 4875355 h 6673820"/>
              <a:gd name="connsiteX151" fmla="*/ 8320606 w 11748700"/>
              <a:gd name="connsiteY151" fmla="*/ 4866688 h 6673820"/>
              <a:gd name="connsiteX152" fmla="*/ 8342275 w 11748700"/>
              <a:gd name="connsiteY152" fmla="*/ 4853687 h 6673820"/>
              <a:gd name="connsiteX153" fmla="*/ 8411613 w 11748700"/>
              <a:gd name="connsiteY153" fmla="*/ 4823352 h 6673820"/>
              <a:gd name="connsiteX154" fmla="*/ 8433281 w 11748700"/>
              <a:gd name="connsiteY154" fmla="*/ 4810351 h 6673820"/>
              <a:gd name="connsiteX155" fmla="*/ 8463617 w 11748700"/>
              <a:gd name="connsiteY155" fmla="*/ 4788683 h 6673820"/>
              <a:gd name="connsiteX156" fmla="*/ 8532955 w 11748700"/>
              <a:gd name="connsiteY156" fmla="*/ 4758347 h 6673820"/>
              <a:gd name="connsiteX157" fmla="*/ 8576292 w 11748700"/>
              <a:gd name="connsiteY157" fmla="*/ 4736679 h 6673820"/>
              <a:gd name="connsiteX158" fmla="*/ 8597960 w 11748700"/>
              <a:gd name="connsiteY158" fmla="*/ 4723678 h 6673820"/>
              <a:gd name="connsiteX159" fmla="*/ 8632629 w 11748700"/>
              <a:gd name="connsiteY159" fmla="*/ 4706343 h 6673820"/>
              <a:gd name="connsiteX160" fmla="*/ 8671632 w 11748700"/>
              <a:gd name="connsiteY160" fmla="*/ 4680341 h 6673820"/>
              <a:gd name="connsiteX161" fmla="*/ 8727969 w 11748700"/>
              <a:gd name="connsiteY161" fmla="*/ 4641338 h 6673820"/>
              <a:gd name="connsiteX162" fmla="*/ 8758305 w 11748700"/>
              <a:gd name="connsiteY162" fmla="*/ 4615337 h 6673820"/>
              <a:gd name="connsiteX163" fmla="*/ 8827643 w 11748700"/>
              <a:gd name="connsiteY163" fmla="*/ 4567666 h 6673820"/>
              <a:gd name="connsiteX164" fmla="*/ 8914316 w 11748700"/>
              <a:gd name="connsiteY164" fmla="*/ 4515663 h 6673820"/>
              <a:gd name="connsiteX165" fmla="*/ 8940318 w 11748700"/>
              <a:gd name="connsiteY165" fmla="*/ 4493994 h 6673820"/>
              <a:gd name="connsiteX166" fmla="*/ 8961986 w 11748700"/>
              <a:gd name="connsiteY166" fmla="*/ 4472326 h 6673820"/>
              <a:gd name="connsiteX167" fmla="*/ 9000989 w 11748700"/>
              <a:gd name="connsiteY167" fmla="*/ 4437657 h 6673820"/>
              <a:gd name="connsiteX168" fmla="*/ 9022657 w 11748700"/>
              <a:gd name="connsiteY168" fmla="*/ 4415989 h 6673820"/>
              <a:gd name="connsiteX169" fmla="*/ 9052993 w 11748700"/>
              <a:gd name="connsiteY169" fmla="*/ 4389987 h 6673820"/>
              <a:gd name="connsiteX170" fmla="*/ 9109330 w 11748700"/>
              <a:gd name="connsiteY170" fmla="*/ 4329316 h 6673820"/>
              <a:gd name="connsiteX171" fmla="*/ 9165668 w 11748700"/>
              <a:gd name="connsiteY171" fmla="*/ 4290313 h 6673820"/>
              <a:gd name="connsiteX172" fmla="*/ 9191670 w 11748700"/>
              <a:gd name="connsiteY172" fmla="*/ 4268645 h 6673820"/>
              <a:gd name="connsiteX173" fmla="*/ 9248007 w 11748700"/>
              <a:gd name="connsiteY173" fmla="*/ 4238309 h 6673820"/>
              <a:gd name="connsiteX174" fmla="*/ 9339014 w 11748700"/>
              <a:gd name="connsiteY174" fmla="*/ 4155970 h 6673820"/>
              <a:gd name="connsiteX175" fmla="*/ 9430020 w 11748700"/>
              <a:gd name="connsiteY175" fmla="*/ 4025960 h 6673820"/>
              <a:gd name="connsiteX176" fmla="*/ 9495025 w 11748700"/>
              <a:gd name="connsiteY176" fmla="*/ 3900284 h 6673820"/>
              <a:gd name="connsiteX177" fmla="*/ 9568697 w 11748700"/>
              <a:gd name="connsiteY177" fmla="*/ 3796277 h 6673820"/>
              <a:gd name="connsiteX178" fmla="*/ 9612034 w 11748700"/>
              <a:gd name="connsiteY178" fmla="*/ 3713937 h 6673820"/>
              <a:gd name="connsiteX179" fmla="*/ 9655370 w 11748700"/>
              <a:gd name="connsiteY179" fmla="*/ 3644599 h 6673820"/>
              <a:gd name="connsiteX180" fmla="*/ 9651037 w 11748700"/>
              <a:gd name="connsiteY180" fmla="*/ 3475587 h 6673820"/>
              <a:gd name="connsiteX181" fmla="*/ 9612034 w 11748700"/>
              <a:gd name="connsiteY181" fmla="*/ 3410582 h 6673820"/>
              <a:gd name="connsiteX182" fmla="*/ 9473357 w 11748700"/>
              <a:gd name="connsiteY182" fmla="*/ 3237236 h 6673820"/>
              <a:gd name="connsiteX183" fmla="*/ 9399685 w 11748700"/>
              <a:gd name="connsiteY183" fmla="*/ 3176565 h 6673820"/>
              <a:gd name="connsiteX184" fmla="*/ 9347681 w 11748700"/>
              <a:gd name="connsiteY184" fmla="*/ 3128895 h 6673820"/>
              <a:gd name="connsiteX185" fmla="*/ 9217672 w 11748700"/>
              <a:gd name="connsiteY185" fmla="*/ 3042222 h 6673820"/>
              <a:gd name="connsiteX186" fmla="*/ 9083329 w 11748700"/>
              <a:gd name="connsiteY186" fmla="*/ 2968550 h 6673820"/>
              <a:gd name="connsiteX187" fmla="*/ 8983655 w 11748700"/>
              <a:gd name="connsiteY187" fmla="*/ 2933881 h 6673820"/>
              <a:gd name="connsiteX188" fmla="*/ 8831977 w 11748700"/>
              <a:gd name="connsiteY188" fmla="*/ 2873210 h 6673820"/>
              <a:gd name="connsiteX189" fmla="*/ 8680299 w 11748700"/>
              <a:gd name="connsiteY189" fmla="*/ 2803871 h 6673820"/>
              <a:gd name="connsiteX190" fmla="*/ 8567624 w 11748700"/>
              <a:gd name="connsiteY190" fmla="*/ 2773536 h 6673820"/>
              <a:gd name="connsiteX191" fmla="*/ 8446282 w 11748700"/>
              <a:gd name="connsiteY191" fmla="*/ 2730199 h 6673820"/>
              <a:gd name="connsiteX192" fmla="*/ 8242601 w 11748700"/>
              <a:gd name="connsiteY192" fmla="*/ 2673862 h 6673820"/>
              <a:gd name="connsiteX193" fmla="*/ 7917577 w 11748700"/>
              <a:gd name="connsiteY193" fmla="*/ 2561187 h 6673820"/>
              <a:gd name="connsiteX194" fmla="*/ 7683560 w 11748700"/>
              <a:gd name="connsiteY194" fmla="*/ 2496182 h 6673820"/>
              <a:gd name="connsiteX195" fmla="*/ 7302199 w 11748700"/>
              <a:gd name="connsiteY195" fmla="*/ 2379173 h 6673820"/>
              <a:gd name="connsiteX196" fmla="*/ 6920838 w 11748700"/>
              <a:gd name="connsiteY196" fmla="*/ 2322836 h 6673820"/>
              <a:gd name="connsiteX197" fmla="*/ 6799495 w 11748700"/>
              <a:gd name="connsiteY197" fmla="*/ 2288167 h 6673820"/>
              <a:gd name="connsiteX198" fmla="*/ 6730157 w 11748700"/>
              <a:gd name="connsiteY198" fmla="*/ 2279500 h 6673820"/>
              <a:gd name="connsiteX199" fmla="*/ 6630483 w 11748700"/>
              <a:gd name="connsiteY199" fmla="*/ 2262165 h 6673820"/>
              <a:gd name="connsiteX200" fmla="*/ 6582813 w 11748700"/>
              <a:gd name="connsiteY200" fmla="*/ 2249164 h 6673820"/>
              <a:gd name="connsiteX201" fmla="*/ 6478805 w 11748700"/>
              <a:gd name="connsiteY201" fmla="*/ 2240497 h 6673820"/>
              <a:gd name="connsiteX202" fmla="*/ 5997770 w 11748700"/>
              <a:gd name="connsiteY202" fmla="*/ 2227496 h 6673820"/>
              <a:gd name="connsiteX203" fmla="*/ 5183044 w 11748700"/>
              <a:gd name="connsiteY203" fmla="*/ 2223162 h 6673820"/>
              <a:gd name="connsiteX204" fmla="*/ 4593668 w 11748700"/>
              <a:gd name="connsiteY204" fmla="*/ 2201494 h 6673820"/>
              <a:gd name="connsiteX205" fmla="*/ 4467992 w 11748700"/>
              <a:gd name="connsiteY205" fmla="*/ 2188493 h 6673820"/>
              <a:gd name="connsiteX206" fmla="*/ 4277311 w 11748700"/>
              <a:gd name="connsiteY206" fmla="*/ 2171158 h 6673820"/>
              <a:gd name="connsiteX207" fmla="*/ 4207973 w 11748700"/>
              <a:gd name="connsiteY207" fmla="*/ 2162491 h 6673820"/>
              <a:gd name="connsiteX208" fmla="*/ 4168970 w 11748700"/>
              <a:gd name="connsiteY208" fmla="*/ 2153824 h 6673820"/>
              <a:gd name="connsiteX209" fmla="*/ 3722604 w 11748700"/>
              <a:gd name="connsiteY209" fmla="*/ 2145156 h 6673820"/>
              <a:gd name="connsiteX210" fmla="*/ 3627264 w 11748700"/>
              <a:gd name="connsiteY210" fmla="*/ 2136489 h 6673820"/>
              <a:gd name="connsiteX211" fmla="*/ 3592595 w 11748700"/>
              <a:gd name="connsiteY211" fmla="*/ 2123488 h 6673820"/>
              <a:gd name="connsiteX212" fmla="*/ 3471253 w 11748700"/>
              <a:gd name="connsiteY212" fmla="*/ 2101820 h 6673820"/>
              <a:gd name="connsiteX213" fmla="*/ 3349911 w 11748700"/>
              <a:gd name="connsiteY213" fmla="*/ 2054150 h 6673820"/>
              <a:gd name="connsiteX214" fmla="*/ 3228568 w 11748700"/>
              <a:gd name="connsiteY214" fmla="*/ 2006480 h 6673820"/>
              <a:gd name="connsiteX215" fmla="*/ 3206900 w 11748700"/>
              <a:gd name="connsiteY215" fmla="*/ 1989145 h 6673820"/>
              <a:gd name="connsiteX216" fmla="*/ 3163564 w 11748700"/>
              <a:gd name="connsiteY216" fmla="*/ 1967477 h 6673820"/>
              <a:gd name="connsiteX217" fmla="*/ 3124561 w 11748700"/>
              <a:gd name="connsiteY217" fmla="*/ 1932808 h 6673820"/>
              <a:gd name="connsiteX218" fmla="*/ 3094225 w 11748700"/>
              <a:gd name="connsiteY218" fmla="*/ 1911139 h 6673820"/>
              <a:gd name="connsiteX219" fmla="*/ 3020553 w 11748700"/>
              <a:gd name="connsiteY219" fmla="*/ 1850468 h 6673820"/>
              <a:gd name="connsiteX220" fmla="*/ 2994551 w 11748700"/>
              <a:gd name="connsiteY220" fmla="*/ 1828800 h 6673820"/>
              <a:gd name="connsiteX221" fmla="*/ 2977217 w 11748700"/>
              <a:gd name="connsiteY221" fmla="*/ 1807132 h 6673820"/>
              <a:gd name="connsiteX222" fmla="*/ 2964216 w 11748700"/>
              <a:gd name="connsiteY222" fmla="*/ 1794131 h 6673820"/>
              <a:gd name="connsiteX223" fmla="*/ 2951215 w 11748700"/>
              <a:gd name="connsiteY223" fmla="*/ 1768129 h 6673820"/>
              <a:gd name="connsiteX224" fmla="*/ 2933880 w 11748700"/>
              <a:gd name="connsiteY224" fmla="*/ 1746461 h 6673820"/>
              <a:gd name="connsiteX225" fmla="*/ 2916546 w 11748700"/>
              <a:gd name="connsiteY225" fmla="*/ 1720459 h 6673820"/>
              <a:gd name="connsiteX226" fmla="*/ 2899211 w 11748700"/>
              <a:gd name="connsiteY226" fmla="*/ 1703124 h 6673820"/>
              <a:gd name="connsiteX227" fmla="*/ 2890544 w 11748700"/>
              <a:gd name="connsiteY227" fmla="*/ 1690123 h 6673820"/>
              <a:gd name="connsiteX228" fmla="*/ 2829873 w 11748700"/>
              <a:gd name="connsiteY228" fmla="*/ 1607784 h 6673820"/>
              <a:gd name="connsiteX229" fmla="*/ 2816872 w 11748700"/>
              <a:gd name="connsiteY229" fmla="*/ 1577448 h 6673820"/>
              <a:gd name="connsiteX230" fmla="*/ 2812538 w 11748700"/>
              <a:gd name="connsiteY230" fmla="*/ 1542779 h 6673820"/>
              <a:gd name="connsiteX231" fmla="*/ 2808204 w 11748700"/>
              <a:gd name="connsiteY231" fmla="*/ 1430104 h 6673820"/>
              <a:gd name="connsiteX232" fmla="*/ 2799537 w 11748700"/>
              <a:gd name="connsiteY232" fmla="*/ 1391101 h 6673820"/>
              <a:gd name="connsiteX233" fmla="*/ 2795203 w 11748700"/>
              <a:gd name="connsiteY233" fmla="*/ 1343431 h 6673820"/>
              <a:gd name="connsiteX234" fmla="*/ 2786536 w 11748700"/>
              <a:gd name="connsiteY234" fmla="*/ 1300095 h 6673820"/>
              <a:gd name="connsiteX235" fmla="*/ 2773535 w 11748700"/>
              <a:gd name="connsiteY235" fmla="*/ 1152751 h 6673820"/>
              <a:gd name="connsiteX236" fmla="*/ 2769202 w 11748700"/>
              <a:gd name="connsiteY236" fmla="*/ 1135416 h 6673820"/>
              <a:gd name="connsiteX237" fmla="*/ 2777869 w 11748700"/>
              <a:gd name="connsiteY237" fmla="*/ 996739 h 6673820"/>
              <a:gd name="connsiteX238" fmla="*/ 2786536 w 11748700"/>
              <a:gd name="connsiteY238" fmla="*/ 966404 h 6673820"/>
              <a:gd name="connsiteX239" fmla="*/ 2812538 w 11748700"/>
              <a:gd name="connsiteY239" fmla="*/ 905733 h 6673820"/>
              <a:gd name="connsiteX240" fmla="*/ 2847207 w 11748700"/>
              <a:gd name="connsiteY240" fmla="*/ 862396 h 6673820"/>
              <a:gd name="connsiteX241" fmla="*/ 2864542 w 11748700"/>
              <a:gd name="connsiteY241" fmla="*/ 840728 h 6673820"/>
              <a:gd name="connsiteX242" fmla="*/ 2881876 w 11748700"/>
              <a:gd name="connsiteY242" fmla="*/ 827727 h 6673820"/>
              <a:gd name="connsiteX243" fmla="*/ 2894877 w 11748700"/>
              <a:gd name="connsiteY243" fmla="*/ 819060 h 6673820"/>
              <a:gd name="connsiteX244" fmla="*/ 2912212 w 11748700"/>
              <a:gd name="connsiteY244" fmla="*/ 801725 h 6673820"/>
              <a:gd name="connsiteX245" fmla="*/ 3003219 w 11748700"/>
              <a:gd name="connsiteY245" fmla="*/ 775723 h 6673820"/>
              <a:gd name="connsiteX246" fmla="*/ 3115893 w 11748700"/>
              <a:gd name="connsiteY246" fmla="*/ 749721 h 6673820"/>
              <a:gd name="connsiteX247" fmla="*/ 3137562 w 11748700"/>
              <a:gd name="connsiteY247" fmla="*/ 741054 h 6673820"/>
              <a:gd name="connsiteX248" fmla="*/ 3163564 w 11748700"/>
              <a:gd name="connsiteY248" fmla="*/ 732387 h 6673820"/>
              <a:gd name="connsiteX249" fmla="*/ 3219901 w 11748700"/>
              <a:gd name="connsiteY249" fmla="*/ 702051 h 6673820"/>
              <a:gd name="connsiteX250" fmla="*/ 3237236 w 11748700"/>
              <a:gd name="connsiteY250" fmla="*/ 689050 h 6673820"/>
              <a:gd name="connsiteX251" fmla="*/ 3293573 w 11748700"/>
              <a:gd name="connsiteY251" fmla="*/ 663048 h 6673820"/>
              <a:gd name="connsiteX252" fmla="*/ 3323909 w 11748700"/>
              <a:gd name="connsiteY252" fmla="*/ 650047 h 6673820"/>
              <a:gd name="connsiteX253" fmla="*/ 3362911 w 11748700"/>
              <a:gd name="connsiteY253" fmla="*/ 641380 h 6673820"/>
              <a:gd name="connsiteX254" fmla="*/ 3488587 w 11748700"/>
              <a:gd name="connsiteY254" fmla="*/ 619712 h 6673820"/>
              <a:gd name="connsiteX255" fmla="*/ 3644599 w 11748700"/>
              <a:gd name="connsiteY255" fmla="*/ 598044 h 6673820"/>
              <a:gd name="connsiteX256" fmla="*/ 3731272 w 11748700"/>
              <a:gd name="connsiteY256" fmla="*/ 589376 h 6673820"/>
              <a:gd name="connsiteX257" fmla="*/ 3809277 w 11748700"/>
              <a:gd name="connsiteY257" fmla="*/ 576375 h 6673820"/>
              <a:gd name="connsiteX258" fmla="*/ 3891617 w 11748700"/>
              <a:gd name="connsiteY258" fmla="*/ 567708 h 6673820"/>
              <a:gd name="connsiteX259" fmla="*/ 4359651 w 11748700"/>
              <a:gd name="connsiteY259" fmla="*/ 533039 h 6673820"/>
              <a:gd name="connsiteX260" fmla="*/ 4428989 w 11748700"/>
              <a:gd name="connsiteY260" fmla="*/ 520038 h 6673820"/>
              <a:gd name="connsiteX261" fmla="*/ 4554665 w 11748700"/>
              <a:gd name="connsiteY261" fmla="*/ 507037 h 6673820"/>
              <a:gd name="connsiteX262" fmla="*/ 4654339 w 11748700"/>
              <a:gd name="connsiteY262" fmla="*/ 485369 h 6673820"/>
              <a:gd name="connsiteX263" fmla="*/ 4758347 w 11748700"/>
              <a:gd name="connsiteY263" fmla="*/ 437699 h 6673820"/>
              <a:gd name="connsiteX264" fmla="*/ 4888356 w 11748700"/>
              <a:gd name="connsiteY264" fmla="*/ 416030 h 6673820"/>
              <a:gd name="connsiteX265" fmla="*/ 5105039 w 11748700"/>
              <a:gd name="connsiteY265" fmla="*/ 364027 h 6673820"/>
              <a:gd name="connsiteX266" fmla="*/ 5209046 w 11748700"/>
              <a:gd name="connsiteY266" fmla="*/ 351026 h 6673820"/>
              <a:gd name="connsiteX267" fmla="*/ 5386726 w 11748700"/>
              <a:gd name="connsiteY267" fmla="*/ 329357 h 6673820"/>
              <a:gd name="connsiteX268" fmla="*/ 5560072 w 11748700"/>
              <a:gd name="connsiteY268" fmla="*/ 320690 h 6673820"/>
              <a:gd name="connsiteX269" fmla="*/ 5742085 w 11748700"/>
              <a:gd name="connsiteY269" fmla="*/ 312023 h 6673820"/>
              <a:gd name="connsiteX270" fmla="*/ 5958767 w 11748700"/>
              <a:gd name="connsiteY270" fmla="*/ 307689 h 6673820"/>
              <a:gd name="connsiteX271" fmla="*/ 6114779 w 11748700"/>
              <a:gd name="connsiteY271" fmla="*/ 303355 h 6673820"/>
              <a:gd name="connsiteX272" fmla="*/ 6270790 w 11748700"/>
              <a:gd name="connsiteY272" fmla="*/ 281687 h 6673820"/>
              <a:gd name="connsiteX273" fmla="*/ 6392132 w 11748700"/>
              <a:gd name="connsiteY273" fmla="*/ 268686 h 6673820"/>
              <a:gd name="connsiteX274" fmla="*/ 6695488 w 11748700"/>
              <a:gd name="connsiteY274" fmla="*/ 260019 h 6673820"/>
              <a:gd name="connsiteX275" fmla="*/ 6764826 w 11748700"/>
              <a:gd name="connsiteY275" fmla="*/ 251352 h 6673820"/>
              <a:gd name="connsiteX276" fmla="*/ 6907837 w 11748700"/>
              <a:gd name="connsiteY276" fmla="*/ 238351 h 6673820"/>
              <a:gd name="connsiteX277" fmla="*/ 6959840 w 11748700"/>
              <a:gd name="connsiteY277" fmla="*/ 229683 h 6673820"/>
              <a:gd name="connsiteX278" fmla="*/ 6998843 w 11748700"/>
              <a:gd name="connsiteY278" fmla="*/ 212349 h 6673820"/>
              <a:gd name="connsiteX279" fmla="*/ 7115852 w 11748700"/>
              <a:gd name="connsiteY279" fmla="*/ 199348 h 6673820"/>
              <a:gd name="connsiteX280" fmla="*/ 7159188 w 11748700"/>
              <a:gd name="connsiteY280" fmla="*/ 186347 h 6673820"/>
              <a:gd name="connsiteX281" fmla="*/ 7189524 w 11748700"/>
              <a:gd name="connsiteY281" fmla="*/ 182013 h 6673820"/>
              <a:gd name="connsiteX282" fmla="*/ 7380204 w 11748700"/>
              <a:gd name="connsiteY282" fmla="*/ 173346 h 6673820"/>
              <a:gd name="connsiteX283" fmla="*/ 7440875 w 11748700"/>
              <a:gd name="connsiteY283" fmla="*/ 164679 h 6673820"/>
              <a:gd name="connsiteX284" fmla="*/ 7466877 w 11748700"/>
              <a:gd name="connsiteY284" fmla="*/ 156011 h 6673820"/>
              <a:gd name="connsiteX285" fmla="*/ 7514548 w 11748700"/>
              <a:gd name="connsiteY285" fmla="*/ 143010 h 6673820"/>
              <a:gd name="connsiteX286" fmla="*/ 7527548 w 11748700"/>
              <a:gd name="connsiteY286" fmla="*/ 134343 h 6673820"/>
              <a:gd name="connsiteX287" fmla="*/ 7570885 w 11748700"/>
              <a:gd name="connsiteY287" fmla="*/ 121342 h 6673820"/>
              <a:gd name="connsiteX288" fmla="*/ 7609888 w 11748700"/>
              <a:gd name="connsiteY288" fmla="*/ 104008 h 6673820"/>
              <a:gd name="connsiteX289" fmla="*/ 7726896 w 11748700"/>
              <a:gd name="connsiteY289" fmla="*/ 82339 h 6673820"/>
              <a:gd name="connsiteX290" fmla="*/ 7752898 w 11748700"/>
              <a:gd name="connsiteY290" fmla="*/ 78006 h 6673820"/>
              <a:gd name="connsiteX291" fmla="*/ 7787567 w 11748700"/>
              <a:gd name="connsiteY291" fmla="*/ 73672 h 6673820"/>
              <a:gd name="connsiteX292" fmla="*/ 7804902 w 11748700"/>
              <a:gd name="connsiteY292" fmla="*/ 69338 h 6673820"/>
              <a:gd name="connsiteX293" fmla="*/ 7913243 w 11748700"/>
              <a:gd name="connsiteY293" fmla="*/ 65005 h 6673820"/>
              <a:gd name="connsiteX294" fmla="*/ 8021584 w 11748700"/>
              <a:gd name="connsiteY294" fmla="*/ 47670 h 6673820"/>
              <a:gd name="connsiteX295" fmla="*/ 8064921 w 11748700"/>
              <a:gd name="connsiteY295" fmla="*/ 34669 h 6673820"/>
              <a:gd name="connsiteX296" fmla="*/ 8099590 w 11748700"/>
              <a:gd name="connsiteY296" fmla="*/ 21668 h 6673820"/>
              <a:gd name="connsiteX297" fmla="*/ 8121258 w 11748700"/>
              <a:gd name="connsiteY297" fmla="*/ 13001 h 6673820"/>
              <a:gd name="connsiteX298" fmla="*/ 8134259 w 11748700"/>
              <a:gd name="connsiteY298" fmla="*/ 8667 h 6673820"/>
              <a:gd name="connsiteX299" fmla="*/ 8155928 w 11748700"/>
              <a:gd name="connsiteY299" fmla="*/ 0 h 6673820"/>
              <a:gd name="connsiteX300" fmla="*/ 8216599 w 11748700"/>
              <a:gd name="connsiteY300" fmla="*/ 4334 h 6673820"/>
              <a:gd name="connsiteX301" fmla="*/ 8238267 w 11748700"/>
              <a:gd name="connsiteY301" fmla="*/ 13001 h 6673820"/>
              <a:gd name="connsiteX302" fmla="*/ 8272936 w 11748700"/>
              <a:gd name="connsiteY302" fmla="*/ 17335 h 6673820"/>
              <a:gd name="connsiteX303" fmla="*/ 8303272 w 11748700"/>
              <a:gd name="connsiteY303" fmla="*/ 30336 h 6673820"/>
              <a:gd name="connsiteX304" fmla="*/ 8337941 w 11748700"/>
              <a:gd name="connsiteY304" fmla="*/ 34669 h 6673820"/>
              <a:gd name="connsiteX305" fmla="*/ 8476618 w 11748700"/>
              <a:gd name="connsiteY305" fmla="*/ 43337 h 6673820"/>
              <a:gd name="connsiteX306" fmla="*/ 8576292 w 11748700"/>
              <a:gd name="connsiteY306" fmla="*/ 47670 h 6673820"/>
              <a:gd name="connsiteX307" fmla="*/ 8671632 w 11748700"/>
              <a:gd name="connsiteY307" fmla="*/ 69338 h 6673820"/>
              <a:gd name="connsiteX308" fmla="*/ 8762639 w 11748700"/>
              <a:gd name="connsiteY308" fmla="*/ 78006 h 6673820"/>
              <a:gd name="connsiteX309" fmla="*/ 8892648 w 11748700"/>
              <a:gd name="connsiteY309" fmla="*/ 104008 h 6673820"/>
              <a:gd name="connsiteX310" fmla="*/ 8948985 w 11748700"/>
              <a:gd name="connsiteY310" fmla="*/ 117009 h 6673820"/>
              <a:gd name="connsiteX311" fmla="*/ 9187336 w 11748700"/>
              <a:gd name="connsiteY311" fmla="*/ 156011 h 6673820"/>
              <a:gd name="connsiteX312" fmla="*/ 9282676 w 11748700"/>
              <a:gd name="connsiteY312" fmla="*/ 173346 h 6673820"/>
              <a:gd name="connsiteX313" fmla="*/ 9404019 w 11748700"/>
              <a:gd name="connsiteY313" fmla="*/ 186347 h 6673820"/>
              <a:gd name="connsiteX314" fmla="*/ 9464690 w 11748700"/>
              <a:gd name="connsiteY314" fmla="*/ 195014 h 6673820"/>
              <a:gd name="connsiteX315" fmla="*/ 9698707 w 11748700"/>
              <a:gd name="connsiteY315" fmla="*/ 216683 h 6673820"/>
              <a:gd name="connsiteX316" fmla="*/ 9785380 w 11748700"/>
              <a:gd name="connsiteY316" fmla="*/ 229683 h 6673820"/>
              <a:gd name="connsiteX317" fmla="*/ 9885054 w 11748700"/>
              <a:gd name="connsiteY317" fmla="*/ 251352 h 6673820"/>
              <a:gd name="connsiteX318" fmla="*/ 9958726 w 11748700"/>
              <a:gd name="connsiteY318" fmla="*/ 255685 h 6673820"/>
              <a:gd name="connsiteX319" fmla="*/ 10114737 w 11748700"/>
              <a:gd name="connsiteY319" fmla="*/ 260019 h 6673820"/>
              <a:gd name="connsiteX320" fmla="*/ 10205744 w 11748700"/>
              <a:gd name="connsiteY320" fmla="*/ 273020 h 6673820"/>
              <a:gd name="connsiteX321" fmla="*/ 10357421 w 11748700"/>
              <a:gd name="connsiteY321" fmla="*/ 281687 h 6673820"/>
              <a:gd name="connsiteX322" fmla="*/ 10405092 w 11748700"/>
              <a:gd name="connsiteY322" fmla="*/ 286021 h 6673820"/>
              <a:gd name="connsiteX323" fmla="*/ 10452762 w 11748700"/>
              <a:gd name="connsiteY323" fmla="*/ 299022 h 6673820"/>
              <a:gd name="connsiteX324" fmla="*/ 10483097 w 11748700"/>
              <a:gd name="connsiteY324" fmla="*/ 303355 h 6673820"/>
              <a:gd name="connsiteX325" fmla="*/ 10552436 w 11748700"/>
              <a:gd name="connsiteY325" fmla="*/ 312023 h 6673820"/>
              <a:gd name="connsiteX326" fmla="*/ 10634775 w 11748700"/>
              <a:gd name="connsiteY326" fmla="*/ 333691 h 6673820"/>
              <a:gd name="connsiteX327" fmla="*/ 10717114 w 11748700"/>
              <a:gd name="connsiteY327" fmla="*/ 342358 h 6673820"/>
              <a:gd name="connsiteX328" fmla="*/ 10773452 w 11748700"/>
              <a:gd name="connsiteY328" fmla="*/ 364027 h 6673820"/>
              <a:gd name="connsiteX329" fmla="*/ 10842790 w 11748700"/>
              <a:gd name="connsiteY329" fmla="*/ 385695 h 6673820"/>
              <a:gd name="connsiteX330" fmla="*/ 10903461 w 11748700"/>
              <a:gd name="connsiteY330" fmla="*/ 390028 h 6673820"/>
              <a:gd name="connsiteX331" fmla="*/ 10981467 w 11748700"/>
              <a:gd name="connsiteY331" fmla="*/ 424698 h 6673820"/>
              <a:gd name="connsiteX332" fmla="*/ 11050805 w 11748700"/>
              <a:gd name="connsiteY332" fmla="*/ 442032 h 6673820"/>
              <a:gd name="connsiteX333" fmla="*/ 11133145 w 11748700"/>
              <a:gd name="connsiteY333" fmla="*/ 476701 h 6673820"/>
              <a:gd name="connsiteX334" fmla="*/ 11154813 w 11748700"/>
              <a:gd name="connsiteY334" fmla="*/ 485369 h 6673820"/>
              <a:gd name="connsiteX335" fmla="*/ 11232819 w 11748700"/>
              <a:gd name="connsiteY335" fmla="*/ 533039 h 6673820"/>
              <a:gd name="connsiteX336" fmla="*/ 11258820 w 11748700"/>
              <a:gd name="connsiteY336" fmla="*/ 554707 h 6673820"/>
              <a:gd name="connsiteX337" fmla="*/ 11328159 w 11748700"/>
              <a:gd name="connsiteY337" fmla="*/ 645714 h 6673820"/>
              <a:gd name="connsiteX338" fmla="*/ 11371495 w 11748700"/>
              <a:gd name="connsiteY338" fmla="*/ 754055 h 6673820"/>
              <a:gd name="connsiteX339" fmla="*/ 11397497 w 11748700"/>
              <a:gd name="connsiteY339" fmla="*/ 806059 h 6673820"/>
              <a:gd name="connsiteX340" fmla="*/ 11427833 w 11748700"/>
              <a:gd name="connsiteY340" fmla="*/ 931735 h 6673820"/>
              <a:gd name="connsiteX341" fmla="*/ 11458168 w 11748700"/>
              <a:gd name="connsiteY341" fmla="*/ 1014074 h 6673820"/>
              <a:gd name="connsiteX342" fmla="*/ 11462502 w 11748700"/>
              <a:gd name="connsiteY342" fmla="*/ 1087746 h 6673820"/>
              <a:gd name="connsiteX343" fmla="*/ 11475503 w 11748700"/>
              <a:gd name="connsiteY343" fmla="*/ 1126749 h 6673820"/>
              <a:gd name="connsiteX344" fmla="*/ 11488504 w 11748700"/>
              <a:gd name="connsiteY344" fmla="*/ 1330430 h 6673820"/>
              <a:gd name="connsiteX345" fmla="*/ 11523173 w 11748700"/>
              <a:gd name="connsiteY345" fmla="*/ 1677122 h 6673820"/>
              <a:gd name="connsiteX346" fmla="*/ 11518839 w 11748700"/>
              <a:gd name="connsiteY346" fmla="*/ 1954476 h 6673820"/>
              <a:gd name="connsiteX347" fmla="*/ 11510172 w 11748700"/>
              <a:gd name="connsiteY347" fmla="*/ 2084485 h 6673820"/>
              <a:gd name="connsiteX348" fmla="*/ 11518839 w 11748700"/>
              <a:gd name="connsiteY348" fmla="*/ 2283833 h 6673820"/>
              <a:gd name="connsiteX349" fmla="*/ 11583844 w 11748700"/>
              <a:gd name="connsiteY349" fmla="*/ 2379173 h 6673820"/>
              <a:gd name="connsiteX350" fmla="*/ 11605512 w 11748700"/>
              <a:gd name="connsiteY350" fmla="*/ 2439845 h 6673820"/>
              <a:gd name="connsiteX351" fmla="*/ 11609846 w 11748700"/>
              <a:gd name="connsiteY351" fmla="*/ 2487515 h 6673820"/>
              <a:gd name="connsiteX352" fmla="*/ 11622847 w 11748700"/>
              <a:gd name="connsiteY352" fmla="*/ 2556853 h 6673820"/>
              <a:gd name="connsiteX353" fmla="*/ 11618513 w 11748700"/>
              <a:gd name="connsiteY353" fmla="*/ 2786537 h 6673820"/>
              <a:gd name="connsiteX354" fmla="*/ 11614180 w 11748700"/>
              <a:gd name="connsiteY354" fmla="*/ 3089892 h 6673820"/>
              <a:gd name="connsiteX355" fmla="*/ 11596845 w 11748700"/>
              <a:gd name="connsiteY355" fmla="*/ 3211234 h 6673820"/>
              <a:gd name="connsiteX356" fmla="*/ 11583844 w 11748700"/>
              <a:gd name="connsiteY356" fmla="*/ 3328243 h 6673820"/>
              <a:gd name="connsiteX357" fmla="*/ 11575177 w 11748700"/>
              <a:gd name="connsiteY357" fmla="*/ 3423583 h 6673820"/>
              <a:gd name="connsiteX358" fmla="*/ 11562176 w 11748700"/>
              <a:gd name="connsiteY358" fmla="*/ 3666267 h 6673820"/>
              <a:gd name="connsiteX359" fmla="*/ 11575177 w 11748700"/>
              <a:gd name="connsiteY359" fmla="*/ 4025960 h 6673820"/>
              <a:gd name="connsiteX360" fmla="*/ 11592511 w 11748700"/>
              <a:gd name="connsiteY360" fmla="*/ 4108300 h 6673820"/>
              <a:gd name="connsiteX361" fmla="*/ 11631514 w 11748700"/>
              <a:gd name="connsiteY361" fmla="*/ 4333649 h 6673820"/>
              <a:gd name="connsiteX362" fmla="*/ 11653183 w 11748700"/>
              <a:gd name="connsiteY362" fmla="*/ 4411655 h 6673820"/>
              <a:gd name="connsiteX363" fmla="*/ 11666184 w 11748700"/>
              <a:gd name="connsiteY363" fmla="*/ 4498328 h 6673820"/>
              <a:gd name="connsiteX364" fmla="*/ 11674851 w 11748700"/>
              <a:gd name="connsiteY364" fmla="*/ 4541664 h 6673820"/>
              <a:gd name="connsiteX365" fmla="*/ 11687852 w 11748700"/>
              <a:gd name="connsiteY365" fmla="*/ 4658673 h 6673820"/>
              <a:gd name="connsiteX366" fmla="*/ 11692185 w 11748700"/>
              <a:gd name="connsiteY366" fmla="*/ 4715010 h 6673820"/>
              <a:gd name="connsiteX367" fmla="*/ 11700853 w 11748700"/>
              <a:gd name="connsiteY367" fmla="*/ 4771348 h 6673820"/>
              <a:gd name="connsiteX368" fmla="*/ 11709520 w 11748700"/>
              <a:gd name="connsiteY368" fmla="*/ 4923026 h 6673820"/>
              <a:gd name="connsiteX369" fmla="*/ 11718187 w 11748700"/>
              <a:gd name="connsiteY369" fmla="*/ 4983697 h 6673820"/>
              <a:gd name="connsiteX370" fmla="*/ 11726855 w 11748700"/>
              <a:gd name="connsiteY370" fmla="*/ 5079037 h 6673820"/>
              <a:gd name="connsiteX371" fmla="*/ 11731188 w 11748700"/>
              <a:gd name="connsiteY371" fmla="*/ 5105039 h 6673820"/>
              <a:gd name="connsiteX372" fmla="*/ 11744189 w 11748700"/>
              <a:gd name="connsiteY372" fmla="*/ 5230715 h 6673820"/>
              <a:gd name="connsiteX373" fmla="*/ 11726855 w 11748700"/>
              <a:gd name="connsiteY373" fmla="*/ 5690082 h 6673820"/>
              <a:gd name="connsiteX374" fmla="*/ 11687852 w 11748700"/>
              <a:gd name="connsiteY374" fmla="*/ 5785422 h 6673820"/>
              <a:gd name="connsiteX375" fmla="*/ 11670517 w 11748700"/>
              <a:gd name="connsiteY375" fmla="*/ 5815757 h 6673820"/>
              <a:gd name="connsiteX376" fmla="*/ 11601179 w 11748700"/>
              <a:gd name="connsiteY376" fmla="*/ 5859094 h 6673820"/>
              <a:gd name="connsiteX377" fmla="*/ 11458168 w 11748700"/>
              <a:gd name="connsiteY377" fmla="*/ 5919765 h 6673820"/>
              <a:gd name="connsiteX378" fmla="*/ 11401831 w 11748700"/>
              <a:gd name="connsiteY378" fmla="*/ 5963101 h 6673820"/>
              <a:gd name="connsiteX379" fmla="*/ 11297823 w 11748700"/>
              <a:gd name="connsiteY379" fmla="*/ 6032440 h 6673820"/>
              <a:gd name="connsiteX380" fmla="*/ 11258820 w 11748700"/>
              <a:gd name="connsiteY380" fmla="*/ 6075776 h 6673820"/>
              <a:gd name="connsiteX381" fmla="*/ 11198149 w 11748700"/>
              <a:gd name="connsiteY381" fmla="*/ 6123446 h 6673820"/>
              <a:gd name="connsiteX382" fmla="*/ 11098475 w 11748700"/>
              <a:gd name="connsiteY382" fmla="*/ 6210119 h 6673820"/>
              <a:gd name="connsiteX383" fmla="*/ 10942464 w 11748700"/>
              <a:gd name="connsiteY383" fmla="*/ 6327128 h 6673820"/>
              <a:gd name="connsiteX384" fmla="*/ 10634775 w 11748700"/>
              <a:gd name="connsiteY384" fmla="*/ 6461471 h 6673820"/>
              <a:gd name="connsiteX385" fmla="*/ 10461429 w 11748700"/>
              <a:gd name="connsiteY385" fmla="*/ 6478806 h 6673820"/>
              <a:gd name="connsiteX386" fmla="*/ 10041065 w 11748700"/>
              <a:gd name="connsiteY386" fmla="*/ 6487473 h 6673820"/>
              <a:gd name="connsiteX387" fmla="*/ 9967393 w 11748700"/>
              <a:gd name="connsiteY387" fmla="*/ 6491807 h 6673820"/>
              <a:gd name="connsiteX388" fmla="*/ 9885054 w 11748700"/>
              <a:gd name="connsiteY388" fmla="*/ 6509141 h 6673820"/>
              <a:gd name="connsiteX389" fmla="*/ 9798381 w 11748700"/>
              <a:gd name="connsiteY389" fmla="*/ 6522142 h 6673820"/>
              <a:gd name="connsiteX390" fmla="*/ 9681372 w 11748700"/>
              <a:gd name="connsiteY390" fmla="*/ 6548144 h 6673820"/>
              <a:gd name="connsiteX391" fmla="*/ 9486358 w 11748700"/>
              <a:gd name="connsiteY391" fmla="*/ 6574146 h 6673820"/>
              <a:gd name="connsiteX392" fmla="*/ 9278343 w 11748700"/>
              <a:gd name="connsiteY392" fmla="*/ 6613149 h 6673820"/>
              <a:gd name="connsiteX393" fmla="*/ 9209004 w 11748700"/>
              <a:gd name="connsiteY393" fmla="*/ 6630483 h 6673820"/>
              <a:gd name="connsiteX394" fmla="*/ 8775639 w 11748700"/>
              <a:gd name="connsiteY394" fmla="*/ 6647818 h 6673820"/>
              <a:gd name="connsiteX395" fmla="*/ 8463617 w 11748700"/>
              <a:gd name="connsiteY395" fmla="*/ 6656485 h 6673820"/>
              <a:gd name="connsiteX396" fmla="*/ 8368276 w 11748700"/>
              <a:gd name="connsiteY396" fmla="*/ 6660819 h 6673820"/>
              <a:gd name="connsiteX397" fmla="*/ 8216599 w 11748700"/>
              <a:gd name="connsiteY397" fmla="*/ 6665153 h 6673820"/>
              <a:gd name="connsiteX398" fmla="*/ 7848239 w 11748700"/>
              <a:gd name="connsiteY398" fmla="*/ 6656485 h 6673820"/>
              <a:gd name="connsiteX399" fmla="*/ 7800568 w 11748700"/>
              <a:gd name="connsiteY399" fmla="*/ 6652152 h 6673820"/>
              <a:gd name="connsiteX400" fmla="*/ 7748565 w 11748700"/>
              <a:gd name="connsiteY400" fmla="*/ 6643484 h 6673820"/>
              <a:gd name="connsiteX401" fmla="*/ 7614221 w 11748700"/>
              <a:gd name="connsiteY401" fmla="*/ 6634817 h 6673820"/>
              <a:gd name="connsiteX402" fmla="*/ 7432208 w 11748700"/>
              <a:gd name="connsiteY402" fmla="*/ 6600148 h 6673820"/>
              <a:gd name="connsiteX403" fmla="*/ 7319533 w 11748700"/>
              <a:gd name="connsiteY403" fmla="*/ 6574146 h 6673820"/>
              <a:gd name="connsiteX404" fmla="*/ 7276197 w 11748700"/>
              <a:gd name="connsiteY404" fmla="*/ 6569812 h 6673820"/>
              <a:gd name="connsiteX405" fmla="*/ 7011844 w 11748700"/>
              <a:gd name="connsiteY405" fmla="*/ 6548144 h 6673820"/>
              <a:gd name="connsiteX406" fmla="*/ 6925171 w 11748700"/>
              <a:gd name="connsiteY406" fmla="*/ 6565479 h 6673820"/>
              <a:gd name="connsiteX407" fmla="*/ 6912170 w 11748700"/>
              <a:gd name="connsiteY407" fmla="*/ 6569812 h 6673820"/>
              <a:gd name="connsiteX408" fmla="*/ 6890502 w 11748700"/>
              <a:gd name="connsiteY408" fmla="*/ 6582813 h 6673820"/>
              <a:gd name="connsiteX409" fmla="*/ 6795162 w 11748700"/>
              <a:gd name="connsiteY409" fmla="*/ 6634817 h 6673820"/>
              <a:gd name="connsiteX410" fmla="*/ 6691154 w 11748700"/>
              <a:gd name="connsiteY410" fmla="*/ 6643484 h 6673820"/>
              <a:gd name="connsiteX411" fmla="*/ 6617482 w 11748700"/>
              <a:gd name="connsiteY411" fmla="*/ 6656485 h 6673820"/>
              <a:gd name="connsiteX412" fmla="*/ 6582813 w 11748700"/>
              <a:gd name="connsiteY412" fmla="*/ 6665153 h 6673820"/>
              <a:gd name="connsiteX413" fmla="*/ 6548144 w 11748700"/>
              <a:gd name="connsiteY413" fmla="*/ 6669486 h 6673820"/>
              <a:gd name="connsiteX414" fmla="*/ 6517808 w 11748700"/>
              <a:gd name="connsiteY414" fmla="*/ 6673820 h 6673820"/>
              <a:gd name="connsiteX415" fmla="*/ 6015105 w 11748700"/>
              <a:gd name="connsiteY415" fmla="*/ 6669486 h 6673820"/>
              <a:gd name="connsiteX416" fmla="*/ 5915431 w 11748700"/>
              <a:gd name="connsiteY416" fmla="*/ 6647818 h 6673820"/>
              <a:gd name="connsiteX417" fmla="*/ 5538403 w 11748700"/>
              <a:gd name="connsiteY417" fmla="*/ 6652152 h 6673820"/>
              <a:gd name="connsiteX418" fmla="*/ 5196045 w 11748700"/>
              <a:gd name="connsiteY418" fmla="*/ 6634817 h 6673820"/>
              <a:gd name="connsiteX419" fmla="*/ 4489660 w 11748700"/>
              <a:gd name="connsiteY419" fmla="*/ 6608815 h 6673820"/>
              <a:gd name="connsiteX420" fmla="*/ 4311981 w 11748700"/>
              <a:gd name="connsiteY420" fmla="*/ 6582813 h 6673820"/>
              <a:gd name="connsiteX421" fmla="*/ 4090965 w 11748700"/>
              <a:gd name="connsiteY421" fmla="*/ 6552478 h 6673820"/>
              <a:gd name="connsiteX422" fmla="*/ 3999958 w 11748700"/>
              <a:gd name="connsiteY422" fmla="*/ 6513475 h 6673820"/>
              <a:gd name="connsiteX423" fmla="*/ 3666267 w 11748700"/>
              <a:gd name="connsiteY423" fmla="*/ 6448470 h 6673820"/>
              <a:gd name="connsiteX424" fmla="*/ 3588261 w 11748700"/>
              <a:gd name="connsiteY424" fmla="*/ 6439803 h 6673820"/>
              <a:gd name="connsiteX425" fmla="*/ 3336910 w 11748700"/>
              <a:gd name="connsiteY425" fmla="*/ 6405134 h 6673820"/>
              <a:gd name="connsiteX426" fmla="*/ 3003219 w 11748700"/>
              <a:gd name="connsiteY426" fmla="*/ 6340129 h 6673820"/>
              <a:gd name="connsiteX427" fmla="*/ 2825539 w 11748700"/>
              <a:gd name="connsiteY427" fmla="*/ 6309793 h 6673820"/>
              <a:gd name="connsiteX428" fmla="*/ 2678195 w 11748700"/>
              <a:gd name="connsiteY428" fmla="*/ 6288125 h 6673820"/>
              <a:gd name="connsiteX429" fmla="*/ 2500515 w 11748700"/>
              <a:gd name="connsiteY429" fmla="*/ 6305460 h 6673820"/>
              <a:gd name="connsiteX430" fmla="*/ 2439844 w 11748700"/>
              <a:gd name="connsiteY430" fmla="*/ 6314127 h 6673820"/>
              <a:gd name="connsiteX431" fmla="*/ 2244830 w 11748700"/>
              <a:gd name="connsiteY431" fmla="*/ 6361797 h 6673820"/>
              <a:gd name="connsiteX432" fmla="*/ 2088819 w 11748700"/>
              <a:gd name="connsiteY432" fmla="*/ 6383465 h 6673820"/>
              <a:gd name="connsiteX433" fmla="*/ 2015147 w 11748700"/>
              <a:gd name="connsiteY433" fmla="*/ 6400800 h 6673820"/>
              <a:gd name="connsiteX434" fmla="*/ 1950142 w 11748700"/>
              <a:gd name="connsiteY434" fmla="*/ 6409467 h 6673820"/>
              <a:gd name="connsiteX435" fmla="*/ 1815799 w 11748700"/>
              <a:gd name="connsiteY435" fmla="*/ 6444137 h 6673820"/>
              <a:gd name="connsiteX436" fmla="*/ 1681456 w 11748700"/>
              <a:gd name="connsiteY436" fmla="*/ 6452804 h 6673820"/>
              <a:gd name="connsiteX437" fmla="*/ 1473440 w 11748700"/>
              <a:gd name="connsiteY437" fmla="*/ 6431136 h 6673820"/>
              <a:gd name="connsiteX438" fmla="*/ 1369433 w 11748700"/>
              <a:gd name="connsiteY438" fmla="*/ 6418135 h 6673820"/>
              <a:gd name="connsiteX439" fmla="*/ 1287093 w 11748700"/>
              <a:gd name="connsiteY439" fmla="*/ 6405134 h 6673820"/>
              <a:gd name="connsiteX440" fmla="*/ 1239423 w 11748700"/>
              <a:gd name="connsiteY440" fmla="*/ 6396466 h 6673820"/>
              <a:gd name="connsiteX441" fmla="*/ 1165751 w 11748700"/>
              <a:gd name="connsiteY441" fmla="*/ 6370464 h 6673820"/>
              <a:gd name="connsiteX442" fmla="*/ 1053076 w 11748700"/>
              <a:gd name="connsiteY442" fmla="*/ 6335795 h 6673820"/>
              <a:gd name="connsiteX443" fmla="*/ 892731 w 11748700"/>
              <a:gd name="connsiteY443" fmla="*/ 6244789 h 6673820"/>
              <a:gd name="connsiteX444" fmla="*/ 858062 w 11748700"/>
              <a:gd name="connsiteY444" fmla="*/ 6218787 h 6673820"/>
              <a:gd name="connsiteX445" fmla="*/ 775723 w 11748700"/>
              <a:gd name="connsiteY445" fmla="*/ 6149448 h 6673820"/>
              <a:gd name="connsiteX446" fmla="*/ 719385 w 11748700"/>
              <a:gd name="connsiteY446" fmla="*/ 6023773 h 6673820"/>
              <a:gd name="connsiteX447" fmla="*/ 654381 w 11748700"/>
              <a:gd name="connsiteY447" fmla="*/ 5950101 h 6673820"/>
              <a:gd name="connsiteX448" fmla="*/ 628379 w 11748700"/>
              <a:gd name="connsiteY448" fmla="*/ 5893763 h 6673820"/>
              <a:gd name="connsiteX449" fmla="*/ 576375 w 11748700"/>
              <a:gd name="connsiteY449" fmla="*/ 5802756 h 6673820"/>
              <a:gd name="connsiteX450" fmla="*/ 489702 w 11748700"/>
              <a:gd name="connsiteY450" fmla="*/ 5620743 h 6673820"/>
              <a:gd name="connsiteX451" fmla="*/ 476701 w 11748700"/>
              <a:gd name="connsiteY451" fmla="*/ 5551405 h 6673820"/>
              <a:gd name="connsiteX452" fmla="*/ 372693 w 11748700"/>
              <a:gd name="connsiteY452" fmla="*/ 5317388 h 6673820"/>
              <a:gd name="connsiteX453" fmla="*/ 359693 w 11748700"/>
              <a:gd name="connsiteY453" fmla="*/ 5269718 h 6673820"/>
              <a:gd name="connsiteX454" fmla="*/ 329357 w 11748700"/>
              <a:gd name="connsiteY454" fmla="*/ 5183045 h 6673820"/>
              <a:gd name="connsiteX455" fmla="*/ 281687 w 11748700"/>
              <a:gd name="connsiteY455" fmla="*/ 5083371 h 6673820"/>
              <a:gd name="connsiteX456" fmla="*/ 251351 w 11748700"/>
              <a:gd name="connsiteY456" fmla="*/ 5009699 h 6673820"/>
              <a:gd name="connsiteX457" fmla="*/ 238350 w 11748700"/>
              <a:gd name="connsiteY457" fmla="*/ 4970696 h 6673820"/>
              <a:gd name="connsiteX458" fmla="*/ 212348 w 11748700"/>
              <a:gd name="connsiteY458" fmla="*/ 4936027 h 6673820"/>
              <a:gd name="connsiteX459" fmla="*/ 177679 w 11748700"/>
              <a:gd name="connsiteY459" fmla="*/ 4849354 h 6673820"/>
              <a:gd name="connsiteX460" fmla="*/ 125675 w 11748700"/>
              <a:gd name="connsiteY460" fmla="*/ 4745346 h 6673820"/>
              <a:gd name="connsiteX461" fmla="*/ 99674 w 11748700"/>
              <a:gd name="connsiteY461" fmla="*/ 4654339 h 6673820"/>
              <a:gd name="connsiteX462" fmla="*/ 73672 w 11748700"/>
              <a:gd name="connsiteY462" fmla="*/ 4602336 h 6673820"/>
              <a:gd name="connsiteX463" fmla="*/ 69338 w 11748700"/>
              <a:gd name="connsiteY463" fmla="*/ 4580667 h 6673820"/>
              <a:gd name="connsiteX464" fmla="*/ 47670 w 11748700"/>
              <a:gd name="connsiteY464" fmla="*/ 4537331 h 6673820"/>
              <a:gd name="connsiteX465" fmla="*/ 39002 w 11748700"/>
              <a:gd name="connsiteY465" fmla="*/ 4515663 h 6673820"/>
              <a:gd name="connsiteX466" fmla="*/ 34669 w 11748700"/>
              <a:gd name="connsiteY466" fmla="*/ 4493994 h 6673820"/>
              <a:gd name="connsiteX467" fmla="*/ 30335 w 11748700"/>
              <a:gd name="connsiteY467" fmla="*/ 4450658 h 6673820"/>
              <a:gd name="connsiteX468" fmla="*/ 21668 w 11748700"/>
              <a:gd name="connsiteY468" fmla="*/ 4428990 h 6673820"/>
              <a:gd name="connsiteX469" fmla="*/ 13001 w 11748700"/>
              <a:gd name="connsiteY469" fmla="*/ 4359651 h 6673820"/>
              <a:gd name="connsiteX470" fmla="*/ 0 w 11748700"/>
              <a:gd name="connsiteY470" fmla="*/ 4238309 h 6673820"/>
              <a:gd name="connsiteX471" fmla="*/ 4333 w 11748700"/>
              <a:gd name="connsiteY471" fmla="*/ 4025960 h 6673820"/>
              <a:gd name="connsiteX472" fmla="*/ 13001 w 11748700"/>
              <a:gd name="connsiteY472" fmla="*/ 3999958 h 6673820"/>
              <a:gd name="connsiteX473" fmla="*/ 17334 w 11748700"/>
              <a:gd name="connsiteY473" fmla="*/ 3973956 h 6673820"/>
              <a:gd name="connsiteX474" fmla="*/ 26002 w 11748700"/>
              <a:gd name="connsiteY474" fmla="*/ 3930620 h 6673820"/>
              <a:gd name="connsiteX475" fmla="*/ 34669 w 11748700"/>
              <a:gd name="connsiteY475" fmla="*/ 3878616 h 6673820"/>
              <a:gd name="connsiteX476" fmla="*/ 43336 w 11748700"/>
              <a:gd name="connsiteY476" fmla="*/ 3861282 h 6673820"/>
              <a:gd name="connsiteX477" fmla="*/ 47670 w 11748700"/>
              <a:gd name="connsiteY477" fmla="*/ 3843947 h 6673820"/>
              <a:gd name="connsiteX478" fmla="*/ 56337 w 11748700"/>
              <a:gd name="connsiteY478" fmla="*/ 3826612 h 6673820"/>
              <a:gd name="connsiteX479" fmla="*/ 69338 w 11748700"/>
              <a:gd name="connsiteY479" fmla="*/ 3787610 h 6673820"/>
              <a:gd name="connsiteX480" fmla="*/ 78005 w 11748700"/>
              <a:gd name="connsiteY480" fmla="*/ 3770275 h 6673820"/>
              <a:gd name="connsiteX481" fmla="*/ 95340 w 11748700"/>
              <a:gd name="connsiteY481" fmla="*/ 3718271 h 6673820"/>
              <a:gd name="connsiteX482" fmla="*/ 104007 w 11748700"/>
              <a:gd name="connsiteY482" fmla="*/ 3696603 h 6673820"/>
              <a:gd name="connsiteX483" fmla="*/ 151677 w 11748700"/>
              <a:gd name="connsiteY483" fmla="*/ 3657600 h 6673820"/>
              <a:gd name="connsiteX484" fmla="*/ 294688 w 11748700"/>
              <a:gd name="connsiteY484" fmla="*/ 3661934 h 6673820"/>
              <a:gd name="connsiteX485" fmla="*/ 359693 w 11748700"/>
              <a:gd name="connsiteY485" fmla="*/ 3692269 h 6673820"/>
              <a:gd name="connsiteX486" fmla="*/ 377027 w 11748700"/>
              <a:gd name="connsiteY486" fmla="*/ 3709604 h 6673820"/>
              <a:gd name="connsiteX487" fmla="*/ 437698 w 11748700"/>
              <a:gd name="connsiteY487" fmla="*/ 3726938 h 6673820"/>
              <a:gd name="connsiteX488" fmla="*/ 511177 w 11748700"/>
              <a:gd name="connsiteY48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3822278 w 11748700"/>
              <a:gd name="connsiteY27" fmla="*/ 5027033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71188 w 11748700"/>
              <a:gd name="connsiteY122" fmla="*/ 4257106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808204 w 11748700"/>
              <a:gd name="connsiteY230" fmla="*/ 1430104 h 6673820"/>
              <a:gd name="connsiteX231" fmla="*/ 2799537 w 11748700"/>
              <a:gd name="connsiteY231" fmla="*/ 1391101 h 6673820"/>
              <a:gd name="connsiteX232" fmla="*/ 2795203 w 11748700"/>
              <a:gd name="connsiteY232" fmla="*/ 1343431 h 6673820"/>
              <a:gd name="connsiteX233" fmla="*/ 2786536 w 11748700"/>
              <a:gd name="connsiteY233" fmla="*/ 1300095 h 6673820"/>
              <a:gd name="connsiteX234" fmla="*/ 2773535 w 11748700"/>
              <a:gd name="connsiteY234" fmla="*/ 1152751 h 6673820"/>
              <a:gd name="connsiteX235" fmla="*/ 2769202 w 11748700"/>
              <a:gd name="connsiteY235" fmla="*/ 1135416 h 6673820"/>
              <a:gd name="connsiteX236" fmla="*/ 2777869 w 11748700"/>
              <a:gd name="connsiteY236" fmla="*/ 996739 h 6673820"/>
              <a:gd name="connsiteX237" fmla="*/ 2786536 w 11748700"/>
              <a:gd name="connsiteY237" fmla="*/ 966404 h 6673820"/>
              <a:gd name="connsiteX238" fmla="*/ 2812538 w 11748700"/>
              <a:gd name="connsiteY238" fmla="*/ 905733 h 6673820"/>
              <a:gd name="connsiteX239" fmla="*/ 2847207 w 11748700"/>
              <a:gd name="connsiteY239" fmla="*/ 862396 h 6673820"/>
              <a:gd name="connsiteX240" fmla="*/ 2864542 w 11748700"/>
              <a:gd name="connsiteY240" fmla="*/ 840728 h 6673820"/>
              <a:gd name="connsiteX241" fmla="*/ 2881876 w 11748700"/>
              <a:gd name="connsiteY241" fmla="*/ 827727 h 6673820"/>
              <a:gd name="connsiteX242" fmla="*/ 2894877 w 11748700"/>
              <a:gd name="connsiteY242" fmla="*/ 819060 h 6673820"/>
              <a:gd name="connsiteX243" fmla="*/ 2912212 w 11748700"/>
              <a:gd name="connsiteY243" fmla="*/ 801725 h 6673820"/>
              <a:gd name="connsiteX244" fmla="*/ 3003219 w 11748700"/>
              <a:gd name="connsiteY244" fmla="*/ 775723 h 6673820"/>
              <a:gd name="connsiteX245" fmla="*/ 3115893 w 11748700"/>
              <a:gd name="connsiteY245" fmla="*/ 749721 h 6673820"/>
              <a:gd name="connsiteX246" fmla="*/ 3137562 w 11748700"/>
              <a:gd name="connsiteY246" fmla="*/ 741054 h 6673820"/>
              <a:gd name="connsiteX247" fmla="*/ 3163564 w 11748700"/>
              <a:gd name="connsiteY247" fmla="*/ 732387 h 6673820"/>
              <a:gd name="connsiteX248" fmla="*/ 3219901 w 11748700"/>
              <a:gd name="connsiteY248" fmla="*/ 702051 h 6673820"/>
              <a:gd name="connsiteX249" fmla="*/ 3237236 w 11748700"/>
              <a:gd name="connsiteY249" fmla="*/ 689050 h 6673820"/>
              <a:gd name="connsiteX250" fmla="*/ 3293573 w 11748700"/>
              <a:gd name="connsiteY250" fmla="*/ 663048 h 6673820"/>
              <a:gd name="connsiteX251" fmla="*/ 3323909 w 11748700"/>
              <a:gd name="connsiteY251" fmla="*/ 650047 h 6673820"/>
              <a:gd name="connsiteX252" fmla="*/ 3362911 w 11748700"/>
              <a:gd name="connsiteY252" fmla="*/ 641380 h 6673820"/>
              <a:gd name="connsiteX253" fmla="*/ 3488587 w 11748700"/>
              <a:gd name="connsiteY253" fmla="*/ 619712 h 6673820"/>
              <a:gd name="connsiteX254" fmla="*/ 3644599 w 11748700"/>
              <a:gd name="connsiteY254" fmla="*/ 598044 h 6673820"/>
              <a:gd name="connsiteX255" fmla="*/ 3731272 w 11748700"/>
              <a:gd name="connsiteY255" fmla="*/ 589376 h 6673820"/>
              <a:gd name="connsiteX256" fmla="*/ 3809277 w 11748700"/>
              <a:gd name="connsiteY256" fmla="*/ 576375 h 6673820"/>
              <a:gd name="connsiteX257" fmla="*/ 3891617 w 11748700"/>
              <a:gd name="connsiteY257" fmla="*/ 567708 h 6673820"/>
              <a:gd name="connsiteX258" fmla="*/ 4359651 w 11748700"/>
              <a:gd name="connsiteY258" fmla="*/ 533039 h 6673820"/>
              <a:gd name="connsiteX259" fmla="*/ 4428989 w 11748700"/>
              <a:gd name="connsiteY259" fmla="*/ 520038 h 6673820"/>
              <a:gd name="connsiteX260" fmla="*/ 4554665 w 11748700"/>
              <a:gd name="connsiteY260" fmla="*/ 507037 h 6673820"/>
              <a:gd name="connsiteX261" fmla="*/ 4654339 w 11748700"/>
              <a:gd name="connsiteY261" fmla="*/ 485369 h 6673820"/>
              <a:gd name="connsiteX262" fmla="*/ 4758347 w 11748700"/>
              <a:gd name="connsiteY262" fmla="*/ 437699 h 6673820"/>
              <a:gd name="connsiteX263" fmla="*/ 4888356 w 11748700"/>
              <a:gd name="connsiteY263" fmla="*/ 416030 h 6673820"/>
              <a:gd name="connsiteX264" fmla="*/ 5105039 w 11748700"/>
              <a:gd name="connsiteY264" fmla="*/ 364027 h 6673820"/>
              <a:gd name="connsiteX265" fmla="*/ 5209046 w 11748700"/>
              <a:gd name="connsiteY265" fmla="*/ 351026 h 6673820"/>
              <a:gd name="connsiteX266" fmla="*/ 5386726 w 11748700"/>
              <a:gd name="connsiteY266" fmla="*/ 329357 h 6673820"/>
              <a:gd name="connsiteX267" fmla="*/ 5560072 w 11748700"/>
              <a:gd name="connsiteY267" fmla="*/ 320690 h 6673820"/>
              <a:gd name="connsiteX268" fmla="*/ 5742085 w 11748700"/>
              <a:gd name="connsiteY268" fmla="*/ 312023 h 6673820"/>
              <a:gd name="connsiteX269" fmla="*/ 5958767 w 11748700"/>
              <a:gd name="connsiteY269" fmla="*/ 307689 h 6673820"/>
              <a:gd name="connsiteX270" fmla="*/ 6114779 w 11748700"/>
              <a:gd name="connsiteY270" fmla="*/ 303355 h 6673820"/>
              <a:gd name="connsiteX271" fmla="*/ 6270790 w 11748700"/>
              <a:gd name="connsiteY271" fmla="*/ 281687 h 6673820"/>
              <a:gd name="connsiteX272" fmla="*/ 6392132 w 11748700"/>
              <a:gd name="connsiteY272" fmla="*/ 268686 h 6673820"/>
              <a:gd name="connsiteX273" fmla="*/ 6695488 w 11748700"/>
              <a:gd name="connsiteY273" fmla="*/ 260019 h 6673820"/>
              <a:gd name="connsiteX274" fmla="*/ 6764826 w 11748700"/>
              <a:gd name="connsiteY274" fmla="*/ 251352 h 6673820"/>
              <a:gd name="connsiteX275" fmla="*/ 6907837 w 11748700"/>
              <a:gd name="connsiteY275" fmla="*/ 238351 h 6673820"/>
              <a:gd name="connsiteX276" fmla="*/ 6959840 w 11748700"/>
              <a:gd name="connsiteY276" fmla="*/ 229683 h 6673820"/>
              <a:gd name="connsiteX277" fmla="*/ 6998843 w 11748700"/>
              <a:gd name="connsiteY277" fmla="*/ 212349 h 6673820"/>
              <a:gd name="connsiteX278" fmla="*/ 7115852 w 11748700"/>
              <a:gd name="connsiteY278" fmla="*/ 199348 h 6673820"/>
              <a:gd name="connsiteX279" fmla="*/ 7159188 w 11748700"/>
              <a:gd name="connsiteY279" fmla="*/ 186347 h 6673820"/>
              <a:gd name="connsiteX280" fmla="*/ 7189524 w 11748700"/>
              <a:gd name="connsiteY280" fmla="*/ 182013 h 6673820"/>
              <a:gd name="connsiteX281" fmla="*/ 7380204 w 11748700"/>
              <a:gd name="connsiteY281" fmla="*/ 173346 h 6673820"/>
              <a:gd name="connsiteX282" fmla="*/ 7440875 w 11748700"/>
              <a:gd name="connsiteY282" fmla="*/ 164679 h 6673820"/>
              <a:gd name="connsiteX283" fmla="*/ 7466877 w 11748700"/>
              <a:gd name="connsiteY283" fmla="*/ 156011 h 6673820"/>
              <a:gd name="connsiteX284" fmla="*/ 7514548 w 11748700"/>
              <a:gd name="connsiteY284" fmla="*/ 143010 h 6673820"/>
              <a:gd name="connsiteX285" fmla="*/ 7527548 w 11748700"/>
              <a:gd name="connsiteY285" fmla="*/ 134343 h 6673820"/>
              <a:gd name="connsiteX286" fmla="*/ 7570885 w 11748700"/>
              <a:gd name="connsiteY286" fmla="*/ 121342 h 6673820"/>
              <a:gd name="connsiteX287" fmla="*/ 7609888 w 11748700"/>
              <a:gd name="connsiteY287" fmla="*/ 104008 h 6673820"/>
              <a:gd name="connsiteX288" fmla="*/ 7726896 w 11748700"/>
              <a:gd name="connsiteY288" fmla="*/ 82339 h 6673820"/>
              <a:gd name="connsiteX289" fmla="*/ 7752898 w 11748700"/>
              <a:gd name="connsiteY289" fmla="*/ 78006 h 6673820"/>
              <a:gd name="connsiteX290" fmla="*/ 7787567 w 11748700"/>
              <a:gd name="connsiteY290" fmla="*/ 73672 h 6673820"/>
              <a:gd name="connsiteX291" fmla="*/ 7804902 w 11748700"/>
              <a:gd name="connsiteY291" fmla="*/ 69338 h 6673820"/>
              <a:gd name="connsiteX292" fmla="*/ 7913243 w 11748700"/>
              <a:gd name="connsiteY292" fmla="*/ 65005 h 6673820"/>
              <a:gd name="connsiteX293" fmla="*/ 8021584 w 11748700"/>
              <a:gd name="connsiteY293" fmla="*/ 47670 h 6673820"/>
              <a:gd name="connsiteX294" fmla="*/ 8064921 w 11748700"/>
              <a:gd name="connsiteY294" fmla="*/ 34669 h 6673820"/>
              <a:gd name="connsiteX295" fmla="*/ 8099590 w 11748700"/>
              <a:gd name="connsiteY295" fmla="*/ 21668 h 6673820"/>
              <a:gd name="connsiteX296" fmla="*/ 8121258 w 11748700"/>
              <a:gd name="connsiteY296" fmla="*/ 13001 h 6673820"/>
              <a:gd name="connsiteX297" fmla="*/ 8134259 w 11748700"/>
              <a:gd name="connsiteY297" fmla="*/ 8667 h 6673820"/>
              <a:gd name="connsiteX298" fmla="*/ 8155928 w 11748700"/>
              <a:gd name="connsiteY298" fmla="*/ 0 h 6673820"/>
              <a:gd name="connsiteX299" fmla="*/ 8216599 w 11748700"/>
              <a:gd name="connsiteY299" fmla="*/ 4334 h 6673820"/>
              <a:gd name="connsiteX300" fmla="*/ 8238267 w 11748700"/>
              <a:gd name="connsiteY300" fmla="*/ 13001 h 6673820"/>
              <a:gd name="connsiteX301" fmla="*/ 8272936 w 11748700"/>
              <a:gd name="connsiteY301" fmla="*/ 17335 h 6673820"/>
              <a:gd name="connsiteX302" fmla="*/ 8303272 w 11748700"/>
              <a:gd name="connsiteY302" fmla="*/ 30336 h 6673820"/>
              <a:gd name="connsiteX303" fmla="*/ 8337941 w 11748700"/>
              <a:gd name="connsiteY303" fmla="*/ 34669 h 6673820"/>
              <a:gd name="connsiteX304" fmla="*/ 8476618 w 11748700"/>
              <a:gd name="connsiteY304" fmla="*/ 43337 h 6673820"/>
              <a:gd name="connsiteX305" fmla="*/ 8576292 w 11748700"/>
              <a:gd name="connsiteY305" fmla="*/ 47670 h 6673820"/>
              <a:gd name="connsiteX306" fmla="*/ 8671632 w 11748700"/>
              <a:gd name="connsiteY306" fmla="*/ 69338 h 6673820"/>
              <a:gd name="connsiteX307" fmla="*/ 8762639 w 11748700"/>
              <a:gd name="connsiteY307" fmla="*/ 78006 h 6673820"/>
              <a:gd name="connsiteX308" fmla="*/ 8892648 w 11748700"/>
              <a:gd name="connsiteY308" fmla="*/ 104008 h 6673820"/>
              <a:gd name="connsiteX309" fmla="*/ 8948985 w 11748700"/>
              <a:gd name="connsiteY309" fmla="*/ 117009 h 6673820"/>
              <a:gd name="connsiteX310" fmla="*/ 9187336 w 11748700"/>
              <a:gd name="connsiteY310" fmla="*/ 156011 h 6673820"/>
              <a:gd name="connsiteX311" fmla="*/ 9282676 w 11748700"/>
              <a:gd name="connsiteY311" fmla="*/ 173346 h 6673820"/>
              <a:gd name="connsiteX312" fmla="*/ 9404019 w 11748700"/>
              <a:gd name="connsiteY312" fmla="*/ 186347 h 6673820"/>
              <a:gd name="connsiteX313" fmla="*/ 9464690 w 11748700"/>
              <a:gd name="connsiteY313" fmla="*/ 195014 h 6673820"/>
              <a:gd name="connsiteX314" fmla="*/ 9698707 w 11748700"/>
              <a:gd name="connsiteY314" fmla="*/ 216683 h 6673820"/>
              <a:gd name="connsiteX315" fmla="*/ 9785380 w 11748700"/>
              <a:gd name="connsiteY315" fmla="*/ 229683 h 6673820"/>
              <a:gd name="connsiteX316" fmla="*/ 9885054 w 11748700"/>
              <a:gd name="connsiteY316" fmla="*/ 251352 h 6673820"/>
              <a:gd name="connsiteX317" fmla="*/ 9958726 w 11748700"/>
              <a:gd name="connsiteY317" fmla="*/ 255685 h 6673820"/>
              <a:gd name="connsiteX318" fmla="*/ 10114737 w 11748700"/>
              <a:gd name="connsiteY318" fmla="*/ 260019 h 6673820"/>
              <a:gd name="connsiteX319" fmla="*/ 10205744 w 11748700"/>
              <a:gd name="connsiteY319" fmla="*/ 273020 h 6673820"/>
              <a:gd name="connsiteX320" fmla="*/ 10357421 w 11748700"/>
              <a:gd name="connsiteY320" fmla="*/ 281687 h 6673820"/>
              <a:gd name="connsiteX321" fmla="*/ 10405092 w 11748700"/>
              <a:gd name="connsiteY321" fmla="*/ 286021 h 6673820"/>
              <a:gd name="connsiteX322" fmla="*/ 10452762 w 11748700"/>
              <a:gd name="connsiteY322" fmla="*/ 299022 h 6673820"/>
              <a:gd name="connsiteX323" fmla="*/ 10483097 w 11748700"/>
              <a:gd name="connsiteY323" fmla="*/ 303355 h 6673820"/>
              <a:gd name="connsiteX324" fmla="*/ 10552436 w 11748700"/>
              <a:gd name="connsiteY324" fmla="*/ 312023 h 6673820"/>
              <a:gd name="connsiteX325" fmla="*/ 10634775 w 11748700"/>
              <a:gd name="connsiteY325" fmla="*/ 333691 h 6673820"/>
              <a:gd name="connsiteX326" fmla="*/ 10717114 w 11748700"/>
              <a:gd name="connsiteY326" fmla="*/ 342358 h 6673820"/>
              <a:gd name="connsiteX327" fmla="*/ 10773452 w 11748700"/>
              <a:gd name="connsiteY327" fmla="*/ 364027 h 6673820"/>
              <a:gd name="connsiteX328" fmla="*/ 10842790 w 11748700"/>
              <a:gd name="connsiteY328" fmla="*/ 385695 h 6673820"/>
              <a:gd name="connsiteX329" fmla="*/ 10903461 w 11748700"/>
              <a:gd name="connsiteY329" fmla="*/ 390028 h 6673820"/>
              <a:gd name="connsiteX330" fmla="*/ 10981467 w 11748700"/>
              <a:gd name="connsiteY330" fmla="*/ 424698 h 6673820"/>
              <a:gd name="connsiteX331" fmla="*/ 11050805 w 11748700"/>
              <a:gd name="connsiteY331" fmla="*/ 442032 h 6673820"/>
              <a:gd name="connsiteX332" fmla="*/ 11133145 w 11748700"/>
              <a:gd name="connsiteY332" fmla="*/ 476701 h 6673820"/>
              <a:gd name="connsiteX333" fmla="*/ 11154813 w 11748700"/>
              <a:gd name="connsiteY333" fmla="*/ 485369 h 6673820"/>
              <a:gd name="connsiteX334" fmla="*/ 11232819 w 11748700"/>
              <a:gd name="connsiteY334" fmla="*/ 533039 h 6673820"/>
              <a:gd name="connsiteX335" fmla="*/ 11258820 w 11748700"/>
              <a:gd name="connsiteY335" fmla="*/ 554707 h 6673820"/>
              <a:gd name="connsiteX336" fmla="*/ 11328159 w 11748700"/>
              <a:gd name="connsiteY336" fmla="*/ 645714 h 6673820"/>
              <a:gd name="connsiteX337" fmla="*/ 11371495 w 11748700"/>
              <a:gd name="connsiteY337" fmla="*/ 754055 h 6673820"/>
              <a:gd name="connsiteX338" fmla="*/ 11397497 w 11748700"/>
              <a:gd name="connsiteY338" fmla="*/ 806059 h 6673820"/>
              <a:gd name="connsiteX339" fmla="*/ 11427833 w 11748700"/>
              <a:gd name="connsiteY339" fmla="*/ 931735 h 6673820"/>
              <a:gd name="connsiteX340" fmla="*/ 11458168 w 11748700"/>
              <a:gd name="connsiteY340" fmla="*/ 1014074 h 6673820"/>
              <a:gd name="connsiteX341" fmla="*/ 11462502 w 11748700"/>
              <a:gd name="connsiteY341" fmla="*/ 1087746 h 6673820"/>
              <a:gd name="connsiteX342" fmla="*/ 11475503 w 11748700"/>
              <a:gd name="connsiteY342" fmla="*/ 1126749 h 6673820"/>
              <a:gd name="connsiteX343" fmla="*/ 11488504 w 11748700"/>
              <a:gd name="connsiteY343" fmla="*/ 1330430 h 6673820"/>
              <a:gd name="connsiteX344" fmla="*/ 11523173 w 11748700"/>
              <a:gd name="connsiteY344" fmla="*/ 1677122 h 6673820"/>
              <a:gd name="connsiteX345" fmla="*/ 11518839 w 11748700"/>
              <a:gd name="connsiteY345" fmla="*/ 1954476 h 6673820"/>
              <a:gd name="connsiteX346" fmla="*/ 11510172 w 11748700"/>
              <a:gd name="connsiteY346" fmla="*/ 2084485 h 6673820"/>
              <a:gd name="connsiteX347" fmla="*/ 11518839 w 11748700"/>
              <a:gd name="connsiteY347" fmla="*/ 2283833 h 6673820"/>
              <a:gd name="connsiteX348" fmla="*/ 11583844 w 11748700"/>
              <a:gd name="connsiteY348" fmla="*/ 2379173 h 6673820"/>
              <a:gd name="connsiteX349" fmla="*/ 11605512 w 11748700"/>
              <a:gd name="connsiteY349" fmla="*/ 2439845 h 6673820"/>
              <a:gd name="connsiteX350" fmla="*/ 11609846 w 11748700"/>
              <a:gd name="connsiteY350" fmla="*/ 2487515 h 6673820"/>
              <a:gd name="connsiteX351" fmla="*/ 11622847 w 11748700"/>
              <a:gd name="connsiteY351" fmla="*/ 2556853 h 6673820"/>
              <a:gd name="connsiteX352" fmla="*/ 11618513 w 11748700"/>
              <a:gd name="connsiteY352" fmla="*/ 2786537 h 6673820"/>
              <a:gd name="connsiteX353" fmla="*/ 11614180 w 11748700"/>
              <a:gd name="connsiteY353" fmla="*/ 3089892 h 6673820"/>
              <a:gd name="connsiteX354" fmla="*/ 11596845 w 11748700"/>
              <a:gd name="connsiteY354" fmla="*/ 3211234 h 6673820"/>
              <a:gd name="connsiteX355" fmla="*/ 11583844 w 11748700"/>
              <a:gd name="connsiteY355" fmla="*/ 3328243 h 6673820"/>
              <a:gd name="connsiteX356" fmla="*/ 11575177 w 11748700"/>
              <a:gd name="connsiteY356" fmla="*/ 3423583 h 6673820"/>
              <a:gd name="connsiteX357" fmla="*/ 11562176 w 11748700"/>
              <a:gd name="connsiteY357" fmla="*/ 3666267 h 6673820"/>
              <a:gd name="connsiteX358" fmla="*/ 11575177 w 11748700"/>
              <a:gd name="connsiteY358" fmla="*/ 4025960 h 6673820"/>
              <a:gd name="connsiteX359" fmla="*/ 11592511 w 11748700"/>
              <a:gd name="connsiteY359" fmla="*/ 4108300 h 6673820"/>
              <a:gd name="connsiteX360" fmla="*/ 11631514 w 11748700"/>
              <a:gd name="connsiteY360" fmla="*/ 4333649 h 6673820"/>
              <a:gd name="connsiteX361" fmla="*/ 11653183 w 11748700"/>
              <a:gd name="connsiteY361" fmla="*/ 4411655 h 6673820"/>
              <a:gd name="connsiteX362" fmla="*/ 11666184 w 11748700"/>
              <a:gd name="connsiteY362" fmla="*/ 4498328 h 6673820"/>
              <a:gd name="connsiteX363" fmla="*/ 11674851 w 11748700"/>
              <a:gd name="connsiteY363" fmla="*/ 4541664 h 6673820"/>
              <a:gd name="connsiteX364" fmla="*/ 11687852 w 11748700"/>
              <a:gd name="connsiteY364" fmla="*/ 4658673 h 6673820"/>
              <a:gd name="connsiteX365" fmla="*/ 11692185 w 11748700"/>
              <a:gd name="connsiteY365" fmla="*/ 4715010 h 6673820"/>
              <a:gd name="connsiteX366" fmla="*/ 11700853 w 11748700"/>
              <a:gd name="connsiteY366" fmla="*/ 4771348 h 6673820"/>
              <a:gd name="connsiteX367" fmla="*/ 11709520 w 11748700"/>
              <a:gd name="connsiteY367" fmla="*/ 4923026 h 6673820"/>
              <a:gd name="connsiteX368" fmla="*/ 11718187 w 11748700"/>
              <a:gd name="connsiteY368" fmla="*/ 4983697 h 6673820"/>
              <a:gd name="connsiteX369" fmla="*/ 11726855 w 11748700"/>
              <a:gd name="connsiteY369" fmla="*/ 5079037 h 6673820"/>
              <a:gd name="connsiteX370" fmla="*/ 11731188 w 11748700"/>
              <a:gd name="connsiteY370" fmla="*/ 5105039 h 6673820"/>
              <a:gd name="connsiteX371" fmla="*/ 11744189 w 11748700"/>
              <a:gd name="connsiteY371" fmla="*/ 5230715 h 6673820"/>
              <a:gd name="connsiteX372" fmla="*/ 11726855 w 11748700"/>
              <a:gd name="connsiteY372" fmla="*/ 5690082 h 6673820"/>
              <a:gd name="connsiteX373" fmla="*/ 11687852 w 11748700"/>
              <a:gd name="connsiteY373" fmla="*/ 5785422 h 6673820"/>
              <a:gd name="connsiteX374" fmla="*/ 11670517 w 11748700"/>
              <a:gd name="connsiteY374" fmla="*/ 5815757 h 6673820"/>
              <a:gd name="connsiteX375" fmla="*/ 11601179 w 11748700"/>
              <a:gd name="connsiteY375" fmla="*/ 5859094 h 6673820"/>
              <a:gd name="connsiteX376" fmla="*/ 11458168 w 11748700"/>
              <a:gd name="connsiteY376" fmla="*/ 5919765 h 6673820"/>
              <a:gd name="connsiteX377" fmla="*/ 11401831 w 11748700"/>
              <a:gd name="connsiteY377" fmla="*/ 5963101 h 6673820"/>
              <a:gd name="connsiteX378" fmla="*/ 11297823 w 11748700"/>
              <a:gd name="connsiteY378" fmla="*/ 6032440 h 6673820"/>
              <a:gd name="connsiteX379" fmla="*/ 11258820 w 11748700"/>
              <a:gd name="connsiteY379" fmla="*/ 6075776 h 6673820"/>
              <a:gd name="connsiteX380" fmla="*/ 11198149 w 11748700"/>
              <a:gd name="connsiteY380" fmla="*/ 6123446 h 6673820"/>
              <a:gd name="connsiteX381" fmla="*/ 11098475 w 11748700"/>
              <a:gd name="connsiteY381" fmla="*/ 6210119 h 6673820"/>
              <a:gd name="connsiteX382" fmla="*/ 10942464 w 11748700"/>
              <a:gd name="connsiteY382" fmla="*/ 6327128 h 6673820"/>
              <a:gd name="connsiteX383" fmla="*/ 10634775 w 11748700"/>
              <a:gd name="connsiteY383" fmla="*/ 6461471 h 6673820"/>
              <a:gd name="connsiteX384" fmla="*/ 10461429 w 11748700"/>
              <a:gd name="connsiteY384" fmla="*/ 6478806 h 6673820"/>
              <a:gd name="connsiteX385" fmla="*/ 10041065 w 11748700"/>
              <a:gd name="connsiteY385" fmla="*/ 6487473 h 6673820"/>
              <a:gd name="connsiteX386" fmla="*/ 9967393 w 11748700"/>
              <a:gd name="connsiteY386" fmla="*/ 6491807 h 6673820"/>
              <a:gd name="connsiteX387" fmla="*/ 9885054 w 11748700"/>
              <a:gd name="connsiteY387" fmla="*/ 6509141 h 6673820"/>
              <a:gd name="connsiteX388" fmla="*/ 9798381 w 11748700"/>
              <a:gd name="connsiteY388" fmla="*/ 6522142 h 6673820"/>
              <a:gd name="connsiteX389" fmla="*/ 9681372 w 11748700"/>
              <a:gd name="connsiteY389" fmla="*/ 6548144 h 6673820"/>
              <a:gd name="connsiteX390" fmla="*/ 9486358 w 11748700"/>
              <a:gd name="connsiteY390" fmla="*/ 6574146 h 6673820"/>
              <a:gd name="connsiteX391" fmla="*/ 9278343 w 11748700"/>
              <a:gd name="connsiteY391" fmla="*/ 6613149 h 6673820"/>
              <a:gd name="connsiteX392" fmla="*/ 9209004 w 11748700"/>
              <a:gd name="connsiteY392" fmla="*/ 6630483 h 6673820"/>
              <a:gd name="connsiteX393" fmla="*/ 8775639 w 11748700"/>
              <a:gd name="connsiteY393" fmla="*/ 6647818 h 6673820"/>
              <a:gd name="connsiteX394" fmla="*/ 8463617 w 11748700"/>
              <a:gd name="connsiteY394" fmla="*/ 6656485 h 6673820"/>
              <a:gd name="connsiteX395" fmla="*/ 8368276 w 11748700"/>
              <a:gd name="connsiteY395" fmla="*/ 6660819 h 6673820"/>
              <a:gd name="connsiteX396" fmla="*/ 8216599 w 11748700"/>
              <a:gd name="connsiteY396" fmla="*/ 6665153 h 6673820"/>
              <a:gd name="connsiteX397" fmla="*/ 7848239 w 11748700"/>
              <a:gd name="connsiteY397" fmla="*/ 6656485 h 6673820"/>
              <a:gd name="connsiteX398" fmla="*/ 7800568 w 11748700"/>
              <a:gd name="connsiteY398" fmla="*/ 6652152 h 6673820"/>
              <a:gd name="connsiteX399" fmla="*/ 7748565 w 11748700"/>
              <a:gd name="connsiteY399" fmla="*/ 6643484 h 6673820"/>
              <a:gd name="connsiteX400" fmla="*/ 7614221 w 11748700"/>
              <a:gd name="connsiteY400" fmla="*/ 6634817 h 6673820"/>
              <a:gd name="connsiteX401" fmla="*/ 7432208 w 11748700"/>
              <a:gd name="connsiteY401" fmla="*/ 6600148 h 6673820"/>
              <a:gd name="connsiteX402" fmla="*/ 7319533 w 11748700"/>
              <a:gd name="connsiteY402" fmla="*/ 6574146 h 6673820"/>
              <a:gd name="connsiteX403" fmla="*/ 7276197 w 11748700"/>
              <a:gd name="connsiteY403" fmla="*/ 6569812 h 6673820"/>
              <a:gd name="connsiteX404" fmla="*/ 7011844 w 11748700"/>
              <a:gd name="connsiteY404" fmla="*/ 6548144 h 6673820"/>
              <a:gd name="connsiteX405" fmla="*/ 6925171 w 11748700"/>
              <a:gd name="connsiteY405" fmla="*/ 6565479 h 6673820"/>
              <a:gd name="connsiteX406" fmla="*/ 6912170 w 11748700"/>
              <a:gd name="connsiteY406" fmla="*/ 6569812 h 6673820"/>
              <a:gd name="connsiteX407" fmla="*/ 6890502 w 11748700"/>
              <a:gd name="connsiteY407" fmla="*/ 6582813 h 6673820"/>
              <a:gd name="connsiteX408" fmla="*/ 6795162 w 11748700"/>
              <a:gd name="connsiteY408" fmla="*/ 6634817 h 6673820"/>
              <a:gd name="connsiteX409" fmla="*/ 6691154 w 11748700"/>
              <a:gd name="connsiteY409" fmla="*/ 6643484 h 6673820"/>
              <a:gd name="connsiteX410" fmla="*/ 6617482 w 11748700"/>
              <a:gd name="connsiteY410" fmla="*/ 6656485 h 6673820"/>
              <a:gd name="connsiteX411" fmla="*/ 6582813 w 11748700"/>
              <a:gd name="connsiteY411" fmla="*/ 6665153 h 6673820"/>
              <a:gd name="connsiteX412" fmla="*/ 6548144 w 11748700"/>
              <a:gd name="connsiteY412" fmla="*/ 6669486 h 6673820"/>
              <a:gd name="connsiteX413" fmla="*/ 6517808 w 11748700"/>
              <a:gd name="connsiteY413" fmla="*/ 6673820 h 6673820"/>
              <a:gd name="connsiteX414" fmla="*/ 6015105 w 11748700"/>
              <a:gd name="connsiteY414" fmla="*/ 6669486 h 6673820"/>
              <a:gd name="connsiteX415" fmla="*/ 5915431 w 11748700"/>
              <a:gd name="connsiteY415" fmla="*/ 6647818 h 6673820"/>
              <a:gd name="connsiteX416" fmla="*/ 5538403 w 11748700"/>
              <a:gd name="connsiteY416" fmla="*/ 6652152 h 6673820"/>
              <a:gd name="connsiteX417" fmla="*/ 5196045 w 11748700"/>
              <a:gd name="connsiteY417" fmla="*/ 6634817 h 6673820"/>
              <a:gd name="connsiteX418" fmla="*/ 4489660 w 11748700"/>
              <a:gd name="connsiteY418" fmla="*/ 6608815 h 6673820"/>
              <a:gd name="connsiteX419" fmla="*/ 4311981 w 11748700"/>
              <a:gd name="connsiteY419" fmla="*/ 6582813 h 6673820"/>
              <a:gd name="connsiteX420" fmla="*/ 4090965 w 11748700"/>
              <a:gd name="connsiteY420" fmla="*/ 6552478 h 6673820"/>
              <a:gd name="connsiteX421" fmla="*/ 3999958 w 11748700"/>
              <a:gd name="connsiteY421" fmla="*/ 6513475 h 6673820"/>
              <a:gd name="connsiteX422" fmla="*/ 3666267 w 11748700"/>
              <a:gd name="connsiteY422" fmla="*/ 6448470 h 6673820"/>
              <a:gd name="connsiteX423" fmla="*/ 3588261 w 11748700"/>
              <a:gd name="connsiteY423" fmla="*/ 6439803 h 6673820"/>
              <a:gd name="connsiteX424" fmla="*/ 3336910 w 11748700"/>
              <a:gd name="connsiteY424" fmla="*/ 6405134 h 6673820"/>
              <a:gd name="connsiteX425" fmla="*/ 3003219 w 11748700"/>
              <a:gd name="connsiteY425" fmla="*/ 6340129 h 6673820"/>
              <a:gd name="connsiteX426" fmla="*/ 2825539 w 11748700"/>
              <a:gd name="connsiteY426" fmla="*/ 6309793 h 6673820"/>
              <a:gd name="connsiteX427" fmla="*/ 2678195 w 11748700"/>
              <a:gd name="connsiteY427" fmla="*/ 6288125 h 6673820"/>
              <a:gd name="connsiteX428" fmla="*/ 2500515 w 11748700"/>
              <a:gd name="connsiteY428" fmla="*/ 6305460 h 6673820"/>
              <a:gd name="connsiteX429" fmla="*/ 2439844 w 11748700"/>
              <a:gd name="connsiteY429" fmla="*/ 6314127 h 6673820"/>
              <a:gd name="connsiteX430" fmla="*/ 2244830 w 11748700"/>
              <a:gd name="connsiteY430" fmla="*/ 6361797 h 6673820"/>
              <a:gd name="connsiteX431" fmla="*/ 2088819 w 11748700"/>
              <a:gd name="connsiteY431" fmla="*/ 6383465 h 6673820"/>
              <a:gd name="connsiteX432" fmla="*/ 2015147 w 11748700"/>
              <a:gd name="connsiteY432" fmla="*/ 6400800 h 6673820"/>
              <a:gd name="connsiteX433" fmla="*/ 1950142 w 11748700"/>
              <a:gd name="connsiteY433" fmla="*/ 6409467 h 6673820"/>
              <a:gd name="connsiteX434" fmla="*/ 1815799 w 11748700"/>
              <a:gd name="connsiteY434" fmla="*/ 6444137 h 6673820"/>
              <a:gd name="connsiteX435" fmla="*/ 1681456 w 11748700"/>
              <a:gd name="connsiteY435" fmla="*/ 6452804 h 6673820"/>
              <a:gd name="connsiteX436" fmla="*/ 1473440 w 11748700"/>
              <a:gd name="connsiteY436" fmla="*/ 6431136 h 6673820"/>
              <a:gd name="connsiteX437" fmla="*/ 1369433 w 11748700"/>
              <a:gd name="connsiteY437" fmla="*/ 6418135 h 6673820"/>
              <a:gd name="connsiteX438" fmla="*/ 1287093 w 11748700"/>
              <a:gd name="connsiteY438" fmla="*/ 6405134 h 6673820"/>
              <a:gd name="connsiteX439" fmla="*/ 1239423 w 11748700"/>
              <a:gd name="connsiteY439" fmla="*/ 6396466 h 6673820"/>
              <a:gd name="connsiteX440" fmla="*/ 1165751 w 11748700"/>
              <a:gd name="connsiteY440" fmla="*/ 6370464 h 6673820"/>
              <a:gd name="connsiteX441" fmla="*/ 1053076 w 11748700"/>
              <a:gd name="connsiteY441" fmla="*/ 6335795 h 6673820"/>
              <a:gd name="connsiteX442" fmla="*/ 892731 w 11748700"/>
              <a:gd name="connsiteY442" fmla="*/ 6244789 h 6673820"/>
              <a:gd name="connsiteX443" fmla="*/ 858062 w 11748700"/>
              <a:gd name="connsiteY443" fmla="*/ 6218787 h 6673820"/>
              <a:gd name="connsiteX444" fmla="*/ 775723 w 11748700"/>
              <a:gd name="connsiteY444" fmla="*/ 6149448 h 6673820"/>
              <a:gd name="connsiteX445" fmla="*/ 719385 w 11748700"/>
              <a:gd name="connsiteY445" fmla="*/ 6023773 h 6673820"/>
              <a:gd name="connsiteX446" fmla="*/ 654381 w 11748700"/>
              <a:gd name="connsiteY446" fmla="*/ 5950101 h 6673820"/>
              <a:gd name="connsiteX447" fmla="*/ 628379 w 11748700"/>
              <a:gd name="connsiteY447" fmla="*/ 5893763 h 6673820"/>
              <a:gd name="connsiteX448" fmla="*/ 576375 w 11748700"/>
              <a:gd name="connsiteY448" fmla="*/ 5802756 h 6673820"/>
              <a:gd name="connsiteX449" fmla="*/ 489702 w 11748700"/>
              <a:gd name="connsiteY449" fmla="*/ 5620743 h 6673820"/>
              <a:gd name="connsiteX450" fmla="*/ 476701 w 11748700"/>
              <a:gd name="connsiteY450" fmla="*/ 5551405 h 6673820"/>
              <a:gd name="connsiteX451" fmla="*/ 372693 w 11748700"/>
              <a:gd name="connsiteY451" fmla="*/ 5317388 h 6673820"/>
              <a:gd name="connsiteX452" fmla="*/ 359693 w 11748700"/>
              <a:gd name="connsiteY452" fmla="*/ 5269718 h 6673820"/>
              <a:gd name="connsiteX453" fmla="*/ 329357 w 11748700"/>
              <a:gd name="connsiteY453" fmla="*/ 5183045 h 6673820"/>
              <a:gd name="connsiteX454" fmla="*/ 281687 w 11748700"/>
              <a:gd name="connsiteY454" fmla="*/ 5083371 h 6673820"/>
              <a:gd name="connsiteX455" fmla="*/ 251351 w 11748700"/>
              <a:gd name="connsiteY455" fmla="*/ 5009699 h 6673820"/>
              <a:gd name="connsiteX456" fmla="*/ 238350 w 11748700"/>
              <a:gd name="connsiteY456" fmla="*/ 4970696 h 6673820"/>
              <a:gd name="connsiteX457" fmla="*/ 212348 w 11748700"/>
              <a:gd name="connsiteY457" fmla="*/ 4936027 h 6673820"/>
              <a:gd name="connsiteX458" fmla="*/ 177679 w 11748700"/>
              <a:gd name="connsiteY458" fmla="*/ 4849354 h 6673820"/>
              <a:gd name="connsiteX459" fmla="*/ 125675 w 11748700"/>
              <a:gd name="connsiteY459" fmla="*/ 4745346 h 6673820"/>
              <a:gd name="connsiteX460" fmla="*/ 99674 w 11748700"/>
              <a:gd name="connsiteY460" fmla="*/ 4654339 h 6673820"/>
              <a:gd name="connsiteX461" fmla="*/ 73672 w 11748700"/>
              <a:gd name="connsiteY461" fmla="*/ 4602336 h 6673820"/>
              <a:gd name="connsiteX462" fmla="*/ 69338 w 11748700"/>
              <a:gd name="connsiteY462" fmla="*/ 4580667 h 6673820"/>
              <a:gd name="connsiteX463" fmla="*/ 47670 w 11748700"/>
              <a:gd name="connsiteY463" fmla="*/ 4537331 h 6673820"/>
              <a:gd name="connsiteX464" fmla="*/ 39002 w 11748700"/>
              <a:gd name="connsiteY464" fmla="*/ 4515663 h 6673820"/>
              <a:gd name="connsiteX465" fmla="*/ 34669 w 11748700"/>
              <a:gd name="connsiteY465" fmla="*/ 4493994 h 6673820"/>
              <a:gd name="connsiteX466" fmla="*/ 30335 w 11748700"/>
              <a:gd name="connsiteY466" fmla="*/ 4450658 h 6673820"/>
              <a:gd name="connsiteX467" fmla="*/ 21668 w 11748700"/>
              <a:gd name="connsiteY467" fmla="*/ 4428990 h 6673820"/>
              <a:gd name="connsiteX468" fmla="*/ 13001 w 11748700"/>
              <a:gd name="connsiteY468" fmla="*/ 4359651 h 6673820"/>
              <a:gd name="connsiteX469" fmla="*/ 0 w 11748700"/>
              <a:gd name="connsiteY469" fmla="*/ 4238309 h 6673820"/>
              <a:gd name="connsiteX470" fmla="*/ 4333 w 11748700"/>
              <a:gd name="connsiteY470" fmla="*/ 4025960 h 6673820"/>
              <a:gd name="connsiteX471" fmla="*/ 13001 w 11748700"/>
              <a:gd name="connsiteY471" fmla="*/ 3999958 h 6673820"/>
              <a:gd name="connsiteX472" fmla="*/ 17334 w 11748700"/>
              <a:gd name="connsiteY472" fmla="*/ 3973956 h 6673820"/>
              <a:gd name="connsiteX473" fmla="*/ 26002 w 11748700"/>
              <a:gd name="connsiteY473" fmla="*/ 3930620 h 6673820"/>
              <a:gd name="connsiteX474" fmla="*/ 34669 w 11748700"/>
              <a:gd name="connsiteY474" fmla="*/ 3878616 h 6673820"/>
              <a:gd name="connsiteX475" fmla="*/ 43336 w 11748700"/>
              <a:gd name="connsiteY475" fmla="*/ 3861282 h 6673820"/>
              <a:gd name="connsiteX476" fmla="*/ 47670 w 11748700"/>
              <a:gd name="connsiteY476" fmla="*/ 3843947 h 6673820"/>
              <a:gd name="connsiteX477" fmla="*/ 56337 w 11748700"/>
              <a:gd name="connsiteY477" fmla="*/ 3826612 h 6673820"/>
              <a:gd name="connsiteX478" fmla="*/ 69338 w 11748700"/>
              <a:gd name="connsiteY478" fmla="*/ 3787610 h 6673820"/>
              <a:gd name="connsiteX479" fmla="*/ 78005 w 11748700"/>
              <a:gd name="connsiteY479" fmla="*/ 3770275 h 6673820"/>
              <a:gd name="connsiteX480" fmla="*/ 95340 w 11748700"/>
              <a:gd name="connsiteY480" fmla="*/ 3718271 h 6673820"/>
              <a:gd name="connsiteX481" fmla="*/ 104007 w 11748700"/>
              <a:gd name="connsiteY481" fmla="*/ 3696603 h 6673820"/>
              <a:gd name="connsiteX482" fmla="*/ 151677 w 11748700"/>
              <a:gd name="connsiteY482" fmla="*/ 3657600 h 6673820"/>
              <a:gd name="connsiteX483" fmla="*/ 294688 w 11748700"/>
              <a:gd name="connsiteY483" fmla="*/ 3661934 h 6673820"/>
              <a:gd name="connsiteX484" fmla="*/ 359693 w 11748700"/>
              <a:gd name="connsiteY484" fmla="*/ 3692269 h 6673820"/>
              <a:gd name="connsiteX485" fmla="*/ 377027 w 11748700"/>
              <a:gd name="connsiteY485" fmla="*/ 3709604 h 6673820"/>
              <a:gd name="connsiteX486" fmla="*/ 437698 w 11748700"/>
              <a:gd name="connsiteY486" fmla="*/ 3726938 h 6673820"/>
              <a:gd name="connsiteX487" fmla="*/ 511177 w 11748700"/>
              <a:gd name="connsiteY48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3891617 w 11748700"/>
              <a:gd name="connsiteY28" fmla="*/ 5035701 h 6673820"/>
              <a:gd name="connsiteX29" fmla="*/ 4004292 w 11748700"/>
              <a:gd name="connsiteY29" fmla="*/ 5040034 h 6673820"/>
              <a:gd name="connsiteX30" fmla="*/ 4064963 w 11748700"/>
              <a:gd name="connsiteY30" fmla="*/ 5057369 h 6673820"/>
              <a:gd name="connsiteX31" fmla="*/ 4108299 w 11748700"/>
              <a:gd name="connsiteY31" fmla="*/ 5083371 h 6673820"/>
              <a:gd name="connsiteX32" fmla="*/ 4177638 w 11748700"/>
              <a:gd name="connsiteY32" fmla="*/ 5126707 h 6673820"/>
              <a:gd name="connsiteX33" fmla="*/ 4220974 w 11748700"/>
              <a:gd name="connsiteY33" fmla="*/ 5178711 h 6673820"/>
              <a:gd name="connsiteX34" fmla="*/ 4259977 w 11748700"/>
              <a:gd name="connsiteY34" fmla="*/ 5217714 h 6673820"/>
              <a:gd name="connsiteX35" fmla="*/ 4268644 w 11748700"/>
              <a:gd name="connsiteY35" fmla="*/ 5239382 h 6673820"/>
              <a:gd name="connsiteX36" fmla="*/ 4294646 w 11748700"/>
              <a:gd name="connsiteY36" fmla="*/ 5287052 h 6673820"/>
              <a:gd name="connsiteX37" fmla="*/ 4333649 w 11748700"/>
              <a:gd name="connsiteY37" fmla="*/ 5330389 h 6673820"/>
              <a:gd name="connsiteX38" fmla="*/ 4355317 w 11748700"/>
              <a:gd name="connsiteY38" fmla="*/ 5369392 h 6673820"/>
              <a:gd name="connsiteX39" fmla="*/ 4381319 w 11748700"/>
              <a:gd name="connsiteY39" fmla="*/ 5391060 h 6673820"/>
              <a:gd name="connsiteX40" fmla="*/ 4437657 w 11748700"/>
              <a:gd name="connsiteY40" fmla="*/ 5451731 h 6673820"/>
              <a:gd name="connsiteX41" fmla="*/ 4454991 w 11748700"/>
              <a:gd name="connsiteY41" fmla="*/ 5477733 h 6673820"/>
              <a:gd name="connsiteX42" fmla="*/ 4480993 w 11748700"/>
              <a:gd name="connsiteY42" fmla="*/ 5516736 h 6673820"/>
              <a:gd name="connsiteX43" fmla="*/ 4489660 w 11748700"/>
              <a:gd name="connsiteY43" fmla="*/ 5542737 h 6673820"/>
              <a:gd name="connsiteX44" fmla="*/ 4532997 w 11748700"/>
              <a:gd name="connsiteY44" fmla="*/ 5616410 h 6673820"/>
              <a:gd name="connsiteX45" fmla="*/ 4558999 w 11748700"/>
              <a:gd name="connsiteY45" fmla="*/ 5655412 h 6673820"/>
              <a:gd name="connsiteX46" fmla="*/ 4624003 w 11748700"/>
              <a:gd name="connsiteY46" fmla="*/ 5720417 h 6673820"/>
              <a:gd name="connsiteX47" fmla="*/ 4650005 w 11748700"/>
              <a:gd name="connsiteY47" fmla="*/ 5746419 h 6673820"/>
              <a:gd name="connsiteX48" fmla="*/ 4680341 w 11748700"/>
              <a:gd name="connsiteY48" fmla="*/ 5781088 h 6673820"/>
              <a:gd name="connsiteX49" fmla="*/ 4693342 w 11748700"/>
              <a:gd name="connsiteY49" fmla="*/ 5794089 h 6673820"/>
              <a:gd name="connsiteX50" fmla="*/ 4736678 w 11748700"/>
              <a:gd name="connsiteY50" fmla="*/ 5841759 h 6673820"/>
              <a:gd name="connsiteX51" fmla="*/ 4836352 w 11748700"/>
              <a:gd name="connsiteY51" fmla="*/ 5919765 h 6673820"/>
              <a:gd name="connsiteX52" fmla="*/ 4871021 w 11748700"/>
              <a:gd name="connsiteY52" fmla="*/ 5945767 h 6673820"/>
              <a:gd name="connsiteX53" fmla="*/ 4888356 w 11748700"/>
              <a:gd name="connsiteY53" fmla="*/ 5958768 h 6673820"/>
              <a:gd name="connsiteX54" fmla="*/ 4927359 w 11748700"/>
              <a:gd name="connsiteY54" fmla="*/ 5980436 h 6673820"/>
              <a:gd name="connsiteX55" fmla="*/ 4949027 w 11748700"/>
              <a:gd name="connsiteY55" fmla="*/ 5997771 h 6673820"/>
              <a:gd name="connsiteX56" fmla="*/ 4979363 w 11748700"/>
              <a:gd name="connsiteY56" fmla="*/ 6010772 h 6673820"/>
              <a:gd name="connsiteX57" fmla="*/ 5035700 w 11748700"/>
              <a:gd name="connsiteY57" fmla="*/ 6041107 h 6673820"/>
              <a:gd name="connsiteX58" fmla="*/ 5074703 w 11748700"/>
              <a:gd name="connsiteY58" fmla="*/ 6045441 h 6673820"/>
              <a:gd name="connsiteX59" fmla="*/ 5096371 w 11748700"/>
              <a:gd name="connsiteY59" fmla="*/ 6054108 h 6673820"/>
              <a:gd name="connsiteX60" fmla="*/ 5248049 w 11748700"/>
              <a:gd name="connsiteY60" fmla="*/ 6067109 h 6673820"/>
              <a:gd name="connsiteX61" fmla="*/ 5313054 w 11748700"/>
              <a:gd name="connsiteY61" fmla="*/ 6054108 h 6673820"/>
              <a:gd name="connsiteX62" fmla="*/ 5326055 w 11748700"/>
              <a:gd name="connsiteY62" fmla="*/ 6049774 h 6673820"/>
              <a:gd name="connsiteX63" fmla="*/ 5343389 w 11748700"/>
              <a:gd name="connsiteY63" fmla="*/ 6045441 h 6673820"/>
              <a:gd name="connsiteX64" fmla="*/ 5356390 w 11748700"/>
              <a:gd name="connsiteY64" fmla="*/ 6041107 h 6673820"/>
              <a:gd name="connsiteX65" fmla="*/ 5378058 w 11748700"/>
              <a:gd name="connsiteY65" fmla="*/ 6036773 h 6673820"/>
              <a:gd name="connsiteX66" fmla="*/ 5443063 w 11748700"/>
              <a:gd name="connsiteY66" fmla="*/ 6010772 h 6673820"/>
              <a:gd name="connsiteX67" fmla="*/ 5486400 w 11748700"/>
              <a:gd name="connsiteY67" fmla="*/ 6002104 h 6673820"/>
              <a:gd name="connsiteX68" fmla="*/ 5516735 w 11748700"/>
              <a:gd name="connsiteY68" fmla="*/ 5984770 h 6673820"/>
              <a:gd name="connsiteX69" fmla="*/ 5586074 w 11748700"/>
              <a:gd name="connsiteY69" fmla="*/ 5963101 h 6673820"/>
              <a:gd name="connsiteX70" fmla="*/ 5607742 w 11748700"/>
              <a:gd name="connsiteY70" fmla="*/ 5954434 h 6673820"/>
              <a:gd name="connsiteX71" fmla="*/ 5633744 w 11748700"/>
              <a:gd name="connsiteY71" fmla="*/ 5945767 h 6673820"/>
              <a:gd name="connsiteX72" fmla="*/ 5659746 w 11748700"/>
              <a:gd name="connsiteY72" fmla="*/ 5924099 h 6673820"/>
              <a:gd name="connsiteX73" fmla="*/ 5711749 w 11748700"/>
              <a:gd name="connsiteY73" fmla="*/ 5902430 h 6673820"/>
              <a:gd name="connsiteX74" fmla="*/ 5737751 w 11748700"/>
              <a:gd name="connsiteY74" fmla="*/ 5885096 h 6673820"/>
              <a:gd name="connsiteX75" fmla="*/ 5824424 w 11748700"/>
              <a:gd name="connsiteY75" fmla="*/ 5837426 h 6673820"/>
              <a:gd name="connsiteX76" fmla="*/ 5863427 w 11748700"/>
              <a:gd name="connsiteY76" fmla="*/ 5807090 h 6673820"/>
              <a:gd name="connsiteX77" fmla="*/ 5880762 w 11748700"/>
              <a:gd name="connsiteY77" fmla="*/ 5794089 h 6673820"/>
              <a:gd name="connsiteX78" fmla="*/ 5911097 w 11748700"/>
              <a:gd name="connsiteY78" fmla="*/ 5763754 h 6673820"/>
              <a:gd name="connsiteX79" fmla="*/ 5963101 w 11748700"/>
              <a:gd name="connsiteY79" fmla="*/ 5720417 h 6673820"/>
              <a:gd name="connsiteX80" fmla="*/ 5980436 w 11748700"/>
              <a:gd name="connsiteY80" fmla="*/ 5707416 h 6673820"/>
              <a:gd name="connsiteX81" fmla="*/ 5993437 w 11748700"/>
              <a:gd name="connsiteY81" fmla="*/ 5698749 h 6673820"/>
              <a:gd name="connsiteX82" fmla="*/ 6006438 w 11748700"/>
              <a:gd name="connsiteY82" fmla="*/ 5685748 h 6673820"/>
              <a:gd name="connsiteX83" fmla="*/ 6054108 w 11748700"/>
              <a:gd name="connsiteY83" fmla="*/ 5651079 h 6673820"/>
              <a:gd name="connsiteX84" fmla="*/ 6088777 w 11748700"/>
              <a:gd name="connsiteY84" fmla="*/ 5625077 h 6673820"/>
              <a:gd name="connsiteX85" fmla="*/ 6114779 w 11748700"/>
              <a:gd name="connsiteY85" fmla="*/ 5599075 h 6673820"/>
              <a:gd name="connsiteX86" fmla="*/ 6127780 w 11748700"/>
              <a:gd name="connsiteY86" fmla="*/ 5586074 h 6673820"/>
              <a:gd name="connsiteX87" fmla="*/ 6140781 w 11748700"/>
              <a:gd name="connsiteY87" fmla="*/ 5568739 h 6673820"/>
              <a:gd name="connsiteX88" fmla="*/ 6158115 w 11748700"/>
              <a:gd name="connsiteY88" fmla="*/ 5551405 h 6673820"/>
              <a:gd name="connsiteX89" fmla="*/ 6171116 w 11748700"/>
              <a:gd name="connsiteY89" fmla="*/ 5529737 h 6673820"/>
              <a:gd name="connsiteX90" fmla="*/ 6192784 w 11748700"/>
              <a:gd name="connsiteY90" fmla="*/ 5508068 h 6673820"/>
              <a:gd name="connsiteX91" fmla="*/ 6201452 w 11748700"/>
              <a:gd name="connsiteY91" fmla="*/ 5477733 h 6673820"/>
              <a:gd name="connsiteX92" fmla="*/ 6210119 w 11748700"/>
              <a:gd name="connsiteY92" fmla="*/ 5469065 h 6673820"/>
              <a:gd name="connsiteX93" fmla="*/ 6218786 w 11748700"/>
              <a:gd name="connsiteY93" fmla="*/ 5456064 h 6673820"/>
              <a:gd name="connsiteX94" fmla="*/ 6231787 w 11748700"/>
              <a:gd name="connsiteY94" fmla="*/ 5421395 h 6673820"/>
              <a:gd name="connsiteX95" fmla="*/ 6240455 w 11748700"/>
              <a:gd name="connsiteY95" fmla="*/ 5399727 h 6673820"/>
              <a:gd name="connsiteX96" fmla="*/ 6253456 w 11748700"/>
              <a:gd name="connsiteY96" fmla="*/ 5382392 h 6673820"/>
              <a:gd name="connsiteX97" fmla="*/ 6270790 w 11748700"/>
              <a:gd name="connsiteY97" fmla="*/ 5352057 h 6673820"/>
              <a:gd name="connsiteX98" fmla="*/ 6283791 w 11748700"/>
              <a:gd name="connsiteY98" fmla="*/ 5339056 h 6673820"/>
              <a:gd name="connsiteX99" fmla="*/ 6301126 w 11748700"/>
              <a:gd name="connsiteY99" fmla="*/ 5313054 h 6673820"/>
              <a:gd name="connsiteX100" fmla="*/ 6309793 w 11748700"/>
              <a:gd name="connsiteY100" fmla="*/ 5295719 h 6673820"/>
              <a:gd name="connsiteX101" fmla="*/ 6322794 w 11748700"/>
              <a:gd name="connsiteY101" fmla="*/ 5287052 h 6673820"/>
              <a:gd name="connsiteX102" fmla="*/ 6340129 w 11748700"/>
              <a:gd name="connsiteY102" fmla="*/ 5274051 h 6673820"/>
              <a:gd name="connsiteX103" fmla="*/ 6370464 w 11748700"/>
              <a:gd name="connsiteY103" fmla="*/ 5269718 h 6673820"/>
              <a:gd name="connsiteX104" fmla="*/ 6387799 w 11748700"/>
              <a:gd name="connsiteY104" fmla="*/ 5252383 h 6673820"/>
              <a:gd name="connsiteX105" fmla="*/ 6400800 w 11748700"/>
              <a:gd name="connsiteY105" fmla="*/ 5239382 h 6673820"/>
              <a:gd name="connsiteX106" fmla="*/ 6409467 w 11748700"/>
              <a:gd name="connsiteY106" fmla="*/ 5222047 h 6673820"/>
              <a:gd name="connsiteX107" fmla="*/ 6418134 w 11748700"/>
              <a:gd name="connsiteY107" fmla="*/ 5209046 h 6673820"/>
              <a:gd name="connsiteX108" fmla="*/ 6444136 w 11748700"/>
              <a:gd name="connsiteY108" fmla="*/ 5148375 h 6673820"/>
              <a:gd name="connsiteX109" fmla="*/ 6465804 w 11748700"/>
              <a:gd name="connsiteY109" fmla="*/ 5118040 h 6673820"/>
              <a:gd name="connsiteX110" fmla="*/ 6474472 w 11748700"/>
              <a:gd name="connsiteY110" fmla="*/ 5092038 h 6673820"/>
              <a:gd name="connsiteX111" fmla="*/ 6491806 w 11748700"/>
              <a:gd name="connsiteY111" fmla="*/ 5057369 h 6673820"/>
              <a:gd name="connsiteX112" fmla="*/ 6496140 w 11748700"/>
              <a:gd name="connsiteY112" fmla="*/ 5027033 h 6673820"/>
              <a:gd name="connsiteX113" fmla="*/ 6509141 w 11748700"/>
              <a:gd name="connsiteY113" fmla="*/ 4996698 h 6673820"/>
              <a:gd name="connsiteX114" fmla="*/ 6517808 w 11748700"/>
              <a:gd name="connsiteY114" fmla="*/ 4975029 h 6673820"/>
              <a:gd name="connsiteX115" fmla="*/ 6530809 w 11748700"/>
              <a:gd name="connsiteY115" fmla="*/ 4940360 h 6673820"/>
              <a:gd name="connsiteX116" fmla="*/ 6539476 w 11748700"/>
              <a:gd name="connsiteY116" fmla="*/ 4927359 h 6673820"/>
              <a:gd name="connsiteX117" fmla="*/ 6556811 w 11748700"/>
              <a:gd name="connsiteY117" fmla="*/ 4897024 h 6673820"/>
              <a:gd name="connsiteX118" fmla="*/ 6569812 w 11748700"/>
              <a:gd name="connsiteY118" fmla="*/ 4879689 h 6673820"/>
              <a:gd name="connsiteX119" fmla="*/ 6587147 w 11748700"/>
              <a:gd name="connsiteY119" fmla="*/ 4836353 h 6673820"/>
              <a:gd name="connsiteX120" fmla="*/ 6591480 w 11748700"/>
              <a:gd name="connsiteY120" fmla="*/ 4819018 h 6673820"/>
              <a:gd name="connsiteX121" fmla="*/ 6566579 w 11748700"/>
              <a:gd name="connsiteY121" fmla="*/ 4717023 h 6673820"/>
              <a:gd name="connsiteX122" fmla="*/ 6571188 w 11748700"/>
              <a:gd name="connsiteY122" fmla="*/ 4257106 h 6673820"/>
              <a:gd name="connsiteX123" fmla="*/ 7220565 w 11748700"/>
              <a:gd name="connsiteY123" fmla="*/ 4568062 h 6673820"/>
              <a:gd name="connsiteX124" fmla="*/ 7436542 w 11748700"/>
              <a:gd name="connsiteY124" fmla="*/ 4619670 h 6673820"/>
              <a:gd name="connsiteX125" fmla="*/ 7492879 w 11748700"/>
              <a:gd name="connsiteY125" fmla="*/ 4632671 h 6673820"/>
              <a:gd name="connsiteX126" fmla="*/ 7505880 w 11748700"/>
              <a:gd name="connsiteY126" fmla="*/ 4637005 h 6673820"/>
              <a:gd name="connsiteX127" fmla="*/ 7531882 w 11748700"/>
              <a:gd name="connsiteY127" fmla="*/ 4641338 h 6673820"/>
              <a:gd name="connsiteX128" fmla="*/ 7562218 w 11748700"/>
              <a:gd name="connsiteY128" fmla="*/ 4650006 h 6673820"/>
              <a:gd name="connsiteX129" fmla="*/ 7570885 w 11748700"/>
              <a:gd name="connsiteY129" fmla="*/ 4663007 h 6673820"/>
              <a:gd name="connsiteX130" fmla="*/ 7588220 w 11748700"/>
              <a:gd name="connsiteY130" fmla="*/ 4697676 h 6673820"/>
              <a:gd name="connsiteX131" fmla="*/ 7601220 w 11748700"/>
              <a:gd name="connsiteY131" fmla="*/ 4715010 h 6673820"/>
              <a:gd name="connsiteX132" fmla="*/ 7614221 w 11748700"/>
              <a:gd name="connsiteY132" fmla="*/ 4728011 h 6673820"/>
              <a:gd name="connsiteX133" fmla="*/ 7622889 w 11748700"/>
              <a:gd name="connsiteY133" fmla="*/ 4745346 h 6673820"/>
              <a:gd name="connsiteX134" fmla="*/ 7640223 w 11748700"/>
              <a:gd name="connsiteY134" fmla="*/ 4767014 h 6673820"/>
              <a:gd name="connsiteX135" fmla="*/ 7661892 w 11748700"/>
              <a:gd name="connsiteY135" fmla="*/ 4801683 h 6673820"/>
              <a:gd name="connsiteX136" fmla="*/ 7666225 w 11748700"/>
              <a:gd name="connsiteY136" fmla="*/ 4814684 h 6673820"/>
              <a:gd name="connsiteX137" fmla="*/ 7674893 w 11748700"/>
              <a:gd name="connsiteY137" fmla="*/ 4827685 h 6673820"/>
              <a:gd name="connsiteX138" fmla="*/ 7731230 w 11748700"/>
              <a:gd name="connsiteY138" fmla="*/ 4888356 h 6673820"/>
              <a:gd name="connsiteX139" fmla="*/ 7744231 w 11748700"/>
              <a:gd name="connsiteY139" fmla="*/ 4901357 h 6673820"/>
              <a:gd name="connsiteX140" fmla="*/ 7765899 w 11748700"/>
              <a:gd name="connsiteY140" fmla="*/ 4931693 h 6673820"/>
              <a:gd name="connsiteX141" fmla="*/ 7809236 w 11748700"/>
              <a:gd name="connsiteY141" fmla="*/ 4966362 h 6673820"/>
              <a:gd name="connsiteX142" fmla="*/ 7908910 w 11748700"/>
              <a:gd name="connsiteY142" fmla="*/ 4962028 h 6673820"/>
              <a:gd name="connsiteX143" fmla="*/ 7973914 w 11748700"/>
              <a:gd name="connsiteY143" fmla="*/ 4953361 h 6673820"/>
              <a:gd name="connsiteX144" fmla="*/ 7995583 w 11748700"/>
              <a:gd name="connsiteY144" fmla="*/ 4949028 h 6673820"/>
              <a:gd name="connsiteX145" fmla="*/ 8069255 w 11748700"/>
              <a:gd name="connsiteY145" fmla="*/ 4944694 h 6673820"/>
              <a:gd name="connsiteX146" fmla="*/ 8147260 w 11748700"/>
              <a:gd name="connsiteY146" fmla="*/ 4931693 h 6673820"/>
              <a:gd name="connsiteX147" fmla="*/ 8199264 w 11748700"/>
              <a:gd name="connsiteY147" fmla="*/ 4918692 h 6673820"/>
              <a:gd name="connsiteX148" fmla="*/ 8238267 w 11748700"/>
              <a:gd name="connsiteY148" fmla="*/ 4910025 h 6673820"/>
              <a:gd name="connsiteX149" fmla="*/ 8298938 w 11748700"/>
              <a:gd name="connsiteY149" fmla="*/ 4875355 h 6673820"/>
              <a:gd name="connsiteX150" fmla="*/ 8320606 w 11748700"/>
              <a:gd name="connsiteY150" fmla="*/ 4866688 h 6673820"/>
              <a:gd name="connsiteX151" fmla="*/ 8342275 w 11748700"/>
              <a:gd name="connsiteY151" fmla="*/ 4853687 h 6673820"/>
              <a:gd name="connsiteX152" fmla="*/ 8411613 w 11748700"/>
              <a:gd name="connsiteY152" fmla="*/ 4823352 h 6673820"/>
              <a:gd name="connsiteX153" fmla="*/ 8433281 w 11748700"/>
              <a:gd name="connsiteY153" fmla="*/ 4810351 h 6673820"/>
              <a:gd name="connsiteX154" fmla="*/ 8463617 w 11748700"/>
              <a:gd name="connsiteY154" fmla="*/ 4788683 h 6673820"/>
              <a:gd name="connsiteX155" fmla="*/ 8532955 w 11748700"/>
              <a:gd name="connsiteY155" fmla="*/ 4758347 h 6673820"/>
              <a:gd name="connsiteX156" fmla="*/ 8576292 w 11748700"/>
              <a:gd name="connsiteY156" fmla="*/ 4736679 h 6673820"/>
              <a:gd name="connsiteX157" fmla="*/ 8597960 w 11748700"/>
              <a:gd name="connsiteY157" fmla="*/ 4723678 h 6673820"/>
              <a:gd name="connsiteX158" fmla="*/ 8632629 w 11748700"/>
              <a:gd name="connsiteY158" fmla="*/ 4706343 h 6673820"/>
              <a:gd name="connsiteX159" fmla="*/ 8671632 w 11748700"/>
              <a:gd name="connsiteY159" fmla="*/ 4680341 h 6673820"/>
              <a:gd name="connsiteX160" fmla="*/ 8727969 w 11748700"/>
              <a:gd name="connsiteY160" fmla="*/ 4641338 h 6673820"/>
              <a:gd name="connsiteX161" fmla="*/ 8758305 w 11748700"/>
              <a:gd name="connsiteY161" fmla="*/ 4615337 h 6673820"/>
              <a:gd name="connsiteX162" fmla="*/ 8827643 w 11748700"/>
              <a:gd name="connsiteY162" fmla="*/ 4567666 h 6673820"/>
              <a:gd name="connsiteX163" fmla="*/ 8914316 w 11748700"/>
              <a:gd name="connsiteY163" fmla="*/ 4515663 h 6673820"/>
              <a:gd name="connsiteX164" fmla="*/ 8940318 w 11748700"/>
              <a:gd name="connsiteY164" fmla="*/ 4493994 h 6673820"/>
              <a:gd name="connsiteX165" fmla="*/ 8961986 w 11748700"/>
              <a:gd name="connsiteY165" fmla="*/ 4472326 h 6673820"/>
              <a:gd name="connsiteX166" fmla="*/ 9000989 w 11748700"/>
              <a:gd name="connsiteY166" fmla="*/ 4437657 h 6673820"/>
              <a:gd name="connsiteX167" fmla="*/ 9022657 w 11748700"/>
              <a:gd name="connsiteY167" fmla="*/ 4415989 h 6673820"/>
              <a:gd name="connsiteX168" fmla="*/ 9052993 w 11748700"/>
              <a:gd name="connsiteY168" fmla="*/ 4389987 h 6673820"/>
              <a:gd name="connsiteX169" fmla="*/ 9109330 w 11748700"/>
              <a:gd name="connsiteY169" fmla="*/ 4329316 h 6673820"/>
              <a:gd name="connsiteX170" fmla="*/ 9165668 w 11748700"/>
              <a:gd name="connsiteY170" fmla="*/ 4290313 h 6673820"/>
              <a:gd name="connsiteX171" fmla="*/ 9191670 w 11748700"/>
              <a:gd name="connsiteY171" fmla="*/ 4268645 h 6673820"/>
              <a:gd name="connsiteX172" fmla="*/ 9248007 w 11748700"/>
              <a:gd name="connsiteY172" fmla="*/ 4238309 h 6673820"/>
              <a:gd name="connsiteX173" fmla="*/ 9339014 w 11748700"/>
              <a:gd name="connsiteY173" fmla="*/ 4155970 h 6673820"/>
              <a:gd name="connsiteX174" fmla="*/ 9430020 w 11748700"/>
              <a:gd name="connsiteY174" fmla="*/ 4025960 h 6673820"/>
              <a:gd name="connsiteX175" fmla="*/ 9495025 w 11748700"/>
              <a:gd name="connsiteY175" fmla="*/ 3900284 h 6673820"/>
              <a:gd name="connsiteX176" fmla="*/ 9568697 w 11748700"/>
              <a:gd name="connsiteY176" fmla="*/ 3796277 h 6673820"/>
              <a:gd name="connsiteX177" fmla="*/ 9612034 w 11748700"/>
              <a:gd name="connsiteY177" fmla="*/ 3713937 h 6673820"/>
              <a:gd name="connsiteX178" fmla="*/ 9655370 w 11748700"/>
              <a:gd name="connsiteY178" fmla="*/ 3644599 h 6673820"/>
              <a:gd name="connsiteX179" fmla="*/ 9651037 w 11748700"/>
              <a:gd name="connsiteY179" fmla="*/ 3475587 h 6673820"/>
              <a:gd name="connsiteX180" fmla="*/ 9612034 w 11748700"/>
              <a:gd name="connsiteY180" fmla="*/ 3410582 h 6673820"/>
              <a:gd name="connsiteX181" fmla="*/ 9473357 w 11748700"/>
              <a:gd name="connsiteY181" fmla="*/ 3237236 h 6673820"/>
              <a:gd name="connsiteX182" fmla="*/ 9399685 w 11748700"/>
              <a:gd name="connsiteY182" fmla="*/ 3176565 h 6673820"/>
              <a:gd name="connsiteX183" fmla="*/ 9347681 w 11748700"/>
              <a:gd name="connsiteY183" fmla="*/ 3128895 h 6673820"/>
              <a:gd name="connsiteX184" fmla="*/ 9217672 w 11748700"/>
              <a:gd name="connsiteY184" fmla="*/ 3042222 h 6673820"/>
              <a:gd name="connsiteX185" fmla="*/ 9083329 w 11748700"/>
              <a:gd name="connsiteY185" fmla="*/ 2968550 h 6673820"/>
              <a:gd name="connsiteX186" fmla="*/ 8983655 w 11748700"/>
              <a:gd name="connsiteY186" fmla="*/ 2933881 h 6673820"/>
              <a:gd name="connsiteX187" fmla="*/ 8831977 w 11748700"/>
              <a:gd name="connsiteY187" fmla="*/ 2873210 h 6673820"/>
              <a:gd name="connsiteX188" fmla="*/ 8680299 w 11748700"/>
              <a:gd name="connsiteY188" fmla="*/ 2803871 h 6673820"/>
              <a:gd name="connsiteX189" fmla="*/ 8567624 w 11748700"/>
              <a:gd name="connsiteY189" fmla="*/ 2773536 h 6673820"/>
              <a:gd name="connsiteX190" fmla="*/ 8446282 w 11748700"/>
              <a:gd name="connsiteY190" fmla="*/ 2730199 h 6673820"/>
              <a:gd name="connsiteX191" fmla="*/ 8242601 w 11748700"/>
              <a:gd name="connsiteY191" fmla="*/ 2673862 h 6673820"/>
              <a:gd name="connsiteX192" fmla="*/ 7917577 w 11748700"/>
              <a:gd name="connsiteY192" fmla="*/ 2561187 h 6673820"/>
              <a:gd name="connsiteX193" fmla="*/ 7683560 w 11748700"/>
              <a:gd name="connsiteY193" fmla="*/ 2496182 h 6673820"/>
              <a:gd name="connsiteX194" fmla="*/ 7302199 w 11748700"/>
              <a:gd name="connsiteY194" fmla="*/ 2379173 h 6673820"/>
              <a:gd name="connsiteX195" fmla="*/ 6920838 w 11748700"/>
              <a:gd name="connsiteY195" fmla="*/ 2322836 h 6673820"/>
              <a:gd name="connsiteX196" fmla="*/ 6799495 w 11748700"/>
              <a:gd name="connsiteY196" fmla="*/ 2288167 h 6673820"/>
              <a:gd name="connsiteX197" fmla="*/ 6730157 w 11748700"/>
              <a:gd name="connsiteY197" fmla="*/ 2279500 h 6673820"/>
              <a:gd name="connsiteX198" fmla="*/ 6630483 w 11748700"/>
              <a:gd name="connsiteY198" fmla="*/ 2262165 h 6673820"/>
              <a:gd name="connsiteX199" fmla="*/ 6582813 w 11748700"/>
              <a:gd name="connsiteY199" fmla="*/ 2249164 h 6673820"/>
              <a:gd name="connsiteX200" fmla="*/ 6478805 w 11748700"/>
              <a:gd name="connsiteY200" fmla="*/ 2240497 h 6673820"/>
              <a:gd name="connsiteX201" fmla="*/ 5997770 w 11748700"/>
              <a:gd name="connsiteY201" fmla="*/ 2227496 h 6673820"/>
              <a:gd name="connsiteX202" fmla="*/ 5183044 w 11748700"/>
              <a:gd name="connsiteY202" fmla="*/ 2223162 h 6673820"/>
              <a:gd name="connsiteX203" fmla="*/ 4593668 w 11748700"/>
              <a:gd name="connsiteY203" fmla="*/ 2201494 h 6673820"/>
              <a:gd name="connsiteX204" fmla="*/ 4467992 w 11748700"/>
              <a:gd name="connsiteY204" fmla="*/ 2188493 h 6673820"/>
              <a:gd name="connsiteX205" fmla="*/ 4277311 w 11748700"/>
              <a:gd name="connsiteY205" fmla="*/ 2171158 h 6673820"/>
              <a:gd name="connsiteX206" fmla="*/ 4207973 w 11748700"/>
              <a:gd name="connsiteY206" fmla="*/ 2162491 h 6673820"/>
              <a:gd name="connsiteX207" fmla="*/ 4168970 w 11748700"/>
              <a:gd name="connsiteY207" fmla="*/ 2153824 h 6673820"/>
              <a:gd name="connsiteX208" fmla="*/ 3722604 w 11748700"/>
              <a:gd name="connsiteY208" fmla="*/ 2145156 h 6673820"/>
              <a:gd name="connsiteX209" fmla="*/ 3627264 w 11748700"/>
              <a:gd name="connsiteY209" fmla="*/ 2136489 h 6673820"/>
              <a:gd name="connsiteX210" fmla="*/ 3592595 w 11748700"/>
              <a:gd name="connsiteY210" fmla="*/ 2123488 h 6673820"/>
              <a:gd name="connsiteX211" fmla="*/ 3471253 w 11748700"/>
              <a:gd name="connsiteY211" fmla="*/ 2101820 h 6673820"/>
              <a:gd name="connsiteX212" fmla="*/ 3349911 w 11748700"/>
              <a:gd name="connsiteY212" fmla="*/ 2054150 h 6673820"/>
              <a:gd name="connsiteX213" fmla="*/ 3228568 w 11748700"/>
              <a:gd name="connsiteY213" fmla="*/ 2006480 h 6673820"/>
              <a:gd name="connsiteX214" fmla="*/ 3206900 w 11748700"/>
              <a:gd name="connsiteY214" fmla="*/ 1989145 h 6673820"/>
              <a:gd name="connsiteX215" fmla="*/ 3163564 w 11748700"/>
              <a:gd name="connsiteY215" fmla="*/ 1967477 h 6673820"/>
              <a:gd name="connsiteX216" fmla="*/ 3124561 w 11748700"/>
              <a:gd name="connsiteY216" fmla="*/ 1932808 h 6673820"/>
              <a:gd name="connsiteX217" fmla="*/ 3094225 w 11748700"/>
              <a:gd name="connsiteY217" fmla="*/ 1911139 h 6673820"/>
              <a:gd name="connsiteX218" fmla="*/ 3020553 w 11748700"/>
              <a:gd name="connsiteY218" fmla="*/ 1850468 h 6673820"/>
              <a:gd name="connsiteX219" fmla="*/ 2994551 w 11748700"/>
              <a:gd name="connsiteY219" fmla="*/ 1828800 h 6673820"/>
              <a:gd name="connsiteX220" fmla="*/ 2977217 w 11748700"/>
              <a:gd name="connsiteY220" fmla="*/ 1807132 h 6673820"/>
              <a:gd name="connsiteX221" fmla="*/ 2964216 w 11748700"/>
              <a:gd name="connsiteY221" fmla="*/ 1794131 h 6673820"/>
              <a:gd name="connsiteX222" fmla="*/ 2951215 w 11748700"/>
              <a:gd name="connsiteY222" fmla="*/ 1768129 h 6673820"/>
              <a:gd name="connsiteX223" fmla="*/ 2933880 w 11748700"/>
              <a:gd name="connsiteY223" fmla="*/ 1746461 h 6673820"/>
              <a:gd name="connsiteX224" fmla="*/ 2916546 w 11748700"/>
              <a:gd name="connsiteY224" fmla="*/ 1720459 h 6673820"/>
              <a:gd name="connsiteX225" fmla="*/ 2899211 w 11748700"/>
              <a:gd name="connsiteY225" fmla="*/ 1703124 h 6673820"/>
              <a:gd name="connsiteX226" fmla="*/ 2890544 w 11748700"/>
              <a:gd name="connsiteY226" fmla="*/ 1690123 h 6673820"/>
              <a:gd name="connsiteX227" fmla="*/ 2829873 w 11748700"/>
              <a:gd name="connsiteY227" fmla="*/ 1607784 h 6673820"/>
              <a:gd name="connsiteX228" fmla="*/ 2816872 w 11748700"/>
              <a:gd name="connsiteY228" fmla="*/ 1577448 h 6673820"/>
              <a:gd name="connsiteX229" fmla="*/ 2812538 w 11748700"/>
              <a:gd name="connsiteY229" fmla="*/ 1542779 h 6673820"/>
              <a:gd name="connsiteX230" fmla="*/ 2808204 w 11748700"/>
              <a:gd name="connsiteY230" fmla="*/ 1430104 h 6673820"/>
              <a:gd name="connsiteX231" fmla="*/ 2799537 w 11748700"/>
              <a:gd name="connsiteY231" fmla="*/ 1391101 h 6673820"/>
              <a:gd name="connsiteX232" fmla="*/ 2795203 w 11748700"/>
              <a:gd name="connsiteY232" fmla="*/ 1343431 h 6673820"/>
              <a:gd name="connsiteX233" fmla="*/ 2786536 w 11748700"/>
              <a:gd name="connsiteY233" fmla="*/ 1300095 h 6673820"/>
              <a:gd name="connsiteX234" fmla="*/ 2773535 w 11748700"/>
              <a:gd name="connsiteY234" fmla="*/ 1152751 h 6673820"/>
              <a:gd name="connsiteX235" fmla="*/ 2769202 w 11748700"/>
              <a:gd name="connsiteY235" fmla="*/ 1135416 h 6673820"/>
              <a:gd name="connsiteX236" fmla="*/ 2777869 w 11748700"/>
              <a:gd name="connsiteY236" fmla="*/ 996739 h 6673820"/>
              <a:gd name="connsiteX237" fmla="*/ 2786536 w 11748700"/>
              <a:gd name="connsiteY237" fmla="*/ 966404 h 6673820"/>
              <a:gd name="connsiteX238" fmla="*/ 2812538 w 11748700"/>
              <a:gd name="connsiteY238" fmla="*/ 905733 h 6673820"/>
              <a:gd name="connsiteX239" fmla="*/ 2847207 w 11748700"/>
              <a:gd name="connsiteY239" fmla="*/ 862396 h 6673820"/>
              <a:gd name="connsiteX240" fmla="*/ 2864542 w 11748700"/>
              <a:gd name="connsiteY240" fmla="*/ 840728 h 6673820"/>
              <a:gd name="connsiteX241" fmla="*/ 2881876 w 11748700"/>
              <a:gd name="connsiteY241" fmla="*/ 827727 h 6673820"/>
              <a:gd name="connsiteX242" fmla="*/ 2894877 w 11748700"/>
              <a:gd name="connsiteY242" fmla="*/ 819060 h 6673820"/>
              <a:gd name="connsiteX243" fmla="*/ 2912212 w 11748700"/>
              <a:gd name="connsiteY243" fmla="*/ 801725 h 6673820"/>
              <a:gd name="connsiteX244" fmla="*/ 3003219 w 11748700"/>
              <a:gd name="connsiteY244" fmla="*/ 775723 h 6673820"/>
              <a:gd name="connsiteX245" fmla="*/ 3115893 w 11748700"/>
              <a:gd name="connsiteY245" fmla="*/ 749721 h 6673820"/>
              <a:gd name="connsiteX246" fmla="*/ 3137562 w 11748700"/>
              <a:gd name="connsiteY246" fmla="*/ 741054 h 6673820"/>
              <a:gd name="connsiteX247" fmla="*/ 3163564 w 11748700"/>
              <a:gd name="connsiteY247" fmla="*/ 732387 h 6673820"/>
              <a:gd name="connsiteX248" fmla="*/ 3219901 w 11748700"/>
              <a:gd name="connsiteY248" fmla="*/ 702051 h 6673820"/>
              <a:gd name="connsiteX249" fmla="*/ 3237236 w 11748700"/>
              <a:gd name="connsiteY249" fmla="*/ 689050 h 6673820"/>
              <a:gd name="connsiteX250" fmla="*/ 3293573 w 11748700"/>
              <a:gd name="connsiteY250" fmla="*/ 663048 h 6673820"/>
              <a:gd name="connsiteX251" fmla="*/ 3323909 w 11748700"/>
              <a:gd name="connsiteY251" fmla="*/ 650047 h 6673820"/>
              <a:gd name="connsiteX252" fmla="*/ 3362911 w 11748700"/>
              <a:gd name="connsiteY252" fmla="*/ 641380 h 6673820"/>
              <a:gd name="connsiteX253" fmla="*/ 3488587 w 11748700"/>
              <a:gd name="connsiteY253" fmla="*/ 619712 h 6673820"/>
              <a:gd name="connsiteX254" fmla="*/ 3644599 w 11748700"/>
              <a:gd name="connsiteY254" fmla="*/ 598044 h 6673820"/>
              <a:gd name="connsiteX255" fmla="*/ 3731272 w 11748700"/>
              <a:gd name="connsiteY255" fmla="*/ 589376 h 6673820"/>
              <a:gd name="connsiteX256" fmla="*/ 3809277 w 11748700"/>
              <a:gd name="connsiteY256" fmla="*/ 576375 h 6673820"/>
              <a:gd name="connsiteX257" fmla="*/ 3891617 w 11748700"/>
              <a:gd name="connsiteY257" fmla="*/ 567708 h 6673820"/>
              <a:gd name="connsiteX258" fmla="*/ 4359651 w 11748700"/>
              <a:gd name="connsiteY258" fmla="*/ 533039 h 6673820"/>
              <a:gd name="connsiteX259" fmla="*/ 4428989 w 11748700"/>
              <a:gd name="connsiteY259" fmla="*/ 520038 h 6673820"/>
              <a:gd name="connsiteX260" fmla="*/ 4554665 w 11748700"/>
              <a:gd name="connsiteY260" fmla="*/ 507037 h 6673820"/>
              <a:gd name="connsiteX261" fmla="*/ 4654339 w 11748700"/>
              <a:gd name="connsiteY261" fmla="*/ 485369 h 6673820"/>
              <a:gd name="connsiteX262" fmla="*/ 4758347 w 11748700"/>
              <a:gd name="connsiteY262" fmla="*/ 437699 h 6673820"/>
              <a:gd name="connsiteX263" fmla="*/ 4888356 w 11748700"/>
              <a:gd name="connsiteY263" fmla="*/ 416030 h 6673820"/>
              <a:gd name="connsiteX264" fmla="*/ 5105039 w 11748700"/>
              <a:gd name="connsiteY264" fmla="*/ 364027 h 6673820"/>
              <a:gd name="connsiteX265" fmla="*/ 5209046 w 11748700"/>
              <a:gd name="connsiteY265" fmla="*/ 351026 h 6673820"/>
              <a:gd name="connsiteX266" fmla="*/ 5386726 w 11748700"/>
              <a:gd name="connsiteY266" fmla="*/ 329357 h 6673820"/>
              <a:gd name="connsiteX267" fmla="*/ 5560072 w 11748700"/>
              <a:gd name="connsiteY267" fmla="*/ 320690 h 6673820"/>
              <a:gd name="connsiteX268" fmla="*/ 5742085 w 11748700"/>
              <a:gd name="connsiteY268" fmla="*/ 312023 h 6673820"/>
              <a:gd name="connsiteX269" fmla="*/ 5958767 w 11748700"/>
              <a:gd name="connsiteY269" fmla="*/ 307689 h 6673820"/>
              <a:gd name="connsiteX270" fmla="*/ 6114779 w 11748700"/>
              <a:gd name="connsiteY270" fmla="*/ 303355 h 6673820"/>
              <a:gd name="connsiteX271" fmla="*/ 6270790 w 11748700"/>
              <a:gd name="connsiteY271" fmla="*/ 281687 h 6673820"/>
              <a:gd name="connsiteX272" fmla="*/ 6392132 w 11748700"/>
              <a:gd name="connsiteY272" fmla="*/ 268686 h 6673820"/>
              <a:gd name="connsiteX273" fmla="*/ 6695488 w 11748700"/>
              <a:gd name="connsiteY273" fmla="*/ 260019 h 6673820"/>
              <a:gd name="connsiteX274" fmla="*/ 6764826 w 11748700"/>
              <a:gd name="connsiteY274" fmla="*/ 251352 h 6673820"/>
              <a:gd name="connsiteX275" fmla="*/ 6907837 w 11748700"/>
              <a:gd name="connsiteY275" fmla="*/ 238351 h 6673820"/>
              <a:gd name="connsiteX276" fmla="*/ 6959840 w 11748700"/>
              <a:gd name="connsiteY276" fmla="*/ 229683 h 6673820"/>
              <a:gd name="connsiteX277" fmla="*/ 6998843 w 11748700"/>
              <a:gd name="connsiteY277" fmla="*/ 212349 h 6673820"/>
              <a:gd name="connsiteX278" fmla="*/ 7115852 w 11748700"/>
              <a:gd name="connsiteY278" fmla="*/ 199348 h 6673820"/>
              <a:gd name="connsiteX279" fmla="*/ 7159188 w 11748700"/>
              <a:gd name="connsiteY279" fmla="*/ 186347 h 6673820"/>
              <a:gd name="connsiteX280" fmla="*/ 7189524 w 11748700"/>
              <a:gd name="connsiteY280" fmla="*/ 182013 h 6673820"/>
              <a:gd name="connsiteX281" fmla="*/ 7380204 w 11748700"/>
              <a:gd name="connsiteY281" fmla="*/ 173346 h 6673820"/>
              <a:gd name="connsiteX282" fmla="*/ 7440875 w 11748700"/>
              <a:gd name="connsiteY282" fmla="*/ 164679 h 6673820"/>
              <a:gd name="connsiteX283" fmla="*/ 7466877 w 11748700"/>
              <a:gd name="connsiteY283" fmla="*/ 156011 h 6673820"/>
              <a:gd name="connsiteX284" fmla="*/ 7514548 w 11748700"/>
              <a:gd name="connsiteY284" fmla="*/ 143010 h 6673820"/>
              <a:gd name="connsiteX285" fmla="*/ 7527548 w 11748700"/>
              <a:gd name="connsiteY285" fmla="*/ 134343 h 6673820"/>
              <a:gd name="connsiteX286" fmla="*/ 7570885 w 11748700"/>
              <a:gd name="connsiteY286" fmla="*/ 121342 h 6673820"/>
              <a:gd name="connsiteX287" fmla="*/ 7609888 w 11748700"/>
              <a:gd name="connsiteY287" fmla="*/ 104008 h 6673820"/>
              <a:gd name="connsiteX288" fmla="*/ 7726896 w 11748700"/>
              <a:gd name="connsiteY288" fmla="*/ 82339 h 6673820"/>
              <a:gd name="connsiteX289" fmla="*/ 7752898 w 11748700"/>
              <a:gd name="connsiteY289" fmla="*/ 78006 h 6673820"/>
              <a:gd name="connsiteX290" fmla="*/ 7787567 w 11748700"/>
              <a:gd name="connsiteY290" fmla="*/ 73672 h 6673820"/>
              <a:gd name="connsiteX291" fmla="*/ 7804902 w 11748700"/>
              <a:gd name="connsiteY291" fmla="*/ 69338 h 6673820"/>
              <a:gd name="connsiteX292" fmla="*/ 7913243 w 11748700"/>
              <a:gd name="connsiteY292" fmla="*/ 65005 h 6673820"/>
              <a:gd name="connsiteX293" fmla="*/ 8021584 w 11748700"/>
              <a:gd name="connsiteY293" fmla="*/ 47670 h 6673820"/>
              <a:gd name="connsiteX294" fmla="*/ 8064921 w 11748700"/>
              <a:gd name="connsiteY294" fmla="*/ 34669 h 6673820"/>
              <a:gd name="connsiteX295" fmla="*/ 8099590 w 11748700"/>
              <a:gd name="connsiteY295" fmla="*/ 21668 h 6673820"/>
              <a:gd name="connsiteX296" fmla="*/ 8121258 w 11748700"/>
              <a:gd name="connsiteY296" fmla="*/ 13001 h 6673820"/>
              <a:gd name="connsiteX297" fmla="*/ 8134259 w 11748700"/>
              <a:gd name="connsiteY297" fmla="*/ 8667 h 6673820"/>
              <a:gd name="connsiteX298" fmla="*/ 8155928 w 11748700"/>
              <a:gd name="connsiteY298" fmla="*/ 0 h 6673820"/>
              <a:gd name="connsiteX299" fmla="*/ 8216599 w 11748700"/>
              <a:gd name="connsiteY299" fmla="*/ 4334 h 6673820"/>
              <a:gd name="connsiteX300" fmla="*/ 8238267 w 11748700"/>
              <a:gd name="connsiteY300" fmla="*/ 13001 h 6673820"/>
              <a:gd name="connsiteX301" fmla="*/ 8272936 w 11748700"/>
              <a:gd name="connsiteY301" fmla="*/ 17335 h 6673820"/>
              <a:gd name="connsiteX302" fmla="*/ 8303272 w 11748700"/>
              <a:gd name="connsiteY302" fmla="*/ 30336 h 6673820"/>
              <a:gd name="connsiteX303" fmla="*/ 8337941 w 11748700"/>
              <a:gd name="connsiteY303" fmla="*/ 34669 h 6673820"/>
              <a:gd name="connsiteX304" fmla="*/ 8476618 w 11748700"/>
              <a:gd name="connsiteY304" fmla="*/ 43337 h 6673820"/>
              <a:gd name="connsiteX305" fmla="*/ 8576292 w 11748700"/>
              <a:gd name="connsiteY305" fmla="*/ 47670 h 6673820"/>
              <a:gd name="connsiteX306" fmla="*/ 8671632 w 11748700"/>
              <a:gd name="connsiteY306" fmla="*/ 69338 h 6673820"/>
              <a:gd name="connsiteX307" fmla="*/ 8762639 w 11748700"/>
              <a:gd name="connsiteY307" fmla="*/ 78006 h 6673820"/>
              <a:gd name="connsiteX308" fmla="*/ 8892648 w 11748700"/>
              <a:gd name="connsiteY308" fmla="*/ 104008 h 6673820"/>
              <a:gd name="connsiteX309" fmla="*/ 8948985 w 11748700"/>
              <a:gd name="connsiteY309" fmla="*/ 117009 h 6673820"/>
              <a:gd name="connsiteX310" fmla="*/ 9187336 w 11748700"/>
              <a:gd name="connsiteY310" fmla="*/ 156011 h 6673820"/>
              <a:gd name="connsiteX311" fmla="*/ 9282676 w 11748700"/>
              <a:gd name="connsiteY311" fmla="*/ 173346 h 6673820"/>
              <a:gd name="connsiteX312" fmla="*/ 9404019 w 11748700"/>
              <a:gd name="connsiteY312" fmla="*/ 186347 h 6673820"/>
              <a:gd name="connsiteX313" fmla="*/ 9464690 w 11748700"/>
              <a:gd name="connsiteY313" fmla="*/ 195014 h 6673820"/>
              <a:gd name="connsiteX314" fmla="*/ 9698707 w 11748700"/>
              <a:gd name="connsiteY314" fmla="*/ 216683 h 6673820"/>
              <a:gd name="connsiteX315" fmla="*/ 9785380 w 11748700"/>
              <a:gd name="connsiteY315" fmla="*/ 229683 h 6673820"/>
              <a:gd name="connsiteX316" fmla="*/ 9885054 w 11748700"/>
              <a:gd name="connsiteY316" fmla="*/ 251352 h 6673820"/>
              <a:gd name="connsiteX317" fmla="*/ 9958726 w 11748700"/>
              <a:gd name="connsiteY317" fmla="*/ 255685 h 6673820"/>
              <a:gd name="connsiteX318" fmla="*/ 10114737 w 11748700"/>
              <a:gd name="connsiteY318" fmla="*/ 260019 h 6673820"/>
              <a:gd name="connsiteX319" fmla="*/ 10205744 w 11748700"/>
              <a:gd name="connsiteY319" fmla="*/ 273020 h 6673820"/>
              <a:gd name="connsiteX320" fmla="*/ 10357421 w 11748700"/>
              <a:gd name="connsiteY320" fmla="*/ 281687 h 6673820"/>
              <a:gd name="connsiteX321" fmla="*/ 10405092 w 11748700"/>
              <a:gd name="connsiteY321" fmla="*/ 286021 h 6673820"/>
              <a:gd name="connsiteX322" fmla="*/ 10452762 w 11748700"/>
              <a:gd name="connsiteY322" fmla="*/ 299022 h 6673820"/>
              <a:gd name="connsiteX323" fmla="*/ 10483097 w 11748700"/>
              <a:gd name="connsiteY323" fmla="*/ 303355 h 6673820"/>
              <a:gd name="connsiteX324" fmla="*/ 10552436 w 11748700"/>
              <a:gd name="connsiteY324" fmla="*/ 312023 h 6673820"/>
              <a:gd name="connsiteX325" fmla="*/ 10634775 w 11748700"/>
              <a:gd name="connsiteY325" fmla="*/ 333691 h 6673820"/>
              <a:gd name="connsiteX326" fmla="*/ 10717114 w 11748700"/>
              <a:gd name="connsiteY326" fmla="*/ 342358 h 6673820"/>
              <a:gd name="connsiteX327" fmla="*/ 10773452 w 11748700"/>
              <a:gd name="connsiteY327" fmla="*/ 364027 h 6673820"/>
              <a:gd name="connsiteX328" fmla="*/ 10842790 w 11748700"/>
              <a:gd name="connsiteY328" fmla="*/ 385695 h 6673820"/>
              <a:gd name="connsiteX329" fmla="*/ 10903461 w 11748700"/>
              <a:gd name="connsiteY329" fmla="*/ 390028 h 6673820"/>
              <a:gd name="connsiteX330" fmla="*/ 10981467 w 11748700"/>
              <a:gd name="connsiteY330" fmla="*/ 424698 h 6673820"/>
              <a:gd name="connsiteX331" fmla="*/ 11050805 w 11748700"/>
              <a:gd name="connsiteY331" fmla="*/ 442032 h 6673820"/>
              <a:gd name="connsiteX332" fmla="*/ 11133145 w 11748700"/>
              <a:gd name="connsiteY332" fmla="*/ 476701 h 6673820"/>
              <a:gd name="connsiteX333" fmla="*/ 11154813 w 11748700"/>
              <a:gd name="connsiteY333" fmla="*/ 485369 h 6673820"/>
              <a:gd name="connsiteX334" fmla="*/ 11232819 w 11748700"/>
              <a:gd name="connsiteY334" fmla="*/ 533039 h 6673820"/>
              <a:gd name="connsiteX335" fmla="*/ 11258820 w 11748700"/>
              <a:gd name="connsiteY335" fmla="*/ 554707 h 6673820"/>
              <a:gd name="connsiteX336" fmla="*/ 11328159 w 11748700"/>
              <a:gd name="connsiteY336" fmla="*/ 645714 h 6673820"/>
              <a:gd name="connsiteX337" fmla="*/ 11371495 w 11748700"/>
              <a:gd name="connsiteY337" fmla="*/ 754055 h 6673820"/>
              <a:gd name="connsiteX338" fmla="*/ 11397497 w 11748700"/>
              <a:gd name="connsiteY338" fmla="*/ 806059 h 6673820"/>
              <a:gd name="connsiteX339" fmla="*/ 11427833 w 11748700"/>
              <a:gd name="connsiteY339" fmla="*/ 931735 h 6673820"/>
              <a:gd name="connsiteX340" fmla="*/ 11458168 w 11748700"/>
              <a:gd name="connsiteY340" fmla="*/ 1014074 h 6673820"/>
              <a:gd name="connsiteX341" fmla="*/ 11462502 w 11748700"/>
              <a:gd name="connsiteY341" fmla="*/ 1087746 h 6673820"/>
              <a:gd name="connsiteX342" fmla="*/ 11475503 w 11748700"/>
              <a:gd name="connsiteY342" fmla="*/ 1126749 h 6673820"/>
              <a:gd name="connsiteX343" fmla="*/ 11488504 w 11748700"/>
              <a:gd name="connsiteY343" fmla="*/ 1330430 h 6673820"/>
              <a:gd name="connsiteX344" fmla="*/ 11523173 w 11748700"/>
              <a:gd name="connsiteY344" fmla="*/ 1677122 h 6673820"/>
              <a:gd name="connsiteX345" fmla="*/ 11518839 w 11748700"/>
              <a:gd name="connsiteY345" fmla="*/ 1954476 h 6673820"/>
              <a:gd name="connsiteX346" fmla="*/ 11510172 w 11748700"/>
              <a:gd name="connsiteY346" fmla="*/ 2084485 h 6673820"/>
              <a:gd name="connsiteX347" fmla="*/ 11518839 w 11748700"/>
              <a:gd name="connsiteY347" fmla="*/ 2283833 h 6673820"/>
              <a:gd name="connsiteX348" fmla="*/ 11583844 w 11748700"/>
              <a:gd name="connsiteY348" fmla="*/ 2379173 h 6673820"/>
              <a:gd name="connsiteX349" fmla="*/ 11605512 w 11748700"/>
              <a:gd name="connsiteY349" fmla="*/ 2439845 h 6673820"/>
              <a:gd name="connsiteX350" fmla="*/ 11609846 w 11748700"/>
              <a:gd name="connsiteY350" fmla="*/ 2487515 h 6673820"/>
              <a:gd name="connsiteX351" fmla="*/ 11622847 w 11748700"/>
              <a:gd name="connsiteY351" fmla="*/ 2556853 h 6673820"/>
              <a:gd name="connsiteX352" fmla="*/ 11618513 w 11748700"/>
              <a:gd name="connsiteY352" fmla="*/ 2786537 h 6673820"/>
              <a:gd name="connsiteX353" fmla="*/ 11614180 w 11748700"/>
              <a:gd name="connsiteY353" fmla="*/ 3089892 h 6673820"/>
              <a:gd name="connsiteX354" fmla="*/ 11596845 w 11748700"/>
              <a:gd name="connsiteY354" fmla="*/ 3211234 h 6673820"/>
              <a:gd name="connsiteX355" fmla="*/ 11583844 w 11748700"/>
              <a:gd name="connsiteY355" fmla="*/ 3328243 h 6673820"/>
              <a:gd name="connsiteX356" fmla="*/ 11575177 w 11748700"/>
              <a:gd name="connsiteY356" fmla="*/ 3423583 h 6673820"/>
              <a:gd name="connsiteX357" fmla="*/ 11562176 w 11748700"/>
              <a:gd name="connsiteY357" fmla="*/ 3666267 h 6673820"/>
              <a:gd name="connsiteX358" fmla="*/ 11575177 w 11748700"/>
              <a:gd name="connsiteY358" fmla="*/ 4025960 h 6673820"/>
              <a:gd name="connsiteX359" fmla="*/ 11592511 w 11748700"/>
              <a:gd name="connsiteY359" fmla="*/ 4108300 h 6673820"/>
              <a:gd name="connsiteX360" fmla="*/ 11631514 w 11748700"/>
              <a:gd name="connsiteY360" fmla="*/ 4333649 h 6673820"/>
              <a:gd name="connsiteX361" fmla="*/ 11653183 w 11748700"/>
              <a:gd name="connsiteY361" fmla="*/ 4411655 h 6673820"/>
              <a:gd name="connsiteX362" fmla="*/ 11666184 w 11748700"/>
              <a:gd name="connsiteY362" fmla="*/ 4498328 h 6673820"/>
              <a:gd name="connsiteX363" fmla="*/ 11674851 w 11748700"/>
              <a:gd name="connsiteY363" fmla="*/ 4541664 h 6673820"/>
              <a:gd name="connsiteX364" fmla="*/ 11687852 w 11748700"/>
              <a:gd name="connsiteY364" fmla="*/ 4658673 h 6673820"/>
              <a:gd name="connsiteX365" fmla="*/ 11692185 w 11748700"/>
              <a:gd name="connsiteY365" fmla="*/ 4715010 h 6673820"/>
              <a:gd name="connsiteX366" fmla="*/ 11700853 w 11748700"/>
              <a:gd name="connsiteY366" fmla="*/ 4771348 h 6673820"/>
              <a:gd name="connsiteX367" fmla="*/ 11709520 w 11748700"/>
              <a:gd name="connsiteY367" fmla="*/ 4923026 h 6673820"/>
              <a:gd name="connsiteX368" fmla="*/ 11718187 w 11748700"/>
              <a:gd name="connsiteY368" fmla="*/ 4983697 h 6673820"/>
              <a:gd name="connsiteX369" fmla="*/ 11726855 w 11748700"/>
              <a:gd name="connsiteY369" fmla="*/ 5079037 h 6673820"/>
              <a:gd name="connsiteX370" fmla="*/ 11731188 w 11748700"/>
              <a:gd name="connsiteY370" fmla="*/ 5105039 h 6673820"/>
              <a:gd name="connsiteX371" fmla="*/ 11744189 w 11748700"/>
              <a:gd name="connsiteY371" fmla="*/ 5230715 h 6673820"/>
              <a:gd name="connsiteX372" fmla="*/ 11726855 w 11748700"/>
              <a:gd name="connsiteY372" fmla="*/ 5690082 h 6673820"/>
              <a:gd name="connsiteX373" fmla="*/ 11687852 w 11748700"/>
              <a:gd name="connsiteY373" fmla="*/ 5785422 h 6673820"/>
              <a:gd name="connsiteX374" fmla="*/ 11670517 w 11748700"/>
              <a:gd name="connsiteY374" fmla="*/ 5815757 h 6673820"/>
              <a:gd name="connsiteX375" fmla="*/ 11601179 w 11748700"/>
              <a:gd name="connsiteY375" fmla="*/ 5859094 h 6673820"/>
              <a:gd name="connsiteX376" fmla="*/ 11458168 w 11748700"/>
              <a:gd name="connsiteY376" fmla="*/ 5919765 h 6673820"/>
              <a:gd name="connsiteX377" fmla="*/ 11401831 w 11748700"/>
              <a:gd name="connsiteY377" fmla="*/ 5963101 h 6673820"/>
              <a:gd name="connsiteX378" fmla="*/ 11297823 w 11748700"/>
              <a:gd name="connsiteY378" fmla="*/ 6032440 h 6673820"/>
              <a:gd name="connsiteX379" fmla="*/ 11258820 w 11748700"/>
              <a:gd name="connsiteY379" fmla="*/ 6075776 h 6673820"/>
              <a:gd name="connsiteX380" fmla="*/ 11198149 w 11748700"/>
              <a:gd name="connsiteY380" fmla="*/ 6123446 h 6673820"/>
              <a:gd name="connsiteX381" fmla="*/ 11098475 w 11748700"/>
              <a:gd name="connsiteY381" fmla="*/ 6210119 h 6673820"/>
              <a:gd name="connsiteX382" fmla="*/ 10942464 w 11748700"/>
              <a:gd name="connsiteY382" fmla="*/ 6327128 h 6673820"/>
              <a:gd name="connsiteX383" fmla="*/ 10634775 w 11748700"/>
              <a:gd name="connsiteY383" fmla="*/ 6461471 h 6673820"/>
              <a:gd name="connsiteX384" fmla="*/ 10461429 w 11748700"/>
              <a:gd name="connsiteY384" fmla="*/ 6478806 h 6673820"/>
              <a:gd name="connsiteX385" fmla="*/ 10041065 w 11748700"/>
              <a:gd name="connsiteY385" fmla="*/ 6487473 h 6673820"/>
              <a:gd name="connsiteX386" fmla="*/ 9967393 w 11748700"/>
              <a:gd name="connsiteY386" fmla="*/ 6491807 h 6673820"/>
              <a:gd name="connsiteX387" fmla="*/ 9885054 w 11748700"/>
              <a:gd name="connsiteY387" fmla="*/ 6509141 h 6673820"/>
              <a:gd name="connsiteX388" fmla="*/ 9798381 w 11748700"/>
              <a:gd name="connsiteY388" fmla="*/ 6522142 h 6673820"/>
              <a:gd name="connsiteX389" fmla="*/ 9681372 w 11748700"/>
              <a:gd name="connsiteY389" fmla="*/ 6548144 h 6673820"/>
              <a:gd name="connsiteX390" fmla="*/ 9486358 w 11748700"/>
              <a:gd name="connsiteY390" fmla="*/ 6574146 h 6673820"/>
              <a:gd name="connsiteX391" fmla="*/ 9278343 w 11748700"/>
              <a:gd name="connsiteY391" fmla="*/ 6613149 h 6673820"/>
              <a:gd name="connsiteX392" fmla="*/ 9209004 w 11748700"/>
              <a:gd name="connsiteY392" fmla="*/ 6630483 h 6673820"/>
              <a:gd name="connsiteX393" fmla="*/ 8775639 w 11748700"/>
              <a:gd name="connsiteY393" fmla="*/ 6647818 h 6673820"/>
              <a:gd name="connsiteX394" fmla="*/ 8463617 w 11748700"/>
              <a:gd name="connsiteY394" fmla="*/ 6656485 h 6673820"/>
              <a:gd name="connsiteX395" fmla="*/ 8368276 w 11748700"/>
              <a:gd name="connsiteY395" fmla="*/ 6660819 h 6673820"/>
              <a:gd name="connsiteX396" fmla="*/ 8216599 w 11748700"/>
              <a:gd name="connsiteY396" fmla="*/ 6665153 h 6673820"/>
              <a:gd name="connsiteX397" fmla="*/ 7848239 w 11748700"/>
              <a:gd name="connsiteY397" fmla="*/ 6656485 h 6673820"/>
              <a:gd name="connsiteX398" fmla="*/ 7800568 w 11748700"/>
              <a:gd name="connsiteY398" fmla="*/ 6652152 h 6673820"/>
              <a:gd name="connsiteX399" fmla="*/ 7748565 w 11748700"/>
              <a:gd name="connsiteY399" fmla="*/ 6643484 h 6673820"/>
              <a:gd name="connsiteX400" fmla="*/ 7614221 w 11748700"/>
              <a:gd name="connsiteY400" fmla="*/ 6634817 h 6673820"/>
              <a:gd name="connsiteX401" fmla="*/ 7432208 w 11748700"/>
              <a:gd name="connsiteY401" fmla="*/ 6600148 h 6673820"/>
              <a:gd name="connsiteX402" fmla="*/ 7319533 w 11748700"/>
              <a:gd name="connsiteY402" fmla="*/ 6574146 h 6673820"/>
              <a:gd name="connsiteX403" fmla="*/ 7276197 w 11748700"/>
              <a:gd name="connsiteY403" fmla="*/ 6569812 h 6673820"/>
              <a:gd name="connsiteX404" fmla="*/ 7011844 w 11748700"/>
              <a:gd name="connsiteY404" fmla="*/ 6548144 h 6673820"/>
              <a:gd name="connsiteX405" fmla="*/ 6925171 w 11748700"/>
              <a:gd name="connsiteY405" fmla="*/ 6565479 h 6673820"/>
              <a:gd name="connsiteX406" fmla="*/ 6912170 w 11748700"/>
              <a:gd name="connsiteY406" fmla="*/ 6569812 h 6673820"/>
              <a:gd name="connsiteX407" fmla="*/ 6890502 w 11748700"/>
              <a:gd name="connsiteY407" fmla="*/ 6582813 h 6673820"/>
              <a:gd name="connsiteX408" fmla="*/ 6795162 w 11748700"/>
              <a:gd name="connsiteY408" fmla="*/ 6634817 h 6673820"/>
              <a:gd name="connsiteX409" fmla="*/ 6691154 w 11748700"/>
              <a:gd name="connsiteY409" fmla="*/ 6643484 h 6673820"/>
              <a:gd name="connsiteX410" fmla="*/ 6617482 w 11748700"/>
              <a:gd name="connsiteY410" fmla="*/ 6656485 h 6673820"/>
              <a:gd name="connsiteX411" fmla="*/ 6582813 w 11748700"/>
              <a:gd name="connsiteY411" fmla="*/ 6665153 h 6673820"/>
              <a:gd name="connsiteX412" fmla="*/ 6548144 w 11748700"/>
              <a:gd name="connsiteY412" fmla="*/ 6669486 h 6673820"/>
              <a:gd name="connsiteX413" fmla="*/ 6517808 w 11748700"/>
              <a:gd name="connsiteY413" fmla="*/ 6673820 h 6673820"/>
              <a:gd name="connsiteX414" fmla="*/ 6015105 w 11748700"/>
              <a:gd name="connsiteY414" fmla="*/ 6669486 h 6673820"/>
              <a:gd name="connsiteX415" fmla="*/ 5915431 w 11748700"/>
              <a:gd name="connsiteY415" fmla="*/ 6647818 h 6673820"/>
              <a:gd name="connsiteX416" fmla="*/ 5538403 w 11748700"/>
              <a:gd name="connsiteY416" fmla="*/ 6652152 h 6673820"/>
              <a:gd name="connsiteX417" fmla="*/ 5196045 w 11748700"/>
              <a:gd name="connsiteY417" fmla="*/ 6634817 h 6673820"/>
              <a:gd name="connsiteX418" fmla="*/ 4489660 w 11748700"/>
              <a:gd name="connsiteY418" fmla="*/ 6608815 h 6673820"/>
              <a:gd name="connsiteX419" fmla="*/ 4311981 w 11748700"/>
              <a:gd name="connsiteY419" fmla="*/ 6582813 h 6673820"/>
              <a:gd name="connsiteX420" fmla="*/ 4090965 w 11748700"/>
              <a:gd name="connsiteY420" fmla="*/ 6552478 h 6673820"/>
              <a:gd name="connsiteX421" fmla="*/ 3999958 w 11748700"/>
              <a:gd name="connsiteY421" fmla="*/ 6513475 h 6673820"/>
              <a:gd name="connsiteX422" fmla="*/ 3666267 w 11748700"/>
              <a:gd name="connsiteY422" fmla="*/ 6448470 h 6673820"/>
              <a:gd name="connsiteX423" fmla="*/ 3588261 w 11748700"/>
              <a:gd name="connsiteY423" fmla="*/ 6439803 h 6673820"/>
              <a:gd name="connsiteX424" fmla="*/ 3336910 w 11748700"/>
              <a:gd name="connsiteY424" fmla="*/ 6405134 h 6673820"/>
              <a:gd name="connsiteX425" fmla="*/ 3003219 w 11748700"/>
              <a:gd name="connsiteY425" fmla="*/ 6340129 h 6673820"/>
              <a:gd name="connsiteX426" fmla="*/ 2825539 w 11748700"/>
              <a:gd name="connsiteY426" fmla="*/ 6309793 h 6673820"/>
              <a:gd name="connsiteX427" fmla="*/ 2678195 w 11748700"/>
              <a:gd name="connsiteY427" fmla="*/ 6288125 h 6673820"/>
              <a:gd name="connsiteX428" fmla="*/ 2500515 w 11748700"/>
              <a:gd name="connsiteY428" fmla="*/ 6305460 h 6673820"/>
              <a:gd name="connsiteX429" fmla="*/ 2439844 w 11748700"/>
              <a:gd name="connsiteY429" fmla="*/ 6314127 h 6673820"/>
              <a:gd name="connsiteX430" fmla="*/ 2244830 w 11748700"/>
              <a:gd name="connsiteY430" fmla="*/ 6361797 h 6673820"/>
              <a:gd name="connsiteX431" fmla="*/ 2088819 w 11748700"/>
              <a:gd name="connsiteY431" fmla="*/ 6383465 h 6673820"/>
              <a:gd name="connsiteX432" fmla="*/ 2015147 w 11748700"/>
              <a:gd name="connsiteY432" fmla="*/ 6400800 h 6673820"/>
              <a:gd name="connsiteX433" fmla="*/ 1950142 w 11748700"/>
              <a:gd name="connsiteY433" fmla="*/ 6409467 h 6673820"/>
              <a:gd name="connsiteX434" fmla="*/ 1815799 w 11748700"/>
              <a:gd name="connsiteY434" fmla="*/ 6444137 h 6673820"/>
              <a:gd name="connsiteX435" fmla="*/ 1681456 w 11748700"/>
              <a:gd name="connsiteY435" fmla="*/ 6452804 h 6673820"/>
              <a:gd name="connsiteX436" fmla="*/ 1473440 w 11748700"/>
              <a:gd name="connsiteY436" fmla="*/ 6431136 h 6673820"/>
              <a:gd name="connsiteX437" fmla="*/ 1369433 w 11748700"/>
              <a:gd name="connsiteY437" fmla="*/ 6418135 h 6673820"/>
              <a:gd name="connsiteX438" fmla="*/ 1287093 w 11748700"/>
              <a:gd name="connsiteY438" fmla="*/ 6405134 h 6673820"/>
              <a:gd name="connsiteX439" fmla="*/ 1239423 w 11748700"/>
              <a:gd name="connsiteY439" fmla="*/ 6396466 h 6673820"/>
              <a:gd name="connsiteX440" fmla="*/ 1165751 w 11748700"/>
              <a:gd name="connsiteY440" fmla="*/ 6370464 h 6673820"/>
              <a:gd name="connsiteX441" fmla="*/ 1053076 w 11748700"/>
              <a:gd name="connsiteY441" fmla="*/ 6335795 h 6673820"/>
              <a:gd name="connsiteX442" fmla="*/ 892731 w 11748700"/>
              <a:gd name="connsiteY442" fmla="*/ 6244789 h 6673820"/>
              <a:gd name="connsiteX443" fmla="*/ 858062 w 11748700"/>
              <a:gd name="connsiteY443" fmla="*/ 6218787 h 6673820"/>
              <a:gd name="connsiteX444" fmla="*/ 775723 w 11748700"/>
              <a:gd name="connsiteY444" fmla="*/ 6149448 h 6673820"/>
              <a:gd name="connsiteX445" fmla="*/ 719385 w 11748700"/>
              <a:gd name="connsiteY445" fmla="*/ 6023773 h 6673820"/>
              <a:gd name="connsiteX446" fmla="*/ 654381 w 11748700"/>
              <a:gd name="connsiteY446" fmla="*/ 5950101 h 6673820"/>
              <a:gd name="connsiteX447" fmla="*/ 628379 w 11748700"/>
              <a:gd name="connsiteY447" fmla="*/ 5893763 h 6673820"/>
              <a:gd name="connsiteX448" fmla="*/ 576375 w 11748700"/>
              <a:gd name="connsiteY448" fmla="*/ 5802756 h 6673820"/>
              <a:gd name="connsiteX449" fmla="*/ 489702 w 11748700"/>
              <a:gd name="connsiteY449" fmla="*/ 5620743 h 6673820"/>
              <a:gd name="connsiteX450" fmla="*/ 476701 w 11748700"/>
              <a:gd name="connsiteY450" fmla="*/ 5551405 h 6673820"/>
              <a:gd name="connsiteX451" fmla="*/ 372693 w 11748700"/>
              <a:gd name="connsiteY451" fmla="*/ 5317388 h 6673820"/>
              <a:gd name="connsiteX452" fmla="*/ 359693 w 11748700"/>
              <a:gd name="connsiteY452" fmla="*/ 5269718 h 6673820"/>
              <a:gd name="connsiteX453" fmla="*/ 329357 w 11748700"/>
              <a:gd name="connsiteY453" fmla="*/ 5183045 h 6673820"/>
              <a:gd name="connsiteX454" fmla="*/ 281687 w 11748700"/>
              <a:gd name="connsiteY454" fmla="*/ 5083371 h 6673820"/>
              <a:gd name="connsiteX455" fmla="*/ 251351 w 11748700"/>
              <a:gd name="connsiteY455" fmla="*/ 5009699 h 6673820"/>
              <a:gd name="connsiteX456" fmla="*/ 238350 w 11748700"/>
              <a:gd name="connsiteY456" fmla="*/ 4970696 h 6673820"/>
              <a:gd name="connsiteX457" fmla="*/ 212348 w 11748700"/>
              <a:gd name="connsiteY457" fmla="*/ 4936027 h 6673820"/>
              <a:gd name="connsiteX458" fmla="*/ 177679 w 11748700"/>
              <a:gd name="connsiteY458" fmla="*/ 4849354 h 6673820"/>
              <a:gd name="connsiteX459" fmla="*/ 125675 w 11748700"/>
              <a:gd name="connsiteY459" fmla="*/ 4745346 h 6673820"/>
              <a:gd name="connsiteX460" fmla="*/ 99674 w 11748700"/>
              <a:gd name="connsiteY460" fmla="*/ 4654339 h 6673820"/>
              <a:gd name="connsiteX461" fmla="*/ 73672 w 11748700"/>
              <a:gd name="connsiteY461" fmla="*/ 4602336 h 6673820"/>
              <a:gd name="connsiteX462" fmla="*/ 69338 w 11748700"/>
              <a:gd name="connsiteY462" fmla="*/ 4580667 h 6673820"/>
              <a:gd name="connsiteX463" fmla="*/ 47670 w 11748700"/>
              <a:gd name="connsiteY463" fmla="*/ 4537331 h 6673820"/>
              <a:gd name="connsiteX464" fmla="*/ 39002 w 11748700"/>
              <a:gd name="connsiteY464" fmla="*/ 4515663 h 6673820"/>
              <a:gd name="connsiteX465" fmla="*/ 34669 w 11748700"/>
              <a:gd name="connsiteY465" fmla="*/ 4493994 h 6673820"/>
              <a:gd name="connsiteX466" fmla="*/ 30335 w 11748700"/>
              <a:gd name="connsiteY466" fmla="*/ 4450658 h 6673820"/>
              <a:gd name="connsiteX467" fmla="*/ 21668 w 11748700"/>
              <a:gd name="connsiteY467" fmla="*/ 4428990 h 6673820"/>
              <a:gd name="connsiteX468" fmla="*/ 13001 w 11748700"/>
              <a:gd name="connsiteY468" fmla="*/ 4359651 h 6673820"/>
              <a:gd name="connsiteX469" fmla="*/ 0 w 11748700"/>
              <a:gd name="connsiteY469" fmla="*/ 4238309 h 6673820"/>
              <a:gd name="connsiteX470" fmla="*/ 4333 w 11748700"/>
              <a:gd name="connsiteY470" fmla="*/ 4025960 h 6673820"/>
              <a:gd name="connsiteX471" fmla="*/ 13001 w 11748700"/>
              <a:gd name="connsiteY471" fmla="*/ 3999958 h 6673820"/>
              <a:gd name="connsiteX472" fmla="*/ 17334 w 11748700"/>
              <a:gd name="connsiteY472" fmla="*/ 3973956 h 6673820"/>
              <a:gd name="connsiteX473" fmla="*/ 26002 w 11748700"/>
              <a:gd name="connsiteY473" fmla="*/ 3930620 h 6673820"/>
              <a:gd name="connsiteX474" fmla="*/ 34669 w 11748700"/>
              <a:gd name="connsiteY474" fmla="*/ 3878616 h 6673820"/>
              <a:gd name="connsiteX475" fmla="*/ 43336 w 11748700"/>
              <a:gd name="connsiteY475" fmla="*/ 3861282 h 6673820"/>
              <a:gd name="connsiteX476" fmla="*/ 47670 w 11748700"/>
              <a:gd name="connsiteY476" fmla="*/ 3843947 h 6673820"/>
              <a:gd name="connsiteX477" fmla="*/ 56337 w 11748700"/>
              <a:gd name="connsiteY477" fmla="*/ 3826612 h 6673820"/>
              <a:gd name="connsiteX478" fmla="*/ 69338 w 11748700"/>
              <a:gd name="connsiteY478" fmla="*/ 3787610 h 6673820"/>
              <a:gd name="connsiteX479" fmla="*/ 78005 w 11748700"/>
              <a:gd name="connsiteY479" fmla="*/ 3770275 h 6673820"/>
              <a:gd name="connsiteX480" fmla="*/ 95340 w 11748700"/>
              <a:gd name="connsiteY480" fmla="*/ 3718271 h 6673820"/>
              <a:gd name="connsiteX481" fmla="*/ 104007 w 11748700"/>
              <a:gd name="connsiteY481" fmla="*/ 3696603 h 6673820"/>
              <a:gd name="connsiteX482" fmla="*/ 151677 w 11748700"/>
              <a:gd name="connsiteY482" fmla="*/ 3657600 h 6673820"/>
              <a:gd name="connsiteX483" fmla="*/ 294688 w 11748700"/>
              <a:gd name="connsiteY483" fmla="*/ 3661934 h 6673820"/>
              <a:gd name="connsiteX484" fmla="*/ 359693 w 11748700"/>
              <a:gd name="connsiteY484" fmla="*/ 3692269 h 6673820"/>
              <a:gd name="connsiteX485" fmla="*/ 377027 w 11748700"/>
              <a:gd name="connsiteY485" fmla="*/ 3709604 h 6673820"/>
              <a:gd name="connsiteX486" fmla="*/ 437698 w 11748700"/>
              <a:gd name="connsiteY486" fmla="*/ 3726938 h 6673820"/>
              <a:gd name="connsiteX487" fmla="*/ 511177 w 11748700"/>
              <a:gd name="connsiteY48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004292 w 11748700"/>
              <a:gd name="connsiteY28" fmla="*/ 5040034 h 6673820"/>
              <a:gd name="connsiteX29" fmla="*/ 4064963 w 11748700"/>
              <a:gd name="connsiteY29" fmla="*/ 5057369 h 6673820"/>
              <a:gd name="connsiteX30" fmla="*/ 4108299 w 11748700"/>
              <a:gd name="connsiteY30" fmla="*/ 5083371 h 6673820"/>
              <a:gd name="connsiteX31" fmla="*/ 4177638 w 11748700"/>
              <a:gd name="connsiteY31" fmla="*/ 5126707 h 6673820"/>
              <a:gd name="connsiteX32" fmla="*/ 4220974 w 11748700"/>
              <a:gd name="connsiteY32" fmla="*/ 5178711 h 6673820"/>
              <a:gd name="connsiteX33" fmla="*/ 4259977 w 11748700"/>
              <a:gd name="connsiteY33" fmla="*/ 5217714 h 6673820"/>
              <a:gd name="connsiteX34" fmla="*/ 4268644 w 11748700"/>
              <a:gd name="connsiteY34" fmla="*/ 5239382 h 6673820"/>
              <a:gd name="connsiteX35" fmla="*/ 4294646 w 11748700"/>
              <a:gd name="connsiteY35" fmla="*/ 5287052 h 6673820"/>
              <a:gd name="connsiteX36" fmla="*/ 4333649 w 11748700"/>
              <a:gd name="connsiteY36" fmla="*/ 5330389 h 6673820"/>
              <a:gd name="connsiteX37" fmla="*/ 4355317 w 11748700"/>
              <a:gd name="connsiteY37" fmla="*/ 5369392 h 6673820"/>
              <a:gd name="connsiteX38" fmla="*/ 4381319 w 11748700"/>
              <a:gd name="connsiteY38" fmla="*/ 5391060 h 6673820"/>
              <a:gd name="connsiteX39" fmla="*/ 4437657 w 11748700"/>
              <a:gd name="connsiteY39" fmla="*/ 5451731 h 6673820"/>
              <a:gd name="connsiteX40" fmla="*/ 4454991 w 11748700"/>
              <a:gd name="connsiteY40" fmla="*/ 5477733 h 6673820"/>
              <a:gd name="connsiteX41" fmla="*/ 4480993 w 11748700"/>
              <a:gd name="connsiteY41" fmla="*/ 5516736 h 6673820"/>
              <a:gd name="connsiteX42" fmla="*/ 4489660 w 11748700"/>
              <a:gd name="connsiteY42" fmla="*/ 5542737 h 6673820"/>
              <a:gd name="connsiteX43" fmla="*/ 4532997 w 11748700"/>
              <a:gd name="connsiteY43" fmla="*/ 5616410 h 6673820"/>
              <a:gd name="connsiteX44" fmla="*/ 4558999 w 11748700"/>
              <a:gd name="connsiteY44" fmla="*/ 5655412 h 6673820"/>
              <a:gd name="connsiteX45" fmla="*/ 4624003 w 11748700"/>
              <a:gd name="connsiteY45" fmla="*/ 5720417 h 6673820"/>
              <a:gd name="connsiteX46" fmla="*/ 4650005 w 11748700"/>
              <a:gd name="connsiteY46" fmla="*/ 5746419 h 6673820"/>
              <a:gd name="connsiteX47" fmla="*/ 4680341 w 11748700"/>
              <a:gd name="connsiteY47" fmla="*/ 5781088 h 6673820"/>
              <a:gd name="connsiteX48" fmla="*/ 4693342 w 11748700"/>
              <a:gd name="connsiteY48" fmla="*/ 5794089 h 6673820"/>
              <a:gd name="connsiteX49" fmla="*/ 4736678 w 11748700"/>
              <a:gd name="connsiteY49" fmla="*/ 5841759 h 6673820"/>
              <a:gd name="connsiteX50" fmla="*/ 4836352 w 11748700"/>
              <a:gd name="connsiteY50" fmla="*/ 5919765 h 6673820"/>
              <a:gd name="connsiteX51" fmla="*/ 4871021 w 11748700"/>
              <a:gd name="connsiteY51" fmla="*/ 5945767 h 6673820"/>
              <a:gd name="connsiteX52" fmla="*/ 4888356 w 11748700"/>
              <a:gd name="connsiteY52" fmla="*/ 5958768 h 6673820"/>
              <a:gd name="connsiteX53" fmla="*/ 4927359 w 11748700"/>
              <a:gd name="connsiteY53" fmla="*/ 5980436 h 6673820"/>
              <a:gd name="connsiteX54" fmla="*/ 4949027 w 11748700"/>
              <a:gd name="connsiteY54" fmla="*/ 5997771 h 6673820"/>
              <a:gd name="connsiteX55" fmla="*/ 4979363 w 11748700"/>
              <a:gd name="connsiteY55" fmla="*/ 6010772 h 6673820"/>
              <a:gd name="connsiteX56" fmla="*/ 5035700 w 11748700"/>
              <a:gd name="connsiteY56" fmla="*/ 6041107 h 6673820"/>
              <a:gd name="connsiteX57" fmla="*/ 5074703 w 11748700"/>
              <a:gd name="connsiteY57" fmla="*/ 6045441 h 6673820"/>
              <a:gd name="connsiteX58" fmla="*/ 5096371 w 11748700"/>
              <a:gd name="connsiteY58" fmla="*/ 6054108 h 6673820"/>
              <a:gd name="connsiteX59" fmla="*/ 5248049 w 11748700"/>
              <a:gd name="connsiteY59" fmla="*/ 6067109 h 6673820"/>
              <a:gd name="connsiteX60" fmla="*/ 5313054 w 11748700"/>
              <a:gd name="connsiteY60" fmla="*/ 6054108 h 6673820"/>
              <a:gd name="connsiteX61" fmla="*/ 5326055 w 11748700"/>
              <a:gd name="connsiteY61" fmla="*/ 6049774 h 6673820"/>
              <a:gd name="connsiteX62" fmla="*/ 5343389 w 11748700"/>
              <a:gd name="connsiteY62" fmla="*/ 6045441 h 6673820"/>
              <a:gd name="connsiteX63" fmla="*/ 5356390 w 11748700"/>
              <a:gd name="connsiteY63" fmla="*/ 6041107 h 6673820"/>
              <a:gd name="connsiteX64" fmla="*/ 5378058 w 11748700"/>
              <a:gd name="connsiteY64" fmla="*/ 6036773 h 6673820"/>
              <a:gd name="connsiteX65" fmla="*/ 5443063 w 11748700"/>
              <a:gd name="connsiteY65" fmla="*/ 6010772 h 6673820"/>
              <a:gd name="connsiteX66" fmla="*/ 5486400 w 11748700"/>
              <a:gd name="connsiteY66" fmla="*/ 6002104 h 6673820"/>
              <a:gd name="connsiteX67" fmla="*/ 5516735 w 11748700"/>
              <a:gd name="connsiteY67" fmla="*/ 5984770 h 6673820"/>
              <a:gd name="connsiteX68" fmla="*/ 5586074 w 11748700"/>
              <a:gd name="connsiteY68" fmla="*/ 5963101 h 6673820"/>
              <a:gd name="connsiteX69" fmla="*/ 5607742 w 11748700"/>
              <a:gd name="connsiteY69" fmla="*/ 5954434 h 6673820"/>
              <a:gd name="connsiteX70" fmla="*/ 5633744 w 11748700"/>
              <a:gd name="connsiteY70" fmla="*/ 5945767 h 6673820"/>
              <a:gd name="connsiteX71" fmla="*/ 5659746 w 11748700"/>
              <a:gd name="connsiteY71" fmla="*/ 5924099 h 6673820"/>
              <a:gd name="connsiteX72" fmla="*/ 5711749 w 11748700"/>
              <a:gd name="connsiteY72" fmla="*/ 5902430 h 6673820"/>
              <a:gd name="connsiteX73" fmla="*/ 5737751 w 11748700"/>
              <a:gd name="connsiteY73" fmla="*/ 5885096 h 6673820"/>
              <a:gd name="connsiteX74" fmla="*/ 5824424 w 11748700"/>
              <a:gd name="connsiteY74" fmla="*/ 5837426 h 6673820"/>
              <a:gd name="connsiteX75" fmla="*/ 5863427 w 11748700"/>
              <a:gd name="connsiteY75" fmla="*/ 5807090 h 6673820"/>
              <a:gd name="connsiteX76" fmla="*/ 5880762 w 11748700"/>
              <a:gd name="connsiteY76" fmla="*/ 5794089 h 6673820"/>
              <a:gd name="connsiteX77" fmla="*/ 5911097 w 11748700"/>
              <a:gd name="connsiteY77" fmla="*/ 5763754 h 6673820"/>
              <a:gd name="connsiteX78" fmla="*/ 5963101 w 11748700"/>
              <a:gd name="connsiteY78" fmla="*/ 5720417 h 6673820"/>
              <a:gd name="connsiteX79" fmla="*/ 5980436 w 11748700"/>
              <a:gd name="connsiteY79" fmla="*/ 5707416 h 6673820"/>
              <a:gd name="connsiteX80" fmla="*/ 5993437 w 11748700"/>
              <a:gd name="connsiteY80" fmla="*/ 5698749 h 6673820"/>
              <a:gd name="connsiteX81" fmla="*/ 6006438 w 11748700"/>
              <a:gd name="connsiteY81" fmla="*/ 5685748 h 6673820"/>
              <a:gd name="connsiteX82" fmla="*/ 6054108 w 11748700"/>
              <a:gd name="connsiteY82" fmla="*/ 5651079 h 6673820"/>
              <a:gd name="connsiteX83" fmla="*/ 6088777 w 11748700"/>
              <a:gd name="connsiteY83" fmla="*/ 5625077 h 6673820"/>
              <a:gd name="connsiteX84" fmla="*/ 6114779 w 11748700"/>
              <a:gd name="connsiteY84" fmla="*/ 5599075 h 6673820"/>
              <a:gd name="connsiteX85" fmla="*/ 6127780 w 11748700"/>
              <a:gd name="connsiteY85" fmla="*/ 5586074 h 6673820"/>
              <a:gd name="connsiteX86" fmla="*/ 6140781 w 11748700"/>
              <a:gd name="connsiteY86" fmla="*/ 5568739 h 6673820"/>
              <a:gd name="connsiteX87" fmla="*/ 6158115 w 11748700"/>
              <a:gd name="connsiteY87" fmla="*/ 5551405 h 6673820"/>
              <a:gd name="connsiteX88" fmla="*/ 6171116 w 11748700"/>
              <a:gd name="connsiteY88" fmla="*/ 5529737 h 6673820"/>
              <a:gd name="connsiteX89" fmla="*/ 6192784 w 11748700"/>
              <a:gd name="connsiteY89" fmla="*/ 5508068 h 6673820"/>
              <a:gd name="connsiteX90" fmla="*/ 6201452 w 11748700"/>
              <a:gd name="connsiteY90" fmla="*/ 5477733 h 6673820"/>
              <a:gd name="connsiteX91" fmla="*/ 6210119 w 11748700"/>
              <a:gd name="connsiteY91" fmla="*/ 5469065 h 6673820"/>
              <a:gd name="connsiteX92" fmla="*/ 6218786 w 11748700"/>
              <a:gd name="connsiteY92" fmla="*/ 5456064 h 6673820"/>
              <a:gd name="connsiteX93" fmla="*/ 6231787 w 11748700"/>
              <a:gd name="connsiteY93" fmla="*/ 5421395 h 6673820"/>
              <a:gd name="connsiteX94" fmla="*/ 6240455 w 11748700"/>
              <a:gd name="connsiteY94" fmla="*/ 5399727 h 6673820"/>
              <a:gd name="connsiteX95" fmla="*/ 6253456 w 11748700"/>
              <a:gd name="connsiteY95" fmla="*/ 5382392 h 6673820"/>
              <a:gd name="connsiteX96" fmla="*/ 6270790 w 11748700"/>
              <a:gd name="connsiteY96" fmla="*/ 5352057 h 6673820"/>
              <a:gd name="connsiteX97" fmla="*/ 6283791 w 11748700"/>
              <a:gd name="connsiteY97" fmla="*/ 5339056 h 6673820"/>
              <a:gd name="connsiteX98" fmla="*/ 6301126 w 11748700"/>
              <a:gd name="connsiteY98" fmla="*/ 5313054 h 6673820"/>
              <a:gd name="connsiteX99" fmla="*/ 6309793 w 11748700"/>
              <a:gd name="connsiteY99" fmla="*/ 5295719 h 6673820"/>
              <a:gd name="connsiteX100" fmla="*/ 6322794 w 11748700"/>
              <a:gd name="connsiteY100" fmla="*/ 5287052 h 6673820"/>
              <a:gd name="connsiteX101" fmla="*/ 6340129 w 11748700"/>
              <a:gd name="connsiteY101" fmla="*/ 5274051 h 6673820"/>
              <a:gd name="connsiteX102" fmla="*/ 6370464 w 11748700"/>
              <a:gd name="connsiteY102" fmla="*/ 5269718 h 6673820"/>
              <a:gd name="connsiteX103" fmla="*/ 6387799 w 11748700"/>
              <a:gd name="connsiteY103" fmla="*/ 5252383 h 6673820"/>
              <a:gd name="connsiteX104" fmla="*/ 6400800 w 11748700"/>
              <a:gd name="connsiteY104" fmla="*/ 5239382 h 6673820"/>
              <a:gd name="connsiteX105" fmla="*/ 6409467 w 11748700"/>
              <a:gd name="connsiteY105" fmla="*/ 5222047 h 6673820"/>
              <a:gd name="connsiteX106" fmla="*/ 6418134 w 11748700"/>
              <a:gd name="connsiteY106" fmla="*/ 5209046 h 6673820"/>
              <a:gd name="connsiteX107" fmla="*/ 6444136 w 11748700"/>
              <a:gd name="connsiteY107" fmla="*/ 5148375 h 6673820"/>
              <a:gd name="connsiteX108" fmla="*/ 6465804 w 11748700"/>
              <a:gd name="connsiteY108" fmla="*/ 5118040 h 6673820"/>
              <a:gd name="connsiteX109" fmla="*/ 6474472 w 11748700"/>
              <a:gd name="connsiteY109" fmla="*/ 5092038 h 6673820"/>
              <a:gd name="connsiteX110" fmla="*/ 6491806 w 11748700"/>
              <a:gd name="connsiteY110" fmla="*/ 5057369 h 6673820"/>
              <a:gd name="connsiteX111" fmla="*/ 6496140 w 11748700"/>
              <a:gd name="connsiteY111" fmla="*/ 5027033 h 6673820"/>
              <a:gd name="connsiteX112" fmla="*/ 6509141 w 11748700"/>
              <a:gd name="connsiteY112" fmla="*/ 4996698 h 6673820"/>
              <a:gd name="connsiteX113" fmla="*/ 6517808 w 11748700"/>
              <a:gd name="connsiteY113" fmla="*/ 4975029 h 6673820"/>
              <a:gd name="connsiteX114" fmla="*/ 6530809 w 11748700"/>
              <a:gd name="connsiteY114" fmla="*/ 4940360 h 6673820"/>
              <a:gd name="connsiteX115" fmla="*/ 6539476 w 11748700"/>
              <a:gd name="connsiteY115" fmla="*/ 4927359 h 6673820"/>
              <a:gd name="connsiteX116" fmla="*/ 6556811 w 11748700"/>
              <a:gd name="connsiteY116" fmla="*/ 4897024 h 6673820"/>
              <a:gd name="connsiteX117" fmla="*/ 6569812 w 11748700"/>
              <a:gd name="connsiteY117" fmla="*/ 4879689 h 6673820"/>
              <a:gd name="connsiteX118" fmla="*/ 6587147 w 11748700"/>
              <a:gd name="connsiteY118" fmla="*/ 4836353 h 6673820"/>
              <a:gd name="connsiteX119" fmla="*/ 6591480 w 11748700"/>
              <a:gd name="connsiteY119" fmla="*/ 4819018 h 6673820"/>
              <a:gd name="connsiteX120" fmla="*/ 6566579 w 11748700"/>
              <a:gd name="connsiteY120" fmla="*/ 4717023 h 6673820"/>
              <a:gd name="connsiteX121" fmla="*/ 6571188 w 11748700"/>
              <a:gd name="connsiteY121" fmla="*/ 4257106 h 6673820"/>
              <a:gd name="connsiteX122" fmla="*/ 7220565 w 11748700"/>
              <a:gd name="connsiteY122" fmla="*/ 4568062 h 6673820"/>
              <a:gd name="connsiteX123" fmla="*/ 7436542 w 11748700"/>
              <a:gd name="connsiteY123" fmla="*/ 4619670 h 6673820"/>
              <a:gd name="connsiteX124" fmla="*/ 7492879 w 11748700"/>
              <a:gd name="connsiteY124" fmla="*/ 4632671 h 6673820"/>
              <a:gd name="connsiteX125" fmla="*/ 7505880 w 11748700"/>
              <a:gd name="connsiteY125" fmla="*/ 4637005 h 6673820"/>
              <a:gd name="connsiteX126" fmla="*/ 7531882 w 11748700"/>
              <a:gd name="connsiteY126" fmla="*/ 4641338 h 6673820"/>
              <a:gd name="connsiteX127" fmla="*/ 7562218 w 11748700"/>
              <a:gd name="connsiteY127" fmla="*/ 4650006 h 6673820"/>
              <a:gd name="connsiteX128" fmla="*/ 7570885 w 11748700"/>
              <a:gd name="connsiteY128" fmla="*/ 4663007 h 6673820"/>
              <a:gd name="connsiteX129" fmla="*/ 7588220 w 11748700"/>
              <a:gd name="connsiteY129" fmla="*/ 4697676 h 6673820"/>
              <a:gd name="connsiteX130" fmla="*/ 7601220 w 11748700"/>
              <a:gd name="connsiteY130" fmla="*/ 4715010 h 6673820"/>
              <a:gd name="connsiteX131" fmla="*/ 7614221 w 11748700"/>
              <a:gd name="connsiteY131" fmla="*/ 4728011 h 6673820"/>
              <a:gd name="connsiteX132" fmla="*/ 7622889 w 11748700"/>
              <a:gd name="connsiteY132" fmla="*/ 4745346 h 6673820"/>
              <a:gd name="connsiteX133" fmla="*/ 7640223 w 11748700"/>
              <a:gd name="connsiteY133" fmla="*/ 4767014 h 6673820"/>
              <a:gd name="connsiteX134" fmla="*/ 7661892 w 11748700"/>
              <a:gd name="connsiteY134" fmla="*/ 4801683 h 6673820"/>
              <a:gd name="connsiteX135" fmla="*/ 7666225 w 11748700"/>
              <a:gd name="connsiteY135" fmla="*/ 4814684 h 6673820"/>
              <a:gd name="connsiteX136" fmla="*/ 7674893 w 11748700"/>
              <a:gd name="connsiteY136" fmla="*/ 4827685 h 6673820"/>
              <a:gd name="connsiteX137" fmla="*/ 7731230 w 11748700"/>
              <a:gd name="connsiteY137" fmla="*/ 4888356 h 6673820"/>
              <a:gd name="connsiteX138" fmla="*/ 7744231 w 11748700"/>
              <a:gd name="connsiteY138" fmla="*/ 4901357 h 6673820"/>
              <a:gd name="connsiteX139" fmla="*/ 7765899 w 11748700"/>
              <a:gd name="connsiteY139" fmla="*/ 4931693 h 6673820"/>
              <a:gd name="connsiteX140" fmla="*/ 7809236 w 11748700"/>
              <a:gd name="connsiteY140" fmla="*/ 4966362 h 6673820"/>
              <a:gd name="connsiteX141" fmla="*/ 7908910 w 11748700"/>
              <a:gd name="connsiteY141" fmla="*/ 4962028 h 6673820"/>
              <a:gd name="connsiteX142" fmla="*/ 7973914 w 11748700"/>
              <a:gd name="connsiteY142" fmla="*/ 4953361 h 6673820"/>
              <a:gd name="connsiteX143" fmla="*/ 7995583 w 11748700"/>
              <a:gd name="connsiteY143" fmla="*/ 4949028 h 6673820"/>
              <a:gd name="connsiteX144" fmla="*/ 8069255 w 11748700"/>
              <a:gd name="connsiteY144" fmla="*/ 4944694 h 6673820"/>
              <a:gd name="connsiteX145" fmla="*/ 8147260 w 11748700"/>
              <a:gd name="connsiteY145" fmla="*/ 4931693 h 6673820"/>
              <a:gd name="connsiteX146" fmla="*/ 8199264 w 11748700"/>
              <a:gd name="connsiteY146" fmla="*/ 4918692 h 6673820"/>
              <a:gd name="connsiteX147" fmla="*/ 8238267 w 11748700"/>
              <a:gd name="connsiteY147" fmla="*/ 4910025 h 6673820"/>
              <a:gd name="connsiteX148" fmla="*/ 8298938 w 11748700"/>
              <a:gd name="connsiteY148" fmla="*/ 4875355 h 6673820"/>
              <a:gd name="connsiteX149" fmla="*/ 8320606 w 11748700"/>
              <a:gd name="connsiteY149" fmla="*/ 4866688 h 6673820"/>
              <a:gd name="connsiteX150" fmla="*/ 8342275 w 11748700"/>
              <a:gd name="connsiteY150" fmla="*/ 4853687 h 6673820"/>
              <a:gd name="connsiteX151" fmla="*/ 8411613 w 11748700"/>
              <a:gd name="connsiteY151" fmla="*/ 4823352 h 6673820"/>
              <a:gd name="connsiteX152" fmla="*/ 8433281 w 11748700"/>
              <a:gd name="connsiteY152" fmla="*/ 4810351 h 6673820"/>
              <a:gd name="connsiteX153" fmla="*/ 8463617 w 11748700"/>
              <a:gd name="connsiteY153" fmla="*/ 4788683 h 6673820"/>
              <a:gd name="connsiteX154" fmla="*/ 8532955 w 11748700"/>
              <a:gd name="connsiteY154" fmla="*/ 4758347 h 6673820"/>
              <a:gd name="connsiteX155" fmla="*/ 8576292 w 11748700"/>
              <a:gd name="connsiteY155" fmla="*/ 4736679 h 6673820"/>
              <a:gd name="connsiteX156" fmla="*/ 8597960 w 11748700"/>
              <a:gd name="connsiteY156" fmla="*/ 4723678 h 6673820"/>
              <a:gd name="connsiteX157" fmla="*/ 8632629 w 11748700"/>
              <a:gd name="connsiteY157" fmla="*/ 4706343 h 6673820"/>
              <a:gd name="connsiteX158" fmla="*/ 8671632 w 11748700"/>
              <a:gd name="connsiteY158" fmla="*/ 4680341 h 6673820"/>
              <a:gd name="connsiteX159" fmla="*/ 8727969 w 11748700"/>
              <a:gd name="connsiteY159" fmla="*/ 4641338 h 6673820"/>
              <a:gd name="connsiteX160" fmla="*/ 8758305 w 11748700"/>
              <a:gd name="connsiteY160" fmla="*/ 4615337 h 6673820"/>
              <a:gd name="connsiteX161" fmla="*/ 8827643 w 11748700"/>
              <a:gd name="connsiteY161" fmla="*/ 4567666 h 6673820"/>
              <a:gd name="connsiteX162" fmla="*/ 8914316 w 11748700"/>
              <a:gd name="connsiteY162" fmla="*/ 4515663 h 6673820"/>
              <a:gd name="connsiteX163" fmla="*/ 8940318 w 11748700"/>
              <a:gd name="connsiteY163" fmla="*/ 4493994 h 6673820"/>
              <a:gd name="connsiteX164" fmla="*/ 8961986 w 11748700"/>
              <a:gd name="connsiteY164" fmla="*/ 4472326 h 6673820"/>
              <a:gd name="connsiteX165" fmla="*/ 9000989 w 11748700"/>
              <a:gd name="connsiteY165" fmla="*/ 4437657 h 6673820"/>
              <a:gd name="connsiteX166" fmla="*/ 9022657 w 11748700"/>
              <a:gd name="connsiteY166" fmla="*/ 4415989 h 6673820"/>
              <a:gd name="connsiteX167" fmla="*/ 9052993 w 11748700"/>
              <a:gd name="connsiteY167" fmla="*/ 4389987 h 6673820"/>
              <a:gd name="connsiteX168" fmla="*/ 9109330 w 11748700"/>
              <a:gd name="connsiteY168" fmla="*/ 4329316 h 6673820"/>
              <a:gd name="connsiteX169" fmla="*/ 9165668 w 11748700"/>
              <a:gd name="connsiteY169" fmla="*/ 4290313 h 6673820"/>
              <a:gd name="connsiteX170" fmla="*/ 9191670 w 11748700"/>
              <a:gd name="connsiteY170" fmla="*/ 4268645 h 6673820"/>
              <a:gd name="connsiteX171" fmla="*/ 9248007 w 11748700"/>
              <a:gd name="connsiteY171" fmla="*/ 4238309 h 6673820"/>
              <a:gd name="connsiteX172" fmla="*/ 9339014 w 11748700"/>
              <a:gd name="connsiteY172" fmla="*/ 4155970 h 6673820"/>
              <a:gd name="connsiteX173" fmla="*/ 9430020 w 11748700"/>
              <a:gd name="connsiteY173" fmla="*/ 4025960 h 6673820"/>
              <a:gd name="connsiteX174" fmla="*/ 9495025 w 11748700"/>
              <a:gd name="connsiteY174" fmla="*/ 3900284 h 6673820"/>
              <a:gd name="connsiteX175" fmla="*/ 9568697 w 11748700"/>
              <a:gd name="connsiteY175" fmla="*/ 3796277 h 6673820"/>
              <a:gd name="connsiteX176" fmla="*/ 9612034 w 11748700"/>
              <a:gd name="connsiteY176" fmla="*/ 3713937 h 6673820"/>
              <a:gd name="connsiteX177" fmla="*/ 9655370 w 11748700"/>
              <a:gd name="connsiteY177" fmla="*/ 3644599 h 6673820"/>
              <a:gd name="connsiteX178" fmla="*/ 9651037 w 11748700"/>
              <a:gd name="connsiteY178" fmla="*/ 3475587 h 6673820"/>
              <a:gd name="connsiteX179" fmla="*/ 9612034 w 11748700"/>
              <a:gd name="connsiteY179" fmla="*/ 3410582 h 6673820"/>
              <a:gd name="connsiteX180" fmla="*/ 9473357 w 11748700"/>
              <a:gd name="connsiteY180" fmla="*/ 3237236 h 6673820"/>
              <a:gd name="connsiteX181" fmla="*/ 9399685 w 11748700"/>
              <a:gd name="connsiteY181" fmla="*/ 3176565 h 6673820"/>
              <a:gd name="connsiteX182" fmla="*/ 9347681 w 11748700"/>
              <a:gd name="connsiteY182" fmla="*/ 3128895 h 6673820"/>
              <a:gd name="connsiteX183" fmla="*/ 9217672 w 11748700"/>
              <a:gd name="connsiteY183" fmla="*/ 3042222 h 6673820"/>
              <a:gd name="connsiteX184" fmla="*/ 9083329 w 11748700"/>
              <a:gd name="connsiteY184" fmla="*/ 2968550 h 6673820"/>
              <a:gd name="connsiteX185" fmla="*/ 8983655 w 11748700"/>
              <a:gd name="connsiteY185" fmla="*/ 2933881 h 6673820"/>
              <a:gd name="connsiteX186" fmla="*/ 8831977 w 11748700"/>
              <a:gd name="connsiteY186" fmla="*/ 2873210 h 6673820"/>
              <a:gd name="connsiteX187" fmla="*/ 8680299 w 11748700"/>
              <a:gd name="connsiteY187" fmla="*/ 2803871 h 6673820"/>
              <a:gd name="connsiteX188" fmla="*/ 8567624 w 11748700"/>
              <a:gd name="connsiteY188" fmla="*/ 2773536 h 6673820"/>
              <a:gd name="connsiteX189" fmla="*/ 8446282 w 11748700"/>
              <a:gd name="connsiteY189" fmla="*/ 2730199 h 6673820"/>
              <a:gd name="connsiteX190" fmla="*/ 8242601 w 11748700"/>
              <a:gd name="connsiteY190" fmla="*/ 2673862 h 6673820"/>
              <a:gd name="connsiteX191" fmla="*/ 7917577 w 11748700"/>
              <a:gd name="connsiteY191" fmla="*/ 2561187 h 6673820"/>
              <a:gd name="connsiteX192" fmla="*/ 7683560 w 11748700"/>
              <a:gd name="connsiteY192" fmla="*/ 2496182 h 6673820"/>
              <a:gd name="connsiteX193" fmla="*/ 7302199 w 11748700"/>
              <a:gd name="connsiteY193" fmla="*/ 2379173 h 6673820"/>
              <a:gd name="connsiteX194" fmla="*/ 6920838 w 11748700"/>
              <a:gd name="connsiteY194" fmla="*/ 2322836 h 6673820"/>
              <a:gd name="connsiteX195" fmla="*/ 6799495 w 11748700"/>
              <a:gd name="connsiteY195" fmla="*/ 2288167 h 6673820"/>
              <a:gd name="connsiteX196" fmla="*/ 6730157 w 11748700"/>
              <a:gd name="connsiteY196" fmla="*/ 2279500 h 6673820"/>
              <a:gd name="connsiteX197" fmla="*/ 6630483 w 11748700"/>
              <a:gd name="connsiteY197" fmla="*/ 2262165 h 6673820"/>
              <a:gd name="connsiteX198" fmla="*/ 6582813 w 11748700"/>
              <a:gd name="connsiteY198" fmla="*/ 2249164 h 6673820"/>
              <a:gd name="connsiteX199" fmla="*/ 6478805 w 11748700"/>
              <a:gd name="connsiteY199" fmla="*/ 2240497 h 6673820"/>
              <a:gd name="connsiteX200" fmla="*/ 5997770 w 11748700"/>
              <a:gd name="connsiteY200" fmla="*/ 2227496 h 6673820"/>
              <a:gd name="connsiteX201" fmla="*/ 5183044 w 11748700"/>
              <a:gd name="connsiteY201" fmla="*/ 2223162 h 6673820"/>
              <a:gd name="connsiteX202" fmla="*/ 4593668 w 11748700"/>
              <a:gd name="connsiteY202" fmla="*/ 2201494 h 6673820"/>
              <a:gd name="connsiteX203" fmla="*/ 4467992 w 11748700"/>
              <a:gd name="connsiteY203" fmla="*/ 2188493 h 6673820"/>
              <a:gd name="connsiteX204" fmla="*/ 4277311 w 11748700"/>
              <a:gd name="connsiteY204" fmla="*/ 2171158 h 6673820"/>
              <a:gd name="connsiteX205" fmla="*/ 4207973 w 11748700"/>
              <a:gd name="connsiteY205" fmla="*/ 2162491 h 6673820"/>
              <a:gd name="connsiteX206" fmla="*/ 4168970 w 11748700"/>
              <a:gd name="connsiteY206" fmla="*/ 2153824 h 6673820"/>
              <a:gd name="connsiteX207" fmla="*/ 3722604 w 11748700"/>
              <a:gd name="connsiteY207" fmla="*/ 2145156 h 6673820"/>
              <a:gd name="connsiteX208" fmla="*/ 3627264 w 11748700"/>
              <a:gd name="connsiteY208" fmla="*/ 2136489 h 6673820"/>
              <a:gd name="connsiteX209" fmla="*/ 3592595 w 11748700"/>
              <a:gd name="connsiteY209" fmla="*/ 2123488 h 6673820"/>
              <a:gd name="connsiteX210" fmla="*/ 3471253 w 11748700"/>
              <a:gd name="connsiteY210" fmla="*/ 2101820 h 6673820"/>
              <a:gd name="connsiteX211" fmla="*/ 3349911 w 11748700"/>
              <a:gd name="connsiteY211" fmla="*/ 2054150 h 6673820"/>
              <a:gd name="connsiteX212" fmla="*/ 3228568 w 11748700"/>
              <a:gd name="connsiteY212" fmla="*/ 2006480 h 6673820"/>
              <a:gd name="connsiteX213" fmla="*/ 3206900 w 11748700"/>
              <a:gd name="connsiteY213" fmla="*/ 1989145 h 6673820"/>
              <a:gd name="connsiteX214" fmla="*/ 3163564 w 11748700"/>
              <a:gd name="connsiteY214" fmla="*/ 1967477 h 6673820"/>
              <a:gd name="connsiteX215" fmla="*/ 3124561 w 11748700"/>
              <a:gd name="connsiteY215" fmla="*/ 1932808 h 6673820"/>
              <a:gd name="connsiteX216" fmla="*/ 3094225 w 11748700"/>
              <a:gd name="connsiteY216" fmla="*/ 1911139 h 6673820"/>
              <a:gd name="connsiteX217" fmla="*/ 3020553 w 11748700"/>
              <a:gd name="connsiteY217" fmla="*/ 1850468 h 6673820"/>
              <a:gd name="connsiteX218" fmla="*/ 2994551 w 11748700"/>
              <a:gd name="connsiteY218" fmla="*/ 1828800 h 6673820"/>
              <a:gd name="connsiteX219" fmla="*/ 2977217 w 11748700"/>
              <a:gd name="connsiteY219" fmla="*/ 1807132 h 6673820"/>
              <a:gd name="connsiteX220" fmla="*/ 2964216 w 11748700"/>
              <a:gd name="connsiteY220" fmla="*/ 1794131 h 6673820"/>
              <a:gd name="connsiteX221" fmla="*/ 2951215 w 11748700"/>
              <a:gd name="connsiteY221" fmla="*/ 1768129 h 6673820"/>
              <a:gd name="connsiteX222" fmla="*/ 2933880 w 11748700"/>
              <a:gd name="connsiteY222" fmla="*/ 1746461 h 6673820"/>
              <a:gd name="connsiteX223" fmla="*/ 2916546 w 11748700"/>
              <a:gd name="connsiteY223" fmla="*/ 1720459 h 6673820"/>
              <a:gd name="connsiteX224" fmla="*/ 2899211 w 11748700"/>
              <a:gd name="connsiteY224" fmla="*/ 1703124 h 6673820"/>
              <a:gd name="connsiteX225" fmla="*/ 2890544 w 11748700"/>
              <a:gd name="connsiteY225" fmla="*/ 1690123 h 6673820"/>
              <a:gd name="connsiteX226" fmla="*/ 2829873 w 11748700"/>
              <a:gd name="connsiteY226" fmla="*/ 1607784 h 6673820"/>
              <a:gd name="connsiteX227" fmla="*/ 2816872 w 11748700"/>
              <a:gd name="connsiteY227" fmla="*/ 1577448 h 6673820"/>
              <a:gd name="connsiteX228" fmla="*/ 2812538 w 11748700"/>
              <a:gd name="connsiteY228" fmla="*/ 1542779 h 6673820"/>
              <a:gd name="connsiteX229" fmla="*/ 2808204 w 11748700"/>
              <a:gd name="connsiteY229" fmla="*/ 1430104 h 6673820"/>
              <a:gd name="connsiteX230" fmla="*/ 2799537 w 11748700"/>
              <a:gd name="connsiteY230" fmla="*/ 1391101 h 6673820"/>
              <a:gd name="connsiteX231" fmla="*/ 2795203 w 11748700"/>
              <a:gd name="connsiteY231" fmla="*/ 1343431 h 6673820"/>
              <a:gd name="connsiteX232" fmla="*/ 2786536 w 11748700"/>
              <a:gd name="connsiteY232" fmla="*/ 1300095 h 6673820"/>
              <a:gd name="connsiteX233" fmla="*/ 2773535 w 11748700"/>
              <a:gd name="connsiteY233" fmla="*/ 1152751 h 6673820"/>
              <a:gd name="connsiteX234" fmla="*/ 2769202 w 11748700"/>
              <a:gd name="connsiteY234" fmla="*/ 1135416 h 6673820"/>
              <a:gd name="connsiteX235" fmla="*/ 2777869 w 11748700"/>
              <a:gd name="connsiteY235" fmla="*/ 996739 h 6673820"/>
              <a:gd name="connsiteX236" fmla="*/ 2786536 w 11748700"/>
              <a:gd name="connsiteY236" fmla="*/ 966404 h 6673820"/>
              <a:gd name="connsiteX237" fmla="*/ 2812538 w 11748700"/>
              <a:gd name="connsiteY237" fmla="*/ 905733 h 6673820"/>
              <a:gd name="connsiteX238" fmla="*/ 2847207 w 11748700"/>
              <a:gd name="connsiteY238" fmla="*/ 862396 h 6673820"/>
              <a:gd name="connsiteX239" fmla="*/ 2864542 w 11748700"/>
              <a:gd name="connsiteY239" fmla="*/ 840728 h 6673820"/>
              <a:gd name="connsiteX240" fmla="*/ 2881876 w 11748700"/>
              <a:gd name="connsiteY240" fmla="*/ 827727 h 6673820"/>
              <a:gd name="connsiteX241" fmla="*/ 2894877 w 11748700"/>
              <a:gd name="connsiteY241" fmla="*/ 819060 h 6673820"/>
              <a:gd name="connsiteX242" fmla="*/ 2912212 w 11748700"/>
              <a:gd name="connsiteY242" fmla="*/ 801725 h 6673820"/>
              <a:gd name="connsiteX243" fmla="*/ 3003219 w 11748700"/>
              <a:gd name="connsiteY243" fmla="*/ 775723 h 6673820"/>
              <a:gd name="connsiteX244" fmla="*/ 3115893 w 11748700"/>
              <a:gd name="connsiteY244" fmla="*/ 749721 h 6673820"/>
              <a:gd name="connsiteX245" fmla="*/ 3137562 w 11748700"/>
              <a:gd name="connsiteY245" fmla="*/ 741054 h 6673820"/>
              <a:gd name="connsiteX246" fmla="*/ 3163564 w 11748700"/>
              <a:gd name="connsiteY246" fmla="*/ 732387 h 6673820"/>
              <a:gd name="connsiteX247" fmla="*/ 3219901 w 11748700"/>
              <a:gd name="connsiteY247" fmla="*/ 702051 h 6673820"/>
              <a:gd name="connsiteX248" fmla="*/ 3237236 w 11748700"/>
              <a:gd name="connsiteY248" fmla="*/ 689050 h 6673820"/>
              <a:gd name="connsiteX249" fmla="*/ 3293573 w 11748700"/>
              <a:gd name="connsiteY249" fmla="*/ 663048 h 6673820"/>
              <a:gd name="connsiteX250" fmla="*/ 3323909 w 11748700"/>
              <a:gd name="connsiteY250" fmla="*/ 650047 h 6673820"/>
              <a:gd name="connsiteX251" fmla="*/ 3362911 w 11748700"/>
              <a:gd name="connsiteY251" fmla="*/ 641380 h 6673820"/>
              <a:gd name="connsiteX252" fmla="*/ 3488587 w 11748700"/>
              <a:gd name="connsiteY252" fmla="*/ 619712 h 6673820"/>
              <a:gd name="connsiteX253" fmla="*/ 3644599 w 11748700"/>
              <a:gd name="connsiteY253" fmla="*/ 598044 h 6673820"/>
              <a:gd name="connsiteX254" fmla="*/ 3731272 w 11748700"/>
              <a:gd name="connsiteY254" fmla="*/ 589376 h 6673820"/>
              <a:gd name="connsiteX255" fmla="*/ 3809277 w 11748700"/>
              <a:gd name="connsiteY255" fmla="*/ 576375 h 6673820"/>
              <a:gd name="connsiteX256" fmla="*/ 3891617 w 11748700"/>
              <a:gd name="connsiteY256" fmla="*/ 567708 h 6673820"/>
              <a:gd name="connsiteX257" fmla="*/ 4359651 w 11748700"/>
              <a:gd name="connsiteY257" fmla="*/ 533039 h 6673820"/>
              <a:gd name="connsiteX258" fmla="*/ 4428989 w 11748700"/>
              <a:gd name="connsiteY258" fmla="*/ 520038 h 6673820"/>
              <a:gd name="connsiteX259" fmla="*/ 4554665 w 11748700"/>
              <a:gd name="connsiteY259" fmla="*/ 507037 h 6673820"/>
              <a:gd name="connsiteX260" fmla="*/ 4654339 w 11748700"/>
              <a:gd name="connsiteY260" fmla="*/ 485369 h 6673820"/>
              <a:gd name="connsiteX261" fmla="*/ 4758347 w 11748700"/>
              <a:gd name="connsiteY261" fmla="*/ 437699 h 6673820"/>
              <a:gd name="connsiteX262" fmla="*/ 4888356 w 11748700"/>
              <a:gd name="connsiteY262" fmla="*/ 416030 h 6673820"/>
              <a:gd name="connsiteX263" fmla="*/ 5105039 w 11748700"/>
              <a:gd name="connsiteY263" fmla="*/ 364027 h 6673820"/>
              <a:gd name="connsiteX264" fmla="*/ 5209046 w 11748700"/>
              <a:gd name="connsiteY264" fmla="*/ 351026 h 6673820"/>
              <a:gd name="connsiteX265" fmla="*/ 5386726 w 11748700"/>
              <a:gd name="connsiteY265" fmla="*/ 329357 h 6673820"/>
              <a:gd name="connsiteX266" fmla="*/ 5560072 w 11748700"/>
              <a:gd name="connsiteY266" fmla="*/ 320690 h 6673820"/>
              <a:gd name="connsiteX267" fmla="*/ 5742085 w 11748700"/>
              <a:gd name="connsiteY267" fmla="*/ 312023 h 6673820"/>
              <a:gd name="connsiteX268" fmla="*/ 5958767 w 11748700"/>
              <a:gd name="connsiteY268" fmla="*/ 307689 h 6673820"/>
              <a:gd name="connsiteX269" fmla="*/ 6114779 w 11748700"/>
              <a:gd name="connsiteY269" fmla="*/ 303355 h 6673820"/>
              <a:gd name="connsiteX270" fmla="*/ 6270790 w 11748700"/>
              <a:gd name="connsiteY270" fmla="*/ 281687 h 6673820"/>
              <a:gd name="connsiteX271" fmla="*/ 6392132 w 11748700"/>
              <a:gd name="connsiteY271" fmla="*/ 268686 h 6673820"/>
              <a:gd name="connsiteX272" fmla="*/ 6695488 w 11748700"/>
              <a:gd name="connsiteY272" fmla="*/ 260019 h 6673820"/>
              <a:gd name="connsiteX273" fmla="*/ 6764826 w 11748700"/>
              <a:gd name="connsiteY273" fmla="*/ 251352 h 6673820"/>
              <a:gd name="connsiteX274" fmla="*/ 6907837 w 11748700"/>
              <a:gd name="connsiteY274" fmla="*/ 238351 h 6673820"/>
              <a:gd name="connsiteX275" fmla="*/ 6959840 w 11748700"/>
              <a:gd name="connsiteY275" fmla="*/ 229683 h 6673820"/>
              <a:gd name="connsiteX276" fmla="*/ 6998843 w 11748700"/>
              <a:gd name="connsiteY276" fmla="*/ 212349 h 6673820"/>
              <a:gd name="connsiteX277" fmla="*/ 7115852 w 11748700"/>
              <a:gd name="connsiteY277" fmla="*/ 199348 h 6673820"/>
              <a:gd name="connsiteX278" fmla="*/ 7159188 w 11748700"/>
              <a:gd name="connsiteY278" fmla="*/ 186347 h 6673820"/>
              <a:gd name="connsiteX279" fmla="*/ 7189524 w 11748700"/>
              <a:gd name="connsiteY279" fmla="*/ 182013 h 6673820"/>
              <a:gd name="connsiteX280" fmla="*/ 7380204 w 11748700"/>
              <a:gd name="connsiteY280" fmla="*/ 173346 h 6673820"/>
              <a:gd name="connsiteX281" fmla="*/ 7440875 w 11748700"/>
              <a:gd name="connsiteY281" fmla="*/ 164679 h 6673820"/>
              <a:gd name="connsiteX282" fmla="*/ 7466877 w 11748700"/>
              <a:gd name="connsiteY282" fmla="*/ 156011 h 6673820"/>
              <a:gd name="connsiteX283" fmla="*/ 7514548 w 11748700"/>
              <a:gd name="connsiteY283" fmla="*/ 143010 h 6673820"/>
              <a:gd name="connsiteX284" fmla="*/ 7527548 w 11748700"/>
              <a:gd name="connsiteY284" fmla="*/ 134343 h 6673820"/>
              <a:gd name="connsiteX285" fmla="*/ 7570885 w 11748700"/>
              <a:gd name="connsiteY285" fmla="*/ 121342 h 6673820"/>
              <a:gd name="connsiteX286" fmla="*/ 7609888 w 11748700"/>
              <a:gd name="connsiteY286" fmla="*/ 104008 h 6673820"/>
              <a:gd name="connsiteX287" fmla="*/ 7726896 w 11748700"/>
              <a:gd name="connsiteY287" fmla="*/ 82339 h 6673820"/>
              <a:gd name="connsiteX288" fmla="*/ 7752898 w 11748700"/>
              <a:gd name="connsiteY288" fmla="*/ 78006 h 6673820"/>
              <a:gd name="connsiteX289" fmla="*/ 7787567 w 11748700"/>
              <a:gd name="connsiteY289" fmla="*/ 73672 h 6673820"/>
              <a:gd name="connsiteX290" fmla="*/ 7804902 w 11748700"/>
              <a:gd name="connsiteY290" fmla="*/ 69338 h 6673820"/>
              <a:gd name="connsiteX291" fmla="*/ 7913243 w 11748700"/>
              <a:gd name="connsiteY291" fmla="*/ 65005 h 6673820"/>
              <a:gd name="connsiteX292" fmla="*/ 8021584 w 11748700"/>
              <a:gd name="connsiteY292" fmla="*/ 47670 h 6673820"/>
              <a:gd name="connsiteX293" fmla="*/ 8064921 w 11748700"/>
              <a:gd name="connsiteY293" fmla="*/ 34669 h 6673820"/>
              <a:gd name="connsiteX294" fmla="*/ 8099590 w 11748700"/>
              <a:gd name="connsiteY294" fmla="*/ 21668 h 6673820"/>
              <a:gd name="connsiteX295" fmla="*/ 8121258 w 11748700"/>
              <a:gd name="connsiteY295" fmla="*/ 13001 h 6673820"/>
              <a:gd name="connsiteX296" fmla="*/ 8134259 w 11748700"/>
              <a:gd name="connsiteY296" fmla="*/ 8667 h 6673820"/>
              <a:gd name="connsiteX297" fmla="*/ 8155928 w 11748700"/>
              <a:gd name="connsiteY297" fmla="*/ 0 h 6673820"/>
              <a:gd name="connsiteX298" fmla="*/ 8216599 w 11748700"/>
              <a:gd name="connsiteY298" fmla="*/ 4334 h 6673820"/>
              <a:gd name="connsiteX299" fmla="*/ 8238267 w 11748700"/>
              <a:gd name="connsiteY299" fmla="*/ 13001 h 6673820"/>
              <a:gd name="connsiteX300" fmla="*/ 8272936 w 11748700"/>
              <a:gd name="connsiteY300" fmla="*/ 17335 h 6673820"/>
              <a:gd name="connsiteX301" fmla="*/ 8303272 w 11748700"/>
              <a:gd name="connsiteY301" fmla="*/ 30336 h 6673820"/>
              <a:gd name="connsiteX302" fmla="*/ 8337941 w 11748700"/>
              <a:gd name="connsiteY302" fmla="*/ 34669 h 6673820"/>
              <a:gd name="connsiteX303" fmla="*/ 8476618 w 11748700"/>
              <a:gd name="connsiteY303" fmla="*/ 43337 h 6673820"/>
              <a:gd name="connsiteX304" fmla="*/ 8576292 w 11748700"/>
              <a:gd name="connsiteY304" fmla="*/ 47670 h 6673820"/>
              <a:gd name="connsiteX305" fmla="*/ 8671632 w 11748700"/>
              <a:gd name="connsiteY305" fmla="*/ 69338 h 6673820"/>
              <a:gd name="connsiteX306" fmla="*/ 8762639 w 11748700"/>
              <a:gd name="connsiteY306" fmla="*/ 78006 h 6673820"/>
              <a:gd name="connsiteX307" fmla="*/ 8892648 w 11748700"/>
              <a:gd name="connsiteY307" fmla="*/ 104008 h 6673820"/>
              <a:gd name="connsiteX308" fmla="*/ 8948985 w 11748700"/>
              <a:gd name="connsiteY308" fmla="*/ 117009 h 6673820"/>
              <a:gd name="connsiteX309" fmla="*/ 9187336 w 11748700"/>
              <a:gd name="connsiteY309" fmla="*/ 156011 h 6673820"/>
              <a:gd name="connsiteX310" fmla="*/ 9282676 w 11748700"/>
              <a:gd name="connsiteY310" fmla="*/ 173346 h 6673820"/>
              <a:gd name="connsiteX311" fmla="*/ 9404019 w 11748700"/>
              <a:gd name="connsiteY311" fmla="*/ 186347 h 6673820"/>
              <a:gd name="connsiteX312" fmla="*/ 9464690 w 11748700"/>
              <a:gd name="connsiteY312" fmla="*/ 195014 h 6673820"/>
              <a:gd name="connsiteX313" fmla="*/ 9698707 w 11748700"/>
              <a:gd name="connsiteY313" fmla="*/ 216683 h 6673820"/>
              <a:gd name="connsiteX314" fmla="*/ 9785380 w 11748700"/>
              <a:gd name="connsiteY314" fmla="*/ 229683 h 6673820"/>
              <a:gd name="connsiteX315" fmla="*/ 9885054 w 11748700"/>
              <a:gd name="connsiteY315" fmla="*/ 251352 h 6673820"/>
              <a:gd name="connsiteX316" fmla="*/ 9958726 w 11748700"/>
              <a:gd name="connsiteY316" fmla="*/ 255685 h 6673820"/>
              <a:gd name="connsiteX317" fmla="*/ 10114737 w 11748700"/>
              <a:gd name="connsiteY317" fmla="*/ 260019 h 6673820"/>
              <a:gd name="connsiteX318" fmla="*/ 10205744 w 11748700"/>
              <a:gd name="connsiteY318" fmla="*/ 273020 h 6673820"/>
              <a:gd name="connsiteX319" fmla="*/ 10357421 w 11748700"/>
              <a:gd name="connsiteY319" fmla="*/ 281687 h 6673820"/>
              <a:gd name="connsiteX320" fmla="*/ 10405092 w 11748700"/>
              <a:gd name="connsiteY320" fmla="*/ 286021 h 6673820"/>
              <a:gd name="connsiteX321" fmla="*/ 10452762 w 11748700"/>
              <a:gd name="connsiteY321" fmla="*/ 299022 h 6673820"/>
              <a:gd name="connsiteX322" fmla="*/ 10483097 w 11748700"/>
              <a:gd name="connsiteY322" fmla="*/ 303355 h 6673820"/>
              <a:gd name="connsiteX323" fmla="*/ 10552436 w 11748700"/>
              <a:gd name="connsiteY323" fmla="*/ 312023 h 6673820"/>
              <a:gd name="connsiteX324" fmla="*/ 10634775 w 11748700"/>
              <a:gd name="connsiteY324" fmla="*/ 333691 h 6673820"/>
              <a:gd name="connsiteX325" fmla="*/ 10717114 w 11748700"/>
              <a:gd name="connsiteY325" fmla="*/ 342358 h 6673820"/>
              <a:gd name="connsiteX326" fmla="*/ 10773452 w 11748700"/>
              <a:gd name="connsiteY326" fmla="*/ 364027 h 6673820"/>
              <a:gd name="connsiteX327" fmla="*/ 10842790 w 11748700"/>
              <a:gd name="connsiteY327" fmla="*/ 385695 h 6673820"/>
              <a:gd name="connsiteX328" fmla="*/ 10903461 w 11748700"/>
              <a:gd name="connsiteY328" fmla="*/ 390028 h 6673820"/>
              <a:gd name="connsiteX329" fmla="*/ 10981467 w 11748700"/>
              <a:gd name="connsiteY329" fmla="*/ 424698 h 6673820"/>
              <a:gd name="connsiteX330" fmla="*/ 11050805 w 11748700"/>
              <a:gd name="connsiteY330" fmla="*/ 442032 h 6673820"/>
              <a:gd name="connsiteX331" fmla="*/ 11133145 w 11748700"/>
              <a:gd name="connsiteY331" fmla="*/ 476701 h 6673820"/>
              <a:gd name="connsiteX332" fmla="*/ 11154813 w 11748700"/>
              <a:gd name="connsiteY332" fmla="*/ 485369 h 6673820"/>
              <a:gd name="connsiteX333" fmla="*/ 11232819 w 11748700"/>
              <a:gd name="connsiteY333" fmla="*/ 533039 h 6673820"/>
              <a:gd name="connsiteX334" fmla="*/ 11258820 w 11748700"/>
              <a:gd name="connsiteY334" fmla="*/ 554707 h 6673820"/>
              <a:gd name="connsiteX335" fmla="*/ 11328159 w 11748700"/>
              <a:gd name="connsiteY335" fmla="*/ 645714 h 6673820"/>
              <a:gd name="connsiteX336" fmla="*/ 11371495 w 11748700"/>
              <a:gd name="connsiteY336" fmla="*/ 754055 h 6673820"/>
              <a:gd name="connsiteX337" fmla="*/ 11397497 w 11748700"/>
              <a:gd name="connsiteY337" fmla="*/ 806059 h 6673820"/>
              <a:gd name="connsiteX338" fmla="*/ 11427833 w 11748700"/>
              <a:gd name="connsiteY338" fmla="*/ 931735 h 6673820"/>
              <a:gd name="connsiteX339" fmla="*/ 11458168 w 11748700"/>
              <a:gd name="connsiteY339" fmla="*/ 1014074 h 6673820"/>
              <a:gd name="connsiteX340" fmla="*/ 11462502 w 11748700"/>
              <a:gd name="connsiteY340" fmla="*/ 1087746 h 6673820"/>
              <a:gd name="connsiteX341" fmla="*/ 11475503 w 11748700"/>
              <a:gd name="connsiteY341" fmla="*/ 1126749 h 6673820"/>
              <a:gd name="connsiteX342" fmla="*/ 11488504 w 11748700"/>
              <a:gd name="connsiteY342" fmla="*/ 1330430 h 6673820"/>
              <a:gd name="connsiteX343" fmla="*/ 11523173 w 11748700"/>
              <a:gd name="connsiteY343" fmla="*/ 1677122 h 6673820"/>
              <a:gd name="connsiteX344" fmla="*/ 11518839 w 11748700"/>
              <a:gd name="connsiteY344" fmla="*/ 1954476 h 6673820"/>
              <a:gd name="connsiteX345" fmla="*/ 11510172 w 11748700"/>
              <a:gd name="connsiteY345" fmla="*/ 2084485 h 6673820"/>
              <a:gd name="connsiteX346" fmla="*/ 11518839 w 11748700"/>
              <a:gd name="connsiteY346" fmla="*/ 2283833 h 6673820"/>
              <a:gd name="connsiteX347" fmla="*/ 11583844 w 11748700"/>
              <a:gd name="connsiteY347" fmla="*/ 2379173 h 6673820"/>
              <a:gd name="connsiteX348" fmla="*/ 11605512 w 11748700"/>
              <a:gd name="connsiteY348" fmla="*/ 2439845 h 6673820"/>
              <a:gd name="connsiteX349" fmla="*/ 11609846 w 11748700"/>
              <a:gd name="connsiteY349" fmla="*/ 2487515 h 6673820"/>
              <a:gd name="connsiteX350" fmla="*/ 11622847 w 11748700"/>
              <a:gd name="connsiteY350" fmla="*/ 2556853 h 6673820"/>
              <a:gd name="connsiteX351" fmla="*/ 11618513 w 11748700"/>
              <a:gd name="connsiteY351" fmla="*/ 2786537 h 6673820"/>
              <a:gd name="connsiteX352" fmla="*/ 11614180 w 11748700"/>
              <a:gd name="connsiteY352" fmla="*/ 3089892 h 6673820"/>
              <a:gd name="connsiteX353" fmla="*/ 11596845 w 11748700"/>
              <a:gd name="connsiteY353" fmla="*/ 3211234 h 6673820"/>
              <a:gd name="connsiteX354" fmla="*/ 11583844 w 11748700"/>
              <a:gd name="connsiteY354" fmla="*/ 3328243 h 6673820"/>
              <a:gd name="connsiteX355" fmla="*/ 11575177 w 11748700"/>
              <a:gd name="connsiteY355" fmla="*/ 3423583 h 6673820"/>
              <a:gd name="connsiteX356" fmla="*/ 11562176 w 11748700"/>
              <a:gd name="connsiteY356" fmla="*/ 3666267 h 6673820"/>
              <a:gd name="connsiteX357" fmla="*/ 11575177 w 11748700"/>
              <a:gd name="connsiteY357" fmla="*/ 4025960 h 6673820"/>
              <a:gd name="connsiteX358" fmla="*/ 11592511 w 11748700"/>
              <a:gd name="connsiteY358" fmla="*/ 4108300 h 6673820"/>
              <a:gd name="connsiteX359" fmla="*/ 11631514 w 11748700"/>
              <a:gd name="connsiteY359" fmla="*/ 4333649 h 6673820"/>
              <a:gd name="connsiteX360" fmla="*/ 11653183 w 11748700"/>
              <a:gd name="connsiteY360" fmla="*/ 4411655 h 6673820"/>
              <a:gd name="connsiteX361" fmla="*/ 11666184 w 11748700"/>
              <a:gd name="connsiteY361" fmla="*/ 4498328 h 6673820"/>
              <a:gd name="connsiteX362" fmla="*/ 11674851 w 11748700"/>
              <a:gd name="connsiteY362" fmla="*/ 4541664 h 6673820"/>
              <a:gd name="connsiteX363" fmla="*/ 11687852 w 11748700"/>
              <a:gd name="connsiteY363" fmla="*/ 4658673 h 6673820"/>
              <a:gd name="connsiteX364" fmla="*/ 11692185 w 11748700"/>
              <a:gd name="connsiteY364" fmla="*/ 4715010 h 6673820"/>
              <a:gd name="connsiteX365" fmla="*/ 11700853 w 11748700"/>
              <a:gd name="connsiteY365" fmla="*/ 4771348 h 6673820"/>
              <a:gd name="connsiteX366" fmla="*/ 11709520 w 11748700"/>
              <a:gd name="connsiteY366" fmla="*/ 4923026 h 6673820"/>
              <a:gd name="connsiteX367" fmla="*/ 11718187 w 11748700"/>
              <a:gd name="connsiteY367" fmla="*/ 4983697 h 6673820"/>
              <a:gd name="connsiteX368" fmla="*/ 11726855 w 11748700"/>
              <a:gd name="connsiteY368" fmla="*/ 5079037 h 6673820"/>
              <a:gd name="connsiteX369" fmla="*/ 11731188 w 11748700"/>
              <a:gd name="connsiteY369" fmla="*/ 5105039 h 6673820"/>
              <a:gd name="connsiteX370" fmla="*/ 11744189 w 11748700"/>
              <a:gd name="connsiteY370" fmla="*/ 5230715 h 6673820"/>
              <a:gd name="connsiteX371" fmla="*/ 11726855 w 11748700"/>
              <a:gd name="connsiteY371" fmla="*/ 5690082 h 6673820"/>
              <a:gd name="connsiteX372" fmla="*/ 11687852 w 11748700"/>
              <a:gd name="connsiteY372" fmla="*/ 5785422 h 6673820"/>
              <a:gd name="connsiteX373" fmla="*/ 11670517 w 11748700"/>
              <a:gd name="connsiteY373" fmla="*/ 5815757 h 6673820"/>
              <a:gd name="connsiteX374" fmla="*/ 11601179 w 11748700"/>
              <a:gd name="connsiteY374" fmla="*/ 5859094 h 6673820"/>
              <a:gd name="connsiteX375" fmla="*/ 11458168 w 11748700"/>
              <a:gd name="connsiteY375" fmla="*/ 5919765 h 6673820"/>
              <a:gd name="connsiteX376" fmla="*/ 11401831 w 11748700"/>
              <a:gd name="connsiteY376" fmla="*/ 5963101 h 6673820"/>
              <a:gd name="connsiteX377" fmla="*/ 11297823 w 11748700"/>
              <a:gd name="connsiteY377" fmla="*/ 6032440 h 6673820"/>
              <a:gd name="connsiteX378" fmla="*/ 11258820 w 11748700"/>
              <a:gd name="connsiteY378" fmla="*/ 6075776 h 6673820"/>
              <a:gd name="connsiteX379" fmla="*/ 11198149 w 11748700"/>
              <a:gd name="connsiteY379" fmla="*/ 6123446 h 6673820"/>
              <a:gd name="connsiteX380" fmla="*/ 11098475 w 11748700"/>
              <a:gd name="connsiteY380" fmla="*/ 6210119 h 6673820"/>
              <a:gd name="connsiteX381" fmla="*/ 10942464 w 11748700"/>
              <a:gd name="connsiteY381" fmla="*/ 6327128 h 6673820"/>
              <a:gd name="connsiteX382" fmla="*/ 10634775 w 11748700"/>
              <a:gd name="connsiteY382" fmla="*/ 6461471 h 6673820"/>
              <a:gd name="connsiteX383" fmla="*/ 10461429 w 11748700"/>
              <a:gd name="connsiteY383" fmla="*/ 6478806 h 6673820"/>
              <a:gd name="connsiteX384" fmla="*/ 10041065 w 11748700"/>
              <a:gd name="connsiteY384" fmla="*/ 6487473 h 6673820"/>
              <a:gd name="connsiteX385" fmla="*/ 9967393 w 11748700"/>
              <a:gd name="connsiteY385" fmla="*/ 6491807 h 6673820"/>
              <a:gd name="connsiteX386" fmla="*/ 9885054 w 11748700"/>
              <a:gd name="connsiteY386" fmla="*/ 6509141 h 6673820"/>
              <a:gd name="connsiteX387" fmla="*/ 9798381 w 11748700"/>
              <a:gd name="connsiteY387" fmla="*/ 6522142 h 6673820"/>
              <a:gd name="connsiteX388" fmla="*/ 9681372 w 11748700"/>
              <a:gd name="connsiteY388" fmla="*/ 6548144 h 6673820"/>
              <a:gd name="connsiteX389" fmla="*/ 9486358 w 11748700"/>
              <a:gd name="connsiteY389" fmla="*/ 6574146 h 6673820"/>
              <a:gd name="connsiteX390" fmla="*/ 9278343 w 11748700"/>
              <a:gd name="connsiteY390" fmla="*/ 6613149 h 6673820"/>
              <a:gd name="connsiteX391" fmla="*/ 9209004 w 11748700"/>
              <a:gd name="connsiteY391" fmla="*/ 6630483 h 6673820"/>
              <a:gd name="connsiteX392" fmla="*/ 8775639 w 11748700"/>
              <a:gd name="connsiteY392" fmla="*/ 6647818 h 6673820"/>
              <a:gd name="connsiteX393" fmla="*/ 8463617 w 11748700"/>
              <a:gd name="connsiteY393" fmla="*/ 6656485 h 6673820"/>
              <a:gd name="connsiteX394" fmla="*/ 8368276 w 11748700"/>
              <a:gd name="connsiteY394" fmla="*/ 6660819 h 6673820"/>
              <a:gd name="connsiteX395" fmla="*/ 8216599 w 11748700"/>
              <a:gd name="connsiteY395" fmla="*/ 6665153 h 6673820"/>
              <a:gd name="connsiteX396" fmla="*/ 7848239 w 11748700"/>
              <a:gd name="connsiteY396" fmla="*/ 6656485 h 6673820"/>
              <a:gd name="connsiteX397" fmla="*/ 7800568 w 11748700"/>
              <a:gd name="connsiteY397" fmla="*/ 6652152 h 6673820"/>
              <a:gd name="connsiteX398" fmla="*/ 7748565 w 11748700"/>
              <a:gd name="connsiteY398" fmla="*/ 6643484 h 6673820"/>
              <a:gd name="connsiteX399" fmla="*/ 7614221 w 11748700"/>
              <a:gd name="connsiteY399" fmla="*/ 6634817 h 6673820"/>
              <a:gd name="connsiteX400" fmla="*/ 7432208 w 11748700"/>
              <a:gd name="connsiteY400" fmla="*/ 6600148 h 6673820"/>
              <a:gd name="connsiteX401" fmla="*/ 7319533 w 11748700"/>
              <a:gd name="connsiteY401" fmla="*/ 6574146 h 6673820"/>
              <a:gd name="connsiteX402" fmla="*/ 7276197 w 11748700"/>
              <a:gd name="connsiteY402" fmla="*/ 6569812 h 6673820"/>
              <a:gd name="connsiteX403" fmla="*/ 7011844 w 11748700"/>
              <a:gd name="connsiteY403" fmla="*/ 6548144 h 6673820"/>
              <a:gd name="connsiteX404" fmla="*/ 6925171 w 11748700"/>
              <a:gd name="connsiteY404" fmla="*/ 6565479 h 6673820"/>
              <a:gd name="connsiteX405" fmla="*/ 6912170 w 11748700"/>
              <a:gd name="connsiteY405" fmla="*/ 6569812 h 6673820"/>
              <a:gd name="connsiteX406" fmla="*/ 6890502 w 11748700"/>
              <a:gd name="connsiteY406" fmla="*/ 6582813 h 6673820"/>
              <a:gd name="connsiteX407" fmla="*/ 6795162 w 11748700"/>
              <a:gd name="connsiteY407" fmla="*/ 6634817 h 6673820"/>
              <a:gd name="connsiteX408" fmla="*/ 6691154 w 11748700"/>
              <a:gd name="connsiteY408" fmla="*/ 6643484 h 6673820"/>
              <a:gd name="connsiteX409" fmla="*/ 6617482 w 11748700"/>
              <a:gd name="connsiteY409" fmla="*/ 6656485 h 6673820"/>
              <a:gd name="connsiteX410" fmla="*/ 6582813 w 11748700"/>
              <a:gd name="connsiteY410" fmla="*/ 6665153 h 6673820"/>
              <a:gd name="connsiteX411" fmla="*/ 6548144 w 11748700"/>
              <a:gd name="connsiteY411" fmla="*/ 6669486 h 6673820"/>
              <a:gd name="connsiteX412" fmla="*/ 6517808 w 11748700"/>
              <a:gd name="connsiteY412" fmla="*/ 6673820 h 6673820"/>
              <a:gd name="connsiteX413" fmla="*/ 6015105 w 11748700"/>
              <a:gd name="connsiteY413" fmla="*/ 6669486 h 6673820"/>
              <a:gd name="connsiteX414" fmla="*/ 5915431 w 11748700"/>
              <a:gd name="connsiteY414" fmla="*/ 6647818 h 6673820"/>
              <a:gd name="connsiteX415" fmla="*/ 5538403 w 11748700"/>
              <a:gd name="connsiteY415" fmla="*/ 6652152 h 6673820"/>
              <a:gd name="connsiteX416" fmla="*/ 5196045 w 11748700"/>
              <a:gd name="connsiteY416" fmla="*/ 6634817 h 6673820"/>
              <a:gd name="connsiteX417" fmla="*/ 4489660 w 11748700"/>
              <a:gd name="connsiteY417" fmla="*/ 6608815 h 6673820"/>
              <a:gd name="connsiteX418" fmla="*/ 4311981 w 11748700"/>
              <a:gd name="connsiteY418" fmla="*/ 6582813 h 6673820"/>
              <a:gd name="connsiteX419" fmla="*/ 4090965 w 11748700"/>
              <a:gd name="connsiteY419" fmla="*/ 6552478 h 6673820"/>
              <a:gd name="connsiteX420" fmla="*/ 3999958 w 11748700"/>
              <a:gd name="connsiteY420" fmla="*/ 6513475 h 6673820"/>
              <a:gd name="connsiteX421" fmla="*/ 3666267 w 11748700"/>
              <a:gd name="connsiteY421" fmla="*/ 6448470 h 6673820"/>
              <a:gd name="connsiteX422" fmla="*/ 3588261 w 11748700"/>
              <a:gd name="connsiteY422" fmla="*/ 6439803 h 6673820"/>
              <a:gd name="connsiteX423" fmla="*/ 3336910 w 11748700"/>
              <a:gd name="connsiteY423" fmla="*/ 6405134 h 6673820"/>
              <a:gd name="connsiteX424" fmla="*/ 3003219 w 11748700"/>
              <a:gd name="connsiteY424" fmla="*/ 6340129 h 6673820"/>
              <a:gd name="connsiteX425" fmla="*/ 2825539 w 11748700"/>
              <a:gd name="connsiteY425" fmla="*/ 6309793 h 6673820"/>
              <a:gd name="connsiteX426" fmla="*/ 2678195 w 11748700"/>
              <a:gd name="connsiteY426" fmla="*/ 6288125 h 6673820"/>
              <a:gd name="connsiteX427" fmla="*/ 2500515 w 11748700"/>
              <a:gd name="connsiteY427" fmla="*/ 6305460 h 6673820"/>
              <a:gd name="connsiteX428" fmla="*/ 2439844 w 11748700"/>
              <a:gd name="connsiteY428" fmla="*/ 6314127 h 6673820"/>
              <a:gd name="connsiteX429" fmla="*/ 2244830 w 11748700"/>
              <a:gd name="connsiteY429" fmla="*/ 6361797 h 6673820"/>
              <a:gd name="connsiteX430" fmla="*/ 2088819 w 11748700"/>
              <a:gd name="connsiteY430" fmla="*/ 6383465 h 6673820"/>
              <a:gd name="connsiteX431" fmla="*/ 2015147 w 11748700"/>
              <a:gd name="connsiteY431" fmla="*/ 6400800 h 6673820"/>
              <a:gd name="connsiteX432" fmla="*/ 1950142 w 11748700"/>
              <a:gd name="connsiteY432" fmla="*/ 6409467 h 6673820"/>
              <a:gd name="connsiteX433" fmla="*/ 1815799 w 11748700"/>
              <a:gd name="connsiteY433" fmla="*/ 6444137 h 6673820"/>
              <a:gd name="connsiteX434" fmla="*/ 1681456 w 11748700"/>
              <a:gd name="connsiteY434" fmla="*/ 6452804 h 6673820"/>
              <a:gd name="connsiteX435" fmla="*/ 1473440 w 11748700"/>
              <a:gd name="connsiteY435" fmla="*/ 6431136 h 6673820"/>
              <a:gd name="connsiteX436" fmla="*/ 1369433 w 11748700"/>
              <a:gd name="connsiteY436" fmla="*/ 6418135 h 6673820"/>
              <a:gd name="connsiteX437" fmla="*/ 1287093 w 11748700"/>
              <a:gd name="connsiteY437" fmla="*/ 6405134 h 6673820"/>
              <a:gd name="connsiteX438" fmla="*/ 1239423 w 11748700"/>
              <a:gd name="connsiteY438" fmla="*/ 6396466 h 6673820"/>
              <a:gd name="connsiteX439" fmla="*/ 1165751 w 11748700"/>
              <a:gd name="connsiteY439" fmla="*/ 6370464 h 6673820"/>
              <a:gd name="connsiteX440" fmla="*/ 1053076 w 11748700"/>
              <a:gd name="connsiteY440" fmla="*/ 6335795 h 6673820"/>
              <a:gd name="connsiteX441" fmla="*/ 892731 w 11748700"/>
              <a:gd name="connsiteY441" fmla="*/ 6244789 h 6673820"/>
              <a:gd name="connsiteX442" fmla="*/ 858062 w 11748700"/>
              <a:gd name="connsiteY442" fmla="*/ 6218787 h 6673820"/>
              <a:gd name="connsiteX443" fmla="*/ 775723 w 11748700"/>
              <a:gd name="connsiteY443" fmla="*/ 6149448 h 6673820"/>
              <a:gd name="connsiteX444" fmla="*/ 719385 w 11748700"/>
              <a:gd name="connsiteY444" fmla="*/ 6023773 h 6673820"/>
              <a:gd name="connsiteX445" fmla="*/ 654381 w 11748700"/>
              <a:gd name="connsiteY445" fmla="*/ 5950101 h 6673820"/>
              <a:gd name="connsiteX446" fmla="*/ 628379 w 11748700"/>
              <a:gd name="connsiteY446" fmla="*/ 5893763 h 6673820"/>
              <a:gd name="connsiteX447" fmla="*/ 576375 w 11748700"/>
              <a:gd name="connsiteY447" fmla="*/ 5802756 h 6673820"/>
              <a:gd name="connsiteX448" fmla="*/ 489702 w 11748700"/>
              <a:gd name="connsiteY448" fmla="*/ 5620743 h 6673820"/>
              <a:gd name="connsiteX449" fmla="*/ 476701 w 11748700"/>
              <a:gd name="connsiteY449" fmla="*/ 5551405 h 6673820"/>
              <a:gd name="connsiteX450" fmla="*/ 372693 w 11748700"/>
              <a:gd name="connsiteY450" fmla="*/ 5317388 h 6673820"/>
              <a:gd name="connsiteX451" fmla="*/ 359693 w 11748700"/>
              <a:gd name="connsiteY451" fmla="*/ 5269718 h 6673820"/>
              <a:gd name="connsiteX452" fmla="*/ 329357 w 11748700"/>
              <a:gd name="connsiteY452" fmla="*/ 5183045 h 6673820"/>
              <a:gd name="connsiteX453" fmla="*/ 281687 w 11748700"/>
              <a:gd name="connsiteY453" fmla="*/ 5083371 h 6673820"/>
              <a:gd name="connsiteX454" fmla="*/ 251351 w 11748700"/>
              <a:gd name="connsiteY454" fmla="*/ 5009699 h 6673820"/>
              <a:gd name="connsiteX455" fmla="*/ 238350 w 11748700"/>
              <a:gd name="connsiteY455" fmla="*/ 4970696 h 6673820"/>
              <a:gd name="connsiteX456" fmla="*/ 212348 w 11748700"/>
              <a:gd name="connsiteY456" fmla="*/ 4936027 h 6673820"/>
              <a:gd name="connsiteX457" fmla="*/ 177679 w 11748700"/>
              <a:gd name="connsiteY457" fmla="*/ 4849354 h 6673820"/>
              <a:gd name="connsiteX458" fmla="*/ 125675 w 11748700"/>
              <a:gd name="connsiteY458" fmla="*/ 4745346 h 6673820"/>
              <a:gd name="connsiteX459" fmla="*/ 99674 w 11748700"/>
              <a:gd name="connsiteY459" fmla="*/ 4654339 h 6673820"/>
              <a:gd name="connsiteX460" fmla="*/ 73672 w 11748700"/>
              <a:gd name="connsiteY460" fmla="*/ 4602336 h 6673820"/>
              <a:gd name="connsiteX461" fmla="*/ 69338 w 11748700"/>
              <a:gd name="connsiteY461" fmla="*/ 4580667 h 6673820"/>
              <a:gd name="connsiteX462" fmla="*/ 47670 w 11748700"/>
              <a:gd name="connsiteY462" fmla="*/ 4537331 h 6673820"/>
              <a:gd name="connsiteX463" fmla="*/ 39002 w 11748700"/>
              <a:gd name="connsiteY463" fmla="*/ 4515663 h 6673820"/>
              <a:gd name="connsiteX464" fmla="*/ 34669 w 11748700"/>
              <a:gd name="connsiteY464" fmla="*/ 4493994 h 6673820"/>
              <a:gd name="connsiteX465" fmla="*/ 30335 w 11748700"/>
              <a:gd name="connsiteY465" fmla="*/ 4450658 h 6673820"/>
              <a:gd name="connsiteX466" fmla="*/ 21668 w 11748700"/>
              <a:gd name="connsiteY466" fmla="*/ 4428990 h 6673820"/>
              <a:gd name="connsiteX467" fmla="*/ 13001 w 11748700"/>
              <a:gd name="connsiteY467" fmla="*/ 4359651 h 6673820"/>
              <a:gd name="connsiteX468" fmla="*/ 0 w 11748700"/>
              <a:gd name="connsiteY468" fmla="*/ 4238309 h 6673820"/>
              <a:gd name="connsiteX469" fmla="*/ 4333 w 11748700"/>
              <a:gd name="connsiteY469" fmla="*/ 4025960 h 6673820"/>
              <a:gd name="connsiteX470" fmla="*/ 13001 w 11748700"/>
              <a:gd name="connsiteY470" fmla="*/ 3999958 h 6673820"/>
              <a:gd name="connsiteX471" fmla="*/ 17334 w 11748700"/>
              <a:gd name="connsiteY471" fmla="*/ 3973956 h 6673820"/>
              <a:gd name="connsiteX472" fmla="*/ 26002 w 11748700"/>
              <a:gd name="connsiteY472" fmla="*/ 3930620 h 6673820"/>
              <a:gd name="connsiteX473" fmla="*/ 34669 w 11748700"/>
              <a:gd name="connsiteY473" fmla="*/ 3878616 h 6673820"/>
              <a:gd name="connsiteX474" fmla="*/ 43336 w 11748700"/>
              <a:gd name="connsiteY474" fmla="*/ 3861282 h 6673820"/>
              <a:gd name="connsiteX475" fmla="*/ 47670 w 11748700"/>
              <a:gd name="connsiteY475" fmla="*/ 3843947 h 6673820"/>
              <a:gd name="connsiteX476" fmla="*/ 56337 w 11748700"/>
              <a:gd name="connsiteY476" fmla="*/ 3826612 h 6673820"/>
              <a:gd name="connsiteX477" fmla="*/ 69338 w 11748700"/>
              <a:gd name="connsiteY477" fmla="*/ 3787610 h 6673820"/>
              <a:gd name="connsiteX478" fmla="*/ 78005 w 11748700"/>
              <a:gd name="connsiteY478" fmla="*/ 3770275 h 6673820"/>
              <a:gd name="connsiteX479" fmla="*/ 95340 w 11748700"/>
              <a:gd name="connsiteY479" fmla="*/ 3718271 h 6673820"/>
              <a:gd name="connsiteX480" fmla="*/ 104007 w 11748700"/>
              <a:gd name="connsiteY480" fmla="*/ 3696603 h 6673820"/>
              <a:gd name="connsiteX481" fmla="*/ 151677 w 11748700"/>
              <a:gd name="connsiteY481" fmla="*/ 3657600 h 6673820"/>
              <a:gd name="connsiteX482" fmla="*/ 294688 w 11748700"/>
              <a:gd name="connsiteY482" fmla="*/ 3661934 h 6673820"/>
              <a:gd name="connsiteX483" fmla="*/ 359693 w 11748700"/>
              <a:gd name="connsiteY483" fmla="*/ 3692269 h 6673820"/>
              <a:gd name="connsiteX484" fmla="*/ 377027 w 11748700"/>
              <a:gd name="connsiteY484" fmla="*/ 3709604 h 6673820"/>
              <a:gd name="connsiteX485" fmla="*/ 437698 w 11748700"/>
              <a:gd name="connsiteY485" fmla="*/ 3726938 h 6673820"/>
              <a:gd name="connsiteX486" fmla="*/ 511177 w 11748700"/>
              <a:gd name="connsiteY48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004292 w 11748700"/>
              <a:gd name="connsiteY28" fmla="*/ 5040034 h 6673820"/>
              <a:gd name="connsiteX29" fmla="*/ 4108299 w 11748700"/>
              <a:gd name="connsiteY29" fmla="*/ 5083371 h 6673820"/>
              <a:gd name="connsiteX30" fmla="*/ 4177638 w 11748700"/>
              <a:gd name="connsiteY30" fmla="*/ 5126707 h 6673820"/>
              <a:gd name="connsiteX31" fmla="*/ 4220974 w 11748700"/>
              <a:gd name="connsiteY31" fmla="*/ 5178711 h 6673820"/>
              <a:gd name="connsiteX32" fmla="*/ 4259977 w 11748700"/>
              <a:gd name="connsiteY32" fmla="*/ 5217714 h 6673820"/>
              <a:gd name="connsiteX33" fmla="*/ 4268644 w 11748700"/>
              <a:gd name="connsiteY33" fmla="*/ 5239382 h 6673820"/>
              <a:gd name="connsiteX34" fmla="*/ 4294646 w 11748700"/>
              <a:gd name="connsiteY34" fmla="*/ 5287052 h 6673820"/>
              <a:gd name="connsiteX35" fmla="*/ 4333649 w 11748700"/>
              <a:gd name="connsiteY35" fmla="*/ 5330389 h 6673820"/>
              <a:gd name="connsiteX36" fmla="*/ 4355317 w 11748700"/>
              <a:gd name="connsiteY36" fmla="*/ 5369392 h 6673820"/>
              <a:gd name="connsiteX37" fmla="*/ 4381319 w 11748700"/>
              <a:gd name="connsiteY37" fmla="*/ 5391060 h 6673820"/>
              <a:gd name="connsiteX38" fmla="*/ 4437657 w 11748700"/>
              <a:gd name="connsiteY38" fmla="*/ 5451731 h 6673820"/>
              <a:gd name="connsiteX39" fmla="*/ 4454991 w 11748700"/>
              <a:gd name="connsiteY39" fmla="*/ 5477733 h 6673820"/>
              <a:gd name="connsiteX40" fmla="*/ 4480993 w 11748700"/>
              <a:gd name="connsiteY40" fmla="*/ 5516736 h 6673820"/>
              <a:gd name="connsiteX41" fmla="*/ 4489660 w 11748700"/>
              <a:gd name="connsiteY41" fmla="*/ 5542737 h 6673820"/>
              <a:gd name="connsiteX42" fmla="*/ 4532997 w 11748700"/>
              <a:gd name="connsiteY42" fmla="*/ 5616410 h 6673820"/>
              <a:gd name="connsiteX43" fmla="*/ 4558999 w 11748700"/>
              <a:gd name="connsiteY43" fmla="*/ 5655412 h 6673820"/>
              <a:gd name="connsiteX44" fmla="*/ 4624003 w 11748700"/>
              <a:gd name="connsiteY44" fmla="*/ 5720417 h 6673820"/>
              <a:gd name="connsiteX45" fmla="*/ 4650005 w 11748700"/>
              <a:gd name="connsiteY45" fmla="*/ 5746419 h 6673820"/>
              <a:gd name="connsiteX46" fmla="*/ 4680341 w 11748700"/>
              <a:gd name="connsiteY46" fmla="*/ 5781088 h 6673820"/>
              <a:gd name="connsiteX47" fmla="*/ 4693342 w 11748700"/>
              <a:gd name="connsiteY47" fmla="*/ 5794089 h 6673820"/>
              <a:gd name="connsiteX48" fmla="*/ 4736678 w 11748700"/>
              <a:gd name="connsiteY48" fmla="*/ 5841759 h 6673820"/>
              <a:gd name="connsiteX49" fmla="*/ 4836352 w 11748700"/>
              <a:gd name="connsiteY49" fmla="*/ 5919765 h 6673820"/>
              <a:gd name="connsiteX50" fmla="*/ 4871021 w 11748700"/>
              <a:gd name="connsiteY50" fmla="*/ 5945767 h 6673820"/>
              <a:gd name="connsiteX51" fmla="*/ 4888356 w 11748700"/>
              <a:gd name="connsiteY51" fmla="*/ 5958768 h 6673820"/>
              <a:gd name="connsiteX52" fmla="*/ 4927359 w 11748700"/>
              <a:gd name="connsiteY52" fmla="*/ 5980436 h 6673820"/>
              <a:gd name="connsiteX53" fmla="*/ 4949027 w 11748700"/>
              <a:gd name="connsiteY53" fmla="*/ 5997771 h 6673820"/>
              <a:gd name="connsiteX54" fmla="*/ 4979363 w 11748700"/>
              <a:gd name="connsiteY54" fmla="*/ 6010772 h 6673820"/>
              <a:gd name="connsiteX55" fmla="*/ 5035700 w 11748700"/>
              <a:gd name="connsiteY55" fmla="*/ 6041107 h 6673820"/>
              <a:gd name="connsiteX56" fmla="*/ 5074703 w 11748700"/>
              <a:gd name="connsiteY56" fmla="*/ 6045441 h 6673820"/>
              <a:gd name="connsiteX57" fmla="*/ 5096371 w 11748700"/>
              <a:gd name="connsiteY57" fmla="*/ 6054108 h 6673820"/>
              <a:gd name="connsiteX58" fmla="*/ 5248049 w 11748700"/>
              <a:gd name="connsiteY58" fmla="*/ 6067109 h 6673820"/>
              <a:gd name="connsiteX59" fmla="*/ 5313054 w 11748700"/>
              <a:gd name="connsiteY59" fmla="*/ 6054108 h 6673820"/>
              <a:gd name="connsiteX60" fmla="*/ 5326055 w 11748700"/>
              <a:gd name="connsiteY60" fmla="*/ 6049774 h 6673820"/>
              <a:gd name="connsiteX61" fmla="*/ 5343389 w 11748700"/>
              <a:gd name="connsiteY61" fmla="*/ 6045441 h 6673820"/>
              <a:gd name="connsiteX62" fmla="*/ 5356390 w 11748700"/>
              <a:gd name="connsiteY62" fmla="*/ 6041107 h 6673820"/>
              <a:gd name="connsiteX63" fmla="*/ 5378058 w 11748700"/>
              <a:gd name="connsiteY63" fmla="*/ 6036773 h 6673820"/>
              <a:gd name="connsiteX64" fmla="*/ 5443063 w 11748700"/>
              <a:gd name="connsiteY64" fmla="*/ 6010772 h 6673820"/>
              <a:gd name="connsiteX65" fmla="*/ 5486400 w 11748700"/>
              <a:gd name="connsiteY65" fmla="*/ 6002104 h 6673820"/>
              <a:gd name="connsiteX66" fmla="*/ 5516735 w 11748700"/>
              <a:gd name="connsiteY66" fmla="*/ 5984770 h 6673820"/>
              <a:gd name="connsiteX67" fmla="*/ 5586074 w 11748700"/>
              <a:gd name="connsiteY67" fmla="*/ 5963101 h 6673820"/>
              <a:gd name="connsiteX68" fmla="*/ 5607742 w 11748700"/>
              <a:gd name="connsiteY68" fmla="*/ 5954434 h 6673820"/>
              <a:gd name="connsiteX69" fmla="*/ 5633744 w 11748700"/>
              <a:gd name="connsiteY69" fmla="*/ 5945767 h 6673820"/>
              <a:gd name="connsiteX70" fmla="*/ 5659746 w 11748700"/>
              <a:gd name="connsiteY70" fmla="*/ 5924099 h 6673820"/>
              <a:gd name="connsiteX71" fmla="*/ 5711749 w 11748700"/>
              <a:gd name="connsiteY71" fmla="*/ 5902430 h 6673820"/>
              <a:gd name="connsiteX72" fmla="*/ 5737751 w 11748700"/>
              <a:gd name="connsiteY72" fmla="*/ 5885096 h 6673820"/>
              <a:gd name="connsiteX73" fmla="*/ 5824424 w 11748700"/>
              <a:gd name="connsiteY73" fmla="*/ 5837426 h 6673820"/>
              <a:gd name="connsiteX74" fmla="*/ 5863427 w 11748700"/>
              <a:gd name="connsiteY74" fmla="*/ 5807090 h 6673820"/>
              <a:gd name="connsiteX75" fmla="*/ 5880762 w 11748700"/>
              <a:gd name="connsiteY75" fmla="*/ 5794089 h 6673820"/>
              <a:gd name="connsiteX76" fmla="*/ 5911097 w 11748700"/>
              <a:gd name="connsiteY76" fmla="*/ 5763754 h 6673820"/>
              <a:gd name="connsiteX77" fmla="*/ 5963101 w 11748700"/>
              <a:gd name="connsiteY77" fmla="*/ 5720417 h 6673820"/>
              <a:gd name="connsiteX78" fmla="*/ 5980436 w 11748700"/>
              <a:gd name="connsiteY78" fmla="*/ 5707416 h 6673820"/>
              <a:gd name="connsiteX79" fmla="*/ 5993437 w 11748700"/>
              <a:gd name="connsiteY79" fmla="*/ 5698749 h 6673820"/>
              <a:gd name="connsiteX80" fmla="*/ 6006438 w 11748700"/>
              <a:gd name="connsiteY80" fmla="*/ 5685748 h 6673820"/>
              <a:gd name="connsiteX81" fmla="*/ 6054108 w 11748700"/>
              <a:gd name="connsiteY81" fmla="*/ 5651079 h 6673820"/>
              <a:gd name="connsiteX82" fmla="*/ 6088777 w 11748700"/>
              <a:gd name="connsiteY82" fmla="*/ 5625077 h 6673820"/>
              <a:gd name="connsiteX83" fmla="*/ 6114779 w 11748700"/>
              <a:gd name="connsiteY83" fmla="*/ 5599075 h 6673820"/>
              <a:gd name="connsiteX84" fmla="*/ 6127780 w 11748700"/>
              <a:gd name="connsiteY84" fmla="*/ 5586074 h 6673820"/>
              <a:gd name="connsiteX85" fmla="*/ 6140781 w 11748700"/>
              <a:gd name="connsiteY85" fmla="*/ 5568739 h 6673820"/>
              <a:gd name="connsiteX86" fmla="*/ 6158115 w 11748700"/>
              <a:gd name="connsiteY86" fmla="*/ 5551405 h 6673820"/>
              <a:gd name="connsiteX87" fmla="*/ 6171116 w 11748700"/>
              <a:gd name="connsiteY87" fmla="*/ 5529737 h 6673820"/>
              <a:gd name="connsiteX88" fmla="*/ 6192784 w 11748700"/>
              <a:gd name="connsiteY88" fmla="*/ 5508068 h 6673820"/>
              <a:gd name="connsiteX89" fmla="*/ 6201452 w 11748700"/>
              <a:gd name="connsiteY89" fmla="*/ 5477733 h 6673820"/>
              <a:gd name="connsiteX90" fmla="*/ 6210119 w 11748700"/>
              <a:gd name="connsiteY90" fmla="*/ 5469065 h 6673820"/>
              <a:gd name="connsiteX91" fmla="*/ 6218786 w 11748700"/>
              <a:gd name="connsiteY91" fmla="*/ 5456064 h 6673820"/>
              <a:gd name="connsiteX92" fmla="*/ 6231787 w 11748700"/>
              <a:gd name="connsiteY92" fmla="*/ 5421395 h 6673820"/>
              <a:gd name="connsiteX93" fmla="*/ 6240455 w 11748700"/>
              <a:gd name="connsiteY93" fmla="*/ 5399727 h 6673820"/>
              <a:gd name="connsiteX94" fmla="*/ 6253456 w 11748700"/>
              <a:gd name="connsiteY94" fmla="*/ 5382392 h 6673820"/>
              <a:gd name="connsiteX95" fmla="*/ 6270790 w 11748700"/>
              <a:gd name="connsiteY95" fmla="*/ 5352057 h 6673820"/>
              <a:gd name="connsiteX96" fmla="*/ 6283791 w 11748700"/>
              <a:gd name="connsiteY96" fmla="*/ 5339056 h 6673820"/>
              <a:gd name="connsiteX97" fmla="*/ 6301126 w 11748700"/>
              <a:gd name="connsiteY97" fmla="*/ 5313054 h 6673820"/>
              <a:gd name="connsiteX98" fmla="*/ 6309793 w 11748700"/>
              <a:gd name="connsiteY98" fmla="*/ 5295719 h 6673820"/>
              <a:gd name="connsiteX99" fmla="*/ 6322794 w 11748700"/>
              <a:gd name="connsiteY99" fmla="*/ 5287052 h 6673820"/>
              <a:gd name="connsiteX100" fmla="*/ 6340129 w 11748700"/>
              <a:gd name="connsiteY100" fmla="*/ 5274051 h 6673820"/>
              <a:gd name="connsiteX101" fmla="*/ 6370464 w 11748700"/>
              <a:gd name="connsiteY101" fmla="*/ 5269718 h 6673820"/>
              <a:gd name="connsiteX102" fmla="*/ 6387799 w 11748700"/>
              <a:gd name="connsiteY102" fmla="*/ 5252383 h 6673820"/>
              <a:gd name="connsiteX103" fmla="*/ 6400800 w 11748700"/>
              <a:gd name="connsiteY103" fmla="*/ 5239382 h 6673820"/>
              <a:gd name="connsiteX104" fmla="*/ 6409467 w 11748700"/>
              <a:gd name="connsiteY104" fmla="*/ 5222047 h 6673820"/>
              <a:gd name="connsiteX105" fmla="*/ 6418134 w 11748700"/>
              <a:gd name="connsiteY105" fmla="*/ 5209046 h 6673820"/>
              <a:gd name="connsiteX106" fmla="*/ 6444136 w 11748700"/>
              <a:gd name="connsiteY106" fmla="*/ 5148375 h 6673820"/>
              <a:gd name="connsiteX107" fmla="*/ 6465804 w 11748700"/>
              <a:gd name="connsiteY107" fmla="*/ 5118040 h 6673820"/>
              <a:gd name="connsiteX108" fmla="*/ 6474472 w 11748700"/>
              <a:gd name="connsiteY108" fmla="*/ 5092038 h 6673820"/>
              <a:gd name="connsiteX109" fmla="*/ 6491806 w 11748700"/>
              <a:gd name="connsiteY109" fmla="*/ 5057369 h 6673820"/>
              <a:gd name="connsiteX110" fmla="*/ 6496140 w 11748700"/>
              <a:gd name="connsiteY110" fmla="*/ 5027033 h 6673820"/>
              <a:gd name="connsiteX111" fmla="*/ 6509141 w 11748700"/>
              <a:gd name="connsiteY111" fmla="*/ 4996698 h 6673820"/>
              <a:gd name="connsiteX112" fmla="*/ 6517808 w 11748700"/>
              <a:gd name="connsiteY112" fmla="*/ 4975029 h 6673820"/>
              <a:gd name="connsiteX113" fmla="*/ 6530809 w 11748700"/>
              <a:gd name="connsiteY113" fmla="*/ 4940360 h 6673820"/>
              <a:gd name="connsiteX114" fmla="*/ 6539476 w 11748700"/>
              <a:gd name="connsiteY114" fmla="*/ 4927359 h 6673820"/>
              <a:gd name="connsiteX115" fmla="*/ 6556811 w 11748700"/>
              <a:gd name="connsiteY115" fmla="*/ 4897024 h 6673820"/>
              <a:gd name="connsiteX116" fmla="*/ 6569812 w 11748700"/>
              <a:gd name="connsiteY116" fmla="*/ 4879689 h 6673820"/>
              <a:gd name="connsiteX117" fmla="*/ 6587147 w 11748700"/>
              <a:gd name="connsiteY117" fmla="*/ 4836353 h 6673820"/>
              <a:gd name="connsiteX118" fmla="*/ 6591480 w 11748700"/>
              <a:gd name="connsiteY118" fmla="*/ 4819018 h 6673820"/>
              <a:gd name="connsiteX119" fmla="*/ 6566579 w 11748700"/>
              <a:gd name="connsiteY119" fmla="*/ 4717023 h 6673820"/>
              <a:gd name="connsiteX120" fmla="*/ 6571188 w 11748700"/>
              <a:gd name="connsiteY120" fmla="*/ 4257106 h 6673820"/>
              <a:gd name="connsiteX121" fmla="*/ 7220565 w 11748700"/>
              <a:gd name="connsiteY121" fmla="*/ 4568062 h 6673820"/>
              <a:gd name="connsiteX122" fmla="*/ 7436542 w 11748700"/>
              <a:gd name="connsiteY122" fmla="*/ 4619670 h 6673820"/>
              <a:gd name="connsiteX123" fmla="*/ 7492879 w 11748700"/>
              <a:gd name="connsiteY123" fmla="*/ 4632671 h 6673820"/>
              <a:gd name="connsiteX124" fmla="*/ 7505880 w 11748700"/>
              <a:gd name="connsiteY124" fmla="*/ 4637005 h 6673820"/>
              <a:gd name="connsiteX125" fmla="*/ 7531882 w 11748700"/>
              <a:gd name="connsiteY125" fmla="*/ 4641338 h 6673820"/>
              <a:gd name="connsiteX126" fmla="*/ 7562218 w 11748700"/>
              <a:gd name="connsiteY126" fmla="*/ 4650006 h 6673820"/>
              <a:gd name="connsiteX127" fmla="*/ 7570885 w 11748700"/>
              <a:gd name="connsiteY127" fmla="*/ 4663007 h 6673820"/>
              <a:gd name="connsiteX128" fmla="*/ 7588220 w 11748700"/>
              <a:gd name="connsiteY128" fmla="*/ 4697676 h 6673820"/>
              <a:gd name="connsiteX129" fmla="*/ 7601220 w 11748700"/>
              <a:gd name="connsiteY129" fmla="*/ 4715010 h 6673820"/>
              <a:gd name="connsiteX130" fmla="*/ 7614221 w 11748700"/>
              <a:gd name="connsiteY130" fmla="*/ 4728011 h 6673820"/>
              <a:gd name="connsiteX131" fmla="*/ 7622889 w 11748700"/>
              <a:gd name="connsiteY131" fmla="*/ 4745346 h 6673820"/>
              <a:gd name="connsiteX132" fmla="*/ 7640223 w 11748700"/>
              <a:gd name="connsiteY132" fmla="*/ 4767014 h 6673820"/>
              <a:gd name="connsiteX133" fmla="*/ 7661892 w 11748700"/>
              <a:gd name="connsiteY133" fmla="*/ 4801683 h 6673820"/>
              <a:gd name="connsiteX134" fmla="*/ 7666225 w 11748700"/>
              <a:gd name="connsiteY134" fmla="*/ 4814684 h 6673820"/>
              <a:gd name="connsiteX135" fmla="*/ 7674893 w 11748700"/>
              <a:gd name="connsiteY135" fmla="*/ 4827685 h 6673820"/>
              <a:gd name="connsiteX136" fmla="*/ 7731230 w 11748700"/>
              <a:gd name="connsiteY136" fmla="*/ 4888356 h 6673820"/>
              <a:gd name="connsiteX137" fmla="*/ 7744231 w 11748700"/>
              <a:gd name="connsiteY137" fmla="*/ 4901357 h 6673820"/>
              <a:gd name="connsiteX138" fmla="*/ 7765899 w 11748700"/>
              <a:gd name="connsiteY138" fmla="*/ 4931693 h 6673820"/>
              <a:gd name="connsiteX139" fmla="*/ 7809236 w 11748700"/>
              <a:gd name="connsiteY139" fmla="*/ 4966362 h 6673820"/>
              <a:gd name="connsiteX140" fmla="*/ 7908910 w 11748700"/>
              <a:gd name="connsiteY140" fmla="*/ 4962028 h 6673820"/>
              <a:gd name="connsiteX141" fmla="*/ 7973914 w 11748700"/>
              <a:gd name="connsiteY141" fmla="*/ 4953361 h 6673820"/>
              <a:gd name="connsiteX142" fmla="*/ 7995583 w 11748700"/>
              <a:gd name="connsiteY142" fmla="*/ 4949028 h 6673820"/>
              <a:gd name="connsiteX143" fmla="*/ 8069255 w 11748700"/>
              <a:gd name="connsiteY143" fmla="*/ 4944694 h 6673820"/>
              <a:gd name="connsiteX144" fmla="*/ 8147260 w 11748700"/>
              <a:gd name="connsiteY144" fmla="*/ 4931693 h 6673820"/>
              <a:gd name="connsiteX145" fmla="*/ 8199264 w 11748700"/>
              <a:gd name="connsiteY145" fmla="*/ 4918692 h 6673820"/>
              <a:gd name="connsiteX146" fmla="*/ 8238267 w 11748700"/>
              <a:gd name="connsiteY146" fmla="*/ 4910025 h 6673820"/>
              <a:gd name="connsiteX147" fmla="*/ 8298938 w 11748700"/>
              <a:gd name="connsiteY147" fmla="*/ 4875355 h 6673820"/>
              <a:gd name="connsiteX148" fmla="*/ 8320606 w 11748700"/>
              <a:gd name="connsiteY148" fmla="*/ 4866688 h 6673820"/>
              <a:gd name="connsiteX149" fmla="*/ 8342275 w 11748700"/>
              <a:gd name="connsiteY149" fmla="*/ 4853687 h 6673820"/>
              <a:gd name="connsiteX150" fmla="*/ 8411613 w 11748700"/>
              <a:gd name="connsiteY150" fmla="*/ 4823352 h 6673820"/>
              <a:gd name="connsiteX151" fmla="*/ 8433281 w 11748700"/>
              <a:gd name="connsiteY151" fmla="*/ 4810351 h 6673820"/>
              <a:gd name="connsiteX152" fmla="*/ 8463617 w 11748700"/>
              <a:gd name="connsiteY152" fmla="*/ 4788683 h 6673820"/>
              <a:gd name="connsiteX153" fmla="*/ 8532955 w 11748700"/>
              <a:gd name="connsiteY153" fmla="*/ 4758347 h 6673820"/>
              <a:gd name="connsiteX154" fmla="*/ 8576292 w 11748700"/>
              <a:gd name="connsiteY154" fmla="*/ 4736679 h 6673820"/>
              <a:gd name="connsiteX155" fmla="*/ 8597960 w 11748700"/>
              <a:gd name="connsiteY155" fmla="*/ 4723678 h 6673820"/>
              <a:gd name="connsiteX156" fmla="*/ 8632629 w 11748700"/>
              <a:gd name="connsiteY156" fmla="*/ 4706343 h 6673820"/>
              <a:gd name="connsiteX157" fmla="*/ 8671632 w 11748700"/>
              <a:gd name="connsiteY157" fmla="*/ 4680341 h 6673820"/>
              <a:gd name="connsiteX158" fmla="*/ 8727969 w 11748700"/>
              <a:gd name="connsiteY158" fmla="*/ 4641338 h 6673820"/>
              <a:gd name="connsiteX159" fmla="*/ 8758305 w 11748700"/>
              <a:gd name="connsiteY159" fmla="*/ 4615337 h 6673820"/>
              <a:gd name="connsiteX160" fmla="*/ 8827643 w 11748700"/>
              <a:gd name="connsiteY160" fmla="*/ 4567666 h 6673820"/>
              <a:gd name="connsiteX161" fmla="*/ 8914316 w 11748700"/>
              <a:gd name="connsiteY161" fmla="*/ 4515663 h 6673820"/>
              <a:gd name="connsiteX162" fmla="*/ 8940318 w 11748700"/>
              <a:gd name="connsiteY162" fmla="*/ 4493994 h 6673820"/>
              <a:gd name="connsiteX163" fmla="*/ 8961986 w 11748700"/>
              <a:gd name="connsiteY163" fmla="*/ 4472326 h 6673820"/>
              <a:gd name="connsiteX164" fmla="*/ 9000989 w 11748700"/>
              <a:gd name="connsiteY164" fmla="*/ 4437657 h 6673820"/>
              <a:gd name="connsiteX165" fmla="*/ 9022657 w 11748700"/>
              <a:gd name="connsiteY165" fmla="*/ 4415989 h 6673820"/>
              <a:gd name="connsiteX166" fmla="*/ 9052993 w 11748700"/>
              <a:gd name="connsiteY166" fmla="*/ 4389987 h 6673820"/>
              <a:gd name="connsiteX167" fmla="*/ 9109330 w 11748700"/>
              <a:gd name="connsiteY167" fmla="*/ 4329316 h 6673820"/>
              <a:gd name="connsiteX168" fmla="*/ 9165668 w 11748700"/>
              <a:gd name="connsiteY168" fmla="*/ 4290313 h 6673820"/>
              <a:gd name="connsiteX169" fmla="*/ 9191670 w 11748700"/>
              <a:gd name="connsiteY169" fmla="*/ 4268645 h 6673820"/>
              <a:gd name="connsiteX170" fmla="*/ 9248007 w 11748700"/>
              <a:gd name="connsiteY170" fmla="*/ 4238309 h 6673820"/>
              <a:gd name="connsiteX171" fmla="*/ 9339014 w 11748700"/>
              <a:gd name="connsiteY171" fmla="*/ 4155970 h 6673820"/>
              <a:gd name="connsiteX172" fmla="*/ 9430020 w 11748700"/>
              <a:gd name="connsiteY172" fmla="*/ 4025960 h 6673820"/>
              <a:gd name="connsiteX173" fmla="*/ 9495025 w 11748700"/>
              <a:gd name="connsiteY173" fmla="*/ 3900284 h 6673820"/>
              <a:gd name="connsiteX174" fmla="*/ 9568697 w 11748700"/>
              <a:gd name="connsiteY174" fmla="*/ 3796277 h 6673820"/>
              <a:gd name="connsiteX175" fmla="*/ 9612034 w 11748700"/>
              <a:gd name="connsiteY175" fmla="*/ 3713937 h 6673820"/>
              <a:gd name="connsiteX176" fmla="*/ 9655370 w 11748700"/>
              <a:gd name="connsiteY176" fmla="*/ 3644599 h 6673820"/>
              <a:gd name="connsiteX177" fmla="*/ 9651037 w 11748700"/>
              <a:gd name="connsiteY177" fmla="*/ 3475587 h 6673820"/>
              <a:gd name="connsiteX178" fmla="*/ 9612034 w 11748700"/>
              <a:gd name="connsiteY178" fmla="*/ 3410582 h 6673820"/>
              <a:gd name="connsiteX179" fmla="*/ 9473357 w 11748700"/>
              <a:gd name="connsiteY179" fmla="*/ 3237236 h 6673820"/>
              <a:gd name="connsiteX180" fmla="*/ 9399685 w 11748700"/>
              <a:gd name="connsiteY180" fmla="*/ 3176565 h 6673820"/>
              <a:gd name="connsiteX181" fmla="*/ 9347681 w 11748700"/>
              <a:gd name="connsiteY181" fmla="*/ 3128895 h 6673820"/>
              <a:gd name="connsiteX182" fmla="*/ 9217672 w 11748700"/>
              <a:gd name="connsiteY182" fmla="*/ 3042222 h 6673820"/>
              <a:gd name="connsiteX183" fmla="*/ 9083329 w 11748700"/>
              <a:gd name="connsiteY183" fmla="*/ 2968550 h 6673820"/>
              <a:gd name="connsiteX184" fmla="*/ 8983655 w 11748700"/>
              <a:gd name="connsiteY184" fmla="*/ 2933881 h 6673820"/>
              <a:gd name="connsiteX185" fmla="*/ 8831977 w 11748700"/>
              <a:gd name="connsiteY185" fmla="*/ 2873210 h 6673820"/>
              <a:gd name="connsiteX186" fmla="*/ 8680299 w 11748700"/>
              <a:gd name="connsiteY186" fmla="*/ 2803871 h 6673820"/>
              <a:gd name="connsiteX187" fmla="*/ 8567624 w 11748700"/>
              <a:gd name="connsiteY187" fmla="*/ 2773536 h 6673820"/>
              <a:gd name="connsiteX188" fmla="*/ 8446282 w 11748700"/>
              <a:gd name="connsiteY188" fmla="*/ 2730199 h 6673820"/>
              <a:gd name="connsiteX189" fmla="*/ 8242601 w 11748700"/>
              <a:gd name="connsiteY189" fmla="*/ 2673862 h 6673820"/>
              <a:gd name="connsiteX190" fmla="*/ 7917577 w 11748700"/>
              <a:gd name="connsiteY190" fmla="*/ 2561187 h 6673820"/>
              <a:gd name="connsiteX191" fmla="*/ 7683560 w 11748700"/>
              <a:gd name="connsiteY191" fmla="*/ 2496182 h 6673820"/>
              <a:gd name="connsiteX192" fmla="*/ 7302199 w 11748700"/>
              <a:gd name="connsiteY192" fmla="*/ 2379173 h 6673820"/>
              <a:gd name="connsiteX193" fmla="*/ 6920838 w 11748700"/>
              <a:gd name="connsiteY193" fmla="*/ 2322836 h 6673820"/>
              <a:gd name="connsiteX194" fmla="*/ 6799495 w 11748700"/>
              <a:gd name="connsiteY194" fmla="*/ 2288167 h 6673820"/>
              <a:gd name="connsiteX195" fmla="*/ 6730157 w 11748700"/>
              <a:gd name="connsiteY195" fmla="*/ 2279500 h 6673820"/>
              <a:gd name="connsiteX196" fmla="*/ 6630483 w 11748700"/>
              <a:gd name="connsiteY196" fmla="*/ 2262165 h 6673820"/>
              <a:gd name="connsiteX197" fmla="*/ 6582813 w 11748700"/>
              <a:gd name="connsiteY197" fmla="*/ 2249164 h 6673820"/>
              <a:gd name="connsiteX198" fmla="*/ 6478805 w 11748700"/>
              <a:gd name="connsiteY198" fmla="*/ 2240497 h 6673820"/>
              <a:gd name="connsiteX199" fmla="*/ 5997770 w 11748700"/>
              <a:gd name="connsiteY199" fmla="*/ 2227496 h 6673820"/>
              <a:gd name="connsiteX200" fmla="*/ 5183044 w 11748700"/>
              <a:gd name="connsiteY200" fmla="*/ 2223162 h 6673820"/>
              <a:gd name="connsiteX201" fmla="*/ 4593668 w 11748700"/>
              <a:gd name="connsiteY201" fmla="*/ 2201494 h 6673820"/>
              <a:gd name="connsiteX202" fmla="*/ 4467992 w 11748700"/>
              <a:gd name="connsiteY202" fmla="*/ 2188493 h 6673820"/>
              <a:gd name="connsiteX203" fmla="*/ 4277311 w 11748700"/>
              <a:gd name="connsiteY203" fmla="*/ 2171158 h 6673820"/>
              <a:gd name="connsiteX204" fmla="*/ 4207973 w 11748700"/>
              <a:gd name="connsiteY204" fmla="*/ 2162491 h 6673820"/>
              <a:gd name="connsiteX205" fmla="*/ 4168970 w 11748700"/>
              <a:gd name="connsiteY205" fmla="*/ 2153824 h 6673820"/>
              <a:gd name="connsiteX206" fmla="*/ 3722604 w 11748700"/>
              <a:gd name="connsiteY206" fmla="*/ 2145156 h 6673820"/>
              <a:gd name="connsiteX207" fmla="*/ 3627264 w 11748700"/>
              <a:gd name="connsiteY207" fmla="*/ 2136489 h 6673820"/>
              <a:gd name="connsiteX208" fmla="*/ 3592595 w 11748700"/>
              <a:gd name="connsiteY208" fmla="*/ 2123488 h 6673820"/>
              <a:gd name="connsiteX209" fmla="*/ 3471253 w 11748700"/>
              <a:gd name="connsiteY209" fmla="*/ 2101820 h 6673820"/>
              <a:gd name="connsiteX210" fmla="*/ 3349911 w 11748700"/>
              <a:gd name="connsiteY210" fmla="*/ 2054150 h 6673820"/>
              <a:gd name="connsiteX211" fmla="*/ 3228568 w 11748700"/>
              <a:gd name="connsiteY211" fmla="*/ 2006480 h 6673820"/>
              <a:gd name="connsiteX212" fmla="*/ 3206900 w 11748700"/>
              <a:gd name="connsiteY212" fmla="*/ 1989145 h 6673820"/>
              <a:gd name="connsiteX213" fmla="*/ 3163564 w 11748700"/>
              <a:gd name="connsiteY213" fmla="*/ 1967477 h 6673820"/>
              <a:gd name="connsiteX214" fmla="*/ 3124561 w 11748700"/>
              <a:gd name="connsiteY214" fmla="*/ 1932808 h 6673820"/>
              <a:gd name="connsiteX215" fmla="*/ 3094225 w 11748700"/>
              <a:gd name="connsiteY215" fmla="*/ 1911139 h 6673820"/>
              <a:gd name="connsiteX216" fmla="*/ 3020553 w 11748700"/>
              <a:gd name="connsiteY216" fmla="*/ 1850468 h 6673820"/>
              <a:gd name="connsiteX217" fmla="*/ 2994551 w 11748700"/>
              <a:gd name="connsiteY217" fmla="*/ 1828800 h 6673820"/>
              <a:gd name="connsiteX218" fmla="*/ 2977217 w 11748700"/>
              <a:gd name="connsiteY218" fmla="*/ 1807132 h 6673820"/>
              <a:gd name="connsiteX219" fmla="*/ 2964216 w 11748700"/>
              <a:gd name="connsiteY219" fmla="*/ 1794131 h 6673820"/>
              <a:gd name="connsiteX220" fmla="*/ 2951215 w 11748700"/>
              <a:gd name="connsiteY220" fmla="*/ 1768129 h 6673820"/>
              <a:gd name="connsiteX221" fmla="*/ 2933880 w 11748700"/>
              <a:gd name="connsiteY221" fmla="*/ 1746461 h 6673820"/>
              <a:gd name="connsiteX222" fmla="*/ 2916546 w 11748700"/>
              <a:gd name="connsiteY222" fmla="*/ 1720459 h 6673820"/>
              <a:gd name="connsiteX223" fmla="*/ 2899211 w 11748700"/>
              <a:gd name="connsiteY223" fmla="*/ 1703124 h 6673820"/>
              <a:gd name="connsiteX224" fmla="*/ 2890544 w 11748700"/>
              <a:gd name="connsiteY224" fmla="*/ 1690123 h 6673820"/>
              <a:gd name="connsiteX225" fmla="*/ 2829873 w 11748700"/>
              <a:gd name="connsiteY225" fmla="*/ 1607784 h 6673820"/>
              <a:gd name="connsiteX226" fmla="*/ 2816872 w 11748700"/>
              <a:gd name="connsiteY226" fmla="*/ 1577448 h 6673820"/>
              <a:gd name="connsiteX227" fmla="*/ 2812538 w 11748700"/>
              <a:gd name="connsiteY227" fmla="*/ 1542779 h 6673820"/>
              <a:gd name="connsiteX228" fmla="*/ 2808204 w 11748700"/>
              <a:gd name="connsiteY228" fmla="*/ 1430104 h 6673820"/>
              <a:gd name="connsiteX229" fmla="*/ 2799537 w 11748700"/>
              <a:gd name="connsiteY229" fmla="*/ 1391101 h 6673820"/>
              <a:gd name="connsiteX230" fmla="*/ 2795203 w 11748700"/>
              <a:gd name="connsiteY230" fmla="*/ 1343431 h 6673820"/>
              <a:gd name="connsiteX231" fmla="*/ 2786536 w 11748700"/>
              <a:gd name="connsiteY231" fmla="*/ 1300095 h 6673820"/>
              <a:gd name="connsiteX232" fmla="*/ 2773535 w 11748700"/>
              <a:gd name="connsiteY232" fmla="*/ 1152751 h 6673820"/>
              <a:gd name="connsiteX233" fmla="*/ 2769202 w 11748700"/>
              <a:gd name="connsiteY233" fmla="*/ 1135416 h 6673820"/>
              <a:gd name="connsiteX234" fmla="*/ 2777869 w 11748700"/>
              <a:gd name="connsiteY234" fmla="*/ 996739 h 6673820"/>
              <a:gd name="connsiteX235" fmla="*/ 2786536 w 11748700"/>
              <a:gd name="connsiteY235" fmla="*/ 966404 h 6673820"/>
              <a:gd name="connsiteX236" fmla="*/ 2812538 w 11748700"/>
              <a:gd name="connsiteY236" fmla="*/ 905733 h 6673820"/>
              <a:gd name="connsiteX237" fmla="*/ 2847207 w 11748700"/>
              <a:gd name="connsiteY237" fmla="*/ 862396 h 6673820"/>
              <a:gd name="connsiteX238" fmla="*/ 2864542 w 11748700"/>
              <a:gd name="connsiteY238" fmla="*/ 840728 h 6673820"/>
              <a:gd name="connsiteX239" fmla="*/ 2881876 w 11748700"/>
              <a:gd name="connsiteY239" fmla="*/ 827727 h 6673820"/>
              <a:gd name="connsiteX240" fmla="*/ 2894877 w 11748700"/>
              <a:gd name="connsiteY240" fmla="*/ 819060 h 6673820"/>
              <a:gd name="connsiteX241" fmla="*/ 2912212 w 11748700"/>
              <a:gd name="connsiteY241" fmla="*/ 801725 h 6673820"/>
              <a:gd name="connsiteX242" fmla="*/ 3003219 w 11748700"/>
              <a:gd name="connsiteY242" fmla="*/ 775723 h 6673820"/>
              <a:gd name="connsiteX243" fmla="*/ 3115893 w 11748700"/>
              <a:gd name="connsiteY243" fmla="*/ 749721 h 6673820"/>
              <a:gd name="connsiteX244" fmla="*/ 3137562 w 11748700"/>
              <a:gd name="connsiteY244" fmla="*/ 741054 h 6673820"/>
              <a:gd name="connsiteX245" fmla="*/ 3163564 w 11748700"/>
              <a:gd name="connsiteY245" fmla="*/ 732387 h 6673820"/>
              <a:gd name="connsiteX246" fmla="*/ 3219901 w 11748700"/>
              <a:gd name="connsiteY246" fmla="*/ 702051 h 6673820"/>
              <a:gd name="connsiteX247" fmla="*/ 3237236 w 11748700"/>
              <a:gd name="connsiteY247" fmla="*/ 689050 h 6673820"/>
              <a:gd name="connsiteX248" fmla="*/ 3293573 w 11748700"/>
              <a:gd name="connsiteY248" fmla="*/ 663048 h 6673820"/>
              <a:gd name="connsiteX249" fmla="*/ 3323909 w 11748700"/>
              <a:gd name="connsiteY249" fmla="*/ 650047 h 6673820"/>
              <a:gd name="connsiteX250" fmla="*/ 3362911 w 11748700"/>
              <a:gd name="connsiteY250" fmla="*/ 641380 h 6673820"/>
              <a:gd name="connsiteX251" fmla="*/ 3488587 w 11748700"/>
              <a:gd name="connsiteY251" fmla="*/ 619712 h 6673820"/>
              <a:gd name="connsiteX252" fmla="*/ 3644599 w 11748700"/>
              <a:gd name="connsiteY252" fmla="*/ 598044 h 6673820"/>
              <a:gd name="connsiteX253" fmla="*/ 3731272 w 11748700"/>
              <a:gd name="connsiteY253" fmla="*/ 589376 h 6673820"/>
              <a:gd name="connsiteX254" fmla="*/ 3809277 w 11748700"/>
              <a:gd name="connsiteY254" fmla="*/ 576375 h 6673820"/>
              <a:gd name="connsiteX255" fmla="*/ 3891617 w 11748700"/>
              <a:gd name="connsiteY255" fmla="*/ 567708 h 6673820"/>
              <a:gd name="connsiteX256" fmla="*/ 4359651 w 11748700"/>
              <a:gd name="connsiteY256" fmla="*/ 533039 h 6673820"/>
              <a:gd name="connsiteX257" fmla="*/ 4428989 w 11748700"/>
              <a:gd name="connsiteY257" fmla="*/ 520038 h 6673820"/>
              <a:gd name="connsiteX258" fmla="*/ 4554665 w 11748700"/>
              <a:gd name="connsiteY258" fmla="*/ 507037 h 6673820"/>
              <a:gd name="connsiteX259" fmla="*/ 4654339 w 11748700"/>
              <a:gd name="connsiteY259" fmla="*/ 485369 h 6673820"/>
              <a:gd name="connsiteX260" fmla="*/ 4758347 w 11748700"/>
              <a:gd name="connsiteY260" fmla="*/ 437699 h 6673820"/>
              <a:gd name="connsiteX261" fmla="*/ 4888356 w 11748700"/>
              <a:gd name="connsiteY261" fmla="*/ 416030 h 6673820"/>
              <a:gd name="connsiteX262" fmla="*/ 5105039 w 11748700"/>
              <a:gd name="connsiteY262" fmla="*/ 364027 h 6673820"/>
              <a:gd name="connsiteX263" fmla="*/ 5209046 w 11748700"/>
              <a:gd name="connsiteY263" fmla="*/ 351026 h 6673820"/>
              <a:gd name="connsiteX264" fmla="*/ 5386726 w 11748700"/>
              <a:gd name="connsiteY264" fmla="*/ 329357 h 6673820"/>
              <a:gd name="connsiteX265" fmla="*/ 5560072 w 11748700"/>
              <a:gd name="connsiteY265" fmla="*/ 320690 h 6673820"/>
              <a:gd name="connsiteX266" fmla="*/ 5742085 w 11748700"/>
              <a:gd name="connsiteY266" fmla="*/ 312023 h 6673820"/>
              <a:gd name="connsiteX267" fmla="*/ 5958767 w 11748700"/>
              <a:gd name="connsiteY267" fmla="*/ 307689 h 6673820"/>
              <a:gd name="connsiteX268" fmla="*/ 6114779 w 11748700"/>
              <a:gd name="connsiteY268" fmla="*/ 303355 h 6673820"/>
              <a:gd name="connsiteX269" fmla="*/ 6270790 w 11748700"/>
              <a:gd name="connsiteY269" fmla="*/ 281687 h 6673820"/>
              <a:gd name="connsiteX270" fmla="*/ 6392132 w 11748700"/>
              <a:gd name="connsiteY270" fmla="*/ 268686 h 6673820"/>
              <a:gd name="connsiteX271" fmla="*/ 6695488 w 11748700"/>
              <a:gd name="connsiteY271" fmla="*/ 260019 h 6673820"/>
              <a:gd name="connsiteX272" fmla="*/ 6764826 w 11748700"/>
              <a:gd name="connsiteY272" fmla="*/ 251352 h 6673820"/>
              <a:gd name="connsiteX273" fmla="*/ 6907837 w 11748700"/>
              <a:gd name="connsiteY273" fmla="*/ 238351 h 6673820"/>
              <a:gd name="connsiteX274" fmla="*/ 6959840 w 11748700"/>
              <a:gd name="connsiteY274" fmla="*/ 229683 h 6673820"/>
              <a:gd name="connsiteX275" fmla="*/ 6998843 w 11748700"/>
              <a:gd name="connsiteY275" fmla="*/ 212349 h 6673820"/>
              <a:gd name="connsiteX276" fmla="*/ 7115852 w 11748700"/>
              <a:gd name="connsiteY276" fmla="*/ 199348 h 6673820"/>
              <a:gd name="connsiteX277" fmla="*/ 7159188 w 11748700"/>
              <a:gd name="connsiteY277" fmla="*/ 186347 h 6673820"/>
              <a:gd name="connsiteX278" fmla="*/ 7189524 w 11748700"/>
              <a:gd name="connsiteY278" fmla="*/ 182013 h 6673820"/>
              <a:gd name="connsiteX279" fmla="*/ 7380204 w 11748700"/>
              <a:gd name="connsiteY279" fmla="*/ 173346 h 6673820"/>
              <a:gd name="connsiteX280" fmla="*/ 7440875 w 11748700"/>
              <a:gd name="connsiteY280" fmla="*/ 164679 h 6673820"/>
              <a:gd name="connsiteX281" fmla="*/ 7466877 w 11748700"/>
              <a:gd name="connsiteY281" fmla="*/ 156011 h 6673820"/>
              <a:gd name="connsiteX282" fmla="*/ 7514548 w 11748700"/>
              <a:gd name="connsiteY282" fmla="*/ 143010 h 6673820"/>
              <a:gd name="connsiteX283" fmla="*/ 7527548 w 11748700"/>
              <a:gd name="connsiteY283" fmla="*/ 134343 h 6673820"/>
              <a:gd name="connsiteX284" fmla="*/ 7570885 w 11748700"/>
              <a:gd name="connsiteY284" fmla="*/ 121342 h 6673820"/>
              <a:gd name="connsiteX285" fmla="*/ 7609888 w 11748700"/>
              <a:gd name="connsiteY285" fmla="*/ 104008 h 6673820"/>
              <a:gd name="connsiteX286" fmla="*/ 7726896 w 11748700"/>
              <a:gd name="connsiteY286" fmla="*/ 82339 h 6673820"/>
              <a:gd name="connsiteX287" fmla="*/ 7752898 w 11748700"/>
              <a:gd name="connsiteY287" fmla="*/ 78006 h 6673820"/>
              <a:gd name="connsiteX288" fmla="*/ 7787567 w 11748700"/>
              <a:gd name="connsiteY288" fmla="*/ 73672 h 6673820"/>
              <a:gd name="connsiteX289" fmla="*/ 7804902 w 11748700"/>
              <a:gd name="connsiteY289" fmla="*/ 69338 h 6673820"/>
              <a:gd name="connsiteX290" fmla="*/ 7913243 w 11748700"/>
              <a:gd name="connsiteY290" fmla="*/ 65005 h 6673820"/>
              <a:gd name="connsiteX291" fmla="*/ 8021584 w 11748700"/>
              <a:gd name="connsiteY291" fmla="*/ 47670 h 6673820"/>
              <a:gd name="connsiteX292" fmla="*/ 8064921 w 11748700"/>
              <a:gd name="connsiteY292" fmla="*/ 34669 h 6673820"/>
              <a:gd name="connsiteX293" fmla="*/ 8099590 w 11748700"/>
              <a:gd name="connsiteY293" fmla="*/ 21668 h 6673820"/>
              <a:gd name="connsiteX294" fmla="*/ 8121258 w 11748700"/>
              <a:gd name="connsiteY294" fmla="*/ 13001 h 6673820"/>
              <a:gd name="connsiteX295" fmla="*/ 8134259 w 11748700"/>
              <a:gd name="connsiteY295" fmla="*/ 8667 h 6673820"/>
              <a:gd name="connsiteX296" fmla="*/ 8155928 w 11748700"/>
              <a:gd name="connsiteY296" fmla="*/ 0 h 6673820"/>
              <a:gd name="connsiteX297" fmla="*/ 8216599 w 11748700"/>
              <a:gd name="connsiteY297" fmla="*/ 4334 h 6673820"/>
              <a:gd name="connsiteX298" fmla="*/ 8238267 w 11748700"/>
              <a:gd name="connsiteY298" fmla="*/ 13001 h 6673820"/>
              <a:gd name="connsiteX299" fmla="*/ 8272936 w 11748700"/>
              <a:gd name="connsiteY299" fmla="*/ 17335 h 6673820"/>
              <a:gd name="connsiteX300" fmla="*/ 8303272 w 11748700"/>
              <a:gd name="connsiteY300" fmla="*/ 30336 h 6673820"/>
              <a:gd name="connsiteX301" fmla="*/ 8337941 w 11748700"/>
              <a:gd name="connsiteY301" fmla="*/ 34669 h 6673820"/>
              <a:gd name="connsiteX302" fmla="*/ 8476618 w 11748700"/>
              <a:gd name="connsiteY302" fmla="*/ 43337 h 6673820"/>
              <a:gd name="connsiteX303" fmla="*/ 8576292 w 11748700"/>
              <a:gd name="connsiteY303" fmla="*/ 47670 h 6673820"/>
              <a:gd name="connsiteX304" fmla="*/ 8671632 w 11748700"/>
              <a:gd name="connsiteY304" fmla="*/ 69338 h 6673820"/>
              <a:gd name="connsiteX305" fmla="*/ 8762639 w 11748700"/>
              <a:gd name="connsiteY305" fmla="*/ 78006 h 6673820"/>
              <a:gd name="connsiteX306" fmla="*/ 8892648 w 11748700"/>
              <a:gd name="connsiteY306" fmla="*/ 104008 h 6673820"/>
              <a:gd name="connsiteX307" fmla="*/ 8948985 w 11748700"/>
              <a:gd name="connsiteY307" fmla="*/ 117009 h 6673820"/>
              <a:gd name="connsiteX308" fmla="*/ 9187336 w 11748700"/>
              <a:gd name="connsiteY308" fmla="*/ 156011 h 6673820"/>
              <a:gd name="connsiteX309" fmla="*/ 9282676 w 11748700"/>
              <a:gd name="connsiteY309" fmla="*/ 173346 h 6673820"/>
              <a:gd name="connsiteX310" fmla="*/ 9404019 w 11748700"/>
              <a:gd name="connsiteY310" fmla="*/ 186347 h 6673820"/>
              <a:gd name="connsiteX311" fmla="*/ 9464690 w 11748700"/>
              <a:gd name="connsiteY311" fmla="*/ 195014 h 6673820"/>
              <a:gd name="connsiteX312" fmla="*/ 9698707 w 11748700"/>
              <a:gd name="connsiteY312" fmla="*/ 216683 h 6673820"/>
              <a:gd name="connsiteX313" fmla="*/ 9785380 w 11748700"/>
              <a:gd name="connsiteY313" fmla="*/ 229683 h 6673820"/>
              <a:gd name="connsiteX314" fmla="*/ 9885054 w 11748700"/>
              <a:gd name="connsiteY314" fmla="*/ 251352 h 6673820"/>
              <a:gd name="connsiteX315" fmla="*/ 9958726 w 11748700"/>
              <a:gd name="connsiteY315" fmla="*/ 255685 h 6673820"/>
              <a:gd name="connsiteX316" fmla="*/ 10114737 w 11748700"/>
              <a:gd name="connsiteY316" fmla="*/ 260019 h 6673820"/>
              <a:gd name="connsiteX317" fmla="*/ 10205744 w 11748700"/>
              <a:gd name="connsiteY317" fmla="*/ 273020 h 6673820"/>
              <a:gd name="connsiteX318" fmla="*/ 10357421 w 11748700"/>
              <a:gd name="connsiteY318" fmla="*/ 281687 h 6673820"/>
              <a:gd name="connsiteX319" fmla="*/ 10405092 w 11748700"/>
              <a:gd name="connsiteY319" fmla="*/ 286021 h 6673820"/>
              <a:gd name="connsiteX320" fmla="*/ 10452762 w 11748700"/>
              <a:gd name="connsiteY320" fmla="*/ 299022 h 6673820"/>
              <a:gd name="connsiteX321" fmla="*/ 10483097 w 11748700"/>
              <a:gd name="connsiteY321" fmla="*/ 303355 h 6673820"/>
              <a:gd name="connsiteX322" fmla="*/ 10552436 w 11748700"/>
              <a:gd name="connsiteY322" fmla="*/ 312023 h 6673820"/>
              <a:gd name="connsiteX323" fmla="*/ 10634775 w 11748700"/>
              <a:gd name="connsiteY323" fmla="*/ 333691 h 6673820"/>
              <a:gd name="connsiteX324" fmla="*/ 10717114 w 11748700"/>
              <a:gd name="connsiteY324" fmla="*/ 342358 h 6673820"/>
              <a:gd name="connsiteX325" fmla="*/ 10773452 w 11748700"/>
              <a:gd name="connsiteY325" fmla="*/ 364027 h 6673820"/>
              <a:gd name="connsiteX326" fmla="*/ 10842790 w 11748700"/>
              <a:gd name="connsiteY326" fmla="*/ 385695 h 6673820"/>
              <a:gd name="connsiteX327" fmla="*/ 10903461 w 11748700"/>
              <a:gd name="connsiteY327" fmla="*/ 390028 h 6673820"/>
              <a:gd name="connsiteX328" fmla="*/ 10981467 w 11748700"/>
              <a:gd name="connsiteY328" fmla="*/ 424698 h 6673820"/>
              <a:gd name="connsiteX329" fmla="*/ 11050805 w 11748700"/>
              <a:gd name="connsiteY329" fmla="*/ 442032 h 6673820"/>
              <a:gd name="connsiteX330" fmla="*/ 11133145 w 11748700"/>
              <a:gd name="connsiteY330" fmla="*/ 476701 h 6673820"/>
              <a:gd name="connsiteX331" fmla="*/ 11154813 w 11748700"/>
              <a:gd name="connsiteY331" fmla="*/ 485369 h 6673820"/>
              <a:gd name="connsiteX332" fmla="*/ 11232819 w 11748700"/>
              <a:gd name="connsiteY332" fmla="*/ 533039 h 6673820"/>
              <a:gd name="connsiteX333" fmla="*/ 11258820 w 11748700"/>
              <a:gd name="connsiteY333" fmla="*/ 554707 h 6673820"/>
              <a:gd name="connsiteX334" fmla="*/ 11328159 w 11748700"/>
              <a:gd name="connsiteY334" fmla="*/ 645714 h 6673820"/>
              <a:gd name="connsiteX335" fmla="*/ 11371495 w 11748700"/>
              <a:gd name="connsiteY335" fmla="*/ 754055 h 6673820"/>
              <a:gd name="connsiteX336" fmla="*/ 11397497 w 11748700"/>
              <a:gd name="connsiteY336" fmla="*/ 806059 h 6673820"/>
              <a:gd name="connsiteX337" fmla="*/ 11427833 w 11748700"/>
              <a:gd name="connsiteY337" fmla="*/ 931735 h 6673820"/>
              <a:gd name="connsiteX338" fmla="*/ 11458168 w 11748700"/>
              <a:gd name="connsiteY338" fmla="*/ 1014074 h 6673820"/>
              <a:gd name="connsiteX339" fmla="*/ 11462502 w 11748700"/>
              <a:gd name="connsiteY339" fmla="*/ 1087746 h 6673820"/>
              <a:gd name="connsiteX340" fmla="*/ 11475503 w 11748700"/>
              <a:gd name="connsiteY340" fmla="*/ 1126749 h 6673820"/>
              <a:gd name="connsiteX341" fmla="*/ 11488504 w 11748700"/>
              <a:gd name="connsiteY341" fmla="*/ 1330430 h 6673820"/>
              <a:gd name="connsiteX342" fmla="*/ 11523173 w 11748700"/>
              <a:gd name="connsiteY342" fmla="*/ 1677122 h 6673820"/>
              <a:gd name="connsiteX343" fmla="*/ 11518839 w 11748700"/>
              <a:gd name="connsiteY343" fmla="*/ 1954476 h 6673820"/>
              <a:gd name="connsiteX344" fmla="*/ 11510172 w 11748700"/>
              <a:gd name="connsiteY344" fmla="*/ 2084485 h 6673820"/>
              <a:gd name="connsiteX345" fmla="*/ 11518839 w 11748700"/>
              <a:gd name="connsiteY345" fmla="*/ 2283833 h 6673820"/>
              <a:gd name="connsiteX346" fmla="*/ 11583844 w 11748700"/>
              <a:gd name="connsiteY346" fmla="*/ 2379173 h 6673820"/>
              <a:gd name="connsiteX347" fmla="*/ 11605512 w 11748700"/>
              <a:gd name="connsiteY347" fmla="*/ 2439845 h 6673820"/>
              <a:gd name="connsiteX348" fmla="*/ 11609846 w 11748700"/>
              <a:gd name="connsiteY348" fmla="*/ 2487515 h 6673820"/>
              <a:gd name="connsiteX349" fmla="*/ 11622847 w 11748700"/>
              <a:gd name="connsiteY349" fmla="*/ 2556853 h 6673820"/>
              <a:gd name="connsiteX350" fmla="*/ 11618513 w 11748700"/>
              <a:gd name="connsiteY350" fmla="*/ 2786537 h 6673820"/>
              <a:gd name="connsiteX351" fmla="*/ 11614180 w 11748700"/>
              <a:gd name="connsiteY351" fmla="*/ 3089892 h 6673820"/>
              <a:gd name="connsiteX352" fmla="*/ 11596845 w 11748700"/>
              <a:gd name="connsiteY352" fmla="*/ 3211234 h 6673820"/>
              <a:gd name="connsiteX353" fmla="*/ 11583844 w 11748700"/>
              <a:gd name="connsiteY353" fmla="*/ 3328243 h 6673820"/>
              <a:gd name="connsiteX354" fmla="*/ 11575177 w 11748700"/>
              <a:gd name="connsiteY354" fmla="*/ 3423583 h 6673820"/>
              <a:gd name="connsiteX355" fmla="*/ 11562176 w 11748700"/>
              <a:gd name="connsiteY355" fmla="*/ 3666267 h 6673820"/>
              <a:gd name="connsiteX356" fmla="*/ 11575177 w 11748700"/>
              <a:gd name="connsiteY356" fmla="*/ 4025960 h 6673820"/>
              <a:gd name="connsiteX357" fmla="*/ 11592511 w 11748700"/>
              <a:gd name="connsiteY357" fmla="*/ 4108300 h 6673820"/>
              <a:gd name="connsiteX358" fmla="*/ 11631514 w 11748700"/>
              <a:gd name="connsiteY358" fmla="*/ 4333649 h 6673820"/>
              <a:gd name="connsiteX359" fmla="*/ 11653183 w 11748700"/>
              <a:gd name="connsiteY359" fmla="*/ 4411655 h 6673820"/>
              <a:gd name="connsiteX360" fmla="*/ 11666184 w 11748700"/>
              <a:gd name="connsiteY360" fmla="*/ 4498328 h 6673820"/>
              <a:gd name="connsiteX361" fmla="*/ 11674851 w 11748700"/>
              <a:gd name="connsiteY361" fmla="*/ 4541664 h 6673820"/>
              <a:gd name="connsiteX362" fmla="*/ 11687852 w 11748700"/>
              <a:gd name="connsiteY362" fmla="*/ 4658673 h 6673820"/>
              <a:gd name="connsiteX363" fmla="*/ 11692185 w 11748700"/>
              <a:gd name="connsiteY363" fmla="*/ 4715010 h 6673820"/>
              <a:gd name="connsiteX364" fmla="*/ 11700853 w 11748700"/>
              <a:gd name="connsiteY364" fmla="*/ 4771348 h 6673820"/>
              <a:gd name="connsiteX365" fmla="*/ 11709520 w 11748700"/>
              <a:gd name="connsiteY365" fmla="*/ 4923026 h 6673820"/>
              <a:gd name="connsiteX366" fmla="*/ 11718187 w 11748700"/>
              <a:gd name="connsiteY366" fmla="*/ 4983697 h 6673820"/>
              <a:gd name="connsiteX367" fmla="*/ 11726855 w 11748700"/>
              <a:gd name="connsiteY367" fmla="*/ 5079037 h 6673820"/>
              <a:gd name="connsiteX368" fmla="*/ 11731188 w 11748700"/>
              <a:gd name="connsiteY368" fmla="*/ 5105039 h 6673820"/>
              <a:gd name="connsiteX369" fmla="*/ 11744189 w 11748700"/>
              <a:gd name="connsiteY369" fmla="*/ 5230715 h 6673820"/>
              <a:gd name="connsiteX370" fmla="*/ 11726855 w 11748700"/>
              <a:gd name="connsiteY370" fmla="*/ 5690082 h 6673820"/>
              <a:gd name="connsiteX371" fmla="*/ 11687852 w 11748700"/>
              <a:gd name="connsiteY371" fmla="*/ 5785422 h 6673820"/>
              <a:gd name="connsiteX372" fmla="*/ 11670517 w 11748700"/>
              <a:gd name="connsiteY372" fmla="*/ 5815757 h 6673820"/>
              <a:gd name="connsiteX373" fmla="*/ 11601179 w 11748700"/>
              <a:gd name="connsiteY373" fmla="*/ 5859094 h 6673820"/>
              <a:gd name="connsiteX374" fmla="*/ 11458168 w 11748700"/>
              <a:gd name="connsiteY374" fmla="*/ 5919765 h 6673820"/>
              <a:gd name="connsiteX375" fmla="*/ 11401831 w 11748700"/>
              <a:gd name="connsiteY375" fmla="*/ 5963101 h 6673820"/>
              <a:gd name="connsiteX376" fmla="*/ 11297823 w 11748700"/>
              <a:gd name="connsiteY376" fmla="*/ 6032440 h 6673820"/>
              <a:gd name="connsiteX377" fmla="*/ 11258820 w 11748700"/>
              <a:gd name="connsiteY377" fmla="*/ 6075776 h 6673820"/>
              <a:gd name="connsiteX378" fmla="*/ 11198149 w 11748700"/>
              <a:gd name="connsiteY378" fmla="*/ 6123446 h 6673820"/>
              <a:gd name="connsiteX379" fmla="*/ 11098475 w 11748700"/>
              <a:gd name="connsiteY379" fmla="*/ 6210119 h 6673820"/>
              <a:gd name="connsiteX380" fmla="*/ 10942464 w 11748700"/>
              <a:gd name="connsiteY380" fmla="*/ 6327128 h 6673820"/>
              <a:gd name="connsiteX381" fmla="*/ 10634775 w 11748700"/>
              <a:gd name="connsiteY381" fmla="*/ 6461471 h 6673820"/>
              <a:gd name="connsiteX382" fmla="*/ 10461429 w 11748700"/>
              <a:gd name="connsiteY382" fmla="*/ 6478806 h 6673820"/>
              <a:gd name="connsiteX383" fmla="*/ 10041065 w 11748700"/>
              <a:gd name="connsiteY383" fmla="*/ 6487473 h 6673820"/>
              <a:gd name="connsiteX384" fmla="*/ 9967393 w 11748700"/>
              <a:gd name="connsiteY384" fmla="*/ 6491807 h 6673820"/>
              <a:gd name="connsiteX385" fmla="*/ 9885054 w 11748700"/>
              <a:gd name="connsiteY385" fmla="*/ 6509141 h 6673820"/>
              <a:gd name="connsiteX386" fmla="*/ 9798381 w 11748700"/>
              <a:gd name="connsiteY386" fmla="*/ 6522142 h 6673820"/>
              <a:gd name="connsiteX387" fmla="*/ 9681372 w 11748700"/>
              <a:gd name="connsiteY387" fmla="*/ 6548144 h 6673820"/>
              <a:gd name="connsiteX388" fmla="*/ 9486358 w 11748700"/>
              <a:gd name="connsiteY388" fmla="*/ 6574146 h 6673820"/>
              <a:gd name="connsiteX389" fmla="*/ 9278343 w 11748700"/>
              <a:gd name="connsiteY389" fmla="*/ 6613149 h 6673820"/>
              <a:gd name="connsiteX390" fmla="*/ 9209004 w 11748700"/>
              <a:gd name="connsiteY390" fmla="*/ 6630483 h 6673820"/>
              <a:gd name="connsiteX391" fmla="*/ 8775639 w 11748700"/>
              <a:gd name="connsiteY391" fmla="*/ 6647818 h 6673820"/>
              <a:gd name="connsiteX392" fmla="*/ 8463617 w 11748700"/>
              <a:gd name="connsiteY392" fmla="*/ 6656485 h 6673820"/>
              <a:gd name="connsiteX393" fmla="*/ 8368276 w 11748700"/>
              <a:gd name="connsiteY393" fmla="*/ 6660819 h 6673820"/>
              <a:gd name="connsiteX394" fmla="*/ 8216599 w 11748700"/>
              <a:gd name="connsiteY394" fmla="*/ 6665153 h 6673820"/>
              <a:gd name="connsiteX395" fmla="*/ 7848239 w 11748700"/>
              <a:gd name="connsiteY395" fmla="*/ 6656485 h 6673820"/>
              <a:gd name="connsiteX396" fmla="*/ 7800568 w 11748700"/>
              <a:gd name="connsiteY396" fmla="*/ 6652152 h 6673820"/>
              <a:gd name="connsiteX397" fmla="*/ 7748565 w 11748700"/>
              <a:gd name="connsiteY397" fmla="*/ 6643484 h 6673820"/>
              <a:gd name="connsiteX398" fmla="*/ 7614221 w 11748700"/>
              <a:gd name="connsiteY398" fmla="*/ 6634817 h 6673820"/>
              <a:gd name="connsiteX399" fmla="*/ 7432208 w 11748700"/>
              <a:gd name="connsiteY399" fmla="*/ 6600148 h 6673820"/>
              <a:gd name="connsiteX400" fmla="*/ 7319533 w 11748700"/>
              <a:gd name="connsiteY400" fmla="*/ 6574146 h 6673820"/>
              <a:gd name="connsiteX401" fmla="*/ 7276197 w 11748700"/>
              <a:gd name="connsiteY401" fmla="*/ 6569812 h 6673820"/>
              <a:gd name="connsiteX402" fmla="*/ 7011844 w 11748700"/>
              <a:gd name="connsiteY402" fmla="*/ 6548144 h 6673820"/>
              <a:gd name="connsiteX403" fmla="*/ 6925171 w 11748700"/>
              <a:gd name="connsiteY403" fmla="*/ 6565479 h 6673820"/>
              <a:gd name="connsiteX404" fmla="*/ 6912170 w 11748700"/>
              <a:gd name="connsiteY404" fmla="*/ 6569812 h 6673820"/>
              <a:gd name="connsiteX405" fmla="*/ 6890502 w 11748700"/>
              <a:gd name="connsiteY405" fmla="*/ 6582813 h 6673820"/>
              <a:gd name="connsiteX406" fmla="*/ 6795162 w 11748700"/>
              <a:gd name="connsiteY406" fmla="*/ 6634817 h 6673820"/>
              <a:gd name="connsiteX407" fmla="*/ 6691154 w 11748700"/>
              <a:gd name="connsiteY407" fmla="*/ 6643484 h 6673820"/>
              <a:gd name="connsiteX408" fmla="*/ 6617482 w 11748700"/>
              <a:gd name="connsiteY408" fmla="*/ 6656485 h 6673820"/>
              <a:gd name="connsiteX409" fmla="*/ 6582813 w 11748700"/>
              <a:gd name="connsiteY409" fmla="*/ 6665153 h 6673820"/>
              <a:gd name="connsiteX410" fmla="*/ 6548144 w 11748700"/>
              <a:gd name="connsiteY410" fmla="*/ 6669486 h 6673820"/>
              <a:gd name="connsiteX411" fmla="*/ 6517808 w 11748700"/>
              <a:gd name="connsiteY411" fmla="*/ 6673820 h 6673820"/>
              <a:gd name="connsiteX412" fmla="*/ 6015105 w 11748700"/>
              <a:gd name="connsiteY412" fmla="*/ 6669486 h 6673820"/>
              <a:gd name="connsiteX413" fmla="*/ 5915431 w 11748700"/>
              <a:gd name="connsiteY413" fmla="*/ 6647818 h 6673820"/>
              <a:gd name="connsiteX414" fmla="*/ 5538403 w 11748700"/>
              <a:gd name="connsiteY414" fmla="*/ 6652152 h 6673820"/>
              <a:gd name="connsiteX415" fmla="*/ 5196045 w 11748700"/>
              <a:gd name="connsiteY415" fmla="*/ 6634817 h 6673820"/>
              <a:gd name="connsiteX416" fmla="*/ 4489660 w 11748700"/>
              <a:gd name="connsiteY416" fmla="*/ 6608815 h 6673820"/>
              <a:gd name="connsiteX417" fmla="*/ 4311981 w 11748700"/>
              <a:gd name="connsiteY417" fmla="*/ 6582813 h 6673820"/>
              <a:gd name="connsiteX418" fmla="*/ 4090965 w 11748700"/>
              <a:gd name="connsiteY418" fmla="*/ 6552478 h 6673820"/>
              <a:gd name="connsiteX419" fmla="*/ 3999958 w 11748700"/>
              <a:gd name="connsiteY419" fmla="*/ 6513475 h 6673820"/>
              <a:gd name="connsiteX420" fmla="*/ 3666267 w 11748700"/>
              <a:gd name="connsiteY420" fmla="*/ 6448470 h 6673820"/>
              <a:gd name="connsiteX421" fmla="*/ 3588261 w 11748700"/>
              <a:gd name="connsiteY421" fmla="*/ 6439803 h 6673820"/>
              <a:gd name="connsiteX422" fmla="*/ 3336910 w 11748700"/>
              <a:gd name="connsiteY422" fmla="*/ 6405134 h 6673820"/>
              <a:gd name="connsiteX423" fmla="*/ 3003219 w 11748700"/>
              <a:gd name="connsiteY423" fmla="*/ 6340129 h 6673820"/>
              <a:gd name="connsiteX424" fmla="*/ 2825539 w 11748700"/>
              <a:gd name="connsiteY424" fmla="*/ 6309793 h 6673820"/>
              <a:gd name="connsiteX425" fmla="*/ 2678195 w 11748700"/>
              <a:gd name="connsiteY425" fmla="*/ 6288125 h 6673820"/>
              <a:gd name="connsiteX426" fmla="*/ 2500515 w 11748700"/>
              <a:gd name="connsiteY426" fmla="*/ 6305460 h 6673820"/>
              <a:gd name="connsiteX427" fmla="*/ 2439844 w 11748700"/>
              <a:gd name="connsiteY427" fmla="*/ 6314127 h 6673820"/>
              <a:gd name="connsiteX428" fmla="*/ 2244830 w 11748700"/>
              <a:gd name="connsiteY428" fmla="*/ 6361797 h 6673820"/>
              <a:gd name="connsiteX429" fmla="*/ 2088819 w 11748700"/>
              <a:gd name="connsiteY429" fmla="*/ 6383465 h 6673820"/>
              <a:gd name="connsiteX430" fmla="*/ 2015147 w 11748700"/>
              <a:gd name="connsiteY430" fmla="*/ 6400800 h 6673820"/>
              <a:gd name="connsiteX431" fmla="*/ 1950142 w 11748700"/>
              <a:gd name="connsiteY431" fmla="*/ 6409467 h 6673820"/>
              <a:gd name="connsiteX432" fmla="*/ 1815799 w 11748700"/>
              <a:gd name="connsiteY432" fmla="*/ 6444137 h 6673820"/>
              <a:gd name="connsiteX433" fmla="*/ 1681456 w 11748700"/>
              <a:gd name="connsiteY433" fmla="*/ 6452804 h 6673820"/>
              <a:gd name="connsiteX434" fmla="*/ 1473440 w 11748700"/>
              <a:gd name="connsiteY434" fmla="*/ 6431136 h 6673820"/>
              <a:gd name="connsiteX435" fmla="*/ 1369433 w 11748700"/>
              <a:gd name="connsiteY435" fmla="*/ 6418135 h 6673820"/>
              <a:gd name="connsiteX436" fmla="*/ 1287093 w 11748700"/>
              <a:gd name="connsiteY436" fmla="*/ 6405134 h 6673820"/>
              <a:gd name="connsiteX437" fmla="*/ 1239423 w 11748700"/>
              <a:gd name="connsiteY437" fmla="*/ 6396466 h 6673820"/>
              <a:gd name="connsiteX438" fmla="*/ 1165751 w 11748700"/>
              <a:gd name="connsiteY438" fmla="*/ 6370464 h 6673820"/>
              <a:gd name="connsiteX439" fmla="*/ 1053076 w 11748700"/>
              <a:gd name="connsiteY439" fmla="*/ 6335795 h 6673820"/>
              <a:gd name="connsiteX440" fmla="*/ 892731 w 11748700"/>
              <a:gd name="connsiteY440" fmla="*/ 6244789 h 6673820"/>
              <a:gd name="connsiteX441" fmla="*/ 858062 w 11748700"/>
              <a:gd name="connsiteY441" fmla="*/ 6218787 h 6673820"/>
              <a:gd name="connsiteX442" fmla="*/ 775723 w 11748700"/>
              <a:gd name="connsiteY442" fmla="*/ 6149448 h 6673820"/>
              <a:gd name="connsiteX443" fmla="*/ 719385 w 11748700"/>
              <a:gd name="connsiteY443" fmla="*/ 6023773 h 6673820"/>
              <a:gd name="connsiteX444" fmla="*/ 654381 w 11748700"/>
              <a:gd name="connsiteY444" fmla="*/ 5950101 h 6673820"/>
              <a:gd name="connsiteX445" fmla="*/ 628379 w 11748700"/>
              <a:gd name="connsiteY445" fmla="*/ 5893763 h 6673820"/>
              <a:gd name="connsiteX446" fmla="*/ 576375 w 11748700"/>
              <a:gd name="connsiteY446" fmla="*/ 5802756 h 6673820"/>
              <a:gd name="connsiteX447" fmla="*/ 489702 w 11748700"/>
              <a:gd name="connsiteY447" fmla="*/ 5620743 h 6673820"/>
              <a:gd name="connsiteX448" fmla="*/ 476701 w 11748700"/>
              <a:gd name="connsiteY448" fmla="*/ 5551405 h 6673820"/>
              <a:gd name="connsiteX449" fmla="*/ 372693 w 11748700"/>
              <a:gd name="connsiteY449" fmla="*/ 5317388 h 6673820"/>
              <a:gd name="connsiteX450" fmla="*/ 359693 w 11748700"/>
              <a:gd name="connsiteY450" fmla="*/ 5269718 h 6673820"/>
              <a:gd name="connsiteX451" fmla="*/ 329357 w 11748700"/>
              <a:gd name="connsiteY451" fmla="*/ 5183045 h 6673820"/>
              <a:gd name="connsiteX452" fmla="*/ 281687 w 11748700"/>
              <a:gd name="connsiteY452" fmla="*/ 5083371 h 6673820"/>
              <a:gd name="connsiteX453" fmla="*/ 251351 w 11748700"/>
              <a:gd name="connsiteY453" fmla="*/ 5009699 h 6673820"/>
              <a:gd name="connsiteX454" fmla="*/ 238350 w 11748700"/>
              <a:gd name="connsiteY454" fmla="*/ 4970696 h 6673820"/>
              <a:gd name="connsiteX455" fmla="*/ 212348 w 11748700"/>
              <a:gd name="connsiteY455" fmla="*/ 4936027 h 6673820"/>
              <a:gd name="connsiteX456" fmla="*/ 177679 w 11748700"/>
              <a:gd name="connsiteY456" fmla="*/ 4849354 h 6673820"/>
              <a:gd name="connsiteX457" fmla="*/ 125675 w 11748700"/>
              <a:gd name="connsiteY457" fmla="*/ 4745346 h 6673820"/>
              <a:gd name="connsiteX458" fmla="*/ 99674 w 11748700"/>
              <a:gd name="connsiteY458" fmla="*/ 4654339 h 6673820"/>
              <a:gd name="connsiteX459" fmla="*/ 73672 w 11748700"/>
              <a:gd name="connsiteY459" fmla="*/ 4602336 h 6673820"/>
              <a:gd name="connsiteX460" fmla="*/ 69338 w 11748700"/>
              <a:gd name="connsiteY460" fmla="*/ 4580667 h 6673820"/>
              <a:gd name="connsiteX461" fmla="*/ 47670 w 11748700"/>
              <a:gd name="connsiteY461" fmla="*/ 4537331 h 6673820"/>
              <a:gd name="connsiteX462" fmla="*/ 39002 w 11748700"/>
              <a:gd name="connsiteY462" fmla="*/ 4515663 h 6673820"/>
              <a:gd name="connsiteX463" fmla="*/ 34669 w 11748700"/>
              <a:gd name="connsiteY463" fmla="*/ 4493994 h 6673820"/>
              <a:gd name="connsiteX464" fmla="*/ 30335 w 11748700"/>
              <a:gd name="connsiteY464" fmla="*/ 4450658 h 6673820"/>
              <a:gd name="connsiteX465" fmla="*/ 21668 w 11748700"/>
              <a:gd name="connsiteY465" fmla="*/ 4428990 h 6673820"/>
              <a:gd name="connsiteX466" fmla="*/ 13001 w 11748700"/>
              <a:gd name="connsiteY466" fmla="*/ 4359651 h 6673820"/>
              <a:gd name="connsiteX467" fmla="*/ 0 w 11748700"/>
              <a:gd name="connsiteY467" fmla="*/ 4238309 h 6673820"/>
              <a:gd name="connsiteX468" fmla="*/ 4333 w 11748700"/>
              <a:gd name="connsiteY468" fmla="*/ 4025960 h 6673820"/>
              <a:gd name="connsiteX469" fmla="*/ 13001 w 11748700"/>
              <a:gd name="connsiteY469" fmla="*/ 3999958 h 6673820"/>
              <a:gd name="connsiteX470" fmla="*/ 17334 w 11748700"/>
              <a:gd name="connsiteY470" fmla="*/ 3973956 h 6673820"/>
              <a:gd name="connsiteX471" fmla="*/ 26002 w 11748700"/>
              <a:gd name="connsiteY471" fmla="*/ 3930620 h 6673820"/>
              <a:gd name="connsiteX472" fmla="*/ 34669 w 11748700"/>
              <a:gd name="connsiteY472" fmla="*/ 3878616 h 6673820"/>
              <a:gd name="connsiteX473" fmla="*/ 43336 w 11748700"/>
              <a:gd name="connsiteY473" fmla="*/ 3861282 h 6673820"/>
              <a:gd name="connsiteX474" fmla="*/ 47670 w 11748700"/>
              <a:gd name="connsiteY474" fmla="*/ 3843947 h 6673820"/>
              <a:gd name="connsiteX475" fmla="*/ 56337 w 11748700"/>
              <a:gd name="connsiteY475" fmla="*/ 3826612 h 6673820"/>
              <a:gd name="connsiteX476" fmla="*/ 69338 w 11748700"/>
              <a:gd name="connsiteY476" fmla="*/ 3787610 h 6673820"/>
              <a:gd name="connsiteX477" fmla="*/ 78005 w 11748700"/>
              <a:gd name="connsiteY477" fmla="*/ 3770275 h 6673820"/>
              <a:gd name="connsiteX478" fmla="*/ 95340 w 11748700"/>
              <a:gd name="connsiteY478" fmla="*/ 3718271 h 6673820"/>
              <a:gd name="connsiteX479" fmla="*/ 104007 w 11748700"/>
              <a:gd name="connsiteY479" fmla="*/ 3696603 h 6673820"/>
              <a:gd name="connsiteX480" fmla="*/ 151677 w 11748700"/>
              <a:gd name="connsiteY480" fmla="*/ 3657600 h 6673820"/>
              <a:gd name="connsiteX481" fmla="*/ 294688 w 11748700"/>
              <a:gd name="connsiteY481" fmla="*/ 3661934 h 6673820"/>
              <a:gd name="connsiteX482" fmla="*/ 359693 w 11748700"/>
              <a:gd name="connsiteY482" fmla="*/ 3692269 h 6673820"/>
              <a:gd name="connsiteX483" fmla="*/ 377027 w 11748700"/>
              <a:gd name="connsiteY483" fmla="*/ 3709604 h 6673820"/>
              <a:gd name="connsiteX484" fmla="*/ 437698 w 11748700"/>
              <a:gd name="connsiteY484" fmla="*/ 3726938 h 6673820"/>
              <a:gd name="connsiteX485" fmla="*/ 511177 w 11748700"/>
              <a:gd name="connsiteY48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004292 w 11748700"/>
              <a:gd name="connsiteY28" fmla="*/ 5040034 h 6673820"/>
              <a:gd name="connsiteX29" fmla="*/ 4177638 w 11748700"/>
              <a:gd name="connsiteY29" fmla="*/ 5126707 h 6673820"/>
              <a:gd name="connsiteX30" fmla="*/ 4220974 w 11748700"/>
              <a:gd name="connsiteY30" fmla="*/ 5178711 h 6673820"/>
              <a:gd name="connsiteX31" fmla="*/ 4259977 w 11748700"/>
              <a:gd name="connsiteY31" fmla="*/ 5217714 h 6673820"/>
              <a:gd name="connsiteX32" fmla="*/ 4268644 w 11748700"/>
              <a:gd name="connsiteY32" fmla="*/ 5239382 h 6673820"/>
              <a:gd name="connsiteX33" fmla="*/ 4294646 w 11748700"/>
              <a:gd name="connsiteY33" fmla="*/ 5287052 h 6673820"/>
              <a:gd name="connsiteX34" fmla="*/ 4333649 w 11748700"/>
              <a:gd name="connsiteY34" fmla="*/ 5330389 h 6673820"/>
              <a:gd name="connsiteX35" fmla="*/ 4355317 w 11748700"/>
              <a:gd name="connsiteY35" fmla="*/ 5369392 h 6673820"/>
              <a:gd name="connsiteX36" fmla="*/ 4381319 w 11748700"/>
              <a:gd name="connsiteY36" fmla="*/ 5391060 h 6673820"/>
              <a:gd name="connsiteX37" fmla="*/ 4437657 w 11748700"/>
              <a:gd name="connsiteY37" fmla="*/ 5451731 h 6673820"/>
              <a:gd name="connsiteX38" fmla="*/ 4454991 w 11748700"/>
              <a:gd name="connsiteY38" fmla="*/ 5477733 h 6673820"/>
              <a:gd name="connsiteX39" fmla="*/ 4480993 w 11748700"/>
              <a:gd name="connsiteY39" fmla="*/ 5516736 h 6673820"/>
              <a:gd name="connsiteX40" fmla="*/ 4489660 w 11748700"/>
              <a:gd name="connsiteY40" fmla="*/ 5542737 h 6673820"/>
              <a:gd name="connsiteX41" fmla="*/ 4532997 w 11748700"/>
              <a:gd name="connsiteY41" fmla="*/ 5616410 h 6673820"/>
              <a:gd name="connsiteX42" fmla="*/ 4558999 w 11748700"/>
              <a:gd name="connsiteY42" fmla="*/ 5655412 h 6673820"/>
              <a:gd name="connsiteX43" fmla="*/ 4624003 w 11748700"/>
              <a:gd name="connsiteY43" fmla="*/ 5720417 h 6673820"/>
              <a:gd name="connsiteX44" fmla="*/ 4650005 w 11748700"/>
              <a:gd name="connsiteY44" fmla="*/ 5746419 h 6673820"/>
              <a:gd name="connsiteX45" fmla="*/ 4680341 w 11748700"/>
              <a:gd name="connsiteY45" fmla="*/ 5781088 h 6673820"/>
              <a:gd name="connsiteX46" fmla="*/ 4693342 w 11748700"/>
              <a:gd name="connsiteY46" fmla="*/ 5794089 h 6673820"/>
              <a:gd name="connsiteX47" fmla="*/ 4736678 w 11748700"/>
              <a:gd name="connsiteY47" fmla="*/ 5841759 h 6673820"/>
              <a:gd name="connsiteX48" fmla="*/ 4836352 w 11748700"/>
              <a:gd name="connsiteY48" fmla="*/ 5919765 h 6673820"/>
              <a:gd name="connsiteX49" fmla="*/ 4871021 w 11748700"/>
              <a:gd name="connsiteY49" fmla="*/ 5945767 h 6673820"/>
              <a:gd name="connsiteX50" fmla="*/ 4888356 w 11748700"/>
              <a:gd name="connsiteY50" fmla="*/ 5958768 h 6673820"/>
              <a:gd name="connsiteX51" fmla="*/ 4927359 w 11748700"/>
              <a:gd name="connsiteY51" fmla="*/ 5980436 h 6673820"/>
              <a:gd name="connsiteX52" fmla="*/ 4949027 w 11748700"/>
              <a:gd name="connsiteY52" fmla="*/ 5997771 h 6673820"/>
              <a:gd name="connsiteX53" fmla="*/ 4979363 w 11748700"/>
              <a:gd name="connsiteY53" fmla="*/ 6010772 h 6673820"/>
              <a:gd name="connsiteX54" fmla="*/ 5035700 w 11748700"/>
              <a:gd name="connsiteY54" fmla="*/ 6041107 h 6673820"/>
              <a:gd name="connsiteX55" fmla="*/ 5074703 w 11748700"/>
              <a:gd name="connsiteY55" fmla="*/ 6045441 h 6673820"/>
              <a:gd name="connsiteX56" fmla="*/ 5096371 w 11748700"/>
              <a:gd name="connsiteY56" fmla="*/ 6054108 h 6673820"/>
              <a:gd name="connsiteX57" fmla="*/ 5248049 w 11748700"/>
              <a:gd name="connsiteY57" fmla="*/ 6067109 h 6673820"/>
              <a:gd name="connsiteX58" fmla="*/ 5313054 w 11748700"/>
              <a:gd name="connsiteY58" fmla="*/ 6054108 h 6673820"/>
              <a:gd name="connsiteX59" fmla="*/ 5326055 w 11748700"/>
              <a:gd name="connsiteY59" fmla="*/ 6049774 h 6673820"/>
              <a:gd name="connsiteX60" fmla="*/ 5343389 w 11748700"/>
              <a:gd name="connsiteY60" fmla="*/ 6045441 h 6673820"/>
              <a:gd name="connsiteX61" fmla="*/ 5356390 w 11748700"/>
              <a:gd name="connsiteY61" fmla="*/ 6041107 h 6673820"/>
              <a:gd name="connsiteX62" fmla="*/ 5378058 w 11748700"/>
              <a:gd name="connsiteY62" fmla="*/ 6036773 h 6673820"/>
              <a:gd name="connsiteX63" fmla="*/ 5443063 w 11748700"/>
              <a:gd name="connsiteY63" fmla="*/ 6010772 h 6673820"/>
              <a:gd name="connsiteX64" fmla="*/ 5486400 w 11748700"/>
              <a:gd name="connsiteY64" fmla="*/ 6002104 h 6673820"/>
              <a:gd name="connsiteX65" fmla="*/ 5516735 w 11748700"/>
              <a:gd name="connsiteY65" fmla="*/ 5984770 h 6673820"/>
              <a:gd name="connsiteX66" fmla="*/ 5586074 w 11748700"/>
              <a:gd name="connsiteY66" fmla="*/ 5963101 h 6673820"/>
              <a:gd name="connsiteX67" fmla="*/ 5607742 w 11748700"/>
              <a:gd name="connsiteY67" fmla="*/ 5954434 h 6673820"/>
              <a:gd name="connsiteX68" fmla="*/ 5633744 w 11748700"/>
              <a:gd name="connsiteY68" fmla="*/ 5945767 h 6673820"/>
              <a:gd name="connsiteX69" fmla="*/ 5659746 w 11748700"/>
              <a:gd name="connsiteY69" fmla="*/ 5924099 h 6673820"/>
              <a:gd name="connsiteX70" fmla="*/ 5711749 w 11748700"/>
              <a:gd name="connsiteY70" fmla="*/ 5902430 h 6673820"/>
              <a:gd name="connsiteX71" fmla="*/ 5737751 w 11748700"/>
              <a:gd name="connsiteY71" fmla="*/ 5885096 h 6673820"/>
              <a:gd name="connsiteX72" fmla="*/ 5824424 w 11748700"/>
              <a:gd name="connsiteY72" fmla="*/ 5837426 h 6673820"/>
              <a:gd name="connsiteX73" fmla="*/ 5863427 w 11748700"/>
              <a:gd name="connsiteY73" fmla="*/ 5807090 h 6673820"/>
              <a:gd name="connsiteX74" fmla="*/ 5880762 w 11748700"/>
              <a:gd name="connsiteY74" fmla="*/ 5794089 h 6673820"/>
              <a:gd name="connsiteX75" fmla="*/ 5911097 w 11748700"/>
              <a:gd name="connsiteY75" fmla="*/ 5763754 h 6673820"/>
              <a:gd name="connsiteX76" fmla="*/ 5963101 w 11748700"/>
              <a:gd name="connsiteY76" fmla="*/ 5720417 h 6673820"/>
              <a:gd name="connsiteX77" fmla="*/ 5980436 w 11748700"/>
              <a:gd name="connsiteY77" fmla="*/ 5707416 h 6673820"/>
              <a:gd name="connsiteX78" fmla="*/ 5993437 w 11748700"/>
              <a:gd name="connsiteY78" fmla="*/ 5698749 h 6673820"/>
              <a:gd name="connsiteX79" fmla="*/ 6006438 w 11748700"/>
              <a:gd name="connsiteY79" fmla="*/ 5685748 h 6673820"/>
              <a:gd name="connsiteX80" fmla="*/ 6054108 w 11748700"/>
              <a:gd name="connsiteY80" fmla="*/ 5651079 h 6673820"/>
              <a:gd name="connsiteX81" fmla="*/ 6088777 w 11748700"/>
              <a:gd name="connsiteY81" fmla="*/ 5625077 h 6673820"/>
              <a:gd name="connsiteX82" fmla="*/ 6114779 w 11748700"/>
              <a:gd name="connsiteY82" fmla="*/ 5599075 h 6673820"/>
              <a:gd name="connsiteX83" fmla="*/ 6127780 w 11748700"/>
              <a:gd name="connsiteY83" fmla="*/ 5586074 h 6673820"/>
              <a:gd name="connsiteX84" fmla="*/ 6140781 w 11748700"/>
              <a:gd name="connsiteY84" fmla="*/ 5568739 h 6673820"/>
              <a:gd name="connsiteX85" fmla="*/ 6158115 w 11748700"/>
              <a:gd name="connsiteY85" fmla="*/ 5551405 h 6673820"/>
              <a:gd name="connsiteX86" fmla="*/ 6171116 w 11748700"/>
              <a:gd name="connsiteY86" fmla="*/ 5529737 h 6673820"/>
              <a:gd name="connsiteX87" fmla="*/ 6192784 w 11748700"/>
              <a:gd name="connsiteY87" fmla="*/ 5508068 h 6673820"/>
              <a:gd name="connsiteX88" fmla="*/ 6201452 w 11748700"/>
              <a:gd name="connsiteY88" fmla="*/ 5477733 h 6673820"/>
              <a:gd name="connsiteX89" fmla="*/ 6210119 w 11748700"/>
              <a:gd name="connsiteY89" fmla="*/ 5469065 h 6673820"/>
              <a:gd name="connsiteX90" fmla="*/ 6218786 w 11748700"/>
              <a:gd name="connsiteY90" fmla="*/ 5456064 h 6673820"/>
              <a:gd name="connsiteX91" fmla="*/ 6231787 w 11748700"/>
              <a:gd name="connsiteY91" fmla="*/ 5421395 h 6673820"/>
              <a:gd name="connsiteX92" fmla="*/ 6240455 w 11748700"/>
              <a:gd name="connsiteY92" fmla="*/ 5399727 h 6673820"/>
              <a:gd name="connsiteX93" fmla="*/ 6253456 w 11748700"/>
              <a:gd name="connsiteY93" fmla="*/ 5382392 h 6673820"/>
              <a:gd name="connsiteX94" fmla="*/ 6270790 w 11748700"/>
              <a:gd name="connsiteY94" fmla="*/ 5352057 h 6673820"/>
              <a:gd name="connsiteX95" fmla="*/ 6283791 w 11748700"/>
              <a:gd name="connsiteY95" fmla="*/ 5339056 h 6673820"/>
              <a:gd name="connsiteX96" fmla="*/ 6301126 w 11748700"/>
              <a:gd name="connsiteY96" fmla="*/ 5313054 h 6673820"/>
              <a:gd name="connsiteX97" fmla="*/ 6309793 w 11748700"/>
              <a:gd name="connsiteY97" fmla="*/ 5295719 h 6673820"/>
              <a:gd name="connsiteX98" fmla="*/ 6322794 w 11748700"/>
              <a:gd name="connsiteY98" fmla="*/ 5287052 h 6673820"/>
              <a:gd name="connsiteX99" fmla="*/ 6340129 w 11748700"/>
              <a:gd name="connsiteY99" fmla="*/ 5274051 h 6673820"/>
              <a:gd name="connsiteX100" fmla="*/ 6370464 w 11748700"/>
              <a:gd name="connsiteY100" fmla="*/ 5269718 h 6673820"/>
              <a:gd name="connsiteX101" fmla="*/ 6387799 w 11748700"/>
              <a:gd name="connsiteY101" fmla="*/ 5252383 h 6673820"/>
              <a:gd name="connsiteX102" fmla="*/ 6400800 w 11748700"/>
              <a:gd name="connsiteY102" fmla="*/ 5239382 h 6673820"/>
              <a:gd name="connsiteX103" fmla="*/ 6409467 w 11748700"/>
              <a:gd name="connsiteY103" fmla="*/ 5222047 h 6673820"/>
              <a:gd name="connsiteX104" fmla="*/ 6418134 w 11748700"/>
              <a:gd name="connsiteY104" fmla="*/ 5209046 h 6673820"/>
              <a:gd name="connsiteX105" fmla="*/ 6444136 w 11748700"/>
              <a:gd name="connsiteY105" fmla="*/ 5148375 h 6673820"/>
              <a:gd name="connsiteX106" fmla="*/ 6465804 w 11748700"/>
              <a:gd name="connsiteY106" fmla="*/ 5118040 h 6673820"/>
              <a:gd name="connsiteX107" fmla="*/ 6474472 w 11748700"/>
              <a:gd name="connsiteY107" fmla="*/ 5092038 h 6673820"/>
              <a:gd name="connsiteX108" fmla="*/ 6491806 w 11748700"/>
              <a:gd name="connsiteY108" fmla="*/ 5057369 h 6673820"/>
              <a:gd name="connsiteX109" fmla="*/ 6496140 w 11748700"/>
              <a:gd name="connsiteY109" fmla="*/ 5027033 h 6673820"/>
              <a:gd name="connsiteX110" fmla="*/ 6509141 w 11748700"/>
              <a:gd name="connsiteY110" fmla="*/ 4996698 h 6673820"/>
              <a:gd name="connsiteX111" fmla="*/ 6517808 w 11748700"/>
              <a:gd name="connsiteY111" fmla="*/ 4975029 h 6673820"/>
              <a:gd name="connsiteX112" fmla="*/ 6530809 w 11748700"/>
              <a:gd name="connsiteY112" fmla="*/ 4940360 h 6673820"/>
              <a:gd name="connsiteX113" fmla="*/ 6539476 w 11748700"/>
              <a:gd name="connsiteY113" fmla="*/ 4927359 h 6673820"/>
              <a:gd name="connsiteX114" fmla="*/ 6556811 w 11748700"/>
              <a:gd name="connsiteY114" fmla="*/ 4897024 h 6673820"/>
              <a:gd name="connsiteX115" fmla="*/ 6569812 w 11748700"/>
              <a:gd name="connsiteY115" fmla="*/ 4879689 h 6673820"/>
              <a:gd name="connsiteX116" fmla="*/ 6587147 w 11748700"/>
              <a:gd name="connsiteY116" fmla="*/ 4836353 h 6673820"/>
              <a:gd name="connsiteX117" fmla="*/ 6591480 w 11748700"/>
              <a:gd name="connsiteY117" fmla="*/ 4819018 h 6673820"/>
              <a:gd name="connsiteX118" fmla="*/ 6566579 w 11748700"/>
              <a:gd name="connsiteY118" fmla="*/ 4717023 h 6673820"/>
              <a:gd name="connsiteX119" fmla="*/ 6571188 w 11748700"/>
              <a:gd name="connsiteY119" fmla="*/ 4257106 h 6673820"/>
              <a:gd name="connsiteX120" fmla="*/ 7220565 w 11748700"/>
              <a:gd name="connsiteY120" fmla="*/ 4568062 h 6673820"/>
              <a:gd name="connsiteX121" fmla="*/ 7436542 w 11748700"/>
              <a:gd name="connsiteY121" fmla="*/ 4619670 h 6673820"/>
              <a:gd name="connsiteX122" fmla="*/ 7492879 w 11748700"/>
              <a:gd name="connsiteY122" fmla="*/ 4632671 h 6673820"/>
              <a:gd name="connsiteX123" fmla="*/ 7505880 w 11748700"/>
              <a:gd name="connsiteY123" fmla="*/ 4637005 h 6673820"/>
              <a:gd name="connsiteX124" fmla="*/ 7531882 w 11748700"/>
              <a:gd name="connsiteY124" fmla="*/ 4641338 h 6673820"/>
              <a:gd name="connsiteX125" fmla="*/ 7562218 w 11748700"/>
              <a:gd name="connsiteY125" fmla="*/ 4650006 h 6673820"/>
              <a:gd name="connsiteX126" fmla="*/ 7570885 w 11748700"/>
              <a:gd name="connsiteY126" fmla="*/ 4663007 h 6673820"/>
              <a:gd name="connsiteX127" fmla="*/ 7588220 w 11748700"/>
              <a:gd name="connsiteY127" fmla="*/ 4697676 h 6673820"/>
              <a:gd name="connsiteX128" fmla="*/ 7601220 w 11748700"/>
              <a:gd name="connsiteY128" fmla="*/ 4715010 h 6673820"/>
              <a:gd name="connsiteX129" fmla="*/ 7614221 w 11748700"/>
              <a:gd name="connsiteY129" fmla="*/ 4728011 h 6673820"/>
              <a:gd name="connsiteX130" fmla="*/ 7622889 w 11748700"/>
              <a:gd name="connsiteY130" fmla="*/ 4745346 h 6673820"/>
              <a:gd name="connsiteX131" fmla="*/ 7640223 w 11748700"/>
              <a:gd name="connsiteY131" fmla="*/ 4767014 h 6673820"/>
              <a:gd name="connsiteX132" fmla="*/ 7661892 w 11748700"/>
              <a:gd name="connsiteY132" fmla="*/ 4801683 h 6673820"/>
              <a:gd name="connsiteX133" fmla="*/ 7666225 w 11748700"/>
              <a:gd name="connsiteY133" fmla="*/ 4814684 h 6673820"/>
              <a:gd name="connsiteX134" fmla="*/ 7674893 w 11748700"/>
              <a:gd name="connsiteY134" fmla="*/ 4827685 h 6673820"/>
              <a:gd name="connsiteX135" fmla="*/ 7731230 w 11748700"/>
              <a:gd name="connsiteY135" fmla="*/ 4888356 h 6673820"/>
              <a:gd name="connsiteX136" fmla="*/ 7744231 w 11748700"/>
              <a:gd name="connsiteY136" fmla="*/ 4901357 h 6673820"/>
              <a:gd name="connsiteX137" fmla="*/ 7765899 w 11748700"/>
              <a:gd name="connsiteY137" fmla="*/ 4931693 h 6673820"/>
              <a:gd name="connsiteX138" fmla="*/ 7809236 w 11748700"/>
              <a:gd name="connsiteY138" fmla="*/ 4966362 h 6673820"/>
              <a:gd name="connsiteX139" fmla="*/ 7908910 w 11748700"/>
              <a:gd name="connsiteY139" fmla="*/ 4962028 h 6673820"/>
              <a:gd name="connsiteX140" fmla="*/ 7973914 w 11748700"/>
              <a:gd name="connsiteY140" fmla="*/ 4953361 h 6673820"/>
              <a:gd name="connsiteX141" fmla="*/ 7995583 w 11748700"/>
              <a:gd name="connsiteY141" fmla="*/ 4949028 h 6673820"/>
              <a:gd name="connsiteX142" fmla="*/ 8069255 w 11748700"/>
              <a:gd name="connsiteY142" fmla="*/ 4944694 h 6673820"/>
              <a:gd name="connsiteX143" fmla="*/ 8147260 w 11748700"/>
              <a:gd name="connsiteY143" fmla="*/ 4931693 h 6673820"/>
              <a:gd name="connsiteX144" fmla="*/ 8199264 w 11748700"/>
              <a:gd name="connsiteY144" fmla="*/ 4918692 h 6673820"/>
              <a:gd name="connsiteX145" fmla="*/ 8238267 w 11748700"/>
              <a:gd name="connsiteY145" fmla="*/ 4910025 h 6673820"/>
              <a:gd name="connsiteX146" fmla="*/ 8298938 w 11748700"/>
              <a:gd name="connsiteY146" fmla="*/ 4875355 h 6673820"/>
              <a:gd name="connsiteX147" fmla="*/ 8320606 w 11748700"/>
              <a:gd name="connsiteY147" fmla="*/ 4866688 h 6673820"/>
              <a:gd name="connsiteX148" fmla="*/ 8342275 w 11748700"/>
              <a:gd name="connsiteY148" fmla="*/ 4853687 h 6673820"/>
              <a:gd name="connsiteX149" fmla="*/ 8411613 w 11748700"/>
              <a:gd name="connsiteY149" fmla="*/ 4823352 h 6673820"/>
              <a:gd name="connsiteX150" fmla="*/ 8433281 w 11748700"/>
              <a:gd name="connsiteY150" fmla="*/ 4810351 h 6673820"/>
              <a:gd name="connsiteX151" fmla="*/ 8463617 w 11748700"/>
              <a:gd name="connsiteY151" fmla="*/ 4788683 h 6673820"/>
              <a:gd name="connsiteX152" fmla="*/ 8532955 w 11748700"/>
              <a:gd name="connsiteY152" fmla="*/ 4758347 h 6673820"/>
              <a:gd name="connsiteX153" fmla="*/ 8576292 w 11748700"/>
              <a:gd name="connsiteY153" fmla="*/ 4736679 h 6673820"/>
              <a:gd name="connsiteX154" fmla="*/ 8597960 w 11748700"/>
              <a:gd name="connsiteY154" fmla="*/ 4723678 h 6673820"/>
              <a:gd name="connsiteX155" fmla="*/ 8632629 w 11748700"/>
              <a:gd name="connsiteY155" fmla="*/ 4706343 h 6673820"/>
              <a:gd name="connsiteX156" fmla="*/ 8671632 w 11748700"/>
              <a:gd name="connsiteY156" fmla="*/ 4680341 h 6673820"/>
              <a:gd name="connsiteX157" fmla="*/ 8727969 w 11748700"/>
              <a:gd name="connsiteY157" fmla="*/ 4641338 h 6673820"/>
              <a:gd name="connsiteX158" fmla="*/ 8758305 w 11748700"/>
              <a:gd name="connsiteY158" fmla="*/ 4615337 h 6673820"/>
              <a:gd name="connsiteX159" fmla="*/ 8827643 w 11748700"/>
              <a:gd name="connsiteY159" fmla="*/ 4567666 h 6673820"/>
              <a:gd name="connsiteX160" fmla="*/ 8914316 w 11748700"/>
              <a:gd name="connsiteY160" fmla="*/ 4515663 h 6673820"/>
              <a:gd name="connsiteX161" fmla="*/ 8940318 w 11748700"/>
              <a:gd name="connsiteY161" fmla="*/ 4493994 h 6673820"/>
              <a:gd name="connsiteX162" fmla="*/ 8961986 w 11748700"/>
              <a:gd name="connsiteY162" fmla="*/ 4472326 h 6673820"/>
              <a:gd name="connsiteX163" fmla="*/ 9000989 w 11748700"/>
              <a:gd name="connsiteY163" fmla="*/ 4437657 h 6673820"/>
              <a:gd name="connsiteX164" fmla="*/ 9022657 w 11748700"/>
              <a:gd name="connsiteY164" fmla="*/ 4415989 h 6673820"/>
              <a:gd name="connsiteX165" fmla="*/ 9052993 w 11748700"/>
              <a:gd name="connsiteY165" fmla="*/ 4389987 h 6673820"/>
              <a:gd name="connsiteX166" fmla="*/ 9109330 w 11748700"/>
              <a:gd name="connsiteY166" fmla="*/ 4329316 h 6673820"/>
              <a:gd name="connsiteX167" fmla="*/ 9165668 w 11748700"/>
              <a:gd name="connsiteY167" fmla="*/ 4290313 h 6673820"/>
              <a:gd name="connsiteX168" fmla="*/ 9191670 w 11748700"/>
              <a:gd name="connsiteY168" fmla="*/ 4268645 h 6673820"/>
              <a:gd name="connsiteX169" fmla="*/ 9248007 w 11748700"/>
              <a:gd name="connsiteY169" fmla="*/ 4238309 h 6673820"/>
              <a:gd name="connsiteX170" fmla="*/ 9339014 w 11748700"/>
              <a:gd name="connsiteY170" fmla="*/ 4155970 h 6673820"/>
              <a:gd name="connsiteX171" fmla="*/ 9430020 w 11748700"/>
              <a:gd name="connsiteY171" fmla="*/ 4025960 h 6673820"/>
              <a:gd name="connsiteX172" fmla="*/ 9495025 w 11748700"/>
              <a:gd name="connsiteY172" fmla="*/ 3900284 h 6673820"/>
              <a:gd name="connsiteX173" fmla="*/ 9568697 w 11748700"/>
              <a:gd name="connsiteY173" fmla="*/ 3796277 h 6673820"/>
              <a:gd name="connsiteX174" fmla="*/ 9612034 w 11748700"/>
              <a:gd name="connsiteY174" fmla="*/ 3713937 h 6673820"/>
              <a:gd name="connsiteX175" fmla="*/ 9655370 w 11748700"/>
              <a:gd name="connsiteY175" fmla="*/ 3644599 h 6673820"/>
              <a:gd name="connsiteX176" fmla="*/ 9651037 w 11748700"/>
              <a:gd name="connsiteY176" fmla="*/ 3475587 h 6673820"/>
              <a:gd name="connsiteX177" fmla="*/ 9612034 w 11748700"/>
              <a:gd name="connsiteY177" fmla="*/ 3410582 h 6673820"/>
              <a:gd name="connsiteX178" fmla="*/ 9473357 w 11748700"/>
              <a:gd name="connsiteY178" fmla="*/ 3237236 h 6673820"/>
              <a:gd name="connsiteX179" fmla="*/ 9399685 w 11748700"/>
              <a:gd name="connsiteY179" fmla="*/ 3176565 h 6673820"/>
              <a:gd name="connsiteX180" fmla="*/ 9347681 w 11748700"/>
              <a:gd name="connsiteY180" fmla="*/ 3128895 h 6673820"/>
              <a:gd name="connsiteX181" fmla="*/ 9217672 w 11748700"/>
              <a:gd name="connsiteY181" fmla="*/ 3042222 h 6673820"/>
              <a:gd name="connsiteX182" fmla="*/ 9083329 w 11748700"/>
              <a:gd name="connsiteY182" fmla="*/ 2968550 h 6673820"/>
              <a:gd name="connsiteX183" fmla="*/ 8983655 w 11748700"/>
              <a:gd name="connsiteY183" fmla="*/ 2933881 h 6673820"/>
              <a:gd name="connsiteX184" fmla="*/ 8831977 w 11748700"/>
              <a:gd name="connsiteY184" fmla="*/ 2873210 h 6673820"/>
              <a:gd name="connsiteX185" fmla="*/ 8680299 w 11748700"/>
              <a:gd name="connsiteY185" fmla="*/ 2803871 h 6673820"/>
              <a:gd name="connsiteX186" fmla="*/ 8567624 w 11748700"/>
              <a:gd name="connsiteY186" fmla="*/ 2773536 h 6673820"/>
              <a:gd name="connsiteX187" fmla="*/ 8446282 w 11748700"/>
              <a:gd name="connsiteY187" fmla="*/ 2730199 h 6673820"/>
              <a:gd name="connsiteX188" fmla="*/ 8242601 w 11748700"/>
              <a:gd name="connsiteY188" fmla="*/ 2673862 h 6673820"/>
              <a:gd name="connsiteX189" fmla="*/ 7917577 w 11748700"/>
              <a:gd name="connsiteY189" fmla="*/ 2561187 h 6673820"/>
              <a:gd name="connsiteX190" fmla="*/ 7683560 w 11748700"/>
              <a:gd name="connsiteY190" fmla="*/ 2496182 h 6673820"/>
              <a:gd name="connsiteX191" fmla="*/ 7302199 w 11748700"/>
              <a:gd name="connsiteY191" fmla="*/ 2379173 h 6673820"/>
              <a:gd name="connsiteX192" fmla="*/ 6920838 w 11748700"/>
              <a:gd name="connsiteY192" fmla="*/ 2322836 h 6673820"/>
              <a:gd name="connsiteX193" fmla="*/ 6799495 w 11748700"/>
              <a:gd name="connsiteY193" fmla="*/ 2288167 h 6673820"/>
              <a:gd name="connsiteX194" fmla="*/ 6730157 w 11748700"/>
              <a:gd name="connsiteY194" fmla="*/ 2279500 h 6673820"/>
              <a:gd name="connsiteX195" fmla="*/ 6630483 w 11748700"/>
              <a:gd name="connsiteY195" fmla="*/ 2262165 h 6673820"/>
              <a:gd name="connsiteX196" fmla="*/ 6582813 w 11748700"/>
              <a:gd name="connsiteY196" fmla="*/ 2249164 h 6673820"/>
              <a:gd name="connsiteX197" fmla="*/ 6478805 w 11748700"/>
              <a:gd name="connsiteY197" fmla="*/ 2240497 h 6673820"/>
              <a:gd name="connsiteX198" fmla="*/ 5997770 w 11748700"/>
              <a:gd name="connsiteY198" fmla="*/ 2227496 h 6673820"/>
              <a:gd name="connsiteX199" fmla="*/ 5183044 w 11748700"/>
              <a:gd name="connsiteY199" fmla="*/ 2223162 h 6673820"/>
              <a:gd name="connsiteX200" fmla="*/ 4593668 w 11748700"/>
              <a:gd name="connsiteY200" fmla="*/ 2201494 h 6673820"/>
              <a:gd name="connsiteX201" fmla="*/ 4467992 w 11748700"/>
              <a:gd name="connsiteY201" fmla="*/ 2188493 h 6673820"/>
              <a:gd name="connsiteX202" fmla="*/ 4277311 w 11748700"/>
              <a:gd name="connsiteY202" fmla="*/ 2171158 h 6673820"/>
              <a:gd name="connsiteX203" fmla="*/ 4207973 w 11748700"/>
              <a:gd name="connsiteY203" fmla="*/ 2162491 h 6673820"/>
              <a:gd name="connsiteX204" fmla="*/ 4168970 w 11748700"/>
              <a:gd name="connsiteY204" fmla="*/ 2153824 h 6673820"/>
              <a:gd name="connsiteX205" fmla="*/ 3722604 w 11748700"/>
              <a:gd name="connsiteY205" fmla="*/ 2145156 h 6673820"/>
              <a:gd name="connsiteX206" fmla="*/ 3627264 w 11748700"/>
              <a:gd name="connsiteY206" fmla="*/ 2136489 h 6673820"/>
              <a:gd name="connsiteX207" fmla="*/ 3592595 w 11748700"/>
              <a:gd name="connsiteY207" fmla="*/ 2123488 h 6673820"/>
              <a:gd name="connsiteX208" fmla="*/ 3471253 w 11748700"/>
              <a:gd name="connsiteY208" fmla="*/ 2101820 h 6673820"/>
              <a:gd name="connsiteX209" fmla="*/ 3349911 w 11748700"/>
              <a:gd name="connsiteY209" fmla="*/ 2054150 h 6673820"/>
              <a:gd name="connsiteX210" fmla="*/ 3228568 w 11748700"/>
              <a:gd name="connsiteY210" fmla="*/ 2006480 h 6673820"/>
              <a:gd name="connsiteX211" fmla="*/ 3206900 w 11748700"/>
              <a:gd name="connsiteY211" fmla="*/ 1989145 h 6673820"/>
              <a:gd name="connsiteX212" fmla="*/ 3163564 w 11748700"/>
              <a:gd name="connsiteY212" fmla="*/ 1967477 h 6673820"/>
              <a:gd name="connsiteX213" fmla="*/ 3124561 w 11748700"/>
              <a:gd name="connsiteY213" fmla="*/ 1932808 h 6673820"/>
              <a:gd name="connsiteX214" fmla="*/ 3094225 w 11748700"/>
              <a:gd name="connsiteY214" fmla="*/ 1911139 h 6673820"/>
              <a:gd name="connsiteX215" fmla="*/ 3020553 w 11748700"/>
              <a:gd name="connsiteY215" fmla="*/ 1850468 h 6673820"/>
              <a:gd name="connsiteX216" fmla="*/ 2994551 w 11748700"/>
              <a:gd name="connsiteY216" fmla="*/ 1828800 h 6673820"/>
              <a:gd name="connsiteX217" fmla="*/ 2977217 w 11748700"/>
              <a:gd name="connsiteY217" fmla="*/ 1807132 h 6673820"/>
              <a:gd name="connsiteX218" fmla="*/ 2964216 w 11748700"/>
              <a:gd name="connsiteY218" fmla="*/ 1794131 h 6673820"/>
              <a:gd name="connsiteX219" fmla="*/ 2951215 w 11748700"/>
              <a:gd name="connsiteY219" fmla="*/ 1768129 h 6673820"/>
              <a:gd name="connsiteX220" fmla="*/ 2933880 w 11748700"/>
              <a:gd name="connsiteY220" fmla="*/ 1746461 h 6673820"/>
              <a:gd name="connsiteX221" fmla="*/ 2916546 w 11748700"/>
              <a:gd name="connsiteY221" fmla="*/ 1720459 h 6673820"/>
              <a:gd name="connsiteX222" fmla="*/ 2899211 w 11748700"/>
              <a:gd name="connsiteY222" fmla="*/ 1703124 h 6673820"/>
              <a:gd name="connsiteX223" fmla="*/ 2890544 w 11748700"/>
              <a:gd name="connsiteY223" fmla="*/ 1690123 h 6673820"/>
              <a:gd name="connsiteX224" fmla="*/ 2829873 w 11748700"/>
              <a:gd name="connsiteY224" fmla="*/ 1607784 h 6673820"/>
              <a:gd name="connsiteX225" fmla="*/ 2816872 w 11748700"/>
              <a:gd name="connsiteY225" fmla="*/ 1577448 h 6673820"/>
              <a:gd name="connsiteX226" fmla="*/ 2812538 w 11748700"/>
              <a:gd name="connsiteY226" fmla="*/ 1542779 h 6673820"/>
              <a:gd name="connsiteX227" fmla="*/ 2808204 w 11748700"/>
              <a:gd name="connsiteY227" fmla="*/ 1430104 h 6673820"/>
              <a:gd name="connsiteX228" fmla="*/ 2799537 w 11748700"/>
              <a:gd name="connsiteY228" fmla="*/ 1391101 h 6673820"/>
              <a:gd name="connsiteX229" fmla="*/ 2795203 w 11748700"/>
              <a:gd name="connsiteY229" fmla="*/ 1343431 h 6673820"/>
              <a:gd name="connsiteX230" fmla="*/ 2786536 w 11748700"/>
              <a:gd name="connsiteY230" fmla="*/ 1300095 h 6673820"/>
              <a:gd name="connsiteX231" fmla="*/ 2773535 w 11748700"/>
              <a:gd name="connsiteY231" fmla="*/ 1152751 h 6673820"/>
              <a:gd name="connsiteX232" fmla="*/ 2769202 w 11748700"/>
              <a:gd name="connsiteY232" fmla="*/ 1135416 h 6673820"/>
              <a:gd name="connsiteX233" fmla="*/ 2777869 w 11748700"/>
              <a:gd name="connsiteY233" fmla="*/ 996739 h 6673820"/>
              <a:gd name="connsiteX234" fmla="*/ 2786536 w 11748700"/>
              <a:gd name="connsiteY234" fmla="*/ 966404 h 6673820"/>
              <a:gd name="connsiteX235" fmla="*/ 2812538 w 11748700"/>
              <a:gd name="connsiteY235" fmla="*/ 905733 h 6673820"/>
              <a:gd name="connsiteX236" fmla="*/ 2847207 w 11748700"/>
              <a:gd name="connsiteY236" fmla="*/ 862396 h 6673820"/>
              <a:gd name="connsiteX237" fmla="*/ 2864542 w 11748700"/>
              <a:gd name="connsiteY237" fmla="*/ 840728 h 6673820"/>
              <a:gd name="connsiteX238" fmla="*/ 2881876 w 11748700"/>
              <a:gd name="connsiteY238" fmla="*/ 827727 h 6673820"/>
              <a:gd name="connsiteX239" fmla="*/ 2894877 w 11748700"/>
              <a:gd name="connsiteY239" fmla="*/ 819060 h 6673820"/>
              <a:gd name="connsiteX240" fmla="*/ 2912212 w 11748700"/>
              <a:gd name="connsiteY240" fmla="*/ 801725 h 6673820"/>
              <a:gd name="connsiteX241" fmla="*/ 3003219 w 11748700"/>
              <a:gd name="connsiteY241" fmla="*/ 775723 h 6673820"/>
              <a:gd name="connsiteX242" fmla="*/ 3115893 w 11748700"/>
              <a:gd name="connsiteY242" fmla="*/ 749721 h 6673820"/>
              <a:gd name="connsiteX243" fmla="*/ 3137562 w 11748700"/>
              <a:gd name="connsiteY243" fmla="*/ 741054 h 6673820"/>
              <a:gd name="connsiteX244" fmla="*/ 3163564 w 11748700"/>
              <a:gd name="connsiteY244" fmla="*/ 732387 h 6673820"/>
              <a:gd name="connsiteX245" fmla="*/ 3219901 w 11748700"/>
              <a:gd name="connsiteY245" fmla="*/ 702051 h 6673820"/>
              <a:gd name="connsiteX246" fmla="*/ 3237236 w 11748700"/>
              <a:gd name="connsiteY246" fmla="*/ 689050 h 6673820"/>
              <a:gd name="connsiteX247" fmla="*/ 3293573 w 11748700"/>
              <a:gd name="connsiteY247" fmla="*/ 663048 h 6673820"/>
              <a:gd name="connsiteX248" fmla="*/ 3323909 w 11748700"/>
              <a:gd name="connsiteY248" fmla="*/ 650047 h 6673820"/>
              <a:gd name="connsiteX249" fmla="*/ 3362911 w 11748700"/>
              <a:gd name="connsiteY249" fmla="*/ 641380 h 6673820"/>
              <a:gd name="connsiteX250" fmla="*/ 3488587 w 11748700"/>
              <a:gd name="connsiteY250" fmla="*/ 619712 h 6673820"/>
              <a:gd name="connsiteX251" fmla="*/ 3644599 w 11748700"/>
              <a:gd name="connsiteY251" fmla="*/ 598044 h 6673820"/>
              <a:gd name="connsiteX252" fmla="*/ 3731272 w 11748700"/>
              <a:gd name="connsiteY252" fmla="*/ 589376 h 6673820"/>
              <a:gd name="connsiteX253" fmla="*/ 3809277 w 11748700"/>
              <a:gd name="connsiteY253" fmla="*/ 576375 h 6673820"/>
              <a:gd name="connsiteX254" fmla="*/ 3891617 w 11748700"/>
              <a:gd name="connsiteY254" fmla="*/ 567708 h 6673820"/>
              <a:gd name="connsiteX255" fmla="*/ 4359651 w 11748700"/>
              <a:gd name="connsiteY255" fmla="*/ 533039 h 6673820"/>
              <a:gd name="connsiteX256" fmla="*/ 4428989 w 11748700"/>
              <a:gd name="connsiteY256" fmla="*/ 520038 h 6673820"/>
              <a:gd name="connsiteX257" fmla="*/ 4554665 w 11748700"/>
              <a:gd name="connsiteY257" fmla="*/ 507037 h 6673820"/>
              <a:gd name="connsiteX258" fmla="*/ 4654339 w 11748700"/>
              <a:gd name="connsiteY258" fmla="*/ 485369 h 6673820"/>
              <a:gd name="connsiteX259" fmla="*/ 4758347 w 11748700"/>
              <a:gd name="connsiteY259" fmla="*/ 437699 h 6673820"/>
              <a:gd name="connsiteX260" fmla="*/ 4888356 w 11748700"/>
              <a:gd name="connsiteY260" fmla="*/ 416030 h 6673820"/>
              <a:gd name="connsiteX261" fmla="*/ 5105039 w 11748700"/>
              <a:gd name="connsiteY261" fmla="*/ 364027 h 6673820"/>
              <a:gd name="connsiteX262" fmla="*/ 5209046 w 11748700"/>
              <a:gd name="connsiteY262" fmla="*/ 351026 h 6673820"/>
              <a:gd name="connsiteX263" fmla="*/ 5386726 w 11748700"/>
              <a:gd name="connsiteY263" fmla="*/ 329357 h 6673820"/>
              <a:gd name="connsiteX264" fmla="*/ 5560072 w 11748700"/>
              <a:gd name="connsiteY264" fmla="*/ 320690 h 6673820"/>
              <a:gd name="connsiteX265" fmla="*/ 5742085 w 11748700"/>
              <a:gd name="connsiteY265" fmla="*/ 312023 h 6673820"/>
              <a:gd name="connsiteX266" fmla="*/ 5958767 w 11748700"/>
              <a:gd name="connsiteY266" fmla="*/ 307689 h 6673820"/>
              <a:gd name="connsiteX267" fmla="*/ 6114779 w 11748700"/>
              <a:gd name="connsiteY267" fmla="*/ 303355 h 6673820"/>
              <a:gd name="connsiteX268" fmla="*/ 6270790 w 11748700"/>
              <a:gd name="connsiteY268" fmla="*/ 281687 h 6673820"/>
              <a:gd name="connsiteX269" fmla="*/ 6392132 w 11748700"/>
              <a:gd name="connsiteY269" fmla="*/ 268686 h 6673820"/>
              <a:gd name="connsiteX270" fmla="*/ 6695488 w 11748700"/>
              <a:gd name="connsiteY270" fmla="*/ 260019 h 6673820"/>
              <a:gd name="connsiteX271" fmla="*/ 6764826 w 11748700"/>
              <a:gd name="connsiteY271" fmla="*/ 251352 h 6673820"/>
              <a:gd name="connsiteX272" fmla="*/ 6907837 w 11748700"/>
              <a:gd name="connsiteY272" fmla="*/ 238351 h 6673820"/>
              <a:gd name="connsiteX273" fmla="*/ 6959840 w 11748700"/>
              <a:gd name="connsiteY273" fmla="*/ 229683 h 6673820"/>
              <a:gd name="connsiteX274" fmla="*/ 6998843 w 11748700"/>
              <a:gd name="connsiteY274" fmla="*/ 212349 h 6673820"/>
              <a:gd name="connsiteX275" fmla="*/ 7115852 w 11748700"/>
              <a:gd name="connsiteY275" fmla="*/ 199348 h 6673820"/>
              <a:gd name="connsiteX276" fmla="*/ 7159188 w 11748700"/>
              <a:gd name="connsiteY276" fmla="*/ 186347 h 6673820"/>
              <a:gd name="connsiteX277" fmla="*/ 7189524 w 11748700"/>
              <a:gd name="connsiteY277" fmla="*/ 182013 h 6673820"/>
              <a:gd name="connsiteX278" fmla="*/ 7380204 w 11748700"/>
              <a:gd name="connsiteY278" fmla="*/ 173346 h 6673820"/>
              <a:gd name="connsiteX279" fmla="*/ 7440875 w 11748700"/>
              <a:gd name="connsiteY279" fmla="*/ 164679 h 6673820"/>
              <a:gd name="connsiteX280" fmla="*/ 7466877 w 11748700"/>
              <a:gd name="connsiteY280" fmla="*/ 156011 h 6673820"/>
              <a:gd name="connsiteX281" fmla="*/ 7514548 w 11748700"/>
              <a:gd name="connsiteY281" fmla="*/ 143010 h 6673820"/>
              <a:gd name="connsiteX282" fmla="*/ 7527548 w 11748700"/>
              <a:gd name="connsiteY282" fmla="*/ 134343 h 6673820"/>
              <a:gd name="connsiteX283" fmla="*/ 7570885 w 11748700"/>
              <a:gd name="connsiteY283" fmla="*/ 121342 h 6673820"/>
              <a:gd name="connsiteX284" fmla="*/ 7609888 w 11748700"/>
              <a:gd name="connsiteY284" fmla="*/ 104008 h 6673820"/>
              <a:gd name="connsiteX285" fmla="*/ 7726896 w 11748700"/>
              <a:gd name="connsiteY285" fmla="*/ 82339 h 6673820"/>
              <a:gd name="connsiteX286" fmla="*/ 7752898 w 11748700"/>
              <a:gd name="connsiteY286" fmla="*/ 78006 h 6673820"/>
              <a:gd name="connsiteX287" fmla="*/ 7787567 w 11748700"/>
              <a:gd name="connsiteY287" fmla="*/ 73672 h 6673820"/>
              <a:gd name="connsiteX288" fmla="*/ 7804902 w 11748700"/>
              <a:gd name="connsiteY288" fmla="*/ 69338 h 6673820"/>
              <a:gd name="connsiteX289" fmla="*/ 7913243 w 11748700"/>
              <a:gd name="connsiteY289" fmla="*/ 65005 h 6673820"/>
              <a:gd name="connsiteX290" fmla="*/ 8021584 w 11748700"/>
              <a:gd name="connsiteY290" fmla="*/ 47670 h 6673820"/>
              <a:gd name="connsiteX291" fmla="*/ 8064921 w 11748700"/>
              <a:gd name="connsiteY291" fmla="*/ 34669 h 6673820"/>
              <a:gd name="connsiteX292" fmla="*/ 8099590 w 11748700"/>
              <a:gd name="connsiteY292" fmla="*/ 21668 h 6673820"/>
              <a:gd name="connsiteX293" fmla="*/ 8121258 w 11748700"/>
              <a:gd name="connsiteY293" fmla="*/ 13001 h 6673820"/>
              <a:gd name="connsiteX294" fmla="*/ 8134259 w 11748700"/>
              <a:gd name="connsiteY294" fmla="*/ 8667 h 6673820"/>
              <a:gd name="connsiteX295" fmla="*/ 8155928 w 11748700"/>
              <a:gd name="connsiteY295" fmla="*/ 0 h 6673820"/>
              <a:gd name="connsiteX296" fmla="*/ 8216599 w 11748700"/>
              <a:gd name="connsiteY296" fmla="*/ 4334 h 6673820"/>
              <a:gd name="connsiteX297" fmla="*/ 8238267 w 11748700"/>
              <a:gd name="connsiteY297" fmla="*/ 13001 h 6673820"/>
              <a:gd name="connsiteX298" fmla="*/ 8272936 w 11748700"/>
              <a:gd name="connsiteY298" fmla="*/ 17335 h 6673820"/>
              <a:gd name="connsiteX299" fmla="*/ 8303272 w 11748700"/>
              <a:gd name="connsiteY299" fmla="*/ 30336 h 6673820"/>
              <a:gd name="connsiteX300" fmla="*/ 8337941 w 11748700"/>
              <a:gd name="connsiteY300" fmla="*/ 34669 h 6673820"/>
              <a:gd name="connsiteX301" fmla="*/ 8476618 w 11748700"/>
              <a:gd name="connsiteY301" fmla="*/ 43337 h 6673820"/>
              <a:gd name="connsiteX302" fmla="*/ 8576292 w 11748700"/>
              <a:gd name="connsiteY302" fmla="*/ 47670 h 6673820"/>
              <a:gd name="connsiteX303" fmla="*/ 8671632 w 11748700"/>
              <a:gd name="connsiteY303" fmla="*/ 69338 h 6673820"/>
              <a:gd name="connsiteX304" fmla="*/ 8762639 w 11748700"/>
              <a:gd name="connsiteY304" fmla="*/ 78006 h 6673820"/>
              <a:gd name="connsiteX305" fmla="*/ 8892648 w 11748700"/>
              <a:gd name="connsiteY305" fmla="*/ 104008 h 6673820"/>
              <a:gd name="connsiteX306" fmla="*/ 8948985 w 11748700"/>
              <a:gd name="connsiteY306" fmla="*/ 117009 h 6673820"/>
              <a:gd name="connsiteX307" fmla="*/ 9187336 w 11748700"/>
              <a:gd name="connsiteY307" fmla="*/ 156011 h 6673820"/>
              <a:gd name="connsiteX308" fmla="*/ 9282676 w 11748700"/>
              <a:gd name="connsiteY308" fmla="*/ 173346 h 6673820"/>
              <a:gd name="connsiteX309" fmla="*/ 9404019 w 11748700"/>
              <a:gd name="connsiteY309" fmla="*/ 186347 h 6673820"/>
              <a:gd name="connsiteX310" fmla="*/ 9464690 w 11748700"/>
              <a:gd name="connsiteY310" fmla="*/ 195014 h 6673820"/>
              <a:gd name="connsiteX311" fmla="*/ 9698707 w 11748700"/>
              <a:gd name="connsiteY311" fmla="*/ 216683 h 6673820"/>
              <a:gd name="connsiteX312" fmla="*/ 9785380 w 11748700"/>
              <a:gd name="connsiteY312" fmla="*/ 229683 h 6673820"/>
              <a:gd name="connsiteX313" fmla="*/ 9885054 w 11748700"/>
              <a:gd name="connsiteY313" fmla="*/ 251352 h 6673820"/>
              <a:gd name="connsiteX314" fmla="*/ 9958726 w 11748700"/>
              <a:gd name="connsiteY314" fmla="*/ 255685 h 6673820"/>
              <a:gd name="connsiteX315" fmla="*/ 10114737 w 11748700"/>
              <a:gd name="connsiteY315" fmla="*/ 260019 h 6673820"/>
              <a:gd name="connsiteX316" fmla="*/ 10205744 w 11748700"/>
              <a:gd name="connsiteY316" fmla="*/ 273020 h 6673820"/>
              <a:gd name="connsiteX317" fmla="*/ 10357421 w 11748700"/>
              <a:gd name="connsiteY317" fmla="*/ 281687 h 6673820"/>
              <a:gd name="connsiteX318" fmla="*/ 10405092 w 11748700"/>
              <a:gd name="connsiteY318" fmla="*/ 286021 h 6673820"/>
              <a:gd name="connsiteX319" fmla="*/ 10452762 w 11748700"/>
              <a:gd name="connsiteY319" fmla="*/ 299022 h 6673820"/>
              <a:gd name="connsiteX320" fmla="*/ 10483097 w 11748700"/>
              <a:gd name="connsiteY320" fmla="*/ 303355 h 6673820"/>
              <a:gd name="connsiteX321" fmla="*/ 10552436 w 11748700"/>
              <a:gd name="connsiteY321" fmla="*/ 312023 h 6673820"/>
              <a:gd name="connsiteX322" fmla="*/ 10634775 w 11748700"/>
              <a:gd name="connsiteY322" fmla="*/ 333691 h 6673820"/>
              <a:gd name="connsiteX323" fmla="*/ 10717114 w 11748700"/>
              <a:gd name="connsiteY323" fmla="*/ 342358 h 6673820"/>
              <a:gd name="connsiteX324" fmla="*/ 10773452 w 11748700"/>
              <a:gd name="connsiteY324" fmla="*/ 364027 h 6673820"/>
              <a:gd name="connsiteX325" fmla="*/ 10842790 w 11748700"/>
              <a:gd name="connsiteY325" fmla="*/ 385695 h 6673820"/>
              <a:gd name="connsiteX326" fmla="*/ 10903461 w 11748700"/>
              <a:gd name="connsiteY326" fmla="*/ 390028 h 6673820"/>
              <a:gd name="connsiteX327" fmla="*/ 10981467 w 11748700"/>
              <a:gd name="connsiteY327" fmla="*/ 424698 h 6673820"/>
              <a:gd name="connsiteX328" fmla="*/ 11050805 w 11748700"/>
              <a:gd name="connsiteY328" fmla="*/ 442032 h 6673820"/>
              <a:gd name="connsiteX329" fmla="*/ 11133145 w 11748700"/>
              <a:gd name="connsiteY329" fmla="*/ 476701 h 6673820"/>
              <a:gd name="connsiteX330" fmla="*/ 11154813 w 11748700"/>
              <a:gd name="connsiteY330" fmla="*/ 485369 h 6673820"/>
              <a:gd name="connsiteX331" fmla="*/ 11232819 w 11748700"/>
              <a:gd name="connsiteY331" fmla="*/ 533039 h 6673820"/>
              <a:gd name="connsiteX332" fmla="*/ 11258820 w 11748700"/>
              <a:gd name="connsiteY332" fmla="*/ 554707 h 6673820"/>
              <a:gd name="connsiteX333" fmla="*/ 11328159 w 11748700"/>
              <a:gd name="connsiteY333" fmla="*/ 645714 h 6673820"/>
              <a:gd name="connsiteX334" fmla="*/ 11371495 w 11748700"/>
              <a:gd name="connsiteY334" fmla="*/ 754055 h 6673820"/>
              <a:gd name="connsiteX335" fmla="*/ 11397497 w 11748700"/>
              <a:gd name="connsiteY335" fmla="*/ 806059 h 6673820"/>
              <a:gd name="connsiteX336" fmla="*/ 11427833 w 11748700"/>
              <a:gd name="connsiteY336" fmla="*/ 931735 h 6673820"/>
              <a:gd name="connsiteX337" fmla="*/ 11458168 w 11748700"/>
              <a:gd name="connsiteY337" fmla="*/ 1014074 h 6673820"/>
              <a:gd name="connsiteX338" fmla="*/ 11462502 w 11748700"/>
              <a:gd name="connsiteY338" fmla="*/ 1087746 h 6673820"/>
              <a:gd name="connsiteX339" fmla="*/ 11475503 w 11748700"/>
              <a:gd name="connsiteY339" fmla="*/ 1126749 h 6673820"/>
              <a:gd name="connsiteX340" fmla="*/ 11488504 w 11748700"/>
              <a:gd name="connsiteY340" fmla="*/ 1330430 h 6673820"/>
              <a:gd name="connsiteX341" fmla="*/ 11523173 w 11748700"/>
              <a:gd name="connsiteY341" fmla="*/ 1677122 h 6673820"/>
              <a:gd name="connsiteX342" fmla="*/ 11518839 w 11748700"/>
              <a:gd name="connsiteY342" fmla="*/ 1954476 h 6673820"/>
              <a:gd name="connsiteX343" fmla="*/ 11510172 w 11748700"/>
              <a:gd name="connsiteY343" fmla="*/ 2084485 h 6673820"/>
              <a:gd name="connsiteX344" fmla="*/ 11518839 w 11748700"/>
              <a:gd name="connsiteY344" fmla="*/ 2283833 h 6673820"/>
              <a:gd name="connsiteX345" fmla="*/ 11583844 w 11748700"/>
              <a:gd name="connsiteY345" fmla="*/ 2379173 h 6673820"/>
              <a:gd name="connsiteX346" fmla="*/ 11605512 w 11748700"/>
              <a:gd name="connsiteY346" fmla="*/ 2439845 h 6673820"/>
              <a:gd name="connsiteX347" fmla="*/ 11609846 w 11748700"/>
              <a:gd name="connsiteY347" fmla="*/ 2487515 h 6673820"/>
              <a:gd name="connsiteX348" fmla="*/ 11622847 w 11748700"/>
              <a:gd name="connsiteY348" fmla="*/ 2556853 h 6673820"/>
              <a:gd name="connsiteX349" fmla="*/ 11618513 w 11748700"/>
              <a:gd name="connsiteY349" fmla="*/ 2786537 h 6673820"/>
              <a:gd name="connsiteX350" fmla="*/ 11614180 w 11748700"/>
              <a:gd name="connsiteY350" fmla="*/ 3089892 h 6673820"/>
              <a:gd name="connsiteX351" fmla="*/ 11596845 w 11748700"/>
              <a:gd name="connsiteY351" fmla="*/ 3211234 h 6673820"/>
              <a:gd name="connsiteX352" fmla="*/ 11583844 w 11748700"/>
              <a:gd name="connsiteY352" fmla="*/ 3328243 h 6673820"/>
              <a:gd name="connsiteX353" fmla="*/ 11575177 w 11748700"/>
              <a:gd name="connsiteY353" fmla="*/ 3423583 h 6673820"/>
              <a:gd name="connsiteX354" fmla="*/ 11562176 w 11748700"/>
              <a:gd name="connsiteY354" fmla="*/ 3666267 h 6673820"/>
              <a:gd name="connsiteX355" fmla="*/ 11575177 w 11748700"/>
              <a:gd name="connsiteY355" fmla="*/ 4025960 h 6673820"/>
              <a:gd name="connsiteX356" fmla="*/ 11592511 w 11748700"/>
              <a:gd name="connsiteY356" fmla="*/ 4108300 h 6673820"/>
              <a:gd name="connsiteX357" fmla="*/ 11631514 w 11748700"/>
              <a:gd name="connsiteY357" fmla="*/ 4333649 h 6673820"/>
              <a:gd name="connsiteX358" fmla="*/ 11653183 w 11748700"/>
              <a:gd name="connsiteY358" fmla="*/ 4411655 h 6673820"/>
              <a:gd name="connsiteX359" fmla="*/ 11666184 w 11748700"/>
              <a:gd name="connsiteY359" fmla="*/ 4498328 h 6673820"/>
              <a:gd name="connsiteX360" fmla="*/ 11674851 w 11748700"/>
              <a:gd name="connsiteY360" fmla="*/ 4541664 h 6673820"/>
              <a:gd name="connsiteX361" fmla="*/ 11687852 w 11748700"/>
              <a:gd name="connsiteY361" fmla="*/ 4658673 h 6673820"/>
              <a:gd name="connsiteX362" fmla="*/ 11692185 w 11748700"/>
              <a:gd name="connsiteY362" fmla="*/ 4715010 h 6673820"/>
              <a:gd name="connsiteX363" fmla="*/ 11700853 w 11748700"/>
              <a:gd name="connsiteY363" fmla="*/ 4771348 h 6673820"/>
              <a:gd name="connsiteX364" fmla="*/ 11709520 w 11748700"/>
              <a:gd name="connsiteY364" fmla="*/ 4923026 h 6673820"/>
              <a:gd name="connsiteX365" fmla="*/ 11718187 w 11748700"/>
              <a:gd name="connsiteY365" fmla="*/ 4983697 h 6673820"/>
              <a:gd name="connsiteX366" fmla="*/ 11726855 w 11748700"/>
              <a:gd name="connsiteY366" fmla="*/ 5079037 h 6673820"/>
              <a:gd name="connsiteX367" fmla="*/ 11731188 w 11748700"/>
              <a:gd name="connsiteY367" fmla="*/ 5105039 h 6673820"/>
              <a:gd name="connsiteX368" fmla="*/ 11744189 w 11748700"/>
              <a:gd name="connsiteY368" fmla="*/ 5230715 h 6673820"/>
              <a:gd name="connsiteX369" fmla="*/ 11726855 w 11748700"/>
              <a:gd name="connsiteY369" fmla="*/ 5690082 h 6673820"/>
              <a:gd name="connsiteX370" fmla="*/ 11687852 w 11748700"/>
              <a:gd name="connsiteY370" fmla="*/ 5785422 h 6673820"/>
              <a:gd name="connsiteX371" fmla="*/ 11670517 w 11748700"/>
              <a:gd name="connsiteY371" fmla="*/ 5815757 h 6673820"/>
              <a:gd name="connsiteX372" fmla="*/ 11601179 w 11748700"/>
              <a:gd name="connsiteY372" fmla="*/ 5859094 h 6673820"/>
              <a:gd name="connsiteX373" fmla="*/ 11458168 w 11748700"/>
              <a:gd name="connsiteY373" fmla="*/ 5919765 h 6673820"/>
              <a:gd name="connsiteX374" fmla="*/ 11401831 w 11748700"/>
              <a:gd name="connsiteY374" fmla="*/ 5963101 h 6673820"/>
              <a:gd name="connsiteX375" fmla="*/ 11297823 w 11748700"/>
              <a:gd name="connsiteY375" fmla="*/ 6032440 h 6673820"/>
              <a:gd name="connsiteX376" fmla="*/ 11258820 w 11748700"/>
              <a:gd name="connsiteY376" fmla="*/ 6075776 h 6673820"/>
              <a:gd name="connsiteX377" fmla="*/ 11198149 w 11748700"/>
              <a:gd name="connsiteY377" fmla="*/ 6123446 h 6673820"/>
              <a:gd name="connsiteX378" fmla="*/ 11098475 w 11748700"/>
              <a:gd name="connsiteY378" fmla="*/ 6210119 h 6673820"/>
              <a:gd name="connsiteX379" fmla="*/ 10942464 w 11748700"/>
              <a:gd name="connsiteY379" fmla="*/ 6327128 h 6673820"/>
              <a:gd name="connsiteX380" fmla="*/ 10634775 w 11748700"/>
              <a:gd name="connsiteY380" fmla="*/ 6461471 h 6673820"/>
              <a:gd name="connsiteX381" fmla="*/ 10461429 w 11748700"/>
              <a:gd name="connsiteY381" fmla="*/ 6478806 h 6673820"/>
              <a:gd name="connsiteX382" fmla="*/ 10041065 w 11748700"/>
              <a:gd name="connsiteY382" fmla="*/ 6487473 h 6673820"/>
              <a:gd name="connsiteX383" fmla="*/ 9967393 w 11748700"/>
              <a:gd name="connsiteY383" fmla="*/ 6491807 h 6673820"/>
              <a:gd name="connsiteX384" fmla="*/ 9885054 w 11748700"/>
              <a:gd name="connsiteY384" fmla="*/ 6509141 h 6673820"/>
              <a:gd name="connsiteX385" fmla="*/ 9798381 w 11748700"/>
              <a:gd name="connsiteY385" fmla="*/ 6522142 h 6673820"/>
              <a:gd name="connsiteX386" fmla="*/ 9681372 w 11748700"/>
              <a:gd name="connsiteY386" fmla="*/ 6548144 h 6673820"/>
              <a:gd name="connsiteX387" fmla="*/ 9486358 w 11748700"/>
              <a:gd name="connsiteY387" fmla="*/ 6574146 h 6673820"/>
              <a:gd name="connsiteX388" fmla="*/ 9278343 w 11748700"/>
              <a:gd name="connsiteY388" fmla="*/ 6613149 h 6673820"/>
              <a:gd name="connsiteX389" fmla="*/ 9209004 w 11748700"/>
              <a:gd name="connsiteY389" fmla="*/ 6630483 h 6673820"/>
              <a:gd name="connsiteX390" fmla="*/ 8775639 w 11748700"/>
              <a:gd name="connsiteY390" fmla="*/ 6647818 h 6673820"/>
              <a:gd name="connsiteX391" fmla="*/ 8463617 w 11748700"/>
              <a:gd name="connsiteY391" fmla="*/ 6656485 h 6673820"/>
              <a:gd name="connsiteX392" fmla="*/ 8368276 w 11748700"/>
              <a:gd name="connsiteY392" fmla="*/ 6660819 h 6673820"/>
              <a:gd name="connsiteX393" fmla="*/ 8216599 w 11748700"/>
              <a:gd name="connsiteY393" fmla="*/ 6665153 h 6673820"/>
              <a:gd name="connsiteX394" fmla="*/ 7848239 w 11748700"/>
              <a:gd name="connsiteY394" fmla="*/ 6656485 h 6673820"/>
              <a:gd name="connsiteX395" fmla="*/ 7800568 w 11748700"/>
              <a:gd name="connsiteY395" fmla="*/ 6652152 h 6673820"/>
              <a:gd name="connsiteX396" fmla="*/ 7748565 w 11748700"/>
              <a:gd name="connsiteY396" fmla="*/ 6643484 h 6673820"/>
              <a:gd name="connsiteX397" fmla="*/ 7614221 w 11748700"/>
              <a:gd name="connsiteY397" fmla="*/ 6634817 h 6673820"/>
              <a:gd name="connsiteX398" fmla="*/ 7432208 w 11748700"/>
              <a:gd name="connsiteY398" fmla="*/ 6600148 h 6673820"/>
              <a:gd name="connsiteX399" fmla="*/ 7319533 w 11748700"/>
              <a:gd name="connsiteY399" fmla="*/ 6574146 h 6673820"/>
              <a:gd name="connsiteX400" fmla="*/ 7276197 w 11748700"/>
              <a:gd name="connsiteY400" fmla="*/ 6569812 h 6673820"/>
              <a:gd name="connsiteX401" fmla="*/ 7011844 w 11748700"/>
              <a:gd name="connsiteY401" fmla="*/ 6548144 h 6673820"/>
              <a:gd name="connsiteX402" fmla="*/ 6925171 w 11748700"/>
              <a:gd name="connsiteY402" fmla="*/ 6565479 h 6673820"/>
              <a:gd name="connsiteX403" fmla="*/ 6912170 w 11748700"/>
              <a:gd name="connsiteY403" fmla="*/ 6569812 h 6673820"/>
              <a:gd name="connsiteX404" fmla="*/ 6890502 w 11748700"/>
              <a:gd name="connsiteY404" fmla="*/ 6582813 h 6673820"/>
              <a:gd name="connsiteX405" fmla="*/ 6795162 w 11748700"/>
              <a:gd name="connsiteY405" fmla="*/ 6634817 h 6673820"/>
              <a:gd name="connsiteX406" fmla="*/ 6691154 w 11748700"/>
              <a:gd name="connsiteY406" fmla="*/ 6643484 h 6673820"/>
              <a:gd name="connsiteX407" fmla="*/ 6617482 w 11748700"/>
              <a:gd name="connsiteY407" fmla="*/ 6656485 h 6673820"/>
              <a:gd name="connsiteX408" fmla="*/ 6582813 w 11748700"/>
              <a:gd name="connsiteY408" fmla="*/ 6665153 h 6673820"/>
              <a:gd name="connsiteX409" fmla="*/ 6548144 w 11748700"/>
              <a:gd name="connsiteY409" fmla="*/ 6669486 h 6673820"/>
              <a:gd name="connsiteX410" fmla="*/ 6517808 w 11748700"/>
              <a:gd name="connsiteY410" fmla="*/ 6673820 h 6673820"/>
              <a:gd name="connsiteX411" fmla="*/ 6015105 w 11748700"/>
              <a:gd name="connsiteY411" fmla="*/ 6669486 h 6673820"/>
              <a:gd name="connsiteX412" fmla="*/ 5915431 w 11748700"/>
              <a:gd name="connsiteY412" fmla="*/ 6647818 h 6673820"/>
              <a:gd name="connsiteX413" fmla="*/ 5538403 w 11748700"/>
              <a:gd name="connsiteY413" fmla="*/ 6652152 h 6673820"/>
              <a:gd name="connsiteX414" fmla="*/ 5196045 w 11748700"/>
              <a:gd name="connsiteY414" fmla="*/ 6634817 h 6673820"/>
              <a:gd name="connsiteX415" fmla="*/ 4489660 w 11748700"/>
              <a:gd name="connsiteY415" fmla="*/ 6608815 h 6673820"/>
              <a:gd name="connsiteX416" fmla="*/ 4311981 w 11748700"/>
              <a:gd name="connsiteY416" fmla="*/ 6582813 h 6673820"/>
              <a:gd name="connsiteX417" fmla="*/ 4090965 w 11748700"/>
              <a:gd name="connsiteY417" fmla="*/ 6552478 h 6673820"/>
              <a:gd name="connsiteX418" fmla="*/ 3999958 w 11748700"/>
              <a:gd name="connsiteY418" fmla="*/ 6513475 h 6673820"/>
              <a:gd name="connsiteX419" fmla="*/ 3666267 w 11748700"/>
              <a:gd name="connsiteY419" fmla="*/ 6448470 h 6673820"/>
              <a:gd name="connsiteX420" fmla="*/ 3588261 w 11748700"/>
              <a:gd name="connsiteY420" fmla="*/ 6439803 h 6673820"/>
              <a:gd name="connsiteX421" fmla="*/ 3336910 w 11748700"/>
              <a:gd name="connsiteY421" fmla="*/ 6405134 h 6673820"/>
              <a:gd name="connsiteX422" fmla="*/ 3003219 w 11748700"/>
              <a:gd name="connsiteY422" fmla="*/ 6340129 h 6673820"/>
              <a:gd name="connsiteX423" fmla="*/ 2825539 w 11748700"/>
              <a:gd name="connsiteY423" fmla="*/ 6309793 h 6673820"/>
              <a:gd name="connsiteX424" fmla="*/ 2678195 w 11748700"/>
              <a:gd name="connsiteY424" fmla="*/ 6288125 h 6673820"/>
              <a:gd name="connsiteX425" fmla="*/ 2500515 w 11748700"/>
              <a:gd name="connsiteY425" fmla="*/ 6305460 h 6673820"/>
              <a:gd name="connsiteX426" fmla="*/ 2439844 w 11748700"/>
              <a:gd name="connsiteY426" fmla="*/ 6314127 h 6673820"/>
              <a:gd name="connsiteX427" fmla="*/ 2244830 w 11748700"/>
              <a:gd name="connsiteY427" fmla="*/ 6361797 h 6673820"/>
              <a:gd name="connsiteX428" fmla="*/ 2088819 w 11748700"/>
              <a:gd name="connsiteY428" fmla="*/ 6383465 h 6673820"/>
              <a:gd name="connsiteX429" fmla="*/ 2015147 w 11748700"/>
              <a:gd name="connsiteY429" fmla="*/ 6400800 h 6673820"/>
              <a:gd name="connsiteX430" fmla="*/ 1950142 w 11748700"/>
              <a:gd name="connsiteY430" fmla="*/ 6409467 h 6673820"/>
              <a:gd name="connsiteX431" fmla="*/ 1815799 w 11748700"/>
              <a:gd name="connsiteY431" fmla="*/ 6444137 h 6673820"/>
              <a:gd name="connsiteX432" fmla="*/ 1681456 w 11748700"/>
              <a:gd name="connsiteY432" fmla="*/ 6452804 h 6673820"/>
              <a:gd name="connsiteX433" fmla="*/ 1473440 w 11748700"/>
              <a:gd name="connsiteY433" fmla="*/ 6431136 h 6673820"/>
              <a:gd name="connsiteX434" fmla="*/ 1369433 w 11748700"/>
              <a:gd name="connsiteY434" fmla="*/ 6418135 h 6673820"/>
              <a:gd name="connsiteX435" fmla="*/ 1287093 w 11748700"/>
              <a:gd name="connsiteY435" fmla="*/ 6405134 h 6673820"/>
              <a:gd name="connsiteX436" fmla="*/ 1239423 w 11748700"/>
              <a:gd name="connsiteY436" fmla="*/ 6396466 h 6673820"/>
              <a:gd name="connsiteX437" fmla="*/ 1165751 w 11748700"/>
              <a:gd name="connsiteY437" fmla="*/ 6370464 h 6673820"/>
              <a:gd name="connsiteX438" fmla="*/ 1053076 w 11748700"/>
              <a:gd name="connsiteY438" fmla="*/ 6335795 h 6673820"/>
              <a:gd name="connsiteX439" fmla="*/ 892731 w 11748700"/>
              <a:gd name="connsiteY439" fmla="*/ 6244789 h 6673820"/>
              <a:gd name="connsiteX440" fmla="*/ 858062 w 11748700"/>
              <a:gd name="connsiteY440" fmla="*/ 6218787 h 6673820"/>
              <a:gd name="connsiteX441" fmla="*/ 775723 w 11748700"/>
              <a:gd name="connsiteY441" fmla="*/ 6149448 h 6673820"/>
              <a:gd name="connsiteX442" fmla="*/ 719385 w 11748700"/>
              <a:gd name="connsiteY442" fmla="*/ 6023773 h 6673820"/>
              <a:gd name="connsiteX443" fmla="*/ 654381 w 11748700"/>
              <a:gd name="connsiteY443" fmla="*/ 5950101 h 6673820"/>
              <a:gd name="connsiteX444" fmla="*/ 628379 w 11748700"/>
              <a:gd name="connsiteY444" fmla="*/ 5893763 h 6673820"/>
              <a:gd name="connsiteX445" fmla="*/ 576375 w 11748700"/>
              <a:gd name="connsiteY445" fmla="*/ 5802756 h 6673820"/>
              <a:gd name="connsiteX446" fmla="*/ 489702 w 11748700"/>
              <a:gd name="connsiteY446" fmla="*/ 5620743 h 6673820"/>
              <a:gd name="connsiteX447" fmla="*/ 476701 w 11748700"/>
              <a:gd name="connsiteY447" fmla="*/ 5551405 h 6673820"/>
              <a:gd name="connsiteX448" fmla="*/ 372693 w 11748700"/>
              <a:gd name="connsiteY448" fmla="*/ 5317388 h 6673820"/>
              <a:gd name="connsiteX449" fmla="*/ 359693 w 11748700"/>
              <a:gd name="connsiteY449" fmla="*/ 5269718 h 6673820"/>
              <a:gd name="connsiteX450" fmla="*/ 329357 w 11748700"/>
              <a:gd name="connsiteY450" fmla="*/ 5183045 h 6673820"/>
              <a:gd name="connsiteX451" fmla="*/ 281687 w 11748700"/>
              <a:gd name="connsiteY451" fmla="*/ 5083371 h 6673820"/>
              <a:gd name="connsiteX452" fmla="*/ 251351 w 11748700"/>
              <a:gd name="connsiteY452" fmla="*/ 5009699 h 6673820"/>
              <a:gd name="connsiteX453" fmla="*/ 238350 w 11748700"/>
              <a:gd name="connsiteY453" fmla="*/ 4970696 h 6673820"/>
              <a:gd name="connsiteX454" fmla="*/ 212348 w 11748700"/>
              <a:gd name="connsiteY454" fmla="*/ 4936027 h 6673820"/>
              <a:gd name="connsiteX455" fmla="*/ 177679 w 11748700"/>
              <a:gd name="connsiteY455" fmla="*/ 4849354 h 6673820"/>
              <a:gd name="connsiteX456" fmla="*/ 125675 w 11748700"/>
              <a:gd name="connsiteY456" fmla="*/ 4745346 h 6673820"/>
              <a:gd name="connsiteX457" fmla="*/ 99674 w 11748700"/>
              <a:gd name="connsiteY457" fmla="*/ 4654339 h 6673820"/>
              <a:gd name="connsiteX458" fmla="*/ 73672 w 11748700"/>
              <a:gd name="connsiteY458" fmla="*/ 4602336 h 6673820"/>
              <a:gd name="connsiteX459" fmla="*/ 69338 w 11748700"/>
              <a:gd name="connsiteY459" fmla="*/ 4580667 h 6673820"/>
              <a:gd name="connsiteX460" fmla="*/ 47670 w 11748700"/>
              <a:gd name="connsiteY460" fmla="*/ 4537331 h 6673820"/>
              <a:gd name="connsiteX461" fmla="*/ 39002 w 11748700"/>
              <a:gd name="connsiteY461" fmla="*/ 4515663 h 6673820"/>
              <a:gd name="connsiteX462" fmla="*/ 34669 w 11748700"/>
              <a:gd name="connsiteY462" fmla="*/ 4493994 h 6673820"/>
              <a:gd name="connsiteX463" fmla="*/ 30335 w 11748700"/>
              <a:gd name="connsiteY463" fmla="*/ 4450658 h 6673820"/>
              <a:gd name="connsiteX464" fmla="*/ 21668 w 11748700"/>
              <a:gd name="connsiteY464" fmla="*/ 4428990 h 6673820"/>
              <a:gd name="connsiteX465" fmla="*/ 13001 w 11748700"/>
              <a:gd name="connsiteY465" fmla="*/ 4359651 h 6673820"/>
              <a:gd name="connsiteX466" fmla="*/ 0 w 11748700"/>
              <a:gd name="connsiteY466" fmla="*/ 4238309 h 6673820"/>
              <a:gd name="connsiteX467" fmla="*/ 4333 w 11748700"/>
              <a:gd name="connsiteY467" fmla="*/ 4025960 h 6673820"/>
              <a:gd name="connsiteX468" fmla="*/ 13001 w 11748700"/>
              <a:gd name="connsiteY468" fmla="*/ 3999958 h 6673820"/>
              <a:gd name="connsiteX469" fmla="*/ 17334 w 11748700"/>
              <a:gd name="connsiteY469" fmla="*/ 3973956 h 6673820"/>
              <a:gd name="connsiteX470" fmla="*/ 26002 w 11748700"/>
              <a:gd name="connsiteY470" fmla="*/ 3930620 h 6673820"/>
              <a:gd name="connsiteX471" fmla="*/ 34669 w 11748700"/>
              <a:gd name="connsiteY471" fmla="*/ 3878616 h 6673820"/>
              <a:gd name="connsiteX472" fmla="*/ 43336 w 11748700"/>
              <a:gd name="connsiteY472" fmla="*/ 3861282 h 6673820"/>
              <a:gd name="connsiteX473" fmla="*/ 47670 w 11748700"/>
              <a:gd name="connsiteY473" fmla="*/ 3843947 h 6673820"/>
              <a:gd name="connsiteX474" fmla="*/ 56337 w 11748700"/>
              <a:gd name="connsiteY474" fmla="*/ 3826612 h 6673820"/>
              <a:gd name="connsiteX475" fmla="*/ 69338 w 11748700"/>
              <a:gd name="connsiteY475" fmla="*/ 3787610 h 6673820"/>
              <a:gd name="connsiteX476" fmla="*/ 78005 w 11748700"/>
              <a:gd name="connsiteY476" fmla="*/ 3770275 h 6673820"/>
              <a:gd name="connsiteX477" fmla="*/ 95340 w 11748700"/>
              <a:gd name="connsiteY477" fmla="*/ 3718271 h 6673820"/>
              <a:gd name="connsiteX478" fmla="*/ 104007 w 11748700"/>
              <a:gd name="connsiteY478" fmla="*/ 3696603 h 6673820"/>
              <a:gd name="connsiteX479" fmla="*/ 151677 w 11748700"/>
              <a:gd name="connsiteY479" fmla="*/ 3657600 h 6673820"/>
              <a:gd name="connsiteX480" fmla="*/ 294688 w 11748700"/>
              <a:gd name="connsiteY480" fmla="*/ 3661934 h 6673820"/>
              <a:gd name="connsiteX481" fmla="*/ 359693 w 11748700"/>
              <a:gd name="connsiteY481" fmla="*/ 3692269 h 6673820"/>
              <a:gd name="connsiteX482" fmla="*/ 377027 w 11748700"/>
              <a:gd name="connsiteY482" fmla="*/ 3709604 h 6673820"/>
              <a:gd name="connsiteX483" fmla="*/ 437698 w 11748700"/>
              <a:gd name="connsiteY483" fmla="*/ 3726938 h 6673820"/>
              <a:gd name="connsiteX484" fmla="*/ 511177 w 11748700"/>
              <a:gd name="connsiteY48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004292 w 11748700"/>
              <a:gd name="connsiteY28" fmla="*/ 5040034 h 6673820"/>
              <a:gd name="connsiteX29" fmla="*/ 4177638 w 11748700"/>
              <a:gd name="connsiteY29" fmla="*/ 5126707 h 6673820"/>
              <a:gd name="connsiteX30" fmla="*/ 4259977 w 11748700"/>
              <a:gd name="connsiteY30" fmla="*/ 5217714 h 6673820"/>
              <a:gd name="connsiteX31" fmla="*/ 4268644 w 11748700"/>
              <a:gd name="connsiteY31" fmla="*/ 5239382 h 6673820"/>
              <a:gd name="connsiteX32" fmla="*/ 4294646 w 11748700"/>
              <a:gd name="connsiteY32" fmla="*/ 5287052 h 6673820"/>
              <a:gd name="connsiteX33" fmla="*/ 4333649 w 11748700"/>
              <a:gd name="connsiteY33" fmla="*/ 5330389 h 6673820"/>
              <a:gd name="connsiteX34" fmla="*/ 4355317 w 11748700"/>
              <a:gd name="connsiteY34" fmla="*/ 5369392 h 6673820"/>
              <a:gd name="connsiteX35" fmla="*/ 4381319 w 11748700"/>
              <a:gd name="connsiteY35" fmla="*/ 5391060 h 6673820"/>
              <a:gd name="connsiteX36" fmla="*/ 4437657 w 11748700"/>
              <a:gd name="connsiteY36" fmla="*/ 5451731 h 6673820"/>
              <a:gd name="connsiteX37" fmla="*/ 4454991 w 11748700"/>
              <a:gd name="connsiteY37" fmla="*/ 5477733 h 6673820"/>
              <a:gd name="connsiteX38" fmla="*/ 4480993 w 11748700"/>
              <a:gd name="connsiteY38" fmla="*/ 5516736 h 6673820"/>
              <a:gd name="connsiteX39" fmla="*/ 4489660 w 11748700"/>
              <a:gd name="connsiteY39" fmla="*/ 5542737 h 6673820"/>
              <a:gd name="connsiteX40" fmla="*/ 4532997 w 11748700"/>
              <a:gd name="connsiteY40" fmla="*/ 5616410 h 6673820"/>
              <a:gd name="connsiteX41" fmla="*/ 4558999 w 11748700"/>
              <a:gd name="connsiteY41" fmla="*/ 5655412 h 6673820"/>
              <a:gd name="connsiteX42" fmla="*/ 4624003 w 11748700"/>
              <a:gd name="connsiteY42" fmla="*/ 5720417 h 6673820"/>
              <a:gd name="connsiteX43" fmla="*/ 4650005 w 11748700"/>
              <a:gd name="connsiteY43" fmla="*/ 5746419 h 6673820"/>
              <a:gd name="connsiteX44" fmla="*/ 4680341 w 11748700"/>
              <a:gd name="connsiteY44" fmla="*/ 5781088 h 6673820"/>
              <a:gd name="connsiteX45" fmla="*/ 4693342 w 11748700"/>
              <a:gd name="connsiteY45" fmla="*/ 5794089 h 6673820"/>
              <a:gd name="connsiteX46" fmla="*/ 4736678 w 11748700"/>
              <a:gd name="connsiteY46" fmla="*/ 5841759 h 6673820"/>
              <a:gd name="connsiteX47" fmla="*/ 4836352 w 11748700"/>
              <a:gd name="connsiteY47" fmla="*/ 5919765 h 6673820"/>
              <a:gd name="connsiteX48" fmla="*/ 4871021 w 11748700"/>
              <a:gd name="connsiteY48" fmla="*/ 5945767 h 6673820"/>
              <a:gd name="connsiteX49" fmla="*/ 4888356 w 11748700"/>
              <a:gd name="connsiteY49" fmla="*/ 5958768 h 6673820"/>
              <a:gd name="connsiteX50" fmla="*/ 4927359 w 11748700"/>
              <a:gd name="connsiteY50" fmla="*/ 5980436 h 6673820"/>
              <a:gd name="connsiteX51" fmla="*/ 4949027 w 11748700"/>
              <a:gd name="connsiteY51" fmla="*/ 5997771 h 6673820"/>
              <a:gd name="connsiteX52" fmla="*/ 4979363 w 11748700"/>
              <a:gd name="connsiteY52" fmla="*/ 6010772 h 6673820"/>
              <a:gd name="connsiteX53" fmla="*/ 5035700 w 11748700"/>
              <a:gd name="connsiteY53" fmla="*/ 6041107 h 6673820"/>
              <a:gd name="connsiteX54" fmla="*/ 5074703 w 11748700"/>
              <a:gd name="connsiteY54" fmla="*/ 6045441 h 6673820"/>
              <a:gd name="connsiteX55" fmla="*/ 5096371 w 11748700"/>
              <a:gd name="connsiteY55" fmla="*/ 6054108 h 6673820"/>
              <a:gd name="connsiteX56" fmla="*/ 5248049 w 11748700"/>
              <a:gd name="connsiteY56" fmla="*/ 6067109 h 6673820"/>
              <a:gd name="connsiteX57" fmla="*/ 5313054 w 11748700"/>
              <a:gd name="connsiteY57" fmla="*/ 6054108 h 6673820"/>
              <a:gd name="connsiteX58" fmla="*/ 5326055 w 11748700"/>
              <a:gd name="connsiteY58" fmla="*/ 6049774 h 6673820"/>
              <a:gd name="connsiteX59" fmla="*/ 5343389 w 11748700"/>
              <a:gd name="connsiteY59" fmla="*/ 6045441 h 6673820"/>
              <a:gd name="connsiteX60" fmla="*/ 5356390 w 11748700"/>
              <a:gd name="connsiteY60" fmla="*/ 6041107 h 6673820"/>
              <a:gd name="connsiteX61" fmla="*/ 5378058 w 11748700"/>
              <a:gd name="connsiteY61" fmla="*/ 6036773 h 6673820"/>
              <a:gd name="connsiteX62" fmla="*/ 5443063 w 11748700"/>
              <a:gd name="connsiteY62" fmla="*/ 6010772 h 6673820"/>
              <a:gd name="connsiteX63" fmla="*/ 5486400 w 11748700"/>
              <a:gd name="connsiteY63" fmla="*/ 6002104 h 6673820"/>
              <a:gd name="connsiteX64" fmla="*/ 5516735 w 11748700"/>
              <a:gd name="connsiteY64" fmla="*/ 5984770 h 6673820"/>
              <a:gd name="connsiteX65" fmla="*/ 5586074 w 11748700"/>
              <a:gd name="connsiteY65" fmla="*/ 5963101 h 6673820"/>
              <a:gd name="connsiteX66" fmla="*/ 5607742 w 11748700"/>
              <a:gd name="connsiteY66" fmla="*/ 5954434 h 6673820"/>
              <a:gd name="connsiteX67" fmla="*/ 5633744 w 11748700"/>
              <a:gd name="connsiteY67" fmla="*/ 5945767 h 6673820"/>
              <a:gd name="connsiteX68" fmla="*/ 5659746 w 11748700"/>
              <a:gd name="connsiteY68" fmla="*/ 5924099 h 6673820"/>
              <a:gd name="connsiteX69" fmla="*/ 5711749 w 11748700"/>
              <a:gd name="connsiteY69" fmla="*/ 5902430 h 6673820"/>
              <a:gd name="connsiteX70" fmla="*/ 5737751 w 11748700"/>
              <a:gd name="connsiteY70" fmla="*/ 5885096 h 6673820"/>
              <a:gd name="connsiteX71" fmla="*/ 5824424 w 11748700"/>
              <a:gd name="connsiteY71" fmla="*/ 5837426 h 6673820"/>
              <a:gd name="connsiteX72" fmla="*/ 5863427 w 11748700"/>
              <a:gd name="connsiteY72" fmla="*/ 5807090 h 6673820"/>
              <a:gd name="connsiteX73" fmla="*/ 5880762 w 11748700"/>
              <a:gd name="connsiteY73" fmla="*/ 5794089 h 6673820"/>
              <a:gd name="connsiteX74" fmla="*/ 5911097 w 11748700"/>
              <a:gd name="connsiteY74" fmla="*/ 5763754 h 6673820"/>
              <a:gd name="connsiteX75" fmla="*/ 5963101 w 11748700"/>
              <a:gd name="connsiteY75" fmla="*/ 5720417 h 6673820"/>
              <a:gd name="connsiteX76" fmla="*/ 5980436 w 11748700"/>
              <a:gd name="connsiteY76" fmla="*/ 5707416 h 6673820"/>
              <a:gd name="connsiteX77" fmla="*/ 5993437 w 11748700"/>
              <a:gd name="connsiteY77" fmla="*/ 5698749 h 6673820"/>
              <a:gd name="connsiteX78" fmla="*/ 6006438 w 11748700"/>
              <a:gd name="connsiteY78" fmla="*/ 5685748 h 6673820"/>
              <a:gd name="connsiteX79" fmla="*/ 6054108 w 11748700"/>
              <a:gd name="connsiteY79" fmla="*/ 5651079 h 6673820"/>
              <a:gd name="connsiteX80" fmla="*/ 6088777 w 11748700"/>
              <a:gd name="connsiteY80" fmla="*/ 5625077 h 6673820"/>
              <a:gd name="connsiteX81" fmla="*/ 6114779 w 11748700"/>
              <a:gd name="connsiteY81" fmla="*/ 5599075 h 6673820"/>
              <a:gd name="connsiteX82" fmla="*/ 6127780 w 11748700"/>
              <a:gd name="connsiteY82" fmla="*/ 5586074 h 6673820"/>
              <a:gd name="connsiteX83" fmla="*/ 6140781 w 11748700"/>
              <a:gd name="connsiteY83" fmla="*/ 5568739 h 6673820"/>
              <a:gd name="connsiteX84" fmla="*/ 6158115 w 11748700"/>
              <a:gd name="connsiteY84" fmla="*/ 5551405 h 6673820"/>
              <a:gd name="connsiteX85" fmla="*/ 6171116 w 11748700"/>
              <a:gd name="connsiteY85" fmla="*/ 5529737 h 6673820"/>
              <a:gd name="connsiteX86" fmla="*/ 6192784 w 11748700"/>
              <a:gd name="connsiteY86" fmla="*/ 5508068 h 6673820"/>
              <a:gd name="connsiteX87" fmla="*/ 6201452 w 11748700"/>
              <a:gd name="connsiteY87" fmla="*/ 5477733 h 6673820"/>
              <a:gd name="connsiteX88" fmla="*/ 6210119 w 11748700"/>
              <a:gd name="connsiteY88" fmla="*/ 5469065 h 6673820"/>
              <a:gd name="connsiteX89" fmla="*/ 6218786 w 11748700"/>
              <a:gd name="connsiteY89" fmla="*/ 5456064 h 6673820"/>
              <a:gd name="connsiteX90" fmla="*/ 6231787 w 11748700"/>
              <a:gd name="connsiteY90" fmla="*/ 5421395 h 6673820"/>
              <a:gd name="connsiteX91" fmla="*/ 6240455 w 11748700"/>
              <a:gd name="connsiteY91" fmla="*/ 5399727 h 6673820"/>
              <a:gd name="connsiteX92" fmla="*/ 6253456 w 11748700"/>
              <a:gd name="connsiteY92" fmla="*/ 5382392 h 6673820"/>
              <a:gd name="connsiteX93" fmla="*/ 6270790 w 11748700"/>
              <a:gd name="connsiteY93" fmla="*/ 5352057 h 6673820"/>
              <a:gd name="connsiteX94" fmla="*/ 6283791 w 11748700"/>
              <a:gd name="connsiteY94" fmla="*/ 5339056 h 6673820"/>
              <a:gd name="connsiteX95" fmla="*/ 6301126 w 11748700"/>
              <a:gd name="connsiteY95" fmla="*/ 5313054 h 6673820"/>
              <a:gd name="connsiteX96" fmla="*/ 6309793 w 11748700"/>
              <a:gd name="connsiteY96" fmla="*/ 5295719 h 6673820"/>
              <a:gd name="connsiteX97" fmla="*/ 6322794 w 11748700"/>
              <a:gd name="connsiteY97" fmla="*/ 5287052 h 6673820"/>
              <a:gd name="connsiteX98" fmla="*/ 6340129 w 11748700"/>
              <a:gd name="connsiteY98" fmla="*/ 5274051 h 6673820"/>
              <a:gd name="connsiteX99" fmla="*/ 6370464 w 11748700"/>
              <a:gd name="connsiteY99" fmla="*/ 5269718 h 6673820"/>
              <a:gd name="connsiteX100" fmla="*/ 6387799 w 11748700"/>
              <a:gd name="connsiteY100" fmla="*/ 5252383 h 6673820"/>
              <a:gd name="connsiteX101" fmla="*/ 6400800 w 11748700"/>
              <a:gd name="connsiteY101" fmla="*/ 5239382 h 6673820"/>
              <a:gd name="connsiteX102" fmla="*/ 6409467 w 11748700"/>
              <a:gd name="connsiteY102" fmla="*/ 5222047 h 6673820"/>
              <a:gd name="connsiteX103" fmla="*/ 6418134 w 11748700"/>
              <a:gd name="connsiteY103" fmla="*/ 5209046 h 6673820"/>
              <a:gd name="connsiteX104" fmla="*/ 6444136 w 11748700"/>
              <a:gd name="connsiteY104" fmla="*/ 5148375 h 6673820"/>
              <a:gd name="connsiteX105" fmla="*/ 6465804 w 11748700"/>
              <a:gd name="connsiteY105" fmla="*/ 5118040 h 6673820"/>
              <a:gd name="connsiteX106" fmla="*/ 6474472 w 11748700"/>
              <a:gd name="connsiteY106" fmla="*/ 5092038 h 6673820"/>
              <a:gd name="connsiteX107" fmla="*/ 6491806 w 11748700"/>
              <a:gd name="connsiteY107" fmla="*/ 5057369 h 6673820"/>
              <a:gd name="connsiteX108" fmla="*/ 6496140 w 11748700"/>
              <a:gd name="connsiteY108" fmla="*/ 5027033 h 6673820"/>
              <a:gd name="connsiteX109" fmla="*/ 6509141 w 11748700"/>
              <a:gd name="connsiteY109" fmla="*/ 4996698 h 6673820"/>
              <a:gd name="connsiteX110" fmla="*/ 6517808 w 11748700"/>
              <a:gd name="connsiteY110" fmla="*/ 4975029 h 6673820"/>
              <a:gd name="connsiteX111" fmla="*/ 6530809 w 11748700"/>
              <a:gd name="connsiteY111" fmla="*/ 4940360 h 6673820"/>
              <a:gd name="connsiteX112" fmla="*/ 6539476 w 11748700"/>
              <a:gd name="connsiteY112" fmla="*/ 4927359 h 6673820"/>
              <a:gd name="connsiteX113" fmla="*/ 6556811 w 11748700"/>
              <a:gd name="connsiteY113" fmla="*/ 4897024 h 6673820"/>
              <a:gd name="connsiteX114" fmla="*/ 6569812 w 11748700"/>
              <a:gd name="connsiteY114" fmla="*/ 4879689 h 6673820"/>
              <a:gd name="connsiteX115" fmla="*/ 6587147 w 11748700"/>
              <a:gd name="connsiteY115" fmla="*/ 4836353 h 6673820"/>
              <a:gd name="connsiteX116" fmla="*/ 6591480 w 11748700"/>
              <a:gd name="connsiteY116" fmla="*/ 4819018 h 6673820"/>
              <a:gd name="connsiteX117" fmla="*/ 6566579 w 11748700"/>
              <a:gd name="connsiteY117" fmla="*/ 4717023 h 6673820"/>
              <a:gd name="connsiteX118" fmla="*/ 6571188 w 11748700"/>
              <a:gd name="connsiteY118" fmla="*/ 4257106 h 6673820"/>
              <a:gd name="connsiteX119" fmla="*/ 7220565 w 11748700"/>
              <a:gd name="connsiteY119" fmla="*/ 4568062 h 6673820"/>
              <a:gd name="connsiteX120" fmla="*/ 7436542 w 11748700"/>
              <a:gd name="connsiteY120" fmla="*/ 4619670 h 6673820"/>
              <a:gd name="connsiteX121" fmla="*/ 7492879 w 11748700"/>
              <a:gd name="connsiteY121" fmla="*/ 4632671 h 6673820"/>
              <a:gd name="connsiteX122" fmla="*/ 7505880 w 11748700"/>
              <a:gd name="connsiteY122" fmla="*/ 4637005 h 6673820"/>
              <a:gd name="connsiteX123" fmla="*/ 7531882 w 11748700"/>
              <a:gd name="connsiteY123" fmla="*/ 4641338 h 6673820"/>
              <a:gd name="connsiteX124" fmla="*/ 7562218 w 11748700"/>
              <a:gd name="connsiteY124" fmla="*/ 4650006 h 6673820"/>
              <a:gd name="connsiteX125" fmla="*/ 7570885 w 11748700"/>
              <a:gd name="connsiteY125" fmla="*/ 4663007 h 6673820"/>
              <a:gd name="connsiteX126" fmla="*/ 7588220 w 11748700"/>
              <a:gd name="connsiteY126" fmla="*/ 4697676 h 6673820"/>
              <a:gd name="connsiteX127" fmla="*/ 7601220 w 11748700"/>
              <a:gd name="connsiteY127" fmla="*/ 4715010 h 6673820"/>
              <a:gd name="connsiteX128" fmla="*/ 7614221 w 11748700"/>
              <a:gd name="connsiteY128" fmla="*/ 4728011 h 6673820"/>
              <a:gd name="connsiteX129" fmla="*/ 7622889 w 11748700"/>
              <a:gd name="connsiteY129" fmla="*/ 4745346 h 6673820"/>
              <a:gd name="connsiteX130" fmla="*/ 7640223 w 11748700"/>
              <a:gd name="connsiteY130" fmla="*/ 4767014 h 6673820"/>
              <a:gd name="connsiteX131" fmla="*/ 7661892 w 11748700"/>
              <a:gd name="connsiteY131" fmla="*/ 4801683 h 6673820"/>
              <a:gd name="connsiteX132" fmla="*/ 7666225 w 11748700"/>
              <a:gd name="connsiteY132" fmla="*/ 4814684 h 6673820"/>
              <a:gd name="connsiteX133" fmla="*/ 7674893 w 11748700"/>
              <a:gd name="connsiteY133" fmla="*/ 4827685 h 6673820"/>
              <a:gd name="connsiteX134" fmla="*/ 7731230 w 11748700"/>
              <a:gd name="connsiteY134" fmla="*/ 4888356 h 6673820"/>
              <a:gd name="connsiteX135" fmla="*/ 7744231 w 11748700"/>
              <a:gd name="connsiteY135" fmla="*/ 4901357 h 6673820"/>
              <a:gd name="connsiteX136" fmla="*/ 7765899 w 11748700"/>
              <a:gd name="connsiteY136" fmla="*/ 4931693 h 6673820"/>
              <a:gd name="connsiteX137" fmla="*/ 7809236 w 11748700"/>
              <a:gd name="connsiteY137" fmla="*/ 4966362 h 6673820"/>
              <a:gd name="connsiteX138" fmla="*/ 7908910 w 11748700"/>
              <a:gd name="connsiteY138" fmla="*/ 4962028 h 6673820"/>
              <a:gd name="connsiteX139" fmla="*/ 7973914 w 11748700"/>
              <a:gd name="connsiteY139" fmla="*/ 4953361 h 6673820"/>
              <a:gd name="connsiteX140" fmla="*/ 7995583 w 11748700"/>
              <a:gd name="connsiteY140" fmla="*/ 4949028 h 6673820"/>
              <a:gd name="connsiteX141" fmla="*/ 8069255 w 11748700"/>
              <a:gd name="connsiteY141" fmla="*/ 4944694 h 6673820"/>
              <a:gd name="connsiteX142" fmla="*/ 8147260 w 11748700"/>
              <a:gd name="connsiteY142" fmla="*/ 4931693 h 6673820"/>
              <a:gd name="connsiteX143" fmla="*/ 8199264 w 11748700"/>
              <a:gd name="connsiteY143" fmla="*/ 4918692 h 6673820"/>
              <a:gd name="connsiteX144" fmla="*/ 8238267 w 11748700"/>
              <a:gd name="connsiteY144" fmla="*/ 4910025 h 6673820"/>
              <a:gd name="connsiteX145" fmla="*/ 8298938 w 11748700"/>
              <a:gd name="connsiteY145" fmla="*/ 4875355 h 6673820"/>
              <a:gd name="connsiteX146" fmla="*/ 8320606 w 11748700"/>
              <a:gd name="connsiteY146" fmla="*/ 4866688 h 6673820"/>
              <a:gd name="connsiteX147" fmla="*/ 8342275 w 11748700"/>
              <a:gd name="connsiteY147" fmla="*/ 4853687 h 6673820"/>
              <a:gd name="connsiteX148" fmla="*/ 8411613 w 11748700"/>
              <a:gd name="connsiteY148" fmla="*/ 4823352 h 6673820"/>
              <a:gd name="connsiteX149" fmla="*/ 8433281 w 11748700"/>
              <a:gd name="connsiteY149" fmla="*/ 4810351 h 6673820"/>
              <a:gd name="connsiteX150" fmla="*/ 8463617 w 11748700"/>
              <a:gd name="connsiteY150" fmla="*/ 4788683 h 6673820"/>
              <a:gd name="connsiteX151" fmla="*/ 8532955 w 11748700"/>
              <a:gd name="connsiteY151" fmla="*/ 4758347 h 6673820"/>
              <a:gd name="connsiteX152" fmla="*/ 8576292 w 11748700"/>
              <a:gd name="connsiteY152" fmla="*/ 4736679 h 6673820"/>
              <a:gd name="connsiteX153" fmla="*/ 8597960 w 11748700"/>
              <a:gd name="connsiteY153" fmla="*/ 4723678 h 6673820"/>
              <a:gd name="connsiteX154" fmla="*/ 8632629 w 11748700"/>
              <a:gd name="connsiteY154" fmla="*/ 4706343 h 6673820"/>
              <a:gd name="connsiteX155" fmla="*/ 8671632 w 11748700"/>
              <a:gd name="connsiteY155" fmla="*/ 4680341 h 6673820"/>
              <a:gd name="connsiteX156" fmla="*/ 8727969 w 11748700"/>
              <a:gd name="connsiteY156" fmla="*/ 4641338 h 6673820"/>
              <a:gd name="connsiteX157" fmla="*/ 8758305 w 11748700"/>
              <a:gd name="connsiteY157" fmla="*/ 4615337 h 6673820"/>
              <a:gd name="connsiteX158" fmla="*/ 8827643 w 11748700"/>
              <a:gd name="connsiteY158" fmla="*/ 4567666 h 6673820"/>
              <a:gd name="connsiteX159" fmla="*/ 8914316 w 11748700"/>
              <a:gd name="connsiteY159" fmla="*/ 4515663 h 6673820"/>
              <a:gd name="connsiteX160" fmla="*/ 8940318 w 11748700"/>
              <a:gd name="connsiteY160" fmla="*/ 4493994 h 6673820"/>
              <a:gd name="connsiteX161" fmla="*/ 8961986 w 11748700"/>
              <a:gd name="connsiteY161" fmla="*/ 4472326 h 6673820"/>
              <a:gd name="connsiteX162" fmla="*/ 9000989 w 11748700"/>
              <a:gd name="connsiteY162" fmla="*/ 4437657 h 6673820"/>
              <a:gd name="connsiteX163" fmla="*/ 9022657 w 11748700"/>
              <a:gd name="connsiteY163" fmla="*/ 4415989 h 6673820"/>
              <a:gd name="connsiteX164" fmla="*/ 9052993 w 11748700"/>
              <a:gd name="connsiteY164" fmla="*/ 4389987 h 6673820"/>
              <a:gd name="connsiteX165" fmla="*/ 9109330 w 11748700"/>
              <a:gd name="connsiteY165" fmla="*/ 4329316 h 6673820"/>
              <a:gd name="connsiteX166" fmla="*/ 9165668 w 11748700"/>
              <a:gd name="connsiteY166" fmla="*/ 4290313 h 6673820"/>
              <a:gd name="connsiteX167" fmla="*/ 9191670 w 11748700"/>
              <a:gd name="connsiteY167" fmla="*/ 4268645 h 6673820"/>
              <a:gd name="connsiteX168" fmla="*/ 9248007 w 11748700"/>
              <a:gd name="connsiteY168" fmla="*/ 4238309 h 6673820"/>
              <a:gd name="connsiteX169" fmla="*/ 9339014 w 11748700"/>
              <a:gd name="connsiteY169" fmla="*/ 4155970 h 6673820"/>
              <a:gd name="connsiteX170" fmla="*/ 9430020 w 11748700"/>
              <a:gd name="connsiteY170" fmla="*/ 4025960 h 6673820"/>
              <a:gd name="connsiteX171" fmla="*/ 9495025 w 11748700"/>
              <a:gd name="connsiteY171" fmla="*/ 3900284 h 6673820"/>
              <a:gd name="connsiteX172" fmla="*/ 9568697 w 11748700"/>
              <a:gd name="connsiteY172" fmla="*/ 3796277 h 6673820"/>
              <a:gd name="connsiteX173" fmla="*/ 9612034 w 11748700"/>
              <a:gd name="connsiteY173" fmla="*/ 3713937 h 6673820"/>
              <a:gd name="connsiteX174" fmla="*/ 9655370 w 11748700"/>
              <a:gd name="connsiteY174" fmla="*/ 3644599 h 6673820"/>
              <a:gd name="connsiteX175" fmla="*/ 9651037 w 11748700"/>
              <a:gd name="connsiteY175" fmla="*/ 3475587 h 6673820"/>
              <a:gd name="connsiteX176" fmla="*/ 9612034 w 11748700"/>
              <a:gd name="connsiteY176" fmla="*/ 3410582 h 6673820"/>
              <a:gd name="connsiteX177" fmla="*/ 9473357 w 11748700"/>
              <a:gd name="connsiteY177" fmla="*/ 3237236 h 6673820"/>
              <a:gd name="connsiteX178" fmla="*/ 9399685 w 11748700"/>
              <a:gd name="connsiteY178" fmla="*/ 3176565 h 6673820"/>
              <a:gd name="connsiteX179" fmla="*/ 9347681 w 11748700"/>
              <a:gd name="connsiteY179" fmla="*/ 3128895 h 6673820"/>
              <a:gd name="connsiteX180" fmla="*/ 9217672 w 11748700"/>
              <a:gd name="connsiteY180" fmla="*/ 3042222 h 6673820"/>
              <a:gd name="connsiteX181" fmla="*/ 9083329 w 11748700"/>
              <a:gd name="connsiteY181" fmla="*/ 2968550 h 6673820"/>
              <a:gd name="connsiteX182" fmla="*/ 8983655 w 11748700"/>
              <a:gd name="connsiteY182" fmla="*/ 2933881 h 6673820"/>
              <a:gd name="connsiteX183" fmla="*/ 8831977 w 11748700"/>
              <a:gd name="connsiteY183" fmla="*/ 2873210 h 6673820"/>
              <a:gd name="connsiteX184" fmla="*/ 8680299 w 11748700"/>
              <a:gd name="connsiteY184" fmla="*/ 2803871 h 6673820"/>
              <a:gd name="connsiteX185" fmla="*/ 8567624 w 11748700"/>
              <a:gd name="connsiteY185" fmla="*/ 2773536 h 6673820"/>
              <a:gd name="connsiteX186" fmla="*/ 8446282 w 11748700"/>
              <a:gd name="connsiteY186" fmla="*/ 2730199 h 6673820"/>
              <a:gd name="connsiteX187" fmla="*/ 8242601 w 11748700"/>
              <a:gd name="connsiteY187" fmla="*/ 2673862 h 6673820"/>
              <a:gd name="connsiteX188" fmla="*/ 7917577 w 11748700"/>
              <a:gd name="connsiteY188" fmla="*/ 2561187 h 6673820"/>
              <a:gd name="connsiteX189" fmla="*/ 7683560 w 11748700"/>
              <a:gd name="connsiteY189" fmla="*/ 2496182 h 6673820"/>
              <a:gd name="connsiteX190" fmla="*/ 7302199 w 11748700"/>
              <a:gd name="connsiteY190" fmla="*/ 2379173 h 6673820"/>
              <a:gd name="connsiteX191" fmla="*/ 6920838 w 11748700"/>
              <a:gd name="connsiteY191" fmla="*/ 2322836 h 6673820"/>
              <a:gd name="connsiteX192" fmla="*/ 6799495 w 11748700"/>
              <a:gd name="connsiteY192" fmla="*/ 2288167 h 6673820"/>
              <a:gd name="connsiteX193" fmla="*/ 6730157 w 11748700"/>
              <a:gd name="connsiteY193" fmla="*/ 2279500 h 6673820"/>
              <a:gd name="connsiteX194" fmla="*/ 6630483 w 11748700"/>
              <a:gd name="connsiteY194" fmla="*/ 2262165 h 6673820"/>
              <a:gd name="connsiteX195" fmla="*/ 6582813 w 11748700"/>
              <a:gd name="connsiteY195" fmla="*/ 2249164 h 6673820"/>
              <a:gd name="connsiteX196" fmla="*/ 6478805 w 11748700"/>
              <a:gd name="connsiteY196" fmla="*/ 2240497 h 6673820"/>
              <a:gd name="connsiteX197" fmla="*/ 5997770 w 11748700"/>
              <a:gd name="connsiteY197" fmla="*/ 2227496 h 6673820"/>
              <a:gd name="connsiteX198" fmla="*/ 5183044 w 11748700"/>
              <a:gd name="connsiteY198" fmla="*/ 2223162 h 6673820"/>
              <a:gd name="connsiteX199" fmla="*/ 4593668 w 11748700"/>
              <a:gd name="connsiteY199" fmla="*/ 2201494 h 6673820"/>
              <a:gd name="connsiteX200" fmla="*/ 4467992 w 11748700"/>
              <a:gd name="connsiteY200" fmla="*/ 2188493 h 6673820"/>
              <a:gd name="connsiteX201" fmla="*/ 4277311 w 11748700"/>
              <a:gd name="connsiteY201" fmla="*/ 2171158 h 6673820"/>
              <a:gd name="connsiteX202" fmla="*/ 4207973 w 11748700"/>
              <a:gd name="connsiteY202" fmla="*/ 2162491 h 6673820"/>
              <a:gd name="connsiteX203" fmla="*/ 4168970 w 11748700"/>
              <a:gd name="connsiteY203" fmla="*/ 2153824 h 6673820"/>
              <a:gd name="connsiteX204" fmla="*/ 3722604 w 11748700"/>
              <a:gd name="connsiteY204" fmla="*/ 2145156 h 6673820"/>
              <a:gd name="connsiteX205" fmla="*/ 3627264 w 11748700"/>
              <a:gd name="connsiteY205" fmla="*/ 2136489 h 6673820"/>
              <a:gd name="connsiteX206" fmla="*/ 3592595 w 11748700"/>
              <a:gd name="connsiteY206" fmla="*/ 2123488 h 6673820"/>
              <a:gd name="connsiteX207" fmla="*/ 3471253 w 11748700"/>
              <a:gd name="connsiteY207" fmla="*/ 2101820 h 6673820"/>
              <a:gd name="connsiteX208" fmla="*/ 3349911 w 11748700"/>
              <a:gd name="connsiteY208" fmla="*/ 2054150 h 6673820"/>
              <a:gd name="connsiteX209" fmla="*/ 3228568 w 11748700"/>
              <a:gd name="connsiteY209" fmla="*/ 2006480 h 6673820"/>
              <a:gd name="connsiteX210" fmla="*/ 3206900 w 11748700"/>
              <a:gd name="connsiteY210" fmla="*/ 1989145 h 6673820"/>
              <a:gd name="connsiteX211" fmla="*/ 3163564 w 11748700"/>
              <a:gd name="connsiteY211" fmla="*/ 1967477 h 6673820"/>
              <a:gd name="connsiteX212" fmla="*/ 3124561 w 11748700"/>
              <a:gd name="connsiteY212" fmla="*/ 1932808 h 6673820"/>
              <a:gd name="connsiteX213" fmla="*/ 3094225 w 11748700"/>
              <a:gd name="connsiteY213" fmla="*/ 1911139 h 6673820"/>
              <a:gd name="connsiteX214" fmla="*/ 3020553 w 11748700"/>
              <a:gd name="connsiteY214" fmla="*/ 1850468 h 6673820"/>
              <a:gd name="connsiteX215" fmla="*/ 2994551 w 11748700"/>
              <a:gd name="connsiteY215" fmla="*/ 1828800 h 6673820"/>
              <a:gd name="connsiteX216" fmla="*/ 2977217 w 11748700"/>
              <a:gd name="connsiteY216" fmla="*/ 1807132 h 6673820"/>
              <a:gd name="connsiteX217" fmla="*/ 2964216 w 11748700"/>
              <a:gd name="connsiteY217" fmla="*/ 1794131 h 6673820"/>
              <a:gd name="connsiteX218" fmla="*/ 2951215 w 11748700"/>
              <a:gd name="connsiteY218" fmla="*/ 1768129 h 6673820"/>
              <a:gd name="connsiteX219" fmla="*/ 2933880 w 11748700"/>
              <a:gd name="connsiteY219" fmla="*/ 1746461 h 6673820"/>
              <a:gd name="connsiteX220" fmla="*/ 2916546 w 11748700"/>
              <a:gd name="connsiteY220" fmla="*/ 1720459 h 6673820"/>
              <a:gd name="connsiteX221" fmla="*/ 2899211 w 11748700"/>
              <a:gd name="connsiteY221" fmla="*/ 1703124 h 6673820"/>
              <a:gd name="connsiteX222" fmla="*/ 2890544 w 11748700"/>
              <a:gd name="connsiteY222" fmla="*/ 1690123 h 6673820"/>
              <a:gd name="connsiteX223" fmla="*/ 2829873 w 11748700"/>
              <a:gd name="connsiteY223" fmla="*/ 1607784 h 6673820"/>
              <a:gd name="connsiteX224" fmla="*/ 2816872 w 11748700"/>
              <a:gd name="connsiteY224" fmla="*/ 1577448 h 6673820"/>
              <a:gd name="connsiteX225" fmla="*/ 2812538 w 11748700"/>
              <a:gd name="connsiteY225" fmla="*/ 1542779 h 6673820"/>
              <a:gd name="connsiteX226" fmla="*/ 2808204 w 11748700"/>
              <a:gd name="connsiteY226" fmla="*/ 1430104 h 6673820"/>
              <a:gd name="connsiteX227" fmla="*/ 2799537 w 11748700"/>
              <a:gd name="connsiteY227" fmla="*/ 1391101 h 6673820"/>
              <a:gd name="connsiteX228" fmla="*/ 2795203 w 11748700"/>
              <a:gd name="connsiteY228" fmla="*/ 1343431 h 6673820"/>
              <a:gd name="connsiteX229" fmla="*/ 2786536 w 11748700"/>
              <a:gd name="connsiteY229" fmla="*/ 1300095 h 6673820"/>
              <a:gd name="connsiteX230" fmla="*/ 2773535 w 11748700"/>
              <a:gd name="connsiteY230" fmla="*/ 1152751 h 6673820"/>
              <a:gd name="connsiteX231" fmla="*/ 2769202 w 11748700"/>
              <a:gd name="connsiteY231" fmla="*/ 1135416 h 6673820"/>
              <a:gd name="connsiteX232" fmla="*/ 2777869 w 11748700"/>
              <a:gd name="connsiteY232" fmla="*/ 996739 h 6673820"/>
              <a:gd name="connsiteX233" fmla="*/ 2786536 w 11748700"/>
              <a:gd name="connsiteY233" fmla="*/ 966404 h 6673820"/>
              <a:gd name="connsiteX234" fmla="*/ 2812538 w 11748700"/>
              <a:gd name="connsiteY234" fmla="*/ 905733 h 6673820"/>
              <a:gd name="connsiteX235" fmla="*/ 2847207 w 11748700"/>
              <a:gd name="connsiteY235" fmla="*/ 862396 h 6673820"/>
              <a:gd name="connsiteX236" fmla="*/ 2864542 w 11748700"/>
              <a:gd name="connsiteY236" fmla="*/ 840728 h 6673820"/>
              <a:gd name="connsiteX237" fmla="*/ 2881876 w 11748700"/>
              <a:gd name="connsiteY237" fmla="*/ 827727 h 6673820"/>
              <a:gd name="connsiteX238" fmla="*/ 2894877 w 11748700"/>
              <a:gd name="connsiteY238" fmla="*/ 819060 h 6673820"/>
              <a:gd name="connsiteX239" fmla="*/ 2912212 w 11748700"/>
              <a:gd name="connsiteY239" fmla="*/ 801725 h 6673820"/>
              <a:gd name="connsiteX240" fmla="*/ 3003219 w 11748700"/>
              <a:gd name="connsiteY240" fmla="*/ 775723 h 6673820"/>
              <a:gd name="connsiteX241" fmla="*/ 3115893 w 11748700"/>
              <a:gd name="connsiteY241" fmla="*/ 749721 h 6673820"/>
              <a:gd name="connsiteX242" fmla="*/ 3137562 w 11748700"/>
              <a:gd name="connsiteY242" fmla="*/ 741054 h 6673820"/>
              <a:gd name="connsiteX243" fmla="*/ 3163564 w 11748700"/>
              <a:gd name="connsiteY243" fmla="*/ 732387 h 6673820"/>
              <a:gd name="connsiteX244" fmla="*/ 3219901 w 11748700"/>
              <a:gd name="connsiteY244" fmla="*/ 702051 h 6673820"/>
              <a:gd name="connsiteX245" fmla="*/ 3237236 w 11748700"/>
              <a:gd name="connsiteY245" fmla="*/ 689050 h 6673820"/>
              <a:gd name="connsiteX246" fmla="*/ 3293573 w 11748700"/>
              <a:gd name="connsiteY246" fmla="*/ 663048 h 6673820"/>
              <a:gd name="connsiteX247" fmla="*/ 3323909 w 11748700"/>
              <a:gd name="connsiteY247" fmla="*/ 650047 h 6673820"/>
              <a:gd name="connsiteX248" fmla="*/ 3362911 w 11748700"/>
              <a:gd name="connsiteY248" fmla="*/ 641380 h 6673820"/>
              <a:gd name="connsiteX249" fmla="*/ 3488587 w 11748700"/>
              <a:gd name="connsiteY249" fmla="*/ 619712 h 6673820"/>
              <a:gd name="connsiteX250" fmla="*/ 3644599 w 11748700"/>
              <a:gd name="connsiteY250" fmla="*/ 598044 h 6673820"/>
              <a:gd name="connsiteX251" fmla="*/ 3731272 w 11748700"/>
              <a:gd name="connsiteY251" fmla="*/ 589376 h 6673820"/>
              <a:gd name="connsiteX252" fmla="*/ 3809277 w 11748700"/>
              <a:gd name="connsiteY252" fmla="*/ 576375 h 6673820"/>
              <a:gd name="connsiteX253" fmla="*/ 3891617 w 11748700"/>
              <a:gd name="connsiteY253" fmla="*/ 567708 h 6673820"/>
              <a:gd name="connsiteX254" fmla="*/ 4359651 w 11748700"/>
              <a:gd name="connsiteY254" fmla="*/ 533039 h 6673820"/>
              <a:gd name="connsiteX255" fmla="*/ 4428989 w 11748700"/>
              <a:gd name="connsiteY255" fmla="*/ 520038 h 6673820"/>
              <a:gd name="connsiteX256" fmla="*/ 4554665 w 11748700"/>
              <a:gd name="connsiteY256" fmla="*/ 507037 h 6673820"/>
              <a:gd name="connsiteX257" fmla="*/ 4654339 w 11748700"/>
              <a:gd name="connsiteY257" fmla="*/ 485369 h 6673820"/>
              <a:gd name="connsiteX258" fmla="*/ 4758347 w 11748700"/>
              <a:gd name="connsiteY258" fmla="*/ 437699 h 6673820"/>
              <a:gd name="connsiteX259" fmla="*/ 4888356 w 11748700"/>
              <a:gd name="connsiteY259" fmla="*/ 416030 h 6673820"/>
              <a:gd name="connsiteX260" fmla="*/ 5105039 w 11748700"/>
              <a:gd name="connsiteY260" fmla="*/ 364027 h 6673820"/>
              <a:gd name="connsiteX261" fmla="*/ 5209046 w 11748700"/>
              <a:gd name="connsiteY261" fmla="*/ 351026 h 6673820"/>
              <a:gd name="connsiteX262" fmla="*/ 5386726 w 11748700"/>
              <a:gd name="connsiteY262" fmla="*/ 329357 h 6673820"/>
              <a:gd name="connsiteX263" fmla="*/ 5560072 w 11748700"/>
              <a:gd name="connsiteY263" fmla="*/ 320690 h 6673820"/>
              <a:gd name="connsiteX264" fmla="*/ 5742085 w 11748700"/>
              <a:gd name="connsiteY264" fmla="*/ 312023 h 6673820"/>
              <a:gd name="connsiteX265" fmla="*/ 5958767 w 11748700"/>
              <a:gd name="connsiteY265" fmla="*/ 307689 h 6673820"/>
              <a:gd name="connsiteX266" fmla="*/ 6114779 w 11748700"/>
              <a:gd name="connsiteY266" fmla="*/ 303355 h 6673820"/>
              <a:gd name="connsiteX267" fmla="*/ 6270790 w 11748700"/>
              <a:gd name="connsiteY267" fmla="*/ 281687 h 6673820"/>
              <a:gd name="connsiteX268" fmla="*/ 6392132 w 11748700"/>
              <a:gd name="connsiteY268" fmla="*/ 268686 h 6673820"/>
              <a:gd name="connsiteX269" fmla="*/ 6695488 w 11748700"/>
              <a:gd name="connsiteY269" fmla="*/ 260019 h 6673820"/>
              <a:gd name="connsiteX270" fmla="*/ 6764826 w 11748700"/>
              <a:gd name="connsiteY270" fmla="*/ 251352 h 6673820"/>
              <a:gd name="connsiteX271" fmla="*/ 6907837 w 11748700"/>
              <a:gd name="connsiteY271" fmla="*/ 238351 h 6673820"/>
              <a:gd name="connsiteX272" fmla="*/ 6959840 w 11748700"/>
              <a:gd name="connsiteY272" fmla="*/ 229683 h 6673820"/>
              <a:gd name="connsiteX273" fmla="*/ 6998843 w 11748700"/>
              <a:gd name="connsiteY273" fmla="*/ 212349 h 6673820"/>
              <a:gd name="connsiteX274" fmla="*/ 7115852 w 11748700"/>
              <a:gd name="connsiteY274" fmla="*/ 199348 h 6673820"/>
              <a:gd name="connsiteX275" fmla="*/ 7159188 w 11748700"/>
              <a:gd name="connsiteY275" fmla="*/ 186347 h 6673820"/>
              <a:gd name="connsiteX276" fmla="*/ 7189524 w 11748700"/>
              <a:gd name="connsiteY276" fmla="*/ 182013 h 6673820"/>
              <a:gd name="connsiteX277" fmla="*/ 7380204 w 11748700"/>
              <a:gd name="connsiteY277" fmla="*/ 173346 h 6673820"/>
              <a:gd name="connsiteX278" fmla="*/ 7440875 w 11748700"/>
              <a:gd name="connsiteY278" fmla="*/ 164679 h 6673820"/>
              <a:gd name="connsiteX279" fmla="*/ 7466877 w 11748700"/>
              <a:gd name="connsiteY279" fmla="*/ 156011 h 6673820"/>
              <a:gd name="connsiteX280" fmla="*/ 7514548 w 11748700"/>
              <a:gd name="connsiteY280" fmla="*/ 143010 h 6673820"/>
              <a:gd name="connsiteX281" fmla="*/ 7527548 w 11748700"/>
              <a:gd name="connsiteY281" fmla="*/ 134343 h 6673820"/>
              <a:gd name="connsiteX282" fmla="*/ 7570885 w 11748700"/>
              <a:gd name="connsiteY282" fmla="*/ 121342 h 6673820"/>
              <a:gd name="connsiteX283" fmla="*/ 7609888 w 11748700"/>
              <a:gd name="connsiteY283" fmla="*/ 104008 h 6673820"/>
              <a:gd name="connsiteX284" fmla="*/ 7726896 w 11748700"/>
              <a:gd name="connsiteY284" fmla="*/ 82339 h 6673820"/>
              <a:gd name="connsiteX285" fmla="*/ 7752898 w 11748700"/>
              <a:gd name="connsiteY285" fmla="*/ 78006 h 6673820"/>
              <a:gd name="connsiteX286" fmla="*/ 7787567 w 11748700"/>
              <a:gd name="connsiteY286" fmla="*/ 73672 h 6673820"/>
              <a:gd name="connsiteX287" fmla="*/ 7804902 w 11748700"/>
              <a:gd name="connsiteY287" fmla="*/ 69338 h 6673820"/>
              <a:gd name="connsiteX288" fmla="*/ 7913243 w 11748700"/>
              <a:gd name="connsiteY288" fmla="*/ 65005 h 6673820"/>
              <a:gd name="connsiteX289" fmla="*/ 8021584 w 11748700"/>
              <a:gd name="connsiteY289" fmla="*/ 47670 h 6673820"/>
              <a:gd name="connsiteX290" fmla="*/ 8064921 w 11748700"/>
              <a:gd name="connsiteY290" fmla="*/ 34669 h 6673820"/>
              <a:gd name="connsiteX291" fmla="*/ 8099590 w 11748700"/>
              <a:gd name="connsiteY291" fmla="*/ 21668 h 6673820"/>
              <a:gd name="connsiteX292" fmla="*/ 8121258 w 11748700"/>
              <a:gd name="connsiteY292" fmla="*/ 13001 h 6673820"/>
              <a:gd name="connsiteX293" fmla="*/ 8134259 w 11748700"/>
              <a:gd name="connsiteY293" fmla="*/ 8667 h 6673820"/>
              <a:gd name="connsiteX294" fmla="*/ 8155928 w 11748700"/>
              <a:gd name="connsiteY294" fmla="*/ 0 h 6673820"/>
              <a:gd name="connsiteX295" fmla="*/ 8216599 w 11748700"/>
              <a:gd name="connsiteY295" fmla="*/ 4334 h 6673820"/>
              <a:gd name="connsiteX296" fmla="*/ 8238267 w 11748700"/>
              <a:gd name="connsiteY296" fmla="*/ 13001 h 6673820"/>
              <a:gd name="connsiteX297" fmla="*/ 8272936 w 11748700"/>
              <a:gd name="connsiteY297" fmla="*/ 17335 h 6673820"/>
              <a:gd name="connsiteX298" fmla="*/ 8303272 w 11748700"/>
              <a:gd name="connsiteY298" fmla="*/ 30336 h 6673820"/>
              <a:gd name="connsiteX299" fmla="*/ 8337941 w 11748700"/>
              <a:gd name="connsiteY299" fmla="*/ 34669 h 6673820"/>
              <a:gd name="connsiteX300" fmla="*/ 8476618 w 11748700"/>
              <a:gd name="connsiteY300" fmla="*/ 43337 h 6673820"/>
              <a:gd name="connsiteX301" fmla="*/ 8576292 w 11748700"/>
              <a:gd name="connsiteY301" fmla="*/ 47670 h 6673820"/>
              <a:gd name="connsiteX302" fmla="*/ 8671632 w 11748700"/>
              <a:gd name="connsiteY302" fmla="*/ 69338 h 6673820"/>
              <a:gd name="connsiteX303" fmla="*/ 8762639 w 11748700"/>
              <a:gd name="connsiteY303" fmla="*/ 78006 h 6673820"/>
              <a:gd name="connsiteX304" fmla="*/ 8892648 w 11748700"/>
              <a:gd name="connsiteY304" fmla="*/ 104008 h 6673820"/>
              <a:gd name="connsiteX305" fmla="*/ 8948985 w 11748700"/>
              <a:gd name="connsiteY305" fmla="*/ 117009 h 6673820"/>
              <a:gd name="connsiteX306" fmla="*/ 9187336 w 11748700"/>
              <a:gd name="connsiteY306" fmla="*/ 156011 h 6673820"/>
              <a:gd name="connsiteX307" fmla="*/ 9282676 w 11748700"/>
              <a:gd name="connsiteY307" fmla="*/ 173346 h 6673820"/>
              <a:gd name="connsiteX308" fmla="*/ 9404019 w 11748700"/>
              <a:gd name="connsiteY308" fmla="*/ 186347 h 6673820"/>
              <a:gd name="connsiteX309" fmla="*/ 9464690 w 11748700"/>
              <a:gd name="connsiteY309" fmla="*/ 195014 h 6673820"/>
              <a:gd name="connsiteX310" fmla="*/ 9698707 w 11748700"/>
              <a:gd name="connsiteY310" fmla="*/ 216683 h 6673820"/>
              <a:gd name="connsiteX311" fmla="*/ 9785380 w 11748700"/>
              <a:gd name="connsiteY311" fmla="*/ 229683 h 6673820"/>
              <a:gd name="connsiteX312" fmla="*/ 9885054 w 11748700"/>
              <a:gd name="connsiteY312" fmla="*/ 251352 h 6673820"/>
              <a:gd name="connsiteX313" fmla="*/ 9958726 w 11748700"/>
              <a:gd name="connsiteY313" fmla="*/ 255685 h 6673820"/>
              <a:gd name="connsiteX314" fmla="*/ 10114737 w 11748700"/>
              <a:gd name="connsiteY314" fmla="*/ 260019 h 6673820"/>
              <a:gd name="connsiteX315" fmla="*/ 10205744 w 11748700"/>
              <a:gd name="connsiteY315" fmla="*/ 273020 h 6673820"/>
              <a:gd name="connsiteX316" fmla="*/ 10357421 w 11748700"/>
              <a:gd name="connsiteY316" fmla="*/ 281687 h 6673820"/>
              <a:gd name="connsiteX317" fmla="*/ 10405092 w 11748700"/>
              <a:gd name="connsiteY317" fmla="*/ 286021 h 6673820"/>
              <a:gd name="connsiteX318" fmla="*/ 10452762 w 11748700"/>
              <a:gd name="connsiteY318" fmla="*/ 299022 h 6673820"/>
              <a:gd name="connsiteX319" fmla="*/ 10483097 w 11748700"/>
              <a:gd name="connsiteY319" fmla="*/ 303355 h 6673820"/>
              <a:gd name="connsiteX320" fmla="*/ 10552436 w 11748700"/>
              <a:gd name="connsiteY320" fmla="*/ 312023 h 6673820"/>
              <a:gd name="connsiteX321" fmla="*/ 10634775 w 11748700"/>
              <a:gd name="connsiteY321" fmla="*/ 333691 h 6673820"/>
              <a:gd name="connsiteX322" fmla="*/ 10717114 w 11748700"/>
              <a:gd name="connsiteY322" fmla="*/ 342358 h 6673820"/>
              <a:gd name="connsiteX323" fmla="*/ 10773452 w 11748700"/>
              <a:gd name="connsiteY323" fmla="*/ 364027 h 6673820"/>
              <a:gd name="connsiteX324" fmla="*/ 10842790 w 11748700"/>
              <a:gd name="connsiteY324" fmla="*/ 385695 h 6673820"/>
              <a:gd name="connsiteX325" fmla="*/ 10903461 w 11748700"/>
              <a:gd name="connsiteY325" fmla="*/ 390028 h 6673820"/>
              <a:gd name="connsiteX326" fmla="*/ 10981467 w 11748700"/>
              <a:gd name="connsiteY326" fmla="*/ 424698 h 6673820"/>
              <a:gd name="connsiteX327" fmla="*/ 11050805 w 11748700"/>
              <a:gd name="connsiteY327" fmla="*/ 442032 h 6673820"/>
              <a:gd name="connsiteX328" fmla="*/ 11133145 w 11748700"/>
              <a:gd name="connsiteY328" fmla="*/ 476701 h 6673820"/>
              <a:gd name="connsiteX329" fmla="*/ 11154813 w 11748700"/>
              <a:gd name="connsiteY329" fmla="*/ 485369 h 6673820"/>
              <a:gd name="connsiteX330" fmla="*/ 11232819 w 11748700"/>
              <a:gd name="connsiteY330" fmla="*/ 533039 h 6673820"/>
              <a:gd name="connsiteX331" fmla="*/ 11258820 w 11748700"/>
              <a:gd name="connsiteY331" fmla="*/ 554707 h 6673820"/>
              <a:gd name="connsiteX332" fmla="*/ 11328159 w 11748700"/>
              <a:gd name="connsiteY332" fmla="*/ 645714 h 6673820"/>
              <a:gd name="connsiteX333" fmla="*/ 11371495 w 11748700"/>
              <a:gd name="connsiteY333" fmla="*/ 754055 h 6673820"/>
              <a:gd name="connsiteX334" fmla="*/ 11397497 w 11748700"/>
              <a:gd name="connsiteY334" fmla="*/ 806059 h 6673820"/>
              <a:gd name="connsiteX335" fmla="*/ 11427833 w 11748700"/>
              <a:gd name="connsiteY335" fmla="*/ 931735 h 6673820"/>
              <a:gd name="connsiteX336" fmla="*/ 11458168 w 11748700"/>
              <a:gd name="connsiteY336" fmla="*/ 1014074 h 6673820"/>
              <a:gd name="connsiteX337" fmla="*/ 11462502 w 11748700"/>
              <a:gd name="connsiteY337" fmla="*/ 1087746 h 6673820"/>
              <a:gd name="connsiteX338" fmla="*/ 11475503 w 11748700"/>
              <a:gd name="connsiteY338" fmla="*/ 1126749 h 6673820"/>
              <a:gd name="connsiteX339" fmla="*/ 11488504 w 11748700"/>
              <a:gd name="connsiteY339" fmla="*/ 1330430 h 6673820"/>
              <a:gd name="connsiteX340" fmla="*/ 11523173 w 11748700"/>
              <a:gd name="connsiteY340" fmla="*/ 1677122 h 6673820"/>
              <a:gd name="connsiteX341" fmla="*/ 11518839 w 11748700"/>
              <a:gd name="connsiteY341" fmla="*/ 1954476 h 6673820"/>
              <a:gd name="connsiteX342" fmla="*/ 11510172 w 11748700"/>
              <a:gd name="connsiteY342" fmla="*/ 2084485 h 6673820"/>
              <a:gd name="connsiteX343" fmla="*/ 11518839 w 11748700"/>
              <a:gd name="connsiteY343" fmla="*/ 2283833 h 6673820"/>
              <a:gd name="connsiteX344" fmla="*/ 11583844 w 11748700"/>
              <a:gd name="connsiteY344" fmla="*/ 2379173 h 6673820"/>
              <a:gd name="connsiteX345" fmla="*/ 11605512 w 11748700"/>
              <a:gd name="connsiteY345" fmla="*/ 2439845 h 6673820"/>
              <a:gd name="connsiteX346" fmla="*/ 11609846 w 11748700"/>
              <a:gd name="connsiteY346" fmla="*/ 2487515 h 6673820"/>
              <a:gd name="connsiteX347" fmla="*/ 11622847 w 11748700"/>
              <a:gd name="connsiteY347" fmla="*/ 2556853 h 6673820"/>
              <a:gd name="connsiteX348" fmla="*/ 11618513 w 11748700"/>
              <a:gd name="connsiteY348" fmla="*/ 2786537 h 6673820"/>
              <a:gd name="connsiteX349" fmla="*/ 11614180 w 11748700"/>
              <a:gd name="connsiteY349" fmla="*/ 3089892 h 6673820"/>
              <a:gd name="connsiteX350" fmla="*/ 11596845 w 11748700"/>
              <a:gd name="connsiteY350" fmla="*/ 3211234 h 6673820"/>
              <a:gd name="connsiteX351" fmla="*/ 11583844 w 11748700"/>
              <a:gd name="connsiteY351" fmla="*/ 3328243 h 6673820"/>
              <a:gd name="connsiteX352" fmla="*/ 11575177 w 11748700"/>
              <a:gd name="connsiteY352" fmla="*/ 3423583 h 6673820"/>
              <a:gd name="connsiteX353" fmla="*/ 11562176 w 11748700"/>
              <a:gd name="connsiteY353" fmla="*/ 3666267 h 6673820"/>
              <a:gd name="connsiteX354" fmla="*/ 11575177 w 11748700"/>
              <a:gd name="connsiteY354" fmla="*/ 4025960 h 6673820"/>
              <a:gd name="connsiteX355" fmla="*/ 11592511 w 11748700"/>
              <a:gd name="connsiteY355" fmla="*/ 4108300 h 6673820"/>
              <a:gd name="connsiteX356" fmla="*/ 11631514 w 11748700"/>
              <a:gd name="connsiteY356" fmla="*/ 4333649 h 6673820"/>
              <a:gd name="connsiteX357" fmla="*/ 11653183 w 11748700"/>
              <a:gd name="connsiteY357" fmla="*/ 4411655 h 6673820"/>
              <a:gd name="connsiteX358" fmla="*/ 11666184 w 11748700"/>
              <a:gd name="connsiteY358" fmla="*/ 4498328 h 6673820"/>
              <a:gd name="connsiteX359" fmla="*/ 11674851 w 11748700"/>
              <a:gd name="connsiteY359" fmla="*/ 4541664 h 6673820"/>
              <a:gd name="connsiteX360" fmla="*/ 11687852 w 11748700"/>
              <a:gd name="connsiteY360" fmla="*/ 4658673 h 6673820"/>
              <a:gd name="connsiteX361" fmla="*/ 11692185 w 11748700"/>
              <a:gd name="connsiteY361" fmla="*/ 4715010 h 6673820"/>
              <a:gd name="connsiteX362" fmla="*/ 11700853 w 11748700"/>
              <a:gd name="connsiteY362" fmla="*/ 4771348 h 6673820"/>
              <a:gd name="connsiteX363" fmla="*/ 11709520 w 11748700"/>
              <a:gd name="connsiteY363" fmla="*/ 4923026 h 6673820"/>
              <a:gd name="connsiteX364" fmla="*/ 11718187 w 11748700"/>
              <a:gd name="connsiteY364" fmla="*/ 4983697 h 6673820"/>
              <a:gd name="connsiteX365" fmla="*/ 11726855 w 11748700"/>
              <a:gd name="connsiteY365" fmla="*/ 5079037 h 6673820"/>
              <a:gd name="connsiteX366" fmla="*/ 11731188 w 11748700"/>
              <a:gd name="connsiteY366" fmla="*/ 5105039 h 6673820"/>
              <a:gd name="connsiteX367" fmla="*/ 11744189 w 11748700"/>
              <a:gd name="connsiteY367" fmla="*/ 5230715 h 6673820"/>
              <a:gd name="connsiteX368" fmla="*/ 11726855 w 11748700"/>
              <a:gd name="connsiteY368" fmla="*/ 5690082 h 6673820"/>
              <a:gd name="connsiteX369" fmla="*/ 11687852 w 11748700"/>
              <a:gd name="connsiteY369" fmla="*/ 5785422 h 6673820"/>
              <a:gd name="connsiteX370" fmla="*/ 11670517 w 11748700"/>
              <a:gd name="connsiteY370" fmla="*/ 5815757 h 6673820"/>
              <a:gd name="connsiteX371" fmla="*/ 11601179 w 11748700"/>
              <a:gd name="connsiteY371" fmla="*/ 5859094 h 6673820"/>
              <a:gd name="connsiteX372" fmla="*/ 11458168 w 11748700"/>
              <a:gd name="connsiteY372" fmla="*/ 5919765 h 6673820"/>
              <a:gd name="connsiteX373" fmla="*/ 11401831 w 11748700"/>
              <a:gd name="connsiteY373" fmla="*/ 5963101 h 6673820"/>
              <a:gd name="connsiteX374" fmla="*/ 11297823 w 11748700"/>
              <a:gd name="connsiteY374" fmla="*/ 6032440 h 6673820"/>
              <a:gd name="connsiteX375" fmla="*/ 11258820 w 11748700"/>
              <a:gd name="connsiteY375" fmla="*/ 6075776 h 6673820"/>
              <a:gd name="connsiteX376" fmla="*/ 11198149 w 11748700"/>
              <a:gd name="connsiteY376" fmla="*/ 6123446 h 6673820"/>
              <a:gd name="connsiteX377" fmla="*/ 11098475 w 11748700"/>
              <a:gd name="connsiteY377" fmla="*/ 6210119 h 6673820"/>
              <a:gd name="connsiteX378" fmla="*/ 10942464 w 11748700"/>
              <a:gd name="connsiteY378" fmla="*/ 6327128 h 6673820"/>
              <a:gd name="connsiteX379" fmla="*/ 10634775 w 11748700"/>
              <a:gd name="connsiteY379" fmla="*/ 6461471 h 6673820"/>
              <a:gd name="connsiteX380" fmla="*/ 10461429 w 11748700"/>
              <a:gd name="connsiteY380" fmla="*/ 6478806 h 6673820"/>
              <a:gd name="connsiteX381" fmla="*/ 10041065 w 11748700"/>
              <a:gd name="connsiteY381" fmla="*/ 6487473 h 6673820"/>
              <a:gd name="connsiteX382" fmla="*/ 9967393 w 11748700"/>
              <a:gd name="connsiteY382" fmla="*/ 6491807 h 6673820"/>
              <a:gd name="connsiteX383" fmla="*/ 9885054 w 11748700"/>
              <a:gd name="connsiteY383" fmla="*/ 6509141 h 6673820"/>
              <a:gd name="connsiteX384" fmla="*/ 9798381 w 11748700"/>
              <a:gd name="connsiteY384" fmla="*/ 6522142 h 6673820"/>
              <a:gd name="connsiteX385" fmla="*/ 9681372 w 11748700"/>
              <a:gd name="connsiteY385" fmla="*/ 6548144 h 6673820"/>
              <a:gd name="connsiteX386" fmla="*/ 9486358 w 11748700"/>
              <a:gd name="connsiteY386" fmla="*/ 6574146 h 6673820"/>
              <a:gd name="connsiteX387" fmla="*/ 9278343 w 11748700"/>
              <a:gd name="connsiteY387" fmla="*/ 6613149 h 6673820"/>
              <a:gd name="connsiteX388" fmla="*/ 9209004 w 11748700"/>
              <a:gd name="connsiteY388" fmla="*/ 6630483 h 6673820"/>
              <a:gd name="connsiteX389" fmla="*/ 8775639 w 11748700"/>
              <a:gd name="connsiteY389" fmla="*/ 6647818 h 6673820"/>
              <a:gd name="connsiteX390" fmla="*/ 8463617 w 11748700"/>
              <a:gd name="connsiteY390" fmla="*/ 6656485 h 6673820"/>
              <a:gd name="connsiteX391" fmla="*/ 8368276 w 11748700"/>
              <a:gd name="connsiteY391" fmla="*/ 6660819 h 6673820"/>
              <a:gd name="connsiteX392" fmla="*/ 8216599 w 11748700"/>
              <a:gd name="connsiteY392" fmla="*/ 6665153 h 6673820"/>
              <a:gd name="connsiteX393" fmla="*/ 7848239 w 11748700"/>
              <a:gd name="connsiteY393" fmla="*/ 6656485 h 6673820"/>
              <a:gd name="connsiteX394" fmla="*/ 7800568 w 11748700"/>
              <a:gd name="connsiteY394" fmla="*/ 6652152 h 6673820"/>
              <a:gd name="connsiteX395" fmla="*/ 7748565 w 11748700"/>
              <a:gd name="connsiteY395" fmla="*/ 6643484 h 6673820"/>
              <a:gd name="connsiteX396" fmla="*/ 7614221 w 11748700"/>
              <a:gd name="connsiteY396" fmla="*/ 6634817 h 6673820"/>
              <a:gd name="connsiteX397" fmla="*/ 7432208 w 11748700"/>
              <a:gd name="connsiteY397" fmla="*/ 6600148 h 6673820"/>
              <a:gd name="connsiteX398" fmla="*/ 7319533 w 11748700"/>
              <a:gd name="connsiteY398" fmla="*/ 6574146 h 6673820"/>
              <a:gd name="connsiteX399" fmla="*/ 7276197 w 11748700"/>
              <a:gd name="connsiteY399" fmla="*/ 6569812 h 6673820"/>
              <a:gd name="connsiteX400" fmla="*/ 7011844 w 11748700"/>
              <a:gd name="connsiteY400" fmla="*/ 6548144 h 6673820"/>
              <a:gd name="connsiteX401" fmla="*/ 6925171 w 11748700"/>
              <a:gd name="connsiteY401" fmla="*/ 6565479 h 6673820"/>
              <a:gd name="connsiteX402" fmla="*/ 6912170 w 11748700"/>
              <a:gd name="connsiteY402" fmla="*/ 6569812 h 6673820"/>
              <a:gd name="connsiteX403" fmla="*/ 6890502 w 11748700"/>
              <a:gd name="connsiteY403" fmla="*/ 6582813 h 6673820"/>
              <a:gd name="connsiteX404" fmla="*/ 6795162 w 11748700"/>
              <a:gd name="connsiteY404" fmla="*/ 6634817 h 6673820"/>
              <a:gd name="connsiteX405" fmla="*/ 6691154 w 11748700"/>
              <a:gd name="connsiteY405" fmla="*/ 6643484 h 6673820"/>
              <a:gd name="connsiteX406" fmla="*/ 6617482 w 11748700"/>
              <a:gd name="connsiteY406" fmla="*/ 6656485 h 6673820"/>
              <a:gd name="connsiteX407" fmla="*/ 6582813 w 11748700"/>
              <a:gd name="connsiteY407" fmla="*/ 6665153 h 6673820"/>
              <a:gd name="connsiteX408" fmla="*/ 6548144 w 11748700"/>
              <a:gd name="connsiteY408" fmla="*/ 6669486 h 6673820"/>
              <a:gd name="connsiteX409" fmla="*/ 6517808 w 11748700"/>
              <a:gd name="connsiteY409" fmla="*/ 6673820 h 6673820"/>
              <a:gd name="connsiteX410" fmla="*/ 6015105 w 11748700"/>
              <a:gd name="connsiteY410" fmla="*/ 6669486 h 6673820"/>
              <a:gd name="connsiteX411" fmla="*/ 5915431 w 11748700"/>
              <a:gd name="connsiteY411" fmla="*/ 6647818 h 6673820"/>
              <a:gd name="connsiteX412" fmla="*/ 5538403 w 11748700"/>
              <a:gd name="connsiteY412" fmla="*/ 6652152 h 6673820"/>
              <a:gd name="connsiteX413" fmla="*/ 5196045 w 11748700"/>
              <a:gd name="connsiteY413" fmla="*/ 6634817 h 6673820"/>
              <a:gd name="connsiteX414" fmla="*/ 4489660 w 11748700"/>
              <a:gd name="connsiteY414" fmla="*/ 6608815 h 6673820"/>
              <a:gd name="connsiteX415" fmla="*/ 4311981 w 11748700"/>
              <a:gd name="connsiteY415" fmla="*/ 6582813 h 6673820"/>
              <a:gd name="connsiteX416" fmla="*/ 4090965 w 11748700"/>
              <a:gd name="connsiteY416" fmla="*/ 6552478 h 6673820"/>
              <a:gd name="connsiteX417" fmla="*/ 3999958 w 11748700"/>
              <a:gd name="connsiteY417" fmla="*/ 6513475 h 6673820"/>
              <a:gd name="connsiteX418" fmla="*/ 3666267 w 11748700"/>
              <a:gd name="connsiteY418" fmla="*/ 6448470 h 6673820"/>
              <a:gd name="connsiteX419" fmla="*/ 3588261 w 11748700"/>
              <a:gd name="connsiteY419" fmla="*/ 6439803 h 6673820"/>
              <a:gd name="connsiteX420" fmla="*/ 3336910 w 11748700"/>
              <a:gd name="connsiteY420" fmla="*/ 6405134 h 6673820"/>
              <a:gd name="connsiteX421" fmla="*/ 3003219 w 11748700"/>
              <a:gd name="connsiteY421" fmla="*/ 6340129 h 6673820"/>
              <a:gd name="connsiteX422" fmla="*/ 2825539 w 11748700"/>
              <a:gd name="connsiteY422" fmla="*/ 6309793 h 6673820"/>
              <a:gd name="connsiteX423" fmla="*/ 2678195 w 11748700"/>
              <a:gd name="connsiteY423" fmla="*/ 6288125 h 6673820"/>
              <a:gd name="connsiteX424" fmla="*/ 2500515 w 11748700"/>
              <a:gd name="connsiteY424" fmla="*/ 6305460 h 6673820"/>
              <a:gd name="connsiteX425" fmla="*/ 2439844 w 11748700"/>
              <a:gd name="connsiteY425" fmla="*/ 6314127 h 6673820"/>
              <a:gd name="connsiteX426" fmla="*/ 2244830 w 11748700"/>
              <a:gd name="connsiteY426" fmla="*/ 6361797 h 6673820"/>
              <a:gd name="connsiteX427" fmla="*/ 2088819 w 11748700"/>
              <a:gd name="connsiteY427" fmla="*/ 6383465 h 6673820"/>
              <a:gd name="connsiteX428" fmla="*/ 2015147 w 11748700"/>
              <a:gd name="connsiteY428" fmla="*/ 6400800 h 6673820"/>
              <a:gd name="connsiteX429" fmla="*/ 1950142 w 11748700"/>
              <a:gd name="connsiteY429" fmla="*/ 6409467 h 6673820"/>
              <a:gd name="connsiteX430" fmla="*/ 1815799 w 11748700"/>
              <a:gd name="connsiteY430" fmla="*/ 6444137 h 6673820"/>
              <a:gd name="connsiteX431" fmla="*/ 1681456 w 11748700"/>
              <a:gd name="connsiteY431" fmla="*/ 6452804 h 6673820"/>
              <a:gd name="connsiteX432" fmla="*/ 1473440 w 11748700"/>
              <a:gd name="connsiteY432" fmla="*/ 6431136 h 6673820"/>
              <a:gd name="connsiteX433" fmla="*/ 1369433 w 11748700"/>
              <a:gd name="connsiteY433" fmla="*/ 6418135 h 6673820"/>
              <a:gd name="connsiteX434" fmla="*/ 1287093 w 11748700"/>
              <a:gd name="connsiteY434" fmla="*/ 6405134 h 6673820"/>
              <a:gd name="connsiteX435" fmla="*/ 1239423 w 11748700"/>
              <a:gd name="connsiteY435" fmla="*/ 6396466 h 6673820"/>
              <a:gd name="connsiteX436" fmla="*/ 1165751 w 11748700"/>
              <a:gd name="connsiteY436" fmla="*/ 6370464 h 6673820"/>
              <a:gd name="connsiteX437" fmla="*/ 1053076 w 11748700"/>
              <a:gd name="connsiteY437" fmla="*/ 6335795 h 6673820"/>
              <a:gd name="connsiteX438" fmla="*/ 892731 w 11748700"/>
              <a:gd name="connsiteY438" fmla="*/ 6244789 h 6673820"/>
              <a:gd name="connsiteX439" fmla="*/ 858062 w 11748700"/>
              <a:gd name="connsiteY439" fmla="*/ 6218787 h 6673820"/>
              <a:gd name="connsiteX440" fmla="*/ 775723 w 11748700"/>
              <a:gd name="connsiteY440" fmla="*/ 6149448 h 6673820"/>
              <a:gd name="connsiteX441" fmla="*/ 719385 w 11748700"/>
              <a:gd name="connsiteY441" fmla="*/ 6023773 h 6673820"/>
              <a:gd name="connsiteX442" fmla="*/ 654381 w 11748700"/>
              <a:gd name="connsiteY442" fmla="*/ 5950101 h 6673820"/>
              <a:gd name="connsiteX443" fmla="*/ 628379 w 11748700"/>
              <a:gd name="connsiteY443" fmla="*/ 5893763 h 6673820"/>
              <a:gd name="connsiteX444" fmla="*/ 576375 w 11748700"/>
              <a:gd name="connsiteY444" fmla="*/ 5802756 h 6673820"/>
              <a:gd name="connsiteX445" fmla="*/ 489702 w 11748700"/>
              <a:gd name="connsiteY445" fmla="*/ 5620743 h 6673820"/>
              <a:gd name="connsiteX446" fmla="*/ 476701 w 11748700"/>
              <a:gd name="connsiteY446" fmla="*/ 5551405 h 6673820"/>
              <a:gd name="connsiteX447" fmla="*/ 372693 w 11748700"/>
              <a:gd name="connsiteY447" fmla="*/ 5317388 h 6673820"/>
              <a:gd name="connsiteX448" fmla="*/ 359693 w 11748700"/>
              <a:gd name="connsiteY448" fmla="*/ 5269718 h 6673820"/>
              <a:gd name="connsiteX449" fmla="*/ 329357 w 11748700"/>
              <a:gd name="connsiteY449" fmla="*/ 5183045 h 6673820"/>
              <a:gd name="connsiteX450" fmla="*/ 281687 w 11748700"/>
              <a:gd name="connsiteY450" fmla="*/ 5083371 h 6673820"/>
              <a:gd name="connsiteX451" fmla="*/ 251351 w 11748700"/>
              <a:gd name="connsiteY451" fmla="*/ 5009699 h 6673820"/>
              <a:gd name="connsiteX452" fmla="*/ 238350 w 11748700"/>
              <a:gd name="connsiteY452" fmla="*/ 4970696 h 6673820"/>
              <a:gd name="connsiteX453" fmla="*/ 212348 w 11748700"/>
              <a:gd name="connsiteY453" fmla="*/ 4936027 h 6673820"/>
              <a:gd name="connsiteX454" fmla="*/ 177679 w 11748700"/>
              <a:gd name="connsiteY454" fmla="*/ 4849354 h 6673820"/>
              <a:gd name="connsiteX455" fmla="*/ 125675 w 11748700"/>
              <a:gd name="connsiteY455" fmla="*/ 4745346 h 6673820"/>
              <a:gd name="connsiteX456" fmla="*/ 99674 w 11748700"/>
              <a:gd name="connsiteY456" fmla="*/ 4654339 h 6673820"/>
              <a:gd name="connsiteX457" fmla="*/ 73672 w 11748700"/>
              <a:gd name="connsiteY457" fmla="*/ 4602336 h 6673820"/>
              <a:gd name="connsiteX458" fmla="*/ 69338 w 11748700"/>
              <a:gd name="connsiteY458" fmla="*/ 4580667 h 6673820"/>
              <a:gd name="connsiteX459" fmla="*/ 47670 w 11748700"/>
              <a:gd name="connsiteY459" fmla="*/ 4537331 h 6673820"/>
              <a:gd name="connsiteX460" fmla="*/ 39002 w 11748700"/>
              <a:gd name="connsiteY460" fmla="*/ 4515663 h 6673820"/>
              <a:gd name="connsiteX461" fmla="*/ 34669 w 11748700"/>
              <a:gd name="connsiteY461" fmla="*/ 4493994 h 6673820"/>
              <a:gd name="connsiteX462" fmla="*/ 30335 w 11748700"/>
              <a:gd name="connsiteY462" fmla="*/ 4450658 h 6673820"/>
              <a:gd name="connsiteX463" fmla="*/ 21668 w 11748700"/>
              <a:gd name="connsiteY463" fmla="*/ 4428990 h 6673820"/>
              <a:gd name="connsiteX464" fmla="*/ 13001 w 11748700"/>
              <a:gd name="connsiteY464" fmla="*/ 4359651 h 6673820"/>
              <a:gd name="connsiteX465" fmla="*/ 0 w 11748700"/>
              <a:gd name="connsiteY465" fmla="*/ 4238309 h 6673820"/>
              <a:gd name="connsiteX466" fmla="*/ 4333 w 11748700"/>
              <a:gd name="connsiteY466" fmla="*/ 4025960 h 6673820"/>
              <a:gd name="connsiteX467" fmla="*/ 13001 w 11748700"/>
              <a:gd name="connsiteY467" fmla="*/ 3999958 h 6673820"/>
              <a:gd name="connsiteX468" fmla="*/ 17334 w 11748700"/>
              <a:gd name="connsiteY468" fmla="*/ 3973956 h 6673820"/>
              <a:gd name="connsiteX469" fmla="*/ 26002 w 11748700"/>
              <a:gd name="connsiteY469" fmla="*/ 3930620 h 6673820"/>
              <a:gd name="connsiteX470" fmla="*/ 34669 w 11748700"/>
              <a:gd name="connsiteY470" fmla="*/ 3878616 h 6673820"/>
              <a:gd name="connsiteX471" fmla="*/ 43336 w 11748700"/>
              <a:gd name="connsiteY471" fmla="*/ 3861282 h 6673820"/>
              <a:gd name="connsiteX472" fmla="*/ 47670 w 11748700"/>
              <a:gd name="connsiteY472" fmla="*/ 3843947 h 6673820"/>
              <a:gd name="connsiteX473" fmla="*/ 56337 w 11748700"/>
              <a:gd name="connsiteY473" fmla="*/ 3826612 h 6673820"/>
              <a:gd name="connsiteX474" fmla="*/ 69338 w 11748700"/>
              <a:gd name="connsiteY474" fmla="*/ 3787610 h 6673820"/>
              <a:gd name="connsiteX475" fmla="*/ 78005 w 11748700"/>
              <a:gd name="connsiteY475" fmla="*/ 3770275 h 6673820"/>
              <a:gd name="connsiteX476" fmla="*/ 95340 w 11748700"/>
              <a:gd name="connsiteY476" fmla="*/ 3718271 h 6673820"/>
              <a:gd name="connsiteX477" fmla="*/ 104007 w 11748700"/>
              <a:gd name="connsiteY477" fmla="*/ 3696603 h 6673820"/>
              <a:gd name="connsiteX478" fmla="*/ 151677 w 11748700"/>
              <a:gd name="connsiteY478" fmla="*/ 3657600 h 6673820"/>
              <a:gd name="connsiteX479" fmla="*/ 294688 w 11748700"/>
              <a:gd name="connsiteY479" fmla="*/ 3661934 h 6673820"/>
              <a:gd name="connsiteX480" fmla="*/ 359693 w 11748700"/>
              <a:gd name="connsiteY480" fmla="*/ 3692269 h 6673820"/>
              <a:gd name="connsiteX481" fmla="*/ 377027 w 11748700"/>
              <a:gd name="connsiteY481" fmla="*/ 3709604 h 6673820"/>
              <a:gd name="connsiteX482" fmla="*/ 437698 w 11748700"/>
              <a:gd name="connsiteY482" fmla="*/ 3726938 h 6673820"/>
              <a:gd name="connsiteX483" fmla="*/ 511177 w 11748700"/>
              <a:gd name="connsiteY48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177638 w 11748700"/>
              <a:gd name="connsiteY28" fmla="*/ 5126707 h 6673820"/>
              <a:gd name="connsiteX29" fmla="*/ 4259977 w 11748700"/>
              <a:gd name="connsiteY29" fmla="*/ 5217714 h 6673820"/>
              <a:gd name="connsiteX30" fmla="*/ 4268644 w 11748700"/>
              <a:gd name="connsiteY30" fmla="*/ 5239382 h 6673820"/>
              <a:gd name="connsiteX31" fmla="*/ 4294646 w 11748700"/>
              <a:gd name="connsiteY31" fmla="*/ 5287052 h 6673820"/>
              <a:gd name="connsiteX32" fmla="*/ 4333649 w 11748700"/>
              <a:gd name="connsiteY32" fmla="*/ 5330389 h 6673820"/>
              <a:gd name="connsiteX33" fmla="*/ 4355317 w 11748700"/>
              <a:gd name="connsiteY33" fmla="*/ 5369392 h 6673820"/>
              <a:gd name="connsiteX34" fmla="*/ 4381319 w 11748700"/>
              <a:gd name="connsiteY34" fmla="*/ 5391060 h 6673820"/>
              <a:gd name="connsiteX35" fmla="*/ 4437657 w 11748700"/>
              <a:gd name="connsiteY35" fmla="*/ 5451731 h 6673820"/>
              <a:gd name="connsiteX36" fmla="*/ 4454991 w 11748700"/>
              <a:gd name="connsiteY36" fmla="*/ 5477733 h 6673820"/>
              <a:gd name="connsiteX37" fmla="*/ 4480993 w 11748700"/>
              <a:gd name="connsiteY37" fmla="*/ 5516736 h 6673820"/>
              <a:gd name="connsiteX38" fmla="*/ 4489660 w 11748700"/>
              <a:gd name="connsiteY38" fmla="*/ 5542737 h 6673820"/>
              <a:gd name="connsiteX39" fmla="*/ 4532997 w 11748700"/>
              <a:gd name="connsiteY39" fmla="*/ 5616410 h 6673820"/>
              <a:gd name="connsiteX40" fmla="*/ 4558999 w 11748700"/>
              <a:gd name="connsiteY40" fmla="*/ 5655412 h 6673820"/>
              <a:gd name="connsiteX41" fmla="*/ 4624003 w 11748700"/>
              <a:gd name="connsiteY41" fmla="*/ 5720417 h 6673820"/>
              <a:gd name="connsiteX42" fmla="*/ 4650005 w 11748700"/>
              <a:gd name="connsiteY42" fmla="*/ 5746419 h 6673820"/>
              <a:gd name="connsiteX43" fmla="*/ 4680341 w 11748700"/>
              <a:gd name="connsiteY43" fmla="*/ 5781088 h 6673820"/>
              <a:gd name="connsiteX44" fmla="*/ 4693342 w 11748700"/>
              <a:gd name="connsiteY44" fmla="*/ 5794089 h 6673820"/>
              <a:gd name="connsiteX45" fmla="*/ 4736678 w 11748700"/>
              <a:gd name="connsiteY45" fmla="*/ 5841759 h 6673820"/>
              <a:gd name="connsiteX46" fmla="*/ 4836352 w 11748700"/>
              <a:gd name="connsiteY46" fmla="*/ 5919765 h 6673820"/>
              <a:gd name="connsiteX47" fmla="*/ 4871021 w 11748700"/>
              <a:gd name="connsiteY47" fmla="*/ 5945767 h 6673820"/>
              <a:gd name="connsiteX48" fmla="*/ 4888356 w 11748700"/>
              <a:gd name="connsiteY48" fmla="*/ 5958768 h 6673820"/>
              <a:gd name="connsiteX49" fmla="*/ 4927359 w 11748700"/>
              <a:gd name="connsiteY49" fmla="*/ 5980436 h 6673820"/>
              <a:gd name="connsiteX50" fmla="*/ 4949027 w 11748700"/>
              <a:gd name="connsiteY50" fmla="*/ 5997771 h 6673820"/>
              <a:gd name="connsiteX51" fmla="*/ 4979363 w 11748700"/>
              <a:gd name="connsiteY51" fmla="*/ 6010772 h 6673820"/>
              <a:gd name="connsiteX52" fmla="*/ 5035700 w 11748700"/>
              <a:gd name="connsiteY52" fmla="*/ 6041107 h 6673820"/>
              <a:gd name="connsiteX53" fmla="*/ 5074703 w 11748700"/>
              <a:gd name="connsiteY53" fmla="*/ 6045441 h 6673820"/>
              <a:gd name="connsiteX54" fmla="*/ 5096371 w 11748700"/>
              <a:gd name="connsiteY54" fmla="*/ 6054108 h 6673820"/>
              <a:gd name="connsiteX55" fmla="*/ 5248049 w 11748700"/>
              <a:gd name="connsiteY55" fmla="*/ 6067109 h 6673820"/>
              <a:gd name="connsiteX56" fmla="*/ 5313054 w 11748700"/>
              <a:gd name="connsiteY56" fmla="*/ 6054108 h 6673820"/>
              <a:gd name="connsiteX57" fmla="*/ 5326055 w 11748700"/>
              <a:gd name="connsiteY57" fmla="*/ 6049774 h 6673820"/>
              <a:gd name="connsiteX58" fmla="*/ 5343389 w 11748700"/>
              <a:gd name="connsiteY58" fmla="*/ 6045441 h 6673820"/>
              <a:gd name="connsiteX59" fmla="*/ 5356390 w 11748700"/>
              <a:gd name="connsiteY59" fmla="*/ 6041107 h 6673820"/>
              <a:gd name="connsiteX60" fmla="*/ 5378058 w 11748700"/>
              <a:gd name="connsiteY60" fmla="*/ 6036773 h 6673820"/>
              <a:gd name="connsiteX61" fmla="*/ 5443063 w 11748700"/>
              <a:gd name="connsiteY61" fmla="*/ 6010772 h 6673820"/>
              <a:gd name="connsiteX62" fmla="*/ 5486400 w 11748700"/>
              <a:gd name="connsiteY62" fmla="*/ 6002104 h 6673820"/>
              <a:gd name="connsiteX63" fmla="*/ 5516735 w 11748700"/>
              <a:gd name="connsiteY63" fmla="*/ 5984770 h 6673820"/>
              <a:gd name="connsiteX64" fmla="*/ 5586074 w 11748700"/>
              <a:gd name="connsiteY64" fmla="*/ 5963101 h 6673820"/>
              <a:gd name="connsiteX65" fmla="*/ 5607742 w 11748700"/>
              <a:gd name="connsiteY65" fmla="*/ 5954434 h 6673820"/>
              <a:gd name="connsiteX66" fmla="*/ 5633744 w 11748700"/>
              <a:gd name="connsiteY66" fmla="*/ 5945767 h 6673820"/>
              <a:gd name="connsiteX67" fmla="*/ 5659746 w 11748700"/>
              <a:gd name="connsiteY67" fmla="*/ 5924099 h 6673820"/>
              <a:gd name="connsiteX68" fmla="*/ 5711749 w 11748700"/>
              <a:gd name="connsiteY68" fmla="*/ 5902430 h 6673820"/>
              <a:gd name="connsiteX69" fmla="*/ 5737751 w 11748700"/>
              <a:gd name="connsiteY69" fmla="*/ 5885096 h 6673820"/>
              <a:gd name="connsiteX70" fmla="*/ 5824424 w 11748700"/>
              <a:gd name="connsiteY70" fmla="*/ 5837426 h 6673820"/>
              <a:gd name="connsiteX71" fmla="*/ 5863427 w 11748700"/>
              <a:gd name="connsiteY71" fmla="*/ 5807090 h 6673820"/>
              <a:gd name="connsiteX72" fmla="*/ 5880762 w 11748700"/>
              <a:gd name="connsiteY72" fmla="*/ 5794089 h 6673820"/>
              <a:gd name="connsiteX73" fmla="*/ 5911097 w 11748700"/>
              <a:gd name="connsiteY73" fmla="*/ 5763754 h 6673820"/>
              <a:gd name="connsiteX74" fmla="*/ 5963101 w 11748700"/>
              <a:gd name="connsiteY74" fmla="*/ 5720417 h 6673820"/>
              <a:gd name="connsiteX75" fmla="*/ 5980436 w 11748700"/>
              <a:gd name="connsiteY75" fmla="*/ 5707416 h 6673820"/>
              <a:gd name="connsiteX76" fmla="*/ 5993437 w 11748700"/>
              <a:gd name="connsiteY76" fmla="*/ 5698749 h 6673820"/>
              <a:gd name="connsiteX77" fmla="*/ 6006438 w 11748700"/>
              <a:gd name="connsiteY77" fmla="*/ 5685748 h 6673820"/>
              <a:gd name="connsiteX78" fmla="*/ 6054108 w 11748700"/>
              <a:gd name="connsiteY78" fmla="*/ 5651079 h 6673820"/>
              <a:gd name="connsiteX79" fmla="*/ 6088777 w 11748700"/>
              <a:gd name="connsiteY79" fmla="*/ 5625077 h 6673820"/>
              <a:gd name="connsiteX80" fmla="*/ 6114779 w 11748700"/>
              <a:gd name="connsiteY80" fmla="*/ 5599075 h 6673820"/>
              <a:gd name="connsiteX81" fmla="*/ 6127780 w 11748700"/>
              <a:gd name="connsiteY81" fmla="*/ 5586074 h 6673820"/>
              <a:gd name="connsiteX82" fmla="*/ 6140781 w 11748700"/>
              <a:gd name="connsiteY82" fmla="*/ 5568739 h 6673820"/>
              <a:gd name="connsiteX83" fmla="*/ 6158115 w 11748700"/>
              <a:gd name="connsiteY83" fmla="*/ 5551405 h 6673820"/>
              <a:gd name="connsiteX84" fmla="*/ 6171116 w 11748700"/>
              <a:gd name="connsiteY84" fmla="*/ 5529737 h 6673820"/>
              <a:gd name="connsiteX85" fmla="*/ 6192784 w 11748700"/>
              <a:gd name="connsiteY85" fmla="*/ 5508068 h 6673820"/>
              <a:gd name="connsiteX86" fmla="*/ 6201452 w 11748700"/>
              <a:gd name="connsiteY86" fmla="*/ 5477733 h 6673820"/>
              <a:gd name="connsiteX87" fmla="*/ 6210119 w 11748700"/>
              <a:gd name="connsiteY87" fmla="*/ 5469065 h 6673820"/>
              <a:gd name="connsiteX88" fmla="*/ 6218786 w 11748700"/>
              <a:gd name="connsiteY88" fmla="*/ 5456064 h 6673820"/>
              <a:gd name="connsiteX89" fmla="*/ 6231787 w 11748700"/>
              <a:gd name="connsiteY89" fmla="*/ 5421395 h 6673820"/>
              <a:gd name="connsiteX90" fmla="*/ 6240455 w 11748700"/>
              <a:gd name="connsiteY90" fmla="*/ 5399727 h 6673820"/>
              <a:gd name="connsiteX91" fmla="*/ 6253456 w 11748700"/>
              <a:gd name="connsiteY91" fmla="*/ 5382392 h 6673820"/>
              <a:gd name="connsiteX92" fmla="*/ 6270790 w 11748700"/>
              <a:gd name="connsiteY92" fmla="*/ 5352057 h 6673820"/>
              <a:gd name="connsiteX93" fmla="*/ 6283791 w 11748700"/>
              <a:gd name="connsiteY93" fmla="*/ 5339056 h 6673820"/>
              <a:gd name="connsiteX94" fmla="*/ 6301126 w 11748700"/>
              <a:gd name="connsiteY94" fmla="*/ 5313054 h 6673820"/>
              <a:gd name="connsiteX95" fmla="*/ 6309793 w 11748700"/>
              <a:gd name="connsiteY95" fmla="*/ 5295719 h 6673820"/>
              <a:gd name="connsiteX96" fmla="*/ 6322794 w 11748700"/>
              <a:gd name="connsiteY96" fmla="*/ 5287052 h 6673820"/>
              <a:gd name="connsiteX97" fmla="*/ 6340129 w 11748700"/>
              <a:gd name="connsiteY97" fmla="*/ 5274051 h 6673820"/>
              <a:gd name="connsiteX98" fmla="*/ 6370464 w 11748700"/>
              <a:gd name="connsiteY98" fmla="*/ 5269718 h 6673820"/>
              <a:gd name="connsiteX99" fmla="*/ 6387799 w 11748700"/>
              <a:gd name="connsiteY99" fmla="*/ 5252383 h 6673820"/>
              <a:gd name="connsiteX100" fmla="*/ 6400800 w 11748700"/>
              <a:gd name="connsiteY100" fmla="*/ 5239382 h 6673820"/>
              <a:gd name="connsiteX101" fmla="*/ 6409467 w 11748700"/>
              <a:gd name="connsiteY101" fmla="*/ 5222047 h 6673820"/>
              <a:gd name="connsiteX102" fmla="*/ 6418134 w 11748700"/>
              <a:gd name="connsiteY102" fmla="*/ 5209046 h 6673820"/>
              <a:gd name="connsiteX103" fmla="*/ 6444136 w 11748700"/>
              <a:gd name="connsiteY103" fmla="*/ 5148375 h 6673820"/>
              <a:gd name="connsiteX104" fmla="*/ 6465804 w 11748700"/>
              <a:gd name="connsiteY104" fmla="*/ 5118040 h 6673820"/>
              <a:gd name="connsiteX105" fmla="*/ 6474472 w 11748700"/>
              <a:gd name="connsiteY105" fmla="*/ 5092038 h 6673820"/>
              <a:gd name="connsiteX106" fmla="*/ 6491806 w 11748700"/>
              <a:gd name="connsiteY106" fmla="*/ 5057369 h 6673820"/>
              <a:gd name="connsiteX107" fmla="*/ 6496140 w 11748700"/>
              <a:gd name="connsiteY107" fmla="*/ 5027033 h 6673820"/>
              <a:gd name="connsiteX108" fmla="*/ 6509141 w 11748700"/>
              <a:gd name="connsiteY108" fmla="*/ 4996698 h 6673820"/>
              <a:gd name="connsiteX109" fmla="*/ 6517808 w 11748700"/>
              <a:gd name="connsiteY109" fmla="*/ 4975029 h 6673820"/>
              <a:gd name="connsiteX110" fmla="*/ 6530809 w 11748700"/>
              <a:gd name="connsiteY110" fmla="*/ 4940360 h 6673820"/>
              <a:gd name="connsiteX111" fmla="*/ 6539476 w 11748700"/>
              <a:gd name="connsiteY111" fmla="*/ 4927359 h 6673820"/>
              <a:gd name="connsiteX112" fmla="*/ 6556811 w 11748700"/>
              <a:gd name="connsiteY112" fmla="*/ 4897024 h 6673820"/>
              <a:gd name="connsiteX113" fmla="*/ 6569812 w 11748700"/>
              <a:gd name="connsiteY113" fmla="*/ 4879689 h 6673820"/>
              <a:gd name="connsiteX114" fmla="*/ 6587147 w 11748700"/>
              <a:gd name="connsiteY114" fmla="*/ 4836353 h 6673820"/>
              <a:gd name="connsiteX115" fmla="*/ 6591480 w 11748700"/>
              <a:gd name="connsiteY115" fmla="*/ 4819018 h 6673820"/>
              <a:gd name="connsiteX116" fmla="*/ 6566579 w 11748700"/>
              <a:gd name="connsiteY116" fmla="*/ 4717023 h 6673820"/>
              <a:gd name="connsiteX117" fmla="*/ 6571188 w 11748700"/>
              <a:gd name="connsiteY117" fmla="*/ 4257106 h 6673820"/>
              <a:gd name="connsiteX118" fmla="*/ 7220565 w 11748700"/>
              <a:gd name="connsiteY118" fmla="*/ 4568062 h 6673820"/>
              <a:gd name="connsiteX119" fmla="*/ 7436542 w 11748700"/>
              <a:gd name="connsiteY119" fmla="*/ 4619670 h 6673820"/>
              <a:gd name="connsiteX120" fmla="*/ 7492879 w 11748700"/>
              <a:gd name="connsiteY120" fmla="*/ 4632671 h 6673820"/>
              <a:gd name="connsiteX121" fmla="*/ 7505880 w 11748700"/>
              <a:gd name="connsiteY121" fmla="*/ 4637005 h 6673820"/>
              <a:gd name="connsiteX122" fmla="*/ 7531882 w 11748700"/>
              <a:gd name="connsiteY122" fmla="*/ 4641338 h 6673820"/>
              <a:gd name="connsiteX123" fmla="*/ 7562218 w 11748700"/>
              <a:gd name="connsiteY123" fmla="*/ 4650006 h 6673820"/>
              <a:gd name="connsiteX124" fmla="*/ 7570885 w 11748700"/>
              <a:gd name="connsiteY124" fmla="*/ 4663007 h 6673820"/>
              <a:gd name="connsiteX125" fmla="*/ 7588220 w 11748700"/>
              <a:gd name="connsiteY125" fmla="*/ 4697676 h 6673820"/>
              <a:gd name="connsiteX126" fmla="*/ 7601220 w 11748700"/>
              <a:gd name="connsiteY126" fmla="*/ 4715010 h 6673820"/>
              <a:gd name="connsiteX127" fmla="*/ 7614221 w 11748700"/>
              <a:gd name="connsiteY127" fmla="*/ 4728011 h 6673820"/>
              <a:gd name="connsiteX128" fmla="*/ 7622889 w 11748700"/>
              <a:gd name="connsiteY128" fmla="*/ 4745346 h 6673820"/>
              <a:gd name="connsiteX129" fmla="*/ 7640223 w 11748700"/>
              <a:gd name="connsiteY129" fmla="*/ 4767014 h 6673820"/>
              <a:gd name="connsiteX130" fmla="*/ 7661892 w 11748700"/>
              <a:gd name="connsiteY130" fmla="*/ 4801683 h 6673820"/>
              <a:gd name="connsiteX131" fmla="*/ 7666225 w 11748700"/>
              <a:gd name="connsiteY131" fmla="*/ 4814684 h 6673820"/>
              <a:gd name="connsiteX132" fmla="*/ 7674893 w 11748700"/>
              <a:gd name="connsiteY132" fmla="*/ 4827685 h 6673820"/>
              <a:gd name="connsiteX133" fmla="*/ 7731230 w 11748700"/>
              <a:gd name="connsiteY133" fmla="*/ 4888356 h 6673820"/>
              <a:gd name="connsiteX134" fmla="*/ 7744231 w 11748700"/>
              <a:gd name="connsiteY134" fmla="*/ 4901357 h 6673820"/>
              <a:gd name="connsiteX135" fmla="*/ 7765899 w 11748700"/>
              <a:gd name="connsiteY135" fmla="*/ 4931693 h 6673820"/>
              <a:gd name="connsiteX136" fmla="*/ 7809236 w 11748700"/>
              <a:gd name="connsiteY136" fmla="*/ 4966362 h 6673820"/>
              <a:gd name="connsiteX137" fmla="*/ 7908910 w 11748700"/>
              <a:gd name="connsiteY137" fmla="*/ 4962028 h 6673820"/>
              <a:gd name="connsiteX138" fmla="*/ 7973914 w 11748700"/>
              <a:gd name="connsiteY138" fmla="*/ 4953361 h 6673820"/>
              <a:gd name="connsiteX139" fmla="*/ 7995583 w 11748700"/>
              <a:gd name="connsiteY139" fmla="*/ 4949028 h 6673820"/>
              <a:gd name="connsiteX140" fmla="*/ 8069255 w 11748700"/>
              <a:gd name="connsiteY140" fmla="*/ 4944694 h 6673820"/>
              <a:gd name="connsiteX141" fmla="*/ 8147260 w 11748700"/>
              <a:gd name="connsiteY141" fmla="*/ 4931693 h 6673820"/>
              <a:gd name="connsiteX142" fmla="*/ 8199264 w 11748700"/>
              <a:gd name="connsiteY142" fmla="*/ 4918692 h 6673820"/>
              <a:gd name="connsiteX143" fmla="*/ 8238267 w 11748700"/>
              <a:gd name="connsiteY143" fmla="*/ 4910025 h 6673820"/>
              <a:gd name="connsiteX144" fmla="*/ 8298938 w 11748700"/>
              <a:gd name="connsiteY144" fmla="*/ 4875355 h 6673820"/>
              <a:gd name="connsiteX145" fmla="*/ 8320606 w 11748700"/>
              <a:gd name="connsiteY145" fmla="*/ 4866688 h 6673820"/>
              <a:gd name="connsiteX146" fmla="*/ 8342275 w 11748700"/>
              <a:gd name="connsiteY146" fmla="*/ 4853687 h 6673820"/>
              <a:gd name="connsiteX147" fmla="*/ 8411613 w 11748700"/>
              <a:gd name="connsiteY147" fmla="*/ 4823352 h 6673820"/>
              <a:gd name="connsiteX148" fmla="*/ 8433281 w 11748700"/>
              <a:gd name="connsiteY148" fmla="*/ 4810351 h 6673820"/>
              <a:gd name="connsiteX149" fmla="*/ 8463617 w 11748700"/>
              <a:gd name="connsiteY149" fmla="*/ 4788683 h 6673820"/>
              <a:gd name="connsiteX150" fmla="*/ 8532955 w 11748700"/>
              <a:gd name="connsiteY150" fmla="*/ 4758347 h 6673820"/>
              <a:gd name="connsiteX151" fmla="*/ 8576292 w 11748700"/>
              <a:gd name="connsiteY151" fmla="*/ 4736679 h 6673820"/>
              <a:gd name="connsiteX152" fmla="*/ 8597960 w 11748700"/>
              <a:gd name="connsiteY152" fmla="*/ 4723678 h 6673820"/>
              <a:gd name="connsiteX153" fmla="*/ 8632629 w 11748700"/>
              <a:gd name="connsiteY153" fmla="*/ 4706343 h 6673820"/>
              <a:gd name="connsiteX154" fmla="*/ 8671632 w 11748700"/>
              <a:gd name="connsiteY154" fmla="*/ 4680341 h 6673820"/>
              <a:gd name="connsiteX155" fmla="*/ 8727969 w 11748700"/>
              <a:gd name="connsiteY155" fmla="*/ 4641338 h 6673820"/>
              <a:gd name="connsiteX156" fmla="*/ 8758305 w 11748700"/>
              <a:gd name="connsiteY156" fmla="*/ 4615337 h 6673820"/>
              <a:gd name="connsiteX157" fmla="*/ 8827643 w 11748700"/>
              <a:gd name="connsiteY157" fmla="*/ 4567666 h 6673820"/>
              <a:gd name="connsiteX158" fmla="*/ 8914316 w 11748700"/>
              <a:gd name="connsiteY158" fmla="*/ 4515663 h 6673820"/>
              <a:gd name="connsiteX159" fmla="*/ 8940318 w 11748700"/>
              <a:gd name="connsiteY159" fmla="*/ 4493994 h 6673820"/>
              <a:gd name="connsiteX160" fmla="*/ 8961986 w 11748700"/>
              <a:gd name="connsiteY160" fmla="*/ 4472326 h 6673820"/>
              <a:gd name="connsiteX161" fmla="*/ 9000989 w 11748700"/>
              <a:gd name="connsiteY161" fmla="*/ 4437657 h 6673820"/>
              <a:gd name="connsiteX162" fmla="*/ 9022657 w 11748700"/>
              <a:gd name="connsiteY162" fmla="*/ 4415989 h 6673820"/>
              <a:gd name="connsiteX163" fmla="*/ 9052993 w 11748700"/>
              <a:gd name="connsiteY163" fmla="*/ 4389987 h 6673820"/>
              <a:gd name="connsiteX164" fmla="*/ 9109330 w 11748700"/>
              <a:gd name="connsiteY164" fmla="*/ 4329316 h 6673820"/>
              <a:gd name="connsiteX165" fmla="*/ 9165668 w 11748700"/>
              <a:gd name="connsiteY165" fmla="*/ 4290313 h 6673820"/>
              <a:gd name="connsiteX166" fmla="*/ 9191670 w 11748700"/>
              <a:gd name="connsiteY166" fmla="*/ 4268645 h 6673820"/>
              <a:gd name="connsiteX167" fmla="*/ 9248007 w 11748700"/>
              <a:gd name="connsiteY167" fmla="*/ 4238309 h 6673820"/>
              <a:gd name="connsiteX168" fmla="*/ 9339014 w 11748700"/>
              <a:gd name="connsiteY168" fmla="*/ 4155970 h 6673820"/>
              <a:gd name="connsiteX169" fmla="*/ 9430020 w 11748700"/>
              <a:gd name="connsiteY169" fmla="*/ 4025960 h 6673820"/>
              <a:gd name="connsiteX170" fmla="*/ 9495025 w 11748700"/>
              <a:gd name="connsiteY170" fmla="*/ 3900284 h 6673820"/>
              <a:gd name="connsiteX171" fmla="*/ 9568697 w 11748700"/>
              <a:gd name="connsiteY171" fmla="*/ 3796277 h 6673820"/>
              <a:gd name="connsiteX172" fmla="*/ 9612034 w 11748700"/>
              <a:gd name="connsiteY172" fmla="*/ 3713937 h 6673820"/>
              <a:gd name="connsiteX173" fmla="*/ 9655370 w 11748700"/>
              <a:gd name="connsiteY173" fmla="*/ 3644599 h 6673820"/>
              <a:gd name="connsiteX174" fmla="*/ 9651037 w 11748700"/>
              <a:gd name="connsiteY174" fmla="*/ 3475587 h 6673820"/>
              <a:gd name="connsiteX175" fmla="*/ 9612034 w 11748700"/>
              <a:gd name="connsiteY175" fmla="*/ 3410582 h 6673820"/>
              <a:gd name="connsiteX176" fmla="*/ 9473357 w 11748700"/>
              <a:gd name="connsiteY176" fmla="*/ 3237236 h 6673820"/>
              <a:gd name="connsiteX177" fmla="*/ 9399685 w 11748700"/>
              <a:gd name="connsiteY177" fmla="*/ 3176565 h 6673820"/>
              <a:gd name="connsiteX178" fmla="*/ 9347681 w 11748700"/>
              <a:gd name="connsiteY178" fmla="*/ 3128895 h 6673820"/>
              <a:gd name="connsiteX179" fmla="*/ 9217672 w 11748700"/>
              <a:gd name="connsiteY179" fmla="*/ 3042222 h 6673820"/>
              <a:gd name="connsiteX180" fmla="*/ 9083329 w 11748700"/>
              <a:gd name="connsiteY180" fmla="*/ 2968550 h 6673820"/>
              <a:gd name="connsiteX181" fmla="*/ 8983655 w 11748700"/>
              <a:gd name="connsiteY181" fmla="*/ 2933881 h 6673820"/>
              <a:gd name="connsiteX182" fmla="*/ 8831977 w 11748700"/>
              <a:gd name="connsiteY182" fmla="*/ 2873210 h 6673820"/>
              <a:gd name="connsiteX183" fmla="*/ 8680299 w 11748700"/>
              <a:gd name="connsiteY183" fmla="*/ 2803871 h 6673820"/>
              <a:gd name="connsiteX184" fmla="*/ 8567624 w 11748700"/>
              <a:gd name="connsiteY184" fmla="*/ 2773536 h 6673820"/>
              <a:gd name="connsiteX185" fmla="*/ 8446282 w 11748700"/>
              <a:gd name="connsiteY185" fmla="*/ 2730199 h 6673820"/>
              <a:gd name="connsiteX186" fmla="*/ 8242601 w 11748700"/>
              <a:gd name="connsiteY186" fmla="*/ 2673862 h 6673820"/>
              <a:gd name="connsiteX187" fmla="*/ 7917577 w 11748700"/>
              <a:gd name="connsiteY187" fmla="*/ 2561187 h 6673820"/>
              <a:gd name="connsiteX188" fmla="*/ 7683560 w 11748700"/>
              <a:gd name="connsiteY188" fmla="*/ 2496182 h 6673820"/>
              <a:gd name="connsiteX189" fmla="*/ 7302199 w 11748700"/>
              <a:gd name="connsiteY189" fmla="*/ 2379173 h 6673820"/>
              <a:gd name="connsiteX190" fmla="*/ 6920838 w 11748700"/>
              <a:gd name="connsiteY190" fmla="*/ 2322836 h 6673820"/>
              <a:gd name="connsiteX191" fmla="*/ 6799495 w 11748700"/>
              <a:gd name="connsiteY191" fmla="*/ 2288167 h 6673820"/>
              <a:gd name="connsiteX192" fmla="*/ 6730157 w 11748700"/>
              <a:gd name="connsiteY192" fmla="*/ 2279500 h 6673820"/>
              <a:gd name="connsiteX193" fmla="*/ 6630483 w 11748700"/>
              <a:gd name="connsiteY193" fmla="*/ 2262165 h 6673820"/>
              <a:gd name="connsiteX194" fmla="*/ 6582813 w 11748700"/>
              <a:gd name="connsiteY194" fmla="*/ 2249164 h 6673820"/>
              <a:gd name="connsiteX195" fmla="*/ 6478805 w 11748700"/>
              <a:gd name="connsiteY195" fmla="*/ 2240497 h 6673820"/>
              <a:gd name="connsiteX196" fmla="*/ 5997770 w 11748700"/>
              <a:gd name="connsiteY196" fmla="*/ 2227496 h 6673820"/>
              <a:gd name="connsiteX197" fmla="*/ 5183044 w 11748700"/>
              <a:gd name="connsiteY197" fmla="*/ 2223162 h 6673820"/>
              <a:gd name="connsiteX198" fmla="*/ 4593668 w 11748700"/>
              <a:gd name="connsiteY198" fmla="*/ 2201494 h 6673820"/>
              <a:gd name="connsiteX199" fmla="*/ 4467992 w 11748700"/>
              <a:gd name="connsiteY199" fmla="*/ 2188493 h 6673820"/>
              <a:gd name="connsiteX200" fmla="*/ 4277311 w 11748700"/>
              <a:gd name="connsiteY200" fmla="*/ 2171158 h 6673820"/>
              <a:gd name="connsiteX201" fmla="*/ 4207973 w 11748700"/>
              <a:gd name="connsiteY201" fmla="*/ 2162491 h 6673820"/>
              <a:gd name="connsiteX202" fmla="*/ 4168970 w 11748700"/>
              <a:gd name="connsiteY202" fmla="*/ 2153824 h 6673820"/>
              <a:gd name="connsiteX203" fmla="*/ 3722604 w 11748700"/>
              <a:gd name="connsiteY203" fmla="*/ 2145156 h 6673820"/>
              <a:gd name="connsiteX204" fmla="*/ 3627264 w 11748700"/>
              <a:gd name="connsiteY204" fmla="*/ 2136489 h 6673820"/>
              <a:gd name="connsiteX205" fmla="*/ 3592595 w 11748700"/>
              <a:gd name="connsiteY205" fmla="*/ 2123488 h 6673820"/>
              <a:gd name="connsiteX206" fmla="*/ 3471253 w 11748700"/>
              <a:gd name="connsiteY206" fmla="*/ 2101820 h 6673820"/>
              <a:gd name="connsiteX207" fmla="*/ 3349911 w 11748700"/>
              <a:gd name="connsiteY207" fmla="*/ 2054150 h 6673820"/>
              <a:gd name="connsiteX208" fmla="*/ 3228568 w 11748700"/>
              <a:gd name="connsiteY208" fmla="*/ 2006480 h 6673820"/>
              <a:gd name="connsiteX209" fmla="*/ 3206900 w 11748700"/>
              <a:gd name="connsiteY209" fmla="*/ 1989145 h 6673820"/>
              <a:gd name="connsiteX210" fmla="*/ 3163564 w 11748700"/>
              <a:gd name="connsiteY210" fmla="*/ 1967477 h 6673820"/>
              <a:gd name="connsiteX211" fmla="*/ 3124561 w 11748700"/>
              <a:gd name="connsiteY211" fmla="*/ 1932808 h 6673820"/>
              <a:gd name="connsiteX212" fmla="*/ 3094225 w 11748700"/>
              <a:gd name="connsiteY212" fmla="*/ 1911139 h 6673820"/>
              <a:gd name="connsiteX213" fmla="*/ 3020553 w 11748700"/>
              <a:gd name="connsiteY213" fmla="*/ 1850468 h 6673820"/>
              <a:gd name="connsiteX214" fmla="*/ 2994551 w 11748700"/>
              <a:gd name="connsiteY214" fmla="*/ 1828800 h 6673820"/>
              <a:gd name="connsiteX215" fmla="*/ 2977217 w 11748700"/>
              <a:gd name="connsiteY215" fmla="*/ 1807132 h 6673820"/>
              <a:gd name="connsiteX216" fmla="*/ 2964216 w 11748700"/>
              <a:gd name="connsiteY216" fmla="*/ 1794131 h 6673820"/>
              <a:gd name="connsiteX217" fmla="*/ 2951215 w 11748700"/>
              <a:gd name="connsiteY217" fmla="*/ 1768129 h 6673820"/>
              <a:gd name="connsiteX218" fmla="*/ 2933880 w 11748700"/>
              <a:gd name="connsiteY218" fmla="*/ 1746461 h 6673820"/>
              <a:gd name="connsiteX219" fmla="*/ 2916546 w 11748700"/>
              <a:gd name="connsiteY219" fmla="*/ 1720459 h 6673820"/>
              <a:gd name="connsiteX220" fmla="*/ 2899211 w 11748700"/>
              <a:gd name="connsiteY220" fmla="*/ 1703124 h 6673820"/>
              <a:gd name="connsiteX221" fmla="*/ 2890544 w 11748700"/>
              <a:gd name="connsiteY221" fmla="*/ 1690123 h 6673820"/>
              <a:gd name="connsiteX222" fmla="*/ 2829873 w 11748700"/>
              <a:gd name="connsiteY222" fmla="*/ 1607784 h 6673820"/>
              <a:gd name="connsiteX223" fmla="*/ 2816872 w 11748700"/>
              <a:gd name="connsiteY223" fmla="*/ 1577448 h 6673820"/>
              <a:gd name="connsiteX224" fmla="*/ 2812538 w 11748700"/>
              <a:gd name="connsiteY224" fmla="*/ 1542779 h 6673820"/>
              <a:gd name="connsiteX225" fmla="*/ 2808204 w 11748700"/>
              <a:gd name="connsiteY225" fmla="*/ 1430104 h 6673820"/>
              <a:gd name="connsiteX226" fmla="*/ 2799537 w 11748700"/>
              <a:gd name="connsiteY226" fmla="*/ 1391101 h 6673820"/>
              <a:gd name="connsiteX227" fmla="*/ 2795203 w 11748700"/>
              <a:gd name="connsiteY227" fmla="*/ 1343431 h 6673820"/>
              <a:gd name="connsiteX228" fmla="*/ 2786536 w 11748700"/>
              <a:gd name="connsiteY228" fmla="*/ 1300095 h 6673820"/>
              <a:gd name="connsiteX229" fmla="*/ 2773535 w 11748700"/>
              <a:gd name="connsiteY229" fmla="*/ 1152751 h 6673820"/>
              <a:gd name="connsiteX230" fmla="*/ 2769202 w 11748700"/>
              <a:gd name="connsiteY230" fmla="*/ 1135416 h 6673820"/>
              <a:gd name="connsiteX231" fmla="*/ 2777869 w 11748700"/>
              <a:gd name="connsiteY231" fmla="*/ 996739 h 6673820"/>
              <a:gd name="connsiteX232" fmla="*/ 2786536 w 11748700"/>
              <a:gd name="connsiteY232" fmla="*/ 966404 h 6673820"/>
              <a:gd name="connsiteX233" fmla="*/ 2812538 w 11748700"/>
              <a:gd name="connsiteY233" fmla="*/ 905733 h 6673820"/>
              <a:gd name="connsiteX234" fmla="*/ 2847207 w 11748700"/>
              <a:gd name="connsiteY234" fmla="*/ 862396 h 6673820"/>
              <a:gd name="connsiteX235" fmla="*/ 2864542 w 11748700"/>
              <a:gd name="connsiteY235" fmla="*/ 840728 h 6673820"/>
              <a:gd name="connsiteX236" fmla="*/ 2881876 w 11748700"/>
              <a:gd name="connsiteY236" fmla="*/ 827727 h 6673820"/>
              <a:gd name="connsiteX237" fmla="*/ 2894877 w 11748700"/>
              <a:gd name="connsiteY237" fmla="*/ 819060 h 6673820"/>
              <a:gd name="connsiteX238" fmla="*/ 2912212 w 11748700"/>
              <a:gd name="connsiteY238" fmla="*/ 801725 h 6673820"/>
              <a:gd name="connsiteX239" fmla="*/ 3003219 w 11748700"/>
              <a:gd name="connsiteY239" fmla="*/ 775723 h 6673820"/>
              <a:gd name="connsiteX240" fmla="*/ 3115893 w 11748700"/>
              <a:gd name="connsiteY240" fmla="*/ 749721 h 6673820"/>
              <a:gd name="connsiteX241" fmla="*/ 3137562 w 11748700"/>
              <a:gd name="connsiteY241" fmla="*/ 741054 h 6673820"/>
              <a:gd name="connsiteX242" fmla="*/ 3163564 w 11748700"/>
              <a:gd name="connsiteY242" fmla="*/ 732387 h 6673820"/>
              <a:gd name="connsiteX243" fmla="*/ 3219901 w 11748700"/>
              <a:gd name="connsiteY243" fmla="*/ 702051 h 6673820"/>
              <a:gd name="connsiteX244" fmla="*/ 3237236 w 11748700"/>
              <a:gd name="connsiteY244" fmla="*/ 689050 h 6673820"/>
              <a:gd name="connsiteX245" fmla="*/ 3293573 w 11748700"/>
              <a:gd name="connsiteY245" fmla="*/ 663048 h 6673820"/>
              <a:gd name="connsiteX246" fmla="*/ 3323909 w 11748700"/>
              <a:gd name="connsiteY246" fmla="*/ 650047 h 6673820"/>
              <a:gd name="connsiteX247" fmla="*/ 3362911 w 11748700"/>
              <a:gd name="connsiteY247" fmla="*/ 641380 h 6673820"/>
              <a:gd name="connsiteX248" fmla="*/ 3488587 w 11748700"/>
              <a:gd name="connsiteY248" fmla="*/ 619712 h 6673820"/>
              <a:gd name="connsiteX249" fmla="*/ 3644599 w 11748700"/>
              <a:gd name="connsiteY249" fmla="*/ 598044 h 6673820"/>
              <a:gd name="connsiteX250" fmla="*/ 3731272 w 11748700"/>
              <a:gd name="connsiteY250" fmla="*/ 589376 h 6673820"/>
              <a:gd name="connsiteX251" fmla="*/ 3809277 w 11748700"/>
              <a:gd name="connsiteY251" fmla="*/ 576375 h 6673820"/>
              <a:gd name="connsiteX252" fmla="*/ 3891617 w 11748700"/>
              <a:gd name="connsiteY252" fmla="*/ 567708 h 6673820"/>
              <a:gd name="connsiteX253" fmla="*/ 4359651 w 11748700"/>
              <a:gd name="connsiteY253" fmla="*/ 533039 h 6673820"/>
              <a:gd name="connsiteX254" fmla="*/ 4428989 w 11748700"/>
              <a:gd name="connsiteY254" fmla="*/ 520038 h 6673820"/>
              <a:gd name="connsiteX255" fmla="*/ 4554665 w 11748700"/>
              <a:gd name="connsiteY255" fmla="*/ 507037 h 6673820"/>
              <a:gd name="connsiteX256" fmla="*/ 4654339 w 11748700"/>
              <a:gd name="connsiteY256" fmla="*/ 485369 h 6673820"/>
              <a:gd name="connsiteX257" fmla="*/ 4758347 w 11748700"/>
              <a:gd name="connsiteY257" fmla="*/ 437699 h 6673820"/>
              <a:gd name="connsiteX258" fmla="*/ 4888356 w 11748700"/>
              <a:gd name="connsiteY258" fmla="*/ 416030 h 6673820"/>
              <a:gd name="connsiteX259" fmla="*/ 5105039 w 11748700"/>
              <a:gd name="connsiteY259" fmla="*/ 364027 h 6673820"/>
              <a:gd name="connsiteX260" fmla="*/ 5209046 w 11748700"/>
              <a:gd name="connsiteY260" fmla="*/ 351026 h 6673820"/>
              <a:gd name="connsiteX261" fmla="*/ 5386726 w 11748700"/>
              <a:gd name="connsiteY261" fmla="*/ 329357 h 6673820"/>
              <a:gd name="connsiteX262" fmla="*/ 5560072 w 11748700"/>
              <a:gd name="connsiteY262" fmla="*/ 320690 h 6673820"/>
              <a:gd name="connsiteX263" fmla="*/ 5742085 w 11748700"/>
              <a:gd name="connsiteY263" fmla="*/ 312023 h 6673820"/>
              <a:gd name="connsiteX264" fmla="*/ 5958767 w 11748700"/>
              <a:gd name="connsiteY264" fmla="*/ 307689 h 6673820"/>
              <a:gd name="connsiteX265" fmla="*/ 6114779 w 11748700"/>
              <a:gd name="connsiteY265" fmla="*/ 303355 h 6673820"/>
              <a:gd name="connsiteX266" fmla="*/ 6270790 w 11748700"/>
              <a:gd name="connsiteY266" fmla="*/ 281687 h 6673820"/>
              <a:gd name="connsiteX267" fmla="*/ 6392132 w 11748700"/>
              <a:gd name="connsiteY267" fmla="*/ 268686 h 6673820"/>
              <a:gd name="connsiteX268" fmla="*/ 6695488 w 11748700"/>
              <a:gd name="connsiteY268" fmla="*/ 260019 h 6673820"/>
              <a:gd name="connsiteX269" fmla="*/ 6764826 w 11748700"/>
              <a:gd name="connsiteY269" fmla="*/ 251352 h 6673820"/>
              <a:gd name="connsiteX270" fmla="*/ 6907837 w 11748700"/>
              <a:gd name="connsiteY270" fmla="*/ 238351 h 6673820"/>
              <a:gd name="connsiteX271" fmla="*/ 6959840 w 11748700"/>
              <a:gd name="connsiteY271" fmla="*/ 229683 h 6673820"/>
              <a:gd name="connsiteX272" fmla="*/ 6998843 w 11748700"/>
              <a:gd name="connsiteY272" fmla="*/ 212349 h 6673820"/>
              <a:gd name="connsiteX273" fmla="*/ 7115852 w 11748700"/>
              <a:gd name="connsiteY273" fmla="*/ 199348 h 6673820"/>
              <a:gd name="connsiteX274" fmla="*/ 7159188 w 11748700"/>
              <a:gd name="connsiteY274" fmla="*/ 186347 h 6673820"/>
              <a:gd name="connsiteX275" fmla="*/ 7189524 w 11748700"/>
              <a:gd name="connsiteY275" fmla="*/ 182013 h 6673820"/>
              <a:gd name="connsiteX276" fmla="*/ 7380204 w 11748700"/>
              <a:gd name="connsiteY276" fmla="*/ 173346 h 6673820"/>
              <a:gd name="connsiteX277" fmla="*/ 7440875 w 11748700"/>
              <a:gd name="connsiteY277" fmla="*/ 164679 h 6673820"/>
              <a:gd name="connsiteX278" fmla="*/ 7466877 w 11748700"/>
              <a:gd name="connsiteY278" fmla="*/ 156011 h 6673820"/>
              <a:gd name="connsiteX279" fmla="*/ 7514548 w 11748700"/>
              <a:gd name="connsiteY279" fmla="*/ 143010 h 6673820"/>
              <a:gd name="connsiteX280" fmla="*/ 7527548 w 11748700"/>
              <a:gd name="connsiteY280" fmla="*/ 134343 h 6673820"/>
              <a:gd name="connsiteX281" fmla="*/ 7570885 w 11748700"/>
              <a:gd name="connsiteY281" fmla="*/ 121342 h 6673820"/>
              <a:gd name="connsiteX282" fmla="*/ 7609888 w 11748700"/>
              <a:gd name="connsiteY282" fmla="*/ 104008 h 6673820"/>
              <a:gd name="connsiteX283" fmla="*/ 7726896 w 11748700"/>
              <a:gd name="connsiteY283" fmla="*/ 82339 h 6673820"/>
              <a:gd name="connsiteX284" fmla="*/ 7752898 w 11748700"/>
              <a:gd name="connsiteY284" fmla="*/ 78006 h 6673820"/>
              <a:gd name="connsiteX285" fmla="*/ 7787567 w 11748700"/>
              <a:gd name="connsiteY285" fmla="*/ 73672 h 6673820"/>
              <a:gd name="connsiteX286" fmla="*/ 7804902 w 11748700"/>
              <a:gd name="connsiteY286" fmla="*/ 69338 h 6673820"/>
              <a:gd name="connsiteX287" fmla="*/ 7913243 w 11748700"/>
              <a:gd name="connsiteY287" fmla="*/ 65005 h 6673820"/>
              <a:gd name="connsiteX288" fmla="*/ 8021584 w 11748700"/>
              <a:gd name="connsiteY288" fmla="*/ 47670 h 6673820"/>
              <a:gd name="connsiteX289" fmla="*/ 8064921 w 11748700"/>
              <a:gd name="connsiteY289" fmla="*/ 34669 h 6673820"/>
              <a:gd name="connsiteX290" fmla="*/ 8099590 w 11748700"/>
              <a:gd name="connsiteY290" fmla="*/ 21668 h 6673820"/>
              <a:gd name="connsiteX291" fmla="*/ 8121258 w 11748700"/>
              <a:gd name="connsiteY291" fmla="*/ 13001 h 6673820"/>
              <a:gd name="connsiteX292" fmla="*/ 8134259 w 11748700"/>
              <a:gd name="connsiteY292" fmla="*/ 8667 h 6673820"/>
              <a:gd name="connsiteX293" fmla="*/ 8155928 w 11748700"/>
              <a:gd name="connsiteY293" fmla="*/ 0 h 6673820"/>
              <a:gd name="connsiteX294" fmla="*/ 8216599 w 11748700"/>
              <a:gd name="connsiteY294" fmla="*/ 4334 h 6673820"/>
              <a:gd name="connsiteX295" fmla="*/ 8238267 w 11748700"/>
              <a:gd name="connsiteY295" fmla="*/ 13001 h 6673820"/>
              <a:gd name="connsiteX296" fmla="*/ 8272936 w 11748700"/>
              <a:gd name="connsiteY296" fmla="*/ 17335 h 6673820"/>
              <a:gd name="connsiteX297" fmla="*/ 8303272 w 11748700"/>
              <a:gd name="connsiteY297" fmla="*/ 30336 h 6673820"/>
              <a:gd name="connsiteX298" fmla="*/ 8337941 w 11748700"/>
              <a:gd name="connsiteY298" fmla="*/ 34669 h 6673820"/>
              <a:gd name="connsiteX299" fmla="*/ 8476618 w 11748700"/>
              <a:gd name="connsiteY299" fmla="*/ 43337 h 6673820"/>
              <a:gd name="connsiteX300" fmla="*/ 8576292 w 11748700"/>
              <a:gd name="connsiteY300" fmla="*/ 47670 h 6673820"/>
              <a:gd name="connsiteX301" fmla="*/ 8671632 w 11748700"/>
              <a:gd name="connsiteY301" fmla="*/ 69338 h 6673820"/>
              <a:gd name="connsiteX302" fmla="*/ 8762639 w 11748700"/>
              <a:gd name="connsiteY302" fmla="*/ 78006 h 6673820"/>
              <a:gd name="connsiteX303" fmla="*/ 8892648 w 11748700"/>
              <a:gd name="connsiteY303" fmla="*/ 104008 h 6673820"/>
              <a:gd name="connsiteX304" fmla="*/ 8948985 w 11748700"/>
              <a:gd name="connsiteY304" fmla="*/ 117009 h 6673820"/>
              <a:gd name="connsiteX305" fmla="*/ 9187336 w 11748700"/>
              <a:gd name="connsiteY305" fmla="*/ 156011 h 6673820"/>
              <a:gd name="connsiteX306" fmla="*/ 9282676 w 11748700"/>
              <a:gd name="connsiteY306" fmla="*/ 173346 h 6673820"/>
              <a:gd name="connsiteX307" fmla="*/ 9404019 w 11748700"/>
              <a:gd name="connsiteY307" fmla="*/ 186347 h 6673820"/>
              <a:gd name="connsiteX308" fmla="*/ 9464690 w 11748700"/>
              <a:gd name="connsiteY308" fmla="*/ 195014 h 6673820"/>
              <a:gd name="connsiteX309" fmla="*/ 9698707 w 11748700"/>
              <a:gd name="connsiteY309" fmla="*/ 216683 h 6673820"/>
              <a:gd name="connsiteX310" fmla="*/ 9785380 w 11748700"/>
              <a:gd name="connsiteY310" fmla="*/ 229683 h 6673820"/>
              <a:gd name="connsiteX311" fmla="*/ 9885054 w 11748700"/>
              <a:gd name="connsiteY311" fmla="*/ 251352 h 6673820"/>
              <a:gd name="connsiteX312" fmla="*/ 9958726 w 11748700"/>
              <a:gd name="connsiteY312" fmla="*/ 255685 h 6673820"/>
              <a:gd name="connsiteX313" fmla="*/ 10114737 w 11748700"/>
              <a:gd name="connsiteY313" fmla="*/ 260019 h 6673820"/>
              <a:gd name="connsiteX314" fmla="*/ 10205744 w 11748700"/>
              <a:gd name="connsiteY314" fmla="*/ 273020 h 6673820"/>
              <a:gd name="connsiteX315" fmla="*/ 10357421 w 11748700"/>
              <a:gd name="connsiteY315" fmla="*/ 281687 h 6673820"/>
              <a:gd name="connsiteX316" fmla="*/ 10405092 w 11748700"/>
              <a:gd name="connsiteY316" fmla="*/ 286021 h 6673820"/>
              <a:gd name="connsiteX317" fmla="*/ 10452762 w 11748700"/>
              <a:gd name="connsiteY317" fmla="*/ 299022 h 6673820"/>
              <a:gd name="connsiteX318" fmla="*/ 10483097 w 11748700"/>
              <a:gd name="connsiteY318" fmla="*/ 303355 h 6673820"/>
              <a:gd name="connsiteX319" fmla="*/ 10552436 w 11748700"/>
              <a:gd name="connsiteY319" fmla="*/ 312023 h 6673820"/>
              <a:gd name="connsiteX320" fmla="*/ 10634775 w 11748700"/>
              <a:gd name="connsiteY320" fmla="*/ 333691 h 6673820"/>
              <a:gd name="connsiteX321" fmla="*/ 10717114 w 11748700"/>
              <a:gd name="connsiteY321" fmla="*/ 342358 h 6673820"/>
              <a:gd name="connsiteX322" fmla="*/ 10773452 w 11748700"/>
              <a:gd name="connsiteY322" fmla="*/ 364027 h 6673820"/>
              <a:gd name="connsiteX323" fmla="*/ 10842790 w 11748700"/>
              <a:gd name="connsiteY323" fmla="*/ 385695 h 6673820"/>
              <a:gd name="connsiteX324" fmla="*/ 10903461 w 11748700"/>
              <a:gd name="connsiteY324" fmla="*/ 390028 h 6673820"/>
              <a:gd name="connsiteX325" fmla="*/ 10981467 w 11748700"/>
              <a:gd name="connsiteY325" fmla="*/ 424698 h 6673820"/>
              <a:gd name="connsiteX326" fmla="*/ 11050805 w 11748700"/>
              <a:gd name="connsiteY326" fmla="*/ 442032 h 6673820"/>
              <a:gd name="connsiteX327" fmla="*/ 11133145 w 11748700"/>
              <a:gd name="connsiteY327" fmla="*/ 476701 h 6673820"/>
              <a:gd name="connsiteX328" fmla="*/ 11154813 w 11748700"/>
              <a:gd name="connsiteY328" fmla="*/ 485369 h 6673820"/>
              <a:gd name="connsiteX329" fmla="*/ 11232819 w 11748700"/>
              <a:gd name="connsiteY329" fmla="*/ 533039 h 6673820"/>
              <a:gd name="connsiteX330" fmla="*/ 11258820 w 11748700"/>
              <a:gd name="connsiteY330" fmla="*/ 554707 h 6673820"/>
              <a:gd name="connsiteX331" fmla="*/ 11328159 w 11748700"/>
              <a:gd name="connsiteY331" fmla="*/ 645714 h 6673820"/>
              <a:gd name="connsiteX332" fmla="*/ 11371495 w 11748700"/>
              <a:gd name="connsiteY332" fmla="*/ 754055 h 6673820"/>
              <a:gd name="connsiteX333" fmla="*/ 11397497 w 11748700"/>
              <a:gd name="connsiteY333" fmla="*/ 806059 h 6673820"/>
              <a:gd name="connsiteX334" fmla="*/ 11427833 w 11748700"/>
              <a:gd name="connsiteY334" fmla="*/ 931735 h 6673820"/>
              <a:gd name="connsiteX335" fmla="*/ 11458168 w 11748700"/>
              <a:gd name="connsiteY335" fmla="*/ 1014074 h 6673820"/>
              <a:gd name="connsiteX336" fmla="*/ 11462502 w 11748700"/>
              <a:gd name="connsiteY336" fmla="*/ 1087746 h 6673820"/>
              <a:gd name="connsiteX337" fmla="*/ 11475503 w 11748700"/>
              <a:gd name="connsiteY337" fmla="*/ 1126749 h 6673820"/>
              <a:gd name="connsiteX338" fmla="*/ 11488504 w 11748700"/>
              <a:gd name="connsiteY338" fmla="*/ 1330430 h 6673820"/>
              <a:gd name="connsiteX339" fmla="*/ 11523173 w 11748700"/>
              <a:gd name="connsiteY339" fmla="*/ 1677122 h 6673820"/>
              <a:gd name="connsiteX340" fmla="*/ 11518839 w 11748700"/>
              <a:gd name="connsiteY340" fmla="*/ 1954476 h 6673820"/>
              <a:gd name="connsiteX341" fmla="*/ 11510172 w 11748700"/>
              <a:gd name="connsiteY341" fmla="*/ 2084485 h 6673820"/>
              <a:gd name="connsiteX342" fmla="*/ 11518839 w 11748700"/>
              <a:gd name="connsiteY342" fmla="*/ 2283833 h 6673820"/>
              <a:gd name="connsiteX343" fmla="*/ 11583844 w 11748700"/>
              <a:gd name="connsiteY343" fmla="*/ 2379173 h 6673820"/>
              <a:gd name="connsiteX344" fmla="*/ 11605512 w 11748700"/>
              <a:gd name="connsiteY344" fmla="*/ 2439845 h 6673820"/>
              <a:gd name="connsiteX345" fmla="*/ 11609846 w 11748700"/>
              <a:gd name="connsiteY345" fmla="*/ 2487515 h 6673820"/>
              <a:gd name="connsiteX346" fmla="*/ 11622847 w 11748700"/>
              <a:gd name="connsiteY346" fmla="*/ 2556853 h 6673820"/>
              <a:gd name="connsiteX347" fmla="*/ 11618513 w 11748700"/>
              <a:gd name="connsiteY347" fmla="*/ 2786537 h 6673820"/>
              <a:gd name="connsiteX348" fmla="*/ 11614180 w 11748700"/>
              <a:gd name="connsiteY348" fmla="*/ 3089892 h 6673820"/>
              <a:gd name="connsiteX349" fmla="*/ 11596845 w 11748700"/>
              <a:gd name="connsiteY349" fmla="*/ 3211234 h 6673820"/>
              <a:gd name="connsiteX350" fmla="*/ 11583844 w 11748700"/>
              <a:gd name="connsiteY350" fmla="*/ 3328243 h 6673820"/>
              <a:gd name="connsiteX351" fmla="*/ 11575177 w 11748700"/>
              <a:gd name="connsiteY351" fmla="*/ 3423583 h 6673820"/>
              <a:gd name="connsiteX352" fmla="*/ 11562176 w 11748700"/>
              <a:gd name="connsiteY352" fmla="*/ 3666267 h 6673820"/>
              <a:gd name="connsiteX353" fmla="*/ 11575177 w 11748700"/>
              <a:gd name="connsiteY353" fmla="*/ 4025960 h 6673820"/>
              <a:gd name="connsiteX354" fmla="*/ 11592511 w 11748700"/>
              <a:gd name="connsiteY354" fmla="*/ 4108300 h 6673820"/>
              <a:gd name="connsiteX355" fmla="*/ 11631514 w 11748700"/>
              <a:gd name="connsiteY355" fmla="*/ 4333649 h 6673820"/>
              <a:gd name="connsiteX356" fmla="*/ 11653183 w 11748700"/>
              <a:gd name="connsiteY356" fmla="*/ 4411655 h 6673820"/>
              <a:gd name="connsiteX357" fmla="*/ 11666184 w 11748700"/>
              <a:gd name="connsiteY357" fmla="*/ 4498328 h 6673820"/>
              <a:gd name="connsiteX358" fmla="*/ 11674851 w 11748700"/>
              <a:gd name="connsiteY358" fmla="*/ 4541664 h 6673820"/>
              <a:gd name="connsiteX359" fmla="*/ 11687852 w 11748700"/>
              <a:gd name="connsiteY359" fmla="*/ 4658673 h 6673820"/>
              <a:gd name="connsiteX360" fmla="*/ 11692185 w 11748700"/>
              <a:gd name="connsiteY360" fmla="*/ 4715010 h 6673820"/>
              <a:gd name="connsiteX361" fmla="*/ 11700853 w 11748700"/>
              <a:gd name="connsiteY361" fmla="*/ 4771348 h 6673820"/>
              <a:gd name="connsiteX362" fmla="*/ 11709520 w 11748700"/>
              <a:gd name="connsiteY362" fmla="*/ 4923026 h 6673820"/>
              <a:gd name="connsiteX363" fmla="*/ 11718187 w 11748700"/>
              <a:gd name="connsiteY363" fmla="*/ 4983697 h 6673820"/>
              <a:gd name="connsiteX364" fmla="*/ 11726855 w 11748700"/>
              <a:gd name="connsiteY364" fmla="*/ 5079037 h 6673820"/>
              <a:gd name="connsiteX365" fmla="*/ 11731188 w 11748700"/>
              <a:gd name="connsiteY365" fmla="*/ 5105039 h 6673820"/>
              <a:gd name="connsiteX366" fmla="*/ 11744189 w 11748700"/>
              <a:gd name="connsiteY366" fmla="*/ 5230715 h 6673820"/>
              <a:gd name="connsiteX367" fmla="*/ 11726855 w 11748700"/>
              <a:gd name="connsiteY367" fmla="*/ 5690082 h 6673820"/>
              <a:gd name="connsiteX368" fmla="*/ 11687852 w 11748700"/>
              <a:gd name="connsiteY368" fmla="*/ 5785422 h 6673820"/>
              <a:gd name="connsiteX369" fmla="*/ 11670517 w 11748700"/>
              <a:gd name="connsiteY369" fmla="*/ 5815757 h 6673820"/>
              <a:gd name="connsiteX370" fmla="*/ 11601179 w 11748700"/>
              <a:gd name="connsiteY370" fmla="*/ 5859094 h 6673820"/>
              <a:gd name="connsiteX371" fmla="*/ 11458168 w 11748700"/>
              <a:gd name="connsiteY371" fmla="*/ 5919765 h 6673820"/>
              <a:gd name="connsiteX372" fmla="*/ 11401831 w 11748700"/>
              <a:gd name="connsiteY372" fmla="*/ 5963101 h 6673820"/>
              <a:gd name="connsiteX373" fmla="*/ 11297823 w 11748700"/>
              <a:gd name="connsiteY373" fmla="*/ 6032440 h 6673820"/>
              <a:gd name="connsiteX374" fmla="*/ 11258820 w 11748700"/>
              <a:gd name="connsiteY374" fmla="*/ 6075776 h 6673820"/>
              <a:gd name="connsiteX375" fmla="*/ 11198149 w 11748700"/>
              <a:gd name="connsiteY375" fmla="*/ 6123446 h 6673820"/>
              <a:gd name="connsiteX376" fmla="*/ 11098475 w 11748700"/>
              <a:gd name="connsiteY376" fmla="*/ 6210119 h 6673820"/>
              <a:gd name="connsiteX377" fmla="*/ 10942464 w 11748700"/>
              <a:gd name="connsiteY377" fmla="*/ 6327128 h 6673820"/>
              <a:gd name="connsiteX378" fmla="*/ 10634775 w 11748700"/>
              <a:gd name="connsiteY378" fmla="*/ 6461471 h 6673820"/>
              <a:gd name="connsiteX379" fmla="*/ 10461429 w 11748700"/>
              <a:gd name="connsiteY379" fmla="*/ 6478806 h 6673820"/>
              <a:gd name="connsiteX380" fmla="*/ 10041065 w 11748700"/>
              <a:gd name="connsiteY380" fmla="*/ 6487473 h 6673820"/>
              <a:gd name="connsiteX381" fmla="*/ 9967393 w 11748700"/>
              <a:gd name="connsiteY381" fmla="*/ 6491807 h 6673820"/>
              <a:gd name="connsiteX382" fmla="*/ 9885054 w 11748700"/>
              <a:gd name="connsiteY382" fmla="*/ 6509141 h 6673820"/>
              <a:gd name="connsiteX383" fmla="*/ 9798381 w 11748700"/>
              <a:gd name="connsiteY383" fmla="*/ 6522142 h 6673820"/>
              <a:gd name="connsiteX384" fmla="*/ 9681372 w 11748700"/>
              <a:gd name="connsiteY384" fmla="*/ 6548144 h 6673820"/>
              <a:gd name="connsiteX385" fmla="*/ 9486358 w 11748700"/>
              <a:gd name="connsiteY385" fmla="*/ 6574146 h 6673820"/>
              <a:gd name="connsiteX386" fmla="*/ 9278343 w 11748700"/>
              <a:gd name="connsiteY386" fmla="*/ 6613149 h 6673820"/>
              <a:gd name="connsiteX387" fmla="*/ 9209004 w 11748700"/>
              <a:gd name="connsiteY387" fmla="*/ 6630483 h 6673820"/>
              <a:gd name="connsiteX388" fmla="*/ 8775639 w 11748700"/>
              <a:gd name="connsiteY388" fmla="*/ 6647818 h 6673820"/>
              <a:gd name="connsiteX389" fmla="*/ 8463617 w 11748700"/>
              <a:gd name="connsiteY389" fmla="*/ 6656485 h 6673820"/>
              <a:gd name="connsiteX390" fmla="*/ 8368276 w 11748700"/>
              <a:gd name="connsiteY390" fmla="*/ 6660819 h 6673820"/>
              <a:gd name="connsiteX391" fmla="*/ 8216599 w 11748700"/>
              <a:gd name="connsiteY391" fmla="*/ 6665153 h 6673820"/>
              <a:gd name="connsiteX392" fmla="*/ 7848239 w 11748700"/>
              <a:gd name="connsiteY392" fmla="*/ 6656485 h 6673820"/>
              <a:gd name="connsiteX393" fmla="*/ 7800568 w 11748700"/>
              <a:gd name="connsiteY393" fmla="*/ 6652152 h 6673820"/>
              <a:gd name="connsiteX394" fmla="*/ 7748565 w 11748700"/>
              <a:gd name="connsiteY394" fmla="*/ 6643484 h 6673820"/>
              <a:gd name="connsiteX395" fmla="*/ 7614221 w 11748700"/>
              <a:gd name="connsiteY395" fmla="*/ 6634817 h 6673820"/>
              <a:gd name="connsiteX396" fmla="*/ 7432208 w 11748700"/>
              <a:gd name="connsiteY396" fmla="*/ 6600148 h 6673820"/>
              <a:gd name="connsiteX397" fmla="*/ 7319533 w 11748700"/>
              <a:gd name="connsiteY397" fmla="*/ 6574146 h 6673820"/>
              <a:gd name="connsiteX398" fmla="*/ 7276197 w 11748700"/>
              <a:gd name="connsiteY398" fmla="*/ 6569812 h 6673820"/>
              <a:gd name="connsiteX399" fmla="*/ 7011844 w 11748700"/>
              <a:gd name="connsiteY399" fmla="*/ 6548144 h 6673820"/>
              <a:gd name="connsiteX400" fmla="*/ 6925171 w 11748700"/>
              <a:gd name="connsiteY400" fmla="*/ 6565479 h 6673820"/>
              <a:gd name="connsiteX401" fmla="*/ 6912170 w 11748700"/>
              <a:gd name="connsiteY401" fmla="*/ 6569812 h 6673820"/>
              <a:gd name="connsiteX402" fmla="*/ 6890502 w 11748700"/>
              <a:gd name="connsiteY402" fmla="*/ 6582813 h 6673820"/>
              <a:gd name="connsiteX403" fmla="*/ 6795162 w 11748700"/>
              <a:gd name="connsiteY403" fmla="*/ 6634817 h 6673820"/>
              <a:gd name="connsiteX404" fmla="*/ 6691154 w 11748700"/>
              <a:gd name="connsiteY404" fmla="*/ 6643484 h 6673820"/>
              <a:gd name="connsiteX405" fmla="*/ 6617482 w 11748700"/>
              <a:gd name="connsiteY405" fmla="*/ 6656485 h 6673820"/>
              <a:gd name="connsiteX406" fmla="*/ 6582813 w 11748700"/>
              <a:gd name="connsiteY406" fmla="*/ 6665153 h 6673820"/>
              <a:gd name="connsiteX407" fmla="*/ 6548144 w 11748700"/>
              <a:gd name="connsiteY407" fmla="*/ 6669486 h 6673820"/>
              <a:gd name="connsiteX408" fmla="*/ 6517808 w 11748700"/>
              <a:gd name="connsiteY408" fmla="*/ 6673820 h 6673820"/>
              <a:gd name="connsiteX409" fmla="*/ 6015105 w 11748700"/>
              <a:gd name="connsiteY409" fmla="*/ 6669486 h 6673820"/>
              <a:gd name="connsiteX410" fmla="*/ 5915431 w 11748700"/>
              <a:gd name="connsiteY410" fmla="*/ 6647818 h 6673820"/>
              <a:gd name="connsiteX411" fmla="*/ 5538403 w 11748700"/>
              <a:gd name="connsiteY411" fmla="*/ 6652152 h 6673820"/>
              <a:gd name="connsiteX412" fmla="*/ 5196045 w 11748700"/>
              <a:gd name="connsiteY412" fmla="*/ 6634817 h 6673820"/>
              <a:gd name="connsiteX413" fmla="*/ 4489660 w 11748700"/>
              <a:gd name="connsiteY413" fmla="*/ 6608815 h 6673820"/>
              <a:gd name="connsiteX414" fmla="*/ 4311981 w 11748700"/>
              <a:gd name="connsiteY414" fmla="*/ 6582813 h 6673820"/>
              <a:gd name="connsiteX415" fmla="*/ 4090965 w 11748700"/>
              <a:gd name="connsiteY415" fmla="*/ 6552478 h 6673820"/>
              <a:gd name="connsiteX416" fmla="*/ 3999958 w 11748700"/>
              <a:gd name="connsiteY416" fmla="*/ 6513475 h 6673820"/>
              <a:gd name="connsiteX417" fmla="*/ 3666267 w 11748700"/>
              <a:gd name="connsiteY417" fmla="*/ 6448470 h 6673820"/>
              <a:gd name="connsiteX418" fmla="*/ 3588261 w 11748700"/>
              <a:gd name="connsiteY418" fmla="*/ 6439803 h 6673820"/>
              <a:gd name="connsiteX419" fmla="*/ 3336910 w 11748700"/>
              <a:gd name="connsiteY419" fmla="*/ 6405134 h 6673820"/>
              <a:gd name="connsiteX420" fmla="*/ 3003219 w 11748700"/>
              <a:gd name="connsiteY420" fmla="*/ 6340129 h 6673820"/>
              <a:gd name="connsiteX421" fmla="*/ 2825539 w 11748700"/>
              <a:gd name="connsiteY421" fmla="*/ 6309793 h 6673820"/>
              <a:gd name="connsiteX422" fmla="*/ 2678195 w 11748700"/>
              <a:gd name="connsiteY422" fmla="*/ 6288125 h 6673820"/>
              <a:gd name="connsiteX423" fmla="*/ 2500515 w 11748700"/>
              <a:gd name="connsiteY423" fmla="*/ 6305460 h 6673820"/>
              <a:gd name="connsiteX424" fmla="*/ 2439844 w 11748700"/>
              <a:gd name="connsiteY424" fmla="*/ 6314127 h 6673820"/>
              <a:gd name="connsiteX425" fmla="*/ 2244830 w 11748700"/>
              <a:gd name="connsiteY425" fmla="*/ 6361797 h 6673820"/>
              <a:gd name="connsiteX426" fmla="*/ 2088819 w 11748700"/>
              <a:gd name="connsiteY426" fmla="*/ 6383465 h 6673820"/>
              <a:gd name="connsiteX427" fmla="*/ 2015147 w 11748700"/>
              <a:gd name="connsiteY427" fmla="*/ 6400800 h 6673820"/>
              <a:gd name="connsiteX428" fmla="*/ 1950142 w 11748700"/>
              <a:gd name="connsiteY428" fmla="*/ 6409467 h 6673820"/>
              <a:gd name="connsiteX429" fmla="*/ 1815799 w 11748700"/>
              <a:gd name="connsiteY429" fmla="*/ 6444137 h 6673820"/>
              <a:gd name="connsiteX430" fmla="*/ 1681456 w 11748700"/>
              <a:gd name="connsiteY430" fmla="*/ 6452804 h 6673820"/>
              <a:gd name="connsiteX431" fmla="*/ 1473440 w 11748700"/>
              <a:gd name="connsiteY431" fmla="*/ 6431136 h 6673820"/>
              <a:gd name="connsiteX432" fmla="*/ 1369433 w 11748700"/>
              <a:gd name="connsiteY432" fmla="*/ 6418135 h 6673820"/>
              <a:gd name="connsiteX433" fmla="*/ 1287093 w 11748700"/>
              <a:gd name="connsiteY433" fmla="*/ 6405134 h 6673820"/>
              <a:gd name="connsiteX434" fmla="*/ 1239423 w 11748700"/>
              <a:gd name="connsiteY434" fmla="*/ 6396466 h 6673820"/>
              <a:gd name="connsiteX435" fmla="*/ 1165751 w 11748700"/>
              <a:gd name="connsiteY435" fmla="*/ 6370464 h 6673820"/>
              <a:gd name="connsiteX436" fmla="*/ 1053076 w 11748700"/>
              <a:gd name="connsiteY436" fmla="*/ 6335795 h 6673820"/>
              <a:gd name="connsiteX437" fmla="*/ 892731 w 11748700"/>
              <a:gd name="connsiteY437" fmla="*/ 6244789 h 6673820"/>
              <a:gd name="connsiteX438" fmla="*/ 858062 w 11748700"/>
              <a:gd name="connsiteY438" fmla="*/ 6218787 h 6673820"/>
              <a:gd name="connsiteX439" fmla="*/ 775723 w 11748700"/>
              <a:gd name="connsiteY439" fmla="*/ 6149448 h 6673820"/>
              <a:gd name="connsiteX440" fmla="*/ 719385 w 11748700"/>
              <a:gd name="connsiteY440" fmla="*/ 6023773 h 6673820"/>
              <a:gd name="connsiteX441" fmla="*/ 654381 w 11748700"/>
              <a:gd name="connsiteY441" fmla="*/ 5950101 h 6673820"/>
              <a:gd name="connsiteX442" fmla="*/ 628379 w 11748700"/>
              <a:gd name="connsiteY442" fmla="*/ 5893763 h 6673820"/>
              <a:gd name="connsiteX443" fmla="*/ 576375 w 11748700"/>
              <a:gd name="connsiteY443" fmla="*/ 5802756 h 6673820"/>
              <a:gd name="connsiteX444" fmla="*/ 489702 w 11748700"/>
              <a:gd name="connsiteY444" fmla="*/ 5620743 h 6673820"/>
              <a:gd name="connsiteX445" fmla="*/ 476701 w 11748700"/>
              <a:gd name="connsiteY445" fmla="*/ 5551405 h 6673820"/>
              <a:gd name="connsiteX446" fmla="*/ 372693 w 11748700"/>
              <a:gd name="connsiteY446" fmla="*/ 5317388 h 6673820"/>
              <a:gd name="connsiteX447" fmla="*/ 359693 w 11748700"/>
              <a:gd name="connsiteY447" fmla="*/ 5269718 h 6673820"/>
              <a:gd name="connsiteX448" fmla="*/ 329357 w 11748700"/>
              <a:gd name="connsiteY448" fmla="*/ 5183045 h 6673820"/>
              <a:gd name="connsiteX449" fmla="*/ 281687 w 11748700"/>
              <a:gd name="connsiteY449" fmla="*/ 5083371 h 6673820"/>
              <a:gd name="connsiteX450" fmla="*/ 251351 w 11748700"/>
              <a:gd name="connsiteY450" fmla="*/ 5009699 h 6673820"/>
              <a:gd name="connsiteX451" fmla="*/ 238350 w 11748700"/>
              <a:gd name="connsiteY451" fmla="*/ 4970696 h 6673820"/>
              <a:gd name="connsiteX452" fmla="*/ 212348 w 11748700"/>
              <a:gd name="connsiteY452" fmla="*/ 4936027 h 6673820"/>
              <a:gd name="connsiteX453" fmla="*/ 177679 w 11748700"/>
              <a:gd name="connsiteY453" fmla="*/ 4849354 h 6673820"/>
              <a:gd name="connsiteX454" fmla="*/ 125675 w 11748700"/>
              <a:gd name="connsiteY454" fmla="*/ 4745346 h 6673820"/>
              <a:gd name="connsiteX455" fmla="*/ 99674 w 11748700"/>
              <a:gd name="connsiteY455" fmla="*/ 4654339 h 6673820"/>
              <a:gd name="connsiteX456" fmla="*/ 73672 w 11748700"/>
              <a:gd name="connsiteY456" fmla="*/ 4602336 h 6673820"/>
              <a:gd name="connsiteX457" fmla="*/ 69338 w 11748700"/>
              <a:gd name="connsiteY457" fmla="*/ 4580667 h 6673820"/>
              <a:gd name="connsiteX458" fmla="*/ 47670 w 11748700"/>
              <a:gd name="connsiteY458" fmla="*/ 4537331 h 6673820"/>
              <a:gd name="connsiteX459" fmla="*/ 39002 w 11748700"/>
              <a:gd name="connsiteY459" fmla="*/ 4515663 h 6673820"/>
              <a:gd name="connsiteX460" fmla="*/ 34669 w 11748700"/>
              <a:gd name="connsiteY460" fmla="*/ 4493994 h 6673820"/>
              <a:gd name="connsiteX461" fmla="*/ 30335 w 11748700"/>
              <a:gd name="connsiteY461" fmla="*/ 4450658 h 6673820"/>
              <a:gd name="connsiteX462" fmla="*/ 21668 w 11748700"/>
              <a:gd name="connsiteY462" fmla="*/ 4428990 h 6673820"/>
              <a:gd name="connsiteX463" fmla="*/ 13001 w 11748700"/>
              <a:gd name="connsiteY463" fmla="*/ 4359651 h 6673820"/>
              <a:gd name="connsiteX464" fmla="*/ 0 w 11748700"/>
              <a:gd name="connsiteY464" fmla="*/ 4238309 h 6673820"/>
              <a:gd name="connsiteX465" fmla="*/ 4333 w 11748700"/>
              <a:gd name="connsiteY465" fmla="*/ 4025960 h 6673820"/>
              <a:gd name="connsiteX466" fmla="*/ 13001 w 11748700"/>
              <a:gd name="connsiteY466" fmla="*/ 3999958 h 6673820"/>
              <a:gd name="connsiteX467" fmla="*/ 17334 w 11748700"/>
              <a:gd name="connsiteY467" fmla="*/ 3973956 h 6673820"/>
              <a:gd name="connsiteX468" fmla="*/ 26002 w 11748700"/>
              <a:gd name="connsiteY468" fmla="*/ 3930620 h 6673820"/>
              <a:gd name="connsiteX469" fmla="*/ 34669 w 11748700"/>
              <a:gd name="connsiteY469" fmla="*/ 3878616 h 6673820"/>
              <a:gd name="connsiteX470" fmla="*/ 43336 w 11748700"/>
              <a:gd name="connsiteY470" fmla="*/ 3861282 h 6673820"/>
              <a:gd name="connsiteX471" fmla="*/ 47670 w 11748700"/>
              <a:gd name="connsiteY471" fmla="*/ 3843947 h 6673820"/>
              <a:gd name="connsiteX472" fmla="*/ 56337 w 11748700"/>
              <a:gd name="connsiteY472" fmla="*/ 3826612 h 6673820"/>
              <a:gd name="connsiteX473" fmla="*/ 69338 w 11748700"/>
              <a:gd name="connsiteY473" fmla="*/ 3787610 h 6673820"/>
              <a:gd name="connsiteX474" fmla="*/ 78005 w 11748700"/>
              <a:gd name="connsiteY474" fmla="*/ 3770275 h 6673820"/>
              <a:gd name="connsiteX475" fmla="*/ 95340 w 11748700"/>
              <a:gd name="connsiteY475" fmla="*/ 3718271 h 6673820"/>
              <a:gd name="connsiteX476" fmla="*/ 104007 w 11748700"/>
              <a:gd name="connsiteY476" fmla="*/ 3696603 h 6673820"/>
              <a:gd name="connsiteX477" fmla="*/ 151677 w 11748700"/>
              <a:gd name="connsiteY477" fmla="*/ 3657600 h 6673820"/>
              <a:gd name="connsiteX478" fmla="*/ 294688 w 11748700"/>
              <a:gd name="connsiteY478" fmla="*/ 3661934 h 6673820"/>
              <a:gd name="connsiteX479" fmla="*/ 359693 w 11748700"/>
              <a:gd name="connsiteY479" fmla="*/ 3692269 h 6673820"/>
              <a:gd name="connsiteX480" fmla="*/ 377027 w 11748700"/>
              <a:gd name="connsiteY480" fmla="*/ 3709604 h 6673820"/>
              <a:gd name="connsiteX481" fmla="*/ 437698 w 11748700"/>
              <a:gd name="connsiteY481" fmla="*/ 3726938 h 6673820"/>
              <a:gd name="connsiteX482" fmla="*/ 511177 w 11748700"/>
              <a:gd name="connsiteY48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259977 w 11748700"/>
              <a:gd name="connsiteY28" fmla="*/ 5217714 h 6673820"/>
              <a:gd name="connsiteX29" fmla="*/ 4268644 w 11748700"/>
              <a:gd name="connsiteY29" fmla="*/ 5239382 h 6673820"/>
              <a:gd name="connsiteX30" fmla="*/ 4294646 w 11748700"/>
              <a:gd name="connsiteY30" fmla="*/ 5287052 h 6673820"/>
              <a:gd name="connsiteX31" fmla="*/ 4333649 w 11748700"/>
              <a:gd name="connsiteY31" fmla="*/ 5330389 h 6673820"/>
              <a:gd name="connsiteX32" fmla="*/ 4355317 w 11748700"/>
              <a:gd name="connsiteY32" fmla="*/ 5369392 h 6673820"/>
              <a:gd name="connsiteX33" fmla="*/ 4381319 w 11748700"/>
              <a:gd name="connsiteY33" fmla="*/ 5391060 h 6673820"/>
              <a:gd name="connsiteX34" fmla="*/ 4437657 w 11748700"/>
              <a:gd name="connsiteY34" fmla="*/ 5451731 h 6673820"/>
              <a:gd name="connsiteX35" fmla="*/ 4454991 w 11748700"/>
              <a:gd name="connsiteY35" fmla="*/ 5477733 h 6673820"/>
              <a:gd name="connsiteX36" fmla="*/ 4480993 w 11748700"/>
              <a:gd name="connsiteY36" fmla="*/ 5516736 h 6673820"/>
              <a:gd name="connsiteX37" fmla="*/ 4489660 w 11748700"/>
              <a:gd name="connsiteY37" fmla="*/ 5542737 h 6673820"/>
              <a:gd name="connsiteX38" fmla="*/ 4532997 w 11748700"/>
              <a:gd name="connsiteY38" fmla="*/ 5616410 h 6673820"/>
              <a:gd name="connsiteX39" fmla="*/ 4558999 w 11748700"/>
              <a:gd name="connsiteY39" fmla="*/ 5655412 h 6673820"/>
              <a:gd name="connsiteX40" fmla="*/ 4624003 w 11748700"/>
              <a:gd name="connsiteY40" fmla="*/ 5720417 h 6673820"/>
              <a:gd name="connsiteX41" fmla="*/ 4650005 w 11748700"/>
              <a:gd name="connsiteY41" fmla="*/ 5746419 h 6673820"/>
              <a:gd name="connsiteX42" fmla="*/ 4680341 w 11748700"/>
              <a:gd name="connsiteY42" fmla="*/ 5781088 h 6673820"/>
              <a:gd name="connsiteX43" fmla="*/ 4693342 w 11748700"/>
              <a:gd name="connsiteY43" fmla="*/ 5794089 h 6673820"/>
              <a:gd name="connsiteX44" fmla="*/ 4736678 w 11748700"/>
              <a:gd name="connsiteY44" fmla="*/ 5841759 h 6673820"/>
              <a:gd name="connsiteX45" fmla="*/ 4836352 w 11748700"/>
              <a:gd name="connsiteY45" fmla="*/ 5919765 h 6673820"/>
              <a:gd name="connsiteX46" fmla="*/ 4871021 w 11748700"/>
              <a:gd name="connsiteY46" fmla="*/ 5945767 h 6673820"/>
              <a:gd name="connsiteX47" fmla="*/ 4888356 w 11748700"/>
              <a:gd name="connsiteY47" fmla="*/ 5958768 h 6673820"/>
              <a:gd name="connsiteX48" fmla="*/ 4927359 w 11748700"/>
              <a:gd name="connsiteY48" fmla="*/ 5980436 h 6673820"/>
              <a:gd name="connsiteX49" fmla="*/ 4949027 w 11748700"/>
              <a:gd name="connsiteY49" fmla="*/ 5997771 h 6673820"/>
              <a:gd name="connsiteX50" fmla="*/ 4979363 w 11748700"/>
              <a:gd name="connsiteY50" fmla="*/ 6010772 h 6673820"/>
              <a:gd name="connsiteX51" fmla="*/ 5035700 w 11748700"/>
              <a:gd name="connsiteY51" fmla="*/ 6041107 h 6673820"/>
              <a:gd name="connsiteX52" fmla="*/ 5074703 w 11748700"/>
              <a:gd name="connsiteY52" fmla="*/ 6045441 h 6673820"/>
              <a:gd name="connsiteX53" fmla="*/ 5096371 w 11748700"/>
              <a:gd name="connsiteY53" fmla="*/ 6054108 h 6673820"/>
              <a:gd name="connsiteX54" fmla="*/ 5248049 w 11748700"/>
              <a:gd name="connsiteY54" fmla="*/ 6067109 h 6673820"/>
              <a:gd name="connsiteX55" fmla="*/ 5313054 w 11748700"/>
              <a:gd name="connsiteY55" fmla="*/ 6054108 h 6673820"/>
              <a:gd name="connsiteX56" fmla="*/ 5326055 w 11748700"/>
              <a:gd name="connsiteY56" fmla="*/ 6049774 h 6673820"/>
              <a:gd name="connsiteX57" fmla="*/ 5343389 w 11748700"/>
              <a:gd name="connsiteY57" fmla="*/ 6045441 h 6673820"/>
              <a:gd name="connsiteX58" fmla="*/ 5356390 w 11748700"/>
              <a:gd name="connsiteY58" fmla="*/ 6041107 h 6673820"/>
              <a:gd name="connsiteX59" fmla="*/ 5378058 w 11748700"/>
              <a:gd name="connsiteY59" fmla="*/ 6036773 h 6673820"/>
              <a:gd name="connsiteX60" fmla="*/ 5443063 w 11748700"/>
              <a:gd name="connsiteY60" fmla="*/ 6010772 h 6673820"/>
              <a:gd name="connsiteX61" fmla="*/ 5486400 w 11748700"/>
              <a:gd name="connsiteY61" fmla="*/ 6002104 h 6673820"/>
              <a:gd name="connsiteX62" fmla="*/ 5516735 w 11748700"/>
              <a:gd name="connsiteY62" fmla="*/ 5984770 h 6673820"/>
              <a:gd name="connsiteX63" fmla="*/ 5586074 w 11748700"/>
              <a:gd name="connsiteY63" fmla="*/ 5963101 h 6673820"/>
              <a:gd name="connsiteX64" fmla="*/ 5607742 w 11748700"/>
              <a:gd name="connsiteY64" fmla="*/ 5954434 h 6673820"/>
              <a:gd name="connsiteX65" fmla="*/ 5633744 w 11748700"/>
              <a:gd name="connsiteY65" fmla="*/ 5945767 h 6673820"/>
              <a:gd name="connsiteX66" fmla="*/ 5659746 w 11748700"/>
              <a:gd name="connsiteY66" fmla="*/ 5924099 h 6673820"/>
              <a:gd name="connsiteX67" fmla="*/ 5711749 w 11748700"/>
              <a:gd name="connsiteY67" fmla="*/ 5902430 h 6673820"/>
              <a:gd name="connsiteX68" fmla="*/ 5737751 w 11748700"/>
              <a:gd name="connsiteY68" fmla="*/ 5885096 h 6673820"/>
              <a:gd name="connsiteX69" fmla="*/ 5824424 w 11748700"/>
              <a:gd name="connsiteY69" fmla="*/ 5837426 h 6673820"/>
              <a:gd name="connsiteX70" fmla="*/ 5863427 w 11748700"/>
              <a:gd name="connsiteY70" fmla="*/ 5807090 h 6673820"/>
              <a:gd name="connsiteX71" fmla="*/ 5880762 w 11748700"/>
              <a:gd name="connsiteY71" fmla="*/ 5794089 h 6673820"/>
              <a:gd name="connsiteX72" fmla="*/ 5911097 w 11748700"/>
              <a:gd name="connsiteY72" fmla="*/ 5763754 h 6673820"/>
              <a:gd name="connsiteX73" fmla="*/ 5963101 w 11748700"/>
              <a:gd name="connsiteY73" fmla="*/ 5720417 h 6673820"/>
              <a:gd name="connsiteX74" fmla="*/ 5980436 w 11748700"/>
              <a:gd name="connsiteY74" fmla="*/ 5707416 h 6673820"/>
              <a:gd name="connsiteX75" fmla="*/ 5993437 w 11748700"/>
              <a:gd name="connsiteY75" fmla="*/ 5698749 h 6673820"/>
              <a:gd name="connsiteX76" fmla="*/ 6006438 w 11748700"/>
              <a:gd name="connsiteY76" fmla="*/ 5685748 h 6673820"/>
              <a:gd name="connsiteX77" fmla="*/ 6054108 w 11748700"/>
              <a:gd name="connsiteY77" fmla="*/ 5651079 h 6673820"/>
              <a:gd name="connsiteX78" fmla="*/ 6088777 w 11748700"/>
              <a:gd name="connsiteY78" fmla="*/ 5625077 h 6673820"/>
              <a:gd name="connsiteX79" fmla="*/ 6114779 w 11748700"/>
              <a:gd name="connsiteY79" fmla="*/ 5599075 h 6673820"/>
              <a:gd name="connsiteX80" fmla="*/ 6127780 w 11748700"/>
              <a:gd name="connsiteY80" fmla="*/ 5586074 h 6673820"/>
              <a:gd name="connsiteX81" fmla="*/ 6140781 w 11748700"/>
              <a:gd name="connsiteY81" fmla="*/ 5568739 h 6673820"/>
              <a:gd name="connsiteX82" fmla="*/ 6158115 w 11748700"/>
              <a:gd name="connsiteY82" fmla="*/ 5551405 h 6673820"/>
              <a:gd name="connsiteX83" fmla="*/ 6171116 w 11748700"/>
              <a:gd name="connsiteY83" fmla="*/ 5529737 h 6673820"/>
              <a:gd name="connsiteX84" fmla="*/ 6192784 w 11748700"/>
              <a:gd name="connsiteY84" fmla="*/ 5508068 h 6673820"/>
              <a:gd name="connsiteX85" fmla="*/ 6201452 w 11748700"/>
              <a:gd name="connsiteY85" fmla="*/ 5477733 h 6673820"/>
              <a:gd name="connsiteX86" fmla="*/ 6210119 w 11748700"/>
              <a:gd name="connsiteY86" fmla="*/ 5469065 h 6673820"/>
              <a:gd name="connsiteX87" fmla="*/ 6218786 w 11748700"/>
              <a:gd name="connsiteY87" fmla="*/ 5456064 h 6673820"/>
              <a:gd name="connsiteX88" fmla="*/ 6231787 w 11748700"/>
              <a:gd name="connsiteY88" fmla="*/ 5421395 h 6673820"/>
              <a:gd name="connsiteX89" fmla="*/ 6240455 w 11748700"/>
              <a:gd name="connsiteY89" fmla="*/ 5399727 h 6673820"/>
              <a:gd name="connsiteX90" fmla="*/ 6253456 w 11748700"/>
              <a:gd name="connsiteY90" fmla="*/ 5382392 h 6673820"/>
              <a:gd name="connsiteX91" fmla="*/ 6270790 w 11748700"/>
              <a:gd name="connsiteY91" fmla="*/ 5352057 h 6673820"/>
              <a:gd name="connsiteX92" fmla="*/ 6283791 w 11748700"/>
              <a:gd name="connsiteY92" fmla="*/ 5339056 h 6673820"/>
              <a:gd name="connsiteX93" fmla="*/ 6301126 w 11748700"/>
              <a:gd name="connsiteY93" fmla="*/ 5313054 h 6673820"/>
              <a:gd name="connsiteX94" fmla="*/ 6309793 w 11748700"/>
              <a:gd name="connsiteY94" fmla="*/ 5295719 h 6673820"/>
              <a:gd name="connsiteX95" fmla="*/ 6322794 w 11748700"/>
              <a:gd name="connsiteY95" fmla="*/ 5287052 h 6673820"/>
              <a:gd name="connsiteX96" fmla="*/ 6340129 w 11748700"/>
              <a:gd name="connsiteY96" fmla="*/ 5274051 h 6673820"/>
              <a:gd name="connsiteX97" fmla="*/ 6370464 w 11748700"/>
              <a:gd name="connsiteY97" fmla="*/ 5269718 h 6673820"/>
              <a:gd name="connsiteX98" fmla="*/ 6387799 w 11748700"/>
              <a:gd name="connsiteY98" fmla="*/ 5252383 h 6673820"/>
              <a:gd name="connsiteX99" fmla="*/ 6400800 w 11748700"/>
              <a:gd name="connsiteY99" fmla="*/ 5239382 h 6673820"/>
              <a:gd name="connsiteX100" fmla="*/ 6409467 w 11748700"/>
              <a:gd name="connsiteY100" fmla="*/ 5222047 h 6673820"/>
              <a:gd name="connsiteX101" fmla="*/ 6418134 w 11748700"/>
              <a:gd name="connsiteY101" fmla="*/ 5209046 h 6673820"/>
              <a:gd name="connsiteX102" fmla="*/ 6444136 w 11748700"/>
              <a:gd name="connsiteY102" fmla="*/ 5148375 h 6673820"/>
              <a:gd name="connsiteX103" fmla="*/ 6465804 w 11748700"/>
              <a:gd name="connsiteY103" fmla="*/ 5118040 h 6673820"/>
              <a:gd name="connsiteX104" fmla="*/ 6474472 w 11748700"/>
              <a:gd name="connsiteY104" fmla="*/ 5092038 h 6673820"/>
              <a:gd name="connsiteX105" fmla="*/ 6491806 w 11748700"/>
              <a:gd name="connsiteY105" fmla="*/ 5057369 h 6673820"/>
              <a:gd name="connsiteX106" fmla="*/ 6496140 w 11748700"/>
              <a:gd name="connsiteY106" fmla="*/ 5027033 h 6673820"/>
              <a:gd name="connsiteX107" fmla="*/ 6509141 w 11748700"/>
              <a:gd name="connsiteY107" fmla="*/ 4996698 h 6673820"/>
              <a:gd name="connsiteX108" fmla="*/ 6517808 w 11748700"/>
              <a:gd name="connsiteY108" fmla="*/ 4975029 h 6673820"/>
              <a:gd name="connsiteX109" fmla="*/ 6530809 w 11748700"/>
              <a:gd name="connsiteY109" fmla="*/ 4940360 h 6673820"/>
              <a:gd name="connsiteX110" fmla="*/ 6539476 w 11748700"/>
              <a:gd name="connsiteY110" fmla="*/ 4927359 h 6673820"/>
              <a:gd name="connsiteX111" fmla="*/ 6556811 w 11748700"/>
              <a:gd name="connsiteY111" fmla="*/ 4897024 h 6673820"/>
              <a:gd name="connsiteX112" fmla="*/ 6569812 w 11748700"/>
              <a:gd name="connsiteY112" fmla="*/ 4879689 h 6673820"/>
              <a:gd name="connsiteX113" fmla="*/ 6587147 w 11748700"/>
              <a:gd name="connsiteY113" fmla="*/ 4836353 h 6673820"/>
              <a:gd name="connsiteX114" fmla="*/ 6591480 w 11748700"/>
              <a:gd name="connsiteY114" fmla="*/ 4819018 h 6673820"/>
              <a:gd name="connsiteX115" fmla="*/ 6566579 w 11748700"/>
              <a:gd name="connsiteY115" fmla="*/ 4717023 h 6673820"/>
              <a:gd name="connsiteX116" fmla="*/ 6571188 w 11748700"/>
              <a:gd name="connsiteY116" fmla="*/ 4257106 h 6673820"/>
              <a:gd name="connsiteX117" fmla="*/ 7220565 w 11748700"/>
              <a:gd name="connsiteY117" fmla="*/ 4568062 h 6673820"/>
              <a:gd name="connsiteX118" fmla="*/ 7436542 w 11748700"/>
              <a:gd name="connsiteY118" fmla="*/ 4619670 h 6673820"/>
              <a:gd name="connsiteX119" fmla="*/ 7492879 w 11748700"/>
              <a:gd name="connsiteY119" fmla="*/ 4632671 h 6673820"/>
              <a:gd name="connsiteX120" fmla="*/ 7505880 w 11748700"/>
              <a:gd name="connsiteY120" fmla="*/ 4637005 h 6673820"/>
              <a:gd name="connsiteX121" fmla="*/ 7531882 w 11748700"/>
              <a:gd name="connsiteY121" fmla="*/ 4641338 h 6673820"/>
              <a:gd name="connsiteX122" fmla="*/ 7562218 w 11748700"/>
              <a:gd name="connsiteY122" fmla="*/ 4650006 h 6673820"/>
              <a:gd name="connsiteX123" fmla="*/ 7570885 w 11748700"/>
              <a:gd name="connsiteY123" fmla="*/ 4663007 h 6673820"/>
              <a:gd name="connsiteX124" fmla="*/ 7588220 w 11748700"/>
              <a:gd name="connsiteY124" fmla="*/ 4697676 h 6673820"/>
              <a:gd name="connsiteX125" fmla="*/ 7601220 w 11748700"/>
              <a:gd name="connsiteY125" fmla="*/ 4715010 h 6673820"/>
              <a:gd name="connsiteX126" fmla="*/ 7614221 w 11748700"/>
              <a:gd name="connsiteY126" fmla="*/ 4728011 h 6673820"/>
              <a:gd name="connsiteX127" fmla="*/ 7622889 w 11748700"/>
              <a:gd name="connsiteY127" fmla="*/ 4745346 h 6673820"/>
              <a:gd name="connsiteX128" fmla="*/ 7640223 w 11748700"/>
              <a:gd name="connsiteY128" fmla="*/ 4767014 h 6673820"/>
              <a:gd name="connsiteX129" fmla="*/ 7661892 w 11748700"/>
              <a:gd name="connsiteY129" fmla="*/ 4801683 h 6673820"/>
              <a:gd name="connsiteX130" fmla="*/ 7666225 w 11748700"/>
              <a:gd name="connsiteY130" fmla="*/ 4814684 h 6673820"/>
              <a:gd name="connsiteX131" fmla="*/ 7674893 w 11748700"/>
              <a:gd name="connsiteY131" fmla="*/ 4827685 h 6673820"/>
              <a:gd name="connsiteX132" fmla="*/ 7731230 w 11748700"/>
              <a:gd name="connsiteY132" fmla="*/ 4888356 h 6673820"/>
              <a:gd name="connsiteX133" fmla="*/ 7744231 w 11748700"/>
              <a:gd name="connsiteY133" fmla="*/ 4901357 h 6673820"/>
              <a:gd name="connsiteX134" fmla="*/ 7765899 w 11748700"/>
              <a:gd name="connsiteY134" fmla="*/ 4931693 h 6673820"/>
              <a:gd name="connsiteX135" fmla="*/ 7809236 w 11748700"/>
              <a:gd name="connsiteY135" fmla="*/ 4966362 h 6673820"/>
              <a:gd name="connsiteX136" fmla="*/ 7908910 w 11748700"/>
              <a:gd name="connsiteY136" fmla="*/ 4962028 h 6673820"/>
              <a:gd name="connsiteX137" fmla="*/ 7973914 w 11748700"/>
              <a:gd name="connsiteY137" fmla="*/ 4953361 h 6673820"/>
              <a:gd name="connsiteX138" fmla="*/ 7995583 w 11748700"/>
              <a:gd name="connsiteY138" fmla="*/ 4949028 h 6673820"/>
              <a:gd name="connsiteX139" fmla="*/ 8069255 w 11748700"/>
              <a:gd name="connsiteY139" fmla="*/ 4944694 h 6673820"/>
              <a:gd name="connsiteX140" fmla="*/ 8147260 w 11748700"/>
              <a:gd name="connsiteY140" fmla="*/ 4931693 h 6673820"/>
              <a:gd name="connsiteX141" fmla="*/ 8199264 w 11748700"/>
              <a:gd name="connsiteY141" fmla="*/ 4918692 h 6673820"/>
              <a:gd name="connsiteX142" fmla="*/ 8238267 w 11748700"/>
              <a:gd name="connsiteY142" fmla="*/ 4910025 h 6673820"/>
              <a:gd name="connsiteX143" fmla="*/ 8298938 w 11748700"/>
              <a:gd name="connsiteY143" fmla="*/ 4875355 h 6673820"/>
              <a:gd name="connsiteX144" fmla="*/ 8320606 w 11748700"/>
              <a:gd name="connsiteY144" fmla="*/ 4866688 h 6673820"/>
              <a:gd name="connsiteX145" fmla="*/ 8342275 w 11748700"/>
              <a:gd name="connsiteY145" fmla="*/ 4853687 h 6673820"/>
              <a:gd name="connsiteX146" fmla="*/ 8411613 w 11748700"/>
              <a:gd name="connsiteY146" fmla="*/ 4823352 h 6673820"/>
              <a:gd name="connsiteX147" fmla="*/ 8433281 w 11748700"/>
              <a:gd name="connsiteY147" fmla="*/ 4810351 h 6673820"/>
              <a:gd name="connsiteX148" fmla="*/ 8463617 w 11748700"/>
              <a:gd name="connsiteY148" fmla="*/ 4788683 h 6673820"/>
              <a:gd name="connsiteX149" fmla="*/ 8532955 w 11748700"/>
              <a:gd name="connsiteY149" fmla="*/ 4758347 h 6673820"/>
              <a:gd name="connsiteX150" fmla="*/ 8576292 w 11748700"/>
              <a:gd name="connsiteY150" fmla="*/ 4736679 h 6673820"/>
              <a:gd name="connsiteX151" fmla="*/ 8597960 w 11748700"/>
              <a:gd name="connsiteY151" fmla="*/ 4723678 h 6673820"/>
              <a:gd name="connsiteX152" fmla="*/ 8632629 w 11748700"/>
              <a:gd name="connsiteY152" fmla="*/ 4706343 h 6673820"/>
              <a:gd name="connsiteX153" fmla="*/ 8671632 w 11748700"/>
              <a:gd name="connsiteY153" fmla="*/ 4680341 h 6673820"/>
              <a:gd name="connsiteX154" fmla="*/ 8727969 w 11748700"/>
              <a:gd name="connsiteY154" fmla="*/ 4641338 h 6673820"/>
              <a:gd name="connsiteX155" fmla="*/ 8758305 w 11748700"/>
              <a:gd name="connsiteY155" fmla="*/ 4615337 h 6673820"/>
              <a:gd name="connsiteX156" fmla="*/ 8827643 w 11748700"/>
              <a:gd name="connsiteY156" fmla="*/ 4567666 h 6673820"/>
              <a:gd name="connsiteX157" fmla="*/ 8914316 w 11748700"/>
              <a:gd name="connsiteY157" fmla="*/ 4515663 h 6673820"/>
              <a:gd name="connsiteX158" fmla="*/ 8940318 w 11748700"/>
              <a:gd name="connsiteY158" fmla="*/ 4493994 h 6673820"/>
              <a:gd name="connsiteX159" fmla="*/ 8961986 w 11748700"/>
              <a:gd name="connsiteY159" fmla="*/ 4472326 h 6673820"/>
              <a:gd name="connsiteX160" fmla="*/ 9000989 w 11748700"/>
              <a:gd name="connsiteY160" fmla="*/ 4437657 h 6673820"/>
              <a:gd name="connsiteX161" fmla="*/ 9022657 w 11748700"/>
              <a:gd name="connsiteY161" fmla="*/ 4415989 h 6673820"/>
              <a:gd name="connsiteX162" fmla="*/ 9052993 w 11748700"/>
              <a:gd name="connsiteY162" fmla="*/ 4389987 h 6673820"/>
              <a:gd name="connsiteX163" fmla="*/ 9109330 w 11748700"/>
              <a:gd name="connsiteY163" fmla="*/ 4329316 h 6673820"/>
              <a:gd name="connsiteX164" fmla="*/ 9165668 w 11748700"/>
              <a:gd name="connsiteY164" fmla="*/ 4290313 h 6673820"/>
              <a:gd name="connsiteX165" fmla="*/ 9191670 w 11748700"/>
              <a:gd name="connsiteY165" fmla="*/ 4268645 h 6673820"/>
              <a:gd name="connsiteX166" fmla="*/ 9248007 w 11748700"/>
              <a:gd name="connsiteY166" fmla="*/ 4238309 h 6673820"/>
              <a:gd name="connsiteX167" fmla="*/ 9339014 w 11748700"/>
              <a:gd name="connsiteY167" fmla="*/ 4155970 h 6673820"/>
              <a:gd name="connsiteX168" fmla="*/ 9430020 w 11748700"/>
              <a:gd name="connsiteY168" fmla="*/ 4025960 h 6673820"/>
              <a:gd name="connsiteX169" fmla="*/ 9495025 w 11748700"/>
              <a:gd name="connsiteY169" fmla="*/ 3900284 h 6673820"/>
              <a:gd name="connsiteX170" fmla="*/ 9568697 w 11748700"/>
              <a:gd name="connsiteY170" fmla="*/ 3796277 h 6673820"/>
              <a:gd name="connsiteX171" fmla="*/ 9612034 w 11748700"/>
              <a:gd name="connsiteY171" fmla="*/ 3713937 h 6673820"/>
              <a:gd name="connsiteX172" fmla="*/ 9655370 w 11748700"/>
              <a:gd name="connsiteY172" fmla="*/ 3644599 h 6673820"/>
              <a:gd name="connsiteX173" fmla="*/ 9651037 w 11748700"/>
              <a:gd name="connsiteY173" fmla="*/ 3475587 h 6673820"/>
              <a:gd name="connsiteX174" fmla="*/ 9612034 w 11748700"/>
              <a:gd name="connsiteY174" fmla="*/ 3410582 h 6673820"/>
              <a:gd name="connsiteX175" fmla="*/ 9473357 w 11748700"/>
              <a:gd name="connsiteY175" fmla="*/ 3237236 h 6673820"/>
              <a:gd name="connsiteX176" fmla="*/ 9399685 w 11748700"/>
              <a:gd name="connsiteY176" fmla="*/ 3176565 h 6673820"/>
              <a:gd name="connsiteX177" fmla="*/ 9347681 w 11748700"/>
              <a:gd name="connsiteY177" fmla="*/ 3128895 h 6673820"/>
              <a:gd name="connsiteX178" fmla="*/ 9217672 w 11748700"/>
              <a:gd name="connsiteY178" fmla="*/ 3042222 h 6673820"/>
              <a:gd name="connsiteX179" fmla="*/ 9083329 w 11748700"/>
              <a:gd name="connsiteY179" fmla="*/ 2968550 h 6673820"/>
              <a:gd name="connsiteX180" fmla="*/ 8983655 w 11748700"/>
              <a:gd name="connsiteY180" fmla="*/ 2933881 h 6673820"/>
              <a:gd name="connsiteX181" fmla="*/ 8831977 w 11748700"/>
              <a:gd name="connsiteY181" fmla="*/ 2873210 h 6673820"/>
              <a:gd name="connsiteX182" fmla="*/ 8680299 w 11748700"/>
              <a:gd name="connsiteY182" fmla="*/ 2803871 h 6673820"/>
              <a:gd name="connsiteX183" fmla="*/ 8567624 w 11748700"/>
              <a:gd name="connsiteY183" fmla="*/ 2773536 h 6673820"/>
              <a:gd name="connsiteX184" fmla="*/ 8446282 w 11748700"/>
              <a:gd name="connsiteY184" fmla="*/ 2730199 h 6673820"/>
              <a:gd name="connsiteX185" fmla="*/ 8242601 w 11748700"/>
              <a:gd name="connsiteY185" fmla="*/ 2673862 h 6673820"/>
              <a:gd name="connsiteX186" fmla="*/ 7917577 w 11748700"/>
              <a:gd name="connsiteY186" fmla="*/ 2561187 h 6673820"/>
              <a:gd name="connsiteX187" fmla="*/ 7683560 w 11748700"/>
              <a:gd name="connsiteY187" fmla="*/ 2496182 h 6673820"/>
              <a:gd name="connsiteX188" fmla="*/ 7302199 w 11748700"/>
              <a:gd name="connsiteY188" fmla="*/ 2379173 h 6673820"/>
              <a:gd name="connsiteX189" fmla="*/ 6920838 w 11748700"/>
              <a:gd name="connsiteY189" fmla="*/ 2322836 h 6673820"/>
              <a:gd name="connsiteX190" fmla="*/ 6799495 w 11748700"/>
              <a:gd name="connsiteY190" fmla="*/ 2288167 h 6673820"/>
              <a:gd name="connsiteX191" fmla="*/ 6730157 w 11748700"/>
              <a:gd name="connsiteY191" fmla="*/ 2279500 h 6673820"/>
              <a:gd name="connsiteX192" fmla="*/ 6630483 w 11748700"/>
              <a:gd name="connsiteY192" fmla="*/ 2262165 h 6673820"/>
              <a:gd name="connsiteX193" fmla="*/ 6582813 w 11748700"/>
              <a:gd name="connsiteY193" fmla="*/ 2249164 h 6673820"/>
              <a:gd name="connsiteX194" fmla="*/ 6478805 w 11748700"/>
              <a:gd name="connsiteY194" fmla="*/ 2240497 h 6673820"/>
              <a:gd name="connsiteX195" fmla="*/ 5997770 w 11748700"/>
              <a:gd name="connsiteY195" fmla="*/ 2227496 h 6673820"/>
              <a:gd name="connsiteX196" fmla="*/ 5183044 w 11748700"/>
              <a:gd name="connsiteY196" fmla="*/ 2223162 h 6673820"/>
              <a:gd name="connsiteX197" fmla="*/ 4593668 w 11748700"/>
              <a:gd name="connsiteY197" fmla="*/ 2201494 h 6673820"/>
              <a:gd name="connsiteX198" fmla="*/ 4467992 w 11748700"/>
              <a:gd name="connsiteY198" fmla="*/ 2188493 h 6673820"/>
              <a:gd name="connsiteX199" fmla="*/ 4277311 w 11748700"/>
              <a:gd name="connsiteY199" fmla="*/ 2171158 h 6673820"/>
              <a:gd name="connsiteX200" fmla="*/ 4207973 w 11748700"/>
              <a:gd name="connsiteY200" fmla="*/ 2162491 h 6673820"/>
              <a:gd name="connsiteX201" fmla="*/ 4168970 w 11748700"/>
              <a:gd name="connsiteY201" fmla="*/ 2153824 h 6673820"/>
              <a:gd name="connsiteX202" fmla="*/ 3722604 w 11748700"/>
              <a:gd name="connsiteY202" fmla="*/ 2145156 h 6673820"/>
              <a:gd name="connsiteX203" fmla="*/ 3627264 w 11748700"/>
              <a:gd name="connsiteY203" fmla="*/ 2136489 h 6673820"/>
              <a:gd name="connsiteX204" fmla="*/ 3592595 w 11748700"/>
              <a:gd name="connsiteY204" fmla="*/ 2123488 h 6673820"/>
              <a:gd name="connsiteX205" fmla="*/ 3471253 w 11748700"/>
              <a:gd name="connsiteY205" fmla="*/ 2101820 h 6673820"/>
              <a:gd name="connsiteX206" fmla="*/ 3349911 w 11748700"/>
              <a:gd name="connsiteY206" fmla="*/ 2054150 h 6673820"/>
              <a:gd name="connsiteX207" fmla="*/ 3228568 w 11748700"/>
              <a:gd name="connsiteY207" fmla="*/ 2006480 h 6673820"/>
              <a:gd name="connsiteX208" fmla="*/ 3206900 w 11748700"/>
              <a:gd name="connsiteY208" fmla="*/ 1989145 h 6673820"/>
              <a:gd name="connsiteX209" fmla="*/ 3163564 w 11748700"/>
              <a:gd name="connsiteY209" fmla="*/ 1967477 h 6673820"/>
              <a:gd name="connsiteX210" fmla="*/ 3124561 w 11748700"/>
              <a:gd name="connsiteY210" fmla="*/ 1932808 h 6673820"/>
              <a:gd name="connsiteX211" fmla="*/ 3094225 w 11748700"/>
              <a:gd name="connsiteY211" fmla="*/ 1911139 h 6673820"/>
              <a:gd name="connsiteX212" fmla="*/ 3020553 w 11748700"/>
              <a:gd name="connsiteY212" fmla="*/ 1850468 h 6673820"/>
              <a:gd name="connsiteX213" fmla="*/ 2994551 w 11748700"/>
              <a:gd name="connsiteY213" fmla="*/ 1828800 h 6673820"/>
              <a:gd name="connsiteX214" fmla="*/ 2977217 w 11748700"/>
              <a:gd name="connsiteY214" fmla="*/ 1807132 h 6673820"/>
              <a:gd name="connsiteX215" fmla="*/ 2964216 w 11748700"/>
              <a:gd name="connsiteY215" fmla="*/ 1794131 h 6673820"/>
              <a:gd name="connsiteX216" fmla="*/ 2951215 w 11748700"/>
              <a:gd name="connsiteY216" fmla="*/ 1768129 h 6673820"/>
              <a:gd name="connsiteX217" fmla="*/ 2933880 w 11748700"/>
              <a:gd name="connsiteY217" fmla="*/ 1746461 h 6673820"/>
              <a:gd name="connsiteX218" fmla="*/ 2916546 w 11748700"/>
              <a:gd name="connsiteY218" fmla="*/ 1720459 h 6673820"/>
              <a:gd name="connsiteX219" fmla="*/ 2899211 w 11748700"/>
              <a:gd name="connsiteY219" fmla="*/ 1703124 h 6673820"/>
              <a:gd name="connsiteX220" fmla="*/ 2890544 w 11748700"/>
              <a:gd name="connsiteY220" fmla="*/ 1690123 h 6673820"/>
              <a:gd name="connsiteX221" fmla="*/ 2829873 w 11748700"/>
              <a:gd name="connsiteY221" fmla="*/ 1607784 h 6673820"/>
              <a:gd name="connsiteX222" fmla="*/ 2816872 w 11748700"/>
              <a:gd name="connsiteY222" fmla="*/ 1577448 h 6673820"/>
              <a:gd name="connsiteX223" fmla="*/ 2812538 w 11748700"/>
              <a:gd name="connsiteY223" fmla="*/ 1542779 h 6673820"/>
              <a:gd name="connsiteX224" fmla="*/ 2808204 w 11748700"/>
              <a:gd name="connsiteY224" fmla="*/ 1430104 h 6673820"/>
              <a:gd name="connsiteX225" fmla="*/ 2799537 w 11748700"/>
              <a:gd name="connsiteY225" fmla="*/ 1391101 h 6673820"/>
              <a:gd name="connsiteX226" fmla="*/ 2795203 w 11748700"/>
              <a:gd name="connsiteY226" fmla="*/ 1343431 h 6673820"/>
              <a:gd name="connsiteX227" fmla="*/ 2786536 w 11748700"/>
              <a:gd name="connsiteY227" fmla="*/ 1300095 h 6673820"/>
              <a:gd name="connsiteX228" fmla="*/ 2773535 w 11748700"/>
              <a:gd name="connsiteY228" fmla="*/ 1152751 h 6673820"/>
              <a:gd name="connsiteX229" fmla="*/ 2769202 w 11748700"/>
              <a:gd name="connsiteY229" fmla="*/ 1135416 h 6673820"/>
              <a:gd name="connsiteX230" fmla="*/ 2777869 w 11748700"/>
              <a:gd name="connsiteY230" fmla="*/ 996739 h 6673820"/>
              <a:gd name="connsiteX231" fmla="*/ 2786536 w 11748700"/>
              <a:gd name="connsiteY231" fmla="*/ 966404 h 6673820"/>
              <a:gd name="connsiteX232" fmla="*/ 2812538 w 11748700"/>
              <a:gd name="connsiteY232" fmla="*/ 905733 h 6673820"/>
              <a:gd name="connsiteX233" fmla="*/ 2847207 w 11748700"/>
              <a:gd name="connsiteY233" fmla="*/ 862396 h 6673820"/>
              <a:gd name="connsiteX234" fmla="*/ 2864542 w 11748700"/>
              <a:gd name="connsiteY234" fmla="*/ 840728 h 6673820"/>
              <a:gd name="connsiteX235" fmla="*/ 2881876 w 11748700"/>
              <a:gd name="connsiteY235" fmla="*/ 827727 h 6673820"/>
              <a:gd name="connsiteX236" fmla="*/ 2894877 w 11748700"/>
              <a:gd name="connsiteY236" fmla="*/ 819060 h 6673820"/>
              <a:gd name="connsiteX237" fmla="*/ 2912212 w 11748700"/>
              <a:gd name="connsiteY237" fmla="*/ 801725 h 6673820"/>
              <a:gd name="connsiteX238" fmla="*/ 3003219 w 11748700"/>
              <a:gd name="connsiteY238" fmla="*/ 775723 h 6673820"/>
              <a:gd name="connsiteX239" fmla="*/ 3115893 w 11748700"/>
              <a:gd name="connsiteY239" fmla="*/ 749721 h 6673820"/>
              <a:gd name="connsiteX240" fmla="*/ 3137562 w 11748700"/>
              <a:gd name="connsiteY240" fmla="*/ 741054 h 6673820"/>
              <a:gd name="connsiteX241" fmla="*/ 3163564 w 11748700"/>
              <a:gd name="connsiteY241" fmla="*/ 732387 h 6673820"/>
              <a:gd name="connsiteX242" fmla="*/ 3219901 w 11748700"/>
              <a:gd name="connsiteY242" fmla="*/ 702051 h 6673820"/>
              <a:gd name="connsiteX243" fmla="*/ 3237236 w 11748700"/>
              <a:gd name="connsiteY243" fmla="*/ 689050 h 6673820"/>
              <a:gd name="connsiteX244" fmla="*/ 3293573 w 11748700"/>
              <a:gd name="connsiteY244" fmla="*/ 663048 h 6673820"/>
              <a:gd name="connsiteX245" fmla="*/ 3323909 w 11748700"/>
              <a:gd name="connsiteY245" fmla="*/ 650047 h 6673820"/>
              <a:gd name="connsiteX246" fmla="*/ 3362911 w 11748700"/>
              <a:gd name="connsiteY246" fmla="*/ 641380 h 6673820"/>
              <a:gd name="connsiteX247" fmla="*/ 3488587 w 11748700"/>
              <a:gd name="connsiteY247" fmla="*/ 619712 h 6673820"/>
              <a:gd name="connsiteX248" fmla="*/ 3644599 w 11748700"/>
              <a:gd name="connsiteY248" fmla="*/ 598044 h 6673820"/>
              <a:gd name="connsiteX249" fmla="*/ 3731272 w 11748700"/>
              <a:gd name="connsiteY249" fmla="*/ 589376 h 6673820"/>
              <a:gd name="connsiteX250" fmla="*/ 3809277 w 11748700"/>
              <a:gd name="connsiteY250" fmla="*/ 576375 h 6673820"/>
              <a:gd name="connsiteX251" fmla="*/ 3891617 w 11748700"/>
              <a:gd name="connsiteY251" fmla="*/ 567708 h 6673820"/>
              <a:gd name="connsiteX252" fmla="*/ 4359651 w 11748700"/>
              <a:gd name="connsiteY252" fmla="*/ 533039 h 6673820"/>
              <a:gd name="connsiteX253" fmla="*/ 4428989 w 11748700"/>
              <a:gd name="connsiteY253" fmla="*/ 520038 h 6673820"/>
              <a:gd name="connsiteX254" fmla="*/ 4554665 w 11748700"/>
              <a:gd name="connsiteY254" fmla="*/ 507037 h 6673820"/>
              <a:gd name="connsiteX255" fmla="*/ 4654339 w 11748700"/>
              <a:gd name="connsiteY255" fmla="*/ 485369 h 6673820"/>
              <a:gd name="connsiteX256" fmla="*/ 4758347 w 11748700"/>
              <a:gd name="connsiteY256" fmla="*/ 437699 h 6673820"/>
              <a:gd name="connsiteX257" fmla="*/ 4888356 w 11748700"/>
              <a:gd name="connsiteY257" fmla="*/ 416030 h 6673820"/>
              <a:gd name="connsiteX258" fmla="*/ 5105039 w 11748700"/>
              <a:gd name="connsiteY258" fmla="*/ 364027 h 6673820"/>
              <a:gd name="connsiteX259" fmla="*/ 5209046 w 11748700"/>
              <a:gd name="connsiteY259" fmla="*/ 351026 h 6673820"/>
              <a:gd name="connsiteX260" fmla="*/ 5386726 w 11748700"/>
              <a:gd name="connsiteY260" fmla="*/ 329357 h 6673820"/>
              <a:gd name="connsiteX261" fmla="*/ 5560072 w 11748700"/>
              <a:gd name="connsiteY261" fmla="*/ 320690 h 6673820"/>
              <a:gd name="connsiteX262" fmla="*/ 5742085 w 11748700"/>
              <a:gd name="connsiteY262" fmla="*/ 312023 h 6673820"/>
              <a:gd name="connsiteX263" fmla="*/ 5958767 w 11748700"/>
              <a:gd name="connsiteY263" fmla="*/ 307689 h 6673820"/>
              <a:gd name="connsiteX264" fmla="*/ 6114779 w 11748700"/>
              <a:gd name="connsiteY264" fmla="*/ 303355 h 6673820"/>
              <a:gd name="connsiteX265" fmla="*/ 6270790 w 11748700"/>
              <a:gd name="connsiteY265" fmla="*/ 281687 h 6673820"/>
              <a:gd name="connsiteX266" fmla="*/ 6392132 w 11748700"/>
              <a:gd name="connsiteY266" fmla="*/ 268686 h 6673820"/>
              <a:gd name="connsiteX267" fmla="*/ 6695488 w 11748700"/>
              <a:gd name="connsiteY267" fmla="*/ 260019 h 6673820"/>
              <a:gd name="connsiteX268" fmla="*/ 6764826 w 11748700"/>
              <a:gd name="connsiteY268" fmla="*/ 251352 h 6673820"/>
              <a:gd name="connsiteX269" fmla="*/ 6907837 w 11748700"/>
              <a:gd name="connsiteY269" fmla="*/ 238351 h 6673820"/>
              <a:gd name="connsiteX270" fmla="*/ 6959840 w 11748700"/>
              <a:gd name="connsiteY270" fmla="*/ 229683 h 6673820"/>
              <a:gd name="connsiteX271" fmla="*/ 6998843 w 11748700"/>
              <a:gd name="connsiteY271" fmla="*/ 212349 h 6673820"/>
              <a:gd name="connsiteX272" fmla="*/ 7115852 w 11748700"/>
              <a:gd name="connsiteY272" fmla="*/ 199348 h 6673820"/>
              <a:gd name="connsiteX273" fmla="*/ 7159188 w 11748700"/>
              <a:gd name="connsiteY273" fmla="*/ 186347 h 6673820"/>
              <a:gd name="connsiteX274" fmla="*/ 7189524 w 11748700"/>
              <a:gd name="connsiteY274" fmla="*/ 182013 h 6673820"/>
              <a:gd name="connsiteX275" fmla="*/ 7380204 w 11748700"/>
              <a:gd name="connsiteY275" fmla="*/ 173346 h 6673820"/>
              <a:gd name="connsiteX276" fmla="*/ 7440875 w 11748700"/>
              <a:gd name="connsiteY276" fmla="*/ 164679 h 6673820"/>
              <a:gd name="connsiteX277" fmla="*/ 7466877 w 11748700"/>
              <a:gd name="connsiteY277" fmla="*/ 156011 h 6673820"/>
              <a:gd name="connsiteX278" fmla="*/ 7514548 w 11748700"/>
              <a:gd name="connsiteY278" fmla="*/ 143010 h 6673820"/>
              <a:gd name="connsiteX279" fmla="*/ 7527548 w 11748700"/>
              <a:gd name="connsiteY279" fmla="*/ 134343 h 6673820"/>
              <a:gd name="connsiteX280" fmla="*/ 7570885 w 11748700"/>
              <a:gd name="connsiteY280" fmla="*/ 121342 h 6673820"/>
              <a:gd name="connsiteX281" fmla="*/ 7609888 w 11748700"/>
              <a:gd name="connsiteY281" fmla="*/ 104008 h 6673820"/>
              <a:gd name="connsiteX282" fmla="*/ 7726896 w 11748700"/>
              <a:gd name="connsiteY282" fmla="*/ 82339 h 6673820"/>
              <a:gd name="connsiteX283" fmla="*/ 7752898 w 11748700"/>
              <a:gd name="connsiteY283" fmla="*/ 78006 h 6673820"/>
              <a:gd name="connsiteX284" fmla="*/ 7787567 w 11748700"/>
              <a:gd name="connsiteY284" fmla="*/ 73672 h 6673820"/>
              <a:gd name="connsiteX285" fmla="*/ 7804902 w 11748700"/>
              <a:gd name="connsiteY285" fmla="*/ 69338 h 6673820"/>
              <a:gd name="connsiteX286" fmla="*/ 7913243 w 11748700"/>
              <a:gd name="connsiteY286" fmla="*/ 65005 h 6673820"/>
              <a:gd name="connsiteX287" fmla="*/ 8021584 w 11748700"/>
              <a:gd name="connsiteY287" fmla="*/ 47670 h 6673820"/>
              <a:gd name="connsiteX288" fmla="*/ 8064921 w 11748700"/>
              <a:gd name="connsiteY288" fmla="*/ 34669 h 6673820"/>
              <a:gd name="connsiteX289" fmla="*/ 8099590 w 11748700"/>
              <a:gd name="connsiteY289" fmla="*/ 21668 h 6673820"/>
              <a:gd name="connsiteX290" fmla="*/ 8121258 w 11748700"/>
              <a:gd name="connsiteY290" fmla="*/ 13001 h 6673820"/>
              <a:gd name="connsiteX291" fmla="*/ 8134259 w 11748700"/>
              <a:gd name="connsiteY291" fmla="*/ 8667 h 6673820"/>
              <a:gd name="connsiteX292" fmla="*/ 8155928 w 11748700"/>
              <a:gd name="connsiteY292" fmla="*/ 0 h 6673820"/>
              <a:gd name="connsiteX293" fmla="*/ 8216599 w 11748700"/>
              <a:gd name="connsiteY293" fmla="*/ 4334 h 6673820"/>
              <a:gd name="connsiteX294" fmla="*/ 8238267 w 11748700"/>
              <a:gd name="connsiteY294" fmla="*/ 13001 h 6673820"/>
              <a:gd name="connsiteX295" fmla="*/ 8272936 w 11748700"/>
              <a:gd name="connsiteY295" fmla="*/ 17335 h 6673820"/>
              <a:gd name="connsiteX296" fmla="*/ 8303272 w 11748700"/>
              <a:gd name="connsiteY296" fmla="*/ 30336 h 6673820"/>
              <a:gd name="connsiteX297" fmla="*/ 8337941 w 11748700"/>
              <a:gd name="connsiteY297" fmla="*/ 34669 h 6673820"/>
              <a:gd name="connsiteX298" fmla="*/ 8476618 w 11748700"/>
              <a:gd name="connsiteY298" fmla="*/ 43337 h 6673820"/>
              <a:gd name="connsiteX299" fmla="*/ 8576292 w 11748700"/>
              <a:gd name="connsiteY299" fmla="*/ 47670 h 6673820"/>
              <a:gd name="connsiteX300" fmla="*/ 8671632 w 11748700"/>
              <a:gd name="connsiteY300" fmla="*/ 69338 h 6673820"/>
              <a:gd name="connsiteX301" fmla="*/ 8762639 w 11748700"/>
              <a:gd name="connsiteY301" fmla="*/ 78006 h 6673820"/>
              <a:gd name="connsiteX302" fmla="*/ 8892648 w 11748700"/>
              <a:gd name="connsiteY302" fmla="*/ 104008 h 6673820"/>
              <a:gd name="connsiteX303" fmla="*/ 8948985 w 11748700"/>
              <a:gd name="connsiteY303" fmla="*/ 117009 h 6673820"/>
              <a:gd name="connsiteX304" fmla="*/ 9187336 w 11748700"/>
              <a:gd name="connsiteY304" fmla="*/ 156011 h 6673820"/>
              <a:gd name="connsiteX305" fmla="*/ 9282676 w 11748700"/>
              <a:gd name="connsiteY305" fmla="*/ 173346 h 6673820"/>
              <a:gd name="connsiteX306" fmla="*/ 9404019 w 11748700"/>
              <a:gd name="connsiteY306" fmla="*/ 186347 h 6673820"/>
              <a:gd name="connsiteX307" fmla="*/ 9464690 w 11748700"/>
              <a:gd name="connsiteY307" fmla="*/ 195014 h 6673820"/>
              <a:gd name="connsiteX308" fmla="*/ 9698707 w 11748700"/>
              <a:gd name="connsiteY308" fmla="*/ 216683 h 6673820"/>
              <a:gd name="connsiteX309" fmla="*/ 9785380 w 11748700"/>
              <a:gd name="connsiteY309" fmla="*/ 229683 h 6673820"/>
              <a:gd name="connsiteX310" fmla="*/ 9885054 w 11748700"/>
              <a:gd name="connsiteY310" fmla="*/ 251352 h 6673820"/>
              <a:gd name="connsiteX311" fmla="*/ 9958726 w 11748700"/>
              <a:gd name="connsiteY311" fmla="*/ 255685 h 6673820"/>
              <a:gd name="connsiteX312" fmla="*/ 10114737 w 11748700"/>
              <a:gd name="connsiteY312" fmla="*/ 260019 h 6673820"/>
              <a:gd name="connsiteX313" fmla="*/ 10205744 w 11748700"/>
              <a:gd name="connsiteY313" fmla="*/ 273020 h 6673820"/>
              <a:gd name="connsiteX314" fmla="*/ 10357421 w 11748700"/>
              <a:gd name="connsiteY314" fmla="*/ 281687 h 6673820"/>
              <a:gd name="connsiteX315" fmla="*/ 10405092 w 11748700"/>
              <a:gd name="connsiteY315" fmla="*/ 286021 h 6673820"/>
              <a:gd name="connsiteX316" fmla="*/ 10452762 w 11748700"/>
              <a:gd name="connsiteY316" fmla="*/ 299022 h 6673820"/>
              <a:gd name="connsiteX317" fmla="*/ 10483097 w 11748700"/>
              <a:gd name="connsiteY317" fmla="*/ 303355 h 6673820"/>
              <a:gd name="connsiteX318" fmla="*/ 10552436 w 11748700"/>
              <a:gd name="connsiteY318" fmla="*/ 312023 h 6673820"/>
              <a:gd name="connsiteX319" fmla="*/ 10634775 w 11748700"/>
              <a:gd name="connsiteY319" fmla="*/ 333691 h 6673820"/>
              <a:gd name="connsiteX320" fmla="*/ 10717114 w 11748700"/>
              <a:gd name="connsiteY320" fmla="*/ 342358 h 6673820"/>
              <a:gd name="connsiteX321" fmla="*/ 10773452 w 11748700"/>
              <a:gd name="connsiteY321" fmla="*/ 364027 h 6673820"/>
              <a:gd name="connsiteX322" fmla="*/ 10842790 w 11748700"/>
              <a:gd name="connsiteY322" fmla="*/ 385695 h 6673820"/>
              <a:gd name="connsiteX323" fmla="*/ 10903461 w 11748700"/>
              <a:gd name="connsiteY323" fmla="*/ 390028 h 6673820"/>
              <a:gd name="connsiteX324" fmla="*/ 10981467 w 11748700"/>
              <a:gd name="connsiteY324" fmla="*/ 424698 h 6673820"/>
              <a:gd name="connsiteX325" fmla="*/ 11050805 w 11748700"/>
              <a:gd name="connsiteY325" fmla="*/ 442032 h 6673820"/>
              <a:gd name="connsiteX326" fmla="*/ 11133145 w 11748700"/>
              <a:gd name="connsiteY326" fmla="*/ 476701 h 6673820"/>
              <a:gd name="connsiteX327" fmla="*/ 11154813 w 11748700"/>
              <a:gd name="connsiteY327" fmla="*/ 485369 h 6673820"/>
              <a:gd name="connsiteX328" fmla="*/ 11232819 w 11748700"/>
              <a:gd name="connsiteY328" fmla="*/ 533039 h 6673820"/>
              <a:gd name="connsiteX329" fmla="*/ 11258820 w 11748700"/>
              <a:gd name="connsiteY329" fmla="*/ 554707 h 6673820"/>
              <a:gd name="connsiteX330" fmla="*/ 11328159 w 11748700"/>
              <a:gd name="connsiteY330" fmla="*/ 645714 h 6673820"/>
              <a:gd name="connsiteX331" fmla="*/ 11371495 w 11748700"/>
              <a:gd name="connsiteY331" fmla="*/ 754055 h 6673820"/>
              <a:gd name="connsiteX332" fmla="*/ 11397497 w 11748700"/>
              <a:gd name="connsiteY332" fmla="*/ 806059 h 6673820"/>
              <a:gd name="connsiteX333" fmla="*/ 11427833 w 11748700"/>
              <a:gd name="connsiteY333" fmla="*/ 931735 h 6673820"/>
              <a:gd name="connsiteX334" fmla="*/ 11458168 w 11748700"/>
              <a:gd name="connsiteY334" fmla="*/ 1014074 h 6673820"/>
              <a:gd name="connsiteX335" fmla="*/ 11462502 w 11748700"/>
              <a:gd name="connsiteY335" fmla="*/ 1087746 h 6673820"/>
              <a:gd name="connsiteX336" fmla="*/ 11475503 w 11748700"/>
              <a:gd name="connsiteY336" fmla="*/ 1126749 h 6673820"/>
              <a:gd name="connsiteX337" fmla="*/ 11488504 w 11748700"/>
              <a:gd name="connsiteY337" fmla="*/ 1330430 h 6673820"/>
              <a:gd name="connsiteX338" fmla="*/ 11523173 w 11748700"/>
              <a:gd name="connsiteY338" fmla="*/ 1677122 h 6673820"/>
              <a:gd name="connsiteX339" fmla="*/ 11518839 w 11748700"/>
              <a:gd name="connsiteY339" fmla="*/ 1954476 h 6673820"/>
              <a:gd name="connsiteX340" fmla="*/ 11510172 w 11748700"/>
              <a:gd name="connsiteY340" fmla="*/ 2084485 h 6673820"/>
              <a:gd name="connsiteX341" fmla="*/ 11518839 w 11748700"/>
              <a:gd name="connsiteY341" fmla="*/ 2283833 h 6673820"/>
              <a:gd name="connsiteX342" fmla="*/ 11583844 w 11748700"/>
              <a:gd name="connsiteY342" fmla="*/ 2379173 h 6673820"/>
              <a:gd name="connsiteX343" fmla="*/ 11605512 w 11748700"/>
              <a:gd name="connsiteY343" fmla="*/ 2439845 h 6673820"/>
              <a:gd name="connsiteX344" fmla="*/ 11609846 w 11748700"/>
              <a:gd name="connsiteY344" fmla="*/ 2487515 h 6673820"/>
              <a:gd name="connsiteX345" fmla="*/ 11622847 w 11748700"/>
              <a:gd name="connsiteY345" fmla="*/ 2556853 h 6673820"/>
              <a:gd name="connsiteX346" fmla="*/ 11618513 w 11748700"/>
              <a:gd name="connsiteY346" fmla="*/ 2786537 h 6673820"/>
              <a:gd name="connsiteX347" fmla="*/ 11614180 w 11748700"/>
              <a:gd name="connsiteY347" fmla="*/ 3089892 h 6673820"/>
              <a:gd name="connsiteX348" fmla="*/ 11596845 w 11748700"/>
              <a:gd name="connsiteY348" fmla="*/ 3211234 h 6673820"/>
              <a:gd name="connsiteX349" fmla="*/ 11583844 w 11748700"/>
              <a:gd name="connsiteY349" fmla="*/ 3328243 h 6673820"/>
              <a:gd name="connsiteX350" fmla="*/ 11575177 w 11748700"/>
              <a:gd name="connsiteY350" fmla="*/ 3423583 h 6673820"/>
              <a:gd name="connsiteX351" fmla="*/ 11562176 w 11748700"/>
              <a:gd name="connsiteY351" fmla="*/ 3666267 h 6673820"/>
              <a:gd name="connsiteX352" fmla="*/ 11575177 w 11748700"/>
              <a:gd name="connsiteY352" fmla="*/ 4025960 h 6673820"/>
              <a:gd name="connsiteX353" fmla="*/ 11592511 w 11748700"/>
              <a:gd name="connsiteY353" fmla="*/ 4108300 h 6673820"/>
              <a:gd name="connsiteX354" fmla="*/ 11631514 w 11748700"/>
              <a:gd name="connsiteY354" fmla="*/ 4333649 h 6673820"/>
              <a:gd name="connsiteX355" fmla="*/ 11653183 w 11748700"/>
              <a:gd name="connsiteY355" fmla="*/ 4411655 h 6673820"/>
              <a:gd name="connsiteX356" fmla="*/ 11666184 w 11748700"/>
              <a:gd name="connsiteY356" fmla="*/ 4498328 h 6673820"/>
              <a:gd name="connsiteX357" fmla="*/ 11674851 w 11748700"/>
              <a:gd name="connsiteY357" fmla="*/ 4541664 h 6673820"/>
              <a:gd name="connsiteX358" fmla="*/ 11687852 w 11748700"/>
              <a:gd name="connsiteY358" fmla="*/ 4658673 h 6673820"/>
              <a:gd name="connsiteX359" fmla="*/ 11692185 w 11748700"/>
              <a:gd name="connsiteY359" fmla="*/ 4715010 h 6673820"/>
              <a:gd name="connsiteX360" fmla="*/ 11700853 w 11748700"/>
              <a:gd name="connsiteY360" fmla="*/ 4771348 h 6673820"/>
              <a:gd name="connsiteX361" fmla="*/ 11709520 w 11748700"/>
              <a:gd name="connsiteY361" fmla="*/ 4923026 h 6673820"/>
              <a:gd name="connsiteX362" fmla="*/ 11718187 w 11748700"/>
              <a:gd name="connsiteY362" fmla="*/ 4983697 h 6673820"/>
              <a:gd name="connsiteX363" fmla="*/ 11726855 w 11748700"/>
              <a:gd name="connsiteY363" fmla="*/ 5079037 h 6673820"/>
              <a:gd name="connsiteX364" fmla="*/ 11731188 w 11748700"/>
              <a:gd name="connsiteY364" fmla="*/ 5105039 h 6673820"/>
              <a:gd name="connsiteX365" fmla="*/ 11744189 w 11748700"/>
              <a:gd name="connsiteY365" fmla="*/ 5230715 h 6673820"/>
              <a:gd name="connsiteX366" fmla="*/ 11726855 w 11748700"/>
              <a:gd name="connsiteY366" fmla="*/ 5690082 h 6673820"/>
              <a:gd name="connsiteX367" fmla="*/ 11687852 w 11748700"/>
              <a:gd name="connsiteY367" fmla="*/ 5785422 h 6673820"/>
              <a:gd name="connsiteX368" fmla="*/ 11670517 w 11748700"/>
              <a:gd name="connsiteY368" fmla="*/ 5815757 h 6673820"/>
              <a:gd name="connsiteX369" fmla="*/ 11601179 w 11748700"/>
              <a:gd name="connsiteY369" fmla="*/ 5859094 h 6673820"/>
              <a:gd name="connsiteX370" fmla="*/ 11458168 w 11748700"/>
              <a:gd name="connsiteY370" fmla="*/ 5919765 h 6673820"/>
              <a:gd name="connsiteX371" fmla="*/ 11401831 w 11748700"/>
              <a:gd name="connsiteY371" fmla="*/ 5963101 h 6673820"/>
              <a:gd name="connsiteX372" fmla="*/ 11297823 w 11748700"/>
              <a:gd name="connsiteY372" fmla="*/ 6032440 h 6673820"/>
              <a:gd name="connsiteX373" fmla="*/ 11258820 w 11748700"/>
              <a:gd name="connsiteY373" fmla="*/ 6075776 h 6673820"/>
              <a:gd name="connsiteX374" fmla="*/ 11198149 w 11748700"/>
              <a:gd name="connsiteY374" fmla="*/ 6123446 h 6673820"/>
              <a:gd name="connsiteX375" fmla="*/ 11098475 w 11748700"/>
              <a:gd name="connsiteY375" fmla="*/ 6210119 h 6673820"/>
              <a:gd name="connsiteX376" fmla="*/ 10942464 w 11748700"/>
              <a:gd name="connsiteY376" fmla="*/ 6327128 h 6673820"/>
              <a:gd name="connsiteX377" fmla="*/ 10634775 w 11748700"/>
              <a:gd name="connsiteY377" fmla="*/ 6461471 h 6673820"/>
              <a:gd name="connsiteX378" fmla="*/ 10461429 w 11748700"/>
              <a:gd name="connsiteY378" fmla="*/ 6478806 h 6673820"/>
              <a:gd name="connsiteX379" fmla="*/ 10041065 w 11748700"/>
              <a:gd name="connsiteY379" fmla="*/ 6487473 h 6673820"/>
              <a:gd name="connsiteX380" fmla="*/ 9967393 w 11748700"/>
              <a:gd name="connsiteY380" fmla="*/ 6491807 h 6673820"/>
              <a:gd name="connsiteX381" fmla="*/ 9885054 w 11748700"/>
              <a:gd name="connsiteY381" fmla="*/ 6509141 h 6673820"/>
              <a:gd name="connsiteX382" fmla="*/ 9798381 w 11748700"/>
              <a:gd name="connsiteY382" fmla="*/ 6522142 h 6673820"/>
              <a:gd name="connsiteX383" fmla="*/ 9681372 w 11748700"/>
              <a:gd name="connsiteY383" fmla="*/ 6548144 h 6673820"/>
              <a:gd name="connsiteX384" fmla="*/ 9486358 w 11748700"/>
              <a:gd name="connsiteY384" fmla="*/ 6574146 h 6673820"/>
              <a:gd name="connsiteX385" fmla="*/ 9278343 w 11748700"/>
              <a:gd name="connsiteY385" fmla="*/ 6613149 h 6673820"/>
              <a:gd name="connsiteX386" fmla="*/ 9209004 w 11748700"/>
              <a:gd name="connsiteY386" fmla="*/ 6630483 h 6673820"/>
              <a:gd name="connsiteX387" fmla="*/ 8775639 w 11748700"/>
              <a:gd name="connsiteY387" fmla="*/ 6647818 h 6673820"/>
              <a:gd name="connsiteX388" fmla="*/ 8463617 w 11748700"/>
              <a:gd name="connsiteY388" fmla="*/ 6656485 h 6673820"/>
              <a:gd name="connsiteX389" fmla="*/ 8368276 w 11748700"/>
              <a:gd name="connsiteY389" fmla="*/ 6660819 h 6673820"/>
              <a:gd name="connsiteX390" fmla="*/ 8216599 w 11748700"/>
              <a:gd name="connsiteY390" fmla="*/ 6665153 h 6673820"/>
              <a:gd name="connsiteX391" fmla="*/ 7848239 w 11748700"/>
              <a:gd name="connsiteY391" fmla="*/ 6656485 h 6673820"/>
              <a:gd name="connsiteX392" fmla="*/ 7800568 w 11748700"/>
              <a:gd name="connsiteY392" fmla="*/ 6652152 h 6673820"/>
              <a:gd name="connsiteX393" fmla="*/ 7748565 w 11748700"/>
              <a:gd name="connsiteY393" fmla="*/ 6643484 h 6673820"/>
              <a:gd name="connsiteX394" fmla="*/ 7614221 w 11748700"/>
              <a:gd name="connsiteY394" fmla="*/ 6634817 h 6673820"/>
              <a:gd name="connsiteX395" fmla="*/ 7432208 w 11748700"/>
              <a:gd name="connsiteY395" fmla="*/ 6600148 h 6673820"/>
              <a:gd name="connsiteX396" fmla="*/ 7319533 w 11748700"/>
              <a:gd name="connsiteY396" fmla="*/ 6574146 h 6673820"/>
              <a:gd name="connsiteX397" fmla="*/ 7276197 w 11748700"/>
              <a:gd name="connsiteY397" fmla="*/ 6569812 h 6673820"/>
              <a:gd name="connsiteX398" fmla="*/ 7011844 w 11748700"/>
              <a:gd name="connsiteY398" fmla="*/ 6548144 h 6673820"/>
              <a:gd name="connsiteX399" fmla="*/ 6925171 w 11748700"/>
              <a:gd name="connsiteY399" fmla="*/ 6565479 h 6673820"/>
              <a:gd name="connsiteX400" fmla="*/ 6912170 w 11748700"/>
              <a:gd name="connsiteY400" fmla="*/ 6569812 h 6673820"/>
              <a:gd name="connsiteX401" fmla="*/ 6890502 w 11748700"/>
              <a:gd name="connsiteY401" fmla="*/ 6582813 h 6673820"/>
              <a:gd name="connsiteX402" fmla="*/ 6795162 w 11748700"/>
              <a:gd name="connsiteY402" fmla="*/ 6634817 h 6673820"/>
              <a:gd name="connsiteX403" fmla="*/ 6691154 w 11748700"/>
              <a:gd name="connsiteY403" fmla="*/ 6643484 h 6673820"/>
              <a:gd name="connsiteX404" fmla="*/ 6617482 w 11748700"/>
              <a:gd name="connsiteY404" fmla="*/ 6656485 h 6673820"/>
              <a:gd name="connsiteX405" fmla="*/ 6582813 w 11748700"/>
              <a:gd name="connsiteY405" fmla="*/ 6665153 h 6673820"/>
              <a:gd name="connsiteX406" fmla="*/ 6548144 w 11748700"/>
              <a:gd name="connsiteY406" fmla="*/ 6669486 h 6673820"/>
              <a:gd name="connsiteX407" fmla="*/ 6517808 w 11748700"/>
              <a:gd name="connsiteY407" fmla="*/ 6673820 h 6673820"/>
              <a:gd name="connsiteX408" fmla="*/ 6015105 w 11748700"/>
              <a:gd name="connsiteY408" fmla="*/ 6669486 h 6673820"/>
              <a:gd name="connsiteX409" fmla="*/ 5915431 w 11748700"/>
              <a:gd name="connsiteY409" fmla="*/ 6647818 h 6673820"/>
              <a:gd name="connsiteX410" fmla="*/ 5538403 w 11748700"/>
              <a:gd name="connsiteY410" fmla="*/ 6652152 h 6673820"/>
              <a:gd name="connsiteX411" fmla="*/ 5196045 w 11748700"/>
              <a:gd name="connsiteY411" fmla="*/ 6634817 h 6673820"/>
              <a:gd name="connsiteX412" fmla="*/ 4489660 w 11748700"/>
              <a:gd name="connsiteY412" fmla="*/ 6608815 h 6673820"/>
              <a:gd name="connsiteX413" fmla="*/ 4311981 w 11748700"/>
              <a:gd name="connsiteY413" fmla="*/ 6582813 h 6673820"/>
              <a:gd name="connsiteX414" fmla="*/ 4090965 w 11748700"/>
              <a:gd name="connsiteY414" fmla="*/ 6552478 h 6673820"/>
              <a:gd name="connsiteX415" fmla="*/ 3999958 w 11748700"/>
              <a:gd name="connsiteY415" fmla="*/ 6513475 h 6673820"/>
              <a:gd name="connsiteX416" fmla="*/ 3666267 w 11748700"/>
              <a:gd name="connsiteY416" fmla="*/ 6448470 h 6673820"/>
              <a:gd name="connsiteX417" fmla="*/ 3588261 w 11748700"/>
              <a:gd name="connsiteY417" fmla="*/ 6439803 h 6673820"/>
              <a:gd name="connsiteX418" fmla="*/ 3336910 w 11748700"/>
              <a:gd name="connsiteY418" fmla="*/ 6405134 h 6673820"/>
              <a:gd name="connsiteX419" fmla="*/ 3003219 w 11748700"/>
              <a:gd name="connsiteY419" fmla="*/ 6340129 h 6673820"/>
              <a:gd name="connsiteX420" fmla="*/ 2825539 w 11748700"/>
              <a:gd name="connsiteY420" fmla="*/ 6309793 h 6673820"/>
              <a:gd name="connsiteX421" fmla="*/ 2678195 w 11748700"/>
              <a:gd name="connsiteY421" fmla="*/ 6288125 h 6673820"/>
              <a:gd name="connsiteX422" fmla="*/ 2500515 w 11748700"/>
              <a:gd name="connsiteY422" fmla="*/ 6305460 h 6673820"/>
              <a:gd name="connsiteX423" fmla="*/ 2439844 w 11748700"/>
              <a:gd name="connsiteY423" fmla="*/ 6314127 h 6673820"/>
              <a:gd name="connsiteX424" fmla="*/ 2244830 w 11748700"/>
              <a:gd name="connsiteY424" fmla="*/ 6361797 h 6673820"/>
              <a:gd name="connsiteX425" fmla="*/ 2088819 w 11748700"/>
              <a:gd name="connsiteY425" fmla="*/ 6383465 h 6673820"/>
              <a:gd name="connsiteX426" fmla="*/ 2015147 w 11748700"/>
              <a:gd name="connsiteY426" fmla="*/ 6400800 h 6673820"/>
              <a:gd name="connsiteX427" fmla="*/ 1950142 w 11748700"/>
              <a:gd name="connsiteY427" fmla="*/ 6409467 h 6673820"/>
              <a:gd name="connsiteX428" fmla="*/ 1815799 w 11748700"/>
              <a:gd name="connsiteY428" fmla="*/ 6444137 h 6673820"/>
              <a:gd name="connsiteX429" fmla="*/ 1681456 w 11748700"/>
              <a:gd name="connsiteY429" fmla="*/ 6452804 h 6673820"/>
              <a:gd name="connsiteX430" fmla="*/ 1473440 w 11748700"/>
              <a:gd name="connsiteY430" fmla="*/ 6431136 h 6673820"/>
              <a:gd name="connsiteX431" fmla="*/ 1369433 w 11748700"/>
              <a:gd name="connsiteY431" fmla="*/ 6418135 h 6673820"/>
              <a:gd name="connsiteX432" fmla="*/ 1287093 w 11748700"/>
              <a:gd name="connsiteY432" fmla="*/ 6405134 h 6673820"/>
              <a:gd name="connsiteX433" fmla="*/ 1239423 w 11748700"/>
              <a:gd name="connsiteY433" fmla="*/ 6396466 h 6673820"/>
              <a:gd name="connsiteX434" fmla="*/ 1165751 w 11748700"/>
              <a:gd name="connsiteY434" fmla="*/ 6370464 h 6673820"/>
              <a:gd name="connsiteX435" fmla="*/ 1053076 w 11748700"/>
              <a:gd name="connsiteY435" fmla="*/ 6335795 h 6673820"/>
              <a:gd name="connsiteX436" fmla="*/ 892731 w 11748700"/>
              <a:gd name="connsiteY436" fmla="*/ 6244789 h 6673820"/>
              <a:gd name="connsiteX437" fmla="*/ 858062 w 11748700"/>
              <a:gd name="connsiteY437" fmla="*/ 6218787 h 6673820"/>
              <a:gd name="connsiteX438" fmla="*/ 775723 w 11748700"/>
              <a:gd name="connsiteY438" fmla="*/ 6149448 h 6673820"/>
              <a:gd name="connsiteX439" fmla="*/ 719385 w 11748700"/>
              <a:gd name="connsiteY439" fmla="*/ 6023773 h 6673820"/>
              <a:gd name="connsiteX440" fmla="*/ 654381 w 11748700"/>
              <a:gd name="connsiteY440" fmla="*/ 5950101 h 6673820"/>
              <a:gd name="connsiteX441" fmla="*/ 628379 w 11748700"/>
              <a:gd name="connsiteY441" fmla="*/ 5893763 h 6673820"/>
              <a:gd name="connsiteX442" fmla="*/ 576375 w 11748700"/>
              <a:gd name="connsiteY442" fmla="*/ 5802756 h 6673820"/>
              <a:gd name="connsiteX443" fmla="*/ 489702 w 11748700"/>
              <a:gd name="connsiteY443" fmla="*/ 5620743 h 6673820"/>
              <a:gd name="connsiteX444" fmla="*/ 476701 w 11748700"/>
              <a:gd name="connsiteY444" fmla="*/ 5551405 h 6673820"/>
              <a:gd name="connsiteX445" fmla="*/ 372693 w 11748700"/>
              <a:gd name="connsiteY445" fmla="*/ 5317388 h 6673820"/>
              <a:gd name="connsiteX446" fmla="*/ 359693 w 11748700"/>
              <a:gd name="connsiteY446" fmla="*/ 5269718 h 6673820"/>
              <a:gd name="connsiteX447" fmla="*/ 329357 w 11748700"/>
              <a:gd name="connsiteY447" fmla="*/ 5183045 h 6673820"/>
              <a:gd name="connsiteX448" fmla="*/ 281687 w 11748700"/>
              <a:gd name="connsiteY448" fmla="*/ 5083371 h 6673820"/>
              <a:gd name="connsiteX449" fmla="*/ 251351 w 11748700"/>
              <a:gd name="connsiteY449" fmla="*/ 5009699 h 6673820"/>
              <a:gd name="connsiteX450" fmla="*/ 238350 w 11748700"/>
              <a:gd name="connsiteY450" fmla="*/ 4970696 h 6673820"/>
              <a:gd name="connsiteX451" fmla="*/ 212348 w 11748700"/>
              <a:gd name="connsiteY451" fmla="*/ 4936027 h 6673820"/>
              <a:gd name="connsiteX452" fmla="*/ 177679 w 11748700"/>
              <a:gd name="connsiteY452" fmla="*/ 4849354 h 6673820"/>
              <a:gd name="connsiteX453" fmla="*/ 125675 w 11748700"/>
              <a:gd name="connsiteY453" fmla="*/ 4745346 h 6673820"/>
              <a:gd name="connsiteX454" fmla="*/ 99674 w 11748700"/>
              <a:gd name="connsiteY454" fmla="*/ 4654339 h 6673820"/>
              <a:gd name="connsiteX455" fmla="*/ 73672 w 11748700"/>
              <a:gd name="connsiteY455" fmla="*/ 4602336 h 6673820"/>
              <a:gd name="connsiteX456" fmla="*/ 69338 w 11748700"/>
              <a:gd name="connsiteY456" fmla="*/ 4580667 h 6673820"/>
              <a:gd name="connsiteX457" fmla="*/ 47670 w 11748700"/>
              <a:gd name="connsiteY457" fmla="*/ 4537331 h 6673820"/>
              <a:gd name="connsiteX458" fmla="*/ 39002 w 11748700"/>
              <a:gd name="connsiteY458" fmla="*/ 4515663 h 6673820"/>
              <a:gd name="connsiteX459" fmla="*/ 34669 w 11748700"/>
              <a:gd name="connsiteY459" fmla="*/ 4493994 h 6673820"/>
              <a:gd name="connsiteX460" fmla="*/ 30335 w 11748700"/>
              <a:gd name="connsiteY460" fmla="*/ 4450658 h 6673820"/>
              <a:gd name="connsiteX461" fmla="*/ 21668 w 11748700"/>
              <a:gd name="connsiteY461" fmla="*/ 4428990 h 6673820"/>
              <a:gd name="connsiteX462" fmla="*/ 13001 w 11748700"/>
              <a:gd name="connsiteY462" fmla="*/ 4359651 h 6673820"/>
              <a:gd name="connsiteX463" fmla="*/ 0 w 11748700"/>
              <a:gd name="connsiteY463" fmla="*/ 4238309 h 6673820"/>
              <a:gd name="connsiteX464" fmla="*/ 4333 w 11748700"/>
              <a:gd name="connsiteY464" fmla="*/ 4025960 h 6673820"/>
              <a:gd name="connsiteX465" fmla="*/ 13001 w 11748700"/>
              <a:gd name="connsiteY465" fmla="*/ 3999958 h 6673820"/>
              <a:gd name="connsiteX466" fmla="*/ 17334 w 11748700"/>
              <a:gd name="connsiteY466" fmla="*/ 3973956 h 6673820"/>
              <a:gd name="connsiteX467" fmla="*/ 26002 w 11748700"/>
              <a:gd name="connsiteY467" fmla="*/ 3930620 h 6673820"/>
              <a:gd name="connsiteX468" fmla="*/ 34669 w 11748700"/>
              <a:gd name="connsiteY468" fmla="*/ 3878616 h 6673820"/>
              <a:gd name="connsiteX469" fmla="*/ 43336 w 11748700"/>
              <a:gd name="connsiteY469" fmla="*/ 3861282 h 6673820"/>
              <a:gd name="connsiteX470" fmla="*/ 47670 w 11748700"/>
              <a:gd name="connsiteY470" fmla="*/ 3843947 h 6673820"/>
              <a:gd name="connsiteX471" fmla="*/ 56337 w 11748700"/>
              <a:gd name="connsiteY471" fmla="*/ 3826612 h 6673820"/>
              <a:gd name="connsiteX472" fmla="*/ 69338 w 11748700"/>
              <a:gd name="connsiteY472" fmla="*/ 3787610 h 6673820"/>
              <a:gd name="connsiteX473" fmla="*/ 78005 w 11748700"/>
              <a:gd name="connsiteY473" fmla="*/ 3770275 h 6673820"/>
              <a:gd name="connsiteX474" fmla="*/ 95340 w 11748700"/>
              <a:gd name="connsiteY474" fmla="*/ 3718271 h 6673820"/>
              <a:gd name="connsiteX475" fmla="*/ 104007 w 11748700"/>
              <a:gd name="connsiteY475" fmla="*/ 3696603 h 6673820"/>
              <a:gd name="connsiteX476" fmla="*/ 151677 w 11748700"/>
              <a:gd name="connsiteY476" fmla="*/ 3657600 h 6673820"/>
              <a:gd name="connsiteX477" fmla="*/ 294688 w 11748700"/>
              <a:gd name="connsiteY477" fmla="*/ 3661934 h 6673820"/>
              <a:gd name="connsiteX478" fmla="*/ 359693 w 11748700"/>
              <a:gd name="connsiteY478" fmla="*/ 3692269 h 6673820"/>
              <a:gd name="connsiteX479" fmla="*/ 377027 w 11748700"/>
              <a:gd name="connsiteY479" fmla="*/ 3709604 h 6673820"/>
              <a:gd name="connsiteX480" fmla="*/ 437698 w 11748700"/>
              <a:gd name="connsiteY480" fmla="*/ 3726938 h 6673820"/>
              <a:gd name="connsiteX481" fmla="*/ 511177 w 11748700"/>
              <a:gd name="connsiteY48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259977 w 11748700"/>
              <a:gd name="connsiteY28" fmla="*/ 5217714 h 6673820"/>
              <a:gd name="connsiteX29" fmla="*/ 4268644 w 11748700"/>
              <a:gd name="connsiteY29" fmla="*/ 5239382 h 6673820"/>
              <a:gd name="connsiteX30" fmla="*/ 4333649 w 11748700"/>
              <a:gd name="connsiteY30" fmla="*/ 5330389 h 6673820"/>
              <a:gd name="connsiteX31" fmla="*/ 4355317 w 11748700"/>
              <a:gd name="connsiteY31" fmla="*/ 5369392 h 6673820"/>
              <a:gd name="connsiteX32" fmla="*/ 4381319 w 11748700"/>
              <a:gd name="connsiteY32" fmla="*/ 5391060 h 6673820"/>
              <a:gd name="connsiteX33" fmla="*/ 4437657 w 11748700"/>
              <a:gd name="connsiteY33" fmla="*/ 5451731 h 6673820"/>
              <a:gd name="connsiteX34" fmla="*/ 4454991 w 11748700"/>
              <a:gd name="connsiteY34" fmla="*/ 5477733 h 6673820"/>
              <a:gd name="connsiteX35" fmla="*/ 4480993 w 11748700"/>
              <a:gd name="connsiteY35" fmla="*/ 5516736 h 6673820"/>
              <a:gd name="connsiteX36" fmla="*/ 4489660 w 11748700"/>
              <a:gd name="connsiteY36" fmla="*/ 5542737 h 6673820"/>
              <a:gd name="connsiteX37" fmla="*/ 4532997 w 11748700"/>
              <a:gd name="connsiteY37" fmla="*/ 5616410 h 6673820"/>
              <a:gd name="connsiteX38" fmla="*/ 4558999 w 11748700"/>
              <a:gd name="connsiteY38" fmla="*/ 5655412 h 6673820"/>
              <a:gd name="connsiteX39" fmla="*/ 4624003 w 11748700"/>
              <a:gd name="connsiteY39" fmla="*/ 5720417 h 6673820"/>
              <a:gd name="connsiteX40" fmla="*/ 4650005 w 11748700"/>
              <a:gd name="connsiteY40" fmla="*/ 5746419 h 6673820"/>
              <a:gd name="connsiteX41" fmla="*/ 4680341 w 11748700"/>
              <a:gd name="connsiteY41" fmla="*/ 5781088 h 6673820"/>
              <a:gd name="connsiteX42" fmla="*/ 4693342 w 11748700"/>
              <a:gd name="connsiteY42" fmla="*/ 5794089 h 6673820"/>
              <a:gd name="connsiteX43" fmla="*/ 4736678 w 11748700"/>
              <a:gd name="connsiteY43" fmla="*/ 5841759 h 6673820"/>
              <a:gd name="connsiteX44" fmla="*/ 4836352 w 11748700"/>
              <a:gd name="connsiteY44" fmla="*/ 5919765 h 6673820"/>
              <a:gd name="connsiteX45" fmla="*/ 4871021 w 11748700"/>
              <a:gd name="connsiteY45" fmla="*/ 5945767 h 6673820"/>
              <a:gd name="connsiteX46" fmla="*/ 4888356 w 11748700"/>
              <a:gd name="connsiteY46" fmla="*/ 5958768 h 6673820"/>
              <a:gd name="connsiteX47" fmla="*/ 4927359 w 11748700"/>
              <a:gd name="connsiteY47" fmla="*/ 5980436 h 6673820"/>
              <a:gd name="connsiteX48" fmla="*/ 4949027 w 11748700"/>
              <a:gd name="connsiteY48" fmla="*/ 5997771 h 6673820"/>
              <a:gd name="connsiteX49" fmla="*/ 4979363 w 11748700"/>
              <a:gd name="connsiteY49" fmla="*/ 6010772 h 6673820"/>
              <a:gd name="connsiteX50" fmla="*/ 5035700 w 11748700"/>
              <a:gd name="connsiteY50" fmla="*/ 6041107 h 6673820"/>
              <a:gd name="connsiteX51" fmla="*/ 5074703 w 11748700"/>
              <a:gd name="connsiteY51" fmla="*/ 6045441 h 6673820"/>
              <a:gd name="connsiteX52" fmla="*/ 5096371 w 11748700"/>
              <a:gd name="connsiteY52" fmla="*/ 6054108 h 6673820"/>
              <a:gd name="connsiteX53" fmla="*/ 5248049 w 11748700"/>
              <a:gd name="connsiteY53" fmla="*/ 6067109 h 6673820"/>
              <a:gd name="connsiteX54" fmla="*/ 5313054 w 11748700"/>
              <a:gd name="connsiteY54" fmla="*/ 6054108 h 6673820"/>
              <a:gd name="connsiteX55" fmla="*/ 5326055 w 11748700"/>
              <a:gd name="connsiteY55" fmla="*/ 6049774 h 6673820"/>
              <a:gd name="connsiteX56" fmla="*/ 5343389 w 11748700"/>
              <a:gd name="connsiteY56" fmla="*/ 6045441 h 6673820"/>
              <a:gd name="connsiteX57" fmla="*/ 5356390 w 11748700"/>
              <a:gd name="connsiteY57" fmla="*/ 6041107 h 6673820"/>
              <a:gd name="connsiteX58" fmla="*/ 5378058 w 11748700"/>
              <a:gd name="connsiteY58" fmla="*/ 6036773 h 6673820"/>
              <a:gd name="connsiteX59" fmla="*/ 5443063 w 11748700"/>
              <a:gd name="connsiteY59" fmla="*/ 6010772 h 6673820"/>
              <a:gd name="connsiteX60" fmla="*/ 5486400 w 11748700"/>
              <a:gd name="connsiteY60" fmla="*/ 6002104 h 6673820"/>
              <a:gd name="connsiteX61" fmla="*/ 5516735 w 11748700"/>
              <a:gd name="connsiteY61" fmla="*/ 5984770 h 6673820"/>
              <a:gd name="connsiteX62" fmla="*/ 5586074 w 11748700"/>
              <a:gd name="connsiteY62" fmla="*/ 5963101 h 6673820"/>
              <a:gd name="connsiteX63" fmla="*/ 5607742 w 11748700"/>
              <a:gd name="connsiteY63" fmla="*/ 5954434 h 6673820"/>
              <a:gd name="connsiteX64" fmla="*/ 5633744 w 11748700"/>
              <a:gd name="connsiteY64" fmla="*/ 5945767 h 6673820"/>
              <a:gd name="connsiteX65" fmla="*/ 5659746 w 11748700"/>
              <a:gd name="connsiteY65" fmla="*/ 5924099 h 6673820"/>
              <a:gd name="connsiteX66" fmla="*/ 5711749 w 11748700"/>
              <a:gd name="connsiteY66" fmla="*/ 5902430 h 6673820"/>
              <a:gd name="connsiteX67" fmla="*/ 5737751 w 11748700"/>
              <a:gd name="connsiteY67" fmla="*/ 5885096 h 6673820"/>
              <a:gd name="connsiteX68" fmla="*/ 5824424 w 11748700"/>
              <a:gd name="connsiteY68" fmla="*/ 5837426 h 6673820"/>
              <a:gd name="connsiteX69" fmla="*/ 5863427 w 11748700"/>
              <a:gd name="connsiteY69" fmla="*/ 5807090 h 6673820"/>
              <a:gd name="connsiteX70" fmla="*/ 5880762 w 11748700"/>
              <a:gd name="connsiteY70" fmla="*/ 5794089 h 6673820"/>
              <a:gd name="connsiteX71" fmla="*/ 5911097 w 11748700"/>
              <a:gd name="connsiteY71" fmla="*/ 5763754 h 6673820"/>
              <a:gd name="connsiteX72" fmla="*/ 5963101 w 11748700"/>
              <a:gd name="connsiteY72" fmla="*/ 5720417 h 6673820"/>
              <a:gd name="connsiteX73" fmla="*/ 5980436 w 11748700"/>
              <a:gd name="connsiteY73" fmla="*/ 5707416 h 6673820"/>
              <a:gd name="connsiteX74" fmla="*/ 5993437 w 11748700"/>
              <a:gd name="connsiteY74" fmla="*/ 5698749 h 6673820"/>
              <a:gd name="connsiteX75" fmla="*/ 6006438 w 11748700"/>
              <a:gd name="connsiteY75" fmla="*/ 5685748 h 6673820"/>
              <a:gd name="connsiteX76" fmla="*/ 6054108 w 11748700"/>
              <a:gd name="connsiteY76" fmla="*/ 5651079 h 6673820"/>
              <a:gd name="connsiteX77" fmla="*/ 6088777 w 11748700"/>
              <a:gd name="connsiteY77" fmla="*/ 5625077 h 6673820"/>
              <a:gd name="connsiteX78" fmla="*/ 6114779 w 11748700"/>
              <a:gd name="connsiteY78" fmla="*/ 5599075 h 6673820"/>
              <a:gd name="connsiteX79" fmla="*/ 6127780 w 11748700"/>
              <a:gd name="connsiteY79" fmla="*/ 5586074 h 6673820"/>
              <a:gd name="connsiteX80" fmla="*/ 6140781 w 11748700"/>
              <a:gd name="connsiteY80" fmla="*/ 5568739 h 6673820"/>
              <a:gd name="connsiteX81" fmla="*/ 6158115 w 11748700"/>
              <a:gd name="connsiteY81" fmla="*/ 5551405 h 6673820"/>
              <a:gd name="connsiteX82" fmla="*/ 6171116 w 11748700"/>
              <a:gd name="connsiteY82" fmla="*/ 5529737 h 6673820"/>
              <a:gd name="connsiteX83" fmla="*/ 6192784 w 11748700"/>
              <a:gd name="connsiteY83" fmla="*/ 5508068 h 6673820"/>
              <a:gd name="connsiteX84" fmla="*/ 6201452 w 11748700"/>
              <a:gd name="connsiteY84" fmla="*/ 5477733 h 6673820"/>
              <a:gd name="connsiteX85" fmla="*/ 6210119 w 11748700"/>
              <a:gd name="connsiteY85" fmla="*/ 5469065 h 6673820"/>
              <a:gd name="connsiteX86" fmla="*/ 6218786 w 11748700"/>
              <a:gd name="connsiteY86" fmla="*/ 5456064 h 6673820"/>
              <a:gd name="connsiteX87" fmla="*/ 6231787 w 11748700"/>
              <a:gd name="connsiteY87" fmla="*/ 5421395 h 6673820"/>
              <a:gd name="connsiteX88" fmla="*/ 6240455 w 11748700"/>
              <a:gd name="connsiteY88" fmla="*/ 5399727 h 6673820"/>
              <a:gd name="connsiteX89" fmla="*/ 6253456 w 11748700"/>
              <a:gd name="connsiteY89" fmla="*/ 5382392 h 6673820"/>
              <a:gd name="connsiteX90" fmla="*/ 6270790 w 11748700"/>
              <a:gd name="connsiteY90" fmla="*/ 5352057 h 6673820"/>
              <a:gd name="connsiteX91" fmla="*/ 6283791 w 11748700"/>
              <a:gd name="connsiteY91" fmla="*/ 5339056 h 6673820"/>
              <a:gd name="connsiteX92" fmla="*/ 6301126 w 11748700"/>
              <a:gd name="connsiteY92" fmla="*/ 5313054 h 6673820"/>
              <a:gd name="connsiteX93" fmla="*/ 6309793 w 11748700"/>
              <a:gd name="connsiteY93" fmla="*/ 5295719 h 6673820"/>
              <a:gd name="connsiteX94" fmla="*/ 6322794 w 11748700"/>
              <a:gd name="connsiteY94" fmla="*/ 5287052 h 6673820"/>
              <a:gd name="connsiteX95" fmla="*/ 6340129 w 11748700"/>
              <a:gd name="connsiteY95" fmla="*/ 5274051 h 6673820"/>
              <a:gd name="connsiteX96" fmla="*/ 6370464 w 11748700"/>
              <a:gd name="connsiteY96" fmla="*/ 5269718 h 6673820"/>
              <a:gd name="connsiteX97" fmla="*/ 6387799 w 11748700"/>
              <a:gd name="connsiteY97" fmla="*/ 5252383 h 6673820"/>
              <a:gd name="connsiteX98" fmla="*/ 6400800 w 11748700"/>
              <a:gd name="connsiteY98" fmla="*/ 5239382 h 6673820"/>
              <a:gd name="connsiteX99" fmla="*/ 6409467 w 11748700"/>
              <a:gd name="connsiteY99" fmla="*/ 5222047 h 6673820"/>
              <a:gd name="connsiteX100" fmla="*/ 6418134 w 11748700"/>
              <a:gd name="connsiteY100" fmla="*/ 5209046 h 6673820"/>
              <a:gd name="connsiteX101" fmla="*/ 6444136 w 11748700"/>
              <a:gd name="connsiteY101" fmla="*/ 5148375 h 6673820"/>
              <a:gd name="connsiteX102" fmla="*/ 6465804 w 11748700"/>
              <a:gd name="connsiteY102" fmla="*/ 5118040 h 6673820"/>
              <a:gd name="connsiteX103" fmla="*/ 6474472 w 11748700"/>
              <a:gd name="connsiteY103" fmla="*/ 5092038 h 6673820"/>
              <a:gd name="connsiteX104" fmla="*/ 6491806 w 11748700"/>
              <a:gd name="connsiteY104" fmla="*/ 5057369 h 6673820"/>
              <a:gd name="connsiteX105" fmla="*/ 6496140 w 11748700"/>
              <a:gd name="connsiteY105" fmla="*/ 5027033 h 6673820"/>
              <a:gd name="connsiteX106" fmla="*/ 6509141 w 11748700"/>
              <a:gd name="connsiteY106" fmla="*/ 4996698 h 6673820"/>
              <a:gd name="connsiteX107" fmla="*/ 6517808 w 11748700"/>
              <a:gd name="connsiteY107" fmla="*/ 4975029 h 6673820"/>
              <a:gd name="connsiteX108" fmla="*/ 6530809 w 11748700"/>
              <a:gd name="connsiteY108" fmla="*/ 4940360 h 6673820"/>
              <a:gd name="connsiteX109" fmla="*/ 6539476 w 11748700"/>
              <a:gd name="connsiteY109" fmla="*/ 4927359 h 6673820"/>
              <a:gd name="connsiteX110" fmla="*/ 6556811 w 11748700"/>
              <a:gd name="connsiteY110" fmla="*/ 4897024 h 6673820"/>
              <a:gd name="connsiteX111" fmla="*/ 6569812 w 11748700"/>
              <a:gd name="connsiteY111" fmla="*/ 4879689 h 6673820"/>
              <a:gd name="connsiteX112" fmla="*/ 6587147 w 11748700"/>
              <a:gd name="connsiteY112" fmla="*/ 4836353 h 6673820"/>
              <a:gd name="connsiteX113" fmla="*/ 6591480 w 11748700"/>
              <a:gd name="connsiteY113" fmla="*/ 4819018 h 6673820"/>
              <a:gd name="connsiteX114" fmla="*/ 6566579 w 11748700"/>
              <a:gd name="connsiteY114" fmla="*/ 4717023 h 6673820"/>
              <a:gd name="connsiteX115" fmla="*/ 6571188 w 11748700"/>
              <a:gd name="connsiteY115" fmla="*/ 4257106 h 6673820"/>
              <a:gd name="connsiteX116" fmla="*/ 7220565 w 11748700"/>
              <a:gd name="connsiteY116" fmla="*/ 4568062 h 6673820"/>
              <a:gd name="connsiteX117" fmla="*/ 7436542 w 11748700"/>
              <a:gd name="connsiteY117" fmla="*/ 4619670 h 6673820"/>
              <a:gd name="connsiteX118" fmla="*/ 7492879 w 11748700"/>
              <a:gd name="connsiteY118" fmla="*/ 4632671 h 6673820"/>
              <a:gd name="connsiteX119" fmla="*/ 7505880 w 11748700"/>
              <a:gd name="connsiteY119" fmla="*/ 4637005 h 6673820"/>
              <a:gd name="connsiteX120" fmla="*/ 7531882 w 11748700"/>
              <a:gd name="connsiteY120" fmla="*/ 4641338 h 6673820"/>
              <a:gd name="connsiteX121" fmla="*/ 7562218 w 11748700"/>
              <a:gd name="connsiteY121" fmla="*/ 4650006 h 6673820"/>
              <a:gd name="connsiteX122" fmla="*/ 7570885 w 11748700"/>
              <a:gd name="connsiteY122" fmla="*/ 4663007 h 6673820"/>
              <a:gd name="connsiteX123" fmla="*/ 7588220 w 11748700"/>
              <a:gd name="connsiteY123" fmla="*/ 4697676 h 6673820"/>
              <a:gd name="connsiteX124" fmla="*/ 7601220 w 11748700"/>
              <a:gd name="connsiteY124" fmla="*/ 4715010 h 6673820"/>
              <a:gd name="connsiteX125" fmla="*/ 7614221 w 11748700"/>
              <a:gd name="connsiteY125" fmla="*/ 4728011 h 6673820"/>
              <a:gd name="connsiteX126" fmla="*/ 7622889 w 11748700"/>
              <a:gd name="connsiteY126" fmla="*/ 4745346 h 6673820"/>
              <a:gd name="connsiteX127" fmla="*/ 7640223 w 11748700"/>
              <a:gd name="connsiteY127" fmla="*/ 4767014 h 6673820"/>
              <a:gd name="connsiteX128" fmla="*/ 7661892 w 11748700"/>
              <a:gd name="connsiteY128" fmla="*/ 4801683 h 6673820"/>
              <a:gd name="connsiteX129" fmla="*/ 7666225 w 11748700"/>
              <a:gd name="connsiteY129" fmla="*/ 4814684 h 6673820"/>
              <a:gd name="connsiteX130" fmla="*/ 7674893 w 11748700"/>
              <a:gd name="connsiteY130" fmla="*/ 4827685 h 6673820"/>
              <a:gd name="connsiteX131" fmla="*/ 7731230 w 11748700"/>
              <a:gd name="connsiteY131" fmla="*/ 4888356 h 6673820"/>
              <a:gd name="connsiteX132" fmla="*/ 7744231 w 11748700"/>
              <a:gd name="connsiteY132" fmla="*/ 4901357 h 6673820"/>
              <a:gd name="connsiteX133" fmla="*/ 7765899 w 11748700"/>
              <a:gd name="connsiteY133" fmla="*/ 4931693 h 6673820"/>
              <a:gd name="connsiteX134" fmla="*/ 7809236 w 11748700"/>
              <a:gd name="connsiteY134" fmla="*/ 4966362 h 6673820"/>
              <a:gd name="connsiteX135" fmla="*/ 7908910 w 11748700"/>
              <a:gd name="connsiteY135" fmla="*/ 4962028 h 6673820"/>
              <a:gd name="connsiteX136" fmla="*/ 7973914 w 11748700"/>
              <a:gd name="connsiteY136" fmla="*/ 4953361 h 6673820"/>
              <a:gd name="connsiteX137" fmla="*/ 7995583 w 11748700"/>
              <a:gd name="connsiteY137" fmla="*/ 4949028 h 6673820"/>
              <a:gd name="connsiteX138" fmla="*/ 8069255 w 11748700"/>
              <a:gd name="connsiteY138" fmla="*/ 4944694 h 6673820"/>
              <a:gd name="connsiteX139" fmla="*/ 8147260 w 11748700"/>
              <a:gd name="connsiteY139" fmla="*/ 4931693 h 6673820"/>
              <a:gd name="connsiteX140" fmla="*/ 8199264 w 11748700"/>
              <a:gd name="connsiteY140" fmla="*/ 4918692 h 6673820"/>
              <a:gd name="connsiteX141" fmla="*/ 8238267 w 11748700"/>
              <a:gd name="connsiteY141" fmla="*/ 4910025 h 6673820"/>
              <a:gd name="connsiteX142" fmla="*/ 8298938 w 11748700"/>
              <a:gd name="connsiteY142" fmla="*/ 4875355 h 6673820"/>
              <a:gd name="connsiteX143" fmla="*/ 8320606 w 11748700"/>
              <a:gd name="connsiteY143" fmla="*/ 4866688 h 6673820"/>
              <a:gd name="connsiteX144" fmla="*/ 8342275 w 11748700"/>
              <a:gd name="connsiteY144" fmla="*/ 4853687 h 6673820"/>
              <a:gd name="connsiteX145" fmla="*/ 8411613 w 11748700"/>
              <a:gd name="connsiteY145" fmla="*/ 4823352 h 6673820"/>
              <a:gd name="connsiteX146" fmla="*/ 8433281 w 11748700"/>
              <a:gd name="connsiteY146" fmla="*/ 4810351 h 6673820"/>
              <a:gd name="connsiteX147" fmla="*/ 8463617 w 11748700"/>
              <a:gd name="connsiteY147" fmla="*/ 4788683 h 6673820"/>
              <a:gd name="connsiteX148" fmla="*/ 8532955 w 11748700"/>
              <a:gd name="connsiteY148" fmla="*/ 4758347 h 6673820"/>
              <a:gd name="connsiteX149" fmla="*/ 8576292 w 11748700"/>
              <a:gd name="connsiteY149" fmla="*/ 4736679 h 6673820"/>
              <a:gd name="connsiteX150" fmla="*/ 8597960 w 11748700"/>
              <a:gd name="connsiteY150" fmla="*/ 4723678 h 6673820"/>
              <a:gd name="connsiteX151" fmla="*/ 8632629 w 11748700"/>
              <a:gd name="connsiteY151" fmla="*/ 4706343 h 6673820"/>
              <a:gd name="connsiteX152" fmla="*/ 8671632 w 11748700"/>
              <a:gd name="connsiteY152" fmla="*/ 4680341 h 6673820"/>
              <a:gd name="connsiteX153" fmla="*/ 8727969 w 11748700"/>
              <a:gd name="connsiteY153" fmla="*/ 4641338 h 6673820"/>
              <a:gd name="connsiteX154" fmla="*/ 8758305 w 11748700"/>
              <a:gd name="connsiteY154" fmla="*/ 4615337 h 6673820"/>
              <a:gd name="connsiteX155" fmla="*/ 8827643 w 11748700"/>
              <a:gd name="connsiteY155" fmla="*/ 4567666 h 6673820"/>
              <a:gd name="connsiteX156" fmla="*/ 8914316 w 11748700"/>
              <a:gd name="connsiteY156" fmla="*/ 4515663 h 6673820"/>
              <a:gd name="connsiteX157" fmla="*/ 8940318 w 11748700"/>
              <a:gd name="connsiteY157" fmla="*/ 4493994 h 6673820"/>
              <a:gd name="connsiteX158" fmla="*/ 8961986 w 11748700"/>
              <a:gd name="connsiteY158" fmla="*/ 4472326 h 6673820"/>
              <a:gd name="connsiteX159" fmla="*/ 9000989 w 11748700"/>
              <a:gd name="connsiteY159" fmla="*/ 4437657 h 6673820"/>
              <a:gd name="connsiteX160" fmla="*/ 9022657 w 11748700"/>
              <a:gd name="connsiteY160" fmla="*/ 4415989 h 6673820"/>
              <a:gd name="connsiteX161" fmla="*/ 9052993 w 11748700"/>
              <a:gd name="connsiteY161" fmla="*/ 4389987 h 6673820"/>
              <a:gd name="connsiteX162" fmla="*/ 9109330 w 11748700"/>
              <a:gd name="connsiteY162" fmla="*/ 4329316 h 6673820"/>
              <a:gd name="connsiteX163" fmla="*/ 9165668 w 11748700"/>
              <a:gd name="connsiteY163" fmla="*/ 4290313 h 6673820"/>
              <a:gd name="connsiteX164" fmla="*/ 9191670 w 11748700"/>
              <a:gd name="connsiteY164" fmla="*/ 4268645 h 6673820"/>
              <a:gd name="connsiteX165" fmla="*/ 9248007 w 11748700"/>
              <a:gd name="connsiteY165" fmla="*/ 4238309 h 6673820"/>
              <a:gd name="connsiteX166" fmla="*/ 9339014 w 11748700"/>
              <a:gd name="connsiteY166" fmla="*/ 4155970 h 6673820"/>
              <a:gd name="connsiteX167" fmla="*/ 9430020 w 11748700"/>
              <a:gd name="connsiteY167" fmla="*/ 4025960 h 6673820"/>
              <a:gd name="connsiteX168" fmla="*/ 9495025 w 11748700"/>
              <a:gd name="connsiteY168" fmla="*/ 3900284 h 6673820"/>
              <a:gd name="connsiteX169" fmla="*/ 9568697 w 11748700"/>
              <a:gd name="connsiteY169" fmla="*/ 3796277 h 6673820"/>
              <a:gd name="connsiteX170" fmla="*/ 9612034 w 11748700"/>
              <a:gd name="connsiteY170" fmla="*/ 3713937 h 6673820"/>
              <a:gd name="connsiteX171" fmla="*/ 9655370 w 11748700"/>
              <a:gd name="connsiteY171" fmla="*/ 3644599 h 6673820"/>
              <a:gd name="connsiteX172" fmla="*/ 9651037 w 11748700"/>
              <a:gd name="connsiteY172" fmla="*/ 3475587 h 6673820"/>
              <a:gd name="connsiteX173" fmla="*/ 9612034 w 11748700"/>
              <a:gd name="connsiteY173" fmla="*/ 3410582 h 6673820"/>
              <a:gd name="connsiteX174" fmla="*/ 9473357 w 11748700"/>
              <a:gd name="connsiteY174" fmla="*/ 3237236 h 6673820"/>
              <a:gd name="connsiteX175" fmla="*/ 9399685 w 11748700"/>
              <a:gd name="connsiteY175" fmla="*/ 3176565 h 6673820"/>
              <a:gd name="connsiteX176" fmla="*/ 9347681 w 11748700"/>
              <a:gd name="connsiteY176" fmla="*/ 3128895 h 6673820"/>
              <a:gd name="connsiteX177" fmla="*/ 9217672 w 11748700"/>
              <a:gd name="connsiteY177" fmla="*/ 3042222 h 6673820"/>
              <a:gd name="connsiteX178" fmla="*/ 9083329 w 11748700"/>
              <a:gd name="connsiteY178" fmla="*/ 2968550 h 6673820"/>
              <a:gd name="connsiteX179" fmla="*/ 8983655 w 11748700"/>
              <a:gd name="connsiteY179" fmla="*/ 2933881 h 6673820"/>
              <a:gd name="connsiteX180" fmla="*/ 8831977 w 11748700"/>
              <a:gd name="connsiteY180" fmla="*/ 2873210 h 6673820"/>
              <a:gd name="connsiteX181" fmla="*/ 8680299 w 11748700"/>
              <a:gd name="connsiteY181" fmla="*/ 2803871 h 6673820"/>
              <a:gd name="connsiteX182" fmla="*/ 8567624 w 11748700"/>
              <a:gd name="connsiteY182" fmla="*/ 2773536 h 6673820"/>
              <a:gd name="connsiteX183" fmla="*/ 8446282 w 11748700"/>
              <a:gd name="connsiteY183" fmla="*/ 2730199 h 6673820"/>
              <a:gd name="connsiteX184" fmla="*/ 8242601 w 11748700"/>
              <a:gd name="connsiteY184" fmla="*/ 2673862 h 6673820"/>
              <a:gd name="connsiteX185" fmla="*/ 7917577 w 11748700"/>
              <a:gd name="connsiteY185" fmla="*/ 2561187 h 6673820"/>
              <a:gd name="connsiteX186" fmla="*/ 7683560 w 11748700"/>
              <a:gd name="connsiteY186" fmla="*/ 2496182 h 6673820"/>
              <a:gd name="connsiteX187" fmla="*/ 7302199 w 11748700"/>
              <a:gd name="connsiteY187" fmla="*/ 2379173 h 6673820"/>
              <a:gd name="connsiteX188" fmla="*/ 6920838 w 11748700"/>
              <a:gd name="connsiteY188" fmla="*/ 2322836 h 6673820"/>
              <a:gd name="connsiteX189" fmla="*/ 6799495 w 11748700"/>
              <a:gd name="connsiteY189" fmla="*/ 2288167 h 6673820"/>
              <a:gd name="connsiteX190" fmla="*/ 6730157 w 11748700"/>
              <a:gd name="connsiteY190" fmla="*/ 2279500 h 6673820"/>
              <a:gd name="connsiteX191" fmla="*/ 6630483 w 11748700"/>
              <a:gd name="connsiteY191" fmla="*/ 2262165 h 6673820"/>
              <a:gd name="connsiteX192" fmla="*/ 6582813 w 11748700"/>
              <a:gd name="connsiteY192" fmla="*/ 2249164 h 6673820"/>
              <a:gd name="connsiteX193" fmla="*/ 6478805 w 11748700"/>
              <a:gd name="connsiteY193" fmla="*/ 2240497 h 6673820"/>
              <a:gd name="connsiteX194" fmla="*/ 5997770 w 11748700"/>
              <a:gd name="connsiteY194" fmla="*/ 2227496 h 6673820"/>
              <a:gd name="connsiteX195" fmla="*/ 5183044 w 11748700"/>
              <a:gd name="connsiteY195" fmla="*/ 2223162 h 6673820"/>
              <a:gd name="connsiteX196" fmla="*/ 4593668 w 11748700"/>
              <a:gd name="connsiteY196" fmla="*/ 2201494 h 6673820"/>
              <a:gd name="connsiteX197" fmla="*/ 4467992 w 11748700"/>
              <a:gd name="connsiteY197" fmla="*/ 2188493 h 6673820"/>
              <a:gd name="connsiteX198" fmla="*/ 4277311 w 11748700"/>
              <a:gd name="connsiteY198" fmla="*/ 2171158 h 6673820"/>
              <a:gd name="connsiteX199" fmla="*/ 4207973 w 11748700"/>
              <a:gd name="connsiteY199" fmla="*/ 2162491 h 6673820"/>
              <a:gd name="connsiteX200" fmla="*/ 4168970 w 11748700"/>
              <a:gd name="connsiteY200" fmla="*/ 2153824 h 6673820"/>
              <a:gd name="connsiteX201" fmla="*/ 3722604 w 11748700"/>
              <a:gd name="connsiteY201" fmla="*/ 2145156 h 6673820"/>
              <a:gd name="connsiteX202" fmla="*/ 3627264 w 11748700"/>
              <a:gd name="connsiteY202" fmla="*/ 2136489 h 6673820"/>
              <a:gd name="connsiteX203" fmla="*/ 3592595 w 11748700"/>
              <a:gd name="connsiteY203" fmla="*/ 2123488 h 6673820"/>
              <a:gd name="connsiteX204" fmla="*/ 3471253 w 11748700"/>
              <a:gd name="connsiteY204" fmla="*/ 2101820 h 6673820"/>
              <a:gd name="connsiteX205" fmla="*/ 3349911 w 11748700"/>
              <a:gd name="connsiteY205" fmla="*/ 2054150 h 6673820"/>
              <a:gd name="connsiteX206" fmla="*/ 3228568 w 11748700"/>
              <a:gd name="connsiteY206" fmla="*/ 2006480 h 6673820"/>
              <a:gd name="connsiteX207" fmla="*/ 3206900 w 11748700"/>
              <a:gd name="connsiteY207" fmla="*/ 1989145 h 6673820"/>
              <a:gd name="connsiteX208" fmla="*/ 3163564 w 11748700"/>
              <a:gd name="connsiteY208" fmla="*/ 1967477 h 6673820"/>
              <a:gd name="connsiteX209" fmla="*/ 3124561 w 11748700"/>
              <a:gd name="connsiteY209" fmla="*/ 1932808 h 6673820"/>
              <a:gd name="connsiteX210" fmla="*/ 3094225 w 11748700"/>
              <a:gd name="connsiteY210" fmla="*/ 1911139 h 6673820"/>
              <a:gd name="connsiteX211" fmla="*/ 3020553 w 11748700"/>
              <a:gd name="connsiteY211" fmla="*/ 1850468 h 6673820"/>
              <a:gd name="connsiteX212" fmla="*/ 2994551 w 11748700"/>
              <a:gd name="connsiteY212" fmla="*/ 1828800 h 6673820"/>
              <a:gd name="connsiteX213" fmla="*/ 2977217 w 11748700"/>
              <a:gd name="connsiteY213" fmla="*/ 1807132 h 6673820"/>
              <a:gd name="connsiteX214" fmla="*/ 2964216 w 11748700"/>
              <a:gd name="connsiteY214" fmla="*/ 1794131 h 6673820"/>
              <a:gd name="connsiteX215" fmla="*/ 2951215 w 11748700"/>
              <a:gd name="connsiteY215" fmla="*/ 1768129 h 6673820"/>
              <a:gd name="connsiteX216" fmla="*/ 2933880 w 11748700"/>
              <a:gd name="connsiteY216" fmla="*/ 1746461 h 6673820"/>
              <a:gd name="connsiteX217" fmla="*/ 2916546 w 11748700"/>
              <a:gd name="connsiteY217" fmla="*/ 1720459 h 6673820"/>
              <a:gd name="connsiteX218" fmla="*/ 2899211 w 11748700"/>
              <a:gd name="connsiteY218" fmla="*/ 1703124 h 6673820"/>
              <a:gd name="connsiteX219" fmla="*/ 2890544 w 11748700"/>
              <a:gd name="connsiteY219" fmla="*/ 1690123 h 6673820"/>
              <a:gd name="connsiteX220" fmla="*/ 2829873 w 11748700"/>
              <a:gd name="connsiteY220" fmla="*/ 1607784 h 6673820"/>
              <a:gd name="connsiteX221" fmla="*/ 2816872 w 11748700"/>
              <a:gd name="connsiteY221" fmla="*/ 1577448 h 6673820"/>
              <a:gd name="connsiteX222" fmla="*/ 2812538 w 11748700"/>
              <a:gd name="connsiteY222" fmla="*/ 1542779 h 6673820"/>
              <a:gd name="connsiteX223" fmla="*/ 2808204 w 11748700"/>
              <a:gd name="connsiteY223" fmla="*/ 1430104 h 6673820"/>
              <a:gd name="connsiteX224" fmla="*/ 2799537 w 11748700"/>
              <a:gd name="connsiteY224" fmla="*/ 1391101 h 6673820"/>
              <a:gd name="connsiteX225" fmla="*/ 2795203 w 11748700"/>
              <a:gd name="connsiteY225" fmla="*/ 1343431 h 6673820"/>
              <a:gd name="connsiteX226" fmla="*/ 2786536 w 11748700"/>
              <a:gd name="connsiteY226" fmla="*/ 1300095 h 6673820"/>
              <a:gd name="connsiteX227" fmla="*/ 2773535 w 11748700"/>
              <a:gd name="connsiteY227" fmla="*/ 1152751 h 6673820"/>
              <a:gd name="connsiteX228" fmla="*/ 2769202 w 11748700"/>
              <a:gd name="connsiteY228" fmla="*/ 1135416 h 6673820"/>
              <a:gd name="connsiteX229" fmla="*/ 2777869 w 11748700"/>
              <a:gd name="connsiteY229" fmla="*/ 996739 h 6673820"/>
              <a:gd name="connsiteX230" fmla="*/ 2786536 w 11748700"/>
              <a:gd name="connsiteY230" fmla="*/ 966404 h 6673820"/>
              <a:gd name="connsiteX231" fmla="*/ 2812538 w 11748700"/>
              <a:gd name="connsiteY231" fmla="*/ 905733 h 6673820"/>
              <a:gd name="connsiteX232" fmla="*/ 2847207 w 11748700"/>
              <a:gd name="connsiteY232" fmla="*/ 862396 h 6673820"/>
              <a:gd name="connsiteX233" fmla="*/ 2864542 w 11748700"/>
              <a:gd name="connsiteY233" fmla="*/ 840728 h 6673820"/>
              <a:gd name="connsiteX234" fmla="*/ 2881876 w 11748700"/>
              <a:gd name="connsiteY234" fmla="*/ 827727 h 6673820"/>
              <a:gd name="connsiteX235" fmla="*/ 2894877 w 11748700"/>
              <a:gd name="connsiteY235" fmla="*/ 819060 h 6673820"/>
              <a:gd name="connsiteX236" fmla="*/ 2912212 w 11748700"/>
              <a:gd name="connsiteY236" fmla="*/ 801725 h 6673820"/>
              <a:gd name="connsiteX237" fmla="*/ 3003219 w 11748700"/>
              <a:gd name="connsiteY237" fmla="*/ 775723 h 6673820"/>
              <a:gd name="connsiteX238" fmla="*/ 3115893 w 11748700"/>
              <a:gd name="connsiteY238" fmla="*/ 749721 h 6673820"/>
              <a:gd name="connsiteX239" fmla="*/ 3137562 w 11748700"/>
              <a:gd name="connsiteY239" fmla="*/ 741054 h 6673820"/>
              <a:gd name="connsiteX240" fmla="*/ 3163564 w 11748700"/>
              <a:gd name="connsiteY240" fmla="*/ 732387 h 6673820"/>
              <a:gd name="connsiteX241" fmla="*/ 3219901 w 11748700"/>
              <a:gd name="connsiteY241" fmla="*/ 702051 h 6673820"/>
              <a:gd name="connsiteX242" fmla="*/ 3237236 w 11748700"/>
              <a:gd name="connsiteY242" fmla="*/ 689050 h 6673820"/>
              <a:gd name="connsiteX243" fmla="*/ 3293573 w 11748700"/>
              <a:gd name="connsiteY243" fmla="*/ 663048 h 6673820"/>
              <a:gd name="connsiteX244" fmla="*/ 3323909 w 11748700"/>
              <a:gd name="connsiteY244" fmla="*/ 650047 h 6673820"/>
              <a:gd name="connsiteX245" fmla="*/ 3362911 w 11748700"/>
              <a:gd name="connsiteY245" fmla="*/ 641380 h 6673820"/>
              <a:gd name="connsiteX246" fmla="*/ 3488587 w 11748700"/>
              <a:gd name="connsiteY246" fmla="*/ 619712 h 6673820"/>
              <a:gd name="connsiteX247" fmla="*/ 3644599 w 11748700"/>
              <a:gd name="connsiteY247" fmla="*/ 598044 h 6673820"/>
              <a:gd name="connsiteX248" fmla="*/ 3731272 w 11748700"/>
              <a:gd name="connsiteY248" fmla="*/ 589376 h 6673820"/>
              <a:gd name="connsiteX249" fmla="*/ 3809277 w 11748700"/>
              <a:gd name="connsiteY249" fmla="*/ 576375 h 6673820"/>
              <a:gd name="connsiteX250" fmla="*/ 3891617 w 11748700"/>
              <a:gd name="connsiteY250" fmla="*/ 567708 h 6673820"/>
              <a:gd name="connsiteX251" fmla="*/ 4359651 w 11748700"/>
              <a:gd name="connsiteY251" fmla="*/ 533039 h 6673820"/>
              <a:gd name="connsiteX252" fmla="*/ 4428989 w 11748700"/>
              <a:gd name="connsiteY252" fmla="*/ 520038 h 6673820"/>
              <a:gd name="connsiteX253" fmla="*/ 4554665 w 11748700"/>
              <a:gd name="connsiteY253" fmla="*/ 507037 h 6673820"/>
              <a:gd name="connsiteX254" fmla="*/ 4654339 w 11748700"/>
              <a:gd name="connsiteY254" fmla="*/ 485369 h 6673820"/>
              <a:gd name="connsiteX255" fmla="*/ 4758347 w 11748700"/>
              <a:gd name="connsiteY255" fmla="*/ 437699 h 6673820"/>
              <a:gd name="connsiteX256" fmla="*/ 4888356 w 11748700"/>
              <a:gd name="connsiteY256" fmla="*/ 416030 h 6673820"/>
              <a:gd name="connsiteX257" fmla="*/ 5105039 w 11748700"/>
              <a:gd name="connsiteY257" fmla="*/ 364027 h 6673820"/>
              <a:gd name="connsiteX258" fmla="*/ 5209046 w 11748700"/>
              <a:gd name="connsiteY258" fmla="*/ 351026 h 6673820"/>
              <a:gd name="connsiteX259" fmla="*/ 5386726 w 11748700"/>
              <a:gd name="connsiteY259" fmla="*/ 329357 h 6673820"/>
              <a:gd name="connsiteX260" fmla="*/ 5560072 w 11748700"/>
              <a:gd name="connsiteY260" fmla="*/ 320690 h 6673820"/>
              <a:gd name="connsiteX261" fmla="*/ 5742085 w 11748700"/>
              <a:gd name="connsiteY261" fmla="*/ 312023 h 6673820"/>
              <a:gd name="connsiteX262" fmla="*/ 5958767 w 11748700"/>
              <a:gd name="connsiteY262" fmla="*/ 307689 h 6673820"/>
              <a:gd name="connsiteX263" fmla="*/ 6114779 w 11748700"/>
              <a:gd name="connsiteY263" fmla="*/ 303355 h 6673820"/>
              <a:gd name="connsiteX264" fmla="*/ 6270790 w 11748700"/>
              <a:gd name="connsiteY264" fmla="*/ 281687 h 6673820"/>
              <a:gd name="connsiteX265" fmla="*/ 6392132 w 11748700"/>
              <a:gd name="connsiteY265" fmla="*/ 268686 h 6673820"/>
              <a:gd name="connsiteX266" fmla="*/ 6695488 w 11748700"/>
              <a:gd name="connsiteY266" fmla="*/ 260019 h 6673820"/>
              <a:gd name="connsiteX267" fmla="*/ 6764826 w 11748700"/>
              <a:gd name="connsiteY267" fmla="*/ 251352 h 6673820"/>
              <a:gd name="connsiteX268" fmla="*/ 6907837 w 11748700"/>
              <a:gd name="connsiteY268" fmla="*/ 238351 h 6673820"/>
              <a:gd name="connsiteX269" fmla="*/ 6959840 w 11748700"/>
              <a:gd name="connsiteY269" fmla="*/ 229683 h 6673820"/>
              <a:gd name="connsiteX270" fmla="*/ 6998843 w 11748700"/>
              <a:gd name="connsiteY270" fmla="*/ 212349 h 6673820"/>
              <a:gd name="connsiteX271" fmla="*/ 7115852 w 11748700"/>
              <a:gd name="connsiteY271" fmla="*/ 199348 h 6673820"/>
              <a:gd name="connsiteX272" fmla="*/ 7159188 w 11748700"/>
              <a:gd name="connsiteY272" fmla="*/ 186347 h 6673820"/>
              <a:gd name="connsiteX273" fmla="*/ 7189524 w 11748700"/>
              <a:gd name="connsiteY273" fmla="*/ 182013 h 6673820"/>
              <a:gd name="connsiteX274" fmla="*/ 7380204 w 11748700"/>
              <a:gd name="connsiteY274" fmla="*/ 173346 h 6673820"/>
              <a:gd name="connsiteX275" fmla="*/ 7440875 w 11748700"/>
              <a:gd name="connsiteY275" fmla="*/ 164679 h 6673820"/>
              <a:gd name="connsiteX276" fmla="*/ 7466877 w 11748700"/>
              <a:gd name="connsiteY276" fmla="*/ 156011 h 6673820"/>
              <a:gd name="connsiteX277" fmla="*/ 7514548 w 11748700"/>
              <a:gd name="connsiteY277" fmla="*/ 143010 h 6673820"/>
              <a:gd name="connsiteX278" fmla="*/ 7527548 w 11748700"/>
              <a:gd name="connsiteY278" fmla="*/ 134343 h 6673820"/>
              <a:gd name="connsiteX279" fmla="*/ 7570885 w 11748700"/>
              <a:gd name="connsiteY279" fmla="*/ 121342 h 6673820"/>
              <a:gd name="connsiteX280" fmla="*/ 7609888 w 11748700"/>
              <a:gd name="connsiteY280" fmla="*/ 104008 h 6673820"/>
              <a:gd name="connsiteX281" fmla="*/ 7726896 w 11748700"/>
              <a:gd name="connsiteY281" fmla="*/ 82339 h 6673820"/>
              <a:gd name="connsiteX282" fmla="*/ 7752898 w 11748700"/>
              <a:gd name="connsiteY282" fmla="*/ 78006 h 6673820"/>
              <a:gd name="connsiteX283" fmla="*/ 7787567 w 11748700"/>
              <a:gd name="connsiteY283" fmla="*/ 73672 h 6673820"/>
              <a:gd name="connsiteX284" fmla="*/ 7804902 w 11748700"/>
              <a:gd name="connsiteY284" fmla="*/ 69338 h 6673820"/>
              <a:gd name="connsiteX285" fmla="*/ 7913243 w 11748700"/>
              <a:gd name="connsiteY285" fmla="*/ 65005 h 6673820"/>
              <a:gd name="connsiteX286" fmla="*/ 8021584 w 11748700"/>
              <a:gd name="connsiteY286" fmla="*/ 47670 h 6673820"/>
              <a:gd name="connsiteX287" fmla="*/ 8064921 w 11748700"/>
              <a:gd name="connsiteY287" fmla="*/ 34669 h 6673820"/>
              <a:gd name="connsiteX288" fmla="*/ 8099590 w 11748700"/>
              <a:gd name="connsiteY288" fmla="*/ 21668 h 6673820"/>
              <a:gd name="connsiteX289" fmla="*/ 8121258 w 11748700"/>
              <a:gd name="connsiteY289" fmla="*/ 13001 h 6673820"/>
              <a:gd name="connsiteX290" fmla="*/ 8134259 w 11748700"/>
              <a:gd name="connsiteY290" fmla="*/ 8667 h 6673820"/>
              <a:gd name="connsiteX291" fmla="*/ 8155928 w 11748700"/>
              <a:gd name="connsiteY291" fmla="*/ 0 h 6673820"/>
              <a:gd name="connsiteX292" fmla="*/ 8216599 w 11748700"/>
              <a:gd name="connsiteY292" fmla="*/ 4334 h 6673820"/>
              <a:gd name="connsiteX293" fmla="*/ 8238267 w 11748700"/>
              <a:gd name="connsiteY293" fmla="*/ 13001 h 6673820"/>
              <a:gd name="connsiteX294" fmla="*/ 8272936 w 11748700"/>
              <a:gd name="connsiteY294" fmla="*/ 17335 h 6673820"/>
              <a:gd name="connsiteX295" fmla="*/ 8303272 w 11748700"/>
              <a:gd name="connsiteY295" fmla="*/ 30336 h 6673820"/>
              <a:gd name="connsiteX296" fmla="*/ 8337941 w 11748700"/>
              <a:gd name="connsiteY296" fmla="*/ 34669 h 6673820"/>
              <a:gd name="connsiteX297" fmla="*/ 8476618 w 11748700"/>
              <a:gd name="connsiteY297" fmla="*/ 43337 h 6673820"/>
              <a:gd name="connsiteX298" fmla="*/ 8576292 w 11748700"/>
              <a:gd name="connsiteY298" fmla="*/ 47670 h 6673820"/>
              <a:gd name="connsiteX299" fmla="*/ 8671632 w 11748700"/>
              <a:gd name="connsiteY299" fmla="*/ 69338 h 6673820"/>
              <a:gd name="connsiteX300" fmla="*/ 8762639 w 11748700"/>
              <a:gd name="connsiteY300" fmla="*/ 78006 h 6673820"/>
              <a:gd name="connsiteX301" fmla="*/ 8892648 w 11748700"/>
              <a:gd name="connsiteY301" fmla="*/ 104008 h 6673820"/>
              <a:gd name="connsiteX302" fmla="*/ 8948985 w 11748700"/>
              <a:gd name="connsiteY302" fmla="*/ 117009 h 6673820"/>
              <a:gd name="connsiteX303" fmla="*/ 9187336 w 11748700"/>
              <a:gd name="connsiteY303" fmla="*/ 156011 h 6673820"/>
              <a:gd name="connsiteX304" fmla="*/ 9282676 w 11748700"/>
              <a:gd name="connsiteY304" fmla="*/ 173346 h 6673820"/>
              <a:gd name="connsiteX305" fmla="*/ 9404019 w 11748700"/>
              <a:gd name="connsiteY305" fmla="*/ 186347 h 6673820"/>
              <a:gd name="connsiteX306" fmla="*/ 9464690 w 11748700"/>
              <a:gd name="connsiteY306" fmla="*/ 195014 h 6673820"/>
              <a:gd name="connsiteX307" fmla="*/ 9698707 w 11748700"/>
              <a:gd name="connsiteY307" fmla="*/ 216683 h 6673820"/>
              <a:gd name="connsiteX308" fmla="*/ 9785380 w 11748700"/>
              <a:gd name="connsiteY308" fmla="*/ 229683 h 6673820"/>
              <a:gd name="connsiteX309" fmla="*/ 9885054 w 11748700"/>
              <a:gd name="connsiteY309" fmla="*/ 251352 h 6673820"/>
              <a:gd name="connsiteX310" fmla="*/ 9958726 w 11748700"/>
              <a:gd name="connsiteY310" fmla="*/ 255685 h 6673820"/>
              <a:gd name="connsiteX311" fmla="*/ 10114737 w 11748700"/>
              <a:gd name="connsiteY311" fmla="*/ 260019 h 6673820"/>
              <a:gd name="connsiteX312" fmla="*/ 10205744 w 11748700"/>
              <a:gd name="connsiteY312" fmla="*/ 273020 h 6673820"/>
              <a:gd name="connsiteX313" fmla="*/ 10357421 w 11748700"/>
              <a:gd name="connsiteY313" fmla="*/ 281687 h 6673820"/>
              <a:gd name="connsiteX314" fmla="*/ 10405092 w 11748700"/>
              <a:gd name="connsiteY314" fmla="*/ 286021 h 6673820"/>
              <a:gd name="connsiteX315" fmla="*/ 10452762 w 11748700"/>
              <a:gd name="connsiteY315" fmla="*/ 299022 h 6673820"/>
              <a:gd name="connsiteX316" fmla="*/ 10483097 w 11748700"/>
              <a:gd name="connsiteY316" fmla="*/ 303355 h 6673820"/>
              <a:gd name="connsiteX317" fmla="*/ 10552436 w 11748700"/>
              <a:gd name="connsiteY317" fmla="*/ 312023 h 6673820"/>
              <a:gd name="connsiteX318" fmla="*/ 10634775 w 11748700"/>
              <a:gd name="connsiteY318" fmla="*/ 333691 h 6673820"/>
              <a:gd name="connsiteX319" fmla="*/ 10717114 w 11748700"/>
              <a:gd name="connsiteY319" fmla="*/ 342358 h 6673820"/>
              <a:gd name="connsiteX320" fmla="*/ 10773452 w 11748700"/>
              <a:gd name="connsiteY320" fmla="*/ 364027 h 6673820"/>
              <a:gd name="connsiteX321" fmla="*/ 10842790 w 11748700"/>
              <a:gd name="connsiteY321" fmla="*/ 385695 h 6673820"/>
              <a:gd name="connsiteX322" fmla="*/ 10903461 w 11748700"/>
              <a:gd name="connsiteY322" fmla="*/ 390028 h 6673820"/>
              <a:gd name="connsiteX323" fmla="*/ 10981467 w 11748700"/>
              <a:gd name="connsiteY323" fmla="*/ 424698 h 6673820"/>
              <a:gd name="connsiteX324" fmla="*/ 11050805 w 11748700"/>
              <a:gd name="connsiteY324" fmla="*/ 442032 h 6673820"/>
              <a:gd name="connsiteX325" fmla="*/ 11133145 w 11748700"/>
              <a:gd name="connsiteY325" fmla="*/ 476701 h 6673820"/>
              <a:gd name="connsiteX326" fmla="*/ 11154813 w 11748700"/>
              <a:gd name="connsiteY326" fmla="*/ 485369 h 6673820"/>
              <a:gd name="connsiteX327" fmla="*/ 11232819 w 11748700"/>
              <a:gd name="connsiteY327" fmla="*/ 533039 h 6673820"/>
              <a:gd name="connsiteX328" fmla="*/ 11258820 w 11748700"/>
              <a:gd name="connsiteY328" fmla="*/ 554707 h 6673820"/>
              <a:gd name="connsiteX329" fmla="*/ 11328159 w 11748700"/>
              <a:gd name="connsiteY329" fmla="*/ 645714 h 6673820"/>
              <a:gd name="connsiteX330" fmla="*/ 11371495 w 11748700"/>
              <a:gd name="connsiteY330" fmla="*/ 754055 h 6673820"/>
              <a:gd name="connsiteX331" fmla="*/ 11397497 w 11748700"/>
              <a:gd name="connsiteY331" fmla="*/ 806059 h 6673820"/>
              <a:gd name="connsiteX332" fmla="*/ 11427833 w 11748700"/>
              <a:gd name="connsiteY332" fmla="*/ 931735 h 6673820"/>
              <a:gd name="connsiteX333" fmla="*/ 11458168 w 11748700"/>
              <a:gd name="connsiteY333" fmla="*/ 1014074 h 6673820"/>
              <a:gd name="connsiteX334" fmla="*/ 11462502 w 11748700"/>
              <a:gd name="connsiteY334" fmla="*/ 1087746 h 6673820"/>
              <a:gd name="connsiteX335" fmla="*/ 11475503 w 11748700"/>
              <a:gd name="connsiteY335" fmla="*/ 1126749 h 6673820"/>
              <a:gd name="connsiteX336" fmla="*/ 11488504 w 11748700"/>
              <a:gd name="connsiteY336" fmla="*/ 1330430 h 6673820"/>
              <a:gd name="connsiteX337" fmla="*/ 11523173 w 11748700"/>
              <a:gd name="connsiteY337" fmla="*/ 1677122 h 6673820"/>
              <a:gd name="connsiteX338" fmla="*/ 11518839 w 11748700"/>
              <a:gd name="connsiteY338" fmla="*/ 1954476 h 6673820"/>
              <a:gd name="connsiteX339" fmla="*/ 11510172 w 11748700"/>
              <a:gd name="connsiteY339" fmla="*/ 2084485 h 6673820"/>
              <a:gd name="connsiteX340" fmla="*/ 11518839 w 11748700"/>
              <a:gd name="connsiteY340" fmla="*/ 2283833 h 6673820"/>
              <a:gd name="connsiteX341" fmla="*/ 11583844 w 11748700"/>
              <a:gd name="connsiteY341" fmla="*/ 2379173 h 6673820"/>
              <a:gd name="connsiteX342" fmla="*/ 11605512 w 11748700"/>
              <a:gd name="connsiteY342" fmla="*/ 2439845 h 6673820"/>
              <a:gd name="connsiteX343" fmla="*/ 11609846 w 11748700"/>
              <a:gd name="connsiteY343" fmla="*/ 2487515 h 6673820"/>
              <a:gd name="connsiteX344" fmla="*/ 11622847 w 11748700"/>
              <a:gd name="connsiteY344" fmla="*/ 2556853 h 6673820"/>
              <a:gd name="connsiteX345" fmla="*/ 11618513 w 11748700"/>
              <a:gd name="connsiteY345" fmla="*/ 2786537 h 6673820"/>
              <a:gd name="connsiteX346" fmla="*/ 11614180 w 11748700"/>
              <a:gd name="connsiteY346" fmla="*/ 3089892 h 6673820"/>
              <a:gd name="connsiteX347" fmla="*/ 11596845 w 11748700"/>
              <a:gd name="connsiteY347" fmla="*/ 3211234 h 6673820"/>
              <a:gd name="connsiteX348" fmla="*/ 11583844 w 11748700"/>
              <a:gd name="connsiteY348" fmla="*/ 3328243 h 6673820"/>
              <a:gd name="connsiteX349" fmla="*/ 11575177 w 11748700"/>
              <a:gd name="connsiteY349" fmla="*/ 3423583 h 6673820"/>
              <a:gd name="connsiteX350" fmla="*/ 11562176 w 11748700"/>
              <a:gd name="connsiteY350" fmla="*/ 3666267 h 6673820"/>
              <a:gd name="connsiteX351" fmla="*/ 11575177 w 11748700"/>
              <a:gd name="connsiteY351" fmla="*/ 4025960 h 6673820"/>
              <a:gd name="connsiteX352" fmla="*/ 11592511 w 11748700"/>
              <a:gd name="connsiteY352" fmla="*/ 4108300 h 6673820"/>
              <a:gd name="connsiteX353" fmla="*/ 11631514 w 11748700"/>
              <a:gd name="connsiteY353" fmla="*/ 4333649 h 6673820"/>
              <a:gd name="connsiteX354" fmla="*/ 11653183 w 11748700"/>
              <a:gd name="connsiteY354" fmla="*/ 4411655 h 6673820"/>
              <a:gd name="connsiteX355" fmla="*/ 11666184 w 11748700"/>
              <a:gd name="connsiteY355" fmla="*/ 4498328 h 6673820"/>
              <a:gd name="connsiteX356" fmla="*/ 11674851 w 11748700"/>
              <a:gd name="connsiteY356" fmla="*/ 4541664 h 6673820"/>
              <a:gd name="connsiteX357" fmla="*/ 11687852 w 11748700"/>
              <a:gd name="connsiteY357" fmla="*/ 4658673 h 6673820"/>
              <a:gd name="connsiteX358" fmla="*/ 11692185 w 11748700"/>
              <a:gd name="connsiteY358" fmla="*/ 4715010 h 6673820"/>
              <a:gd name="connsiteX359" fmla="*/ 11700853 w 11748700"/>
              <a:gd name="connsiteY359" fmla="*/ 4771348 h 6673820"/>
              <a:gd name="connsiteX360" fmla="*/ 11709520 w 11748700"/>
              <a:gd name="connsiteY360" fmla="*/ 4923026 h 6673820"/>
              <a:gd name="connsiteX361" fmla="*/ 11718187 w 11748700"/>
              <a:gd name="connsiteY361" fmla="*/ 4983697 h 6673820"/>
              <a:gd name="connsiteX362" fmla="*/ 11726855 w 11748700"/>
              <a:gd name="connsiteY362" fmla="*/ 5079037 h 6673820"/>
              <a:gd name="connsiteX363" fmla="*/ 11731188 w 11748700"/>
              <a:gd name="connsiteY363" fmla="*/ 5105039 h 6673820"/>
              <a:gd name="connsiteX364" fmla="*/ 11744189 w 11748700"/>
              <a:gd name="connsiteY364" fmla="*/ 5230715 h 6673820"/>
              <a:gd name="connsiteX365" fmla="*/ 11726855 w 11748700"/>
              <a:gd name="connsiteY365" fmla="*/ 5690082 h 6673820"/>
              <a:gd name="connsiteX366" fmla="*/ 11687852 w 11748700"/>
              <a:gd name="connsiteY366" fmla="*/ 5785422 h 6673820"/>
              <a:gd name="connsiteX367" fmla="*/ 11670517 w 11748700"/>
              <a:gd name="connsiteY367" fmla="*/ 5815757 h 6673820"/>
              <a:gd name="connsiteX368" fmla="*/ 11601179 w 11748700"/>
              <a:gd name="connsiteY368" fmla="*/ 5859094 h 6673820"/>
              <a:gd name="connsiteX369" fmla="*/ 11458168 w 11748700"/>
              <a:gd name="connsiteY369" fmla="*/ 5919765 h 6673820"/>
              <a:gd name="connsiteX370" fmla="*/ 11401831 w 11748700"/>
              <a:gd name="connsiteY370" fmla="*/ 5963101 h 6673820"/>
              <a:gd name="connsiteX371" fmla="*/ 11297823 w 11748700"/>
              <a:gd name="connsiteY371" fmla="*/ 6032440 h 6673820"/>
              <a:gd name="connsiteX372" fmla="*/ 11258820 w 11748700"/>
              <a:gd name="connsiteY372" fmla="*/ 6075776 h 6673820"/>
              <a:gd name="connsiteX373" fmla="*/ 11198149 w 11748700"/>
              <a:gd name="connsiteY373" fmla="*/ 6123446 h 6673820"/>
              <a:gd name="connsiteX374" fmla="*/ 11098475 w 11748700"/>
              <a:gd name="connsiteY374" fmla="*/ 6210119 h 6673820"/>
              <a:gd name="connsiteX375" fmla="*/ 10942464 w 11748700"/>
              <a:gd name="connsiteY375" fmla="*/ 6327128 h 6673820"/>
              <a:gd name="connsiteX376" fmla="*/ 10634775 w 11748700"/>
              <a:gd name="connsiteY376" fmla="*/ 6461471 h 6673820"/>
              <a:gd name="connsiteX377" fmla="*/ 10461429 w 11748700"/>
              <a:gd name="connsiteY377" fmla="*/ 6478806 h 6673820"/>
              <a:gd name="connsiteX378" fmla="*/ 10041065 w 11748700"/>
              <a:gd name="connsiteY378" fmla="*/ 6487473 h 6673820"/>
              <a:gd name="connsiteX379" fmla="*/ 9967393 w 11748700"/>
              <a:gd name="connsiteY379" fmla="*/ 6491807 h 6673820"/>
              <a:gd name="connsiteX380" fmla="*/ 9885054 w 11748700"/>
              <a:gd name="connsiteY380" fmla="*/ 6509141 h 6673820"/>
              <a:gd name="connsiteX381" fmla="*/ 9798381 w 11748700"/>
              <a:gd name="connsiteY381" fmla="*/ 6522142 h 6673820"/>
              <a:gd name="connsiteX382" fmla="*/ 9681372 w 11748700"/>
              <a:gd name="connsiteY382" fmla="*/ 6548144 h 6673820"/>
              <a:gd name="connsiteX383" fmla="*/ 9486358 w 11748700"/>
              <a:gd name="connsiteY383" fmla="*/ 6574146 h 6673820"/>
              <a:gd name="connsiteX384" fmla="*/ 9278343 w 11748700"/>
              <a:gd name="connsiteY384" fmla="*/ 6613149 h 6673820"/>
              <a:gd name="connsiteX385" fmla="*/ 9209004 w 11748700"/>
              <a:gd name="connsiteY385" fmla="*/ 6630483 h 6673820"/>
              <a:gd name="connsiteX386" fmla="*/ 8775639 w 11748700"/>
              <a:gd name="connsiteY386" fmla="*/ 6647818 h 6673820"/>
              <a:gd name="connsiteX387" fmla="*/ 8463617 w 11748700"/>
              <a:gd name="connsiteY387" fmla="*/ 6656485 h 6673820"/>
              <a:gd name="connsiteX388" fmla="*/ 8368276 w 11748700"/>
              <a:gd name="connsiteY388" fmla="*/ 6660819 h 6673820"/>
              <a:gd name="connsiteX389" fmla="*/ 8216599 w 11748700"/>
              <a:gd name="connsiteY389" fmla="*/ 6665153 h 6673820"/>
              <a:gd name="connsiteX390" fmla="*/ 7848239 w 11748700"/>
              <a:gd name="connsiteY390" fmla="*/ 6656485 h 6673820"/>
              <a:gd name="connsiteX391" fmla="*/ 7800568 w 11748700"/>
              <a:gd name="connsiteY391" fmla="*/ 6652152 h 6673820"/>
              <a:gd name="connsiteX392" fmla="*/ 7748565 w 11748700"/>
              <a:gd name="connsiteY392" fmla="*/ 6643484 h 6673820"/>
              <a:gd name="connsiteX393" fmla="*/ 7614221 w 11748700"/>
              <a:gd name="connsiteY393" fmla="*/ 6634817 h 6673820"/>
              <a:gd name="connsiteX394" fmla="*/ 7432208 w 11748700"/>
              <a:gd name="connsiteY394" fmla="*/ 6600148 h 6673820"/>
              <a:gd name="connsiteX395" fmla="*/ 7319533 w 11748700"/>
              <a:gd name="connsiteY395" fmla="*/ 6574146 h 6673820"/>
              <a:gd name="connsiteX396" fmla="*/ 7276197 w 11748700"/>
              <a:gd name="connsiteY396" fmla="*/ 6569812 h 6673820"/>
              <a:gd name="connsiteX397" fmla="*/ 7011844 w 11748700"/>
              <a:gd name="connsiteY397" fmla="*/ 6548144 h 6673820"/>
              <a:gd name="connsiteX398" fmla="*/ 6925171 w 11748700"/>
              <a:gd name="connsiteY398" fmla="*/ 6565479 h 6673820"/>
              <a:gd name="connsiteX399" fmla="*/ 6912170 w 11748700"/>
              <a:gd name="connsiteY399" fmla="*/ 6569812 h 6673820"/>
              <a:gd name="connsiteX400" fmla="*/ 6890502 w 11748700"/>
              <a:gd name="connsiteY400" fmla="*/ 6582813 h 6673820"/>
              <a:gd name="connsiteX401" fmla="*/ 6795162 w 11748700"/>
              <a:gd name="connsiteY401" fmla="*/ 6634817 h 6673820"/>
              <a:gd name="connsiteX402" fmla="*/ 6691154 w 11748700"/>
              <a:gd name="connsiteY402" fmla="*/ 6643484 h 6673820"/>
              <a:gd name="connsiteX403" fmla="*/ 6617482 w 11748700"/>
              <a:gd name="connsiteY403" fmla="*/ 6656485 h 6673820"/>
              <a:gd name="connsiteX404" fmla="*/ 6582813 w 11748700"/>
              <a:gd name="connsiteY404" fmla="*/ 6665153 h 6673820"/>
              <a:gd name="connsiteX405" fmla="*/ 6548144 w 11748700"/>
              <a:gd name="connsiteY405" fmla="*/ 6669486 h 6673820"/>
              <a:gd name="connsiteX406" fmla="*/ 6517808 w 11748700"/>
              <a:gd name="connsiteY406" fmla="*/ 6673820 h 6673820"/>
              <a:gd name="connsiteX407" fmla="*/ 6015105 w 11748700"/>
              <a:gd name="connsiteY407" fmla="*/ 6669486 h 6673820"/>
              <a:gd name="connsiteX408" fmla="*/ 5915431 w 11748700"/>
              <a:gd name="connsiteY408" fmla="*/ 6647818 h 6673820"/>
              <a:gd name="connsiteX409" fmla="*/ 5538403 w 11748700"/>
              <a:gd name="connsiteY409" fmla="*/ 6652152 h 6673820"/>
              <a:gd name="connsiteX410" fmla="*/ 5196045 w 11748700"/>
              <a:gd name="connsiteY410" fmla="*/ 6634817 h 6673820"/>
              <a:gd name="connsiteX411" fmla="*/ 4489660 w 11748700"/>
              <a:gd name="connsiteY411" fmla="*/ 6608815 h 6673820"/>
              <a:gd name="connsiteX412" fmla="*/ 4311981 w 11748700"/>
              <a:gd name="connsiteY412" fmla="*/ 6582813 h 6673820"/>
              <a:gd name="connsiteX413" fmla="*/ 4090965 w 11748700"/>
              <a:gd name="connsiteY413" fmla="*/ 6552478 h 6673820"/>
              <a:gd name="connsiteX414" fmla="*/ 3999958 w 11748700"/>
              <a:gd name="connsiteY414" fmla="*/ 6513475 h 6673820"/>
              <a:gd name="connsiteX415" fmla="*/ 3666267 w 11748700"/>
              <a:gd name="connsiteY415" fmla="*/ 6448470 h 6673820"/>
              <a:gd name="connsiteX416" fmla="*/ 3588261 w 11748700"/>
              <a:gd name="connsiteY416" fmla="*/ 6439803 h 6673820"/>
              <a:gd name="connsiteX417" fmla="*/ 3336910 w 11748700"/>
              <a:gd name="connsiteY417" fmla="*/ 6405134 h 6673820"/>
              <a:gd name="connsiteX418" fmla="*/ 3003219 w 11748700"/>
              <a:gd name="connsiteY418" fmla="*/ 6340129 h 6673820"/>
              <a:gd name="connsiteX419" fmla="*/ 2825539 w 11748700"/>
              <a:gd name="connsiteY419" fmla="*/ 6309793 h 6673820"/>
              <a:gd name="connsiteX420" fmla="*/ 2678195 w 11748700"/>
              <a:gd name="connsiteY420" fmla="*/ 6288125 h 6673820"/>
              <a:gd name="connsiteX421" fmla="*/ 2500515 w 11748700"/>
              <a:gd name="connsiteY421" fmla="*/ 6305460 h 6673820"/>
              <a:gd name="connsiteX422" fmla="*/ 2439844 w 11748700"/>
              <a:gd name="connsiteY422" fmla="*/ 6314127 h 6673820"/>
              <a:gd name="connsiteX423" fmla="*/ 2244830 w 11748700"/>
              <a:gd name="connsiteY423" fmla="*/ 6361797 h 6673820"/>
              <a:gd name="connsiteX424" fmla="*/ 2088819 w 11748700"/>
              <a:gd name="connsiteY424" fmla="*/ 6383465 h 6673820"/>
              <a:gd name="connsiteX425" fmla="*/ 2015147 w 11748700"/>
              <a:gd name="connsiteY425" fmla="*/ 6400800 h 6673820"/>
              <a:gd name="connsiteX426" fmla="*/ 1950142 w 11748700"/>
              <a:gd name="connsiteY426" fmla="*/ 6409467 h 6673820"/>
              <a:gd name="connsiteX427" fmla="*/ 1815799 w 11748700"/>
              <a:gd name="connsiteY427" fmla="*/ 6444137 h 6673820"/>
              <a:gd name="connsiteX428" fmla="*/ 1681456 w 11748700"/>
              <a:gd name="connsiteY428" fmla="*/ 6452804 h 6673820"/>
              <a:gd name="connsiteX429" fmla="*/ 1473440 w 11748700"/>
              <a:gd name="connsiteY429" fmla="*/ 6431136 h 6673820"/>
              <a:gd name="connsiteX430" fmla="*/ 1369433 w 11748700"/>
              <a:gd name="connsiteY430" fmla="*/ 6418135 h 6673820"/>
              <a:gd name="connsiteX431" fmla="*/ 1287093 w 11748700"/>
              <a:gd name="connsiteY431" fmla="*/ 6405134 h 6673820"/>
              <a:gd name="connsiteX432" fmla="*/ 1239423 w 11748700"/>
              <a:gd name="connsiteY432" fmla="*/ 6396466 h 6673820"/>
              <a:gd name="connsiteX433" fmla="*/ 1165751 w 11748700"/>
              <a:gd name="connsiteY433" fmla="*/ 6370464 h 6673820"/>
              <a:gd name="connsiteX434" fmla="*/ 1053076 w 11748700"/>
              <a:gd name="connsiteY434" fmla="*/ 6335795 h 6673820"/>
              <a:gd name="connsiteX435" fmla="*/ 892731 w 11748700"/>
              <a:gd name="connsiteY435" fmla="*/ 6244789 h 6673820"/>
              <a:gd name="connsiteX436" fmla="*/ 858062 w 11748700"/>
              <a:gd name="connsiteY436" fmla="*/ 6218787 h 6673820"/>
              <a:gd name="connsiteX437" fmla="*/ 775723 w 11748700"/>
              <a:gd name="connsiteY437" fmla="*/ 6149448 h 6673820"/>
              <a:gd name="connsiteX438" fmla="*/ 719385 w 11748700"/>
              <a:gd name="connsiteY438" fmla="*/ 6023773 h 6673820"/>
              <a:gd name="connsiteX439" fmla="*/ 654381 w 11748700"/>
              <a:gd name="connsiteY439" fmla="*/ 5950101 h 6673820"/>
              <a:gd name="connsiteX440" fmla="*/ 628379 w 11748700"/>
              <a:gd name="connsiteY440" fmla="*/ 5893763 h 6673820"/>
              <a:gd name="connsiteX441" fmla="*/ 576375 w 11748700"/>
              <a:gd name="connsiteY441" fmla="*/ 5802756 h 6673820"/>
              <a:gd name="connsiteX442" fmla="*/ 489702 w 11748700"/>
              <a:gd name="connsiteY442" fmla="*/ 5620743 h 6673820"/>
              <a:gd name="connsiteX443" fmla="*/ 476701 w 11748700"/>
              <a:gd name="connsiteY443" fmla="*/ 5551405 h 6673820"/>
              <a:gd name="connsiteX444" fmla="*/ 372693 w 11748700"/>
              <a:gd name="connsiteY444" fmla="*/ 5317388 h 6673820"/>
              <a:gd name="connsiteX445" fmla="*/ 359693 w 11748700"/>
              <a:gd name="connsiteY445" fmla="*/ 5269718 h 6673820"/>
              <a:gd name="connsiteX446" fmla="*/ 329357 w 11748700"/>
              <a:gd name="connsiteY446" fmla="*/ 5183045 h 6673820"/>
              <a:gd name="connsiteX447" fmla="*/ 281687 w 11748700"/>
              <a:gd name="connsiteY447" fmla="*/ 5083371 h 6673820"/>
              <a:gd name="connsiteX448" fmla="*/ 251351 w 11748700"/>
              <a:gd name="connsiteY448" fmla="*/ 5009699 h 6673820"/>
              <a:gd name="connsiteX449" fmla="*/ 238350 w 11748700"/>
              <a:gd name="connsiteY449" fmla="*/ 4970696 h 6673820"/>
              <a:gd name="connsiteX450" fmla="*/ 212348 w 11748700"/>
              <a:gd name="connsiteY450" fmla="*/ 4936027 h 6673820"/>
              <a:gd name="connsiteX451" fmla="*/ 177679 w 11748700"/>
              <a:gd name="connsiteY451" fmla="*/ 4849354 h 6673820"/>
              <a:gd name="connsiteX452" fmla="*/ 125675 w 11748700"/>
              <a:gd name="connsiteY452" fmla="*/ 4745346 h 6673820"/>
              <a:gd name="connsiteX453" fmla="*/ 99674 w 11748700"/>
              <a:gd name="connsiteY453" fmla="*/ 4654339 h 6673820"/>
              <a:gd name="connsiteX454" fmla="*/ 73672 w 11748700"/>
              <a:gd name="connsiteY454" fmla="*/ 4602336 h 6673820"/>
              <a:gd name="connsiteX455" fmla="*/ 69338 w 11748700"/>
              <a:gd name="connsiteY455" fmla="*/ 4580667 h 6673820"/>
              <a:gd name="connsiteX456" fmla="*/ 47670 w 11748700"/>
              <a:gd name="connsiteY456" fmla="*/ 4537331 h 6673820"/>
              <a:gd name="connsiteX457" fmla="*/ 39002 w 11748700"/>
              <a:gd name="connsiteY457" fmla="*/ 4515663 h 6673820"/>
              <a:gd name="connsiteX458" fmla="*/ 34669 w 11748700"/>
              <a:gd name="connsiteY458" fmla="*/ 4493994 h 6673820"/>
              <a:gd name="connsiteX459" fmla="*/ 30335 w 11748700"/>
              <a:gd name="connsiteY459" fmla="*/ 4450658 h 6673820"/>
              <a:gd name="connsiteX460" fmla="*/ 21668 w 11748700"/>
              <a:gd name="connsiteY460" fmla="*/ 4428990 h 6673820"/>
              <a:gd name="connsiteX461" fmla="*/ 13001 w 11748700"/>
              <a:gd name="connsiteY461" fmla="*/ 4359651 h 6673820"/>
              <a:gd name="connsiteX462" fmla="*/ 0 w 11748700"/>
              <a:gd name="connsiteY462" fmla="*/ 4238309 h 6673820"/>
              <a:gd name="connsiteX463" fmla="*/ 4333 w 11748700"/>
              <a:gd name="connsiteY463" fmla="*/ 4025960 h 6673820"/>
              <a:gd name="connsiteX464" fmla="*/ 13001 w 11748700"/>
              <a:gd name="connsiteY464" fmla="*/ 3999958 h 6673820"/>
              <a:gd name="connsiteX465" fmla="*/ 17334 w 11748700"/>
              <a:gd name="connsiteY465" fmla="*/ 3973956 h 6673820"/>
              <a:gd name="connsiteX466" fmla="*/ 26002 w 11748700"/>
              <a:gd name="connsiteY466" fmla="*/ 3930620 h 6673820"/>
              <a:gd name="connsiteX467" fmla="*/ 34669 w 11748700"/>
              <a:gd name="connsiteY467" fmla="*/ 3878616 h 6673820"/>
              <a:gd name="connsiteX468" fmla="*/ 43336 w 11748700"/>
              <a:gd name="connsiteY468" fmla="*/ 3861282 h 6673820"/>
              <a:gd name="connsiteX469" fmla="*/ 47670 w 11748700"/>
              <a:gd name="connsiteY469" fmla="*/ 3843947 h 6673820"/>
              <a:gd name="connsiteX470" fmla="*/ 56337 w 11748700"/>
              <a:gd name="connsiteY470" fmla="*/ 3826612 h 6673820"/>
              <a:gd name="connsiteX471" fmla="*/ 69338 w 11748700"/>
              <a:gd name="connsiteY471" fmla="*/ 3787610 h 6673820"/>
              <a:gd name="connsiteX472" fmla="*/ 78005 w 11748700"/>
              <a:gd name="connsiteY472" fmla="*/ 3770275 h 6673820"/>
              <a:gd name="connsiteX473" fmla="*/ 95340 w 11748700"/>
              <a:gd name="connsiteY473" fmla="*/ 3718271 h 6673820"/>
              <a:gd name="connsiteX474" fmla="*/ 104007 w 11748700"/>
              <a:gd name="connsiteY474" fmla="*/ 3696603 h 6673820"/>
              <a:gd name="connsiteX475" fmla="*/ 151677 w 11748700"/>
              <a:gd name="connsiteY475" fmla="*/ 3657600 h 6673820"/>
              <a:gd name="connsiteX476" fmla="*/ 294688 w 11748700"/>
              <a:gd name="connsiteY476" fmla="*/ 3661934 h 6673820"/>
              <a:gd name="connsiteX477" fmla="*/ 359693 w 11748700"/>
              <a:gd name="connsiteY477" fmla="*/ 3692269 h 6673820"/>
              <a:gd name="connsiteX478" fmla="*/ 377027 w 11748700"/>
              <a:gd name="connsiteY478" fmla="*/ 3709604 h 6673820"/>
              <a:gd name="connsiteX479" fmla="*/ 437698 w 11748700"/>
              <a:gd name="connsiteY479" fmla="*/ 3726938 h 6673820"/>
              <a:gd name="connsiteX480" fmla="*/ 511177 w 11748700"/>
              <a:gd name="connsiteY48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259977 w 11748700"/>
              <a:gd name="connsiteY28" fmla="*/ 5217714 h 6673820"/>
              <a:gd name="connsiteX29" fmla="*/ 4268644 w 11748700"/>
              <a:gd name="connsiteY29" fmla="*/ 5239382 h 6673820"/>
              <a:gd name="connsiteX30" fmla="*/ 4333649 w 11748700"/>
              <a:gd name="connsiteY30" fmla="*/ 5330389 h 6673820"/>
              <a:gd name="connsiteX31" fmla="*/ 4355317 w 11748700"/>
              <a:gd name="connsiteY31" fmla="*/ 5369392 h 6673820"/>
              <a:gd name="connsiteX32" fmla="*/ 4437657 w 11748700"/>
              <a:gd name="connsiteY32" fmla="*/ 5451731 h 6673820"/>
              <a:gd name="connsiteX33" fmla="*/ 4454991 w 11748700"/>
              <a:gd name="connsiteY33" fmla="*/ 5477733 h 6673820"/>
              <a:gd name="connsiteX34" fmla="*/ 4480993 w 11748700"/>
              <a:gd name="connsiteY34" fmla="*/ 5516736 h 6673820"/>
              <a:gd name="connsiteX35" fmla="*/ 4489660 w 11748700"/>
              <a:gd name="connsiteY35" fmla="*/ 5542737 h 6673820"/>
              <a:gd name="connsiteX36" fmla="*/ 4532997 w 11748700"/>
              <a:gd name="connsiteY36" fmla="*/ 5616410 h 6673820"/>
              <a:gd name="connsiteX37" fmla="*/ 4558999 w 11748700"/>
              <a:gd name="connsiteY37" fmla="*/ 5655412 h 6673820"/>
              <a:gd name="connsiteX38" fmla="*/ 4624003 w 11748700"/>
              <a:gd name="connsiteY38" fmla="*/ 5720417 h 6673820"/>
              <a:gd name="connsiteX39" fmla="*/ 4650005 w 11748700"/>
              <a:gd name="connsiteY39" fmla="*/ 5746419 h 6673820"/>
              <a:gd name="connsiteX40" fmla="*/ 4680341 w 11748700"/>
              <a:gd name="connsiteY40" fmla="*/ 5781088 h 6673820"/>
              <a:gd name="connsiteX41" fmla="*/ 4693342 w 11748700"/>
              <a:gd name="connsiteY41" fmla="*/ 5794089 h 6673820"/>
              <a:gd name="connsiteX42" fmla="*/ 4736678 w 11748700"/>
              <a:gd name="connsiteY42" fmla="*/ 5841759 h 6673820"/>
              <a:gd name="connsiteX43" fmla="*/ 4836352 w 11748700"/>
              <a:gd name="connsiteY43" fmla="*/ 5919765 h 6673820"/>
              <a:gd name="connsiteX44" fmla="*/ 4871021 w 11748700"/>
              <a:gd name="connsiteY44" fmla="*/ 5945767 h 6673820"/>
              <a:gd name="connsiteX45" fmla="*/ 4888356 w 11748700"/>
              <a:gd name="connsiteY45" fmla="*/ 5958768 h 6673820"/>
              <a:gd name="connsiteX46" fmla="*/ 4927359 w 11748700"/>
              <a:gd name="connsiteY46" fmla="*/ 5980436 h 6673820"/>
              <a:gd name="connsiteX47" fmla="*/ 4949027 w 11748700"/>
              <a:gd name="connsiteY47" fmla="*/ 5997771 h 6673820"/>
              <a:gd name="connsiteX48" fmla="*/ 4979363 w 11748700"/>
              <a:gd name="connsiteY48" fmla="*/ 6010772 h 6673820"/>
              <a:gd name="connsiteX49" fmla="*/ 5035700 w 11748700"/>
              <a:gd name="connsiteY49" fmla="*/ 6041107 h 6673820"/>
              <a:gd name="connsiteX50" fmla="*/ 5074703 w 11748700"/>
              <a:gd name="connsiteY50" fmla="*/ 6045441 h 6673820"/>
              <a:gd name="connsiteX51" fmla="*/ 5096371 w 11748700"/>
              <a:gd name="connsiteY51" fmla="*/ 6054108 h 6673820"/>
              <a:gd name="connsiteX52" fmla="*/ 5248049 w 11748700"/>
              <a:gd name="connsiteY52" fmla="*/ 6067109 h 6673820"/>
              <a:gd name="connsiteX53" fmla="*/ 5313054 w 11748700"/>
              <a:gd name="connsiteY53" fmla="*/ 6054108 h 6673820"/>
              <a:gd name="connsiteX54" fmla="*/ 5326055 w 11748700"/>
              <a:gd name="connsiteY54" fmla="*/ 6049774 h 6673820"/>
              <a:gd name="connsiteX55" fmla="*/ 5343389 w 11748700"/>
              <a:gd name="connsiteY55" fmla="*/ 6045441 h 6673820"/>
              <a:gd name="connsiteX56" fmla="*/ 5356390 w 11748700"/>
              <a:gd name="connsiteY56" fmla="*/ 6041107 h 6673820"/>
              <a:gd name="connsiteX57" fmla="*/ 5378058 w 11748700"/>
              <a:gd name="connsiteY57" fmla="*/ 6036773 h 6673820"/>
              <a:gd name="connsiteX58" fmla="*/ 5443063 w 11748700"/>
              <a:gd name="connsiteY58" fmla="*/ 6010772 h 6673820"/>
              <a:gd name="connsiteX59" fmla="*/ 5486400 w 11748700"/>
              <a:gd name="connsiteY59" fmla="*/ 6002104 h 6673820"/>
              <a:gd name="connsiteX60" fmla="*/ 5516735 w 11748700"/>
              <a:gd name="connsiteY60" fmla="*/ 5984770 h 6673820"/>
              <a:gd name="connsiteX61" fmla="*/ 5586074 w 11748700"/>
              <a:gd name="connsiteY61" fmla="*/ 5963101 h 6673820"/>
              <a:gd name="connsiteX62" fmla="*/ 5607742 w 11748700"/>
              <a:gd name="connsiteY62" fmla="*/ 5954434 h 6673820"/>
              <a:gd name="connsiteX63" fmla="*/ 5633744 w 11748700"/>
              <a:gd name="connsiteY63" fmla="*/ 5945767 h 6673820"/>
              <a:gd name="connsiteX64" fmla="*/ 5659746 w 11748700"/>
              <a:gd name="connsiteY64" fmla="*/ 5924099 h 6673820"/>
              <a:gd name="connsiteX65" fmla="*/ 5711749 w 11748700"/>
              <a:gd name="connsiteY65" fmla="*/ 5902430 h 6673820"/>
              <a:gd name="connsiteX66" fmla="*/ 5737751 w 11748700"/>
              <a:gd name="connsiteY66" fmla="*/ 5885096 h 6673820"/>
              <a:gd name="connsiteX67" fmla="*/ 5824424 w 11748700"/>
              <a:gd name="connsiteY67" fmla="*/ 5837426 h 6673820"/>
              <a:gd name="connsiteX68" fmla="*/ 5863427 w 11748700"/>
              <a:gd name="connsiteY68" fmla="*/ 5807090 h 6673820"/>
              <a:gd name="connsiteX69" fmla="*/ 5880762 w 11748700"/>
              <a:gd name="connsiteY69" fmla="*/ 5794089 h 6673820"/>
              <a:gd name="connsiteX70" fmla="*/ 5911097 w 11748700"/>
              <a:gd name="connsiteY70" fmla="*/ 5763754 h 6673820"/>
              <a:gd name="connsiteX71" fmla="*/ 5963101 w 11748700"/>
              <a:gd name="connsiteY71" fmla="*/ 5720417 h 6673820"/>
              <a:gd name="connsiteX72" fmla="*/ 5980436 w 11748700"/>
              <a:gd name="connsiteY72" fmla="*/ 5707416 h 6673820"/>
              <a:gd name="connsiteX73" fmla="*/ 5993437 w 11748700"/>
              <a:gd name="connsiteY73" fmla="*/ 5698749 h 6673820"/>
              <a:gd name="connsiteX74" fmla="*/ 6006438 w 11748700"/>
              <a:gd name="connsiteY74" fmla="*/ 5685748 h 6673820"/>
              <a:gd name="connsiteX75" fmla="*/ 6054108 w 11748700"/>
              <a:gd name="connsiteY75" fmla="*/ 5651079 h 6673820"/>
              <a:gd name="connsiteX76" fmla="*/ 6088777 w 11748700"/>
              <a:gd name="connsiteY76" fmla="*/ 5625077 h 6673820"/>
              <a:gd name="connsiteX77" fmla="*/ 6114779 w 11748700"/>
              <a:gd name="connsiteY77" fmla="*/ 5599075 h 6673820"/>
              <a:gd name="connsiteX78" fmla="*/ 6127780 w 11748700"/>
              <a:gd name="connsiteY78" fmla="*/ 5586074 h 6673820"/>
              <a:gd name="connsiteX79" fmla="*/ 6140781 w 11748700"/>
              <a:gd name="connsiteY79" fmla="*/ 5568739 h 6673820"/>
              <a:gd name="connsiteX80" fmla="*/ 6158115 w 11748700"/>
              <a:gd name="connsiteY80" fmla="*/ 5551405 h 6673820"/>
              <a:gd name="connsiteX81" fmla="*/ 6171116 w 11748700"/>
              <a:gd name="connsiteY81" fmla="*/ 5529737 h 6673820"/>
              <a:gd name="connsiteX82" fmla="*/ 6192784 w 11748700"/>
              <a:gd name="connsiteY82" fmla="*/ 5508068 h 6673820"/>
              <a:gd name="connsiteX83" fmla="*/ 6201452 w 11748700"/>
              <a:gd name="connsiteY83" fmla="*/ 5477733 h 6673820"/>
              <a:gd name="connsiteX84" fmla="*/ 6210119 w 11748700"/>
              <a:gd name="connsiteY84" fmla="*/ 5469065 h 6673820"/>
              <a:gd name="connsiteX85" fmla="*/ 6218786 w 11748700"/>
              <a:gd name="connsiteY85" fmla="*/ 5456064 h 6673820"/>
              <a:gd name="connsiteX86" fmla="*/ 6231787 w 11748700"/>
              <a:gd name="connsiteY86" fmla="*/ 5421395 h 6673820"/>
              <a:gd name="connsiteX87" fmla="*/ 6240455 w 11748700"/>
              <a:gd name="connsiteY87" fmla="*/ 5399727 h 6673820"/>
              <a:gd name="connsiteX88" fmla="*/ 6253456 w 11748700"/>
              <a:gd name="connsiteY88" fmla="*/ 5382392 h 6673820"/>
              <a:gd name="connsiteX89" fmla="*/ 6270790 w 11748700"/>
              <a:gd name="connsiteY89" fmla="*/ 5352057 h 6673820"/>
              <a:gd name="connsiteX90" fmla="*/ 6283791 w 11748700"/>
              <a:gd name="connsiteY90" fmla="*/ 5339056 h 6673820"/>
              <a:gd name="connsiteX91" fmla="*/ 6301126 w 11748700"/>
              <a:gd name="connsiteY91" fmla="*/ 5313054 h 6673820"/>
              <a:gd name="connsiteX92" fmla="*/ 6309793 w 11748700"/>
              <a:gd name="connsiteY92" fmla="*/ 5295719 h 6673820"/>
              <a:gd name="connsiteX93" fmla="*/ 6322794 w 11748700"/>
              <a:gd name="connsiteY93" fmla="*/ 5287052 h 6673820"/>
              <a:gd name="connsiteX94" fmla="*/ 6340129 w 11748700"/>
              <a:gd name="connsiteY94" fmla="*/ 5274051 h 6673820"/>
              <a:gd name="connsiteX95" fmla="*/ 6370464 w 11748700"/>
              <a:gd name="connsiteY95" fmla="*/ 5269718 h 6673820"/>
              <a:gd name="connsiteX96" fmla="*/ 6387799 w 11748700"/>
              <a:gd name="connsiteY96" fmla="*/ 5252383 h 6673820"/>
              <a:gd name="connsiteX97" fmla="*/ 6400800 w 11748700"/>
              <a:gd name="connsiteY97" fmla="*/ 5239382 h 6673820"/>
              <a:gd name="connsiteX98" fmla="*/ 6409467 w 11748700"/>
              <a:gd name="connsiteY98" fmla="*/ 5222047 h 6673820"/>
              <a:gd name="connsiteX99" fmla="*/ 6418134 w 11748700"/>
              <a:gd name="connsiteY99" fmla="*/ 5209046 h 6673820"/>
              <a:gd name="connsiteX100" fmla="*/ 6444136 w 11748700"/>
              <a:gd name="connsiteY100" fmla="*/ 5148375 h 6673820"/>
              <a:gd name="connsiteX101" fmla="*/ 6465804 w 11748700"/>
              <a:gd name="connsiteY101" fmla="*/ 5118040 h 6673820"/>
              <a:gd name="connsiteX102" fmla="*/ 6474472 w 11748700"/>
              <a:gd name="connsiteY102" fmla="*/ 5092038 h 6673820"/>
              <a:gd name="connsiteX103" fmla="*/ 6491806 w 11748700"/>
              <a:gd name="connsiteY103" fmla="*/ 5057369 h 6673820"/>
              <a:gd name="connsiteX104" fmla="*/ 6496140 w 11748700"/>
              <a:gd name="connsiteY104" fmla="*/ 5027033 h 6673820"/>
              <a:gd name="connsiteX105" fmla="*/ 6509141 w 11748700"/>
              <a:gd name="connsiteY105" fmla="*/ 4996698 h 6673820"/>
              <a:gd name="connsiteX106" fmla="*/ 6517808 w 11748700"/>
              <a:gd name="connsiteY106" fmla="*/ 4975029 h 6673820"/>
              <a:gd name="connsiteX107" fmla="*/ 6530809 w 11748700"/>
              <a:gd name="connsiteY107" fmla="*/ 4940360 h 6673820"/>
              <a:gd name="connsiteX108" fmla="*/ 6539476 w 11748700"/>
              <a:gd name="connsiteY108" fmla="*/ 4927359 h 6673820"/>
              <a:gd name="connsiteX109" fmla="*/ 6556811 w 11748700"/>
              <a:gd name="connsiteY109" fmla="*/ 4897024 h 6673820"/>
              <a:gd name="connsiteX110" fmla="*/ 6569812 w 11748700"/>
              <a:gd name="connsiteY110" fmla="*/ 4879689 h 6673820"/>
              <a:gd name="connsiteX111" fmla="*/ 6587147 w 11748700"/>
              <a:gd name="connsiteY111" fmla="*/ 4836353 h 6673820"/>
              <a:gd name="connsiteX112" fmla="*/ 6591480 w 11748700"/>
              <a:gd name="connsiteY112" fmla="*/ 4819018 h 6673820"/>
              <a:gd name="connsiteX113" fmla="*/ 6566579 w 11748700"/>
              <a:gd name="connsiteY113" fmla="*/ 4717023 h 6673820"/>
              <a:gd name="connsiteX114" fmla="*/ 6571188 w 11748700"/>
              <a:gd name="connsiteY114" fmla="*/ 4257106 h 6673820"/>
              <a:gd name="connsiteX115" fmla="*/ 7220565 w 11748700"/>
              <a:gd name="connsiteY115" fmla="*/ 4568062 h 6673820"/>
              <a:gd name="connsiteX116" fmla="*/ 7436542 w 11748700"/>
              <a:gd name="connsiteY116" fmla="*/ 4619670 h 6673820"/>
              <a:gd name="connsiteX117" fmla="*/ 7492879 w 11748700"/>
              <a:gd name="connsiteY117" fmla="*/ 4632671 h 6673820"/>
              <a:gd name="connsiteX118" fmla="*/ 7505880 w 11748700"/>
              <a:gd name="connsiteY118" fmla="*/ 4637005 h 6673820"/>
              <a:gd name="connsiteX119" fmla="*/ 7531882 w 11748700"/>
              <a:gd name="connsiteY119" fmla="*/ 4641338 h 6673820"/>
              <a:gd name="connsiteX120" fmla="*/ 7562218 w 11748700"/>
              <a:gd name="connsiteY120" fmla="*/ 4650006 h 6673820"/>
              <a:gd name="connsiteX121" fmla="*/ 7570885 w 11748700"/>
              <a:gd name="connsiteY121" fmla="*/ 4663007 h 6673820"/>
              <a:gd name="connsiteX122" fmla="*/ 7588220 w 11748700"/>
              <a:gd name="connsiteY122" fmla="*/ 4697676 h 6673820"/>
              <a:gd name="connsiteX123" fmla="*/ 7601220 w 11748700"/>
              <a:gd name="connsiteY123" fmla="*/ 4715010 h 6673820"/>
              <a:gd name="connsiteX124" fmla="*/ 7614221 w 11748700"/>
              <a:gd name="connsiteY124" fmla="*/ 4728011 h 6673820"/>
              <a:gd name="connsiteX125" fmla="*/ 7622889 w 11748700"/>
              <a:gd name="connsiteY125" fmla="*/ 4745346 h 6673820"/>
              <a:gd name="connsiteX126" fmla="*/ 7640223 w 11748700"/>
              <a:gd name="connsiteY126" fmla="*/ 4767014 h 6673820"/>
              <a:gd name="connsiteX127" fmla="*/ 7661892 w 11748700"/>
              <a:gd name="connsiteY127" fmla="*/ 4801683 h 6673820"/>
              <a:gd name="connsiteX128" fmla="*/ 7666225 w 11748700"/>
              <a:gd name="connsiteY128" fmla="*/ 4814684 h 6673820"/>
              <a:gd name="connsiteX129" fmla="*/ 7674893 w 11748700"/>
              <a:gd name="connsiteY129" fmla="*/ 4827685 h 6673820"/>
              <a:gd name="connsiteX130" fmla="*/ 7731230 w 11748700"/>
              <a:gd name="connsiteY130" fmla="*/ 4888356 h 6673820"/>
              <a:gd name="connsiteX131" fmla="*/ 7744231 w 11748700"/>
              <a:gd name="connsiteY131" fmla="*/ 4901357 h 6673820"/>
              <a:gd name="connsiteX132" fmla="*/ 7765899 w 11748700"/>
              <a:gd name="connsiteY132" fmla="*/ 4931693 h 6673820"/>
              <a:gd name="connsiteX133" fmla="*/ 7809236 w 11748700"/>
              <a:gd name="connsiteY133" fmla="*/ 4966362 h 6673820"/>
              <a:gd name="connsiteX134" fmla="*/ 7908910 w 11748700"/>
              <a:gd name="connsiteY134" fmla="*/ 4962028 h 6673820"/>
              <a:gd name="connsiteX135" fmla="*/ 7973914 w 11748700"/>
              <a:gd name="connsiteY135" fmla="*/ 4953361 h 6673820"/>
              <a:gd name="connsiteX136" fmla="*/ 7995583 w 11748700"/>
              <a:gd name="connsiteY136" fmla="*/ 4949028 h 6673820"/>
              <a:gd name="connsiteX137" fmla="*/ 8069255 w 11748700"/>
              <a:gd name="connsiteY137" fmla="*/ 4944694 h 6673820"/>
              <a:gd name="connsiteX138" fmla="*/ 8147260 w 11748700"/>
              <a:gd name="connsiteY138" fmla="*/ 4931693 h 6673820"/>
              <a:gd name="connsiteX139" fmla="*/ 8199264 w 11748700"/>
              <a:gd name="connsiteY139" fmla="*/ 4918692 h 6673820"/>
              <a:gd name="connsiteX140" fmla="*/ 8238267 w 11748700"/>
              <a:gd name="connsiteY140" fmla="*/ 4910025 h 6673820"/>
              <a:gd name="connsiteX141" fmla="*/ 8298938 w 11748700"/>
              <a:gd name="connsiteY141" fmla="*/ 4875355 h 6673820"/>
              <a:gd name="connsiteX142" fmla="*/ 8320606 w 11748700"/>
              <a:gd name="connsiteY142" fmla="*/ 4866688 h 6673820"/>
              <a:gd name="connsiteX143" fmla="*/ 8342275 w 11748700"/>
              <a:gd name="connsiteY143" fmla="*/ 4853687 h 6673820"/>
              <a:gd name="connsiteX144" fmla="*/ 8411613 w 11748700"/>
              <a:gd name="connsiteY144" fmla="*/ 4823352 h 6673820"/>
              <a:gd name="connsiteX145" fmla="*/ 8433281 w 11748700"/>
              <a:gd name="connsiteY145" fmla="*/ 4810351 h 6673820"/>
              <a:gd name="connsiteX146" fmla="*/ 8463617 w 11748700"/>
              <a:gd name="connsiteY146" fmla="*/ 4788683 h 6673820"/>
              <a:gd name="connsiteX147" fmla="*/ 8532955 w 11748700"/>
              <a:gd name="connsiteY147" fmla="*/ 4758347 h 6673820"/>
              <a:gd name="connsiteX148" fmla="*/ 8576292 w 11748700"/>
              <a:gd name="connsiteY148" fmla="*/ 4736679 h 6673820"/>
              <a:gd name="connsiteX149" fmla="*/ 8597960 w 11748700"/>
              <a:gd name="connsiteY149" fmla="*/ 4723678 h 6673820"/>
              <a:gd name="connsiteX150" fmla="*/ 8632629 w 11748700"/>
              <a:gd name="connsiteY150" fmla="*/ 4706343 h 6673820"/>
              <a:gd name="connsiteX151" fmla="*/ 8671632 w 11748700"/>
              <a:gd name="connsiteY151" fmla="*/ 4680341 h 6673820"/>
              <a:gd name="connsiteX152" fmla="*/ 8727969 w 11748700"/>
              <a:gd name="connsiteY152" fmla="*/ 4641338 h 6673820"/>
              <a:gd name="connsiteX153" fmla="*/ 8758305 w 11748700"/>
              <a:gd name="connsiteY153" fmla="*/ 4615337 h 6673820"/>
              <a:gd name="connsiteX154" fmla="*/ 8827643 w 11748700"/>
              <a:gd name="connsiteY154" fmla="*/ 4567666 h 6673820"/>
              <a:gd name="connsiteX155" fmla="*/ 8914316 w 11748700"/>
              <a:gd name="connsiteY155" fmla="*/ 4515663 h 6673820"/>
              <a:gd name="connsiteX156" fmla="*/ 8940318 w 11748700"/>
              <a:gd name="connsiteY156" fmla="*/ 4493994 h 6673820"/>
              <a:gd name="connsiteX157" fmla="*/ 8961986 w 11748700"/>
              <a:gd name="connsiteY157" fmla="*/ 4472326 h 6673820"/>
              <a:gd name="connsiteX158" fmla="*/ 9000989 w 11748700"/>
              <a:gd name="connsiteY158" fmla="*/ 4437657 h 6673820"/>
              <a:gd name="connsiteX159" fmla="*/ 9022657 w 11748700"/>
              <a:gd name="connsiteY159" fmla="*/ 4415989 h 6673820"/>
              <a:gd name="connsiteX160" fmla="*/ 9052993 w 11748700"/>
              <a:gd name="connsiteY160" fmla="*/ 4389987 h 6673820"/>
              <a:gd name="connsiteX161" fmla="*/ 9109330 w 11748700"/>
              <a:gd name="connsiteY161" fmla="*/ 4329316 h 6673820"/>
              <a:gd name="connsiteX162" fmla="*/ 9165668 w 11748700"/>
              <a:gd name="connsiteY162" fmla="*/ 4290313 h 6673820"/>
              <a:gd name="connsiteX163" fmla="*/ 9191670 w 11748700"/>
              <a:gd name="connsiteY163" fmla="*/ 4268645 h 6673820"/>
              <a:gd name="connsiteX164" fmla="*/ 9248007 w 11748700"/>
              <a:gd name="connsiteY164" fmla="*/ 4238309 h 6673820"/>
              <a:gd name="connsiteX165" fmla="*/ 9339014 w 11748700"/>
              <a:gd name="connsiteY165" fmla="*/ 4155970 h 6673820"/>
              <a:gd name="connsiteX166" fmla="*/ 9430020 w 11748700"/>
              <a:gd name="connsiteY166" fmla="*/ 4025960 h 6673820"/>
              <a:gd name="connsiteX167" fmla="*/ 9495025 w 11748700"/>
              <a:gd name="connsiteY167" fmla="*/ 3900284 h 6673820"/>
              <a:gd name="connsiteX168" fmla="*/ 9568697 w 11748700"/>
              <a:gd name="connsiteY168" fmla="*/ 3796277 h 6673820"/>
              <a:gd name="connsiteX169" fmla="*/ 9612034 w 11748700"/>
              <a:gd name="connsiteY169" fmla="*/ 3713937 h 6673820"/>
              <a:gd name="connsiteX170" fmla="*/ 9655370 w 11748700"/>
              <a:gd name="connsiteY170" fmla="*/ 3644599 h 6673820"/>
              <a:gd name="connsiteX171" fmla="*/ 9651037 w 11748700"/>
              <a:gd name="connsiteY171" fmla="*/ 3475587 h 6673820"/>
              <a:gd name="connsiteX172" fmla="*/ 9612034 w 11748700"/>
              <a:gd name="connsiteY172" fmla="*/ 3410582 h 6673820"/>
              <a:gd name="connsiteX173" fmla="*/ 9473357 w 11748700"/>
              <a:gd name="connsiteY173" fmla="*/ 3237236 h 6673820"/>
              <a:gd name="connsiteX174" fmla="*/ 9399685 w 11748700"/>
              <a:gd name="connsiteY174" fmla="*/ 3176565 h 6673820"/>
              <a:gd name="connsiteX175" fmla="*/ 9347681 w 11748700"/>
              <a:gd name="connsiteY175" fmla="*/ 3128895 h 6673820"/>
              <a:gd name="connsiteX176" fmla="*/ 9217672 w 11748700"/>
              <a:gd name="connsiteY176" fmla="*/ 3042222 h 6673820"/>
              <a:gd name="connsiteX177" fmla="*/ 9083329 w 11748700"/>
              <a:gd name="connsiteY177" fmla="*/ 2968550 h 6673820"/>
              <a:gd name="connsiteX178" fmla="*/ 8983655 w 11748700"/>
              <a:gd name="connsiteY178" fmla="*/ 2933881 h 6673820"/>
              <a:gd name="connsiteX179" fmla="*/ 8831977 w 11748700"/>
              <a:gd name="connsiteY179" fmla="*/ 2873210 h 6673820"/>
              <a:gd name="connsiteX180" fmla="*/ 8680299 w 11748700"/>
              <a:gd name="connsiteY180" fmla="*/ 2803871 h 6673820"/>
              <a:gd name="connsiteX181" fmla="*/ 8567624 w 11748700"/>
              <a:gd name="connsiteY181" fmla="*/ 2773536 h 6673820"/>
              <a:gd name="connsiteX182" fmla="*/ 8446282 w 11748700"/>
              <a:gd name="connsiteY182" fmla="*/ 2730199 h 6673820"/>
              <a:gd name="connsiteX183" fmla="*/ 8242601 w 11748700"/>
              <a:gd name="connsiteY183" fmla="*/ 2673862 h 6673820"/>
              <a:gd name="connsiteX184" fmla="*/ 7917577 w 11748700"/>
              <a:gd name="connsiteY184" fmla="*/ 2561187 h 6673820"/>
              <a:gd name="connsiteX185" fmla="*/ 7683560 w 11748700"/>
              <a:gd name="connsiteY185" fmla="*/ 2496182 h 6673820"/>
              <a:gd name="connsiteX186" fmla="*/ 7302199 w 11748700"/>
              <a:gd name="connsiteY186" fmla="*/ 2379173 h 6673820"/>
              <a:gd name="connsiteX187" fmla="*/ 6920838 w 11748700"/>
              <a:gd name="connsiteY187" fmla="*/ 2322836 h 6673820"/>
              <a:gd name="connsiteX188" fmla="*/ 6799495 w 11748700"/>
              <a:gd name="connsiteY188" fmla="*/ 2288167 h 6673820"/>
              <a:gd name="connsiteX189" fmla="*/ 6730157 w 11748700"/>
              <a:gd name="connsiteY189" fmla="*/ 2279500 h 6673820"/>
              <a:gd name="connsiteX190" fmla="*/ 6630483 w 11748700"/>
              <a:gd name="connsiteY190" fmla="*/ 2262165 h 6673820"/>
              <a:gd name="connsiteX191" fmla="*/ 6582813 w 11748700"/>
              <a:gd name="connsiteY191" fmla="*/ 2249164 h 6673820"/>
              <a:gd name="connsiteX192" fmla="*/ 6478805 w 11748700"/>
              <a:gd name="connsiteY192" fmla="*/ 2240497 h 6673820"/>
              <a:gd name="connsiteX193" fmla="*/ 5997770 w 11748700"/>
              <a:gd name="connsiteY193" fmla="*/ 2227496 h 6673820"/>
              <a:gd name="connsiteX194" fmla="*/ 5183044 w 11748700"/>
              <a:gd name="connsiteY194" fmla="*/ 2223162 h 6673820"/>
              <a:gd name="connsiteX195" fmla="*/ 4593668 w 11748700"/>
              <a:gd name="connsiteY195" fmla="*/ 2201494 h 6673820"/>
              <a:gd name="connsiteX196" fmla="*/ 4467992 w 11748700"/>
              <a:gd name="connsiteY196" fmla="*/ 2188493 h 6673820"/>
              <a:gd name="connsiteX197" fmla="*/ 4277311 w 11748700"/>
              <a:gd name="connsiteY197" fmla="*/ 2171158 h 6673820"/>
              <a:gd name="connsiteX198" fmla="*/ 4207973 w 11748700"/>
              <a:gd name="connsiteY198" fmla="*/ 2162491 h 6673820"/>
              <a:gd name="connsiteX199" fmla="*/ 4168970 w 11748700"/>
              <a:gd name="connsiteY199" fmla="*/ 2153824 h 6673820"/>
              <a:gd name="connsiteX200" fmla="*/ 3722604 w 11748700"/>
              <a:gd name="connsiteY200" fmla="*/ 2145156 h 6673820"/>
              <a:gd name="connsiteX201" fmla="*/ 3627264 w 11748700"/>
              <a:gd name="connsiteY201" fmla="*/ 2136489 h 6673820"/>
              <a:gd name="connsiteX202" fmla="*/ 3592595 w 11748700"/>
              <a:gd name="connsiteY202" fmla="*/ 2123488 h 6673820"/>
              <a:gd name="connsiteX203" fmla="*/ 3471253 w 11748700"/>
              <a:gd name="connsiteY203" fmla="*/ 2101820 h 6673820"/>
              <a:gd name="connsiteX204" fmla="*/ 3349911 w 11748700"/>
              <a:gd name="connsiteY204" fmla="*/ 2054150 h 6673820"/>
              <a:gd name="connsiteX205" fmla="*/ 3228568 w 11748700"/>
              <a:gd name="connsiteY205" fmla="*/ 2006480 h 6673820"/>
              <a:gd name="connsiteX206" fmla="*/ 3206900 w 11748700"/>
              <a:gd name="connsiteY206" fmla="*/ 1989145 h 6673820"/>
              <a:gd name="connsiteX207" fmla="*/ 3163564 w 11748700"/>
              <a:gd name="connsiteY207" fmla="*/ 1967477 h 6673820"/>
              <a:gd name="connsiteX208" fmla="*/ 3124561 w 11748700"/>
              <a:gd name="connsiteY208" fmla="*/ 1932808 h 6673820"/>
              <a:gd name="connsiteX209" fmla="*/ 3094225 w 11748700"/>
              <a:gd name="connsiteY209" fmla="*/ 1911139 h 6673820"/>
              <a:gd name="connsiteX210" fmla="*/ 3020553 w 11748700"/>
              <a:gd name="connsiteY210" fmla="*/ 1850468 h 6673820"/>
              <a:gd name="connsiteX211" fmla="*/ 2994551 w 11748700"/>
              <a:gd name="connsiteY211" fmla="*/ 1828800 h 6673820"/>
              <a:gd name="connsiteX212" fmla="*/ 2977217 w 11748700"/>
              <a:gd name="connsiteY212" fmla="*/ 1807132 h 6673820"/>
              <a:gd name="connsiteX213" fmla="*/ 2964216 w 11748700"/>
              <a:gd name="connsiteY213" fmla="*/ 1794131 h 6673820"/>
              <a:gd name="connsiteX214" fmla="*/ 2951215 w 11748700"/>
              <a:gd name="connsiteY214" fmla="*/ 1768129 h 6673820"/>
              <a:gd name="connsiteX215" fmla="*/ 2933880 w 11748700"/>
              <a:gd name="connsiteY215" fmla="*/ 1746461 h 6673820"/>
              <a:gd name="connsiteX216" fmla="*/ 2916546 w 11748700"/>
              <a:gd name="connsiteY216" fmla="*/ 1720459 h 6673820"/>
              <a:gd name="connsiteX217" fmla="*/ 2899211 w 11748700"/>
              <a:gd name="connsiteY217" fmla="*/ 1703124 h 6673820"/>
              <a:gd name="connsiteX218" fmla="*/ 2890544 w 11748700"/>
              <a:gd name="connsiteY218" fmla="*/ 1690123 h 6673820"/>
              <a:gd name="connsiteX219" fmla="*/ 2829873 w 11748700"/>
              <a:gd name="connsiteY219" fmla="*/ 1607784 h 6673820"/>
              <a:gd name="connsiteX220" fmla="*/ 2816872 w 11748700"/>
              <a:gd name="connsiteY220" fmla="*/ 1577448 h 6673820"/>
              <a:gd name="connsiteX221" fmla="*/ 2812538 w 11748700"/>
              <a:gd name="connsiteY221" fmla="*/ 1542779 h 6673820"/>
              <a:gd name="connsiteX222" fmla="*/ 2808204 w 11748700"/>
              <a:gd name="connsiteY222" fmla="*/ 1430104 h 6673820"/>
              <a:gd name="connsiteX223" fmla="*/ 2799537 w 11748700"/>
              <a:gd name="connsiteY223" fmla="*/ 1391101 h 6673820"/>
              <a:gd name="connsiteX224" fmla="*/ 2795203 w 11748700"/>
              <a:gd name="connsiteY224" fmla="*/ 1343431 h 6673820"/>
              <a:gd name="connsiteX225" fmla="*/ 2786536 w 11748700"/>
              <a:gd name="connsiteY225" fmla="*/ 1300095 h 6673820"/>
              <a:gd name="connsiteX226" fmla="*/ 2773535 w 11748700"/>
              <a:gd name="connsiteY226" fmla="*/ 1152751 h 6673820"/>
              <a:gd name="connsiteX227" fmla="*/ 2769202 w 11748700"/>
              <a:gd name="connsiteY227" fmla="*/ 1135416 h 6673820"/>
              <a:gd name="connsiteX228" fmla="*/ 2777869 w 11748700"/>
              <a:gd name="connsiteY228" fmla="*/ 996739 h 6673820"/>
              <a:gd name="connsiteX229" fmla="*/ 2786536 w 11748700"/>
              <a:gd name="connsiteY229" fmla="*/ 966404 h 6673820"/>
              <a:gd name="connsiteX230" fmla="*/ 2812538 w 11748700"/>
              <a:gd name="connsiteY230" fmla="*/ 905733 h 6673820"/>
              <a:gd name="connsiteX231" fmla="*/ 2847207 w 11748700"/>
              <a:gd name="connsiteY231" fmla="*/ 862396 h 6673820"/>
              <a:gd name="connsiteX232" fmla="*/ 2864542 w 11748700"/>
              <a:gd name="connsiteY232" fmla="*/ 840728 h 6673820"/>
              <a:gd name="connsiteX233" fmla="*/ 2881876 w 11748700"/>
              <a:gd name="connsiteY233" fmla="*/ 827727 h 6673820"/>
              <a:gd name="connsiteX234" fmla="*/ 2894877 w 11748700"/>
              <a:gd name="connsiteY234" fmla="*/ 819060 h 6673820"/>
              <a:gd name="connsiteX235" fmla="*/ 2912212 w 11748700"/>
              <a:gd name="connsiteY235" fmla="*/ 801725 h 6673820"/>
              <a:gd name="connsiteX236" fmla="*/ 3003219 w 11748700"/>
              <a:gd name="connsiteY236" fmla="*/ 775723 h 6673820"/>
              <a:gd name="connsiteX237" fmla="*/ 3115893 w 11748700"/>
              <a:gd name="connsiteY237" fmla="*/ 749721 h 6673820"/>
              <a:gd name="connsiteX238" fmla="*/ 3137562 w 11748700"/>
              <a:gd name="connsiteY238" fmla="*/ 741054 h 6673820"/>
              <a:gd name="connsiteX239" fmla="*/ 3163564 w 11748700"/>
              <a:gd name="connsiteY239" fmla="*/ 732387 h 6673820"/>
              <a:gd name="connsiteX240" fmla="*/ 3219901 w 11748700"/>
              <a:gd name="connsiteY240" fmla="*/ 702051 h 6673820"/>
              <a:gd name="connsiteX241" fmla="*/ 3237236 w 11748700"/>
              <a:gd name="connsiteY241" fmla="*/ 689050 h 6673820"/>
              <a:gd name="connsiteX242" fmla="*/ 3293573 w 11748700"/>
              <a:gd name="connsiteY242" fmla="*/ 663048 h 6673820"/>
              <a:gd name="connsiteX243" fmla="*/ 3323909 w 11748700"/>
              <a:gd name="connsiteY243" fmla="*/ 650047 h 6673820"/>
              <a:gd name="connsiteX244" fmla="*/ 3362911 w 11748700"/>
              <a:gd name="connsiteY244" fmla="*/ 641380 h 6673820"/>
              <a:gd name="connsiteX245" fmla="*/ 3488587 w 11748700"/>
              <a:gd name="connsiteY245" fmla="*/ 619712 h 6673820"/>
              <a:gd name="connsiteX246" fmla="*/ 3644599 w 11748700"/>
              <a:gd name="connsiteY246" fmla="*/ 598044 h 6673820"/>
              <a:gd name="connsiteX247" fmla="*/ 3731272 w 11748700"/>
              <a:gd name="connsiteY247" fmla="*/ 589376 h 6673820"/>
              <a:gd name="connsiteX248" fmla="*/ 3809277 w 11748700"/>
              <a:gd name="connsiteY248" fmla="*/ 576375 h 6673820"/>
              <a:gd name="connsiteX249" fmla="*/ 3891617 w 11748700"/>
              <a:gd name="connsiteY249" fmla="*/ 567708 h 6673820"/>
              <a:gd name="connsiteX250" fmla="*/ 4359651 w 11748700"/>
              <a:gd name="connsiteY250" fmla="*/ 533039 h 6673820"/>
              <a:gd name="connsiteX251" fmla="*/ 4428989 w 11748700"/>
              <a:gd name="connsiteY251" fmla="*/ 520038 h 6673820"/>
              <a:gd name="connsiteX252" fmla="*/ 4554665 w 11748700"/>
              <a:gd name="connsiteY252" fmla="*/ 507037 h 6673820"/>
              <a:gd name="connsiteX253" fmla="*/ 4654339 w 11748700"/>
              <a:gd name="connsiteY253" fmla="*/ 485369 h 6673820"/>
              <a:gd name="connsiteX254" fmla="*/ 4758347 w 11748700"/>
              <a:gd name="connsiteY254" fmla="*/ 437699 h 6673820"/>
              <a:gd name="connsiteX255" fmla="*/ 4888356 w 11748700"/>
              <a:gd name="connsiteY255" fmla="*/ 416030 h 6673820"/>
              <a:gd name="connsiteX256" fmla="*/ 5105039 w 11748700"/>
              <a:gd name="connsiteY256" fmla="*/ 364027 h 6673820"/>
              <a:gd name="connsiteX257" fmla="*/ 5209046 w 11748700"/>
              <a:gd name="connsiteY257" fmla="*/ 351026 h 6673820"/>
              <a:gd name="connsiteX258" fmla="*/ 5386726 w 11748700"/>
              <a:gd name="connsiteY258" fmla="*/ 329357 h 6673820"/>
              <a:gd name="connsiteX259" fmla="*/ 5560072 w 11748700"/>
              <a:gd name="connsiteY259" fmla="*/ 320690 h 6673820"/>
              <a:gd name="connsiteX260" fmla="*/ 5742085 w 11748700"/>
              <a:gd name="connsiteY260" fmla="*/ 312023 h 6673820"/>
              <a:gd name="connsiteX261" fmla="*/ 5958767 w 11748700"/>
              <a:gd name="connsiteY261" fmla="*/ 307689 h 6673820"/>
              <a:gd name="connsiteX262" fmla="*/ 6114779 w 11748700"/>
              <a:gd name="connsiteY262" fmla="*/ 303355 h 6673820"/>
              <a:gd name="connsiteX263" fmla="*/ 6270790 w 11748700"/>
              <a:gd name="connsiteY263" fmla="*/ 281687 h 6673820"/>
              <a:gd name="connsiteX264" fmla="*/ 6392132 w 11748700"/>
              <a:gd name="connsiteY264" fmla="*/ 268686 h 6673820"/>
              <a:gd name="connsiteX265" fmla="*/ 6695488 w 11748700"/>
              <a:gd name="connsiteY265" fmla="*/ 260019 h 6673820"/>
              <a:gd name="connsiteX266" fmla="*/ 6764826 w 11748700"/>
              <a:gd name="connsiteY266" fmla="*/ 251352 h 6673820"/>
              <a:gd name="connsiteX267" fmla="*/ 6907837 w 11748700"/>
              <a:gd name="connsiteY267" fmla="*/ 238351 h 6673820"/>
              <a:gd name="connsiteX268" fmla="*/ 6959840 w 11748700"/>
              <a:gd name="connsiteY268" fmla="*/ 229683 h 6673820"/>
              <a:gd name="connsiteX269" fmla="*/ 6998843 w 11748700"/>
              <a:gd name="connsiteY269" fmla="*/ 212349 h 6673820"/>
              <a:gd name="connsiteX270" fmla="*/ 7115852 w 11748700"/>
              <a:gd name="connsiteY270" fmla="*/ 199348 h 6673820"/>
              <a:gd name="connsiteX271" fmla="*/ 7159188 w 11748700"/>
              <a:gd name="connsiteY271" fmla="*/ 186347 h 6673820"/>
              <a:gd name="connsiteX272" fmla="*/ 7189524 w 11748700"/>
              <a:gd name="connsiteY272" fmla="*/ 182013 h 6673820"/>
              <a:gd name="connsiteX273" fmla="*/ 7380204 w 11748700"/>
              <a:gd name="connsiteY273" fmla="*/ 173346 h 6673820"/>
              <a:gd name="connsiteX274" fmla="*/ 7440875 w 11748700"/>
              <a:gd name="connsiteY274" fmla="*/ 164679 h 6673820"/>
              <a:gd name="connsiteX275" fmla="*/ 7466877 w 11748700"/>
              <a:gd name="connsiteY275" fmla="*/ 156011 h 6673820"/>
              <a:gd name="connsiteX276" fmla="*/ 7514548 w 11748700"/>
              <a:gd name="connsiteY276" fmla="*/ 143010 h 6673820"/>
              <a:gd name="connsiteX277" fmla="*/ 7527548 w 11748700"/>
              <a:gd name="connsiteY277" fmla="*/ 134343 h 6673820"/>
              <a:gd name="connsiteX278" fmla="*/ 7570885 w 11748700"/>
              <a:gd name="connsiteY278" fmla="*/ 121342 h 6673820"/>
              <a:gd name="connsiteX279" fmla="*/ 7609888 w 11748700"/>
              <a:gd name="connsiteY279" fmla="*/ 104008 h 6673820"/>
              <a:gd name="connsiteX280" fmla="*/ 7726896 w 11748700"/>
              <a:gd name="connsiteY280" fmla="*/ 82339 h 6673820"/>
              <a:gd name="connsiteX281" fmla="*/ 7752898 w 11748700"/>
              <a:gd name="connsiteY281" fmla="*/ 78006 h 6673820"/>
              <a:gd name="connsiteX282" fmla="*/ 7787567 w 11748700"/>
              <a:gd name="connsiteY282" fmla="*/ 73672 h 6673820"/>
              <a:gd name="connsiteX283" fmla="*/ 7804902 w 11748700"/>
              <a:gd name="connsiteY283" fmla="*/ 69338 h 6673820"/>
              <a:gd name="connsiteX284" fmla="*/ 7913243 w 11748700"/>
              <a:gd name="connsiteY284" fmla="*/ 65005 h 6673820"/>
              <a:gd name="connsiteX285" fmla="*/ 8021584 w 11748700"/>
              <a:gd name="connsiteY285" fmla="*/ 47670 h 6673820"/>
              <a:gd name="connsiteX286" fmla="*/ 8064921 w 11748700"/>
              <a:gd name="connsiteY286" fmla="*/ 34669 h 6673820"/>
              <a:gd name="connsiteX287" fmla="*/ 8099590 w 11748700"/>
              <a:gd name="connsiteY287" fmla="*/ 21668 h 6673820"/>
              <a:gd name="connsiteX288" fmla="*/ 8121258 w 11748700"/>
              <a:gd name="connsiteY288" fmla="*/ 13001 h 6673820"/>
              <a:gd name="connsiteX289" fmla="*/ 8134259 w 11748700"/>
              <a:gd name="connsiteY289" fmla="*/ 8667 h 6673820"/>
              <a:gd name="connsiteX290" fmla="*/ 8155928 w 11748700"/>
              <a:gd name="connsiteY290" fmla="*/ 0 h 6673820"/>
              <a:gd name="connsiteX291" fmla="*/ 8216599 w 11748700"/>
              <a:gd name="connsiteY291" fmla="*/ 4334 h 6673820"/>
              <a:gd name="connsiteX292" fmla="*/ 8238267 w 11748700"/>
              <a:gd name="connsiteY292" fmla="*/ 13001 h 6673820"/>
              <a:gd name="connsiteX293" fmla="*/ 8272936 w 11748700"/>
              <a:gd name="connsiteY293" fmla="*/ 17335 h 6673820"/>
              <a:gd name="connsiteX294" fmla="*/ 8303272 w 11748700"/>
              <a:gd name="connsiteY294" fmla="*/ 30336 h 6673820"/>
              <a:gd name="connsiteX295" fmla="*/ 8337941 w 11748700"/>
              <a:gd name="connsiteY295" fmla="*/ 34669 h 6673820"/>
              <a:gd name="connsiteX296" fmla="*/ 8476618 w 11748700"/>
              <a:gd name="connsiteY296" fmla="*/ 43337 h 6673820"/>
              <a:gd name="connsiteX297" fmla="*/ 8576292 w 11748700"/>
              <a:gd name="connsiteY297" fmla="*/ 47670 h 6673820"/>
              <a:gd name="connsiteX298" fmla="*/ 8671632 w 11748700"/>
              <a:gd name="connsiteY298" fmla="*/ 69338 h 6673820"/>
              <a:gd name="connsiteX299" fmla="*/ 8762639 w 11748700"/>
              <a:gd name="connsiteY299" fmla="*/ 78006 h 6673820"/>
              <a:gd name="connsiteX300" fmla="*/ 8892648 w 11748700"/>
              <a:gd name="connsiteY300" fmla="*/ 104008 h 6673820"/>
              <a:gd name="connsiteX301" fmla="*/ 8948985 w 11748700"/>
              <a:gd name="connsiteY301" fmla="*/ 117009 h 6673820"/>
              <a:gd name="connsiteX302" fmla="*/ 9187336 w 11748700"/>
              <a:gd name="connsiteY302" fmla="*/ 156011 h 6673820"/>
              <a:gd name="connsiteX303" fmla="*/ 9282676 w 11748700"/>
              <a:gd name="connsiteY303" fmla="*/ 173346 h 6673820"/>
              <a:gd name="connsiteX304" fmla="*/ 9404019 w 11748700"/>
              <a:gd name="connsiteY304" fmla="*/ 186347 h 6673820"/>
              <a:gd name="connsiteX305" fmla="*/ 9464690 w 11748700"/>
              <a:gd name="connsiteY305" fmla="*/ 195014 h 6673820"/>
              <a:gd name="connsiteX306" fmla="*/ 9698707 w 11748700"/>
              <a:gd name="connsiteY306" fmla="*/ 216683 h 6673820"/>
              <a:gd name="connsiteX307" fmla="*/ 9785380 w 11748700"/>
              <a:gd name="connsiteY307" fmla="*/ 229683 h 6673820"/>
              <a:gd name="connsiteX308" fmla="*/ 9885054 w 11748700"/>
              <a:gd name="connsiteY308" fmla="*/ 251352 h 6673820"/>
              <a:gd name="connsiteX309" fmla="*/ 9958726 w 11748700"/>
              <a:gd name="connsiteY309" fmla="*/ 255685 h 6673820"/>
              <a:gd name="connsiteX310" fmla="*/ 10114737 w 11748700"/>
              <a:gd name="connsiteY310" fmla="*/ 260019 h 6673820"/>
              <a:gd name="connsiteX311" fmla="*/ 10205744 w 11748700"/>
              <a:gd name="connsiteY311" fmla="*/ 273020 h 6673820"/>
              <a:gd name="connsiteX312" fmla="*/ 10357421 w 11748700"/>
              <a:gd name="connsiteY312" fmla="*/ 281687 h 6673820"/>
              <a:gd name="connsiteX313" fmla="*/ 10405092 w 11748700"/>
              <a:gd name="connsiteY313" fmla="*/ 286021 h 6673820"/>
              <a:gd name="connsiteX314" fmla="*/ 10452762 w 11748700"/>
              <a:gd name="connsiteY314" fmla="*/ 299022 h 6673820"/>
              <a:gd name="connsiteX315" fmla="*/ 10483097 w 11748700"/>
              <a:gd name="connsiteY315" fmla="*/ 303355 h 6673820"/>
              <a:gd name="connsiteX316" fmla="*/ 10552436 w 11748700"/>
              <a:gd name="connsiteY316" fmla="*/ 312023 h 6673820"/>
              <a:gd name="connsiteX317" fmla="*/ 10634775 w 11748700"/>
              <a:gd name="connsiteY317" fmla="*/ 333691 h 6673820"/>
              <a:gd name="connsiteX318" fmla="*/ 10717114 w 11748700"/>
              <a:gd name="connsiteY318" fmla="*/ 342358 h 6673820"/>
              <a:gd name="connsiteX319" fmla="*/ 10773452 w 11748700"/>
              <a:gd name="connsiteY319" fmla="*/ 364027 h 6673820"/>
              <a:gd name="connsiteX320" fmla="*/ 10842790 w 11748700"/>
              <a:gd name="connsiteY320" fmla="*/ 385695 h 6673820"/>
              <a:gd name="connsiteX321" fmla="*/ 10903461 w 11748700"/>
              <a:gd name="connsiteY321" fmla="*/ 390028 h 6673820"/>
              <a:gd name="connsiteX322" fmla="*/ 10981467 w 11748700"/>
              <a:gd name="connsiteY322" fmla="*/ 424698 h 6673820"/>
              <a:gd name="connsiteX323" fmla="*/ 11050805 w 11748700"/>
              <a:gd name="connsiteY323" fmla="*/ 442032 h 6673820"/>
              <a:gd name="connsiteX324" fmla="*/ 11133145 w 11748700"/>
              <a:gd name="connsiteY324" fmla="*/ 476701 h 6673820"/>
              <a:gd name="connsiteX325" fmla="*/ 11154813 w 11748700"/>
              <a:gd name="connsiteY325" fmla="*/ 485369 h 6673820"/>
              <a:gd name="connsiteX326" fmla="*/ 11232819 w 11748700"/>
              <a:gd name="connsiteY326" fmla="*/ 533039 h 6673820"/>
              <a:gd name="connsiteX327" fmla="*/ 11258820 w 11748700"/>
              <a:gd name="connsiteY327" fmla="*/ 554707 h 6673820"/>
              <a:gd name="connsiteX328" fmla="*/ 11328159 w 11748700"/>
              <a:gd name="connsiteY328" fmla="*/ 645714 h 6673820"/>
              <a:gd name="connsiteX329" fmla="*/ 11371495 w 11748700"/>
              <a:gd name="connsiteY329" fmla="*/ 754055 h 6673820"/>
              <a:gd name="connsiteX330" fmla="*/ 11397497 w 11748700"/>
              <a:gd name="connsiteY330" fmla="*/ 806059 h 6673820"/>
              <a:gd name="connsiteX331" fmla="*/ 11427833 w 11748700"/>
              <a:gd name="connsiteY331" fmla="*/ 931735 h 6673820"/>
              <a:gd name="connsiteX332" fmla="*/ 11458168 w 11748700"/>
              <a:gd name="connsiteY332" fmla="*/ 1014074 h 6673820"/>
              <a:gd name="connsiteX333" fmla="*/ 11462502 w 11748700"/>
              <a:gd name="connsiteY333" fmla="*/ 1087746 h 6673820"/>
              <a:gd name="connsiteX334" fmla="*/ 11475503 w 11748700"/>
              <a:gd name="connsiteY334" fmla="*/ 1126749 h 6673820"/>
              <a:gd name="connsiteX335" fmla="*/ 11488504 w 11748700"/>
              <a:gd name="connsiteY335" fmla="*/ 1330430 h 6673820"/>
              <a:gd name="connsiteX336" fmla="*/ 11523173 w 11748700"/>
              <a:gd name="connsiteY336" fmla="*/ 1677122 h 6673820"/>
              <a:gd name="connsiteX337" fmla="*/ 11518839 w 11748700"/>
              <a:gd name="connsiteY337" fmla="*/ 1954476 h 6673820"/>
              <a:gd name="connsiteX338" fmla="*/ 11510172 w 11748700"/>
              <a:gd name="connsiteY338" fmla="*/ 2084485 h 6673820"/>
              <a:gd name="connsiteX339" fmla="*/ 11518839 w 11748700"/>
              <a:gd name="connsiteY339" fmla="*/ 2283833 h 6673820"/>
              <a:gd name="connsiteX340" fmla="*/ 11583844 w 11748700"/>
              <a:gd name="connsiteY340" fmla="*/ 2379173 h 6673820"/>
              <a:gd name="connsiteX341" fmla="*/ 11605512 w 11748700"/>
              <a:gd name="connsiteY341" fmla="*/ 2439845 h 6673820"/>
              <a:gd name="connsiteX342" fmla="*/ 11609846 w 11748700"/>
              <a:gd name="connsiteY342" fmla="*/ 2487515 h 6673820"/>
              <a:gd name="connsiteX343" fmla="*/ 11622847 w 11748700"/>
              <a:gd name="connsiteY343" fmla="*/ 2556853 h 6673820"/>
              <a:gd name="connsiteX344" fmla="*/ 11618513 w 11748700"/>
              <a:gd name="connsiteY344" fmla="*/ 2786537 h 6673820"/>
              <a:gd name="connsiteX345" fmla="*/ 11614180 w 11748700"/>
              <a:gd name="connsiteY345" fmla="*/ 3089892 h 6673820"/>
              <a:gd name="connsiteX346" fmla="*/ 11596845 w 11748700"/>
              <a:gd name="connsiteY346" fmla="*/ 3211234 h 6673820"/>
              <a:gd name="connsiteX347" fmla="*/ 11583844 w 11748700"/>
              <a:gd name="connsiteY347" fmla="*/ 3328243 h 6673820"/>
              <a:gd name="connsiteX348" fmla="*/ 11575177 w 11748700"/>
              <a:gd name="connsiteY348" fmla="*/ 3423583 h 6673820"/>
              <a:gd name="connsiteX349" fmla="*/ 11562176 w 11748700"/>
              <a:gd name="connsiteY349" fmla="*/ 3666267 h 6673820"/>
              <a:gd name="connsiteX350" fmla="*/ 11575177 w 11748700"/>
              <a:gd name="connsiteY350" fmla="*/ 4025960 h 6673820"/>
              <a:gd name="connsiteX351" fmla="*/ 11592511 w 11748700"/>
              <a:gd name="connsiteY351" fmla="*/ 4108300 h 6673820"/>
              <a:gd name="connsiteX352" fmla="*/ 11631514 w 11748700"/>
              <a:gd name="connsiteY352" fmla="*/ 4333649 h 6673820"/>
              <a:gd name="connsiteX353" fmla="*/ 11653183 w 11748700"/>
              <a:gd name="connsiteY353" fmla="*/ 4411655 h 6673820"/>
              <a:gd name="connsiteX354" fmla="*/ 11666184 w 11748700"/>
              <a:gd name="connsiteY354" fmla="*/ 4498328 h 6673820"/>
              <a:gd name="connsiteX355" fmla="*/ 11674851 w 11748700"/>
              <a:gd name="connsiteY355" fmla="*/ 4541664 h 6673820"/>
              <a:gd name="connsiteX356" fmla="*/ 11687852 w 11748700"/>
              <a:gd name="connsiteY356" fmla="*/ 4658673 h 6673820"/>
              <a:gd name="connsiteX357" fmla="*/ 11692185 w 11748700"/>
              <a:gd name="connsiteY357" fmla="*/ 4715010 h 6673820"/>
              <a:gd name="connsiteX358" fmla="*/ 11700853 w 11748700"/>
              <a:gd name="connsiteY358" fmla="*/ 4771348 h 6673820"/>
              <a:gd name="connsiteX359" fmla="*/ 11709520 w 11748700"/>
              <a:gd name="connsiteY359" fmla="*/ 4923026 h 6673820"/>
              <a:gd name="connsiteX360" fmla="*/ 11718187 w 11748700"/>
              <a:gd name="connsiteY360" fmla="*/ 4983697 h 6673820"/>
              <a:gd name="connsiteX361" fmla="*/ 11726855 w 11748700"/>
              <a:gd name="connsiteY361" fmla="*/ 5079037 h 6673820"/>
              <a:gd name="connsiteX362" fmla="*/ 11731188 w 11748700"/>
              <a:gd name="connsiteY362" fmla="*/ 5105039 h 6673820"/>
              <a:gd name="connsiteX363" fmla="*/ 11744189 w 11748700"/>
              <a:gd name="connsiteY363" fmla="*/ 5230715 h 6673820"/>
              <a:gd name="connsiteX364" fmla="*/ 11726855 w 11748700"/>
              <a:gd name="connsiteY364" fmla="*/ 5690082 h 6673820"/>
              <a:gd name="connsiteX365" fmla="*/ 11687852 w 11748700"/>
              <a:gd name="connsiteY365" fmla="*/ 5785422 h 6673820"/>
              <a:gd name="connsiteX366" fmla="*/ 11670517 w 11748700"/>
              <a:gd name="connsiteY366" fmla="*/ 5815757 h 6673820"/>
              <a:gd name="connsiteX367" fmla="*/ 11601179 w 11748700"/>
              <a:gd name="connsiteY367" fmla="*/ 5859094 h 6673820"/>
              <a:gd name="connsiteX368" fmla="*/ 11458168 w 11748700"/>
              <a:gd name="connsiteY368" fmla="*/ 5919765 h 6673820"/>
              <a:gd name="connsiteX369" fmla="*/ 11401831 w 11748700"/>
              <a:gd name="connsiteY369" fmla="*/ 5963101 h 6673820"/>
              <a:gd name="connsiteX370" fmla="*/ 11297823 w 11748700"/>
              <a:gd name="connsiteY370" fmla="*/ 6032440 h 6673820"/>
              <a:gd name="connsiteX371" fmla="*/ 11258820 w 11748700"/>
              <a:gd name="connsiteY371" fmla="*/ 6075776 h 6673820"/>
              <a:gd name="connsiteX372" fmla="*/ 11198149 w 11748700"/>
              <a:gd name="connsiteY372" fmla="*/ 6123446 h 6673820"/>
              <a:gd name="connsiteX373" fmla="*/ 11098475 w 11748700"/>
              <a:gd name="connsiteY373" fmla="*/ 6210119 h 6673820"/>
              <a:gd name="connsiteX374" fmla="*/ 10942464 w 11748700"/>
              <a:gd name="connsiteY374" fmla="*/ 6327128 h 6673820"/>
              <a:gd name="connsiteX375" fmla="*/ 10634775 w 11748700"/>
              <a:gd name="connsiteY375" fmla="*/ 6461471 h 6673820"/>
              <a:gd name="connsiteX376" fmla="*/ 10461429 w 11748700"/>
              <a:gd name="connsiteY376" fmla="*/ 6478806 h 6673820"/>
              <a:gd name="connsiteX377" fmla="*/ 10041065 w 11748700"/>
              <a:gd name="connsiteY377" fmla="*/ 6487473 h 6673820"/>
              <a:gd name="connsiteX378" fmla="*/ 9967393 w 11748700"/>
              <a:gd name="connsiteY378" fmla="*/ 6491807 h 6673820"/>
              <a:gd name="connsiteX379" fmla="*/ 9885054 w 11748700"/>
              <a:gd name="connsiteY379" fmla="*/ 6509141 h 6673820"/>
              <a:gd name="connsiteX380" fmla="*/ 9798381 w 11748700"/>
              <a:gd name="connsiteY380" fmla="*/ 6522142 h 6673820"/>
              <a:gd name="connsiteX381" fmla="*/ 9681372 w 11748700"/>
              <a:gd name="connsiteY381" fmla="*/ 6548144 h 6673820"/>
              <a:gd name="connsiteX382" fmla="*/ 9486358 w 11748700"/>
              <a:gd name="connsiteY382" fmla="*/ 6574146 h 6673820"/>
              <a:gd name="connsiteX383" fmla="*/ 9278343 w 11748700"/>
              <a:gd name="connsiteY383" fmla="*/ 6613149 h 6673820"/>
              <a:gd name="connsiteX384" fmla="*/ 9209004 w 11748700"/>
              <a:gd name="connsiteY384" fmla="*/ 6630483 h 6673820"/>
              <a:gd name="connsiteX385" fmla="*/ 8775639 w 11748700"/>
              <a:gd name="connsiteY385" fmla="*/ 6647818 h 6673820"/>
              <a:gd name="connsiteX386" fmla="*/ 8463617 w 11748700"/>
              <a:gd name="connsiteY386" fmla="*/ 6656485 h 6673820"/>
              <a:gd name="connsiteX387" fmla="*/ 8368276 w 11748700"/>
              <a:gd name="connsiteY387" fmla="*/ 6660819 h 6673820"/>
              <a:gd name="connsiteX388" fmla="*/ 8216599 w 11748700"/>
              <a:gd name="connsiteY388" fmla="*/ 6665153 h 6673820"/>
              <a:gd name="connsiteX389" fmla="*/ 7848239 w 11748700"/>
              <a:gd name="connsiteY389" fmla="*/ 6656485 h 6673820"/>
              <a:gd name="connsiteX390" fmla="*/ 7800568 w 11748700"/>
              <a:gd name="connsiteY390" fmla="*/ 6652152 h 6673820"/>
              <a:gd name="connsiteX391" fmla="*/ 7748565 w 11748700"/>
              <a:gd name="connsiteY391" fmla="*/ 6643484 h 6673820"/>
              <a:gd name="connsiteX392" fmla="*/ 7614221 w 11748700"/>
              <a:gd name="connsiteY392" fmla="*/ 6634817 h 6673820"/>
              <a:gd name="connsiteX393" fmla="*/ 7432208 w 11748700"/>
              <a:gd name="connsiteY393" fmla="*/ 6600148 h 6673820"/>
              <a:gd name="connsiteX394" fmla="*/ 7319533 w 11748700"/>
              <a:gd name="connsiteY394" fmla="*/ 6574146 h 6673820"/>
              <a:gd name="connsiteX395" fmla="*/ 7276197 w 11748700"/>
              <a:gd name="connsiteY395" fmla="*/ 6569812 h 6673820"/>
              <a:gd name="connsiteX396" fmla="*/ 7011844 w 11748700"/>
              <a:gd name="connsiteY396" fmla="*/ 6548144 h 6673820"/>
              <a:gd name="connsiteX397" fmla="*/ 6925171 w 11748700"/>
              <a:gd name="connsiteY397" fmla="*/ 6565479 h 6673820"/>
              <a:gd name="connsiteX398" fmla="*/ 6912170 w 11748700"/>
              <a:gd name="connsiteY398" fmla="*/ 6569812 h 6673820"/>
              <a:gd name="connsiteX399" fmla="*/ 6890502 w 11748700"/>
              <a:gd name="connsiteY399" fmla="*/ 6582813 h 6673820"/>
              <a:gd name="connsiteX400" fmla="*/ 6795162 w 11748700"/>
              <a:gd name="connsiteY400" fmla="*/ 6634817 h 6673820"/>
              <a:gd name="connsiteX401" fmla="*/ 6691154 w 11748700"/>
              <a:gd name="connsiteY401" fmla="*/ 6643484 h 6673820"/>
              <a:gd name="connsiteX402" fmla="*/ 6617482 w 11748700"/>
              <a:gd name="connsiteY402" fmla="*/ 6656485 h 6673820"/>
              <a:gd name="connsiteX403" fmla="*/ 6582813 w 11748700"/>
              <a:gd name="connsiteY403" fmla="*/ 6665153 h 6673820"/>
              <a:gd name="connsiteX404" fmla="*/ 6548144 w 11748700"/>
              <a:gd name="connsiteY404" fmla="*/ 6669486 h 6673820"/>
              <a:gd name="connsiteX405" fmla="*/ 6517808 w 11748700"/>
              <a:gd name="connsiteY405" fmla="*/ 6673820 h 6673820"/>
              <a:gd name="connsiteX406" fmla="*/ 6015105 w 11748700"/>
              <a:gd name="connsiteY406" fmla="*/ 6669486 h 6673820"/>
              <a:gd name="connsiteX407" fmla="*/ 5915431 w 11748700"/>
              <a:gd name="connsiteY407" fmla="*/ 6647818 h 6673820"/>
              <a:gd name="connsiteX408" fmla="*/ 5538403 w 11748700"/>
              <a:gd name="connsiteY408" fmla="*/ 6652152 h 6673820"/>
              <a:gd name="connsiteX409" fmla="*/ 5196045 w 11748700"/>
              <a:gd name="connsiteY409" fmla="*/ 6634817 h 6673820"/>
              <a:gd name="connsiteX410" fmla="*/ 4489660 w 11748700"/>
              <a:gd name="connsiteY410" fmla="*/ 6608815 h 6673820"/>
              <a:gd name="connsiteX411" fmla="*/ 4311981 w 11748700"/>
              <a:gd name="connsiteY411" fmla="*/ 6582813 h 6673820"/>
              <a:gd name="connsiteX412" fmla="*/ 4090965 w 11748700"/>
              <a:gd name="connsiteY412" fmla="*/ 6552478 h 6673820"/>
              <a:gd name="connsiteX413" fmla="*/ 3999958 w 11748700"/>
              <a:gd name="connsiteY413" fmla="*/ 6513475 h 6673820"/>
              <a:gd name="connsiteX414" fmla="*/ 3666267 w 11748700"/>
              <a:gd name="connsiteY414" fmla="*/ 6448470 h 6673820"/>
              <a:gd name="connsiteX415" fmla="*/ 3588261 w 11748700"/>
              <a:gd name="connsiteY415" fmla="*/ 6439803 h 6673820"/>
              <a:gd name="connsiteX416" fmla="*/ 3336910 w 11748700"/>
              <a:gd name="connsiteY416" fmla="*/ 6405134 h 6673820"/>
              <a:gd name="connsiteX417" fmla="*/ 3003219 w 11748700"/>
              <a:gd name="connsiteY417" fmla="*/ 6340129 h 6673820"/>
              <a:gd name="connsiteX418" fmla="*/ 2825539 w 11748700"/>
              <a:gd name="connsiteY418" fmla="*/ 6309793 h 6673820"/>
              <a:gd name="connsiteX419" fmla="*/ 2678195 w 11748700"/>
              <a:gd name="connsiteY419" fmla="*/ 6288125 h 6673820"/>
              <a:gd name="connsiteX420" fmla="*/ 2500515 w 11748700"/>
              <a:gd name="connsiteY420" fmla="*/ 6305460 h 6673820"/>
              <a:gd name="connsiteX421" fmla="*/ 2439844 w 11748700"/>
              <a:gd name="connsiteY421" fmla="*/ 6314127 h 6673820"/>
              <a:gd name="connsiteX422" fmla="*/ 2244830 w 11748700"/>
              <a:gd name="connsiteY422" fmla="*/ 6361797 h 6673820"/>
              <a:gd name="connsiteX423" fmla="*/ 2088819 w 11748700"/>
              <a:gd name="connsiteY423" fmla="*/ 6383465 h 6673820"/>
              <a:gd name="connsiteX424" fmla="*/ 2015147 w 11748700"/>
              <a:gd name="connsiteY424" fmla="*/ 6400800 h 6673820"/>
              <a:gd name="connsiteX425" fmla="*/ 1950142 w 11748700"/>
              <a:gd name="connsiteY425" fmla="*/ 6409467 h 6673820"/>
              <a:gd name="connsiteX426" fmla="*/ 1815799 w 11748700"/>
              <a:gd name="connsiteY426" fmla="*/ 6444137 h 6673820"/>
              <a:gd name="connsiteX427" fmla="*/ 1681456 w 11748700"/>
              <a:gd name="connsiteY427" fmla="*/ 6452804 h 6673820"/>
              <a:gd name="connsiteX428" fmla="*/ 1473440 w 11748700"/>
              <a:gd name="connsiteY428" fmla="*/ 6431136 h 6673820"/>
              <a:gd name="connsiteX429" fmla="*/ 1369433 w 11748700"/>
              <a:gd name="connsiteY429" fmla="*/ 6418135 h 6673820"/>
              <a:gd name="connsiteX430" fmla="*/ 1287093 w 11748700"/>
              <a:gd name="connsiteY430" fmla="*/ 6405134 h 6673820"/>
              <a:gd name="connsiteX431" fmla="*/ 1239423 w 11748700"/>
              <a:gd name="connsiteY431" fmla="*/ 6396466 h 6673820"/>
              <a:gd name="connsiteX432" fmla="*/ 1165751 w 11748700"/>
              <a:gd name="connsiteY432" fmla="*/ 6370464 h 6673820"/>
              <a:gd name="connsiteX433" fmla="*/ 1053076 w 11748700"/>
              <a:gd name="connsiteY433" fmla="*/ 6335795 h 6673820"/>
              <a:gd name="connsiteX434" fmla="*/ 892731 w 11748700"/>
              <a:gd name="connsiteY434" fmla="*/ 6244789 h 6673820"/>
              <a:gd name="connsiteX435" fmla="*/ 858062 w 11748700"/>
              <a:gd name="connsiteY435" fmla="*/ 6218787 h 6673820"/>
              <a:gd name="connsiteX436" fmla="*/ 775723 w 11748700"/>
              <a:gd name="connsiteY436" fmla="*/ 6149448 h 6673820"/>
              <a:gd name="connsiteX437" fmla="*/ 719385 w 11748700"/>
              <a:gd name="connsiteY437" fmla="*/ 6023773 h 6673820"/>
              <a:gd name="connsiteX438" fmla="*/ 654381 w 11748700"/>
              <a:gd name="connsiteY438" fmla="*/ 5950101 h 6673820"/>
              <a:gd name="connsiteX439" fmla="*/ 628379 w 11748700"/>
              <a:gd name="connsiteY439" fmla="*/ 5893763 h 6673820"/>
              <a:gd name="connsiteX440" fmla="*/ 576375 w 11748700"/>
              <a:gd name="connsiteY440" fmla="*/ 5802756 h 6673820"/>
              <a:gd name="connsiteX441" fmla="*/ 489702 w 11748700"/>
              <a:gd name="connsiteY441" fmla="*/ 5620743 h 6673820"/>
              <a:gd name="connsiteX442" fmla="*/ 476701 w 11748700"/>
              <a:gd name="connsiteY442" fmla="*/ 5551405 h 6673820"/>
              <a:gd name="connsiteX443" fmla="*/ 372693 w 11748700"/>
              <a:gd name="connsiteY443" fmla="*/ 5317388 h 6673820"/>
              <a:gd name="connsiteX444" fmla="*/ 359693 w 11748700"/>
              <a:gd name="connsiteY444" fmla="*/ 5269718 h 6673820"/>
              <a:gd name="connsiteX445" fmla="*/ 329357 w 11748700"/>
              <a:gd name="connsiteY445" fmla="*/ 5183045 h 6673820"/>
              <a:gd name="connsiteX446" fmla="*/ 281687 w 11748700"/>
              <a:gd name="connsiteY446" fmla="*/ 5083371 h 6673820"/>
              <a:gd name="connsiteX447" fmla="*/ 251351 w 11748700"/>
              <a:gd name="connsiteY447" fmla="*/ 5009699 h 6673820"/>
              <a:gd name="connsiteX448" fmla="*/ 238350 w 11748700"/>
              <a:gd name="connsiteY448" fmla="*/ 4970696 h 6673820"/>
              <a:gd name="connsiteX449" fmla="*/ 212348 w 11748700"/>
              <a:gd name="connsiteY449" fmla="*/ 4936027 h 6673820"/>
              <a:gd name="connsiteX450" fmla="*/ 177679 w 11748700"/>
              <a:gd name="connsiteY450" fmla="*/ 4849354 h 6673820"/>
              <a:gd name="connsiteX451" fmla="*/ 125675 w 11748700"/>
              <a:gd name="connsiteY451" fmla="*/ 4745346 h 6673820"/>
              <a:gd name="connsiteX452" fmla="*/ 99674 w 11748700"/>
              <a:gd name="connsiteY452" fmla="*/ 4654339 h 6673820"/>
              <a:gd name="connsiteX453" fmla="*/ 73672 w 11748700"/>
              <a:gd name="connsiteY453" fmla="*/ 4602336 h 6673820"/>
              <a:gd name="connsiteX454" fmla="*/ 69338 w 11748700"/>
              <a:gd name="connsiteY454" fmla="*/ 4580667 h 6673820"/>
              <a:gd name="connsiteX455" fmla="*/ 47670 w 11748700"/>
              <a:gd name="connsiteY455" fmla="*/ 4537331 h 6673820"/>
              <a:gd name="connsiteX456" fmla="*/ 39002 w 11748700"/>
              <a:gd name="connsiteY456" fmla="*/ 4515663 h 6673820"/>
              <a:gd name="connsiteX457" fmla="*/ 34669 w 11748700"/>
              <a:gd name="connsiteY457" fmla="*/ 4493994 h 6673820"/>
              <a:gd name="connsiteX458" fmla="*/ 30335 w 11748700"/>
              <a:gd name="connsiteY458" fmla="*/ 4450658 h 6673820"/>
              <a:gd name="connsiteX459" fmla="*/ 21668 w 11748700"/>
              <a:gd name="connsiteY459" fmla="*/ 4428990 h 6673820"/>
              <a:gd name="connsiteX460" fmla="*/ 13001 w 11748700"/>
              <a:gd name="connsiteY460" fmla="*/ 4359651 h 6673820"/>
              <a:gd name="connsiteX461" fmla="*/ 0 w 11748700"/>
              <a:gd name="connsiteY461" fmla="*/ 4238309 h 6673820"/>
              <a:gd name="connsiteX462" fmla="*/ 4333 w 11748700"/>
              <a:gd name="connsiteY462" fmla="*/ 4025960 h 6673820"/>
              <a:gd name="connsiteX463" fmla="*/ 13001 w 11748700"/>
              <a:gd name="connsiteY463" fmla="*/ 3999958 h 6673820"/>
              <a:gd name="connsiteX464" fmla="*/ 17334 w 11748700"/>
              <a:gd name="connsiteY464" fmla="*/ 3973956 h 6673820"/>
              <a:gd name="connsiteX465" fmla="*/ 26002 w 11748700"/>
              <a:gd name="connsiteY465" fmla="*/ 3930620 h 6673820"/>
              <a:gd name="connsiteX466" fmla="*/ 34669 w 11748700"/>
              <a:gd name="connsiteY466" fmla="*/ 3878616 h 6673820"/>
              <a:gd name="connsiteX467" fmla="*/ 43336 w 11748700"/>
              <a:gd name="connsiteY467" fmla="*/ 3861282 h 6673820"/>
              <a:gd name="connsiteX468" fmla="*/ 47670 w 11748700"/>
              <a:gd name="connsiteY468" fmla="*/ 3843947 h 6673820"/>
              <a:gd name="connsiteX469" fmla="*/ 56337 w 11748700"/>
              <a:gd name="connsiteY469" fmla="*/ 3826612 h 6673820"/>
              <a:gd name="connsiteX470" fmla="*/ 69338 w 11748700"/>
              <a:gd name="connsiteY470" fmla="*/ 3787610 h 6673820"/>
              <a:gd name="connsiteX471" fmla="*/ 78005 w 11748700"/>
              <a:gd name="connsiteY471" fmla="*/ 3770275 h 6673820"/>
              <a:gd name="connsiteX472" fmla="*/ 95340 w 11748700"/>
              <a:gd name="connsiteY472" fmla="*/ 3718271 h 6673820"/>
              <a:gd name="connsiteX473" fmla="*/ 104007 w 11748700"/>
              <a:gd name="connsiteY473" fmla="*/ 3696603 h 6673820"/>
              <a:gd name="connsiteX474" fmla="*/ 151677 w 11748700"/>
              <a:gd name="connsiteY474" fmla="*/ 3657600 h 6673820"/>
              <a:gd name="connsiteX475" fmla="*/ 294688 w 11748700"/>
              <a:gd name="connsiteY475" fmla="*/ 3661934 h 6673820"/>
              <a:gd name="connsiteX476" fmla="*/ 359693 w 11748700"/>
              <a:gd name="connsiteY476" fmla="*/ 3692269 h 6673820"/>
              <a:gd name="connsiteX477" fmla="*/ 377027 w 11748700"/>
              <a:gd name="connsiteY477" fmla="*/ 3709604 h 6673820"/>
              <a:gd name="connsiteX478" fmla="*/ 437698 w 11748700"/>
              <a:gd name="connsiteY478" fmla="*/ 3726938 h 6673820"/>
              <a:gd name="connsiteX479" fmla="*/ 511177 w 11748700"/>
              <a:gd name="connsiteY47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259977 w 11748700"/>
              <a:gd name="connsiteY28" fmla="*/ 5217714 h 6673820"/>
              <a:gd name="connsiteX29" fmla="*/ 4333649 w 11748700"/>
              <a:gd name="connsiteY29" fmla="*/ 5330389 h 6673820"/>
              <a:gd name="connsiteX30" fmla="*/ 4355317 w 11748700"/>
              <a:gd name="connsiteY30" fmla="*/ 5369392 h 6673820"/>
              <a:gd name="connsiteX31" fmla="*/ 4437657 w 11748700"/>
              <a:gd name="connsiteY31" fmla="*/ 5451731 h 6673820"/>
              <a:gd name="connsiteX32" fmla="*/ 4454991 w 11748700"/>
              <a:gd name="connsiteY32" fmla="*/ 5477733 h 6673820"/>
              <a:gd name="connsiteX33" fmla="*/ 4480993 w 11748700"/>
              <a:gd name="connsiteY33" fmla="*/ 5516736 h 6673820"/>
              <a:gd name="connsiteX34" fmla="*/ 4489660 w 11748700"/>
              <a:gd name="connsiteY34" fmla="*/ 5542737 h 6673820"/>
              <a:gd name="connsiteX35" fmla="*/ 4532997 w 11748700"/>
              <a:gd name="connsiteY35" fmla="*/ 5616410 h 6673820"/>
              <a:gd name="connsiteX36" fmla="*/ 4558999 w 11748700"/>
              <a:gd name="connsiteY36" fmla="*/ 5655412 h 6673820"/>
              <a:gd name="connsiteX37" fmla="*/ 4624003 w 11748700"/>
              <a:gd name="connsiteY37" fmla="*/ 5720417 h 6673820"/>
              <a:gd name="connsiteX38" fmla="*/ 4650005 w 11748700"/>
              <a:gd name="connsiteY38" fmla="*/ 5746419 h 6673820"/>
              <a:gd name="connsiteX39" fmla="*/ 4680341 w 11748700"/>
              <a:gd name="connsiteY39" fmla="*/ 5781088 h 6673820"/>
              <a:gd name="connsiteX40" fmla="*/ 4693342 w 11748700"/>
              <a:gd name="connsiteY40" fmla="*/ 5794089 h 6673820"/>
              <a:gd name="connsiteX41" fmla="*/ 4736678 w 11748700"/>
              <a:gd name="connsiteY41" fmla="*/ 5841759 h 6673820"/>
              <a:gd name="connsiteX42" fmla="*/ 4836352 w 11748700"/>
              <a:gd name="connsiteY42" fmla="*/ 5919765 h 6673820"/>
              <a:gd name="connsiteX43" fmla="*/ 4871021 w 11748700"/>
              <a:gd name="connsiteY43" fmla="*/ 5945767 h 6673820"/>
              <a:gd name="connsiteX44" fmla="*/ 4888356 w 11748700"/>
              <a:gd name="connsiteY44" fmla="*/ 5958768 h 6673820"/>
              <a:gd name="connsiteX45" fmla="*/ 4927359 w 11748700"/>
              <a:gd name="connsiteY45" fmla="*/ 5980436 h 6673820"/>
              <a:gd name="connsiteX46" fmla="*/ 4949027 w 11748700"/>
              <a:gd name="connsiteY46" fmla="*/ 5997771 h 6673820"/>
              <a:gd name="connsiteX47" fmla="*/ 4979363 w 11748700"/>
              <a:gd name="connsiteY47" fmla="*/ 6010772 h 6673820"/>
              <a:gd name="connsiteX48" fmla="*/ 5035700 w 11748700"/>
              <a:gd name="connsiteY48" fmla="*/ 6041107 h 6673820"/>
              <a:gd name="connsiteX49" fmla="*/ 5074703 w 11748700"/>
              <a:gd name="connsiteY49" fmla="*/ 6045441 h 6673820"/>
              <a:gd name="connsiteX50" fmla="*/ 5096371 w 11748700"/>
              <a:gd name="connsiteY50" fmla="*/ 6054108 h 6673820"/>
              <a:gd name="connsiteX51" fmla="*/ 5248049 w 11748700"/>
              <a:gd name="connsiteY51" fmla="*/ 6067109 h 6673820"/>
              <a:gd name="connsiteX52" fmla="*/ 5313054 w 11748700"/>
              <a:gd name="connsiteY52" fmla="*/ 6054108 h 6673820"/>
              <a:gd name="connsiteX53" fmla="*/ 5326055 w 11748700"/>
              <a:gd name="connsiteY53" fmla="*/ 6049774 h 6673820"/>
              <a:gd name="connsiteX54" fmla="*/ 5343389 w 11748700"/>
              <a:gd name="connsiteY54" fmla="*/ 6045441 h 6673820"/>
              <a:gd name="connsiteX55" fmla="*/ 5356390 w 11748700"/>
              <a:gd name="connsiteY55" fmla="*/ 6041107 h 6673820"/>
              <a:gd name="connsiteX56" fmla="*/ 5378058 w 11748700"/>
              <a:gd name="connsiteY56" fmla="*/ 6036773 h 6673820"/>
              <a:gd name="connsiteX57" fmla="*/ 5443063 w 11748700"/>
              <a:gd name="connsiteY57" fmla="*/ 6010772 h 6673820"/>
              <a:gd name="connsiteX58" fmla="*/ 5486400 w 11748700"/>
              <a:gd name="connsiteY58" fmla="*/ 6002104 h 6673820"/>
              <a:gd name="connsiteX59" fmla="*/ 5516735 w 11748700"/>
              <a:gd name="connsiteY59" fmla="*/ 5984770 h 6673820"/>
              <a:gd name="connsiteX60" fmla="*/ 5586074 w 11748700"/>
              <a:gd name="connsiteY60" fmla="*/ 5963101 h 6673820"/>
              <a:gd name="connsiteX61" fmla="*/ 5607742 w 11748700"/>
              <a:gd name="connsiteY61" fmla="*/ 5954434 h 6673820"/>
              <a:gd name="connsiteX62" fmla="*/ 5633744 w 11748700"/>
              <a:gd name="connsiteY62" fmla="*/ 5945767 h 6673820"/>
              <a:gd name="connsiteX63" fmla="*/ 5659746 w 11748700"/>
              <a:gd name="connsiteY63" fmla="*/ 5924099 h 6673820"/>
              <a:gd name="connsiteX64" fmla="*/ 5711749 w 11748700"/>
              <a:gd name="connsiteY64" fmla="*/ 5902430 h 6673820"/>
              <a:gd name="connsiteX65" fmla="*/ 5737751 w 11748700"/>
              <a:gd name="connsiteY65" fmla="*/ 5885096 h 6673820"/>
              <a:gd name="connsiteX66" fmla="*/ 5824424 w 11748700"/>
              <a:gd name="connsiteY66" fmla="*/ 5837426 h 6673820"/>
              <a:gd name="connsiteX67" fmla="*/ 5863427 w 11748700"/>
              <a:gd name="connsiteY67" fmla="*/ 5807090 h 6673820"/>
              <a:gd name="connsiteX68" fmla="*/ 5880762 w 11748700"/>
              <a:gd name="connsiteY68" fmla="*/ 5794089 h 6673820"/>
              <a:gd name="connsiteX69" fmla="*/ 5911097 w 11748700"/>
              <a:gd name="connsiteY69" fmla="*/ 5763754 h 6673820"/>
              <a:gd name="connsiteX70" fmla="*/ 5963101 w 11748700"/>
              <a:gd name="connsiteY70" fmla="*/ 5720417 h 6673820"/>
              <a:gd name="connsiteX71" fmla="*/ 5980436 w 11748700"/>
              <a:gd name="connsiteY71" fmla="*/ 5707416 h 6673820"/>
              <a:gd name="connsiteX72" fmla="*/ 5993437 w 11748700"/>
              <a:gd name="connsiteY72" fmla="*/ 5698749 h 6673820"/>
              <a:gd name="connsiteX73" fmla="*/ 6006438 w 11748700"/>
              <a:gd name="connsiteY73" fmla="*/ 5685748 h 6673820"/>
              <a:gd name="connsiteX74" fmla="*/ 6054108 w 11748700"/>
              <a:gd name="connsiteY74" fmla="*/ 5651079 h 6673820"/>
              <a:gd name="connsiteX75" fmla="*/ 6088777 w 11748700"/>
              <a:gd name="connsiteY75" fmla="*/ 5625077 h 6673820"/>
              <a:gd name="connsiteX76" fmla="*/ 6114779 w 11748700"/>
              <a:gd name="connsiteY76" fmla="*/ 5599075 h 6673820"/>
              <a:gd name="connsiteX77" fmla="*/ 6127780 w 11748700"/>
              <a:gd name="connsiteY77" fmla="*/ 5586074 h 6673820"/>
              <a:gd name="connsiteX78" fmla="*/ 6140781 w 11748700"/>
              <a:gd name="connsiteY78" fmla="*/ 5568739 h 6673820"/>
              <a:gd name="connsiteX79" fmla="*/ 6158115 w 11748700"/>
              <a:gd name="connsiteY79" fmla="*/ 5551405 h 6673820"/>
              <a:gd name="connsiteX80" fmla="*/ 6171116 w 11748700"/>
              <a:gd name="connsiteY80" fmla="*/ 5529737 h 6673820"/>
              <a:gd name="connsiteX81" fmla="*/ 6192784 w 11748700"/>
              <a:gd name="connsiteY81" fmla="*/ 5508068 h 6673820"/>
              <a:gd name="connsiteX82" fmla="*/ 6201452 w 11748700"/>
              <a:gd name="connsiteY82" fmla="*/ 5477733 h 6673820"/>
              <a:gd name="connsiteX83" fmla="*/ 6210119 w 11748700"/>
              <a:gd name="connsiteY83" fmla="*/ 5469065 h 6673820"/>
              <a:gd name="connsiteX84" fmla="*/ 6218786 w 11748700"/>
              <a:gd name="connsiteY84" fmla="*/ 5456064 h 6673820"/>
              <a:gd name="connsiteX85" fmla="*/ 6231787 w 11748700"/>
              <a:gd name="connsiteY85" fmla="*/ 5421395 h 6673820"/>
              <a:gd name="connsiteX86" fmla="*/ 6240455 w 11748700"/>
              <a:gd name="connsiteY86" fmla="*/ 5399727 h 6673820"/>
              <a:gd name="connsiteX87" fmla="*/ 6253456 w 11748700"/>
              <a:gd name="connsiteY87" fmla="*/ 5382392 h 6673820"/>
              <a:gd name="connsiteX88" fmla="*/ 6270790 w 11748700"/>
              <a:gd name="connsiteY88" fmla="*/ 5352057 h 6673820"/>
              <a:gd name="connsiteX89" fmla="*/ 6283791 w 11748700"/>
              <a:gd name="connsiteY89" fmla="*/ 5339056 h 6673820"/>
              <a:gd name="connsiteX90" fmla="*/ 6301126 w 11748700"/>
              <a:gd name="connsiteY90" fmla="*/ 5313054 h 6673820"/>
              <a:gd name="connsiteX91" fmla="*/ 6309793 w 11748700"/>
              <a:gd name="connsiteY91" fmla="*/ 5295719 h 6673820"/>
              <a:gd name="connsiteX92" fmla="*/ 6322794 w 11748700"/>
              <a:gd name="connsiteY92" fmla="*/ 5287052 h 6673820"/>
              <a:gd name="connsiteX93" fmla="*/ 6340129 w 11748700"/>
              <a:gd name="connsiteY93" fmla="*/ 5274051 h 6673820"/>
              <a:gd name="connsiteX94" fmla="*/ 6370464 w 11748700"/>
              <a:gd name="connsiteY94" fmla="*/ 5269718 h 6673820"/>
              <a:gd name="connsiteX95" fmla="*/ 6387799 w 11748700"/>
              <a:gd name="connsiteY95" fmla="*/ 5252383 h 6673820"/>
              <a:gd name="connsiteX96" fmla="*/ 6400800 w 11748700"/>
              <a:gd name="connsiteY96" fmla="*/ 5239382 h 6673820"/>
              <a:gd name="connsiteX97" fmla="*/ 6409467 w 11748700"/>
              <a:gd name="connsiteY97" fmla="*/ 5222047 h 6673820"/>
              <a:gd name="connsiteX98" fmla="*/ 6418134 w 11748700"/>
              <a:gd name="connsiteY98" fmla="*/ 5209046 h 6673820"/>
              <a:gd name="connsiteX99" fmla="*/ 6444136 w 11748700"/>
              <a:gd name="connsiteY99" fmla="*/ 5148375 h 6673820"/>
              <a:gd name="connsiteX100" fmla="*/ 6465804 w 11748700"/>
              <a:gd name="connsiteY100" fmla="*/ 5118040 h 6673820"/>
              <a:gd name="connsiteX101" fmla="*/ 6474472 w 11748700"/>
              <a:gd name="connsiteY101" fmla="*/ 5092038 h 6673820"/>
              <a:gd name="connsiteX102" fmla="*/ 6491806 w 11748700"/>
              <a:gd name="connsiteY102" fmla="*/ 5057369 h 6673820"/>
              <a:gd name="connsiteX103" fmla="*/ 6496140 w 11748700"/>
              <a:gd name="connsiteY103" fmla="*/ 5027033 h 6673820"/>
              <a:gd name="connsiteX104" fmla="*/ 6509141 w 11748700"/>
              <a:gd name="connsiteY104" fmla="*/ 4996698 h 6673820"/>
              <a:gd name="connsiteX105" fmla="*/ 6517808 w 11748700"/>
              <a:gd name="connsiteY105" fmla="*/ 4975029 h 6673820"/>
              <a:gd name="connsiteX106" fmla="*/ 6530809 w 11748700"/>
              <a:gd name="connsiteY106" fmla="*/ 4940360 h 6673820"/>
              <a:gd name="connsiteX107" fmla="*/ 6539476 w 11748700"/>
              <a:gd name="connsiteY107" fmla="*/ 4927359 h 6673820"/>
              <a:gd name="connsiteX108" fmla="*/ 6556811 w 11748700"/>
              <a:gd name="connsiteY108" fmla="*/ 4897024 h 6673820"/>
              <a:gd name="connsiteX109" fmla="*/ 6569812 w 11748700"/>
              <a:gd name="connsiteY109" fmla="*/ 4879689 h 6673820"/>
              <a:gd name="connsiteX110" fmla="*/ 6587147 w 11748700"/>
              <a:gd name="connsiteY110" fmla="*/ 4836353 h 6673820"/>
              <a:gd name="connsiteX111" fmla="*/ 6591480 w 11748700"/>
              <a:gd name="connsiteY111" fmla="*/ 4819018 h 6673820"/>
              <a:gd name="connsiteX112" fmla="*/ 6566579 w 11748700"/>
              <a:gd name="connsiteY112" fmla="*/ 4717023 h 6673820"/>
              <a:gd name="connsiteX113" fmla="*/ 6571188 w 11748700"/>
              <a:gd name="connsiteY113" fmla="*/ 4257106 h 6673820"/>
              <a:gd name="connsiteX114" fmla="*/ 7220565 w 11748700"/>
              <a:gd name="connsiteY114" fmla="*/ 4568062 h 6673820"/>
              <a:gd name="connsiteX115" fmla="*/ 7436542 w 11748700"/>
              <a:gd name="connsiteY115" fmla="*/ 4619670 h 6673820"/>
              <a:gd name="connsiteX116" fmla="*/ 7492879 w 11748700"/>
              <a:gd name="connsiteY116" fmla="*/ 4632671 h 6673820"/>
              <a:gd name="connsiteX117" fmla="*/ 7505880 w 11748700"/>
              <a:gd name="connsiteY117" fmla="*/ 4637005 h 6673820"/>
              <a:gd name="connsiteX118" fmla="*/ 7531882 w 11748700"/>
              <a:gd name="connsiteY118" fmla="*/ 4641338 h 6673820"/>
              <a:gd name="connsiteX119" fmla="*/ 7562218 w 11748700"/>
              <a:gd name="connsiteY119" fmla="*/ 4650006 h 6673820"/>
              <a:gd name="connsiteX120" fmla="*/ 7570885 w 11748700"/>
              <a:gd name="connsiteY120" fmla="*/ 4663007 h 6673820"/>
              <a:gd name="connsiteX121" fmla="*/ 7588220 w 11748700"/>
              <a:gd name="connsiteY121" fmla="*/ 4697676 h 6673820"/>
              <a:gd name="connsiteX122" fmla="*/ 7601220 w 11748700"/>
              <a:gd name="connsiteY122" fmla="*/ 4715010 h 6673820"/>
              <a:gd name="connsiteX123" fmla="*/ 7614221 w 11748700"/>
              <a:gd name="connsiteY123" fmla="*/ 4728011 h 6673820"/>
              <a:gd name="connsiteX124" fmla="*/ 7622889 w 11748700"/>
              <a:gd name="connsiteY124" fmla="*/ 4745346 h 6673820"/>
              <a:gd name="connsiteX125" fmla="*/ 7640223 w 11748700"/>
              <a:gd name="connsiteY125" fmla="*/ 4767014 h 6673820"/>
              <a:gd name="connsiteX126" fmla="*/ 7661892 w 11748700"/>
              <a:gd name="connsiteY126" fmla="*/ 4801683 h 6673820"/>
              <a:gd name="connsiteX127" fmla="*/ 7666225 w 11748700"/>
              <a:gd name="connsiteY127" fmla="*/ 4814684 h 6673820"/>
              <a:gd name="connsiteX128" fmla="*/ 7674893 w 11748700"/>
              <a:gd name="connsiteY128" fmla="*/ 4827685 h 6673820"/>
              <a:gd name="connsiteX129" fmla="*/ 7731230 w 11748700"/>
              <a:gd name="connsiteY129" fmla="*/ 4888356 h 6673820"/>
              <a:gd name="connsiteX130" fmla="*/ 7744231 w 11748700"/>
              <a:gd name="connsiteY130" fmla="*/ 4901357 h 6673820"/>
              <a:gd name="connsiteX131" fmla="*/ 7765899 w 11748700"/>
              <a:gd name="connsiteY131" fmla="*/ 4931693 h 6673820"/>
              <a:gd name="connsiteX132" fmla="*/ 7809236 w 11748700"/>
              <a:gd name="connsiteY132" fmla="*/ 4966362 h 6673820"/>
              <a:gd name="connsiteX133" fmla="*/ 7908910 w 11748700"/>
              <a:gd name="connsiteY133" fmla="*/ 4962028 h 6673820"/>
              <a:gd name="connsiteX134" fmla="*/ 7973914 w 11748700"/>
              <a:gd name="connsiteY134" fmla="*/ 4953361 h 6673820"/>
              <a:gd name="connsiteX135" fmla="*/ 7995583 w 11748700"/>
              <a:gd name="connsiteY135" fmla="*/ 4949028 h 6673820"/>
              <a:gd name="connsiteX136" fmla="*/ 8069255 w 11748700"/>
              <a:gd name="connsiteY136" fmla="*/ 4944694 h 6673820"/>
              <a:gd name="connsiteX137" fmla="*/ 8147260 w 11748700"/>
              <a:gd name="connsiteY137" fmla="*/ 4931693 h 6673820"/>
              <a:gd name="connsiteX138" fmla="*/ 8199264 w 11748700"/>
              <a:gd name="connsiteY138" fmla="*/ 4918692 h 6673820"/>
              <a:gd name="connsiteX139" fmla="*/ 8238267 w 11748700"/>
              <a:gd name="connsiteY139" fmla="*/ 4910025 h 6673820"/>
              <a:gd name="connsiteX140" fmla="*/ 8298938 w 11748700"/>
              <a:gd name="connsiteY140" fmla="*/ 4875355 h 6673820"/>
              <a:gd name="connsiteX141" fmla="*/ 8320606 w 11748700"/>
              <a:gd name="connsiteY141" fmla="*/ 4866688 h 6673820"/>
              <a:gd name="connsiteX142" fmla="*/ 8342275 w 11748700"/>
              <a:gd name="connsiteY142" fmla="*/ 4853687 h 6673820"/>
              <a:gd name="connsiteX143" fmla="*/ 8411613 w 11748700"/>
              <a:gd name="connsiteY143" fmla="*/ 4823352 h 6673820"/>
              <a:gd name="connsiteX144" fmla="*/ 8433281 w 11748700"/>
              <a:gd name="connsiteY144" fmla="*/ 4810351 h 6673820"/>
              <a:gd name="connsiteX145" fmla="*/ 8463617 w 11748700"/>
              <a:gd name="connsiteY145" fmla="*/ 4788683 h 6673820"/>
              <a:gd name="connsiteX146" fmla="*/ 8532955 w 11748700"/>
              <a:gd name="connsiteY146" fmla="*/ 4758347 h 6673820"/>
              <a:gd name="connsiteX147" fmla="*/ 8576292 w 11748700"/>
              <a:gd name="connsiteY147" fmla="*/ 4736679 h 6673820"/>
              <a:gd name="connsiteX148" fmla="*/ 8597960 w 11748700"/>
              <a:gd name="connsiteY148" fmla="*/ 4723678 h 6673820"/>
              <a:gd name="connsiteX149" fmla="*/ 8632629 w 11748700"/>
              <a:gd name="connsiteY149" fmla="*/ 4706343 h 6673820"/>
              <a:gd name="connsiteX150" fmla="*/ 8671632 w 11748700"/>
              <a:gd name="connsiteY150" fmla="*/ 4680341 h 6673820"/>
              <a:gd name="connsiteX151" fmla="*/ 8727969 w 11748700"/>
              <a:gd name="connsiteY151" fmla="*/ 4641338 h 6673820"/>
              <a:gd name="connsiteX152" fmla="*/ 8758305 w 11748700"/>
              <a:gd name="connsiteY152" fmla="*/ 4615337 h 6673820"/>
              <a:gd name="connsiteX153" fmla="*/ 8827643 w 11748700"/>
              <a:gd name="connsiteY153" fmla="*/ 4567666 h 6673820"/>
              <a:gd name="connsiteX154" fmla="*/ 8914316 w 11748700"/>
              <a:gd name="connsiteY154" fmla="*/ 4515663 h 6673820"/>
              <a:gd name="connsiteX155" fmla="*/ 8940318 w 11748700"/>
              <a:gd name="connsiteY155" fmla="*/ 4493994 h 6673820"/>
              <a:gd name="connsiteX156" fmla="*/ 8961986 w 11748700"/>
              <a:gd name="connsiteY156" fmla="*/ 4472326 h 6673820"/>
              <a:gd name="connsiteX157" fmla="*/ 9000989 w 11748700"/>
              <a:gd name="connsiteY157" fmla="*/ 4437657 h 6673820"/>
              <a:gd name="connsiteX158" fmla="*/ 9022657 w 11748700"/>
              <a:gd name="connsiteY158" fmla="*/ 4415989 h 6673820"/>
              <a:gd name="connsiteX159" fmla="*/ 9052993 w 11748700"/>
              <a:gd name="connsiteY159" fmla="*/ 4389987 h 6673820"/>
              <a:gd name="connsiteX160" fmla="*/ 9109330 w 11748700"/>
              <a:gd name="connsiteY160" fmla="*/ 4329316 h 6673820"/>
              <a:gd name="connsiteX161" fmla="*/ 9165668 w 11748700"/>
              <a:gd name="connsiteY161" fmla="*/ 4290313 h 6673820"/>
              <a:gd name="connsiteX162" fmla="*/ 9191670 w 11748700"/>
              <a:gd name="connsiteY162" fmla="*/ 4268645 h 6673820"/>
              <a:gd name="connsiteX163" fmla="*/ 9248007 w 11748700"/>
              <a:gd name="connsiteY163" fmla="*/ 4238309 h 6673820"/>
              <a:gd name="connsiteX164" fmla="*/ 9339014 w 11748700"/>
              <a:gd name="connsiteY164" fmla="*/ 4155970 h 6673820"/>
              <a:gd name="connsiteX165" fmla="*/ 9430020 w 11748700"/>
              <a:gd name="connsiteY165" fmla="*/ 4025960 h 6673820"/>
              <a:gd name="connsiteX166" fmla="*/ 9495025 w 11748700"/>
              <a:gd name="connsiteY166" fmla="*/ 3900284 h 6673820"/>
              <a:gd name="connsiteX167" fmla="*/ 9568697 w 11748700"/>
              <a:gd name="connsiteY167" fmla="*/ 3796277 h 6673820"/>
              <a:gd name="connsiteX168" fmla="*/ 9612034 w 11748700"/>
              <a:gd name="connsiteY168" fmla="*/ 3713937 h 6673820"/>
              <a:gd name="connsiteX169" fmla="*/ 9655370 w 11748700"/>
              <a:gd name="connsiteY169" fmla="*/ 3644599 h 6673820"/>
              <a:gd name="connsiteX170" fmla="*/ 9651037 w 11748700"/>
              <a:gd name="connsiteY170" fmla="*/ 3475587 h 6673820"/>
              <a:gd name="connsiteX171" fmla="*/ 9612034 w 11748700"/>
              <a:gd name="connsiteY171" fmla="*/ 3410582 h 6673820"/>
              <a:gd name="connsiteX172" fmla="*/ 9473357 w 11748700"/>
              <a:gd name="connsiteY172" fmla="*/ 3237236 h 6673820"/>
              <a:gd name="connsiteX173" fmla="*/ 9399685 w 11748700"/>
              <a:gd name="connsiteY173" fmla="*/ 3176565 h 6673820"/>
              <a:gd name="connsiteX174" fmla="*/ 9347681 w 11748700"/>
              <a:gd name="connsiteY174" fmla="*/ 3128895 h 6673820"/>
              <a:gd name="connsiteX175" fmla="*/ 9217672 w 11748700"/>
              <a:gd name="connsiteY175" fmla="*/ 3042222 h 6673820"/>
              <a:gd name="connsiteX176" fmla="*/ 9083329 w 11748700"/>
              <a:gd name="connsiteY176" fmla="*/ 2968550 h 6673820"/>
              <a:gd name="connsiteX177" fmla="*/ 8983655 w 11748700"/>
              <a:gd name="connsiteY177" fmla="*/ 2933881 h 6673820"/>
              <a:gd name="connsiteX178" fmla="*/ 8831977 w 11748700"/>
              <a:gd name="connsiteY178" fmla="*/ 2873210 h 6673820"/>
              <a:gd name="connsiteX179" fmla="*/ 8680299 w 11748700"/>
              <a:gd name="connsiteY179" fmla="*/ 2803871 h 6673820"/>
              <a:gd name="connsiteX180" fmla="*/ 8567624 w 11748700"/>
              <a:gd name="connsiteY180" fmla="*/ 2773536 h 6673820"/>
              <a:gd name="connsiteX181" fmla="*/ 8446282 w 11748700"/>
              <a:gd name="connsiteY181" fmla="*/ 2730199 h 6673820"/>
              <a:gd name="connsiteX182" fmla="*/ 8242601 w 11748700"/>
              <a:gd name="connsiteY182" fmla="*/ 2673862 h 6673820"/>
              <a:gd name="connsiteX183" fmla="*/ 7917577 w 11748700"/>
              <a:gd name="connsiteY183" fmla="*/ 2561187 h 6673820"/>
              <a:gd name="connsiteX184" fmla="*/ 7683560 w 11748700"/>
              <a:gd name="connsiteY184" fmla="*/ 2496182 h 6673820"/>
              <a:gd name="connsiteX185" fmla="*/ 7302199 w 11748700"/>
              <a:gd name="connsiteY185" fmla="*/ 2379173 h 6673820"/>
              <a:gd name="connsiteX186" fmla="*/ 6920838 w 11748700"/>
              <a:gd name="connsiteY186" fmla="*/ 2322836 h 6673820"/>
              <a:gd name="connsiteX187" fmla="*/ 6799495 w 11748700"/>
              <a:gd name="connsiteY187" fmla="*/ 2288167 h 6673820"/>
              <a:gd name="connsiteX188" fmla="*/ 6730157 w 11748700"/>
              <a:gd name="connsiteY188" fmla="*/ 2279500 h 6673820"/>
              <a:gd name="connsiteX189" fmla="*/ 6630483 w 11748700"/>
              <a:gd name="connsiteY189" fmla="*/ 2262165 h 6673820"/>
              <a:gd name="connsiteX190" fmla="*/ 6582813 w 11748700"/>
              <a:gd name="connsiteY190" fmla="*/ 2249164 h 6673820"/>
              <a:gd name="connsiteX191" fmla="*/ 6478805 w 11748700"/>
              <a:gd name="connsiteY191" fmla="*/ 2240497 h 6673820"/>
              <a:gd name="connsiteX192" fmla="*/ 5997770 w 11748700"/>
              <a:gd name="connsiteY192" fmla="*/ 2227496 h 6673820"/>
              <a:gd name="connsiteX193" fmla="*/ 5183044 w 11748700"/>
              <a:gd name="connsiteY193" fmla="*/ 2223162 h 6673820"/>
              <a:gd name="connsiteX194" fmla="*/ 4593668 w 11748700"/>
              <a:gd name="connsiteY194" fmla="*/ 2201494 h 6673820"/>
              <a:gd name="connsiteX195" fmla="*/ 4467992 w 11748700"/>
              <a:gd name="connsiteY195" fmla="*/ 2188493 h 6673820"/>
              <a:gd name="connsiteX196" fmla="*/ 4277311 w 11748700"/>
              <a:gd name="connsiteY196" fmla="*/ 2171158 h 6673820"/>
              <a:gd name="connsiteX197" fmla="*/ 4207973 w 11748700"/>
              <a:gd name="connsiteY197" fmla="*/ 2162491 h 6673820"/>
              <a:gd name="connsiteX198" fmla="*/ 4168970 w 11748700"/>
              <a:gd name="connsiteY198" fmla="*/ 2153824 h 6673820"/>
              <a:gd name="connsiteX199" fmla="*/ 3722604 w 11748700"/>
              <a:gd name="connsiteY199" fmla="*/ 2145156 h 6673820"/>
              <a:gd name="connsiteX200" fmla="*/ 3627264 w 11748700"/>
              <a:gd name="connsiteY200" fmla="*/ 2136489 h 6673820"/>
              <a:gd name="connsiteX201" fmla="*/ 3592595 w 11748700"/>
              <a:gd name="connsiteY201" fmla="*/ 2123488 h 6673820"/>
              <a:gd name="connsiteX202" fmla="*/ 3471253 w 11748700"/>
              <a:gd name="connsiteY202" fmla="*/ 2101820 h 6673820"/>
              <a:gd name="connsiteX203" fmla="*/ 3349911 w 11748700"/>
              <a:gd name="connsiteY203" fmla="*/ 2054150 h 6673820"/>
              <a:gd name="connsiteX204" fmla="*/ 3228568 w 11748700"/>
              <a:gd name="connsiteY204" fmla="*/ 2006480 h 6673820"/>
              <a:gd name="connsiteX205" fmla="*/ 3206900 w 11748700"/>
              <a:gd name="connsiteY205" fmla="*/ 1989145 h 6673820"/>
              <a:gd name="connsiteX206" fmla="*/ 3163564 w 11748700"/>
              <a:gd name="connsiteY206" fmla="*/ 1967477 h 6673820"/>
              <a:gd name="connsiteX207" fmla="*/ 3124561 w 11748700"/>
              <a:gd name="connsiteY207" fmla="*/ 1932808 h 6673820"/>
              <a:gd name="connsiteX208" fmla="*/ 3094225 w 11748700"/>
              <a:gd name="connsiteY208" fmla="*/ 1911139 h 6673820"/>
              <a:gd name="connsiteX209" fmla="*/ 3020553 w 11748700"/>
              <a:gd name="connsiteY209" fmla="*/ 1850468 h 6673820"/>
              <a:gd name="connsiteX210" fmla="*/ 2994551 w 11748700"/>
              <a:gd name="connsiteY210" fmla="*/ 1828800 h 6673820"/>
              <a:gd name="connsiteX211" fmla="*/ 2977217 w 11748700"/>
              <a:gd name="connsiteY211" fmla="*/ 1807132 h 6673820"/>
              <a:gd name="connsiteX212" fmla="*/ 2964216 w 11748700"/>
              <a:gd name="connsiteY212" fmla="*/ 1794131 h 6673820"/>
              <a:gd name="connsiteX213" fmla="*/ 2951215 w 11748700"/>
              <a:gd name="connsiteY213" fmla="*/ 1768129 h 6673820"/>
              <a:gd name="connsiteX214" fmla="*/ 2933880 w 11748700"/>
              <a:gd name="connsiteY214" fmla="*/ 1746461 h 6673820"/>
              <a:gd name="connsiteX215" fmla="*/ 2916546 w 11748700"/>
              <a:gd name="connsiteY215" fmla="*/ 1720459 h 6673820"/>
              <a:gd name="connsiteX216" fmla="*/ 2899211 w 11748700"/>
              <a:gd name="connsiteY216" fmla="*/ 1703124 h 6673820"/>
              <a:gd name="connsiteX217" fmla="*/ 2890544 w 11748700"/>
              <a:gd name="connsiteY217" fmla="*/ 1690123 h 6673820"/>
              <a:gd name="connsiteX218" fmla="*/ 2829873 w 11748700"/>
              <a:gd name="connsiteY218" fmla="*/ 1607784 h 6673820"/>
              <a:gd name="connsiteX219" fmla="*/ 2816872 w 11748700"/>
              <a:gd name="connsiteY219" fmla="*/ 1577448 h 6673820"/>
              <a:gd name="connsiteX220" fmla="*/ 2812538 w 11748700"/>
              <a:gd name="connsiteY220" fmla="*/ 1542779 h 6673820"/>
              <a:gd name="connsiteX221" fmla="*/ 2808204 w 11748700"/>
              <a:gd name="connsiteY221" fmla="*/ 1430104 h 6673820"/>
              <a:gd name="connsiteX222" fmla="*/ 2799537 w 11748700"/>
              <a:gd name="connsiteY222" fmla="*/ 1391101 h 6673820"/>
              <a:gd name="connsiteX223" fmla="*/ 2795203 w 11748700"/>
              <a:gd name="connsiteY223" fmla="*/ 1343431 h 6673820"/>
              <a:gd name="connsiteX224" fmla="*/ 2786536 w 11748700"/>
              <a:gd name="connsiteY224" fmla="*/ 1300095 h 6673820"/>
              <a:gd name="connsiteX225" fmla="*/ 2773535 w 11748700"/>
              <a:gd name="connsiteY225" fmla="*/ 1152751 h 6673820"/>
              <a:gd name="connsiteX226" fmla="*/ 2769202 w 11748700"/>
              <a:gd name="connsiteY226" fmla="*/ 1135416 h 6673820"/>
              <a:gd name="connsiteX227" fmla="*/ 2777869 w 11748700"/>
              <a:gd name="connsiteY227" fmla="*/ 996739 h 6673820"/>
              <a:gd name="connsiteX228" fmla="*/ 2786536 w 11748700"/>
              <a:gd name="connsiteY228" fmla="*/ 966404 h 6673820"/>
              <a:gd name="connsiteX229" fmla="*/ 2812538 w 11748700"/>
              <a:gd name="connsiteY229" fmla="*/ 905733 h 6673820"/>
              <a:gd name="connsiteX230" fmla="*/ 2847207 w 11748700"/>
              <a:gd name="connsiteY230" fmla="*/ 862396 h 6673820"/>
              <a:gd name="connsiteX231" fmla="*/ 2864542 w 11748700"/>
              <a:gd name="connsiteY231" fmla="*/ 840728 h 6673820"/>
              <a:gd name="connsiteX232" fmla="*/ 2881876 w 11748700"/>
              <a:gd name="connsiteY232" fmla="*/ 827727 h 6673820"/>
              <a:gd name="connsiteX233" fmla="*/ 2894877 w 11748700"/>
              <a:gd name="connsiteY233" fmla="*/ 819060 h 6673820"/>
              <a:gd name="connsiteX234" fmla="*/ 2912212 w 11748700"/>
              <a:gd name="connsiteY234" fmla="*/ 801725 h 6673820"/>
              <a:gd name="connsiteX235" fmla="*/ 3003219 w 11748700"/>
              <a:gd name="connsiteY235" fmla="*/ 775723 h 6673820"/>
              <a:gd name="connsiteX236" fmla="*/ 3115893 w 11748700"/>
              <a:gd name="connsiteY236" fmla="*/ 749721 h 6673820"/>
              <a:gd name="connsiteX237" fmla="*/ 3137562 w 11748700"/>
              <a:gd name="connsiteY237" fmla="*/ 741054 h 6673820"/>
              <a:gd name="connsiteX238" fmla="*/ 3163564 w 11748700"/>
              <a:gd name="connsiteY238" fmla="*/ 732387 h 6673820"/>
              <a:gd name="connsiteX239" fmla="*/ 3219901 w 11748700"/>
              <a:gd name="connsiteY239" fmla="*/ 702051 h 6673820"/>
              <a:gd name="connsiteX240" fmla="*/ 3237236 w 11748700"/>
              <a:gd name="connsiteY240" fmla="*/ 689050 h 6673820"/>
              <a:gd name="connsiteX241" fmla="*/ 3293573 w 11748700"/>
              <a:gd name="connsiteY241" fmla="*/ 663048 h 6673820"/>
              <a:gd name="connsiteX242" fmla="*/ 3323909 w 11748700"/>
              <a:gd name="connsiteY242" fmla="*/ 650047 h 6673820"/>
              <a:gd name="connsiteX243" fmla="*/ 3362911 w 11748700"/>
              <a:gd name="connsiteY243" fmla="*/ 641380 h 6673820"/>
              <a:gd name="connsiteX244" fmla="*/ 3488587 w 11748700"/>
              <a:gd name="connsiteY244" fmla="*/ 619712 h 6673820"/>
              <a:gd name="connsiteX245" fmla="*/ 3644599 w 11748700"/>
              <a:gd name="connsiteY245" fmla="*/ 598044 h 6673820"/>
              <a:gd name="connsiteX246" fmla="*/ 3731272 w 11748700"/>
              <a:gd name="connsiteY246" fmla="*/ 589376 h 6673820"/>
              <a:gd name="connsiteX247" fmla="*/ 3809277 w 11748700"/>
              <a:gd name="connsiteY247" fmla="*/ 576375 h 6673820"/>
              <a:gd name="connsiteX248" fmla="*/ 3891617 w 11748700"/>
              <a:gd name="connsiteY248" fmla="*/ 567708 h 6673820"/>
              <a:gd name="connsiteX249" fmla="*/ 4359651 w 11748700"/>
              <a:gd name="connsiteY249" fmla="*/ 533039 h 6673820"/>
              <a:gd name="connsiteX250" fmla="*/ 4428989 w 11748700"/>
              <a:gd name="connsiteY250" fmla="*/ 520038 h 6673820"/>
              <a:gd name="connsiteX251" fmla="*/ 4554665 w 11748700"/>
              <a:gd name="connsiteY251" fmla="*/ 507037 h 6673820"/>
              <a:gd name="connsiteX252" fmla="*/ 4654339 w 11748700"/>
              <a:gd name="connsiteY252" fmla="*/ 485369 h 6673820"/>
              <a:gd name="connsiteX253" fmla="*/ 4758347 w 11748700"/>
              <a:gd name="connsiteY253" fmla="*/ 437699 h 6673820"/>
              <a:gd name="connsiteX254" fmla="*/ 4888356 w 11748700"/>
              <a:gd name="connsiteY254" fmla="*/ 416030 h 6673820"/>
              <a:gd name="connsiteX255" fmla="*/ 5105039 w 11748700"/>
              <a:gd name="connsiteY255" fmla="*/ 364027 h 6673820"/>
              <a:gd name="connsiteX256" fmla="*/ 5209046 w 11748700"/>
              <a:gd name="connsiteY256" fmla="*/ 351026 h 6673820"/>
              <a:gd name="connsiteX257" fmla="*/ 5386726 w 11748700"/>
              <a:gd name="connsiteY257" fmla="*/ 329357 h 6673820"/>
              <a:gd name="connsiteX258" fmla="*/ 5560072 w 11748700"/>
              <a:gd name="connsiteY258" fmla="*/ 320690 h 6673820"/>
              <a:gd name="connsiteX259" fmla="*/ 5742085 w 11748700"/>
              <a:gd name="connsiteY259" fmla="*/ 312023 h 6673820"/>
              <a:gd name="connsiteX260" fmla="*/ 5958767 w 11748700"/>
              <a:gd name="connsiteY260" fmla="*/ 307689 h 6673820"/>
              <a:gd name="connsiteX261" fmla="*/ 6114779 w 11748700"/>
              <a:gd name="connsiteY261" fmla="*/ 303355 h 6673820"/>
              <a:gd name="connsiteX262" fmla="*/ 6270790 w 11748700"/>
              <a:gd name="connsiteY262" fmla="*/ 281687 h 6673820"/>
              <a:gd name="connsiteX263" fmla="*/ 6392132 w 11748700"/>
              <a:gd name="connsiteY263" fmla="*/ 268686 h 6673820"/>
              <a:gd name="connsiteX264" fmla="*/ 6695488 w 11748700"/>
              <a:gd name="connsiteY264" fmla="*/ 260019 h 6673820"/>
              <a:gd name="connsiteX265" fmla="*/ 6764826 w 11748700"/>
              <a:gd name="connsiteY265" fmla="*/ 251352 h 6673820"/>
              <a:gd name="connsiteX266" fmla="*/ 6907837 w 11748700"/>
              <a:gd name="connsiteY266" fmla="*/ 238351 h 6673820"/>
              <a:gd name="connsiteX267" fmla="*/ 6959840 w 11748700"/>
              <a:gd name="connsiteY267" fmla="*/ 229683 h 6673820"/>
              <a:gd name="connsiteX268" fmla="*/ 6998843 w 11748700"/>
              <a:gd name="connsiteY268" fmla="*/ 212349 h 6673820"/>
              <a:gd name="connsiteX269" fmla="*/ 7115852 w 11748700"/>
              <a:gd name="connsiteY269" fmla="*/ 199348 h 6673820"/>
              <a:gd name="connsiteX270" fmla="*/ 7159188 w 11748700"/>
              <a:gd name="connsiteY270" fmla="*/ 186347 h 6673820"/>
              <a:gd name="connsiteX271" fmla="*/ 7189524 w 11748700"/>
              <a:gd name="connsiteY271" fmla="*/ 182013 h 6673820"/>
              <a:gd name="connsiteX272" fmla="*/ 7380204 w 11748700"/>
              <a:gd name="connsiteY272" fmla="*/ 173346 h 6673820"/>
              <a:gd name="connsiteX273" fmla="*/ 7440875 w 11748700"/>
              <a:gd name="connsiteY273" fmla="*/ 164679 h 6673820"/>
              <a:gd name="connsiteX274" fmla="*/ 7466877 w 11748700"/>
              <a:gd name="connsiteY274" fmla="*/ 156011 h 6673820"/>
              <a:gd name="connsiteX275" fmla="*/ 7514548 w 11748700"/>
              <a:gd name="connsiteY275" fmla="*/ 143010 h 6673820"/>
              <a:gd name="connsiteX276" fmla="*/ 7527548 w 11748700"/>
              <a:gd name="connsiteY276" fmla="*/ 134343 h 6673820"/>
              <a:gd name="connsiteX277" fmla="*/ 7570885 w 11748700"/>
              <a:gd name="connsiteY277" fmla="*/ 121342 h 6673820"/>
              <a:gd name="connsiteX278" fmla="*/ 7609888 w 11748700"/>
              <a:gd name="connsiteY278" fmla="*/ 104008 h 6673820"/>
              <a:gd name="connsiteX279" fmla="*/ 7726896 w 11748700"/>
              <a:gd name="connsiteY279" fmla="*/ 82339 h 6673820"/>
              <a:gd name="connsiteX280" fmla="*/ 7752898 w 11748700"/>
              <a:gd name="connsiteY280" fmla="*/ 78006 h 6673820"/>
              <a:gd name="connsiteX281" fmla="*/ 7787567 w 11748700"/>
              <a:gd name="connsiteY281" fmla="*/ 73672 h 6673820"/>
              <a:gd name="connsiteX282" fmla="*/ 7804902 w 11748700"/>
              <a:gd name="connsiteY282" fmla="*/ 69338 h 6673820"/>
              <a:gd name="connsiteX283" fmla="*/ 7913243 w 11748700"/>
              <a:gd name="connsiteY283" fmla="*/ 65005 h 6673820"/>
              <a:gd name="connsiteX284" fmla="*/ 8021584 w 11748700"/>
              <a:gd name="connsiteY284" fmla="*/ 47670 h 6673820"/>
              <a:gd name="connsiteX285" fmla="*/ 8064921 w 11748700"/>
              <a:gd name="connsiteY285" fmla="*/ 34669 h 6673820"/>
              <a:gd name="connsiteX286" fmla="*/ 8099590 w 11748700"/>
              <a:gd name="connsiteY286" fmla="*/ 21668 h 6673820"/>
              <a:gd name="connsiteX287" fmla="*/ 8121258 w 11748700"/>
              <a:gd name="connsiteY287" fmla="*/ 13001 h 6673820"/>
              <a:gd name="connsiteX288" fmla="*/ 8134259 w 11748700"/>
              <a:gd name="connsiteY288" fmla="*/ 8667 h 6673820"/>
              <a:gd name="connsiteX289" fmla="*/ 8155928 w 11748700"/>
              <a:gd name="connsiteY289" fmla="*/ 0 h 6673820"/>
              <a:gd name="connsiteX290" fmla="*/ 8216599 w 11748700"/>
              <a:gd name="connsiteY290" fmla="*/ 4334 h 6673820"/>
              <a:gd name="connsiteX291" fmla="*/ 8238267 w 11748700"/>
              <a:gd name="connsiteY291" fmla="*/ 13001 h 6673820"/>
              <a:gd name="connsiteX292" fmla="*/ 8272936 w 11748700"/>
              <a:gd name="connsiteY292" fmla="*/ 17335 h 6673820"/>
              <a:gd name="connsiteX293" fmla="*/ 8303272 w 11748700"/>
              <a:gd name="connsiteY293" fmla="*/ 30336 h 6673820"/>
              <a:gd name="connsiteX294" fmla="*/ 8337941 w 11748700"/>
              <a:gd name="connsiteY294" fmla="*/ 34669 h 6673820"/>
              <a:gd name="connsiteX295" fmla="*/ 8476618 w 11748700"/>
              <a:gd name="connsiteY295" fmla="*/ 43337 h 6673820"/>
              <a:gd name="connsiteX296" fmla="*/ 8576292 w 11748700"/>
              <a:gd name="connsiteY296" fmla="*/ 47670 h 6673820"/>
              <a:gd name="connsiteX297" fmla="*/ 8671632 w 11748700"/>
              <a:gd name="connsiteY297" fmla="*/ 69338 h 6673820"/>
              <a:gd name="connsiteX298" fmla="*/ 8762639 w 11748700"/>
              <a:gd name="connsiteY298" fmla="*/ 78006 h 6673820"/>
              <a:gd name="connsiteX299" fmla="*/ 8892648 w 11748700"/>
              <a:gd name="connsiteY299" fmla="*/ 104008 h 6673820"/>
              <a:gd name="connsiteX300" fmla="*/ 8948985 w 11748700"/>
              <a:gd name="connsiteY300" fmla="*/ 117009 h 6673820"/>
              <a:gd name="connsiteX301" fmla="*/ 9187336 w 11748700"/>
              <a:gd name="connsiteY301" fmla="*/ 156011 h 6673820"/>
              <a:gd name="connsiteX302" fmla="*/ 9282676 w 11748700"/>
              <a:gd name="connsiteY302" fmla="*/ 173346 h 6673820"/>
              <a:gd name="connsiteX303" fmla="*/ 9404019 w 11748700"/>
              <a:gd name="connsiteY303" fmla="*/ 186347 h 6673820"/>
              <a:gd name="connsiteX304" fmla="*/ 9464690 w 11748700"/>
              <a:gd name="connsiteY304" fmla="*/ 195014 h 6673820"/>
              <a:gd name="connsiteX305" fmla="*/ 9698707 w 11748700"/>
              <a:gd name="connsiteY305" fmla="*/ 216683 h 6673820"/>
              <a:gd name="connsiteX306" fmla="*/ 9785380 w 11748700"/>
              <a:gd name="connsiteY306" fmla="*/ 229683 h 6673820"/>
              <a:gd name="connsiteX307" fmla="*/ 9885054 w 11748700"/>
              <a:gd name="connsiteY307" fmla="*/ 251352 h 6673820"/>
              <a:gd name="connsiteX308" fmla="*/ 9958726 w 11748700"/>
              <a:gd name="connsiteY308" fmla="*/ 255685 h 6673820"/>
              <a:gd name="connsiteX309" fmla="*/ 10114737 w 11748700"/>
              <a:gd name="connsiteY309" fmla="*/ 260019 h 6673820"/>
              <a:gd name="connsiteX310" fmla="*/ 10205744 w 11748700"/>
              <a:gd name="connsiteY310" fmla="*/ 273020 h 6673820"/>
              <a:gd name="connsiteX311" fmla="*/ 10357421 w 11748700"/>
              <a:gd name="connsiteY311" fmla="*/ 281687 h 6673820"/>
              <a:gd name="connsiteX312" fmla="*/ 10405092 w 11748700"/>
              <a:gd name="connsiteY312" fmla="*/ 286021 h 6673820"/>
              <a:gd name="connsiteX313" fmla="*/ 10452762 w 11748700"/>
              <a:gd name="connsiteY313" fmla="*/ 299022 h 6673820"/>
              <a:gd name="connsiteX314" fmla="*/ 10483097 w 11748700"/>
              <a:gd name="connsiteY314" fmla="*/ 303355 h 6673820"/>
              <a:gd name="connsiteX315" fmla="*/ 10552436 w 11748700"/>
              <a:gd name="connsiteY315" fmla="*/ 312023 h 6673820"/>
              <a:gd name="connsiteX316" fmla="*/ 10634775 w 11748700"/>
              <a:gd name="connsiteY316" fmla="*/ 333691 h 6673820"/>
              <a:gd name="connsiteX317" fmla="*/ 10717114 w 11748700"/>
              <a:gd name="connsiteY317" fmla="*/ 342358 h 6673820"/>
              <a:gd name="connsiteX318" fmla="*/ 10773452 w 11748700"/>
              <a:gd name="connsiteY318" fmla="*/ 364027 h 6673820"/>
              <a:gd name="connsiteX319" fmla="*/ 10842790 w 11748700"/>
              <a:gd name="connsiteY319" fmla="*/ 385695 h 6673820"/>
              <a:gd name="connsiteX320" fmla="*/ 10903461 w 11748700"/>
              <a:gd name="connsiteY320" fmla="*/ 390028 h 6673820"/>
              <a:gd name="connsiteX321" fmla="*/ 10981467 w 11748700"/>
              <a:gd name="connsiteY321" fmla="*/ 424698 h 6673820"/>
              <a:gd name="connsiteX322" fmla="*/ 11050805 w 11748700"/>
              <a:gd name="connsiteY322" fmla="*/ 442032 h 6673820"/>
              <a:gd name="connsiteX323" fmla="*/ 11133145 w 11748700"/>
              <a:gd name="connsiteY323" fmla="*/ 476701 h 6673820"/>
              <a:gd name="connsiteX324" fmla="*/ 11154813 w 11748700"/>
              <a:gd name="connsiteY324" fmla="*/ 485369 h 6673820"/>
              <a:gd name="connsiteX325" fmla="*/ 11232819 w 11748700"/>
              <a:gd name="connsiteY325" fmla="*/ 533039 h 6673820"/>
              <a:gd name="connsiteX326" fmla="*/ 11258820 w 11748700"/>
              <a:gd name="connsiteY326" fmla="*/ 554707 h 6673820"/>
              <a:gd name="connsiteX327" fmla="*/ 11328159 w 11748700"/>
              <a:gd name="connsiteY327" fmla="*/ 645714 h 6673820"/>
              <a:gd name="connsiteX328" fmla="*/ 11371495 w 11748700"/>
              <a:gd name="connsiteY328" fmla="*/ 754055 h 6673820"/>
              <a:gd name="connsiteX329" fmla="*/ 11397497 w 11748700"/>
              <a:gd name="connsiteY329" fmla="*/ 806059 h 6673820"/>
              <a:gd name="connsiteX330" fmla="*/ 11427833 w 11748700"/>
              <a:gd name="connsiteY330" fmla="*/ 931735 h 6673820"/>
              <a:gd name="connsiteX331" fmla="*/ 11458168 w 11748700"/>
              <a:gd name="connsiteY331" fmla="*/ 1014074 h 6673820"/>
              <a:gd name="connsiteX332" fmla="*/ 11462502 w 11748700"/>
              <a:gd name="connsiteY332" fmla="*/ 1087746 h 6673820"/>
              <a:gd name="connsiteX333" fmla="*/ 11475503 w 11748700"/>
              <a:gd name="connsiteY333" fmla="*/ 1126749 h 6673820"/>
              <a:gd name="connsiteX334" fmla="*/ 11488504 w 11748700"/>
              <a:gd name="connsiteY334" fmla="*/ 1330430 h 6673820"/>
              <a:gd name="connsiteX335" fmla="*/ 11523173 w 11748700"/>
              <a:gd name="connsiteY335" fmla="*/ 1677122 h 6673820"/>
              <a:gd name="connsiteX336" fmla="*/ 11518839 w 11748700"/>
              <a:gd name="connsiteY336" fmla="*/ 1954476 h 6673820"/>
              <a:gd name="connsiteX337" fmla="*/ 11510172 w 11748700"/>
              <a:gd name="connsiteY337" fmla="*/ 2084485 h 6673820"/>
              <a:gd name="connsiteX338" fmla="*/ 11518839 w 11748700"/>
              <a:gd name="connsiteY338" fmla="*/ 2283833 h 6673820"/>
              <a:gd name="connsiteX339" fmla="*/ 11583844 w 11748700"/>
              <a:gd name="connsiteY339" fmla="*/ 2379173 h 6673820"/>
              <a:gd name="connsiteX340" fmla="*/ 11605512 w 11748700"/>
              <a:gd name="connsiteY340" fmla="*/ 2439845 h 6673820"/>
              <a:gd name="connsiteX341" fmla="*/ 11609846 w 11748700"/>
              <a:gd name="connsiteY341" fmla="*/ 2487515 h 6673820"/>
              <a:gd name="connsiteX342" fmla="*/ 11622847 w 11748700"/>
              <a:gd name="connsiteY342" fmla="*/ 2556853 h 6673820"/>
              <a:gd name="connsiteX343" fmla="*/ 11618513 w 11748700"/>
              <a:gd name="connsiteY343" fmla="*/ 2786537 h 6673820"/>
              <a:gd name="connsiteX344" fmla="*/ 11614180 w 11748700"/>
              <a:gd name="connsiteY344" fmla="*/ 3089892 h 6673820"/>
              <a:gd name="connsiteX345" fmla="*/ 11596845 w 11748700"/>
              <a:gd name="connsiteY345" fmla="*/ 3211234 h 6673820"/>
              <a:gd name="connsiteX346" fmla="*/ 11583844 w 11748700"/>
              <a:gd name="connsiteY346" fmla="*/ 3328243 h 6673820"/>
              <a:gd name="connsiteX347" fmla="*/ 11575177 w 11748700"/>
              <a:gd name="connsiteY347" fmla="*/ 3423583 h 6673820"/>
              <a:gd name="connsiteX348" fmla="*/ 11562176 w 11748700"/>
              <a:gd name="connsiteY348" fmla="*/ 3666267 h 6673820"/>
              <a:gd name="connsiteX349" fmla="*/ 11575177 w 11748700"/>
              <a:gd name="connsiteY349" fmla="*/ 4025960 h 6673820"/>
              <a:gd name="connsiteX350" fmla="*/ 11592511 w 11748700"/>
              <a:gd name="connsiteY350" fmla="*/ 4108300 h 6673820"/>
              <a:gd name="connsiteX351" fmla="*/ 11631514 w 11748700"/>
              <a:gd name="connsiteY351" fmla="*/ 4333649 h 6673820"/>
              <a:gd name="connsiteX352" fmla="*/ 11653183 w 11748700"/>
              <a:gd name="connsiteY352" fmla="*/ 4411655 h 6673820"/>
              <a:gd name="connsiteX353" fmla="*/ 11666184 w 11748700"/>
              <a:gd name="connsiteY353" fmla="*/ 4498328 h 6673820"/>
              <a:gd name="connsiteX354" fmla="*/ 11674851 w 11748700"/>
              <a:gd name="connsiteY354" fmla="*/ 4541664 h 6673820"/>
              <a:gd name="connsiteX355" fmla="*/ 11687852 w 11748700"/>
              <a:gd name="connsiteY355" fmla="*/ 4658673 h 6673820"/>
              <a:gd name="connsiteX356" fmla="*/ 11692185 w 11748700"/>
              <a:gd name="connsiteY356" fmla="*/ 4715010 h 6673820"/>
              <a:gd name="connsiteX357" fmla="*/ 11700853 w 11748700"/>
              <a:gd name="connsiteY357" fmla="*/ 4771348 h 6673820"/>
              <a:gd name="connsiteX358" fmla="*/ 11709520 w 11748700"/>
              <a:gd name="connsiteY358" fmla="*/ 4923026 h 6673820"/>
              <a:gd name="connsiteX359" fmla="*/ 11718187 w 11748700"/>
              <a:gd name="connsiteY359" fmla="*/ 4983697 h 6673820"/>
              <a:gd name="connsiteX360" fmla="*/ 11726855 w 11748700"/>
              <a:gd name="connsiteY360" fmla="*/ 5079037 h 6673820"/>
              <a:gd name="connsiteX361" fmla="*/ 11731188 w 11748700"/>
              <a:gd name="connsiteY361" fmla="*/ 5105039 h 6673820"/>
              <a:gd name="connsiteX362" fmla="*/ 11744189 w 11748700"/>
              <a:gd name="connsiteY362" fmla="*/ 5230715 h 6673820"/>
              <a:gd name="connsiteX363" fmla="*/ 11726855 w 11748700"/>
              <a:gd name="connsiteY363" fmla="*/ 5690082 h 6673820"/>
              <a:gd name="connsiteX364" fmla="*/ 11687852 w 11748700"/>
              <a:gd name="connsiteY364" fmla="*/ 5785422 h 6673820"/>
              <a:gd name="connsiteX365" fmla="*/ 11670517 w 11748700"/>
              <a:gd name="connsiteY365" fmla="*/ 5815757 h 6673820"/>
              <a:gd name="connsiteX366" fmla="*/ 11601179 w 11748700"/>
              <a:gd name="connsiteY366" fmla="*/ 5859094 h 6673820"/>
              <a:gd name="connsiteX367" fmla="*/ 11458168 w 11748700"/>
              <a:gd name="connsiteY367" fmla="*/ 5919765 h 6673820"/>
              <a:gd name="connsiteX368" fmla="*/ 11401831 w 11748700"/>
              <a:gd name="connsiteY368" fmla="*/ 5963101 h 6673820"/>
              <a:gd name="connsiteX369" fmla="*/ 11297823 w 11748700"/>
              <a:gd name="connsiteY369" fmla="*/ 6032440 h 6673820"/>
              <a:gd name="connsiteX370" fmla="*/ 11258820 w 11748700"/>
              <a:gd name="connsiteY370" fmla="*/ 6075776 h 6673820"/>
              <a:gd name="connsiteX371" fmla="*/ 11198149 w 11748700"/>
              <a:gd name="connsiteY371" fmla="*/ 6123446 h 6673820"/>
              <a:gd name="connsiteX372" fmla="*/ 11098475 w 11748700"/>
              <a:gd name="connsiteY372" fmla="*/ 6210119 h 6673820"/>
              <a:gd name="connsiteX373" fmla="*/ 10942464 w 11748700"/>
              <a:gd name="connsiteY373" fmla="*/ 6327128 h 6673820"/>
              <a:gd name="connsiteX374" fmla="*/ 10634775 w 11748700"/>
              <a:gd name="connsiteY374" fmla="*/ 6461471 h 6673820"/>
              <a:gd name="connsiteX375" fmla="*/ 10461429 w 11748700"/>
              <a:gd name="connsiteY375" fmla="*/ 6478806 h 6673820"/>
              <a:gd name="connsiteX376" fmla="*/ 10041065 w 11748700"/>
              <a:gd name="connsiteY376" fmla="*/ 6487473 h 6673820"/>
              <a:gd name="connsiteX377" fmla="*/ 9967393 w 11748700"/>
              <a:gd name="connsiteY377" fmla="*/ 6491807 h 6673820"/>
              <a:gd name="connsiteX378" fmla="*/ 9885054 w 11748700"/>
              <a:gd name="connsiteY378" fmla="*/ 6509141 h 6673820"/>
              <a:gd name="connsiteX379" fmla="*/ 9798381 w 11748700"/>
              <a:gd name="connsiteY379" fmla="*/ 6522142 h 6673820"/>
              <a:gd name="connsiteX380" fmla="*/ 9681372 w 11748700"/>
              <a:gd name="connsiteY380" fmla="*/ 6548144 h 6673820"/>
              <a:gd name="connsiteX381" fmla="*/ 9486358 w 11748700"/>
              <a:gd name="connsiteY381" fmla="*/ 6574146 h 6673820"/>
              <a:gd name="connsiteX382" fmla="*/ 9278343 w 11748700"/>
              <a:gd name="connsiteY382" fmla="*/ 6613149 h 6673820"/>
              <a:gd name="connsiteX383" fmla="*/ 9209004 w 11748700"/>
              <a:gd name="connsiteY383" fmla="*/ 6630483 h 6673820"/>
              <a:gd name="connsiteX384" fmla="*/ 8775639 w 11748700"/>
              <a:gd name="connsiteY384" fmla="*/ 6647818 h 6673820"/>
              <a:gd name="connsiteX385" fmla="*/ 8463617 w 11748700"/>
              <a:gd name="connsiteY385" fmla="*/ 6656485 h 6673820"/>
              <a:gd name="connsiteX386" fmla="*/ 8368276 w 11748700"/>
              <a:gd name="connsiteY386" fmla="*/ 6660819 h 6673820"/>
              <a:gd name="connsiteX387" fmla="*/ 8216599 w 11748700"/>
              <a:gd name="connsiteY387" fmla="*/ 6665153 h 6673820"/>
              <a:gd name="connsiteX388" fmla="*/ 7848239 w 11748700"/>
              <a:gd name="connsiteY388" fmla="*/ 6656485 h 6673820"/>
              <a:gd name="connsiteX389" fmla="*/ 7800568 w 11748700"/>
              <a:gd name="connsiteY389" fmla="*/ 6652152 h 6673820"/>
              <a:gd name="connsiteX390" fmla="*/ 7748565 w 11748700"/>
              <a:gd name="connsiteY390" fmla="*/ 6643484 h 6673820"/>
              <a:gd name="connsiteX391" fmla="*/ 7614221 w 11748700"/>
              <a:gd name="connsiteY391" fmla="*/ 6634817 h 6673820"/>
              <a:gd name="connsiteX392" fmla="*/ 7432208 w 11748700"/>
              <a:gd name="connsiteY392" fmla="*/ 6600148 h 6673820"/>
              <a:gd name="connsiteX393" fmla="*/ 7319533 w 11748700"/>
              <a:gd name="connsiteY393" fmla="*/ 6574146 h 6673820"/>
              <a:gd name="connsiteX394" fmla="*/ 7276197 w 11748700"/>
              <a:gd name="connsiteY394" fmla="*/ 6569812 h 6673820"/>
              <a:gd name="connsiteX395" fmla="*/ 7011844 w 11748700"/>
              <a:gd name="connsiteY395" fmla="*/ 6548144 h 6673820"/>
              <a:gd name="connsiteX396" fmla="*/ 6925171 w 11748700"/>
              <a:gd name="connsiteY396" fmla="*/ 6565479 h 6673820"/>
              <a:gd name="connsiteX397" fmla="*/ 6912170 w 11748700"/>
              <a:gd name="connsiteY397" fmla="*/ 6569812 h 6673820"/>
              <a:gd name="connsiteX398" fmla="*/ 6890502 w 11748700"/>
              <a:gd name="connsiteY398" fmla="*/ 6582813 h 6673820"/>
              <a:gd name="connsiteX399" fmla="*/ 6795162 w 11748700"/>
              <a:gd name="connsiteY399" fmla="*/ 6634817 h 6673820"/>
              <a:gd name="connsiteX400" fmla="*/ 6691154 w 11748700"/>
              <a:gd name="connsiteY400" fmla="*/ 6643484 h 6673820"/>
              <a:gd name="connsiteX401" fmla="*/ 6617482 w 11748700"/>
              <a:gd name="connsiteY401" fmla="*/ 6656485 h 6673820"/>
              <a:gd name="connsiteX402" fmla="*/ 6582813 w 11748700"/>
              <a:gd name="connsiteY402" fmla="*/ 6665153 h 6673820"/>
              <a:gd name="connsiteX403" fmla="*/ 6548144 w 11748700"/>
              <a:gd name="connsiteY403" fmla="*/ 6669486 h 6673820"/>
              <a:gd name="connsiteX404" fmla="*/ 6517808 w 11748700"/>
              <a:gd name="connsiteY404" fmla="*/ 6673820 h 6673820"/>
              <a:gd name="connsiteX405" fmla="*/ 6015105 w 11748700"/>
              <a:gd name="connsiteY405" fmla="*/ 6669486 h 6673820"/>
              <a:gd name="connsiteX406" fmla="*/ 5915431 w 11748700"/>
              <a:gd name="connsiteY406" fmla="*/ 6647818 h 6673820"/>
              <a:gd name="connsiteX407" fmla="*/ 5538403 w 11748700"/>
              <a:gd name="connsiteY407" fmla="*/ 6652152 h 6673820"/>
              <a:gd name="connsiteX408" fmla="*/ 5196045 w 11748700"/>
              <a:gd name="connsiteY408" fmla="*/ 6634817 h 6673820"/>
              <a:gd name="connsiteX409" fmla="*/ 4489660 w 11748700"/>
              <a:gd name="connsiteY409" fmla="*/ 6608815 h 6673820"/>
              <a:gd name="connsiteX410" fmla="*/ 4311981 w 11748700"/>
              <a:gd name="connsiteY410" fmla="*/ 6582813 h 6673820"/>
              <a:gd name="connsiteX411" fmla="*/ 4090965 w 11748700"/>
              <a:gd name="connsiteY411" fmla="*/ 6552478 h 6673820"/>
              <a:gd name="connsiteX412" fmla="*/ 3999958 w 11748700"/>
              <a:gd name="connsiteY412" fmla="*/ 6513475 h 6673820"/>
              <a:gd name="connsiteX413" fmla="*/ 3666267 w 11748700"/>
              <a:gd name="connsiteY413" fmla="*/ 6448470 h 6673820"/>
              <a:gd name="connsiteX414" fmla="*/ 3588261 w 11748700"/>
              <a:gd name="connsiteY414" fmla="*/ 6439803 h 6673820"/>
              <a:gd name="connsiteX415" fmla="*/ 3336910 w 11748700"/>
              <a:gd name="connsiteY415" fmla="*/ 6405134 h 6673820"/>
              <a:gd name="connsiteX416" fmla="*/ 3003219 w 11748700"/>
              <a:gd name="connsiteY416" fmla="*/ 6340129 h 6673820"/>
              <a:gd name="connsiteX417" fmla="*/ 2825539 w 11748700"/>
              <a:gd name="connsiteY417" fmla="*/ 6309793 h 6673820"/>
              <a:gd name="connsiteX418" fmla="*/ 2678195 w 11748700"/>
              <a:gd name="connsiteY418" fmla="*/ 6288125 h 6673820"/>
              <a:gd name="connsiteX419" fmla="*/ 2500515 w 11748700"/>
              <a:gd name="connsiteY419" fmla="*/ 6305460 h 6673820"/>
              <a:gd name="connsiteX420" fmla="*/ 2439844 w 11748700"/>
              <a:gd name="connsiteY420" fmla="*/ 6314127 h 6673820"/>
              <a:gd name="connsiteX421" fmla="*/ 2244830 w 11748700"/>
              <a:gd name="connsiteY421" fmla="*/ 6361797 h 6673820"/>
              <a:gd name="connsiteX422" fmla="*/ 2088819 w 11748700"/>
              <a:gd name="connsiteY422" fmla="*/ 6383465 h 6673820"/>
              <a:gd name="connsiteX423" fmla="*/ 2015147 w 11748700"/>
              <a:gd name="connsiteY423" fmla="*/ 6400800 h 6673820"/>
              <a:gd name="connsiteX424" fmla="*/ 1950142 w 11748700"/>
              <a:gd name="connsiteY424" fmla="*/ 6409467 h 6673820"/>
              <a:gd name="connsiteX425" fmla="*/ 1815799 w 11748700"/>
              <a:gd name="connsiteY425" fmla="*/ 6444137 h 6673820"/>
              <a:gd name="connsiteX426" fmla="*/ 1681456 w 11748700"/>
              <a:gd name="connsiteY426" fmla="*/ 6452804 h 6673820"/>
              <a:gd name="connsiteX427" fmla="*/ 1473440 w 11748700"/>
              <a:gd name="connsiteY427" fmla="*/ 6431136 h 6673820"/>
              <a:gd name="connsiteX428" fmla="*/ 1369433 w 11748700"/>
              <a:gd name="connsiteY428" fmla="*/ 6418135 h 6673820"/>
              <a:gd name="connsiteX429" fmla="*/ 1287093 w 11748700"/>
              <a:gd name="connsiteY429" fmla="*/ 6405134 h 6673820"/>
              <a:gd name="connsiteX430" fmla="*/ 1239423 w 11748700"/>
              <a:gd name="connsiteY430" fmla="*/ 6396466 h 6673820"/>
              <a:gd name="connsiteX431" fmla="*/ 1165751 w 11748700"/>
              <a:gd name="connsiteY431" fmla="*/ 6370464 h 6673820"/>
              <a:gd name="connsiteX432" fmla="*/ 1053076 w 11748700"/>
              <a:gd name="connsiteY432" fmla="*/ 6335795 h 6673820"/>
              <a:gd name="connsiteX433" fmla="*/ 892731 w 11748700"/>
              <a:gd name="connsiteY433" fmla="*/ 6244789 h 6673820"/>
              <a:gd name="connsiteX434" fmla="*/ 858062 w 11748700"/>
              <a:gd name="connsiteY434" fmla="*/ 6218787 h 6673820"/>
              <a:gd name="connsiteX435" fmla="*/ 775723 w 11748700"/>
              <a:gd name="connsiteY435" fmla="*/ 6149448 h 6673820"/>
              <a:gd name="connsiteX436" fmla="*/ 719385 w 11748700"/>
              <a:gd name="connsiteY436" fmla="*/ 6023773 h 6673820"/>
              <a:gd name="connsiteX437" fmla="*/ 654381 w 11748700"/>
              <a:gd name="connsiteY437" fmla="*/ 5950101 h 6673820"/>
              <a:gd name="connsiteX438" fmla="*/ 628379 w 11748700"/>
              <a:gd name="connsiteY438" fmla="*/ 5893763 h 6673820"/>
              <a:gd name="connsiteX439" fmla="*/ 576375 w 11748700"/>
              <a:gd name="connsiteY439" fmla="*/ 5802756 h 6673820"/>
              <a:gd name="connsiteX440" fmla="*/ 489702 w 11748700"/>
              <a:gd name="connsiteY440" fmla="*/ 5620743 h 6673820"/>
              <a:gd name="connsiteX441" fmla="*/ 476701 w 11748700"/>
              <a:gd name="connsiteY441" fmla="*/ 5551405 h 6673820"/>
              <a:gd name="connsiteX442" fmla="*/ 372693 w 11748700"/>
              <a:gd name="connsiteY442" fmla="*/ 5317388 h 6673820"/>
              <a:gd name="connsiteX443" fmla="*/ 359693 w 11748700"/>
              <a:gd name="connsiteY443" fmla="*/ 5269718 h 6673820"/>
              <a:gd name="connsiteX444" fmla="*/ 329357 w 11748700"/>
              <a:gd name="connsiteY444" fmla="*/ 5183045 h 6673820"/>
              <a:gd name="connsiteX445" fmla="*/ 281687 w 11748700"/>
              <a:gd name="connsiteY445" fmla="*/ 5083371 h 6673820"/>
              <a:gd name="connsiteX446" fmla="*/ 251351 w 11748700"/>
              <a:gd name="connsiteY446" fmla="*/ 5009699 h 6673820"/>
              <a:gd name="connsiteX447" fmla="*/ 238350 w 11748700"/>
              <a:gd name="connsiteY447" fmla="*/ 4970696 h 6673820"/>
              <a:gd name="connsiteX448" fmla="*/ 212348 w 11748700"/>
              <a:gd name="connsiteY448" fmla="*/ 4936027 h 6673820"/>
              <a:gd name="connsiteX449" fmla="*/ 177679 w 11748700"/>
              <a:gd name="connsiteY449" fmla="*/ 4849354 h 6673820"/>
              <a:gd name="connsiteX450" fmla="*/ 125675 w 11748700"/>
              <a:gd name="connsiteY450" fmla="*/ 4745346 h 6673820"/>
              <a:gd name="connsiteX451" fmla="*/ 99674 w 11748700"/>
              <a:gd name="connsiteY451" fmla="*/ 4654339 h 6673820"/>
              <a:gd name="connsiteX452" fmla="*/ 73672 w 11748700"/>
              <a:gd name="connsiteY452" fmla="*/ 4602336 h 6673820"/>
              <a:gd name="connsiteX453" fmla="*/ 69338 w 11748700"/>
              <a:gd name="connsiteY453" fmla="*/ 4580667 h 6673820"/>
              <a:gd name="connsiteX454" fmla="*/ 47670 w 11748700"/>
              <a:gd name="connsiteY454" fmla="*/ 4537331 h 6673820"/>
              <a:gd name="connsiteX455" fmla="*/ 39002 w 11748700"/>
              <a:gd name="connsiteY455" fmla="*/ 4515663 h 6673820"/>
              <a:gd name="connsiteX456" fmla="*/ 34669 w 11748700"/>
              <a:gd name="connsiteY456" fmla="*/ 4493994 h 6673820"/>
              <a:gd name="connsiteX457" fmla="*/ 30335 w 11748700"/>
              <a:gd name="connsiteY457" fmla="*/ 4450658 h 6673820"/>
              <a:gd name="connsiteX458" fmla="*/ 21668 w 11748700"/>
              <a:gd name="connsiteY458" fmla="*/ 4428990 h 6673820"/>
              <a:gd name="connsiteX459" fmla="*/ 13001 w 11748700"/>
              <a:gd name="connsiteY459" fmla="*/ 4359651 h 6673820"/>
              <a:gd name="connsiteX460" fmla="*/ 0 w 11748700"/>
              <a:gd name="connsiteY460" fmla="*/ 4238309 h 6673820"/>
              <a:gd name="connsiteX461" fmla="*/ 4333 w 11748700"/>
              <a:gd name="connsiteY461" fmla="*/ 4025960 h 6673820"/>
              <a:gd name="connsiteX462" fmla="*/ 13001 w 11748700"/>
              <a:gd name="connsiteY462" fmla="*/ 3999958 h 6673820"/>
              <a:gd name="connsiteX463" fmla="*/ 17334 w 11748700"/>
              <a:gd name="connsiteY463" fmla="*/ 3973956 h 6673820"/>
              <a:gd name="connsiteX464" fmla="*/ 26002 w 11748700"/>
              <a:gd name="connsiteY464" fmla="*/ 3930620 h 6673820"/>
              <a:gd name="connsiteX465" fmla="*/ 34669 w 11748700"/>
              <a:gd name="connsiteY465" fmla="*/ 3878616 h 6673820"/>
              <a:gd name="connsiteX466" fmla="*/ 43336 w 11748700"/>
              <a:gd name="connsiteY466" fmla="*/ 3861282 h 6673820"/>
              <a:gd name="connsiteX467" fmla="*/ 47670 w 11748700"/>
              <a:gd name="connsiteY467" fmla="*/ 3843947 h 6673820"/>
              <a:gd name="connsiteX468" fmla="*/ 56337 w 11748700"/>
              <a:gd name="connsiteY468" fmla="*/ 3826612 h 6673820"/>
              <a:gd name="connsiteX469" fmla="*/ 69338 w 11748700"/>
              <a:gd name="connsiteY469" fmla="*/ 3787610 h 6673820"/>
              <a:gd name="connsiteX470" fmla="*/ 78005 w 11748700"/>
              <a:gd name="connsiteY470" fmla="*/ 3770275 h 6673820"/>
              <a:gd name="connsiteX471" fmla="*/ 95340 w 11748700"/>
              <a:gd name="connsiteY471" fmla="*/ 3718271 h 6673820"/>
              <a:gd name="connsiteX472" fmla="*/ 104007 w 11748700"/>
              <a:gd name="connsiteY472" fmla="*/ 3696603 h 6673820"/>
              <a:gd name="connsiteX473" fmla="*/ 151677 w 11748700"/>
              <a:gd name="connsiteY473" fmla="*/ 3657600 h 6673820"/>
              <a:gd name="connsiteX474" fmla="*/ 294688 w 11748700"/>
              <a:gd name="connsiteY474" fmla="*/ 3661934 h 6673820"/>
              <a:gd name="connsiteX475" fmla="*/ 359693 w 11748700"/>
              <a:gd name="connsiteY475" fmla="*/ 3692269 h 6673820"/>
              <a:gd name="connsiteX476" fmla="*/ 377027 w 11748700"/>
              <a:gd name="connsiteY476" fmla="*/ 3709604 h 6673820"/>
              <a:gd name="connsiteX477" fmla="*/ 437698 w 11748700"/>
              <a:gd name="connsiteY477" fmla="*/ 3726938 h 6673820"/>
              <a:gd name="connsiteX478" fmla="*/ 511177 w 11748700"/>
              <a:gd name="connsiteY47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259977 w 11748700"/>
              <a:gd name="connsiteY28" fmla="*/ 5217714 h 6673820"/>
              <a:gd name="connsiteX29" fmla="*/ 4333649 w 11748700"/>
              <a:gd name="connsiteY29" fmla="*/ 5330389 h 6673820"/>
              <a:gd name="connsiteX30" fmla="*/ 4355317 w 11748700"/>
              <a:gd name="connsiteY30" fmla="*/ 5369392 h 6673820"/>
              <a:gd name="connsiteX31" fmla="*/ 4437657 w 11748700"/>
              <a:gd name="connsiteY31" fmla="*/ 5451731 h 6673820"/>
              <a:gd name="connsiteX32" fmla="*/ 4454991 w 11748700"/>
              <a:gd name="connsiteY32" fmla="*/ 5477733 h 6673820"/>
              <a:gd name="connsiteX33" fmla="*/ 4480993 w 11748700"/>
              <a:gd name="connsiteY33" fmla="*/ 5516736 h 6673820"/>
              <a:gd name="connsiteX34" fmla="*/ 4489660 w 11748700"/>
              <a:gd name="connsiteY34" fmla="*/ 5542737 h 6673820"/>
              <a:gd name="connsiteX35" fmla="*/ 4532997 w 11748700"/>
              <a:gd name="connsiteY35" fmla="*/ 5616410 h 6673820"/>
              <a:gd name="connsiteX36" fmla="*/ 4558999 w 11748700"/>
              <a:gd name="connsiteY36" fmla="*/ 5655412 h 6673820"/>
              <a:gd name="connsiteX37" fmla="*/ 4624003 w 11748700"/>
              <a:gd name="connsiteY37" fmla="*/ 5720417 h 6673820"/>
              <a:gd name="connsiteX38" fmla="*/ 4650005 w 11748700"/>
              <a:gd name="connsiteY38" fmla="*/ 5746419 h 6673820"/>
              <a:gd name="connsiteX39" fmla="*/ 4680341 w 11748700"/>
              <a:gd name="connsiteY39" fmla="*/ 5781088 h 6673820"/>
              <a:gd name="connsiteX40" fmla="*/ 4693342 w 11748700"/>
              <a:gd name="connsiteY40" fmla="*/ 5794089 h 6673820"/>
              <a:gd name="connsiteX41" fmla="*/ 4836352 w 11748700"/>
              <a:gd name="connsiteY41" fmla="*/ 5919765 h 6673820"/>
              <a:gd name="connsiteX42" fmla="*/ 4871021 w 11748700"/>
              <a:gd name="connsiteY42" fmla="*/ 5945767 h 6673820"/>
              <a:gd name="connsiteX43" fmla="*/ 4888356 w 11748700"/>
              <a:gd name="connsiteY43" fmla="*/ 5958768 h 6673820"/>
              <a:gd name="connsiteX44" fmla="*/ 4927359 w 11748700"/>
              <a:gd name="connsiteY44" fmla="*/ 5980436 h 6673820"/>
              <a:gd name="connsiteX45" fmla="*/ 4949027 w 11748700"/>
              <a:gd name="connsiteY45" fmla="*/ 5997771 h 6673820"/>
              <a:gd name="connsiteX46" fmla="*/ 4979363 w 11748700"/>
              <a:gd name="connsiteY46" fmla="*/ 6010772 h 6673820"/>
              <a:gd name="connsiteX47" fmla="*/ 5035700 w 11748700"/>
              <a:gd name="connsiteY47" fmla="*/ 6041107 h 6673820"/>
              <a:gd name="connsiteX48" fmla="*/ 5074703 w 11748700"/>
              <a:gd name="connsiteY48" fmla="*/ 6045441 h 6673820"/>
              <a:gd name="connsiteX49" fmla="*/ 5096371 w 11748700"/>
              <a:gd name="connsiteY49" fmla="*/ 6054108 h 6673820"/>
              <a:gd name="connsiteX50" fmla="*/ 5248049 w 11748700"/>
              <a:gd name="connsiteY50" fmla="*/ 6067109 h 6673820"/>
              <a:gd name="connsiteX51" fmla="*/ 5313054 w 11748700"/>
              <a:gd name="connsiteY51" fmla="*/ 6054108 h 6673820"/>
              <a:gd name="connsiteX52" fmla="*/ 5326055 w 11748700"/>
              <a:gd name="connsiteY52" fmla="*/ 6049774 h 6673820"/>
              <a:gd name="connsiteX53" fmla="*/ 5343389 w 11748700"/>
              <a:gd name="connsiteY53" fmla="*/ 6045441 h 6673820"/>
              <a:gd name="connsiteX54" fmla="*/ 5356390 w 11748700"/>
              <a:gd name="connsiteY54" fmla="*/ 6041107 h 6673820"/>
              <a:gd name="connsiteX55" fmla="*/ 5378058 w 11748700"/>
              <a:gd name="connsiteY55" fmla="*/ 6036773 h 6673820"/>
              <a:gd name="connsiteX56" fmla="*/ 5443063 w 11748700"/>
              <a:gd name="connsiteY56" fmla="*/ 6010772 h 6673820"/>
              <a:gd name="connsiteX57" fmla="*/ 5486400 w 11748700"/>
              <a:gd name="connsiteY57" fmla="*/ 6002104 h 6673820"/>
              <a:gd name="connsiteX58" fmla="*/ 5516735 w 11748700"/>
              <a:gd name="connsiteY58" fmla="*/ 5984770 h 6673820"/>
              <a:gd name="connsiteX59" fmla="*/ 5586074 w 11748700"/>
              <a:gd name="connsiteY59" fmla="*/ 5963101 h 6673820"/>
              <a:gd name="connsiteX60" fmla="*/ 5607742 w 11748700"/>
              <a:gd name="connsiteY60" fmla="*/ 5954434 h 6673820"/>
              <a:gd name="connsiteX61" fmla="*/ 5633744 w 11748700"/>
              <a:gd name="connsiteY61" fmla="*/ 5945767 h 6673820"/>
              <a:gd name="connsiteX62" fmla="*/ 5659746 w 11748700"/>
              <a:gd name="connsiteY62" fmla="*/ 5924099 h 6673820"/>
              <a:gd name="connsiteX63" fmla="*/ 5711749 w 11748700"/>
              <a:gd name="connsiteY63" fmla="*/ 5902430 h 6673820"/>
              <a:gd name="connsiteX64" fmla="*/ 5737751 w 11748700"/>
              <a:gd name="connsiteY64" fmla="*/ 5885096 h 6673820"/>
              <a:gd name="connsiteX65" fmla="*/ 5824424 w 11748700"/>
              <a:gd name="connsiteY65" fmla="*/ 5837426 h 6673820"/>
              <a:gd name="connsiteX66" fmla="*/ 5863427 w 11748700"/>
              <a:gd name="connsiteY66" fmla="*/ 5807090 h 6673820"/>
              <a:gd name="connsiteX67" fmla="*/ 5880762 w 11748700"/>
              <a:gd name="connsiteY67" fmla="*/ 5794089 h 6673820"/>
              <a:gd name="connsiteX68" fmla="*/ 5911097 w 11748700"/>
              <a:gd name="connsiteY68" fmla="*/ 5763754 h 6673820"/>
              <a:gd name="connsiteX69" fmla="*/ 5963101 w 11748700"/>
              <a:gd name="connsiteY69" fmla="*/ 5720417 h 6673820"/>
              <a:gd name="connsiteX70" fmla="*/ 5980436 w 11748700"/>
              <a:gd name="connsiteY70" fmla="*/ 5707416 h 6673820"/>
              <a:gd name="connsiteX71" fmla="*/ 5993437 w 11748700"/>
              <a:gd name="connsiteY71" fmla="*/ 5698749 h 6673820"/>
              <a:gd name="connsiteX72" fmla="*/ 6006438 w 11748700"/>
              <a:gd name="connsiteY72" fmla="*/ 5685748 h 6673820"/>
              <a:gd name="connsiteX73" fmla="*/ 6054108 w 11748700"/>
              <a:gd name="connsiteY73" fmla="*/ 5651079 h 6673820"/>
              <a:gd name="connsiteX74" fmla="*/ 6088777 w 11748700"/>
              <a:gd name="connsiteY74" fmla="*/ 5625077 h 6673820"/>
              <a:gd name="connsiteX75" fmla="*/ 6114779 w 11748700"/>
              <a:gd name="connsiteY75" fmla="*/ 5599075 h 6673820"/>
              <a:gd name="connsiteX76" fmla="*/ 6127780 w 11748700"/>
              <a:gd name="connsiteY76" fmla="*/ 5586074 h 6673820"/>
              <a:gd name="connsiteX77" fmla="*/ 6140781 w 11748700"/>
              <a:gd name="connsiteY77" fmla="*/ 5568739 h 6673820"/>
              <a:gd name="connsiteX78" fmla="*/ 6158115 w 11748700"/>
              <a:gd name="connsiteY78" fmla="*/ 5551405 h 6673820"/>
              <a:gd name="connsiteX79" fmla="*/ 6171116 w 11748700"/>
              <a:gd name="connsiteY79" fmla="*/ 5529737 h 6673820"/>
              <a:gd name="connsiteX80" fmla="*/ 6192784 w 11748700"/>
              <a:gd name="connsiteY80" fmla="*/ 5508068 h 6673820"/>
              <a:gd name="connsiteX81" fmla="*/ 6201452 w 11748700"/>
              <a:gd name="connsiteY81" fmla="*/ 5477733 h 6673820"/>
              <a:gd name="connsiteX82" fmla="*/ 6210119 w 11748700"/>
              <a:gd name="connsiteY82" fmla="*/ 5469065 h 6673820"/>
              <a:gd name="connsiteX83" fmla="*/ 6218786 w 11748700"/>
              <a:gd name="connsiteY83" fmla="*/ 5456064 h 6673820"/>
              <a:gd name="connsiteX84" fmla="*/ 6231787 w 11748700"/>
              <a:gd name="connsiteY84" fmla="*/ 5421395 h 6673820"/>
              <a:gd name="connsiteX85" fmla="*/ 6240455 w 11748700"/>
              <a:gd name="connsiteY85" fmla="*/ 5399727 h 6673820"/>
              <a:gd name="connsiteX86" fmla="*/ 6253456 w 11748700"/>
              <a:gd name="connsiteY86" fmla="*/ 5382392 h 6673820"/>
              <a:gd name="connsiteX87" fmla="*/ 6270790 w 11748700"/>
              <a:gd name="connsiteY87" fmla="*/ 5352057 h 6673820"/>
              <a:gd name="connsiteX88" fmla="*/ 6283791 w 11748700"/>
              <a:gd name="connsiteY88" fmla="*/ 5339056 h 6673820"/>
              <a:gd name="connsiteX89" fmla="*/ 6301126 w 11748700"/>
              <a:gd name="connsiteY89" fmla="*/ 5313054 h 6673820"/>
              <a:gd name="connsiteX90" fmla="*/ 6309793 w 11748700"/>
              <a:gd name="connsiteY90" fmla="*/ 5295719 h 6673820"/>
              <a:gd name="connsiteX91" fmla="*/ 6322794 w 11748700"/>
              <a:gd name="connsiteY91" fmla="*/ 5287052 h 6673820"/>
              <a:gd name="connsiteX92" fmla="*/ 6340129 w 11748700"/>
              <a:gd name="connsiteY92" fmla="*/ 5274051 h 6673820"/>
              <a:gd name="connsiteX93" fmla="*/ 6370464 w 11748700"/>
              <a:gd name="connsiteY93" fmla="*/ 5269718 h 6673820"/>
              <a:gd name="connsiteX94" fmla="*/ 6387799 w 11748700"/>
              <a:gd name="connsiteY94" fmla="*/ 5252383 h 6673820"/>
              <a:gd name="connsiteX95" fmla="*/ 6400800 w 11748700"/>
              <a:gd name="connsiteY95" fmla="*/ 5239382 h 6673820"/>
              <a:gd name="connsiteX96" fmla="*/ 6409467 w 11748700"/>
              <a:gd name="connsiteY96" fmla="*/ 5222047 h 6673820"/>
              <a:gd name="connsiteX97" fmla="*/ 6418134 w 11748700"/>
              <a:gd name="connsiteY97" fmla="*/ 5209046 h 6673820"/>
              <a:gd name="connsiteX98" fmla="*/ 6444136 w 11748700"/>
              <a:gd name="connsiteY98" fmla="*/ 5148375 h 6673820"/>
              <a:gd name="connsiteX99" fmla="*/ 6465804 w 11748700"/>
              <a:gd name="connsiteY99" fmla="*/ 5118040 h 6673820"/>
              <a:gd name="connsiteX100" fmla="*/ 6474472 w 11748700"/>
              <a:gd name="connsiteY100" fmla="*/ 5092038 h 6673820"/>
              <a:gd name="connsiteX101" fmla="*/ 6491806 w 11748700"/>
              <a:gd name="connsiteY101" fmla="*/ 5057369 h 6673820"/>
              <a:gd name="connsiteX102" fmla="*/ 6496140 w 11748700"/>
              <a:gd name="connsiteY102" fmla="*/ 5027033 h 6673820"/>
              <a:gd name="connsiteX103" fmla="*/ 6509141 w 11748700"/>
              <a:gd name="connsiteY103" fmla="*/ 4996698 h 6673820"/>
              <a:gd name="connsiteX104" fmla="*/ 6517808 w 11748700"/>
              <a:gd name="connsiteY104" fmla="*/ 4975029 h 6673820"/>
              <a:gd name="connsiteX105" fmla="*/ 6530809 w 11748700"/>
              <a:gd name="connsiteY105" fmla="*/ 4940360 h 6673820"/>
              <a:gd name="connsiteX106" fmla="*/ 6539476 w 11748700"/>
              <a:gd name="connsiteY106" fmla="*/ 4927359 h 6673820"/>
              <a:gd name="connsiteX107" fmla="*/ 6556811 w 11748700"/>
              <a:gd name="connsiteY107" fmla="*/ 4897024 h 6673820"/>
              <a:gd name="connsiteX108" fmla="*/ 6569812 w 11748700"/>
              <a:gd name="connsiteY108" fmla="*/ 4879689 h 6673820"/>
              <a:gd name="connsiteX109" fmla="*/ 6587147 w 11748700"/>
              <a:gd name="connsiteY109" fmla="*/ 4836353 h 6673820"/>
              <a:gd name="connsiteX110" fmla="*/ 6591480 w 11748700"/>
              <a:gd name="connsiteY110" fmla="*/ 4819018 h 6673820"/>
              <a:gd name="connsiteX111" fmla="*/ 6566579 w 11748700"/>
              <a:gd name="connsiteY111" fmla="*/ 4717023 h 6673820"/>
              <a:gd name="connsiteX112" fmla="*/ 6571188 w 11748700"/>
              <a:gd name="connsiteY112" fmla="*/ 4257106 h 6673820"/>
              <a:gd name="connsiteX113" fmla="*/ 7220565 w 11748700"/>
              <a:gd name="connsiteY113" fmla="*/ 4568062 h 6673820"/>
              <a:gd name="connsiteX114" fmla="*/ 7436542 w 11748700"/>
              <a:gd name="connsiteY114" fmla="*/ 4619670 h 6673820"/>
              <a:gd name="connsiteX115" fmla="*/ 7492879 w 11748700"/>
              <a:gd name="connsiteY115" fmla="*/ 4632671 h 6673820"/>
              <a:gd name="connsiteX116" fmla="*/ 7505880 w 11748700"/>
              <a:gd name="connsiteY116" fmla="*/ 4637005 h 6673820"/>
              <a:gd name="connsiteX117" fmla="*/ 7531882 w 11748700"/>
              <a:gd name="connsiteY117" fmla="*/ 4641338 h 6673820"/>
              <a:gd name="connsiteX118" fmla="*/ 7562218 w 11748700"/>
              <a:gd name="connsiteY118" fmla="*/ 4650006 h 6673820"/>
              <a:gd name="connsiteX119" fmla="*/ 7570885 w 11748700"/>
              <a:gd name="connsiteY119" fmla="*/ 4663007 h 6673820"/>
              <a:gd name="connsiteX120" fmla="*/ 7588220 w 11748700"/>
              <a:gd name="connsiteY120" fmla="*/ 4697676 h 6673820"/>
              <a:gd name="connsiteX121" fmla="*/ 7601220 w 11748700"/>
              <a:gd name="connsiteY121" fmla="*/ 4715010 h 6673820"/>
              <a:gd name="connsiteX122" fmla="*/ 7614221 w 11748700"/>
              <a:gd name="connsiteY122" fmla="*/ 4728011 h 6673820"/>
              <a:gd name="connsiteX123" fmla="*/ 7622889 w 11748700"/>
              <a:gd name="connsiteY123" fmla="*/ 4745346 h 6673820"/>
              <a:gd name="connsiteX124" fmla="*/ 7640223 w 11748700"/>
              <a:gd name="connsiteY124" fmla="*/ 4767014 h 6673820"/>
              <a:gd name="connsiteX125" fmla="*/ 7661892 w 11748700"/>
              <a:gd name="connsiteY125" fmla="*/ 4801683 h 6673820"/>
              <a:gd name="connsiteX126" fmla="*/ 7666225 w 11748700"/>
              <a:gd name="connsiteY126" fmla="*/ 4814684 h 6673820"/>
              <a:gd name="connsiteX127" fmla="*/ 7674893 w 11748700"/>
              <a:gd name="connsiteY127" fmla="*/ 4827685 h 6673820"/>
              <a:gd name="connsiteX128" fmla="*/ 7731230 w 11748700"/>
              <a:gd name="connsiteY128" fmla="*/ 4888356 h 6673820"/>
              <a:gd name="connsiteX129" fmla="*/ 7744231 w 11748700"/>
              <a:gd name="connsiteY129" fmla="*/ 4901357 h 6673820"/>
              <a:gd name="connsiteX130" fmla="*/ 7765899 w 11748700"/>
              <a:gd name="connsiteY130" fmla="*/ 4931693 h 6673820"/>
              <a:gd name="connsiteX131" fmla="*/ 7809236 w 11748700"/>
              <a:gd name="connsiteY131" fmla="*/ 4966362 h 6673820"/>
              <a:gd name="connsiteX132" fmla="*/ 7908910 w 11748700"/>
              <a:gd name="connsiteY132" fmla="*/ 4962028 h 6673820"/>
              <a:gd name="connsiteX133" fmla="*/ 7973914 w 11748700"/>
              <a:gd name="connsiteY133" fmla="*/ 4953361 h 6673820"/>
              <a:gd name="connsiteX134" fmla="*/ 7995583 w 11748700"/>
              <a:gd name="connsiteY134" fmla="*/ 4949028 h 6673820"/>
              <a:gd name="connsiteX135" fmla="*/ 8069255 w 11748700"/>
              <a:gd name="connsiteY135" fmla="*/ 4944694 h 6673820"/>
              <a:gd name="connsiteX136" fmla="*/ 8147260 w 11748700"/>
              <a:gd name="connsiteY136" fmla="*/ 4931693 h 6673820"/>
              <a:gd name="connsiteX137" fmla="*/ 8199264 w 11748700"/>
              <a:gd name="connsiteY137" fmla="*/ 4918692 h 6673820"/>
              <a:gd name="connsiteX138" fmla="*/ 8238267 w 11748700"/>
              <a:gd name="connsiteY138" fmla="*/ 4910025 h 6673820"/>
              <a:gd name="connsiteX139" fmla="*/ 8298938 w 11748700"/>
              <a:gd name="connsiteY139" fmla="*/ 4875355 h 6673820"/>
              <a:gd name="connsiteX140" fmla="*/ 8320606 w 11748700"/>
              <a:gd name="connsiteY140" fmla="*/ 4866688 h 6673820"/>
              <a:gd name="connsiteX141" fmla="*/ 8342275 w 11748700"/>
              <a:gd name="connsiteY141" fmla="*/ 4853687 h 6673820"/>
              <a:gd name="connsiteX142" fmla="*/ 8411613 w 11748700"/>
              <a:gd name="connsiteY142" fmla="*/ 4823352 h 6673820"/>
              <a:gd name="connsiteX143" fmla="*/ 8433281 w 11748700"/>
              <a:gd name="connsiteY143" fmla="*/ 4810351 h 6673820"/>
              <a:gd name="connsiteX144" fmla="*/ 8463617 w 11748700"/>
              <a:gd name="connsiteY144" fmla="*/ 4788683 h 6673820"/>
              <a:gd name="connsiteX145" fmla="*/ 8532955 w 11748700"/>
              <a:gd name="connsiteY145" fmla="*/ 4758347 h 6673820"/>
              <a:gd name="connsiteX146" fmla="*/ 8576292 w 11748700"/>
              <a:gd name="connsiteY146" fmla="*/ 4736679 h 6673820"/>
              <a:gd name="connsiteX147" fmla="*/ 8597960 w 11748700"/>
              <a:gd name="connsiteY147" fmla="*/ 4723678 h 6673820"/>
              <a:gd name="connsiteX148" fmla="*/ 8632629 w 11748700"/>
              <a:gd name="connsiteY148" fmla="*/ 4706343 h 6673820"/>
              <a:gd name="connsiteX149" fmla="*/ 8671632 w 11748700"/>
              <a:gd name="connsiteY149" fmla="*/ 4680341 h 6673820"/>
              <a:gd name="connsiteX150" fmla="*/ 8727969 w 11748700"/>
              <a:gd name="connsiteY150" fmla="*/ 4641338 h 6673820"/>
              <a:gd name="connsiteX151" fmla="*/ 8758305 w 11748700"/>
              <a:gd name="connsiteY151" fmla="*/ 4615337 h 6673820"/>
              <a:gd name="connsiteX152" fmla="*/ 8827643 w 11748700"/>
              <a:gd name="connsiteY152" fmla="*/ 4567666 h 6673820"/>
              <a:gd name="connsiteX153" fmla="*/ 8914316 w 11748700"/>
              <a:gd name="connsiteY153" fmla="*/ 4515663 h 6673820"/>
              <a:gd name="connsiteX154" fmla="*/ 8940318 w 11748700"/>
              <a:gd name="connsiteY154" fmla="*/ 4493994 h 6673820"/>
              <a:gd name="connsiteX155" fmla="*/ 8961986 w 11748700"/>
              <a:gd name="connsiteY155" fmla="*/ 4472326 h 6673820"/>
              <a:gd name="connsiteX156" fmla="*/ 9000989 w 11748700"/>
              <a:gd name="connsiteY156" fmla="*/ 4437657 h 6673820"/>
              <a:gd name="connsiteX157" fmla="*/ 9022657 w 11748700"/>
              <a:gd name="connsiteY157" fmla="*/ 4415989 h 6673820"/>
              <a:gd name="connsiteX158" fmla="*/ 9052993 w 11748700"/>
              <a:gd name="connsiteY158" fmla="*/ 4389987 h 6673820"/>
              <a:gd name="connsiteX159" fmla="*/ 9109330 w 11748700"/>
              <a:gd name="connsiteY159" fmla="*/ 4329316 h 6673820"/>
              <a:gd name="connsiteX160" fmla="*/ 9165668 w 11748700"/>
              <a:gd name="connsiteY160" fmla="*/ 4290313 h 6673820"/>
              <a:gd name="connsiteX161" fmla="*/ 9191670 w 11748700"/>
              <a:gd name="connsiteY161" fmla="*/ 4268645 h 6673820"/>
              <a:gd name="connsiteX162" fmla="*/ 9248007 w 11748700"/>
              <a:gd name="connsiteY162" fmla="*/ 4238309 h 6673820"/>
              <a:gd name="connsiteX163" fmla="*/ 9339014 w 11748700"/>
              <a:gd name="connsiteY163" fmla="*/ 4155970 h 6673820"/>
              <a:gd name="connsiteX164" fmla="*/ 9430020 w 11748700"/>
              <a:gd name="connsiteY164" fmla="*/ 4025960 h 6673820"/>
              <a:gd name="connsiteX165" fmla="*/ 9495025 w 11748700"/>
              <a:gd name="connsiteY165" fmla="*/ 3900284 h 6673820"/>
              <a:gd name="connsiteX166" fmla="*/ 9568697 w 11748700"/>
              <a:gd name="connsiteY166" fmla="*/ 3796277 h 6673820"/>
              <a:gd name="connsiteX167" fmla="*/ 9612034 w 11748700"/>
              <a:gd name="connsiteY167" fmla="*/ 3713937 h 6673820"/>
              <a:gd name="connsiteX168" fmla="*/ 9655370 w 11748700"/>
              <a:gd name="connsiteY168" fmla="*/ 3644599 h 6673820"/>
              <a:gd name="connsiteX169" fmla="*/ 9651037 w 11748700"/>
              <a:gd name="connsiteY169" fmla="*/ 3475587 h 6673820"/>
              <a:gd name="connsiteX170" fmla="*/ 9612034 w 11748700"/>
              <a:gd name="connsiteY170" fmla="*/ 3410582 h 6673820"/>
              <a:gd name="connsiteX171" fmla="*/ 9473357 w 11748700"/>
              <a:gd name="connsiteY171" fmla="*/ 3237236 h 6673820"/>
              <a:gd name="connsiteX172" fmla="*/ 9399685 w 11748700"/>
              <a:gd name="connsiteY172" fmla="*/ 3176565 h 6673820"/>
              <a:gd name="connsiteX173" fmla="*/ 9347681 w 11748700"/>
              <a:gd name="connsiteY173" fmla="*/ 3128895 h 6673820"/>
              <a:gd name="connsiteX174" fmla="*/ 9217672 w 11748700"/>
              <a:gd name="connsiteY174" fmla="*/ 3042222 h 6673820"/>
              <a:gd name="connsiteX175" fmla="*/ 9083329 w 11748700"/>
              <a:gd name="connsiteY175" fmla="*/ 2968550 h 6673820"/>
              <a:gd name="connsiteX176" fmla="*/ 8983655 w 11748700"/>
              <a:gd name="connsiteY176" fmla="*/ 2933881 h 6673820"/>
              <a:gd name="connsiteX177" fmla="*/ 8831977 w 11748700"/>
              <a:gd name="connsiteY177" fmla="*/ 2873210 h 6673820"/>
              <a:gd name="connsiteX178" fmla="*/ 8680299 w 11748700"/>
              <a:gd name="connsiteY178" fmla="*/ 2803871 h 6673820"/>
              <a:gd name="connsiteX179" fmla="*/ 8567624 w 11748700"/>
              <a:gd name="connsiteY179" fmla="*/ 2773536 h 6673820"/>
              <a:gd name="connsiteX180" fmla="*/ 8446282 w 11748700"/>
              <a:gd name="connsiteY180" fmla="*/ 2730199 h 6673820"/>
              <a:gd name="connsiteX181" fmla="*/ 8242601 w 11748700"/>
              <a:gd name="connsiteY181" fmla="*/ 2673862 h 6673820"/>
              <a:gd name="connsiteX182" fmla="*/ 7917577 w 11748700"/>
              <a:gd name="connsiteY182" fmla="*/ 2561187 h 6673820"/>
              <a:gd name="connsiteX183" fmla="*/ 7683560 w 11748700"/>
              <a:gd name="connsiteY183" fmla="*/ 2496182 h 6673820"/>
              <a:gd name="connsiteX184" fmla="*/ 7302199 w 11748700"/>
              <a:gd name="connsiteY184" fmla="*/ 2379173 h 6673820"/>
              <a:gd name="connsiteX185" fmla="*/ 6920838 w 11748700"/>
              <a:gd name="connsiteY185" fmla="*/ 2322836 h 6673820"/>
              <a:gd name="connsiteX186" fmla="*/ 6799495 w 11748700"/>
              <a:gd name="connsiteY186" fmla="*/ 2288167 h 6673820"/>
              <a:gd name="connsiteX187" fmla="*/ 6730157 w 11748700"/>
              <a:gd name="connsiteY187" fmla="*/ 2279500 h 6673820"/>
              <a:gd name="connsiteX188" fmla="*/ 6630483 w 11748700"/>
              <a:gd name="connsiteY188" fmla="*/ 2262165 h 6673820"/>
              <a:gd name="connsiteX189" fmla="*/ 6582813 w 11748700"/>
              <a:gd name="connsiteY189" fmla="*/ 2249164 h 6673820"/>
              <a:gd name="connsiteX190" fmla="*/ 6478805 w 11748700"/>
              <a:gd name="connsiteY190" fmla="*/ 2240497 h 6673820"/>
              <a:gd name="connsiteX191" fmla="*/ 5997770 w 11748700"/>
              <a:gd name="connsiteY191" fmla="*/ 2227496 h 6673820"/>
              <a:gd name="connsiteX192" fmla="*/ 5183044 w 11748700"/>
              <a:gd name="connsiteY192" fmla="*/ 2223162 h 6673820"/>
              <a:gd name="connsiteX193" fmla="*/ 4593668 w 11748700"/>
              <a:gd name="connsiteY193" fmla="*/ 2201494 h 6673820"/>
              <a:gd name="connsiteX194" fmla="*/ 4467992 w 11748700"/>
              <a:gd name="connsiteY194" fmla="*/ 2188493 h 6673820"/>
              <a:gd name="connsiteX195" fmla="*/ 4277311 w 11748700"/>
              <a:gd name="connsiteY195" fmla="*/ 2171158 h 6673820"/>
              <a:gd name="connsiteX196" fmla="*/ 4207973 w 11748700"/>
              <a:gd name="connsiteY196" fmla="*/ 2162491 h 6673820"/>
              <a:gd name="connsiteX197" fmla="*/ 4168970 w 11748700"/>
              <a:gd name="connsiteY197" fmla="*/ 2153824 h 6673820"/>
              <a:gd name="connsiteX198" fmla="*/ 3722604 w 11748700"/>
              <a:gd name="connsiteY198" fmla="*/ 2145156 h 6673820"/>
              <a:gd name="connsiteX199" fmla="*/ 3627264 w 11748700"/>
              <a:gd name="connsiteY199" fmla="*/ 2136489 h 6673820"/>
              <a:gd name="connsiteX200" fmla="*/ 3592595 w 11748700"/>
              <a:gd name="connsiteY200" fmla="*/ 2123488 h 6673820"/>
              <a:gd name="connsiteX201" fmla="*/ 3471253 w 11748700"/>
              <a:gd name="connsiteY201" fmla="*/ 2101820 h 6673820"/>
              <a:gd name="connsiteX202" fmla="*/ 3349911 w 11748700"/>
              <a:gd name="connsiteY202" fmla="*/ 2054150 h 6673820"/>
              <a:gd name="connsiteX203" fmla="*/ 3228568 w 11748700"/>
              <a:gd name="connsiteY203" fmla="*/ 2006480 h 6673820"/>
              <a:gd name="connsiteX204" fmla="*/ 3206900 w 11748700"/>
              <a:gd name="connsiteY204" fmla="*/ 1989145 h 6673820"/>
              <a:gd name="connsiteX205" fmla="*/ 3163564 w 11748700"/>
              <a:gd name="connsiteY205" fmla="*/ 1967477 h 6673820"/>
              <a:gd name="connsiteX206" fmla="*/ 3124561 w 11748700"/>
              <a:gd name="connsiteY206" fmla="*/ 1932808 h 6673820"/>
              <a:gd name="connsiteX207" fmla="*/ 3094225 w 11748700"/>
              <a:gd name="connsiteY207" fmla="*/ 1911139 h 6673820"/>
              <a:gd name="connsiteX208" fmla="*/ 3020553 w 11748700"/>
              <a:gd name="connsiteY208" fmla="*/ 1850468 h 6673820"/>
              <a:gd name="connsiteX209" fmla="*/ 2994551 w 11748700"/>
              <a:gd name="connsiteY209" fmla="*/ 1828800 h 6673820"/>
              <a:gd name="connsiteX210" fmla="*/ 2977217 w 11748700"/>
              <a:gd name="connsiteY210" fmla="*/ 1807132 h 6673820"/>
              <a:gd name="connsiteX211" fmla="*/ 2964216 w 11748700"/>
              <a:gd name="connsiteY211" fmla="*/ 1794131 h 6673820"/>
              <a:gd name="connsiteX212" fmla="*/ 2951215 w 11748700"/>
              <a:gd name="connsiteY212" fmla="*/ 1768129 h 6673820"/>
              <a:gd name="connsiteX213" fmla="*/ 2933880 w 11748700"/>
              <a:gd name="connsiteY213" fmla="*/ 1746461 h 6673820"/>
              <a:gd name="connsiteX214" fmla="*/ 2916546 w 11748700"/>
              <a:gd name="connsiteY214" fmla="*/ 1720459 h 6673820"/>
              <a:gd name="connsiteX215" fmla="*/ 2899211 w 11748700"/>
              <a:gd name="connsiteY215" fmla="*/ 1703124 h 6673820"/>
              <a:gd name="connsiteX216" fmla="*/ 2890544 w 11748700"/>
              <a:gd name="connsiteY216" fmla="*/ 1690123 h 6673820"/>
              <a:gd name="connsiteX217" fmla="*/ 2829873 w 11748700"/>
              <a:gd name="connsiteY217" fmla="*/ 1607784 h 6673820"/>
              <a:gd name="connsiteX218" fmla="*/ 2816872 w 11748700"/>
              <a:gd name="connsiteY218" fmla="*/ 1577448 h 6673820"/>
              <a:gd name="connsiteX219" fmla="*/ 2812538 w 11748700"/>
              <a:gd name="connsiteY219" fmla="*/ 1542779 h 6673820"/>
              <a:gd name="connsiteX220" fmla="*/ 2808204 w 11748700"/>
              <a:gd name="connsiteY220" fmla="*/ 1430104 h 6673820"/>
              <a:gd name="connsiteX221" fmla="*/ 2799537 w 11748700"/>
              <a:gd name="connsiteY221" fmla="*/ 1391101 h 6673820"/>
              <a:gd name="connsiteX222" fmla="*/ 2795203 w 11748700"/>
              <a:gd name="connsiteY222" fmla="*/ 1343431 h 6673820"/>
              <a:gd name="connsiteX223" fmla="*/ 2786536 w 11748700"/>
              <a:gd name="connsiteY223" fmla="*/ 1300095 h 6673820"/>
              <a:gd name="connsiteX224" fmla="*/ 2773535 w 11748700"/>
              <a:gd name="connsiteY224" fmla="*/ 1152751 h 6673820"/>
              <a:gd name="connsiteX225" fmla="*/ 2769202 w 11748700"/>
              <a:gd name="connsiteY225" fmla="*/ 1135416 h 6673820"/>
              <a:gd name="connsiteX226" fmla="*/ 2777869 w 11748700"/>
              <a:gd name="connsiteY226" fmla="*/ 996739 h 6673820"/>
              <a:gd name="connsiteX227" fmla="*/ 2786536 w 11748700"/>
              <a:gd name="connsiteY227" fmla="*/ 966404 h 6673820"/>
              <a:gd name="connsiteX228" fmla="*/ 2812538 w 11748700"/>
              <a:gd name="connsiteY228" fmla="*/ 905733 h 6673820"/>
              <a:gd name="connsiteX229" fmla="*/ 2847207 w 11748700"/>
              <a:gd name="connsiteY229" fmla="*/ 862396 h 6673820"/>
              <a:gd name="connsiteX230" fmla="*/ 2864542 w 11748700"/>
              <a:gd name="connsiteY230" fmla="*/ 840728 h 6673820"/>
              <a:gd name="connsiteX231" fmla="*/ 2881876 w 11748700"/>
              <a:gd name="connsiteY231" fmla="*/ 827727 h 6673820"/>
              <a:gd name="connsiteX232" fmla="*/ 2894877 w 11748700"/>
              <a:gd name="connsiteY232" fmla="*/ 819060 h 6673820"/>
              <a:gd name="connsiteX233" fmla="*/ 2912212 w 11748700"/>
              <a:gd name="connsiteY233" fmla="*/ 801725 h 6673820"/>
              <a:gd name="connsiteX234" fmla="*/ 3003219 w 11748700"/>
              <a:gd name="connsiteY234" fmla="*/ 775723 h 6673820"/>
              <a:gd name="connsiteX235" fmla="*/ 3115893 w 11748700"/>
              <a:gd name="connsiteY235" fmla="*/ 749721 h 6673820"/>
              <a:gd name="connsiteX236" fmla="*/ 3137562 w 11748700"/>
              <a:gd name="connsiteY236" fmla="*/ 741054 h 6673820"/>
              <a:gd name="connsiteX237" fmla="*/ 3163564 w 11748700"/>
              <a:gd name="connsiteY237" fmla="*/ 732387 h 6673820"/>
              <a:gd name="connsiteX238" fmla="*/ 3219901 w 11748700"/>
              <a:gd name="connsiteY238" fmla="*/ 702051 h 6673820"/>
              <a:gd name="connsiteX239" fmla="*/ 3237236 w 11748700"/>
              <a:gd name="connsiteY239" fmla="*/ 689050 h 6673820"/>
              <a:gd name="connsiteX240" fmla="*/ 3293573 w 11748700"/>
              <a:gd name="connsiteY240" fmla="*/ 663048 h 6673820"/>
              <a:gd name="connsiteX241" fmla="*/ 3323909 w 11748700"/>
              <a:gd name="connsiteY241" fmla="*/ 650047 h 6673820"/>
              <a:gd name="connsiteX242" fmla="*/ 3362911 w 11748700"/>
              <a:gd name="connsiteY242" fmla="*/ 641380 h 6673820"/>
              <a:gd name="connsiteX243" fmla="*/ 3488587 w 11748700"/>
              <a:gd name="connsiteY243" fmla="*/ 619712 h 6673820"/>
              <a:gd name="connsiteX244" fmla="*/ 3644599 w 11748700"/>
              <a:gd name="connsiteY244" fmla="*/ 598044 h 6673820"/>
              <a:gd name="connsiteX245" fmla="*/ 3731272 w 11748700"/>
              <a:gd name="connsiteY245" fmla="*/ 589376 h 6673820"/>
              <a:gd name="connsiteX246" fmla="*/ 3809277 w 11748700"/>
              <a:gd name="connsiteY246" fmla="*/ 576375 h 6673820"/>
              <a:gd name="connsiteX247" fmla="*/ 3891617 w 11748700"/>
              <a:gd name="connsiteY247" fmla="*/ 567708 h 6673820"/>
              <a:gd name="connsiteX248" fmla="*/ 4359651 w 11748700"/>
              <a:gd name="connsiteY248" fmla="*/ 533039 h 6673820"/>
              <a:gd name="connsiteX249" fmla="*/ 4428989 w 11748700"/>
              <a:gd name="connsiteY249" fmla="*/ 520038 h 6673820"/>
              <a:gd name="connsiteX250" fmla="*/ 4554665 w 11748700"/>
              <a:gd name="connsiteY250" fmla="*/ 507037 h 6673820"/>
              <a:gd name="connsiteX251" fmla="*/ 4654339 w 11748700"/>
              <a:gd name="connsiteY251" fmla="*/ 485369 h 6673820"/>
              <a:gd name="connsiteX252" fmla="*/ 4758347 w 11748700"/>
              <a:gd name="connsiteY252" fmla="*/ 437699 h 6673820"/>
              <a:gd name="connsiteX253" fmla="*/ 4888356 w 11748700"/>
              <a:gd name="connsiteY253" fmla="*/ 416030 h 6673820"/>
              <a:gd name="connsiteX254" fmla="*/ 5105039 w 11748700"/>
              <a:gd name="connsiteY254" fmla="*/ 364027 h 6673820"/>
              <a:gd name="connsiteX255" fmla="*/ 5209046 w 11748700"/>
              <a:gd name="connsiteY255" fmla="*/ 351026 h 6673820"/>
              <a:gd name="connsiteX256" fmla="*/ 5386726 w 11748700"/>
              <a:gd name="connsiteY256" fmla="*/ 329357 h 6673820"/>
              <a:gd name="connsiteX257" fmla="*/ 5560072 w 11748700"/>
              <a:gd name="connsiteY257" fmla="*/ 320690 h 6673820"/>
              <a:gd name="connsiteX258" fmla="*/ 5742085 w 11748700"/>
              <a:gd name="connsiteY258" fmla="*/ 312023 h 6673820"/>
              <a:gd name="connsiteX259" fmla="*/ 5958767 w 11748700"/>
              <a:gd name="connsiteY259" fmla="*/ 307689 h 6673820"/>
              <a:gd name="connsiteX260" fmla="*/ 6114779 w 11748700"/>
              <a:gd name="connsiteY260" fmla="*/ 303355 h 6673820"/>
              <a:gd name="connsiteX261" fmla="*/ 6270790 w 11748700"/>
              <a:gd name="connsiteY261" fmla="*/ 281687 h 6673820"/>
              <a:gd name="connsiteX262" fmla="*/ 6392132 w 11748700"/>
              <a:gd name="connsiteY262" fmla="*/ 268686 h 6673820"/>
              <a:gd name="connsiteX263" fmla="*/ 6695488 w 11748700"/>
              <a:gd name="connsiteY263" fmla="*/ 260019 h 6673820"/>
              <a:gd name="connsiteX264" fmla="*/ 6764826 w 11748700"/>
              <a:gd name="connsiteY264" fmla="*/ 251352 h 6673820"/>
              <a:gd name="connsiteX265" fmla="*/ 6907837 w 11748700"/>
              <a:gd name="connsiteY265" fmla="*/ 238351 h 6673820"/>
              <a:gd name="connsiteX266" fmla="*/ 6959840 w 11748700"/>
              <a:gd name="connsiteY266" fmla="*/ 229683 h 6673820"/>
              <a:gd name="connsiteX267" fmla="*/ 6998843 w 11748700"/>
              <a:gd name="connsiteY267" fmla="*/ 212349 h 6673820"/>
              <a:gd name="connsiteX268" fmla="*/ 7115852 w 11748700"/>
              <a:gd name="connsiteY268" fmla="*/ 199348 h 6673820"/>
              <a:gd name="connsiteX269" fmla="*/ 7159188 w 11748700"/>
              <a:gd name="connsiteY269" fmla="*/ 186347 h 6673820"/>
              <a:gd name="connsiteX270" fmla="*/ 7189524 w 11748700"/>
              <a:gd name="connsiteY270" fmla="*/ 182013 h 6673820"/>
              <a:gd name="connsiteX271" fmla="*/ 7380204 w 11748700"/>
              <a:gd name="connsiteY271" fmla="*/ 173346 h 6673820"/>
              <a:gd name="connsiteX272" fmla="*/ 7440875 w 11748700"/>
              <a:gd name="connsiteY272" fmla="*/ 164679 h 6673820"/>
              <a:gd name="connsiteX273" fmla="*/ 7466877 w 11748700"/>
              <a:gd name="connsiteY273" fmla="*/ 156011 h 6673820"/>
              <a:gd name="connsiteX274" fmla="*/ 7514548 w 11748700"/>
              <a:gd name="connsiteY274" fmla="*/ 143010 h 6673820"/>
              <a:gd name="connsiteX275" fmla="*/ 7527548 w 11748700"/>
              <a:gd name="connsiteY275" fmla="*/ 134343 h 6673820"/>
              <a:gd name="connsiteX276" fmla="*/ 7570885 w 11748700"/>
              <a:gd name="connsiteY276" fmla="*/ 121342 h 6673820"/>
              <a:gd name="connsiteX277" fmla="*/ 7609888 w 11748700"/>
              <a:gd name="connsiteY277" fmla="*/ 104008 h 6673820"/>
              <a:gd name="connsiteX278" fmla="*/ 7726896 w 11748700"/>
              <a:gd name="connsiteY278" fmla="*/ 82339 h 6673820"/>
              <a:gd name="connsiteX279" fmla="*/ 7752898 w 11748700"/>
              <a:gd name="connsiteY279" fmla="*/ 78006 h 6673820"/>
              <a:gd name="connsiteX280" fmla="*/ 7787567 w 11748700"/>
              <a:gd name="connsiteY280" fmla="*/ 73672 h 6673820"/>
              <a:gd name="connsiteX281" fmla="*/ 7804902 w 11748700"/>
              <a:gd name="connsiteY281" fmla="*/ 69338 h 6673820"/>
              <a:gd name="connsiteX282" fmla="*/ 7913243 w 11748700"/>
              <a:gd name="connsiteY282" fmla="*/ 65005 h 6673820"/>
              <a:gd name="connsiteX283" fmla="*/ 8021584 w 11748700"/>
              <a:gd name="connsiteY283" fmla="*/ 47670 h 6673820"/>
              <a:gd name="connsiteX284" fmla="*/ 8064921 w 11748700"/>
              <a:gd name="connsiteY284" fmla="*/ 34669 h 6673820"/>
              <a:gd name="connsiteX285" fmla="*/ 8099590 w 11748700"/>
              <a:gd name="connsiteY285" fmla="*/ 21668 h 6673820"/>
              <a:gd name="connsiteX286" fmla="*/ 8121258 w 11748700"/>
              <a:gd name="connsiteY286" fmla="*/ 13001 h 6673820"/>
              <a:gd name="connsiteX287" fmla="*/ 8134259 w 11748700"/>
              <a:gd name="connsiteY287" fmla="*/ 8667 h 6673820"/>
              <a:gd name="connsiteX288" fmla="*/ 8155928 w 11748700"/>
              <a:gd name="connsiteY288" fmla="*/ 0 h 6673820"/>
              <a:gd name="connsiteX289" fmla="*/ 8216599 w 11748700"/>
              <a:gd name="connsiteY289" fmla="*/ 4334 h 6673820"/>
              <a:gd name="connsiteX290" fmla="*/ 8238267 w 11748700"/>
              <a:gd name="connsiteY290" fmla="*/ 13001 h 6673820"/>
              <a:gd name="connsiteX291" fmla="*/ 8272936 w 11748700"/>
              <a:gd name="connsiteY291" fmla="*/ 17335 h 6673820"/>
              <a:gd name="connsiteX292" fmla="*/ 8303272 w 11748700"/>
              <a:gd name="connsiteY292" fmla="*/ 30336 h 6673820"/>
              <a:gd name="connsiteX293" fmla="*/ 8337941 w 11748700"/>
              <a:gd name="connsiteY293" fmla="*/ 34669 h 6673820"/>
              <a:gd name="connsiteX294" fmla="*/ 8476618 w 11748700"/>
              <a:gd name="connsiteY294" fmla="*/ 43337 h 6673820"/>
              <a:gd name="connsiteX295" fmla="*/ 8576292 w 11748700"/>
              <a:gd name="connsiteY295" fmla="*/ 47670 h 6673820"/>
              <a:gd name="connsiteX296" fmla="*/ 8671632 w 11748700"/>
              <a:gd name="connsiteY296" fmla="*/ 69338 h 6673820"/>
              <a:gd name="connsiteX297" fmla="*/ 8762639 w 11748700"/>
              <a:gd name="connsiteY297" fmla="*/ 78006 h 6673820"/>
              <a:gd name="connsiteX298" fmla="*/ 8892648 w 11748700"/>
              <a:gd name="connsiteY298" fmla="*/ 104008 h 6673820"/>
              <a:gd name="connsiteX299" fmla="*/ 8948985 w 11748700"/>
              <a:gd name="connsiteY299" fmla="*/ 117009 h 6673820"/>
              <a:gd name="connsiteX300" fmla="*/ 9187336 w 11748700"/>
              <a:gd name="connsiteY300" fmla="*/ 156011 h 6673820"/>
              <a:gd name="connsiteX301" fmla="*/ 9282676 w 11748700"/>
              <a:gd name="connsiteY301" fmla="*/ 173346 h 6673820"/>
              <a:gd name="connsiteX302" fmla="*/ 9404019 w 11748700"/>
              <a:gd name="connsiteY302" fmla="*/ 186347 h 6673820"/>
              <a:gd name="connsiteX303" fmla="*/ 9464690 w 11748700"/>
              <a:gd name="connsiteY303" fmla="*/ 195014 h 6673820"/>
              <a:gd name="connsiteX304" fmla="*/ 9698707 w 11748700"/>
              <a:gd name="connsiteY304" fmla="*/ 216683 h 6673820"/>
              <a:gd name="connsiteX305" fmla="*/ 9785380 w 11748700"/>
              <a:gd name="connsiteY305" fmla="*/ 229683 h 6673820"/>
              <a:gd name="connsiteX306" fmla="*/ 9885054 w 11748700"/>
              <a:gd name="connsiteY306" fmla="*/ 251352 h 6673820"/>
              <a:gd name="connsiteX307" fmla="*/ 9958726 w 11748700"/>
              <a:gd name="connsiteY307" fmla="*/ 255685 h 6673820"/>
              <a:gd name="connsiteX308" fmla="*/ 10114737 w 11748700"/>
              <a:gd name="connsiteY308" fmla="*/ 260019 h 6673820"/>
              <a:gd name="connsiteX309" fmla="*/ 10205744 w 11748700"/>
              <a:gd name="connsiteY309" fmla="*/ 273020 h 6673820"/>
              <a:gd name="connsiteX310" fmla="*/ 10357421 w 11748700"/>
              <a:gd name="connsiteY310" fmla="*/ 281687 h 6673820"/>
              <a:gd name="connsiteX311" fmla="*/ 10405092 w 11748700"/>
              <a:gd name="connsiteY311" fmla="*/ 286021 h 6673820"/>
              <a:gd name="connsiteX312" fmla="*/ 10452762 w 11748700"/>
              <a:gd name="connsiteY312" fmla="*/ 299022 h 6673820"/>
              <a:gd name="connsiteX313" fmla="*/ 10483097 w 11748700"/>
              <a:gd name="connsiteY313" fmla="*/ 303355 h 6673820"/>
              <a:gd name="connsiteX314" fmla="*/ 10552436 w 11748700"/>
              <a:gd name="connsiteY314" fmla="*/ 312023 h 6673820"/>
              <a:gd name="connsiteX315" fmla="*/ 10634775 w 11748700"/>
              <a:gd name="connsiteY315" fmla="*/ 333691 h 6673820"/>
              <a:gd name="connsiteX316" fmla="*/ 10717114 w 11748700"/>
              <a:gd name="connsiteY316" fmla="*/ 342358 h 6673820"/>
              <a:gd name="connsiteX317" fmla="*/ 10773452 w 11748700"/>
              <a:gd name="connsiteY317" fmla="*/ 364027 h 6673820"/>
              <a:gd name="connsiteX318" fmla="*/ 10842790 w 11748700"/>
              <a:gd name="connsiteY318" fmla="*/ 385695 h 6673820"/>
              <a:gd name="connsiteX319" fmla="*/ 10903461 w 11748700"/>
              <a:gd name="connsiteY319" fmla="*/ 390028 h 6673820"/>
              <a:gd name="connsiteX320" fmla="*/ 10981467 w 11748700"/>
              <a:gd name="connsiteY320" fmla="*/ 424698 h 6673820"/>
              <a:gd name="connsiteX321" fmla="*/ 11050805 w 11748700"/>
              <a:gd name="connsiteY321" fmla="*/ 442032 h 6673820"/>
              <a:gd name="connsiteX322" fmla="*/ 11133145 w 11748700"/>
              <a:gd name="connsiteY322" fmla="*/ 476701 h 6673820"/>
              <a:gd name="connsiteX323" fmla="*/ 11154813 w 11748700"/>
              <a:gd name="connsiteY323" fmla="*/ 485369 h 6673820"/>
              <a:gd name="connsiteX324" fmla="*/ 11232819 w 11748700"/>
              <a:gd name="connsiteY324" fmla="*/ 533039 h 6673820"/>
              <a:gd name="connsiteX325" fmla="*/ 11258820 w 11748700"/>
              <a:gd name="connsiteY325" fmla="*/ 554707 h 6673820"/>
              <a:gd name="connsiteX326" fmla="*/ 11328159 w 11748700"/>
              <a:gd name="connsiteY326" fmla="*/ 645714 h 6673820"/>
              <a:gd name="connsiteX327" fmla="*/ 11371495 w 11748700"/>
              <a:gd name="connsiteY327" fmla="*/ 754055 h 6673820"/>
              <a:gd name="connsiteX328" fmla="*/ 11397497 w 11748700"/>
              <a:gd name="connsiteY328" fmla="*/ 806059 h 6673820"/>
              <a:gd name="connsiteX329" fmla="*/ 11427833 w 11748700"/>
              <a:gd name="connsiteY329" fmla="*/ 931735 h 6673820"/>
              <a:gd name="connsiteX330" fmla="*/ 11458168 w 11748700"/>
              <a:gd name="connsiteY330" fmla="*/ 1014074 h 6673820"/>
              <a:gd name="connsiteX331" fmla="*/ 11462502 w 11748700"/>
              <a:gd name="connsiteY331" fmla="*/ 1087746 h 6673820"/>
              <a:gd name="connsiteX332" fmla="*/ 11475503 w 11748700"/>
              <a:gd name="connsiteY332" fmla="*/ 1126749 h 6673820"/>
              <a:gd name="connsiteX333" fmla="*/ 11488504 w 11748700"/>
              <a:gd name="connsiteY333" fmla="*/ 1330430 h 6673820"/>
              <a:gd name="connsiteX334" fmla="*/ 11523173 w 11748700"/>
              <a:gd name="connsiteY334" fmla="*/ 1677122 h 6673820"/>
              <a:gd name="connsiteX335" fmla="*/ 11518839 w 11748700"/>
              <a:gd name="connsiteY335" fmla="*/ 1954476 h 6673820"/>
              <a:gd name="connsiteX336" fmla="*/ 11510172 w 11748700"/>
              <a:gd name="connsiteY336" fmla="*/ 2084485 h 6673820"/>
              <a:gd name="connsiteX337" fmla="*/ 11518839 w 11748700"/>
              <a:gd name="connsiteY337" fmla="*/ 2283833 h 6673820"/>
              <a:gd name="connsiteX338" fmla="*/ 11583844 w 11748700"/>
              <a:gd name="connsiteY338" fmla="*/ 2379173 h 6673820"/>
              <a:gd name="connsiteX339" fmla="*/ 11605512 w 11748700"/>
              <a:gd name="connsiteY339" fmla="*/ 2439845 h 6673820"/>
              <a:gd name="connsiteX340" fmla="*/ 11609846 w 11748700"/>
              <a:gd name="connsiteY340" fmla="*/ 2487515 h 6673820"/>
              <a:gd name="connsiteX341" fmla="*/ 11622847 w 11748700"/>
              <a:gd name="connsiteY341" fmla="*/ 2556853 h 6673820"/>
              <a:gd name="connsiteX342" fmla="*/ 11618513 w 11748700"/>
              <a:gd name="connsiteY342" fmla="*/ 2786537 h 6673820"/>
              <a:gd name="connsiteX343" fmla="*/ 11614180 w 11748700"/>
              <a:gd name="connsiteY343" fmla="*/ 3089892 h 6673820"/>
              <a:gd name="connsiteX344" fmla="*/ 11596845 w 11748700"/>
              <a:gd name="connsiteY344" fmla="*/ 3211234 h 6673820"/>
              <a:gd name="connsiteX345" fmla="*/ 11583844 w 11748700"/>
              <a:gd name="connsiteY345" fmla="*/ 3328243 h 6673820"/>
              <a:gd name="connsiteX346" fmla="*/ 11575177 w 11748700"/>
              <a:gd name="connsiteY346" fmla="*/ 3423583 h 6673820"/>
              <a:gd name="connsiteX347" fmla="*/ 11562176 w 11748700"/>
              <a:gd name="connsiteY347" fmla="*/ 3666267 h 6673820"/>
              <a:gd name="connsiteX348" fmla="*/ 11575177 w 11748700"/>
              <a:gd name="connsiteY348" fmla="*/ 4025960 h 6673820"/>
              <a:gd name="connsiteX349" fmla="*/ 11592511 w 11748700"/>
              <a:gd name="connsiteY349" fmla="*/ 4108300 h 6673820"/>
              <a:gd name="connsiteX350" fmla="*/ 11631514 w 11748700"/>
              <a:gd name="connsiteY350" fmla="*/ 4333649 h 6673820"/>
              <a:gd name="connsiteX351" fmla="*/ 11653183 w 11748700"/>
              <a:gd name="connsiteY351" fmla="*/ 4411655 h 6673820"/>
              <a:gd name="connsiteX352" fmla="*/ 11666184 w 11748700"/>
              <a:gd name="connsiteY352" fmla="*/ 4498328 h 6673820"/>
              <a:gd name="connsiteX353" fmla="*/ 11674851 w 11748700"/>
              <a:gd name="connsiteY353" fmla="*/ 4541664 h 6673820"/>
              <a:gd name="connsiteX354" fmla="*/ 11687852 w 11748700"/>
              <a:gd name="connsiteY354" fmla="*/ 4658673 h 6673820"/>
              <a:gd name="connsiteX355" fmla="*/ 11692185 w 11748700"/>
              <a:gd name="connsiteY355" fmla="*/ 4715010 h 6673820"/>
              <a:gd name="connsiteX356" fmla="*/ 11700853 w 11748700"/>
              <a:gd name="connsiteY356" fmla="*/ 4771348 h 6673820"/>
              <a:gd name="connsiteX357" fmla="*/ 11709520 w 11748700"/>
              <a:gd name="connsiteY357" fmla="*/ 4923026 h 6673820"/>
              <a:gd name="connsiteX358" fmla="*/ 11718187 w 11748700"/>
              <a:gd name="connsiteY358" fmla="*/ 4983697 h 6673820"/>
              <a:gd name="connsiteX359" fmla="*/ 11726855 w 11748700"/>
              <a:gd name="connsiteY359" fmla="*/ 5079037 h 6673820"/>
              <a:gd name="connsiteX360" fmla="*/ 11731188 w 11748700"/>
              <a:gd name="connsiteY360" fmla="*/ 5105039 h 6673820"/>
              <a:gd name="connsiteX361" fmla="*/ 11744189 w 11748700"/>
              <a:gd name="connsiteY361" fmla="*/ 5230715 h 6673820"/>
              <a:gd name="connsiteX362" fmla="*/ 11726855 w 11748700"/>
              <a:gd name="connsiteY362" fmla="*/ 5690082 h 6673820"/>
              <a:gd name="connsiteX363" fmla="*/ 11687852 w 11748700"/>
              <a:gd name="connsiteY363" fmla="*/ 5785422 h 6673820"/>
              <a:gd name="connsiteX364" fmla="*/ 11670517 w 11748700"/>
              <a:gd name="connsiteY364" fmla="*/ 5815757 h 6673820"/>
              <a:gd name="connsiteX365" fmla="*/ 11601179 w 11748700"/>
              <a:gd name="connsiteY365" fmla="*/ 5859094 h 6673820"/>
              <a:gd name="connsiteX366" fmla="*/ 11458168 w 11748700"/>
              <a:gd name="connsiteY366" fmla="*/ 5919765 h 6673820"/>
              <a:gd name="connsiteX367" fmla="*/ 11401831 w 11748700"/>
              <a:gd name="connsiteY367" fmla="*/ 5963101 h 6673820"/>
              <a:gd name="connsiteX368" fmla="*/ 11297823 w 11748700"/>
              <a:gd name="connsiteY368" fmla="*/ 6032440 h 6673820"/>
              <a:gd name="connsiteX369" fmla="*/ 11258820 w 11748700"/>
              <a:gd name="connsiteY369" fmla="*/ 6075776 h 6673820"/>
              <a:gd name="connsiteX370" fmla="*/ 11198149 w 11748700"/>
              <a:gd name="connsiteY370" fmla="*/ 6123446 h 6673820"/>
              <a:gd name="connsiteX371" fmla="*/ 11098475 w 11748700"/>
              <a:gd name="connsiteY371" fmla="*/ 6210119 h 6673820"/>
              <a:gd name="connsiteX372" fmla="*/ 10942464 w 11748700"/>
              <a:gd name="connsiteY372" fmla="*/ 6327128 h 6673820"/>
              <a:gd name="connsiteX373" fmla="*/ 10634775 w 11748700"/>
              <a:gd name="connsiteY373" fmla="*/ 6461471 h 6673820"/>
              <a:gd name="connsiteX374" fmla="*/ 10461429 w 11748700"/>
              <a:gd name="connsiteY374" fmla="*/ 6478806 h 6673820"/>
              <a:gd name="connsiteX375" fmla="*/ 10041065 w 11748700"/>
              <a:gd name="connsiteY375" fmla="*/ 6487473 h 6673820"/>
              <a:gd name="connsiteX376" fmla="*/ 9967393 w 11748700"/>
              <a:gd name="connsiteY376" fmla="*/ 6491807 h 6673820"/>
              <a:gd name="connsiteX377" fmla="*/ 9885054 w 11748700"/>
              <a:gd name="connsiteY377" fmla="*/ 6509141 h 6673820"/>
              <a:gd name="connsiteX378" fmla="*/ 9798381 w 11748700"/>
              <a:gd name="connsiteY378" fmla="*/ 6522142 h 6673820"/>
              <a:gd name="connsiteX379" fmla="*/ 9681372 w 11748700"/>
              <a:gd name="connsiteY379" fmla="*/ 6548144 h 6673820"/>
              <a:gd name="connsiteX380" fmla="*/ 9486358 w 11748700"/>
              <a:gd name="connsiteY380" fmla="*/ 6574146 h 6673820"/>
              <a:gd name="connsiteX381" fmla="*/ 9278343 w 11748700"/>
              <a:gd name="connsiteY381" fmla="*/ 6613149 h 6673820"/>
              <a:gd name="connsiteX382" fmla="*/ 9209004 w 11748700"/>
              <a:gd name="connsiteY382" fmla="*/ 6630483 h 6673820"/>
              <a:gd name="connsiteX383" fmla="*/ 8775639 w 11748700"/>
              <a:gd name="connsiteY383" fmla="*/ 6647818 h 6673820"/>
              <a:gd name="connsiteX384" fmla="*/ 8463617 w 11748700"/>
              <a:gd name="connsiteY384" fmla="*/ 6656485 h 6673820"/>
              <a:gd name="connsiteX385" fmla="*/ 8368276 w 11748700"/>
              <a:gd name="connsiteY385" fmla="*/ 6660819 h 6673820"/>
              <a:gd name="connsiteX386" fmla="*/ 8216599 w 11748700"/>
              <a:gd name="connsiteY386" fmla="*/ 6665153 h 6673820"/>
              <a:gd name="connsiteX387" fmla="*/ 7848239 w 11748700"/>
              <a:gd name="connsiteY387" fmla="*/ 6656485 h 6673820"/>
              <a:gd name="connsiteX388" fmla="*/ 7800568 w 11748700"/>
              <a:gd name="connsiteY388" fmla="*/ 6652152 h 6673820"/>
              <a:gd name="connsiteX389" fmla="*/ 7748565 w 11748700"/>
              <a:gd name="connsiteY389" fmla="*/ 6643484 h 6673820"/>
              <a:gd name="connsiteX390" fmla="*/ 7614221 w 11748700"/>
              <a:gd name="connsiteY390" fmla="*/ 6634817 h 6673820"/>
              <a:gd name="connsiteX391" fmla="*/ 7432208 w 11748700"/>
              <a:gd name="connsiteY391" fmla="*/ 6600148 h 6673820"/>
              <a:gd name="connsiteX392" fmla="*/ 7319533 w 11748700"/>
              <a:gd name="connsiteY392" fmla="*/ 6574146 h 6673820"/>
              <a:gd name="connsiteX393" fmla="*/ 7276197 w 11748700"/>
              <a:gd name="connsiteY393" fmla="*/ 6569812 h 6673820"/>
              <a:gd name="connsiteX394" fmla="*/ 7011844 w 11748700"/>
              <a:gd name="connsiteY394" fmla="*/ 6548144 h 6673820"/>
              <a:gd name="connsiteX395" fmla="*/ 6925171 w 11748700"/>
              <a:gd name="connsiteY395" fmla="*/ 6565479 h 6673820"/>
              <a:gd name="connsiteX396" fmla="*/ 6912170 w 11748700"/>
              <a:gd name="connsiteY396" fmla="*/ 6569812 h 6673820"/>
              <a:gd name="connsiteX397" fmla="*/ 6890502 w 11748700"/>
              <a:gd name="connsiteY397" fmla="*/ 6582813 h 6673820"/>
              <a:gd name="connsiteX398" fmla="*/ 6795162 w 11748700"/>
              <a:gd name="connsiteY398" fmla="*/ 6634817 h 6673820"/>
              <a:gd name="connsiteX399" fmla="*/ 6691154 w 11748700"/>
              <a:gd name="connsiteY399" fmla="*/ 6643484 h 6673820"/>
              <a:gd name="connsiteX400" fmla="*/ 6617482 w 11748700"/>
              <a:gd name="connsiteY400" fmla="*/ 6656485 h 6673820"/>
              <a:gd name="connsiteX401" fmla="*/ 6582813 w 11748700"/>
              <a:gd name="connsiteY401" fmla="*/ 6665153 h 6673820"/>
              <a:gd name="connsiteX402" fmla="*/ 6548144 w 11748700"/>
              <a:gd name="connsiteY402" fmla="*/ 6669486 h 6673820"/>
              <a:gd name="connsiteX403" fmla="*/ 6517808 w 11748700"/>
              <a:gd name="connsiteY403" fmla="*/ 6673820 h 6673820"/>
              <a:gd name="connsiteX404" fmla="*/ 6015105 w 11748700"/>
              <a:gd name="connsiteY404" fmla="*/ 6669486 h 6673820"/>
              <a:gd name="connsiteX405" fmla="*/ 5915431 w 11748700"/>
              <a:gd name="connsiteY405" fmla="*/ 6647818 h 6673820"/>
              <a:gd name="connsiteX406" fmla="*/ 5538403 w 11748700"/>
              <a:gd name="connsiteY406" fmla="*/ 6652152 h 6673820"/>
              <a:gd name="connsiteX407" fmla="*/ 5196045 w 11748700"/>
              <a:gd name="connsiteY407" fmla="*/ 6634817 h 6673820"/>
              <a:gd name="connsiteX408" fmla="*/ 4489660 w 11748700"/>
              <a:gd name="connsiteY408" fmla="*/ 6608815 h 6673820"/>
              <a:gd name="connsiteX409" fmla="*/ 4311981 w 11748700"/>
              <a:gd name="connsiteY409" fmla="*/ 6582813 h 6673820"/>
              <a:gd name="connsiteX410" fmla="*/ 4090965 w 11748700"/>
              <a:gd name="connsiteY410" fmla="*/ 6552478 h 6673820"/>
              <a:gd name="connsiteX411" fmla="*/ 3999958 w 11748700"/>
              <a:gd name="connsiteY411" fmla="*/ 6513475 h 6673820"/>
              <a:gd name="connsiteX412" fmla="*/ 3666267 w 11748700"/>
              <a:gd name="connsiteY412" fmla="*/ 6448470 h 6673820"/>
              <a:gd name="connsiteX413" fmla="*/ 3588261 w 11748700"/>
              <a:gd name="connsiteY413" fmla="*/ 6439803 h 6673820"/>
              <a:gd name="connsiteX414" fmla="*/ 3336910 w 11748700"/>
              <a:gd name="connsiteY414" fmla="*/ 6405134 h 6673820"/>
              <a:gd name="connsiteX415" fmla="*/ 3003219 w 11748700"/>
              <a:gd name="connsiteY415" fmla="*/ 6340129 h 6673820"/>
              <a:gd name="connsiteX416" fmla="*/ 2825539 w 11748700"/>
              <a:gd name="connsiteY416" fmla="*/ 6309793 h 6673820"/>
              <a:gd name="connsiteX417" fmla="*/ 2678195 w 11748700"/>
              <a:gd name="connsiteY417" fmla="*/ 6288125 h 6673820"/>
              <a:gd name="connsiteX418" fmla="*/ 2500515 w 11748700"/>
              <a:gd name="connsiteY418" fmla="*/ 6305460 h 6673820"/>
              <a:gd name="connsiteX419" fmla="*/ 2439844 w 11748700"/>
              <a:gd name="connsiteY419" fmla="*/ 6314127 h 6673820"/>
              <a:gd name="connsiteX420" fmla="*/ 2244830 w 11748700"/>
              <a:gd name="connsiteY420" fmla="*/ 6361797 h 6673820"/>
              <a:gd name="connsiteX421" fmla="*/ 2088819 w 11748700"/>
              <a:gd name="connsiteY421" fmla="*/ 6383465 h 6673820"/>
              <a:gd name="connsiteX422" fmla="*/ 2015147 w 11748700"/>
              <a:gd name="connsiteY422" fmla="*/ 6400800 h 6673820"/>
              <a:gd name="connsiteX423" fmla="*/ 1950142 w 11748700"/>
              <a:gd name="connsiteY423" fmla="*/ 6409467 h 6673820"/>
              <a:gd name="connsiteX424" fmla="*/ 1815799 w 11748700"/>
              <a:gd name="connsiteY424" fmla="*/ 6444137 h 6673820"/>
              <a:gd name="connsiteX425" fmla="*/ 1681456 w 11748700"/>
              <a:gd name="connsiteY425" fmla="*/ 6452804 h 6673820"/>
              <a:gd name="connsiteX426" fmla="*/ 1473440 w 11748700"/>
              <a:gd name="connsiteY426" fmla="*/ 6431136 h 6673820"/>
              <a:gd name="connsiteX427" fmla="*/ 1369433 w 11748700"/>
              <a:gd name="connsiteY427" fmla="*/ 6418135 h 6673820"/>
              <a:gd name="connsiteX428" fmla="*/ 1287093 w 11748700"/>
              <a:gd name="connsiteY428" fmla="*/ 6405134 h 6673820"/>
              <a:gd name="connsiteX429" fmla="*/ 1239423 w 11748700"/>
              <a:gd name="connsiteY429" fmla="*/ 6396466 h 6673820"/>
              <a:gd name="connsiteX430" fmla="*/ 1165751 w 11748700"/>
              <a:gd name="connsiteY430" fmla="*/ 6370464 h 6673820"/>
              <a:gd name="connsiteX431" fmla="*/ 1053076 w 11748700"/>
              <a:gd name="connsiteY431" fmla="*/ 6335795 h 6673820"/>
              <a:gd name="connsiteX432" fmla="*/ 892731 w 11748700"/>
              <a:gd name="connsiteY432" fmla="*/ 6244789 h 6673820"/>
              <a:gd name="connsiteX433" fmla="*/ 858062 w 11748700"/>
              <a:gd name="connsiteY433" fmla="*/ 6218787 h 6673820"/>
              <a:gd name="connsiteX434" fmla="*/ 775723 w 11748700"/>
              <a:gd name="connsiteY434" fmla="*/ 6149448 h 6673820"/>
              <a:gd name="connsiteX435" fmla="*/ 719385 w 11748700"/>
              <a:gd name="connsiteY435" fmla="*/ 6023773 h 6673820"/>
              <a:gd name="connsiteX436" fmla="*/ 654381 w 11748700"/>
              <a:gd name="connsiteY436" fmla="*/ 5950101 h 6673820"/>
              <a:gd name="connsiteX437" fmla="*/ 628379 w 11748700"/>
              <a:gd name="connsiteY437" fmla="*/ 5893763 h 6673820"/>
              <a:gd name="connsiteX438" fmla="*/ 576375 w 11748700"/>
              <a:gd name="connsiteY438" fmla="*/ 5802756 h 6673820"/>
              <a:gd name="connsiteX439" fmla="*/ 489702 w 11748700"/>
              <a:gd name="connsiteY439" fmla="*/ 5620743 h 6673820"/>
              <a:gd name="connsiteX440" fmla="*/ 476701 w 11748700"/>
              <a:gd name="connsiteY440" fmla="*/ 5551405 h 6673820"/>
              <a:gd name="connsiteX441" fmla="*/ 372693 w 11748700"/>
              <a:gd name="connsiteY441" fmla="*/ 5317388 h 6673820"/>
              <a:gd name="connsiteX442" fmla="*/ 359693 w 11748700"/>
              <a:gd name="connsiteY442" fmla="*/ 5269718 h 6673820"/>
              <a:gd name="connsiteX443" fmla="*/ 329357 w 11748700"/>
              <a:gd name="connsiteY443" fmla="*/ 5183045 h 6673820"/>
              <a:gd name="connsiteX444" fmla="*/ 281687 w 11748700"/>
              <a:gd name="connsiteY444" fmla="*/ 5083371 h 6673820"/>
              <a:gd name="connsiteX445" fmla="*/ 251351 w 11748700"/>
              <a:gd name="connsiteY445" fmla="*/ 5009699 h 6673820"/>
              <a:gd name="connsiteX446" fmla="*/ 238350 w 11748700"/>
              <a:gd name="connsiteY446" fmla="*/ 4970696 h 6673820"/>
              <a:gd name="connsiteX447" fmla="*/ 212348 w 11748700"/>
              <a:gd name="connsiteY447" fmla="*/ 4936027 h 6673820"/>
              <a:gd name="connsiteX448" fmla="*/ 177679 w 11748700"/>
              <a:gd name="connsiteY448" fmla="*/ 4849354 h 6673820"/>
              <a:gd name="connsiteX449" fmla="*/ 125675 w 11748700"/>
              <a:gd name="connsiteY449" fmla="*/ 4745346 h 6673820"/>
              <a:gd name="connsiteX450" fmla="*/ 99674 w 11748700"/>
              <a:gd name="connsiteY450" fmla="*/ 4654339 h 6673820"/>
              <a:gd name="connsiteX451" fmla="*/ 73672 w 11748700"/>
              <a:gd name="connsiteY451" fmla="*/ 4602336 h 6673820"/>
              <a:gd name="connsiteX452" fmla="*/ 69338 w 11748700"/>
              <a:gd name="connsiteY452" fmla="*/ 4580667 h 6673820"/>
              <a:gd name="connsiteX453" fmla="*/ 47670 w 11748700"/>
              <a:gd name="connsiteY453" fmla="*/ 4537331 h 6673820"/>
              <a:gd name="connsiteX454" fmla="*/ 39002 w 11748700"/>
              <a:gd name="connsiteY454" fmla="*/ 4515663 h 6673820"/>
              <a:gd name="connsiteX455" fmla="*/ 34669 w 11748700"/>
              <a:gd name="connsiteY455" fmla="*/ 4493994 h 6673820"/>
              <a:gd name="connsiteX456" fmla="*/ 30335 w 11748700"/>
              <a:gd name="connsiteY456" fmla="*/ 4450658 h 6673820"/>
              <a:gd name="connsiteX457" fmla="*/ 21668 w 11748700"/>
              <a:gd name="connsiteY457" fmla="*/ 4428990 h 6673820"/>
              <a:gd name="connsiteX458" fmla="*/ 13001 w 11748700"/>
              <a:gd name="connsiteY458" fmla="*/ 4359651 h 6673820"/>
              <a:gd name="connsiteX459" fmla="*/ 0 w 11748700"/>
              <a:gd name="connsiteY459" fmla="*/ 4238309 h 6673820"/>
              <a:gd name="connsiteX460" fmla="*/ 4333 w 11748700"/>
              <a:gd name="connsiteY460" fmla="*/ 4025960 h 6673820"/>
              <a:gd name="connsiteX461" fmla="*/ 13001 w 11748700"/>
              <a:gd name="connsiteY461" fmla="*/ 3999958 h 6673820"/>
              <a:gd name="connsiteX462" fmla="*/ 17334 w 11748700"/>
              <a:gd name="connsiteY462" fmla="*/ 3973956 h 6673820"/>
              <a:gd name="connsiteX463" fmla="*/ 26002 w 11748700"/>
              <a:gd name="connsiteY463" fmla="*/ 3930620 h 6673820"/>
              <a:gd name="connsiteX464" fmla="*/ 34669 w 11748700"/>
              <a:gd name="connsiteY464" fmla="*/ 3878616 h 6673820"/>
              <a:gd name="connsiteX465" fmla="*/ 43336 w 11748700"/>
              <a:gd name="connsiteY465" fmla="*/ 3861282 h 6673820"/>
              <a:gd name="connsiteX466" fmla="*/ 47670 w 11748700"/>
              <a:gd name="connsiteY466" fmla="*/ 3843947 h 6673820"/>
              <a:gd name="connsiteX467" fmla="*/ 56337 w 11748700"/>
              <a:gd name="connsiteY467" fmla="*/ 3826612 h 6673820"/>
              <a:gd name="connsiteX468" fmla="*/ 69338 w 11748700"/>
              <a:gd name="connsiteY468" fmla="*/ 3787610 h 6673820"/>
              <a:gd name="connsiteX469" fmla="*/ 78005 w 11748700"/>
              <a:gd name="connsiteY469" fmla="*/ 3770275 h 6673820"/>
              <a:gd name="connsiteX470" fmla="*/ 95340 w 11748700"/>
              <a:gd name="connsiteY470" fmla="*/ 3718271 h 6673820"/>
              <a:gd name="connsiteX471" fmla="*/ 104007 w 11748700"/>
              <a:gd name="connsiteY471" fmla="*/ 3696603 h 6673820"/>
              <a:gd name="connsiteX472" fmla="*/ 151677 w 11748700"/>
              <a:gd name="connsiteY472" fmla="*/ 3657600 h 6673820"/>
              <a:gd name="connsiteX473" fmla="*/ 294688 w 11748700"/>
              <a:gd name="connsiteY473" fmla="*/ 3661934 h 6673820"/>
              <a:gd name="connsiteX474" fmla="*/ 359693 w 11748700"/>
              <a:gd name="connsiteY474" fmla="*/ 3692269 h 6673820"/>
              <a:gd name="connsiteX475" fmla="*/ 377027 w 11748700"/>
              <a:gd name="connsiteY475" fmla="*/ 3709604 h 6673820"/>
              <a:gd name="connsiteX476" fmla="*/ 437698 w 11748700"/>
              <a:gd name="connsiteY476" fmla="*/ 3726938 h 6673820"/>
              <a:gd name="connsiteX477" fmla="*/ 511177 w 11748700"/>
              <a:gd name="connsiteY47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259977 w 11748700"/>
              <a:gd name="connsiteY28" fmla="*/ 5217714 h 6673820"/>
              <a:gd name="connsiteX29" fmla="*/ 4333649 w 11748700"/>
              <a:gd name="connsiteY29" fmla="*/ 5330389 h 6673820"/>
              <a:gd name="connsiteX30" fmla="*/ 4355317 w 11748700"/>
              <a:gd name="connsiteY30" fmla="*/ 5369392 h 6673820"/>
              <a:gd name="connsiteX31" fmla="*/ 4437657 w 11748700"/>
              <a:gd name="connsiteY31" fmla="*/ 5451731 h 6673820"/>
              <a:gd name="connsiteX32" fmla="*/ 4454991 w 11748700"/>
              <a:gd name="connsiteY32" fmla="*/ 5477733 h 6673820"/>
              <a:gd name="connsiteX33" fmla="*/ 4480993 w 11748700"/>
              <a:gd name="connsiteY33" fmla="*/ 5516736 h 6673820"/>
              <a:gd name="connsiteX34" fmla="*/ 4489660 w 11748700"/>
              <a:gd name="connsiteY34" fmla="*/ 5542737 h 6673820"/>
              <a:gd name="connsiteX35" fmla="*/ 4532997 w 11748700"/>
              <a:gd name="connsiteY35" fmla="*/ 5616410 h 6673820"/>
              <a:gd name="connsiteX36" fmla="*/ 4558999 w 11748700"/>
              <a:gd name="connsiteY36" fmla="*/ 5655412 h 6673820"/>
              <a:gd name="connsiteX37" fmla="*/ 4624003 w 11748700"/>
              <a:gd name="connsiteY37" fmla="*/ 5720417 h 6673820"/>
              <a:gd name="connsiteX38" fmla="*/ 4650005 w 11748700"/>
              <a:gd name="connsiteY38" fmla="*/ 5746419 h 6673820"/>
              <a:gd name="connsiteX39" fmla="*/ 4680341 w 11748700"/>
              <a:gd name="connsiteY39" fmla="*/ 5781088 h 6673820"/>
              <a:gd name="connsiteX40" fmla="*/ 4693342 w 11748700"/>
              <a:gd name="connsiteY40" fmla="*/ 5794089 h 6673820"/>
              <a:gd name="connsiteX41" fmla="*/ 4836352 w 11748700"/>
              <a:gd name="connsiteY41" fmla="*/ 5919765 h 6673820"/>
              <a:gd name="connsiteX42" fmla="*/ 4871021 w 11748700"/>
              <a:gd name="connsiteY42" fmla="*/ 5945767 h 6673820"/>
              <a:gd name="connsiteX43" fmla="*/ 4888356 w 11748700"/>
              <a:gd name="connsiteY43" fmla="*/ 5958768 h 6673820"/>
              <a:gd name="connsiteX44" fmla="*/ 4927359 w 11748700"/>
              <a:gd name="connsiteY44" fmla="*/ 5980436 h 6673820"/>
              <a:gd name="connsiteX45" fmla="*/ 4949027 w 11748700"/>
              <a:gd name="connsiteY45" fmla="*/ 5997771 h 6673820"/>
              <a:gd name="connsiteX46" fmla="*/ 4979363 w 11748700"/>
              <a:gd name="connsiteY46" fmla="*/ 6010772 h 6673820"/>
              <a:gd name="connsiteX47" fmla="*/ 5035700 w 11748700"/>
              <a:gd name="connsiteY47" fmla="*/ 6041107 h 6673820"/>
              <a:gd name="connsiteX48" fmla="*/ 5074703 w 11748700"/>
              <a:gd name="connsiteY48" fmla="*/ 6045441 h 6673820"/>
              <a:gd name="connsiteX49" fmla="*/ 5096371 w 11748700"/>
              <a:gd name="connsiteY49" fmla="*/ 6054108 h 6673820"/>
              <a:gd name="connsiteX50" fmla="*/ 5248049 w 11748700"/>
              <a:gd name="connsiteY50" fmla="*/ 6067109 h 6673820"/>
              <a:gd name="connsiteX51" fmla="*/ 5326055 w 11748700"/>
              <a:gd name="connsiteY51" fmla="*/ 6049774 h 6673820"/>
              <a:gd name="connsiteX52" fmla="*/ 5343389 w 11748700"/>
              <a:gd name="connsiteY52" fmla="*/ 6045441 h 6673820"/>
              <a:gd name="connsiteX53" fmla="*/ 5356390 w 11748700"/>
              <a:gd name="connsiteY53" fmla="*/ 6041107 h 6673820"/>
              <a:gd name="connsiteX54" fmla="*/ 5378058 w 11748700"/>
              <a:gd name="connsiteY54" fmla="*/ 6036773 h 6673820"/>
              <a:gd name="connsiteX55" fmla="*/ 5443063 w 11748700"/>
              <a:gd name="connsiteY55" fmla="*/ 6010772 h 6673820"/>
              <a:gd name="connsiteX56" fmla="*/ 5486400 w 11748700"/>
              <a:gd name="connsiteY56" fmla="*/ 6002104 h 6673820"/>
              <a:gd name="connsiteX57" fmla="*/ 5516735 w 11748700"/>
              <a:gd name="connsiteY57" fmla="*/ 5984770 h 6673820"/>
              <a:gd name="connsiteX58" fmla="*/ 5586074 w 11748700"/>
              <a:gd name="connsiteY58" fmla="*/ 5963101 h 6673820"/>
              <a:gd name="connsiteX59" fmla="*/ 5607742 w 11748700"/>
              <a:gd name="connsiteY59" fmla="*/ 5954434 h 6673820"/>
              <a:gd name="connsiteX60" fmla="*/ 5633744 w 11748700"/>
              <a:gd name="connsiteY60" fmla="*/ 5945767 h 6673820"/>
              <a:gd name="connsiteX61" fmla="*/ 5659746 w 11748700"/>
              <a:gd name="connsiteY61" fmla="*/ 5924099 h 6673820"/>
              <a:gd name="connsiteX62" fmla="*/ 5711749 w 11748700"/>
              <a:gd name="connsiteY62" fmla="*/ 5902430 h 6673820"/>
              <a:gd name="connsiteX63" fmla="*/ 5737751 w 11748700"/>
              <a:gd name="connsiteY63" fmla="*/ 5885096 h 6673820"/>
              <a:gd name="connsiteX64" fmla="*/ 5824424 w 11748700"/>
              <a:gd name="connsiteY64" fmla="*/ 5837426 h 6673820"/>
              <a:gd name="connsiteX65" fmla="*/ 5863427 w 11748700"/>
              <a:gd name="connsiteY65" fmla="*/ 5807090 h 6673820"/>
              <a:gd name="connsiteX66" fmla="*/ 5880762 w 11748700"/>
              <a:gd name="connsiteY66" fmla="*/ 5794089 h 6673820"/>
              <a:gd name="connsiteX67" fmla="*/ 5911097 w 11748700"/>
              <a:gd name="connsiteY67" fmla="*/ 5763754 h 6673820"/>
              <a:gd name="connsiteX68" fmla="*/ 5963101 w 11748700"/>
              <a:gd name="connsiteY68" fmla="*/ 5720417 h 6673820"/>
              <a:gd name="connsiteX69" fmla="*/ 5980436 w 11748700"/>
              <a:gd name="connsiteY69" fmla="*/ 5707416 h 6673820"/>
              <a:gd name="connsiteX70" fmla="*/ 5993437 w 11748700"/>
              <a:gd name="connsiteY70" fmla="*/ 5698749 h 6673820"/>
              <a:gd name="connsiteX71" fmla="*/ 6006438 w 11748700"/>
              <a:gd name="connsiteY71" fmla="*/ 5685748 h 6673820"/>
              <a:gd name="connsiteX72" fmla="*/ 6054108 w 11748700"/>
              <a:gd name="connsiteY72" fmla="*/ 5651079 h 6673820"/>
              <a:gd name="connsiteX73" fmla="*/ 6088777 w 11748700"/>
              <a:gd name="connsiteY73" fmla="*/ 5625077 h 6673820"/>
              <a:gd name="connsiteX74" fmla="*/ 6114779 w 11748700"/>
              <a:gd name="connsiteY74" fmla="*/ 5599075 h 6673820"/>
              <a:gd name="connsiteX75" fmla="*/ 6127780 w 11748700"/>
              <a:gd name="connsiteY75" fmla="*/ 5586074 h 6673820"/>
              <a:gd name="connsiteX76" fmla="*/ 6140781 w 11748700"/>
              <a:gd name="connsiteY76" fmla="*/ 5568739 h 6673820"/>
              <a:gd name="connsiteX77" fmla="*/ 6158115 w 11748700"/>
              <a:gd name="connsiteY77" fmla="*/ 5551405 h 6673820"/>
              <a:gd name="connsiteX78" fmla="*/ 6171116 w 11748700"/>
              <a:gd name="connsiteY78" fmla="*/ 5529737 h 6673820"/>
              <a:gd name="connsiteX79" fmla="*/ 6192784 w 11748700"/>
              <a:gd name="connsiteY79" fmla="*/ 5508068 h 6673820"/>
              <a:gd name="connsiteX80" fmla="*/ 6201452 w 11748700"/>
              <a:gd name="connsiteY80" fmla="*/ 5477733 h 6673820"/>
              <a:gd name="connsiteX81" fmla="*/ 6210119 w 11748700"/>
              <a:gd name="connsiteY81" fmla="*/ 5469065 h 6673820"/>
              <a:gd name="connsiteX82" fmla="*/ 6218786 w 11748700"/>
              <a:gd name="connsiteY82" fmla="*/ 5456064 h 6673820"/>
              <a:gd name="connsiteX83" fmla="*/ 6231787 w 11748700"/>
              <a:gd name="connsiteY83" fmla="*/ 5421395 h 6673820"/>
              <a:gd name="connsiteX84" fmla="*/ 6240455 w 11748700"/>
              <a:gd name="connsiteY84" fmla="*/ 5399727 h 6673820"/>
              <a:gd name="connsiteX85" fmla="*/ 6253456 w 11748700"/>
              <a:gd name="connsiteY85" fmla="*/ 5382392 h 6673820"/>
              <a:gd name="connsiteX86" fmla="*/ 6270790 w 11748700"/>
              <a:gd name="connsiteY86" fmla="*/ 5352057 h 6673820"/>
              <a:gd name="connsiteX87" fmla="*/ 6283791 w 11748700"/>
              <a:gd name="connsiteY87" fmla="*/ 5339056 h 6673820"/>
              <a:gd name="connsiteX88" fmla="*/ 6301126 w 11748700"/>
              <a:gd name="connsiteY88" fmla="*/ 5313054 h 6673820"/>
              <a:gd name="connsiteX89" fmla="*/ 6309793 w 11748700"/>
              <a:gd name="connsiteY89" fmla="*/ 5295719 h 6673820"/>
              <a:gd name="connsiteX90" fmla="*/ 6322794 w 11748700"/>
              <a:gd name="connsiteY90" fmla="*/ 5287052 h 6673820"/>
              <a:gd name="connsiteX91" fmla="*/ 6340129 w 11748700"/>
              <a:gd name="connsiteY91" fmla="*/ 5274051 h 6673820"/>
              <a:gd name="connsiteX92" fmla="*/ 6370464 w 11748700"/>
              <a:gd name="connsiteY92" fmla="*/ 5269718 h 6673820"/>
              <a:gd name="connsiteX93" fmla="*/ 6387799 w 11748700"/>
              <a:gd name="connsiteY93" fmla="*/ 5252383 h 6673820"/>
              <a:gd name="connsiteX94" fmla="*/ 6400800 w 11748700"/>
              <a:gd name="connsiteY94" fmla="*/ 5239382 h 6673820"/>
              <a:gd name="connsiteX95" fmla="*/ 6409467 w 11748700"/>
              <a:gd name="connsiteY95" fmla="*/ 5222047 h 6673820"/>
              <a:gd name="connsiteX96" fmla="*/ 6418134 w 11748700"/>
              <a:gd name="connsiteY96" fmla="*/ 5209046 h 6673820"/>
              <a:gd name="connsiteX97" fmla="*/ 6444136 w 11748700"/>
              <a:gd name="connsiteY97" fmla="*/ 5148375 h 6673820"/>
              <a:gd name="connsiteX98" fmla="*/ 6465804 w 11748700"/>
              <a:gd name="connsiteY98" fmla="*/ 5118040 h 6673820"/>
              <a:gd name="connsiteX99" fmla="*/ 6474472 w 11748700"/>
              <a:gd name="connsiteY99" fmla="*/ 5092038 h 6673820"/>
              <a:gd name="connsiteX100" fmla="*/ 6491806 w 11748700"/>
              <a:gd name="connsiteY100" fmla="*/ 5057369 h 6673820"/>
              <a:gd name="connsiteX101" fmla="*/ 6496140 w 11748700"/>
              <a:gd name="connsiteY101" fmla="*/ 5027033 h 6673820"/>
              <a:gd name="connsiteX102" fmla="*/ 6509141 w 11748700"/>
              <a:gd name="connsiteY102" fmla="*/ 4996698 h 6673820"/>
              <a:gd name="connsiteX103" fmla="*/ 6517808 w 11748700"/>
              <a:gd name="connsiteY103" fmla="*/ 4975029 h 6673820"/>
              <a:gd name="connsiteX104" fmla="*/ 6530809 w 11748700"/>
              <a:gd name="connsiteY104" fmla="*/ 4940360 h 6673820"/>
              <a:gd name="connsiteX105" fmla="*/ 6539476 w 11748700"/>
              <a:gd name="connsiteY105" fmla="*/ 4927359 h 6673820"/>
              <a:gd name="connsiteX106" fmla="*/ 6556811 w 11748700"/>
              <a:gd name="connsiteY106" fmla="*/ 4897024 h 6673820"/>
              <a:gd name="connsiteX107" fmla="*/ 6569812 w 11748700"/>
              <a:gd name="connsiteY107" fmla="*/ 4879689 h 6673820"/>
              <a:gd name="connsiteX108" fmla="*/ 6587147 w 11748700"/>
              <a:gd name="connsiteY108" fmla="*/ 4836353 h 6673820"/>
              <a:gd name="connsiteX109" fmla="*/ 6591480 w 11748700"/>
              <a:gd name="connsiteY109" fmla="*/ 4819018 h 6673820"/>
              <a:gd name="connsiteX110" fmla="*/ 6566579 w 11748700"/>
              <a:gd name="connsiteY110" fmla="*/ 4717023 h 6673820"/>
              <a:gd name="connsiteX111" fmla="*/ 6571188 w 11748700"/>
              <a:gd name="connsiteY111" fmla="*/ 4257106 h 6673820"/>
              <a:gd name="connsiteX112" fmla="*/ 7220565 w 11748700"/>
              <a:gd name="connsiteY112" fmla="*/ 4568062 h 6673820"/>
              <a:gd name="connsiteX113" fmla="*/ 7436542 w 11748700"/>
              <a:gd name="connsiteY113" fmla="*/ 4619670 h 6673820"/>
              <a:gd name="connsiteX114" fmla="*/ 7492879 w 11748700"/>
              <a:gd name="connsiteY114" fmla="*/ 4632671 h 6673820"/>
              <a:gd name="connsiteX115" fmla="*/ 7505880 w 11748700"/>
              <a:gd name="connsiteY115" fmla="*/ 4637005 h 6673820"/>
              <a:gd name="connsiteX116" fmla="*/ 7531882 w 11748700"/>
              <a:gd name="connsiteY116" fmla="*/ 4641338 h 6673820"/>
              <a:gd name="connsiteX117" fmla="*/ 7562218 w 11748700"/>
              <a:gd name="connsiteY117" fmla="*/ 4650006 h 6673820"/>
              <a:gd name="connsiteX118" fmla="*/ 7570885 w 11748700"/>
              <a:gd name="connsiteY118" fmla="*/ 4663007 h 6673820"/>
              <a:gd name="connsiteX119" fmla="*/ 7588220 w 11748700"/>
              <a:gd name="connsiteY119" fmla="*/ 4697676 h 6673820"/>
              <a:gd name="connsiteX120" fmla="*/ 7601220 w 11748700"/>
              <a:gd name="connsiteY120" fmla="*/ 4715010 h 6673820"/>
              <a:gd name="connsiteX121" fmla="*/ 7614221 w 11748700"/>
              <a:gd name="connsiteY121" fmla="*/ 4728011 h 6673820"/>
              <a:gd name="connsiteX122" fmla="*/ 7622889 w 11748700"/>
              <a:gd name="connsiteY122" fmla="*/ 4745346 h 6673820"/>
              <a:gd name="connsiteX123" fmla="*/ 7640223 w 11748700"/>
              <a:gd name="connsiteY123" fmla="*/ 4767014 h 6673820"/>
              <a:gd name="connsiteX124" fmla="*/ 7661892 w 11748700"/>
              <a:gd name="connsiteY124" fmla="*/ 4801683 h 6673820"/>
              <a:gd name="connsiteX125" fmla="*/ 7666225 w 11748700"/>
              <a:gd name="connsiteY125" fmla="*/ 4814684 h 6673820"/>
              <a:gd name="connsiteX126" fmla="*/ 7674893 w 11748700"/>
              <a:gd name="connsiteY126" fmla="*/ 4827685 h 6673820"/>
              <a:gd name="connsiteX127" fmla="*/ 7731230 w 11748700"/>
              <a:gd name="connsiteY127" fmla="*/ 4888356 h 6673820"/>
              <a:gd name="connsiteX128" fmla="*/ 7744231 w 11748700"/>
              <a:gd name="connsiteY128" fmla="*/ 4901357 h 6673820"/>
              <a:gd name="connsiteX129" fmla="*/ 7765899 w 11748700"/>
              <a:gd name="connsiteY129" fmla="*/ 4931693 h 6673820"/>
              <a:gd name="connsiteX130" fmla="*/ 7809236 w 11748700"/>
              <a:gd name="connsiteY130" fmla="*/ 4966362 h 6673820"/>
              <a:gd name="connsiteX131" fmla="*/ 7908910 w 11748700"/>
              <a:gd name="connsiteY131" fmla="*/ 4962028 h 6673820"/>
              <a:gd name="connsiteX132" fmla="*/ 7973914 w 11748700"/>
              <a:gd name="connsiteY132" fmla="*/ 4953361 h 6673820"/>
              <a:gd name="connsiteX133" fmla="*/ 7995583 w 11748700"/>
              <a:gd name="connsiteY133" fmla="*/ 4949028 h 6673820"/>
              <a:gd name="connsiteX134" fmla="*/ 8069255 w 11748700"/>
              <a:gd name="connsiteY134" fmla="*/ 4944694 h 6673820"/>
              <a:gd name="connsiteX135" fmla="*/ 8147260 w 11748700"/>
              <a:gd name="connsiteY135" fmla="*/ 4931693 h 6673820"/>
              <a:gd name="connsiteX136" fmla="*/ 8199264 w 11748700"/>
              <a:gd name="connsiteY136" fmla="*/ 4918692 h 6673820"/>
              <a:gd name="connsiteX137" fmla="*/ 8238267 w 11748700"/>
              <a:gd name="connsiteY137" fmla="*/ 4910025 h 6673820"/>
              <a:gd name="connsiteX138" fmla="*/ 8298938 w 11748700"/>
              <a:gd name="connsiteY138" fmla="*/ 4875355 h 6673820"/>
              <a:gd name="connsiteX139" fmla="*/ 8320606 w 11748700"/>
              <a:gd name="connsiteY139" fmla="*/ 4866688 h 6673820"/>
              <a:gd name="connsiteX140" fmla="*/ 8342275 w 11748700"/>
              <a:gd name="connsiteY140" fmla="*/ 4853687 h 6673820"/>
              <a:gd name="connsiteX141" fmla="*/ 8411613 w 11748700"/>
              <a:gd name="connsiteY141" fmla="*/ 4823352 h 6673820"/>
              <a:gd name="connsiteX142" fmla="*/ 8433281 w 11748700"/>
              <a:gd name="connsiteY142" fmla="*/ 4810351 h 6673820"/>
              <a:gd name="connsiteX143" fmla="*/ 8463617 w 11748700"/>
              <a:gd name="connsiteY143" fmla="*/ 4788683 h 6673820"/>
              <a:gd name="connsiteX144" fmla="*/ 8532955 w 11748700"/>
              <a:gd name="connsiteY144" fmla="*/ 4758347 h 6673820"/>
              <a:gd name="connsiteX145" fmla="*/ 8576292 w 11748700"/>
              <a:gd name="connsiteY145" fmla="*/ 4736679 h 6673820"/>
              <a:gd name="connsiteX146" fmla="*/ 8597960 w 11748700"/>
              <a:gd name="connsiteY146" fmla="*/ 4723678 h 6673820"/>
              <a:gd name="connsiteX147" fmla="*/ 8632629 w 11748700"/>
              <a:gd name="connsiteY147" fmla="*/ 4706343 h 6673820"/>
              <a:gd name="connsiteX148" fmla="*/ 8671632 w 11748700"/>
              <a:gd name="connsiteY148" fmla="*/ 4680341 h 6673820"/>
              <a:gd name="connsiteX149" fmla="*/ 8727969 w 11748700"/>
              <a:gd name="connsiteY149" fmla="*/ 4641338 h 6673820"/>
              <a:gd name="connsiteX150" fmla="*/ 8758305 w 11748700"/>
              <a:gd name="connsiteY150" fmla="*/ 4615337 h 6673820"/>
              <a:gd name="connsiteX151" fmla="*/ 8827643 w 11748700"/>
              <a:gd name="connsiteY151" fmla="*/ 4567666 h 6673820"/>
              <a:gd name="connsiteX152" fmla="*/ 8914316 w 11748700"/>
              <a:gd name="connsiteY152" fmla="*/ 4515663 h 6673820"/>
              <a:gd name="connsiteX153" fmla="*/ 8940318 w 11748700"/>
              <a:gd name="connsiteY153" fmla="*/ 4493994 h 6673820"/>
              <a:gd name="connsiteX154" fmla="*/ 8961986 w 11748700"/>
              <a:gd name="connsiteY154" fmla="*/ 4472326 h 6673820"/>
              <a:gd name="connsiteX155" fmla="*/ 9000989 w 11748700"/>
              <a:gd name="connsiteY155" fmla="*/ 4437657 h 6673820"/>
              <a:gd name="connsiteX156" fmla="*/ 9022657 w 11748700"/>
              <a:gd name="connsiteY156" fmla="*/ 4415989 h 6673820"/>
              <a:gd name="connsiteX157" fmla="*/ 9052993 w 11748700"/>
              <a:gd name="connsiteY157" fmla="*/ 4389987 h 6673820"/>
              <a:gd name="connsiteX158" fmla="*/ 9109330 w 11748700"/>
              <a:gd name="connsiteY158" fmla="*/ 4329316 h 6673820"/>
              <a:gd name="connsiteX159" fmla="*/ 9165668 w 11748700"/>
              <a:gd name="connsiteY159" fmla="*/ 4290313 h 6673820"/>
              <a:gd name="connsiteX160" fmla="*/ 9191670 w 11748700"/>
              <a:gd name="connsiteY160" fmla="*/ 4268645 h 6673820"/>
              <a:gd name="connsiteX161" fmla="*/ 9248007 w 11748700"/>
              <a:gd name="connsiteY161" fmla="*/ 4238309 h 6673820"/>
              <a:gd name="connsiteX162" fmla="*/ 9339014 w 11748700"/>
              <a:gd name="connsiteY162" fmla="*/ 4155970 h 6673820"/>
              <a:gd name="connsiteX163" fmla="*/ 9430020 w 11748700"/>
              <a:gd name="connsiteY163" fmla="*/ 4025960 h 6673820"/>
              <a:gd name="connsiteX164" fmla="*/ 9495025 w 11748700"/>
              <a:gd name="connsiteY164" fmla="*/ 3900284 h 6673820"/>
              <a:gd name="connsiteX165" fmla="*/ 9568697 w 11748700"/>
              <a:gd name="connsiteY165" fmla="*/ 3796277 h 6673820"/>
              <a:gd name="connsiteX166" fmla="*/ 9612034 w 11748700"/>
              <a:gd name="connsiteY166" fmla="*/ 3713937 h 6673820"/>
              <a:gd name="connsiteX167" fmla="*/ 9655370 w 11748700"/>
              <a:gd name="connsiteY167" fmla="*/ 3644599 h 6673820"/>
              <a:gd name="connsiteX168" fmla="*/ 9651037 w 11748700"/>
              <a:gd name="connsiteY168" fmla="*/ 3475587 h 6673820"/>
              <a:gd name="connsiteX169" fmla="*/ 9612034 w 11748700"/>
              <a:gd name="connsiteY169" fmla="*/ 3410582 h 6673820"/>
              <a:gd name="connsiteX170" fmla="*/ 9473357 w 11748700"/>
              <a:gd name="connsiteY170" fmla="*/ 3237236 h 6673820"/>
              <a:gd name="connsiteX171" fmla="*/ 9399685 w 11748700"/>
              <a:gd name="connsiteY171" fmla="*/ 3176565 h 6673820"/>
              <a:gd name="connsiteX172" fmla="*/ 9347681 w 11748700"/>
              <a:gd name="connsiteY172" fmla="*/ 3128895 h 6673820"/>
              <a:gd name="connsiteX173" fmla="*/ 9217672 w 11748700"/>
              <a:gd name="connsiteY173" fmla="*/ 3042222 h 6673820"/>
              <a:gd name="connsiteX174" fmla="*/ 9083329 w 11748700"/>
              <a:gd name="connsiteY174" fmla="*/ 2968550 h 6673820"/>
              <a:gd name="connsiteX175" fmla="*/ 8983655 w 11748700"/>
              <a:gd name="connsiteY175" fmla="*/ 2933881 h 6673820"/>
              <a:gd name="connsiteX176" fmla="*/ 8831977 w 11748700"/>
              <a:gd name="connsiteY176" fmla="*/ 2873210 h 6673820"/>
              <a:gd name="connsiteX177" fmla="*/ 8680299 w 11748700"/>
              <a:gd name="connsiteY177" fmla="*/ 2803871 h 6673820"/>
              <a:gd name="connsiteX178" fmla="*/ 8567624 w 11748700"/>
              <a:gd name="connsiteY178" fmla="*/ 2773536 h 6673820"/>
              <a:gd name="connsiteX179" fmla="*/ 8446282 w 11748700"/>
              <a:gd name="connsiteY179" fmla="*/ 2730199 h 6673820"/>
              <a:gd name="connsiteX180" fmla="*/ 8242601 w 11748700"/>
              <a:gd name="connsiteY180" fmla="*/ 2673862 h 6673820"/>
              <a:gd name="connsiteX181" fmla="*/ 7917577 w 11748700"/>
              <a:gd name="connsiteY181" fmla="*/ 2561187 h 6673820"/>
              <a:gd name="connsiteX182" fmla="*/ 7683560 w 11748700"/>
              <a:gd name="connsiteY182" fmla="*/ 2496182 h 6673820"/>
              <a:gd name="connsiteX183" fmla="*/ 7302199 w 11748700"/>
              <a:gd name="connsiteY183" fmla="*/ 2379173 h 6673820"/>
              <a:gd name="connsiteX184" fmla="*/ 6920838 w 11748700"/>
              <a:gd name="connsiteY184" fmla="*/ 2322836 h 6673820"/>
              <a:gd name="connsiteX185" fmla="*/ 6799495 w 11748700"/>
              <a:gd name="connsiteY185" fmla="*/ 2288167 h 6673820"/>
              <a:gd name="connsiteX186" fmla="*/ 6730157 w 11748700"/>
              <a:gd name="connsiteY186" fmla="*/ 2279500 h 6673820"/>
              <a:gd name="connsiteX187" fmla="*/ 6630483 w 11748700"/>
              <a:gd name="connsiteY187" fmla="*/ 2262165 h 6673820"/>
              <a:gd name="connsiteX188" fmla="*/ 6582813 w 11748700"/>
              <a:gd name="connsiteY188" fmla="*/ 2249164 h 6673820"/>
              <a:gd name="connsiteX189" fmla="*/ 6478805 w 11748700"/>
              <a:gd name="connsiteY189" fmla="*/ 2240497 h 6673820"/>
              <a:gd name="connsiteX190" fmla="*/ 5997770 w 11748700"/>
              <a:gd name="connsiteY190" fmla="*/ 2227496 h 6673820"/>
              <a:gd name="connsiteX191" fmla="*/ 5183044 w 11748700"/>
              <a:gd name="connsiteY191" fmla="*/ 2223162 h 6673820"/>
              <a:gd name="connsiteX192" fmla="*/ 4593668 w 11748700"/>
              <a:gd name="connsiteY192" fmla="*/ 2201494 h 6673820"/>
              <a:gd name="connsiteX193" fmla="*/ 4467992 w 11748700"/>
              <a:gd name="connsiteY193" fmla="*/ 2188493 h 6673820"/>
              <a:gd name="connsiteX194" fmla="*/ 4277311 w 11748700"/>
              <a:gd name="connsiteY194" fmla="*/ 2171158 h 6673820"/>
              <a:gd name="connsiteX195" fmla="*/ 4207973 w 11748700"/>
              <a:gd name="connsiteY195" fmla="*/ 2162491 h 6673820"/>
              <a:gd name="connsiteX196" fmla="*/ 4168970 w 11748700"/>
              <a:gd name="connsiteY196" fmla="*/ 2153824 h 6673820"/>
              <a:gd name="connsiteX197" fmla="*/ 3722604 w 11748700"/>
              <a:gd name="connsiteY197" fmla="*/ 2145156 h 6673820"/>
              <a:gd name="connsiteX198" fmla="*/ 3627264 w 11748700"/>
              <a:gd name="connsiteY198" fmla="*/ 2136489 h 6673820"/>
              <a:gd name="connsiteX199" fmla="*/ 3592595 w 11748700"/>
              <a:gd name="connsiteY199" fmla="*/ 2123488 h 6673820"/>
              <a:gd name="connsiteX200" fmla="*/ 3471253 w 11748700"/>
              <a:gd name="connsiteY200" fmla="*/ 2101820 h 6673820"/>
              <a:gd name="connsiteX201" fmla="*/ 3349911 w 11748700"/>
              <a:gd name="connsiteY201" fmla="*/ 2054150 h 6673820"/>
              <a:gd name="connsiteX202" fmla="*/ 3228568 w 11748700"/>
              <a:gd name="connsiteY202" fmla="*/ 2006480 h 6673820"/>
              <a:gd name="connsiteX203" fmla="*/ 3206900 w 11748700"/>
              <a:gd name="connsiteY203" fmla="*/ 1989145 h 6673820"/>
              <a:gd name="connsiteX204" fmla="*/ 3163564 w 11748700"/>
              <a:gd name="connsiteY204" fmla="*/ 1967477 h 6673820"/>
              <a:gd name="connsiteX205" fmla="*/ 3124561 w 11748700"/>
              <a:gd name="connsiteY205" fmla="*/ 1932808 h 6673820"/>
              <a:gd name="connsiteX206" fmla="*/ 3094225 w 11748700"/>
              <a:gd name="connsiteY206" fmla="*/ 1911139 h 6673820"/>
              <a:gd name="connsiteX207" fmla="*/ 3020553 w 11748700"/>
              <a:gd name="connsiteY207" fmla="*/ 1850468 h 6673820"/>
              <a:gd name="connsiteX208" fmla="*/ 2994551 w 11748700"/>
              <a:gd name="connsiteY208" fmla="*/ 1828800 h 6673820"/>
              <a:gd name="connsiteX209" fmla="*/ 2977217 w 11748700"/>
              <a:gd name="connsiteY209" fmla="*/ 1807132 h 6673820"/>
              <a:gd name="connsiteX210" fmla="*/ 2964216 w 11748700"/>
              <a:gd name="connsiteY210" fmla="*/ 1794131 h 6673820"/>
              <a:gd name="connsiteX211" fmla="*/ 2951215 w 11748700"/>
              <a:gd name="connsiteY211" fmla="*/ 1768129 h 6673820"/>
              <a:gd name="connsiteX212" fmla="*/ 2933880 w 11748700"/>
              <a:gd name="connsiteY212" fmla="*/ 1746461 h 6673820"/>
              <a:gd name="connsiteX213" fmla="*/ 2916546 w 11748700"/>
              <a:gd name="connsiteY213" fmla="*/ 1720459 h 6673820"/>
              <a:gd name="connsiteX214" fmla="*/ 2899211 w 11748700"/>
              <a:gd name="connsiteY214" fmla="*/ 1703124 h 6673820"/>
              <a:gd name="connsiteX215" fmla="*/ 2890544 w 11748700"/>
              <a:gd name="connsiteY215" fmla="*/ 1690123 h 6673820"/>
              <a:gd name="connsiteX216" fmla="*/ 2829873 w 11748700"/>
              <a:gd name="connsiteY216" fmla="*/ 1607784 h 6673820"/>
              <a:gd name="connsiteX217" fmla="*/ 2816872 w 11748700"/>
              <a:gd name="connsiteY217" fmla="*/ 1577448 h 6673820"/>
              <a:gd name="connsiteX218" fmla="*/ 2812538 w 11748700"/>
              <a:gd name="connsiteY218" fmla="*/ 1542779 h 6673820"/>
              <a:gd name="connsiteX219" fmla="*/ 2808204 w 11748700"/>
              <a:gd name="connsiteY219" fmla="*/ 1430104 h 6673820"/>
              <a:gd name="connsiteX220" fmla="*/ 2799537 w 11748700"/>
              <a:gd name="connsiteY220" fmla="*/ 1391101 h 6673820"/>
              <a:gd name="connsiteX221" fmla="*/ 2795203 w 11748700"/>
              <a:gd name="connsiteY221" fmla="*/ 1343431 h 6673820"/>
              <a:gd name="connsiteX222" fmla="*/ 2786536 w 11748700"/>
              <a:gd name="connsiteY222" fmla="*/ 1300095 h 6673820"/>
              <a:gd name="connsiteX223" fmla="*/ 2773535 w 11748700"/>
              <a:gd name="connsiteY223" fmla="*/ 1152751 h 6673820"/>
              <a:gd name="connsiteX224" fmla="*/ 2769202 w 11748700"/>
              <a:gd name="connsiteY224" fmla="*/ 1135416 h 6673820"/>
              <a:gd name="connsiteX225" fmla="*/ 2777869 w 11748700"/>
              <a:gd name="connsiteY225" fmla="*/ 996739 h 6673820"/>
              <a:gd name="connsiteX226" fmla="*/ 2786536 w 11748700"/>
              <a:gd name="connsiteY226" fmla="*/ 966404 h 6673820"/>
              <a:gd name="connsiteX227" fmla="*/ 2812538 w 11748700"/>
              <a:gd name="connsiteY227" fmla="*/ 905733 h 6673820"/>
              <a:gd name="connsiteX228" fmla="*/ 2847207 w 11748700"/>
              <a:gd name="connsiteY228" fmla="*/ 862396 h 6673820"/>
              <a:gd name="connsiteX229" fmla="*/ 2864542 w 11748700"/>
              <a:gd name="connsiteY229" fmla="*/ 840728 h 6673820"/>
              <a:gd name="connsiteX230" fmla="*/ 2881876 w 11748700"/>
              <a:gd name="connsiteY230" fmla="*/ 827727 h 6673820"/>
              <a:gd name="connsiteX231" fmla="*/ 2894877 w 11748700"/>
              <a:gd name="connsiteY231" fmla="*/ 819060 h 6673820"/>
              <a:gd name="connsiteX232" fmla="*/ 2912212 w 11748700"/>
              <a:gd name="connsiteY232" fmla="*/ 801725 h 6673820"/>
              <a:gd name="connsiteX233" fmla="*/ 3003219 w 11748700"/>
              <a:gd name="connsiteY233" fmla="*/ 775723 h 6673820"/>
              <a:gd name="connsiteX234" fmla="*/ 3115893 w 11748700"/>
              <a:gd name="connsiteY234" fmla="*/ 749721 h 6673820"/>
              <a:gd name="connsiteX235" fmla="*/ 3137562 w 11748700"/>
              <a:gd name="connsiteY235" fmla="*/ 741054 h 6673820"/>
              <a:gd name="connsiteX236" fmla="*/ 3163564 w 11748700"/>
              <a:gd name="connsiteY236" fmla="*/ 732387 h 6673820"/>
              <a:gd name="connsiteX237" fmla="*/ 3219901 w 11748700"/>
              <a:gd name="connsiteY237" fmla="*/ 702051 h 6673820"/>
              <a:gd name="connsiteX238" fmla="*/ 3237236 w 11748700"/>
              <a:gd name="connsiteY238" fmla="*/ 689050 h 6673820"/>
              <a:gd name="connsiteX239" fmla="*/ 3293573 w 11748700"/>
              <a:gd name="connsiteY239" fmla="*/ 663048 h 6673820"/>
              <a:gd name="connsiteX240" fmla="*/ 3323909 w 11748700"/>
              <a:gd name="connsiteY240" fmla="*/ 650047 h 6673820"/>
              <a:gd name="connsiteX241" fmla="*/ 3362911 w 11748700"/>
              <a:gd name="connsiteY241" fmla="*/ 641380 h 6673820"/>
              <a:gd name="connsiteX242" fmla="*/ 3488587 w 11748700"/>
              <a:gd name="connsiteY242" fmla="*/ 619712 h 6673820"/>
              <a:gd name="connsiteX243" fmla="*/ 3644599 w 11748700"/>
              <a:gd name="connsiteY243" fmla="*/ 598044 h 6673820"/>
              <a:gd name="connsiteX244" fmla="*/ 3731272 w 11748700"/>
              <a:gd name="connsiteY244" fmla="*/ 589376 h 6673820"/>
              <a:gd name="connsiteX245" fmla="*/ 3809277 w 11748700"/>
              <a:gd name="connsiteY245" fmla="*/ 576375 h 6673820"/>
              <a:gd name="connsiteX246" fmla="*/ 3891617 w 11748700"/>
              <a:gd name="connsiteY246" fmla="*/ 567708 h 6673820"/>
              <a:gd name="connsiteX247" fmla="*/ 4359651 w 11748700"/>
              <a:gd name="connsiteY247" fmla="*/ 533039 h 6673820"/>
              <a:gd name="connsiteX248" fmla="*/ 4428989 w 11748700"/>
              <a:gd name="connsiteY248" fmla="*/ 520038 h 6673820"/>
              <a:gd name="connsiteX249" fmla="*/ 4554665 w 11748700"/>
              <a:gd name="connsiteY249" fmla="*/ 507037 h 6673820"/>
              <a:gd name="connsiteX250" fmla="*/ 4654339 w 11748700"/>
              <a:gd name="connsiteY250" fmla="*/ 485369 h 6673820"/>
              <a:gd name="connsiteX251" fmla="*/ 4758347 w 11748700"/>
              <a:gd name="connsiteY251" fmla="*/ 437699 h 6673820"/>
              <a:gd name="connsiteX252" fmla="*/ 4888356 w 11748700"/>
              <a:gd name="connsiteY252" fmla="*/ 416030 h 6673820"/>
              <a:gd name="connsiteX253" fmla="*/ 5105039 w 11748700"/>
              <a:gd name="connsiteY253" fmla="*/ 364027 h 6673820"/>
              <a:gd name="connsiteX254" fmla="*/ 5209046 w 11748700"/>
              <a:gd name="connsiteY254" fmla="*/ 351026 h 6673820"/>
              <a:gd name="connsiteX255" fmla="*/ 5386726 w 11748700"/>
              <a:gd name="connsiteY255" fmla="*/ 329357 h 6673820"/>
              <a:gd name="connsiteX256" fmla="*/ 5560072 w 11748700"/>
              <a:gd name="connsiteY256" fmla="*/ 320690 h 6673820"/>
              <a:gd name="connsiteX257" fmla="*/ 5742085 w 11748700"/>
              <a:gd name="connsiteY257" fmla="*/ 312023 h 6673820"/>
              <a:gd name="connsiteX258" fmla="*/ 5958767 w 11748700"/>
              <a:gd name="connsiteY258" fmla="*/ 307689 h 6673820"/>
              <a:gd name="connsiteX259" fmla="*/ 6114779 w 11748700"/>
              <a:gd name="connsiteY259" fmla="*/ 303355 h 6673820"/>
              <a:gd name="connsiteX260" fmla="*/ 6270790 w 11748700"/>
              <a:gd name="connsiteY260" fmla="*/ 281687 h 6673820"/>
              <a:gd name="connsiteX261" fmla="*/ 6392132 w 11748700"/>
              <a:gd name="connsiteY261" fmla="*/ 268686 h 6673820"/>
              <a:gd name="connsiteX262" fmla="*/ 6695488 w 11748700"/>
              <a:gd name="connsiteY262" fmla="*/ 260019 h 6673820"/>
              <a:gd name="connsiteX263" fmla="*/ 6764826 w 11748700"/>
              <a:gd name="connsiteY263" fmla="*/ 251352 h 6673820"/>
              <a:gd name="connsiteX264" fmla="*/ 6907837 w 11748700"/>
              <a:gd name="connsiteY264" fmla="*/ 238351 h 6673820"/>
              <a:gd name="connsiteX265" fmla="*/ 6959840 w 11748700"/>
              <a:gd name="connsiteY265" fmla="*/ 229683 h 6673820"/>
              <a:gd name="connsiteX266" fmla="*/ 6998843 w 11748700"/>
              <a:gd name="connsiteY266" fmla="*/ 212349 h 6673820"/>
              <a:gd name="connsiteX267" fmla="*/ 7115852 w 11748700"/>
              <a:gd name="connsiteY267" fmla="*/ 199348 h 6673820"/>
              <a:gd name="connsiteX268" fmla="*/ 7159188 w 11748700"/>
              <a:gd name="connsiteY268" fmla="*/ 186347 h 6673820"/>
              <a:gd name="connsiteX269" fmla="*/ 7189524 w 11748700"/>
              <a:gd name="connsiteY269" fmla="*/ 182013 h 6673820"/>
              <a:gd name="connsiteX270" fmla="*/ 7380204 w 11748700"/>
              <a:gd name="connsiteY270" fmla="*/ 173346 h 6673820"/>
              <a:gd name="connsiteX271" fmla="*/ 7440875 w 11748700"/>
              <a:gd name="connsiteY271" fmla="*/ 164679 h 6673820"/>
              <a:gd name="connsiteX272" fmla="*/ 7466877 w 11748700"/>
              <a:gd name="connsiteY272" fmla="*/ 156011 h 6673820"/>
              <a:gd name="connsiteX273" fmla="*/ 7514548 w 11748700"/>
              <a:gd name="connsiteY273" fmla="*/ 143010 h 6673820"/>
              <a:gd name="connsiteX274" fmla="*/ 7527548 w 11748700"/>
              <a:gd name="connsiteY274" fmla="*/ 134343 h 6673820"/>
              <a:gd name="connsiteX275" fmla="*/ 7570885 w 11748700"/>
              <a:gd name="connsiteY275" fmla="*/ 121342 h 6673820"/>
              <a:gd name="connsiteX276" fmla="*/ 7609888 w 11748700"/>
              <a:gd name="connsiteY276" fmla="*/ 104008 h 6673820"/>
              <a:gd name="connsiteX277" fmla="*/ 7726896 w 11748700"/>
              <a:gd name="connsiteY277" fmla="*/ 82339 h 6673820"/>
              <a:gd name="connsiteX278" fmla="*/ 7752898 w 11748700"/>
              <a:gd name="connsiteY278" fmla="*/ 78006 h 6673820"/>
              <a:gd name="connsiteX279" fmla="*/ 7787567 w 11748700"/>
              <a:gd name="connsiteY279" fmla="*/ 73672 h 6673820"/>
              <a:gd name="connsiteX280" fmla="*/ 7804902 w 11748700"/>
              <a:gd name="connsiteY280" fmla="*/ 69338 h 6673820"/>
              <a:gd name="connsiteX281" fmla="*/ 7913243 w 11748700"/>
              <a:gd name="connsiteY281" fmla="*/ 65005 h 6673820"/>
              <a:gd name="connsiteX282" fmla="*/ 8021584 w 11748700"/>
              <a:gd name="connsiteY282" fmla="*/ 47670 h 6673820"/>
              <a:gd name="connsiteX283" fmla="*/ 8064921 w 11748700"/>
              <a:gd name="connsiteY283" fmla="*/ 34669 h 6673820"/>
              <a:gd name="connsiteX284" fmla="*/ 8099590 w 11748700"/>
              <a:gd name="connsiteY284" fmla="*/ 21668 h 6673820"/>
              <a:gd name="connsiteX285" fmla="*/ 8121258 w 11748700"/>
              <a:gd name="connsiteY285" fmla="*/ 13001 h 6673820"/>
              <a:gd name="connsiteX286" fmla="*/ 8134259 w 11748700"/>
              <a:gd name="connsiteY286" fmla="*/ 8667 h 6673820"/>
              <a:gd name="connsiteX287" fmla="*/ 8155928 w 11748700"/>
              <a:gd name="connsiteY287" fmla="*/ 0 h 6673820"/>
              <a:gd name="connsiteX288" fmla="*/ 8216599 w 11748700"/>
              <a:gd name="connsiteY288" fmla="*/ 4334 h 6673820"/>
              <a:gd name="connsiteX289" fmla="*/ 8238267 w 11748700"/>
              <a:gd name="connsiteY289" fmla="*/ 13001 h 6673820"/>
              <a:gd name="connsiteX290" fmla="*/ 8272936 w 11748700"/>
              <a:gd name="connsiteY290" fmla="*/ 17335 h 6673820"/>
              <a:gd name="connsiteX291" fmla="*/ 8303272 w 11748700"/>
              <a:gd name="connsiteY291" fmla="*/ 30336 h 6673820"/>
              <a:gd name="connsiteX292" fmla="*/ 8337941 w 11748700"/>
              <a:gd name="connsiteY292" fmla="*/ 34669 h 6673820"/>
              <a:gd name="connsiteX293" fmla="*/ 8476618 w 11748700"/>
              <a:gd name="connsiteY293" fmla="*/ 43337 h 6673820"/>
              <a:gd name="connsiteX294" fmla="*/ 8576292 w 11748700"/>
              <a:gd name="connsiteY294" fmla="*/ 47670 h 6673820"/>
              <a:gd name="connsiteX295" fmla="*/ 8671632 w 11748700"/>
              <a:gd name="connsiteY295" fmla="*/ 69338 h 6673820"/>
              <a:gd name="connsiteX296" fmla="*/ 8762639 w 11748700"/>
              <a:gd name="connsiteY296" fmla="*/ 78006 h 6673820"/>
              <a:gd name="connsiteX297" fmla="*/ 8892648 w 11748700"/>
              <a:gd name="connsiteY297" fmla="*/ 104008 h 6673820"/>
              <a:gd name="connsiteX298" fmla="*/ 8948985 w 11748700"/>
              <a:gd name="connsiteY298" fmla="*/ 117009 h 6673820"/>
              <a:gd name="connsiteX299" fmla="*/ 9187336 w 11748700"/>
              <a:gd name="connsiteY299" fmla="*/ 156011 h 6673820"/>
              <a:gd name="connsiteX300" fmla="*/ 9282676 w 11748700"/>
              <a:gd name="connsiteY300" fmla="*/ 173346 h 6673820"/>
              <a:gd name="connsiteX301" fmla="*/ 9404019 w 11748700"/>
              <a:gd name="connsiteY301" fmla="*/ 186347 h 6673820"/>
              <a:gd name="connsiteX302" fmla="*/ 9464690 w 11748700"/>
              <a:gd name="connsiteY302" fmla="*/ 195014 h 6673820"/>
              <a:gd name="connsiteX303" fmla="*/ 9698707 w 11748700"/>
              <a:gd name="connsiteY303" fmla="*/ 216683 h 6673820"/>
              <a:gd name="connsiteX304" fmla="*/ 9785380 w 11748700"/>
              <a:gd name="connsiteY304" fmla="*/ 229683 h 6673820"/>
              <a:gd name="connsiteX305" fmla="*/ 9885054 w 11748700"/>
              <a:gd name="connsiteY305" fmla="*/ 251352 h 6673820"/>
              <a:gd name="connsiteX306" fmla="*/ 9958726 w 11748700"/>
              <a:gd name="connsiteY306" fmla="*/ 255685 h 6673820"/>
              <a:gd name="connsiteX307" fmla="*/ 10114737 w 11748700"/>
              <a:gd name="connsiteY307" fmla="*/ 260019 h 6673820"/>
              <a:gd name="connsiteX308" fmla="*/ 10205744 w 11748700"/>
              <a:gd name="connsiteY308" fmla="*/ 273020 h 6673820"/>
              <a:gd name="connsiteX309" fmla="*/ 10357421 w 11748700"/>
              <a:gd name="connsiteY309" fmla="*/ 281687 h 6673820"/>
              <a:gd name="connsiteX310" fmla="*/ 10405092 w 11748700"/>
              <a:gd name="connsiteY310" fmla="*/ 286021 h 6673820"/>
              <a:gd name="connsiteX311" fmla="*/ 10452762 w 11748700"/>
              <a:gd name="connsiteY311" fmla="*/ 299022 h 6673820"/>
              <a:gd name="connsiteX312" fmla="*/ 10483097 w 11748700"/>
              <a:gd name="connsiteY312" fmla="*/ 303355 h 6673820"/>
              <a:gd name="connsiteX313" fmla="*/ 10552436 w 11748700"/>
              <a:gd name="connsiteY313" fmla="*/ 312023 h 6673820"/>
              <a:gd name="connsiteX314" fmla="*/ 10634775 w 11748700"/>
              <a:gd name="connsiteY314" fmla="*/ 333691 h 6673820"/>
              <a:gd name="connsiteX315" fmla="*/ 10717114 w 11748700"/>
              <a:gd name="connsiteY315" fmla="*/ 342358 h 6673820"/>
              <a:gd name="connsiteX316" fmla="*/ 10773452 w 11748700"/>
              <a:gd name="connsiteY316" fmla="*/ 364027 h 6673820"/>
              <a:gd name="connsiteX317" fmla="*/ 10842790 w 11748700"/>
              <a:gd name="connsiteY317" fmla="*/ 385695 h 6673820"/>
              <a:gd name="connsiteX318" fmla="*/ 10903461 w 11748700"/>
              <a:gd name="connsiteY318" fmla="*/ 390028 h 6673820"/>
              <a:gd name="connsiteX319" fmla="*/ 10981467 w 11748700"/>
              <a:gd name="connsiteY319" fmla="*/ 424698 h 6673820"/>
              <a:gd name="connsiteX320" fmla="*/ 11050805 w 11748700"/>
              <a:gd name="connsiteY320" fmla="*/ 442032 h 6673820"/>
              <a:gd name="connsiteX321" fmla="*/ 11133145 w 11748700"/>
              <a:gd name="connsiteY321" fmla="*/ 476701 h 6673820"/>
              <a:gd name="connsiteX322" fmla="*/ 11154813 w 11748700"/>
              <a:gd name="connsiteY322" fmla="*/ 485369 h 6673820"/>
              <a:gd name="connsiteX323" fmla="*/ 11232819 w 11748700"/>
              <a:gd name="connsiteY323" fmla="*/ 533039 h 6673820"/>
              <a:gd name="connsiteX324" fmla="*/ 11258820 w 11748700"/>
              <a:gd name="connsiteY324" fmla="*/ 554707 h 6673820"/>
              <a:gd name="connsiteX325" fmla="*/ 11328159 w 11748700"/>
              <a:gd name="connsiteY325" fmla="*/ 645714 h 6673820"/>
              <a:gd name="connsiteX326" fmla="*/ 11371495 w 11748700"/>
              <a:gd name="connsiteY326" fmla="*/ 754055 h 6673820"/>
              <a:gd name="connsiteX327" fmla="*/ 11397497 w 11748700"/>
              <a:gd name="connsiteY327" fmla="*/ 806059 h 6673820"/>
              <a:gd name="connsiteX328" fmla="*/ 11427833 w 11748700"/>
              <a:gd name="connsiteY328" fmla="*/ 931735 h 6673820"/>
              <a:gd name="connsiteX329" fmla="*/ 11458168 w 11748700"/>
              <a:gd name="connsiteY329" fmla="*/ 1014074 h 6673820"/>
              <a:gd name="connsiteX330" fmla="*/ 11462502 w 11748700"/>
              <a:gd name="connsiteY330" fmla="*/ 1087746 h 6673820"/>
              <a:gd name="connsiteX331" fmla="*/ 11475503 w 11748700"/>
              <a:gd name="connsiteY331" fmla="*/ 1126749 h 6673820"/>
              <a:gd name="connsiteX332" fmla="*/ 11488504 w 11748700"/>
              <a:gd name="connsiteY332" fmla="*/ 1330430 h 6673820"/>
              <a:gd name="connsiteX333" fmla="*/ 11523173 w 11748700"/>
              <a:gd name="connsiteY333" fmla="*/ 1677122 h 6673820"/>
              <a:gd name="connsiteX334" fmla="*/ 11518839 w 11748700"/>
              <a:gd name="connsiteY334" fmla="*/ 1954476 h 6673820"/>
              <a:gd name="connsiteX335" fmla="*/ 11510172 w 11748700"/>
              <a:gd name="connsiteY335" fmla="*/ 2084485 h 6673820"/>
              <a:gd name="connsiteX336" fmla="*/ 11518839 w 11748700"/>
              <a:gd name="connsiteY336" fmla="*/ 2283833 h 6673820"/>
              <a:gd name="connsiteX337" fmla="*/ 11583844 w 11748700"/>
              <a:gd name="connsiteY337" fmla="*/ 2379173 h 6673820"/>
              <a:gd name="connsiteX338" fmla="*/ 11605512 w 11748700"/>
              <a:gd name="connsiteY338" fmla="*/ 2439845 h 6673820"/>
              <a:gd name="connsiteX339" fmla="*/ 11609846 w 11748700"/>
              <a:gd name="connsiteY339" fmla="*/ 2487515 h 6673820"/>
              <a:gd name="connsiteX340" fmla="*/ 11622847 w 11748700"/>
              <a:gd name="connsiteY340" fmla="*/ 2556853 h 6673820"/>
              <a:gd name="connsiteX341" fmla="*/ 11618513 w 11748700"/>
              <a:gd name="connsiteY341" fmla="*/ 2786537 h 6673820"/>
              <a:gd name="connsiteX342" fmla="*/ 11614180 w 11748700"/>
              <a:gd name="connsiteY342" fmla="*/ 3089892 h 6673820"/>
              <a:gd name="connsiteX343" fmla="*/ 11596845 w 11748700"/>
              <a:gd name="connsiteY343" fmla="*/ 3211234 h 6673820"/>
              <a:gd name="connsiteX344" fmla="*/ 11583844 w 11748700"/>
              <a:gd name="connsiteY344" fmla="*/ 3328243 h 6673820"/>
              <a:gd name="connsiteX345" fmla="*/ 11575177 w 11748700"/>
              <a:gd name="connsiteY345" fmla="*/ 3423583 h 6673820"/>
              <a:gd name="connsiteX346" fmla="*/ 11562176 w 11748700"/>
              <a:gd name="connsiteY346" fmla="*/ 3666267 h 6673820"/>
              <a:gd name="connsiteX347" fmla="*/ 11575177 w 11748700"/>
              <a:gd name="connsiteY347" fmla="*/ 4025960 h 6673820"/>
              <a:gd name="connsiteX348" fmla="*/ 11592511 w 11748700"/>
              <a:gd name="connsiteY348" fmla="*/ 4108300 h 6673820"/>
              <a:gd name="connsiteX349" fmla="*/ 11631514 w 11748700"/>
              <a:gd name="connsiteY349" fmla="*/ 4333649 h 6673820"/>
              <a:gd name="connsiteX350" fmla="*/ 11653183 w 11748700"/>
              <a:gd name="connsiteY350" fmla="*/ 4411655 h 6673820"/>
              <a:gd name="connsiteX351" fmla="*/ 11666184 w 11748700"/>
              <a:gd name="connsiteY351" fmla="*/ 4498328 h 6673820"/>
              <a:gd name="connsiteX352" fmla="*/ 11674851 w 11748700"/>
              <a:gd name="connsiteY352" fmla="*/ 4541664 h 6673820"/>
              <a:gd name="connsiteX353" fmla="*/ 11687852 w 11748700"/>
              <a:gd name="connsiteY353" fmla="*/ 4658673 h 6673820"/>
              <a:gd name="connsiteX354" fmla="*/ 11692185 w 11748700"/>
              <a:gd name="connsiteY354" fmla="*/ 4715010 h 6673820"/>
              <a:gd name="connsiteX355" fmla="*/ 11700853 w 11748700"/>
              <a:gd name="connsiteY355" fmla="*/ 4771348 h 6673820"/>
              <a:gd name="connsiteX356" fmla="*/ 11709520 w 11748700"/>
              <a:gd name="connsiteY356" fmla="*/ 4923026 h 6673820"/>
              <a:gd name="connsiteX357" fmla="*/ 11718187 w 11748700"/>
              <a:gd name="connsiteY357" fmla="*/ 4983697 h 6673820"/>
              <a:gd name="connsiteX358" fmla="*/ 11726855 w 11748700"/>
              <a:gd name="connsiteY358" fmla="*/ 5079037 h 6673820"/>
              <a:gd name="connsiteX359" fmla="*/ 11731188 w 11748700"/>
              <a:gd name="connsiteY359" fmla="*/ 5105039 h 6673820"/>
              <a:gd name="connsiteX360" fmla="*/ 11744189 w 11748700"/>
              <a:gd name="connsiteY360" fmla="*/ 5230715 h 6673820"/>
              <a:gd name="connsiteX361" fmla="*/ 11726855 w 11748700"/>
              <a:gd name="connsiteY361" fmla="*/ 5690082 h 6673820"/>
              <a:gd name="connsiteX362" fmla="*/ 11687852 w 11748700"/>
              <a:gd name="connsiteY362" fmla="*/ 5785422 h 6673820"/>
              <a:gd name="connsiteX363" fmla="*/ 11670517 w 11748700"/>
              <a:gd name="connsiteY363" fmla="*/ 5815757 h 6673820"/>
              <a:gd name="connsiteX364" fmla="*/ 11601179 w 11748700"/>
              <a:gd name="connsiteY364" fmla="*/ 5859094 h 6673820"/>
              <a:gd name="connsiteX365" fmla="*/ 11458168 w 11748700"/>
              <a:gd name="connsiteY365" fmla="*/ 5919765 h 6673820"/>
              <a:gd name="connsiteX366" fmla="*/ 11401831 w 11748700"/>
              <a:gd name="connsiteY366" fmla="*/ 5963101 h 6673820"/>
              <a:gd name="connsiteX367" fmla="*/ 11297823 w 11748700"/>
              <a:gd name="connsiteY367" fmla="*/ 6032440 h 6673820"/>
              <a:gd name="connsiteX368" fmla="*/ 11258820 w 11748700"/>
              <a:gd name="connsiteY368" fmla="*/ 6075776 h 6673820"/>
              <a:gd name="connsiteX369" fmla="*/ 11198149 w 11748700"/>
              <a:gd name="connsiteY369" fmla="*/ 6123446 h 6673820"/>
              <a:gd name="connsiteX370" fmla="*/ 11098475 w 11748700"/>
              <a:gd name="connsiteY370" fmla="*/ 6210119 h 6673820"/>
              <a:gd name="connsiteX371" fmla="*/ 10942464 w 11748700"/>
              <a:gd name="connsiteY371" fmla="*/ 6327128 h 6673820"/>
              <a:gd name="connsiteX372" fmla="*/ 10634775 w 11748700"/>
              <a:gd name="connsiteY372" fmla="*/ 6461471 h 6673820"/>
              <a:gd name="connsiteX373" fmla="*/ 10461429 w 11748700"/>
              <a:gd name="connsiteY373" fmla="*/ 6478806 h 6673820"/>
              <a:gd name="connsiteX374" fmla="*/ 10041065 w 11748700"/>
              <a:gd name="connsiteY374" fmla="*/ 6487473 h 6673820"/>
              <a:gd name="connsiteX375" fmla="*/ 9967393 w 11748700"/>
              <a:gd name="connsiteY375" fmla="*/ 6491807 h 6673820"/>
              <a:gd name="connsiteX376" fmla="*/ 9885054 w 11748700"/>
              <a:gd name="connsiteY376" fmla="*/ 6509141 h 6673820"/>
              <a:gd name="connsiteX377" fmla="*/ 9798381 w 11748700"/>
              <a:gd name="connsiteY377" fmla="*/ 6522142 h 6673820"/>
              <a:gd name="connsiteX378" fmla="*/ 9681372 w 11748700"/>
              <a:gd name="connsiteY378" fmla="*/ 6548144 h 6673820"/>
              <a:gd name="connsiteX379" fmla="*/ 9486358 w 11748700"/>
              <a:gd name="connsiteY379" fmla="*/ 6574146 h 6673820"/>
              <a:gd name="connsiteX380" fmla="*/ 9278343 w 11748700"/>
              <a:gd name="connsiteY380" fmla="*/ 6613149 h 6673820"/>
              <a:gd name="connsiteX381" fmla="*/ 9209004 w 11748700"/>
              <a:gd name="connsiteY381" fmla="*/ 6630483 h 6673820"/>
              <a:gd name="connsiteX382" fmla="*/ 8775639 w 11748700"/>
              <a:gd name="connsiteY382" fmla="*/ 6647818 h 6673820"/>
              <a:gd name="connsiteX383" fmla="*/ 8463617 w 11748700"/>
              <a:gd name="connsiteY383" fmla="*/ 6656485 h 6673820"/>
              <a:gd name="connsiteX384" fmla="*/ 8368276 w 11748700"/>
              <a:gd name="connsiteY384" fmla="*/ 6660819 h 6673820"/>
              <a:gd name="connsiteX385" fmla="*/ 8216599 w 11748700"/>
              <a:gd name="connsiteY385" fmla="*/ 6665153 h 6673820"/>
              <a:gd name="connsiteX386" fmla="*/ 7848239 w 11748700"/>
              <a:gd name="connsiteY386" fmla="*/ 6656485 h 6673820"/>
              <a:gd name="connsiteX387" fmla="*/ 7800568 w 11748700"/>
              <a:gd name="connsiteY387" fmla="*/ 6652152 h 6673820"/>
              <a:gd name="connsiteX388" fmla="*/ 7748565 w 11748700"/>
              <a:gd name="connsiteY388" fmla="*/ 6643484 h 6673820"/>
              <a:gd name="connsiteX389" fmla="*/ 7614221 w 11748700"/>
              <a:gd name="connsiteY389" fmla="*/ 6634817 h 6673820"/>
              <a:gd name="connsiteX390" fmla="*/ 7432208 w 11748700"/>
              <a:gd name="connsiteY390" fmla="*/ 6600148 h 6673820"/>
              <a:gd name="connsiteX391" fmla="*/ 7319533 w 11748700"/>
              <a:gd name="connsiteY391" fmla="*/ 6574146 h 6673820"/>
              <a:gd name="connsiteX392" fmla="*/ 7276197 w 11748700"/>
              <a:gd name="connsiteY392" fmla="*/ 6569812 h 6673820"/>
              <a:gd name="connsiteX393" fmla="*/ 7011844 w 11748700"/>
              <a:gd name="connsiteY393" fmla="*/ 6548144 h 6673820"/>
              <a:gd name="connsiteX394" fmla="*/ 6925171 w 11748700"/>
              <a:gd name="connsiteY394" fmla="*/ 6565479 h 6673820"/>
              <a:gd name="connsiteX395" fmla="*/ 6912170 w 11748700"/>
              <a:gd name="connsiteY395" fmla="*/ 6569812 h 6673820"/>
              <a:gd name="connsiteX396" fmla="*/ 6890502 w 11748700"/>
              <a:gd name="connsiteY396" fmla="*/ 6582813 h 6673820"/>
              <a:gd name="connsiteX397" fmla="*/ 6795162 w 11748700"/>
              <a:gd name="connsiteY397" fmla="*/ 6634817 h 6673820"/>
              <a:gd name="connsiteX398" fmla="*/ 6691154 w 11748700"/>
              <a:gd name="connsiteY398" fmla="*/ 6643484 h 6673820"/>
              <a:gd name="connsiteX399" fmla="*/ 6617482 w 11748700"/>
              <a:gd name="connsiteY399" fmla="*/ 6656485 h 6673820"/>
              <a:gd name="connsiteX400" fmla="*/ 6582813 w 11748700"/>
              <a:gd name="connsiteY400" fmla="*/ 6665153 h 6673820"/>
              <a:gd name="connsiteX401" fmla="*/ 6548144 w 11748700"/>
              <a:gd name="connsiteY401" fmla="*/ 6669486 h 6673820"/>
              <a:gd name="connsiteX402" fmla="*/ 6517808 w 11748700"/>
              <a:gd name="connsiteY402" fmla="*/ 6673820 h 6673820"/>
              <a:gd name="connsiteX403" fmla="*/ 6015105 w 11748700"/>
              <a:gd name="connsiteY403" fmla="*/ 6669486 h 6673820"/>
              <a:gd name="connsiteX404" fmla="*/ 5915431 w 11748700"/>
              <a:gd name="connsiteY404" fmla="*/ 6647818 h 6673820"/>
              <a:gd name="connsiteX405" fmla="*/ 5538403 w 11748700"/>
              <a:gd name="connsiteY405" fmla="*/ 6652152 h 6673820"/>
              <a:gd name="connsiteX406" fmla="*/ 5196045 w 11748700"/>
              <a:gd name="connsiteY406" fmla="*/ 6634817 h 6673820"/>
              <a:gd name="connsiteX407" fmla="*/ 4489660 w 11748700"/>
              <a:gd name="connsiteY407" fmla="*/ 6608815 h 6673820"/>
              <a:gd name="connsiteX408" fmla="*/ 4311981 w 11748700"/>
              <a:gd name="connsiteY408" fmla="*/ 6582813 h 6673820"/>
              <a:gd name="connsiteX409" fmla="*/ 4090965 w 11748700"/>
              <a:gd name="connsiteY409" fmla="*/ 6552478 h 6673820"/>
              <a:gd name="connsiteX410" fmla="*/ 3999958 w 11748700"/>
              <a:gd name="connsiteY410" fmla="*/ 6513475 h 6673820"/>
              <a:gd name="connsiteX411" fmla="*/ 3666267 w 11748700"/>
              <a:gd name="connsiteY411" fmla="*/ 6448470 h 6673820"/>
              <a:gd name="connsiteX412" fmla="*/ 3588261 w 11748700"/>
              <a:gd name="connsiteY412" fmla="*/ 6439803 h 6673820"/>
              <a:gd name="connsiteX413" fmla="*/ 3336910 w 11748700"/>
              <a:gd name="connsiteY413" fmla="*/ 6405134 h 6673820"/>
              <a:gd name="connsiteX414" fmla="*/ 3003219 w 11748700"/>
              <a:gd name="connsiteY414" fmla="*/ 6340129 h 6673820"/>
              <a:gd name="connsiteX415" fmla="*/ 2825539 w 11748700"/>
              <a:gd name="connsiteY415" fmla="*/ 6309793 h 6673820"/>
              <a:gd name="connsiteX416" fmla="*/ 2678195 w 11748700"/>
              <a:gd name="connsiteY416" fmla="*/ 6288125 h 6673820"/>
              <a:gd name="connsiteX417" fmla="*/ 2500515 w 11748700"/>
              <a:gd name="connsiteY417" fmla="*/ 6305460 h 6673820"/>
              <a:gd name="connsiteX418" fmla="*/ 2439844 w 11748700"/>
              <a:gd name="connsiteY418" fmla="*/ 6314127 h 6673820"/>
              <a:gd name="connsiteX419" fmla="*/ 2244830 w 11748700"/>
              <a:gd name="connsiteY419" fmla="*/ 6361797 h 6673820"/>
              <a:gd name="connsiteX420" fmla="*/ 2088819 w 11748700"/>
              <a:gd name="connsiteY420" fmla="*/ 6383465 h 6673820"/>
              <a:gd name="connsiteX421" fmla="*/ 2015147 w 11748700"/>
              <a:gd name="connsiteY421" fmla="*/ 6400800 h 6673820"/>
              <a:gd name="connsiteX422" fmla="*/ 1950142 w 11748700"/>
              <a:gd name="connsiteY422" fmla="*/ 6409467 h 6673820"/>
              <a:gd name="connsiteX423" fmla="*/ 1815799 w 11748700"/>
              <a:gd name="connsiteY423" fmla="*/ 6444137 h 6673820"/>
              <a:gd name="connsiteX424" fmla="*/ 1681456 w 11748700"/>
              <a:gd name="connsiteY424" fmla="*/ 6452804 h 6673820"/>
              <a:gd name="connsiteX425" fmla="*/ 1473440 w 11748700"/>
              <a:gd name="connsiteY425" fmla="*/ 6431136 h 6673820"/>
              <a:gd name="connsiteX426" fmla="*/ 1369433 w 11748700"/>
              <a:gd name="connsiteY426" fmla="*/ 6418135 h 6673820"/>
              <a:gd name="connsiteX427" fmla="*/ 1287093 w 11748700"/>
              <a:gd name="connsiteY427" fmla="*/ 6405134 h 6673820"/>
              <a:gd name="connsiteX428" fmla="*/ 1239423 w 11748700"/>
              <a:gd name="connsiteY428" fmla="*/ 6396466 h 6673820"/>
              <a:gd name="connsiteX429" fmla="*/ 1165751 w 11748700"/>
              <a:gd name="connsiteY429" fmla="*/ 6370464 h 6673820"/>
              <a:gd name="connsiteX430" fmla="*/ 1053076 w 11748700"/>
              <a:gd name="connsiteY430" fmla="*/ 6335795 h 6673820"/>
              <a:gd name="connsiteX431" fmla="*/ 892731 w 11748700"/>
              <a:gd name="connsiteY431" fmla="*/ 6244789 h 6673820"/>
              <a:gd name="connsiteX432" fmla="*/ 858062 w 11748700"/>
              <a:gd name="connsiteY432" fmla="*/ 6218787 h 6673820"/>
              <a:gd name="connsiteX433" fmla="*/ 775723 w 11748700"/>
              <a:gd name="connsiteY433" fmla="*/ 6149448 h 6673820"/>
              <a:gd name="connsiteX434" fmla="*/ 719385 w 11748700"/>
              <a:gd name="connsiteY434" fmla="*/ 6023773 h 6673820"/>
              <a:gd name="connsiteX435" fmla="*/ 654381 w 11748700"/>
              <a:gd name="connsiteY435" fmla="*/ 5950101 h 6673820"/>
              <a:gd name="connsiteX436" fmla="*/ 628379 w 11748700"/>
              <a:gd name="connsiteY436" fmla="*/ 5893763 h 6673820"/>
              <a:gd name="connsiteX437" fmla="*/ 576375 w 11748700"/>
              <a:gd name="connsiteY437" fmla="*/ 5802756 h 6673820"/>
              <a:gd name="connsiteX438" fmla="*/ 489702 w 11748700"/>
              <a:gd name="connsiteY438" fmla="*/ 5620743 h 6673820"/>
              <a:gd name="connsiteX439" fmla="*/ 476701 w 11748700"/>
              <a:gd name="connsiteY439" fmla="*/ 5551405 h 6673820"/>
              <a:gd name="connsiteX440" fmla="*/ 372693 w 11748700"/>
              <a:gd name="connsiteY440" fmla="*/ 5317388 h 6673820"/>
              <a:gd name="connsiteX441" fmla="*/ 359693 w 11748700"/>
              <a:gd name="connsiteY441" fmla="*/ 5269718 h 6673820"/>
              <a:gd name="connsiteX442" fmla="*/ 329357 w 11748700"/>
              <a:gd name="connsiteY442" fmla="*/ 5183045 h 6673820"/>
              <a:gd name="connsiteX443" fmla="*/ 281687 w 11748700"/>
              <a:gd name="connsiteY443" fmla="*/ 5083371 h 6673820"/>
              <a:gd name="connsiteX444" fmla="*/ 251351 w 11748700"/>
              <a:gd name="connsiteY444" fmla="*/ 5009699 h 6673820"/>
              <a:gd name="connsiteX445" fmla="*/ 238350 w 11748700"/>
              <a:gd name="connsiteY445" fmla="*/ 4970696 h 6673820"/>
              <a:gd name="connsiteX446" fmla="*/ 212348 w 11748700"/>
              <a:gd name="connsiteY446" fmla="*/ 4936027 h 6673820"/>
              <a:gd name="connsiteX447" fmla="*/ 177679 w 11748700"/>
              <a:gd name="connsiteY447" fmla="*/ 4849354 h 6673820"/>
              <a:gd name="connsiteX448" fmla="*/ 125675 w 11748700"/>
              <a:gd name="connsiteY448" fmla="*/ 4745346 h 6673820"/>
              <a:gd name="connsiteX449" fmla="*/ 99674 w 11748700"/>
              <a:gd name="connsiteY449" fmla="*/ 4654339 h 6673820"/>
              <a:gd name="connsiteX450" fmla="*/ 73672 w 11748700"/>
              <a:gd name="connsiteY450" fmla="*/ 4602336 h 6673820"/>
              <a:gd name="connsiteX451" fmla="*/ 69338 w 11748700"/>
              <a:gd name="connsiteY451" fmla="*/ 4580667 h 6673820"/>
              <a:gd name="connsiteX452" fmla="*/ 47670 w 11748700"/>
              <a:gd name="connsiteY452" fmla="*/ 4537331 h 6673820"/>
              <a:gd name="connsiteX453" fmla="*/ 39002 w 11748700"/>
              <a:gd name="connsiteY453" fmla="*/ 4515663 h 6673820"/>
              <a:gd name="connsiteX454" fmla="*/ 34669 w 11748700"/>
              <a:gd name="connsiteY454" fmla="*/ 4493994 h 6673820"/>
              <a:gd name="connsiteX455" fmla="*/ 30335 w 11748700"/>
              <a:gd name="connsiteY455" fmla="*/ 4450658 h 6673820"/>
              <a:gd name="connsiteX456" fmla="*/ 21668 w 11748700"/>
              <a:gd name="connsiteY456" fmla="*/ 4428990 h 6673820"/>
              <a:gd name="connsiteX457" fmla="*/ 13001 w 11748700"/>
              <a:gd name="connsiteY457" fmla="*/ 4359651 h 6673820"/>
              <a:gd name="connsiteX458" fmla="*/ 0 w 11748700"/>
              <a:gd name="connsiteY458" fmla="*/ 4238309 h 6673820"/>
              <a:gd name="connsiteX459" fmla="*/ 4333 w 11748700"/>
              <a:gd name="connsiteY459" fmla="*/ 4025960 h 6673820"/>
              <a:gd name="connsiteX460" fmla="*/ 13001 w 11748700"/>
              <a:gd name="connsiteY460" fmla="*/ 3999958 h 6673820"/>
              <a:gd name="connsiteX461" fmla="*/ 17334 w 11748700"/>
              <a:gd name="connsiteY461" fmla="*/ 3973956 h 6673820"/>
              <a:gd name="connsiteX462" fmla="*/ 26002 w 11748700"/>
              <a:gd name="connsiteY462" fmla="*/ 3930620 h 6673820"/>
              <a:gd name="connsiteX463" fmla="*/ 34669 w 11748700"/>
              <a:gd name="connsiteY463" fmla="*/ 3878616 h 6673820"/>
              <a:gd name="connsiteX464" fmla="*/ 43336 w 11748700"/>
              <a:gd name="connsiteY464" fmla="*/ 3861282 h 6673820"/>
              <a:gd name="connsiteX465" fmla="*/ 47670 w 11748700"/>
              <a:gd name="connsiteY465" fmla="*/ 3843947 h 6673820"/>
              <a:gd name="connsiteX466" fmla="*/ 56337 w 11748700"/>
              <a:gd name="connsiteY466" fmla="*/ 3826612 h 6673820"/>
              <a:gd name="connsiteX467" fmla="*/ 69338 w 11748700"/>
              <a:gd name="connsiteY467" fmla="*/ 3787610 h 6673820"/>
              <a:gd name="connsiteX468" fmla="*/ 78005 w 11748700"/>
              <a:gd name="connsiteY468" fmla="*/ 3770275 h 6673820"/>
              <a:gd name="connsiteX469" fmla="*/ 95340 w 11748700"/>
              <a:gd name="connsiteY469" fmla="*/ 3718271 h 6673820"/>
              <a:gd name="connsiteX470" fmla="*/ 104007 w 11748700"/>
              <a:gd name="connsiteY470" fmla="*/ 3696603 h 6673820"/>
              <a:gd name="connsiteX471" fmla="*/ 151677 w 11748700"/>
              <a:gd name="connsiteY471" fmla="*/ 3657600 h 6673820"/>
              <a:gd name="connsiteX472" fmla="*/ 294688 w 11748700"/>
              <a:gd name="connsiteY472" fmla="*/ 3661934 h 6673820"/>
              <a:gd name="connsiteX473" fmla="*/ 359693 w 11748700"/>
              <a:gd name="connsiteY473" fmla="*/ 3692269 h 6673820"/>
              <a:gd name="connsiteX474" fmla="*/ 377027 w 11748700"/>
              <a:gd name="connsiteY474" fmla="*/ 3709604 h 6673820"/>
              <a:gd name="connsiteX475" fmla="*/ 437698 w 11748700"/>
              <a:gd name="connsiteY475" fmla="*/ 3726938 h 6673820"/>
              <a:gd name="connsiteX476" fmla="*/ 511177 w 11748700"/>
              <a:gd name="connsiteY47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259977 w 11748700"/>
              <a:gd name="connsiteY28" fmla="*/ 5217714 h 6673820"/>
              <a:gd name="connsiteX29" fmla="*/ 4333649 w 11748700"/>
              <a:gd name="connsiteY29" fmla="*/ 5330389 h 6673820"/>
              <a:gd name="connsiteX30" fmla="*/ 4355317 w 11748700"/>
              <a:gd name="connsiteY30" fmla="*/ 5369392 h 6673820"/>
              <a:gd name="connsiteX31" fmla="*/ 4437657 w 11748700"/>
              <a:gd name="connsiteY31" fmla="*/ 5451731 h 6673820"/>
              <a:gd name="connsiteX32" fmla="*/ 4454991 w 11748700"/>
              <a:gd name="connsiteY32" fmla="*/ 5477733 h 6673820"/>
              <a:gd name="connsiteX33" fmla="*/ 4480993 w 11748700"/>
              <a:gd name="connsiteY33" fmla="*/ 5516736 h 6673820"/>
              <a:gd name="connsiteX34" fmla="*/ 4489660 w 11748700"/>
              <a:gd name="connsiteY34" fmla="*/ 5542737 h 6673820"/>
              <a:gd name="connsiteX35" fmla="*/ 4532997 w 11748700"/>
              <a:gd name="connsiteY35" fmla="*/ 5616410 h 6673820"/>
              <a:gd name="connsiteX36" fmla="*/ 4558999 w 11748700"/>
              <a:gd name="connsiteY36" fmla="*/ 5655412 h 6673820"/>
              <a:gd name="connsiteX37" fmla="*/ 4624003 w 11748700"/>
              <a:gd name="connsiteY37" fmla="*/ 5720417 h 6673820"/>
              <a:gd name="connsiteX38" fmla="*/ 4650005 w 11748700"/>
              <a:gd name="connsiteY38" fmla="*/ 5746419 h 6673820"/>
              <a:gd name="connsiteX39" fmla="*/ 4680341 w 11748700"/>
              <a:gd name="connsiteY39" fmla="*/ 5781088 h 6673820"/>
              <a:gd name="connsiteX40" fmla="*/ 4693342 w 11748700"/>
              <a:gd name="connsiteY40" fmla="*/ 5794089 h 6673820"/>
              <a:gd name="connsiteX41" fmla="*/ 4836352 w 11748700"/>
              <a:gd name="connsiteY41" fmla="*/ 5919765 h 6673820"/>
              <a:gd name="connsiteX42" fmla="*/ 4871021 w 11748700"/>
              <a:gd name="connsiteY42" fmla="*/ 5945767 h 6673820"/>
              <a:gd name="connsiteX43" fmla="*/ 4888356 w 11748700"/>
              <a:gd name="connsiteY43" fmla="*/ 5958768 h 6673820"/>
              <a:gd name="connsiteX44" fmla="*/ 4927359 w 11748700"/>
              <a:gd name="connsiteY44" fmla="*/ 5980436 h 6673820"/>
              <a:gd name="connsiteX45" fmla="*/ 4949027 w 11748700"/>
              <a:gd name="connsiteY45" fmla="*/ 5997771 h 6673820"/>
              <a:gd name="connsiteX46" fmla="*/ 4979363 w 11748700"/>
              <a:gd name="connsiteY46" fmla="*/ 6010772 h 6673820"/>
              <a:gd name="connsiteX47" fmla="*/ 5035700 w 11748700"/>
              <a:gd name="connsiteY47" fmla="*/ 6041107 h 6673820"/>
              <a:gd name="connsiteX48" fmla="*/ 5074703 w 11748700"/>
              <a:gd name="connsiteY48" fmla="*/ 6045441 h 6673820"/>
              <a:gd name="connsiteX49" fmla="*/ 5096371 w 11748700"/>
              <a:gd name="connsiteY49" fmla="*/ 6054108 h 6673820"/>
              <a:gd name="connsiteX50" fmla="*/ 5248049 w 11748700"/>
              <a:gd name="connsiteY50" fmla="*/ 6067109 h 6673820"/>
              <a:gd name="connsiteX51" fmla="*/ 5326055 w 11748700"/>
              <a:gd name="connsiteY51" fmla="*/ 6049774 h 6673820"/>
              <a:gd name="connsiteX52" fmla="*/ 5343389 w 11748700"/>
              <a:gd name="connsiteY52" fmla="*/ 6045441 h 6673820"/>
              <a:gd name="connsiteX53" fmla="*/ 5356390 w 11748700"/>
              <a:gd name="connsiteY53" fmla="*/ 6041107 h 6673820"/>
              <a:gd name="connsiteX54" fmla="*/ 5378058 w 11748700"/>
              <a:gd name="connsiteY54" fmla="*/ 6036773 h 6673820"/>
              <a:gd name="connsiteX55" fmla="*/ 5443063 w 11748700"/>
              <a:gd name="connsiteY55" fmla="*/ 6010772 h 6673820"/>
              <a:gd name="connsiteX56" fmla="*/ 5486400 w 11748700"/>
              <a:gd name="connsiteY56" fmla="*/ 6002104 h 6673820"/>
              <a:gd name="connsiteX57" fmla="*/ 5516735 w 11748700"/>
              <a:gd name="connsiteY57" fmla="*/ 5984770 h 6673820"/>
              <a:gd name="connsiteX58" fmla="*/ 5586074 w 11748700"/>
              <a:gd name="connsiteY58" fmla="*/ 5963101 h 6673820"/>
              <a:gd name="connsiteX59" fmla="*/ 5607742 w 11748700"/>
              <a:gd name="connsiteY59" fmla="*/ 5954434 h 6673820"/>
              <a:gd name="connsiteX60" fmla="*/ 5633744 w 11748700"/>
              <a:gd name="connsiteY60" fmla="*/ 5945767 h 6673820"/>
              <a:gd name="connsiteX61" fmla="*/ 5659746 w 11748700"/>
              <a:gd name="connsiteY61" fmla="*/ 5924099 h 6673820"/>
              <a:gd name="connsiteX62" fmla="*/ 5711749 w 11748700"/>
              <a:gd name="connsiteY62" fmla="*/ 5902430 h 6673820"/>
              <a:gd name="connsiteX63" fmla="*/ 5737751 w 11748700"/>
              <a:gd name="connsiteY63" fmla="*/ 5885096 h 6673820"/>
              <a:gd name="connsiteX64" fmla="*/ 5824424 w 11748700"/>
              <a:gd name="connsiteY64" fmla="*/ 5837426 h 6673820"/>
              <a:gd name="connsiteX65" fmla="*/ 5880762 w 11748700"/>
              <a:gd name="connsiteY65" fmla="*/ 5794089 h 6673820"/>
              <a:gd name="connsiteX66" fmla="*/ 5911097 w 11748700"/>
              <a:gd name="connsiteY66" fmla="*/ 5763754 h 6673820"/>
              <a:gd name="connsiteX67" fmla="*/ 5963101 w 11748700"/>
              <a:gd name="connsiteY67" fmla="*/ 5720417 h 6673820"/>
              <a:gd name="connsiteX68" fmla="*/ 5980436 w 11748700"/>
              <a:gd name="connsiteY68" fmla="*/ 5707416 h 6673820"/>
              <a:gd name="connsiteX69" fmla="*/ 5993437 w 11748700"/>
              <a:gd name="connsiteY69" fmla="*/ 5698749 h 6673820"/>
              <a:gd name="connsiteX70" fmla="*/ 6006438 w 11748700"/>
              <a:gd name="connsiteY70" fmla="*/ 5685748 h 6673820"/>
              <a:gd name="connsiteX71" fmla="*/ 6054108 w 11748700"/>
              <a:gd name="connsiteY71" fmla="*/ 5651079 h 6673820"/>
              <a:gd name="connsiteX72" fmla="*/ 6088777 w 11748700"/>
              <a:gd name="connsiteY72" fmla="*/ 5625077 h 6673820"/>
              <a:gd name="connsiteX73" fmla="*/ 6114779 w 11748700"/>
              <a:gd name="connsiteY73" fmla="*/ 5599075 h 6673820"/>
              <a:gd name="connsiteX74" fmla="*/ 6127780 w 11748700"/>
              <a:gd name="connsiteY74" fmla="*/ 5586074 h 6673820"/>
              <a:gd name="connsiteX75" fmla="*/ 6140781 w 11748700"/>
              <a:gd name="connsiteY75" fmla="*/ 5568739 h 6673820"/>
              <a:gd name="connsiteX76" fmla="*/ 6158115 w 11748700"/>
              <a:gd name="connsiteY76" fmla="*/ 5551405 h 6673820"/>
              <a:gd name="connsiteX77" fmla="*/ 6171116 w 11748700"/>
              <a:gd name="connsiteY77" fmla="*/ 5529737 h 6673820"/>
              <a:gd name="connsiteX78" fmla="*/ 6192784 w 11748700"/>
              <a:gd name="connsiteY78" fmla="*/ 5508068 h 6673820"/>
              <a:gd name="connsiteX79" fmla="*/ 6201452 w 11748700"/>
              <a:gd name="connsiteY79" fmla="*/ 5477733 h 6673820"/>
              <a:gd name="connsiteX80" fmla="*/ 6210119 w 11748700"/>
              <a:gd name="connsiteY80" fmla="*/ 5469065 h 6673820"/>
              <a:gd name="connsiteX81" fmla="*/ 6218786 w 11748700"/>
              <a:gd name="connsiteY81" fmla="*/ 5456064 h 6673820"/>
              <a:gd name="connsiteX82" fmla="*/ 6231787 w 11748700"/>
              <a:gd name="connsiteY82" fmla="*/ 5421395 h 6673820"/>
              <a:gd name="connsiteX83" fmla="*/ 6240455 w 11748700"/>
              <a:gd name="connsiteY83" fmla="*/ 5399727 h 6673820"/>
              <a:gd name="connsiteX84" fmla="*/ 6253456 w 11748700"/>
              <a:gd name="connsiteY84" fmla="*/ 5382392 h 6673820"/>
              <a:gd name="connsiteX85" fmla="*/ 6270790 w 11748700"/>
              <a:gd name="connsiteY85" fmla="*/ 5352057 h 6673820"/>
              <a:gd name="connsiteX86" fmla="*/ 6283791 w 11748700"/>
              <a:gd name="connsiteY86" fmla="*/ 5339056 h 6673820"/>
              <a:gd name="connsiteX87" fmla="*/ 6301126 w 11748700"/>
              <a:gd name="connsiteY87" fmla="*/ 5313054 h 6673820"/>
              <a:gd name="connsiteX88" fmla="*/ 6309793 w 11748700"/>
              <a:gd name="connsiteY88" fmla="*/ 5295719 h 6673820"/>
              <a:gd name="connsiteX89" fmla="*/ 6322794 w 11748700"/>
              <a:gd name="connsiteY89" fmla="*/ 5287052 h 6673820"/>
              <a:gd name="connsiteX90" fmla="*/ 6340129 w 11748700"/>
              <a:gd name="connsiteY90" fmla="*/ 5274051 h 6673820"/>
              <a:gd name="connsiteX91" fmla="*/ 6370464 w 11748700"/>
              <a:gd name="connsiteY91" fmla="*/ 5269718 h 6673820"/>
              <a:gd name="connsiteX92" fmla="*/ 6387799 w 11748700"/>
              <a:gd name="connsiteY92" fmla="*/ 5252383 h 6673820"/>
              <a:gd name="connsiteX93" fmla="*/ 6400800 w 11748700"/>
              <a:gd name="connsiteY93" fmla="*/ 5239382 h 6673820"/>
              <a:gd name="connsiteX94" fmla="*/ 6409467 w 11748700"/>
              <a:gd name="connsiteY94" fmla="*/ 5222047 h 6673820"/>
              <a:gd name="connsiteX95" fmla="*/ 6418134 w 11748700"/>
              <a:gd name="connsiteY95" fmla="*/ 5209046 h 6673820"/>
              <a:gd name="connsiteX96" fmla="*/ 6444136 w 11748700"/>
              <a:gd name="connsiteY96" fmla="*/ 5148375 h 6673820"/>
              <a:gd name="connsiteX97" fmla="*/ 6465804 w 11748700"/>
              <a:gd name="connsiteY97" fmla="*/ 5118040 h 6673820"/>
              <a:gd name="connsiteX98" fmla="*/ 6474472 w 11748700"/>
              <a:gd name="connsiteY98" fmla="*/ 5092038 h 6673820"/>
              <a:gd name="connsiteX99" fmla="*/ 6491806 w 11748700"/>
              <a:gd name="connsiteY99" fmla="*/ 5057369 h 6673820"/>
              <a:gd name="connsiteX100" fmla="*/ 6496140 w 11748700"/>
              <a:gd name="connsiteY100" fmla="*/ 5027033 h 6673820"/>
              <a:gd name="connsiteX101" fmla="*/ 6509141 w 11748700"/>
              <a:gd name="connsiteY101" fmla="*/ 4996698 h 6673820"/>
              <a:gd name="connsiteX102" fmla="*/ 6517808 w 11748700"/>
              <a:gd name="connsiteY102" fmla="*/ 4975029 h 6673820"/>
              <a:gd name="connsiteX103" fmla="*/ 6530809 w 11748700"/>
              <a:gd name="connsiteY103" fmla="*/ 4940360 h 6673820"/>
              <a:gd name="connsiteX104" fmla="*/ 6539476 w 11748700"/>
              <a:gd name="connsiteY104" fmla="*/ 4927359 h 6673820"/>
              <a:gd name="connsiteX105" fmla="*/ 6556811 w 11748700"/>
              <a:gd name="connsiteY105" fmla="*/ 4897024 h 6673820"/>
              <a:gd name="connsiteX106" fmla="*/ 6569812 w 11748700"/>
              <a:gd name="connsiteY106" fmla="*/ 4879689 h 6673820"/>
              <a:gd name="connsiteX107" fmla="*/ 6587147 w 11748700"/>
              <a:gd name="connsiteY107" fmla="*/ 4836353 h 6673820"/>
              <a:gd name="connsiteX108" fmla="*/ 6591480 w 11748700"/>
              <a:gd name="connsiteY108" fmla="*/ 4819018 h 6673820"/>
              <a:gd name="connsiteX109" fmla="*/ 6566579 w 11748700"/>
              <a:gd name="connsiteY109" fmla="*/ 4717023 h 6673820"/>
              <a:gd name="connsiteX110" fmla="*/ 6571188 w 11748700"/>
              <a:gd name="connsiteY110" fmla="*/ 4257106 h 6673820"/>
              <a:gd name="connsiteX111" fmla="*/ 7220565 w 11748700"/>
              <a:gd name="connsiteY111" fmla="*/ 4568062 h 6673820"/>
              <a:gd name="connsiteX112" fmla="*/ 7436542 w 11748700"/>
              <a:gd name="connsiteY112" fmla="*/ 4619670 h 6673820"/>
              <a:gd name="connsiteX113" fmla="*/ 7492879 w 11748700"/>
              <a:gd name="connsiteY113" fmla="*/ 4632671 h 6673820"/>
              <a:gd name="connsiteX114" fmla="*/ 7505880 w 11748700"/>
              <a:gd name="connsiteY114" fmla="*/ 4637005 h 6673820"/>
              <a:gd name="connsiteX115" fmla="*/ 7531882 w 11748700"/>
              <a:gd name="connsiteY115" fmla="*/ 4641338 h 6673820"/>
              <a:gd name="connsiteX116" fmla="*/ 7562218 w 11748700"/>
              <a:gd name="connsiteY116" fmla="*/ 4650006 h 6673820"/>
              <a:gd name="connsiteX117" fmla="*/ 7570885 w 11748700"/>
              <a:gd name="connsiteY117" fmla="*/ 4663007 h 6673820"/>
              <a:gd name="connsiteX118" fmla="*/ 7588220 w 11748700"/>
              <a:gd name="connsiteY118" fmla="*/ 4697676 h 6673820"/>
              <a:gd name="connsiteX119" fmla="*/ 7601220 w 11748700"/>
              <a:gd name="connsiteY119" fmla="*/ 4715010 h 6673820"/>
              <a:gd name="connsiteX120" fmla="*/ 7614221 w 11748700"/>
              <a:gd name="connsiteY120" fmla="*/ 4728011 h 6673820"/>
              <a:gd name="connsiteX121" fmla="*/ 7622889 w 11748700"/>
              <a:gd name="connsiteY121" fmla="*/ 4745346 h 6673820"/>
              <a:gd name="connsiteX122" fmla="*/ 7640223 w 11748700"/>
              <a:gd name="connsiteY122" fmla="*/ 4767014 h 6673820"/>
              <a:gd name="connsiteX123" fmla="*/ 7661892 w 11748700"/>
              <a:gd name="connsiteY123" fmla="*/ 4801683 h 6673820"/>
              <a:gd name="connsiteX124" fmla="*/ 7666225 w 11748700"/>
              <a:gd name="connsiteY124" fmla="*/ 4814684 h 6673820"/>
              <a:gd name="connsiteX125" fmla="*/ 7674893 w 11748700"/>
              <a:gd name="connsiteY125" fmla="*/ 4827685 h 6673820"/>
              <a:gd name="connsiteX126" fmla="*/ 7731230 w 11748700"/>
              <a:gd name="connsiteY126" fmla="*/ 4888356 h 6673820"/>
              <a:gd name="connsiteX127" fmla="*/ 7744231 w 11748700"/>
              <a:gd name="connsiteY127" fmla="*/ 4901357 h 6673820"/>
              <a:gd name="connsiteX128" fmla="*/ 7765899 w 11748700"/>
              <a:gd name="connsiteY128" fmla="*/ 4931693 h 6673820"/>
              <a:gd name="connsiteX129" fmla="*/ 7809236 w 11748700"/>
              <a:gd name="connsiteY129" fmla="*/ 4966362 h 6673820"/>
              <a:gd name="connsiteX130" fmla="*/ 7908910 w 11748700"/>
              <a:gd name="connsiteY130" fmla="*/ 4962028 h 6673820"/>
              <a:gd name="connsiteX131" fmla="*/ 7973914 w 11748700"/>
              <a:gd name="connsiteY131" fmla="*/ 4953361 h 6673820"/>
              <a:gd name="connsiteX132" fmla="*/ 7995583 w 11748700"/>
              <a:gd name="connsiteY132" fmla="*/ 4949028 h 6673820"/>
              <a:gd name="connsiteX133" fmla="*/ 8069255 w 11748700"/>
              <a:gd name="connsiteY133" fmla="*/ 4944694 h 6673820"/>
              <a:gd name="connsiteX134" fmla="*/ 8147260 w 11748700"/>
              <a:gd name="connsiteY134" fmla="*/ 4931693 h 6673820"/>
              <a:gd name="connsiteX135" fmla="*/ 8199264 w 11748700"/>
              <a:gd name="connsiteY135" fmla="*/ 4918692 h 6673820"/>
              <a:gd name="connsiteX136" fmla="*/ 8238267 w 11748700"/>
              <a:gd name="connsiteY136" fmla="*/ 4910025 h 6673820"/>
              <a:gd name="connsiteX137" fmla="*/ 8298938 w 11748700"/>
              <a:gd name="connsiteY137" fmla="*/ 4875355 h 6673820"/>
              <a:gd name="connsiteX138" fmla="*/ 8320606 w 11748700"/>
              <a:gd name="connsiteY138" fmla="*/ 4866688 h 6673820"/>
              <a:gd name="connsiteX139" fmla="*/ 8342275 w 11748700"/>
              <a:gd name="connsiteY139" fmla="*/ 4853687 h 6673820"/>
              <a:gd name="connsiteX140" fmla="*/ 8411613 w 11748700"/>
              <a:gd name="connsiteY140" fmla="*/ 4823352 h 6673820"/>
              <a:gd name="connsiteX141" fmla="*/ 8433281 w 11748700"/>
              <a:gd name="connsiteY141" fmla="*/ 4810351 h 6673820"/>
              <a:gd name="connsiteX142" fmla="*/ 8463617 w 11748700"/>
              <a:gd name="connsiteY142" fmla="*/ 4788683 h 6673820"/>
              <a:gd name="connsiteX143" fmla="*/ 8532955 w 11748700"/>
              <a:gd name="connsiteY143" fmla="*/ 4758347 h 6673820"/>
              <a:gd name="connsiteX144" fmla="*/ 8576292 w 11748700"/>
              <a:gd name="connsiteY144" fmla="*/ 4736679 h 6673820"/>
              <a:gd name="connsiteX145" fmla="*/ 8597960 w 11748700"/>
              <a:gd name="connsiteY145" fmla="*/ 4723678 h 6673820"/>
              <a:gd name="connsiteX146" fmla="*/ 8632629 w 11748700"/>
              <a:gd name="connsiteY146" fmla="*/ 4706343 h 6673820"/>
              <a:gd name="connsiteX147" fmla="*/ 8671632 w 11748700"/>
              <a:gd name="connsiteY147" fmla="*/ 4680341 h 6673820"/>
              <a:gd name="connsiteX148" fmla="*/ 8727969 w 11748700"/>
              <a:gd name="connsiteY148" fmla="*/ 4641338 h 6673820"/>
              <a:gd name="connsiteX149" fmla="*/ 8758305 w 11748700"/>
              <a:gd name="connsiteY149" fmla="*/ 4615337 h 6673820"/>
              <a:gd name="connsiteX150" fmla="*/ 8827643 w 11748700"/>
              <a:gd name="connsiteY150" fmla="*/ 4567666 h 6673820"/>
              <a:gd name="connsiteX151" fmla="*/ 8914316 w 11748700"/>
              <a:gd name="connsiteY151" fmla="*/ 4515663 h 6673820"/>
              <a:gd name="connsiteX152" fmla="*/ 8940318 w 11748700"/>
              <a:gd name="connsiteY152" fmla="*/ 4493994 h 6673820"/>
              <a:gd name="connsiteX153" fmla="*/ 8961986 w 11748700"/>
              <a:gd name="connsiteY153" fmla="*/ 4472326 h 6673820"/>
              <a:gd name="connsiteX154" fmla="*/ 9000989 w 11748700"/>
              <a:gd name="connsiteY154" fmla="*/ 4437657 h 6673820"/>
              <a:gd name="connsiteX155" fmla="*/ 9022657 w 11748700"/>
              <a:gd name="connsiteY155" fmla="*/ 4415989 h 6673820"/>
              <a:gd name="connsiteX156" fmla="*/ 9052993 w 11748700"/>
              <a:gd name="connsiteY156" fmla="*/ 4389987 h 6673820"/>
              <a:gd name="connsiteX157" fmla="*/ 9109330 w 11748700"/>
              <a:gd name="connsiteY157" fmla="*/ 4329316 h 6673820"/>
              <a:gd name="connsiteX158" fmla="*/ 9165668 w 11748700"/>
              <a:gd name="connsiteY158" fmla="*/ 4290313 h 6673820"/>
              <a:gd name="connsiteX159" fmla="*/ 9191670 w 11748700"/>
              <a:gd name="connsiteY159" fmla="*/ 4268645 h 6673820"/>
              <a:gd name="connsiteX160" fmla="*/ 9248007 w 11748700"/>
              <a:gd name="connsiteY160" fmla="*/ 4238309 h 6673820"/>
              <a:gd name="connsiteX161" fmla="*/ 9339014 w 11748700"/>
              <a:gd name="connsiteY161" fmla="*/ 4155970 h 6673820"/>
              <a:gd name="connsiteX162" fmla="*/ 9430020 w 11748700"/>
              <a:gd name="connsiteY162" fmla="*/ 4025960 h 6673820"/>
              <a:gd name="connsiteX163" fmla="*/ 9495025 w 11748700"/>
              <a:gd name="connsiteY163" fmla="*/ 3900284 h 6673820"/>
              <a:gd name="connsiteX164" fmla="*/ 9568697 w 11748700"/>
              <a:gd name="connsiteY164" fmla="*/ 3796277 h 6673820"/>
              <a:gd name="connsiteX165" fmla="*/ 9612034 w 11748700"/>
              <a:gd name="connsiteY165" fmla="*/ 3713937 h 6673820"/>
              <a:gd name="connsiteX166" fmla="*/ 9655370 w 11748700"/>
              <a:gd name="connsiteY166" fmla="*/ 3644599 h 6673820"/>
              <a:gd name="connsiteX167" fmla="*/ 9651037 w 11748700"/>
              <a:gd name="connsiteY167" fmla="*/ 3475587 h 6673820"/>
              <a:gd name="connsiteX168" fmla="*/ 9612034 w 11748700"/>
              <a:gd name="connsiteY168" fmla="*/ 3410582 h 6673820"/>
              <a:gd name="connsiteX169" fmla="*/ 9473357 w 11748700"/>
              <a:gd name="connsiteY169" fmla="*/ 3237236 h 6673820"/>
              <a:gd name="connsiteX170" fmla="*/ 9399685 w 11748700"/>
              <a:gd name="connsiteY170" fmla="*/ 3176565 h 6673820"/>
              <a:gd name="connsiteX171" fmla="*/ 9347681 w 11748700"/>
              <a:gd name="connsiteY171" fmla="*/ 3128895 h 6673820"/>
              <a:gd name="connsiteX172" fmla="*/ 9217672 w 11748700"/>
              <a:gd name="connsiteY172" fmla="*/ 3042222 h 6673820"/>
              <a:gd name="connsiteX173" fmla="*/ 9083329 w 11748700"/>
              <a:gd name="connsiteY173" fmla="*/ 2968550 h 6673820"/>
              <a:gd name="connsiteX174" fmla="*/ 8983655 w 11748700"/>
              <a:gd name="connsiteY174" fmla="*/ 2933881 h 6673820"/>
              <a:gd name="connsiteX175" fmla="*/ 8831977 w 11748700"/>
              <a:gd name="connsiteY175" fmla="*/ 2873210 h 6673820"/>
              <a:gd name="connsiteX176" fmla="*/ 8680299 w 11748700"/>
              <a:gd name="connsiteY176" fmla="*/ 2803871 h 6673820"/>
              <a:gd name="connsiteX177" fmla="*/ 8567624 w 11748700"/>
              <a:gd name="connsiteY177" fmla="*/ 2773536 h 6673820"/>
              <a:gd name="connsiteX178" fmla="*/ 8446282 w 11748700"/>
              <a:gd name="connsiteY178" fmla="*/ 2730199 h 6673820"/>
              <a:gd name="connsiteX179" fmla="*/ 8242601 w 11748700"/>
              <a:gd name="connsiteY179" fmla="*/ 2673862 h 6673820"/>
              <a:gd name="connsiteX180" fmla="*/ 7917577 w 11748700"/>
              <a:gd name="connsiteY180" fmla="*/ 2561187 h 6673820"/>
              <a:gd name="connsiteX181" fmla="*/ 7683560 w 11748700"/>
              <a:gd name="connsiteY181" fmla="*/ 2496182 h 6673820"/>
              <a:gd name="connsiteX182" fmla="*/ 7302199 w 11748700"/>
              <a:gd name="connsiteY182" fmla="*/ 2379173 h 6673820"/>
              <a:gd name="connsiteX183" fmla="*/ 6920838 w 11748700"/>
              <a:gd name="connsiteY183" fmla="*/ 2322836 h 6673820"/>
              <a:gd name="connsiteX184" fmla="*/ 6799495 w 11748700"/>
              <a:gd name="connsiteY184" fmla="*/ 2288167 h 6673820"/>
              <a:gd name="connsiteX185" fmla="*/ 6730157 w 11748700"/>
              <a:gd name="connsiteY185" fmla="*/ 2279500 h 6673820"/>
              <a:gd name="connsiteX186" fmla="*/ 6630483 w 11748700"/>
              <a:gd name="connsiteY186" fmla="*/ 2262165 h 6673820"/>
              <a:gd name="connsiteX187" fmla="*/ 6582813 w 11748700"/>
              <a:gd name="connsiteY187" fmla="*/ 2249164 h 6673820"/>
              <a:gd name="connsiteX188" fmla="*/ 6478805 w 11748700"/>
              <a:gd name="connsiteY188" fmla="*/ 2240497 h 6673820"/>
              <a:gd name="connsiteX189" fmla="*/ 5997770 w 11748700"/>
              <a:gd name="connsiteY189" fmla="*/ 2227496 h 6673820"/>
              <a:gd name="connsiteX190" fmla="*/ 5183044 w 11748700"/>
              <a:gd name="connsiteY190" fmla="*/ 2223162 h 6673820"/>
              <a:gd name="connsiteX191" fmla="*/ 4593668 w 11748700"/>
              <a:gd name="connsiteY191" fmla="*/ 2201494 h 6673820"/>
              <a:gd name="connsiteX192" fmla="*/ 4467992 w 11748700"/>
              <a:gd name="connsiteY192" fmla="*/ 2188493 h 6673820"/>
              <a:gd name="connsiteX193" fmla="*/ 4277311 w 11748700"/>
              <a:gd name="connsiteY193" fmla="*/ 2171158 h 6673820"/>
              <a:gd name="connsiteX194" fmla="*/ 4207973 w 11748700"/>
              <a:gd name="connsiteY194" fmla="*/ 2162491 h 6673820"/>
              <a:gd name="connsiteX195" fmla="*/ 4168970 w 11748700"/>
              <a:gd name="connsiteY195" fmla="*/ 2153824 h 6673820"/>
              <a:gd name="connsiteX196" fmla="*/ 3722604 w 11748700"/>
              <a:gd name="connsiteY196" fmla="*/ 2145156 h 6673820"/>
              <a:gd name="connsiteX197" fmla="*/ 3627264 w 11748700"/>
              <a:gd name="connsiteY197" fmla="*/ 2136489 h 6673820"/>
              <a:gd name="connsiteX198" fmla="*/ 3592595 w 11748700"/>
              <a:gd name="connsiteY198" fmla="*/ 2123488 h 6673820"/>
              <a:gd name="connsiteX199" fmla="*/ 3471253 w 11748700"/>
              <a:gd name="connsiteY199" fmla="*/ 2101820 h 6673820"/>
              <a:gd name="connsiteX200" fmla="*/ 3349911 w 11748700"/>
              <a:gd name="connsiteY200" fmla="*/ 2054150 h 6673820"/>
              <a:gd name="connsiteX201" fmla="*/ 3228568 w 11748700"/>
              <a:gd name="connsiteY201" fmla="*/ 2006480 h 6673820"/>
              <a:gd name="connsiteX202" fmla="*/ 3206900 w 11748700"/>
              <a:gd name="connsiteY202" fmla="*/ 1989145 h 6673820"/>
              <a:gd name="connsiteX203" fmla="*/ 3163564 w 11748700"/>
              <a:gd name="connsiteY203" fmla="*/ 1967477 h 6673820"/>
              <a:gd name="connsiteX204" fmla="*/ 3124561 w 11748700"/>
              <a:gd name="connsiteY204" fmla="*/ 1932808 h 6673820"/>
              <a:gd name="connsiteX205" fmla="*/ 3094225 w 11748700"/>
              <a:gd name="connsiteY205" fmla="*/ 1911139 h 6673820"/>
              <a:gd name="connsiteX206" fmla="*/ 3020553 w 11748700"/>
              <a:gd name="connsiteY206" fmla="*/ 1850468 h 6673820"/>
              <a:gd name="connsiteX207" fmla="*/ 2994551 w 11748700"/>
              <a:gd name="connsiteY207" fmla="*/ 1828800 h 6673820"/>
              <a:gd name="connsiteX208" fmla="*/ 2977217 w 11748700"/>
              <a:gd name="connsiteY208" fmla="*/ 1807132 h 6673820"/>
              <a:gd name="connsiteX209" fmla="*/ 2964216 w 11748700"/>
              <a:gd name="connsiteY209" fmla="*/ 1794131 h 6673820"/>
              <a:gd name="connsiteX210" fmla="*/ 2951215 w 11748700"/>
              <a:gd name="connsiteY210" fmla="*/ 1768129 h 6673820"/>
              <a:gd name="connsiteX211" fmla="*/ 2933880 w 11748700"/>
              <a:gd name="connsiteY211" fmla="*/ 1746461 h 6673820"/>
              <a:gd name="connsiteX212" fmla="*/ 2916546 w 11748700"/>
              <a:gd name="connsiteY212" fmla="*/ 1720459 h 6673820"/>
              <a:gd name="connsiteX213" fmla="*/ 2899211 w 11748700"/>
              <a:gd name="connsiteY213" fmla="*/ 1703124 h 6673820"/>
              <a:gd name="connsiteX214" fmla="*/ 2890544 w 11748700"/>
              <a:gd name="connsiteY214" fmla="*/ 1690123 h 6673820"/>
              <a:gd name="connsiteX215" fmla="*/ 2829873 w 11748700"/>
              <a:gd name="connsiteY215" fmla="*/ 1607784 h 6673820"/>
              <a:gd name="connsiteX216" fmla="*/ 2816872 w 11748700"/>
              <a:gd name="connsiteY216" fmla="*/ 1577448 h 6673820"/>
              <a:gd name="connsiteX217" fmla="*/ 2812538 w 11748700"/>
              <a:gd name="connsiteY217" fmla="*/ 1542779 h 6673820"/>
              <a:gd name="connsiteX218" fmla="*/ 2808204 w 11748700"/>
              <a:gd name="connsiteY218" fmla="*/ 1430104 h 6673820"/>
              <a:gd name="connsiteX219" fmla="*/ 2799537 w 11748700"/>
              <a:gd name="connsiteY219" fmla="*/ 1391101 h 6673820"/>
              <a:gd name="connsiteX220" fmla="*/ 2795203 w 11748700"/>
              <a:gd name="connsiteY220" fmla="*/ 1343431 h 6673820"/>
              <a:gd name="connsiteX221" fmla="*/ 2786536 w 11748700"/>
              <a:gd name="connsiteY221" fmla="*/ 1300095 h 6673820"/>
              <a:gd name="connsiteX222" fmla="*/ 2773535 w 11748700"/>
              <a:gd name="connsiteY222" fmla="*/ 1152751 h 6673820"/>
              <a:gd name="connsiteX223" fmla="*/ 2769202 w 11748700"/>
              <a:gd name="connsiteY223" fmla="*/ 1135416 h 6673820"/>
              <a:gd name="connsiteX224" fmla="*/ 2777869 w 11748700"/>
              <a:gd name="connsiteY224" fmla="*/ 996739 h 6673820"/>
              <a:gd name="connsiteX225" fmla="*/ 2786536 w 11748700"/>
              <a:gd name="connsiteY225" fmla="*/ 966404 h 6673820"/>
              <a:gd name="connsiteX226" fmla="*/ 2812538 w 11748700"/>
              <a:gd name="connsiteY226" fmla="*/ 905733 h 6673820"/>
              <a:gd name="connsiteX227" fmla="*/ 2847207 w 11748700"/>
              <a:gd name="connsiteY227" fmla="*/ 862396 h 6673820"/>
              <a:gd name="connsiteX228" fmla="*/ 2864542 w 11748700"/>
              <a:gd name="connsiteY228" fmla="*/ 840728 h 6673820"/>
              <a:gd name="connsiteX229" fmla="*/ 2881876 w 11748700"/>
              <a:gd name="connsiteY229" fmla="*/ 827727 h 6673820"/>
              <a:gd name="connsiteX230" fmla="*/ 2894877 w 11748700"/>
              <a:gd name="connsiteY230" fmla="*/ 819060 h 6673820"/>
              <a:gd name="connsiteX231" fmla="*/ 2912212 w 11748700"/>
              <a:gd name="connsiteY231" fmla="*/ 801725 h 6673820"/>
              <a:gd name="connsiteX232" fmla="*/ 3003219 w 11748700"/>
              <a:gd name="connsiteY232" fmla="*/ 775723 h 6673820"/>
              <a:gd name="connsiteX233" fmla="*/ 3115893 w 11748700"/>
              <a:gd name="connsiteY233" fmla="*/ 749721 h 6673820"/>
              <a:gd name="connsiteX234" fmla="*/ 3137562 w 11748700"/>
              <a:gd name="connsiteY234" fmla="*/ 741054 h 6673820"/>
              <a:gd name="connsiteX235" fmla="*/ 3163564 w 11748700"/>
              <a:gd name="connsiteY235" fmla="*/ 732387 h 6673820"/>
              <a:gd name="connsiteX236" fmla="*/ 3219901 w 11748700"/>
              <a:gd name="connsiteY236" fmla="*/ 702051 h 6673820"/>
              <a:gd name="connsiteX237" fmla="*/ 3237236 w 11748700"/>
              <a:gd name="connsiteY237" fmla="*/ 689050 h 6673820"/>
              <a:gd name="connsiteX238" fmla="*/ 3293573 w 11748700"/>
              <a:gd name="connsiteY238" fmla="*/ 663048 h 6673820"/>
              <a:gd name="connsiteX239" fmla="*/ 3323909 w 11748700"/>
              <a:gd name="connsiteY239" fmla="*/ 650047 h 6673820"/>
              <a:gd name="connsiteX240" fmla="*/ 3362911 w 11748700"/>
              <a:gd name="connsiteY240" fmla="*/ 641380 h 6673820"/>
              <a:gd name="connsiteX241" fmla="*/ 3488587 w 11748700"/>
              <a:gd name="connsiteY241" fmla="*/ 619712 h 6673820"/>
              <a:gd name="connsiteX242" fmla="*/ 3644599 w 11748700"/>
              <a:gd name="connsiteY242" fmla="*/ 598044 h 6673820"/>
              <a:gd name="connsiteX243" fmla="*/ 3731272 w 11748700"/>
              <a:gd name="connsiteY243" fmla="*/ 589376 h 6673820"/>
              <a:gd name="connsiteX244" fmla="*/ 3809277 w 11748700"/>
              <a:gd name="connsiteY244" fmla="*/ 576375 h 6673820"/>
              <a:gd name="connsiteX245" fmla="*/ 3891617 w 11748700"/>
              <a:gd name="connsiteY245" fmla="*/ 567708 h 6673820"/>
              <a:gd name="connsiteX246" fmla="*/ 4359651 w 11748700"/>
              <a:gd name="connsiteY246" fmla="*/ 533039 h 6673820"/>
              <a:gd name="connsiteX247" fmla="*/ 4428989 w 11748700"/>
              <a:gd name="connsiteY247" fmla="*/ 520038 h 6673820"/>
              <a:gd name="connsiteX248" fmla="*/ 4554665 w 11748700"/>
              <a:gd name="connsiteY248" fmla="*/ 507037 h 6673820"/>
              <a:gd name="connsiteX249" fmla="*/ 4654339 w 11748700"/>
              <a:gd name="connsiteY249" fmla="*/ 485369 h 6673820"/>
              <a:gd name="connsiteX250" fmla="*/ 4758347 w 11748700"/>
              <a:gd name="connsiteY250" fmla="*/ 437699 h 6673820"/>
              <a:gd name="connsiteX251" fmla="*/ 4888356 w 11748700"/>
              <a:gd name="connsiteY251" fmla="*/ 416030 h 6673820"/>
              <a:gd name="connsiteX252" fmla="*/ 5105039 w 11748700"/>
              <a:gd name="connsiteY252" fmla="*/ 364027 h 6673820"/>
              <a:gd name="connsiteX253" fmla="*/ 5209046 w 11748700"/>
              <a:gd name="connsiteY253" fmla="*/ 351026 h 6673820"/>
              <a:gd name="connsiteX254" fmla="*/ 5386726 w 11748700"/>
              <a:gd name="connsiteY254" fmla="*/ 329357 h 6673820"/>
              <a:gd name="connsiteX255" fmla="*/ 5560072 w 11748700"/>
              <a:gd name="connsiteY255" fmla="*/ 320690 h 6673820"/>
              <a:gd name="connsiteX256" fmla="*/ 5742085 w 11748700"/>
              <a:gd name="connsiteY256" fmla="*/ 312023 h 6673820"/>
              <a:gd name="connsiteX257" fmla="*/ 5958767 w 11748700"/>
              <a:gd name="connsiteY257" fmla="*/ 307689 h 6673820"/>
              <a:gd name="connsiteX258" fmla="*/ 6114779 w 11748700"/>
              <a:gd name="connsiteY258" fmla="*/ 303355 h 6673820"/>
              <a:gd name="connsiteX259" fmla="*/ 6270790 w 11748700"/>
              <a:gd name="connsiteY259" fmla="*/ 281687 h 6673820"/>
              <a:gd name="connsiteX260" fmla="*/ 6392132 w 11748700"/>
              <a:gd name="connsiteY260" fmla="*/ 268686 h 6673820"/>
              <a:gd name="connsiteX261" fmla="*/ 6695488 w 11748700"/>
              <a:gd name="connsiteY261" fmla="*/ 260019 h 6673820"/>
              <a:gd name="connsiteX262" fmla="*/ 6764826 w 11748700"/>
              <a:gd name="connsiteY262" fmla="*/ 251352 h 6673820"/>
              <a:gd name="connsiteX263" fmla="*/ 6907837 w 11748700"/>
              <a:gd name="connsiteY263" fmla="*/ 238351 h 6673820"/>
              <a:gd name="connsiteX264" fmla="*/ 6959840 w 11748700"/>
              <a:gd name="connsiteY264" fmla="*/ 229683 h 6673820"/>
              <a:gd name="connsiteX265" fmla="*/ 6998843 w 11748700"/>
              <a:gd name="connsiteY265" fmla="*/ 212349 h 6673820"/>
              <a:gd name="connsiteX266" fmla="*/ 7115852 w 11748700"/>
              <a:gd name="connsiteY266" fmla="*/ 199348 h 6673820"/>
              <a:gd name="connsiteX267" fmla="*/ 7159188 w 11748700"/>
              <a:gd name="connsiteY267" fmla="*/ 186347 h 6673820"/>
              <a:gd name="connsiteX268" fmla="*/ 7189524 w 11748700"/>
              <a:gd name="connsiteY268" fmla="*/ 182013 h 6673820"/>
              <a:gd name="connsiteX269" fmla="*/ 7380204 w 11748700"/>
              <a:gd name="connsiteY269" fmla="*/ 173346 h 6673820"/>
              <a:gd name="connsiteX270" fmla="*/ 7440875 w 11748700"/>
              <a:gd name="connsiteY270" fmla="*/ 164679 h 6673820"/>
              <a:gd name="connsiteX271" fmla="*/ 7466877 w 11748700"/>
              <a:gd name="connsiteY271" fmla="*/ 156011 h 6673820"/>
              <a:gd name="connsiteX272" fmla="*/ 7514548 w 11748700"/>
              <a:gd name="connsiteY272" fmla="*/ 143010 h 6673820"/>
              <a:gd name="connsiteX273" fmla="*/ 7527548 w 11748700"/>
              <a:gd name="connsiteY273" fmla="*/ 134343 h 6673820"/>
              <a:gd name="connsiteX274" fmla="*/ 7570885 w 11748700"/>
              <a:gd name="connsiteY274" fmla="*/ 121342 h 6673820"/>
              <a:gd name="connsiteX275" fmla="*/ 7609888 w 11748700"/>
              <a:gd name="connsiteY275" fmla="*/ 104008 h 6673820"/>
              <a:gd name="connsiteX276" fmla="*/ 7726896 w 11748700"/>
              <a:gd name="connsiteY276" fmla="*/ 82339 h 6673820"/>
              <a:gd name="connsiteX277" fmla="*/ 7752898 w 11748700"/>
              <a:gd name="connsiteY277" fmla="*/ 78006 h 6673820"/>
              <a:gd name="connsiteX278" fmla="*/ 7787567 w 11748700"/>
              <a:gd name="connsiteY278" fmla="*/ 73672 h 6673820"/>
              <a:gd name="connsiteX279" fmla="*/ 7804902 w 11748700"/>
              <a:gd name="connsiteY279" fmla="*/ 69338 h 6673820"/>
              <a:gd name="connsiteX280" fmla="*/ 7913243 w 11748700"/>
              <a:gd name="connsiteY280" fmla="*/ 65005 h 6673820"/>
              <a:gd name="connsiteX281" fmla="*/ 8021584 w 11748700"/>
              <a:gd name="connsiteY281" fmla="*/ 47670 h 6673820"/>
              <a:gd name="connsiteX282" fmla="*/ 8064921 w 11748700"/>
              <a:gd name="connsiteY282" fmla="*/ 34669 h 6673820"/>
              <a:gd name="connsiteX283" fmla="*/ 8099590 w 11748700"/>
              <a:gd name="connsiteY283" fmla="*/ 21668 h 6673820"/>
              <a:gd name="connsiteX284" fmla="*/ 8121258 w 11748700"/>
              <a:gd name="connsiteY284" fmla="*/ 13001 h 6673820"/>
              <a:gd name="connsiteX285" fmla="*/ 8134259 w 11748700"/>
              <a:gd name="connsiteY285" fmla="*/ 8667 h 6673820"/>
              <a:gd name="connsiteX286" fmla="*/ 8155928 w 11748700"/>
              <a:gd name="connsiteY286" fmla="*/ 0 h 6673820"/>
              <a:gd name="connsiteX287" fmla="*/ 8216599 w 11748700"/>
              <a:gd name="connsiteY287" fmla="*/ 4334 h 6673820"/>
              <a:gd name="connsiteX288" fmla="*/ 8238267 w 11748700"/>
              <a:gd name="connsiteY288" fmla="*/ 13001 h 6673820"/>
              <a:gd name="connsiteX289" fmla="*/ 8272936 w 11748700"/>
              <a:gd name="connsiteY289" fmla="*/ 17335 h 6673820"/>
              <a:gd name="connsiteX290" fmla="*/ 8303272 w 11748700"/>
              <a:gd name="connsiteY290" fmla="*/ 30336 h 6673820"/>
              <a:gd name="connsiteX291" fmla="*/ 8337941 w 11748700"/>
              <a:gd name="connsiteY291" fmla="*/ 34669 h 6673820"/>
              <a:gd name="connsiteX292" fmla="*/ 8476618 w 11748700"/>
              <a:gd name="connsiteY292" fmla="*/ 43337 h 6673820"/>
              <a:gd name="connsiteX293" fmla="*/ 8576292 w 11748700"/>
              <a:gd name="connsiteY293" fmla="*/ 47670 h 6673820"/>
              <a:gd name="connsiteX294" fmla="*/ 8671632 w 11748700"/>
              <a:gd name="connsiteY294" fmla="*/ 69338 h 6673820"/>
              <a:gd name="connsiteX295" fmla="*/ 8762639 w 11748700"/>
              <a:gd name="connsiteY295" fmla="*/ 78006 h 6673820"/>
              <a:gd name="connsiteX296" fmla="*/ 8892648 w 11748700"/>
              <a:gd name="connsiteY296" fmla="*/ 104008 h 6673820"/>
              <a:gd name="connsiteX297" fmla="*/ 8948985 w 11748700"/>
              <a:gd name="connsiteY297" fmla="*/ 117009 h 6673820"/>
              <a:gd name="connsiteX298" fmla="*/ 9187336 w 11748700"/>
              <a:gd name="connsiteY298" fmla="*/ 156011 h 6673820"/>
              <a:gd name="connsiteX299" fmla="*/ 9282676 w 11748700"/>
              <a:gd name="connsiteY299" fmla="*/ 173346 h 6673820"/>
              <a:gd name="connsiteX300" fmla="*/ 9404019 w 11748700"/>
              <a:gd name="connsiteY300" fmla="*/ 186347 h 6673820"/>
              <a:gd name="connsiteX301" fmla="*/ 9464690 w 11748700"/>
              <a:gd name="connsiteY301" fmla="*/ 195014 h 6673820"/>
              <a:gd name="connsiteX302" fmla="*/ 9698707 w 11748700"/>
              <a:gd name="connsiteY302" fmla="*/ 216683 h 6673820"/>
              <a:gd name="connsiteX303" fmla="*/ 9785380 w 11748700"/>
              <a:gd name="connsiteY303" fmla="*/ 229683 h 6673820"/>
              <a:gd name="connsiteX304" fmla="*/ 9885054 w 11748700"/>
              <a:gd name="connsiteY304" fmla="*/ 251352 h 6673820"/>
              <a:gd name="connsiteX305" fmla="*/ 9958726 w 11748700"/>
              <a:gd name="connsiteY305" fmla="*/ 255685 h 6673820"/>
              <a:gd name="connsiteX306" fmla="*/ 10114737 w 11748700"/>
              <a:gd name="connsiteY306" fmla="*/ 260019 h 6673820"/>
              <a:gd name="connsiteX307" fmla="*/ 10205744 w 11748700"/>
              <a:gd name="connsiteY307" fmla="*/ 273020 h 6673820"/>
              <a:gd name="connsiteX308" fmla="*/ 10357421 w 11748700"/>
              <a:gd name="connsiteY308" fmla="*/ 281687 h 6673820"/>
              <a:gd name="connsiteX309" fmla="*/ 10405092 w 11748700"/>
              <a:gd name="connsiteY309" fmla="*/ 286021 h 6673820"/>
              <a:gd name="connsiteX310" fmla="*/ 10452762 w 11748700"/>
              <a:gd name="connsiteY310" fmla="*/ 299022 h 6673820"/>
              <a:gd name="connsiteX311" fmla="*/ 10483097 w 11748700"/>
              <a:gd name="connsiteY311" fmla="*/ 303355 h 6673820"/>
              <a:gd name="connsiteX312" fmla="*/ 10552436 w 11748700"/>
              <a:gd name="connsiteY312" fmla="*/ 312023 h 6673820"/>
              <a:gd name="connsiteX313" fmla="*/ 10634775 w 11748700"/>
              <a:gd name="connsiteY313" fmla="*/ 333691 h 6673820"/>
              <a:gd name="connsiteX314" fmla="*/ 10717114 w 11748700"/>
              <a:gd name="connsiteY314" fmla="*/ 342358 h 6673820"/>
              <a:gd name="connsiteX315" fmla="*/ 10773452 w 11748700"/>
              <a:gd name="connsiteY315" fmla="*/ 364027 h 6673820"/>
              <a:gd name="connsiteX316" fmla="*/ 10842790 w 11748700"/>
              <a:gd name="connsiteY316" fmla="*/ 385695 h 6673820"/>
              <a:gd name="connsiteX317" fmla="*/ 10903461 w 11748700"/>
              <a:gd name="connsiteY317" fmla="*/ 390028 h 6673820"/>
              <a:gd name="connsiteX318" fmla="*/ 10981467 w 11748700"/>
              <a:gd name="connsiteY318" fmla="*/ 424698 h 6673820"/>
              <a:gd name="connsiteX319" fmla="*/ 11050805 w 11748700"/>
              <a:gd name="connsiteY319" fmla="*/ 442032 h 6673820"/>
              <a:gd name="connsiteX320" fmla="*/ 11133145 w 11748700"/>
              <a:gd name="connsiteY320" fmla="*/ 476701 h 6673820"/>
              <a:gd name="connsiteX321" fmla="*/ 11154813 w 11748700"/>
              <a:gd name="connsiteY321" fmla="*/ 485369 h 6673820"/>
              <a:gd name="connsiteX322" fmla="*/ 11232819 w 11748700"/>
              <a:gd name="connsiteY322" fmla="*/ 533039 h 6673820"/>
              <a:gd name="connsiteX323" fmla="*/ 11258820 w 11748700"/>
              <a:gd name="connsiteY323" fmla="*/ 554707 h 6673820"/>
              <a:gd name="connsiteX324" fmla="*/ 11328159 w 11748700"/>
              <a:gd name="connsiteY324" fmla="*/ 645714 h 6673820"/>
              <a:gd name="connsiteX325" fmla="*/ 11371495 w 11748700"/>
              <a:gd name="connsiteY325" fmla="*/ 754055 h 6673820"/>
              <a:gd name="connsiteX326" fmla="*/ 11397497 w 11748700"/>
              <a:gd name="connsiteY326" fmla="*/ 806059 h 6673820"/>
              <a:gd name="connsiteX327" fmla="*/ 11427833 w 11748700"/>
              <a:gd name="connsiteY327" fmla="*/ 931735 h 6673820"/>
              <a:gd name="connsiteX328" fmla="*/ 11458168 w 11748700"/>
              <a:gd name="connsiteY328" fmla="*/ 1014074 h 6673820"/>
              <a:gd name="connsiteX329" fmla="*/ 11462502 w 11748700"/>
              <a:gd name="connsiteY329" fmla="*/ 1087746 h 6673820"/>
              <a:gd name="connsiteX330" fmla="*/ 11475503 w 11748700"/>
              <a:gd name="connsiteY330" fmla="*/ 1126749 h 6673820"/>
              <a:gd name="connsiteX331" fmla="*/ 11488504 w 11748700"/>
              <a:gd name="connsiteY331" fmla="*/ 1330430 h 6673820"/>
              <a:gd name="connsiteX332" fmla="*/ 11523173 w 11748700"/>
              <a:gd name="connsiteY332" fmla="*/ 1677122 h 6673820"/>
              <a:gd name="connsiteX333" fmla="*/ 11518839 w 11748700"/>
              <a:gd name="connsiteY333" fmla="*/ 1954476 h 6673820"/>
              <a:gd name="connsiteX334" fmla="*/ 11510172 w 11748700"/>
              <a:gd name="connsiteY334" fmla="*/ 2084485 h 6673820"/>
              <a:gd name="connsiteX335" fmla="*/ 11518839 w 11748700"/>
              <a:gd name="connsiteY335" fmla="*/ 2283833 h 6673820"/>
              <a:gd name="connsiteX336" fmla="*/ 11583844 w 11748700"/>
              <a:gd name="connsiteY336" fmla="*/ 2379173 h 6673820"/>
              <a:gd name="connsiteX337" fmla="*/ 11605512 w 11748700"/>
              <a:gd name="connsiteY337" fmla="*/ 2439845 h 6673820"/>
              <a:gd name="connsiteX338" fmla="*/ 11609846 w 11748700"/>
              <a:gd name="connsiteY338" fmla="*/ 2487515 h 6673820"/>
              <a:gd name="connsiteX339" fmla="*/ 11622847 w 11748700"/>
              <a:gd name="connsiteY339" fmla="*/ 2556853 h 6673820"/>
              <a:gd name="connsiteX340" fmla="*/ 11618513 w 11748700"/>
              <a:gd name="connsiteY340" fmla="*/ 2786537 h 6673820"/>
              <a:gd name="connsiteX341" fmla="*/ 11614180 w 11748700"/>
              <a:gd name="connsiteY341" fmla="*/ 3089892 h 6673820"/>
              <a:gd name="connsiteX342" fmla="*/ 11596845 w 11748700"/>
              <a:gd name="connsiteY342" fmla="*/ 3211234 h 6673820"/>
              <a:gd name="connsiteX343" fmla="*/ 11583844 w 11748700"/>
              <a:gd name="connsiteY343" fmla="*/ 3328243 h 6673820"/>
              <a:gd name="connsiteX344" fmla="*/ 11575177 w 11748700"/>
              <a:gd name="connsiteY344" fmla="*/ 3423583 h 6673820"/>
              <a:gd name="connsiteX345" fmla="*/ 11562176 w 11748700"/>
              <a:gd name="connsiteY345" fmla="*/ 3666267 h 6673820"/>
              <a:gd name="connsiteX346" fmla="*/ 11575177 w 11748700"/>
              <a:gd name="connsiteY346" fmla="*/ 4025960 h 6673820"/>
              <a:gd name="connsiteX347" fmla="*/ 11592511 w 11748700"/>
              <a:gd name="connsiteY347" fmla="*/ 4108300 h 6673820"/>
              <a:gd name="connsiteX348" fmla="*/ 11631514 w 11748700"/>
              <a:gd name="connsiteY348" fmla="*/ 4333649 h 6673820"/>
              <a:gd name="connsiteX349" fmla="*/ 11653183 w 11748700"/>
              <a:gd name="connsiteY349" fmla="*/ 4411655 h 6673820"/>
              <a:gd name="connsiteX350" fmla="*/ 11666184 w 11748700"/>
              <a:gd name="connsiteY350" fmla="*/ 4498328 h 6673820"/>
              <a:gd name="connsiteX351" fmla="*/ 11674851 w 11748700"/>
              <a:gd name="connsiteY351" fmla="*/ 4541664 h 6673820"/>
              <a:gd name="connsiteX352" fmla="*/ 11687852 w 11748700"/>
              <a:gd name="connsiteY352" fmla="*/ 4658673 h 6673820"/>
              <a:gd name="connsiteX353" fmla="*/ 11692185 w 11748700"/>
              <a:gd name="connsiteY353" fmla="*/ 4715010 h 6673820"/>
              <a:gd name="connsiteX354" fmla="*/ 11700853 w 11748700"/>
              <a:gd name="connsiteY354" fmla="*/ 4771348 h 6673820"/>
              <a:gd name="connsiteX355" fmla="*/ 11709520 w 11748700"/>
              <a:gd name="connsiteY355" fmla="*/ 4923026 h 6673820"/>
              <a:gd name="connsiteX356" fmla="*/ 11718187 w 11748700"/>
              <a:gd name="connsiteY356" fmla="*/ 4983697 h 6673820"/>
              <a:gd name="connsiteX357" fmla="*/ 11726855 w 11748700"/>
              <a:gd name="connsiteY357" fmla="*/ 5079037 h 6673820"/>
              <a:gd name="connsiteX358" fmla="*/ 11731188 w 11748700"/>
              <a:gd name="connsiteY358" fmla="*/ 5105039 h 6673820"/>
              <a:gd name="connsiteX359" fmla="*/ 11744189 w 11748700"/>
              <a:gd name="connsiteY359" fmla="*/ 5230715 h 6673820"/>
              <a:gd name="connsiteX360" fmla="*/ 11726855 w 11748700"/>
              <a:gd name="connsiteY360" fmla="*/ 5690082 h 6673820"/>
              <a:gd name="connsiteX361" fmla="*/ 11687852 w 11748700"/>
              <a:gd name="connsiteY361" fmla="*/ 5785422 h 6673820"/>
              <a:gd name="connsiteX362" fmla="*/ 11670517 w 11748700"/>
              <a:gd name="connsiteY362" fmla="*/ 5815757 h 6673820"/>
              <a:gd name="connsiteX363" fmla="*/ 11601179 w 11748700"/>
              <a:gd name="connsiteY363" fmla="*/ 5859094 h 6673820"/>
              <a:gd name="connsiteX364" fmla="*/ 11458168 w 11748700"/>
              <a:gd name="connsiteY364" fmla="*/ 5919765 h 6673820"/>
              <a:gd name="connsiteX365" fmla="*/ 11401831 w 11748700"/>
              <a:gd name="connsiteY365" fmla="*/ 5963101 h 6673820"/>
              <a:gd name="connsiteX366" fmla="*/ 11297823 w 11748700"/>
              <a:gd name="connsiteY366" fmla="*/ 6032440 h 6673820"/>
              <a:gd name="connsiteX367" fmla="*/ 11258820 w 11748700"/>
              <a:gd name="connsiteY367" fmla="*/ 6075776 h 6673820"/>
              <a:gd name="connsiteX368" fmla="*/ 11198149 w 11748700"/>
              <a:gd name="connsiteY368" fmla="*/ 6123446 h 6673820"/>
              <a:gd name="connsiteX369" fmla="*/ 11098475 w 11748700"/>
              <a:gd name="connsiteY369" fmla="*/ 6210119 h 6673820"/>
              <a:gd name="connsiteX370" fmla="*/ 10942464 w 11748700"/>
              <a:gd name="connsiteY370" fmla="*/ 6327128 h 6673820"/>
              <a:gd name="connsiteX371" fmla="*/ 10634775 w 11748700"/>
              <a:gd name="connsiteY371" fmla="*/ 6461471 h 6673820"/>
              <a:gd name="connsiteX372" fmla="*/ 10461429 w 11748700"/>
              <a:gd name="connsiteY372" fmla="*/ 6478806 h 6673820"/>
              <a:gd name="connsiteX373" fmla="*/ 10041065 w 11748700"/>
              <a:gd name="connsiteY373" fmla="*/ 6487473 h 6673820"/>
              <a:gd name="connsiteX374" fmla="*/ 9967393 w 11748700"/>
              <a:gd name="connsiteY374" fmla="*/ 6491807 h 6673820"/>
              <a:gd name="connsiteX375" fmla="*/ 9885054 w 11748700"/>
              <a:gd name="connsiteY375" fmla="*/ 6509141 h 6673820"/>
              <a:gd name="connsiteX376" fmla="*/ 9798381 w 11748700"/>
              <a:gd name="connsiteY376" fmla="*/ 6522142 h 6673820"/>
              <a:gd name="connsiteX377" fmla="*/ 9681372 w 11748700"/>
              <a:gd name="connsiteY377" fmla="*/ 6548144 h 6673820"/>
              <a:gd name="connsiteX378" fmla="*/ 9486358 w 11748700"/>
              <a:gd name="connsiteY378" fmla="*/ 6574146 h 6673820"/>
              <a:gd name="connsiteX379" fmla="*/ 9278343 w 11748700"/>
              <a:gd name="connsiteY379" fmla="*/ 6613149 h 6673820"/>
              <a:gd name="connsiteX380" fmla="*/ 9209004 w 11748700"/>
              <a:gd name="connsiteY380" fmla="*/ 6630483 h 6673820"/>
              <a:gd name="connsiteX381" fmla="*/ 8775639 w 11748700"/>
              <a:gd name="connsiteY381" fmla="*/ 6647818 h 6673820"/>
              <a:gd name="connsiteX382" fmla="*/ 8463617 w 11748700"/>
              <a:gd name="connsiteY382" fmla="*/ 6656485 h 6673820"/>
              <a:gd name="connsiteX383" fmla="*/ 8368276 w 11748700"/>
              <a:gd name="connsiteY383" fmla="*/ 6660819 h 6673820"/>
              <a:gd name="connsiteX384" fmla="*/ 8216599 w 11748700"/>
              <a:gd name="connsiteY384" fmla="*/ 6665153 h 6673820"/>
              <a:gd name="connsiteX385" fmla="*/ 7848239 w 11748700"/>
              <a:gd name="connsiteY385" fmla="*/ 6656485 h 6673820"/>
              <a:gd name="connsiteX386" fmla="*/ 7800568 w 11748700"/>
              <a:gd name="connsiteY386" fmla="*/ 6652152 h 6673820"/>
              <a:gd name="connsiteX387" fmla="*/ 7748565 w 11748700"/>
              <a:gd name="connsiteY387" fmla="*/ 6643484 h 6673820"/>
              <a:gd name="connsiteX388" fmla="*/ 7614221 w 11748700"/>
              <a:gd name="connsiteY388" fmla="*/ 6634817 h 6673820"/>
              <a:gd name="connsiteX389" fmla="*/ 7432208 w 11748700"/>
              <a:gd name="connsiteY389" fmla="*/ 6600148 h 6673820"/>
              <a:gd name="connsiteX390" fmla="*/ 7319533 w 11748700"/>
              <a:gd name="connsiteY390" fmla="*/ 6574146 h 6673820"/>
              <a:gd name="connsiteX391" fmla="*/ 7276197 w 11748700"/>
              <a:gd name="connsiteY391" fmla="*/ 6569812 h 6673820"/>
              <a:gd name="connsiteX392" fmla="*/ 7011844 w 11748700"/>
              <a:gd name="connsiteY392" fmla="*/ 6548144 h 6673820"/>
              <a:gd name="connsiteX393" fmla="*/ 6925171 w 11748700"/>
              <a:gd name="connsiteY393" fmla="*/ 6565479 h 6673820"/>
              <a:gd name="connsiteX394" fmla="*/ 6912170 w 11748700"/>
              <a:gd name="connsiteY394" fmla="*/ 6569812 h 6673820"/>
              <a:gd name="connsiteX395" fmla="*/ 6890502 w 11748700"/>
              <a:gd name="connsiteY395" fmla="*/ 6582813 h 6673820"/>
              <a:gd name="connsiteX396" fmla="*/ 6795162 w 11748700"/>
              <a:gd name="connsiteY396" fmla="*/ 6634817 h 6673820"/>
              <a:gd name="connsiteX397" fmla="*/ 6691154 w 11748700"/>
              <a:gd name="connsiteY397" fmla="*/ 6643484 h 6673820"/>
              <a:gd name="connsiteX398" fmla="*/ 6617482 w 11748700"/>
              <a:gd name="connsiteY398" fmla="*/ 6656485 h 6673820"/>
              <a:gd name="connsiteX399" fmla="*/ 6582813 w 11748700"/>
              <a:gd name="connsiteY399" fmla="*/ 6665153 h 6673820"/>
              <a:gd name="connsiteX400" fmla="*/ 6548144 w 11748700"/>
              <a:gd name="connsiteY400" fmla="*/ 6669486 h 6673820"/>
              <a:gd name="connsiteX401" fmla="*/ 6517808 w 11748700"/>
              <a:gd name="connsiteY401" fmla="*/ 6673820 h 6673820"/>
              <a:gd name="connsiteX402" fmla="*/ 6015105 w 11748700"/>
              <a:gd name="connsiteY402" fmla="*/ 6669486 h 6673820"/>
              <a:gd name="connsiteX403" fmla="*/ 5915431 w 11748700"/>
              <a:gd name="connsiteY403" fmla="*/ 6647818 h 6673820"/>
              <a:gd name="connsiteX404" fmla="*/ 5538403 w 11748700"/>
              <a:gd name="connsiteY404" fmla="*/ 6652152 h 6673820"/>
              <a:gd name="connsiteX405" fmla="*/ 5196045 w 11748700"/>
              <a:gd name="connsiteY405" fmla="*/ 6634817 h 6673820"/>
              <a:gd name="connsiteX406" fmla="*/ 4489660 w 11748700"/>
              <a:gd name="connsiteY406" fmla="*/ 6608815 h 6673820"/>
              <a:gd name="connsiteX407" fmla="*/ 4311981 w 11748700"/>
              <a:gd name="connsiteY407" fmla="*/ 6582813 h 6673820"/>
              <a:gd name="connsiteX408" fmla="*/ 4090965 w 11748700"/>
              <a:gd name="connsiteY408" fmla="*/ 6552478 h 6673820"/>
              <a:gd name="connsiteX409" fmla="*/ 3999958 w 11748700"/>
              <a:gd name="connsiteY409" fmla="*/ 6513475 h 6673820"/>
              <a:gd name="connsiteX410" fmla="*/ 3666267 w 11748700"/>
              <a:gd name="connsiteY410" fmla="*/ 6448470 h 6673820"/>
              <a:gd name="connsiteX411" fmla="*/ 3588261 w 11748700"/>
              <a:gd name="connsiteY411" fmla="*/ 6439803 h 6673820"/>
              <a:gd name="connsiteX412" fmla="*/ 3336910 w 11748700"/>
              <a:gd name="connsiteY412" fmla="*/ 6405134 h 6673820"/>
              <a:gd name="connsiteX413" fmla="*/ 3003219 w 11748700"/>
              <a:gd name="connsiteY413" fmla="*/ 6340129 h 6673820"/>
              <a:gd name="connsiteX414" fmla="*/ 2825539 w 11748700"/>
              <a:gd name="connsiteY414" fmla="*/ 6309793 h 6673820"/>
              <a:gd name="connsiteX415" fmla="*/ 2678195 w 11748700"/>
              <a:gd name="connsiteY415" fmla="*/ 6288125 h 6673820"/>
              <a:gd name="connsiteX416" fmla="*/ 2500515 w 11748700"/>
              <a:gd name="connsiteY416" fmla="*/ 6305460 h 6673820"/>
              <a:gd name="connsiteX417" fmla="*/ 2439844 w 11748700"/>
              <a:gd name="connsiteY417" fmla="*/ 6314127 h 6673820"/>
              <a:gd name="connsiteX418" fmla="*/ 2244830 w 11748700"/>
              <a:gd name="connsiteY418" fmla="*/ 6361797 h 6673820"/>
              <a:gd name="connsiteX419" fmla="*/ 2088819 w 11748700"/>
              <a:gd name="connsiteY419" fmla="*/ 6383465 h 6673820"/>
              <a:gd name="connsiteX420" fmla="*/ 2015147 w 11748700"/>
              <a:gd name="connsiteY420" fmla="*/ 6400800 h 6673820"/>
              <a:gd name="connsiteX421" fmla="*/ 1950142 w 11748700"/>
              <a:gd name="connsiteY421" fmla="*/ 6409467 h 6673820"/>
              <a:gd name="connsiteX422" fmla="*/ 1815799 w 11748700"/>
              <a:gd name="connsiteY422" fmla="*/ 6444137 h 6673820"/>
              <a:gd name="connsiteX423" fmla="*/ 1681456 w 11748700"/>
              <a:gd name="connsiteY423" fmla="*/ 6452804 h 6673820"/>
              <a:gd name="connsiteX424" fmla="*/ 1473440 w 11748700"/>
              <a:gd name="connsiteY424" fmla="*/ 6431136 h 6673820"/>
              <a:gd name="connsiteX425" fmla="*/ 1369433 w 11748700"/>
              <a:gd name="connsiteY425" fmla="*/ 6418135 h 6673820"/>
              <a:gd name="connsiteX426" fmla="*/ 1287093 w 11748700"/>
              <a:gd name="connsiteY426" fmla="*/ 6405134 h 6673820"/>
              <a:gd name="connsiteX427" fmla="*/ 1239423 w 11748700"/>
              <a:gd name="connsiteY427" fmla="*/ 6396466 h 6673820"/>
              <a:gd name="connsiteX428" fmla="*/ 1165751 w 11748700"/>
              <a:gd name="connsiteY428" fmla="*/ 6370464 h 6673820"/>
              <a:gd name="connsiteX429" fmla="*/ 1053076 w 11748700"/>
              <a:gd name="connsiteY429" fmla="*/ 6335795 h 6673820"/>
              <a:gd name="connsiteX430" fmla="*/ 892731 w 11748700"/>
              <a:gd name="connsiteY430" fmla="*/ 6244789 h 6673820"/>
              <a:gd name="connsiteX431" fmla="*/ 858062 w 11748700"/>
              <a:gd name="connsiteY431" fmla="*/ 6218787 h 6673820"/>
              <a:gd name="connsiteX432" fmla="*/ 775723 w 11748700"/>
              <a:gd name="connsiteY432" fmla="*/ 6149448 h 6673820"/>
              <a:gd name="connsiteX433" fmla="*/ 719385 w 11748700"/>
              <a:gd name="connsiteY433" fmla="*/ 6023773 h 6673820"/>
              <a:gd name="connsiteX434" fmla="*/ 654381 w 11748700"/>
              <a:gd name="connsiteY434" fmla="*/ 5950101 h 6673820"/>
              <a:gd name="connsiteX435" fmla="*/ 628379 w 11748700"/>
              <a:gd name="connsiteY435" fmla="*/ 5893763 h 6673820"/>
              <a:gd name="connsiteX436" fmla="*/ 576375 w 11748700"/>
              <a:gd name="connsiteY436" fmla="*/ 5802756 h 6673820"/>
              <a:gd name="connsiteX437" fmla="*/ 489702 w 11748700"/>
              <a:gd name="connsiteY437" fmla="*/ 5620743 h 6673820"/>
              <a:gd name="connsiteX438" fmla="*/ 476701 w 11748700"/>
              <a:gd name="connsiteY438" fmla="*/ 5551405 h 6673820"/>
              <a:gd name="connsiteX439" fmla="*/ 372693 w 11748700"/>
              <a:gd name="connsiteY439" fmla="*/ 5317388 h 6673820"/>
              <a:gd name="connsiteX440" fmla="*/ 359693 w 11748700"/>
              <a:gd name="connsiteY440" fmla="*/ 5269718 h 6673820"/>
              <a:gd name="connsiteX441" fmla="*/ 329357 w 11748700"/>
              <a:gd name="connsiteY441" fmla="*/ 5183045 h 6673820"/>
              <a:gd name="connsiteX442" fmla="*/ 281687 w 11748700"/>
              <a:gd name="connsiteY442" fmla="*/ 5083371 h 6673820"/>
              <a:gd name="connsiteX443" fmla="*/ 251351 w 11748700"/>
              <a:gd name="connsiteY443" fmla="*/ 5009699 h 6673820"/>
              <a:gd name="connsiteX444" fmla="*/ 238350 w 11748700"/>
              <a:gd name="connsiteY444" fmla="*/ 4970696 h 6673820"/>
              <a:gd name="connsiteX445" fmla="*/ 212348 w 11748700"/>
              <a:gd name="connsiteY445" fmla="*/ 4936027 h 6673820"/>
              <a:gd name="connsiteX446" fmla="*/ 177679 w 11748700"/>
              <a:gd name="connsiteY446" fmla="*/ 4849354 h 6673820"/>
              <a:gd name="connsiteX447" fmla="*/ 125675 w 11748700"/>
              <a:gd name="connsiteY447" fmla="*/ 4745346 h 6673820"/>
              <a:gd name="connsiteX448" fmla="*/ 99674 w 11748700"/>
              <a:gd name="connsiteY448" fmla="*/ 4654339 h 6673820"/>
              <a:gd name="connsiteX449" fmla="*/ 73672 w 11748700"/>
              <a:gd name="connsiteY449" fmla="*/ 4602336 h 6673820"/>
              <a:gd name="connsiteX450" fmla="*/ 69338 w 11748700"/>
              <a:gd name="connsiteY450" fmla="*/ 4580667 h 6673820"/>
              <a:gd name="connsiteX451" fmla="*/ 47670 w 11748700"/>
              <a:gd name="connsiteY451" fmla="*/ 4537331 h 6673820"/>
              <a:gd name="connsiteX452" fmla="*/ 39002 w 11748700"/>
              <a:gd name="connsiteY452" fmla="*/ 4515663 h 6673820"/>
              <a:gd name="connsiteX453" fmla="*/ 34669 w 11748700"/>
              <a:gd name="connsiteY453" fmla="*/ 4493994 h 6673820"/>
              <a:gd name="connsiteX454" fmla="*/ 30335 w 11748700"/>
              <a:gd name="connsiteY454" fmla="*/ 4450658 h 6673820"/>
              <a:gd name="connsiteX455" fmla="*/ 21668 w 11748700"/>
              <a:gd name="connsiteY455" fmla="*/ 4428990 h 6673820"/>
              <a:gd name="connsiteX456" fmla="*/ 13001 w 11748700"/>
              <a:gd name="connsiteY456" fmla="*/ 4359651 h 6673820"/>
              <a:gd name="connsiteX457" fmla="*/ 0 w 11748700"/>
              <a:gd name="connsiteY457" fmla="*/ 4238309 h 6673820"/>
              <a:gd name="connsiteX458" fmla="*/ 4333 w 11748700"/>
              <a:gd name="connsiteY458" fmla="*/ 4025960 h 6673820"/>
              <a:gd name="connsiteX459" fmla="*/ 13001 w 11748700"/>
              <a:gd name="connsiteY459" fmla="*/ 3999958 h 6673820"/>
              <a:gd name="connsiteX460" fmla="*/ 17334 w 11748700"/>
              <a:gd name="connsiteY460" fmla="*/ 3973956 h 6673820"/>
              <a:gd name="connsiteX461" fmla="*/ 26002 w 11748700"/>
              <a:gd name="connsiteY461" fmla="*/ 3930620 h 6673820"/>
              <a:gd name="connsiteX462" fmla="*/ 34669 w 11748700"/>
              <a:gd name="connsiteY462" fmla="*/ 3878616 h 6673820"/>
              <a:gd name="connsiteX463" fmla="*/ 43336 w 11748700"/>
              <a:gd name="connsiteY463" fmla="*/ 3861282 h 6673820"/>
              <a:gd name="connsiteX464" fmla="*/ 47670 w 11748700"/>
              <a:gd name="connsiteY464" fmla="*/ 3843947 h 6673820"/>
              <a:gd name="connsiteX465" fmla="*/ 56337 w 11748700"/>
              <a:gd name="connsiteY465" fmla="*/ 3826612 h 6673820"/>
              <a:gd name="connsiteX466" fmla="*/ 69338 w 11748700"/>
              <a:gd name="connsiteY466" fmla="*/ 3787610 h 6673820"/>
              <a:gd name="connsiteX467" fmla="*/ 78005 w 11748700"/>
              <a:gd name="connsiteY467" fmla="*/ 3770275 h 6673820"/>
              <a:gd name="connsiteX468" fmla="*/ 95340 w 11748700"/>
              <a:gd name="connsiteY468" fmla="*/ 3718271 h 6673820"/>
              <a:gd name="connsiteX469" fmla="*/ 104007 w 11748700"/>
              <a:gd name="connsiteY469" fmla="*/ 3696603 h 6673820"/>
              <a:gd name="connsiteX470" fmla="*/ 151677 w 11748700"/>
              <a:gd name="connsiteY470" fmla="*/ 3657600 h 6673820"/>
              <a:gd name="connsiteX471" fmla="*/ 294688 w 11748700"/>
              <a:gd name="connsiteY471" fmla="*/ 3661934 h 6673820"/>
              <a:gd name="connsiteX472" fmla="*/ 359693 w 11748700"/>
              <a:gd name="connsiteY472" fmla="*/ 3692269 h 6673820"/>
              <a:gd name="connsiteX473" fmla="*/ 377027 w 11748700"/>
              <a:gd name="connsiteY473" fmla="*/ 3709604 h 6673820"/>
              <a:gd name="connsiteX474" fmla="*/ 437698 w 11748700"/>
              <a:gd name="connsiteY474" fmla="*/ 3726938 h 6673820"/>
              <a:gd name="connsiteX475" fmla="*/ 511177 w 11748700"/>
              <a:gd name="connsiteY47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259977 w 11748700"/>
              <a:gd name="connsiteY28" fmla="*/ 5217714 h 6673820"/>
              <a:gd name="connsiteX29" fmla="*/ 4333649 w 11748700"/>
              <a:gd name="connsiteY29" fmla="*/ 5330389 h 6673820"/>
              <a:gd name="connsiteX30" fmla="*/ 4355317 w 11748700"/>
              <a:gd name="connsiteY30" fmla="*/ 5369392 h 6673820"/>
              <a:gd name="connsiteX31" fmla="*/ 4437657 w 11748700"/>
              <a:gd name="connsiteY31" fmla="*/ 5451731 h 6673820"/>
              <a:gd name="connsiteX32" fmla="*/ 4454991 w 11748700"/>
              <a:gd name="connsiteY32" fmla="*/ 5477733 h 6673820"/>
              <a:gd name="connsiteX33" fmla="*/ 4480993 w 11748700"/>
              <a:gd name="connsiteY33" fmla="*/ 5516736 h 6673820"/>
              <a:gd name="connsiteX34" fmla="*/ 4489660 w 11748700"/>
              <a:gd name="connsiteY34" fmla="*/ 5542737 h 6673820"/>
              <a:gd name="connsiteX35" fmla="*/ 4532997 w 11748700"/>
              <a:gd name="connsiteY35" fmla="*/ 5616410 h 6673820"/>
              <a:gd name="connsiteX36" fmla="*/ 4558999 w 11748700"/>
              <a:gd name="connsiteY36" fmla="*/ 5655412 h 6673820"/>
              <a:gd name="connsiteX37" fmla="*/ 4624003 w 11748700"/>
              <a:gd name="connsiteY37" fmla="*/ 5720417 h 6673820"/>
              <a:gd name="connsiteX38" fmla="*/ 4650005 w 11748700"/>
              <a:gd name="connsiteY38" fmla="*/ 5746419 h 6673820"/>
              <a:gd name="connsiteX39" fmla="*/ 4680341 w 11748700"/>
              <a:gd name="connsiteY39" fmla="*/ 5781088 h 6673820"/>
              <a:gd name="connsiteX40" fmla="*/ 4693342 w 11748700"/>
              <a:gd name="connsiteY40" fmla="*/ 5794089 h 6673820"/>
              <a:gd name="connsiteX41" fmla="*/ 4836352 w 11748700"/>
              <a:gd name="connsiteY41" fmla="*/ 5919765 h 6673820"/>
              <a:gd name="connsiteX42" fmla="*/ 4871021 w 11748700"/>
              <a:gd name="connsiteY42" fmla="*/ 5945767 h 6673820"/>
              <a:gd name="connsiteX43" fmla="*/ 4888356 w 11748700"/>
              <a:gd name="connsiteY43" fmla="*/ 5958768 h 6673820"/>
              <a:gd name="connsiteX44" fmla="*/ 4927359 w 11748700"/>
              <a:gd name="connsiteY44" fmla="*/ 5980436 h 6673820"/>
              <a:gd name="connsiteX45" fmla="*/ 4949027 w 11748700"/>
              <a:gd name="connsiteY45" fmla="*/ 5997771 h 6673820"/>
              <a:gd name="connsiteX46" fmla="*/ 4979363 w 11748700"/>
              <a:gd name="connsiteY46" fmla="*/ 6010772 h 6673820"/>
              <a:gd name="connsiteX47" fmla="*/ 5035700 w 11748700"/>
              <a:gd name="connsiteY47" fmla="*/ 6041107 h 6673820"/>
              <a:gd name="connsiteX48" fmla="*/ 5074703 w 11748700"/>
              <a:gd name="connsiteY48" fmla="*/ 6045441 h 6673820"/>
              <a:gd name="connsiteX49" fmla="*/ 5096371 w 11748700"/>
              <a:gd name="connsiteY49" fmla="*/ 6054108 h 6673820"/>
              <a:gd name="connsiteX50" fmla="*/ 5248049 w 11748700"/>
              <a:gd name="connsiteY50" fmla="*/ 6067109 h 6673820"/>
              <a:gd name="connsiteX51" fmla="*/ 5326055 w 11748700"/>
              <a:gd name="connsiteY51" fmla="*/ 6049774 h 6673820"/>
              <a:gd name="connsiteX52" fmla="*/ 5343389 w 11748700"/>
              <a:gd name="connsiteY52" fmla="*/ 6045441 h 6673820"/>
              <a:gd name="connsiteX53" fmla="*/ 5356390 w 11748700"/>
              <a:gd name="connsiteY53" fmla="*/ 6041107 h 6673820"/>
              <a:gd name="connsiteX54" fmla="*/ 5378058 w 11748700"/>
              <a:gd name="connsiteY54" fmla="*/ 6036773 h 6673820"/>
              <a:gd name="connsiteX55" fmla="*/ 5443063 w 11748700"/>
              <a:gd name="connsiteY55" fmla="*/ 6010772 h 6673820"/>
              <a:gd name="connsiteX56" fmla="*/ 5486400 w 11748700"/>
              <a:gd name="connsiteY56" fmla="*/ 6002104 h 6673820"/>
              <a:gd name="connsiteX57" fmla="*/ 5516735 w 11748700"/>
              <a:gd name="connsiteY57" fmla="*/ 5984770 h 6673820"/>
              <a:gd name="connsiteX58" fmla="*/ 5586074 w 11748700"/>
              <a:gd name="connsiteY58" fmla="*/ 5963101 h 6673820"/>
              <a:gd name="connsiteX59" fmla="*/ 5607742 w 11748700"/>
              <a:gd name="connsiteY59" fmla="*/ 5954434 h 6673820"/>
              <a:gd name="connsiteX60" fmla="*/ 5633744 w 11748700"/>
              <a:gd name="connsiteY60" fmla="*/ 5945767 h 6673820"/>
              <a:gd name="connsiteX61" fmla="*/ 5659746 w 11748700"/>
              <a:gd name="connsiteY61" fmla="*/ 5924099 h 6673820"/>
              <a:gd name="connsiteX62" fmla="*/ 5711749 w 11748700"/>
              <a:gd name="connsiteY62" fmla="*/ 5902430 h 6673820"/>
              <a:gd name="connsiteX63" fmla="*/ 5824424 w 11748700"/>
              <a:gd name="connsiteY63" fmla="*/ 5837426 h 6673820"/>
              <a:gd name="connsiteX64" fmla="*/ 5880762 w 11748700"/>
              <a:gd name="connsiteY64" fmla="*/ 5794089 h 6673820"/>
              <a:gd name="connsiteX65" fmla="*/ 5911097 w 11748700"/>
              <a:gd name="connsiteY65" fmla="*/ 5763754 h 6673820"/>
              <a:gd name="connsiteX66" fmla="*/ 5963101 w 11748700"/>
              <a:gd name="connsiteY66" fmla="*/ 5720417 h 6673820"/>
              <a:gd name="connsiteX67" fmla="*/ 5980436 w 11748700"/>
              <a:gd name="connsiteY67" fmla="*/ 5707416 h 6673820"/>
              <a:gd name="connsiteX68" fmla="*/ 5993437 w 11748700"/>
              <a:gd name="connsiteY68" fmla="*/ 5698749 h 6673820"/>
              <a:gd name="connsiteX69" fmla="*/ 6006438 w 11748700"/>
              <a:gd name="connsiteY69" fmla="*/ 5685748 h 6673820"/>
              <a:gd name="connsiteX70" fmla="*/ 6054108 w 11748700"/>
              <a:gd name="connsiteY70" fmla="*/ 5651079 h 6673820"/>
              <a:gd name="connsiteX71" fmla="*/ 6088777 w 11748700"/>
              <a:gd name="connsiteY71" fmla="*/ 5625077 h 6673820"/>
              <a:gd name="connsiteX72" fmla="*/ 6114779 w 11748700"/>
              <a:gd name="connsiteY72" fmla="*/ 5599075 h 6673820"/>
              <a:gd name="connsiteX73" fmla="*/ 6127780 w 11748700"/>
              <a:gd name="connsiteY73" fmla="*/ 5586074 h 6673820"/>
              <a:gd name="connsiteX74" fmla="*/ 6140781 w 11748700"/>
              <a:gd name="connsiteY74" fmla="*/ 5568739 h 6673820"/>
              <a:gd name="connsiteX75" fmla="*/ 6158115 w 11748700"/>
              <a:gd name="connsiteY75" fmla="*/ 5551405 h 6673820"/>
              <a:gd name="connsiteX76" fmla="*/ 6171116 w 11748700"/>
              <a:gd name="connsiteY76" fmla="*/ 5529737 h 6673820"/>
              <a:gd name="connsiteX77" fmla="*/ 6192784 w 11748700"/>
              <a:gd name="connsiteY77" fmla="*/ 5508068 h 6673820"/>
              <a:gd name="connsiteX78" fmla="*/ 6201452 w 11748700"/>
              <a:gd name="connsiteY78" fmla="*/ 5477733 h 6673820"/>
              <a:gd name="connsiteX79" fmla="*/ 6210119 w 11748700"/>
              <a:gd name="connsiteY79" fmla="*/ 5469065 h 6673820"/>
              <a:gd name="connsiteX80" fmla="*/ 6218786 w 11748700"/>
              <a:gd name="connsiteY80" fmla="*/ 5456064 h 6673820"/>
              <a:gd name="connsiteX81" fmla="*/ 6231787 w 11748700"/>
              <a:gd name="connsiteY81" fmla="*/ 5421395 h 6673820"/>
              <a:gd name="connsiteX82" fmla="*/ 6240455 w 11748700"/>
              <a:gd name="connsiteY82" fmla="*/ 5399727 h 6673820"/>
              <a:gd name="connsiteX83" fmla="*/ 6253456 w 11748700"/>
              <a:gd name="connsiteY83" fmla="*/ 5382392 h 6673820"/>
              <a:gd name="connsiteX84" fmla="*/ 6270790 w 11748700"/>
              <a:gd name="connsiteY84" fmla="*/ 5352057 h 6673820"/>
              <a:gd name="connsiteX85" fmla="*/ 6283791 w 11748700"/>
              <a:gd name="connsiteY85" fmla="*/ 5339056 h 6673820"/>
              <a:gd name="connsiteX86" fmla="*/ 6301126 w 11748700"/>
              <a:gd name="connsiteY86" fmla="*/ 5313054 h 6673820"/>
              <a:gd name="connsiteX87" fmla="*/ 6309793 w 11748700"/>
              <a:gd name="connsiteY87" fmla="*/ 5295719 h 6673820"/>
              <a:gd name="connsiteX88" fmla="*/ 6322794 w 11748700"/>
              <a:gd name="connsiteY88" fmla="*/ 5287052 h 6673820"/>
              <a:gd name="connsiteX89" fmla="*/ 6340129 w 11748700"/>
              <a:gd name="connsiteY89" fmla="*/ 5274051 h 6673820"/>
              <a:gd name="connsiteX90" fmla="*/ 6370464 w 11748700"/>
              <a:gd name="connsiteY90" fmla="*/ 5269718 h 6673820"/>
              <a:gd name="connsiteX91" fmla="*/ 6387799 w 11748700"/>
              <a:gd name="connsiteY91" fmla="*/ 5252383 h 6673820"/>
              <a:gd name="connsiteX92" fmla="*/ 6400800 w 11748700"/>
              <a:gd name="connsiteY92" fmla="*/ 5239382 h 6673820"/>
              <a:gd name="connsiteX93" fmla="*/ 6409467 w 11748700"/>
              <a:gd name="connsiteY93" fmla="*/ 5222047 h 6673820"/>
              <a:gd name="connsiteX94" fmla="*/ 6418134 w 11748700"/>
              <a:gd name="connsiteY94" fmla="*/ 5209046 h 6673820"/>
              <a:gd name="connsiteX95" fmla="*/ 6444136 w 11748700"/>
              <a:gd name="connsiteY95" fmla="*/ 5148375 h 6673820"/>
              <a:gd name="connsiteX96" fmla="*/ 6465804 w 11748700"/>
              <a:gd name="connsiteY96" fmla="*/ 5118040 h 6673820"/>
              <a:gd name="connsiteX97" fmla="*/ 6474472 w 11748700"/>
              <a:gd name="connsiteY97" fmla="*/ 5092038 h 6673820"/>
              <a:gd name="connsiteX98" fmla="*/ 6491806 w 11748700"/>
              <a:gd name="connsiteY98" fmla="*/ 5057369 h 6673820"/>
              <a:gd name="connsiteX99" fmla="*/ 6496140 w 11748700"/>
              <a:gd name="connsiteY99" fmla="*/ 5027033 h 6673820"/>
              <a:gd name="connsiteX100" fmla="*/ 6509141 w 11748700"/>
              <a:gd name="connsiteY100" fmla="*/ 4996698 h 6673820"/>
              <a:gd name="connsiteX101" fmla="*/ 6517808 w 11748700"/>
              <a:gd name="connsiteY101" fmla="*/ 4975029 h 6673820"/>
              <a:gd name="connsiteX102" fmla="*/ 6530809 w 11748700"/>
              <a:gd name="connsiteY102" fmla="*/ 4940360 h 6673820"/>
              <a:gd name="connsiteX103" fmla="*/ 6539476 w 11748700"/>
              <a:gd name="connsiteY103" fmla="*/ 4927359 h 6673820"/>
              <a:gd name="connsiteX104" fmla="*/ 6556811 w 11748700"/>
              <a:gd name="connsiteY104" fmla="*/ 4897024 h 6673820"/>
              <a:gd name="connsiteX105" fmla="*/ 6569812 w 11748700"/>
              <a:gd name="connsiteY105" fmla="*/ 4879689 h 6673820"/>
              <a:gd name="connsiteX106" fmla="*/ 6587147 w 11748700"/>
              <a:gd name="connsiteY106" fmla="*/ 4836353 h 6673820"/>
              <a:gd name="connsiteX107" fmla="*/ 6591480 w 11748700"/>
              <a:gd name="connsiteY107" fmla="*/ 4819018 h 6673820"/>
              <a:gd name="connsiteX108" fmla="*/ 6566579 w 11748700"/>
              <a:gd name="connsiteY108" fmla="*/ 4717023 h 6673820"/>
              <a:gd name="connsiteX109" fmla="*/ 6571188 w 11748700"/>
              <a:gd name="connsiteY109" fmla="*/ 4257106 h 6673820"/>
              <a:gd name="connsiteX110" fmla="*/ 7220565 w 11748700"/>
              <a:gd name="connsiteY110" fmla="*/ 4568062 h 6673820"/>
              <a:gd name="connsiteX111" fmla="*/ 7436542 w 11748700"/>
              <a:gd name="connsiteY111" fmla="*/ 4619670 h 6673820"/>
              <a:gd name="connsiteX112" fmla="*/ 7492879 w 11748700"/>
              <a:gd name="connsiteY112" fmla="*/ 4632671 h 6673820"/>
              <a:gd name="connsiteX113" fmla="*/ 7505880 w 11748700"/>
              <a:gd name="connsiteY113" fmla="*/ 4637005 h 6673820"/>
              <a:gd name="connsiteX114" fmla="*/ 7531882 w 11748700"/>
              <a:gd name="connsiteY114" fmla="*/ 4641338 h 6673820"/>
              <a:gd name="connsiteX115" fmla="*/ 7562218 w 11748700"/>
              <a:gd name="connsiteY115" fmla="*/ 4650006 h 6673820"/>
              <a:gd name="connsiteX116" fmla="*/ 7570885 w 11748700"/>
              <a:gd name="connsiteY116" fmla="*/ 4663007 h 6673820"/>
              <a:gd name="connsiteX117" fmla="*/ 7588220 w 11748700"/>
              <a:gd name="connsiteY117" fmla="*/ 4697676 h 6673820"/>
              <a:gd name="connsiteX118" fmla="*/ 7601220 w 11748700"/>
              <a:gd name="connsiteY118" fmla="*/ 4715010 h 6673820"/>
              <a:gd name="connsiteX119" fmla="*/ 7614221 w 11748700"/>
              <a:gd name="connsiteY119" fmla="*/ 4728011 h 6673820"/>
              <a:gd name="connsiteX120" fmla="*/ 7622889 w 11748700"/>
              <a:gd name="connsiteY120" fmla="*/ 4745346 h 6673820"/>
              <a:gd name="connsiteX121" fmla="*/ 7640223 w 11748700"/>
              <a:gd name="connsiteY121" fmla="*/ 4767014 h 6673820"/>
              <a:gd name="connsiteX122" fmla="*/ 7661892 w 11748700"/>
              <a:gd name="connsiteY122" fmla="*/ 4801683 h 6673820"/>
              <a:gd name="connsiteX123" fmla="*/ 7666225 w 11748700"/>
              <a:gd name="connsiteY123" fmla="*/ 4814684 h 6673820"/>
              <a:gd name="connsiteX124" fmla="*/ 7674893 w 11748700"/>
              <a:gd name="connsiteY124" fmla="*/ 4827685 h 6673820"/>
              <a:gd name="connsiteX125" fmla="*/ 7731230 w 11748700"/>
              <a:gd name="connsiteY125" fmla="*/ 4888356 h 6673820"/>
              <a:gd name="connsiteX126" fmla="*/ 7744231 w 11748700"/>
              <a:gd name="connsiteY126" fmla="*/ 4901357 h 6673820"/>
              <a:gd name="connsiteX127" fmla="*/ 7765899 w 11748700"/>
              <a:gd name="connsiteY127" fmla="*/ 4931693 h 6673820"/>
              <a:gd name="connsiteX128" fmla="*/ 7809236 w 11748700"/>
              <a:gd name="connsiteY128" fmla="*/ 4966362 h 6673820"/>
              <a:gd name="connsiteX129" fmla="*/ 7908910 w 11748700"/>
              <a:gd name="connsiteY129" fmla="*/ 4962028 h 6673820"/>
              <a:gd name="connsiteX130" fmla="*/ 7973914 w 11748700"/>
              <a:gd name="connsiteY130" fmla="*/ 4953361 h 6673820"/>
              <a:gd name="connsiteX131" fmla="*/ 7995583 w 11748700"/>
              <a:gd name="connsiteY131" fmla="*/ 4949028 h 6673820"/>
              <a:gd name="connsiteX132" fmla="*/ 8069255 w 11748700"/>
              <a:gd name="connsiteY132" fmla="*/ 4944694 h 6673820"/>
              <a:gd name="connsiteX133" fmla="*/ 8147260 w 11748700"/>
              <a:gd name="connsiteY133" fmla="*/ 4931693 h 6673820"/>
              <a:gd name="connsiteX134" fmla="*/ 8199264 w 11748700"/>
              <a:gd name="connsiteY134" fmla="*/ 4918692 h 6673820"/>
              <a:gd name="connsiteX135" fmla="*/ 8238267 w 11748700"/>
              <a:gd name="connsiteY135" fmla="*/ 4910025 h 6673820"/>
              <a:gd name="connsiteX136" fmla="*/ 8298938 w 11748700"/>
              <a:gd name="connsiteY136" fmla="*/ 4875355 h 6673820"/>
              <a:gd name="connsiteX137" fmla="*/ 8320606 w 11748700"/>
              <a:gd name="connsiteY137" fmla="*/ 4866688 h 6673820"/>
              <a:gd name="connsiteX138" fmla="*/ 8342275 w 11748700"/>
              <a:gd name="connsiteY138" fmla="*/ 4853687 h 6673820"/>
              <a:gd name="connsiteX139" fmla="*/ 8411613 w 11748700"/>
              <a:gd name="connsiteY139" fmla="*/ 4823352 h 6673820"/>
              <a:gd name="connsiteX140" fmla="*/ 8433281 w 11748700"/>
              <a:gd name="connsiteY140" fmla="*/ 4810351 h 6673820"/>
              <a:gd name="connsiteX141" fmla="*/ 8463617 w 11748700"/>
              <a:gd name="connsiteY141" fmla="*/ 4788683 h 6673820"/>
              <a:gd name="connsiteX142" fmla="*/ 8532955 w 11748700"/>
              <a:gd name="connsiteY142" fmla="*/ 4758347 h 6673820"/>
              <a:gd name="connsiteX143" fmla="*/ 8576292 w 11748700"/>
              <a:gd name="connsiteY143" fmla="*/ 4736679 h 6673820"/>
              <a:gd name="connsiteX144" fmla="*/ 8597960 w 11748700"/>
              <a:gd name="connsiteY144" fmla="*/ 4723678 h 6673820"/>
              <a:gd name="connsiteX145" fmla="*/ 8632629 w 11748700"/>
              <a:gd name="connsiteY145" fmla="*/ 4706343 h 6673820"/>
              <a:gd name="connsiteX146" fmla="*/ 8671632 w 11748700"/>
              <a:gd name="connsiteY146" fmla="*/ 4680341 h 6673820"/>
              <a:gd name="connsiteX147" fmla="*/ 8727969 w 11748700"/>
              <a:gd name="connsiteY147" fmla="*/ 4641338 h 6673820"/>
              <a:gd name="connsiteX148" fmla="*/ 8758305 w 11748700"/>
              <a:gd name="connsiteY148" fmla="*/ 4615337 h 6673820"/>
              <a:gd name="connsiteX149" fmla="*/ 8827643 w 11748700"/>
              <a:gd name="connsiteY149" fmla="*/ 4567666 h 6673820"/>
              <a:gd name="connsiteX150" fmla="*/ 8914316 w 11748700"/>
              <a:gd name="connsiteY150" fmla="*/ 4515663 h 6673820"/>
              <a:gd name="connsiteX151" fmla="*/ 8940318 w 11748700"/>
              <a:gd name="connsiteY151" fmla="*/ 4493994 h 6673820"/>
              <a:gd name="connsiteX152" fmla="*/ 8961986 w 11748700"/>
              <a:gd name="connsiteY152" fmla="*/ 4472326 h 6673820"/>
              <a:gd name="connsiteX153" fmla="*/ 9000989 w 11748700"/>
              <a:gd name="connsiteY153" fmla="*/ 4437657 h 6673820"/>
              <a:gd name="connsiteX154" fmla="*/ 9022657 w 11748700"/>
              <a:gd name="connsiteY154" fmla="*/ 4415989 h 6673820"/>
              <a:gd name="connsiteX155" fmla="*/ 9052993 w 11748700"/>
              <a:gd name="connsiteY155" fmla="*/ 4389987 h 6673820"/>
              <a:gd name="connsiteX156" fmla="*/ 9109330 w 11748700"/>
              <a:gd name="connsiteY156" fmla="*/ 4329316 h 6673820"/>
              <a:gd name="connsiteX157" fmla="*/ 9165668 w 11748700"/>
              <a:gd name="connsiteY157" fmla="*/ 4290313 h 6673820"/>
              <a:gd name="connsiteX158" fmla="*/ 9191670 w 11748700"/>
              <a:gd name="connsiteY158" fmla="*/ 4268645 h 6673820"/>
              <a:gd name="connsiteX159" fmla="*/ 9248007 w 11748700"/>
              <a:gd name="connsiteY159" fmla="*/ 4238309 h 6673820"/>
              <a:gd name="connsiteX160" fmla="*/ 9339014 w 11748700"/>
              <a:gd name="connsiteY160" fmla="*/ 4155970 h 6673820"/>
              <a:gd name="connsiteX161" fmla="*/ 9430020 w 11748700"/>
              <a:gd name="connsiteY161" fmla="*/ 4025960 h 6673820"/>
              <a:gd name="connsiteX162" fmla="*/ 9495025 w 11748700"/>
              <a:gd name="connsiteY162" fmla="*/ 3900284 h 6673820"/>
              <a:gd name="connsiteX163" fmla="*/ 9568697 w 11748700"/>
              <a:gd name="connsiteY163" fmla="*/ 3796277 h 6673820"/>
              <a:gd name="connsiteX164" fmla="*/ 9612034 w 11748700"/>
              <a:gd name="connsiteY164" fmla="*/ 3713937 h 6673820"/>
              <a:gd name="connsiteX165" fmla="*/ 9655370 w 11748700"/>
              <a:gd name="connsiteY165" fmla="*/ 3644599 h 6673820"/>
              <a:gd name="connsiteX166" fmla="*/ 9651037 w 11748700"/>
              <a:gd name="connsiteY166" fmla="*/ 3475587 h 6673820"/>
              <a:gd name="connsiteX167" fmla="*/ 9612034 w 11748700"/>
              <a:gd name="connsiteY167" fmla="*/ 3410582 h 6673820"/>
              <a:gd name="connsiteX168" fmla="*/ 9473357 w 11748700"/>
              <a:gd name="connsiteY168" fmla="*/ 3237236 h 6673820"/>
              <a:gd name="connsiteX169" fmla="*/ 9399685 w 11748700"/>
              <a:gd name="connsiteY169" fmla="*/ 3176565 h 6673820"/>
              <a:gd name="connsiteX170" fmla="*/ 9347681 w 11748700"/>
              <a:gd name="connsiteY170" fmla="*/ 3128895 h 6673820"/>
              <a:gd name="connsiteX171" fmla="*/ 9217672 w 11748700"/>
              <a:gd name="connsiteY171" fmla="*/ 3042222 h 6673820"/>
              <a:gd name="connsiteX172" fmla="*/ 9083329 w 11748700"/>
              <a:gd name="connsiteY172" fmla="*/ 2968550 h 6673820"/>
              <a:gd name="connsiteX173" fmla="*/ 8983655 w 11748700"/>
              <a:gd name="connsiteY173" fmla="*/ 2933881 h 6673820"/>
              <a:gd name="connsiteX174" fmla="*/ 8831977 w 11748700"/>
              <a:gd name="connsiteY174" fmla="*/ 2873210 h 6673820"/>
              <a:gd name="connsiteX175" fmla="*/ 8680299 w 11748700"/>
              <a:gd name="connsiteY175" fmla="*/ 2803871 h 6673820"/>
              <a:gd name="connsiteX176" fmla="*/ 8567624 w 11748700"/>
              <a:gd name="connsiteY176" fmla="*/ 2773536 h 6673820"/>
              <a:gd name="connsiteX177" fmla="*/ 8446282 w 11748700"/>
              <a:gd name="connsiteY177" fmla="*/ 2730199 h 6673820"/>
              <a:gd name="connsiteX178" fmla="*/ 8242601 w 11748700"/>
              <a:gd name="connsiteY178" fmla="*/ 2673862 h 6673820"/>
              <a:gd name="connsiteX179" fmla="*/ 7917577 w 11748700"/>
              <a:gd name="connsiteY179" fmla="*/ 2561187 h 6673820"/>
              <a:gd name="connsiteX180" fmla="*/ 7683560 w 11748700"/>
              <a:gd name="connsiteY180" fmla="*/ 2496182 h 6673820"/>
              <a:gd name="connsiteX181" fmla="*/ 7302199 w 11748700"/>
              <a:gd name="connsiteY181" fmla="*/ 2379173 h 6673820"/>
              <a:gd name="connsiteX182" fmla="*/ 6920838 w 11748700"/>
              <a:gd name="connsiteY182" fmla="*/ 2322836 h 6673820"/>
              <a:gd name="connsiteX183" fmla="*/ 6799495 w 11748700"/>
              <a:gd name="connsiteY183" fmla="*/ 2288167 h 6673820"/>
              <a:gd name="connsiteX184" fmla="*/ 6730157 w 11748700"/>
              <a:gd name="connsiteY184" fmla="*/ 2279500 h 6673820"/>
              <a:gd name="connsiteX185" fmla="*/ 6630483 w 11748700"/>
              <a:gd name="connsiteY185" fmla="*/ 2262165 h 6673820"/>
              <a:gd name="connsiteX186" fmla="*/ 6582813 w 11748700"/>
              <a:gd name="connsiteY186" fmla="*/ 2249164 h 6673820"/>
              <a:gd name="connsiteX187" fmla="*/ 6478805 w 11748700"/>
              <a:gd name="connsiteY187" fmla="*/ 2240497 h 6673820"/>
              <a:gd name="connsiteX188" fmla="*/ 5997770 w 11748700"/>
              <a:gd name="connsiteY188" fmla="*/ 2227496 h 6673820"/>
              <a:gd name="connsiteX189" fmla="*/ 5183044 w 11748700"/>
              <a:gd name="connsiteY189" fmla="*/ 2223162 h 6673820"/>
              <a:gd name="connsiteX190" fmla="*/ 4593668 w 11748700"/>
              <a:gd name="connsiteY190" fmla="*/ 2201494 h 6673820"/>
              <a:gd name="connsiteX191" fmla="*/ 4467992 w 11748700"/>
              <a:gd name="connsiteY191" fmla="*/ 2188493 h 6673820"/>
              <a:gd name="connsiteX192" fmla="*/ 4277311 w 11748700"/>
              <a:gd name="connsiteY192" fmla="*/ 2171158 h 6673820"/>
              <a:gd name="connsiteX193" fmla="*/ 4207973 w 11748700"/>
              <a:gd name="connsiteY193" fmla="*/ 2162491 h 6673820"/>
              <a:gd name="connsiteX194" fmla="*/ 4168970 w 11748700"/>
              <a:gd name="connsiteY194" fmla="*/ 2153824 h 6673820"/>
              <a:gd name="connsiteX195" fmla="*/ 3722604 w 11748700"/>
              <a:gd name="connsiteY195" fmla="*/ 2145156 h 6673820"/>
              <a:gd name="connsiteX196" fmla="*/ 3627264 w 11748700"/>
              <a:gd name="connsiteY196" fmla="*/ 2136489 h 6673820"/>
              <a:gd name="connsiteX197" fmla="*/ 3592595 w 11748700"/>
              <a:gd name="connsiteY197" fmla="*/ 2123488 h 6673820"/>
              <a:gd name="connsiteX198" fmla="*/ 3471253 w 11748700"/>
              <a:gd name="connsiteY198" fmla="*/ 2101820 h 6673820"/>
              <a:gd name="connsiteX199" fmla="*/ 3349911 w 11748700"/>
              <a:gd name="connsiteY199" fmla="*/ 2054150 h 6673820"/>
              <a:gd name="connsiteX200" fmla="*/ 3228568 w 11748700"/>
              <a:gd name="connsiteY200" fmla="*/ 2006480 h 6673820"/>
              <a:gd name="connsiteX201" fmla="*/ 3206900 w 11748700"/>
              <a:gd name="connsiteY201" fmla="*/ 1989145 h 6673820"/>
              <a:gd name="connsiteX202" fmla="*/ 3163564 w 11748700"/>
              <a:gd name="connsiteY202" fmla="*/ 1967477 h 6673820"/>
              <a:gd name="connsiteX203" fmla="*/ 3124561 w 11748700"/>
              <a:gd name="connsiteY203" fmla="*/ 1932808 h 6673820"/>
              <a:gd name="connsiteX204" fmla="*/ 3094225 w 11748700"/>
              <a:gd name="connsiteY204" fmla="*/ 1911139 h 6673820"/>
              <a:gd name="connsiteX205" fmla="*/ 3020553 w 11748700"/>
              <a:gd name="connsiteY205" fmla="*/ 1850468 h 6673820"/>
              <a:gd name="connsiteX206" fmla="*/ 2994551 w 11748700"/>
              <a:gd name="connsiteY206" fmla="*/ 1828800 h 6673820"/>
              <a:gd name="connsiteX207" fmla="*/ 2977217 w 11748700"/>
              <a:gd name="connsiteY207" fmla="*/ 1807132 h 6673820"/>
              <a:gd name="connsiteX208" fmla="*/ 2964216 w 11748700"/>
              <a:gd name="connsiteY208" fmla="*/ 1794131 h 6673820"/>
              <a:gd name="connsiteX209" fmla="*/ 2951215 w 11748700"/>
              <a:gd name="connsiteY209" fmla="*/ 1768129 h 6673820"/>
              <a:gd name="connsiteX210" fmla="*/ 2933880 w 11748700"/>
              <a:gd name="connsiteY210" fmla="*/ 1746461 h 6673820"/>
              <a:gd name="connsiteX211" fmla="*/ 2916546 w 11748700"/>
              <a:gd name="connsiteY211" fmla="*/ 1720459 h 6673820"/>
              <a:gd name="connsiteX212" fmla="*/ 2899211 w 11748700"/>
              <a:gd name="connsiteY212" fmla="*/ 1703124 h 6673820"/>
              <a:gd name="connsiteX213" fmla="*/ 2890544 w 11748700"/>
              <a:gd name="connsiteY213" fmla="*/ 1690123 h 6673820"/>
              <a:gd name="connsiteX214" fmla="*/ 2829873 w 11748700"/>
              <a:gd name="connsiteY214" fmla="*/ 1607784 h 6673820"/>
              <a:gd name="connsiteX215" fmla="*/ 2816872 w 11748700"/>
              <a:gd name="connsiteY215" fmla="*/ 1577448 h 6673820"/>
              <a:gd name="connsiteX216" fmla="*/ 2812538 w 11748700"/>
              <a:gd name="connsiteY216" fmla="*/ 1542779 h 6673820"/>
              <a:gd name="connsiteX217" fmla="*/ 2808204 w 11748700"/>
              <a:gd name="connsiteY217" fmla="*/ 1430104 h 6673820"/>
              <a:gd name="connsiteX218" fmla="*/ 2799537 w 11748700"/>
              <a:gd name="connsiteY218" fmla="*/ 1391101 h 6673820"/>
              <a:gd name="connsiteX219" fmla="*/ 2795203 w 11748700"/>
              <a:gd name="connsiteY219" fmla="*/ 1343431 h 6673820"/>
              <a:gd name="connsiteX220" fmla="*/ 2786536 w 11748700"/>
              <a:gd name="connsiteY220" fmla="*/ 1300095 h 6673820"/>
              <a:gd name="connsiteX221" fmla="*/ 2773535 w 11748700"/>
              <a:gd name="connsiteY221" fmla="*/ 1152751 h 6673820"/>
              <a:gd name="connsiteX222" fmla="*/ 2769202 w 11748700"/>
              <a:gd name="connsiteY222" fmla="*/ 1135416 h 6673820"/>
              <a:gd name="connsiteX223" fmla="*/ 2777869 w 11748700"/>
              <a:gd name="connsiteY223" fmla="*/ 996739 h 6673820"/>
              <a:gd name="connsiteX224" fmla="*/ 2786536 w 11748700"/>
              <a:gd name="connsiteY224" fmla="*/ 966404 h 6673820"/>
              <a:gd name="connsiteX225" fmla="*/ 2812538 w 11748700"/>
              <a:gd name="connsiteY225" fmla="*/ 905733 h 6673820"/>
              <a:gd name="connsiteX226" fmla="*/ 2847207 w 11748700"/>
              <a:gd name="connsiteY226" fmla="*/ 862396 h 6673820"/>
              <a:gd name="connsiteX227" fmla="*/ 2864542 w 11748700"/>
              <a:gd name="connsiteY227" fmla="*/ 840728 h 6673820"/>
              <a:gd name="connsiteX228" fmla="*/ 2881876 w 11748700"/>
              <a:gd name="connsiteY228" fmla="*/ 827727 h 6673820"/>
              <a:gd name="connsiteX229" fmla="*/ 2894877 w 11748700"/>
              <a:gd name="connsiteY229" fmla="*/ 819060 h 6673820"/>
              <a:gd name="connsiteX230" fmla="*/ 2912212 w 11748700"/>
              <a:gd name="connsiteY230" fmla="*/ 801725 h 6673820"/>
              <a:gd name="connsiteX231" fmla="*/ 3003219 w 11748700"/>
              <a:gd name="connsiteY231" fmla="*/ 775723 h 6673820"/>
              <a:gd name="connsiteX232" fmla="*/ 3115893 w 11748700"/>
              <a:gd name="connsiteY232" fmla="*/ 749721 h 6673820"/>
              <a:gd name="connsiteX233" fmla="*/ 3137562 w 11748700"/>
              <a:gd name="connsiteY233" fmla="*/ 741054 h 6673820"/>
              <a:gd name="connsiteX234" fmla="*/ 3163564 w 11748700"/>
              <a:gd name="connsiteY234" fmla="*/ 732387 h 6673820"/>
              <a:gd name="connsiteX235" fmla="*/ 3219901 w 11748700"/>
              <a:gd name="connsiteY235" fmla="*/ 702051 h 6673820"/>
              <a:gd name="connsiteX236" fmla="*/ 3237236 w 11748700"/>
              <a:gd name="connsiteY236" fmla="*/ 689050 h 6673820"/>
              <a:gd name="connsiteX237" fmla="*/ 3293573 w 11748700"/>
              <a:gd name="connsiteY237" fmla="*/ 663048 h 6673820"/>
              <a:gd name="connsiteX238" fmla="*/ 3323909 w 11748700"/>
              <a:gd name="connsiteY238" fmla="*/ 650047 h 6673820"/>
              <a:gd name="connsiteX239" fmla="*/ 3362911 w 11748700"/>
              <a:gd name="connsiteY239" fmla="*/ 641380 h 6673820"/>
              <a:gd name="connsiteX240" fmla="*/ 3488587 w 11748700"/>
              <a:gd name="connsiteY240" fmla="*/ 619712 h 6673820"/>
              <a:gd name="connsiteX241" fmla="*/ 3644599 w 11748700"/>
              <a:gd name="connsiteY241" fmla="*/ 598044 h 6673820"/>
              <a:gd name="connsiteX242" fmla="*/ 3731272 w 11748700"/>
              <a:gd name="connsiteY242" fmla="*/ 589376 h 6673820"/>
              <a:gd name="connsiteX243" fmla="*/ 3809277 w 11748700"/>
              <a:gd name="connsiteY243" fmla="*/ 576375 h 6673820"/>
              <a:gd name="connsiteX244" fmla="*/ 3891617 w 11748700"/>
              <a:gd name="connsiteY244" fmla="*/ 567708 h 6673820"/>
              <a:gd name="connsiteX245" fmla="*/ 4359651 w 11748700"/>
              <a:gd name="connsiteY245" fmla="*/ 533039 h 6673820"/>
              <a:gd name="connsiteX246" fmla="*/ 4428989 w 11748700"/>
              <a:gd name="connsiteY246" fmla="*/ 520038 h 6673820"/>
              <a:gd name="connsiteX247" fmla="*/ 4554665 w 11748700"/>
              <a:gd name="connsiteY247" fmla="*/ 507037 h 6673820"/>
              <a:gd name="connsiteX248" fmla="*/ 4654339 w 11748700"/>
              <a:gd name="connsiteY248" fmla="*/ 485369 h 6673820"/>
              <a:gd name="connsiteX249" fmla="*/ 4758347 w 11748700"/>
              <a:gd name="connsiteY249" fmla="*/ 437699 h 6673820"/>
              <a:gd name="connsiteX250" fmla="*/ 4888356 w 11748700"/>
              <a:gd name="connsiteY250" fmla="*/ 416030 h 6673820"/>
              <a:gd name="connsiteX251" fmla="*/ 5105039 w 11748700"/>
              <a:gd name="connsiteY251" fmla="*/ 364027 h 6673820"/>
              <a:gd name="connsiteX252" fmla="*/ 5209046 w 11748700"/>
              <a:gd name="connsiteY252" fmla="*/ 351026 h 6673820"/>
              <a:gd name="connsiteX253" fmla="*/ 5386726 w 11748700"/>
              <a:gd name="connsiteY253" fmla="*/ 329357 h 6673820"/>
              <a:gd name="connsiteX254" fmla="*/ 5560072 w 11748700"/>
              <a:gd name="connsiteY254" fmla="*/ 320690 h 6673820"/>
              <a:gd name="connsiteX255" fmla="*/ 5742085 w 11748700"/>
              <a:gd name="connsiteY255" fmla="*/ 312023 h 6673820"/>
              <a:gd name="connsiteX256" fmla="*/ 5958767 w 11748700"/>
              <a:gd name="connsiteY256" fmla="*/ 307689 h 6673820"/>
              <a:gd name="connsiteX257" fmla="*/ 6114779 w 11748700"/>
              <a:gd name="connsiteY257" fmla="*/ 303355 h 6673820"/>
              <a:gd name="connsiteX258" fmla="*/ 6270790 w 11748700"/>
              <a:gd name="connsiteY258" fmla="*/ 281687 h 6673820"/>
              <a:gd name="connsiteX259" fmla="*/ 6392132 w 11748700"/>
              <a:gd name="connsiteY259" fmla="*/ 268686 h 6673820"/>
              <a:gd name="connsiteX260" fmla="*/ 6695488 w 11748700"/>
              <a:gd name="connsiteY260" fmla="*/ 260019 h 6673820"/>
              <a:gd name="connsiteX261" fmla="*/ 6764826 w 11748700"/>
              <a:gd name="connsiteY261" fmla="*/ 251352 h 6673820"/>
              <a:gd name="connsiteX262" fmla="*/ 6907837 w 11748700"/>
              <a:gd name="connsiteY262" fmla="*/ 238351 h 6673820"/>
              <a:gd name="connsiteX263" fmla="*/ 6959840 w 11748700"/>
              <a:gd name="connsiteY263" fmla="*/ 229683 h 6673820"/>
              <a:gd name="connsiteX264" fmla="*/ 6998843 w 11748700"/>
              <a:gd name="connsiteY264" fmla="*/ 212349 h 6673820"/>
              <a:gd name="connsiteX265" fmla="*/ 7115852 w 11748700"/>
              <a:gd name="connsiteY265" fmla="*/ 199348 h 6673820"/>
              <a:gd name="connsiteX266" fmla="*/ 7159188 w 11748700"/>
              <a:gd name="connsiteY266" fmla="*/ 186347 h 6673820"/>
              <a:gd name="connsiteX267" fmla="*/ 7189524 w 11748700"/>
              <a:gd name="connsiteY267" fmla="*/ 182013 h 6673820"/>
              <a:gd name="connsiteX268" fmla="*/ 7380204 w 11748700"/>
              <a:gd name="connsiteY268" fmla="*/ 173346 h 6673820"/>
              <a:gd name="connsiteX269" fmla="*/ 7440875 w 11748700"/>
              <a:gd name="connsiteY269" fmla="*/ 164679 h 6673820"/>
              <a:gd name="connsiteX270" fmla="*/ 7466877 w 11748700"/>
              <a:gd name="connsiteY270" fmla="*/ 156011 h 6673820"/>
              <a:gd name="connsiteX271" fmla="*/ 7514548 w 11748700"/>
              <a:gd name="connsiteY271" fmla="*/ 143010 h 6673820"/>
              <a:gd name="connsiteX272" fmla="*/ 7527548 w 11748700"/>
              <a:gd name="connsiteY272" fmla="*/ 134343 h 6673820"/>
              <a:gd name="connsiteX273" fmla="*/ 7570885 w 11748700"/>
              <a:gd name="connsiteY273" fmla="*/ 121342 h 6673820"/>
              <a:gd name="connsiteX274" fmla="*/ 7609888 w 11748700"/>
              <a:gd name="connsiteY274" fmla="*/ 104008 h 6673820"/>
              <a:gd name="connsiteX275" fmla="*/ 7726896 w 11748700"/>
              <a:gd name="connsiteY275" fmla="*/ 82339 h 6673820"/>
              <a:gd name="connsiteX276" fmla="*/ 7752898 w 11748700"/>
              <a:gd name="connsiteY276" fmla="*/ 78006 h 6673820"/>
              <a:gd name="connsiteX277" fmla="*/ 7787567 w 11748700"/>
              <a:gd name="connsiteY277" fmla="*/ 73672 h 6673820"/>
              <a:gd name="connsiteX278" fmla="*/ 7804902 w 11748700"/>
              <a:gd name="connsiteY278" fmla="*/ 69338 h 6673820"/>
              <a:gd name="connsiteX279" fmla="*/ 7913243 w 11748700"/>
              <a:gd name="connsiteY279" fmla="*/ 65005 h 6673820"/>
              <a:gd name="connsiteX280" fmla="*/ 8021584 w 11748700"/>
              <a:gd name="connsiteY280" fmla="*/ 47670 h 6673820"/>
              <a:gd name="connsiteX281" fmla="*/ 8064921 w 11748700"/>
              <a:gd name="connsiteY281" fmla="*/ 34669 h 6673820"/>
              <a:gd name="connsiteX282" fmla="*/ 8099590 w 11748700"/>
              <a:gd name="connsiteY282" fmla="*/ 21668 h 6673820"/>
              <a:gd name="connsiteX283" fmla="*/ 8121258 w 11748700"/>
              <a:gd name="connsiteY283" fmla="*/ 13001 h 6673820"/>
              <a:gd name="connsiteX284" fmla="*/ 8134259 w 11748700"/>
              <a:gd name="connsiteY284" fmla="*/ 8667 h 6673820"/>
              <a:gd name="connsiteX285" fmla="*/ 8155928 w 11748700"/>
              <a:gd name="connsiteY285" fmla="*/ 0 h 6673820"/>
              <a:gd name="connsiteX286" fmla="*/ 8216599 w 11748700"/>
              <a:gd name="connsiteY286" fmla="*/ 4334 h 6673820"/>
              <a:gd name="connsiteX287" fmla="*/ 8238267 w 11748700"/>
              <a:gd name="connsiteY287" fmla="*/ 13001 h 6673820"/>
              <a:gd name="connsiteX288" fmla="*/ 8272936 w 11748700"/>
              <a:gd name="connsiteY288" fmla="*/ 17335 h 6673820"/>
              <a:gd name="connsiteX289" fmla="*/ 8303272 w 11748700"/>
              <a:gd name="connsiteY289" fmla="*/ 30336 h 6673820"/>
              <a:gd name="connsiteX290" fmla="*/ 8337941 w 11748700"/>
              <a:gd name="connsiteY290" fmla="*/ 34669 h 6673820"/>
              <a:gd name="connsiteX291" fmla="*/ 8476618 w 11748700"/>
              <a:gd name="connsiteY291" fmla="*/ 43337 h 6673820"/>
              <a:gd name="connsiteX292" fmla="*/ 8576292 w 11748700"/>
              <a:gd name="connsiteY292" fmla="*/ 47670 h 6673820"/>
              <a:gd name="connsiteX293" fmla="*/ 8671632 w 11748700"/>
              <a:gd name="connsiteY293" fmla="*/ 69338 h 6673820"/>
              <a:gd name="connsiteX294" fmla="*/ 8762639 w 11748700"/>
              <a:gd name="connsiteY294" fmla="*/ 78006 h 6673820"/>
              <a:gd name="connsiteX295" fmla="*/ 8892648 w 11748700"/>
              <a:gd name="connsiteY295" fmla="*/ 104008 h 6673820"/>
              <a:gd name="connsiteX296" fmla="*/ 8948985 w 11748700"/>
              <a:gd name="connsiteY296" fmla="*/ 117009 h 6673820"/>
              <a:gd name="connsiteX297" fmla="*/ 9187336 w 11748700"/>
              <a:gd name="connsiteY297" fmla="*/ 156011 h 6673820"/>
              <a:gd name="connsiteX298" fmla="*/ 9282676 w 11748700"/>
              <a:gd name="connsiteY298" fmla="*/ 173346 h 6673820"/>
              <a:gd name="connsiteX299" fmla="*/ 9404019 w 11748700"/>
              <a:gd name="connsiteY299" fmla="*/ 186347 h 6673820"/>
              <a:gd name="connsiteX300" fmla="*/ 9464690 w 11748700"/>
              <a:gd name="connsiteY300" fmla="*/ 195014 h 6673820"/>
              <a:gd name="connsiteX301" fmla="*/ 9698707 w 11748700"/>
              <a:gd name="connsiteY301" fmla="*/ 216683 h 6673820"/>
              <a:gd name="connsiteX302" fmla="*/ 9785380 w 11748700"/>
              <a:gd name="connsiteY302" fmla="*/ 229683 h 6673820"/>
              <a:gd name="connsiteX303" fmla="*/ 9885054 w 11748700"/>
              <a:gd name="connsiteY303" fmla="*/ 251352 h 6673820"/>
              <a:gd name="connsiteX304" fmla="*/ 9958726 w 11748700"/>
              <a:gd name="connsiteY304" fmla="*/ 255685 h 6673820"/>
              <a:gd name="connsiteX305" fmla="*/ 10114737 w 11748700"/>
              <a:gd name="connsiteY305" fmla="*/ 260019 h 6673820"/>
              <a:gd name="connsiteX306" fmla="*/ 10205744 w 11748700"/>
              <a:gd name="connsiteY306" fmla="*/ 273020 h 6673820"/>
              <a:gd name="connsiteX307" fmla="*/ 10357421 w 11748700"/>
              <a:gd name="connsiteY307" fmla="*/ 281687 h 6673820"/>
              <a:gd name="connsiteX308" fmla="*/ 10405092 w 11748700"/>
              <a:gd name="connsiteY308" fmla="*/ 286021 h 6673820"/>
              <a:gd name="connsiteX309" fmla="*/ 10452762 w 11748700"/>
              <a:gd name="connsiteY309" fmla="*/ 299022 h 6673820"/>
              <a:gd name="connsiteX310" fmla="*/ 10483097 w 11748700"/>
              <a:gd name="connsiteY310" fmla="*/ 303355 h 6673820"/>
              <a:gd name="connsiteX311" fmla="*/ 10552436 w 11748700"/>
              <a:gd name="connsiteY311" fmla="*/ 312023 h 6673820"/>
              <a:gd name="connsiteX312" fmla="*/ 10634775 w 11748700"/>
              <a:gd name="connsiteY312" fmla="*/ 333691 h 6673820"/>
              <a:gd name="connsiteX313" fmla="*/ 10717114 w 11748700"/>
              <a:gd name="connsiteY313" fmla="*/ 342358 h 6673820"/>
              <a:gd name="connsiteX314" fmla="*/ 10773452 w 11748700"/>
              <a:gd name="connsiteY314" fmla="*/ 364027 h 6673820"/>
              <a:gd name="connsiteX315" fmla="*/ 10842790 w 11748700"/>
              <a:gd name="connsiteY315" fmla="*/ 385695 h 6673820"/>
              <a:gd name="connsiteX316" fmla="*/ 10903461 w 11748700"/>
              <a:gd name="connsiteY316" fmla="*/ 390028 h 6673820"/>
              <a:gd name="connsiteX317" fmla="*/ 10981467 w 11748700"/>
              <a:gd name="connsiteY317" fmla="*/ 424698 h 6673820"/>
              <a:gd name="connsiteX318" fmla="*/ 11050805 w 11748700"/>
              <a:gd name="connsiteY318" fmla="*/ 442032 h 6673820"/>
              <a:gd name="connsiteX319" fmla="*/ 11133145 w 11748700"/>
              <a:gd name="connsiteY319" fmla="*/ 476701 h 6673820"/>
              <a:gd name="connsiteX320" fmla="*/ 11154813 w 11748700"/>
              <a:gd name="connsiteY320" fmla="*/ 485369 h 6673820"/>
              <a:gd name="connsiteX321" fmla="*/ 11232819 w 11748700"/>
              <a:gd name="connsiteY321" fmla="*/ 533039 h 6673820"/>
              <a:gd name="connsiteX322" fmla="*/ 11258820 w 11748700"/>
              <a:gd name="connsiteY322" fmla="*/ 554707 h 6673820"/>
              <a:gd name="connsiteX323" fmla="*/ 11328159 w 11748700"/>
              <a:gd name="connsiteY323" fmla="*/ 645714 h 6673820"/>
              <a:gd name="connsiteX324" fmla="*/ 11371495 w 11748700"/>
              <a:gd name="connsiteY324" fmla="*/ 754055 h 6673820"/>
              <a:gd name="connsiteX325" fmla="*/ 11397497 w 11748700"/>
              <a:gd name="connsiteY325" fmla="*/ 806059 h 6673820"/>
              <a:gd name="connsiteX326" fmla="*/ 11427833 w 11748700"/>
              <a:gd name="connsiteY326" fmla="*/ 931735 h 6673820"/>
              <a:gd name="connsiteX327" fmla="*/ 11458168 w 11748700"/>
              <a:gd name="connsiteY327" fmla="*/ 1014074 h 6673820"/>
              <a:gd name="connsiteX328" fmla="*/ 11462502 w 11748700"/>
              <a:gd name="connsiteY328" fmla="*/ 1087746 h 6673820"/>
              <a:gd name="connsiteX329" fmla="*/ 11475503 w 11748700"/>
              <a:gd name="connsiteY329" fmla="*/ 1126749 h 6673820"/>
              <a:gd name="connsiteX330" fmla="*/ 11488504 w 11748700"/>
              <a:gd name="connsiteY330" fmla="*/ 1330430 h 6673820"/>
              <a:gd name="connsiteX331" fmla="*/ 11523173 w 11748700"/>
              <a:gd name="connsiteY331" fmla="*/ 1677122 h 6673820"/>
              <a:gd name="connsiteX332" fmla="*/ 11518839 w 11748700"/>
              <a:gd name="connsiteY332" fmla="*/ 1954476 h 6673820"/>
              <a:gd name="connsiteX333" fmla="*/ 11510172 w 11748700"/>
              <a:gd name="connsiteY333" fmla="*/ 2084485 h 6673820"/>
              <a:gd name="connsiteX334" fmla="*/ 11518839 w 11748700"/>
              <a:gd name="connsiteY334" fmla="*/ 2283833 h 6673820"/>
              <a:gd name="connsiteX335" fmla="*/ 11583844 w 11748700"/>
              <a:gd name="connsiteY335" fmla="*/ 2379173 h 6673820"/>
              <a:gd name="connsiteX336" fmla="*/ 11605512 w 11748700"/>
              <a:gd name="connsiteY336" fmla="*/ 2439845 h 6673820"/>
              <a:gd name="connsiteX337" fmla="*/ 11609846 w 11748700"/>
              <a:gd name="connsiteY337" fmla="*/ 2487515 h 6673820"/>
              <a:gd name="connsiteX338" fmla="*/ 11622847 w 11748700"/>
              <a:gd name="connsiteY338" fmla="*/ 2556853 h 6673820"/>
              <a:gd name="connsiteX339" fmla="*/ 11618513 w 11748700"/>
              <a:gd name="connsiteY339" fmla="*/ 2786537 h 6673820"/>
              <a:gd name="connsiteX340" fmla="*/ 11614180 w 11748700"/>
              <a:gd name="connsiteY340" fmla="*/ 3089892 h 6673820"/>
              <a:gd name="connsiteX341" fmla="*/ 11596845 w 11748700"/>
              <a:gd name="connsiteY341" fmla="*/ 3211234 h 6673820"/>
              <a:gd name="connsiteX342" fmla="*/ 11583844 w 11748700"/>
              <a:gd name="connsiteY342" fmla="*/ 3328243 h 6673820"/>
              <a:gd name="connsiteX343" fmla="*/ 11575177 w 11748700"/>
              <a:gd name="connsiteY343" fmla="*/ 3423583 h 6673820"/>
              <a:gd name="connsiteX344" fmla="*/ 11562176 w 11748700"/>
              <a:gd name="connsiteY344" fmla="*/ 3666267 h 6673820"/>
              <a:gd name="connsiteX345" fmla="*/ 11575177 w 11748700"/>
              <a:gd name="connsiteY345" fmla="*/ 4025960 h 6673820"/>
              <a:gd name="connsiteX346" fmla="*/ 11592511 w 11748700"/>
              <a:gd name="connsiteY346" fmla="*/ 4108300 h 6673820"/>
              <a:gd name="connsiteX347" fmla="*/ 11631514 w 11748700"/>
              <a:gd name="connsiteY347" fmla="*/ 4333649 h 6673820"/>
              <a:gd name="connsiteX348" fmla="*/ 11653183 w 11748700"/>
              <a:gd name="connsiteY348" fmla="*/ 4411655 h 6673820"/>
              <a:gd name="connsiteX349" fmla="*/ 11666184 w 11748700"/>
              <a:gd name="connsiteY349" fmla="*/ 4498328 h 6673820"/>
              <a:gd name="connsiteX350" fmla="*/ 11674851 w 11748700"/>
              <a:gd name="connsiteY350" fmla="*/ 4541664 h 6673820"/>
              <a:gd name="connsiteX351" fmla="*/ 11687852 w 11748700"/>
              <a:gd name="connsiteY351" fmla="*/ 4658673 h 6673820"/>
              <a:gd name="connsiteX352" fmla="*/ 11692185 w 11748700"/>
              <a:gd name="connsiteY352" fmla="*/ 4715010 h 6673820"/>
              <a:gd name="connsiteX353" fmla="*/ 11700853 w 11748700"/>
              <a:gd name="connsiteY353" fmla="*/ 4771348 h 6673820"/>
              <a:gd name="connsiteX354" fmla="*/ 11709520 w 11748700"/>
              <a:gd name="connsiteY354" fmla="*/ 4923026 h 6673820"/>
              <a:gd name="connsiteX355" fmla="*/ 11718187 w 11748700"/>
              <a:gd name="connsiteY355" fmla="*/ 4983697 h 6673820"/>
              <a:gd name="connsiteX356" fmla="*/ 11726855 w 11748700"/>
              <a:gd name="connsiteY356" fmla="*/ 5079037 h 6673820"/>
              <a:gd name="connsiteX357" fmla="*/ 11731188 w 11748700"/>
              <a:gd name="connsiteY357" fmla="*/ 5105039 h 6673820"/>
              <a:gd name="connsiteX358" fmla="*/ 11744189 w 11748700"/>
              <a:gd name="connsiteY358" fmla="*/ 5230715 h 6673820"/>
              <a:gd name="connsiteX359" fmla="*/ 11726855 w 11748700"/>
              <a:gd name="connsiteY359" fmla="*/ 5690082 h 6673820"/>
              <a:gd name="connsiteX360" fmla="*/ 11687852 w 11748700"/>
              <a:gd name="connsiteY360" fmla="*/ 5785422 h 6673820"/>
              <a:gd name="connsiteX361" fmla="*/ 11670517 w 11748700"/>
              <a:gd name="connsiteY361" fmla="*/ 5815757 h 6673820"/>
              <a:gd name="connsiteX362" fmla="*/ 11601179 w 11748700"/>
              <a:gd name="connsiteY362" fmla="*/ 5859094 h 6673820"/>
              <a:gd name="connsiteX363" fmla="*/ 11458168 w 11748700"/>
              <a:gd name="connsiteY363" fmla="*/ 5919765 h 6673820"/>
              <a:gd name="connsiteX364" fmla="*/ 11401831 w 11748700"/>
              <a:gd name="connsiteY364" fmla="*/ 5963101 h 6673820"/>
              <a:gd name="connsiteX365" fmla="*/ 11297823 w 11748700"/>
              <a:gd name="connsiteY365" fmla="*/ 6032440 h 6673820"/>
              <a:gd name="connsiteX366" fmla="*/ 11258820 w 11748700"/>
              <a:gd name="connsiteY366" fmla="*/ 6075776 h 6673820"/>
              <a:gd name="connsiteX367" fmla="*/ 11198149 w 11748700"/>
              <a:gd name="connsiteY367" fmla="*/ 6123446 h 6673820"/>
              <a:gd name="connsiteX368" fmla="*/ 11098475 w 11748700"/>
              <a:gd name="connsiteY368" fmla="*/ 6210119 h 6673820"/>
              <a:gd name="connsiteX369" fmla="*/ 10942464 w 11748700"/>
              <a:gd name="connsiteY369" fmla="*/ 6327128 h 6673820"/>
              <a:gd name="connsiteX370" fmla="*/ 10634775 w 11748700"/>
              <a:gd name="connsiteY370" fmla="*/ 6461471 h 6673820"/>
              <a:gd name="connsiteX371" fmla="*/ 10461429 w 11748700"/>
              <a:gd name="connsiteY371" fmla="*/ 6478806 h 6673820"/>
              <a:gd name="connsiteX372" fmla="*/ 10041065 w 11748700"/>
              <a:gd name="connsiteY372" fmla="*/ 6487473 h 6673820"/>
              <a:gd name="connsiteX373" fmla="*/ 9967393 w 11748700"/>
              <a:gd name="connsiteY373" fmla="*/ 6491807 h 6673820"/>
              <a:gd name="connsiteX374" fmla="*/ 9885054 w 11748700"/>
              <a:gd name="connsiteY374" fmla="*/ 6509141 h 6673820"/>
              <a:gd name="connsiteX375" fmla="*/ 9798381 w 11748700"/>
              <a:gd name="connsiteY375" fmla="*/ 6522142 h 6673820"/>
              <a:gd name="connsiteX376" fmla="*/ 9681372 w 11748700"/>
              <a:gd name="connsiteY376" fmla="*/ 6548144 h 6673820"/>
              <a:gd name="connsiteX377" fmla="*/ 9486358 w 11748700"/>
              <a:gd name="connsiteY377" fmla="*/ 6574146 h 6673820"/>
              <a:gd name="connsiteX378" fmla="*/ 9278343 w 11748700"/>
              <a:gd name="connsiteY378" fmla="*/ 6613149 h 6673820"/>
              <a:gd name="connsiteX379" fmla="*/ 9209004 w 11748700"/>
              <a:gd name="connsiteY379" fmla="*/ 6630483 h 6673820"/>
              <a:gd name="connsiteX380" fmla="*/ 8775639 w 11748700"/>
              <a:gd name="connsiteY380" fmla="*/ 6647818 h 6673820"/>
              <a:gd name="connsiteX381" fmla="*/ 8463617 w 11748700"/>
              <a:gd name="connsiteY381" fmla="*/ 6656485 h 6673820"/>
              <a:gd name="connsiteX382" fmla="*/ 8368276 w 11748700"/>
              <a:gd name="connsiteY382" fmla="*/ 6660819 h 6673820"/>
              <a:gd name="connsiteX383" fmla="*/ 8216599 w 11748700"/>
              <a:gd name="connsiteY383" fmla="*/ 6665153 h 6673820"/>
              <a:gd name="connsiteX384" fmla="*/ 7848239 w 11748700"/>
              <a:gd name="connsiteY384" fmla="*/ 6656485 h 6673820"/>
              <a:gd name="connsiteX385" fmla="*/ 7800568 w 11748700"/>
              <a:gd name="connsiteY385" fmla="*/ 6652152 h 6673820"/>
              <a:gd name="connsiteX386" fmla="*/ 7748565 w 11748700"/>
              <a:gd name="connsiteY386" fmla="*/ 6643484 h 6673820"/>
              <a:gd name="connsiteX387" fmla="*/ 7614221 w 11748700"/>
              <a:gd name="connsiteY387" fmla="*/ 6634817 h 6673820"/>
              <a:gd name="connsiteX388" fmla="*/ 7432208 w 11748700"/>
              <a:gd name="connsiteY388" fmla="*/ 6600148 h 6673820"/>
              <a:gd name="connsiteX389" fmla="*/ 7319533 w 11748700"/>
              <a:gd name="connsiteY389" fmla="*/ 6574146 h 6673820"/>
              <a:gd name="connsiteX390" fmla="*/ 7276197 w 11748700"/>
              <a:gd name="connsiteY390" fmla="*/ 6569812 h 6673820"/>
              <a:gd name="connsiteX391" fmla="*/ 7011844 w 11748700"/>
              <a:gd name="connsiteY391" fmla="*/ 6548144 h 6673820"/>
              <a:gd name="connsiteX392" fmla="*/ 6925171 w 11748700"/>
              <a:gd name="connsiteY392" fmla="*/ 6565479 h 6673820"/>
              <a:gd name="connsiteX393" fmla="*/ 6912170 w 11748700"/>
              <a:gd name="connsiteY393" fmla="*/ 6569812 h 6673820"/>
              <a:gd name="connsiteX394" fmla="*/ 6890502 w 11748700"/>
              <a:gd name="connsiteY394" fmla="*/ 6582813 h 6673820"/>
              <a:gd name="connsiteX395" fmla="*/ 6795162 w 11748700"/>
              <a:gd name="connsiteY395" fmla="*/ 6634817 h 6673820"/>
              <a:gd name="connsiteX396" fmla="*/ 6691154 w 11748700"/>
              <a:gd name="connsiteY396" fmla="*/ 6643484 h 6673820"/>
              <a:gd name="connsiteX397" fmla="*/ 6617482 w 11748700"/>
              <a:gd name="connsiteY397" fmla="*/ 6656485 h 6673820"/>
              <a:gd name="connsiteX398" fmla="*/ 6582813 w 11748700"/>
              <a:gd name="connsiteY398" fmla="*/ 6665153 h 6673820"/>
              <a:gd name="connsiteX399" fmla="*/ 6548144 w 11748700"/>
              <a:gd name="connsiteY399" fmla="*/ 6669486 h 6673820"/>
              <a:gd name="connsiteX400" fmla="*/ 6517808 w 11748700"/>
              <a:gd name="connsiteY400" fmla="*/ 6673820 h 6673820"/>
              <a:gd name="connsiteX401" fmla="*/ 6015105 w 11748700"/>
              <a:gd name="connsiteY401" fmla="*/ 6669486 h 6673820"/>
              <a:gd name="connsiteX402" fmla="*/ 5915431 w 11748700"/>
              <a:gd name="connsiteY402" fmla="*/ 6647818 h 6673820"/>
              <a:gd name="connsiteX403" fmla="*/ 5538403 w 11748700"/>
              <a:gd name="connsiteY403" fmla="*/ 6652152 h 6673820"/>
              <a:gd name="connsiteX404" fmla="*/ 5196045 w 11748700"/>
              <a:gd name="connsiteY404" fmla="*/ 6634817 h 6673820"/>
              <a:gd name="connsiteX405" fmla="*/ 4489660 w 11748700"/>
              <a:gd name="connsiteY405" fmla="*/ 6608815 h 6673820"/>
              <a:gd name="connsiteX406" fmla="*/ 4311981 w 11748700"/>
              <a:gd name="connsiteY406" fmla="*/ 6582813 h 6673820"/>
              <a:gd name="connsiteX407" fmla="*/ 4090965 w 11748700"/>
              <a:gd name="connsiteY407" fmla="*/ 6552478 h 6673820"/>
              <a:gd name="connsiteX408" fmla="*/ 3999958 w 11748700"/>
              <a:gd name="connsiteY408" fmla="*/ 6513475 h 6673820"/>
              <a:gd name="connsiteX409" fmla="*/ 3666267 w 11748700"/>
              <a:gd name="connsiteY409" fmla="*/ 6448470 h 6673820"/>
              <a:gd name="connsiteX410" fmla="*/ 3588261 w 11748700"/>
              <a:gd name="connsiteY410" fmla="*/ 6439803 h 6673820"/>
              <a:gd name="connsiteX411" fmla="*/ 3336910 w 11748700"/>
              <a:gd name="connsiteY411" fmla="*/ 6405134 h 6673820"/>
              <a:gd name="connsiteX412" fmla="*/ 3003219 w 11748700"/>
              <a:gd name="connsiteY412" fmla="*/ 6340129 h 6673820"/>
              <a:gd name="connsiteX413" fmla="*/ 2825539 w 11748700"/>
              <a:gd name="connsiteY413" fmla="*/ 6309793 h 6673820"/>
              <a:gd name="connsiteX414" fmla="*/ 2678195 w 11748700"/>
              <a:gd name="connsiteY414" fmla="*/ 6288125 h 6673820"/>
              <a:gd name="connsiteX415" fmla="*/ 2500515 w 11748700"/>
              <a:gd name="connsiteY415" fmla="*/ 6305460 h 6673820"/>
              <a:gd name="connsiteX416" fmla="*/ 2439844 w 11748700"/>
              <a:gd name="connsiteY416" fmla="*/ 6314127 h 6673820"/>
              <a:gd name="connsiteX417" fmla="*/ 2244830 w 11748700"/>
              <a:gd name="connsiteY417" fmla="*/ 6361797 h 6673820"/>
              <a:gd name="connsiteX418" fmla="*/ 2088819 w 11748700"/>
              <a:gd name="connsiteY418" fmla="*/ 6383465 h 6673820"/>
              <a:gd name="connsiteX419" fmla="*/ 2015147 w 11748700"/>
              <a:gd name="connsiteY419" fmla="*/ 6400800 h 6673820"/>
              <a:gd name="connsiteX420" fmla="*/ 1950142 w 11748700"/>
              <a:gd name="connsiteY420" fmla="*/ 6409467 h 6673820"/>
              <a:gd name="connsiteX421" fmla="*/ 1815799 w 11748700"/>
              <a:gd name="connsiteY421" fmla="*/ 6444137 h 6673820"/>
              <a:gd name="connsiteX422" fmla="*/ 1681456 w 11748700"/>
              <a:gd name="connsiteY422" fmla="*/ 6452804 h 6673820"/>
              <a:gd name="connsiteX423" fmla="*/ 1473440 w 11748700"/>
              <a:gd name="connsiteY423" fmla="*/ 6431136 h 6673820"/>
              <a:gd name="connsiteX424" fmla="*/ 1369433 w 11748700"/>
              <a:gd name="connsiteY424" fmla="*/ 6418135 h 6673820"/>
              <a:gd name="connsiteX425" fmla="*/ 1287093 w 11748700"/>
              <a:gd name="connsiteY425" fmla="*/ 6405134 h 6673820"/>
              <a:gd name="connsiteX426" fmla="*/ 1239423 w 11748700"/>
              <a:gd name="connsiteY426" fmla="*/ 6396466 h 6673820"/>
              <a:gd name="connsiteX427" fmla="*/ 1165751 w 11748700"/>
              <a:gd name="connsiteY427" fmla="*/ 6370464 h 6673820"/>
              <a:gd name="connsiteX428" fmla="*/ 1053076 w 11748700"/>
              <a:gd name="connsiteY428" fmla="*/ 6335795 h 6673820"/>
              <a:gd name="connsiteX429" fmla="*/ 892731 w 11748700"/>
              <a:gd name="connsiteY429" fmla="*/ 6244789 h 6673820"/>
              <a:gd name="connsiteX430" fmla="*/ 858062 w 11748700"/>
              <a:gd name="connsiteY430" fmla="*/ 6218787 h 6673820"/>
              <a:gd name="connsiteX431" fmla="*/ 775723 w 11748700"/>
              <a:gd name="connsiteY431" fmla="*/ 6149448 h 6673820"/>
              <a:gd name="connsiteX432" fmla="*/ 719385 w 11748700"/>
              <a:gd name="connsiteY432" fmla="*/ 6023773 h 6673820"/>
              <a:gd name="connsiteX433" fmla="*/ 654381 w 11748700"/>
              <a:gd name="connsiteY433" fmla="*/ 5950101 h 6673820"/>
              <a:gd name="connsiteX434" fmla="*/ 628379 w 11748700"/>
              <a:gd name="connsiteY434" fmla="*/ 5893763 h 6673820"/>
              <a:gd name="connsiteX435" fmla="*/ 576375 w 11748700"/>
              <a:gd name="connsiteY435" fmla="*/ 5802756 h 6673820"/>
              <a:gd name="connsiteX436" fmla="*/ 489702 w 11748700"/>
              <a:gd name="connsiteY436" fmla="*/ 5620743 h 6673820"/>
              <a:gd name="connsiteX437" fmla="*/ 476701 w 11748700"/>
              <a:gd name="connsiteY437" fmla="*/ 5551405 h 6673820"/>
              <a:gd name="connsiteX438" fmla="*/ 372693 w 11748700"/>
              <a:gd name="connsiteY438" fmla="*/ 5317388 h 6673820"/>
              <a:gd name="connsiteX439" fmla="*/ 359693 w 11748700"/>
              <a:gd name="connsiteY439" fmla="*/ 5269718 h 6673820"/>
              <a:gd name="connsiteX440" fmla="*/ 329357 w 11748700"/>
              <a:gd name="connsiteY440" fmla="*/ 5183045 h 6673820"/>
              <a:gd name="connsiteX441" fmla="*/ 281687 w 11748700"/>
              <a:gd name="connsiteY441" fmla="*/ 5083371 h 6673820"/>
              <a:gd name="connsiteX442" fmla="*/ 251351 w 11748700"/>
              <a:gd name="connsiteY442" fmla="*/ 5009699 h 6673820"/>
              <a:gd name="connsiteX443" fmla="*/ 238350 w 11748700"/>
              <a:gd name="connsiteY443" fmla="*/ 4970696 h 6673820"/>
              <a:gd name="connsiteX444" fmla="*/ 212348 w 11748700"/>
              <a:gd name="connsiteY444" fmla="*/ 4936027 h 6673820"/>
              <a:gd name="connsiteX445" fmla="*/ 177679 w 11748700"/>
              <a:gd name="connsiteY445" fmla="*/ 4849354 h 6673820"/>
              <a:gd name="connsiteX446" fmla="*/ 125675 w 11748700"/>
              <a:gd name="connsiteY446" fmla="*/ 4745346 h 6673820"/>
              <a:gd name="connsiteX447" fmla="*/ 99674 w 11748700"/>
              <a:gd name="connsiteY447" fmla="*/ 4654339 h 6673820"/>
              <a:gd name="connsiteX448" fmla="*/ 73672 w 11748700"/>
              <a:gd name="connsiteY448" fmla="*/ 4602336 h 6673820"/>
              <a:gd name="connsiteX449" fmla="*/ 69338 w 11748700"/>
              <a:gd name="connsiteY449" fmla="*/ 4580667 h 6673820"/>
              <a:gd name="connsiteX450" fmla="*/ 47670 w 11748700"/>
              <a:gd name="connsiteY450" fmla="*/ 4537331 h 6673820"/>
              <a:gd name="connsiteX451" fmla="*/ 39002 w 11748700"/>
              <a:gd name="connsiteY451" fmla="*/ 4515663 h 6673820"/>
              <a:gd name="connsiteX452" fmla="*/ 34669 w 11748700"/>
              <a:gd name="connsiteY452" fmla="*/ 4493994 h 6673820"/>
              <a:gd name="connsiteX453" fmla="*/ 30335 w 11748700"/>
              <a:gd name="connsiteY453" fmla="*/ 4450658 h 6673820"/>
              <a:gd name="connsiteX454" fmla="*/ 21668 w 11748700"/>
              <a:gd name="connsiteY454" fmla="*/ 4428990 h 6673820"/>
              <a:gd name="connsiteX455" fmla="*/ 13001 w 11748700"/>
              <a:gd name="connsiteY455" fmla="*/ 4359651 h 6673820"/>
              <a:gd name="connsiteX456" fmla="*/ 0 w 11748700"/>
              <a:gd name="connsiteY456" fmla="*/ 4238309 h 6673820"/>
              <a:gd name="connsiteX457" fmla="*/ 4333 w 11748700"/>
              <a:gd name="connsiteY457" fmla="*/ 4025960 h 6673820"/>
              <a:gd name="connsiteX458" fmla="*/ 13001 w 11748700"/>
              <a:gd name="connsiteY458" fmla="*/ 3999958 h 6673820"/>
              <a:gd name="connsiteX459" fmla="*/ 17334 w 11748700"/>
              <a:gd name="connsiteY459" fmla="*/ 3973956 h 6673820"/>
              <a:gd name="connsiteX460" fmla="*/ 26002 w 11748700"/>
              <a:gd name="connsiteY460" fmla="*/ 3930620 h 6673820"/>
              <a:gd name="connsiteX461" fmla="*/ 34669 w 11748700"/>
              <a:gd name="connsiteY461" fmla="*/ 3878616 h 6673820"/>
              <a:gd name="connsiteX462" fmla="*/ 43336 w 11748700"/>
              <a:gd name="connsiteY462" fmla="*/ 3861282 h 6673820"/>
              <a:gd name="connsiteX463" fmla="*/ 47670 w 11748700"/>
              <a:gd name="connsiteY463" fmla="*/ 3843947 h 6673820"/>
              <a:gd name="connsiteX464" fmla="*/ 56337 w 11748700"/>
              <a:gd name="connsiteY464" fmla="*/ 3826612 h 6673820"/>
              <a:gd name="connsiteX465" fmla="*/ 69338 w 11748700"/>
              <a:gd name="connsiteY465" fmla="*/ 3787610 h 6673820"/>
              <a:gd name="connsiteX466" fmla="*/ 78005 w 11748700"/>
              <a:gd name="connsiteY466" fmla="*/ 3770275 h 6673820"/>
              <a:gd name="connsiteX467" fmla="*/ 95340 w 11748700"/>
              <a:gd name="connsiteY467" fmla="*/ 3718271 h 6673820"/>
              <a:gd name="connsiteX468" fmla="*/ 104007 w 11748700"/>
              <a:gd name="connsiteY468" fmla="*/ 3696603 h 6673820"/>
              <a:gd name="connsiteX469" fmla="*/ 151677 w 11748700"/>
              <a:gd name="connsiteY469" fmla="*/ 3657600 h 6673820"/>
              <a:gd name="connsiteX470" fmla="*/ 294688 w 11748700"/>
              <a:gd name="connsiteY470" fmla="*/ 3661934 h 6673820"/>
              <a:gd name="connsiteX471" fmla="*/ 359693 w 11748700"/>
              <a:gd name="connsiteY471" fmla="*/ 3692269 h 6673820"/>
              <a:gd name="connsiteX472" fmla="*/ 377027 w 11748700"/>
              <a:gd name="connsiteY472" fmla="*/ 3709604 h 6673820"/>
              <a:gd name="connsiteX473" fmla="*/ 437698 w 11748700"/>
              <a:gd name="connsiteY473" fmla="*/ 3726938 h 6673820"/>
              <a:gd name="connsiteX474" fmla="*/ 511177 w 11748700"/>
              <a:gd name="connsiteY47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259977 w 11748700"/>
              <a:gd name="connsiteY28" fmla="*/ 5217714 h 6673820"/>
              <a:gd name="connsiteX29" fmla="*/ 4333649 w 11748700"/>
              <a:gd name="connsiteY29" fmla="*/ 5330389 h 6673820"/>
              <a:gd name="connsiteX30" fmla="*/ 4355317 w 11748700"/>
              <a:gd name="connsiteY30" fmla="*/ 5369392 h 6673820"/>
              <a:gd name="connsiteX31" fmla="*/ 4437657 w 11748700"/>
              <a:gd name="connsiteY31" fmla="*/ 5451731 h 6673820"/>
              <a:gd name="connsiteX32" fmla="*/ 4454991 w 11748700"/>
              <a:gd name="connsiteY32" fmla="*/ 5477733 h 6673820"/>
              <a:gd name="connsiteX33" fmla="*/ 4480993 w 11748700"/>
              <a:gd name="connsiteY33" fmla="*/ 5516736 h 6673820"/>
              <a:gd name="connsiteX34" fmla="*/ 4489660 w 11748700"/>
              <a:gd name="connsiteY34" fmla="*/ 5542737 h 6673820"/>
              <a:gd name="connsiteX35" fmla="*/ 4532997 w 11748700"/>
              <a:gd name="connsiteY35" fmla="*/ 5616410 h 6673820"/>
              <a:gd name="connsiteX36" fmla="*/ 4558999 w 11748700"/>
              <a:gd name="connsiteY36" fmla="*/ 5655412 h 6673820"/>
              <a:gd name="connsiteX37" fmla="*/ 4624003 w 11748700"/>
              <a:gd name="connsiteY37" fmla="*/ 5720417 h 6673820"/>
              <a:gd name="connsiteX38" fmla="*/ 4650005 w 11748700"/>
              <a:gd name="connsiteY38" fmla="*/ 5746419 h 6673820"/>
              <a:gd name="connsiteX39" fmla="*/ 4680341 w 11748700"/>
              <a:gd name="connsiteY39" fmla="*/ 5781088 h 6673820"/>
              <a:gd name="connsiteX40" fmla="*/ 4693342 w 11748700"/>
              <a:gd name="connsiteY40" fmla="*/ 5794089 h 6673820"/>
              <a:gd name="connsiteX41" fmla="*/ 4836352 w 11748700"/>
              <a:gd name="connsiteY41" fmla="*/ 5919765 h 6673820"/>
              <a:gd name="connsiteX42" fmla="*/ 4871021 w 11748700"/>
              <a:gd name="connsiteY42" fmla="*/ 5945767 h 6673820"/>
              <a:gd name="connsiteX43" fmla="*/ 4888356 w 11748700"/>
              <a:gd name="connsiteY43" fmla="*/ 5958768 h 6673820"/>
              <a:gd name="connsiteX44" fmla="*/ 4927359 w 11748700"/>
              <a:gd name="connsiteY44" fmla="*/ 5980436 h 6673820"/>
              <a:gd name="connsiteX45" fmla="*/ 4949027 w 11748700"/>
              <a:gd name="connsiteY45" fmla="*/ 5997771 h 6673820"/>
              <a:gd name="connsiteX46" fmla="*/ 4979363 w 11748700"/>
              <a:gd name="connsiteY46" fmla="*/ 6010772 h 6673820"/>
              <a:gd name="connsiteX47" fmla="*/ 5035700 w 11748700"/>
              <a:gd name="connsiteY47" fmla="*/ 6041107 h 6673820"/>
              <a:gd name="connsiteX48" fmla="*/ 5074703 w 11748700"/>
              <a:gd name="connsiteY48" fmla="*/ 6045441 h 6673820"/>
              <a:gd name="connsiteX49" fmla="*/ 5096371 w 11748700"/>
              <a:gd name="connsiteY49" fmla="*/ 6054108 h 6673820"/>
              <a:gd name="connsiteX50" fmla="*/ 5248049 w 11748700"/>
              <a:gd name="connsiteY50" fmla="*/ 6067109 h 6673820"/>
              <a:gd name="connsiteX51" fmla="*/ 5326055 w 11748700"/>
              <a:gd name="connsiteY51" fmla="*/ 6049774 h 6673820"/>
              <a:gd name="connsiteX52" fmla="*/ 5343389 w 11748700"/>
              <a:gd name="connsiteY52" fmla="*/ 6045441 h 6673820"/>
              <a:gd name="connsiteX53" fmla="*/ 5356390 w 11748700"/>
              <a:gd name="connsiteY53" fmla="*/ 6041107 h 6673820"/>
              <a:gd name="connsiteX54" fmla="*/ 5378058 w 11748700"/>
              <a:gd name="connsiteY54" fmla="*/ 6036773 h 6673820"/>
              <a:gd name="connsiteX55" fmla="*/ 5443063 w 11748700"/>
              <a:gd name="connsiteY55" fmla="*/ 6010772 h 6673820"/>
              <a:gd name="connsiteX56" fmla="*/ 5486400 w 11748700"/>
              <a:gd name="connsiteY56" fmla="*/ 6002104 h 6673820"/>
              <a:gd name="connsiteX57" fmla="*/ 5516735 w 11748700"/>
              <a:gd name="connsiteY57" fmla="*/ 5984770 h 6673820"/>
              <a:gd name="connsiteX58" fmla="*/ 5586074 w 11748700"/>
              <a:gd name="connsiteY58" fmla="*/ 5963101 h 6673820"/>
              <a:gd name="connsiteX59" fmla="*/ 5607742 w 11748700"/>
              <a:gd name="connsiteY59" fmla="*/ 5954434 h 6673820"/>
              <a:gd name="connsiteX60" fmla="*/ 5633744 w 11748700"/>
              <a:gd name="connsiteY60" fmla="*/ 5945767 h 6673820"/>
              <a:gd name="connsiteX61" fmla="*/ 5711749 w 11748700"/>
              <a:gd name="connsiteY61" fmla="*/ 5902430 h 6673820"/>
              <a:gd name="connsiteX62" fmla="*/ 5824424 w 11748700"/>
              <a:gd name="connsiteY62" fmla="*/ 5837426 h 6673820"/>
              <a:gd name="connsiteX63" fmla="*/ 5880762 w 11748700"/>
              <a:gd name="connsiteY63" fmla="*/ 5794089 h 6673820"/>
              <a:gd name="connsiteX64" fmla="*/ 5911097 w 11748700"/>
              <a:gd name="connsiteY64" fmla="*/ 5763754 h 6673820"/>
              <a:gd name="connsiteX65" fmla="*/ 5963101 w 11748700"/>
              <a:gd name="connsiteY65" fmla="*/ 5720417 h 6673820"/>
              <a:gd name="connsiteX66" fmla="*/ 5980436 w 11748700"/>
              <a:gd name="connsiteY66" fmla="*/ 5707416 h 6673820"/>
              <a:gd name="connsiteX67" fmla="*/ 5993437 w 11748700"/>
              <a:gd name="connsiteY67" fmla="*/ 5698749 h 6673820"/>
              <a:gd name="connsiteX68" fmla="*/ 6006438 w 11748700"/>
              <a:gd name="connsiteY68" fmla="*/ 5685748 h 6673820"/>
              <a:gd name="connsiteX69" fmla="*/ 6054108 w 11748700"/>
              <a:gd name="connsiteY69" fmla="*/ 5651079 h 6673820"/>
              <a:gd name="connsiteX70" fmla="*/ 6088777 w 11748700"/>
              <a:gd name="connsiteY70" fmla="*/ 5625077 h 6673820"/>
              <a:gd name="connsiteX71" fmla="*/ 6114779 w 11748700"/>
              <a:gd name="connsiteY71" fmla="*/ 5599075 h 6673820"/>
              <a:gd name="connsiteX72" fmla="*/ 6127780 w 11748700"/>
              <a:gd name="connsiteY72" fmla="*/ 5586074 h 6673820"/>
              <a:gd name="connsiteX73" fmla="*/ 6140781 w 11748700"/>
              <a:gd name="connsiteY73" fmla="*/ 5568739 h 6673820"/>
              <a:gd name="connsiteX74" fmla="*/ 6158115 w 11748700"/>
              <a:gd name="connsiteY74" fmla="*/ 5551405 h 6673820"/>
              <a:gd name="connsiteX75" fmla="*/ 6171116 w 11748700"/>
              <a:gd name="connsiteY75" fmla="*/ 5529737 h 6673820"/>
              <a:gd name="connsiteX76" fmla="*/ 6192784 w 11748700"/>
              <a:gd name="connsiteY76" fmla="*/ 5508068 h 6673820"/>
              <a:gd name="connsiteX77" fmla="*/ 6201452 w 11748700"/>
              <a:gd name="connsiteY77" fmla="*/ 5477733 h 6673820"/>
              <a:gd name="connsiteX78" fmla="*/ 6210119 w 11748700"/>
              <a:gd name="connsiteY78" fmla="*/ 5469065 h 6673820"/>
              <a:gd name="connsiteX79" fmla="*/ 6218786 w 11748700"/>
              <a:gd name="connsiteY79" fmla="*/ 5456064 h 6673820"/>
              <a:gd name="connsiteX80" fmla="*/ 6231787 w 11748700"/>
              <a:gd name="connsiteY80" fmla="*/ 5421395 h 6673820"/>
              <a:gd name="connsiteX81" fmla="*/ 6240455 w 11748700"/>
              <a:gd name="connsiteY81" fmla="*/ 5399727 h 6673820"/>
              <a:gd name="connsiteX82" fmla="*/ 6253456 w 11748700"/>
              <a:gd name="connsiteY82" fmla="*/ 5382392 h 6673820"/>
              <a:gd name="connsiteX83" fmla="*/ 6270790 w 11748700"/>
              <a:gd name="connsiteY83" fmla="*/ 5352057 h 6673820"/>
              <a:gd name="connsiteX84" fmla="*/ 6283791 w 11748700"/>
              <a:gd name="connsiteY84" fmla="*/ 5339056 h 6673820"/>
              <a:gd name="connsiteX85" fmla="*/ 6301126 w 11748700"/>
              <a:gd name="connsiteY85" fmla="*/ 5313054 h 6673820"/>
              <a:gd name="connsiteX86" fmla="*/ 6309793 w 11748700"/>
              <a:gd name="connsiteY86" fmla="*/ 5295719 h 6673820"/>
              <a:gd name="connsiteX87" fmla="*/ 6322794 w 11748700"/>
              <a:gd name="connsiteY87" fmla="*/ 5287052 h 6673820"/>
              <a:gd name="connsiteX88" fmla="*/ 6340129 w 11748700"/>
              <a:gd name="connsiteY88" fmla="*/ 5274051 h 6673820"/>
              <a:gd name="connsiteX89" fmla="*/ 6370464 w 11748700"/>
              <a:gd name="connsiteY89" fmla="*/ 5269718 h 6673820"/>
              <a:gd name="connsiteX90" fmla="*/ 6387799 w 11748700"/>
              <a:gd name="connsiteY90" fmla="*/ 5252383 h 6673820"/>
              <a:gd name="connsiteX91" fmla="*/ 6400800 w 11748700"/>
              <a:gd name="connsiteY91" fmla="*/ 5239382 h 6673820"/>
              <a:gd name="connsiteX92" fmla="*/ 6409467 w 11748700"/>
              <a:gd name="connsiteY92" fmla="*/ 5222047 h 6673820"/>
              <a:gd name="connsiteX93" fmla="*/ 6418134 w 11748700"/>
              <a:gd name="connsiteY93" fmla="*/ 5209046 h 6673820"/>
              <a:gd name="connsiteX94" fmla="*/ 6444136 w 11748700"/>
              <a:gd name="connsiteY94" fmla="*/ 5148375 h 6673820"/>
              <a:gd name="connsiteX95" fmla="*/ 6465804 w 11748700"/>
              <a:gd name="connsiteY95" fmla="*/ 5118040 h 6673820"/>
              <a:gd name="connsiteX96" fmla="*/ 6474472 w 11748700"/>
              <a:gd name="connsiteY96" fmla="*/ 5092038 h 6673820"/>
              <a:gd name="connsiteX97" fmla="*/ 6491806 w 11748700"/>
              <a:gd name="connsiteY97" fmla="*/ 5057369 h 6673820"/>
              <a:gd name="connsiteX98" fmla="*/ 6496140 w 11748700"/>
              <a:gd name="connsiteY98" fmla="*/ 5027033 h 6673820"/>
              <a:gd name="connsiteX99" fmla="*/ 6509141 w 11748700"/>
              <a:gd name="connsiteY99" fmla="*/ 4996698 h 6673820"/>
              <a:gd name="connsiteX100" fmla="*/ 6517808 w 11748700"/>
              <a:gd name="connsiteY100" fmla="*/ 4975029 h 6673820"/>
              <a:gd name="connsiteX101" fmla="*/ 6530809 w 11748700"/>
              <a:gd name="connsiteY101" fmla="*/ 4940360 h 6673820"/>
              <a:gd name="connsiteX102" fmla="*/ 6539476 w 11748700"/>
              <a:gd name="connsiteY102" fmla="*/ 4927359 h 6673820"/>
              <a:gd name="connsiteX103" fmla="*/ 6556811 w 11748700"/>
              <a:gd name="connsiteY103" fmla="*/ 4897024 h 6673820"/>
              <a:gd name="connsiteX104" fmla="*/ 6569812 w 11748700"/>
              <a:gd name="connsiteY104" fmla="*/ 4879689 h 6673820"/>
              <a:gd name="connsiteX105" fmla="*/ 6587147 w 11748700"/>
              <a:gd name="connsiteY105" fmla="*/ 4836353 h 6673820"/>
              <a:gd name="connsiteX106" fmla="*/ 6591480 w 11748700"/>
              <a:gd name="connsiteY106" fmla="*/ 4819018 h 6673820"/>
              <a:gd name="connsiteX107" fmla="*/ 6566579 w 11748700"/>
              <a:gd name="connsiteY107" fmla="*/ 4717023 h 6673820"/>
              <a:gd name="connsiteX108" fmla="*/ 6571188 w 11748700"/>
              <a:gd name="connsiteY108" fmla="*/ 4257106 h 6673820"/>
              <a:gd name="connsiteX109" fmla="*/ 7220565 w 11748700"/>
              <a:gd name="connsiteY109" fmla="*/ 4568062 h 6673820"/>
              <a:gd name="connsiteX110" fmla="*/ 7436542 w 11748700"/>
              <a:gd name="connsiteY110" fmla="*/ 4619670 h 6673820"/>
              <a:gd name="connsiteX111" fmla="*/ 7492879 w 11748700"/>
              <a:gd name="connsiteY111" fmla="*/ 4632671 h 6673820"/>
              <a:gd name="connsiteX112" fmla="*/ 7505880 w 11748700"/>
              <a:gd name="connsiteY112" fmla="*/ 4637005 h 6673820"/>
              <a:gd name="connsiteX113" fmla="*/ 7531882 w 11748700"/>
              <a:gd name="connsiteY113" fmla="*/ 4641338 h 6673820"/>
              <a:gd name="connsiteX114" fmla="*/ 7562218 w 11748700"/>
              <a:gd name="connsiteY114" fmla="*/ 4650006 h 6673820"/>
              <a:gd name="connsiteX115" fmla="*/ 7570885 w 11748700"/>
              <a:gd name="connsiteY115" fmla="*/ 4663007 h 6673820"/>
              <a:gd name="connsiteX116" fmla="*/ 7588220 w 11748700"/>
              <a:gd name="connsiteY116" fmla="*/ 4697676 h 6673820"/>
              <a:gd name="connsiteX117" fmla="*/ 7601220 w 11748700"/>
              <a:gd name="connsiteY117" fmla="*/ 4715010 h 6673820"/>
              <a:gd name="connsiteX118" fmla="*/ 7614221 w 11748700"/>
              <a:gd name="connsiteY118" fmla="*/ 4728011 h 6673820"/>
              <a:gd name="connsiteX119" fmla="*/ 7622889 w 11748700"/>
              <a:gd name="connsiteY119" fmla="*/ 4745346 h 6673820"/>
              <a:gd name="connsiteX120" fmla="*/ 7640223 w 11748700"/>
              <a:gd name="connsiteY120" fmla="*/ 4767014 h 6673820"/>
              <a:gd name="connsiteX121" fmla="*/ 7661892 w 11748700"/>
              <a:gd name="connsiteY121" fmla="*/ 4801683 h 6673820"/>
              <a:gd name="connsiteX122" fmla="*/ 7666225 w 11748700"/>
              <a:gd name="connsiteY122" fmla="*/ 4814684 h 6673820"/>
              <a:gd name="connsiteX123" fmla="*/ 7674893 w 11748700"/>
              <a:gd name="connsiteY123" fmla="*/ 4827685 h 6673820"/>
              <a:gd name="connsiteX124" fmla="*/ 7731230 w 11748700"/>
              <a:gd name="connsiteY124" fmla="*/ 4888356 h 6673820"/>
              <a:gd name="connsiteX125" fmla="*/ 7744231 w 11748700"/>
              <a:gd name="connsiteY125" fmla="*/ 4901357 h 6673820"/>
              <a:gd name="connsiteX126" fmla="*/ 7765899 w 11748700"/>
              <a:gd name="connsiteY126" fmla="*/ 4931693 h 6673820"/>
              <a:gd name="connsiteX127" fmla="*/ 7809236 w 11748700"/>
              <a:gd name="connsiteY127" fmla="*/ 4966362 h 6673820"/>
              <a:gd name="connsiteX128" fmla="*/ 7908910 w 11748700"/>
              <a:gd name="connsiteY128" fmla="*/ 4962028 h 6673820"/>
              <a:gd name="connsiteX129" fmla="*/ 7973914 w 11748700"/>
              <a:gd name="connsiteY129" fmla="*/ 4953361 h 6673820"/>
              <a:gd name="connsiteX130" fmla="*/ 7995583 w 11748700"/>
              <a:gd name="connsiteY130" fmla="*/ 4949028 h 6673820"/>
              <a:gd name="connsiteX131" fmla="*/ 8069255 w 11748700"/>
              <a:gd name="connsiteY131" fmla="*/ 4944694 h 6673820"/>
              <a:gd name="connsiteX132" fmla="*/ 8147260 w 11748700"/>
              <a:gd name="connsiteY132" fmla="*/ 4931693 h 6673820"/>
              <a:gd name="connsiteX133" fmla="*/ 8199264 w 11748700"/>
              <a:gd name="connsiteY133" fmla="*/ 4918692 h 6673820"/>
              <a:gd name="connsiteX134" fmla="*/ 8238267 w 11748700"/>
              <a:gd name="connsiteY134" fmla="*/ 4910025 h 6673820"/>
              <a:gd name="connsiteX135" fmla="*/ 8298938 w 11748700"/>
              <a:gd name="connsiteY135" fmla="*/ 4875355 h 6673820"/>
              <a:gd name="connsiteX136" fmla="*/ 8320606 w 11748700"/>
              <a:gd name="connsiteY136" fmla="*/ 4866688 h 6673820"/>
              <a:gd name="connsiteX137" fmla="*/ 8342275 w 11748700"/>
              <a:gd name="connsiteY137" fmla="*/ 4853687 h 6673820"/>
              <a:gd name="connsiteX138" fmla="*/ 8411613 w 11748700"/>
              <a:gd name="connsiteY138" fmla="*/ 4823352 h 6673820"/>
              <a:gd name="connsiteX139" fmla="*/ 8433281 w 11748700"/>
              <a:gd name="connsiteY139" fmla="*/ 4810351 h 6673820"/>
              <a:gd name="connsiteX140" fmla="*/ 8463617 w 11748700"/>
              <a:gd name="connsiteY140" fmla="*/ 4788683 h 6673820"/>
              <a:gd name="connsiteX141" fmla="*/ 8532955 w 11748700"/>
              <a:gd name="connsiteY141" fmla="*/ 4758347 h 6673820"/>
              <a:gd name="connsiteX142" fmla="*/ 8576292 w 11748700"/>
              <a:gd name="connsiteY142" fmla="*/ 4736679 h 6673820"/>
              <a:gd name="connsiteX143" fmla="*/ 8597960 w 11748700"/>
              <a:gd name="connsiteY143" fmla="*/ 4723678 h 6673820"/>
              <a:gd name="connsiteX144" fmla="*/ 8632629 w 11748700"/>
              <a:gd name="connsiteY144" fmla="*/ 4706343 h 6673820"/>
              <a:gd name="connsiteX145" fmla="*/ 8671632 w 11748700"/>
              <a:gd name="connsiteY145" fmla="*/ 4680341 h 6673820"/>
              <a:gd name="connsiteX146" fmla="*/ 8727969 w 11748700"/>
              <a:gd name="connsiteY146" fmla="*/ 4641338 h 6673820"/>
              <a:gd name="connsiteX147" fmla="*/ 8758305 w 11748700"/>
              <a:gd name="connsiteY147" fmla="*/ 4615337 h 6673820"/>
              <a:gd name="connsiteX148" fmla="*/ 8827643 w 11748700"/>
              <a:gd name="connsiteY148" fmla="*/ 4567666 h 6673820"/>
              <a:gd name="connsiteX149" fmla="*/ 8914316 w 11748700"/>
              <a:gd name="connsiteY149" fmla="*/ 4515663 h 6673820"/>
              <a:gd name="connsiteX150" fmla="*/ 8940318 w 11748700"/>
              <a:gd name="connsiteY150" fmla="*/ 4493994 h 6673820"/>
              <a:gd name="connsiteX151" fmla="*/ 8961986 w 11748700"/>
              <a:gd name="connsiteY151" fmla="*/ 4472326 h 6673820"/>
              <a:gd name="connsiteX152" fmla="*/ 9000989 w 11748700"/>
              <a:gd name="connsiteY152" fmla="*/ 4437657 h 6673820"/>
              <a:gd name="connsiteX153" fmla="*/ 9022657 w 11748700"/>
              <a:gd name="connsiteY153" fmla="*/ 4415989 h 6673820"/>
              <a:gd name="connsiteX154" fmla="*/ 9052993 w 11748700"/>
              <a:gd name="connsiteY154" fmla="*/ 4389987 h 6673820"/>
              <a:gd name="connsiteX155" fmla="*/ 9109330 w 11748700"/>
              <a:gd name="connsiteY155" fmla="*/ 4329316 h 6673820"/>
              <a:gd name="connsiteX156" fmla="*/ 9165668 w 11748700"/>
              <a:gd name="connsiteY156" fmla="*/ 4290313 h 6673820"/>
              <a:gd name="connsiteX157" fmla="*/ 9191670 w 11748700"/>
              <a:gd name="connsiteY157" fmla="*/ 4268645 h 6673820"/>
              <a:gd name="connsiteX158" fmla="*/ 9248007 w 11748700"/>
              <a:gd name="connsiteY158" fmla="*/ 4238309 h 6673820"/>
              <a:gd name="connsiteX159" fmla="*/ 9339014 w 11748700"/>
              <a:gd name="connsiteY159" fmla="*/ 4155970 h 6673820"/>
              <a:gd name="connsiteX160" fmla="*/ 9430020 w 11748700"/>
              <a:gd name="connsiteY160" fmla="*/ 4025960 h 6673820"/>
              <a:gd name="connsiteX161" fmla="*/ 9495025 w 11748700"/>
              <a:gd name="connsiteY161" fmla="*/ 3900284 h 6673820"/>
              <a:gd name="connsiteX162" fmla="*/ 9568697 w 11748700"/>
              <a:gd name="connsiteY162" fmla="*/ 3796277 h 6673820"/>
              <a:gd name="connsiteX163" fmla="*/ 9612034 w 11748700"/>
              <a:gd name="connsiteY163" fmla="*/ 3713937 h 6673820"/>
              <a:gd name="connsiteX164" fmla="*/ 9655370 w 11748700"/>
              <a:gd name="connsiteY164" fmla="*/ 3644599 h 6673820"/>
              <a:gd name="connsiteX165" fmla="*/ 9651037 w 11748700"/>
              <a:gd name="connsiteY165" fmla="*/ 3475587 h 6673820"/>
              <a:gd name="connsiteX166" fmla="*/ 9612034 w 11748700"/>
              <a:gd name="connsiteY166" fmla="*/ 3410582 h 6673820"/>
              <a:gd name="connsiteX167" fmla="*/ 9473357 w 11748700"/>
              <a:gd name="connsiteY167" fmla="*/ 3237236 h 6673820"/>
              <a:gd name="connsiteX168" fmla="*/ 9399685 w 11748700"/>
              <a:gd name="connsiteY168" fmla="*/ 3176565 h 6673820"/>
              <a:gd name="connsiteX169" fmla="*/ 9347681 w 11748700"/>
              <a:gd name="connsiteY169" fmla="*/ 3128895 h 6673820"/>
              <a:gd name="connsiteX170" fmla="*/ 9217672 w 11748700"/>
              <a:gd name="connsiteY170" fmla="*/ 3042222 h 6673820"/>
              <a:gd name="connsiteX171" fmla="*/ 9083329 w 11748700"/>
              <a:gd name="connsiteY171" fmla="*/ 2968550 h 6673820"/>
              <a:gd name="connsiteX172" fmla="*/ 8983655 w 11748700"/>
              <a:gd name="connsiteY172" fmla="*/ 2933881 h 6673820"/>
              <a:gd name="connsiteX173" fmla="*/ 8831977 w 11748700"/>
              <a:gd name="connsiteY173" fmla="*/ 2873210 h 6673820"/>
              <a:gd name="connsiteX174" fmla="*/ 8680299 w 11748700"/>
              <a:gd name="connsiteY174" fmla="*/ 2803871 h 6673820"/>
              <a:gd name="connsiteX175" fmla="*/ 8567624 w 11748700"/>
              <a:gd name="connsiteY175" fmla="*/ 2773536 h 6673820"/>
              <a:gd name="connsiteX176" fmla="*/ 8446282 w 11748700"/>
              <a:gd name="connsiteY176" fmla="*/ 2730199 h 6673820"/>
              <a:gd name="connsiteX177" fmla="*/ 8242601 w 11748700"/>
              <a:gd name="connsiteY177" fmla="*/ 2673862 h 6673820"/>
              <a:gd name="connsiteX178" fmla="*/ 7917577 w 11748700"/>
              <a:gd name="connsiteY178" fmla="*/ 2561187 h 6673820"/>
              <a:gd name="connsiteX179" fmla="*/ 7683560 w 11748700"/>
              <a:gd name="connsiteY179" fmla="*/ 2496182 h 6673820"/>
              <a:gd name="connsiteX180" fmla="*/ 7302199 w 11748700"/>
              <a:gd name="connsiteY180" fmla="*/ 2379173 h 6673820"/>
              <a:gd name="connsiteX181" fmla="*/ 6920838 w 11748700"/>
              <a:gd name="connsiteY181" fmla="*/ 2322836 h 6673820"/>
              <a:gd name="connsiteX182" fmla="*/ 6799495 w 11748700"/>
              <a:gd name="connsiteY182" fmla="*/ 2288167 h 6673820"/>
              <a:gd name="connsiteX183" fmla="*/ 6730157 w 11748700"/>
              <a:gd name="connsiteY183" fmla="*/ 2279500 h 6673820"/>
              <a:gd name="connsiteX184" fmla="*/ 6630483 w 11748700"/>
              <a:gd name="connsiteY184" fmla="*/ 2262165 h 6673820"/>
              <a:gd name="connsiteX185" fmla="*/ 6582813 w 11748700"/>
              <a:gd name="connsiteY185" fmla="*/ 2249164 h 6673820"/>
              <a:gd name="connsiteX186" fmla="*/ 6478805 w 11748700"/>
              <a:gd name="connsiteY186" fmla="*/ 2240497 h 6673820"/>
              <a:gd name="connsiteX187" fmla="*/ 5997770 w 11748700"/>
              <a:gd name="connsiteY187" fmla="*/ 2227496 h 6673820"/>
              <a:gd name="connsiteX188" fmla="*/ 5183044 w 11748700"/>
              <a:gd name="connsiteY188" fmla="*/ 2223162 h 6673820"/>
              <a:gd name="connsiteX189" fmla="*/ 4593668 w 11748700"/>
              <a:gd name="connsiteY189" fmla="*/ 2201494 h 6673820"/>
              <a:gd name="connsiteX190" fmla="*/ 4467992 w 11748700"/>
              <a:gd name="connsiteY190" fmla="*/ 2188493 h 6673820"/>
              <a:gd name="connsiteX191" fmla="*/ 4277311 w 11748700"/>
              <a:gd name="connsiteY191" fmla="*/ 2171158 h 6673820"/>
              <a:gd name="connsiteX192" fmla="*/ 4207973 w 11748700"/>
              <a:gd name="connsiteY192" fmla="*/ 2162491 h 6673820"/>
              <a:gd name="connsiteX193" fmla="*/ 4168970 w 11748700"/>
              <a:gd name="connsiteY193" fmla="*/ 2153824 h 6673820"/>
              <a:gd name="connsiteX194" fmla="*/ 3722604 w 11748700"/>
              <a:gd name="connsiteY194" fmla="*/ 2145156 h 6673820"/>
              <a:gd name="connsiteX195" fmla="*/ 3627264 w 11748700"/>
              <a:gd name="connsiteY195" fmla="*/ 2136489 h 6673820"/>
              <a:gd name="connsiteX196" fmla="*/ 3592595 w 11748700"/>
              <a:gd name="connsiteY196" fmla="*/ 2123488 h 6673820"/>
              <a:gd name="connsiteX197" fmla="*/ 3471253 w 11748700"/>
              <a:gd name="connsiteY197" fmla="*/ 2101820 h 6673820"/>
              <a:gd name="connsiteX198" fmla="*/ 3349911 w 11748700"/>
              <a:gd name="connsiteY198" fmla="*/ 2054150 h 6673820"/>
              <a:gd name="connsiteX199" fmla="*/ 3228568 w 11748700"/>
              <a:gd name="connsiteY199" fmla="*/ 2006480 h 6673820"/>
              <a:gd name="connsiteX200" fmla="*/ 3206900 w 11748700"/>
              <a:gd name="connsiteY200" fmla="*/ 1989145 h 6673820"/>
              <a:gd name="connsiteX201" fmla="*/ 3163564 w 11748700"/>
              <a:gd name="connsiteY201" fmla="*/ 1967477 h 6673820"/>
              <a:gd name="connsiteX202" fmla="*/ 3124561 w 11748700"/>
              <a:gd name="connsiteY202" fmla="*/ 1932808 h 6673820"/>
              <a:gd name="connsiteX203" fmla="*/ 3094225 w 11748700"/>
              <a:gd name="connsiteY203" fmla="*/ 1911139 h 6673820"/>
              <a:gd name="connsiteX204" fmla="*/ 3020553 w 11748700"/>
              <a:gd name="connsiteY204" fmla="*/ 1850468 h 6673820"/>
              <a:gd name="connsiteX205" fmla="*/ 2994551 w 11748700"/>
              <a:gd name="connsiteY205" fmla="*/ 1828800 h 6673820"/>
              <a:gd name="connsiteX206" fmla="*/ 2977217 w 11748700"/>
              <a:gd name="connsiteY206" fmla="*/ 1807132 h 6673820"/>
              <a:gd name="connsiteX207" fmla="*/ 2964216 w 11748700"/>
              <a:gd name="connsiteY207" fmla="*/ 1794131 h 6673820"/>
              <a:gd name="connsiteX208" fmla="*/ 2951215 w 11748700"/>
              <a:gd name="connsiteY208" fmla="*/ 1768129 h 6673820"/>
              <a:gd name="connsiteX209" fmla="*/ 2933880 w 11748700"/>
              <a:gd name="connsiteY209" fmla="*/ 1746461 h 6673820"/>
              <a:gd name="connsiteX210" fmla="*/ 2916546 w 11748700"/>
              <a:gd name="connsiteY210" fmla="*/ 1720459 h 6673820"/>
              <a:gd name="connsiteX211" fmla="*/ 2899211 w 11748700"/>
              <a:gd name="connsiteY211" fmla="*/ 1703124 h 6673820"/>
              <a:gd name="connsiteX212" fmla="*/ 2890544 w 11748700"/>
              <a:gd name="connsiteY212" fmla="*/ 1690123 h 6673820"/>
              <a:gd name="connsiteX213" fmla="*/ 2829873 w 11748700"/>
              <a:gd name="connsiteY213" fmla="*/ 1607784 h 6673820"/>
              <a:gd name="connsiteX214" fmla="*/ 2816872 w 11748700"/>
              <a:gd name="connsiteY214" fmla="*/ 1577448 h 6673820"/>
              <a:gd name="connsiteX215" fmla="*/ 2812538 w 11748700"/>
              <a:gd name="connsiteY215" fmla="*/ 1542779 h 6673820"/>
              <a:gd name="connsiteX216" fmla="*/ 2808204 w 11748700"/>
              <a:gd name="connsiteY216" fmla="*/ 1430104 h 6673820"/>
              <a:gd name="connsiteX217" fmla="*/ 2799537 w 11748700"/>
              <a:gd name="connsiteY217" fmla="*/ 1391101 h 6673820"/>
              <a:gd name="connsiteX218" fmla="*/ 2795203 w 11748700"/>
              <a:gd name="connsiteY218" fmla="*/ 1343431 h 6673820"/>
              <a:gd name="connsiteX219" fmla="*/ 2786536 w 11748700"/>
              <a:gd name="connsiteY219" fmla="*/ 1300095 h 6673820"/>
              <a:gd name="connsiteX220" fmla="*/ 2773535 w 11748700"/>
              <a:gd name="connsiteY220" fmla="*/ 1152751 h 6673820"/>
              <a:gd name="connsiteX221" fmla="*/ 2769202 w 11748700"/>
              <a:gd name="connsiteY221" fmla="*/ 1135416 h 6673820"/>
              <a:gd name="connsiteX222" fmla="*/ 2777869 w 11748700"/>
              <a:gd name="connsiteY222" fmla="*/ 996739 h 6673820"/>
              <a:gd name="connsiteX223" fmla="*/ 2786536 w 11748700"/>
              <a:gd name="connsiteY223" fmla="*/ 966404 h 6673820"/>
              <a:gd name="connsiteX224" fmla="*/ 2812538 w 11748700"/>
              <a:gd name="connsiteY224" fmla="*/ 905733 h 6673820"/>
              <a:gd name="connsiteX225" fmla="*/ 2847207 w 11748700"/>
              <a:gd name="connsiteY225" fmla="*/ 862396 h 6673820"/>
              <a:gd name="connsiteX226" fmla="*/ 2864542 w 11748700"/>
              <a:gd name="connsiteY226" fmla="*/ 840728 h 6673820"/>
              <a:gd name="connsiteX227" fmla="*/ 2881876 w 11748700"/>
              <a:gd name="connsiteY227" fmla="*/ 827727 h 6673820"/>
              <a:gd name="connsiteX228" fmla="*/ 2894877 w 11748700"/>
              <a:gd name="connsiteY228" fmla="*/ 819060 h 6673820"/>
              <a:gd name="connsiteX229" fmla="*/ 2912212 w 11748700"/>
              <a:gd name="connsiteY229" fmla="*/ 801725 h 6673820"/>
              <a:gd name="connsiteX230" fmla="*/ 3003219 w 11748700"/>
              <a:gd name="connsiteY230" fmla="*/ 775723 h 6673820"/>
              <a:gd name="connsiteX231" fmla="*/ 3115893 w 11748700"/>
              <a:gd name="connsiteY231" fmla="*/ 749721 h 6673820"/>
              <a:gd name="connsiteX232" fmla="*/ 3137562 w 11748700"/>
              <a:gd name="connsiteY232" fmla="*/ 741054 h 6673820"/>
              <a:gd name="connsiteX233" fmla="*/ 3163564 w 11748700"/>
              <a:gd name="connsiteY233" fmla="*/ 732387 h 6673820"/>
              <a:gd name="connsiteX234" fmla="*/ 3219901 w 11748700"/>
              <a:gd name="connsiteY234" fmla="*/ 702051 h 6673820"/>
              <a:gd name="connsiteX235" fmla="*/ 3237236 w 11748700"/>
              <a:gd name="connsiteY235" fmla="*/ 689050 h 6673820"/>
              <a:gd name="connsiteX236" fmla="*/ 3293573 w 11748700"/>
              <a:gd name="connsiteY236" fmla="*/ 663048 h 6673820"/>
              <a:gd name="connsiteX237" fmla="*/ 3323909 w 11748700"/>
              <a:gd name="connsiteY237" fmla="*/ 650047 h 6673820"/>
              <a:gd name="connsiteX238" fmla="*/ 3362911 w 11748700"/>
              <a:gd name="connsiteY238" fmla="*/ 641380 h 6673820"/>
              <a:gd name="connsiteX239" fmla="*/ 3488587 w 11748700"/>
              <a:gd name="connsiteY239" fmla="*/ 619712 h 6673820"/>
              <a:gd name="connsiteX240" fmla="*/ 3644599 w 11748700"/>
              <a:gd name="connsiteY240" fmla="*/ 598044 h 6673820"/>
              <a:gd name="connsiteX241" fmla="*/ 3731272 w 11748700"/>
              <a:gd name="connsiteY241" fmla="*/ 589376 h 6673820"/>
              <a:gd name="connsiteX242" fmla="*/ 3809277 w 11748700"/>
              <a:gd name="connsiteY242" fmla="*/ 576375 h 6673820"/>
              <a:gd name="connsiteX243" fmla="*/ 3891617 w 11748700"/>
              <a:gd name="connsiteY243" fmla="*/ 567708 h 6673820"/>
              <a:gd name="connsiteX244" fmla="*/ 4359651 w 11748700"/>
              <a:gd name="connsiteY244" fmla="*/ 533039 h 6673820"/>
              <a:gd name="connsiteX245" fmla="*/ 4428989 w 11748700"/>
              <a:gd name="connsiteY245" fmla="*/ 520038 h 6673820"/>
              <a:gd name="connsiteX246" fmla="*/ 4554665 w 11748700"/>
              <a:gd name="connsiteY246" fmla="*/ 507037 h 6673820"/>
              <a:gd name="connsiteX247" fmla="*/ 4654339 w 11748700"/>
              <a:gd name="connsiteY247" fmla="*/ 485369 h 6673820"/>
              <a:gd name="connsiteX248" fmla="*/ 4758347 w 11748700"/>
              <a:gd name="connsiteY248" fmla="*/ 437699 h 6673820"/>
              <a:gd name="connsiteX249" fmla="*/ 4888356 w 11748700"/>
              <a:gd name="connsiteY249" fmla="*/ 416030 h 6673820"/>
              <a:gd name="connsiteX250" fmla="*/ 5105039 w 11748700"/>
              <a:gd name="connsiteY250" fmla="*/ 364027 h 6673820"/>
              <a:gd name="connsiteX251" fmla="*/ 5209046 w 11748700"/>
              <a:gd name="connsiteY251" fmla="*/ 351026 h 6673820"/>
              <a:gd name="connsiteX252" fmla="*/ 5386726 w 11748700"/>
              <a:gd name="connsiteY252" fmla="*/ 329357 h 6673820"/>
              <a:gd name="connsiteX253" fmla="*/ 5560072 w 11748700"/>
              <a:gd name="connsiteY253" fmla="*/ 320690 h 6673820"/>
              <a:gd name="connsiteX254" fmla="*/ 5742085 w 11748700"/>
              <a:gd name="connsiteY254" fmla="*/ 312023 h 6673820"/>
              <a:gd name="connsiteX255" fmla="*/ 5958767 w 11748700"/>
              <a:gd name="connsiteY255" fmla="*/ 307689 h 6673820"/>
              <a:gd name="connsiteX256" fmla="*/ 6114779 w 11748700"/>
              <a:gd name="connsiteY256" fmla="*/ 303355 h 6673820"/>
              <a:gd name="connsiteX257" fmla="*/ 6270790 w 11748700"/>
              <a:gd name="connsiteY257" fmla="*/ 281687 h 6673820"/>
              <a:gd name="connsiteX258" fmla="*/ 6392132 w 11748700"/>
              <a:gd name="connsiteY258" fmla="*/ 268686 h 6673820"/>
              <a:gd name="connsiteX259" fmla="*/ 6695488 w 11748700"/>
              <a:gd name="connsiteY259" fmla="*/ 260019 h 6673820"/>
              <a:gd name="connsiteX260" fmla="*/ 6764826 w 11748700"/>
              <a:gd name="connsiteY260" fmla="*/ 251352 h 6673820"/>
              <a:gd name="connsiteX261" fmla="*/ 6907837 w 11748700"/>
              <a:gd name="connsiteY261" fmla="*/ 238351 h 6673820"/>
              <a:gd name="connsiteX262" fmla="*/ 6959840 w 11748700"/>
              <a:gd name="connsiteY262" fmla="*/ 229683 h 6673820"/>
              <a:gd name="connsiteX263" fmla="*/ 6998843 w 11748700"/>
              <a:gd name="connsiteY263" fmla="*/ 212349 h 6673820"/>
              <a:gd name="connsiteX264" fmla="*/ 7115852 w 11748700"/>
              <a:gd name="connsiteY264" fmla="*/ 199348 h 6673820"/>
              <a:gd name="connsiteX265" fmla="*/ 7159188 w 11748700"/>
              <a:gd name="connsiteY265" fmla="*/ 186347 h 6673820"/>
              <a:gd name="connsiteX266" fmla="*/ 7189524 w 11748700"/>
              <a:gd name="connsiteY266" fmla="*/ 182013 h 6673820"/>
              <a:gd name="connsiteX267" fmla="*/ 7380204 w 11748700"/>
              <a:gd name="connsiteY267" fmla="*/ 173346 h 6673820"/>
              <a:gd name="connsiteX268" fmla="*/ 7440875 w 11748700"/>
              <a:gd name="connsiteY268" fmla="*/ 164679 h 6673820"/>
              <a:gd name="connsiteX269" fmla="*/ 7466877 w 11748700"/>
              <a:gd name="connsiteY269" fmla="*/ 156011 h 6673820"/>
              <a:gd name="connsiteX270" fmla="*/ 7514548 w 11748700"/>
              <a:gd name="connsiteY270" fmla="*/ 143010 h 6673820"/>
              <a:gd name="connsiteX271" fmla="*/ 7527548 w 11748700"/>
              <a:gd name="connsiteY271" fmla="*/ 134343 h 6673820"/>
              <a:gd name="connsiteX272" fmla="*/ 7570885 w 11748700"/>
              <a:gd name="connsiteY272" fmla="*/ 121342 h 6673820"/>
              <a:gd name="connsiteX273" fmla="*/ 7609888 w 11748700"/>
              <a:gd name="connsiteY273" fmla="*/ 104008 h 6673820"/>
              <a:gd name="connsiteX274" fmla="*/ 7726896 w 11748700"/>
              <a:gd name="connsiteY274" fmla="*/ 82339 h 6673820"/>
              <a:gd name="connsiteX275" fmla="*/ 7752898 w 11748700"/>
              <a:gd name="connsiteY275" fmla="*/ 78006 h 6673820"/>
              <a:gd name="connsiteX276" fmla="*/ 7787567 w 11748700"/>
              <a:gd name="connsiteY276" fmla="*/ 73672 h 6673820"/>
              <a:gd name="connsiteX277" fmla="*/ 7804902 w 11748700"/>
              <a:gd name="connsiteY277" fmla="*/ 69338 h 6673820"/>
              <a:gd name="connsiteX278" fmla="*/ 7913243 w 11748700"/>
              <a:gd name="connsiteY278" fmla="*/ 65005 h 6673820"/>
              <a:gd name="connsiteX279" fmla="*/ 8021584 w 11748700"/>
              <a:gd name="connsiteY279" fmla="*/ 47670 h 6673820"/>
              <a:gd name="connsiteX280" fmla="*/ 8064921 w 11748700"/>
              <a:gd name="connsiteY280" fmla="*/ 34669 h 6673820"/>
              <a:gd name="connsiteX281" fmla="*/ 8099590 w 11748700"/>
              <a:gd name="connsiteY281" fmla="*/ 21668 h 6673820"/>
              <a:gd name="connsiteX282" fmla="*/ 8121258 w 11748700"/>
              <a:gd name="connsiteY282" fmla="*/ 13001 h 6673820"/>
              <a:gd name="connsiteX283" fmla="*/ 8134259 w 11748700"/>
              <a:gd name="connsiteY283" fmla="*/ 8667 h 6673820"/>
              <a:gd name="connsiteX284" fmla="*/ 8155928 w 11748700"/>
              <a:gd name="connsiteY284" fmla="*/ 0 h 6673820"/>
              <a:gd name="connsiteX285" fmla="*/ 8216599 w 11748700"/>
              <a:gd name="connsiteY285" fmla="*/ 4334 h 6673820"/>
              <a:gd name="connsiteX286" fmla="*/ 8238267 w 11748700"/>
              <a:gd name="connsiteY286" fmla="*/ 13001 h 6673820"/>
              <a:gd name="connsiteX287" fmla="*/ 8272936 w 11748700"/>
              <a:gd name="connsiteY287" fmla="*/ 17335 h 6673820"/>
              <a:gd name="connsiteX288" fmla="*/ 8303272 w 11748700"/>
              <a:gd name="connsiteY288" fmla="*/ 30336 h 6673820"/>
              <a:gd name="connsiteX289" fmla="*/ 8337941 w 11748700"/>
              <a:gd name="connsiteY289" fmla="*/ 34669 h 6673820"/>
              <a:gd name="connsiteX290" fmla="*/ 8476618 w 11748700"/>
              <a:gd name="connsiteY290" fmla="*/ 43337 h 6673820"/>
              <a:gd name="connsiteX291" fmla="*/ 8576292 w 11748700"/>
              <a:gd name="connsiteY291" fmla="*/ 47670 h 6673820"/>
              <a:gd name="connsiteX292" fmla="*/ 8671632 w 11748700"/>
              <a:gd name="connsiteY292" fmla="*/ 69338 h 6673820"/>
              <a:gd name="connsiteX293" fmla="*/ 8762639 w 11748700"/>
              <a:gd name="connsiteY293" fmla="*/ 78006 h 6673820"/>
              <a:gd name="connsiteX294" fmla="*/ 8892648 w 11748700"/>
              <a:gd name="connsiteY294" fmla="*/ 104008 h 6673820"/>
              <a:gd name="connsiteX295" fmla="*/ 8948985 w 11748700"/>
              <a:gd name="connsiteY295" fmla="*/ 117009 h 6673820"/>
              <a:gd name="connsiteX296" fmla="*/ 9187336 w 11748700"/>
              <a:gd name="connsiteY296" fmla="*/ 156011 h 6673820"/>
              <a:gd name="connsiteX297" fmla="*/ 9282676 w 11748700"/>
              <a:gd name="connsiteY297" fmla="*/ 173346 h 6673820"/>
              <a:gd name="connsiteX298" fmla="*/ 9404019 w 11748700"/>
              <a:gd name="connsiteY298" fmla="*/ 186347 h 6673820"/>
              <a:gd name="connsiteX299" fmla="*/ 9464690 w 11748700"/>
              <a:gd name="connsiteY299" fmla="*/ 195014 h 6673820"/>
              <a:gd name="connsiteX300" fmla="*/ 9698707 w 11748700"/>
              <a:gd name="connsiteY300" fmla="*/ 216683 h 6673820"/>
              <a:gd name="connsiteX301" fmla="*/ 9785380 w 11748700"/>
              <a:gd name="connsiteY301" fmla="*/ 229683 h 6673820"/>
              <a:gd name="connsiteX302" fmla="*/ 9885054 w 11748700"/>
              <a:gd name="connsiteY302" fmla="*/ 251352 h 6673820"/>
              <a:gd name="connsiteX303" fmla="*/ 9958726 w 11748700"/>
              <a:gd name="connsiteY303" fmla="*/ 255685 h 6673820"/>
              <a:gd name="connsiteX304" fmla="*/ 10114737 w 11748700"/>
              <a:gd name="connsiteY304" fmla="*/ 260019 h 6673820"/>
              <a:gd name="connsiteX305" fmla="*/ 10205744 w 11748700"/>
              <a:gd name="connsiteY305" fmla="*/ 273020 h 6673820"/>
              <a:gd name="connsiteX306" fmla="*/ 10357421 w 11748700"/>
              <a:gd name="connsiteY306" fmla="*/ 281687 h 6673820"/>
              <a:gd name="connsiteX307" fmla="*/ 10405092 w 11748700"/>
              <a:gd name="connsiteY307" fmla="*/ 286021 h 6673820"/>
              <a:gd name="connsiteX308" fmla="*/ 10452762 w 11748700"/>
              <a:gd name="connsiteY308" fmla="*/ 299022 h 6673820"/>
              <a:gd name="connsiteX309" fmla="*/ 10483097 w 11748700"/>
              <a:gd name="connsiteY309" fmla="*/ 303355 h 6673820"/>
              <a:gd name="connsiteX310" fmla="*/ 10552436 w 11748700"/>
              <a:gd name="connsiteY310" fmla="*/ 312023 h 6673820"/>
              <a:gd name="connsiteX311" fmla="*/ 10634775 w 11748700"/>
              <a:gd name="connsiteY311" fmla="*/ 333691 h 6673820"/>
              <a:gd name="connsiteX312" fmla="*/ 10717114 w 11748700"/>
              <a:gd name="connsiteY312" fmla="*/ 342358 h 6673820"/>
              <a:gd name="connsiteX313" fmla="*/ 10773452 w 11748700"/>
              <a:gd name="connsiteY313" fmla="*/ 364027 h 6673820"/>
              <a:gd name="connsiteX314" fmla="*/ 10842790 w 11748700"/>
              <a:gd name="connsiteY314" fmla="*/ 385695 h 6673820"/>
              <a:gd name="connsiteX315" fmla="*/ 10903461 w 11748700"/>
              <a:gd name="connsiteY315" fmla="*/ 390028 h 6673820"/>
              <a:gd name="connsiteX316" fmla="*/ 10981467 w 11748700"/>
              <a:gd name="connsiteY316" fmla="*/ 424698 h 6673820"/>
              <a:gd name="connsiteX317" fmla="*/ 11050805 w 11748700"/>
              <a:gd name="connsiteY317" fmla="*/ 442032 h 6673820"/>
              <a:gd name="connsiteX318" fmla="*/ 11133145 w 11748700"/>
              <a:gd name="connsiteY318" fmla="*/ 476701 h 6673820"/>
              <a:gd name="connsiteX319" fmla="*/ 11154813 w 11748700"/>
              <a:gd name="connsiteY319" fmla="*/ 485369 h 6673820"/>
              <a:gd name="connsiteX320" fmla="*/ 11232819 w 11748700"/>
              <a:gd name="connsiteY320" fmla="*/ 533039 h 6673820"/>
              <a:gd name="connsiteX321" fmla="*/ 11258820 w 11748700"/>
              <a:gd name="connsiteY321" fmla="*/ 554707 h 6673820"/>
              <a:gd name="connsiteX322" fmla="*/ 11328159 w 11748700"/>
              <a:gd name="connsiteY322" fmla="*/ 645714 h 6673820"/>
              <a:gd name="connsiteX323" fmla="*/ 11371495 w 11748700"/>
              <a:gd name="connsiteY323" fmla="*/ 754055 h 6673820"/>
              <a:gd name="connsiteX324" fmla="*/ 11397497 w 11748700"/>
              <a:gd name="connsiteY324" fmla="*/ 806059 h 6673820"/>
              <a:gd name="connsiteX325" fmla="*/ 11427833 w 11748700"/>
              <a:gd name="connsiteY325" fmla="*/ 931735 h 6673820"/>
              <a:gd name="connsiteX326" fmla="*/ 11458168 w 11748700"/>
              <a:gd name="connsiteY326" fmla="*/ 1014074 h 6673820"/>
              <a:gd name="connsiteX327" fmla="*/ 11462502 w 11748700"/>
              <a:gd name="connsiteY327" fmla="*/ 1087746 h 6673820"/>
              <a:gd name="connsiteX328" fmla="*/ 11475503 w 11748700"/>
              <a:gd name="connsiteY328" fmla="*/ 1126749 h 6673820"/>
              <a:gd name="connsiteX329" fmla="*/ 11488504 w 11748700"/>
              <a:gd name="connsiteY329" fmla="*/ 1330430 h 6673820"/>
              <a:gd name="connsiteX330" fmla="*/ 11523173 w 11748700"/>
              <a:gd name="connsiteY330" fmla="*/ 1677122 h 6673820"/>
              <a:gd name="connsiteX331" fmla="*/ 11518839 w 11748700"/>
              <a:gd name="connsiteY331" fmla="*/ 1954476 h 6673820"/>
              <a:gd name="connsiteX332" fmla="*/ 11510172 w 11748700"/>
              <a:gd name="connsiteY332" fmla="*/ 2084485 h 6673820"/>
              <a:gd name="connsiteX333" fmla="*/ 11518839 w 11748700"/>
              <a:gd name="connsiteY333" fmla="*/ 2283833 h 6673820"/>
              <a:gd name="connsiteX334" fmla="*/ 11583844 w 11748700"/>
              <a:gd name="connsiteY334" fmla="*/ 2379173 h 6673820"/>
              <a:gd name="connsiteX335" fmla="*/ 11605512 w 11748700"/>
              <a:gd name="connsiteY335" fmla="*/ 2439845 h 6673820"/>
              <a:gd name="connsiteX336" fmla="*/ 11609846 w 11748700"/>
              <a:gd name="connsiteY336" fmla="*/ 2487515 h 6673820"/>
              <a:gd name="connsiteX337" fmla="*/ 11622847 w 11748700"/>
              <a:gd name="connsiteY337" fmla="*/ 2556853 h 6673820"/>
              <a:gd name="connsiteX338" fmla="*/ 11618513 w 11748700"/>
              <a:gd name="connsiteY338" fmla="*/ 2786537 h 6673820"/>
              <a:gd name="connsiteX339" fmla="*/ 11614180 w 11748700"/>
              <a:gd name="connsiteY339" fmla="*/ 3089892 h 6673820"/>
              <a:gd name="connsiteX340" fmla="*/ 11596845 w 11748700"/>
              <a:gd name="connsiteY340" fmla="*/ 3211234 h 6673820"/>
              <a:gd name="connsiteX341" fmla="*/ 11583844 w 11748700"/>
              <a:gd name="connsiteY341" fmla="*/ 3328243 h 6673820"/>
              <a:gd name="connsiteX342" fmla="*/ 11575177 w 11748700"/>
              <a:gd name="connsiteY342" fmla="*/ 3423583 h 6673820"/>
              <a:gd name="connsiteX343" fmla="*/ 11562176 w 11748700"/>
              <a:gd name="connsiteY343" fmla="*/ 3666267 h 6673820"/>
              <a:gd name="connsiteX344" fmla="*/ 11575177 w 11748700"/>
              <a:gd name="connsiteY344" fmla="*/ 4025960 h 6673820"/>
              <a:gd name="connsiteX345" fmla="*/ 11592511 w 11748700"/>
              <a:gd name="connsiteY345" fmla="*/ 4108300 h 6673820"/>
              <a:gd name="connsiteX346" fmla="*/ 11631514 w 11748700"/>
              <a:gd name="connsiteY346" fmla="*/ 4333649 h 6673820"/>
              <a:gd name="connsiteX347" fmla="*/ 11653183 w 11748700"/>
              <a:gd name="connsiteY347" fmla="*/ 4411655 h 6673820"/>
              <a:gd name="connsiteX348" fmla="*/ 11666184 w 11748700"/>
              <a:gd name="connsiteY348" fmla="*/ 4498328 h 6673820"/>
              <a:gd name="connsiteX349" fmla="*/ 11674851 w 11748700"/>
              <a:gd name="connsiteY349" fmla="*/ 4541664 h 6673820"/>
              <a:gd name="connsiteX350" fmla="*/ 11687852 w 11748700"/>
              <a:gd name="connsiteY350" fmla="*/ 4658673 h 6673820"/>
              <a:gd name="connsiteX351" fmla="*/ 11692185 w 11748700"/>
              <a:gd name="connsiteY351" fmla="*/ 4715010 h 6673820"/>
              <a:gd name="connsiteX352" fmla="*/ 11700853 w 11748700"/>
              <a:gd name="connsiteY352" fmla="*/ 4771348 h 6673820"/>
              <a:gd name="connsiteX353" fmla="*/ 11709520 w 11748700"/>
              <a:gd name="connsiteY353" fmla="*/ 4923026 h 6673820"/>
              <a:gd name="connsiteX354" fmla="*/ 11718187 w 11748700"/>
              <a:gd name="connsiteY354" fmla="*/ 4983697 h 6673820"/>
              <a:gd name="connsiteX355" fmla="*/ 11726855 w 11748700"/>
              <a:gd name="connsiteY355" fmla="*/ 5079037 h 6673820"/>
              <a:gd name="connsiteX356" fmla="*/ 11731188 w 11748700"/>
              <a:gd name="connsiteY356" fmla="*/ 5105039 h 6673820"/>
              <a:gd name="connsiteX357" fmla="*/ 11744189 w 11748700"/>
              <a:gd name="connsiteY357" fmla="*/ 5230715 h 6673820"/>
              <a:gd name="connsiteX358" fmla="*/ 11726855 w 11748700"/>
              <a:gd name="connsiteY358" fmla="*/ 5690082 h 6673820"/>
              <a:gd name="connsiteX359" fmla="*/ 11687852 w 11748700"/>
              <a:gd name="connsiteY359" fmla="*/ 5785422 h 6673820"/>
              <a:gd name="connsiteX360" fmla="*/ 11670517 w 11748700"/>
              <a:gd name="connsiteY360" fmla="*/ 5815757 h 6673820"/>
              <a:gd name="connsiteX361" fmla="*/ 11601179 w 11748700"/>
              <a:gd name="connsiteY361" fmla="*/ 5859094 h 6673820"/>
              <a:gd name="connsiteX362" fmla="*/ 11458168 w 11748700"/>
              <a:gd name="connsiteY362" fmla="*/ 5919765 h 6673820"/>
              <a:gd name="connsiteX363" fmla="*/ 11401831 w 11748700"/>
              <a:gd name="connsiteY363" fmla="*/ 5963101 h 6673820"/>
              <a:gd name="connsiteX364" fmla="*/ 11297823 w 11748700"/>
              <a:gd name="connsiteY364" fmla="*/ 6032440 h 6673820"/>
              <a:gd name="connsiteX365" fmla="*/ 11258820 w 11748700"/>
              <a:gd name="connsiteY365" fmla="*/ 6075776 h 6673820"/>
              <a:gd name="connsiteX366" fmla="*/ 11198149 w 11748700"/>
              <a:gd name="connsiteY366" fmla="*/ 6123446 h 6673820"/>
              <a:gd name="connsiteX367" fmla="*/ 11098475 w 11748700"/>
              <a:gd name="connsiteY367" fmla="*/ 6210119 h 6673820"/>
              <a:gd name="connsiteX368" fmla="*/ 10942464 w 11748700"/>
              <a:gd name="connsiteY368" fmla="*/ 6327128 h 6673820"/>
              <a:gd name="connsiteX369" fmla="*/ 10634775 w 11748700"/>
              <a:gd name="connsiteY369" fmla="*/ 6461471 h 6673820"/>
              <a:gd name="connsiteX370" fmla="*/ 10461429 w 11748700"/>
              <a:gd name="connsiteY370" fmla="*/ 6478806 h 6673820"/>
              <a:gd name="connsiteX371" fmla="*/ 10041065 w 11748700"/>
              <a:gd name="connsiteY371" fmla="*/ 6487473 h 6673820"/>
              <a:gd name="connsiteX372" fmla="*/ 9967393 w 11748700"/>
              <a:gd name="connsiteY372" fmla="*/ 6491807 h 6673820"/>
              <a:gd name="connsiteX373" fmla="*/ 9885054 w 11748700"/>
              <a:gd name="connsiteY373" fmla="*/ 6509141 h 6673820"/>
              <a:gd name="connsiteX374" fmla="*/ 9798381 w 11748700"/>
              <a:gd name="connsiteY374" fmla="*/ 6522142 h 6673820"/>
              <a:gd name="connsiteX375" fmla="*/ 9681372 w 11748700"/>
              <a:gd name="connsiteY375" fmla="*/ 6548144 h 6673820"/>
              <a:gd name="connsiteX376" fmla="*/ 9486358 w 11748700"/>
              <a:gd name="connsiteY376" fmla="*/ 6574146 h 6673820"/>
              <a:gd name="connsiteX377" fmla="*/ 9278343 w 11748700"/>
              <a:gd name="connsiteY377" fmla="*/ 6613149 h 6673820"/>
              <a:gd name="connsiteX378" fmla="*/ 9209004 w 11748700"/>
              <a:gd name="connsiteY378" fmla="*/ 6630483 h 6673820"/>
              <a:gd name="connsiteX379" fmla="*/ 8775639 w 11748700"/>
              <a:gd name="connsiteY379" fmla="*/ 6647818 h 6673820"/>
              <a:gd name="connsiteX380" fmla="*/ 8463617 w 11748700"/>
              <a:gd name="connsiteY380" fmla="*/ 6656485 h 6673820"/>
              <a:gd name="connsiteX381" fmla="*/ 8368276 w 11748700"/>
              <a:gd name="connsiteY381" fmla="*/ 6660819 h 6673820"/>
              <a:gd name="connsiteX382" fmla="*/ 8216599 w 11748700"/>
              <a:gd name="connsiteY382" fmla="*/ 6665153 h 6673820"/>
              <a:gd name="connsiteX383" fmla="*/ 7848239 w 11748700"/>
              <a:gd name="connsiteY383" fmla="*/ 6656485 h 6673820"/>
              <a:gd name="connsiteX384" fmla="*/ 7800568 w 11748700"/>
              <a:gd name="connsiteY384" fmla="*/ 6652152 h 6673820"/>
              <a:gd name="connsiteX385" fmla="*/ 7748565 w 11748700"/>
              <a:gd name="connsiteY385" fmla="*/ 6643484 h 6673820"/>
              <a:gd name="connsiteX386" fmla="*/ 7614221 w 11748700"/>
              <a:gd name="connsiteY386" fmla="*/ 6634817 h 6673820"/>
              <a:gd name="connsiteX387" fmla="*/ 7432208 w 11748700"/>
              <a:gd name="connsiteY387" fmla="*/ 6600148 h 6673820"/>
              <a:gd name="connsiteX388" fmla="*/ 7319533 w 11748700"/>
              <a:gd name="connsiteY388" fmla="*/ 6574146 h 6673820"/>
              <a:gd name="connsiteX389" fmla="*/ 7276197 w 11748700"/>
              <a:gd name="connsiteY389" fmla="*/ 6569812 h 6673820"/>
              <a:gd name="connsiteX390" fmla="*/ 7011844 w 11748700"/>
              <a:gd name="connsiteY390" fmla="*/ 6548144 h 6673820"/>
              <a:gd name="connsiteX391" fmla="*/ 6925171 w 11748700"/>
              <a:gd name="connsiteY391" fmla="*/ 6565479 h 6673820"/>
              <a:gd name="connsiteX392" fmla="*/ 6912170 w 11748700"/>
              <a:gd name="connsiteY392" fmla="*/ 6569812 h 6673820"/>
              <a:gd name="connsiteX393" fmla="*/ 6890502 w 11748700"/>
              <a:gd name="connsiteY393" fmla="*/ 6582813 h 6673820"/>
              <a:gd name="connsiteX394" fmla="*/ 6795162 w 11748700"/>
              <a:gd name="connsiteY394" fmla="*/ 6634817 h 6673820"/>
              <a:gd name="connsiteX395" fmla="*/ 6691154 w 11748700"/>
              <a:gd name="connsiteY395" fmla="*/ 6643484 h 6673820"/>
              <a:gd name="connsiteX396" fmla="*/ 6617482 w 11748700"/>
              <a:gd name="connsiteY396" fmla="*/ 6656485 h 6673820"/>
              <a:gd name="connsiteX397" fmla="*/ 6582813 w 11748700"/>
              <a:gd name="connsiteY397" fmla="*/ 6665153 h 6673820"/>
              <a:gd name="connsiteX398" fmla="*/ 6548144 w 11748700"/>
              <a:gd name="connsiteY398" fmla="*/ 6669486 h 6673820"/>
              <a:gd name="connsiteX399" fmla="*/ 6517808 w 11748700"/>
              <a:gd name="connsiteY399" fmla="*/ 6673820 h 6673820"/>
              <a:gd name="connsiteX400" fmla="*/ 6015105 w 11748700"/>
              <a:gd name="connsiteY400" fmla="*/ 6669486 h 6673820"/>
              <a:gd name="connsiteX401" fmla="*/ 5915431 w 11748700"/>
              <a:gd name="connsiteY401" fmla="*/ 6647818 h 6673820"/>
              <a:gd name="connsiteX402" fmla="*/ 5538403 w 11748700"/>
              <a:gd name="connsiteY402" fmla="*/ 6652152 h 6673820"/>
              <a:gd name="connsiteX403" fmla="*/ 5196045 w 11748700"/>
              <a:gd name="connsiteY403" fmla="*/ 6634817 h 6673820"/>
              <a:gd name="connsiteX404" fmla="*/ 4489660 w 11748700"/>
              <a:gd name="connsiteY404" fmla="*/ 6608815 h 6673820"/>
              <a:gd name="connsiteX405" fmla="*/ 4311981 w 11748700"/>
              <a:gd name="connsiteY405" fmla="*/ 6582813 h 6673820"/>
              <a:gd name="connsiteX406" fmla="*/ 4090965 w 11748700"/>
              <a:gd name="connsiteY406" fmla="*/ 6552478 h 6673820"/>
              <a:gd name="connsiteX407" fmla="*/ 3999958 w 11748700"/>
              <a:gd name="connsiteY407" fmla="*/ 6513475 h 6673820"/>
              <a:gd name="connsiteX408" fmla="*/ 3666267 w 11748700"/>
              <a:gd name="connsiteY408" fmla="*/ 6448470 h 6673820"/>
              <a:gd name="connsiteX409" fmla="*/ 3588261 w 11748700"/>
              <a:gd name="connsiteY409" fmla="*/ 6439803 h 6673820"/>
              <a:gd name="connsiteX410" fmla="*/ 3336910 w 11748700"/>
              <a:gd name="connsiteY410" fmla="*/ 6405134 h 6673820"/>
              <a:gd name="connsiteX411" fmla="*/ 3003219 w 11748700"/>
              <a:gd name="connsiteY411" fmla="*/ 6340129 h 6673820"/>
              <a:gd name="connsiteX412" fmla="*/ 2825539 w 11748700"/>
              <a:gd name="connsiteY412" fmla="*/ 6309793 h 6673820"/>
              <a:gd name="connsiteX413" fmla="*/ 2678195 w 11748700"/>
              <a:gd name="connsiteY413" fmla="*/ 6288125 h 6673820"/>
              <a:gd name="connsiteX414" fmla="*/ 2500515 w 11748700"/>
              <a:gd name="connsiteY414" fmla="*/ 6305460 h 6673820"/>
              <a:gd name="connsiteX415" fmla="*/ 2439844 w 11748700"/>
              <a:gd name="connsiteY415" fmla="*/ 6314127 h 6673820"/>
              <a:gd name="connsiteX416" fmla="*/ 2244830 w 11748700"/>
              <a:gd name="connsiteY416" fmla="*/ 6361797 h 6673820"/>
              <a:gd name="connsiteX417" fmla="*/ 2088819 w 11748700"/>
              <a:gd name="connsiteY417" fmla="*/ 6383465 h 6673820"/>
              <a:gd name="connsiteX418" fmla="*/ 2015147 w 11748700"/>
              <a:gd name="connsiteY418" fmla="*/ 6400800 h 6673820"/>
              <a:gd name="connsiteX419" fmla="*/ 1950142 w 11748700"/>
              <a:gd name="connsiteY419" fmla="*/ 6409467 h 6673820"/>
              <a:gd name="connsiteX420" fmla="*/ 1815799 w 11748700"/>
              <a:gd name="connsiteY420" fmla="*/ 6444137 h 6673820"/>
              <a:gd name="connsiteX421" fmla="*/ 1681456 w 11748700"/>
              <a:gd name="connsiteY421" fmla="*/ 6452804 h 6673820"/>
              <a:gd name="connsiteX422" fmla="*/ 1473440 w 11748700"/>
              <a:gd name="connsiteY422" fmla="*/ 6431136 h 6673820"/>
              <a:gd name="connsiteX423" fmla="*/ 1369433 w 11748700"/>
              <a:gd name="connsiteY423" fmla="*/ 6418135 h 6673820"/>
              <a:gd name="connsiteX424" fmla="*/ 1287093 w 11748700"/>
              <a:gd name="connsiteY424" fmla="*/ 6405134 h 6673820"/>
              <a:gd name="connsiteX425" fmla="*/ 1239423 w 11748700"/>
              <a:gd name="connsiteY425" fmla="*/ 6396466 h 6673820"/>
              <a:gd name="connsiteX426" fmla="*/ 1165751 w 11748700"/>
              <a:gd name="connsiteY426" fmla="*/ 6370464 h 6673820"/>
              <a:gd name="connsiteX427" fmla="*/ 1053076 w 11748700"/>
              <a:gd name="connsiteY427" fmla="*/ 6335795 h 6673820"/>
              <a:gd name="connsiteX428" fmla="*/ 892731 w 11748700"/>
              <a:gd name="connsiteY428" fmla="*/ 6244789 h 6673820"/>
              <a:gd name="connsiteX429" fmla="*/ 858062 w 11748700"/>
              <a:gd name="connsiteY429" fmla="*/ 6218787 h 6673820"/>
              <a:gd name="connsiteX430" fmla="*/ 775723 w 11748700"/>
              <a:gd name="connsiteY430" fmla="*/ 6149448 h 6673820"/>
              <a:gd name="connsiteX431" fmla="*/ 719385 w 11748700"/>
              <a:gd name="connsiteY431" fmla="*/ 6023773 h 6673820"/>
              <a:gd name="connsiteX432" fmla="*/ 654381 w 11748700"/>
              <a:gd name="connsiteY432" fmla="*/ 5950101 h 6673820"/>
              <a:gd name="connsiteX433" fmla="*/ 628379 w 11748700"/>
              <a:gd name="connsiteY433" fmla="*/ 5893763 h 6673820"/>
              <a:gd name="connsiteX434" fmla="*/ 576375 w 11748700"/>
              <a:gd name="connsiteY434" fmla="*/ 5802756 h 6673820"/>
              <a:gd name="connsiteX435" fmla="*/ 489702 w 11748700"/>
              <a:gd name="connsiteY435" fmla="*/ 5620743 h 6673820"/>
              <a:gd name="connsiteX436" fmla="*/ 476701 w 11748700"/>
              <a:gd name="connsiteY436" fmla="*/ 5551405 h 6673820"/>
              <a:gd name="connsiteX437" fmla="*/ 372693 w 11748700"/>
              <a:gd name="connsiteY437" fmla="*/ 5317388 h 6673820"/>
              <a:gd name="connsiteX438" fmla="*/ 359693 w 11748700"/>
              <a:gd name="connsiteY438" fmla="*/ 5269718 h 6673820"/>
              <a:gd name="connsiteX439" fmla="*/ 329357 w 11748700"/>
              <a:gd name="connsiteY439" fmla="*/ 5183045 h 6673820"/>
              <a:gd name="connsiteX440" fmla="*/ 281687 w 11748700"/>
              <a:gd name="connsiteY440" fmla="*/ 5083371 h 6673820"/>
              <a:gd name="connsiteX441" fmla="*/ 251351 w 11748700"/>
              <a:gd name="connsiteY441" fmla="*/ 5009699 h 6673820"/>
              <a:gd name="connsiteX442" fmla="*/ 238350 w 11748700"/>
              <a:gd name="connsiteY442" fmla="*/ 4970696 h 6673820"/>
              <a:gd name="connsiteX443" fmla="*/ 212348 w 11748700"/>
              <a:gd name="connsiteY443" fmla="*/ 4936027 h 6673820"/>
              <a:gd name="connsiteX444" fmla="*/ 177679 w 11748700"/>
              <a:gd name="connsiteY444" fmla="*/ 4849354 h 6673820"/>
              <a:gd name="connsiteX445" fmla="*/ 125675 w 11748700"/>
              <a:gd name="connsiteY445" fmla="*/ 4745346 h 6673820"/>
              <a:gd name="connsiteX446" fmla="*/ 99674 w 11748700"/>
              <a:gd name="connsiteY446" fmla="*/ 4654339 h 6673820"/>
              <a:gd name="connsiteX447" fmla="*/ 73672 w 11748700"/>
              <a:gd name="connsiteY447" fmla="*/ 4602336 h 6673820"/>
              <a:gd name="connsiteX448" fmla="*/ 69338 w 11748700"/>
              <a:gd name="connsiteY448" fmla="*/ 4580667 h 6673820"/>
              <a:gd name="connsiteX449" fmla="*/ 47670 w 11748700"/>
              <a:gd name="connsiteY449" fmla="*/ 4537331 h 6673820"/>
              <a:gd name="connsiteX450" fmla="*/ 39002 w 11748700"/>
              <a:gd name="connsiteY450" fmla="*/ 4515663 h 6673820"/>
              <a:gd name="connsiteX451" fmla="*/ 34669 w 11748700"/>
              <a:gd name="connsiteY451" fmla="*/ 4493994 h 6673820"/>
              <a:gd name="connsiteX452" fmla="*/ 30335 w 11748700"/>
              <a:gd name="connsiteY452" fmla="*/ 4450658 h 6673820"/>
              <a:gd name="connsiteX453" fmla="*/ 21668 w 11748700"/>
              <a:gd name="connsiteY453" fmla="*/ 4428990 h 6673820"/>
              <a:gd name="connsiteX454" fmla="*/ 13001 w 11748700"/>
              <a:gd name="connsiteY454" fmla="*/ 4359651 h 6673820"/>
              <a:gd name="connsiteX455" fmla="*/ 0 w 11748700"/>
              <a:gd name="connsiteY455" fmla="*/ 4238309 h 6673820"/>
              <a:gd name="connsiteX456" fmla="*/ 4333 w 11748700"/>
              <a:gd name="connsiteY456" fmla="*/ 4025960 h 6673820"/>
              <a:gd name="connsiteX457" fmla="*/ 13001 w 11748700"/>
              <a:gd name="connsiteY457" fmla="*/ 3999958 h 6673820"/>
              <a:gd name="connsiteX458" fmla="*/ 17334 w 11748700"/>
              <a:gd name="connsiteY458" fmla="*/ 3973956 h 6673820"/>
              <a:gd name="connsiteX459" fmla="*/ 26002 w 11748700"/>
              <a:gd name="connsiteY459" fmla="*/ 3930620 h 6673820"/>
              <a:gd name="connsiteX460" fmla="*/ 34669 w 11748700"/>
              <a:gd name="connsiteY460" fmla="*/ 3878616 h 6673820"/>
              <a:gd name="connsiteX461" fmla="*/ 43336 w 11748700"/>
              <a:gd name="connsiteY461" fmla="*/ 3861282 h 6673820"/>
              <a:gd name="connsiteX462" fmla="*/ 47670 w 11748700"/>
              <a:gd name="connsiteY462" fmla="*/ 3843947 h 6673820"/>
              <a:gd name="connsiteX463" fmla="*/ 56337 w 11748700"/>
              <a:gd name="connsiteY463" fmla="*/ 3826612 h 6673820"/>
              <a:gd name="connsiteX464" fmla="*/ 69338 w 11748700"/>
              <a:gd name="connsiteY464" fmla="*/ 3787610 h 6673820"/>
              <a:gd name="connsiteX465" fmla="*/ 78005 w 11748700"/>
              <a:gd name="connsiteY465" fmla="*/ 3770275 h 6673820"/>
              <a:gd name="connsiteX466" fmla="*/ 95340 w 11748700"/>
              <a:gd name="connsiteY466" fmla="*/ 3718271 h 6673820"/>
              <a:gd name="connsiteX467" fmla="*/ 104007 w 11748700"/>
              <a:gd name="connsiteY467" fmla="*/ 3696603 h 6673820"/>
              <a:gd name="connsiteX468" fmla="*/ 151677 w 11748700"/>
              <a:gd name="connsiteY468" fmla="*/ 3657600 h 6673820"/>
              <a:gd name="connsiteX469" fmla="*/ 294688 w 11748700"/>
              <a:gd name="connsiteY469" fmla="*/ 3661934 h 6673820"/>
              <a:gd name="connsiteX470" fmla="*/ 359693 w 11748700"/>
              <a:gd name="connsiteY470" fmla="*/ 3692269 h 6673820"/>
              <a:gd name="connsiteX471" fmla="*/ 377027 w 11748700"/>
              <a:gd name="connsiteY471" fmla="*/ 3709604 h 6673820"/>
              <a:gd name="connsiteX472" fmla="*/ 437698 w 11748700"/>
              <a:gd name="connsiteY472" fmla="*/ 3726938 h 6673820"/>
              <a:gd name="connsiteX473" fmla="*/ 511177 w 11748700"/>
              <a:gd name="connsiteY47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259977 w 11748700"/>
              <a:gd name="connsiteY28" fmla="*/ 5217714 h 6673820"/>
              <a:gd name="connsiteX29" fmla="*/ 4333649 w 11748700"/>
              <a:gd name="connsiteY29" fmla="*/ 5330389 h 6673820"/>
              <a:gd name="connsiteX30" fmla="*/ 4355317 w 11748700"/>
              <a:gd name="connsiteY30" fmla="*/ 5369392 h 6673820"/>
              <a:gd name="connsiteX31" fmla="*/ 4437657 w 11748700"/>
              <a:gd name="connsiteY31" fmla="*/ 5451731 h 6673820"/>
              <a:gd name="connsiteX32" fmla="*/ 4454991 w 11748700"/>
              <a:gd name="connsiteY32" fmla="*/ 5477733 h 6673820"/>
              <a:gd name="connsiteX33" fmla="*/ 4480993 w 11748700"/>
              <a:gd name="connsiteY33" fmla="*/ 5516736 h 6673820"/>
              <a:gd name="connsiteX34" fmla="*/ 4489660 w 11748700"/>
              <a:gd name="connsiteY34" fmla="*/ 5542737 h 6673820"/>
              <a:gd name="connsiteX35" fmla="*/ 4532997 w 11748700"/>
              <a:gd name="connsiteY35" fmla="*/ 5616410 h 6673820"/>
              <a:gd name="connsiteX36" fmla="*/ 4558999 w 11748700"/>
              <a:gd name="connsiteY36" fmla="*/ 5655412 h 6673820"/>
              <a:gd name="connsiteX37" fmla="*/ 4624003 w 11748700"/>
              <a:gd name="connsiteY37" fmla="*/ 5720417 h 6673820"/>
              <a:gd name="connsiteX38" fmla="*/ 4650005 w 11748700"/>
              <a:gd name="connsiteY38" fmla="*/ 5746419 h 6673820"/>
              <a:gd name="connsiteX39" fmla="*/ 4680341 w 11748700"/>
              <a:gd name="connsiteY39" fmla="*/ 5781088 h 6673820"/>
              <a:gd name="connsiteX40" fmla="*/ 4693342 w 11748700"/>
              <a:gd name="connsiteY40" fmla="*/ 5794089 h 6673820"/>
              <a:gd name="connsiteX41" fmla="*/ 4836352 w 11748700"/>
              <a:gd name="connsiteY41" fmla="*/ 5919765 h 6673820"/>
              <a:gd name="connsiteX42" fmla="*/ 4871021 w 11748700"/>
              <a:gd name="connsiteY42" fmla="*/ 5945767 h 6673820"/>
              <a:gd name="connsiteX43" fmla="*/ 4888356 w 11748700"/>
              <a:gd name="connsiteY43" fmla="*/ 5958768 h 6673820"/>
              <a:gd name="connsiteX44" fmla="*/ 4927359 w 11748700"/>
              <a:gd name="connsiteY44" fmla="*/ 5980436 h 6673820"/>
              <a:gd name="connsiteX45" fmla="*/ 4949027 w 11748700"/>
              <a:gd name="connsiteY45" fmla="*/ 5997771 h 6673820"/>
              <a:gd name="connsiteX46" fmla="*/ 4979363 w 11748700"/>
              <a:gd name="connsiteY46" fmla="*/ 6010772 h 6673820"/>
              <a:gd name="connsiteX47" fmla="*/ 5035700 w 11748700"/>
              <a:gd name="connsiteY47" fmla="*/ 6041107 h 6673820"/>
              <a:gd name="connsiteX48" fmla="*/ 5074703 w 11748700"/>
              <a:gd name="connsiteY48" fmla="*/ 6045441 h 6673820"/>
              <a:gd name="connsiteX49" fmla="*/ 5096371 w 11748700"/>
              <a:gd name="connsiteY49" fmla="*/ 6054108 h 6673820"/>
              <a:gd name="connsiteX50" fmla="*/ 5248049 w 11748700"/>
              <a:gd name="connsiteY50" fmla="*/ 6067109 h 6673820"/>
              <a:gd name="connsiteX51" fmla="*/ 5326055 w 11748700"/>
              <a:gd name="connsiteY51" fmla="*/ 6049774 h 6673820"/>
              <a:gd name="connsiteX52" fmla="*/ 5343389 w 11748700"/>
              <a:gd name="connsiteY52" fmla="*/ 6045441 h 6673820"/>
              <a:gd name="connsiteX53" fmla="*/ 5356390 w 11748700"/>
              <a:gd name="connsiteY53" fmla="*/ 6041107 h 6673820"/>
              <a:gd name="connsiteX54" fmla="*/ 5378058 w 11748700"/>
              <a:gd name="connsiteY54" fmla="*/ 6036773 h 6673820"/>
              <a:gd name="connsiteX55" fmla="*/ 5443063 w 11748700"/>
              <a:gd name="connsiteY55" fmla="*/ 6010772 h 6673820"/>
              <a:gd name="connsiteX56" fmla="*/ 5516735 w 11748700"/>
              <a:gd name="connsiteY56" fmla="*/ 5984770 h 6673820"/>
              <a:gd name="connsiteX57" fmla="*/ 5586074 w 11748700"/>
              <a:gd name="connsiteY57" fmla="*/ 5963101 h 6673820"/>
              <a:gd name="connsiteX58" fmla="*/ 5607742 w 11748700"/>
              <a:gd name="connsiteY58" fmla="*/ 5954434 h 6673820"/>
              <a:gd name="connsiteX59" fmla="*/ 5633744 w 11748700"/>
              <a:gd name="connsiteY59" fmla="*/ 5945767 h 6673820"/>
              <a:gd name="connsiteX60" fmla="*/ 5711749 w 11748700"/>
              <a:gd name="connsiteY60" fmla="*/ 5902430 h 6673820"/>
              <a:gd name="connsiteX61" fmla="*/ 5824424 w 11748700"/>
              <a:gd name="connsiteY61" fmla="*/ 5837426 h 6673820"/>
              <a:gd name="connsiteX62" fmla="*/ 5880762 w 11748700"/>
              <a:gd name="connsiteY62" fmla="*/ 5794089 h 6673820"/>
              <a:gd name="connsiteX63" fmla="*/ 5911097 w 11748700"/>
              <a:gd name="connsiteY63" fmla="*/ 5763754 h 6673820"/>
              <a:gd name="connsiteX64" fmla="*/ 5963101 w 11748700"/>
              <a:gd name="connsiteY64" fmla="*/ 5720417 h 6673820"/>
              <a:gd name="connsiteX65" fmla="*/ 5980436 w 11748700"/>
              <a:gd name="connsiteY65" fmla="*/ 5707416 h 6673820"/>
              <a:gd name="connsiteX66" fmla="*/ 5993437 w 11748700"/>
              <a:gd name="connsiteY66" fmla="*/ 5698749 h 6673820"/>
              <a:gd name="connsiteX67" fmla="*/ 6006438 w 11748700"/>
              <a:gd name="connsiteY67" fmla="*/ 5685748 h 6673820"/>
              <a:gd name="connsiteX68" fmla="*/ 6054108 w 11748700"/>
              <a:gd name="connsiteY68" fmla="*/ 5651079 h 6673820"/>
              <a:gd name="connsiteX69" fmla="*/ 6088777 w 11748700"/>
              <a:gd name="connsiteY69" fmla="*/ 5625077 h 6673820"/>
              <a:gd name="connsiteX70" fmla="*/ 6114779 w 11748700"/>
              <a:gd name="connsiteY70" fmla="*/ 5599075 h 6673820"/>
              <a:gd name="connsiteX71" fmla="*/ 6127780 w 11748700"/>
              <a:gd name="connsiteY71" fmla="*/ 5586074 h 6673820"/>
              <a:gd name="connsiteX72" fmla="*/ 6140781 w 11748700"/>
              <a:gd name="connsiteY72" fmla="*/ 5568739 h 6673820"/>
              <a:gd name="connsiteX73" fmla="*/ 6158115 w 11748700"/>
              <a:gd name="connsiteY73" fmla="*/ 5551405 h 6673820"/>
              <a:gd name="connsiteX74" fmla="*/ 6171116 w 11748700"/>
              <a:gd name="connsiteY74" fmla="*/ 5529737 h 6673820"/>
              <a:gd name="connsiteX75" fmla="*/ 6192784 w 11748700"/>
              <a:gd name="connsiteY75" fmla="*/ 5508068 h 6673820"/>
              <a:gd name="connsiteX76" fmla="*/ 6201452 w 11748700"/>
              <a:gd name="connsiteY76" fmla="*/ 5477733 h 6673820"/>
              <a:gd name="connsiteX77" fmla="*/ 6210119 w 11748700"/>
              <a:gd name="connsiteY77" fmla="*/ 5469065 h 6673820"/>
              <a:gd name="connsiteX78" fmla="*/ 6218786 w 11748700"/>
              <a:gd name="connsiteY78" fmla="*/ 5456064 h 6673820"/>
              <a:gd name="connsiteX79" fmla="*/ 6231787 w 11748700"/>
              <a:gd name="connsiteY79" fmla="*/ 5421395 h 6673820"/>
              <a:gd name="connsiteX80" fmla="*/ 6240455 w 11748700"/>
              <a:gd name="connsiteY80" fmla="*/ 5399727 h 6673820"/>
              <a:gd name="connsiteX81" fmla="*/ 6253456 w 11748700"/>
              <a:gd name="connsiteY81" fmla="*/ 5382392 h 6673820"/>
              <a:gd name="connsiteX82" fmla="*/ 6270790 w 11748700"/>
              <a:gd name="connsiteY82" fmla="*/ 5352057 h 6673820"/>
              <a:gd name="connsiteX83" fmla="*/ 6283791 w 11748700"/>
              <a:gd name="connsiteY83" fmla="*/ 5339056 h 6673820"/>
              <a:gd name="connsiteX84" fmla="*/ 6301126 w 11748700"/>
              <a:gd name="connsiteY84" fmla="*/ 5313054 h 6673820"/>
              <a:gd name="connsiteX85" fmla="*/ 6309793 w 11748700"/>
              <a:gd name="connsiteY85" fmla="*/ 5295719 h 6673820"/>
              <a:gd name="connsiteX86" fmla="*/ 6322794 w 11748700"/>
              <a:gd name="connsiteY86" fmla="*/ 5287052 h 6673820"/>
              <a:gd name="connsiteX87" fmla="*/ 6340129 w 11748700"/>
              <a:gd name="connsiteY87" fmla="*/ 5274051 h 6673820"/>
              <a:gd name="connsiteX88" fmla="*/ 6370464 w 11748700"/>
              <a:gd name="connsiteY88" fmla="*/ 5269718 h 6673820"/>
              <a:gd name="connsiteX89" fmla="*/ 6387799 w 11748700"/>
              <a:gd name="connsiteY89" fmla="*/ 5252383 h 6673820"/>
              <a:gd name="connsiteX90" fmla="*/ 6400800 w 11748700"/>
              <a:gd name="connsiteY90" fmla="*/ 5239382 h 6673820"/>
              <a:gd name="connsiteX91" fmla="*/ 6409467 w 11748700"/>
              <a:gd name="connsiteY91" fmla="*/ 5222047 h 6673820"/>
              <a:gd name="connsiteX92" fmla="*/ 6418134 w 11748700"/>
              <a:gd name="connsiteY92" fmla="*/ 5209046 h 6673820"/>
              <a:gd name="connsiteX93" fmla="*/ 6444136 w 11748700"/>
              <a:gd name="connsiteY93" fmla="*/ 5148375 h 6673820"/>
              <a:gd name="connsiteX94" fmla="*/ 6465804 w 11748700"/>
              <a:gd name="connsiteY94" fmla="*/ 5118040 h 6673820"/>
              <a:gd name="connsiteX95" fmla="*/ 6474472 w 11748700"/>
              <a:gd name="connsiteY95" fmla="*/ 5092038 h 6673820"/>
              <a:gd name="connsiteX96" fmla="*/ 6491806 w 11748700"/>
              <a:gd name="connsiteY96" fmla="*/ 5057369 h 6673820"/>
              <a:gd name="connsiteX97" fmla="*/ 6496140 w 11748700"/>
              <a:gd name="connsiteY97" fmla="*/ 5027033 h 6673820"/>
              <a:gd name="connsiteX98" fmla="*/ 6509141 w 11748700"/>
              <a:gd name="connsiteY98" fmla="*/ 4996698 h 6673820"/>
              <a:gd name="connsiteX99" fmla="*/ 6517808 w 11748700"/>
              <a:gd name="connsiteY99" fmla="*/ 4975029 h 6673820"/>
              <a:gd name="connsiteX100" fmla="*/ 6530809 w 11748700"/>
              <a:gd name="connsiteY100" fmla="*/ 4940360 h 6673820"/>
              <a:gd name="connsiteX101" fmla="*/ 6539476 w 11748700"/>
              <a:gd name="connsiteY101" fmla="*/ 4927359 h 6673820"/>
              <a:gd name="connsiteX102" fmla="*/ 6556811 w 11748700"/>
              <a:gd name="connsiteY102" fmla="*/ 4897024 h 6673820"/>
              <a:gd name="connsiteX103" fmla="*/ 6569812 w 11748700"/>
              <a:gd name="connsiteY103" fmla="*/ 4879689 h 6673820"/>
              <a:gd name="connsiteX104" fmla="*/ 6587147 w 11748700"/>
              <a:gd name="connsiteY104" fmla="*/ 4836353 h 6673820"/>
              <a:gd name="connsiteX105" fmla="*/ 6591480 w 11748700"/>
              <a:gd name="connsiteY105" fmla="*/ 4819018 h 6673820"/>
              <a:gd name="connsiteX106" fmla="*/ 6566579 w 11748700"/>
              <a:gd name="connsiteY106" fmla="*/ 4717023 h 6673820"/>
              <a:gd name="connsiteX107" fmla="*/ 6571188 w 11748700"/>
              <a:gd name="connsiteY107" fmla="*/ 4257106 h 6673820"/>
              <a:gd name="connsiteX108" fmla="*/ 7220565 w 11748700"/>
              <a:gd name="connsiteY108" fmla="*/ 4568062 h 6673820"/>
              <a:gd name="connsiteX109" fmla="*/ 7436542 w 11748700"/>
              <a:gd name="connsiteY109" fmla="*/ 4619670 h 6673820"/>
              <a:gd name="connsiteX110" fmla="*/ 7492879 w 11748700"/>
              <a:gd name="connsiteY110" fmla="*/ 4632671 h 6673820"/>
              <a:gd name="connsiteX111" fmla="*/ 7505880 w 11748700"/>
              <a:gd name="connsiteY111" fmla="*/ 4637005 h 6673820"/>
              <a:gd name="connsiteX112" fmla="*/ 7531882 w 11748700"/>
              <a:gd name="connsiteY112" fmla="*/ 4641338 h 6673820"/>
              <a:gd name="connsiteX113" fmla="*/ 7562218 w 11748700"/>
              <a:gd name="connsiteY113" fmla="*/ 4650006 h 6673820"/>
              <a:gd name="connsiteX114" fmla="*/ 7570885 w 11748700"/>
              <a:gd name="connsiteY114" fmla="*/ 4663007 h 6673820"/>
              <a:gd name="connsiteX115" fmla="*/ 7588220 w 11748700"/>
              <a:gd name="connsiteY115" fmla="*/ 4697676 h 6673820"/>
              <a:gd name="connsiteX116" fmla="*/ 7601220 w 11748700"/>
              <a:gd name="connsiteY116" fmla="*/ 4715010 h 6673820"/>
              <a:gd name="connsiteX117" fmla="*/ 7614221 w 11748700"/>
              <a:gd name="connsiteY117" fmla="*/ 4728011 h 6673820"/>
              <a:gd name="connsiteX118" fmla="*/ 7622889 w 11748700"/>
              <a:gd name="connsiteY118" fmla="*/ 4745346 h 6673820"/>
              <a:gd name="connsiteX119" fmla="*/ 7640223 w 11748700"/>
              <a:gd name="connsiteY119" fmla="*/ 4767014 h 6673820"/>
              <a:gd name="connsiteX120" fmla="*/ 7661892 w 11748700"/>
              <a:gd name="connsiteY120" fmla="*/ 4801683 h 6673820"/>
              <a:gd name="connsiteX121" fmla="*/ 7666225 w 11748700"/>
              <a:gd name="connsiteY121" fmla="*/ 4814684 h 6673820"/>
              <a:gd name="connsiteX122" fmla="*/ 7674893 w 11748700"/>
              <a:gd name="connsiteY122" fmla="*/ 4827685 h 6673820"/>
              <a:gd name="connsiteX123" fmla="*/ 7731230 w 11748700"/>
              <a:gd name="connsiteY123" fmla="*/ 4888356 h 6673820"/>
              <a:gd name="connsiteX124" fmla="*/ 7744231 w 11748700"/>
              <a:gd name="connsiteY124" fmla="*/ 4901357 h 6673820"/>
              <a:gd name="connsiteX125" fmla="*/ 7765899 w 11748700"/>
              <a:gd name="connsiteY125" fmla="*/ 4931693 h 6673820"/>
              <a:gd name="connsiteX126" fmla="*/ 7809236 w 11748700"/>
              <a:gd name="connsiteY126" fmla="*/ 4966362 h 6673820"/>
              <a:gd name="connsiteX127" fmla="*/ 7908910 w 11748700"/>
              <a:gd name="connsiteY127" fmla="*/ 4962028 h 6673820"/>
              <a:gd name="connsiteX128" fmla="*/ 7973914 w 11748700"/>
              <a:gd name="connsiteY128" fmla="*/ 4953361 h 6673820"/>
              <a:gd name="connsiteX129" fmla="*/ 7995583 w 11748700"/>
              <a:gd name="connsiteY129" fmla="*/ 4949028 h 6673820"/>
              <a:gd name="connsiteX130" fmla="*/ 8069255 w 11748700"/>
              <a:gd name="connsiteY130" fmla="*/ 4944694 h 6673820"/>
              <a:gd name="connsiteX131" fmla="*/ 8147260 w 11748700"/>
              <a:gd name="connsiteY131" fmla="*/ 4931693 h 6673820"/>
              <a:gd name="connsiteX132" fmla="*/ 8199264 w 11748700"/>
              <a:gd name="connsiteY132" fmla="*/ 4918692 h 6673820"/>
              <a:gd name="connsiteX133" fmla="*/ 8238267 w 11748700"/>
              <a:gd name="connsiteY133" fmla="*/ 4910025 h 6673820"/>
              <a:gd name="connsiteX134" fmla="*/ 8298938 w 11748700"/>
              <a:gd name="connsiteY134" fmla="*/ 4875355 h 6673820"/>
              <a:gd name="connsiteX135" fmla="*/ 8320606 w 11748700"/>
              <a:gd name="connsiteY135" fmla="*/ 4866688 h 6673820"/>
              <a:gd name="connsiteX136" fmla="*/ 8342275 w 11748700"/>
              <a:gd name="connsiteY136" fmla="*/ 4853687 h 6673820"/>
              <a:gd name="connsiteX137" fmla="*/ 8411613 w 11748700"/>
              <a:gd name="connsiteY137" fmla="*/ 4823352 h 6673820"/>
              <a:gd name="connsiteX138" fmla="*/ 8433281 w 11748700"/>
              <a:gd name="connsiteY138" fmla="*/ 4810351 h 6673820"/>
              <a:gd name="connsiteX139" fmla="*/ 8463617 w 11748700"/>
              <a:gd name="connsiteY139" fmla="*/ 4788683 h 6673820"/>
              <a:gd name="connsiteX140" fmla="*/ 8532955 w 11748700"/>
              <a:gd name="connsiteY140" fmla="*/ 4758347 h 6673820"/>
              <a:gd name="connsiteX141" fmla="*/ 8576292 w 11748700"/>
              <a:gd name="connsiteY141" fmla="*/ 4736679 h 6673820"/>
              <a:gd name="connsiteX142" fmla="*/ 8597960 w 11748700"/>
              <a:gd name="connsiteY142" fmla="*/ 4723678 h 6673820"/>
              <a:gd name="connsiteX143" fmla="*/ 8632629 w 11748700"/>
              <a:gd name="connsiteY143" fmla="*/ 4706343 h 6673820"/>
              <a:gd name="connsiteX144" fmla="*/ 8671632 w 11748700"/>
              <a:gd name="connsiteY144" fmla="*/ 4680341 h 6673820"/>
              <a:gd name="connsiteX145" fmla="*/ 8727969 w 11748700"/>
              <a:gd name="connsiteY145" fmla="*/ 4641338 h 6673820"/>
              <a:gd name="connsiteX146" fmla="*/ 8758305 w 11748700"/>
              <a:gd name="connsiteY146" fmla="*/ 4615337 h 6673820"/>
              <a:gd name="connsiteX147" fmla="*/ 8827643 w 11748700"/>
              <a:gd name="connsiteY147" fmla="*/ 4567666 h 6673820"/>
              <a:gd name="connsiteX148" fmla="*/ 8914316 w 11748700"/>
              <a:gd name="connsiteY148" fmla="*/ 4515663 h 6673820"/>
              <a:gd name="connsiteX149" fmla="*/ 8940318 w 11748700"/>
              <a:gd name="connsiteY149" fmla="*/ 4493994 h 6673820"/>
              <a:gd name="connsiteX150" fmla="*/ 8961986 w 11748700"/>
              <a:gd name="connsiteY150" fmla="*/ 4472326 h 6673820"/>
              <a:gd name="connsiteX151" fmla="*/ 9000989 w 11748700"/>
              <a:gd name="connsiteY151" fmla="*/ 4437657 h 6673820"/>
              <a:gd name="connsiteX152" fmla="*/ 9022657 w 11748700"/>
              <a:gd name="connsiteY152" fmla="*/ 4415989 h 6673820"/>
              <a:gd name="connsiteX153" fmla="*/ 9052993 w 11748700"/>
              <a:gd name="connsiteY153" fmla="*/ 4389987 h 6673820"/>
              <a:gd name="connsiteX154" fmla="*/ 9109330 w 11748700"/>
              <a:gd name="connsiteY154" fmla="*/ 4329316 h 6673820"/>
              <a:gd name="connsiteX155" fmla="*/ 9165668 w 11748700"/>
              <a:gd name="connsiteY155" fmla="*/ 4290313 h 6673820"/>
              <a:gd name="connsiteX156" fmla="*/ 9191670 w 11748700"/>
              <a:gd name="connsiteY156" fmla="*/ 4268645 h 6673820"/>
              <a:gd name="connsiteX157" fmla="*/ 9248007 w 11748700"/>
              <a:gd name="connsiteY157" fmla="*/ 4238309 h 6673820"/>
              <a:gd name="connsiteX158" fmla="*/ 9339014 w 11748700"/>
              <a:gd name="connsiteY158" fmla="*/ 4155970 h 6673820"/>
              <a:gd name="connsiteX159" fmla="*/ 9430020 w 11748700"/>
              <a:gd name="connsiteY159" fmla="*/ 4025960 h 6673820"/>
              <a:gd name="connsiteX160" fmla="*/ 9495025 w 11748700"/>
              <a:gd name="connsiteY160" fmla="*/ 3900284 h 6673820"/>
              <a:gd name="connsiteX161" fmla="*/ 9568697 w 11748700"/>
              <a:gd name="connsiteY161" fmla="*/ 3796277 h 6673820"/>
              <a:gd name="connsiteX162" fmla="*/ 9612034 w 11748700"/>
              <a:gd name="connsiteY162" fmla="*/ 3713937 h 6673820"/>
              <a:gd name="connsiteX163" fmla="*/ 9655370 w 11748700"/>
              <a:gd name="connsiteY163" fmla="*/ 3644599 h 6673820"/>
              <a:gd name="connsiteX164" fmla="*/ 9651037 w 11748700"/>
              <a:gd name="connsiteY164" fmla="*/ 3475587 h 6673820"/>
              <a:gd name="connsiteX165" fmla="*/ 9612034 w 11748700"/>
              <a:gd name="connsiteY165" fmla="*/ 3410582 h 6673820"/>
              <a:gd name="connsiteX166" fmla="*/ 9473357 w 11748700"/>
              <a:gd name="connsiteY166" fmla="*/ 3237236 h 6673820"/>
              <a:gd name="connsiteX167" fmla="*/ 9399685 w 11748700"/>
              <a:gd name="connsiteY167" fmla="*/ 3176565 h 6673820"/>
              <a:gd name="connsiteX168" fmla="*/ 9347681 w 11748700"/>
              <a:gd name="connsiteY168" fmla="*/ 3128895 h 6673820"/>
              <a:gd name="connsiteX169" fmla="*/ 9217672 w 11748700"/>
              <a:gd name="connsiteY169" fmla="*/ 3042222 h 6673820"/>
              <a:gd name="connsiteX170" fmla="*/ 9083329 w 11748700"/>
              <a:gd name="connsiteY170" fmla="*/ 2968550 h 6673820"/>
              <a:gd name="connsiteX171" fmla="*/ 8983655 w 11748700"/>
              <a:gd name="connsiteY171" fmla="*/ 2933881 h 6673820"/>
              <a:gd name="connsiteX172" fmla="*/ 8831977 w 11748700"/>
              <a:gd name="connsiteY172" fmla="*/ 2873210 h 6673820"/>
              <a:gd name="connsiteX173" fmla="*/ 8680299 w 11748700"/>
              <a:gd name="connsiteY173" fmla="*/ 2803871 h 6673820"/>
              <a:gd name="connsiteX174" fmla="*/ 8567624 w 11748700"/>
              <a:gd name="connsiteY174" fmla="*/ 2773536 h 6673820"/>
              <a:gd name="connsiteX175" fmla="*/ 8446282 w 11748700"/>
              <a:gd name="connsiteY175" fmla="*/ 2730199 h 6673820"/>
              <a:gd name="connsiteX176" fmla="*/ 8242601 w 11748700"/>
              <a:gd name="connsiteY176" fmla="*/ 2673862 h 6673820"/>
              <a:gd name="connsiteX177" fmla="*/ 7917577 w 11748700"/>
              <a:gd name="connsiteY177" fmla="*/ 2561187 h 6673820"/>
              <a:gd name="connsiteX178" fmla="*/ 7683560 w 11748700"/>
              <a:gd name="connsiteY178" fmla="*/ 2496182 h 6673820"/>
              <a:gd name="connsiteX179" fmla="*/ 7302199 w 11748700"/>
              <a:gd name="connsiteY179" fmla="*/ 2379173 h 6673820"/>
              <a:gd name="connsiteX180" fmla="*/ 6920838 w 11748700"/>
              <a:gd name="connsiteY180" fmla="*/ 2322836 h 6673820"/>
              <a:gd name="connsiteX181" fmla="*/ 6799495 w 11748700"/>
              <a:gd name="connsiteY181" fmla="*/ 2288167 h 6673820"/>
              <a:gd name="connsiteX182" fmla="*/ 6730157 w 11748700"/>
              <a:gd name="connsiteY182" fmla="*/ 2279500 h 6673820"/>
              <a:gd name="connsiteX183" fmla="*/ 6630483 w 11748700"/>
              <a:gd name="connsiteY183" fmla="*/ 2262165 h 6673820"/>
              <a:gd name="connsiteX184" fmla="*/ 6582813 w 11748700"/>
              <a:gd name="connsiteY184" fmla="*/ 2249164 h 6673820"/>
              <a:gd name="connsiteX185" fmla="*/ 6478805 w 11748700"/>
              <a:gd name="connsiteY185" fmla="*/ 2240497 h 6673820"/>
              <a:gd name="connsiteX186" fmla="*/ 5997770 w 11748700"/>
              <a:gd name="connsiteY186" fmla="*/ 2227496 h 6673820"/>
              <a:gd name="connsiteX187" fmla="*/ 5183044 w 11748700"/>
              <a:gd name="connsiteY187" fmla="*/ 2223162 h 6673820"/>
              <a:gd name="connsiteX188" fmla="*/ 4593668 w 11748700"/>
              <a:gd name="connsiteY188" fmla="*/ 2201494 h 6673820"/>
              <a:gd name="connsiteX189" fmla="*/ 4467992 w 11748700"/>
              <a:gd name="connsiteY189" fmla="*/ 2188493 h 6673820"/>
              <a:gd name="connsiteX190" fmla="*/ 4277311 w 11748700"/>
              <a:gd name="connsiteY190" fmla="*/ 2171158 h 6673820"/>
              <a:gd name="connsiteX191" fmla="*/ 4207973 w 11748700"/>
              <a:gd name="connsiteY191" fmla="*/ 2162491 h 6673820"/>
              <a:gd name="connsiteX192" fmla="*/ 4168970 w 11748700"/>
              <a:gd name="connsiteY192" fmla="*/ 2153824 h 6673820"/>
              <a:gd name="connsiteX193" fmla="*/ 3722604 w 11748700"/>
              <a:gd name="connsiteY193" fmla="*/ 2145156 h 6673820"/>
              <a:gd name="connsiteX194" fmla="*/ 3627264 w 11748700"/>
              <a:gd name="connsiteY194" fmla="*/ 2136489 h 6673820"/>
              <a:gd name="connsiteX195" fmla="*/ 3592595 w 11748700"/>
              <a:gd name="connsiteY195" fmla="*/ 2123488 h 6673820"/>
              <a:gd name="connsiteX196" fmla="*/ 3471253 w 11748700"/>
              <a:gd name="connsiteY196" fmla="*/ 2101820 h 6673820"/>
              <a:gd name="connsiteX197" fmla="*/ 3349911 w 11748700"/>
              <a:gd name="connsiteY197" fmla="*/ 2054150 h 6673820"/>
              <a:gd name="connsiteX198" fmla="*/ 3228568 w 11748700"/>
              <a:gd name="connsiteY198" fmla="*/ 2006480 h 6673820"/>
              <a:gd name="connsiteX199" fmla="*/ 3206900 w 11748700"/>
              <a:gd name="connsiteY199" fmla="*/ 1989145 h 6673820"/>
              <a:gd name="connsiteX200" fmla="*/ 3163564 w 11748700"/>
              <a:gd name="connsiteY200" fmla="*/ 1967477 h 6673820"/>
              <a:gd name="connsiteX201" fmla="*/ 3124561 w 11748700"/>
              <a:gd name="connsiteY201" fmla="*/ 1932808 h 6673820"/>
              <a:gd name="connsiteX202" fmla="*/ 3094225 w 11748700"/>
              <a:gd name="connsiteY202" fmla="*/ 1911139 h 6673820"/>
              <a:gd name="connsiteX203" fmla="*/ 3020553 w 11748700"/>
              <a:gd name="connsiteY203" fmla="*/ 1850468 h 6673820"/>
              <a:gd name="connsiteX204" fmla="*/ 2994551 w 11748700"/>
              <a:gd name="connsiteY204" fmla="*/ 1828800 h 6673820"/>
              <a:gd name="connsiteX205" fmla="*/ 2977217 w 11748700"/>
              <a:gd name="connsiteY205" fmla="*/ 1807132 h 6673820"/>
              <a:gd name="connsiteX206" fmla="*/ 2964216 w 11748700"/>
              <a:gd name="connsiteY206" fmla="*/ 1794131 h 6673820"/>
              <a:gd name="connsiteX207" fmla="*/ 2951215 w 11748700"/>
              <a:gd name="connsiteY207" fmla="*/ 1768129 h 6673820"/>
              <a:gd name="connsiteX208" fmla="*/ 2933880 w 11748700"/>
              <a:gd name="connsiteY208" fmla="*/ 1746461 h 6673820"/>
              <a:gd name="connsiteX209" fmla="*/ 2916546 w 11748700"/>
              <a:gd name="connsiteY209" fmla="*/ 1720459 h 6673820"/>
              <a:gd name="connsiteX210" fmla="*/ 2899211 w 11748700"/>
              <a:gd name="connsiteY210" fmla="*/ 1703124 h 6673820"/>
              <a:gd name="connsiteX211" fmla="*/ 2890544 w 11748700"/>
              <a:gd name="connsiteY211" fmla="*/ 1690123 h 6673820"/>
              <a:gd name="connsiteX212" fmla="*/ 2829873 w 11748700"/>
              <a:gd name="connsiteY212" fmla="*/ 1607784 h 6673820"/>
              <a:gd name="connsiteX213" fmla="*/ 2816872 w 11748700"/>
              <a:gd name="connsiteY213" fmla="*/ 1577448 h 6673820"/>
              <a:gd name="connsiteX214" fmla="*/ 2812538 w 11748700"/>
              <a:gd name="connsiteY214" fmla="*/ 1542779 h 6673820"/>
              <a:gd name="connsiteX215" fmla="*/ 2808204 w 11748700"/>
              <a:gd name="connsiteY215" fmla="*/ 1430104 h 6673820"/>
              <a:gd name="connsiteX216" fmla="*/ 2799537 w 11748700"/>
              <a:gd name="connsiteY216" fmla="*/ 1391101 h 6673820"/>
              <a:gd name="connsiteX217" fmla="*/ 2795203 w 11748700"/>
              <a:gd name="connsiteY217" fmla="*/ 1343431 h 6673820"/>
              <a:gd name="connsiteX218" fmla="*/ 2786536 w 11748700"/>
              <a:gd name="connsiteY218" fmla="*/ 1300095 h 6673820"/>
              <a:gd name="connsiteX219" fmla="*/ 2773535 w 11748700"/>
              <a:gd name="connsiteY219" fmla="*/ 1152751 h 6673820"/>
              <a:gd name="connsiteX220" fmla="*/ 2769202 w 11748700"/>
              <a:gd name="connsiteY220" fmla="*/ 1135416 h 6673820"/>
              <a:gd name="connsiteX221" fmla="*/ 2777869 w 11748700"/>
              <a:gd name="connsiteY221" fmla="*/ 996739 h 6673820"/>
              <a:gd name="connsiteX222" fmla="*/ 2786536 w 11748700"/>
              <a:gd name="connsiteY222" fmla="*/ 966404 h 6673820"/>
              <a:gd name="connsiteX223" fmla="*/ 2812538 w 11748700"/>
              <a:gd name="connsiteY223" fmla="*/ 905733 h 6673820"/>
              <a:gd name="connsiteX224" fmla="*/ 2847207 w 11748700"/>
              <a:gd name="connsiteY224" fmla="*/ 862396 h 6673820"/>
              <a:gd name="connsiteX225" fmla="*/ 2864542 w 11748700"/>
              <a:gd name="connsiteY225" fmla="*/ 840728 h 6673820"/>
              <a:gd name="connsiteX226" fmla="*/ 2881876 w 11748700"/>
              <a:gd name="connsiteY226" fmla="*/ 827727 h 6673820"/>
              <a:gd name="connsiteX227" fmla="*/ 2894877 w 11748700"/>
              <a:gd name="connsiteY227" fmla="*/ 819060 h 6673820"/>
              <a:gd name="connsiteX228" fmla="*/ 2912212 w 11748700"/>
              <a:gd name="connsiteY228" fmla="*/ 801725 h 6673820"/>
              <a:gd name="connsiteX229" fmla="*/ 3003219 w 11748700"/>
              <a:gd name="connsiteY229" fmla="*/ 775723 h 6673820"/>
              <a:gd name="connsiteX230" fmla="*/ 3115893 w 11748700"/>
              <a:gd name="connsiteY230" fmla="*/ 749721 h 6673820"/>
              <a:gd name="connsiteX231" fmla="*/ 3137562 w 11748700"/>
              <a:gd name="connsiteY231" fmla="*/ 741054 h 6673820"/>
              <a:gd name="connsiteX232" fmla="*/ 3163564 w 11748700"/>
              <a:gd name="connsiteY232" fmla="*/ 732387 h 6673820"/>
              <a:gd name="connsiteX233" fmla="*/ 3219901 w 11748700"/>
              <a:gd name="connsiteY233" fmla="*/ 702051 h 6673820"/>
              <a:gd name="connsiteX234" fmla="*/ 3237236 w 11748700"/>
              <a:gd name="connsiteY234" fmla="*/ 689050 h 6673820"/>
              <a:gd name="connsiteX235" fmla="*/ 3293573 w 11748700"/>
              <a:gd name="connsiteY235" fmla="*/ 663048 h 6673820"/>
              <a:gd name="connsiteX236" fmla="*/ 3323909 w 11748700"/>
              <a:gd name="connsiteY236" fmla="*/ 650047 h 6673820"/>
              <a:gd name="connsiteX237" fmla="*/ 3362911 w 11748700"/>
              <a:gd name="connsiteY237" fmla="*/ 641380 h 6673820"/>
              <a:gd name="connsiteX238" fmla="*/ 3488587 w 11748700"/>
              <a:gd name="connsiteY238" fmla="*/ 619712 h 6673820"/>
              <a:gd name="connsiteX239" fmla="*/ 3644599 w 11748700"/>
              <a:gd name="connsiteY239" fmla="*/ 598044 h 6673820"/>
              <a:gd name="connsiteX240" fmla="*/ 3731272 w 11748700"/>
              <a:gd name="connsiteY240" fmla="*/ 589376 h 6673820"/>
              <a:gd name="connsiteX241" fmla="*/ 3809277 w 11748700"/>
              <a:gd name="connsiteY241" fmla="*/ 576375 h 6673820"/>
              <a:gd name="connsiteX242" fmla="*/ 3891617 w 11748700"/>
              <a:gd name="connsiteY242" fmla="*/ 567708 h 6673820"/>
              <a:gd name="connsiteX243" fmla="*/ 4359651 w 11748700"/>
              <a:gd name="connsiteY243" fmla="*/ 533039 h 6673820"/>
              <a:gd name="connsiteX244" fmla="*/ 4428989 w 11748700"/>
              <a:gd name="connsiteY244" fmla="*/ 520038 h 6673820"/>
              <a:gd name="connsiteX245" fmla="*/ 4554665 w 11748700"/>
              <a:gd name="connsiteY245" fmla="*/ 507037 h 6673820"/>
              <a:gd name="connsiteX246" fmla="*/ 4654339 w 11748700"/>
              <a:gd name="connsiteY246" fmla="*/ 485369 h 6673820"/>
              <a:gd name="connsiteX247" fmla="*/ 4758347 w 11748700"/>
              <a:gd name="connsiteY247" fmla="*/ 437699 h 6673820"/>
              <a:gd name="connsiteX248" fmla="*/ 4888356 w 11748700"/>
              <a:gd name="connsiteY248" fmla="*/ 416030 h 6673820"/>
              <a:gd name="connsiteX249" fmla="*/ 5105039 w 11748700"/>
              <a:gd name="connsiteY249" fmla="*/ 364027 h 6673820"/>
              <a:gd name="connsiteX250" fmla="*/ 5209046 w 11748700"/>
              <a:gd name="connsiteY250" fmla="*/ 351026 h 6673820"/>
              <a:gd name="connsiteX251" fmla="*/ 5386726 w 11748700"/>
              <a:gd name="connsiteY251" fmla="*/ 329357 h 6673820"/>
              <a:gd name="connsiteX252" fmla="*/ 5560072 w 11748700"/>
              <a:gd name="connsiteY252" fmla="*/ 320690 h 6673820"/>
              <a:gd name="connsiteX253" fmla="*/ 5742085 w 11748700"/>
              <a:gd name="connsiteY253" fmla="*/ 312023 h 6673820"/>
              <a:gd name="connsiteX254" fmla="*/ 5958767 w 11748700"/>
              <a:gd name="connsiteY254" fmla="*/ 307689 h 6673820"/>
              <a:gd name="connsiteX255" fmla="*/ 6114779 w 11748700"/>
              <a:gd name="connsiteY255" fmla="*/ 303355 h 6673820"/>
              <a:gd name="connsiteX256" fmla="*/ 6270790 w 11748700"/>
              <a:gd name="connsiteY256" fmla="*/ 281687 h 6673820"/>
              <a:gd name="connsiteX257" fmla="*/ 6392132 w 11748700"/>
              <a:gd name="connsiteY257" fmla="*/ 268686 h 6673820"/>
              <a:gd name="connsiteX258" fmla="*/ 6695488 w 11748700"/>
              <a:gd name="connsiteY258" fmla="*/ 260019 h 6673820"/>
              <a:gd name="connsiteX259" fmla="*/ 6764826 w 11748700"/>
              <a:gd name="connsiteY259" fmla="*/ 251352 h 6673820"/>
              <a:gd name="connsiteX260" fmla="*/ 6907837 w 11748700"/>
              <a:gd name="connsiteY260" fmla="*/ 238351 h 6673820"/>
              <a:gd name="connsiteX261" fmla="*/ 6959840 w 11748700"/>
              <a:gd name="connsiteY261" fmla="*/ 229683 h 6673820"/>
              <a:gd name="connsiteX262" fmla="*/ 6998843 w 11748700"/>
              <a:gd name="connsiteY262" fmla="*/ 212349 h 6673820"/>
              <a:gd name="connsiteX263" fmla="*/ 7115852 w 11748700"/>
              <a:gd name="connsiteY263" fmla="*/ 199348 h 6673820"/>
              <a:gd name="connsiteX264" fmla="*/ 7159188 w 11748700"/>
              <a:gd name="connsiteY264" fmla="*/ 186347 h 6673820"/>
              <a:gd name="connsiteX265" fmla="*/ 7189524 w 11748700"/>
              <a:gd name="connsiteY265" fmla="*/ 182013 h 6673820"/>
              <a:gd name="connsiteX266" fmla="*/ 7380204 w 11748700"/>
              <a:gd name="connsiteY266" fmla="*/ 173346 h 6673820"/>
              <a:gd name="connsiteX267" fmla="*/ 7440875 w 11748700"/>
              <a:gd name="connsiteY267" fmla="*/ 164679 h 6673820"/>
              <a:gd name="connsiteX268" fmla="*/ 7466877 w 11748700"/>
              <a:gd name="connsiteY268" fmla="*/ 156011 h 6673820"/>
              <a:gd name="connsiteX269" fmla="*/ 7514548 w 11748700"/>
              <a:gd name="connsiteY269" fmla="*/ 143010 h 6673820"/>
              <a:gd name="connsiteX270" fmla="*/ 7527548 w 11748700"/>
              <a:gd name="connsiteY270" fmla="*/ 134343 h 6673820"/>
              <a:gd name="connsiteX271" fmla="*/ 7570885 w 11748700"/>
              <a:gd name="connsiteY271" fmla="*/ 121342 h 6673820"/>
              <a:gd name="connsiteX272" fmla="*/ 7609888 w 11748700"/>
              <a:gd name="connsiteY272" fmla="*/ 104008 h 6673820"/>
              <a:gd name="connsiteX273" fmla="*/ 7726896 w 11748700"/>
              <a:gd name="connsiteY273" fmla="*/ 82339 h 6673820"/>
              <a:gd name="connsiteX274" fmla="*/ 7752898 w 11748700"/>
              <a:gd name="connsiteY274" fmla="*/ 78006 h 6673820"/>
              <a:gd name="connsiteX275" fmla="*/ 7787567 w 11748700"/>
              <a:gd name="connsiteY275" fmla="*/ 73672 h 6673820"/>
              <a:gd name="connsiteX276" fmla="*/ 7804902 w 11748700"/>
              <a:gd name="connsiteY276" fmla="*/ 69338 h 6673820"/>
              <a:gd name="connsiteX277" fmla="*/ 7913243 w 11748700"/>
              <a:gd name="connsiteY277" fmla="*/ 65005 h 6673820"/>
              <a:gd name="connsiteX278" fmla="*/ 8021584 w 11748700"/>
              <a:gd name="connsiteY278" fmla="*/ 47670 h 6673820"/>
              <a:gd name="connsiteX279" fmla="*/ 8064921 w 11748700"/>
              <a:gd name="connsiteY279" fmla="*/ 34669 h 6673820"/>
              <a:gd name="connsiteX280" fmla="*/ 8099590 w 11748700"/>
              <a:gd name="connsiteY280" fmla="*/ 21668 h 6673820"/>
              <a:gd name="connsiteX281" fmla="*/ 8121258 w 11748700"/>
              <a:gd name="connsiteY281" fmla="*/ 13001 h 6673820"/>
              <a:gd name="connsiteX282" fmla="*/ 8134259 w 11748700"/>
              <a:gd name="connsiteY282" fmla="*/ 8667 h 6673820"/>
              <a:gd name="connsiteX283" fmla="*/ 8155928 w 11748700"/>
              <a:gd name="connsiteY283" fmla="*/ 0 h 6673820"/>
              <a:gd name="connsiteX284" fmla="*/ 8216599 w 11748700"/>
              <a:gd name="connsiteY284" fmla="*/ 4334 h 6673820"/>
              <a:gd name="connsiteX285" fmla="*/ 8238267 w 11748700"/>
              <a:gd name="connsiteY285" fmla="*/ 13001 h 6673820"/>
              <a:gd name="connsiteX286" fmla="*/ 8272936 w 11748700"/>
              <a:gd name="connsiteY286" fmla="*/ 17335 h 6673820"/>
              <a:gd name="connsiteX287" fmla="*/ 8303272 w 11748700"/>
              <a:gd name="connsiteY287" fmla="*/ 30336 h 6673820"/>
              <a:gd name="connsiteX288" fmla="*/ 8337941 w 11748700"/>
              <a:gd name="connsiteY288" fmla="*/ 34669 h 6673820"/>
              <a:gd name="connsiteX289" fmla="*/ 8476618 w 11748700"/>
              <a:gd name="connsiteY289" fmla="*/ 43337 h 6673820"/>
              <a:gd name="connsiteX290" fmla="*/ 8576292 w 11748700"/>
              <a:gd name="connsiteY290" fmla="*/ 47670 h 6673820"/>
              <a:gd name="connsiteX291" fmla="*/ 8671632 w 11748700"/>
              <a:gd name="connsiteY291" fmla="*/ 69338 h 6673820"/>
              <a:gd name="connsiteX292" fmla="*/ 8762639 w 11748700"/>
              <a:gd name="connsiteY292" fmla="*/ 78006 h 6673820"/>
              <a:gd name="connsiteX293" fmla="*/ 8892648 w 11748700"/>
              <a:gd name="connsiteY293" fmla="*/ 104008 h 6673820"/>
              <a:gd name="connsiteX294" fmla="*/ 8948985 w 11748700"/>
              <a:gd name="connsiteY294" fmla="*/ 117009 h 6673820"/>
              <a:gd name="connsiteX295" fmla="*/ 9187336 w 11748700"/>
              <a:gd name="connsiteY295" fmla="*/ 156011 h 6673820"/>
              <a:gd name="connsiteX296" fmla="*/ 9282676 w 11748700"/>
              <a:gd name="connsiteY296" fmla="*/ 173346 h 6673820"/>
              <a:gd name="connsiteX297" fmla="*/ 9404019 w 11748700"/>
              <a:gd name="connsiteY297" fmla="*/ 186347 h 6673820"/>
              <a:gd name="connsiteX298" fmla="*/ 9464690 w 11748700"/>
              <a:gd name="connsiteY298" fmla="*/ 195014 h 6673820"/>
              <a:gd name="connsiteX299" fmla="*/ 9698707 w 11748700"/>
              <a:gd name="connsiteY299" fmla="*/ 216683 h 6673820"/>
              <a:gd name="connsiteX300" fmla="*/ 9785380 w 11748700"/>
              <a:gd name="connsiteY300" fmla="*/ 229683 h 6673820"/>
              <a:gd name="connsiteX301" fmla="*/ 9885054 w 11748700"/>
              <a:gd name="connsiteY301" fmla="*/ 251352 h 6673820"/>
              <a:gd name="connsiteX302" fmla="*/ 9958726 w 11748700"/>
              <a:gd name="connsiteY302" fmla="*/ 255685 h 6673820"/>
              <a:gd name="connsiteX303" fmla="*/ 10114737 w 11748700"/>
              <a:gd name="connsiteY303" fmla="*/ 260019 h 6673820"/>
              <a:gd name="connsiteX304" fmla="*/ 10205744 w 11748700"/>
              <a:gd name="connsiteY304" fmla="*/ 273020 h 6673820"/>
              <a:gd name="connsiteX305" fmla="*/ 10357421 w 11748700"/>
              <a:gd name="connsiteY305" fmla="*/ 281687 h 6673820"/>
              <a:gd name="connsiteX306" fmla="*/ 10405092 w 11748700"/>
              <a:gd name="connsiteY306" fmla="*/ 286021 h 6673820"/>
              <a:gd name="connsiteX307" fmla="*/ 10452762 w 11748700"/>
              <a:gd name="connsiteY307" fmla="*/ 299022 h 6673820"/>
              <a:gd name="connsiteX308" fmla="*/ 10483097 w 11748700"/>
              <a:gd name="connsiteY308" fmla="*/ 303355 h 6673820"/>
              <a:gd name="connsiteX309" fmla="*/ 10552436 w 11748700"/>
              <a:gd name="connsiteY309" fmla="*/ 312023 h 6673820"/>
              <a:gd name="connsiteX310" fmla="*/ 10634775 w 11748700"/>
              <a:gd name="connsiteY310" fmla="*/ 333691 h 6673820"/>
              <a:gd name="connsiteX311" fmla="*/ 10717114 w 11748700"/>
              <a:gd name="connsiteY311" fmla="*/ 342358 h 6673820"/>
              <a:gd name="connsiteX312" fmla="*/ 10773452 w 11748700"/>
              <a:gd name="connsiteY312" fmla="*/ 364027 h 6673820"/>
              <a:gd name="connsiteX313" fmla="*/ 10842790 w 11748700"/>
              <a:gd name="connsiteY313" fmla="*/ 385695 h 6673820"/>
              <a:gd name="connsiteX314" fmla="*/ 10903461 w 11748700"/>
              <a:gd name="connsiteY314" fmla="*/ 390028 h 6673820"/>
              <a:gd name="connsiteX315" fmla="*/ 10981467 w 11748700"/>
              <a:gd name="connsiteY315" fmla="*/ 424698 h 6673820"/>
              <a:gd name="connsiteX316" fmla="*/ 11050805 w 11748700"/>
              <a:gd name="connsiteY316" fmla="*/ 442032 h 6673820"/>
              <a:gd name="connsiteX317" fmla="*/ 11133145 w 11748700"/>
              <a:gd name="connsiteY317" fmla="*/ 476701 h 6673820"/>
              <a:gd name="connsiteX318" fmla="*/ 11154813 w 11748700"/>
              <a:gd name="connsiteY318" fmla="*/ 485369 h 6673820"/>
              <a:gd name="connsiteX319" fmla="*/ 11232819 w 11748700"/>
              <a:gd name="connsiteY319" fmla="*/ 533039 h 6673820"/>
              <a:gd name="connsiteX320" fmla="*/ 11258820 w 11748700"/>
              <a:gd name="connsiteY320" fmla="*/ 554707 h 6673820"/>
              <a:gd name="connsiteX321" fmla="*/ 11328159 w 11748700"/>
              <a:gd name="connsiteY321" fmla="*/ 645714 h 6673820"/>
              <a:gd name="connsiteX322" fmla="*/ 11371495 w 11748700"/>
              <a:gd name="connsiteY322" fmla="*/ 754055 h 6673820"/>
              <a:gd name="connsiteX323" fmla="*/ 11397497 w 11748700"/>
              <a:gd name="connsiteY323" fmla="*/ 806059 h 6673820"/>
              <a:gd name="connsiteX324" fmla="*/ 11427833 w 11748700"/>
              <a:gd name="connsiteY324" fmla="*/ 931735 h 6673820"/>
              <a:gd name="connsiteX325" fmla="*/ 11458168 w 11748700"/>
              <a:gd name="connsiteY325" fmla="*/ 1014074 h 6673820"/>
              <a:gd name="connsiteX326" fmla="*/ 11462502 w 11748700"/>
              <a:gd name="connsiteY326" fmla="*/ 1087746 h 6673820"/>
              <a:gd name="connsiteX327" fmla="*/ 11475503 w 11748700"/>
              <a:gd name="connsiteY327" fmla="*/ 1126749 h 6673820"/>
              <a:gd name="connsiteX328" fmla="*/ 11488504 w 11748700"/>
              <a:gd name="connsiteY328" fmla="*/ 1330430 h 6673820"/>
              <a:gd name="connsiteX329" fmla="*/ 11523173 w 11748700"/>
              <a:gd name="connsiteY329" fmla="*/ 1677122 h 6673820"/>
              <a:gd name="connsiteX330" fmla="*/ 11518839 w 11748700"/>
              <a:gd name="connsiteY330" fmla="*/ 1954476 h 6673820"/>
              <a:gd name="connsiteX331" fmla="*/ 11510172 w 11748700"/>
              <a:gd name="connsiteY331" fmla="*/ 2084485 h 6673820"/>
              <a:gd name="connsiteX332" fmla="*/ 11518839 w 11748700"/>
              <a:gd name="connsiteY332" fmla="*/ 2283833 h 6673820"/>
              <a:gd name="connsiteX333" fmla="*/ 11583844 w 11748700"/>
              <a:gd name="connsiteY333" fmla="*/ 2379173 h 6673820"/>
              <a:gd name="connsiteX334" fmla="*/ 11605512 w 11748700"/>
              <a:gd name="connsiteY334" fmla="*/ 2439845 h 6673820"/>
              <a:gd name="connsiteX335" fmla="*/ 11609846 w 11748700"/>
              <a:gd name="connsiteY335" fmla="*/ 2487515 h 6673820"/>
              <a:gd name="connsiteX336" fmla="*/ 11622847 w 11748700"/>
              <a:gd name="connsiteY336" fmla="*/ 2556853 h 6673820"/>
              <a:gd name="connsiteX337" fmla="*/ 11618513 w 11748700"/>
              <a:gd name="connsiteY337" fmla="*/ 2786537 h 6673820"/>
              <a:gd name="connsiteX338" fmla="*/ 11614180 w 11748700"/>
              <a:gd name="connsiteY338" fmla="*/ 3089892 h 6673820"/>
              <a:gd name="connsiteX339" fmla="*/ 11596845 w 11748700"/>
              <a:gd name="connsiteY339" fmla="*/ 3211234 h 6673820"/>
              <a:gd name="connsiteX340" fmla="*/ 11583844 w 11748700"/>
              <a:gd name="connsiteY340" fmla="*/ 3328243 h 6673820"/>
              <a:gd name="connsiteX341" fmla="*/ 11575177 w 11748700"/>
              <a:gd name="connsiteY341" fmla="*/ 3423583 h 6673820"/>
              <a:gd name="connsiteX342" fmla="*/ 11562176 w 11748700"/>
              <a:gd name="connsiteY342" fmla="*/ 3666267 h 6673820"/>
              <a:gd name="connsiteX343" fmla="*/ 11575177 w 11748700"/>
              <a:gd name="connsiteY343" fmla="*/ 4025960 h 6673820"/>
              <a:gd name="connsiteX344" fmla="*/ 11592511 w 11748700"/>
              <a:gd name="connsiteY344" fmla="*/ 4108300 h 6673820"/>
              <a:gd name="connsiteX345" fmla="*/ 11631514 w 11748700"/>
              <a:gd name="connsiteY345" fmla="*/ 4333649 h 6673820"/>
              <a:gd name="connsiteX346" fmla="*/ 11653183 w 11748700"/>
              <a:gd name="connsiteY346" fmla="*/ 4411655 h 6673820"/>
              <a:gd name="connsiteX347" fmla="*/ 11666184 w 11748700"/>
              <a:gd name="connsiteY347" fmla="*/ 4498328 h 6673820"/>
              <a:gd name="connsiteX348" fmla="*/ 11674851 w 11748700"/>
              <a:gd name="connsiteY348" fmla="*/ 4541664 h 6673820"/>
              <a:gd name="connsiteX349" fmla="*/ 11687852 w 11748700"/>
              <a:gd name="connsiteY349" fmla="*/ 4658673 h 6673820"/>
              <a:gd name="connsiteX350" fmla="*/ 11692185 w 11748700"/>
              <a:gd name="connsiteY350" fmla="*/ 4715010 h 6673820"/>
              <a:gd name="connsiteX351" fmla="*/ 11700853 w 11748700"/>
              <a:gd name="connsiteY351" fmla="*/ 4771348 h 6673820"/>
              <a:gd name="connsiteX352" fmla="*/ 11709520 w 11748700"/>
              <a:gd name="connsiteY352" fmla="*/ 4923026 h 6673820"/>
              <a:gd name="connsiteX353" fmla="*/ 11718187 w 11748700"/>
              <a:gd name="connsiteY353" fmla="*/ 4983697 h 6673820"/>
              <a:gd name="connsiteX354" fmla="*/ 11726855 w 11748700"/>
              <a:gd name="connsiteY354" fmla="*/ 5079037 h 6673820"/>
              <a:gd name="connsiteX355" fmla="*/ 11731188 w 11748700"/>
              <a:gd name="connsiteY355" fmla="*/ 5105039 h 6673820"/>
              <a:gd name="connsiteX356" fmla="*/ 11744189 w 11748700"/>
              <a:gd name="connsiteY356" fmla="*/ 5230715 h 6673820"/>
              <a:gd name="connsiteX357" fmla="*/ 11726855 w 11748700"/>
              <a:gd name="connsiteY357" fmla="*/ 5690082 h 6673820"/>
              <a:gd name="connsiteX358" fmla="*/ 11687852 w 11748700"/>
              <a:gd name="connsiteY358" fmla="*/ 5785422 h 6673820"/>
              <a:gd name="connsiteX359" fmla="*/ 11670517 w 11748700"/>
              <a:gd name="connsiteY359" fmla="*/ 5815757 h 6673820"/>
              <a:gd name="connsiteX360" fmla="*/ 11601179 w 11748700"/>
              <a:gd name="connsiteY360" fmla="*/ 5859094 h 6673820"/>
              <a:gd name="connsiteX361" fmla="*/ 11458168 w 11748700"/>
              <a:gd name="connsiteY361" fmla="*/ 5919765 h 6673820"/>
              <a:gd name="connsiteX362" fmla="*/ 11401831 w 11748700"/>
              <a:gd name="connsiteY362" fmla="*/ 5963101 h 6673820"/>
              <a:gd name="connsiteX363" fmla="*/ 11297823 w 11748700"/>
              <a:gd name="connsiteY363" fmla="*/ 6032440 h 6673820"/>
              <a:gd name="connsiteX364" fmla="*/ 11258820 w 11748700"/>
              <a:gd name="connsiteY364" fmla="*/ 6075776 h 6673820"/>
              <a:gd name="connsiteX365" fmla="*/ 11198149 w 11748700"/>
              <a:gd name="connsiteY365" fmla="*/ 6123446 h 6673820"/>
              <a:gd name="connsiteX366" fmla="*/ 11098475 w 11748700"/>
              <a:gd name="connsiteY366" fmla="*/ 6210119 h 6673820"/>
              <a:gd name="connsiteX367" fmla="*/ 10942464 w 11748700"/>
              <a:gd name="connsiteY367" fmla="*/ 6327128 h 6673820"/>
              <a:gd name="connsiteX368" fmla="*/ 10634775 w 11748700"/>
              <a:gd name="connsiteY368" fmla="*/ 6461471 h 6673820"/>
              <a:gd name="connsiteX369" fmla="*/ 10461429 w 11748700"/>
              <a:gd name="connsiteY369" fmla="*/ 6478806 h 6673820"/>
              <a:gd name="connsiteX370" fmla="*/ 10041065 w 11748700"/>
              <a:gd name="connsiteY370" fmla="*/ 6487473 h 6673820"/>
              <a:gd name="connsiteX371" fmla="*/ 9967393 w 11748700"/>
              <a:gd name="connsiteY371" fmla="*/ 6491807 h 6673820"/>
              <a:gd name="connsiteX372" fmla="*/ 9885054 w 11748700"/>
              <a:gd name="connsiteY372" fmla="*/ 6509141 h 6673820"/>
              <a:gd name="connsiteX373" fmla="*/ 9798381 w 11748700"/>
              <a:gd name="connsiteY373" fmla="*/ 6522142 h 6673820"/>
              <a:gd name="connsiteX374" fmla="*/ 9681372 w 11748700"/>
              <a:gd name="connsiteY374" fmla="*/ 6548144 h 6673820"/>
              <a:gd name="connsiteX375" fmla="*/ 9486358 w 11748700"/>
              <a:gd name="connsiteY375" fmla="*/ 6574146 h 6673820"/>
              <a:gd name="connsiteX376" fmla="*/ 9278343 w 11748700"/>
              <a:gd name="connsiteY376" fmla="*/ 6613149 h 6673820"/>
              <a:gd name="connsiteX377" fmla="*/ 9209004 w 11748700"/>
              <a:gd name="connsiteY377" fmla="*/ 6630483 h 6673820"/>
              <a:gd name="connsiteX378" fmla="*/ 8775639 w 11748700"/>
              <a:gd name="connsiteY378" fmla="*/ 6647818 h 6673820"/>
              <a:gd name="connsiteX379" fmla="*/ 8463617 w 11748700"/>
              <a:gd name="connsiteY379" fmla="*/ 6656485 h 6673820"/>
              <a:gd name="connsiteX380" fmla="*/ 8368276 w 11748700"/>
              <a:gd name="connsiteY380" fmla="*/ 6660819 h 6673820"/>
              <a:gd name="connsiteX381" fmla="*/ 8216599 w 11748700"/>
              <a:gd name="connsiteY381" fmla="*/ 6665153 h 6673820"/>
              <a:gd name="connsiteX382" fmla="*/ 7848239 w 11748700"/>
              <a:gd name="connsiteY382" fmla="*/ 6656485 h 6673820"/>
              <a:gd name="connsiteX383" fmla="*/ 7800568 w 11748700"/>
              <a:gd name="connsiteY383" fmla="*/ 6652152 h 6673820"/>
              <a:gd name="connsiteX384" fmla="*/ 7748565 w 11748700"/>
              <a:gd name="connsiteY384" fmla="*/ 6643484 h 6673820"/>
              <a:gd name="connsiteX385" fmla="*/ 7614221 w 11748700"/>
              <a:gd name="connsiteY385" fmla="*/ 6634817 h 6673820"/>
              <a:gd name="connsiteX386" fmla="*/ 7432208 w 11748700"/>
              <a:gd name="connsiteY386" fmla="*/ 6600148 h 6673820"/>
              <a:gd name="connsiteX387" fmla="*/ 7319533 w 11748700"/>
              <a:gd name="connsiteY387" fmla="*/ 6574146 h 6673820"/>
              <a:gd name="connsiteX388" fmla="*/ 7276197 w 11748700"/>
              <a:gd name="connsiteY388" fmla="*/ 6569812 h 6673820"/>
              <a:gd name="connsiteX389" fmla="*/ 7011844 w 11748700"/>
              <a:gd name="connsiteY389" fmla="*/ 6548144 h 6673820"/>
              <a:gd name="connsiteX390" fmla="*/ 6925171 w 11748700"/>
              <a:gd name="connsiteY390" fmla="*/ 6565479 h 6673820"/>
              <a:gd name="connsiteX391" fmla="*/ 6912170 w 11748700"/>
              <a:gd name="connsiteY391" fmla="*/ 6569812 h 6673820"/>
              <a:gd name="connsiteX392" fmla="*/ 6890502 w 11748700"/>
              <a:gd name="connsiteY392" fmla="*/ 6582813 h 6673820"/>
              <a:gd name="connsiteX393" fmla="*/ 6795162 w 11748700"/>
              <a:gd name="connsiteY393" fmla="*/ 6634817 h 6673820"/>
              <a:gd name="connsiteX394" fmla="*/ 6691154 w 11748700"/>
              <a:gd name="connsiteY394" fmla="*/ 6643484 h 6673820"/>
              <a:gd name="connsiteX395" fmla="*/ 6617482 w 11748700"/>
              <a:gd name="connsiteY395" fmla="*/ 6656485 h 6673820"/>
              <a:gd name="connsiteX396" fmla="*/ 6582813 w 11748700"/>
              <a:gd name="connsiteY396" fmla="*/ 6665153 h 6673820"/>
              <a:gd name="connsiteX397" fmla="*/ 6548144 w 11748700"/>
              <a:gd name="connsiteY397" fmla="*/ 6669486 h 6673820"/>
              <a:gd name="connsiteX398" fmla="*/ 6517808 w 11748700"/>
              <a:gd name="connsiteY398" fmla="*/ 6673820 h 6673820"/>
              <a:gd name="connsiteX399" fmla="*/ 6015105 w 11748700"/>
              <a:gd name="connsiteY399" fmla="*/ 6669486 h 6673820"/>
              <a:gd name="connsiteX400" fmla="*/ 5915431 w 11748700"/>
              <a:gd name="connsiteY400" fmla="*/ 6647818 h 6673820"/>
              <a:gd name="connsiteX401" fmla="*/ 5538403 w 11748700"/>
              <a:gd name="connsiteY401" fmla="*/ 6652152 h 6673820"/>
              <a:gd name="connsiteX402" fmla="*/ 5196045 w 11748700"/>
              <a:gd name="connsiteY402" fmla="*/ 6634817 h 6673820"/>
              <a:gd name="connsiteX403" fmla="*/ 4489660 w 11748700"/>
              <a:gd name="connsiteY403" fmla="*/ 6608815 h 6673820"/>
              <a:gd name="connsiteX404" fmla="*/ 4311981 w 11748700"/>
              <a:gd name="connsiteY404" fmla="*/ 6582813 h 6673820"/>
              <a:gd name="connsiteX405" fmla="*/ 4090965 w 11748700"/>
              <a:gd name="connsiteY405" fmla="*/ 6552478 h 6673820"/>
              <a:gd name="connsiteX406" fmla="*/ 3999958 w 11748700"/>
              <a:gd name="connsiteY406" fmla="*/ 6513475 h 6673820"/>
              <a:gd name="connsiteX407" fmla="*/ 3666267 w 11748700"/>
              <a:gd name="connsiteY407" fmla="*/ 6448470 h 6673820"/>
              <a:gd name="connsiteX408" fmla="*/ 3588261 w 11748700"/>
              <a:gd name="connsiteY408" fmla="*/ 6439803 h 6673820"/>
              <a:gd name="connsiteX409" fmla="*/ 3336910 w 11748700"/>
              <a:gd name="connsiteY409" fmla="*/ 6405134 h 6673820"/>
              <a:gd name="connsiteX410" fmla="*/ 3003219 w 11748700"/>
              <a:gd name="connsiteY410" fmla="*/ 6340129 h 6673820"/>
              <a:gd name="connsiteX411" fmla="*/ 2825539 w 11748700"/>
              <a:gd name="connsiteY411" fmla="*/ 6309793 h 6673820"/>
              <a:gd name="connsiteX412" fmla="*/ 2678195 w 11748700"/>
              <a:gd name="connsiteY412" fmla="*/ 6288125 h 6673820"/>
              <a:gd name="connsiteX413" fmla="*/ 2500515 w 11748700"/>
              <a:gd name="connsiteY413" fmla="*/ 6305460 h 6673820"/>
              <a:gd name="connsiteX414" fmla="*/ 2439844 w 11748700"/>
              <a:gd name="connsiteY414" fmla="*/ 6314127 h 6673820"/>
              <a:gd name="connsiteX415" fmla="*/ 2244830 w 11748700"/>
              <a:gd name="connsiteY415" fmla="*/ 6361797 h 6673820"/>
              <a:gd name="connsiteX416" fmla="*/ 2088819 w 11748700"/>
              <a:gd name="connsiteY416" fmla="*/ 6383465 h 6673820"/>
              <a:gd name="connsiteX417" fmla="*/ 2015147 w 11748700"/>
              <a:gd name="connsiteY417" fmla="*/ 6400800 h 6673820"/>
              <a:gd name="connsiteX418" fmla="*/ 1950142 w 11748700"/>
              <a:gd name="connsiteY418" fmla="*/ 6409467 h 6673820"/>
              <a:gd name="connsiteX419" fmla="*/ 1815799 w 11748700"/>
              <a:gd name="connsiteY419" fmla="*/ 6444137 h 6673820"/>
              <a:gd name="connsiteX420" fmla="*/ 1681456 w 11748700"/>
              <a:gd name="connsiteY420" fmla="*/ 6452804 h 6673820"/>
              <a:gd name="connsiteX421" fmla="*/ 1473440 w 11748700"/>
              <a:gd name="connsiteY421" fmla="*/ 6431136 h 6673820"/>
              <a:gd name="connsiteX422" fmla="*/ 1369433 w 11748700"/>
              <a:gd name="connsiteY422" fmla="*/ 6418135 h 6673820"/>
              <a:gd name="connsiteX423" fmla="*/ 1287093 w 11748700"/>
              <a:gd name="connsiteY423" fmla="*/ 6405134 h 6673820"/>
              <a:gd name="connsiteX424" fmla="*/ 1239423 w 11748700"/>
              <a:gd name="connsiteY424" fmla="*/ 6396466 h 6673820"/>
              <a:gd name="connsiteX425" fmla="*/ 1165751 w 11748700"/>
              <a:gd name="connsiteY425" fmla="*/ 6370464 h 6673820"/>
              <a:gd name="connsiteX426" fmla="*/ 1053076 w 11748700"/>
              <a:gd name="connsiteY426" fmla="*/ 6335795 h 6673820"/>
              <a:gd name="connsiteX427" fmla="*/ 892731 w 11748700"/>
              <a:gd name="connsiteY427" fmla="*/ 6244789 h 6673820"/>
              <a:gd name="connsiteX428" fmla="*/ 858062 w 11748700"/>
              <a:gd name="connsiteY428" fmla="*/ 6218787 h 6673820"/>
              <a:gd name="connsiteX429" fmla="*/ 775723 w 11748700"/>
              <a:gd name="connsiteY429" fmla="*/ 6149448 h 6673820"/>
              <a:gd name="connsiteX430" fmla="*/ 719385 w 11748700"/>
              <a:gd name="connsiteY430" fmla="*/ 6023773 h 6673820"/>
              <a:gd name="connsiteX431" fmla="*/ 654381 w 11748700"/>
              <a:gd name="connsiteY431" fmla="*/ 5950101 h 6673820"/>
              <a:gd name="connsiteX432" fmla="*/ 628379 w 11748700"/>
              <a:gd name="connsiteY432" fmla="*/ 5893763 h 6673820"/>
              <a:gd name="connsiteX433" fmla="*/ 576375 w 11748700"/>
              <a:gd name="connsiteY433" fmla="*/ 5802756 h 6673820"/>
              <a:gd name="connsiteX434" fmla="*/ 489702 w 11748700"/>
              <a:gd name="connsiteY434" fmla="*/ 5620743 h 6673820"/>
              <a:gd name="connsiteX435" fmla="*/ 476701 w 11748700"/>
              <a:gd name="connsiteY435" fmla="*/ 5551405 h 6673820"/>
              <a:gd name="connsiteX436" fmla="*/ 372693 w 11748700"/>
              <a:gd name="connsiteY436" fmla="*/ 5317388 h 6673820"/>
              <a:gd name="connsiteX437" fmla="*/ 359693 w 11748700"/>
              <a:gd name="connsiteY437" fmla="*/ 5269718 h 6673820"/>
              <a:gd name="connsiteX438" fmla="*/ 329357 w 11748700"/>
              <a:gd name="connsiteY438" fmla="*/ 5183045 h 6673820"/>
              <a:gd name="connsiteX439" fmla="*/ 281687 w 11748700"/>
              <a:gd name="connsiteY439" fmla="*/ 5083371 h 6673820"/>
              <a:gd name="connsiteX440" fmla="*/ 251351 w 11748700"/>
              <a:gd name="connsiteY440" fmla="*/ 5009699 h 6673820"/>
              <a:gd name="connsiteX441" fmla="*/ 238350 w 11748700"/>
              <a:gd name="connsiteY441" fmla="*/ 4970696 h 6673820"/>
              <a:gd name="connsiteX442" fmla="*/ 212348 w 11748700"/>
              <a:gd name="connsiteY442" fmla="*/ 4936027 h 6673820"/>
              <a:gd name="connsiteX443" fmla="*/ 177679 w 11748700"/>
              <a:gd name="connsiteY443" fmla="*/ 4849354 h 6673820"/>
              <a:gd name="connsiteX444" fmla="*/ 125675 w 11748700"/>
              <a:gd name="connsiteY444" fmla="*/ 4745346 h 6673820"/>
              <a:gd name="connsiteX445" fmla="*/ 99674 w 11748700"/>
              <a:gd name="connsiteY445" fmla="*/ 4654339 h 6673820"/>
              <a:gd name="connsiteX446" fmla="*/ 73672 w 11748700"/>
              <a:gd name="connsiteY446" fmla="*/ 4602336 h 6673820"/>
              <a:gd name="connsiteX447" fmla="*/ 69338 w 11748700"/>
              <a:gd name="connsiteY447" fmla="*/ 4580667 h 6673820"/>
              <a:gd name="connsiteX448" fmla="*/ 47670 w 11748700"/>
              <a:gd name="connsiteY448" fmla="*/ 4537331 h 6673820"/>
              <a:gd name="connsiteX449" fmla="*/ 39002 w 11748700"/>
              <a:gd name="connsiteY449" fmla="*/ 4515663 h 6673820"/>
              <a:gd name="connsiteX450" fmla="*/ 34669 w 11748700"/>
              <a:gd name="connsiteY450" fmla="*/ 4493994 h 6673820"/>
              <a:gd name="connsiteX451" fmla="*/ 30335 w 11748700"/>
              <a:gd name="connsiteY451" fmla="*/ 4450658 h 6673820"/>
              <a:gd name="connsiteX452" fmla="*/ 21668 w 11748700"/>
              <a:gd name="connsiteY452" fmla="*/ 4428990 h 6673820"/>
              <a:gd name="connsiteX453" fmla="*/ 13001 w 11748700"/>
              <a:gd name="connsiteY453" fmla="*/ 4359651 h 6673820"/>
              <a:gd name="connsiteX454" fmla="*/ 0 w 11748700"/>
              <a:gd name="connsiteY454" fmla="*/ 4238309 h 6673820"/>
              <a:gd name="connsiteX455" fmla="*/ 4333 w 11748700"/>
              <a:gd name="connsiteY455" fmla="*/ 4025960 h 6673820"/>
              <a:gd name="connsiteX456" fmla="*/ 13001 w 11748700"/>
              <a:gd name="connsiteY456" fmla="*/ 3999958 h 6673820"/>
              <a:gd name="connsiteX457" fmla="*/ 17334 w 11748700"/>
              <a:gd name="connsiteY457" fmla="*/ 3973956 h 6673820"/>
              <a:gd name="connsiteX458" fmla="*/ 26002 w 11748700"/>
              <a:gd name="connsiteY458" fmla="*/ 3930620 h 6673820"/>
              <a:gd name="connsiteX459" fmla="*/ 34669 w 11748700"/>
              <a:gd name="connsiteY459" fmla="*/ 3878616 h 6673820"/>
              <a:gd name="connsiteX460" fmla="*/ 43336 w 11748700"/>
              <a:gd name="connsiteY460" fmla="*/ 3861282 h 6673820"/>
              <a:gd name="connsiteX461" fmla="*/ 47670 w 11748700"/>
              <a:gd name="connsiteY461" fmla="*/ 3843947 h 6673820"/>
              <a:gd name="connsiteX462" fmla="*/ 56337 w 11748700"/>
              <a:gd name="connsiteY462" fmla="*/ 3826612 h 6673820"/>
              <a:gd name="connsiteX463" fmla="*/ 69338 w 11748700"/>
              <a:gd name="connsiteY463" fmla="*/ 3787610 h 6673820"/>
              <a:gd name="connsiteX464" fmla="*/ 78005 w 11748700"/>
              <a:gd name="connsiteY464" fmla="*/ 3770275 h 6673820"/>
              <a:gd name="connsiteX465" fmla="*/ 95340 w 11748700"/>
              <a:gd name="connsiteY465" fmla="*/ 3718271 h 6673820"/>
              <a:gd name="connsiteX466" fmla="*/ 104007 w 11748700"/>
              <a:gd name="connsiteY466" fmla="*/ 3696603 h 6673820"/>
              <a:gd name="connsiteX467" fmla="*/ 151677 w 11748700"/>
              <a:gd name="connsiteY467" fmla="*/ 3657600 h 6673820"/>
              <a:gd name="connsiteX468" fmla="*/ 294688 w 11748700"/>
              <a:gd name="connsiteY468" fmla="*/ 3661934 h 6673820"/>
              <a:gd name="connsiteX469" fmla="*/ 359693 w 11748700"/>
              <a:gd name="connsiteY469" fmla="*/ 3692269 h 6673820"/>
              <a:gd name="connsiteX470" fmla="*/ 377027 w 11748700"/>
              <a:gd name="connsiteY470" fmla="*/ 3709604 h 6673820"/>
              <a:gd name="connsiteX471" fmla="*/ 437698 w 11748700"/>
              <a:gd name="connsiteY471" fmla="*/ 3726938 h 6673820"/>
              <a:gd name="connsiteX472" fmla="*/ 511177 w 11748700"/>
              <a:gd name="connsiteY47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259977 w 11748700"/>
              <a:gd name="connsiteY28" fmla="*/ 5217714 h 6673820"/>
              <a:gd name="connsiteX29" fmla="*/ 4333649 w 11748700"/>
              <a:gd name="connsiteY29" fmla="*/ 5330389 h 6673820"/>
              <a:gd name="connsiteX30" fmla="*/ 4355317 w 11748700"/>
              <a:gd name="connsiteY30" fmla="*/ 5369392 h 6673820"/>
              <a:gd name="connsiteX31" fmla="*/ 4437657 w 11748700"/>
              <a:gd name="connsiteY31" fmla="*/ 5451731 h 6673820"/>
              <a:gd name="connsiteX32" fmla="*/ 4454991 w 11748700"/>
              <a:gd name="connsiteY32" fmla="*/ 5477733 h 6673820"/>
              <a:gd name="connsiteX33" fmla="*/ 4480993 w 11748700"/>
              <a:gd name="connsiteY33" fmla="*/ 5516736 h 6673820"/>
              <a:gd name="connsiteX34" fmla="*/ 4489660 w 11748700"/>
              <a:gd name="connsiteY34" fmla="*/ 5542737 h 6673820"/>
              <a:gd name="connsiteX35" fmla="*/ 4532997 w 11748700"/>
              <a:gd name="connsiteY35" fmla="*/ 5616410 h 6673820"/>
              <a:gd name="connsiteX36" fmla="*/ 4558999 w 11748700"/>
              <a:gd name="connsiteY36" fmla="*/ 5655412 h 6673820"/>
              <a:gd name="connsiteX37" fmla="*/ 4624003 w 11748700"/>
              <a:gd name="connsiteY37" fmla="*/ 5720417 h 6673820"/>
              <a:gd name="connsiteX38" fmla="*/ 4650005 w 11748700"/>
              <a:gd name="connsiteY38" fmla="*/ 5746419 h 6673820"/>
              <a:gd name="connsiteX39" fmla="*/ 4680341 w 11748700"/>
              <a:gd name="connsiteY39" fmla="*/ 5781088 h 6673820"/>
              <a:gd name="connsiteX40" fmla="*/ 4693342 w 11748700"/>
              <a:gd name="connsiteY40" fmla="*/ 5794089 h 6673820"/>
              <a:gd name="connsiteX41" fmla="*/ 4836352 w 11748700"/>
              <a:gd name="connsiteY41" fmla="*/ 5919765 h 6673820"/>
              <a:gd name="connsiteX42" fmla="*/ 4871021 w 11748700"/>
              <a:gd name="connsiteY42" fmla="*/ 5945767 h 6673820"/>
              <a:gd name="connsiteX43" fmla="*/ 4888356 w 11748700"/>
              <a:gd name="connsiteY43" fmla="*/ 5958768 h 6673820"/>
              <a:gd name="connsiteX44" fmla="*/ 4927359 w 11748700"/>
              <a:gd name="connsiteY44" fmla="*/ 5980436 h 6673820"/>
              <a:gd name="connsiteX45" fmla="*/ 4949027 w 11748700"/>
              <a:gd name="connsiteY45" fmla="*/ 5997771 h 6673820"/>
              <a:gd name="connsiteX46" fmla="*/ 4979363 w 11748700"/>
              <a:gd name="connsiteY46" fmla="*/ 6010772 h 6673820"/>
              <a:gd name="connsiteX47" fmla="*/ 5035700 w 11748700"/>
              <a:gd name="connsiteY47" fmla="*/ 6041107 h 6673820"/>
              <a:gd name="connsiteX48" fmla="*/ 5074703 w 11748700"/>
              <a:gd name="connsiteY48" fmla="*/ 6045441 h 6673820"/>
              <a:gd name="connsiteX49" fmla="*/ 5096371 w 11748700"/>
              <a:gd name="connsiteY49" fmla="*/ 6054108 h 6673820"/>
              <a:gd name="connsiteX50" fmla="*/ 5248049 w 11748700"/>
              <a:gd name="connsiteY50" fmla="*/ 6067109 h 6673820"/>
              <a:gd name="connsiteX51" fmla="*/ 5326055 w 11748700"/>
              <a:gd name="connsiteY51" fmla="*/ 6049774 h 6673820"/>
              <a:gd name="connsiteX52" fmla="*/ 5343389 w 11748700"/>
              <a:gd name="connsiteY52" fmla="*/ 6045441 h 6673820"/>
              <a:gd name="connsiteX53" fmla="*/ 5356390 w 11748700"/>
              <a:gd name="connsiteY53" fmla="*/ 6041107 h 6673820"/>
              <a:gd name="connsiteX54" fmla="*/ 5378058 w 11748700"/>
              <a:gd name="connsiteY54" fmla="*/ 6036773 h 6673820"/>
              <a:gd name="connsiteX55" fmla="*/ 5516735 w 11748700"/>
              <a:gd name="connsiteY55" fmla="*/ 5984770 h 6673820"/>
              <a:gd name="connsiteX56" fmla="*/ 5586074 w 11748700"/>
              <a:gd name="connsiteY56" fmla="*/ 5963101 h 6673820"/>
              <a:gd name="connsiteX57" fmla="*/ 5607742 w 11748700"/>
              <a:gd name="connsiteY57" fmla="*/ 5954434 h 6673820"/>
              <a:gd name="connsiteX58" fmla="*/ 5633744 w 11748700"/>
              <a:gd name="connsiteY58" fmla="*/ 5945767 h 6673820"/>
              <a:gd name="connsiteX59" fmla="*/ 5711749 w 11748700"/>
              <a:gd name="connsiteY59" fmla="*/ 5902430 h 6673820"/>
              <a:gd name="connsiteX60" fmla="*/ 5824424 w 11748700"/>
              <a:gd name="connsiteY60" fmla="*/ 5837426 h 6673820"/>
              <a:gd name="connsiteX61" fmla="*/ 5880762 w 11748700"/>
              <a:gd name="connsiteY61" fmla="*/ 5794089 h 6673820"/>
              <a:gd name="connsiteX62" fmla="*/ 5911097 w 11748700"/>
              <a:gd name="connsiteY62" fmla="*/ 5763754 h 6673820"/>
              <a:gd name="connsiteX63" fmla="*/ 5963101 w 11748700"/>
              <a:gd name="connsiteY63" fmla="*/ 5720417 h 6673820"/>
              <a:gd name="connsiteX64" fmla="*/ 5980436 w 11748700"/>
              <a:gd name="connsiteY64" fmla="*/ 5707416 h 6673820"/>
              <a:gd name="connsiteX65" fmla="*/ 5993437 w 11748700"/>
              <a:gd name="connsiteY65" fmla="*/ 5698749 h 6673820"/>
              <a:gd name="connsiteX66" fmla="*/ 6006438 w 11748700"/>
              <a:gd name="connsiteY66" fmla="*/ 5685748 h 6673820"/>
              <a:gd name="connsiteX67" fmla="*/ 6054108 w 11748700"/>
              <a:gd name="connsiteY67" fmla="*/ 5651079 h 6673820"/>
              <a:gd name="connsiteX68" fmla="*/ 6088777 w 11748700"/>
              <a:gd name="connsiteY68" fmla="*/ 5625077 h 6673820"/>
              <a:gd name="connsiteX69" fmla="*/ 6114779 w 11748700"/>
              <a:gd name="connsiteY69" fmla="*/ 5599075 h 6673820"/>
              <a:gd name="connsiteX70" fmla="*/ 6127780 w 11748700"/>
              <a:gd name="connsiteY70" fmla="*/ 5586074 h 6673820"/>
              <a:gd name="connsiteX71" fmla="*/ 6140781 w 11748700"/>
              <a:gd name="connsiteY71" fmla="*/ 5568739 h 6673820"/>
              <a:gd name="connsiteX72" fmla="*/ 6158115 w 11748700"/>
              <a:gd name="connsiteY72" fmla="*/ 5551405 h 6673820"/>
              <a:gd name="connsiteX73" fmla="*/ 6171116 w 11748700"/>
              <a:gd name="connsiteY73" fmla="*/ 5529737 h 6673820"/>
              <a:gd name="connsiteX74" fmla="*/ 6192784 w 11748700"/>
              <a:gd name="connsiteY74" fmla="*/ 5508068 h 6673820"/>
              <a:gd name="connsiteX75" fmla="*/ 6201452 w 11748700"/>
              <a:gd name="connsiteY75" fmla="*/ 5477733 h 6673820"/>
              <a:gd name="connsiteX76" fmla="*/ 6210119 w 11748700"/>
              <a:gd name="connsiteY76" fmla="*/ 5469065 h 6673820"/>
              <a:gd name="connsiteX77" fmla="*/ 6218786 w 11748700"/>
              <a:gd name="connsiteY77" fmla="*/ 5456064 h 6673820"/>
              <a:gd name="connsiteX78" fmla="*/ 6231787 w 11748700"/>
              <a:gd name="connsiteY78" fmla="*/ 5421395 h 6673820"/>
              <a:gd name="connsiteX79" fmla="*/ 6240455 w 11748700"/>
              <a:gd name="connsiteY79" fmla="*/ 5399727 h 6673820"/>
              <a:gd name="connsiteX80" fmla="*/ 6253456 w 11748700"/>
              <a:gd name="connsiteY80" fmla="*/ 5382392 h 6673820"/>
              <a:gd name="connsiteX81" fmla="*/ 6270790 w 11748700"/>
              <a:gd name="connsiteY81" fmla="*/ 5352057 h 6673820"/>
              <a:gd name="connsiteX82" fmla="*/ 6283791 w 11748700"/>
              <a:gd name="connsiteY82" fmla="*/ 5339056 h 6673820"/>
              <a:gd name="connsiteX83" fmla="*/ 6301126 w 11748700"/>
              <a:gd name="connsiteY83" fmla="*/ 5313054 h 6673820"/>
              <a:gd name="connsiteX84" fmla="*/ 6309793 w 11748700"/>
              <a:gd name="connsiteY84" fmla="*/ 5295719 h 6673820"/>
              <a:gd name="connsiteX85" fmla="*/ 6322794 w 11748700"/>
              <a:gd name="connsiteY85" fmla="*/ 5287052 h 6673820"/>
              <a:gd name="connsiteX86" fmla="*/ 6340129 w 11748700"/>
              <a:gd name="connsiteY86" fmla="*/ 5274051 h 6673820"/>
              <a:gd name="connsiteX87" fmla="*/ 6370464 w 11748700"/>
              <a:gd name="connsiteY87" fmla="*/ 5269718 h 6673820"/>
              <a:gd name="connsiteX88" fmla="*/ 6387799 w 11748700"/>
              <a:gd name="connsiteY88" fmla="*/ 5252383 h 6673820"/>
              <a:gd name="connsiteX89" fmla="*/ 6400800 w 11748700"/>
              <a:gd name="connsiteY89" fmla="*/ 5239382 h 6673820"/>
              <a:gd name="connsiteX90" fmla="*/ 6409467 w 11748700"/>
              <a:gd name="connsiteY90" fmla="*/ 5222047 h 6673820"/>
              <a:gd name="connsiteX91" fmla="*/ 6418134 w 11748700"/>
              <a:gd name="connsiteY91" fmla="*/ 5209046 h 6673820"/>
              <a:gd name="connsiteX92" fmla="*/ 6444136 w 11748700"/>
              <a:gd name="connsiteY92" fmla="*/ 5148375 h 6673820"/>
              <a:gd name="connsiteX93" fmla="*/ 6465804 w 11748700"/>
              <a:gd name="connsiteY93" fmla="*/ 5118040 h 6673820"/>
              <a:gd name="connsiteX94" fmla="*/ 6474472 w 11748700"/>
              <a:gd name="connsiteY94" fmla="*/ 5092038 h 6673820"/>
              <a:gd name="connsiteX95" fmla="*/ 6491806 w 11748700"/>
              <a:gd name="connsiteY95" fmla="*/ 5057369 h 6673820"/>
              <a:gd name="connsiteX96" fmla="*/ 6496140 w 11748700"/>
              <a:gd name="connsiteY96" fmla="*/ 5027033 h 6673820"/>
              <a:gd name="connsiteX97" fmla="*/ 6509141 w 11748700"/>
              <a:gd name="connsiteY97" fmla="*/ 4996698 h 6673820"/>
              <a:gd name="connsiteX98" fmla="*/ 6517808 w 11748700"/>
              <a:gd name="connsiteY98" fmla="*/ 4975029 h 6673820"/>
              <a:gd name="connsiteX99" fmla="*/ 6530809 w 11748700"/>
              <a:gd name="connsiteY99" fmla="*/ 4940360 h 6673820"/>
              <a:gd name="connsiteX100" fmla="*/ 6539476 w 11748700"/>
              <a:gd name="connsiteY100" fmla="*/ 4927359 h 6673820"/>
              <a:gd name="connsiteX101" fmla="*/ 6556811 w 11748700"/>
              <a:gd name="connsiteY101" fmla="*/ 4897024 h 6673820"/>
              <a:gd name="connsiteX102" fmla="*/ 6569812 w 11748700"/>
              <a:gd name="connsiteY102" fmla="*/ 4879689 h 6673820"/>
              <a:gd name="connsiteX103" fmla="*/ 6587147 w 11748700"/>
              <a:gd name="connsiteY103" fmla="*/ 4836353 h 6673820"/>
              <a:gd name="connsiteX104" fmla="*/ 6591480 w 11748700"/>
              <a:gd name="connsiteY104" fmla="*/ 4819018 h 6673820"/>
              <a:gd name="connsiteX105" fmla="*/ 6566579 w 11748700"/>
              <a:gd name="connsiteY105" fmla="*/ 4717023 h 6673820"/>
              <a:gd name="connsiteX106" fmla="*/ 6571188 w 11748700"/>
              <a:gd name="connsiteY106" fmla="*/ 4257106 h 6673820"/>
              <a:gd name="connsiteX107" fmla="*/ 7220565 w 11748700"/>
              <a:gd name="connsiteY107" fmla="*/ 4568062 h 6673820"/>
              <a:gd name="connsiteX108" fmla="*/ 7436542 w 11748700"/>
              <a:gd name="connsiteY108" fmla="*/ 4619670 h 6673820"/>
              <a:gd name="connsiteX109" fmla="*/ 7492879 w 11748700"/>
              <a:gd name="connsiteY109" fmla="*/ 4632671 h 6673820"/>
              <a:gd name="connsiteX110" fmla="*/ 7505880 w 11748700"/>
              <a:gd name="connsiteY110" fmla="*/ 4637005 h 6673820"/>
              <a:gd name="connsiteX111" fmla="*/ 7531882 w 11748700"/>
              <a:gd name="connsiteY111" fmla="*/ 4641338 h 6673820"/>
              <a:gd name="connsiteX112" fmla="*/ 7562218 w 11748700"/>
              <a:gd name="connsiteY112" fmla="*/ 4650006 h 6673820"/>
              <a:gd name="connsiteX113" fmla="*/ 7570885 w 11748700"/>
              <a:gd name="connsiteY113" fmla="*/ 4663007 h 6673820"/>
              <a:gd name="connsiteX114" fmla="*/ 7588220 w 11748700"/>
              <a:gd name="connsiteY114" fmla="*/ 4697676 h 6673820"/>
              <a:gd name="connsiteX115" fmla="*/ 7601220 w 11748700"/>
              <a:gd name="connsiteY115" fmla="*/ 4715010 h 6673820"/>
              <a:gd name="connsiteX116" fmla="*/ 7614221 w 11748700"/>
              <a:gd name="connsiteY116" fmla="*/ 4728011 h 6673820"/>
              <a:gd name="connsiteX117" fmla="*/ 7622889 w 11748700"/>
              <a:gd name="connsiteY117" fmla="*/ 4745346 h 6673820"/>
              <a:gd name="connsiteX118" fmla="*/ 7640223 w 11748700"/>
              <a:gd name="connsiteY118" fmla="*/ 4767014 h 6673820"/>
              <a:gd name="connsiteX119" fmla="*/ 7661892 w 11748700"/>
              <a:gd name="connsiteY119" fmla="*/ 4801683 h 6673820"/>
              <a:gd name="connsiteX120" fmla="*/ 7666225 w 11748700"/>
              <a:gd name="connsiteY120" fmla="*/ 4814684 h 6673820"/>
              <a:gd name="connsiteX121" fmla="*/ 7674893 w 11748700"/>
              <a:gd name="connsiteY121" fmla="*/ 4827685 h 6673820"/>
              <a:gd name="connsiteX122" fmla="*/ 7731230 w 11748700"/>
              <a:gd name="connsiteY122" fmla="*/ 4888356 h 6673820"/>
              <a:gd name="connsiteX123" fmla="*/ 7744231 w 11748700"/>
              <a:gd name="connsiteY123" fmla="*/ 4901357 h 6673820"/>
              <a:gd name="connsiteX124" fmla="*/ 7765899 w 11748700"/>
              <a:gd name="connsiteY124" fmla="*/ 4931693 h 6673820"/>
              <a:gd name="connsiteX125" fmla="*/ 7809236 w 11748700"/>
              <a:gd name="connsiteY125" fmla="*/ 4966362 h 6673820"/>
              <a:gd name="connsiteX126" fmla="*/ 7908910 w 11748700"/>
              <a:gd name="connsiteY126" fmla="*/ 4962028 h 6673820"/>
              <a:gd name="connsiteX127" fmla="*/ 7973914 w 11748700"/>
              <a:gd name="connsiteY127" fmla="*/ 4953361 h 6673820"/>
              <a:gd name="connsiteX128" fmla="*/ 7995583 w 11748700"/>
              <a:gd name="connsiteY128" fmla="*/ 4949028 h 6673820"/>
              <a:gd name="connsiteX129" fmla="*/ 8069255 w 11748700"/>
              <a:gd name="connsiteY129" fmla="*/ 4944694 h 6673820"/>
              <a:gd name="connsiteX130" fmla="*/ 8147260 w 11748700"/>
              <a:gd name="connsiteY130" fmla="*/ 4931693 h 6673820"/>
              <a:gd name="connsiteX131" fmla="*/ 8199264 w 11748700"/>
              <a:gd name="connsiteY131" fmla="*/ 4918692 h 6673820"/>
              <a:gd name="connsiteX132" fmla="*/ 8238267 w 11748700"/>
              <a:gd name="connsiteY132" fmla="*/ 4910025 h 6673820"/>
              <a:gd name="connsiteX133" fmla="*/ 8298938 w 11748700"/>
              <a:gd name="connsiteY133" fmla="*/ 4875355 h 6673820"/>
              <a:gd name="connsiteX134" fmla="*/ 8320606 w 11748700"/>
              <a:gd name="connsiteY134" fmla="*/ 4866688 h 6673820"/>
              <a:gd name="connsiteX135" fmla="*/ 8342275 w 11748700"/>
              <a:gd name="connsiteY135" fmla="*/ 4853687 h 6673820"/>
              <a:gd name="connsiteX136" fmla="*/ 8411613 w 11748700"/>
              <a:gd name="connsiteY136" fmla="*/ 4823352 h 6673820"/>
              <a:gd name="connsiteX137" fmla="*/ 8433281 w 11748700"/>
              <a:gd name="connsiteY137" fmla="*/ 4810351 h 6673820"/>
              <a:gd name="connsiteX138" fmla="*/ 8463617 w 11748700"/>
              <a:gd name="connsiteY138" fmla="*/ 4788683 h 6673820"/>
              <a:gd name="connsiteX139" fmla="*/ 8532955 w 11748700"/>
              <a:gd name="connsiteY139" fmla="*/ 4758347 h 6673820"/>
              <a:gd name="connsiteX140" fmla="*/ 8576292 w 11748700"/>
              <a:gd name="connsiteY140" fmla="*/ 4736679 h 6673820"/>
              <a:gd name="connsiteX141" fmla="*/ 8597960 w 11748700"/>
              <a:gd name="connsiteY141" fmla="*/ 4723678 h 6673820"/>
              <a:gd name="connsiteX142" fmla="*/ 8632629 w 11748700"/>
              <a:gd name="connsiteY142" fmla="*/ 4706343 h 6673820"/>
              <a:gd name="connsiteX143" fmla="*/ 8671632 w 11748700"/>
              <a:gd name="connsiteY143" fmla="*/ 4680341 h 6673820"/>
              <a:gd name="connsiteX144" fmla="*/ 8727969 w 11748700"/>
              <a:gd name="connsiteY144" fmla="*/ 4641338 h 6673820"/>
              <a:gd name="connsiteX145" fmla="*/ 8758305 w 11748700"/>
              <a:gd name="connsiteY145" fmla="*/ 4615337 h 6673820"/>
              <a:gd name="connsiteX146" fmla="*/ 8827643 w 11748700"/>
              <a:gd name="connsiteY146" fmla="*/ 4567666 h 6673820"/>
              <a:gd name="connsiteX147" fmla="*/ 8914316 w 11748700"/>
              <a:gd name="connsiteY147" fmla="*/ 4515663 h 6673820"/>
              <a:gd name="connsiteX148" fmla="*/ 8940318 w 11748700"/>
              <a:gd name="connsiteY148" fmla="*/ 4493994 h 6673820"/>
              <a:gd name="connsiteX149" fmla="*/ 8961986 w 11748700"/>
              <a:gd name="connsiteY149" fmla="*/ 4472326 h 6673820"/>
              <a:gd name="connsiteX150" fmla="*/ 9000989 w 11748700"/>
              <a:gd name="connsiteY150" fmla="*/ 4437657 h 6673820"/>
              <a:gd name="connsiteX151" fmla="*/ 9022657 w 11748700"/>
              <a:gd name="connsiteY151" fmla="*/ 4415989 h 6673820"/>
              <a:gd name="connsiteX152" fmla="*/ 9052993 w 11748700"/>
              <a:gd name="connsiteY152" fmla="*/ 4389987 h 6673820"/>
              <a:gd name="connsiteX153" fmla="*/ 9109330 w 11748700"/>
              <a:gd name="connsiteY153" fmla="*/ 4329316 h 6673820"/>
              <a:gd name="connsiteX154" fmla="*/ 9165668 w 11748700"/>
              <a:gd name="connsiteY154" fmla="*/ 4290313 h 6673820"/>
              <a:gd name="connsiteX155" fmla="*/ 9191670 w 11748700"/>
              <a:gd name="connsiteY155" fmla="*/ 4268645 h 6673820"/>
              <a:gd name="connsiteX156" fmla="*/ 9248007 w 11748700"/>
              <a:gd name="connsiteY156" fmla="*/ 4238309 h 6673820"/>
              <a:gd name="connsiteX157" fmla="*/ 9339014 w 11748700"/>
              <a:gd name="connsiteY157" fmla="*/ 4155970 h 6673820"/>
              <a:gd name="connsiteX158" fmla="*/ 9430020 w 11748700"/>
              <a:gd name="connsiteY158" fmla="*/ 4025960 h 6673820"/>
              <a:gd name="connsiteX159" fmla="*/ 9495025 w 11748700"/>
              <a:gd name="connsiteY159" fmla="*/ 3900284 h 6673820"/>
              <a:gd name="connsiteX160" fmla="*/ 9568697 w 11748700"/>
              <a:gd name="connsiteY160" fmla="*/ 3796277 h 6673820"/>
              <a:gd name="connsiteX161" fmla="*/ 9612034 w 11748700"/>
              <a:gd name="connsiteY161" fmla="*/ 3713937 h 6673820"/>
              <a:gd name="connsiteX162" fmla="*/ 9655370 w 11748700"/>
              <a:gd name="connsiteY162" fmla="*/ 3644599 h 6673820"/>
              <a:gd name="connsiteX163" fmla="*/ 9651037 w 11748700"/>
              <a:gd name="connsiteY163" fmla="*/ 3475587 h 6673820"/>
              <a:gd name="connsiteX164" fmla="*/ 9612034 w 11748700"/>
              <a:gd name="connsiteY164" fmla="*/ 3410582 h 6673820"/>
              <a:gd name="connsiteX165" fmla="*/ 9473357 w 11748700"/>
              <a:gd name="connsiteY165" fmla="*/ 3237236 h 6673820"/>
              <a:gd name="connsiteX166" fmla="*/ 9399685 w 11748700"/>
              <a:gd name="connsiteY166" fmla="*/ 3176565 h 6673820"/>
              <a:gd name="connsiteX167" fmla="*/ 9347681 w 11748700"/>
              <a:gd name="connsiteY167" fmla="*/ 3128895 h 6673820"/>
              <a:gd name="connsiteX168" fmla="*/ 9217672 w 11748700"/>
              <a:gd name="connsiteY168" fmla="*/ 3042222 h 6673820"/>
              <a:gd name="connsiteX169" fmla="*/ 9083329 w 11748700"/>
              <a:gd name="connsiteY169" fmla="*/ 2968550 h 6673820"/>
              <a:gd name="connsiteX170" fmla="*/ 8983655 w 11748700"/>
              <a:gd name="connsiteY170" fmla="*/ 2933881 h 6673820"/>
              <a:gd name="connsiteX171" fmla="*/ 8831977 w 11748700"/>
              <a:gd name="connsiteY171" fmla="*/ 2873210 h 6673820"/>
              <a:gd name="connsiteX172" fmla="*/ 8680299 w 11748700"/>
              <a:gd name="connsiteY172" fmla="*/ 2803871 h 6673820"/>
              <a:gd name="connsiteX173" fmla="*/ 8567624 w 11748700"/>
              <a:gd name="connsiteY173" fmla="*/ 2773536 h 6673820"/>
              <a:gd name="connsiteX174" fmla="*/ 8446282 w 11748700"/>
              <a:gd name="connsiteY174" fmla="*/ 2730199 h 6673820"/>
              <a:gd name="connsiteX175" fmla="*/ 8242601 w 11748700"/>
              <a:gd name="connsiteY175" fmla="*/ 2673862 h 6673820"/>
              <a:gd name="connsiteX176" fmla="*/ 7917577 w 11748700"/>
              <a:gd name="connsiteY176" fmla="*/ 2561187 h 6673820"/>
              <a:gd name="connsiteX177" fmla="*/ 7683560 w 11748700"/>
              <a:gd name="connsiteY177" fmla="*/ 2496182 h 6673820"/>
              <a:gd name="connsiteX178" fmla="*/ 7302199 w 11748700"/>
              <a:gd name="connsiteY178" fmla="*/ 2379173 h 6673820"/>
              <a:gd name="connsiteX179" fmla="*/ 6920838 w 11748700"/>
              <a:gd name="connsiteY179" fmla="*/ 2322836 h 6673820"/>
              <a:gd name="connsiteX180" fmla="*/ 6799495 w 11748700"/>
              <a:gd name="connsiteY180" fmla="*/ 2288167 h 6673820"/>
              <a:gd name="connsiteX181" fmla="*/ 6730157 w 11748700"/>
              <a:gd name="connsiteY181" fmla="*/ 2279500 h 6673820"/>
              <a:gd name="connsiteX182" fmla="*/ 6630483 w 11748700"/>
              <a:gd name="connsiteY182" fmla="*/ 2262165 h 6673820"/>
              <a:gd name="connsiteX183" fmla="*/ 6582813 w 11748700"/>
              <a:gd name="connsiteY183" fmla="*/ 2249164 h 6673820"/>
              <a:gd name="connsiteX184" fmla="*/ 6478805 w 11748700"/>
              <a:gd name="connsiteY184" fmla="*/ 2240497 h 6673820"/>
              <a:gd name="connsiteX185" fmla="*/ 5997770 w 11748700"/>
              <a:gd name="connsiteY185" fmla="*/ 2227496 h 6673820"/>
              <a:gd name="connsiteX186" fmla="*/ 5183044 w 11748700"/>
              <a:gd name="connsiteY186" fmla="*/ 2223162 h 6673820"/>
              <a:gd name="connsiteX187" fmla="*/ 4593668 w 11748700"/>
              <a:gd name="connsiteY187" fmla="*/ 2201494 h 6673820"/>
              <a:gd name="connsiteX188" fmla="*/ 4467992 w 11748700"/>
              <a:gd name="connsiteY188" fmla="*/ 2188493 h 6673820"/>
              <a:gd name="connsiteX189" fmla="*/ 4277311 w 11748700"/>
              <a:gd name="connsiteY189" fmla="*/ 2171158 h 6673820"/>
              <a:gd name="connsiteX190" fmla="*/ 4207973 w 11748700"/>
              <a:gd name="connsiteY190" fmla="*/ 2162491 h 6673820"/>
              <a:gd name="connsiteX191" fmla="*/ 4168970 w 11748700"/>
              <a:gd name="connsiteY191" fmla="*/ 2153824 h 6673820"/>
              <a:gd name="connsiteX192" fmla="*/ 3722604 w 11748700"/>
              <a:gd name="connsiteY192" fmla="*/ 2145156 h 6673820"/>
              <a:gd name="connsiteX193" fmla="*/ 3627264 w 11748700"/>
              <a:gd name="connsiteY193" fmla="*/ 2136489 h 6673820"/>
              <a:gd name="connsiteX194" fmla="*/ 3592595 w 11748700"/>
              <a:gd name="connsiteY194" fmla="*/ 2123488 h 6673820"/>
              <a:gd name="connsiteX195" fmla="*/ 3471253 w 11748700"/>
              <a:gd name="connsiteY195" fmla="*/ 2101820 h 6673820"/>
              <a:gd name="connsiteX196" fmla="*/ 3349911 w 11748700"/>
              <a:gd name="connsiteY196" fmla="*/ 2054150 h 6673820"/>
              <a:gd name="connsiteX197" fmla="*/ 3228568 w 11748700"/>
              <a:gd name="connsiteY197" fmla="*/ 2006480 h 6673820"/>
              <a:gd name="connsiteX198" fmla="*/ 3206900 w 11748700"/>
              <a:gd name="connsiteY198" fmla="*/ 1989145 h 6673820"/>
              <a:gd name="connsiteX199" fmla="*/ 3163564 w 11748700"/>
              <a:gd name="connsiteY199" fmla="*/ 1967477 h 6673820"/>
              <a:gd name="connsiteX200" fmla="*/ 3124561 w 11748700"/>
              <a:gd name="connsiteY200" fmla="*/ 1932808 h 6673820"/>
              <a:gd name="connsiteX201" fmla="*/ 3094225 w 11748700"/>
              <a:gd name="connsiteY201" fmla="*/ 1911139 h 6673820"/>
              <a:gd name="connsiteX202" fmla="*/ 3020553 w 11748700"/>
              <a:gd name="connsiteY202" fmla="*/ 1850468 h 6673820"/>
              <a:gd name="connsiteX203" fmla="*/ 2994551 w 11748700"/>
              <a:gd name="connsiteY203" fmla="*/ 1828800 h 6673820"/>
              <a:gd name="connsiteX204" fmla="*/ 2977217 w 11748700"/>
              <a:gd name="connsiteY204" fmla="*/ 1807132 h 6673820"/>
              <a:gd name="connsiteX205" fmla="*/ 2964216 w 11748700"/>
              <a:gd name="connsiteY205" fmla="*/ 1794131 h 6673820"/>
              <a:gd name="connsiteX206" fmla="*/ 2951215 w 11748700"/>
              <a:gd name="connsiteY206" fmla="*/ 1768129 h 6673820"/>
              <a:gd name="connsiteX207" fmla="*/ 2933880 w 11748700"/>
              <a:gd name="connsiteY207" fmla="*/ 1746461 h 6673820"/>
              <a:gd name="connsiteX208" fmla="*/ 2916546 w 11748700"/>
              <a:gd name="connsiteY208" fmla="*/ 1720459 h 6673820"/>
              <a:gd name="connsiteX209" fmla="*/ 2899211 w 11748700"/>
              <a:gd name="connsiteY209" fmla="*/ 1703124 h 6673820"/>
              <a:gd name="connsiteX210" fmla="*/ 2890544 w 11748700"/>
              <a:gd name="connsiteY210" fmla="*/ 1690123 h 6673820"/>
              <a:gd name="connsiteX211" fmla="*/ 2829873 w 11748700"/>
              <a:gd name="connsiteY211" fmla="*/ 1607784 h 6673820"/>
              <a:gd name="connsiteX212" fmla="*/ 2816872 w 11748700"/>
              <a:gd name="connsiteY212" fmla="*/ 1577448 h 6673820"/>
              <a:gd name="connsiteX213" fmla="*/ 2812538 w 11748700"/>
              <a:gd name="connsiteY213" fmla="*/ 1542779 h 6673820"/>
              <a:gd name="connsiteX214" fmla="*/ 2808204 w 11748700"/>
              <a:gd name="connsiteY214" fmla="*/ 1430104 h 6673820"/>
              <a:gd name="connsiteX215" fmla="*/ 2799537 w 11748700"/>
              <a:gd name="connsiteY215" fmla="*/ 1391101 h 6673820"/>
              <a:gd name="connsiteX216" fmla="*/ 2795203 w 11748700"/>
              <a:gd name="connsiteY216" fmla="*/ 1343431 h 6673820"/>
              <a:gd name="connsiteX217" fmla="*/ 2786536 w 11748700"/>
              <a:gd name="connsiteY217" fmla="*/ 1300095 h 6673820"/>
              <a:gd name="connsiteX218" fmla="*/ 2773535 w 11748700"/>
              <a:gd name="connsiteY218" fmla="*/ 1152751 h 6673820"/>
              <a:gd name="connsiteX219" fmla="*/ 2769202 w 11748700"/>
              <a:gd name="connsiteY219" fmla="*/ 1135416 h 6673820"/>
              <a:gd name="connsiteX220" fmla="*/ 2777869 w 11748700"/>
              <a:gd name="connsiteY220" fmla="*/ 996739 h 6673820"/>
              <a:gd name="connsiteX221" fmla="*/ 2786536 w 11748700"/>
              <a:gd name="connsiteY221" fmla="*/ 966404 h 6673820"/>
              <a:gd name="connsiteX222" fmla="*/ 2812538 w 11748700"/>
              <a:gd name="connsiteY222" fmla="*/ 905733 h 6673820"/>
              <a:gd name="connsiteX223" fmla="*/ 2847207 w 11748700"/>
              <a:gd name="connsiteY223" fmla="*/ 862396 h 6673820"/>
              <a:gd name="connsiteX224" fmla="*/ 2864542 w 11748700"/>
              <a:gd name="connsiteY224" fmla="*/ 840728 h 6673820"/>
              <a:gd name="connsiteX225" fmla="*/ 2881876 w 11748700"/>
              <a:gd name="connsiteY225" fmla="*/ 827727 h 6673820"/>
              <a:gd name="connsiteX226" fmla="*/ 2894877 w 11748700"/>
              <a:gd name="connsiteY226" fmla="*/ 819060 h 6673820"/>
              <a:gd name="connsiteX227" fmla="*/ 2912212 w 11748700"/>
              <a:gd name="connsiteY227" fmla="*/ 801725 h 6673820"/>
              <a:gd name="connsiteX228" fmla="*/ 3003219 w 11748700"/>
              <a:gd name="connsiteY228" fmla="*/ 775723 h 6673820"/>
              <a:gd name="connsiteX229" fmla="*/ 3115893 w 11748700"/>
              <a:gd name="connsiteY229" fmla="*/ 749721 h 6673820"/>
              <a:gd name="connsiteX230" fmla="*/ 3137562 w 11748700"/>
              <a:gd name="connsiteY230" fmla="*/ 741054 h 6673820"/>
              <a:gd name="connsiteX231" fmla="*/ 3163564 w 11748700"/>
              <a:gd name="connsiteY231" fmla="*/ 732387 h 6673820"/>
              <a:gd name="connsiteX232" fmla="*/ 3219901 w 11748700"/>
              <a:gd name="connsiteY232" fmla="*/ 702051 h 6673820"/>
              <a:gd name="connsiteX233" fmla="*/ 3237236 w 11748700"/>
              <a:gd name="connsiteY233" fmla="*/ 689050 h 6673820"/>
              <a:gd name="connsiteX234" fmla="*/ 3293573 w 11748700"/>
              <a:gd name="connsiteY234" fmla="*/ 663048 h 6673820"/>
              <a:gd name="connsiteX235" fmla="*/ 3323909 w 11748700"/>
              <a:gd name="connsiteY235" fmla="*/ 650047 h 6673820"/>
              <a:gd name="connsiteX236" fmla="*/ 3362911 w 11748700"/>
              <a:gd name="connsiteY236" fmla="*/ 641380 h 6673820"/>
              <a:gd name="connsiteX237" fmla="*/ 3488587 w 11748700"/>
              <a:gd name="connsiteY237" fmla="*/ 619712 h 6673820"/>
              <a:gd name="connsiteX238" fmla="*/ 3644599 w 11748700"/>
              <a:gd name="connsiteY238" fmla="*/ 598044 h 6673820"/>
              <a:gd name="connsiteX239" fmla="*/ 3731272 w 11748700"/>
              <a:gd name="connsiteY239" fmla="*/ 589376 h 6673820"/>
              <a:gd name="connsiteX240" fmla="*/ 3809277 w 11748700"/>
              <a:gd name="connsiteY240" fmla="*/ 576375 h 6673820"/>
              <a:gd name="connsiteX241" fmla="*/ 3891617 w 11748700"/>
              <a:gd name="connsiteY241" fmla="*/ 567708 h 6673820"/>
              <a:gd name="connsiteX242" fmla="*/ 4359651 w 11748700"/>
              <a:gd name="connsiteY242" fmla="*/ 533039 h 6673820"/>
              <a:gd name="connsiteX243" fmla="*/ 4428989 w 11748700"/>
              <a:gd name="connsiteY243" fmla="*/ 520038 h 6673820"/>
              <a:gd name="connsiteX244" fmla="*/ 4554665 w 11748700"/>
              <a:gd name="connsiteY244" fmla="*/ 507037 h 6673820"/>
              <a:gd name="connsiteX245" fmla="*/ 4654339 w 11748700"/>
              <a:gd name="connsiteY245" fmla="*/ 485369 h 6673820"/>
              <a:gd name="connsiteX246" fmla="*/ 4758347 w 11748700"/>
              <a:gd name="connsiteY246" fmla="*/ 437699 h 6673820"/>
              <a:gd name="connsiteX247" fmla="*/ 4888356 w 11748700"/>
              <a:gd name="connsiteY247" fmla="*/ 416030 h 6673820"/>
              <a:gd name="connsiteX248" fmla="*/ 5105039 w 11748700"/>
              <a:gd name="connsiteY248" fmla="*/ 364027 h 6673820"/>
              <a:gd name="connsiteX249" fmla="*/ 5209046 w 11748700"/>
              <a:gd name="connsiteY249" fmla="*/ 351026 h 6673820"/>
              <a:gd name="connsiteX250" fmla="*/ 5386726 w 11748700"/>
              <a:gd name="connsiteY250" fmla="*/ 329357 h 6673820"/>
              <a:gd name="connsiteX251" fmla="*/ 5560072 w 11748700"/>
              <a:gd name="connsiteY251" fmla="*/ 320690 h 6673820"/>
              <a:gd name="connsiteX252" fmla="*/ 5742085 w 11748700"/>
              <a:gd name="connsiteY252" fmla="*/ 312023 h 6673820"/>
              <a:gd name="connsiteX253" fmla="*/ 5958767 w 11748700"/>
              <a:gd name="connsiteY253" fmla="*/ 307689 h 6673820"/>
              <a:gd name="connsiteX254" fmla="*/ 6114779 w 11748700"/>
              <a:gd name="connsiteY254" fmla="*/ 303355 h 6673820"/>
              <a:gd name="connsiteX255" fmla="*/ 6270790 w 11748700"/>
              <a:gd name="connsiteY255" fmla="*/ 281687 h 6673820"/>
              <a:gd name="connsiteX256" fmla="*/ 6392132 w 11748700"/>
              <a:gd name="connsiteY256" fmla="*/ 268686 h 6673820"/>
              <a:gd name="connsiteX257" fmla="*/ 6695488 w 11748700"/>
              <a:gd name="connsiteY257" fmla="*/ 260019 h 6673820"/>
              <a:gd name="connsiteX258" fmla="*/ 6764826 w 11748700"/>
              <a:gd name="connsiteY258" fmla="*/ 251352 h 6673820"/>
              <a:gd name="connsiteX259" fmla="*/ 6907837 w 11748700"/>
              <a:gd name="connsiteY259" fmla="*/ 238351 h 6673820"/>
              <a:gd name="connsiteX260" fmla="*/ 6959840 w 11748700"/>
              <a:gd name="connsiteY260" fmla="*/ 229683 h 6673820"/>
              <a:gd name="connsiteX261" fmla="*/ 6998843 w 11748700"/>
              <a:gd name="connsiteY261" fmla="*/ 212349 h 6673820"/>
              <a:gd name="connsiteX262" fmla="*/ 7115852 w 11748700"/>
              <a:gd name="connsiteY262" fmla="*/ 199348 h 6673820"/>
              <a:gd name="connsiteX263" fmla="*/ 7159188 w 11748700"/>
              <a:gd name="connsiteY263" fmla="*/ 186347 h 6673820"/>
              <a:gd name="connsiteX264" fmla="*/ 7189524 w 11748700"/>
              <a:gd name="connsiteY264" fmla="*/ 182013 h 6673820"/>
              <a:gd name="connsiteX265" fmla="*/ 7380204 w 11748700"/>
              <a:gd name="connsiteY265" fmla="*/ 173346 h 6673820"/>
              <a:gd name="connsiteX266" fmla="*/ 7440875 w 11748700"/>
              <a:gd name="connsiteY266" fmla="*/ 164679 h 6673820"/>
              <a:gd name="connsiteX267" fmla="*/ 7466877 w 11748700"/>
              <a:gd name="connsiteY267" fmla="*/ 156011 h 6673820"/>
              <a:gd name="connsiteX268" fmla="*/ 7514548 w 11748700"/>
              <a:gd name="connsiteY268" fmla="*/ 143010 h 6673820"/>
              <a:gd name="connsiteX269" fmla="*/ 7527548 w 11748700"/>
              <a:gd name="connsiteY269" fmla="*/ 134343 h 6673820"/>
              <a:gd name="connsiteX270" fmla="*/ 7570885 w 11748700"/>
              <a:gd name="connsiteY270" fmla="*/ 121342 h 6673820"/>
              <a:gd name="connsiteX271" fmla="*/ 7609888 w 11748700"/>
              <a:gd name="connsiteY271" fmla="*/ 104008 h 6673820"/>
              <a:gd name="connsiteX272" fmla="*/ 7726896 w 11748700"/>
              <a:gd name="connsiteY272" fmla="*/ 82339 h 6673820"/>
              <a:gd name="connsiteX273" fmla="*/ 7752898 w 11748700"/>
              <a:gd name="connsiteY273" fmla="*/ 78006 h 6673820"/>
              <a:gd name="connsiteX274" fmla="*/ 7787567 w 11748700"/>
              <a:gd name="connsiteY274" fmla="*/ 73672 h 6673820"/>
              <a:gd name="connsiteX275" fmla="*/ 7804902 w 11748700"/>
              <a:gd name="connsiteY275" fmla="*/ 69338 h 6673820"/>
              <a:gd name="connsiteX276" fmla="*/ 7913243 w 11748700"/>
              <a:gd name="connsiteY276" fmla="*/ 65005 h 6673820"/>
              <a:gd name="connsiteX277" fmla="*/ 8021584 w 11748700"/>
              <a:gd name="connsiteY277" fmla="*/ 47670 h 6673820"/>
              <a:gd name="connsiteX278" fmla="*/ 8064921 w 11748700"/>
              <a:gd name="connsiteY278" fmla="*/ 34669 h 6673820"/>
              <a:gd name="connsiteX279" fmla="*/ 8099590 w 11748700"/>
              <a:gd name="connsiteY279" fmla="*/ 21668 h 6673820"/>
              <a:gd name="connsiteX280" fmla="*/ 8121258 w 11748700"/>
              <a:gd name="connsiteY280" fmla="*/ 13001 h 6673820"/>
              <a:gd name="connsiteX281" fmla="*/ 8134259 w 11748700"/>
              <a:gd name="connsiteY281" fmla="*/ 8667 h 6673820"/>
              <a:gd name="connsiteX282" fmla="*/ 8155928 w 11748700"/>
              <a:gd name="connsiteY282" fmla="*/ 0 h 6673820"/>
              <a:gd name="connsiteX283" fmla="*/ 8216599 w 11748700"/>
              <a:gd name="connsiteY283" fmla="*/ 4334 h 6673820"/>
              <a:gd name="connsiteX284" fmla="*/ 8238267 w 11748700"/>
              <a:gd name="connsiteY284" fmla="*/ 13001 h 6673820"/>
              <a:gd name="connsiteX285" fmla="*/ 8272936 w 11748700"/>
              <a:gd name="connsiteY285" fmla="*/ 17335 h 6673820"/>
              <a:gd name="connsiteX286" fmla="*/ 8303272 w 11748700"/>
              <a:gd name="connsiteY286" fmla="*/ 30336 h 6673820"/>
              <a:gd name="connsiteX287" fmla="*/ 8337941 w 11748700"/>
              <a:gd name="connsiteY287" fmla="*/ 34669 h 6673820"/>
              <a:gd name="connsiteX288" fmla="*/ 8476618 w 11748700"/>
              <a:gd name="connsiteY288" fmla="*/ 43337 h 6673820"/>
              <a:gd name="connsiteX289" fmla="*/ 8576292 w 11748700"/>
              <a:gd name="connsiteY289" fmla="*/ 47670 h 6673820"/>
              <a:gd name="connsiteX290" fmla="*/ 8671632 w 11748700"/>
              <a:gd name="connsiteY290" fmla="*/ 69338 h 6673820"/>
              <a:gd name="connsiteX291" fmla="*/ 8762639 w 11748700"/>
              <a:gd name="connsiteY291" fmla="*/ 78006 h 6673820"/>
              <a:gd name="connsiteX292" fmla="*/ 8892648 w 11748700"/>
              <a:gd name="connsiteY292" fmla="*/ 104008 h 6673820"/>
              <a:gd name="connsiteX293" fmla="*/ 8948985 w 11748700"/>
              <a:gd name="connsiteY293" fmla="*/ 117009 h 6673820"/>
              <a:gd name="connsiteX294" fmla="*/ 9187336 w 11748700"/>
              <a:gd name="connsiteY294" fmla="*/ 156011 h 6673820"/>
              <a:gd name="connsiteX295" fmla="*/ 9282676 w 11748700"/>
              <a:gd name="connsiteY295" fmla="*/ 173346 h 6673820"/>
              <a:gd name="connsiteX296" fmla="*/ 9404019 w 11748700"/>
              <a:gd name="connsiteY296" fmla="*/ 186347 h 6673820"/>
              <a:gd name="connsiteX297" fmla="*/ 9464690 w 11748700"/>
              <a:gd name="connsiteY297" fmla="*/ 195014 h 6673820"/>
              <a:gd name="connsiteX298" fmla="*/ 9698707 w 11748700"/>
              <a:gd name="connsiteY298" fmla="*/ 216683 h 6673820"/>
              <a:gd name="connsiteX299" fmla="*/ 9785380 w 11748700"/>
              <a:gd name="connsiteY299" fmla="*/ 229683 h 6673820"/>
              <a:gd name="connsiteX300" fmla="*/ 9885054 w 11748700"/>
              <a:gd name="connsiteY300" fmla="*/ 251352 h 6673820"/>
              <a:gd name="connsiteX301" fmla="*/ 9958726 w 11748700"/>
              <a:gd name="connsiteY301" fmla="*/ 255685 h 6673820"/>
              <a:gd name="connsiteX302" fmla="*/ 10114737 w 11748700"/>
              <a:gd name="connsiteY302" fmla="*/ 260019 h 6673820"/>
              <a:gd name="connsiteX303" fmla="*/ 10205744 w 11748700"/>
              <a:gd name="connsiteY303" fmla="*/ 273020 h 6673820"/>
              <a:gd name="connsiteX304" fmla="*/ 10357421 w 11748700"/>
              <a:gd name="connsiteY304" fmla="*/ 281687 h 6673820"/>
              <a:gd name="connsiteX305" fmla="*/ 10405092 w 11748700"/>
              <a:gd name="connsiteY305" fmla="*/ 286021 h 6673820"/>
              <a:gd name="connsiteX306" fmla="*/ 10452762 w 11748700"/>
              <a:gd name="connsiteY306" fmla="*/ 299022 h 6673820"/>
              <a:gd name="connsiteX307" fmla="*/ 10483097 w 11748700"/>
              <a:gd name="connsiteY307" fmla="*/ 303355 h 6673820"/>
              <a:gd name="connsiteX308" fmla="*/ 10552436 w 11748700"/>
              <a:gd name="connsiteY308" fmla="*/ 312023 h 6673820"/>
              <a:gd name="connsiteX309" fmla="*/ 10634775 w 11748700"/>
              <a:gd name="connsiteY309" fmla="*/ 333691 h 6673820"/>
              <a:gd name="connsiteX310" fmla="*/ 10717114 w 11748700"/>
              <a:gd name="connsiteY310" fmla="*/ 342358 h 6673820"/>
              <a:gd name="connsiteX311" fmla="*/ 10773452 w 11748700"/>
              <a:gd name="connsiteY311" fmla="*/ 364027 h 6673820"/>
              <a:gd name="connsiteX312" fmla="*/ 10842790 w 11748700"/>
              <a:gd name="connsiteY312" fmla="*/ 385695 h 6673820"/>
              <a:gd name="connsiteX313" fmla="*/ 10903461 w 11748700"/>
              <a:gd name="connsiteY313" fmla="*/ 390028 h 6673820"/>
              <a:gd name="connsiteX314" fmla="*/ 10981467 w 11748700"/>
              <a:gd name="connsiteY314" fmla="*/ 424698 h 6673820"/>
              <a:gd name="connsiteX315" fmla="*/ 11050805 w 11748700"/>
              <a:gd name="connsiteY315" fmla="*/ 442032 h 6673820"/>
              <a:gd name="connsiteX316" fmla="*/ 11133145 w 11748700"/>
              <a:gd name="connsiteY316" fmla="*/ 476701 h 6673820"/>
              <a:gd name="connsiteX317" fmla="*/ 11154813 w 11748700"/>
              <a:gd name="connsiteY317" fmla="*/ 485369 h 6673820"/>
              <a:gd name="connsiteX318" fmla="*/ 11232819 w 11748700"/>
              <a:gd name="connsiteY318" fmla="*/ 533039 h 6673820"/>
              <a:gd name="connsiteX319" fmla="*/ 11258820 w 11748700"/>
              <a:gd name="connsiteY319" fmla="*/ 554707 h 6673820"/>
              <a:gd name="connsiteX320" fmla="*/ 11328159 w 11748700"/>
              <a:gd name="connsiteY320" fmla="*/ 645714 h 6673820"/>
              <a:gd name="connsiteX321" fmla="*/ 11371495 w 11748700"/>
              <a:gd name="connsiteY321" fmla="*/ 754055 h 6673820"/>
              <a:gd name="connsiteX322" fmla="*/ 11397497 w 11748700"/>
              <a:gd name="connsiteY322" fmla="*/ 806059 h 6673820"/>
              <a:gd name="connsiteX323" fmla="*/ 11427833 w 11748700"/>
              <a:gd name="connsiteY323" fmla="*/ 931735 h 6673820"/>
              <a:gd name="connsiteX324" fmla="*/ 11458168 w 11748700"/>
              <a:gd name="connsiteY324" fmla="*/ 1014074 h 6673820"/>
              <a:gd name="connsiteX325" fmla="*/ 11462502 w 11748700"/>
              <a:gd name="connsiteY325" fmla="*/ 1087746 h 6673820"/>
              <a:gd name="connsiteX326" fmla="*/ 11475503 w 11748700"/>
              <a:gd name="connsiteY326" fmla="*/ 1126749 h 6673820"/>
              <a:gd name="connsiteX327" fmla="*/ 11488504 w 11748700"/>
              <a:gd name="connsiteY327" fmla="*/ 1330430 h 6673820"/>
              <a:gd name="connsiteX328" fmla="*/ 11523173 w 11748700"/>
              <a:gd name="connsiteY328" fmla="*/ 1677122 h 6673820"/>
              <a:gd name="connsiteX329" fmla="*/ 11518839 w 11748700"/>
              <a:gd name="connsiteY329" fmla="*/ 1954476 h 6673820"/>
              <a:gd name="connsiteX330" fmla="*/ 11510172 w 11748700"/>
              <a:gd name="connsiteY330" fmla="*/ 2084485 h 6673820"/>
              <a:gd name="connsiteX331" fmla="*/ 11518839 w 11748700"/>
              <a:gd name="connsiteY331" fmla="*/ 2283833 h 6673820"/>
              <a:gd name="connsiteX332" fmla="*/ 11583844 w 11748700"/>
              <a:gd name="connsiteY332" fmla="*/ 2379173 h 6673820"/>
              <a:gd name="connsiteX333" fmla="*/ 11605512 w 11748700"/>
              <a:gd name="connsiteY333" fmla="*/ 2439845 h 6673820"/>
              <a:gd name="connsiteX334" fmla="*/ 11609846 w 11748700"/>
              <a:gd name="connsiteY334" fmla="*/ 2487515 h 6673820"/>
              <a:gd name="connsiteX335" fmla="*/ 11622847 w 11748700"/>
              <a:gd name="connsiteY335" fmla="*/ 2556853 h 6673820"/>
              <a:gd name="connsiteX336" fmla="*/ 11618513 w 11748700"/>
              <a:gd name="connsiteY336" fmla="*/ 2786537 h 6673820"/>
              <a:gd name="connsiteX337" fmla="*/ 11614180 w 11748700"/>
              <a:gd name="connsiteY337" fmla="*/ 3089892 h 6673820"/>
              <a:gd name="connsiteX338" fmla="*/ 11596845 w 11748700"/>
              <a:gd name="connsiteY338" fmla="*/ 3211234 h 6673820"/>
              <a:gd name="connsiteX339" fmla="*/ 11583844 w 11748700"/>
              <a:gd name="connsiteY339" fmla="*/ 3328243 h 6673820"/>
              <a:gd name="connsiteX340" fmla="*/ 11575177 w 11748700"/>
              <a:gd name="connsiteY340" fmla="*/ 3423583 h 6673820"/>
              <a:gd name="connsiteX341" fmla="*/ 11562176 w 11748700"/>
              <a:gd name="connsiteY341" fmla="*/ 3666267 h 6673820"/>
              <a:gd name="connsiteX342" fmla="*/ 11575177 w 11748700"/>
              <a:gd name="connsiteY342" fmla="*/ 4025960 h 6673820"/>
              <a:gd name="connsiteX343" fmla="*/ 11592511 w 11748700"/>
              <a:gd name="connsiteY343" fmla="*/ 4108300 h 6673820"/>
              <a:gd name="connsiteX344" fmla="*/ 11631514 w 11748700"/>
              <a:gd name="connsiteY344" fmla="*/ 4333649 h 6673820"/>
              <a:gd name="connsiteX345" fmla="*/ 11653183 w 11748700"/>
              <a:gd name="connsiteY345" fmla="*/ 4411655 h 6673820"/>
              <a:gd name="connsiteX346" fmla="*/ 11666184 w 11748700"/>
              <a:gd name="connsiteY346" fmla="*/ 4498328 h 6673820"/>
              <a:gd name="connsiteX347" fmla="*/ 11674851 w 11748700"/>
              <a:gd name="connsiteY347" fmla="*/ 4541664 h 6673820"/>
              <a:gd name="connsiteX348" fmla="*/ 11687852 w 11748700"/>
              <a:gd name="connsiteY348" fmla="*/ 4658673 h 6673820"/>
              <a:gd name="connsiteX349" fmla="*/ 11692185 w 11748700"/>
              <a:gd name="connsiteY349" fmla="*/ 4715010 h 6673820"/>
              <a:gd name="connsiteX350" fmla="*/ 11700853 w 11748700"/>
              <a:gd name="connsiteY350" fmla="*/ 4771348 h 6673820"/>
              <a:gd name="connsiteX351" fmla="*/ 11709520 w 11748700"/>
              <a:gd name="connsiteY351" fmla="*/ 4923026 h 6673820"/>
              <a:gd name="connsiteX352" fmla="*/ 11718187 w 11748700"/>
              <a:gd name="connsiteY352" fmla="*/ 4983697 h 6673820"/>
              <a:gd name="connsiteX353" fmla="*/ 11726855 w 11748700"/>
              <a:gd name="connsiteY353" fmla="*/ 5079037 h 6673820"/>
              <a:gd name="connsiteX354" fmla="*/ 11731188 w 11748700"/>
              <a:gd name="connsiteY354" fmla="*/ 5105039 h 6673820"/>
              <a:gd name="connsiteX355" fmla="*/ 11744189 w 11748700"/>
              <a:gd name="connsiteY355" fmla="*/ 5230715 h 6673820"/>
              <a:gd name="connsiteX356" fmla="*/ 11726855 w 11748700"/>
              <a:gd name="connsiteY356" fmla="*/ 5690082 h 6673820"/>
              <a:gd name="connsiteX357" fmla="*/ 11687852 w 11748700"/>
              <a:gd name="connsiteY357" fmla="*/ 5785422 h 6673820"/>
              <a:gd name="connsiteX358" fmla="*/ 11670517 w 11748700"/>
              <a:gd name="connsiteY358" fmla="*/ 5815757 h 6673820"/>
              <a:gd name="connsiteX359" fmla="*/ 11601179 w 11748700"/>
              <a:gd name="connsiteY359" fmla="*/ 5859094 h 6673820"/>
              <a:gd name="connsiteX360" fmla="*/ 11458168 w 11748700"/>
              <a:gd name="connsiteY360" fmla="*/ 5919765 h 6673820"/>
              <a:gd name="connsiteX361" fmla="*/ 11401831 w 11748700"/>
              <a:gd name="connsiteY361" fmla="*/ 5963101 h 6673820"/>
              <a:gd name="connsiteX362" fmla="*/ 11297823 w 11748700"/>
              <a:gd name="connsiteY362" fmla="*/ 6032440 h 6673820"/>
              <a:gd name="connsiteX363" fmla="*/ 11258820 w 11748700"/>
              <a:gd name="connsiteY363" fmla="*/ 6075776 h 6673820"/>
              <a:gd name="connsiteX364" fmla="*/ 11198149 w 11748700"/>
              <a:gd name="connsiteY364" fmla="*/ 6123446 h 6673820"/>
              <a:gd name="connsiteX365" fmla="*/ 11098475 w 11748700"/>
              <a:gd name="connsiteY365" fmla="*/ 6210119 h 6673820"/>
              <a:gd name="connsiteX366" fmla="*/ 10942464 w 11748700"/>
              <a:gd name="connsiteY366" fmla="*/ 6327128 h 6673820"/>
              <a:gd name="connsiteX367" fmla="*/ 10634775 w 11748700"/>
              <a:gd name="connsiteY367" fmla="*/ 6461471 h 6673820"/>
              <a:gd name="connsiteX368" fmla="*/ 10461429 w 11748700"/>
              <a:gd name="connsiteY368" fmla="*/ 6478806 h 6673820"/>
              <a:gd name="connsiteX369" fmla="*/ 10041065 w 11748700"/>
              <a:gd name="connsiteY369" fmla="*/ 6487473 h 6673820"/>
              <a:gd name="connsiteX370" fmla="*/ 9967393 w 11748700"/>
              <a:gd name="connsiteY370" fmla="*/ 6491807 h 6673820"/>
              <a:gd name="connsiteX371" fmla="*/ 9885054 w 11748700"/>
              <a:gd name="connsiteY371" fmla="*/ 6509141 h 6673820"/>
              <a:gd name="connsiteX372" fmla="*/ 9798381 w 11748700"/>
              <a:gd name="connsiteY372" fmla="*/ 6522142 h 6673820"/>
              <a:gd name="connsiteX373" fmla="*/ 9681372 w 11748700"/>
              <a:gd name="connsiteY373" fmla="*/ 6548144 h 6673820"/>
              <a:gd name="connsiteX374" fmla="*/ 9486358 w 11748700"/>
              <a:gd name="connsiteY374" fmla="*/ 6574146 h 6673820"/>
              <a:gd name="connsiteX375" fmla="*/ 9278343 w 11748700"/>
              <a:gd name="connsiteY375" fmla="*/ 6613149 h 6673820"/>
              <a:gd name="connsiteX376" fmla="*/ 9209004 w 11748700"/>
              <a:gd name="connsiteY376" fmla="*/ 6630483 h 6673820"/>
              <a:gd name="connsiteX377" fmla="*/ 8775639 w 11748700"/>
              <a:gd name="connsiteY377" fmla="*/ 6647818 h 6673820"/>
              <a:gd name="connsiteX378" fmla="*/ 8463617 w 11748700"/>
              <a:gd name="connsiteY378" fmla="*/ 6656485 h 6673820"/>
              <a:gd name="connsiteX379" fmla="*/ 8368276 w 11748700"/>
              <a:gd name="connsiteY379" fmla="*/ 6660819 h 6673820"/>
              <a:gd name="connsiteX380" fmla="*/ 8216599 w 11748700"/>
              <a:gd name="connsiteY380" fmla="*/ 6665153 h 6673820"/>
              <a:gd name="connsiteX381" fmla="*/ 7848239 w 11748700"/>
              <a:gd name="connsiteY381" fmla="*/ 6656485 h 6673820"/>
              <a:gd name="connsiteX382" fmla="*/ 7800568 w 11748700"/>
              <a:gd name="connsiteY382" fmla="*/ 6652152 h 6673820"/>
              <a:gd name="connsiteX383" fmla="*/ 7748565 w 11748700"/>
              <a:gd name="connsiteY383" fmla="*/ 6643484 h 6673820"/>
              <a:gd name="connsiteX384" fmla="*/ 7614221 w 11748700"/>
              <a:gd name="connsiteY384" fmla="*/ 6634817 h 6673820"/>
              <a:gd name="connsiteX385" fmla="*/ 7432208 w 11748700"/>
              <a:gd name="connsiteY385" fmla="*/ 6600148 h 6673820"/>
              <a:gd name="connsiteX386" fmla="*/ 7319533 w 11748700"/>
              <a:gd name="connsiteY386" fmla="*/ 6574146 h 6673820"/>
              <a:gd name="connsiteX387" fmla="*/ 7276197 w 11748700"/>
              <a:gd name="connsiteY387" fmla="*/ 6569812 h 6673820"/>
              <a:gd name="connsiteX388" fmla="*/ 7011844 w 11748700"/>
              <a:gd name="connsiteY388" fmla="*/ 6548144 h 6673820"/>
              <a:gd name="connsiteX389" fmla="*/ 6925171 w 11748700"/>
              <a:gd name="connsiteY389" fmla="*/ 6565479 h 6673820"/>
              <a:gd name="connsiteX390" fmla="*/ 6912170 w 11748700"/>
              <a:gd name="connsiteY390" fmla="*/ 6569812 h 6673820"/>
              <a:gd name="connsiteX391" fmla="*/ 6890502 w 11748700"/>
              <a:gd name="connsiteY391" fmla="*/ 6582813 h 6673820"/>
              <a:gd name="connsiteX392" fmla="*/ 6795162 w 11748700"/>
              <a:gd name="connsiteY392" fmla="*/ 6634817 h 6673820"/>
              <a:gd name="connsiteX393" fmla="*/ 6691154 w 11748700"/>
              <a:gd name="connsiteY393" fmla="*/ 6643484 h 6673820"/>
              <a:gd name="connsiteX394" fmla="*/ 6617482 w 11748700"/>
              <a:gd name="connsiteY394" fmla="*/ 6656485 h 6673820"/>
              <a:gd name="connsiteX395" fmla="*/ 6582813 w 11748700"/>
              <a:gd name="connsiteY395" fmla="*/ 6665153 h 6673820"/>
              <a:gd name="connsiteX396" fmla="*/ 6548144 w 11748700"/>
              <a:gd name="connsiteY396" fmla="*/ 6669486 h 6673820"/>
              <a:gd name="connsiteX397" fmla="*/ 6517808 w 11748700"/>
              <a:gd name="connsiteY397" fmla="*/ 6673820 h 6673820"/>
              <a:gd name="connsiteX398" fmla="*/ 6015105 w 11748700"/>
              <a:gd name="connsiteY398" fmla="*/ 6669486 h 6673820"/>
              <a:gd name="connsiteX399" fmla="*/ 5915431 w 11748700"/>
              <a:gd name="connsiteY399" fmla="*/ 6647818 h 6673820"/>
              <a:gd name="connsiteX400" fmla="*/ 5538403 w 11748700"/>
              <a:gd name="connsiteY400" fmla="*/ 6652152 h 6673820"/>
              <a:gd name="connsiteX401" fmla="*/ 5196045 w 11748700"/>
              <a:gd name="connsiteY401" fmla="*/ 6634817 h 6673820"/>
              <a:gd name="connsiteX402" fmla="*/ 4489660 w 11748700"/>
              <a:gd name="connsiteY402" fmla="*/ 6608815 h 6673820"/>
              <a:gd name="connsiteX403" fmla="*/ 4311981 w 11748700"/>
              <a:gd name="connsiteY403" fmla="*/ 6582813 h 6673820"/>
              <a:gd name="connsiteX404" fmla="*/ 4090965 w 11748700"/>
              <a:gd name="connsiteY404" fmla="*/ 6552478 h 6673820"/>
              <a:gd name="connsiteX405" fmla="*/ 3999958 w 11748700"/>
              <a:gd name="connsiteY405" fmla="*/ 6513475 h 6673820"/>
              <a:gd name="connsiteX406" fmla="*/ 3666267 w 11748700"/>
              <a:gd name="connsiteY406" fmla="*/ 6448470 h 6673820"/>
              <a:gd name="connsiteX407" fmla="*/ 3588261 w 11748700"/>
              <a:gd name="connsiteY407" fmla="*/ 6439803 h 6673820"/>
              <a:gd name="connsiteX408" fmla="*/ 3336910 w 11748700"/>
              <a:gd name="connsiteY408" fmla="*/ 6405134 h 6673820"/>
              <a:gd name="connsiteX409" fmla="*/ 3003219 w 11748700"/>
              <a:gd name="connsiteY409" fmla="*/ 6340129 h 6673820"/>
              <a:gd name="connsiteX410" fmla="*/ 2825539 w 11748700"/>
              <a:gd name="connsiteY410" fmla="*/ 6309793 h 6673820"/>
              <a:gd name="connsiteX411" fmla="*/ 2678195 w 11748700"/>
              <a:gd name="connsiteY411" fmla="*/ 6288125 h 6673820"/>
              <a:gd name="connsiteX412" fmla="*/ 2500515 w 11748700"/>
              <a:gd name="connsiteY412" fmla="*/ 6305460 h 6673820"/>
              <a:gd name="connsiteX413" fmla="*/ 2439844 w 11748700"/>
              <a:gd name="connsiteY413" fmla="*/ 6314127 h 6673820"/>
              <a:gd name="connsiteX414" fmla="*/ 2244830 w 11748700"/>
              <a:gd name="connsiteY414" fmla="*/ 6361797 h 6673820"/>
              <a:gd name="connsiteX415" fmla="*/ 2088819 w 11748700"/>
              <a:gd name="connsiteY415" fmla="*/ 6383465 h 6673820"/>
              <a:gd name="connsiteX416" fmla="*/ 2015147 w 11748700"/>
              <a:gd name="connsiteY416" fmla="*/ 6400800 h 6673820"/>
              <a:gd name="connsiteX417" fmla="*/ 1950142 w 11748700"/>
              <a:gd name="connsiteY417" fmla="*/ 6409467 h 6673820"/>
              <a:gd name="connsiteX418" fmla="*/ 1815799 w 11748700"/>
              <a:gd name="connsiteY418" fmla="*/ 6444137 h 6673820"/>
              <a:gd name="connsiteX419" fmla="*/ 1681456 w 11748700"/>
              <a:gd name="connsiteY419" fmla="*/ 6452804 h 6673820"/>
              <a:gd name="connsiteX420" fmla="*/ 1473440 w 11748700"/>
              <a:gd name="connsiteY420" fmla="*/ 6431136 h 6673820"/>
              <a:gd name="connsiteX421" fmla="*/ 1369433 w 11748700"/>
              <a:gd name="connsiteY421" fmla="*/ 6418135 h 6673820"/>
              <a:gd name="connsiteX422" fmla="*/ 1287093 w 11748700"/>
              <a:gd name="connsiteY422" fmla="*/ 6405134 h 6673820"/>
              <a:gd name="connsiteX423" fmla="*/ 1239423 w 11748700"/>
              <a:gd name="connsiteY423" fmla="*/ 6396466 h 6673820"/>
              <a:gd name="connsiteX424" fmla="*/ 1165751 w 11748700"/>
              <a:gd name="connsiteY424" fmla="*/ 6370464 h 6673820"/>
              <a:gd name="connsiteX425" fmla="*/ 1053076 w 11748700"/>
              <a:gd name="connsiteY425" fmla="*/ 6335795 h 6673820"/>
              <a:gd name="connsiteX426" fmla="*/ 892731 w 11748700"/>
              <a:gd name="connsiteY426" fmla="*/ 6244789 h 6673820"/>
              <a:gd name="connsiteX427" fmla="*/ 858062 w 11748700"/>
              <a:gd name="connsiteY427" fmla="*/ 6218787 h 6673820"/>
              <a:gd name="connsiteX428" fmla="*/ 775723 w 11748700"/>
              <a:gd name="connsiteY428" fmla="*/ 6149448 h 6673820"/>
              <a:gd name="connsiteX429" fmla="*/ 719385 w 11748700"/>
              <a:gd name="connsiteY429" fmla="*/ 6023773 h 6673820"/>
              <a:gd name="connsiteX430" fmla="*/ 654381 w 11748700"/>
              <a:gd name="connsiteY430" fmla="*/ 5950101 h 6673820"/>
              <a:gd name="connsiteX431" fmla="*/ 628379 w 11748700"/>
              <a:gd name="connsiteY431" fmla="*/ 5893763 h 6673820"/>
              <a:gd name="connsiteX432" fmla="*/ 576375 w 11748700"/>
              <a:gd name="connsiteY432" fmla="*/ 5802756 h 6673820"/>
              <a:gd name="connsiteX433" fmla="*/ 489702 w 11748700"/>
              <a:gd name="connsiteY433" fmla="*/ 5620743 h 6673820"/>
              <a:gd name="connsiteX434" fmla="*/ 476701 w 11748700"/>
              <a:gd name="connsiteY434" fmla="*/ 5551405 h 6673820"/>
              <a:gd name="connsiteX435" fmla="*/ 372693 w 11748700"/>
              <a:gd name="connsiteY435" fmla="*/ 5317388 h 6673820"/>
              <a:gd name="connsiteX436" fmla="*/ 359693 w 11748700"/>
              <a:gd name="connsiteY436" fmla="*/ 5269718 h 6673820"/>
              <a:gd name="connsiteX437" fmla="*/ 329357 w 11748700"/>
              <a:gd name="connsiteY437" fmla="*/ 5183045 h 6673820"/>
              <a:gd name="connsiteX438" fmla="*/ 281687 w 11748700"/>
              <a:gd name="connsiteY438" fmla="*/ 5083371 h 6673820"/>
              <a:gd name="connsiteX439" fmla="*/ 251351 w 11748700"/>
              <a:gd name="connsiteY439" fmla="*/ 5009699 h 6673820"/>
              <a:gd name="connsiteX440" fmla="*/ 238350 w 11748700"/>
              <a:gd name="connsiteY440" fmla="*/ 4970696 h 6673820"/>
              <a:gd name="connsiteX441" fmla="*/ 212348 w 11748700"/>
              <a:gd name="connsiteY441" fmla="*/ 4936027 h 6673820"/>
              <a:gd name="connsiteX442" fmla="*/ 177679 w 11748700"/>
              <a:gd name="connsiteY442" fmla="*/ 4849354 h 6673820"/>
              <a:gd name="connsiteX443" fmla="*/ 125675 w 11748700"/>
              <a:gd name="connsiteY443" fmla="*/ 4745346 h 6673820"/>
              <a:gd name="connsiteX444" fmla="*/ 99674 w 11748700"/>
              <a:gd name="connsiteY444" fmla="*/ 4654339 h 6673820"/>
              <a:gd name="connsiteX445" fmla="*/ 73672 w 11748700"/>
              <a:gd name="connsiteY445" fmla="*/ 4602336 h 6673820"/>
              <a:gd name="connsiteX446" fmla="*/ 69338 w 11748700"/>
              <a:gd name="connsiteY446" fmla="*/ 4580667 h 6673820"/>
              <a:gd name="connsiteX447" fmla="*/ 47670 w 11748700"/>
              <a:gd name="connsiteY447" fmla="*/ 4537331 h 6673820"/>
              <a:gd name="connsiteX448" fmla="*/ 39002 w 11748700"/>
              <a:gd name="connsiteY448" fmla="*/ 4515663 h 6673820"/>
              <a:gd name="connsiteX449" fmla="*/ 34669 w 11748700"/>
              <a:gd name="connsiteY449" fmla="*/ 4493994 h 6673820"/>
              <a:gd name="connsiteX450" fmla="*/ 30335 w 11748700"/>
              <a:gd name="connsiteY450" fmla="*/ 4450658 h 6673820"/>
              <a:gd name="connsiteX451" fmla="*/ 21668 w 11748700"/>
              <a:gd name="connsiteY451" fmla="*/ 4428990 h 6673820"/>
              <a:gd name="connsiteX452" fmla="*/ 13001 w 11748700"/>
              <a:gd name="connsiteY452" fmla="*/ 4359651 h 6673820"/>
              <a:gd name="connsiteX453" fmla="*/ 0 w 11748700"/>
              <a:gd name="connsiteY453" fmla="*/ 4238309 h 6673820"/>
              <a:gd name="connsiteX454" fmla="*/ 4333 w 11748700"/>
              <a:gd name="connsiteY454" fmla="*/ 4025960 h 6673820"/>
              <a:gd name="connsiteX455" fmla="*/ 13001 w 11748700"/>
              <a:gd name="connsiteY455" fmla="*/ 3999958 h 6673820"/>
              <a:gd name="connsiteX456" fmla="*/ 17334 w 11748700"/>
              <a:gd name="connsiteY456" fmla="*/ 3973956 h 6673820"/>
              <a:gd name="connsiteX457" fmla="*/ 26002 w 11748700"/>
              <a:gd name="connsiteY457" fmla="*/ 3930620 h 6673820"/>
              <a:gd name="connsiteX458" fmla="*/ 34669 w 11748700"/>
              <a:gd name="connsiteY458" fmla="*/ 3878616 h 6673820"/>
              <a:gd name="connsiteX459" fmla="*/ 43336 w 11748700"/>
              <a:gd name="connsiteY459" fmla="*/ 3861282 h 6673820"/>
              <a:gd name="connsiteX460" fmla="*/ 47670 w 11748700"/>
              <a:gd name="connsiteY460" fmla="*/ 3843947 h 6673820"/>
              <a:gd name="connsiteX461" fmla="*/ 56337 w 11748700"/>
              <a:gd name="connsiteY461" fmla="*/ 3826612 h 6673820"/>
              <a:gd name="connsiteX462" fmla="*/ 69338 w 11748700"/>
              <a:gd name="connsiteY462" fmla="*/ 3787610 h 6673820"/>
              <a:gd name="connsiteX463" fmla="*/ 78005 w 11748700"/>
              <a:gd name="connsiteY463" fmla="*/ 3770275 h 6673820"/>
              <a:gd name="connsiteX464" fmla="*/ 95340 w 11748700"/>
              <a:gd name="connsiteY464" fmla="*/ 3718271 h 6673820"/>
              <a:gd name="connsiteX465" fmla="*/ 104007 w 11748700"/>
              <a:gd name="connsiteY465" fmla="*/ 3696603 h 6673820"/>
              <a:gd name="connsiteX466" fmla="*/ 151677 w 11748700"/>
              <a:gd name="connsiteY466" fmla="*/ 3657600 h 6673820"/>
              <a:gd name="connsiteX467" fmla="*/ 294688 w 11748700"/>
              <a:gd name="connsiteY467" fmla="*/ 3661934 h 6673820"/>
              <a:gd name="connsiteX468" fmla="*/ 359693 w 11748700"/>
              <a:gd name="connsiteY468" fmla="*/ 3692269 h 6673820"/>
              <a:gd name="connsiteX469" fmla="*/ 377027 w 11748700"/>
              <a:gd name="connsiteY469" fmla="*/ 3709604 h 6673820"/>
              <a:gd name="connsiteX470" fmla="*/ 437698 w 11748700"/>
              <a:gd name="connsiteY470" fmla="*/ 3726938 h 6673820"/>
              <a:gd name="connsiteX471" fmla="*/ 511177 w 11748700"/>
              <a:gd name="connsiteY47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259977 w 11748700"/>
              <a:gd name="connsiteY28" fmla="*/ 5217714 h 6673820"/>
              <a:gd name="connsiteX29" fmla="*/ 4333649 w 11748700"/>
              <a:gd name="connsiteY29" fmla="*/ 5330389 h 6673820"/>
              <a:gd name="connsiteX30" fmla="*/ 4355317 w 11748700"/>
              <a:gd name="connsiteY30" fmla="*/ 5369392 h 6673820"/>
              <a:gd name="connsiteX31" fmla="*/ 4437657 w 11748700"/>
              <a:gd name="connsiteY31" fmla="*/ 5451731 h 6673820"/>
              <a:gd name="connsiteX32" fmla="*/ 4454991 w 11748700"/>
              <a:gd name="connsiteY32" fmla="*/ 5477733 h 6673820"/>
              <a:gd name="connsiteX33" fmla="*/ 4480993 w 11748700"/>
              <a:gd name="connsiteY33" fmla="*/ 5516736 h 6673820"/>
              <a:gd name="connsiteX34" fmla="*/ 4489660 w 11748700"/>
              <a:gd name="connsiteY34" fmla="*/ 5542737 h 6673820"/>
              <a:gd name="connsiteX35" fmla="*/ 4532997 w 11748700"/>
              <a:gd name="connsiteY35" fmla="*/ 5616410 h 6673820"/>
              <a:gd name="connsiteX36" fmla="*/ 4558999 w 11748700"/>
              <a:gd name="connsiteY36" fmla="*/ 5655412 h 6673820"/>
              <a:gd name="connsiteX37" fmla="*/ 4624003 w 11748700"/>
              <a:gd name="connsiteY37" fmla="*/ 5720417 h 6673820"/>
              <a:gd name="connsiteX38" fmla="*/ 4650005 w 11748700"/>
              <a:gd name="connsiteY38" fmla="*/ 5746419 h 6673820"/>
              <a:gd name="connsiteX39" fmla="*/ 4680341 w 11748700"/>
              <a:gd name="connsiteY39" fmla="*/ 5781088 h 6673820"/>
              <a:gd name="connsiteX40" fmla="*/ 4693342 w 11748700"/>
              <a:gd name="connsiteY40" fmla="*/ 5794089 h 6673820"/>
              <a:gd name="connsiteX41" fmla="*/ 4836352 w 11748700"/>
              <a:gd name="connsiteY41" fmla="*/ 5919765 h 6673820"/>
              <a:gd name="connsiteX42" fmla="*/ 4871021 w 11748700"/>
              <a:gd name="connsiteY42" fmla="*/ 5945767 h 6673820"/>
              <a:gd name="connsiteX43" fmla="*/ 4888356 w 11748700"/>
              <a:gd name="connsiteY43" fmla="*/ 5958768 h 6673820"/>
              <a:gd name="connsiteX44" fmla="*/ 4927359 w 11748700"/>
              <a:gd name="connsiteY44" fmla="*/ 5980436 h 6673820"/>
              <a:gd name="connsiteX45" fmla="*/ 4949027 w 11748700"/>
              <a:gd name="connsiteY45" fmla="*/ 5997771 h 6673820"/>
              <a:gd name="connsiteX46" fmla="*/ 4979363 w 11748700"/>
              <a:gd name="connsiteY46" fmla="*/ 6010772 h 6673820"/>
              <a:gd name="connsiteX47" fmla="*/ 5035700 w 11748700"/>
              <a:gd name="connsiteY47" fmla="*/ 6041107 h 6673820"/>
              <a:gd name="connsiteX48" fmla="*/ 5074703 w 11748700"/>
              <a:gd name="connsiteY48" fmla="*/ 6045441 h 6673820"/>
              <a:gd name="connsiteX49" fmla="*/ 5096371 w 11748700"/>
              <a:gd name="connsiteY49" fmla="*/ 6054108 h 6673820"/>
              <a:gd name="connsiteX50" fmla="*/ 5248049 w 11748700"/>
              <a:gd name="connsiteY50" fmla="*/ 6067109 h 6673820"/>
              <a:gd name="connsiteX51" fmla="*/ 5326055 w 11748700"/>
              <a:gd name="connsiteY51" fmla="*/ 6049774 h 6673820"/>
              <a:gd name="connsiteX52" fmla="*/ 5343389 w 11748700"/>
              <a:gd name="connsiteY52" fmla="*/ 6045441 h 6673820"/>
              <a:gd name="connsiteX53" fmla="*/ 5356390 w 11748700"/>
              <a:gd name="connsiteY53" fmla="*/ 6041107 h 6673820"/>
              <a:gd name="connsiteX54" fmla="*/ 5378058 w 11748700"/>
              <a:gd name="connsiteY54" fmla="*/ 6036773 h 6673820"/>
              <a:gd name="connsiteX55" fmla="*/ 5516735 w 11748700"/>
              <a:gd name="connsiteY55" fmla="*/ 5984770 h 6673820"/>
              <a:gd name="connsiteX56" fmla="*/ 5586074 w 11748700"/>
              <a:gd name="connsiteY56" fmla="*/ 5963101 h 6673820"/>
              <a:gd name="connsiteX57" fmla="*/ 5607742 w 11748700"/>
              <a:gd name="connsiteY57" fmla="*/ 5954434 h 6673820"/>
              <a:gd name="connsiteX58" fmla="*/ 5633744 w 11748700"/>
              <a:gd name="connsiteY58" fmla="*/ 5945767 h 6673820"/>
              <a:gd name="connsiteX59" fmla="*/ 5711749 w 11748700"/>
              <a:gd name="connsiteY59" fmla="*/ 5902430 h 6673820"/>
              <a:gd name="connsiteX60" fmla="*/ 5824424 w 11748700"/>
              <a:gd name="connsiteY60" fmla="*/ 5837426 h 6673820"/>
              <a:gd name="connsiteX61" fmla="*/ 5880762 w 11748700"/>
              <a:gd name="connsiteY61" fmla="*/ 5794089 h 6673820"/>
              <a:gd name="connsiteX62" fmla="*/ 5911097 w 11748700"/>
              <a:gd name="connsiteY62" fmla="*/ 5763754 h 6673820"/>
              <a:gd name="connsiteX63" fmla="*/ 5963101 w 11748700"/>
              <a:gd name="connsiteY63" fmla="*/ 5720417 h 6673820"/>
              <a:gd name="connsiteX64" fmla="*/ 5980436 w 11748700"/>
              <a:gd name="connsiteY64" fmla="*/ 5707416 h 6673820"/>
              <a:gd name="connsiteX65" fmla="*/ 5993437 w 11748700"/>
              <a:gd name="connsiteY65" fmla="*/ 5698749 h 6673820"/>
              <a:gd name="connsiteX66" fmla="*/ 6006438 w 11748700"/>
              <a:gd name="connsiteY66" fmla="*/ 5685748 h 6673820"/>
              <a:gd name="connsiteX67" fmla="*/ 6054108 w 11748700"/>
              <a:gd name="connsiteY67" fmla="*/ 5651079 h 6673820"/>
              <a:gd name="connsiteX68" fmla="*/ 6088777 w 11748700"/>
              <a:gd name="connsiteY68" fmla="*/ 5625077 h 6673820"/>
              <a:gd name="connsiteX69" fmla="*/ 6114779 w 11748700"/>
              <a:gd name="connsiteY69" fmla="*/ 5599075 h 6673820"/>
              <a:gd name="connsiteX70" fmla="*/ 6127780 w 11748700"/>
              <a:gd name="connsiteY70" fmla="*/ 5586074 h 6673820"/>
              <a:gd name="connsiteX71" fmla="*/ 6140781 w 11748700"/>
              <a:gd name="connsiteY71" fmla="*/ 5568739 h 6673820"/>
              <a:gd name="connsiteX72" fmla="*/ 6158115 w 11748700"/>
              <a:gd name="connsiteY72" fmla="*/ 5551405 h 6673820"/>
              <a:gd name="connsiteX73" fmla="*/ 6171116 w 11748700"/>
              <a:gd name="connsiteY73" fmla="*/ 5529737 h 6673820"/>
              <a:gd name="connsiteX74" fmla="*/ 6192784 w 11748700"/>
              <a:gd name="connsiteY74" fmla="*/ 5508068 h 6673820"/>
              <a:gd name="connsiteX75" fmla="*/ 6201452 w 11748700"/>
              <a:gd name="connsiteY75" fmla="*/ 5477733 h 6673820"/>
              <a:gd name="connsiteX76" fmla="*/ 6210119 w 11748700"/>
              <a:gd name="connsiteY76" fmla="*/ 5469065 h 6673820"/>
              <a:gd name="connsiteX77" fmla="*/ 6218786 w 11748700"/>
              <a:gd name="connsiteY77" fmla="*/ 5456064 h 6673820"/>
              <a:gd name="connsiteX78" fmla="*/ 6231787 w 11748700"/>
              <a:gd name="connsiteY78" fmla="*/ 5421395 h 6673820"/>
              <a:gd name="connsiteX79" fmla="*/ 6240455 w 11748700"/>
              <a:gd name="connsiteY79" fmla="*/ 5399727 h 6673820"/>
              <a:gd name="connsiteX80" fmla="*/ 6253456 w 11748700"/>
              <a:gd name="connsiteY80" fmla="*/ 5382392 h 6673820"/>
              <a:gd name="connsiteX81" fmla="*/ 6270790 w 11748700"/>
              <a:gd name="connsiteY81" fmla="*/ 5352057 h 6673820"/>
              <a:gd name="connsiteX82" fmla="*/ 6283791 w 11748700"/>
              <a:gd name="connsiteY82" fmla="*/ 5339056 h 6673820"/>
              <a:gd name="connsiteX83" fmla="*/ 6301126 w 11748700"/>
              <a:gd name="connsiteY83" fmla="*/ 5313054 h 6673820"/>
              <a:gd name="connsiteX84" fmla="*/ 6309793 w 11748700"/>
              <a:gd name="connsiteY84" fmla="*/ 5295719 h 6673820"/>
              <a:gd name="connsiteX85" fmla="*/ 6322794 w 11748700"/>
              <a:gd name="connsiteY85" fmla="*/ 5287052 h 6673820"/>
              <a:gd name="connsiteX86" fmla="*/ 6340129 w 11748700"/>
              <a:gd name="connsiteY86" fmla="*/ 5274051 h 6673820"/>
              <a:gd name="connsiteX87" fmla="*/ 6370464 w 11748700"/>
              <a:gd name="connsiteY87" fmla="*/ 5269718 h 6673820"/>
              <a:gd name="connsiteX88" fmla="*/ 6387799 w 11748700"/>
              <a:gd name="connsiteY88" fmla="*/ 5252383 h 6673820"/>
              <a:gd name="connsiteX89" fmla="*/ 6400800 w 11748700"/>
              <a:gd name="connsiteY89" fmla="*/ 5239382 h 6673820"/>
              <a:gd name="connsiteX90" fmla="*/ 6409467 w 11748700"/>
              <a:gd name="connsiteY90" fmla="*/ 5222047 h 6673820"/>
              <a:gd name="connsiteX91" fmla="*/ 6418134 w 11748700"/>
              <a:gd name="connsiteY91" fmla="*/ 5209046 h 6673820"/>
              <a:gd name="connsiteX92" fmla="*/ 6444136 w 11748700"/>
              <a:gd name="connsiteY92" fmla="*/ 5148375 h 6673820"/>
              <a:gd name="connsiteX93" fmla="*/ 6465804 w 11748700"/>
              <a:gd name="connsiteY93" fmla="*/ 5118040 h 6673820"/>
              <a:gd name="connsiteX94" fmla="*/ 6474472 w 11748700"/>
              <a:gd name="connsiteY94" fmla="*/ 5092038 h 6673820"/>
              <a:gd name="connsiteX95" fmla="*/ 6491806 w 11748700"/>
              <a:gd name="connsiteY95" fmla="*/ 5057369 h 6673820"/>
              <a:gd name="connsiteX96" fmla="*/ 6496140 w 11748700"/>
              <a:gd name="connsiteY96" fmla="*/ 5027033 h 6673820"/>
              <a:gd name="connsiteX97" fmla="*/ 6509141 w 11748700"/>
              <a:gd name="connsiteY97" fmla="*/ 4996698 h 6673820"/>
              <a:gd name="connsiteX98" fmla="*/ 6517808 w 11748700"/>
              <a:gd name="connsiteY98" fmla="*/ 4975029 h 6673820"/>
              <a:gd name="connsiteX99" fmla="*/ 6530809 w 11748700"/>
              <a:gd name="connsiteY99" fmla="*/ 4940360 h 6673820"/>
              <a:gd name="connsiteX100" fmla="*/ 6539476 w 11748700"/>
              <a:gd name="connsiteY100" fmla="*/ 4927359 h 6673820"/>
              <a:gd name="connsiteX101" fmla="*/ 6556811 w 11748700"/>
              <a:gd name="connsiteY101" fmla="*/ 4897024 h 6673820"/>
              <a:gd name="connsiteX102" fmla="*/ 6569812 w 11748700"/>
              <a:gd name="connsiteY102" fmla="*/ 4879689 h 6673820"/>
              <a:gd name="connsiteX103" fmla="*/ 6587147 w 11748700"/>
              <a:gd name="connsiteY103" fmla="*/ 4836353 h 6673820"/>
              <a:gd name="connsiteX104" fmla="*/ 6591480 w 11748700"/>
              <a:gd name="connsiteY104" fmla="*/ 4819018 h 6673820"/>
              <a:gd name="connsiteX105" fmla="*/ 6566579 w 11748700"/>
              <a:gd name="connsiteY105" fmla="*/ 4717023 h 6673820"/>
              <a:gd name="connsiteX106" fmla="*/ 7220565 w 11748700"/>
              <a:gd name="connsiteY106" fmla="*/ 4568062 h 6673820"/>
              <a:gd name="connsiteX107" fmla="*/ 7436542 w 11748700"/>
              <a:gd name="connsiteY107" fmla="*/ 4619670 h 6673820"/>
              <a:gd name="connsiteX108" fmla="*/ 7492879 w 11748700"/>
              <a:gd name="connsiteY108" fmla="*/ 4632671 h 6673820"/>
              <a:gd name="connsiteX109" fmla="*/ 7505880 w 11748700"/>
              <a:gd name="connsiteY109" fmla="*/ 4637005 h 6673820"/>
              <a:gd name="connsiteX110" fmla="*/ 7531882 w 11748700"/>
              <a:gd name="connsiteY110" fmla="*/ 4641338 h 6673820"/>
              <a:gd name="connsiteX111" fmla="*/ 7562218 w 11748700"/>
              <a:gd name="connsiteY111" fmla="*/ 4650006 h 6673820"/>
              <a:gd name="connsiteX112" fmla="*/ 7570885 w 11748700"/>
              <a:gd name="connsiteY112" fmla="*/ 4663007 h 6673820"/>
              <a:gd name="connsiteX113" fmla="*/ 7588220 w 11748700"/>
              <a:gd name="connsiteY113" fmla="*/ 4697676 h 6673820"/>
              <a:gd name="connsiteX114" fmla="*/ 7601220 w 11748700"/>
              <a:gd name="connsiteY114" fmla="*/ 4715010 h 6673820"/>
              <a:gd name="connsiteX115" fmla="*/ 7614221 w 11748700"/>
              <a:gd name="connsiteY115" fmla="*/ 4728011 h 6673820"/>
              <a:gd name="connsiteX116" fmla="*/ 7622889 w 11748700"/>
              <a:gd name="connsiteY116" fmla="*/ 4745346 h 6673820"/>
              <a:gd name="connsiteX117" fmla="*/ 7640223 w 11748700"/>
              <a:gd name="connsiteY117" fmla="*/ 4767014 h 6673820"/>
              <a:gd name="connsiteX118" fmla="*/ 7661892 w 11748700"/>
              <a:gd name="connsiteY118" fmla="*/ 4801683 h 6673820"/>
              <a:gd name="connsiteX119" fmla="*/ 7666225 w 11748700"/>
              <a:gd name="connsiteY119" fmla="*/ 4814684 h 6673820"/>
              <a:gd name="connsiteX120" fmla="*/ 7674893 w 11748700"/>
              <a:gd name="connsiteY120" fmla="*/ 4827685 h 6673820"/>
              <a:gd name="connsiteX121" fmla="*/ 7731230 w 11748700"/>
              <a:gd name="connsiteY121" fmla="*/ 4888356 h 6673820"/>
              <a:gd name="connsiteX122" fmla="*/ 7744231 w 11748700"/>
              <a:gd name="connsiteY122" fmla="*/ 4901357 h 6673820"/>
              <a:gd name="connsiteX123" fmla="*/ 7765899 w 11748700"/>
              <a:gd name="connsiteY123" fmla="*/ 4931693 h 6673820"/>
              <a:gd name="connsiteX124" fmla="*/ 7809236 w 11748700"/>
              <a:gd name="connsiteY124" fmla="*/ 4966362 h 6673820"/>
              <a:gd name="connsiteX125" fmla="*/ 7908910 w 11748700"/>
              <a:gd name="connsiteY125" fmla="*/ 4962028 h 6673820"/>
              <a:gd name="connsiteX126" fmla="*/ 7973914 w 11748700"/>
              <a:gd name="connsiteY126" fmla="*/ 4953361 h 6673820"/>
              <a:gd name="connsiteX127" fmla="*/ 7995583 w 11748700"/>
              <a:gd name="connsiteY127" fmla="*/ 4949028 h 6673820"/>
              <a:gd name="connsiteX128" fmla="*/ 8069255 w 11748700"/>
              <a:gd name="connsiteY128" fmla="*/ 4944694 h 6673820"/>
              <a:gd name="connsiteX129" fmla="*/ 8147260 w 11748700"/>
              <a:gd name="connsiteY129" fmla="*/ 4931693 h 6673820"/>
              <a:gd name="connsiteX130" fmla="*/ 8199264 w 11748700"/>
              <a:gd name="connsiteY130" fmla="*/ 4918692 h 6673820"/>
              <a:gd name="connsiteX131" fmla="*/ 8238267 w 11748700"/>
              <a:gd name="connsiteY131" fmla="*/ 4910025 h 6673820"/>
              <a:gd name="connsiteX132" fmla="*/ 8298938 w 11748700"/>
              <a:gd name="connsiteY132" fmla="*/ 4875355 h 6673820"/>
              <a:gd name="connsiteX133" fmla="*/ 8320606 w 11748700"/>
              <a:gd name="connsiteY133" fmla="*/ 4866688 h 6673820"/>
              <a:gd name="connsiteX134" fmla="*/ 8342275 w 11748700"/>
              <a:gd name="connsiteY134" fmla="*/ 4853687 h 6673820"/>
              <a:gd name="connsiteX135" fmla="*/ 8411613 w 11748700"/>
              <a:gd name="connsiteY135" fmla="*/ 4823352 h 6673820"/>
              <a:gd name="connsiteX136" fmla="*/ 8433281 w 11748700"/>
              <a:gd name="connsiteY136" fmla="*/ 4810351 h 6673820"/>
              <a:gd name="connsiteX137" fmla="*/ 8463617 w 11748700"/>
              <a:gd name="connsiteY137" fmla="*/ 4788683 h 6673820"/>
              <a:gd name="connsiteX138" fmla="*/ 8532955 w 11748700"/>
              <a:gd name="connsiteY138" fmla="*/ 4758347 h 6673820"/>
              <a:gd name="connsiteX139" fmla="*/ 8576292 w 11748700"/>
              <a:gd name="connsiteY139" fmla="*/ 4736679 h 6673820"/>
              <a:gd name="connsiteX140" fmla="*/ 8597960 w 11748700"/>
              <a:gd name="connsiteY140" fmla="*/ 4723678 h 6673820"/>
              <a:gd name="connsiteX141" fmla="*/ 8632629 w 11748700"/>
              <a:gd name="connsiteY141" fmla="*/ 4706343 h 6673820"/>
              <a:gd name="connsiteX142" fmla="*/ 8671632 w 11748700"/>
              <a:gd name="connsiteY142" fmla="*/ 4680341 h 6673820"/>
              <a:gd name="connsiteX143" fmla="*/ 8727969 w 11748700"/>
              <a:gd name="connsiteY143" fmla="*/ 4641338 h 6673820"/>
              <a:gd name="connsiteX144" fmla="*/ 8758305 w 11748700"/>
              <a:gd name="connsiteY144" fmla="*/ 4615337 h 6673820"/>
              <a:gd name="connsiteX145" fmla="*/ 8827643 w 11748700"/>
              <a:gd name="connsiteY145" fmla="*/ 4567666 h 6673820"/>
              <a:gd name="connsiteX146" fmla="*/ 8914316 w 11748700"/>
              <a:gd name="connsiteY146" fmla="*/ 4515663 h 6673820"/>
              <a:gd name="connsiteX147" fmla="*/ 8940318 w 11748700"/>
              <a:gd name="connsiteY147" fmla="*/ 4493994 h 6673820"/>
              <a:gd name="connsiteX148" fmla="*/ 8961986 w 11748700"/>
              <a:gd name="connsiteY148" fmla="*/ 4472326 h 6673820"/>
              <a:gd name="connsiteX149" fmla="*/ 9000989 w 11748700"/>
              <a:gd name="connsiteY149" fmla="*/ 4437657 h 6673820"/>
              <a:gd name="connsiteX150" fmla="*/ 9022657 w 11748700"/>
              <a:gd name="connsiteY150" fmla="*/ 4415989 h 6673820"/>
              <a:gd name="connsiteX151" fmla="*/ 9052993 w 11748700"/>
              <a:gd name="connsiteY151" fmla="*/ 4389987 h 6673820"/>
              <a:gd name="connsiteX152" fmla="*/ 9109330 w 11748700"/>
              <a:gd name="connsiteY152" fmla="*/ 4329316 h 6673820"/>
              <a:gd name="connsiteX153" fmla="*/ 9165668 w 11748700"/>
              <a:gd name="connsiteY153" fmla="*/ 4290313 h 6673820"/>
              <a:gd name="connsiteX154" fmla="*/ 9191670 w 11748700"/>
              <a:gd name="connsiteY154" fmla="*/ 4268645 h 6673820"/>
              <a:gd name="connsiteX155" fmla="*/ 9248007 w 11748700"/>
              <a:gd name="connsiteY155" fmla="*/ 4238309 h 6673820"/>
              <a:gd name="connsiteX156" fmla="*/ 9339014 w 11748700"/>
              <a:gd name="connsiteY156" fmla="*/ 4155970 h 6673820"/>
              <a:gd name="connsiteX157" fmla="*/ 9430020 w 11748700"/>
              <a:gd name="connsiteY157" fmla="*/ 4025960 h 6673820"/>
              <a:gd name="connsiteX158" fmla="*/ 9495025 w 11748700"/>
              <a:gd name="connsiteY158" fmla="*/ 3900284 h 6673820"/>
              <a:gd name="connsiteX159" fmla="*/ 9568697 w 11748700"/>
              <a:gd name="connsiteY159" fmla="*/ 3796277 h 6673820"/>
              <a:gd name="connsiteX160" fmla="*/ 9612034 w 11748700"/>
              <a:gd name="connsiteY160" fmla="*/ 3713937 h 6673820"/>
              <a:gd name="connsiteX161" fmla="*/ 9655370 w 11748700"/>
              <a:gd name="connsiteY161" fmla="*/ 3644599 h 6673820"/>
              <a:gd name="connsiteX162" fmla="*/ 9651037 w 11748700"/>
              <a:gd name="connsiteY162" fmla="*/ 3475587 h 6673820"/>
              <a:gd name="connsiteX163" fmla="*/ 9612034 w 11748700"/>
              <a:gd name="connsiteY163" fmla="*/ 3410582 h 6673820"/>
              <a:gd name="connsiteX164" fmla="*/ 9473357 w 11748700"/>
              <a:gd name="connsiteY164" fmla="*/ 3237236 h 6673820"/>
              <a:gd name="connsiteX165" fmla="*/ 9399685 w 11748700"/>
              <a:gd name="connsiteY165" fmla="*/ 3176565 h 6673820"/>
              <a:gd name="connsiteX166" fmla="*/ 9347681 w 11748700"/>
              <a:gd name="connsiteY166" fmla="*/ 3128895 h 6673820"/>
              <a:gd name="connsiteX167" fmla="*/ 9217672 w 11748700"/>
              <a:gd name="connsiteY167" fmla="*/ 3042222 h 6673820"/>
              <a:gd name="connsiteX168" fmla="*/ 9083329 w 11748700"/>
              <a:gd name="connsiteY168" fmla="*/ 2968550 h 6673820"/>
              <a:gd name="connsiteX169" fmla="*/ 8983655 w 11748700"/>
              <a:gd name="connsiteY169" fmla="*/ 2933881 h 6673820"/>
              <a:gd name="connsiteX170" fmla="*/ 8831977 w 11748700"/>
              <a:gd name="connsiteY170" fmla="*/ 2873210 h 6673820"/>
              <a:gd name="connsiteX171" fmla="*/ 8680299 w 11748700"/>
              <a:gd name="connsiteY171" fmla="*/ 2803871 h 6673820"/>
              <a:gd name="connsiteX172" fmla="*/ 8567624 w 11748700"/>
              <a:gd name="connsiteY172" fmla="*/ 2773536 h 6673820"/>
              <a:gd name="connsiteX173" fmla="*/ 8446282 w 11748700"/>
              <a:gd name="connsiteY173" fmla="*/ 2730199 h 6673820"/>
              <a:gd name="connsiteX174" fmla="*/ 8242601 w 11748700"/>
              <a:gd name="connsiteY174" fmla="*/ 2673862 h 6673820"/>
              <a:gd name="connsiteX175" fmla="*/ 7917577 w 11748700"/>
              <a:gd name="connsiteY175" fmla="*/ 2561187 h 6673820"/>
              <a:gd name="connsiteX176" fmla="*/ 7683560 w 11748700"/>
              <a:gd name="connsiteY176" fmla="*/ 2496182 h 6673820"/>
              <a:gd name="connsiteX177" fmla="*/ 7302199 w 11748700"/>
              <a:gd name="connsiteY177" fmla="*/ 2379173 h 6673820"/>
              <a:gd name="connsiteX178" fmla="*/ 6920838 w 11748700"/>
              <a:gd name="connsiteY178" fmla="*/ 2322836 h 6673820"/>
              <a:gd name="connsiteX179" fmla="*/ 6799495 w 11748700"/>
              <a:gd name="connsiteY179" fmla="*/ 2288167 h 6673820"/>
              <a:gd name="connsiteX180" fmla="*/ 6730157 w 11748700"/>
              <a:gd name="connsiteY180" fmla="*/ 2279500 h 6673820"/>
              <a:gd name="connsiteX181" fmla="*/ 6630483 w 11748700"/>
              <a:gd name="connsiteY181" fmla="*/ 2262165 h 6673820"/>
              <a:gd name="connsiteX182" fmla="*/ 6582813 w 11748700"/>
              <a:gd name="connsiteY182" fmla="*/ 2249164 h 6673820"/>
              <a:gd name="connsiteX183" fmla="*/ 6478805 w 11748700"/>
              <a:gd name="connsiteY183" fmla="*/ 2240497 h 6673820"/>
              <a:gd name="connsiteX184" fmla="*/ 5997770 w 11748700"/>
              <a:gd name="connsiteY184" fmla="*/ 2227496 h 6673820"/>
              <a:gd name="connsiteX185" fmla="*/ 5183044 w 11748700"/>
              <a:gd name="connsiteY185" fmla="*/ 2223162 h 6673820"/>
              <a:gd name="connsiteX186" fmla="*/ 4593668 w 11748700"/>
              <a:gd name="connsiteY186" fmla="*/ 2201494 h 6673820"/>
              <a:gd name="connsiteX187" fmla="*/ 4467992 w 11748700"/>
              <a:gd name="connsiteY187" fmla="*/ 2188493 h 6673820"/>
              <a:gd name="connsiteX188" fmla="*/ 4277311 w 11748700"/>
              <a:gd name="connsiteY188" fmla="*/ 2171158 h 6673820"/>
              <a:gd name="connsiteX189" fmla="*/ 4207973 w 11748700"/>
              <a:gd name="connsiteY189" fmla="*/ 2162491 h 6673820"/>
              <a:gd name="connsiteX190" fmla="*/ 4168970 w 11748700"/>
              <a:gd name="connsiteY190" fmla="*/ 2153824 h 6673820"/>
              <a:gd name="connsiteX191" fmla="*/ 3722604 w 11748700"/>
              <a:gd name="connsiteY191" fmla="*/ 2145156 h 6673820"/>
              <a:gd name="connsiteX192" fmla="*/ 3627264 w 11748700"/>
              <a:gd name="connsiteY192" fmla="*/ 2136489 h 6673820"/>
              <a:gd name="connsiteX193" fmla="*/ 3592595 w 11748700"/>
              <a:gd name="connsiteY193" fmla="*/ 2123488 h 6673820"/>
              <a:gd name="connsiteX194" fmla="*/ 3471253 w 11748700"/>
              <a:gd name="connsiteY194" fmla="*/ 2101820 h 6673820"/>
              <a:gd name="connsiteX195" fmla="*/ 3349911 w 11748700"/>
              <a:gd name="connsiteY195" fmla="*/ 2054150 h 6673820"/>
              <a:gd name="connsiteX196" fmla="*/ 3228568 w 11748700"/>
              <a:gd name="connsiteY196" fmla="*/ 2006480 h 6673820"/>
              <a:gd name="connsiteX197" fmla="*/ 3206900 w 11748700"/>
              <a:gd name="connsiteY197" fmla="*/ 1989145 h 6673820"/>
              <a:gd name="connsiteX198" fmla="*/ 3163564 w 11748700"/>
              <a:gd name="connsiteY198" fmla="*/ 1967477 h 6673820"/>
              <a:gd name="connsiteX199" fmla="*/ 3124561 w 11748700"/>
              <a:gd name="connsiteY199" fmla="*/ 1932808 h 6673820"/>
              <a:gd name="connsiteX200" fmla="*/ 3094225 w 11748700"/>
              <a:gd name="connsiteY200" fmla="*/ 1911139 h 6673820"/>
              <a:gd name="connsiteX201" fmla="*/ 3020553 w 11748700"/>
              <a:gd name="connsiteY201" fmla="*/ 1850468 h 6673820"/>
              <a:gd name="connsiteX202" fmla="*/ 2994551 w 11748700"/>
              <a:gd name="connsiteY202" fmla="*/ 1828800 h 6673820"/>
              <a:gd name="connsiteX203" fmla="*/ 2977217 w 11748700"/>
              <a:gd name="connsiteY203" fmla="*/ 1807132 h 6673820"/>
              <a:gd name="connsiteX204" fmla="*/ 2964216 w 11748700"/>
              <a:gd name="connsiteY204" fmla="*/ 1794131 h 6673820"/>
              <a:gd name="connsiteX205" fmla="*/ 2951215 w 11748700"/>
              <a:gd name="connsiteY205" fmla="*/ 1768129 h 6673820"/>
              <a:gd name="connsiteX206" fmla="*/ 2933880 w 11748700"/>
              <a:gd name="connsiteY206" fmla="*/ 1746461 h 6673820"/>
              <a:gd name="connsiteX207" fmla="*/ 2916546 w 11748700"/>
              <a:gd name="connsiteY207" fmla="*/ 1720459 h 6673820"/>
              <a:gd name="connsiteX208" fmla="*/ 2899211 w 11748700"/>
              <a:gd name="connsiteY208" fmla="*/ 1703124 h 6673820"/>
              <a:gd name="connsiteX209" fmla="*/ 2890544 w 11748700"/>
              <a:gd name="connsiteY209" fmla="*/ 1690123 h 6673820"/>
              <a:gd name="connsiteX210" fmla="*/ 2829873 w 11748700"/>
              <a:gd name="connsiteY210" fmla="*/ 1607784 h 6673820"/>
              <a:gd name="connsiteX211" fmla="*/ 2816872 w 11748700"/>
              <a:gd name="connsiteY211" fmla="*/ 1577448 h 6673820"/>
              <a:gd name="connsiteX212" fmla="*/ 2812538 w 11748700"/>
              <a:gd name="connsiteY212" fmla="*/ 1542779 h 6673820"/>
              <a:gd name="connsiteX213" fmla="*/ 2808204 w 11748700"/>
              <a:gd name="connsiteY213" fmla="*/ 1430104 h 6673820"/>
              <a:gd name="connsiteX214" fmla="*/ 2799537 w 11748700"/>
              <a:gd name="connsiteY214" fmla="*/ 1391101 h 6673820"/>
              <a:gd name="connsiteX215" fmla="*/ 2795203 w 11748700"/>
              <a:gd name="connsiteY215" fmla="*/ 1343431 h 6673820"/>
              <a:gd name="connsiteX216" fmla="*/ 2786536 w 11748700"/>
              <a:gd name="connsiteY216" fmla="*/ 1300095 h 6673820"/>
              <a:gd name="connsiteX217" fmla="*/ 2773535 w 11748700"/>
              <a:gd name="connsiteY217" fmla="*/ 1152751 h 6673820"/>
              <a:gd name="connsiteX218" fmla="*/ 2769202 w 11748700"/>
              <a:gd name="connsiteY218" fmla="*/ 1135416 h 6673820"/>
              <a:gd name="connsiteX219" fmla="*/ 2777869 w 11748700"/>
              <a:gd name="connsiteY219" fmla="*/ 996739 h 6673820"/>
              <a:gd name="connsiteX220" fmla="*/ 2786536 w 11748700"/>
              <a:gd name="connsiteY220" fmla="*/ 966404 h 6673820"/>
              <a:gd name="connsiteX221" fmla="*/ 2812538 w 11748700"/>
              <a:gd name="connsiteY221" fmla="*/ 905733 h 6673820"/>
              <a:gd name="connsiteX222" fmla="*/ 2847207 w 11748700"/>
              <a:gd name="connsiteY222" fmla="*/ 862396 h 6673820"/>
              <a:gd name="connsiteX223" fmla="*/ 2864542 w 11748700"/>
              <a:gd name="connsiteY223" fmla="*/ 840728 h 6673820"/>
              <a:gd name="connsiteX224" fmla="*/ 2881876 w 11748700"/>
              <a:gd name="connsiteY224" fmla="*/ 827727 h 6673820"/>
              <a:gd name="connsiteX225" fmla="*/ 2894877 w 11748700"/>
              <a:gd name="connsiteY225" fmla="*/ 819060 h 6673820"/>
              <a:gd name="connsiteX226" fmla="*/ 2912212 w 11748700"/>
              <a:gd name="connsiteY226" fmla="*/ 801725 h 6673820"/>
              <a:gd name="connsiteX227" fmla="*/ 3003219 w 11748700"/>
              <a:gd name="connsiteY227" fmla="*/ 775723 h 6673820"/>
              <a:gd name="connsiteX228" fmla="*/ 3115893 w 11748700"/>
              <a:gd name="connsiteY228" fmla="*/ 749721 h 6673820"/>
              <a:gd name="connsiteX229" fmla="*/ 3137562 w 11748700"/>
              <a:gd name="connsiteY229" fmla="*/ 741054 h 6673820"/>
              <a:gd name="connsiteX230" fmla="*/ 3163564 w 11748700"/>
              <a:gd name="connsiteY230" fmla="*/ 732387 h 6673820"/>
              <a:gd name="connsiteX231" fmla="*/ 3219901 w 11748700"/>
              <a:gd name="connsiteY231" fmla="*/ 702051 h 6673820"/>
              <a:gd name="connsiteX232" fmla="*/ 3237236 w 11748700"/>
              <a:gd name="connsiteY232" fmla="*/ 689050 h 6673820"/>
              <a:gd name="connsiteX233" fmla="*/ 3293573 w 11748700"/>
              <a:gd name="connsiteY233" fmla="*/ 663048 h 6673820"/>
              <a:gd name="connsiteX234" fmla="*/ 3323909 w 11748700"/>
              <a:gd name="connsiteY234" fmla="*/ 650047 h 6673820"/>
              <a:gd name="connsiteX235" fmla="*/ 3362911 w 11748700"/>
              <a:gd name="connsiteY235" fmla="*/ 641380 h 6673820"/>
              <a:gd name="connsiteX236" fmla="*/ 3488587 w 11748700"/>
              <a:gd name="connsiteY236" fmla="*/ 619712 h 6673820"/>
              <a:gd name="connsiteX237" fmla="*/ 3644599 w 11748700"/>
              <a:gd name="connsiteY237" fmla="*/ 598044 h 6673820"/>
              <a:gd name="connsiteX238" fmla="*/ 3731272 w 11748700"/>
              <a:gd name="connsiteY238" fmla="*/ 589376 h 6673820"/>
              <a:gd name="connsiteX239" fmla="*/ 3809277 w 11748700"/>
              <a:gd name="connsiteY239" fmla="*/ 576375 h 6673820"/>
              <a:gd name="connsiteX240" fmla="*/ 3891617 w 11748700"/>
              <a:gd name="connsiteY240" fmla="*/ 567708 h 6673820"/>
              <a:gd name="connsiteX241" fmla="*/ 4359651 w 11748700"/>
              <a:gd name="connsiteY241" fmla="*/ 533039 h 6673820"/>
              <a:gd name="connsiteX242" fmla="*/ 4428989 w 11748700"/>
              <a:gd name="connsiteY242" fmla="*/ 520038 h 6673820"/>
              <a:gd name="connsiteX243" fmla="*/ 4554665 w 11748700"/>
              <a:gd name="connsiteY243" fmla="*/ 507037 h 6673820"/>
              <a:gd name="connsiteX244" fmla="*/ 4654339 w 11748700"/>
              <a:gd name="connsiteY244" fmla="*/ 485369 h 6673820"/>
              <a:gd name="connsiteX245" fmla="*/ 4758347 w 11748700"/>
              <a:gd name="connsiteY245" fmla="*/ 437699 h 6673820"/>
              <a:gd name="connsiteX246" fmla="*/ 4888356 w 11748700"/>
              <a:gd name="connsiteY246" fmla="*/ 416030 h 6673820"/>
              <a:gd name="connsiteX247" fmla="*/ 5105039 w 11748700"/>
              <a:gd name="connsiteY247" fmla="*/ 364027 h 6673820"/>
              <a:gd name="connsiteX248" fmla="*/ 5209046 w 11748700"/>
              <a:gd name="connsiteY248" fmla="*/ 351026 h 6673820"/>
              <a:gd name="connsiteX249" fmla="*/ 5386726 w 11748700"/>
              <a:gd name="connsiteY249" fmla="*/ 329357 h 6673820"/>
              <a:gd name="connsiteX250" fmla="*/ 5560072 w 11748700"/>
              <a:gd name="connsiteY250" fmla="*/ 320690 h 6673820"/>
              <a:gd name="connsiteX251" fmla="*/ 5742085 w 11748700"/>
              <a:gd name="connsiteY251" fmla="*/ 312023 h 6673820"/>
              <a:gd name="connsiteX252" fmla="*/ 5958767 w 11748700"/>
              <a:gd name="connsiteY252" fmla="*/ 307689 h 6673820"/>
              <a:gd name="connsiteX253" fmla="*/ 6114779 w 11748700"/>
              <a:gd name="connsiteY253" fmla="*/ 303355 h 6673820"/>
              <a:gd name="connsiteX254" fmla="*/ 6270790 w 11748700"/>
              <a:gd name="connsiteY254" fmla="*/ 281687 h 6673820"/>
              <a:gd name="connsiteX255" fmla="*/ 6392132 w 11748700"/>
              <a:gd name="connsiteY255" fmla="*/ 268686 h 6673820"/>
              <a:gd name="connsiteX256" fmla="*/ 6695488 w 11748700"/>
              <a:gd name="connsiteY256" fmla="*/ 260019 h 6673820"/>
              <a:gd name="connsiteX257" fmla="*/ 6764826 w 11748700"/>
              <a:gd name="connsiteY257" fmla="*/ 251352 h 6673820"/>
              <a:gd name="connsiteX258" fmla="*/ 6907837 w 11748700"/>
              <a:gd name="connsiteY258" fmla="*/ 238351 h 6673820"/>
              <a:gd name="connsiteX259" fmla="*/ 6959840 w 11748700"/>
              <a:gd name="connsiteY259" fmla="*/ 229683 h 6673820"/>
              <a:gd name="connsiteX260" fmla="*/ 6998843 w 11748700"/>
              <a:gd name="connsiteY260" fmla="*/ 212349 h 6673820"/>
              <a:gd name="connsiteX261" fmla="*/ 7115852 w 11748700"/>
              <a:gd name="connsiteY261" fmla="*/ 199348 h 6673820"/>
              <a:gd name="connsiteX262" fmla="*/ 7159188 w 11748700"/>
              <a:gd name="connsiteY262" fmla="*/ 186347 h 6673820"/>
              <a:gd name="connsiteX263" fmla="*/ 7189524 w 11748700"/>
              <a:gd name="connsiteY263" fmla="*/ 182013 h 6673820"/>
              <a:gd name="connsiteX264" fmla="*/ 7380204 w 11748700"/>
              <a:gd name="connsiteY264" fmla="*/ 173346 h 6673820"/>
              <a:gd name="connsiteX265" fmla="*/ 7440875 w 11748700"/>
              <a:gd name="connsiteY265" fmla="*/ 164679 h 6673820"/>
              <a:gd name="connsiteX266" fmla="*/ 7466877 w 11748700"/>
              <a:gd name="connsiteY266" fmla="*/ 156011 h 6673820"/>
              <a:gd name="connsiteX267" fmla="*/ 7514548 w 11748700"/>
              <a:gd name="connsiteY267" fmla="*/ 143010 h 6673820"/>
              <a:gd name="connsiteX268" fmla="*/ 7527548 w 11748700"/>
              <a:gd name="connsiteY268" fmla="*/ 134343 h 6673820"/>
              <a:gd name="connsiteX269" fmla="*/ 7570885 w 11748700"/>
              <a:gd name="connsiteY269" fmla="*/ 121342 h 6673820"/>
              <a:gd name="connsiteX270" fmla="*/ 7609888 w 11748700"/>
              <a:gd name="connsiteY270" fmla="*/ 104008 h 6673820"/>
              <a:gd name="connsiteX271" fmla="*/ 7726896 w 11748700"/>
              <a:gd name="connsiteY271" fmla="*/ 82339 h 6673820"/>
              <a:gd name="connsiteX272" fmla="*/ 7752898 w 11748700"/>
              <a:gd name="connsiteY272" fmla="*/ 78006 h 6673820"/>
              <a:gd name="connsiteX273" fmla="*/ 7787567 w 11748700"/>
              <a:gd name="connsiteY273" fmla="*/ 73672 h 6673820"/>
              <a:gd name="connsiteX274" fmla="*/ 7804902 w 11748700"/>
              <a:gd name="connsiteY274" fmla="*/ 69338 h 6673820"/>
              <a:gd name="connsiteX275" fmla="*/ 7913243 w 11748700"/>
              <a:gd name="connsiteY275" fmla="*/ 65005 h 6673820"/>
              <a:gd name="connsiteX276" fmla="*/ 8021584 w 11748700"/>
              <a:gd name="connsiteY276" fmla="*/ 47670 h 6673820"/>
              <a:gd name="connsiteX277" fmla="*/ 8064921 w 11748700"/>
              <a:gd name="connsiteY277" fmla="*/ 34669 h 6673820"/>
              <a:gd name="connsiteX278" fmla="*/ 8099590 w 11748700"/>
              <a:gd name="connsiteY278" fmla="*/ 21668 h 6673820"/>
              <a:gd name="connsiteX279" fmla="*/ 8121258 w 11748700"/>
              <a:gd name="connsiteY279" fmla="*/ 13001 h 6673820"/>
              <a:gd name="connsiteX280" fmla="*/ 8134259 w 11748700"/>
              <a:gd name="connsiteY280" fmla="*/ 8667 h 6673820"/>
              <a:gd name="connsiteX281" fmla="*/ 8155928 w 11748700"/>
              <a:gd name="connsiteY281" fmla="*/ 0 h 6673820"/>
              <a:gd name="connsiteX282" fmla="*/ 8216599 w 11748700"/>
              <a:gd name="connsiteY282" fmla="*/ 4334 h 6673820"/>
              <a:gd name="connsiteX283" fmla="*/ 8238267 w 11748700"/>
              <a:gd name="connsiteY283" fmla="*/ 13001 h 6673820"/>
              <a:gd name="connsiteX284" fmla="*/ 8272936 w 11748700"/>
              <a:gd name="connsiteY284" fmla="*/ 17335 h 6673820"/>
              <a:gd name="connsiteX285" fmla="*/ 8303272 w 11748700"/>
              <a:gd name="connsiteY285" fmla="*/ 30336 h 6673820"/>
              <a:gd name="connsiteX286" fmla="*/ 8337941 w 11748700"/>
              <a:gd name="connsiteY286" fmla="*/ 34669 h 6673820"/>
              <a:gd name="connsiteX287" fmla="*/ 8476618 w 11748700"/>
              <a:gd name="connsiteY287" fmla="*/ 43337 h 6673820"/>
              <a:gd name="connsiteX288" fmla="*/ 8576292 w 11748700"/>
              <a:gd name="connsiteY288" fmla="*/ 47670 h 6673820"/>
              <a:gd name="connsiteX289" fmla="*/ 8671632 w 11748700"/>
              <a:gd name="connsiteY289" fmla="*/ 69338 h 6673820"/>
              <a:gd name="connsiteX290" fmla="*/ 8762639 w 11748700"/>
              <a:gd name="connsiteY290" fmla="*/ 78006 h 6673820"/>
              <a:gd name="connsiteX291" fmla="*/ 8892648 w 11748700"/>
              <a:gd name="connsiteY291" fmla="*/ 104008 h 6673820"/>
              <a:gd name="connsiteX292" fmla="*/ 8948985 w 11748700"/>
              <a:gd name="connsiteY292" fmla="*/ 117009 h 6673820"/>
              <a:gd name="connsiteX293" fmla="*/ 9187336 w 11748700"/>
              <a:gd name="connsiteY293" fmla="*/ 156011 h 6673820"/>
              <a:gd name="connsiteX294" fmla="*/ 9282676 w 11748700"/>
              <a:gd name="connsiteY294" fmla="*/ 173346 h 6673820"/>
              <a:gd name="connsiteX295" fmla="*/ 9404019 w 11748700"/>
              <a:gd name="connsiteY295" fmla="*/ 186347 h 6673820"/>
              <a:gd name="connsiteX296" fmla="*/ 9464690 w 11748700"/>
              <a:gd name="connsiteY296" fmla="*/ 195014 h 6673820"/>
              <a:gd name="connsiteX297" fmla="*/ 9698707 w 11748700"/>
              <a:gd name="connsiteY297" fmla="*/ 216683 h 6673820"/>
              <a:gd name="connsiteX298" fmla="*/ 9785380 w 11748700"/>
              <a:gd name="connsiteY298" fmla="*/ 229683 h 6673820"/>
              <a:gd name="connsiteX299" fmla="*/ 9885054 w 11748700"/>
              <a:gd name="connsiteY299" fmla="*/ 251352 h 6673820"/>
              <a:gd name="connsiteX300" fmla="*/ 9958726 w 11748700"/>
              <a:gd name="connsiteY300" fmla="*/ 255685 h 6673820"/>
              <a:gd name="connsiteX301" fmla="*/ 10114737 w 11748700"/>
              <a:gd name="connsiteY301" fmla="*/ 260019 h 6673820"/>
              <a:gd name="connsiteX302" fmla="*/ 10205744 w 11748700"/>
              <a:gd name="connsiteY302" fmla="*/ 273020 h 6673820"/>
              <a:gd name="connsiteX303" fmla="*/ 10357421 w 11748700"/>
              <a:gd name="connsiteY303" fmla="*/ 281687 h 6673820"/>
              <a:gd name="connsiteX304" fmla="*/ 10405092 w 11748700"/>
              <a:gd name="connsiteY304" fmla="*/ 286021 h 6673820"/>
              <a:gd name="connsiteX305" fmla="*/ 10452762 w 11748700"/>
              <a:gd name="connsiteY305" fmla="*/ 299022 h 6673820"/>
              <a:gd name="connsiteX306" fmla="*/ 10483097 w 11748700"/>
              <a:gd name="connsiteY306" fmla="*/ 303355 h 6673820"/>
              <a:gd name="connsiteX307" fmla="*/ 10552436 w 11748700"/>
              <a:gd name="connsiteY307" fmla="*/ 312023 h 6673820"/>
              <a:gd name="connsiteX308" fmla="*/ 10634775 w 11748700"/>
              <a:gd name="connsiteY308" fmla="*/ 333691 h 6673820"/>
              <a:gd name="connsiteX309" fmla="*/ 10717114 w 11748700"/>
              <a:gd name="connsiteY309" fmla="*/ 342358 h 6673820"/>
              <a:gd name="connsiteX310" fmla="*/ 10773452 w 11748700"/>
              <a:gd name="connsiteY310" fmla="*/ 364027 h 6673820"/>
              <a:gd name="connsiteX311" fmla="*/ 10842790 w 11748700"/>
              <a:gd name="connsiteY311" fmla="*/ 385695 h 6673820"/>
              <a:gd name="connsiteX312" fmla="*/ 10903461 w 11748700"/>
              <a:gd name="connsiteY312" fmla="*/ 390028 h 6673820"/>
              <a:gd name="connsiteX313" fmla="*/ 10981467 w 11748700"/>
              <a:gd name="connsiteY313" fmla="*/ 424698 h 6673820"/>
              <a:gd name="connsiteX314" fmla="*/ 11050805 w 11748700"/>
              <a:gd name="connsiteY314" fmla="*/ 442032 h 6673820"/>
              <a:gd name="connsiteX315" fmla="*/ 11133145 w 11748700"/>
              <a:gd name="connsiteY315" fmla="*/ 476701 h 6673820"/>
              <a:gd name="connsiteX316" fmla="*/ 11154813 w 11748700"/>
              <a:gd name="connsiteY316" fmla="*/ 485369 h 6673820"/>
              <a:gd name="connsiteX317" fmla="*/ 11232819 w 11748700"/>
              <a:gd name="connsiteY317" fmla="*/ 533039 h 6673820"/>
              <a:gd name="connsiteX318" fmla="*/ 11258820 w 11748700"/>
              <a:gd name="connsiteY318" fmla="*/ 554707 h 6673820"/>
              <a:gd name="connsiteX319" fmla="*/ 11328159 w 11748700"/>
              <a:gd name="connsiteY319" fmla="*/ 645714 h 6673820"/>
              <a:gd name="connsiteX320" fmla="*/ 11371495 w 11748700"/>
              <a:gd name="connsiteY320" fmla="*/ 754055 h 6673820"/>
              <a:gd name="connsiteX321" fmla="*/ 11397497 w 11748700"/>
              <a:gd name="connsiteY321" fmla="*/ 806059 h 6673820"/>
              <a:gd name="connsiteX322" fmla="*/ 11427833 w 11748700"/>
              <a:gd name="connsiteY322" fmla="*/ 931735 h 6673820"/>
              <a:gd name="connsiteX323" fmla="*/ 11458168 w 11748700"/>
              <a:gd name="connsiteY323" fmla="*/ 1014074 h 6673820"/>
              <a:gd name="connsiteX324" fmla="*/ 11462502 w 11748700"/>
              <a:gd name="connsiteY324" fmla="*/ 1087746 h 6673820"/>
              <a:gd name="connsiteX325" fmla="*/ 11475503 w 11748700"/>
              <a:gd name="connsiteY325" fmla="*/ 1126749 h 6673820"/>
              <a:gd name="connsiteX326" fmla="*/ 11488504 w 11748700"/>
              <a:gd name="connsiteY326" fmla="*/ 1330430 h 6673820"/>
              <a:gd name="connsiteX327" fmla="*/ 11523173 w 11748700"/>
              <a:gd name="connsiteY327" fmla="*/ 1677122 h 6673820"/>
              <a:gd name="connsiteX328" fmla="*/ 11518839 w 11748700"/>
              <a:gd name="connsiteY328" fmla="*/ 1954476 h 6673820"/>
              <a:gd name="connsiteX329" fmla="*/ 11510172 w 11748700"/>
              <a:gd name="connsiteY329" fmla="*/ 2084485 h 6673820"/>
              <a:gd name="connsiteX330" fmla="*/ 11518839 w 11748700"/>
              <a:gd name="connsiteY330" fmla="*/ 2283833 h 6673820"/>
              <a:gd name="connsiteX331" fmla="*/ 11583844 w 11748700"/>
              <a:gd name="connsiteY331" fmla="*/ 2379173 h 6673820"/>
              <a:gd name="connsiteX332" fmla="*/ 11605512 w 11748700"/>
              <a:gd name="connsiteY332" fmla="*/ 2439845 h 6673820"/>
              <a:gd name="connsiteX333" fmla="*/ 11609846 w 11748700"/>
              <a:gd name="connsiteY333" fmla="*/ 2487515 h 6673820"/>
              <a:gd name="connsiteX334" fmla="*/ 11622847 w 11748700"/>
              <a:gd name="connsiteY334" fmla="*/ 2556853 h 6673820"/>
              <a:gd name="connsiteX335" fmla="*/ 11618513 w 11748700"/>
              <a:gd name="connsiteY335" fmla="*/ 2786537 h 6673820"/>
              <a:gd name="connsiteX336" fmla="*/ 11614180 w 11748700"/>
              <a:gd name="connsiteY336" fmla="*/ 3089892 h 6673820"/>
              <a:gd name="connsiteX337" fmla="*/ 11596845 w 11748700"/>
              <a:gd name="connsiteY337" fmla="*/ 3211234 h 6673820"/>
              <a:gd name="connsiteX338" fmla="*/ 11583844 w 11748700"/>
              <a:gd name="connsiteY338" fmla="*/ 3328243 h 6673820"/>
              <a:gd name="connsiteX339" fmla="*/ 11575177 w 11748700"/>
              <a:gd name="connsiteY339" fmla="*/ 3423583 h 6673820"/>
              <a:gd name="connsiteX340" fmla="*/ 11562176 w 11748700"/>
              <a:gd name="connsiteY340" fmla="*/ 3666267 h 6673820"/>
              <a:gd name="connsiteX341" fmla="*/ 11575177 w 11748700"/>
              <a:gd name="connsiteY341" fmla="*/ 4025960 h 6673820"/>
              <a:gd name="connsiteX342" fmla="*/ 11592511 w 11748700"/>
              <a:gd name="connsiteY342" fmla="*/ 4108300 h 6673820"/>
              <a:gd name="connsiteX343" fmla="*/ 11631514 w 11748700"/>
              <a:gd name="connsiteY343" fmla="*/ 4333649 h 6673820"/>
              <a:gd name="connsiteX344" fmla="*/ 11653183 w 11748700"/>
              <a:gd name="connsiteY344" fmla="*/ 4411655 h 6673820"/>
              <a:gd name="connsiteX345" fmla="*/ 11666184 w 11748700"/>
              <a:gd name="connsiteY345" fmla="*/ 4498328 h 6673820"/>
              <a:gd name="connsiteX346" fmla="*/ 11674851 w 11748700"/>
              <a:gd name="connsiteY346" fmla="*/ 4541664 h 6673820"/>
              <a:gd name="connsiteX347" fmla="*/ 11687852 w 11748700"/>
              <a:gd name="connsiteY347" fmla="*/ 4658673 h 6673820"/>
              <a:gd name="connsiteX348" fmla="*/ 11692185 w 11748700"/>
              <a:gd name="connsiteY348" fmla="*/ 4715010 h 6673820"/>
              <a:gd name="connsiteX349" fmla="*/ 11700853 w 11748700"/>
              <a:gd name="connsiteY349" fmla="*/ 4771348 h 6673820"/>
              <a:gd name="connsiteX350" fmla="*/ 11709520 w 11748700"/>
              <a:gd name="connsiteY350" fmla="*/ 4923026 h 6673820"/>
              <a:gd name="connsiteX351" fmla="*/ 11718187 w 11748700"/>
              <a:gd name="connsiteY351" fmla="*/ 4983697 h 6673820"/>
              <a:gd name="connsiteX352" fmla="*/ 11726855 w 11748700"/>
              <a:gd name="connsiteY352" fmla="*/ 5079037 h 6673820"/>
              <a:gd name="connsiteX353" fmla="*/ 11731188 w 11748700"/>
              <a:gd name="connsiteY353" fmla="*/ 5105039 h 6673820"/>
              <a:gd name="connsiteX354" fmla="*/ 11744189 w 11748700"/>
              <a:gd name="connsiteY354" fmla="*/ 5230715 h 6673820"/>
              <a:gd name="connsiteX355" fmla="*/ 11726855 w 11748700"/>
              <a:gd name="connsiteY355" fmla="*/ 5690082 h 6673820"/>
              <a:gd name="connsiteX356" fmla="*/ 11687852 w 11748700"/>
              <a:gd name="connsiteY356" fmla="*/ 5785422 h 6673820"/>
              <a:gd name="connsiteX357" fmla="*/ 11670517 w 11748700"/>
              <a:gd name="connsiteY357" fmla="*/ 5815757 h 6673820"/>
              <a:gd name="connsiteX358" fmla="*/ 11601179 w 11748700"/>
              <a:gd name="connsiteY358" fmla="*/ 5859094 h 6673820"/>
              <a:gd name="connsiteX359" fmla="*/ 11458168 w 11748700"/>
              <a:gd name="connsiteY359" fmla="*/ 5919765 h 6673820"/>
              <a:gd name="connsiteX360" fmla="*/ 11401831 w 11748700"/>
              <a:gd name="connsiteY360" fmla="*/ 5963101 h 6673820"/>
              <a:gd name="connsiteX361" fmla="*/ 11297823 w 11748700"/>
              <a:gd name="connsiteY361" fmla="*/ 6032440 h 6673820"/>
              <a:gd name="connsiteX362" fmla="*/ 11258820 w 11748700"/>
              <a:gd name="connsiteY362" fmla="*/ 6075776 h 6673820"/>
              <a:gd name="connsiteX363" fmla="*/ 11198149 w 11748700"/>
              <a:gd name="connsiteY363" fmla="*/ 6123446 h 6673820"/>
              <a:gd name="connsiteX364" fmla="*/ 11098475 w 11748700"/>
              <a:gd name="connsiteY364" fmla="*/ 6210119 h 6673820"/>
              <a:gd name="connsiteX365" fmla="*/ 10942464 w 11748700"/>
              <a:gd name="connsiteY365" fmla="*/ 6327128 h 6673820"/>
              <a:gd name="connsiteX366" fmla="*/ 10634775 w 11748700"/>
              <a:gd name="connsiteY366" fmla="*/ 6461471 h 6673820"/>
              <a:gd name="connsiteX367" fmla="*/ 10461429 w 11748700"/>
              <a:gd name="connsiteY367" fmla="*/ 6478806 h 6673820"/>
              <a:gd name="connsiteX368" fmla="*/ 10041065 w 11748700"/>
              <a:gd name="connsiteY368" fmla="*/ 6487473 h 6673820"/>
              <a:gd name="connsiteX369" fmla="*/ 9967393 w 11748700"/>
              <a:gd name="connsiteY369" fmla="*/ 6491807 h 6673820"/>
              <a:gd name="connsiteX370" fmla="*/ 9885054 w 11748700"/>
              <a:gd name="connsiteY370" fmla="*/ 6509141 h 6673820"/>
              <a:gd name="connsiteX371" fmla="*/ 9798381 w 11748700"/>
              <a:gd name="connsiteY371" fmla="*/ 6522142 h 6673820"/>
              <a:gd name="connsiteX372" fmla="*/ 9681372 w 11748700"/>
              <a:gd name="connsiteY372" fmla="*/ 6548144 h 6673820"/>
              <a:gd name="connsiteX373" fmla="*/ 9486358 w 11748700"/>
              <a:gd name="connsiteY373" fmla="*/ 6574146 h 6673820"/>
              <a:gd name="connsiteX374" fmla="*/ 9278343 w 11748700"/>
              <a:gd name="connsiteY374" fmla="*/ 6613149 h 6673820"/>
              <a:gd name="connsiteX375" fmla="*/ 9209004 w 11748700"/>
              <a:gd name="connsiteY375" fmla="*/ 6630483 h 6673820"/>
              <a:gd name="connsiteX376" fmla="*/ 8775639 w 11748700"/>
              <a:gd name="connsiteY376" fmla="*/ 6647818 h 6673820"/>
              <a:gd name="connsiteX377" fmla="*/ 8463617 w 11748700"/>
              <a:gd name="connsiteY377" fmla="*/ 6656485 h 6673820"/>
              <a:gd name="connsiteX378" fmla="*/ 8368276 w 11748700"/>
              <a:gd name="connsiteY378" fmla="*/ 6660819 h 6673820"/>
              <a:gd name="connsiteX379" fmla="*/ 8216599 w 11748700"/>
              <a:gd name="connsiteY379" fmla="*/ 6665153 h 6673820"/>
              <a:gd name="connsiteX380" fmla="*/ 7848239 w 11748700"/>
              <a:gd name="connsiteY380" fmla="*/ 6656485 h 6673820"/>
              <a:gd name="connsiteX381" fmla="*/ 7800568 w 11748700"/>
              <a:gd name="connsiteY381" fmla="*/ 6652152 h 6673820"/>
              <a:gd name="connsiteX382" fmla="*/ 7748565 w 11748700"/>
              <a:gd name="connsiteY382" fmla="*/ 6643484 h 6673820"/>
              <a:gd name="connsiteX383" fmla="*/ 7614221 w 11748700"/>
              <a:gd name="connsiteY383" fmla="*/ 6634817 h 6673820"/>
              <a:gd name="connsiteX384" fmla="*/ 7432208 w 11748700"/>
              <a:gd name="connsiteY384" fmla="*/ 6600148 h 6673820"/>
              <a:gd name="connsiteX385" fmla="*/ 7319533 w 11748700"/>
              <a:gd name="connsiteY385" fmla="*/ 6574146 h 6673820"/>
              <a:gd name="connsiteX386" fmla="*/ 7276197 w 11748700"/>
              <a:gd name="connsiteY386" fmla="*/ 6569812 h 6673820"/>
              <a:gd name="connsiteX387" fmla="*/ 7011844 w 11748700"/>
              <a:gd name="connsiteY387" fmla="*/ 6548144 h 6673820"/>
              <a:gd name="connsiteX388" fmla="*/ 6925171 w 11748700"/>
              <a:gd name="connsiteY388" fmla="*/ 6565479 h 6673820"/>
              <a:gd name="connsiteX389" fmla="*/ 6912170 w 11748700"/>
              <a:gd name="connsiteY389" fmla="*/ 6569812 h 6673820"/>
              <a:gd name="connsiteX390" fmla="*/ 6890502 w 11748700"/>
              <a:gd name="connsiteY390" fmla="*/ 6582813 h 6673820"/>
              <a:gd name="connsiteX391" fmla="*/ 6795162 w 11748700"/>
              <a:gd name="connsiteY391" fmla="*/ 6634817 h 6673820"/>
              <a:gd name="connsiteX392" fmla="*/ 6691154 w 11748700"/>
              <a:gd name="connsiteY392" fmla="*/ 6643484 h 6673820"/>
              <a:gd name="connsiteX393" fmla="*/ 6617482 w 11748700"/>
              <a:gd name="connsiteY393" fmla="*/ 6656485 h 6673820"/>
              <a:gd name="connsiteX394" fmla="*/ 6582813 w 11748700"/>
              <a:gd name="connsiteY394" fmla="*/ 6665153 h 6673820"/>
              <a:gd name="connsiteX395" fmla="*/ 6548144 w 11748700"/>
              <a:gd name="connsiteY395" fmla="*/ 6669486 h 6673820"/>
              <a:gd name="connsiteX396" fmla="*/ 6517808 w 11748700"/>
              <a:gd name="connsiteY396" fmla="*/ 6673820 h 6673820"/>
              <a:gd name="connsiteX397" fmla="*/ 6015105 w 11748700"/>
              <a:gd name="connsiteY397" fmla="*/ 6669486 h 6673820"/>
              <a:gd name="connsiteX398" fmla="*/ 5915431 w 11748700"/>
              <a:gd name="connsiteY398" fmla="*/ 6647818 h 6673820"/>
              <a:gd name="connsiteX399" fmla="*/ 5538403 w 11748700"/>
              <a:gd name="connsiteY399" fmla="*/ 6652152 h 6673820"/>
              <a:gd name="connsiteX400" fmla="*/ 5196045 w 11748700"/>
              <a:gd name="connsiteY400" fmla="*/ 6634817 h 6673820"/>
              <a:gd name="connsiteX401" fmla="*/ 4489660 w 11748700"/>
              <a:gd name="connsiteY401" fmla="*/ 6608815 h 6673820"/>
              <a:gd name="connsiteX402" fmla="*/ 4311981 w 11748700"/>
              <a:gd name="connsiteY402" fmla="*/ 6582813 h 6673820"/>
              <a:gd name="connsiteX403" fmla="*/ 4090965 w 11748700"/>
              <a:gd name="connsiteY403" fmla="*/ 6552478 h 6673820"/>
              <a:gd name="connsiteX404" fmla="*/ 3999958 w 11748700"/>
              <a:gd name="connsiteY404" fmla="*/ 6513475 h 6673820"/>
              <a:gd name="connsiteX405" fmla="*/ 3666267 w 11748700"/>
              <a:gd name="connsiteY405" fmla="*/ 6448470 h 6673820"/>
              <a:gd name="connsiteX406" fmla="*/ 3588261 w 11748700"/>
              <a:gd name="connsiteY406" fmla="*/ 6439803 h 6673820"/>
              <a:gd name="connsiteX407" fmla="*/ 3336910 w 11748700"/>
              <a:gd name="connsiteY407" fmla="*/ 6405134 h 6673820"/>
              <a:gd name="connsiteX408" fmla="*/ 3003219 w 11748700"/>
              <a:gd name="connsiteY408" fmla="*/ 6340129 h 6673820"/>
              <a:gd name="connsiteX409" fmla="*/ 2825539 w 11748700"/>
              <a:gd name="connsiteY409" fmla="*/ 6309793 h 6673820"/>
              <a:gd name="connsiteX410" fmla="*/ 2678195 w 11748700"/>
              <a:gd name="connsiteY410" fmla="*/ 6288125 h 6673820"/>
              <a:gd name="connsiteX411" fmla="*/ 2500515 w 11748700"/>
              <a:gd name="connsiteY411" fmla="*/ 6305460 h 6673820"/>
              <a:gd name="connsiteX412" fmla="*/ 2439844 w 11748700"/>
              <a:gd name="connsiteY412" fmla="*/ 6314127 h 6673820"/>
              <a:gd name="connsiteX413" fmla="*/ 2244830 w 11748700"/>
              <a:gd name="connsiteY413" fmla="*/ 6361797 h 6673820"/>
              <a:gd name="connsiteX414" fmla="*/ 2088819 w 11748700"/>
              <a:gd name="connsiteY414" fmla="*/ 6383465 h 6673820"/>
              <a:gd name="connsiteX415" fmla="*/ 2015147 w 11748700"/>
              <a:gd name="connsiteY415" fmla="*/ 6400800 h 6673820"/>
              <a:gd name="connsiteX416" fmla="*/ 1950142 w 11748700"/>
              <a:gd name="connsiteY416" fmla="*/ 6409467 h 6673820"/>
              <a:gd name="connsiteX417" fmla="*/ 1815799 w 11748700"/>
              <a:gd name="connsiteY417" fmla="*/ 6444137 h 6673820"/>
              <a:gd name="connsiteX418" fmla="*/ 1681456 w 11748700"/>
              <a:gd name="connsiteY418" fmla="*/ 6452804 h 6673820"/>
              <a:gd name="connsiteX419" fmla="*/ 1473440 w 11748700"/>
              <a:gd name="connsiteY419" fmla="*/ 6431136 h 6673820"/>
              <a:gd name="connsiteX420" fmla="*/ 1369433 w 11748700"/>
              <a:gd name="connsiteY420" fmla="*/ 6418135 h 6673820"/>
              <a:gd name="connsiteX421" fmla="*/ 1287093 w 11748700"/>
              <a:gd name="connsiteY421" fmla="*/ 6405134 h 6673820"/>
              <a:gd name="connsiteX422" fmla="*/ 1239423 w 11748700"/>
              <a:gd name="connsiteY422" fmla="*/ 6396466 h 6673820"/>
              <a:gd name="connsiteX423" fmla="*/ 1165751 w 11748700"/>
              <a:gd name="connsiteY423" fmla="*/ 6370464 h 6673820"/>
              <a:gd name="connsiteX424" fmla="*/ 1053076 w 11748700"/>
              <a:gd name="connsiteY424" fmla="*/ 6335795 h 6673820"/>
              <a:gd name="connsiteX425" fmla="*/ 892731 w 11748700"/>
              <a:gd name="connsiteY425" fmla="*/ 6244789 h 6673820"/>
              <a:gd name="connsiteX426" fmla="*/ 858062 w 11748700"/>
              <a:gd name="connsiteY426" fmla="*/ 6218787 h 6673820"/>
              <a:gd name="connsiteX427" fmla="*/ 775723 w 11748700"/>
              <a:gd name="connsiteY427" fmla="*/ 6149448 h 6673820"/>
              <a:gd name="connsiteX428" fmla="*/ 719385 w 11748700"/>
              <a:gd name="connsiteY428" fmla="*/ 6023773 h 6673820"/>
              <a:gd name="connsiteX429" fmla="*/ 654381 w 11748700"/>
              <a:gd name="connsiteY429" fmla="*/ 5950101 h 6673820"/>
              <a:gd name="connsiteX430" fmla="*/ 628379 w 11748700"/>
              <a:gd name="connsiteY430" fmla="*/ 5893763 h 6673820"/>
              <a:gd name="connsiteX431" fmla="*/ 576375 w 11748700"/>
              <a:gd name="connsiteY431" fmla="*/ 5802756 h 6673820"/>
              <a:gd name="connsiteX432" fmla="*/ 489702 w 11748700"/>
              <a:gd name="connsiteY432" fmla="*/ 5620743 h 6673820"/>
              <a:gd name="connsiteX433" fmla="*/ 476701 w 11748700"/>
              <a:gd name="connsiteY433" fmla="*/ 5551405 h 6673820"/>
              <a:gd name="connsiteX434" fmla="*/ 372693 w 11748700"/>
              <a:gd name="connsiteY434" fmla="*/ 5317388 h 6673820"/>
              <a:gd name="connsiteX435" fmla="*/ 359693 w 11748700"/>
              <a:gd name="connsiteY435" fmla="*/ 5269718 h 6673820"/>
              <a:gd name="connsiteX436" fmla="*/ 329357 w 11748700"/>
              <a:gd name="connsiteY436" fmla="*/ 5183045 h 6673820"/>
              <a:gd name="connsiteX437" fmla="*/ 281687 w 11748700"/>
              <a:gd name="connsiteY437" fmla="*/ 5083371 h 6673820"/>
              <a:gd name="connsiteX438" fmla="*/ 251351 w 11748700"/>
              <a:gd name="connsiteY438" fmla="*/ 5009699 h 6673820"/>
              <a:gd name="connsiteX439" fmla="*/ 238350 w 11748700"/>
              <a:gd name="connsiteY439" fmla="*/ 4970696 h 6673820"/>
              <a:gd name="connsiteX440" fmla="*/ 212348 w 11748700"/>
              <a:gd name="connsiteY440" fmla="*/ 4936027 h 6673820"/>
              <a:gd name="connsiteX441" fmla="*/ 177679 w 11748700"/>
              <a:gd name="connsiteY441" fmla="*/ 4849354 h 6673820"/>
              <a:gd name="connsiteX442" fmla="*/ 125675 w 11748700"/>
              <a:gd name="connsiteY442" fmla="*/ 4745346 h 6673820"/>
              <a:gd name="connsiteX443" fmla="*/ 99674 w 11748700"/>
              <a:gd name="connsiteY443" fmla="*/ 4654339 h 6673820"/>
              <a:gd name="connsiteX444" fmla="*/ 73672 w 11748700"/>
              <a:gd name="connsiteY444" fmla="*/ 4602336 h 6673820"/>
              <a:gd name="connsiteX445" fmla="*/ 69338 w 11748700"/>
              <a:gd name="connsiteY445" fmla="*/ 4580667 h 6673820"/>
              <a:gd name="connsiteX446" fmla="*/ 47670 w 11748700"/>
              <a:gd name="connsiteY446" fmla="*/ 4537331 h 6673820"/>
              <a:gd name="connsiteX447" fmla="*/ 39002 w 11748700"/>
              <a:gd name="connsiteY447" fmla="*/ 4515663 h 6673820"/>
              <a:gd name="connsiteX448" fmla="*/ 34669 w 11748700"/>
              <a:gd name="connsiteY448" fmla="*/ 4493994 h 6673820"/>
              <a:gd name="connsiteX449" fmla="*/ 30335 w 11748700"/>
              <a:gd name="connsiteY449" fmla="*/ 4450658 h 6673820"/>
              <a:gd name="connsiteX450" fmla="*/ 21668 w 11748700"/>
              <a:gd name="connsiteY450" fmla="*/ 4428990 h 6673820"/>
              <a:gd name="connsiteX451" fmla="*/ 13001 w 11748700"/>
              <a:gd name="connsiteY451" fmla="*/ 4359651 h 6673820"/>
              <a:gd name="connsiteX452" fmla="*/ 0 w 11748700"/>
              <a:gd name="connsiteY452" fmla="*/ 4238309 h 6673820"/>
              <a:gd name="connsiteX453" fmla="*/ 4333 w 11748700"/>
              <a:gd name="connsiteY453" fmla="*/ 4025960 h 6673820"/>
              <a:gd name="connsiteX454" fmla="*/ 13001 w 11748700"/>
              <a:gd name="connsiteY454" fmla="*/ 3999958 h 6673820"/>
              <a:gd name="connsiteX455" fmla="*/ 17334 w 11748700"/>
              <a:gd name="connsiteY455" fmla="*/ 3973956 h 6673820"/>
              <a:gd name="connsiteX456" fmla="*/ 26002 w 11748700"/>
              <a:gd name="connsiteY456" fmla="*/ 3930620 h 6673820"/>
              <a:gd name="connsiteX457" fmla="*/ 34669 w 11748700"/>
              <a:gd name="connsiteY457" fmla="*/ 3878616 h 6673820"/>
              <a:gd name="connsiteX458" fmla="*/ 43336 w 11748700"/>
              <a:gd name="connsiteY458" fmla="*/ 3861282 h 6673820"/>
              <a:gd name="connsiteX459" fmla="*/ 47670 w 11748700"/>
              <a:gd name="connsiteY459" fmla="*/ 3843947 h 6673820"/>
              <a:gd name="connsiteX460" fmla="*/ 56337 w 11748700"/>
              <a:gd name="connsiteY460" fmla="*/ 3826612 h 6673820"/>
              <a:gd name="connsiteX461" fmla="*/ 69338 w 11748700"/>
              <a:gd name="connsiteY461" fmla="*/ 3787610 h 6673820"/>
              <a:gd name="connsiteX462" fmla="*/ 78005 w 11748700"/>
              <a:gd name="connsiteY462" fmla="*/ 3770275 h 6673820"/>
              <a:gd name="connsiteX463" fmla="*/ 95340 w 11748700"/>
              <a:gd name="connsiteY463" fmla="*/ 3718271 h 6673820"/>
              <a:gd name="connsiteX464" fmla="*/ 104007 w 11748700"/>
              <a:gd name="connsiteY464" fmla="*/ 3696603 h 6673820"/>
              <a:gd name="connsiteX465" fmla="*/ 151677 w 11748700"/>
              <a:gd name="connsiteY465" fmla="*/ 3657600 h 6673820"/>
              <a:gd name="connsiteX466" fmla="*/ 294688 w 11748700"/>
              <a:gd name="connsiteY466" fmla="*/ 3661934 h 6673820"/>
              <a:gd name="connsiteX467" fmla="*/ 359693 w 11748700"/>
              <a:gd name="connsiteY467" fmla="*/ 3692269 h 6673820"/>
              <a:gd name="connsiteX468" fmla="*/ 377027 w 11748700"/>
              <a:gd name="connsiteY468" fmla="*/ 3709604 h 6673820"/>
              <a:gd name="connsiteX469" fmla="*/ 437698 w 11748700"/>
              <a:gd name="connsiteY469" fmla="*/ 3726938 h 6673820"/>
              <a:gd name="connsiteX470" fmla="*/ 511177 w 11748700"/>
              <a:gd name="connsiteY47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259977 w 11748700"/>
              <a:gd name="connsiteY28" fmla="*/ 5217714 h 6673820"/>
              <a:gd name="connsiteX29" fmla="*/ 4333649 w 11748700"/>
              <a:gd name="connsiteY29" fmla="*/ 5330389 h 6673820"/>
              <a:gd name="connsiteX30" fmla="*/ 4355317 w 11748700"/>
              <a:gd name="connsiteY30" fmla="*/ 5369392 h 6673820"/>
              <a:gd name="connsiteX31" fmla="*/ 4437657 w 11748700"/>
              <a:gd name="connsiteY31" fmla="*/ 5451731 h 6673820"/>
              <a:gd name="connsiteX32" fmla="*/ 4454991 w 11748700"/>
              <a:gd name="connsiteY32" fmla="*/ 5477733 h 6673820"/>
              <a:gd name="connsiteX33" fmla="*/ 4480993 w 11748700"/>
              <a:gd name="connsiteY33" fmla="*/ 5516736 h 6673820"/>
              <a:gd name="connsiteX34" fmla="*/ 4489660 w 11748700"/>
              <a:gd name="connsiteY34" fmla="*/ 5542737 h 6673820"/>
              <a:gd name="connsiteX35" fmla="*/ 4532997 w 11748700"/>
              <a:gd name="connsiteY35" fmla="*/ 5616410 h 6673820"/>
              <a:gd name="connsiteX36" fmla="*/ 4558999 w 11748700"/>
              <a:gd name="connsiteY36" fmla="*/ 5655412 h 6673820"/>
              <a:gd name="connsiteX37" fmla="*/ 4624003 w 11748700"/>
              <a:gd name="connsiteY37" fmla="*/ 5720417 h 6673820"/>
              <a:gd name="connsiteX38" fmla="*/ 4650005 w 11748700"/>
              <a:gd name="connsiteY38" fmla="*/ 5746419 h 6673820"/>
              <a:gd name="connsiteX39" fmla="*/ 4680341 w 11748700"/>
              <a:gd name="connsiteY39" fmla="*/ 5781088 h 6673820"/>
              <a:gd name="connsiteX40" fmla="*/ 4693342 w 11748700"/>
              <a:gd name="connsiteY40" fmla="*/ 5794089 h 6673820"/>
              <a:gd name="connsiteX41" fmla="*/ 4836352 w 11748700"/>
              <a:gd name="connsiteY41" fmla="*/ 5919765 h 6673820"/>
              <a:gd name="connsiteX42" fmla="*/ 4871021 w 11748700"/>
              <a:gd name="connsiteY42" fmla="*/ 5945767 h 6673820"/>
              <a:gd name="connsiteX43" fmla="*/ 4888356 w 11748700"/>
              <a:gd name="connsiteY43" fmla="*/ 5958768 h 6673820"/>
              <a:gd name="connsiteX44" fmla="*/ 4927359 w 11748700"/>
              <a:gd name="connsiteY44" fmla="*/ 5980436 h 6673820"/>
              <a:gd name="connsiteX45" fmla="*/ 4949027 w 11748700"/>
              <a:gd name="connsiteY45" fmla="*/ 5997771 h 6673820"/>
              <a:gd name="connsiteX46" fmla="*/ 4979363 w 11748700"/>
              <a:gd name="connsiteY46" fmla="*/ 6010772 h 6673820"/>
              <a:gd name="connsiteX47" fmla="*/ 5035700 w 11748700"/>
              <a:gd name="connsiteY47" fmla="*/ 6041107 h 6673820"/>
              <a:gd name="connsiteX48" fmla="*/ 5074703 w 11748700"/>
              <a:gd name="connsiteY48" fmla="*/ 6045441 h 6673820"/>
              <a:gd name="connsiteX49" fmla="*/ 5096371 w 11748700"/>
              <a:gd name="connsiteY49" fmla="*/ 6054108 h 6673820"/>
              <a:gd name="connsiteX50" fmla="*/ 5248049 w 11748700"/>
              <a:gd name="connsiteY50" fmla="*/ 6067109 h 6673820"/>
              <a:gd name="connsiteX51" fmla="*/ 5326055 w 11748700"/>
              <a:gd name="connsiteY51" fmla="*/ 6049774 h 6673820"/>
              <a:gd name="connsiteX52" fmla="*/ 5343389 w 11748700"/>
              <a:gd name="connsiteY52" fmla="*/ 6045441 h 6673820"/>
              <a:gd name="connsiteX53" fmla="*/ 5356390 w 11748700"/>
              <a:gd name="connsiteY53" fmla="*/ 6041107 h 6673820"/>
              <a:gd name="connsiteX54" fmla="*/ 5378058 w 11748700"/>
              <a:gd name="connsiteY54" fmla="*/ 6036773 h 6673820"/>
              <a:gd name="connsiteX55" fmla="*/ 5516735 w 11748700"/>
              <a:gd name="connsiteY55" fmla="*/ 5984770 h 6673820"/>
              <a:gd name="connsiteX56" fmla="*/ 5586074 w 11748700"/>
              <a:gd name="connsiteY56" fmla="*/ 5963101 h 6673820"/>
              <a:gd name="connsiteX57" fmla="*/ 5607742 w 11748700"/>
              <a:gd name="connsiteY57" fmla="*/ 5954434 h 6673820"/>
              <a:gd name="connsiteX58" fmla="*/ 5633744 w 11748700"/>
              <a:gd name="connsiteY58" fmla="*/ 5945767 h 6673820"/>
              <a:gd name="connsiteX59" fmla="*/ 5711749 w 11748700"/>
              <a:gd name="connsiteY59" fmla="*/ 5902430 h 6673820"/>
              <a:gd name="connsiteX60" fmla="*/ 5824424 w 11748700"/>
              <a:gd name="connsiteY60" fmla="*/ 5837426 h 6673820"/>
              <a:gd name="connsiteX61" fmla="*/ 5880762 w 11748700"/>
              <a:gd name="connsiteY61" fmla="*/ 5794089 h 6673820"/>
              <a:gd name="connsiteX62" fmla="*/ 5911097 w 11748700"/>
              <a:gd name="connsiteY62" fmla="*/ 5763754 h 6673820"/>
              <a:gd name="connsiteX63" fmla="*/ 5963101 w 11748700"/>
              <a:gd name="connsiteY63" fmla="*/ 5720417 h 6673820"/>
              <a:gd name="connsiteX64" fmla="*/ 5980436 w 11748700"/>
              <a:gd name="connsiteY64" fmla="*/ 5707416 h 6673820"/>
              <a:gd name="connsiteX65" fmla="*/ 5993437 w 11748700"/>
              <a:gd name="connsiteY65" fmla="*/ 5698749 h 6673820"/>
              <a:gd name="connsiteX66" fmla="*/ 6006438 w 11748700"/>
              <a:gd name="connsiteY66" fmla="*/ 5685748 h 6673820"/>
              <a:gd name="connsiteX67" fmla="*/ 6054108 w 11748700"/>
              <a:gd name="connsiteY67" fmla="*/ 5651079 h 6673820"/>
              <a:gd name="connsiteX68" fmla="*/ 6088777 w 11748700"/>
              <a:gd name="connsiteY68" fmla="*/ 5625077 h 6673820"/>
              <a:gd name="connsiteX69" fmla="*/ 6114779 w 11748700"/>
              <a:gd name="connsiteY69" fmla="*/ 5599075 h 6673820"/>
              <a:gd name="connsiteX70" fmla="*/ 6127780 w 11748700"/>
              <a:gd name="connsiteY70" fmla="*/ 5586074 h 6673820"/>
              <a:gd name="connsiteX71" fmla="*/ 6140781 w 11748700"/>
              <a:gd name="connsiteY71" fmla="*/ 5568739 h 6673820"/>
              <a:gd name="connsiteX72" fmla="*/ 6158115 w 11748700"/>
              <a:gd name="connsiteY72" fmla="*/ 5551405 h 6673820"/>
              <a:gd name="connsiteX73" fmla="*/ 6171116 w 11748700"/>
              <a:gd name="connsiteY73" fmla="*/ 5529737 h 6673820"/>
              <a:gd name="connsiteX74" fmla="*/ 6192784 w 11748700"/>
              <a:gd name="connsiteY74" fmla="*/ 5508068 h 6673820"/>
              <a:gd name="connsiteX75" fmla="*/ 6201452 w 11748700"/>
              <a:gd name="connsiteY75" fmla="*/ 5477733 h 6673820"/>
              <a:gd name="connsiteX76" fmla="*/ 6210119 w 11748700"/>
              <a:gd name="connsiteY76" fmla="*/ 5469065 h 6673820"/>
              <a:gd name="connsiteX77" fmla="*/ 6218786 w 11748700"/>
              <a:gd name="connsiteY77" fmla="*/ 5456064 h 6673820"/>
              <a:gd name="connsiteX78" fmla="*/ 6231787 w 11748700"/>
              <a:gd name="connsiteY78" fmla="*/ 5421395 h 6673820"/>
              <a:gd name="connsiteX79" fmla="*/ 6240455 w 11748700"/>
              <a:gd name="connsiteY79" fmla="*/ 5399727 h 6673820"/>
              <a:gd name="connsiteX80" fmla="*/ 6253456 w 11748700"/>
              <a:gd name="connsiteY80" fmla="*/ 5382392 h 6673820"/>
              <a:gd name="connsiteX81" fmla="*/ 6270790 w 11748700"/>
              <a:gd name="connsiteY81" fmla="*/ 5352057 h 6673820"/>
              <a:gd name="connsiteX82" fmla="*/ 6283791 w 11748700"/>
              <a:gd name="connsiteY82" fmla="*/ 5339056 h 6673820"/>
              <a:gd name="connsiteX83" fmla="*/ 6301126 w 11748700"/>
              <a:gd name="connsiteY83" fmla="*/ 5313054 h 6673820"/>
              <a:gd name="connsiteX84" fmla="*/ 6309793 w 11748700"/>
              <a:gd name="connsiteY84" fmla="*/ 5295719 h 6673820"/>
              <a:gd name="connsiteX85" fmla="*/ 6322794 w 11748700"/>
              <a:gd name="connsiteY85" fmla="*/ 5287052 h 6673820"/>
              <a:gd name="connsiteX86" fmla="*/ 6340129 w 11748700"/>
              <a:gd name="connsiteY86" fmla="*/ 5274051 h 6673820"/>
              <a:gd name="connsiteX87" fmla="*/ 6370464 w 11748700"/>
              <a:gd name="connsiteY87" fmla="*/ 5269718 h 6673820"/>
              <a:gd name="connsiteX88" fmla="*/ 6387799 w 11748700"/>
              <a:gd name="connsiteY88" fmla="*/ 5252383 h 6673820"/>
              <a:gd name="connsiteX89" fmla="*/ 6400800 w 11748700"/>
              <a:gd name="connsiteY89" fmla="*/ 5239382 h 6673820"/>
              <a:gd name="connsiteX90" fmla="*/ 6409467 w 11748700"/>
              <a:gd name="connsiteY90" fmla="*/ 5222047 h 6673820"/>
              <a:gd name="connsiteX91" fmla="*/ 6418134 w 11748700"/>
              <a:gd name="connsiteY91" fmla="*/ 5209046 h 6673820"/>
              <a:gd name="connsiteX92" fmla="*/ 6444136 w 11748700"/>
              <a:gd name="connsiteY92" fmla="*/ 5148375 h 6673820"/>
              <a:gd name="connsiteX93" fmla="*/ 6465804 w 11748700"/>
              <a:gd name="connsiteY93" fmla="*/ 5118040 h 6673820"/>
              <a:gd name="connsiteX94" fmla="*/ 6474472 w 11748700"/>
              <a:gd name="connsiteY94" fmla="*/ 5092038 h 6673820"/>
              <a:gd name="connsiteX95" fmla="*/ 6491806 w 11748700"/>
              <a:gd name="connsiteY95" fmla="*/ 5057369 h 6673820"/>
              <a:gd name="connsiteX96" fmla="*/ 6496140 w 11748700"/>
              <a:gd name="connsiteY96" fmla="*/ 5027033 h 6673820"/>
              <a:gd name="connsiteX97" fmla="*/ 6509141 w 11748700"/>
              <a:gd name="connsiteY97" fmla="*/ 4996698 h 6673820"/>
              <a:gd name="connsiteX98" fmla="*/ 6517808 w 11748700"/>
              <a:gd name="connsiteY98" fmla="*/ 4975029 h 6673820"/>
              <a:gd name="connsiteX99" fmla="*/ 6530809 w 11748700"/>
              <a:gd name="connsiteY99" fmla="*/ 4940360 h 6673820"/>
              <a:gd name="connsiteX100" fmla="*/ 6539476 w 11748700"/>
              <a:gd name="connsiteY100" fmla="*/ 4927359 h 6673820"/>
              <a:gd name="connsiteX101" fmla="*/ 6556811 w 11748700"/>
              <a:gd name="connsiteY101" fmla="*/ 4897024 h 6673820"/>
              <a:gd name="connsiteX102" fmla="*/ 6569812 w 11748700"/>
              <a:gd name="connsiteY102" fmla="*/ 4879689 h 6673820"/>
              <a:gd name="connsiteX103" fmla="*/ 6587147 w 11748700"/>
              <a:gd name="connsiteY103" fmla="*/ 4836353 h 6673820"/>
              <a:gd name="connsiteX104" fmla="*/ 6566579 w 11748700"/>
              <a:gd name="connsiteY104" fmla="*/ 4717023 h 6673820"/>
              <a:gd name="connsiteX105" fmla="*/ 7220565 w 11748700"/>
              <a:gd name="connsiteY105" fmla="*/ 4568062 h 6673820"/>
              <a:gd name="connsiteX106" fmla="*/ 7436542 w 11748700"/>
              <a:gd name="connsiteY106" fmla="*/ 4619670 h 6673820"/>
              <a:gd name="connsiteX107" fmla="*/ 7492879 w 11748700"/>
              <a:gd name="connsiteY107" fmla="*/ 4632671 h 6673820"/>
              <a:gd name="connsiteX108" fmla="*/ 7505880 w 11748700"/>
              <a:gd name="connsiteY108" fmla="*/ 4637005 h 6673820"/>
              <a:gd name="connsiteX109" fmla="*/ 7531882 w 11748700"/>
              <a:gd name="connsiteY109" fmla="*/ 4641338 h 6673820"/>
              <a:gd name="connsiteX110" fmla="*/ 7562218 w 11748700"/>
              <a:gd name="connsiteY110" fmla="*/ 4650006 h 6673820"/>
              <a:gd name="connsiteX111" fmla="*/ 7570885 w 11748700"/>
              <a:gd name="connsiteY111" fmla="*/ 4663007 h 6673820"/>
              <a:gd name="connsiteX112" fmla="*/ 7588220 w 11748700"/>
              <a:gd name="connsiteY112" fmla="*/ 4697676 h 6673820"/>
              <a:gd name="connsiteX113" fmla="*/ 7601220 w 11748700"/>
              <a:gd name="connsiteY113" fmla="*/ 4715010 h 6673820"/>
              <a:gd name="connsiteX114" fmla="*/ 7614221 w 11748700"/>
              <a:gd name="connsiteY114" fmla="*/ 4728011 h 6673820"/>
              <a:gd name="connsiteX115" fmla="*/ 7622889 w 11748700"/>
              <a:gd name="connsiteY115" fmla="*/ 4745346 h 6673820"/>
              <a:gd name="connsiteX116" fmla="*/ 7640223 w 11748700"/>
              <a:gd name="connsiteY116" fmla="*/ 4767014 h 6673820"/>
              <a:gd name="connsiteX117" fmla="*/ 7661892 w 11748700"/>
              <a:gd name="connsiteY117" fmla="*/ 4801683 h 6673820"/>
              <a:gd name="connsiteX118" fmla="*/ 7666225 w 11748700"/>
              <a:gd name="connsiteY118" fmla="*/ 4814684 h 6673820"/>
              <a:gd name="connsiteX119" fmla="*/ 7674893 w 11748700"/>
              <a:gd name="connsiteY119" fmla="*/ 4827685 h 6673820"/>
              <a:gd name="connsiteX120" fmla="*/ 7731230 w 11748700"/>
              <a:gd name="connsiteY120" fmla="*/ 4888356 h 6673820"/>
              <a:gd name="connsiteX121" fmla="*/ 7744231 w 11748700"/>
              <a:gd name="connsiteY121" fmla="*/ 4901357 h 6673820"/>
              <a:gd name="connsiteX122" fmla="*/ 7765899 w 11748700"/>
              <a:gd name="connsiteY122" fmla="*/ 4931693 h 6673820"/>
              <a:gd name="connsiteX123" fmla="*/ 7809236 w 11748700"/>
              <a:gd name="connsiteY123" fmla="*/ 4966362 h 6673820"/>
              <a:gd name="connsiteX124" fmla="*/ 7908910 w 11748700"/>
              <a:gd name="connsiteY124" fmla="*/ 4962028 h 6673820"/>
              <a:gd name="connsiteX125" fmla="*/ 7973914 w 11748700"/>
              <a:gd name="connsiteY125" fmla="*/ 4953361 h 6673820"/>
              <a:gd name="connsiteX126" fmla="*/ 7995583 w 11748700"/>
              <a:gd name="connsiteY126" fmla="*/ 4949028 h 6673820"/>
              <a:gd name="connsiteX127" fmla="*/ 8069255 w 11748700"/>
              <a:gd name="connsiteY127" fmla="*/ 4944694 h 6673820"/>
              <a:gd name="connsiteX128" fmla="*/ 8147260 w 11748700"/>
              <a:gd name="connsiteY128" fmla="*/ 4931693 h 6673820"/>
              <a:gd name="connsiteX129" fmla="*/ 8199264 w 11748700"/>
              <a:gd name="connsiteY129" fmla="*/ 4918692 h 6673820"/>
              <a:gd name="connsiteX130" fmla="*/ 8238267 w 11748700"/>
              <a:gd name="connsiteY130" fmla="*/ 4910025 h 6673820"/>
              <a:gd name="connsiteX131" fmla="*/ 8298938 w 11748700"/>
              <a:gd name="connsiteY131" fmla="*/ 4875355 h 6673820"/>
              <a:gd name="connsiteX132" fmla="*/ 8320606 w 11748700"/>
              <a:gd name="connsiteY132" fmla="*/ 4866688 h 6673820"/>
              <a:gd name="connsiteX133" fmla="*/ 8342275 w 11748700"/>
              <a:gd name="connsiteY133" fmla="*/ 4853687 h 6673820"/>
              <a:gd name="connsiteX134" fmla="*/ 8411613 w 11748700"/>
              <a:gd name="connsiteY134" fmla="*/ 4823352 h 6673820"/>
              <a:gd name="connsiteX135" fmla="*/ 8433281 w 11748700"/>
              <a:gd name="connsiteY135" fmla="*/ 4810351 h 6673820"/>
              <a:gd name="connsiteX136" fmla="*/ 8463617 w 11748700"/>
              <a:gd name="connsiteY136" fmla="*/ 4788683 h 6673820"/>
              <a:gd name="connsiteX137" fmla="*/ 8532955 w 11748700"/>
              <a:gd name="connsiteY137" fmla="*/ 4758347 h 6673820"/>
              <a:gd name="connsiteX138" fmla="*/ 8576292 w 11748700"/>
              <a:gd name="connsiteY138" fmla="*/ 4736679 h 6673820"/>
              <a:gd name="connsiteX139" fmla="*/ 8597960 w 11748700"/>
              <a:gd name="connsiteY139" fmla="*/ 4723678 h 6673820"/>
              <a:gd name="connsiteX140" fmla="*/ 8632629 w 11748700"/>
              <a:gd name="connsiteY140" fmla="*/ 4706343 h 6673820"/>
              <a:gd name="connsiteX141" fmla="*/ 8671632 w 11748700"/>
              <a:gd name="connsiteY141" fmla="*/ 4680341 h 6673820"/>
              <a:gd name="connsiteX142" fmla="*/ 8727969 w 11748700"/>
              <a:gd name="connsiteY142" fmla="*/ 4641338 h 6673820"/>
              <a:gd name="connsiteX143" fmla="*/ 8758305 w 11748700"/>
              <a:gd name="connsiteY143" fmla="*/ 4615337 h 6673820"/>
              <a:gd name="connsiteX144" fmla="*/ 8827643 w 11748700"/>
              <a:gd name="connsiteY144" fmla="*/ 4567666 h 6673820"/>
              <a:gd name="connsiteX145" fmla="*/ 8914316 w 11748700"/>
              <a:gd name="connsiteY145" fmla="*/ 4515663 h 6673820"/>
              <a:gd name="connsiteX146" fmla="*/ 8940318 w 11748700"/>
              <a:gd name="connsiteY146" fmla="*/ 4493994 h 6673820"/>
              <a:gd name="connsiteX147" fmla="*/ 8961986 w 11748700"/>
              <a:gd name="connsiteY147" fmla="*/ 4472326 h 6673820"/>
              <a:gd name="connsiteX148" fmla="*/ 9000989 w 11748700"/>
              <a:gd name="connsiteY148" fmla="*/ 4437657 h 6673820"/>
              <a:gd name="connsiteX149" fmla="*/ 9022657 w 11748700"/>
              <a:gd name="connsiteY149" fmla="*/ 4415989 h 6673820"/>
              <a:gd name="connsiteX150" fmla="*/ 9052993 w 11748700"/>
              <a:gd name="connsiteY150" fmla="*/ 4389987 h 6673820"/>
              <a:gd name="connsiteX151" fmla="*/ 9109330 w 11748700"/>
              <a:gd name="connsiteY151" fmla="*/ 4329316 h 6673820"/>
              <a:gd name="connsiteX152" fmla="*/ 9165668 w 11748700"/>
              <a:gd name="connsiteY152" fmla="*/ 4290313 h 6673820"/>
              <a:gd name="connsiteX153" fmla="*/ 9191670 w 11748700"/>
              <a:gd name="connsiteY153" fmla="*/ 4268645 h 6673820"/>
              <a:gd name="connsiteX154" fmla="*/ 9248007 w 11748700"/>
              <a:gd name="connsiteY154" fmla="*/ 4238309 h 6673820"/>
              <a:gd name="connsiteX155" fmla="*/ 9339014 w 11748700"/>
              <a:gd name="connsiteY155" fmla="*/ 4155970 h 6673820"/>
              <a:gd name="connsiteX156" fmla="*/ 9430020 w 11748700"/>
              <a:gd name="connsiteY156" fmla="*/ 4025960 h 6673820"/>
              <a:gd name="connsiteX157" fmla="*/ 9495025 w 11748700"/>
              <a:gd name="connsiteY157" fmla="*/ 3900284 h 6673820"/>
              <a:gd name="connsiteX158" fmla="*/ 9568697 w 11748700"/>
              <a:gd name="connsiteY158" fmla="*/ 3796277 h 6673820"/>
              <a:gd name="connsiteX159" fmla="*/ 9612034 w 11748700"/>
              <a:gd name="connsiteY159" fmla="*/ 3713937 h 6673820"/>
              <a:gd name="connsiteX160" fmla="*/ 9655370 w 11748700"/>
              <a:gd name="connsiteY160" fmla="*/ 3644599 h 6673820"/>
              <a:gd name="connsiteX161" fmla="*/ 9651037 w 11748700"/>
              <a:gd name="connsiteY161" fmla="*/ 3475587 h 6673820"/>
              <a:gd name="connsiteX162" fmla="*/ 9612034 w 11748700"/>
              <a:gd name="connsiteY162" fmla="*/ 3410582 h 6673820"/>
              <a:gd name="connsiteX163" fmla="*/ 9473357 w 11748700"/>
              <a:gd name="connsiteY163" fmla="*/ 3237236 h 6673820"/>
              <a:gd name="connsiteX164" fmla="*/ 9399685 w 11748700"/>
              <a:gd name="connsiteY164" fmla="*/ 3176565 h 6673820"/>
              <a:gd name="connsiteX165" fmla="*/ 9347681 w 11748700"/>
              <a:gd name="connsiteY165" fmla="*/ 3128895 h 6673820"/>
              <a:gd name="connsiteX166" fmla="*/ 9217672 w 11748700"/>
              <a:gd name="connsiteY166" fmla="*/ 3042222 h 6673820"/>
              <a:gd name="connsiteX167" fmla="*/ 9083329 w 11748700"/>
              <a:gd name="connsiteY167" fmla="*/ 2968550 h 6673820"/>
              <a:gd name="connsiteX168" fmla="*/ 8983655 w 11748700"/>
              <a:gd name="connsiteY168" fmla="*/ 2933881 h 6673820"/>
              <a:gd name="connsiteX169" fmla="*/ 8831977 w 11748700"/>
              <a:gd name="connsiteY169" fmla="*/ 2873210 h 6673820"/>
              <a:gd name="connsiteX170" fmla="*/ 8680299 w 11748700"/>
              <a:gd name="connsiteY170" fmla="*/ 2803871 h 6673820"/>
              <a:gd name="connsiteX171" fmla="*/ 8567624 w 11748700"/>
              <a:gd name="connsiteY171" fmla="*/ 2773536 h 6673820"/>
              <a:gd name="connsiteX172" fmla="*/ 8446282 w 11748700"/>
              <a:gd name="connsiteY172" fmla="*/ 2730199 h 6673820"/>
              <a:gd name="connsiteX173" fmla="*/ 8242601 w 11748700"/>
              <a:gd name="connsiteY173" fmla="*/ 2673862 h 6673820"/>
              <a:gd name="connsiteX174" fmla="*/ 7917577 w 11748700"/>
              <a:gd name="connsiteY174" fmla="*/ 2561187 h 6673820"/>
              <a:gd name="connsiteX175" fmla="*/ 7683560 w 11748700"/>
              <a:gd name="connsiteY175" fmla="*/ 2496182 h 6673820"/>
              <a:gd name="connsiteX176" fmla="*/ 7302199 w 11748700"/>
              <a:gd name="connsiteY176" fmla="*/ 2379173 h 6673820"/>
              <a:gd name="connsiteX177" fmla="*/ 6920838 w 11748700"/>
              <a:gd name="connsiteY177" fmla="*/ 2322836 h 6673820"/>
              <a:gd name="connsiteX178" fmla="*/ 6799495 w 11748700"/>
              <a:gd name="connsiteY178" fmla="*/ 2288167 h 6673820"/>
              <a:gd name="connsiteX179" fmla="*/ 6730157 w 11748700"/>
              <a:gd name="connsiteY179" fmla="*/ 2279500 h 6673820"/>
              <a:gd name="connsiteX180" fmla="*/ 6630483 w 11748700"/>
              <a:gd name="connsiteY180" fmla="*/ 2262165 h 6673820"/>
              <a:gd name="connsiteX181" fmla="*/ 6582813 w 11748700"/>
              <a:gd name="connsiteY181" fmla="*/ 2249164 h 6673820"/>
              <a:gd name="connsiteX182" fmla="*/ 6478805 w 11748700"/>
              <a:gd name="connsiteY182" fmla="*/ 2240497 h 6673820"/>
              <a:gd name="connsiteX183" fmla="*/ 5997770 w 11748700"/>
              <a:gd name="connsiteY183" fmla="*/ 2227496 h 6673820"/>
              <a:gd name="connsiteX184" fmla="*/ 5183044 w 11748700"/>
              <a:gd name="connsiteY184" fmla="*/ 2223162 h 6673820"/>
              <a:gd name="connsiteX185" fmla="*/ 4593668 w 11748700"/>
              <a:gd name="connsiteY185" fmla="*/ 2201494 h 6673820"/>
              <a:gd name="connsiteX186" fmla="*/ 4467992 w 11748700"/>
              <a:gd name="connsiteY186" fmla="*/ 2188493 h 6673820"/>
              <a:gd name="connsiteX187" fmla="*/ 4277311 w 11748700"/>
              <a:gd name="connsiteY187" fmla="*/ 2171158 h 6673820"/>
              <a:gd name="connsiteX188" fmla="*/ 4207973 w 11748700"/>
              <a:gd name="connsiteY188" fmla="*/ 2162491 h 6673820"/>
              <a:gd name="connsiteX189" fmla="*/ 4168970 w 11748700"/>
              <a:gd name="connsiteY189" fmla="*/ 2153824 h 6673820"/>
              <a:gd name="connsiteX190" fmla="*/ 3722604 w 11748700"/>
              <a:gd name="connsiteY190" fmla="*/ 2145156 h 6673820"/>
              <a:gd name="connsiteX191" fmla="*/ 3627264 w 11748700"/>
              <a:gd name="connsiteY191" fmla="*/ 2136489 h 6673820"/>
              <a:gd name="connsiteX192" fmla="*/ 3592595 w 11748700"/>
              <a:gd name="connsiteY192" fmla="*/ 2123488 h 6673820"/>
              <a:gd name="connsiteX193" fmla="*/ 3471253 w 11748700"/>
              <a:gd name="connsiteY193" fmla="*/ 2101820 h 6673820"/>
              <a:gd name="connsiteX194" fmla="*/ 3349911 w 11748700"/>
              <a:gd name="connsiteY194" fmla="*/ 2054150 h 6673820"/>
              <a:gd name="connsiteX195" fmla="*/ 3228568 w 11748700"/>
              <a:gd name="connsiteY195" fmla="*/ 2006480 h 6673820"/>
              <a:gd name="connsiteX196" fmla="*/ 3206900 w 11748700"/>
              <a:gd name="connsiteY196" fmla="*/ 1989145 h 6673820"/>
              <a:gd name="connsiteX197" fmla="*/ 3163564 w 11748700"/>
              <a:gd name="connsiteY197" fmla="*/ 1967477 h 6673820"/>
              <a:gd name="connsiteX198" fmla="*/ 3124561 w 11748700"/>
              <a:gd name="connsiteY198" fmla="*/ 1932808 h 6673820"/>
              <a:gd name="connsiteX199" fmla="*/ 3094225 w 11748700"/>
              <a:gd name="connsiteY199" fmla="*/ 1911139 h 6673820"/>
              <a:gd name="connsiteX200" fmla="*/ 3020553 w 11748700"/>
              <a:gd name="connsiteY200" fmla="*/ 1850468 h 6673820"/>
              <a:gd name="connsiteX201" fmla="*/ 2994551 w 11748700"/>
              <a:gd name="connsiteY201" fmla="*/ 1828800 h 6673820"/>
              <a:gd name="connsiteX202" fmla="*/ 2977217 w 11748700"/>
              <a:gd name="connsiteY202" fmla="*/ 1807132 h 6673820"/>
              <a:gd name="connsiteX203" fmla="*/ 2964216 w 11748700"/>
              <a:gd name="connsiteY203" fmla="*/ 1794131 h 6673820"/>
              <a:gd name="connsiteX204" fmla="*/ 2951215 w 11748700"/>
              <a:gd name="connsiteY204" fmla="*/ 1768129 h 6673820"/>
              <a:gd name="connsiteX205" fmla="*/ 2933880 w 11748700"/>
              <a:gd name="connsiteY205" fmla="*/ 1746461 h 6673820"/>
              <a:gd name="connsiteX206" fmla="*/ 2916546 w 11748700"/>
              <a:gd name="connsiteY206" fmla="*/ 1720459 h 6673820"/>
              <a:gd name="connsiteX207" fmla="*/ 2899211 w 11748700"/>
              <a:gd name="connsiteY207" fmla="*/ 1703124 h 6673820"/>
              <a:gd name="connsiteX208" fmla="*/ 2890544 w 11748700"/>
              <a:gd name="connsiteY208" fmla="*/ 1690123 h 6673820"/>
              <a:gd name="connsiteX209" fmla="*/ 2829873 w 11748700"/>
              <a:gd name="connsiteY209" fmla="*/ 1607784 h 6673820"/>
              <a:gd name="connsiteX210" fmla="*/ 2816872 w 11748700"/>
              <a:gd name="connsiteY210" fmla="*/ 1577448 h 6673820"/>
              <a:gd name="connsiteX211" fmla="*/ 2812538 w 11748700"/>
              <a:gd name="connsiteY211" fmla="*/ 1542779 h 6673820"/>
              <a:gd name="connsiteX212" fmla="*/ 2808204 w 11748700"/>
              <a:gd name="connsiteY212" fmla="*/ 1430104 h 6673820"/>
              <a:gd name="connsiteX213" fmla="*/ 2799537 w 11748700"/>
              <a:gd name="connsiteY213" fmla="*/ 1391101 h 6673820"/>
              <a:gd name="connsiteX214" fmla="*/ 2795203 w 11748700"/>
              <a:gd name="connsiteY214" fmla="*/ 1343431 h 6673820"/>
              <a:gd name="connsiteX215" fmla="*/ 2786536 w 11748700"/>
              <a:gd name="connsiteY215" fmla="*/ 1300095 h 6673820"/>
              <a:gd name="connsiteX216" fmla="*/ 2773535 w 11748700"/>
              <a:gd name="connsiteY216" fmla="*/ 1152751 h 6673820"/>
              <a:gd name="connsiteX217" fmla="*/ 2769202 w 11748700"/>
              <a:gd name="connsiteY217" fmla="*/ 1135416 h 6673820"/>
              <a:gd name="connsiteX218" fmla="*/ 2777869 w 11748700"/>
              <a:gd name="connsiteY218" fmla="*/ 996739 h 6673820"/>
              <a:gd name="connsiteX219" fmla="*/ 2786536 w 11748700"/>
              <a:gd name="connsiteY219" fmla="*/ 966404 h 6673820"/>
              <a:gd name="connsiteX220" fmla="*/ 2812538 w 11748700"/>
              <a:gd name="connsiteY220" fmla="*/ 905733 h 6673820"/>
              <a:gd name="connsiteX221" fmla="*/ 2847207 w 11748700"/>
              <a:gd name="connsiteY221" fmla="*/ 862396 h 6673820"/>
              <a:gd name="connsiteX222" fmla="*/ 2864542 w 11748700"/>
              <a:gd name="connsiteY222" fmla="*/ 840728 h 6673820"/>
              <a:gd name="connsiteX223" fmla="*/ 2881876 w 11748700"/>
              <a:gd name="connsiteY223" fmla="*/ 827727 h 6673820"/>
              <a:gd name="connsiteX224" fmla="*/ 2894877 w 11748700"/>
              <a:gd name="connsiteY224" fmla="*/ 819060 h 6673820"/>
              <a:gd name="connsiteX225" fmla="*/ 2912212 w 11748700"/>
              <a:gd name="connsiteY225" fmla="*/ 801725 h 6673820"/>
              <a:gd name="connsiteX226" fmla="*/ 3003219 w 11748700"/>
              <a:gd name="connsiteY226" fmla="*/ 775723 h 6673820"/>
              <a:gd name="connsiteX227" fmla="*/ 3115893 w 11748700"/>
              <a:gd name="connsiteY227" fmla="*/ 749721 h 6673820"/>
              <a:gd name="connsiteX228" fmla="*/ 3137562 w 11748700"/>
              <a:gd name="connsiteY228" fmla="*/ 741054 h 6673820"/>
              <a:gd name="connsiteX229" fmla="*/ 3163564 w 11748700"/>
              <a:gd name="connsiteY229" fmla="*/ 732387 h 6673820"/>
              <a:gd name="connsiteX230" fmla="*/ 3219901 w 11748700"/>
              <a:gd name="connsiteY230" fmla="*/ 702051 h 6673820"/>
              <a:gd name="connsiteX231" fmla="*/ 3237236 w 11748700"/>
              <a:gd name="connsiteY231" fmla="*/ 689050 h 6673820"/>
              <a:gd name="connsiteX232" fmla="*/ 3293573 w 11748700"/>
              <a:gd name="connsiteY232" fmla="*/ 663048 h 6673820"/>
              <a:gd name="connsiteX233" fmla="*/ 3323909 w 11748700"/>
              <a:gd name="connsiteY233" fmla="*/ 650047 h 6673820"/>
              <a:gd name="connsiteX234" fmla="*/ 3362911 w 11748700"/>
              <a:gd name="connsiteY234" fmla="*/ 641380 h 6673820"/>
              <a:gd name="connsiteX235" fmla="*/ 3488587 w 11748700"/>
              <a:gd name="connsiteY235" fmla="*/ 619712 h 6673820"/>
              <a:gd name="connsiteX236" fmla="*/ 3644599 w 11748700"/>
              <a:gd name="connsiteY236" fmla="*/ 598044 h 6673820"/>
              <a:gd name="connsiteX237" fmla="*/ 3731272 w 11748700"/>
              <a:gd name="connsiteY237" fmla="*/ 589376 h 6673820"/>
              <a:gd name="connsiteX238" fmla="*/ 3809277 w 11748700"/>
              <a:gd name="connsiteY238" fmla="*/ 576375 h 6673820"/>
              <a:gd name="connsiteX239" fmla="*/ 3891617 w 11748700"/>
              <a:gd name="connsiteY239" fmla="*/ 567708 h 6673820"/>
              <a:gd name="connsiteX240" fmla="*/ 4359651 w 11748700"/>
              <a:gd name="connsiteY240" fmla="*/ 533039 h 6673820"/>
              <a:gd name="connsiteX241" fmla="*/ 4428989 w 11748700"/>
              <a:gd name="connsiteY241" fmla="*/ 520038 h 6673820"/>
              <a:gd name="connsiteX242" fmla="*/ 4554665 w 11748700"/>
              <a:gd name="connsiteY242" fmla="*/ 507037 h 6673820"/>
              <a:gd name="connsiteX243" fmla="*/ 4654339 w 11748700"/>
              <a:gd name="connsiteY243" fmla="*/ 485369 h 6673820"/>
              <a:gd name="connsiteX244" fmla="*/ 4758347 w 11748700"/>
              <a:gd name="connsiteY244" fmla="*/ 437699 h 6673820"/>
              <a:gd name="connsiteX245" fmla="*/ 4888356 w 11748700"/>
              <a:gd name="connsiteY245" fmla="*/ 416030 h 6673820"/>
              <a:gd name="connsiteX246" fmla="*/ 5105039 w 11748700"/>
              <a:gd name="connsiteY246" fmla="*/ 364027 h 6673820"/>
              <a:gd name="connsiteX247" fmla="*/ 5209046 w 11748700"/>
              <a:gd name="connsiteY247" fmla="*/ 351026 h 6673820"/>
              <a:gd name="connsiteX248" fmla="*/ 5386726 w 11748700"/>
              <a:gd name="connsiteY248" fmla="*/ 329357 h 6673820"/>
              <a:gd name="connsiteX249" fmla="*/ 5560072 w 11748700"/>
              <a:gd name="connsiteY249" fmla="*/ 320690 h 6673820"/>
              <a:gd name="connsiteX250" fmla="*/ 5742085 w 11748700"/>
              <a:gd name="connsiteY250" fmla="*/ 312023 h 6673820"/>
              <a:gd name="connsiteX251" fmla="*/ 5958767 w 11748700"/>
              <a:gd name="connsiteY251" fmla="*/ 307689 h 6673820"/>
              <a:gd name="connsiteX252" fmla="*/ 6114779 w 11748700"/>
              <a:gd name="connsiteY252" fmla="*/ 303355 h 6673820"/>
              <a:gd name="connsiteX253" fmla="*/ 6270790 w 11748700"/>
              <a:gd name="connsiteY253" fmla="*/ 281687 h 6673820"/>
              <a:gd name="connsiteX254" fmla="*/ 6392132 w 11748700"/>
              <a:gd name="connsiteY254" fmla="*/ 268686 h 6673820"/>
              <a:gd name="connsiteX255" fmla="*/ 6695488 w 11748700"/>
              <a:gd name="connsiteY255" fmla="*/ 260019 h 6673820"/>
              <a:gd name="connsiteX256" fmla="*/ 6764826 w 11748700"/>
              <a:gd name="connsiteY256" fmla="*/ 251352 h 6673820"/>
              <a:gd name="connsiteX257" fmla="*/ 6907837 w 11748700"/>
              <a:gd name="connsiteY257" fmla="*/ 238351 h 6673820"/>
              <a:gd name="connsiteX258" fmla="*/ 6959840 w 11748700"/>
              <a:gd name="connsiteY258" fmla="*/ 229683 h 6673820"/>
              <a:gd name="connsiteX259" fmla="*/ 6998843 w 11748700"/>
              <a:gd name="connsiteY259" fmla="*/ 212349 h 6673820"/>
              <a:gd name="connsiteX260" fmla="*/ 7115852 w 11748700"/>
              <a:gd name="connsiteY260" fmla="*/ 199348 h 6673820"/>
              <a:gd name="connsiteX261" fmla="*/ 7159188 w 11748700"/>
              <a:gd name="connsiteY261" fmla="*/ 186347 h 6673820"/>
              <a:gd name="connsiteX262" fmla="*/ 7189524 w 11748700"/>
              <a:gd name="connsiteY262" fmla="*/ 182013 h 6673820"/>
              <a:gd name="connsiteX263" fmla="*/ 7380204 w 11748700"/>
              <a:gd name="connsiteY263" fmla="*/ 173346 h 6673820"/>
              <a:gd name="connsiteX264" fmla="*/ 7440875 w 11748700"/>
              <a:gd name="connsiteY264" fmla="*/ 164679 h 6673820"/>
              <a:gd name="connsiteX265" fmla="*/ 7466877 w 11748700"/>
              <a:gd name="connsiteY265" fmla="*/ 156011 h 6673820"/>
              <a:gd name="connsiteX266" fmla="*/ 7514548 w 11748700"/>
              <a:gd name="connsiteY266" fmla="*/ 143010 h 6673820"/>
              <a:gd name="connsiteX267" fmla="*/ 7527548 w 11748700"/>
              <a:gd name="connsiteY267" fmla="*/ 134343 h 6673820"/>
              <a:gd name="connsiteX268" fmla="*/ 7570885 w 11748700"/>
              <a:gd name="connsiteY268" fmla="*/ 121342 h 6673820"/>
              <a:gd name="connsiteX269" fmla="*/ 7609888 w 11748700"/>
              <a:gd name="connsiteY269" fmla="*/ 104008 h 6673820"/>
              <a:gd name="connsiteX270" fmla="*/ 7726896 w 11748700"/>
              <a:gd name="connsiteY270" fmla="*/ 82339 h 6673820"/>
              <a:gd name="connsiteX271" fmla="*/ 7752898 w 11748700"/>
              <a:gd name="connsiteY271" fmla="*/ 78006 h 6673820"/>
              <a:gd name="connsiteX272" fmla="*/ 7787567 w 11748700"/>
              <a:gd name="connsiteY272" fmla="*/ 73672 h 6673820"/>
              <a:gd name="connsiteX273" fmla="*/ 7804902 w 11748700"/>
              <a:gd name="connsiteY273" fmla="*/ 69338 h 6673820"/>
              <a:gd name="connsiteX274" fmla="*/ 7913243 w 11748700"/>
              <a:gd name="connsiteY274" fmla="*/ 65005 h 6673820"/>
              <a:gd name="connsiteX275" fmla="*/ 8021584 w 11748700"/>
              <a:gd name="connsiteY275" fmla="*/ 47670 h 6673820"/>
              <a:gd name="connsiteX276" fmla="*/ 8064921 w 11748700"/>
              <a:gd name="connsiteY276" fmla="*/ 34669 h 6673820"/>
              <a:gd name="connsiteX277" fmla="*/ 8099590 w 11748700"/>
              <a:gd name="connsiteY277" fmla="*/ 21668 h 6673820"/>
              <a:gd name="connsiteX278" fmla="*/ 8121258 w 11748700"/>
              <a:gd name="connsiteY278" fmla="*/ 13001 h 6673820"/>
              <a:gd name="connsiteX279" fmla="*/ 8134259 w 11748700"/>
              <a:gd name="connsiteY279" fmla="*/ 8667 h 6673820"/>
              <a:gd name="connsiteX280" fmla="*/ 8155928 w 11748700"/>
              <a:gd name="connsiteY280" fmla="*/ 0 h 6673820"/>
              <a:gd name="connsiteX281" fmla="*/ 8216599 w 11748700"/>
              <a:gd name="connsiteY281" fmla="*/ 4334 h 6673820"/>
              <a:gd name="connsiteX282" fmla="*/ 8238267 w 11748700"/>
              <a:gd name="connsiteY282" fmla="*/ 13001 h 6673820"/>
              <a:gd name="connsiteX283" fmla="*/ 8272936 w 11748700"/>
              <a:gd name="connsiteY283" fmla="*/ 17335 h 6673820"/>
              <a:gd name="connsiteX284" fmla="*/ 8303272 w 11748700"/>
              <a:gd name="connsiteY284" fmla="*/ 30336 h 6673820"/>
              <a:gd name="connsiteX285" fmla="*/ 8337941 w 11748700"/>
              <a:gd name="connsiteY285" fmla="*/ 34669 h 6673820"/>
              <a:gd name="connsiteX286" fmla="*/ 8476618 w 11748700"/>
              <a:gd name="connsiteY286" fmla="*/ 43337 h 6673820"/>
              <a:gd name="connsiteX287" fmla="*/ 8576292 w 11748700"/>
              <a:gd name="connsiteY287" fmla="*/ 47670 h 6673820"/>
              <a:gd name="connsiteX288" fmla="*/ 8671632 w 11748700"/>
              <a:gd name="connsiteY288" fmla="*/ 69338 h 6673820"/>
              <a:gd name="connsiteX289" fmla="*/ 8762639 w 11748700"/>
              <a:gd name="connsiteY289" fmla="*/ 78006 h 6673820"/>
              <a:gd name="connsiteX290" fmla="*/ 8892648 w 11748700"/>
              <a:gd name="connsiteY290" fmla="*/ 104008 h 6673820"/>
              <a:gd name="connsiteX291" fmla="*/ 8948985 w 11748700"/>
              <a:gd name="connsiteY291" fmla="*/ 117009 h 6673820"/>
              <a:gd name="connsiteX292" fmla="*/ 9187336 w 11748700"/>
              <a:gd name="connsiteY292" fmla="*/ 156011 h 6673820"/>
              <a:gd name="connsiteX293" fmla="*/ 9282676 w 11748700"/>
              <a:gd name="connsiteY293" fmla="*/ 173346 h 6673820"/>
              <a:gd name="connsiteX294" fmla="*/ 9404019 w 11748700"/>
              <a:gd name="connsiteY294" fmla="*/ 186347 h 6673820"/>
              <a:gd name="connsiteX295" fmla="*/ 9464690 w 11748700"/>
              <a:gd name="connsiteY295" fmla="*/ 195014 h 6673820"/>
              <a:gd name="connsiteX296" fmla="*/ 9698707 w 11748700"/>
              <a:gd name="connsiteY296" fmla="*/ 216683 h 6673820"/>
              <a:gd name="connsiteX297" fmla="*/ 9785380 w 11748700"/>
              <a:gd name="connsiteY297" fmla="*/ 229683 h 6673820"/>
              <a:gd name="connsiteX298" fmla="*/ 9885054 w 11748700"/>
              <a:gd name="connsiteY298" fmla="*/ 251352 h 6673820"/>
              <a:gd name="connsiteX299" fmla="*/ 9958726 w 11748700"/>
              <a:gd name="connsiteY299" fmla="*/ 255685 h 6673820"/>
              <a:gd name="connsiteX300" fmla="*/ 10114737 w 11748700"/>
              <a:gd name="connsiteY300" fmla="*/ 260019 h 6673820"/>
              <a:gd name="connsiteX301" fmla="*/ 10205744 w 11748700"/>
              <a:gd name="connsiteY301" fmla="*/ 273020 h 6673820"/>
              <a:gd name="connsiteX302" fmla="*/ 10357421 w 11748700"/>
              <a:gd name="connsiteY302" fmla="*/ 281687 h 6673820"/>
              <a:gd name="connsiteX303" fmla="*/ 10405092 w 11748700"/>
              <a:gd name="connsiteY303" fmla="*/ 286021 h 6673820"/>
              <a:gd name="connsiteX304" fmla="*/ 10452762 w 11748700"/>
              <a:gd name="connsiteY304" fmla="*/ 299022 h 6673820"/>
              <a:gd name="connsiteX305" fmla="*/ 10483097 w 11748700"/>
              <a:gd name="connsiteY305" fmla="*/ 303355 h 6673820"/>
              <a:gd name="connsiteX306" fmla="*/ 10552436 w 11748700"/>
              <a:gd name="connsiteY306" fmla="*/ 312023 h 6673820"/>
              <a:gd name="connsiteX307" fmla="*/ 10634775 w 11748700"/>
              <a:gd name="connsiteY307" fmla="*/ 333691 h 6673820"/>
              <a:gd name="connsiteX308" fmla="*/ 10717114 w 11748700"/>
              <a:gd name="connsiteY308" fmla="*/ 342358 h 6673820"/>
              <a:gd name="connsiteX309" fmla="*/ 10773452 w 11748700"/>
              <a:gd name="connsiteY309" fmla="*/ 364027 h 6673820"/>
              <a:gd name="connsiteX310" fmla="*/ 10842790 w 11748700"/>
              <a:gd name="connsiteY310" fmla="*/ 385695 h 6673820"/>
              <a:gd name="connsiteX311" fmla="*/ 10903461 w 11748700"/>
              <a:gd name="connsiteY311" fmla="*/ 390028 h 6673820"/>
              <a:gd name="connsiteX312" fmla="*/ 10981467 w 11748700"/>
              <a:gd name="connsiteY312" fmla="*/ 424698 h 6673820"/>
              <a:gd name="connsiteX313" fmla="*/ 11050805 w 11748700"/>
              <a:gd name="connsiteY313" fmla="*/ 442032 h 6673820"/>
              <a:gd name="connsiteX314" fmla="*/ 11133145 w 11748700"/>
              <a:gd name="connsiteY314" fmla="*/ 476701 h 6673820"/>
              <a:gd name="connsiteX315" fmla="*/ 11154813 w 11748700"/>
              <a:gd name="connsiteY315" fmla="*/ 485369 h 6673820"/>
              <a:gd name="connsiteX316" fmla="*/ 11232819 w 11748700"/>
              <a:gd name="connsiteY316" fmla="*/ 533039 h 6673820"/>
              <a:gd name="connsiteX317" fmla="*/ 11258820 w 11748700"/>
              <a:gd name="connsiteY317" fmla="*/ 554707 h 6673820"/>
              <a:gd name="connsiteX318" fmla="*/ 11328159 w 11748700"/>
              <a:gd name="connsiteY318" fmla="*/ 645714 h 6673820"/>
              <a:gd name="connsiteX319" fmla="*/ 11371495 w 11748700"/>
              <a:gd name="connsiteY319" fmla="*/ 754055 h 6673820"/>
              <a:gd name="connsiteX320" fmla="*/ 11397497 w 11748700"/>
              <a:gd name="connsiteY320" fmla="*/ 806059 h 6673820"/>
              <a:gd name="connsiteX321" fmla="*/ 11427833 w 11748700"/>
              <a:gd name="connsiteY321" fmla="*/ 931735 h 6673820"/>
              <a:gd name="connsiteX322" fmla="*/ 11458168 w 11748700"/>
              <a:gd name="connsiteY322" fmla="*/ 1014074 h 6673820"/>
              <a:gd name="connsiteX323" fmla="*/ 11462502 w 11748700"/>
              <a:gd name="connsiteY323" fmla="*/ 1087746 h 6673820"/>
              <a:gd name="connsiteX324" fmla="*/ 11475503 w 11748700"/>
              <a:gd name="connsiteY324" fmla="*/ 1126749 h 6673820"/>
              <a:gd name="connsiteX325" fmla="*/ 11488504 w 11748700"/>
              <a:gd name="connsiteY325" fmla="*/ 1330430 h 6673820"/>
              <a:gd name="connsiteX326" fmla="*/ 11523173 w 11748700"/>
              <a:gd name="connsiteY326" fmla="*/ 1677122 h 6673820"/>
              <a:gd name="connsiteX327" fmla="*/ 11518839 w 11748700"/>
              <a:gd name="connsiteY327" fmla="*/ 1954476 h 6673820"/>
              <a:gd name="connsiteX328" fmla="*/ 11510172 w 11748700"/>
              <a:gd name="connsiteY328" fmla="*/ 2084485 h 6673820"/>
              <a:gd name="connsiteX329" fmla="*/ 11518839 w 11748700"/>
              <a:gd name="connsiteY329" fmla="*/ 2283833 h 6673820"/>
              <a:gd name="connsiteX330" fmla="*/ 11583844 w 11748700"/>
              <a:gd name="connsiteY330" fmla="*/ 2379173 h 6673820"/>
              <a:gd name="connsiteX331" fmla="*/ 11605512 w 11748700"/>
              <a:gd name="connsiteY331" fmla="*/ 2439845 h 6673820"/>
              <a:gd name="connsiteX332" fmla="*/ 11609846 w 11748700"/>
              <a:gd name="connsiteY332" fmla="*/ 2487515 h 6673820"/>
              <a:gd name="connsiteX333" fmla="*/ 11622847 w 11748700"/>
              <a:gd name="connsiteY333" fmla="*/ 2556853 h 6673820"/>
              <a:gd name="connsiteX334" fmla="*/ 11618513 w 11748700"/>
              <a:gd name="connsiteY334" fmla="*/ 2786537 h 6673820"/>
              <a:gd name="connsiteX335" fmla="*/ 11614180 w 11748700"/>
              <a:gd name="connsiteY335" fmla="*/ 3089892 h 6673820"/>
              <a:gd name="connsiteX336" fmla="*/ 11596845 w 11748700"/>
              <a:gd name="connsiteY336" fmla="*/ 3211234 h 6673820"/>
              <a:gd name="connsiteX337" fmla="*/ 11583844 w 11748700"/>
              <a:gd name="connsiteY337" fmla="*/ 3328243 h 6673820"/>
              <a:gd name="connsiteX338" fmla="*/ 11575177 w 11748700"/>
              <a:gd name="connsiteY338" fmla="*/ 3423583 h 6673820"/>
              <a:gd name="connsiteX339" fmla="*/ 11562176 w 11748700"/>
              <a:gd name="connsiteY339" fmla="*/ 3666267 h 6673820"/>
              <a:gd name="connsiteX340" fmla="*/ 11575177 w 11748700"/>
              <a:gd name="connsiteY340" fmla="*/ 4025960 h 6673820"/>
              <a:gd name="connsiteX341" fmla="*/ 11592511 w 11748700"/>
              <a:gd name="connsiteY341" fmla="*/ 4108300 h 6673820"/>
              <a:gd name="connsiteX342" fmla="*/ 11631514 w 11748700"/>
              <a:gd name="connsiteY342" fmla="*/ 4333649 h 6673820"/>
              <a:gd name="connsiteX343" fmla="*/ 11653183 w 11748700"/>
              <a:gd name="connsiteY343" fmla="*/ 4411655 h 6673820"/>
              <a:gd name="connsiteX344" fmla="*/ 11666184 w 11748700"/>
              <a:gd name="connsiteY344" fmla="*/ 4498328 h 6673820"/>
              <a:gd name="connsiteX345" fmla="*/ 11674851 w 11748700"/>
              <a:gd name="connsiteY345" fmla="*/ 4541664 h 6673820"/>
              <a:gd name="connsiteX346" fmla="*/ 11687852 w 11748700"/>
              <a:gd name="connsiteY346" fmla="*/ 4658673 h 6673820"/>
              <a:gd name="connsiteX347" fmla="*/ 11692185 w 11748700"/>
              <a:gd name="connsiteY347" fmla="*/ 4715010 h 6673820"/>
              <a:gd name="connsiteX348" fmla="*/ 11700853 w 11748700"/>
              <a:gd name="connsiteY348" fmla="*/ 4771348 h 6673820"/>
              <a:gd name="connsiteX349" fmla="*/ 11709520 w 11748700"/>
              <a:gd name="connsiteY349" fmla="*/ 4923026 h 6673820"/>
              <a:gd name="connsiteX350" fmla="*/ 11718187 w 11748700"/>
              <a:gd name="connsiteY350" fmla="*/ 4983697 h 6673820"/>
              <a:gd name="connsiteX351" fmla="*/ 11726855 w 11748700"/>
              <a:gd name="connsiteY351" fmla="*/ 5079037 h 6673820"/>
              <a:gd name="connsiteX352" fmla="*/ 11731188 w 11748700"/>
              <a:gd name="connsiteY352" fmla="*/ 5105039 h 6673820"/>
              <a:gd name="connsiteX353" fmla="*/ 11744189 w 11748700"/>
              <a:gd name="connsiteY353" fmla="*/ 5230715 h 6673820"/>
              <a:gd name="connsiteX354" fmla="*/ 11726855 w 11748700"/>
              <a:gd name="connsiteY354" fmla="*/ 5690082 h 6673820"/>
              <a:gd name="connsiteX355" fmla="*/ 11687852 w 11748700"/>
              <a:gd name="connsiteY355" fmla="*/ 5785422 h 6673820"/>
              <a:gd name="connsiteX356" fmla="*/ 11670517 w 11748700"/>
              <a:gd name="connsiteY356" fmla="*/ 5815757 h 6673820"/>
              <a:gd name="connsiteX357" fmla="*/ 11601179 w 11748700"/>
              <a:gd name="connsiteY357" fmla="*/ 5859094 h 6673820"/>
              <a:gd name="connsiteX358" fmla="*/ 11458168 w 11748700"/>
              <a:gd name="connsiteY358" fmla="*/ 5919765 h 6673820"/>
              <a:gd name="connsiteX359" fmla="*/ 11401831 w 11748700"/>
              <a:gd name="connsiteY359" fmla="*/ 5963101 h 6673820"/>
              <a:gd name="connsiteX360" fmla="*/ 11297823 w 11748700"/>
              <a:gd name="connsiteY360" fmla="*/ 6032440 h 6673820"/>
              <a:gd name="connsiteX361" fmla="*/ 11258820 w 11748700"/>
              <a:gd name="connsiteY361" fmla="*/ 6075776 h 6673820"/>
              <a:gd name="connsiteX362" fmla="*/ 11198149 w 11748700"/>
              <a:gd name="connsiteY362" fmla="*/ 6123446 h 6673820"/>
              <a:gd name="connsiteX363" fmla="*/ 11098475 w 11748700"/>
              <a:gd name="connsiteY363" fmla="*/ 6210119 h 6673820"/>
              <a:gd name="connsiteX364" fmla="*/ 10942464 w 11748700"/>
              <a:gd name="connsiteY364" fmla="*/ 6327128 h 6673820"/>
              <a:gd name="connsiteX365" fmla="*/ 10634775 w 11748700"/>
              <a:gd name="connsiteY365" fmla="*/ 6461471 h 6673820"/>
              <a:gd name="connsiteX366" fmla="*/ 10461429 w 11748700"/>
              <a:gd name="connsiteY366" fmla="*/ 6478806 h 6673820"/>
              <a:gd name="connsiteX367" fmla="*/ 10041065 w 11748700"/>
              <a:gd name="connsiteY367" fmla="*/ 6487473 h 6673820"/>
              <a:gd name="connsiteX368" fmla="*/ 9967393 w 11748700"/>
              <a:gd name="connsiteY368" fmla="*/ 6491807 h 6673820"/>
              <a:gd name="connsiteX369" fmla="*/ 9885054 w 11748700"/>
              <a:gd name="connsiteY369" fmla="*/ 6509141 h 6673820"/>
              <a:gd name="connsiteX370" fmla="*/ 9798381 w 11748700"/>
              <a:gd name="connsiteY370" fmla="*/ 6522142 h 6673820"/>
              <a:gd name="connsiteX371" fmla="*/ 9681372 w 11748700"/>
              <a:gd name="connsiteY371" fmla="*/ 6548144 h 6673820"/>
              <a:gd name="connsiteX372" fmla="*/ 9486358 w 11748700"/>
              <a:gd name="connsiteY372" fmla="*/ 6574146 h 6673820"/>
              <a:gd name="connsiteX373" fmla="*/ 9278343 w 11748700"/>
              <a:gd name="connsiteY373" fmla="*/ 6613149 h 6673820"/>
              <a:gd name="connsiteX374" fmla="*/ 9209004 w 11748700"/>
              <a:gd name="connsiteY374" fmla="*/ 6630483 h 6673820"/>
              <a:gd name="connsiteX375" fmla="*/ 8775639 w 11748700"/>
              <a:gd name="connsiteY375" fmla="*/ 6647818 h 6673820"/>
              <a:gd name="connsiteX376" fmla="*/ 8463617 w 11748700"/>
              <a:gd name="connsiteY376" fmla="*/ 6656485 h 6673820"/>
              <a:gd name="connsiteX377" fmla="*/ 8368276 w 11748700"/>
              <a:gd name="connsiteY377" fmla="*/ 6660819 h 6673820"/>
              <a:gd name="connsiteX378" fmla="*/ 8216599 w 11748700"/>
              <a:gd name="connsiteY378" fmla="*/ 6665153 h 6673820"/>
              <a:gd name="connsiteX379" fmla="*/ 7848239 w 11748700"/>
              <a:gd name="connsiteY379" fmla="*/ 6656485 h 6673820"/>
              <a:gd name="connsiteX380" fmla="*/ 7800568 w 11748700"/>
              <a:gd name="connsiteY380" fmla="*/ 6652152 h 6673820"/>
              <a:gd name="connsiteX381" fmla="*/ 7748565 w 11748700"/>
              <a:gd name="connsiteY381" fmla="*/ 6643484 h 6673820"/>
              <a:gd name="connsiteX382" fmla="*/ 7614221 w 11748700"/>
              <a:gd name="connsiteY382" fmla="*/ 6634817 h 6673820"/>
              <a:gd name="connsiteX383" fmla="*/ 7432208 w 11748700"/>
              <a:gd name="connsiteY383" fmla="*/ 6600148 h 6673820"/>
              <a:gd name="connsiteX384" fmla="*/ 7319533 w 11748700"/>
              <a:gd name="connsiteY384" fmla="*/ 6574146 h 6673820"/>
              <a:gd name="connsiteX385" fmla="*/ 7276197 w 11748700"/>
              <a:gd name="connsiteY385" fmla="*/ 6569812 h 6673820"/>
              <a:gd name="connsiteX386" fmla="*/ 7011844 w 11748700"/>
              <a:gd name="connsiteY386" fmla="*/ 6548144 h 6673820"/>
              <a:gd name="connsiteX387" fmla="*/ 6925171 w 11748700"/>
              <a:gd name="connsiteY387" fmla="*/ 6565479 h 6673820"/>
              <a:gd name="connsiteX388" fmla="*/ 6912170 w 11748700"/>
              <a:gd name="connsiteY388" fmla="*/ 6569812 h 6673820"/>
              <a:gd name="connsiteX389" fmla="*/ 6890502 w 11748700"/>
              <a:gd name="connsiteY389" fmla="*/ 6582813 h 6673820"/>
              <a:gd name="connsiteX390" fmla="*/ 6795162 w 11748700"/>
              <a:gd name="connsiteY390" fmla="*/ 6634817 h 6673820"/>
              <a:gd name="connsiteX391" fmla="*/ 6691154 w 11748700"/>
              <a:gd name="connsiteY391" fmla="*/ 6643484 h 6673820"/>
              <a:gd name="connsiteX392" fmla="*/ 6617482 w 11748700"/>
              <a:gd name="connsiteY392" fmla="*/ 6656485 h 6673820"/>
              <a:gd name="connsiteX393" fmla="*/ 6582813 w 11748700"/>
              <a:gd name="connsiteY393" fmla="*/ 6665153 h 6673820"/>
              <a:gd name="connsiteX394" fmla="*/ 6548144 w 11748700"/>
              <a:gd name="connsiteY394" fmla="*/ 6669486 h 6673820"/>
              <a:gd name="connsiteX395" fmla="*/ 6517808 w 11748700"/>
              <a:gd name="connsiteY395" fmla="*/ 6673820 h 6673820"/>
              <a:gd name="connsiteX396" fmla="*/ 6015105 w 11748700"/>
              <a:gd name="connsiteY396" fmla="*/ 6669486 h 6673820"/>
              <a:gd name="connsiteX397" fmla="*/ 5915431 w 11748700"/>
              <a:gd name="connsiteY397" fmla="*/ 6647818 h 6673820"/>
              <a:gd name="connsiteX398" fmla="*/ 5538403 w 11748700"/>
              <a:gd name="connsiteY398" fmla="*/ 6652152 h 6673820"/>
              <a:gd name="connsiteX399" fmla="*/ 5196045 w 11748700"/>
              <a:gd name="connsiteY399" fmla="*/ 6634817 h 6673820"/>
              <a:gd name="connsiteX400" fmla="*/ 4489660 w 11748700"/>
              <a:gd name="connsiteY400" fmla="*/ 6608815 h 6673820"/>
              <a:gd name="connsiteX401" fmla="*/ 4311981 w 11748700"/>
              <a:gd name="connsiteY401" fmla="*/ 6582813 h 6673820"/>
              <a:gd name="connsiteX402" fmla="*/ 4090965 w 11748700"/>
              <a:gd name="connsiteY402" fmla="*/ 6552478 h 6673820"/>
              <a:gd name="connsiteX403" fmla="*/ 3999958 w 11748700"/>
              <a:gd name="connsiteY403" fmla="*/ 6513475 h 6673820"/>
              <a:gd name="connsiteX404" fmla="*/ 3666267 w 11748700"/>
              <a:gd name="connsiteY404" fmla="*/ 6448470 h 6673820"/>
              <a:gd name="connsiteX405" fmla="*/ 3588261 w 11748700"/>
              <a:gd name="connsiteY405" fmla="*/ 6439803 h 6673820"/>
              <a:gd name="connsiteX406" fmla="*/ 3336910 w 11748700"/>
              <a:gd name="connsiteY406" fmla="*/ 6405134 h 6673820"/>
              <a:gd name="connsiteX407" fmla="*/ 3003219 w 11748700"/>
              <a:gd name="connsiteY407" fmla="*/ 6340129 h 6673820"/>
              <a:gd name="connsiteX408" fmla="*/ 2825539 w 11748700"/>
              <a:gd name="connsiteY408" fmla="*/ 6309793 h 6673820"/>
              <a:gd name="connsiteX409" fmla="*/ 2678195 w 11748700"/>
              <a:gd name="connsiteY409" fmla="*/ 6288125 h 6673820"/>
              <a:gd name="connsiteX410" fmla="*/ 2500515 w 11748700"/>
              <a:gd name="connsiteY410" fmla="*/ 6305460 h 6673820"/>
              <a:gd name="connsiteX411" fmla="*/ 2439844 w 11748700"/>
              <a:gd name="connsiteY411" fmla="*/ 6314127 h 6673820"/>
              <a:gd name="connsiteX412" fmla="*/ 2244830 w 11748700"/>
              <a:gd name="connsiteY412" fmla="*/ 6361797 h 6673820"/>
              <a:gd name="connsiteX413" fmla="*/ 2088819 w 11748700"/>
              <a:gd name="connsiteY413" fmla="*/ 6383465 h 6673820"/>
              <a:gd name="connsiteX414" fmla="*/ 2015147 w 11748700"/>
              <a:gd name="connsiteY414" fmla="*/ 6400800 h 6673820"/>
              <a:gd name="connsiteX415" fmla="*/ 1950142 w 11748700"/>
              <a:gd name="connsiteY415" fmla="*/ 6409467 h 6673820"/>
              <a:gd name="connsiteX416" fmla="*/ 1815799 w 11748700"/>
              <a:gd name="connsiteY416" fmla="*/ 6444137 h 6673820"/>
              <a:gd name="connsiteX417" fmla="*/ 1681456 w 11748700"/>
              <a:gd name="connsiteY417" fmla="*/ 6452804 h 6673820"/>
              <a:gd name="connsiteX418" fmla="*/ 1473440 w 11748700"/>
              <a:gd name="connsiteY418" fmla="*/ 6431136 h 6673820"/>
              <a:gd name="connsiteX419" fmla="*/ 1369433 w 11748700"/>
              <a:gd name="connsiteY419" fmla="*/ 6418135 h 6673820"/>
              <a:gd name="connsiteX420" fmla="*/ 1287093 w 11748700"/>
              <a:gd name="connsiteY420" fmla="*/ 6405134 h 6673820"/>
              <a:gd name="connsiteX421" fmla="*/ 1239423 w 11748700"/>
              <a:gd name="connsiteY421" fmla="*/ 6396466 h 6673820"/>
              <a:gd name="connsiteX422" fmla="*/ 1165751 w 11748700"/>
              <a:gd name="connsiteY422" fmla="*/ 6370464 h 6673820"/>
              <a:gd name="connsiteX423" fmla="*/ 1053076 w 11748700"/>
              <a:gd name="connsiteY423" fmla="*/ 6335795 h 6673820"/>
              <a:gd name="connsiteX424" fmla="*/ 892731 w 11748700"/>
              <a:gd name="connsiteY424" fmla="*/ 6244789 h 6673820"/>
              <a:gd name="connsiteX425" fmla="*/ 858062 w 11748700"/>
              <a:gd name="connsiteY425" fmla="*/ 6218787 h 6673820"/>
              <a:gd name="connsiteX426" fmla="*/ 775723 w 11748700"/>
              <a:gd name="connsiteY426" fmla="*/ 6149448 h 6673820"/>
              <a:gd name="connsiteX427" fmla="*/ 719385 w 11748700"/>
              <a:gd name="connsiteY427" fmla="*/ 6023773 h 6673820"/>
              <a:gd name="connsiteX428" fmla="*/ 654381 w 11748700"/>
              <a:gd name="connsiteY428" fmla="*/ 5950101 h 6673820"/>
              <a:gd name="connsiteX429" fmla="*/ 628379 w 11748700"/>
              <a:gd name="connsiteY429" fmla="*/ 5893763 h 6673820"/>
              <a:gd name="connsiteX430" fmla="*/ 576375 w 11748700"/>
              <a:gd name="connsiteY430" fmla="*/ 5802756 h 6673820"/>
              <a:gd name="connsiteX431" fmla="*/ 489702 w 11748700"/>
              <a:gd name="connsiteY431" fmla="*/ 5620743 h 6673820"/>
              <a:gd name="connsiteX432" fmla="*/ 476701 w 11748700"/>
              <a:gd name="connsiteY432" fmla="*/ 5551405 h 6673820"/>
              <a:gd name="connsiteX433" fmla="*/ 372693 w 11748700"/>
              <a:gd name="connsiteY433" fmla="*/ 5317388 h 6673820"/>
              <a:gd name="connsiteX434" fmla="*/ 359693 w 11748700"/>
              <a:gd name="connsiteY434" fmla="*/ 5269718 h 6673820"/>
              <a:gd name="connsiteX435" fmla="*/ 329357 w 11748700"/>
              <a:gd name="connsiteY435" fmla="*/ 5183045 h 6673820"/>
              <a:gd name="connsiteX436" fmla="*/ 281687 w 11748700"/>
              <a:gd name="connsiteY436" fmla="*/ 5083371 h 6673820"/>
              <a:gd name="connsiteX437" fmla="*/ 251351 w 11748700"/>
              <a:gd name="connsiteY437" fmla="*/ 5009699 h 6673820"/>
              <a:gd name="connsiteX438" fmla="*/ 238350 w 11748700"/>
              <a:gd name="connsiteY438" fmla="*/ 4970696 h 6673820"/>
              <a:gd name="connsiteX439" fmla="*/ 212348 w 11748700"/>
              <a:gd name="connsiteY439" fmla="*/ 4936027 h 6673820"/>
              <a:gd name="connsiteX440" fmla="*/ 177679 w 11748700"/>
              <a:gd name="connsiteY440" fmla="*/ 4849354 h 6673820"/>
              <a:gd name="connsiteX441" fmla="*/ 125675 w 11748700"/>
              <a:gd name="connsiteY441" fmla="*/ 4745346 h 6673820"/>
              <a:gd name="connsiteX442" fmla="*/ 99674 w 11748700"/>
              <a:gd name="connsiteY442" fmla="*/ 4654339 h 6673820"/>
              <a:gd name="connsiteX443" fmla="*/ 73672 w 11748700"/>
              <a:gd name="connsiteY443" fmla="*/ 4602336 h 6673820"/>
              <a:gd name="connsiteX444" fmla="*/ 69338 w 11748700"/>
              <a:gd name="connsiteY444" fmla="*/ 4580667 h 6673820"/>
              <a:gd name="connsiteX445" fmla="*/ 47670 w 11748700"/>
              <a:gd name="connsiteY445" fmla="*/ 4537331 h 6673820"/>
              <a:gd name="connsiteX446" fmla="*/ 39002 w 11748700"/>
              <a:gd name="connsiteY446" fmla="*/ 4515663 h 6673820"/>
              <a:gd name="connsiteX447" fmla="*/ 34669 w 11748700"/>
              <a:gd name="connsiteY447" fmla="*/ 4493994 h 6673820"/>
              <a:gd name="connsiteX448" fmla="*/ 30335 w 11748700"/>
              <a:gd name="connsiteY448" fmla="*/ 4450658 h 6673820"/>
              <a:gd name="connsiteX449" fmla="*/ 21668 w 11748700"/>
              <a:gd name="connsiteY449" fmla="*/ 4428990 h 6673820"/>
              <a:gd name="connsiteX450" fmla="*/ 13001 w 11748700"/>
              <a:gd name="connsiteY450" fmla="*/ 4359651 h 6673820"/>
              <a:gd name="connsiteX451" fmla="*/ 0 w 11748700"/>
              <a:gd name="connsiteY451" fmla="*/ 4238309 h 6673820"/>
              <a:gd name="connsiteX452" fmla="*/ 4333 w 11748700"/>
              <a:gd name="connsiteY452" fmla="*/ 4025960 h 6673820"/>
              <a:gd name="connsiteX453" fmla="*/ 13001 w 11748700"/>
              <a:gd name="connsiteY453" fmla="*/ 3999958 h 6673820"/>
              <a:gd name="connsiteX454" fmla="*/ 17334 w 11748700"/>
              <a:gd name="connsiteY454" fmla="*/ 3973956 h 6673820"/>
              <a:gd name="connsiteX455" fmla="*/ 26002 w 11748700"/>
              <a:gd name="connsiteY455" fmla="*/ 3930620 h 6673820"/>
              <a:gd name="connsiteX456" fmla="*/ 34669 w 11748700"/>
              <a:gd name="connsiteY456" fmla="*/ 3878616 h 6673820"/>
              <a:gd name="connsiteX457" fmla="*/ 43336 w 11748700"/>
              <a:gd name="connsiteY457" fmla="*/ 3861282 h 6673820"/>
              <a:gd name="connsiteX458" fmla="*/ 47670 w 11748700"/>
              <a:gd name="connsiteY458" fmla="*/ 3843947 h 6673820"/>
              <a:gd name="connsiteX459" fmla="*/ 56337 w 11748700"/>
              <a:gd name="connsiteY459" fmla="*/ 3826612 h 6673820"/>
              <a:gd name="connsiteX460" fmla="*/ 69338 w 11748700"/>
              <a:gd name="connsiteY460" fmla="*/ 3787610 h 6673820"/>
              <a:gd name="connsiteX461" fmla="*/ 78005 w 11748700"/>
              <a:gd name="connsiteY461" fmla="*/ 3770275 h 6673820"/>
              <a:gd name="connsiteX462" fmla="*/ 95340 w 11748700"/>
              <a:gd name="connsiteY462" fmla="*/ 3718271 h 6673820"/>
              <a:gd name="connsiteX463" fmla="*/ 104007 w 11748700"/>
              <a:gd name="connsiteY463" fmla="*/ 3696603 h 6673820"/>
              <a:gd name="connsiteX464" fmla="*/ 151677 w 11748700"/>
              <a:gd name="connsiteY464" fmla="*/ 3657600 h 6673820"/>
              <a:gd name="connsiteX465" fmla="*/ 294688 w 11748700"/>
              <a:gd name="connsiteY465" fmla="*/ 3661934 h 6673820"/>
              <a:gd name="connsiteX466" fmla="*/ 359693 w 11748700"/>
              <a:gd name="connsiteY466" fmla="*/ 3692269 h 6673820"/>
              <a:gd name="connsiteX467" fmla="*/ 377027 w 11748700"/>
              <a:gd name="connsiteY467" fmla="*/ 3709604 h 6673820"/>
              <a:gd name="connsiteX468" fmla="*/ 437698 w 11748700"/>
              <a:gd name="connsiteY468" fmla="*/ 3726938 h 6673820"/>
              <a:gd name="connsiteX469" fmla="*/ 511177 w 11748700"/>
              <a:gd name="connsiteY46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333649 w 11748700"/>
              <a:gd name="connsiteY28" fmla="*/ 5330389 h 6673820"/>
              <a:gd name="connsiteX29" fmla="*/ 4355317 w 11748700"/>
              <a:gd name="connsiteY29" fmla="*/ 5369392 h 6673820"/>
              <a:gd name="connsiteX30" fmla="*/ 4437657 w 11748700"/>
              <a:gd name="connsiteY30" fmla="*/ 5451731 h 6673820"/>
              <a:gd name="connsiteX31" fmla="*/ 4454991 w 11748700"/>
              <a:gd name="connsiteY31" fmla="*/ 5477733 h 6673820"/>
              <a:gd name="connsiteX32" fmla="*/ 4480993 w 11748700"/>
              <a:gd name="connsiteY32" fmla="*/ 5516736 h 6673820"/>
              <a:gd name="connsiteX33" fmla="*/ 4489660 w 11748700"/>
              <a:gd name="connsiteY33" fmla="*/ 5542737 h 6673820"/>
              <a:gd name="connsiteX34" fmla="*/ 4532997 w 11748700"/>
              <a:gd name="connsiteY34" fmla="*/ 5616410 h 6673820"/>
              <a:gd name="connsiteX35" fmla="*/ 4558999 w 11748700"/>
              <a:gd name="connsiteY35" fmla="*/ 5655412 h 6673820"/>
              <a:gd name="connsiteX36" fmla="*/ 4624003 w 11748700"/>
              <a:gd name="connsiteY36" fmla="*/ 5720417 h 6673820"/>
              <a:gd name="connsiteX37" fmla="*/ 4650005 w 11748700"/>
              <a:gd name="connsiteY37" fmla="*/ 5746419 h 6673820"/>
              <a:gd name="connsiteX38" fmla="*/ 4680341 w 11748700"/>
              <a:gd name="connsiteY38" fmla="*/ 5781088 h 6673820"/>
              <a:gd name="connsiteX39" fmla="*/ 4693342 w 11748700"/>
              <a:gd name="connsiteY39" fmla="*/ 5794089 h 6673820"/>
              <a:gd name="connsiteX40" fmla="*/ 4836352 w 11748700"/>
              <a:gd name="connsiteY40" fmla="*/ 5919765 h 6673820"/>
              <a:gd name="connsiteX41" fmla="*/ 4871021 w 11748700"/>
              <a:gd name="connsiteY41" fmla="*/ 5945767 h 6673820"/>
              <a:gd name="connsiteX42" fmla="*/ 4888356 w 11748700"/>
              <a:gd name="connsiteY42" fmla="*/ 5958768 h 6673820"/>
              <a:gd name="connsiteX43" fmla="*/ 4927359 w 11748700"/>
              <a:gd name="connsiteY43" fmla="*/ 5980436 h 6673820"/>
              <a:gd name="connsiteX44" fmla="*/ 4949027 w 11748700"/>
              <a:gd name="connsiteY44" fmla="*/ 5997771 h 6673820"/>
              <a:gd name="connsiteX45" fmla="*/ 4979363 w 11748700"/>
              <a:gd name="connsiteY45" fmla="*/ 6010772 h 6673820"/>
              <a:gd name="connsiteX46" fmla="*/ 5035700 w 11748700"/>
              <a:gd name="connsiteY46" fmla="*/ 6041107 h 6673820"/>
              <a:gd name="connsiteX47" fmla="*/ 5074703 w 11748700"/>
              <a:gd name="connsiteY47" fmla="*/ 6045441 h 6673820"/>
              <a:gd name="connsiteX48" fmla="*/ 5096371 w 11748700"/>
              <a:gd name="connsiteY48" fmla="*/ 6054108 h 6673820"/>
              <a:gd name="connsiteX49" fmla="*/ 5248049 w 11748700"/>
              <a:gd name="connsiteY49" fmla="*/ 6067109 h 6673820"/>
              <a:gd name="connsiteX50" fmla="*/ 5326055 w 11748700"/>
              <a:gd name="connsiteY50" fmla="*/ 6049774 h 6673820"/>
              <a:gd name="connsiteX51" fmla="*/ 5343389 w 11748700"/>
              <a:gd name="connsiteY51" fmla="*/ 6045441 h 6673820"/>
              <a:gd name="connsiteX52" fmla="*/ 5356390 w 11748700"/>
              <a:gd name="connsiteY52" fmla="*/ 6041107 h 6673820"/>
              <a:gd name="connsiteX53" fmla="*/ 5378058 w 11748700"/>
              <a:gd name="connsiteY53" fmla="*/ 6036773 h 6673820"/>
              <a:gd name="connsiteX54" fmla="*/ 5516735 w 11748700"/>
              <a:gd name="connsiteY54" fmla="*/ 5984770 h 6673820"/>
              <a:gd name="connsiteX55" fmla="*/ 5586074 w 11748700"/>
              <a:gd name="connsiteY55" fmla="*/ 5963101 h 6673820"/>
              <a:gd name="connsiteX56" fmla="*/ 5607742 w 11748700"/>
              <a:gd name="connsiteY56" fmla="*/ 5954434 h 6673820"/>
              <a:gd name="connsiteX57" fmla="*/ 5633744 w 11748700"/>
              <a:gd name="connsiteY57" fmla="*/ 5945767 h 6673820"/>
              <a:gd name="connsiteX58" fmla="*/ 5711749 w 11748700"/>
              <a:gd name="connsiteY58" fmla="*/ 5902430 h 6673820"/>
              <a:gd name="connsiteX59" fmla="*/ 5824424 w 11748700"/>
              <a:gd name="connsiteY59" fmla="*/ 5837426 h 6673820"/>
              <a:gd name="connsiteX60" fmla="*/ 5880762 w 11748700"/>
              <a:gd name="connsiteY60" fmla="*/ 5794089 h 6673820"/>
              <a:gd name="connsiteX61" fmla="*/ 5911097 w 11748700"/>
              <a:gd name="connsiteY61" fmla="*/ 5763754 h 6673820"/>
              <a:gd name="connsiteX62" fmla="*/ 5963101 w 11748700"/>
              <a:gd name="connsiteY62" fmla="*/ 5720417 h 6673820"/>
              <a:gd name="connsiteX63" fmla="*/ 5980436 w 11748700"/>
              <a:gd name="connsiteY63" fmla="*/ 5707416 h 6673820"/>
              <a:gd name="connsiteX64" fmla="*/ 5993437 w 11748700"/>
              <a:gd name="connsiteY64" fmla="*/ 5698749 h 6673820"/>
              <a:gd name="connsiteX65" fmla="*/ 6006438 w 11748700"/>
              <a:gd name="connsiteY65" fmla="*/ 5685748 h 6673820"/>
              <a:gd name="connsiteX66" fmla="*/ 6054108 w 11748700"/>
              <a:gd name="connsiteY66" fmla="*/ 5651079 h 6673820"/>
              <a:gd name="connsiteX67" fmla="*/ 6088777 w 11748700"/>
              <a:gd name="connsiteY67" fmla="*/ 5625077 h 6673820"/>
              <a:gd name="connsiteX68" fmla="*/ 6114779 w 11748700"/>
              <a:gd name="connsiteY68" fmla="*/ 5599075 h 6673820"/>
              <a:gd name="connsiteX69" fmla="*/ 6127780 w 11748700"/>
              <a:gd name="connsiteY69" fmla="*/ 5586074 h 6673820"/>
              <a:gd name="connsiteX70" fmla="*/ 6140781 w 11748700"/>
              <a:gd name="connsiteY70" fmla="*/ 5568739 h 6673820"/>
              <a:gd name="connsiteX71" fmla="*/ 6158115 w 11748700"/>
              <a:gd name="connsiteY71" fmla="*/ 5551405 h 6673820"/>
              <a:gd name="connsiteX72" fmla="*/ 6171116 w 11748700"/>
              <a:gd name="connsiteY72" fmla="*/ 5529737 h 6673820"/>
              <a:gd name="connsiteX73" fmla="*/ 6192784 w 11748700"/>
              <a:gd name="connsiteY73" fmla="*/ 5508068 h 6673820"/>
              <a:gd name="connsiteX74" fmla="*/ 6201452 w 11748700"/>
              <a:gd name="connsiteY74" fmla="*/ 5477733 h 6673820"/>
              <a:gd name="connsiteX75" fmla="*/ 6210119 w 11748700"/>
              <a:gd name="connsiteY75" fmla="*/ 5469065 h 6673820"/>
              <a:gd name="connsiteX76" fmla="*/ 6218786 w 11748700"/>
              <a:gd name="connsiteY76" fmla="*/ 5456064 h 6673820"/>
              <a:gd name="connsiteX77" fmla="*/ 6231787 w 11748700"/>
              <a:gd name="connsiteY77" fmla="*/ 5421395 h 6673820"/>
              <a:gd name="connsiteX78" fmla="*/ 6240455 w 11748700"/>
              <a:gd name="connsiteY78" fmla="*/ 5399727 h 6673820"/>
              <a:gd name="connsiteX79" fmla="*/ 6253456 w 11748700"/>
              <a:gd name="connsiteY79" fmla="*/ 5382392 h 6673820"/>
              <a:gd name="connsiteX80" fmla="*/ 6270790 w 11748700"/>
              <a:gd name="connsiteY80" fmla="*/ 5352057 h 6673820"/>
              <a:gd name="connsiteX81" fmla="*/ 6283791 w 11748700"/>
              <a:gd name="connsiteY81" fmla="*/ 5339056 h 6673820"/>
              <a:gd name="connsiteX82" fmla="*/ 6301126 w 11748700"/>
              <a:gd name="connsiteY82" fmla="*/ 5313054 h 6673820"/>
              <a:gd name="connsiteX83" fmla="*/ 6309793 w 11748700"/>
              <a:gd name="connsiteY83" fmla="*/ 5295719 h 6673820"/>
              <a:gd name="connsiteX84" fmla="*/ 6322794 w 11748700"/>
              <a:gd name="connsiteY84" fmla="*/ 5287052 h 6673820"/>
              <a:gd name="connsiteX85" fmla="*/ 6340129 w 11748700"/>
              <a:gd name="connsiteY85" fmla="*/ 5274051 h 6673820"/>
              <a:gd name="connsiteX86" fmla="*/ 6370464 w 11748700"/>
              <a:gd name="connsiteY86" fmla="*/ 5269718 h 6673820"/>
              <a:gd name="connsiteX87" fmla="*/ 6387799 w 11748700"/>
              <a:gd name="connsiteY87" fmla="*/ 5252383 h 6673820"/>
              <a:gd name="connsiteX88" fmla="*/ 6400800 w 11748700"/>
              <a:gd name="connsiteY88" fmla="*/ 5239382 h 6673820"/>
              <a:gd name="connsiteX89" fmla="*/ 6409467 w 11748700"/>
              <a:gd name="connsiteY89" fmla="*/ 5222047 h 6673820"/>
              <a:gd name="connsiteX90" fmla="*/ 6418134 w 11748700"/>
              <a:gd name="connsiteY90" fmla="*/ 5209046 h 6673820"/>
              <a:gd name="connsiteX91" fmla="*/ 6444136 w 11748700"/>
              <a:gd name="connsiteY91" fmla="*/ 5148375 h 6673820"/>
              <a:gd name="connsiteX92" fmla="*/ 6465804 w 11748700"/>
              <a:gd name="connsiteY92" fmla="*/ 5118040 h 6673820"/>
              <a:gd name="connsiteX93" fmla="*/ 6474472 w 11748700"/>
              <a:gd name="connsiteY93" fmla="*/ 5092038 h 6673820"/>
              <a:gd name="connsiteX94" fmla="*/ 6491806 w 11748700"/>
              <a:gd name="connsiteY94" fmla="*/ 5057369 h 6673820"/>
              <a:gd name="connsiteX95" fmla="*/ 6496140 w 11748700"/>
              <a:gd name="connsiteY95" fmla="*/ 5027033 h 6673820"/>
              <a:gd name="connsiteX96" fmla="*/ 6509141 w 11748700"/>
              <a:gd name="connsiteY96" fmla="*/ 4996698 h 6673820"/>
              <a:gd name="connsiteX97" fmla="*/ 6517808 w 11748700"/>
              <a:gd name="connsiteY97" fmla="*/ 4975029 h 6673820"/>
              <a:gd name="connsiteX98" fmla="*/ 6530809 w 11748700"/>
              <a:gd name="connsiteY98" fmla="*/ 4940360 h 6673820"/>
              <a:gd name="connsiteX99" fmla="*/ 6539476 w 11748700"/>
              <a:gd name="connsiteY99" fmla="*/ 4927359 h 6673820"/>
              <a:gd name="connsiteX100" fmla="*/ 6556811 w 11748700"/>
              <a:gd name="connsiteY100" fmla="*/ 4897024 h 6673820"/>
              <a:gd name="connsiteX101" fmla="*/ 6569812 w 11748700"/>
              <a:gd name="connsiteY101" fmla="*/ 4879689 h 6673820"/>
              <a:gd name="connsiteX102" fmla="*/ 6587147 w 11748700"/>
              <a:gd name="connsiteY102" fmla="*/ 4836353 h 6673820"/>
              <a:gd name="connsiteX103" fmla="*/ 6566579 w 11748700"/>
              <a:gd name="connsiteY103" fmla="*/ 4717023 h 6673820"/>
              <a:gd name="connsiteX104" fmla="*/ 7220565 w 11748700"/>
              <a:gd name="connsiteY104" fmla="*/ 4568062 h 6673820"/>
              <a:gd name="connsiteX105" fmla="*/ 7436542 w 11748700"/>
              <a:gd name="connsiteY105" fmla="*/ 4619670 h 6673820"/>
              <a:gd name="connsiteX106" fmla="*/ 7492879 w 11748700"/>
              <a:gd name="connsiteY106" fmla="*/ 4632671 h 6673820"/>
              <a:gd name="connsiteX107" fmla="*/ 7505880 w 11748700"/>
              <a:gd name="connsiteY107" fmla="*/ 4637005 h 6673820"/>
              <a:gd name="connsiteX108" fmla="*/ 7531882 w 11748700"/>
              <a:gd name="connsiteY108" fmla="*/ 4641338 h 6673820"/>
              <a:gd name="connsiteX109" fmla="*/ 7562218 w 11748700"/>
              <a:gd name="connsiteY109" fmla="*/ 4650006 h 6673820"/>
              <a:gd name="connsiteX110" fmla="*/ 7570885 w 11748700"/>
              <a:gd name="connsiteY110" fmla="*/ 4663007 h 6673820"/>
              <a:gd name="connsiteX111" fmla="*/ 7588220 w 11748700"/>
              <a:gd name="connsiteY111" fmla="*/ 4697676 h 6673820"/>
              <a:gd name="connsiteX112" fmla="*/ 7601220 w 11748700"/>
              <a:gd name="connsiteY112" fmla="*/ 4715010 h 6673820"/>
              <a:gd name="connsiteX113" fmla="*/ 7614221 w 11748700"/>
              <a:gd name="connsiteY113" fmla="*/ 4728011 h 6673820"/>
              <a:gd name="connsiteX114" fmla="*/ 7622889 w 11748700"/>
              <a:gd name="connsiteY114" fmla="*/ 4745346 h 6673820"/>
              <a:gd name="connsiteX115" fmla="*/ 7640223 w 11748700"/>
              <a:gd name="connsiteY115" fmla="*/ 4767014 h 6673820"/>
              <a:gd name="connsiteX116" fmla="*/ 7661892 w 11748700"/>
              <a:gd name="connsiteY116" fmla="*/ 4801683 h 6673820"/>
              <a:gd name="connsiteX117" fmla="*/ 7666225 w 11748700"/>
              <a:gd name="connsiteY117" fmla="*/ 4814684 h 6673820"/>
              <a:gd name="connsiteX118" fmla="*/ 7674893 w 11748700"/>
              <a:gd name="connsiteY118" fmla="*/ 4827685 h 6673820"/>
              <a:gd name="connsiteX119" fmla="*/ 7731230 w 11748700"/>
              <a:gd name="connsiteY119" fmla="*/ 4888356 h 6673820"/>
              <a:gd name="connsiteX120" fmla="*/ 7744231 w 11748700"/>
              <a:gd name="connsiteY120" fmla="*/ 4901357 h 6673820"/>
              <a:gd name="connsiteX121" fmla="*/ 7765899 w 11748700"/>
              <a:gd name="connsiteY121" fmla="*/ 4931693 h 6673820"/>
              <a:gd name="connsiteX122" fmla="*/ 7809236 w 11748700"/>
              <a:gd name="connsiteY122" fmla="*/ 4966362 h 6673820"/>
              <a:gd name="connsiteX123" fmla="*/ 7908910 w 11748700"/>
              <a:gd name="connsiteY123" fmla="*/ 4962028 h 6673820"/>
              <a:gd name="connsiteX124" fmla="*/ 7973914 w 11748700"/>
              <a:gd name="connsiteY124" fmla="*/ 4953361 h 6673820"/>
              <a:gd name="connsiteX125" fmla="*/ 7995583 w 11748700"/>
              <a:gd name="connsiteY125" fmla="*/ 4949028 h 6673820"/>
              <a:gd name="connsiteX126" fmla="*/ 8069255 w 11748700"/>
              <a:gd name="connsiteY126" fmla="*/ 4944694 h 6673820"/>
              <a:gd name="connsiteX127" fmla="*/ 8147260 w 11748700"/>
              <a:gd name="connsiteY127" fmla="*/ 4931693 h 6673820"/>
              <a:gd name="connsiteX128" fmla="*/ 8199264 w 11748700"/>
              <a:gd name="connsiteY128" fmla="*/ 4918692 h 6673820"/>
              <a:gd name="connsiteX129" fmla="*/ 8238267 w 11748700"/>
              <a:gd name="connsiteY129" fmla="*/ 4910025 h 6673820"/>
              <a:gd name="connsiteX130" fmla="*/ 8298938 w 11748700"/>
              <a:gd name="connsiteY130" fmla="*/ 4875355 h 6673820"/>
              <a:gd name="connsiteX131" fmla="*/ 8320606 w 11748700"/>
              <a:gd name="connsiteY131" fmla="*/ 4866688 h 6673820"/>
              <a:gd name="connsiteX132" fmla="*/ 8342275 w 11748700"/>
              <a:gd name="connsiteY132" fmla="*/ 4853687 h 6673820"/>
              <a:gd name="connsiteX133" fmla="*/ 8411613 w 11748700"/>
              <a:gd name="connsiteY133" fmla="*/ 4823352 h 6673820"/>
              <a:gd name="connsiteX134" fmla="*/ 8433281 w 11748700"/>
              <a:gd name="connsiteY134" fmla="*/ 4810351 h 6673820"/>
              <a:gd name="connsiteX135" fmla="*/ 8463617 w 11748700"/>
              <a:gd name="connsiteY135" fmla="*/ 4788683 h 6673820"/>
              <a:gd name="connsiteX136" fmla="*/ 8532955 w 11748700"/>
              <a:gd name="connsiteY136" fmla="*/ 4758347 h 6673820"/>
              <a:gd name="connsiteX137" fmla="*/ 8576292 w 11748700"/>
              <a:gd name="connsiteY137" fmla="*/ 4736679 h 6673820"/>
              <a:gd name="connsiteX138" fmla="*/ 8597960 w 11748700"/>
              <a:gd name="connsiteY138" fmla="*/ 4723678 h 6673820"/>
              <a:gd name="connsiteX139" fmla="*/ 8632629 w 11748700"/>
              <a:gd name="connsiteY139" fmla="*/ 4706343 h 6673820"/>
              <a:gd name="connsiteX140" fmla="*/ 8671632 w 11748700"/>
              <a:gd name="connsiteY140" fmla="*/ 4680341 h 6673820"/>
              <a:gd name="connsiteX141" fmla="*/ 8727969 w 11748700"/>
              <a:gd name="connsiteY141" fmla="*/ 4641338 h 6673820"/>
              <a:gd name="connsiteX142" fmla="*/ 8758305 w 11748700"/>
              <a:gd name="connsiteY142" fmla="*/ 4615337 h 6673820"/>
              <a:gd name="connsiteX143" fmla="*/ 8827643 w 11748700"/>
              <a:gd name="connsiteY143" fmla="*/ 4567666 h 6673820"/>
              <a:gd name="connsiteX144" fmla="*/ 8914316 w 11748700"/>
              <a:gd name="connsiteY144" fmla="*/ 4515663 h 6673820"/>
              <a:gd name="connsiteX145" fmla="*/ 8940318 w 11748700"/>
              <a:gd name="connsiteY145" fmla="*/ 4493994 h 6673820"/>
              <a:gd name="connsiteX146" fmla="*/ 8961986 w 11748700"/>
              <a:gd name="connsiteY146" fmla="*/ 4472326 h 6673820"/>
              <a:gd name="connsiteX147" fmla="*/ 9000989 w 11748700"/>
              <a:gd name="connsiteY147" fmla="*/ 4437657 h 6673820"/>
              <a:gd name="connsiteX148" fmla="*/ 9022657 w 11748700"/>
              <a:gd name="connsiteY148" fmla="*/ 4415989 h 6673820"/>
              <a:gd name="connsiteX149" fmla="*/ 9052993 w 11748700"/>
              <a:gd name="connsiteY149" fmla="*/ 4389987 h 6673820"/>
              <a:gd name="connsiteX150" fmla="*/ 9109330 w 11748700"/>
              <a:gd name="connsiteY150" fmla="*/ 4329316 h 6673820"/>
              <a:gd name="connsiteX151" fmla="*/ 9165668 w 11748700"/>
              <a:gd name="connsiteY151" fmla="*/ 4290313 h 6673820"/>
              <a:gd name="connsiteX152" fmla="*/ 9191670 w 11748700"/>
              <a:gd name="connsiteY152" fmla="*/ 4268645 h 6673820"/>
              <a:gd name="connsiteX153" fmla="*/ 9248007 w 11748700"/>
              <a:gd name="connsiteY153" fmla="*/ 4238309 h 6673820"/>
              <a:gd name="connsiteX154" fmla="*/ 9339014 w 11748700"/>
              <a:gd name="connsiteY154" fmla="*/ 4155970 h 6673820"/>
              <a:gd name="connsiteX155" fmla="*/ 9430020 w 11748700"/>
              <a:gd name="connsiteY155" fmla="*/ 4025960 h 6673820"/>
              <a:gd name="connsiteX156" fmla="*/ 9495025 w 11748700"/>
              <a:gd name="connsiteY156" fmla="*/ 3900284 h 6673820"/>
              <a:gd name="connsiteX157" fmla="*/ 9568697 w 11748700"/>
              <a:gd name="connsiteY157" fmla="*/ 3796277 h 6673820"/>
              <a:gd name="connsiteX158" fmla="*/ 9612034 w 11748700"/>
              <a:gd name="connsiteY158" fmla="*/ 3713937 h 6673820"/>
              <a:gd name="connsiteX159" fmla="*/ 9655370 w 11748700"/>
              <a:gd name="connsiteY159" fmla="*/ 3644599 h 6673820"/>
              <a:gd name="connsiteX160" fmla="*/ 9651037 w 11748700"/>
              <a:gd name="connsiteY160" fmla="*/ 3475587 h 6673820"/>
              <a:gd name="connsiteX161" fmla="*/ 9612034 w 11748700"/>
              <a:gd name="connsiteY161" fmla="*/ 3410582 h 6673820"/>
              <a:gd name="connsiteX162" fmla="*/ 9473357 w 11748700"/>
              <a:gd name="connsiteY162" fmla="*/ 3237236 h 6673820"/>
              <a:gd name="connsiteX163" fmla="*/ 9399685 w 11748700"/>
              <a:gd name="connsiteY163" fmla="*/ 3176565 h 6673820"/>
              <a:gd name="connsiteX164" fmla="*/ 9347681 w 11748700"/>
              <a:gd name="connsiteY164" fmla="*/ 3128895 h 6673820"/>
              <a:gd name="connsiteX165" fmla="*/ 9217672 w 11748700"/>
              <a:gd name="connsiteY165" fmla="*/ 3042222 h 6673820"/>
              <a:gd name="connsiteX166" fmla="*/ 9083329 w 11748700"/>
              <a:gd name="connsiteY166" fmla="*/ 2968550 h 6673820"/>
              <a:gd name="connsiteX167" fmla="*/ 8983655 w 11748700"/>
              <a:gd name="connsiteY167" fmla="*/ 2933881 h 6673820"/>
              <a:gd name="connsiteX168" fmla="*/ 8831977 w 11748700"/>
              <a:gd name="connsiteY168" fmla="*/ 2873210 h 6673820"/>
              <a:gd name="connsiteX169" fmla="*/ 8680299 w 11748700"/>
              <a:gd name="connsiteY169" fmla="*/ 2803871 h 6673820"/>
              <a:gd name="connsiteX170" fmla="*/ 8567624 w 11748700"/>
              <a:gd name="connsiteY170" fmla="*/ 2773536 h 6673820"/>
              <a:gd name="connsiteX171" fmla="*/ 8446282 w 11748700"/>
              <a:gd name="connsiteY171" fmla="*/ 2730199 h 6673820"/>
              <a:gd name="connsiteX172" fmla="*/ 8242601 w 11748700"/>
              <a:gd name="connsiteY172" fmla="*/ 2673862 h 6673820"/>
              <a:gd name="connsiteX173" fmla="*/ 7917577 w 11748700"/>
              <a:gd name="connsiteY173" fmla="*/ 2561187 h 6673820"/>
              <a:gd name="connsiteX174" fmla="*/ 7683560 w 11748700"/>
              <a:gd name="connsiteY174" fmla="*/ 2496182 h 6673820"/>
              <a:gd name="connsiteX175" fmla="*/ 7302199 w 11748700"/>
              <a:gd name="connsiteY175" fmla="*/ 2379173 h 6673820"/>
              <a:gd name="connsiteX176" fmla="*/ 6920838 w 11748700"/>
              <a:gd name="connsiteY176" fmla="*/ 2322836 h 6673820"/>
              <a:gd name="connsiteX177" fmla="*/ 6799495 w 11748700"/>
              <a:gd name="connsiteY177" fmla="*/ 2288167 h 6673820"/>
              <a:gd name="connsiteX178" fmla="*/ 6730157 w 11748700"/>
              <a:gd name="connsiteY178" fmla="*/ 2279500 h 6673820"/>
              <a:gd name="connsiteX179" fmla="*/ 6630483 w 11748700"/>
              <a:gd name="connsiteY179" fmla="*/ 2262165 h 6673820"/>
              <a:gd name="connsiteX180" fmla="*/ 6582813 w 11748700"/>
              <a:gd name="connsiteY180" fmla="*/ 2249164 h 6673820"/>
              <a:gd name="connsiteX181" fmla="*/ 6478805 w 11748700"/>
              <a:gd name="connsiteY181" fmla="*/ 2240497 h 6673820"/>
              <a:gd name="connsiteX182" fmla="*/ 5997770 w 11748700"/>
              <a:gd name="connsiteY182" fmla="*/ 2227496 h 6673820"/>
              <a:gd name="connsiteX183" fmla="*/ 5183044 w 11748700"/>
              <a:gd name="connsiteY183" fmla="*/ 2223162 h 6673820"/>
              <a:gd name="connsiteX184" fmla="*/ 4593668 w 11748700"/>
              <a:gd name="connsiteY184" fmla="*/ 2201494 h 6673820"/>
              <a:gd name="connsiteX185" fmla="*/ 4467992 w 11748700"/>
              <a:gd name="connsiteY185" fmla="*/ 2188493 h 6673820"/>
              <a:gd name="connsiteX186" fmla="*/ 4277311 w 11748700"/>
              <a:gd name="connsiteY186" fmla="*/ 2171158 h 6673820"/>
              <a:gd name="connsiteX187" fmla="*/ 4207973 w 11748700"/>
              <a:gd name="connsiteY187" fmla="*/ 2162491 h 6673820"/>
              <a:gd name="connsiteX188" fmla="*/ 4168970 w 11748700"/>
              <a:gd name="connsiteY188" fmla="*/ 2153824 h 6673820"/>
              <a:gd name="connsiteX189" fmla="*/ 3722604 w 11748700"/>
              <a:gd name="connsiteY189" fmla="*/ 2145156 h 6673820"/>
              <a:gd name="connsiteX190" fmla="*/ 3627264 w 11748700"/>
              <a:gd name="connsiteY190" fmla="*/ 2136489 h 6673820"/>
              <a:gd name="connsiteX191" fmla="*/ 3592595 w 11748700"/>
              <a:gd name="connsiteY191" fmla="*/ 2123488 h 6673820"/>
              <a:gd name="connsiteX192" fmla="*/ 3471253 w 11748700"/>
              <a:gd name="connsiteY192" fmla="*/ 2101820 h 6673820"/>
              <a:gd name="connsiteX193" fmla="*/ 3349911 w 11748700"/>
              <a:gd name="connsiteY193" fmla="*/ 2054150 h 6673820"/>
              <a:gd name="connsiteX194" fmla="*/ 3228568 w 11748700"/>
              <a:gd name="connsiteY194" fmla="*/ 2006480 h 6673820"/>
              <a:gd name="connsiteX195" fmla="*/ 3206900 w 11748700"/>
              <a:gd name="connsiteY195" fmla="*/ 1989145 h 6673820"/>
              <a:gd name="connsiteX196" fmla="*/ 3163564 w 11748700"/>
              <a:gd name="connsiteY196" fmla="*/ 1967477 h 6673820"/>
              <a:gd name="connsiteX197" fmla="*/ 3124561 w 11748700"/>
              <a:gd name="connsiteY197" fmla="*/ 1932808 h 6673820"/>
              <a:gd name="connsiteX198" fmla="*/ 3094225 w 11748700"/>
              <a:gd name="connsiteY198" fmla="*/ 1911139 h 6673820"/>
              <a:gd name="connsiteX199" fmla="*/ 3020553 w 11748700"/>
              <a:gd name="connsiteY199" fmla="*/ 1850468 h 6673820"/>
              <a:gd name="connsiteX200" fmla="*/ 2994551 w 11748700"/>
              <a:gd name="connsiteY200" fmla="*/ 1828800 h 6673820"/>
              <a:gd name="connsiteX201" fmla="*/ 2977217 w 11748700"/>
              <a:gd name="connsiteY201" fmla="*/ 1807132 h 6673820"/>
              <a:gd name="connsiteX202" fmla="*/ 2964216 w 11748700"/>
              <a:gd name="connsiteY202" fmla="*/ 1794131 h 6673820"/>
              <a:gd name="connsiteX203" fmla="*/ 2951215 w 11748700"/>
              <a:gd name="connsiteY203" fmla="*/ 1768129 h 6673820"/>
              <a:gd name="connsiteX204" fmla="*/ 2933880 w 11748700"/>
              <a:gd name="connsiteY204" fmla="*/ 1746461 h 6673820"/>
              <a:gd name="connsiteX205" fmla="*/ 2916546 w 11748700"/>
              <a:gd name="connsiteY205" fmla="*/ 1720459 h 6673820"/>
              <a:gd name="connsiteX206" fmla="*/ 2899211 w 11748700"/>
              <a:gd name="connsiteY206" fmla="*/ 1703124 h 6673820"/>
              <a:gd name="connsiteX207" fmla="*/ 2890544 w 11748700"/>
              <a:gd name="connsiteY207" fmla="*/ 1690123 h 6673820"/>
              <a:gd name="connsiteX208" fmla="*/ 2829873 w 11748700"/>
              <a:gd name="connsiteY208" fmla="*/ 1607784 h 6673820"/>
              <a:gd name="connsiteX209" fmla="*/ 2816872 w 11748700"/>
              <a:gd name="connsiteY209" fmla="*/ 1577448 h 6673820"/>
              <a:gd name="connsiteX210" fmla="*/ 2812538 w 11748700"/>
              <a:gd name="connsiteY210" fmla="*/ 1542779 h 6673820"/>
              <a:gd name="connsiteX211" fmla="*/ 2808204 w 11748700"/>
              <a:gd name="connsiteY211" fmla="*/ 1430104 h 6673820"/>
              <a:gd name="connsiteX212" fmla="*/ 2799537 w 11748700"/>
              <a:gd name="connsiteY212" fmla="*/ 1391101 h 6673820"/>
              <a:gd name="connsiteX213" fmla="*/ 2795203 w 11748700"/>
              <a:gd name="connsiteY213" fmla="*/ 1343431 h 6673820"/>
              <a:gd name="connsiteX214" fmla="*/ 2786536 w 11748700"/>
              <a:gd name="connsiteY214" fmla="*/ 1300095 h 6673820"/>
              <a:gd name="connsiteX215" fmla="*/ 2773535 w 11748700"/>
              <a:gd name="connsiteY215" fmla="*/ 1152751 h 6673820"/>
              <a:gd name="connsiteX216" fmla="*/ 2769202 w 11748700"/>
              <a:gd name="connsiteY216" fmla="*/ 1135416 h 6673820"/>
              <a:gd name="connsiteX217" fmla="*/ 2777869 w 11748700"/>
              <a:gd name="connsiteY217" fmla="*/ 996739 h 6673820"/>
              <a:gd name="connsiteX218" fmla="*/ 2786536 w 11748700"/>
              <a:gd name="connsiteY218" fmla="*/ 966404 h 6673820"/>
              <a:gd name="connsiteX219" fmla="*/ 2812538 w 11748700"/>
              <a:gd name="connsiteY219" fmla="*/ 905733 h 6673820"/>
              <a:gd name="connsiteX220" fmla="*/ 2847207 w 11748700"/>
              <a:gd name="connsiteY220" fmla="*/ 862396 h 6673820"/>
              <a:gd name="connsiteX221" fmla="*/ 2864542 w 11748700"/>
              <a:gd name="connsiteY221" fmla="*/ 840728 h 6673820"/>
              <a:gd name="connsiteX222" fmla="*/ 2881876 w 11748700"/>
              <a:gd name="connsiteY222" fmla="*/ 827727 h 6673820"/>
              <a:gd name="connsiteX223" fmla="*/ 2894877 w 11748700"/>
              <a:gd name="connsiteY223" fmla="*/ 819060 h 6673820"/>
              <a:gd name="connsiteX224" fmla="*/ 2912212 w 11748700"/>
              <a:gd name="connsiteY224" fmla="*/ 801725 h 6673820"/>
              <a:gd name="connsiteX225" fmla="*/ 3003219 w 11748700"/>
              <a:gd name="connsiteY225" fmla="*/ 775723 h 6673820"/>
              <a:gd name="connsiteX226" fmla="*/ 3115893 w 11748700"/>
              <a:gd name="connsiteY226" fmla="*/ 749721 h 6673820"/>
              <a:gd name="connsiteX227" fmla="*/ 3137562 w 11748700"/>
              <a:gd name="connsiteY227" fmla="*/ 741054 h 6673820"/>
              <a:gd name="connsiteX228" fmla="*/ 3163564 w 11748700"/>
              <a:gd name="connsiteY228" fmla="*/ 732387 h 6673820"/>
              <a:gd name="connsiteX229" fmla="*/ 3219901 w 11748700"/>
              <a:gd name="connsiteY229" fmla="*/ 702051 h 6673820"/>
              <a:gd name="connsiteX230" fmla="*/ 3237236 w 11748700"/>
              <a:gd name="connsiteY230" fmla="*/ 689050 h 6673820"/>
              <a:gd name="connsiteX231" fmla="*/ 3293573 w 11748700"/>
              <a:gd name="connsiteY231" fmla="*/ 663048 h 6673820"/>
              <a:gd name="connsiteX232" fmla="*/ 3323909 w 11748700"/>
              <a:gd name="connsiteY232" fmla="*/ 650047 h 6673820"/>
              <a:gd name="connsiteX233" fmla="*/ 3362911 w 11748700"/>
              <a:gd name="connsiteY233" fmla="*/ 641380 h 6673820"/>
              <a:gd name="connsiteX234" fmla="*/ 3488587 w 11748700"/>
              <a:gd name="connsiteY234" fmla="*/ 619712 h 6673820"/>
              <a:gd name="connsiteX235" fmla="*/ 3644599 w 11748700"/>
              <a:gd name="connsiteY235" fmla="*/ 598044 h 6673820"/>
              <a:gd name="connsiteX236" fmla="*/ 3731272 w 11748700"/>
              <a:gd name="connsiteY236" fmla="*/ 589376 h 6673820"/>
              <a:gd name="connsiteX237" fmla="*/ 3809277 w 11748700"/>
              <a:gd name="connsiteY237" fmla="*/ 576375 h 6673820"/>
              <a:gd name="connsiteX238" fmla="*/ 3891617 w 11748700"/>
              <a:gd name="connsiteY238" fmla="*/ 567708 h 6673820"/>
              <a:gd name="connsiteX239" fmla="*/ 4359651 w 11748700"/>
              <a:gd name="connsiteY239" fmla="*/ 533039 h 6673820"/>
              <a:gd name="connsiteX240" fmla="*/ 4428989 w 11748700"/>
              <a:gd name="connsiteY240" fmla="*/ 520038 h 6673820"/>
              <a:gd name="connsiteX241" fmla="*/ 4554665 w 11748700"/>
              <a:gd name="connsiteY241" fmla="*/ 507037 h 6673820"/>
              <a:gd name="connsiteX242" fmla="*/ 4654339 w 11748700"/>
              <a:gd name="connsiteY242" fmla="*/ 485369 h 6673820"/>
              <a:gd name="connsiteX243" fmla="*/ 4758347 w 11748700"/>
              <a:gd name="connsiteY243" fmla="*/ 437699 h 6673820"/>
              <a:gd name="connsiteX244" fmla="*/ 4888356 w 11748700"/>
              <a:gd name="connsiteY244" fmla="*/ 416030 h 6673820"/>
              <a:gd name="connsiteX245" fmla="*/ 5105039 w 11748700"/>
              <a:gd name="connsiteY245" fmla="*/ 364027 h 6673820"/>
              <a:gd name="connsiteX246" fmla="*/ 5209046 w 11748700"/>
              <a:gd name="connsiteY246" fmla="*/ 351026 h 6673820"/>
              <a:gd name="connsiteX247" fmla="*/ 5386726 w 11748700"/>
              <a:gd name="connsiteY247" fmla="*/ 329357 h 6673820"/>
              <a:gd name="connsiteX248" fmla="*/ 5560072 w 11748700"/>
              <a:gd name="connsiteY248" fmla="*/ 320690 h 6673820"/>
              <a:gd name="connsiteX249" fmla="*/ 5742085 w 11748700"/>
              <a:gd name="connsiteY249" fmla="*/ 312023 h 6673820"/>
              <a:gd name="connsiteX250" fmla="*/ 5958767 w 11748700"/>
              <a:gd name="connsiteY250" fmla="*/ 307689 h 6673820"/>
              <a:gd name="connsiteX251" fmla="*/ 6114779 w 11748700"/>
              <a:gd name="connsiteY251" fmla="*/ 303355 h 6673820"/>
              <a:gd name="connsiteX252" fmla="*/ 6270790 w 11748700"/>
              <a:gd name="connsiteY252" fmla="*/ 281687 h 6673820"/>
              <a:gd name="connsiteX253" fmla="*/ 6392132 w 11748700"/>
              <a:gd name="connsiteY253" fmla="*/ 268686 h 6673820"/>
              <a:gd name="connsiteX254" fmla="*/ 6695488 w 11748700"/>
              <a:gd name="connsiteY254" fmla="*/ 260019 h 6673820"/>
              <a:gd name="connsiteX255" fmla="*/ 6764826 w 11748700"/>
              <a:gd name="connsiteY255" fmla="*/ 251352 h 6673820"/>
              <a:gd name="connsiteX256" fmla="*/ 6907837 w 11748700"/>
              <a:gd name="connsiteY256" fmla="*/ 238351 h 6673820"/>
              <a:gd name="connsiteX257" fmla="*/ 6959840 w 11748700"/>
              <a:gd name="connsiteY257" fmla="*/ 229683 h 6673820"/>
              <a:gd name="connsiteX258" fmla="*/ 6998843 w 11748700"/>
              <a:gd name="connsiteY258" fmla="*/ 212349 h 6673820"/>
              <a:gd name="connsiteX259" fmla="*/ 7115852 w 11748700"/>
              <a:gd name="connsiteY259" fmla="*/ 199348 h 6673820"/>
              <a:gd name="connsiteX260" fmla="*/ 7159188 w 11748700"/>
              <a:gd name="connsiteY260" fmla="*/ 186347 h 6673820"/>
              <a:gd name="connsiteX261" fmla="*/ 7189524 w 11748700"/>
              <a:gd name="connsiteY261" fmla="*/ 182013 h 6673820"/>
              <a:gd name="connsiteX262" fmla="*/ 7380204 w 11748700"/>
              <a:gd name="connsiteY262" fmla="*/ 173346 h 6673820"/>
              <a:gd name="connsiteX263" fmla="*/ 7440875 w 11748700"/>
              <a:gd name="connsiteY263" fmla="*/ 164679 h 6673820"/>
              <a:gd name="connsiteX264" fmla="*/ 7466877 w 11748700"/>
              <a:gd name="connsiteY264" fmla="*/ 156011 h 6673820"/>
              <a:gd name="connsiteX265" fmla="*/ 7514548 w 11748700"/>
              <a:gd name="connsiteY265" fmla="*/ 143010 h 6673820"/>
              <a:gd name="connsiteX266" fmla="*/ 7527548 w 11748700"/>
              <a:gd name="connsiteY266" fmla="*/ 134343 h 6673820"/>
              <a:gd name="connsiteX267" fmla="*/ 7570885 w 11748700"/>
              <a:gd name="connsiteY267" fmla="*/ 121342 h 6673820"/>
              <a:gd name="connsiteX268" fmla="*/ 7609888 w 11748700"/>
              <a:gd name="connsiteY268" fmla="*/ 104008 h 6673820"/>
              <a:gd name="connsiteX269" fmla="*/ 7726896 w 11748700"/>
              <a:gd name="connsiteY269" fmla="*/ 82339 h 6673820"/>
              <a:gd name="connsiteX270" fmla="*/ 7752898 w 11748700"/>
              <a:gd name="connsiteY270" fmla="*/ 78006 h 6673820"/>
              <a:gd name="connsiteX271" fmla="*/ 7787567 w 11748700"/>
              <a:gd name="connsiteY271" fmla="*/ 73672 h 6673820"/>
              <a:gd name="connsiteX272" fmla="*/ 7804902 w 11748700"/>
              <a:gd name="connsiteY272" fmla="*/ 69338 h 6673820"/>
              <a:gd name="connsiteX273" fmla="*/ 7913243 w 11748700"/>
              <a:gd name="connsiteY273" fmla="*/ 65005 h 6673820"/>
              <a:gd name="connsiteX274" fmla="*/ 8021584 w 11748700"/>
              <a:gd name="connsiteY274" fmla="*/ 47670 h 6673820"/>
              <a:gd name="connsiteX275" fmla="*/ 8064921 w 11748700"/>
              <a:gd name="connsiteY275" fmla="*/ 34669 h 6673820"/>
              <a:gd name="connsiteX276" fmla="*/ 8099590 w 11748700"/>
              <a:gd name="connsiteY276" fmla="*/ 21668 h 6673820"/>
              <a:gd name="connsiteX277" fmla="*/ 8121258 w 11748700"/>
              <a:gd name="connsiteY277" fmla="*/ 13001 h 6673820"/>
              <a:gd name="connsiteX278" fmla="*/ 8134259 w 11748700"/>
              <a:gd name="connsiteY278" fmla="*/ 8667 h 6673820"/>
              <a:gd name="connsiteX279" fmla="*/ 8155928 w 11748700"/>
              <a:gd name="connsiteY279" fmla="*/ 0 h 6673820"/>
              <a:gd name="connsiteX280" fmla="*/ 8216599 w 11748700"/>
              <a:gd name="connsiteY280" fmla="*/ 4334 h 6673820"/>
              <a:gd name="connsiteX281" fmla="*/ 8238267 w 11748700"/>
              <a:gd name="connsiteY281" fmla="*/ 13001 h 6673820"/>
              <a:gd name="connsiteX282" fmla="*/ 8272936 w 11748700"/>
              <a:gd name="connsiteY282" fmla="*/ 17335 h 6673820"/>
              <a:gd name="connsiteX283" fmla="*/ 8303272 w 11748700"/>
              <a:gd name="connsiteY283" fmla="*/ 30336 h 6673820"/>
              <a:gd name="connsiteX284" fmla="*/ 8337941 w 11748700"/>
              <a:gd name="connsiteY284" fmla="*/ 34669 h 6673820"/>
              <a:gd name="connsiteX285" fmla="*/ 8476618 w 11748700"/>
              <a:gd name="connsiteY285" fmla="*/ 43337 h 6673820"/>
              <a:gd name="connsiteX286" fmla="*/ 8576292 w 11748700"/>
              <a:gd name="connsiteY286" fmla="*/ 47670 h 6673820"/>
              <a:gd name="connsiteX287" fmla="*/ 8671632 w 11748700"/>
              <a:gd name="connsiteY287" fmla="*/ 69338 h 6673820"/>
              <a:gd name="connsiteX288" fmla="*/ 8762639 w 11748700"/>
              <a:gd name="connsiteY288" fmla="*/ 78006 h 6673820"/>
              <a:gd name="connsiteX289" fmla="*/ 8892648 w 11748700"/>
              <a:gd name="connsiteY289" fmla="*/ 104008 h 6673820"/>
              <a:gd name="connsiteX290" fmla="*/ 8948985 w 11748700"/>
              <a:gd name="connsiteY290" fmla="*/ 117009 h 6673820"/>
              <a:gd name="connsiteX291" fmla="*/ 9187336 w 11748700"/>
              <a:gd name="connsiteY291" fmla="*/ 156011 h 6673820"/>
              <a:gd name="connsiteX292" fmla="*/ 9282676 w 11748700"/>
              <a:gd name="connsiteY292" fmla="*/ 173346 h 6673820"/>
              <a:gd name="connsiteX293" fmla="*/ 9404019 w 11748700"/>
              <a:gd name="connsiteY293" fmla="*/ 186347 h 6673820"/>
              <a:gd name="connsiteX294" fmla="*/ 9464690 w 11748700"/>
              <a:gd name="connsiteY294" fmla="*/ 195014 h 6673820"/>
              <a:gd name="connsiteX295" fmla="*/ 9698707 w 11748700"/>
              <a:gd name="connsiteY295" fmla="*/ 216683 h 6673820"/>
              <a:gd name="connsiteX296" fmla="*/ 9785380 w 11748700"/>
              <a:gd name="connsiteY296" fmla="*/ 229683 h 6673820"/>
              <a:gd name="connsiteX297" fmla="*/ 9885054 w 11748700"/>
              <a:gd name="connsiteY297" fmla="*/ 251352 h 6673820"/>
              <a:gd name="connsiteX298" fmla="*/ 9958726 w 11748700"/>
              <a:gd name="connsiteY298" fmla="*/ 255685 h 6673820"/>
              <a:gd name="connsiteX299" fmla="*/ 10114737 w 11748700"/>
              <a:gd name="connsiteY299" fmla="*/ 260019 h 6673820"/>
              <a:gd name="connsiteX300" fmla="*/ 10205744 w 11748700"/>
              <a:gd name="connsiteY300" fmla="*/ 273020 h 6673820"/>
              <a:gd name="connsiteX301" fmla="*/ 10357421 w 11748700"/>
              <a:gd name="connsiteY301" fmla="*/ 281687 h 6673820"/>
              <a:gd name="connsiteX302" fmla="*/ 10405092 w 11748700"/>
              <a:gd name="connsiteY302" fmla="*/ 286021 h 6673820"/>
              <a:gd name="connsiteX303" fmla="*/ 10452762 w 11748700"/>
              <a:gd name="connsiteY303" fmla="*/ 299022 h 6673820"/>
              <a:gd name="connsiteX304" fmla="*/ 10483097 w 11748700"/>
              <a:gd name="connsiteY304" fmla="*/ 303355 h 6673820"/>
              <a:gd name="connsiteX305" fmla="*/ 10552436 w 11748700"/>
              <a:gd name="connsiteY305" fmla="*/ 312023 h 6673820"/>
              <a:gd name="connsiteX306" fmla="*/ 10634775 w 11748700"/>
              <a:gd name="connsiteY306" fmla="*/ 333691 h 6673820"/>
              <a:gd name="connsiteX307" fmla="*/ 10717114 w 11748700"/>
              <a:gd name="connsiteY307" fmla="*/ 342358 h 6673820"/>
              <a:gd name="connsiteX308" fmla="*/ 10773452 w 11748700"/>
              <a:gd name="connsiteY308" fmla="*/ 364027 h 6673820"/>
              <a:gd name="connsiteX309" fmla="*/ 10842790 w 11748700"/>
              <a:gd name="connsiteY309" fmla="*/ 385695 h 6673820"/>
              <a:gd name="connsiteX310" fmla="*/ 10903461 w 11748700"/>
              <a:gd name="connsiteY310" fmla="*/ 390028 h 6673820"/>
              <a:gd name="connsiteX311" fmla="*/ 10981467 w 11748700"/>
              <a:gd name="connsiteY311" fmla="*/ 424698 h 6673820"/>
              <a:gd name="connsiteX312" fmla="*/ 11050805 w 11748700"/>
              <a:gd name="connsiteY312" fmla="*/ 442032 h 6673820"/>
              <a:gd name="connsiteX313" fmla="*/ 11133145 w 11748700"/>
              <a:gd name="connsiteY313" fmla="*/ 476701 h 6673820"/>
              <a:gd name="connsiteX314" fmla="*/ 11154813 w 11748700"/>
              <a:gd name="connsiteY314" fmla="*/ 485369 h 6673820"/>
              <a:gd name="connsiteX315" fmla="*/ 11232819 w 11748700"/>
              <a:gd name="connsiteY315" fmla="*/ 533039 h 6673820"/>
              <a:gd name="connsiteX316" fmla="*/ 11258820 w 11748700"/>
              <a:gd name="connsiteY316" fmla="*/ 554707 h 6673820"/>
              <a:gd name="connsiteX317" fmla="*/ 11328159 w 11748700"/>
              <a:gd name="connsiteY317" fmla="*/ 645714 h 6673820"/>
              <a:gd name="connsiteX318" fmla="*/ 11371495 w 11748700"/>
              <a:gd name="connsiteY318" fmla="*/ 754055 h 6673820"/>
              <a:gd name="connsiteX319" fmla="*/ 11397497 w 11748700"/>
              <a:gd name="connsiteY319" fmla="*/ 806059 h 6673820"/>
              <a:gd name="connsiteX320" fmla="*/ 11427833 w 11748700"/>
              <a:gd name="connsiteY320" fmla="*/ 931735 h 6673820"/>
              <a:gd name="connsiteX321" fmla="*/ 11458168 w 11748700"/>
              <a:gd name="connsiteY321" fmla="*/ 1014074 h 6673820"/>
              <a:gd name="connsiteX322" fmla="*/ 11462502 w 11748700"/>
              <a:gd name="connsiteY322" fmla="*/ 1087746 h 6673820"/>
              <a:gd name="connsiteX323" fmla="*/ 11475503 w 11748700"/>
              <a:gd name="connsiteY323" fmla="*/ 1126749 h 6673820"/>
              <a:gd name="connsiteX324" fmla="*/ 11488504 w 11748700"/>
              <a:gd name="connsiteY324" fmla="*/ 1330430 h 6673820"/>
              <a:gd name="connsiteX325" fmla="*/ 11523173 w 11748700"/>
              <a:gd name="connsiteY325" fmla="*/ 1677122 h 6673820"/>
              <a:gd name="connsiteX326" fmla="*/ 11518839 w 11748700"/>
              <a:gd name="connsiteY326" fmla="*/ 1954476 h 6673820"/>
              <a:gd name="connsiteX327" fmla="*/ 11510172 w 11748700"/>
              <a:gd name="connsiteY327" fmla="*/ 2084485 h 6673820"/>
              <a:gd name="connsiteX328" fmla="*/ 11518839 w 11748700"/>
              <a:gd name="connsiteY328" fmla="*/ 2283833 h 6673820"/>
              <a:gd name="connsiteX329" fmla="*/ 11583844 w 11748700"/>
              <a:gd name="connsiteY329" fmla="*/ 2379173 h 6673820"/>
              <a:gd name="connsiteX330" fmla="*/ 11605512 w 11748700"/>
              <a:gd name="connsiteY330" fmla="*/ 2439845 h 6673820"/>
              <a:gd name="connsiteX331" fmla="*/ 11609846 w 11748700"/>
              <a:gd name="connsiteY331" fmla="*/ 2487515 h 6673820"/>
              <a:gd name="connsiteX332" fmla="*/ 11622847 w 11748700"/>
              <a:gd name="connsiteY332" fmla="*/ 2556853 h 6673820"/>
              <a:gd name="connsiteX333" fmla="*/ 11618513 w 11748700"/>
              <a:gd name="connsiteY333" fmla="*/ 2786537 h 6673820"/>
              <a:gd name="connsiteX334" fmla="*/ 11614180 w 11748700"/>
              <a:gd name="connsiteY334" fmla="*/ 3089892 h 6673820"/>
              <a:gd name="connsiteX335" fmla="*/ 11596845 w 11748700"/>
              <a:gd name="connsiteY335" fmla="*/ 3211234 h 6673820"/>
              <a:gd name="connsiteX336" fmla="*/ 11583844 w 11748700"/>
              <a:gd name="connsiteY336" fmla="*/ 3328243 h 6673820"/>
              <a:gd name="connsiteX337" fmla="*/ 11575177 w 11748700"/>
              <a:gd name="connsiteY337" fmla="*/ 3423583 h 6673820"/>
              <a:gd name="connsiteX338" fmla="*/ 11562176 w 11748700"/>
              <a:gd name="connsiteY338" fmla="*/ 3666267 h 6673820"/>
              <a:gd name="connsiteX339" fmla="*/ 11575177 w 11748700"/>
              <a:gd name="connsiteY339" fmla="*/ 4025960 h 6673820"/>
              <a:gd name="connsiteX340" fmla="*/ 11592511 w 11748700"/>
              <a:gd name="connsiteY340" fmla="*/ 4108300 h 6673820"/>
              <a:gd name="connsiteX341" fmla="*/ 11631514 w 11748700"/>
              <a:gd name="connsiteY341" fmla="*/ 4333649 h 6673820"/>
              <a:gd name="connsiteX342" fmla="*/ 11653183 w 11748700"/>
              <a:gd name="connsiteY342" fmla="*/ 4411655 h 6673820"/>
              <a:gd name="connsiteX343" fmla="*/ 11666184 w 11748700"/>
              <a:gd name="connsiteY343" fmla="*/ 4498328 h 6673820"/>
              <a:gd name="connsiteX344" fmla="*/ 11674851 w 11748700"/>
              <a:gd name="connsiteY344" fmla="*/ 4541664 h 6673820"/>
              <a:gd name="connsiteX345" fmla="*/ 11687852 w 11748700"/>
              <a:gd name="connsiteY345" fmla="*/ 4658673 h 6673820"/>
              <a:gd name="connsiteX346" fmla="*/ 11692185 w 11748700"/>
              <a:gd name="connsiteY346" fmla="*/ 4715010 h 6673820"/>
              <a:gd name="connsiteX347" fmla="*/ 11700853 w 11748700"/>
              <a:gd name="connsiteY347" fmla="*/ 4771348 h 6673820"/>
              <a:gd name="connsiteX348" fmla="*/ 11709520 w 11748700"/>
              <a:gd name="connsiteY348" fmla="*/ 4923026 h 6673820"/>
              <a:gd name="connsiteX349" fmla="*/ 11718187 w 11748700"/>
              <a:gd name="connsiteY349" fmla="*/ 4983697 h 6673820"/>
              <a:gd name="connsiteX350" fmla="*/ 11726855 w 11748700"/>
              <a:gd name="connsiteY350" fmla="*/ 5079037 h 6673820"/>
              <a:gd name="connsiteX351" fmla="*/ 11731188 w 11748700"/>
              <a:gd name="connsiteY351" fmla="*/ 5105039 h 6673820"/>
              <a:gd name="connsiteX352" fmla="*/ 11744189 w 11748700"/>
              <a:gd name="connsiteY352" fmla="*/ 5230715 h 6673820"/>
              <a:gd name="connsiteX353" fmla="*/ 11726855 w 11748700"/>
              <a:gd name="connsiteY353" fmla="*/ 5690082 h 6673820"/>
              <a:gd name="connsiteX354" fmla="*/ 11687852 w 11748700"/>
              <a:gd name="connsiteY354" fmla="*/ 5785422 h 6673820"/>
              <a:gd name="connsiteX355" fmla="*/ 11670517 w 11748700"/>
              <a:gd name="connsiteY355" fmla="*/ 5815757 h 6673820"/>
              <a:gd name="connsiteX356" fmla="*/ 11601179 w 11748700"/>
              <a:gd name="connsiteY356" fmla="*/ 5859094 h 6673820"/>
              <a:gd name="connsiteX357" fmla="*/ 11458168 w 11748700"/>
              <a:gd name="connsiteY357" fmla="*/ 5919765 h 6673820"/>
              <a:gd name="connsiteX358" fmla="*/ 11401831 w 11748700"/>
              <a:gd name="connsiteY358" fmla="*/ 5963101 h 6673820"/>
              <a:gd name="connsiteX359" fmla="*/ 11297823 w 11748700"/>
              <a:gd name="connsiteY359" fmla="*/ 6032440 h 6673820"/>
              <a:gd name="connsiteX360" fmla="*/ 11258820 w 11748700"/>
              <a:gd name="connsiteY360" fmla="*/ 6075776 h 6673820"/>
              <a:gd name="connsiteX361" fmla="*/ 11198149 w 11748700"/>
              <a:gd name="connsiteY361" fmla="*/ 6123446 h 6673820"/>
              <a:gd name="connsiteX362" fmla="*/ 11098475 w 11748700"/>
              <a:gd name="connsiteY362" fmla="*/ 6210119 h 6673820"/>
              <a:gd name="connsiteX363" fmla="*/ 10942464 w 11748700"/>
              <a:gd name="connsiteY363" fmla="*/ 6327128 h 6673820"/>
              <a:gd name="connsiteX364" fmla="*/ 10634775 w 11748700"/>
              <a:gd name="connsiteY364" fmla="*/ 6461471 h 6673820"/>
              <a:gd name="connsiteX365" fmla="*/ 10461429 w 11748700"/>
              <a:gd name="connsiteY365" fmla="*/ 6478806 h 6673820"/>
              <a:gd name="connsiteX366" fmla="*/ 10041065 w 11748700"/>
              <a:gd name="connsiteY366" fmla="*/ 6487473 h 6673820"/>
              <a:gd name="connsiteX367" fmla="*/ 9967393 w 11748700"/>
              <a:gd name="connsiteY367" fmla="*/ 6491807 h 6673820"/>
              <a:gd name="connsiteX368" fmla="*/ 9885054 w 11748700"/>
              <a:gd name="connsiteY368" fmla="*/ 6509141 h 6673820"/>
              <a:gd name="connsiteX369" fmla="*/ 9798381 w 11748700"/>
              <a:gd name="connsiteY369" fmla="*/ 6522142 h 6673820"/>
              <a:gd name="connsiteX370" fmla="*/ 9681372 w 11748700"/>
              <a:gd name="connsiteY370" fmla="*/ 6548144 h 6673820"/>
              <a:gd name="connsiteX371" fmla="*/ 9486358 w 11748700"/>
              <a:gd name="connsiteY371" fmla="*/ 6574146 h 6673820"/>
              <a:gd name="connsiteX372" fmla="*/ 9278343 w 11748700"/>
              <a:gd name="connsiteY372" fmla="*/ 6613149 h 6673820"/>
              <a:gd name="connsiteX373" fmla="*/ 9209004 w 11748700"/>
              <a:gd name="connsiteY373" fmla="*/ 6630483 h 6673820"/>
              <a:gd name="connsiteX374" fmla="*/ 8775639 w 11748700"/>
              <a:gd name="connsiteY374" fmla="*/ 6647818 h 6673820"/>
              <a:gd name="connsiteX375" fmla="*/ 8463617 w 11748700"/>
              <a:gd name="connsiteY375" fmla="*/ 6656485 h 6673820"/>
              <a:gd name="connsiteX376" fmla="*/ 8368276 w 11748700"/>
              <a:gd name="connsiteY376" fmla="*/ 6660819 h 6673820"/>
              <a:gd name="connsiteX377" fmla="*/ 8216599 w 11748700"/>
              <a:gd name="connsiteY377" fmla="*/ 6665153 h 6673820"/>
              <a:gd name="connsiteX378" fmla="*/ 7848239 w 11748700"/>
              <a:gd name="connsiteY378" fmla="*/ 6656485 h 6673820"/>
              <a:gd name="connsiteX379" fmla="*/ 7800568 w 11748700"/>
              <a:gd name="connsiteY379" fmla="*/ 6652152 h 6673820"/>
              <a:gd name="connsiteX380" fmla="*/ 7748565 w 11748700"/>
              <a:gd name="connsiteY380" fmla="*/ 6643484 h 6673820"/>
              <a:gd name="connsiteX381" fmla="*/ 7614221 w 11748700"/>
              <a:gd name="connsiteY381" fmla="*/ 6634817 h 6673820"/>
              <a:gd name="connsiteX382" fmla="*/ 7432208 w 11748700"/>
              <a:gd name="connsiteY382" fmla="*/ 6600148 h 6673820"/>
              <a:gd name="connsiteX383" fmla="*/ 7319533 w 11748700"/>
              <a:gd name="connsiteY383" fmla="*/ 6574146 h 6673820"/>
              <a:gd name="connsiteX384" fmla="*/ 7276197 w 11748700"/>
              <a:gd name="connsiteY384" fmla="*/ 6569812 h 6673820"/>
              <a:gd name="connsiteX385" fmla="*/ 7011844 w 11748700"/>
              <a:gd name="connsiteY385" fmla="*/ 6548144 h 6673820"/>
              <a:gd name="connsiteX386" fmla="*/ 6925171 w 11748700"/>
              <a:gd name="connsiteY386" fmla="*/ 6565479 h 6673820"/>
              <a:gd name="connsiteX387" fmla="*/ 6912170 w 11748700"/>
              <a:gd name="connsiteY387" fmla="*/ 6569812 h 6673820"/>
              <a:gd name="connsiteX388" fmla="*/ 6890502 w 11748700"/>
              <a:gd name="connsiteY388" fmla="*/ 6582813 h 6673820"/>
              <a:gd name="connsiteX389" fmla="*/ 6795162 w 11748700"/>
              <a:gd name="connsiteY389" fmla="*/ 6634817 h 6673820"/>
              <a:gd name="connsiteX390" fmla="*/ 6691154 w 11748700"/>
              <a:gd name="connsiteY390" fmla="*/ 6643484 h 6673820"/>
              <a:gd name="connsiteX391" fmla="*/ 6617482 w 11748700"/>
              <a:gd name="connsiteY391" fmla="*/ 6656485 h 6673820"/>
              <a:gd name="connsiteX392" fmla="*/ 6582813 w 11748700"/>
              <a:gd name="connsiteY392" fmla="*/ 6665153 h 6673820"/>
              <a:gd name="connsiteX393" fmla="*/ 6548144 w 11748700"/>
              <a:gd name="connsiteY393" fmla="*/ 6669486 h 6673820"/>
              <a:gd name="connsiteX394" fmla="*/ 6517808 w 11748700"/>
              <a:gd name="connsiteY394" fmla="*/ 6673820 h 6673820"/>
              <a:gd name="connsiteX395" fmla="*/ 6015105 w 11748700"/>
              <a:gd name="connsiteY395" fmla="*/ 6669486 h 6673820"/>
              <a:gd name="connsiteX396" fmla="*/ 5915431 w 11748700"/>
              <a:gd name="connsiteY396" fmla="*/ 6647818 h 6673820"/>
              <a:gd name="connsiteX397" fmla="*/ 5538403 w 11748700"/>
              <a:gd name="connsiteY397" fmla="*/ 6652152 h 6673820"/>
              <a:gd name="connsiteX398" fmla="*/ 5196045 w 11748700"/>
              <a:gd name="connsiteY398" fmla="*/ 6634817 h 6673820"/>
              <a:gd name="connsiteX399" fmla="*/ 4489660 w 11748700"/>
              <a:gd name="connsiteY399" fmla="*/ 6608815 h 6673820"/>
              <a:gd name="connsiteX400" fmla="*/ 4311981 w 11748700"/>
              <a:gd name="connsiteY400" fmla="*/ 6582813 h 6673820"/>
              <a:gd name="connsiteX401" fmla="*/ 4090965 w 11748700"/>
              <a:gd name="connsiteY401" fmla="*/ 6552478 h 6673820"/>
              <a:gd name="connsiteX402" fmla="*/ 3999958 w 11748700"/>
              <a:gd name="connsiteY402" fmla="*/ 6513475 h 6673820"/>
              <a:gd name="connsiteX403" fmla="*/ 3666267 w 11748700"/>
              <a:gd name="connsiteY403" fmla="*/ 6448470 h 6673820"/>
              <a:gd name="connsiteX404" fmla="*/ 3588261 w 11748700"/>
              <a:gd name="connsiteY404" fmla="*/ 6439803 h 6673820"/>
              <a:gd name="connsiteX405" fmla="*/ 3336910 w 11748700"/>
              <a:gd name="connsiteY405" fmla="*/ 6405134 h 6673820"/>
              <a:gd name="connsiteX406" fmla="*/ 3003219 w 11748700"/>
              <a:gd name="connsiteY406" fmla="*/ 6340129 h 6673820"/>
              <a:gd name="connsiteX407" fmla="*/ 2825539 w 11748700"/>
              <a:gd name="connsiteY407" fmla="*/ 6309793 h 6673820"/>
              <a:gd name="connsiteX408" fmla="*/ 2678195 w 11748700"/>
              <a:gd name="connsiteY408" fmla="*/ 6288125 h 6673820"/>
              <a:gd name="connsiteX409" fmla="*/ 2500515 w 11748700"/>
              <a:gd name="connsiteY409" fmla="*/ 6305460 h 6673820"/>
              <a:gd name="connsiteX410" fmla="*/ 2439844 w 11748700"/>
              <a:gd name="connsiteY410" fmla="*/ 6314127 h 6673820"/>
              <a:gd name="connsiteX411" fmla="*/ 2244830 w 11748700"/>
              <a:gd name="connsiteY411" fmla="*/ 6361797 h 6673820"/>
              <a:gd name="connsiteX412" fmla="*/ 2088819 w 11748700"/>
              <a:gd name="connsiteY412" fmla="*/ 6383465 h 6673820"/>
              <a:gd name="connsiteX413" fmla="*/ 2015147 w 11748700"/>
              <a:gd name="connsiteY413" fmla="*/ 6400800 h 6673820"/>
              <a:gd name="connsiteX414" fmla="*/ 1950142 w 11748700"/>
              <a:gd name="connsiteY414" fmla="*/ 6409467 h 6673820"/>
              <a:gd name="connsiteX415" fmla="*/ 1815799 w 11748700"/>
              <a:gd name="connsiteY415" fmla="*/ 6444137 h 6673820"/>
              <a:gd name="connsiteX416" fmla="*/ 1681456 w 11748700"/>
              <a:gd name="connsiteY416" fmla="*/ 6452804 h 6673820"/>
              <a:gd name="connsiteX417" fmla="*/ 1473440 w 11748700"/>
              <a:gd name="connsiteY417" fmla="*/ 6431136 h 6673820"/>
              <a:gd name="connsiteX418" fmla="*/ 1369433 w 11748700"/>
              <a:gd name="connsiteY418" fmla="*/ 6418135 h 6673820"/>
              <a:gd name="connsiteX419" fmla="*/ 1287093 w 11748700"/>
              <a:gd name="connsiteY419" fmla="*/ 6405134 h 6673820"/>
              <a:gd name="connsiteX420" fmla="*/ 1239423 w 11748700"/>
              <a:gd name="connsiteY420" fmla="*/ 6396466 h 6673820"/>
              <a:gd name="connsiteX421" fmla="*/ 1165751 w 11748700"/>
              <a:gd name="connsiteY421" fmla="*/ 6370464 h 6673820"/>
              <a:gd name="connsiteX422" fmla="*/ 1053076 w 11748700"/>
              <a:gd name="connsiteY422" fmla="*/ 6335795 h 6673820"/>
              <a:gd name="connsiteX423" fmla="*/ 892731 w 11748700"/>
              <a:gd name="connsiteY423" fmla="*/ 6244789 h 6673820"/>
              <a:gd name="connsiteX424" fmla="*/ 858062 w 11748700"/>
              <a:gd name="connsiteY424" fmla="*/ 6218787 h 6673820"/>
              <a:gd name="connsiteX425" fmla="*/ 775723 w 11748700"/>
              <a:gd name="connsiteY425" fmla="*/ 6149448 h 6673820"/>
              <a:gd name="connsiteX426" fmla="*/ 719385 w 11748700"/>
              <a:gd name="connsiteY426" fmla="*/ 6023773 h 6673820"/>
              <a:gd name="connsiteX427" fmla="*/ 654381 w 11748700"/>
              <a:gd name="connsiteY427" fmla="*/ 5950101 h 6673820"/>
              <a:gd name="connsiteX428" fmla="*/ 628379 w 11748700"/>
              <a:gd name="connsiteY428" fmla="*/ 5893763 h 6673820"/>
              <a:gd name="connsiteX429" fmla="*/ 576375 w 11748700"/>
              <a:gd name="connsiteY429" fmla="*/ 5802756 h 6673820"/>
              <a:gd name="connsiteX430" fmla="*/ 489702 w 11748700"/>
              <a:gd name="connsiteY430" fmla="*/ 5620743 h 6673820"/>
              <a:gd name="connsiteX431" fmla="*/ 476701 w 11748700"/>
              <a:gd name="connsiteY431" fmla="*/ 5551405 h 6673820"/>
              <a:gd name="connsiteX432" fmla="*/ 372693 w 11748700"/>
              <a:gd name="connsiteY432" fmla="*/ 5317388 h 6673820"/>
              <a:gd name="connsiteX433" fmla="*/ 359693 w 11748700"/>
              <a:gd name="connsiteY433" fmla="*/ 5269718 h 6673820"/>
              <a:gd name="connsiteX434" fmla="*/ 329357 w 11748700"/>
              <a:gd name="connsiteY434" fmla="*/ 5183045 h 6673820"/>
              <a:gd name="connsiteX435" fmla="*/ 281687 w 11748700"/>
              <a:gd name="connsiteY435" fmla="*/ 5083371 h 6673820"/>
              <a:gd name="connsiteX436" fmla="*/ 251351 w 11748700"/>
              <a:gd name="connsiteY436" fmla="*/ 5009699 h 6673820"/>
              <a:gd name="connsiteX437" fmla="*/ 238350 w 11748700"/>
              <a:gd name="connsiteY437" fmla="*/ 4970696 h 6673820"/>
              <a:gd name="connsiteX438" fmla="*/ 212348 w 11748700"/>
              <a:gd name="connsiteY438" fmla="*/ 4936027 h 6673820"/>
              <a:gd name="connsiteX439" fmla="*/ 177679 w 11748700"/>
              <a:gd name="connsiteY439" fmla="*/ 4849354 h 6673820"/>
              <a:gd name="connsiteX440" fmla="*/ 125675 w 11748700"/>
              <a:gd name="connsiteY440" fmla="*/ 4745346 h 6673820"/>
              <a:gd name="connsiteX441" fmla="*/ 99674 w 11748700"/>
              <a:gd name="connsiteY441" fmla="*/ 4654339 h 6673820"/>
              <a:gd name="connsiteX442" fmla="*/ 73672 w 11748700"/>
              <a:gd name="connsiteY442" fmla="*/ 4602336 h 6673820"/>
              <a:gd name="connsiteX443" fmla="*/ 69338 w 11748700"/>
              <a:gd name="connsiteY443" fmla="*/ 4580667 h 6673820"/>
              <a:gd name="connsiteX444" fmla="*/ 47670 w 11748700"/>
              <a:gd name="connsiteY444" fmla="*/ 4537331 h 6673820"/>
              <a:gd name="connsiteX445" fmla="*/ 39002 w 11748700"/>
              <a:gd name="connsiteY445" fmla="*/ 4515663 h 6673820"/>
              <a:gd name="connsiteX446" fmla="*/ 34669 w 11748700"/>
              <a:gd name="connsiteY446" fmla="*/ 4493994 h 6673820"/>
              <a:gd name="connsiteX447" fmla="*/ 30335 w 11748700"/>
              <a:gd name="connsiteY447" fmla="*/ 4450658 h 6673820"/>
              <a:gd name="connsiteX448" fmla="*/ 21668 w 11748700"/>
              <a:gd name="connsiteY448" fmla="*/ 4428990 h 6673820"/>
              <a:gd name="connsiteX449" fmla="*/ 13001 w 11748700"/>
              <a:gd name="connsiteY449" fmla="*/ 4359651 h 6673820"/>
              <a:gd name="connsiteX450" fmla="*/ 0 w 11748700"/>
              <a:gd name="connsiteY450" fmla="*/ 4238309 h 6673820"/>
              <a:gd name="connsiteX451" fmla="*/ 4333 w 11748700"/>
              <a:gd name="connsiteY451" fmla="*/ 4025960 h 6673820"/>
              <a:gd name="connsiteX452" fmla="*/ 13001 w 11748700"/>
              <a:gd name="connsiteY452" fmla="*/ 3999958 h 6673820"/>
              <a:gd name="connsiteX453" fmla="*/ 17334 w 11748700"/>
              <a:gd name="connsiteY453" fmla="*/ 3973956 h 6673820"/>
              <a:gd name="connsiteX454" fmla="*/ 26002 w 11748700"/>
              <a:gd name="connsiteY454" fmla="*/ 3930620 h 6673820"/>
              <a:gd name="connsiteX455" fmla="*/ 34669 w 11748700"/>
              <a:gd name="connsiteY455" fmla="*/ 3878616 h 6673820"/>
              <a:gd name="connsiteX456" fmla="*/ 43336 w 11748700"/>
              <a:gd name="connsiteY456" fmla="*/ 3861282 h 6673820"/>
              <a:gd name="connsiteX457" fmla="*/ 47670 w 11748700"/>
              <a:gd name="connsiteY457" fmla="*/ 3843947 h 6673820"/>
              <a:gd name="connsiteX458" fmla="*/ 56337 w 11748700"/>
              <a:gd name="connsiteY458" fmla="*/ 3826612 h 6673820"/>
              <a:gd name="connsiteX459" fmla="*/ 69338 w 11748700"/>
              <a:gd name="connsiteY459" fmla="*/ 3787610 h 6673820"/>
              <a:gd name="connsiteX460" fmla="*/ 78005 w 11748700"/>
              <a:gd name="connsiteY460" fmla="*/ 3770275 h 6673820"/>
              <a:gd name="connsiteX461" fmla="*/ 95340 w 11748700"/>
              <a:gd name="connsiteY461" fmla="*/ 3718271 h 6673820"/>
              <a:gd name="connsiteX462" fmla="*/ 104007 w 11748700"/>
              <a:gd name="connsiteY462" fmla="*/ 3696603 h 6673820"/>
              <a:gd name="connsiteX463" fmla="*/ 151677 w 11748700"/>
              <a:gd name="connsiteY463" fmla="*/ 3657600 h 6673820"/>
              <a:gd name="connsiteX464" fmla="*/ 294688 w 11748700"/>
              <a:gd name="connsiteY464" fmla="*/ 3661934 h 6673820"/>
              <a:gd name="connsiteX465" fmla="*/ 359693 w 11748700"/>
              <a:gd name="connsiteY465" fmla="*/ 3692269 h 6673820"/>
              <a:gd name="connsiteX466" fmla="*/ 377027 w 11748700"/>
              <a:gd name="connsiteY466" fmla="*/ 3709604 h 6673820"/>
              <a:gd name="connsiteX467" fmla="*/ 437698 w 11748700"/>
              <a:gd name="connsiteY467" fmla="*/ 3726938 h 6673820"/>
              <a:gd name="connsiteX468" fmla="*/ 511177 w 11748700"/>
              <a:gd name="connsiteY46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333649 w 11748700"/>
              <a:gd name="connsiteY28" fmla="*/ 5330389 h 6673820"/>
              <a:gd name="connsiteX29" fmla="*/ 4437657 w 11748700"/>
              <a:gd name="connsiteY29" fmla="*/ 5451731 h 6673820"/>
              <a:gd name="connsiteX30" fmla="*/ 4454991 w 11748700"/>
              <a:gd name="connsiteY30" fmla="*/ 5477733 h 6673820"/>
              <a:gd name="connsiteX31" fmla="*/ 4480993 w 11748700"/>
              <a:gd name="connsiteY31" fmla="*/ 5516736 h 6673820"/>
              <a:gd name="connsiteX32" fmla="*/ 4489660 w 11748700"/>
              <a:gd name="connsiteY32" fmla="*/ 5542737 h 6673820"/>
              <a:gd name="connsiteX33" fmla="*/ 4532997 w 11748700"/>
              <a:gd name="connsiteY33" fmla="*/ 5616410 h 6673820"/>
              <a:gd name="connsiteX34" fmla="*/ 4558999 w 11748700"/>
              <a:gd name="connsiteY34" fmla="*/ 5655412 h 6673820"/>
              <a:gd name="connsiteX35" fmla="*/ 4624003 w 11748700"/>
              <a:gd name="connsiteY35" fmla="*/ 5720417 h 6673820"/>
              <a:gd name="connsiteX36" fmla="*/ 4650005 w 11748700"/>
              <a:gd name="connsiteY36" fmla="*/ 5746419 h 6673820"/>
              <a:gd name="connsiteX37" fmla="*/ 4680341 w 11748700"/>
              <a:gd name="connsiteY37" fmla="*/ 5781088 h 6673820"/>
              <a:gd name="connsiteX38" fmla="*/ 4693342 w 11748700"/>
              <a:gd name="connsiteY38" fmla="*/ 5794089 h 6673820"/>
              <a:gd name="connsiteX39" fmla="*/ 4836352 w 11748700"/>
              <a:gd name="connsiteY39" fmla="*/ 5919765 h 6673820"/>
              <a:gd name="connsiteX40" fmla="*/ 4871021 w 11748700"/>
              <a:gd name="connsiteY40" fmla="*/ 5945767 h 6673820"/>
              <a:gd name="connsiteX41" fmla="*/ 4888356 w 11748700"/>
              <a:gd name="connsiteY41" fmla="*/ 5958768 h 6673820"/>
              <a:gd name="connsiteX42" fmla="*/ 4927359 w 11748700"/>
              <a:gd name="connsiteY42" fmla="*/ 5980436 h 6673820"/>
              <a:gd name="connsiteX43" fmla="*/ 4949027 w 11748700"/>
              <a:gd name="connsiteY43" fmla="*/ 5997771 h 6673820"/>
              <a:gd name="connsiteX44" fmla="*/ 4979363 w 11748700"/>
              <a:gd name="connsiteY44" fmla="*/ 6010772 h 6673820"/>
              <a:gd name="connsiteX45" fmla="*/ 5035700 w 11748700"/>
              <a:gd name="connsiteY45" fmla="*/ 6041107 h 6673820"/>
              <a:gd name="connsiteX46" fmla="*/ 5074703 w 11748700"/>
              <a:gd name="connsiteY46" fmla="*/ 6045441 h 6673820"/>
              <a:gd name="connsiteX47" fmla="*/ 5096371 w 11748700"/>
              <a:gd name="connsiteY47" fmla="*/ 6054108 h 6673820"/>
              <a:gd name="connsiteX48" fmla="*/ 5248049 w 11748700"/>
              <a:gd name="connsiteY48" fmla="*/ 6067109 h 6673820"/>
              <a:gd name="connsiteX49" fmla="*/ 5326055 w 11748700"/>
              <a:gd name="connsiteY49" fmla="*/ 6049774 h 6673820"/>
              <a:gd name="connsiteX50" fmla="*/ 5343389 w 11748700"/>
              <a:gd name="connsiteY50" fmla="*/ 6045441 h 6673820"/>
              <a:gd name="connsiteX51" fmla="*/ 5356390 w 11748700"/>
              <a:gd name="connsiteY51" fmla="*/ 6041107 h 6673820"/>
              <a:gd name="connsiteX52" fmla="*/ 5378058 w 11748700"/>
              <a:gd name="connsiteY52" fmla="*/ 6036773 h 6673820"/>
              <a:gd name="connsiteX53" fmla="*/ 5516735 w 11748700"/>
              <a:gd name="connsiteY53" fmla="*/ 5984770 h 6673820"/>
              <a:gd name="connsiteX54" fmla="*/ 5586074 w 11748700"/>
              <a:gd name="connsiteY54" fmla="*/ 5963101 h 6673820"/>
              <a:gd name="connsiteX55" fmla="*/ 5607742 w 11748700"/>
              <a:gd name="connsiteY55" fmla="*/ 5954434 h 6673820"/>
              <a:gd name="connsiteX56" fmla="*/ 5633744 w 11748700"/>
              <a:gd name="connsiteY56" fmla="*/ 5945767 h 6673820"/>
              <a:gd name="connsiteX57" fmla="*/ 5711749 w 11748700"/>
              <a:gd name="connsiteY57" fmla="*/ 5902430 h 6673820"/>
              <a:gd name="connsiteX58" fmla="*/ 5824424 w 11748700"/>
              <a:gd name="connsiteY58" fmla="*/ 5837426 h 6673820"/>
              <a:gd name="connsiteX59" fmla="*/ 5880762 w 11748700"/>
              <a:gd name="connsiteY59" fmla="*/ 5794089 h 6673820"/>
              <a:gd name="connsiteX60" fmla="*/ 5911097 w 11748700"/>
              <a:gd name="connsiteY60" fmla="*/ 5763754 h 6673820"/>
              <a:gd name="connsiteX61" fmla="*/ 5963101 w 11748700"/>
              <a:gd name="connsiteY61" fmla="*/ 5720417 h 6673820"/>
              <a:gd name="connsiteX62" fmla="*/ 5980436 w 11748700"/>
              <a:gd name="connsiteY62" fmla="*/ 5707416 h 6673820"/>
              <a:gd name="connsiteX63" fmla="*/ 5993437 w 11748700"/>
              <a:gd name="connsiteY63" fmla="*/ 5698749 h 6673820"/>
              <a:gd name="connsiteX64" fmla="*/ 6006438 w 11748700"/>
              <a:gd name="connsiteY64" fmla="*/ 5685748 h 6673820"/>
              <a:gd name="connsiteX65" fmla="*/ 6054108 w 11748700"/>
              <a:gd name="connsiteY65" fmla="*/ 5651079 h 6673820"/>
              <a:gd name="connsiteX66" fmla="*/ 6088777 w 11748700"/>
              <a:gd name="connsiteY66" fmla="*/ 5625077 h 6673820"/>
              <a:gd name="connsiteX67" fmla="*/ 6114779 w 11748700"/>
              <a:gd name="connsiteY67" fmla="*/ 5599075 h 6673820"/>
              <a:gd name="connsiteX68" fmla="*/ 6127780 w 11748700"/>
              <a:gd name="connsiteY68" fmla="*/ 5586074 h 6673820"/>
              <a:gd name="connsiteX69" fmla="*/ 6140781 w 11748700"/>
              <a:gd name="connsiteY69" fmla="*/ 5568739 h 6673820"/>
              <a:gd name="connsiteX70" fmla="*/ 6158115 w 11748700"/>
              <a:gd name="connsiteY70" fmla="*/ 5551405 h 6673820"/>
              <a:gd name="connsiteX71" fmla="*/ 6171116 w 11748700"/>
              <a:gd name="connsiteY71" fmla="*/ 5529737 h 6673820"/>
              <a:gd name="connsiteX72" fmla="*/ 6192784 w 11748700"/>
              <a:gd name="connsiteY72" fmla="*/ 5508068 h 6673820"/>
              <a:gd name="connsiteX73" fmla="*/ 6201452 w 11748700"/>
              <a:gd name="connsiteY73" fmla="*/ 5477733 h 6673820"/>
              <a:gd name="connsiteX74" fmla="*/ 6210119 w 11748700"/>
              <a:gd name="connsiteY74" fmla="*/ 5469065 h 6673820"/>
              <a:gd name="connsiteX75" fmla="*/ 6218786 w 11748700"/>
              <a:gd name="connsiteY75" fmla="*/ 5456064 h 6673820"/>
              <a:gd name="connsiteX76" fmla="*/ 6231787 w 11748700"/>
              <a:gd name="connsiteY76" fmla="*/ 5421395 h 6673820"/>
              <a:gd name="connsiteX77" fmla="*/ 6240455 w 11748700"/>
              <a:gd name="connsiteY77" fmla="*/ 5399727 h 6673820"/>
              <a:gd name="connsiteX78" fmla="*/ 6253456 w 11748700"/>
              <a:gd name="connsiteY78" fmla="*/ 5382392 h 6673820"/>
              <a:gd name="connsiteX79" fmla="*/ 6270790 w 11748700"/>
              <a:gd name="connsiteY79" fmla="*/ 5352057 h 6673820"/>
              <a:gd name="connsiteX80" fmla="*/ 6283791 w 11748700"/>
              <a:gd name="connsiteY80" fmla="*/ 5339056 h 6673820"/>
              <a:gd name="connsiteX81" fmla="*/ 6301126 w 11748700"/>
              <a:gd name="connsiteY81" fmla="*/ 5313054 h 6673820"/>
              <a:gd name="connsiteX82" fmla="*/ 6309793 w 11748700"/>
              <a:gd name="connsiteY82" fmla="*/ 5295719 h 6673820"/>
              <a:gd name="connsiteX83" fmla="*/ 6322794 w 11748700"/>
              <a:gd name="connsiteY83" fmla="*/ 5287052 h 6673820"/>
              <a:gd name="connsiteX84" fmla="*/ 6340129 w 11748700"/>
              <a:gd name="connsiteY84" fmla="*/ 5274051 h 6673820"/>
              <a:gd name="connsiteX85" fmla="*/ 6370464 w 11748700"/>
              <a:gd name="connsiteY85" fmla="*/ 5269718 h 6673820"/>
              <a:gd name="connsiteX86" fmla="*/ 6387799 w 11748700"/>
              <a:gd name="connsiteY86" fmla="*/ 5252383 h 6673820"/>
              <a:gd name="connsiteX87" fmla="*/ 6400800 w 11748700"/>
              <a:gd name="connsiteY87" fmla="*/ 5239382 h 6673820"/>
              <a:gd name="connsiteX88" fmla="*/ 6409467 w 11748700"/>
              <a:gd name="connsiteY88" fmla="*/ 5222047 h 6673820"/>
              <a:gd name="connsiteX89" fmla="*/ 6418134 w 11748700"/>
              <a:gd name="connsiteY89" fmla="*/ 5209046 h 6673820"/>
              <a:gd name="connsiteX90" fmla="*/ 6444136 w 11748700"/>
              <a:gd name="connsiteY90" fmla="*/ 5148375 h 6673820"/>
              <a:gd name="connsiteX91" fmla="*/ 6465804 w 11748700"/>
              <a:gd name="connsiteY91" fmla="*/ 5118040 h 6673820"/>
              <a:gd name="connsiteX92" fmla="*/ 6474472 w 11748700"/>
              <a:gd name="connsiteY92" fmla="*/ 5092038 h 6673820"/>
              <a:gd name="connsiteX93" fmla="*/ 6491806 w 11748700"/>
              <a:gd name="connsiteY93" fmla="*/ 5057369 h 6673820"/>
              <a:gd name="connsiteX94" fmla="*/ 6496140 w 11748700"/>
              <a:gd name="connsiteY94" fmla="*/ 5027033 h 6673820"/>
              <a:gd name="connsiteX95" fmla="*/ 6509141 w 11748700"/>
              <a:gd name="connsiteY95" fmla="*/ 4996698 h 6673820"/>
              <a:gd name="connsiteX96" fmla="*/ 6517808 w 11748700"/>
              <a:gd name="connsiteY96" fmla="*/ 4975029 h 6673820"/>
              <a:gd name="connsiteX97" fmla="*/ 6530809 w 11748700"/>
              <a:gd name="connsiteY97" fmla="*/ 4940360 h 6673820"/>
              <a:gd name="connsiteX98" fmla="*/ 6539476 w 11748700"/>
              <a:gd name="connsiteY98" fmla="*/ 4927359 h 6673820"/>
              <a:gd name="connsiteX99" fmla="*/ 6556811 w 11748700"/>
              <a:gd name="connsiteY99" fmla="*/ 4897024 h 6673820"/>
              <a:gd name="connsiteX100" fmla="*/ 6569812 w 11748700"/>
              <a:gd name="connsiteY100" fmla="*/ 4879689 h 6673820"/>
              <a:gd name="connsiteX101" fmla="*/ 6587147 w 11748700"/>
              <a:gd name="connsiteY101" fmla="*/ 4836353 h 6673820"/>
              <a:gd name="connsiteX102" fmla="*/ 6566579 w 11748700"/>
              <a:gd name="connsiteY102" fmla="*/ 4717023 h 6673820"/>
              <a:gd name="connsiteX103" fmla="*/ 7220565 w 11748700"/>
              <a:gd name="connsiteY103" fmla="*/ 4568062 h 6673820"/>
              <a:gd name="connsiteX104" fmla="*/ 7436542 w 11748700"/>
              <a:gd name="connsiteY104" fmla="*/ 4619670 h 6673820"/>
              <a:gd name="connsiteX105" fmla="*/ 7492879 w 11748700"/>
              <a:gd name="connsiteY105" fmla="*/ 4632671 h 6673820"/>
              <a:gd name="connsiteX106" fmla="*/ 7505880 w 11748700"/>
              <a:gd name="connsiteY106" fmla="*/ 4637005 h 6673820"/>
              <a:gd name="connsiteX107" fmla="*/ 7531882 w 11748700"/>
              <a:gd name="connsiteY107" fmla="*/ 4641338 h 6673820"/>
              <a:gd name="connsiteX108" fmla="*/ 7562218 w 11748700"/>
              <a:gd name="connsiteY108" fmla="*/ 4650006 h 6673820"/>
              <a:gd name="connsiteX109" fmla="*/ 7570885 w 11748700"/>
              <a:gd name="connsiteY109" fmla="*/ 4663007 h 6673820"/>
              <a:gd name="connsiteX110" fmla="*/ 7588220 w 11748700"/>
              <a:gd name="connsiteY110" fmla="*/ 4697676 h 6673820"/>
              <a:gd name="connsiteX111" fmla="*/ 7601220 w 11748700"/>
              <a:gd name="connsiteY111" fmla="*/ 4715010 h 6673820"/>
              <a:gd name="connsiteX112" fmla="*/ 7614221 w 11748700"/>
              <a:gd name="connsiteY112" fmla="*/ 4728011 h 6673820"/>
              <a:gd name="connsiteX113" fmla="*/ 7622889 w 11748700"/>
              <a:gd name="connsiteY113" fmla="*/ 4745346 h 6673820"/>
              <a:gd name="connsiteX114" fmla="*/ 7640223 w 11748700"/>
              <a:gd name="connsiteY114" fmla="*/ 4767014 h 6673820"/>
              <a:gd name="connsiteX115" fmla="*/ 7661892 w 11748700"/>
              <a:gd name="connsiteY115" fmla="*/ 4801683 h 6673820"/>
              <a:gd name="connsiteX116" fmla="*/ 7666225 w 11748700"/>
              <a:gd name="connsiteY116" fmla="*/ 4814684 h 6673820"/>
              <a:gd name="connsiteX117" fmla="*/ 7674893 w 11748700"/>
              <a:gd name="connsiteY117" fmla="*/ 4827685 h 6673820"/>
              <a:gd name="connsiteX118" fmla="*/ 7731230 w 11748700"/>
              <a:gd name="connsiteY118" fmla="*/ 4888356 h 6673820"/>
              <a:gd name="connsiteX119" fmla="*/ 7744231 w 11748700"/>
              <a:gd name="connsiteY119" fmla="*/ 4901357 h 6673820"/>
              <a:gd name="connsiteX120" fmla="*/ 7765899 w 11748700"/>
              <a:gd name="connsiteY120" fmla="*/ 4931693 h 6673820"/>
              <a:gd name="connsiteX121" fmla="*/ 7809236 w 11748700"/>
              <a:gd name="connsiteY121" fmla="*/ 4966362 h 6673820"/>
              <a:gd name="connsiteX122" fmla="*/ 7908910 w 11748700"/>
              <a:gd name="connsiteY122" fmla="*/ 4962028 h 6673820"/>
              <a:gd name="connsiteX123" fmla="*/ 7973914 w 11748700"/>
              <a:gd name="connsiteY123" fmla="*/ 4953361 h 6673820"/>
              <a:gd name="connsiteX124" fmla="*/ 7995583 w 11748700"/>
              <a:gd name="connsiteY124" fmla="*/ 4949028 h 6673820"/>
              <a:gd name="connsiteX125" fmla="*/ 8069255 w 11748700"/>
              <a:gd name="connsiteY125" fmla="*/ 4944694 h 6673820"/>
              <a:gd name="connsiteX126" fmla="*/ 8147260 w 11748700"/>
              <a:gd name="connsiteY126" fmla="*/ 4931693 h 6673820"/>
              <a:gd name="connsiteX127" fmla="*/ 8199264 w 11748700"/>
              <a:gd name="connsiteY127" fmla="*/ 4918692 h 6673820"/>
              <a:gd name="connsiteX128" fmla="*/ 8238267 w 11748700"/>
              <a:gd name="connsiteY128" fmla="*/ 4910025 h 6673820"/>
              <a:gd name="connsiteX129" fmla="*/ 8298938 w 11748700"/>
              <a:gd name="connsiteY129" fmla="*/ 4875355 h 6673820"/>
              <a:gd name="connsiteX130" fmla="*/ 8320606 w 11748700"/>
              <a:gd name="connsiteY130" fmla="*/ 4866688 h 6673820"/>
              <a:gd name="connsiteX131" fmla="*/ 8342275 w 11748700"/>
              <a:gd name="connsiteY131" fmla="*/ 4853687 h 6673820"/>
              <a:gd name="connsiteX132" fmla="*/ 8411613 w 11748700"/>
              <a:gd name="connsiteY132" fmla="*/ 4823352 h 6673820"/>
              <a:gd name="connsiteX133" fmla="*/ 8433281 w 11748700"/>
              <a:gd name="connsiteY133" fmla="*/ 4810351 h 6673820"/>
              <a:gd name="connsiteX134" fmla="*/ 8463617 w 11748700"/>
              <a:gd name="connsiteY134" fmla="*/ 4788683 h 6673820"/>
              <a:gd name="connsiteX135" fmla="*/ 8532955 w 11748700"/>
              <a:gd name="connsiteY135" fmla="*/ 4758347 h 6673820"/>
              <a:gd name="connsiteX136" fmla="*/ 8576292 w 11748700"/>
              <a:gd name="connsiteY136" fmla="*/ 4736679 h 6673820"/>
              <a:gd name="connsiteX137" fmla="*/ 8597960 w 11748700"/>
              <a:gd name="connsiteY137" fmla="*/ 4723678 h 6673820"/>
              <a:gd name="connsiteX138" fmla="*/ 8632629 w 11748700"/>
              <a:gd name="connsiteY138" fmla="*/ 4706343 h 6673820"/>
              <a:gd name="connsiteX139" fmla="*/ 8671632 w 11748700"/>
              <a:gd name="connsiteY139" fmla="*/ 4680341 h 6673820"/>
              <a:gd name="connsiteX140" fmla="*/ 8727969 w 11748700"/>
              <a:gd name="connsiteY140" fmla="*/ 4641338 h 6673820"/>
              <a:gd name="connsiteX141" fmla="*/ 8758305 w 11748700"/>
              <a:gd name="connsiteY141" fmla="*/ 4615337 h 6673820"/>
              <a:gd name="connsiteX142" fmla="*/ 8827643 w 11748700"/>
              <a:gd name="connsiteY142" fmla="*/ 4567666 h 6673820"/>
              <a:gd name="connsiteX143" fmla="*/ 8914316 w 11748700"/>
              <a:gd name="connsiteY143" fmla="*/ 4515663 h 6673820"/>
              <a:gd name="connsiteX144" fmla="*/ 8940318 w 11748700"/>
              <a:gd name="connsiteY144" fmla="*/ 4493994 h 6673820"/>
              <a:gd name="connsiteX145" fmla="*/ 8961986 w 11748700"/>
              <a:gd name="connsiteY145" fmla="*/ 4472326 h 6673820"/>
              <a:gd name="connsiteX146" fmla="*/ 9000989 w 11748700"/>
              <a:gd name="connsiteY146" fmla="*/ 4437657 h 6673820"/>
              <a:gd name="connsiteX147" fmla="*/ 9022657 w 11748700"/>
              <a:gd name="connsiteY147" fmla="*/ 4415989 h 6673820"/>
              <a:gd name="connsiteX148" fmla="*/ 9052993 w 11748700"/>
              <a:gd name="connsiteY148" fmla="*/ 4389987 h 6673820"/>
              <a:gd name="connsiteX149" fmla="*/ 9109330 w 11748700"/>
              <a:gd name="connsiteY149" fmla="*/ 4329316 h 6673820"/>
              <a:gd name="connsiteX150" fmla="*/ 9165668 w 11748700"/>
              <a:gd name="connsiteY150" fmla="*/ 4290313 h 6673820"/>
              <a:gd name="connsiteX151" fmla="*/ 9191670 w 11748700"/>
              <a:gd name="connsiteY151" fmla="*/ 4268645 h 6673820"/>
              <a:gd name="connsiteX152" fmla="*/ 9248007 w 11748700"/>
              <a:gd name="connsiteY152" fmla="*/ 4238309 h 6673820"/>
              <a:gd name="connsiteX153" fmla="*/ 9339014 w 11748700"/>
              <a:gd name="connsiteY153" fmla="*/ 4155970 h 6673820"/>
              <a:gd name="connsiteX154" fmla="*/ 9430020 w 11748700"/>
              <a:gd name="connsiteY154" fmla="*/ 4025960 h 6673820"/>
              <a:gd name="connsiteX155" fmla="*/ 9495025 w 11748700"/>
              <a:gd name="connsiteY155" fmla="*/ 3900284 h 6673820"/>
              <a:gd name="connsiteX156" fmla="*/ 9568697 w 11748700"/>
              <a:gd name="connsiteY156" fmla="*/ 3796277 h 6673820"/>
              <a:gd name="connsiteX157" fmla="*/ 9612034 w 11748700"/>
              <a:gd name="connsiteY157" fmla="*/ 3713937 h 6673820"/>
              <a:gd name="connsiteX158" fmla="*/ 9655370 w 11748700"/>
              <a:gd name="connsiteY158" fmla="*/ 3644599 h 6673820"/>
              <a:gd name="connsiteX159" fmla="*/ 9651037 w 11748700"/>
              <a:gd name="connsiteY159" fmla="*/ 3475587 h 6673820"/>
              <a:gd name="connsiteX160" fmla="*/ 9612034 w 11748700"/>
              <a:gd name="connsiteY160" fmla="*/ 3410582 h 6673820"/>
              <a:gd name="connsiteX161" fmla="*/ 9473357 w 11748700"/>
              <a:gd name="connsiteY161" fmla="*/ 3237236 h 6673820"/>
              <a:gd name="connsiteX162" fmla="*/ 9399685 w 11748700"/>
              <a:gd name="connsiteY162" fmla="*/ 3176565 h 6673820"/>
              <a:gd name="connsiteX163" fmla="*/ 9347681 w 11748700"/>
              <a:gd name="connsiteY163" fmla="*/ 3128895 h 6673820"/>
              <a:gd name="connsiteX164" fmla="*/ 9217672 w 11748700"/>
              <a:gd name="connsiteY164" fmla="*/ 3042222 h 6673820"/>
              <a:gd name="connsiteX165" fmla="*/ 9083329 w 11748700"/>
              <a:gd name="connsiteY165" fmla="*/ 2968550 h 6673820"/>
              <a:gd name="connsiteX166" fmla="*/ 8983655 w 11748700"/>
              <a:gd name="connsiteY166" fmla="*/ 2933881 h 6673820"/>
              <a:gd name="connsiteX167" fmla="*/ 8831977 w 11748700"/>
              <a:gd name="connsiteY167" fmla="*/ 2873210 h 6673820"/>
              <a:gd name="connsiteX168" fmla="*/ 8680299 w 11748700"/>
              <a:gd name="connsiteY168" fmla="*/ 2803871 h 6673820"/>
              <a:gd name="connsiteX169" fmla="*/ 8567624 w 11748700"/>
              <a:gd name="connsiteY169" fmla="*/ 2773536 h 6673820"/>
              <a:gd name="connsiteX170" fmla="*/ 8446282 w 11748700"/>
              <a:gd name="connsiteY170" fmla="*/ 2730199 h 6673820"/>
              <a:gd name="connsiteX171" fmla="*/ 8242601 w 11748700"/>
              <a:gd name="connsiteY171" fmla="*/ 2673862 h 6673820"/>
              <a:gd name="connsiteX172" fmla="*/ 7917577 w 11748700"/>
              <a:gd name="connsiteY172" fmla="*/ 2561187 h 6673820"/>
              <a:gd name="connsiteX173" fmla="*/ 7683560 w 11748700"/>
              <a:gd name="connsiteY173" fmla="*/ 2496182 h 6673820"/>
              <a:gd name="connsiteX174" fmla="*/ 7302199 w 11748700"/>
              <a:gd name="connsiteY174" fmla="*/ 2379173 h 6673820"/>
              <a:gd name="connsiteX175" fmla="*/ 6920838 w 11748700"/>
              <a:gd name="connsiteY175" fmla="*/ 2322836 h 6673820"/>
              <a:gd name="connsiteX176" fmla="*/ 6799495 w 11748700"/>
              <a:gd name="connsiteY176" fmla="*/ 2288167 h 6673820"/>
              <a:gd name="connsiteX177" fmla="*/ 6730157 w 11748700"/>
              <a:gd name="connsiteY177" fmla="*/ 2279500 h 6673820"/>
              <a:gd name="connsiteX178" fmla="*/ 6630483 w 11748700"/>
              <a:gd name="connsiteY178" fmla="*/ 2262165 h 6673820"/>
              <a:gd name="connsiteX179" fmla="*/ 6582813 w 11748700"/>
              <a:gd name="connsiteY179" fmla="*/ 2249164 h 6673820"/>
              <a:gd name="connsiteX180" fmla="*/ 6478805 w 11748700"/>
              <a:gd name="connsiteY180" fmla="*/ 2240497 h 6673820"/>
              <a:gd name="connsiteX181" fmla="*/ 5997770 w 11748700"/>
              <a:gd name="connsiteY181" fmla="*/ 2227496 h 6673820"/>
              <a:gd name="connsiteX182" fmla="*/ 5183044 w 11748700"/>
              <a:gd name="connsiteY182" fmla="*/ 2223162 h 6673820"/>
              <a:gd name="connsiteX183" fmla="*/ 4593668 w 11748700"/>
              <a:gd name="connsiteY183" fmla="*/ 2201494 h 6673820"/>
              <a:gd name="connsiteX184" fmla="*/ 4467992 w 11748700"/>
              <a:gd name="connsiteY184" fmla="*/ 2188493 h 6673820"/>
              <a:gd name="connsiteX185" fmla="*/ 4277311 w 11748700"/>
              <a:gd name="connsiteY185" fmla="*/ 2171158 h 6673820"/>
              <a:gd name="connsiteX186" fmla="*/ 4207973 w 11748700"/>
              <a:gd name="connsiteY186" fmla="*/ 2162491 h 6673820"/>
              <a:gd name="connsiteX187" fmla="*/ 4168970 w 11748700"/>
              <a:gd name="connsiteY187" fmla="*/ 2153824 h 6673820"/>
              <a:gd name="connsiteX188" fmla="*/ 3722604 w 11748700"/>
              <a:gd name="connsiteY188" fmla="*/ 2145156 h 6673820"/>
              <a:gd name="connsiteX189" fmla="*/ 3627264 w 11748700"/>
              <a:gd name="connsiteY189" fmla="*/ 2136489 h 6673820"/>
              <a:gd name="connsiteX190" fmla="*/ 3592595 w 11748700"/>
              <a:gd name="connsiteY190" fmla="*/ 2123488 h 6673820"/>
              <a:gd name="connsiteX191" fmla="*/ 3471253 w 11748700"/>
              <a:gd name="connsiteY191" fmla="*/ 2101820 h 6673820"/>
              <a:gd name="connsiteX192" fmla="*/ 3349911 w 11748700"/>
              <a:gd name="connsiteY192" fmla="*/ 2054150 h 6673820"/>
              <a:gd name="connsiteX193" fmla="*/ 3228568 w 11748700"/>
              <a:gd name="connsiteY193" fmla="*/ 2006480 h 6673820"/>
              <a:gd name="connsiteX194" fmla="*/ 3206900 w 11748700"/>
              <a:gd name="connsiteY194" fmla="*/ 1989145 h 6673820"/>
              <a:gd name="connsiteX195" fmla="*/ 3163564 w 11748700"/>
              <a:gd name="connsiteY195" fmla="*/ 1967477 h 6673820"/>
              <a:gd name="connsiteX196" fmla="*/ 3124561 w 11748700"/>
              <a:gd name="connsiteY196" fmla="*/ 1932808 h 6673820"/>
              <a:gd name="connsiteX197" fmla="*/ 3094225 w 11748700"/>
              <a:gd name="connsiteY197" fmla="*/ 1911139 h 6673820"/>
              <a:gd name="connsiteX198" fmla="*/ 3020553 w 11748700"/>
              <a:gd name="connsiteY198" fmla="*/ 1850468 h 6673820"/>
              <a:gd name="connsiteX199" fmla="*/ 2994551 w 11748700"/>
              <a:gd name="connsiteY199" fmla="*/ 1828800 h 6673820"/>
              <a:gd name="connsiteX200" fmla="*/ 2977217 w 11748700"/>
              <a:gd name="connsiteY200" fmla="*/ 1807132 h 6673820"/>
              <a:gd name="connsiteX201" fmla="*/ 2964216 w 11748700"/>
              <a:gd name="connsiteY201" fmla="*/ 1794131 h 6673820"/>
              <a:gd name="connsiteX202" fmla="*/ 2951215 w 11748700"/>
              <a:gd name="connsiteY202" fmla="*/ 1768129 h 6673820"/>
              <a:gd name="connsiteX203" fmla="*/ 2933880 w 11748700"/>
              <a:gd name="connsiteY203" fmla="*/ 1746461 h 6673820"/>
              <a:gd name="connsiteX204" fmla="*/ 2916546 w 11748700"/>
              <a:gd name="connsiteY204" fmla="*/ 1720459 h 6673820"/>
              <a:gd name="connsiteX205" fmla="*/ 2899211 w 11748700"/>
              <a:gd name="connsiteY205" fmla="*/ 1703124 h 6673820"/>
              <a:gd name="connsiteX206" fmla="*/ 2890544 w 11748700"/>
              <a:gd name="connsiteY206" fmla="*/ 1690123 h 6673820"/>
              <a:gd name="connsiteX207" fmla="*/ 2829873 w 11748700"/>
              <a:gd name="connsiteY207" fmla="*/ 1607784 h 6673820"/>
              <a:gd name="connsiteX208" fmla="*/ 2816872 w 11748700"/>
              <a:gd name="connsiteY208" fmla="*/ 1577448 h 6673820"/>
              <a:gd name="connsiteX209" fmla="*/ 2812538 w 11748700"/>
              <a:gd name="connsiteY209" fmla="*/ 1542779 h 6673820"/>
              <a:gd name="connsiteX210" fmla="*/ 2808204 w 11748700"/>
              <a:gd name="connsiteY210" fmla="*/ 1430104 h 6673820"/>
              <a:gd name="connsiteX211" fmla="*/ 2799537 w 11748700"/>
              <a:gd name="connsiteY211" fmla="*/ 1391101 h 6673820"/>
              <a:gd name="connsiteX212" fmla="*/ 2795203 w 11748700"/>
              <a:gd name="connsiteY212" fmla="*/ 1343431 h 6673820"/>
              <a:gd name="connsiteX213" fmla="*/ 2786536 w 11748700"/>
              <a:gd name="connsiteY213" fmla="*/ 1300095 h 6673820"/>
              <a:gd name="connsiteX214" fmla="*/ 2773535 w 11748700"/>
              <a:gd name="connsiteY214" fmla="*/ 1152751 h 6673820"/>
              <a:gd name="connsiteX215" fmla="*/ 2769202 w 11748700"/>
              <a:gd name="connsiteY215" fmla="*/ 1135416 h 6673820"/>
              <a:gd name="connsiteX216" fmla="*/ 2777869 w 11748700"/>
              <a:gd name="connsiteY216" fmla="*/ 996739 h 6673820"/>
              <a:gd name="connsiteX217" fmla="*/ 2786536 w 11748700"/>
              <a:gd name="connsiteY217" fmla="*/ 966404 h 6673820"/>
              <a:gd name="connsiteX218" fmla="*/ 2812538 w 11748700"/>
              <a:gd name="connsiteY218" fmla="*/ 905733 h 6673820"/>
              <a:gd name="connsiteX219" fmla="*/ 2847207 w 11748700"/>
              <a:gd name="connsiteY219" fmla="*/ 862396 h 6673820"/>
              <a:gd name="connsiteX220" fmla="*/ 2864542 w 11748700"/>
              <a:gd name="connsiteY220" fmla="*/ 840728 h 6673820"/>
              <a:gd name="connsiteX221" fmla="*/ 2881876 w 11748700"/>
              <a:gd name="connsiteY221" fmla="*/ 827727 h 6673820"/>
              <a:gd name="connsiteX222" fmla="*/ 2894877 w 11748700"/>
              <a:gd name="connsiteY222" fmla="*/ 819060 h 6673820"/>
              <a:gd name="connsiteX223" fmla="*/ 2912212 w 11748700"/>
              <a:gd name="connsiteY223" fmla="*/ 801725 h 6673820"/>
              <a:gd name="connsiteX224" fmla="*/ 3003219 w 11748700"/>
              <a:gd name="connsiteY224" fmla="*/ 775723 h 6673820"/>
              <a:gd name="connsiteX225" fmla="*/ 3115893 w 11748700"/>
              <a:gd name="connsiteY225" fmla="*/ 749721 h 6673820"/>
              <a:gd name="connsiteX226" fmla="*/ 3137562 w 11748700"/>
              <a:gd name="connsiteY226" fmla="*/ 741054 h 6673820"/>
              <a:gd name="connsiteX227" fmla="*/ 3163564 w 11748700"/>
              <a:gd name="connsiteY227" fmla="*/ 732387 h 6673820"/>
              <a:gd name="connsiteX228" fmla="*/ 3219901 w 11748700"/>
              <a:gd name="connsiteY228" fmla="*/ 702051 h 6673820"/>
              <a:gd name="connsiteX229" fmla="*/ 3237236 w 11748700"/>
              <a:gd name="connsiteY229" fmla="*/ 689050 h 6673820"/>
              <a:gd name="connsiteX230" fmla="*/ 3293573 w 11748700"/>
              <a:gd name="connsiteY230" fmla="*/ 663048 h 6673820"/>
              <a:gd name="connsiteX231" fmla="*/ 3323909 w 11748700"/>
              <a:gd name="connsiteY231" fmla="*/ 650047 h 6673820"/>
              <a:gd name="connsiteX232" fmla="*/ 3362911 w 11748700"/>
              <a:gd name="connsiteY232" fmla="*/ 641380 h 6673820"/>
              <a:gd name="connsiteX233" fmla="*/ 3488587 w 11748700"/>
              <a:gd name="connsiteY233" fmla="*/ 619712 h 6673820"/>
              <a:gd name="connsiteX234" fmla="*/ 3644599 w 11748700"/>
              <a:gd name="connsiteY234" fmla="*/ 598044 h 6673820"/>
              <a:gd name="connsiteX235" fmla="*/ 3731272 w 11748700"/>
              <a:gd name="connsiteY235" fmla="*/ 589376 h 6673820"/>
              <a:gd name="connsiteX236" fmla="*/ 3809277 w 11748700"/>
              <a:gd name="connsiteY236" fmla="*/ 576375 h 6673820"/>
              <a:gd name="connsiteX237" fmla="*/ 3891617 w 11748700"/>
              <a:gd name="connsiteY237" fmla="*/ 567708 h 6673820"/>
              <a:gd name="connsiteX238" fmla="*/ 4359651 w 11748700"/>
              <a:gd name="connsiteY238" fmla="*/ 533039 h 6673820"/>
              <a:gd name="connsiteX239" fmla="*/ 4428989 w 11748700"/>
              <a:gd name="connsiteY239" fmla="*/ 520038 h 6673820"/>
              <a:gd name="connsiteX240" fmla="*/ 4554665 w 11748700"/>
              <a:gd name="connsiteY240" fmla="*/ 507037 h 6673820"/>
              <a:gd name="connsiteX241" fmla="*/ 4654339 w 11748700"/>
              <a:gd name="connsiteY241" fmla="*/ 485369 h 6673820"/>
              <a:gd name="connsiteX242" fmla="*/ 4758347 w 11748700"/>
              <a:gd name="connsiteY242" fmla="*/ 437699 h 6673820"/>
              <a:gd name="connsiteX243" fmla="*/ 4888356 w 11748700"/>
              <a:gd name="connsiteY243" fmla="*/ 416030 h 6673820"/>
              <a:gd name="connsiteX244" fmla="*/ 5105039 w 11748700"/>
              <a:gd name="connsiteY244" fmla="*/ 364027 h 6673820"/>
              <a:gd name="connsiteX245" fmla="*/ 5209046 w 11748700"/>
              <a:gd name="connsiteY245" fmla="*/ 351026 h 6673820"/>
              <a:gd name="connsiteX246" fmla="*/ 5386726 w 11748700"/>
              <a:gd name="connsiteY246" fmla="*/ 329357 h 6673820"/>
              <a:gd name="connsiteX247" fmla="*/ 5560072 w 11748700"/>
              <a:gd name="connsiteY247" fmla="*/ 320690 h 6673820"/>
              <a:gd name="connsiteX248" fmla="*/ 5742085 w 11748700"/>
              <a:gd name="connsiteY248" fmla="*/ 312023 h 6673820"/>
              <a:gd name="connsiteX249" fmla="*/ 5958767 w 11748700"/>
              <a:gd name="connsiteY249" fmla="*/ 307689 h 6673820"/>
              <a:gd name="connsiteX250" fmla="*/ 6114779 w 11748700"/>
              <a:gd name="connsiteY250" fmla="*/ 303355 h 6673820"/>
              <a:gd name="connsiteX251" fmla="*/ 6270790 w 11748700"/>
              <a:gd name="connsiteY251" fmla="*/ 281687 h 6673820"/>
              <a:gd name="connsiteX252" fmla="*/ 6392132 w 11748700"/>
              <a:gd name="connsiteY252" fmla="*/ 268686 h 6673820"/>
              <a:gd name="connsiteX253" fmla="*/ 6695488 w 11748700"/>
              <a:gd name="connsiteY253" fmla="*/ 260019 h 6673820"/>
              <a:gd name="connsiteX254" fmla="*/ 6764826 w 11748700"/>
              <a:gd name="connsiteY254" fmla="*/ 251352 h 6673820"/>
              <a:gd name="connsiteX255" fmla="*/ 6907837 w 11748700"/>
              <a:gd name="connsiteY255" fmla="*/ 238351 h 6673820"/>
              <a:gd name="connsiteX256" fmla="*/ 6959840 w 11748700"/>
              <a:gd name="connsiteY256" fmla="*/ 229683 h 6673820"/>
              <a:gd name="connsiteX257" fmla="*/ 6998843 w 11748700"/>
              <a:gd name="connsiteY257" fmla="*/ 212349 h 6673820"/>
              <a:gd name="connsiteX258" fmla="*/ 7115852 w 11748700"/>
              <a:gd name="connsiteY258" fmla="*/ 199348 h 6673820"/>
              <a:gd name="connsiteX259" fmla="*/ 7159188 w 11748700"/>
              <a:gd name="connsiteY259" fmla="*/ 186347 h 6673820"/>
              <a:gd name="connsiteX260" fmla="*/ 7189524 w 11748700"/>
              <a:gd name="connsiteY260" fmla="*/ 182013 h 6673820"/>
              <a:gd name="connsiteX261" fmla="*/ 7380204 w 11748700"/>
              <a:gd name="connsiteY261" fmla="*/ 173346 h 6673820"/>
              <a:gd name="connsiteX262" fmla="*/ 7440875 w 11748700"/>
              <a:gd name="connsiteY262" fmla="*/ 164679 h 6673820"/>
              <a:gd name="connsiteX263" fmla="*/ 7466877 w 11748700"/>
              <a:gd name="connsiteY263" fmla="*/ 156011 h 6673820"/>
              <a:gd name="connsiteX264" fmla="*/ 7514548 w 11748700"/>
              <a:gd name="connsiteY264" fmla="*/ 143010 h 6673820"/>
              <a:gd name="connsiteX265" fmla="*/ 7527548 w 11748700"/>
              <a:gd name="connsiteY265" fmla="*/ 134343 h 6673820"/>
              <a:gd name="connsiteX266" fmla="*/ 7570885 w 11748700"/>
              <a:gd name="connsiteY266" fmla="*/ 121342 h 6673820"/>
              <a:gd name="connsiteX267" fmla="*/ 7609888 w 11748700"/>
              <a:gd name="connsiteY267" fmla="*/ 104008 h 6673820"/>
              <a:gd name="connsiteX268" fmla="*/ 7726896 w 11748700"/>
              <a:gd name="connsiteY268" fmla="*/ 82339 h 6673820"/>
              <a:gd name="connsiteX269" fmla="*/ 7752898 w 11748700"/>
              <a:gd name="connsiteY269" fmla="*/ 78006 h 6673820"/>
              <a:gd name="connsiteX270" fmla="*/ 7787567 w 11748700"/>
              <a:gd name="connsiteY270" fmla="*/ 73672 h 6673820"/>
              <a:gd name="connsiteX271" fmla="*/ 7804902 w 11748700"/>
              <a:gd name="connsiteY271" fmla="*/ 69338 h 6673820"/>
              <a:gd name="connsiteX272" fmla="*/ 7913243 w 11748700"/>
              <a:gd name="connsiteY272" fmla="*/ 65005 h 6673820"/>
              <a:gd name="connsiteX273" fmla="*/ 8021584 w 11748700"/>
              <a:gd name="connsiteY273" fmla="*/ 47670 h 6673820"/>
              <a:gd name="connsiteX274" fmla="*/ 8064921 w 11748700"/>
              <a:gd name="connsiteY274" fmla="*/ 34669 h 6673820"/>
              <a:gd name="connsiteX275" fmla="*/ 8099590 w 11748700"/>
              <a:gd name="connsiteY275" fmla="*/ 21668 h 6673820"/>
              <a:gd name="connsiteX276" fmla="*/ 8121258 w 11748700"/>
              <a:gd name="connsiteY276" fmla="*/ 13001 h 6673820"/>
              <a:gd name="connsiteX277" fmla="*/ 8134259 w 11748700"/>
              <a:gd name="connsiteY277" fmla="*/ 8667 h 6673820"/>
              <a:gd name="connsiteX278" fmla="*/ 8155928 w 11748700"/>
              <a:gd name="connsiteY278" fmla="*/ 0 h 6673820"/>
              <a:gd name="connsiteX279" fmla="*/ 8216599 w 11748700"/>
              <a:gd name="connsiteY279" fmla="*/ 4334 h 6673820"/>
              <a:gd name="connsiteX280" fmla="*/ 8238267 w 11748700"/>
              <a:gd name="connsiteY280" fmla="*/ 13001 h 6673820"/>
              <a:gd name="connsiteX281" fmla="*/ 8272936 w 11748700"/>
              <a:gd name="connsiteY281" fmla="*/ 17335 h 6673820"/>
              <a:gd name="connsiteX282" fmla="*/ 8303272 w 11748700"/>
              <a:gd name="connsiteY282" fmla="*/ 30336 h 6673820"/>
              <a:gd name="connsiteX283" fmla="*/ 8337941 w 11748700"/>
              <a:gd name="connsiteY283" fmla="*/ 34669 h 6673820"/>
              <a:gd name="connsiteX284" fmla="*/ 8476618 w 11748700"/>
              <a:gd name="connsiteY284" fmla="*/ 43337 h 6673820"/>
              <a:gd name="connsiteX285" fmla="*/ 8576292 w 11748700"/>
              <a:gd name="connsiteY285" fmla="*/ 47670 h 6673820"/>
              <a:gd name="connsiteX286" fmla="*/ 8671632 w 11748700"/>
              <a:gd name="connsiteY286" fmla="*/ 69338 h 6673820"/>
              <a:gd name="connsiteX287" fmla="*/ 8762639 w 11748700"/>
              <a:gd name="connsiteY287" fmla="*/ 78006 h 6673820"/>
              <a:gd name="connsiteX288" fmla="*/ 8892648 w 11748700"/>
              <a:gd name="connsiteY288" fmla="*/ 104008 h 6673820"/>
              <a:gd name="connsiteX289" fmla="*/ 8948985 w 11748700"/>
              <a:gd name="connsiteY289" fmla="*/ 117009 h 6673820"/>
              <a:gd name="connsiteX290" fmla="*/ 9187336 w 11748700"/>
              <a:gd name="connsiteY290" fmla="*/ 156011 h 6673820"/>
              <a:gd name="connsiteX291" fmla="*/ 9282676 w 11748700"/>
              <a:gd name="connsiteY291" fmla="*/ 173346 h 6673820"/>
              <a:gd name="connsiteX292" fmla="*/ 9404019 w 11748700"/>
              <a:gd name="connsiteY292" fmla="*/ 186347 h 6673820"/>
              <a:gd name="connsiteX293" fmla="*/ 9464690 w 11748700"/>
              <a:gd name="connsiteY293" fmla="*/ 195014 h 6673820"/>
              <a:gd name="connsiteX294" fmla="*/ 9698707 w 11748700"/>
              <a:gd name="connsiteY294" fmla="*/ 216683 h 6673820"/>
              <a:gd name="connsiteX295" fmla="*/ 9785380 w 11748700"/>
              <a:gd name="connsiteY295" fmla="*/ 229683 h 6673820"/>
              <a:gd name="connsiteX296" fmla="*/ 9885054 w 11748700"/>
              <a:gd name="connsiteY296" fmla="*/ 251352 h 6673820"/>
              <a:gd name="connsiteX297" fmla="*/ 9958726 w 11748700"/>
              <a:gd name="connsiteY297" fmla="*/ 255685 h 6673820"/>
              <a:gd name="connsiteX298" fmla="*/ 10114737 w 11748700"/>
              <a:gd name="connsiteY298" fmla="*/ 260019 h 6673820"/>
              <a:gd name="connsiteX299" fmla="*/ 10205744 w 11748700"/>
              <a:gd name="connsiteY299" fmla="*/ 273020 h 6673820"/>
              <a:gd name="connsiteX300" fmla="*/ 10357421 w 11748700"/>
              <a:gd name="connsiteY300" fmla="*/ 281687 h 6673820"/>
              <a:gd name="connsiteX301" fmla="*/ 10405092 w 11748700"/>
              <a:gd name="connsiteY301" fmla="*/ 286021 h 6673820"/>
              <a:gd name="connsiteX302" fmla="*/ 10452762 w 11748700"/>
              <a:gd name="connsiteY302" fmla="*/ 299022 h 6673820"/>
              <a:gd name="connsiteX303" fmla="*/ 10483097 w 11748700"/>
              <a:gd name="connsiteY303" fmla="*/ 303355 h 6673820"/>
              <a:gd name="connsiteX304" fmla="*/ 10552436 w 11748700"/>
              <a:gd name="connsiteY304" fmla="*/ 312023 h 6673820"/>
              <a:gd name="connsiteX305" fmla="*/ 10634775 w 11748700"/>
              <a:gd name="connsiteY305" fmla="*/ 333691 h 6673820"/>
              <a:gd name="connsiteX306" fmla="*/ 10717114 w 11748700"/>
              <a:gd name="connsiteY306" fmla="*/ 342358 h 6673820"/>
              <a:gd name="connsiteX307" fmla="*/ 10773452 w 11748700"/>
              <a:gd name="connsiteY307" fmla="*/ 364027 h 6673820"/>
              <a:gd name="connsiteX308" fmla="*/ 10842790 w 11748700"/>
              <a:gd name="connsiteY308" fmla="*/ 385695 h 6673820"/>
              <a:gd name="connsiteX309" fmla="*/ 10903461 w 11748700"/>
              <a:gd name="connsiteY309" fmla="*/ 390028 h 6673820"/>
              <a:gd name="connsiteX310" fmla="*/ 10981467 w 11748700"/>
              <a:gd name="connsiteY310" fmla="*/ 424698 h 6673820"/>
              <a:gd name="connsiteX311" fmla="*/ 11050805 w 11748700"/>
              <a:gd name="connsiteY311" fmla="*/ 442032 h 6673820"/>
              <a:gd name="connsiteX312" fmla="*/ 11133145 w 11748700"/>
              <a:gd name="connsiteY312" fmla="*/ 476701 h 6673820"/>
              <a:gd name="connsiteX313" fmla="*/ 11154813 w 11748700"/>
              <a:gd name="connsiteY313" fmla="*/ 485369 h 6673820"/>
              <a:gd name="connsiteX314" fmla="*/ 11232819 w 11748700"/>
              <a:gd name="connsiteY314" fmla="*/ 533039 h 6673820"/>
              <a:gd name="connsiteX315" fmla="*/ 11258820 w 11748700"/>
              <a:gd name="connsiteY315" fmla="*/ 554707 h 6673820"/>
              <a:gd name="connsiteX316" fmla="*/ 11328159 w 11748700"/>
              <a:gd name="connsiteY316" fmla="*/ 645714 h 6673820"/>
              <a:gd name="connsiteX317" fmla="*/ 11371495 w 11748700"/>
              <a:gd name="connsiteY317" fmla="*/ 754055 h 6673820"/>
              <a:gd name="connsiteX318" fmla="*/ 11397497 w 11748700"/>
              <a:gd name="connsiteY318" fmla="*/ 806059 h 6673820"/>
              <a:gd name="connsiteX319" fmla="*/ 11427833 w 11748700"/>
              <a:gd name="connsiteY319" fmla="*/ 931735 h 6673820"/>
              <a:gd name="connsiteX320" fmla="*/ 11458168 w 11748700"/>
              <a:gd name="connsiteY320" fmla="*/ 1014074 h 6673820"/>
              <a:gd name="connsiteX321" fmla="*/ 11462502 w 11748700"/>
              <a:gd name="connsiteY321" fmla="*/ 1087746 h 6673820"/>
              <a:gd name="connsiteX322" fmla="*/ 11475503 w 11748700"/>
              <a:gd name="connsiteY322" fmla="*/ 1126749 h 6673820"/>
              <a:gd name="connsiteX323" fmla="*/ 11488504 w 11748700"/>
              <a:gd name="connsiteY323" fmla="*/ 1330430 h 6673820"/>
              <a:gd name="connsiteX324" fmla="*/ 11523173 w 11748700"/>
              <a:gd name="connsiteY324" fmla="*/ 1677122 h 6673820"/>
              <a:gd name="connsiteX325" fmla="*/ 11518839 w 11748700"/>
              <a:gd name="connsiteY325" fmla="*/ 1954476 h 6673820"/>
              <a:gd name="connsiteX326" fmla="*/ 11510172 w 11748700"/>
              <a:gd name="connsiteY326" fmla="*/ 2084485 h 6673820"/>
              <a:gd name="connsiteX327" fmla="*/ 11518839 w 11748700"/>
              <a:gd name="connsiteY327" fmla="*/ 2283833 h 6673820"/>
              <a:gd name="connsiteX328" fmla="*/ 11583844 w 11748700"/>
              <a:gd name="connsiteY328" fmla="*/ 2379173 h 6673820"/>
              <a:gd name="connsiteX329" fmla="*/ 11605512 w 11748700"/>
              <a:gd name="connsiteY329" fmla="*/ 2439845 h 6673820"/>
              <a:gd name="connsiteX330" fmla="*/ 11609846 w 11748700"/>
              <a:gd name="connsiteY330" fmla="*/ 2487515 h 6673820"/>
              <a:gd name="connsiteX331" fmla="*/ 11622847 w 11748700"/>
              <a:gd name="connsiteY331" fmla="*/ 2556853 h 6673820"/>
              <a:gd name="connsiteX332" fmla="*/ 11618513 w 11748700"/>
              <a:gd name="connsiteY332" fmla="*/ 2786537 h 6673820"/>
              <a:gd name="connsiteX333" fmla="*/ 11614180 w 11748700"/>
              <a:gd name="connsiteY333" fmla="*/ 3089892 h 6673820"/>
              <a:gd name="connsiteX334" fmla="*/ 11596845 w 11748700"/>
              <a:gd name="connsiteY334" fmla="*/ 3211234 h 6673820"/>
              <a:gd name="connsiteX335" fmla="*/ 11583844 w 11748700"/>
              <a:gd name="connsiteY335" fmla="*/ 3328243 h 6673820"/>
              <a:gd name="connsiteX336" fmla="*/ 11575177 w 11748700"/>
              <a:gd name="connsiteY336" fmla="*/ 3423583 h 6673820"/>
              <a:gd name="connsiteX337" fmla="*/ 11562176 w 11748700"/>
              <a:gd name="connsiteY337" fmla="*/ 3666267 h 6673820"/>
              <a:gd name="connsiteX338" fmla="*/ 11575177 w 11748700"/>
              <a:gd name="connsiteY338" fmla="*/ 4025960 h 6673820"/>
              <a:gd name="connsiteX339" fmla="*/ 11592511 w 11748700"/>
              <a:gd name="connsiteY339" fmla="*/ 4108300 h 6673820"/>
              <a:gd name="connsiteX340" fmla="*/ 11631514 w 11748700"/>
              <a:gd name="connsiteY340" fmla="*/ 4333649 h 6673820"/>
              <a:gd name="connsiteX341" fmla="*/ 11653183 w 11748700"/>
              <a:gd name="connsiteY341" fmla="*/ 4411655 h 6673820"/>
              <a:gd name="connsiteX342" fmla="*/ 11666184 w 11748700"/>
              <a:gd name="connsiteY342" fmla="*/ 4498328 h 6673820"/>
              <a:gd name="connsiteX343" fmla="*/ 11674851 w 11748700"/>
              <a:gd name="connsiteY343" fmla="*/ 4541664 h 6673820"/>
              <a:gd name="connsiteX344" fmla="*/ 11687852 w 11748700"/>
              <a:gd name="connsiteY344" fmla="*/ 4658673 h 6673820"/>
              <a:gd name="connsiteX345" fmla="*/ 11692185 w 11748700"/>
              <a:gd name="connsiteY345" fmla="*/ 4715010 h 6673820"/>
              <a:gd name="connsiteX346" fmla="*/ 11700853 w 11748700"/>
              <a:gd name="connsiteY346" fmla="*/ 4771348 h 6673820"/>
              <a:gd name="connsiteX347" fmla="*/ 11709520 w 11748700"/>
              <a:gd name="connsiteY347" fmla="*/ 4923026 h 6673820"/>
              <a:gd name="connsiteX348" fmla="*/ 11718187 w 11748700"/>
              <a:gd name="connsiteY348" fmla="*/ 4983697 h 6673820"/>
              <a:gd name="connsiteX349" fmla="*/ 11726855 w 11748700"/>
              <a:gd name="connsiteY349" fmla="*/ 5079037 h 6673820"/>
              <a:gd name="connsiteX350" fmla="*/ 11731188 w 11748700"/>
              <a:gd name="connsiteY350" fmla="*/ 5105039 h 6673820"/>
              <a:gd name="connsiteX351" fmla="*/ 11744189 w 11748700"/>
              <a:gd name="connsiteY351" fmla="*/ 5230715 h 6673820"/>
              <a:gd name="connsiteX352" fmla="*/ 11726855 w 11748700"/>
              <a:gd name="connsiteY352" fmla="*/ 5690082 h 6673820"/>
              <a:gd name="connsiteX353" fmla="*/ 11687852 w 11748700"/>
              <a:gd name="connsiteY353" fmla="*/ 5785422 h 6673820"/>
              <a:gd name="connsiteX354" fmla="*/ 11670517 w 11748700"/>
              <a:gd name="connsiteY354" fmla="*/ 5815757 h 6673820"/>
              <a:gd name="connsiteX355" fmla="*/ 11601179 w 11748700"/>
              <a:gd name="connsiteY355" fmla="*/ 5859094 h 6673820"/>
              <a:gd name="connsiteX356" fmla="*/ 11458168 w 11748700"/>
              <a:gd name="connsiteY356" fmla="*/ 5919765 h 6673820"/>
              <a:gd name="connsiteX357" fmla="*/ 11401831 w 11748700"/>
              <a:gd name="connsiteY357" fmla="*/ 5963101 h 6673820"/>
              <a:gd name="connsiteX358" fmla="*/ 11297823 w 11748700"/>
              <a:gd name="connsiteY358" fmla="*/ 6032440 h 6673820"/>
              <a:gd name="connsiteX359" fmla="*/ 11258820 w 11748700"/>
              <a:gd name="connsiteY359" fmla="*/ 6075776 h 6673820"/>
              <a:gd name="connsiteX360" fmla="*/ 11198149 w 11748700"/>
              <a:gd name="connsiteY360" fmla="*/ 6123446 h 6673820"/>
              <a:gd name="connsiteX361" fmla="*/ 11098475 w 11748700"/>
              <a:gd name="connsiteY361" fmla="*/ 6210119 h 6673820"/>
              <a:gd name="connsiteX362" fmla="*/ 10942464 w 11748700"/>
              <a:gd name="connsiteY362" fmla="*/ 6327128 h 6673820"/>
              <a:gd name="connsiteX363" fmla="*/ 10634775 w 11748700"/>
              <a:gd name="connsiteY363" fmla="*/ 6461471 h 6673820"/>
              <a:gd name="connsiteX364" fmla="*/ 10461429 w 11748700"/>
              <a:gd name="connsiteY364" fmla="*/ 6478806 h 6673820"/>
              <a:gd name="connsiteX365" fmla="*/ 10041065 w 11748700"/>
              <a:gd name="connsiteY365" fmla="*/ 6487473 h 6673820"/>
              <a:gd name="connsiteX366" fmla="*/ 9967393 w 11748700"/>
              <a:gd name="connsiteY366" fmla="*/ 6491807 h 6673820"/>
              <a:gd name="connsiteX367" fmla="*/ 9885054 w 11748700"/>
              <a:gd name="connsiteY367" fmla="*/ 6509141 h 6673820"/>
              <a:gd name="connsiteX368" fmla="*/ 9798381 w 11748700"/>
              <a:gd name="connsiteY368" fmla="*/ 6522142 h 6673820"/>
              <a:gd name="connsiteX369" fmla="*/ 9681372 w 11748700"/>
              <a:gd name="connsiteY369" fmla="*/ 6548144 h 6673820"/>
              <a:gd name="connsiteX370" fmla="*/ 9486358 w 11748700"/>
              <a:gd name="connsiteY370" fmla="*/ 6574146 h 6673820"/>
              <a:gd name="connsiteX371" fmla="*/ 9278343 w 11748700"/>
              <a:gd name="connsiteY371" fmla="*/ 6613149 h 6673820"/>
              <a:gd name="connsiteX372" fmla="*/ 9209004 w 11748700"/>
              <a:gd name="connsiteY372" fmla="*/ 6630483 h 6673820"/>
              <a:gd name="connsiteX373" fmla="*/ 8775639 w 11748700"/>
              <a:gd name="connsiteY373" fmla="*/ 6647818 h 6673820"/>
              <a:gd name="connsiteX374" fmla="*/ 8463617 w 11748700"/>
              <a:gd name="connsiteY374" fmla="*/ 6656485 h 6673820"/>
              <a:gd name="connsiteX375" fmla="*/ 8368276 w 11748700"/>
              <a:gd name="connsiteY375" fmla="*/ 6660819 h 6673820"/>
              <a:gd name="connsiteX376" fmla="*/ 8216599 w 11748700"/>
              <a:gd name="connsiteY376" fmla="*/ 6665153 h 6673820"/>
              <a:gd name="connsiteX377" fmla="*/ 7848239 w 11748700"/>
              <a:gd name="connsiteY377" fmla="*/ 6656485 h 6673820"/>
              <a:gd name="connsiteX378" fmla="*/ 7800568 w 11748700"/>
              <a:gd name="connsiteY378" fmla="*/ 6652152 h 6673820"/>
              <a:gd name="connsiteX379" fmla="*/ 7748565 w 11748700"/>
              <a:gd name="connsiteY379" fmla="*/ 6643484 h 6673820"/>
              <a:gd name="connsiteX380" fmla="*/ 7614221 w 11748700"/>
              <a:gd name="connsiteY380" fmla="*/ 6634817 h 6673820"/>
              <a:gd name="connsiteX381" fmla="*/ 7432208 w 11748700"/>
              <a:gd name="connsiteY381" fmla="*/ 6600148 h 6673820"/>
              <a:gd name="connsiteX382" fmla="*/ 7319533 w 11748700"/>
              <a:gd name="connsiteY382" fmla="*/ 6574146 h 6673820"/>
              <a:gd name="connsiteX383" fmla="*/ 7276197 w 11748700"/>
              <a:gd name="connsiteY383" fmla="*/ 6569812 h 6673820"/>
              <a:gd name="connsiteX384" fmla="*/ 7011844 w 11748700"/>
              <a:gd name="connsiteY384" fmla="*/ 6548144 h 6673820"/>
              <a:gd name="connsiteX385" fmla="*/ 6925171 w 11748700"/>
              <a:gd name="connsiteY385" fmla="*/ 6565479 h 6673820"/>
              <a:gd name="connsiteX386" fmla="*/ 6912170 w 11748700"/>
              <a:gd name="connsiteY386" fmla="*/ 6569812 h 6673820"/>
              <a:gd name="connsiteX387" fmla="*/ 6890502 w 11748700"/>
              <a:gd name="connsiteY387" fmla="*/ 6582813 h 6673820"/>
              <a:gd name="connsiteX388" fmla="*/ 6795162 w 11748700"/>
              <a:gd name="connsiteY388" fmla="*/ 6634817 h 6673820"/>
              <a:gd name="connsiteX389" fmla="*/ 6691154 w 11748700"/>
              <a:gd name="connsiteY389" fmla="*/ 6643484 h 6673820"/>
              <a:gd name="connsiteX390" fmla="*/ 6617482 w 11748700"/>
              <a:gd name="connsiteY390" fmla="*/ 6656485 h 6673820"/>
              <a:gd name="connsiteX391" fmla="*/ 6582813 w 11748700"/>
              <a:gd name="connsiteY391" fmla="*/ 6665153 h 6673820"/>
              <a:gd name="connsiteX392" fmla="*/ 6548144 w 11748700"/>
              <a:gd name="connsiteY392" fmla="*/ 6669486 h 6673820"/>
              <a:gd name="connsiteX393" fmla="*/ 6517808 w 11748700"/>
              <a:gd name="connsiteY393" fmla="*/ 6673820 h 6673820"/>
              <a:gd name="connsiteX394" fmla="*/ 6015105 w 11748700"/>
              <a:gd name="connsiteY394" fmla="*/ 6669486 h 6673820"/>
              <a:gd name="connsiteX395" fmla="*/ 5915431 w 11748700"/>
              <a:gd name="connsiteY395" fmla="*/ 6647818 h 6673820"/>
              <a:gd name="connsiteX396" fmla="*/ 5538403 w 11748700"/>
              <a:gd name="connsiteY396" fmla="*/ 6652152 h 6673820"/>
              <a:gd name="connsiteX397" fmla="*/ 5196045 w 11748700"/>
              <a:gd name="connsiteY397" fmla="*/ 6634817 h 6673820"/>
              <a:gd name="connsiteX398" fmla="*/ 4489660 w 11748700"/>
              <a:gd name="connsiteY398" fmla="*/ 6608815 h 6673820"/>
              <a:gd name="connsiteX399" fmla="*/ 4311981 w 11748700"/>
              <a:gd name="connsiteY399" fmla="*/ 6582813 h 6673820"/>
              <a:gd name="connsiteX400" fmla="*/ 4090965 w 11748700"/>
              <a:gd name="connsiteY400" fmla="*/ 6552478 h 6673820"/>
              <a:gd name="connsiteX401" fmla="*/ 3999958 w 11748700"/>
              <a:gd name="connsiteY401" fmla="*/ 6513475 h 6673820"/>
              <a:gd name="connsiteX402" fmla="*/ 3666267 w 11748700"/>
              <a:gd name="connsiteY402" fmla="*/ 6448470 h 6673820"/>
              <a:gd name="connsiteX403" fmla="*/ 3588261 w 11748700"/>
              <a:gd name="connsiteY403" fmla="*/ 6439803 h 6673820"/>
              <a:gd name="connsiteX404" fmla="*/ 3336910 w 11748700"/>
              <a:gd name="connsiteY404" fmla="*/ 6405134 h 6673820"/>
              <a:gd name="connsiteX405" fmla="*/ 3003219 w 11748700"/>
              <a:gd name="connsiteY405" fmla="*/ 6340129 h 6673820"/>
              <a:gd name="connsiteX406" fmla="*/ 2825539 w 11748700"/>
              <a:gd name="connsiteY406" fmla="*/ 6309793 h 6673820"/>
              <a:gd name="connsiteX407" fmla="*/ 2678195 w 11748700"/>
              <a:gd name="connsiteY407" fmla="*/ 6288125 h 6673820"/>
              <a:gd name="connsiteX408" fmla="*/ 2500515 w 11748700"/>
              <a:gd name="connsiteY408" fmla="*/ 6305460 h 6673820"/>
              <a:gd name="connsiteX409" fmla="*/ 2439844 w 11748700"/>
              <a:gd name="connsiteY409" fmla="*/ 6314127 h 6673820"/>
              <a:gd name="connsiteX410" fmla="*/ 2244830 w 11748700"/>
              <a:gd name="connsiteY410" fmla="*/ 6361797 h 6673820"/>
              <a:gd name="connsiteX411" fmla="*/ 2088819 w 11748700"/>
              <a:gd name="connsiteY411" fmla="*/ 6383465 h 6673820"/>
              <a:gd name="connsiteX412" fmla="*/ 2015147 w 11748700"/>
              <a:gd name="connsiteY412" fmla="*/ 6400800 h 6673820"/>
              <a:gd name="connsiteX413" fmla="*/ 1950142 w 11748700"/>
              <a:gd name="connsiteY413" fmla="*/ 6409467 h 6673820"/>
              <a:gd name="connsiteX414" fmla="*/ 1815799 w 11748700"/>
              <a:gd name="connsiteY414" fmla="*/ 6444137 h 6673820"/>
              <a:gd name="connsiteX415" fmla="*/ 1681456 w 11748700"/>
              <a:gd name="connsiteY415" fmla="*/ 6452804 h 6673820"/>
              <a:gd name="connsiteX416" fmla="*/ 1473440 w 11748700"/>
              <a:gd name="connsiteY416" fmla="*/ 6431136 h 6673820"/>
              <a:gd name="connsiteX417" fmla="*/ 1369433 w 11748700"/>
              <a:gd name="connsiteY417" fmla="*/ 6418135 h 6673820"/>
              <a:gd name="connsiteX418" fmla="*/ 1287093 w 11748700"/>
              <a:gd name="connsiteY418" fmla="*/ 6405134 h 6673820"/>
              <a:gd name="connsiteX419" fmla="*/ 1239423 w 11748700"/>
              <a:gd name="connsiteY419" fmla="*/ 6396466 h 6673820"/>
              <a:gd name="connsiteX420" fmla="*/ 1165751 w 11748700"/>
              <a:gd name="connsiteY420" fmla="*/ 6370464 h 6673820"/>
              <a:gd name="connsiteX421" fmla="*/ 1053076 w 11748700"/>
              <a:gd name="connsiteY421" fmla="*/ 6335795 h 6673820"/>
              <a:gd name="connsiteX422" fmla="*/ 892731 w 11748700"/>
              <a:gd name="connsiteY422" fmla="*/ 6244789 h 6673820"/>
              <a:gd name="connsiteX423" fmla="*/ 858062 w 11748700"/>
              <a:gd name="connsiteY423" fmla="*/ 6218787 h 6673820"/>
              <a:gd name="connsiteX424" fmla="*/ 775723 w 11748700"/>
              <a:gd name="connsiteY424" fmla="*/ 6149448 h 6673820"/>
              <a:gd name="connsiteX425" fmla="*/ 719385 w 11748700"/>
              <a:gd name="connsiteY425" fmla="*/ 6023773 h 6673820"/>
              <a:gd name="connsiteX426" fmla="*/ 654381 w 11748700"/>
              <a:gd name="connsiteY426" fmla="*/ 5950101 h 6673820"/>
              <a:gd name="connsiteX427" fmla="*/ 628379 w 11748700"/>
              <a:gd name="connsiteY427" fmla="*/ 5893763 h 6673820"/>
              <a:gd name="connsiteX428" fmla="*/ 576375 w 11748700"/>
              <a:gd name="connsiteY428" fmla="*/ 5802756 h 6673820"/>
              <a:gd name="connsiteX429" fmla="*/ 489702 w 11748700"/>
              <a:gd name="connsiteY429" fmla="*/ 5620743 h 6673820"/>
              <a:gd name="connsiteX430" fmla="*/ 476701 w 11748700"/>
              <a:gd name="connsiteY430" fmla="*/ 5551405 h 6673820"/>
              <a:gd name="connsiteX431" fmla="*/ 372693 w 11748700"/>
              <a:gd name="connsiteY431" fmla="*/ 5317388 h 6673820"/>
              <a:gd name="connsiteX432" fmla="*/ 359693 w 11748700"/>
              <a:gd name="connsiteY432" fmla="*/ 5269718 h 6673820"/>
              <a:gd name="connsiteX433" fmla="*/ 329357 w 11748700"/>
              <a:gd name="connsiteY433" fmla="*/ 5183045 h 6673820"/>
              <a:gd name="connsiteX434" fmla="*/ 281687 w 11748700"/>
              <a:gd name="connsiteY434" fmla="*/ 5083371 h 6673820"/>
              <a:gd name="connsiteX435" fmla="*/ 251351 w 11748700"/>
              <a:gd name="connsiteY435" fmla="*/ 5009699 h 6673820"/>
              <a:gd name="connsiteX436" fmla="*/ 238350 w 11748700"/>
              <a:gd name="connsiteY436" fmla="*/ 4970696 h 6673820"/>
              <a:gd name="connsiteX437" fmla="*/ 212348 w 11748700"/>
              <a:gd name="connsiteY437" fmla="*/ 4936027 h 6673820"/>
              <a:gd name="connsiteX438" fmla="*/ 177679 w 11748700"/>
              <a:gd name="connsiteY438" fmla="*/ 4849354 h 6673820"/>
              <a:gd name="connsiteX439" fmla="*/ 125675 w 11748700"/>
              <a:gd name="connsiteY439" fmla="*/ 4745346 h 6673820"/>
              <a:gd name="connsiteX440" fmla="*/ 99674 w 11748700"/>
              <a:gd name="connsiteY440" fmla="*/ 4654339 h 6673820"/>
              <a:gd name="connsiteX441" fmla="*/ 73672 w 11748700"/>
              <a:gd name="connsiteY441" fmla="*/ 4602336 h 6673820"/>
              <a:gd name="connsiteX442" fmla="*/ 69338 w 11748700"/>
              <a:gd name="connsiteY442" fmla="*/ 4580667 h 6673820"/>
              <a:gd name="connsiteX443" fmla="*/ 47670 w 11748700"/>
              <a:gd name="connsiteY443" fmla="*/ 4537331 h 6673820"/>
              <a:gd name="connsiteX444" fmla="*/ 39002 w 11748700"/>
              <a:gd name="connsiteY444" fmla="*/ 4515663 h 6673820"/>
              <a:gd name="connsiteX445" fmla="*/ 34669 w 11748700"/>
              <a:gd name="connsiteY445" fmla="*/ 4493994 h 6673820"/>
              <a:gd name="connsiteX446" fmla="*/ 30335 w 11748700"/>
              <a:gd name="connsiteY446" fmla="*/ 4450658 h 6673820"/>
              <a:gd name="connsiteX447" fmla="*/ 21668 w 11748700"/>
              <a:gd name="connsiteY447" fmla="*/ 4428990 h 6673820"/>
              <a:gd name="connsiteX448" fmla="*/ 13001 w 11748700"/>
              <a:gd name="connsiteY448" fmla="*/ 4359651 h 6673820"/>
              <a:gd name="connsiteX449" fmla="*/ 0 w 11748700"/>
              <a:gd name="connsiteY449" fmla="*/ 4238309 h 6673820"/>
              <a:gd name="connsiteX450" fmla="*/ 4333 w 11748700"/>
              <a:gd name="connsiteY450" fmla="*/ 4025960 h 6673820"/>
              <a:gd name="connsiteX451" fmla="*/ 13001 w 11748700"/>
              <a:gd name="connsiteY451" fmla="*/ 3999958 h 6673820"/>
              <a:gd name="connsiteX452" fmla="*/ 17334 w 11748700"/>
              <a:gd name="connsiteY452" fmla="*/ 3973956 h 6673820"/>
              <a:gd name="connsiteX453" fmla="*/ 26002 w 11748700"/>
              <a:gd name="connsiteY453" fmla="*/ 3930620 h 6673820"/>
              <a:gd name="connsiteX454" fmla="*/ 34669 w 11748700"/>
              <a:gd name="connsiteY454" fmla="*/ 3878616 h 6673820"/>
              <a:gd name="connsiteX455" fmla="*/ 43336 w 11748700"/>
              <a:gd name="connsiteY455" fmla="*/ 3861282 h 6673820"/>
              <a:gd name="connsiteX456" fmla="*/ 47670 w 11748700"/>
              <a:gd name="connsiteY456" fmla="*/ 3843947 h 6673820"/>
              <a:gd name="connsiteX457" fmla="*/ 56337 w 11748700"/>
              <a:gd name="connsiteY457" fmla="*/ 3826612 h 6673820"/>
              <a:gd name="connsiteX458" fmla="*/ 69338 w 11748700"/>
              <a:gd name="connsiteY458" fmla="*/ 3787610 h 6673820"/>
              <a:gd name="connsiteX459" fmla="*/ 78005 w 11748700"/>
              <a:gd name="connsiteY459" fmla="*/ 3770275 h 6673820"/>
              <a:gd name="connsiteX460" fmla="*/ 95340 w 11748700"/>
              <a:gd name="connsiteY460" fmla="*/ 3718271 h 6673820"/>
              <a:gd name="connsiteX461" fmla="*/ 104007 w 11748700"/>
              <a:gd name="connsiteY461" fmla="*/ 3696603 h 6673820"/>
              <a:gd name="connsiteX462" fmla="*/ 151677 w 11748700"/>
              <a:gd name="connsiteY462" fmla="*/ 3657600 h 6673820"/>
              <a:gd name="connsiteX463" fmla="*/ 294688 w 11748700"/>
              <a:gd name="connsiteY463" fmla="*/ 3661934 h 6673820"/>
              <a:gd name="connsiteX464" fmla="*/ 359693 w 11748700"/>
              <a:gd name="connsiteY464" fmla="*/ 3692269 h 6673820"/>
              <a:gd name="connsiteX465" fmla="*/ 377027 w 11748700"/>
              <a:gd name="connsiteY465" fmla="*/ 3709604 h 6673820"/>
              <a:gd name="connsiteX466" fmla="*/ 437698 w 11748700"/>
              <a:gd name="connsiteY466" fmla="*/ 3726938 h 6673820"/>
              <a:gd name="connsiteX467" fmla="*/ 511177 w 11748700"/>
              <a:gd name="connsiteY46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437657 w 11748700"/>
              <a:gd name="connsiteY28" fmla="*/ 5451731 h 6673820"/>
              <a:gd name="connsiteX29" fmla="*/ 4454991 w 11748700"/>
              <a:gd name="connsiteY29" fmla="*/ 5477733 h 6673820"/>
              <a:gd name="connsiteX30" fmla="*/ 4480993 w 11748700"/>
              <a:gd name="connsiteY30" fmla="*/ 5516736 h 6673820"/>
              <a:gd name="connsiteX31" fmla="*/ 4489660 w 11748700"/>
              <a:gd name="connsiteY31" fmla="*/ 5542737 h 6673820"/>
              <a:gd name="connsiteX32" fmla="*/ 4532997 w 11748700"/>
              <a:gd name="connsiteY32" fmla="*/ 5616410 h 6673820"/>
              <a:gd name="connsiteX33" fmla="*/ 4558999 w 11748700"/>
              <a:gd name="connsiteY33" fmla="*/ 5655412 h 6673820"/>
              <a:gd name="connsiteX34" fmla="*/ 4624003 w 11748700"/>
              <a:gd name="connsiteY34" fmla="*/ 5720417 h 6673820"/>
              <a:gd name="connsiteX35" fmla="*/ 4650005 w 11748700"/>
              <a:gd name="connsiteY35" fmla="*/ 5746419 h 6673820"/>
              <a:gd name="connsiteX36" fmla="*/ 4680341 w 11748700"/>
              <a:gd name="connsiteY36" fmla="*/ 5781088 h 6673820"/>
              <a:gd name="connsiteX37" fmla="*/ 4693342 w 11748700"/>
              <a:gd name="connsiteY37" fmla="*/ 5794089 h 6673820"/>
              <a:gd name="connsiteX38" fmla="*/ 4836352 w 11748700"/>
              <a:gd name="connsiteY38" fmla="*/ 5919765 h 6673820"/>
              <a:gd name="connsiteX39" fmla="*/ 4871021 w 11748700"/>
              <a:gd name="connsiteY39" fmla="*/ 5945767 h 6673820"/>
              <a:gd name="connsiteX40" fmla="*/ 4888356 w 11748700"/>
              <a:gd name="connsiteY40" fmla="*/ 5958768 h 6673820"/>
              <a:gd name="connsiteX41" fmla="*/ 4927359 w 11748700"/>
              <a:gd name="connsiteY41" fmla="*/ 5980436 h 6673820"/>
              <a:gd name="connsiteX42" fmla="*/ 4949027 w 11748700"/>
              <a:gd name="connsiteY42" fmla="*/ 5997771 h 6673820"/>
              <a:gd name="connsiteX43" fmla="*/ 4979363 w 11748700"/>
              <a:gd name="connsiteY43" fmla="*/ 6010772 h 6673820"/>
              <a:gd name="connsiteX44" fmla="*/ 5035700 w 11748700"/>
              <a:gd name="connsiteY44" fmla="*/ 6041107 h 6673820"/>
              <a:gd name="connsiteX45" fmla="*/ 5074703 w 11748700"/>
              <a:gd name="connsiteY45" fmla="*/ 6045441 h 6673820"/>
              <a:gd name="connsiteX46" fmla="*/ 5096371 w 11748700"/>
              <a:gd name="connsiteY46" fmla="*/ 6054108 h 6673820"/>
              <a:gd name="connsiteX47" fmla="*/ 5248049 w 11748700"/>
              <a:gd name="connsiteY47" fmla="*/ 6067109 h 6673820"/>
              <a:gd name="connsiteX48" fmla="*/ 5326055 w 11748700"/>
              <a:gd name="connsiteY48" fmla="*/ 6049774 h 6673820"/>
              <a:gd name="connsiteX49" fmla="*/ 5343389 w 11748700"/>
              <a:gd name="connsiteY49" fmla="*/ 6045441 h 6673820"/>
              <a:gd name="connsiteX50" fmla="*/ 5356390 w 11748700"/>
              <a:gd name="connsiteY50" fmla="*/ 6041107 h 6673820"/>
              <a:gd name="connsiteX51" fmla="*/ 5378058 w 11748700"/>
              <a:gd name="connsiteY51" fmla="*/ 6036773 h 6673820"/>
              <a:gd name="connsiteX52" fmla="*/ 5516735 w 11748700"/>
              <a:gd name="connsiteY52" fmla="*/ 5984770 h 6673820"/>
              <a:gd name="connsiteX53" fmla="*/ 5586074 w 11748700"/>
              <a:gd name="connsiteY53" fmla="*/ 5963101 h 6673820"/>
              <a:gd name="connsiteX54" fmla="*/ 5607742 w 11748700"/>
              <a:gd name="connsiteY54" fmla="*/ 5954434 h 6673820"/>
              <a:gd name="connsiteX55" fmla="*/ 5633744 w 11748700"/>
              <a:gd name="connsiteY55" fmla="*/ 5945767 h 6673820"/>
              <a:gd name="connsiteX56" fmla="*/ 5711749 w 11748700"/>
              <a:gd name="connsiteY56" fmla="*/ 5902430 h 6673820"/>
              <a:gd name="connsiteX57" fmla="*/ 5824424 w 11748700"/>
              <a:gd name="connsiteY57" fmla="*/ 5837426 h 6673820"/>
              <a:gd name="connsiteX58" fmla="*/ 5880762 w 11748700"/>
              <a:gd name="connsiteY58" fmla="*/ 5794089 h 6673820"/>
              <a:gd name="connsiteX59" fmla="*/ 5911097 w 11748700"/>
              <a:gd name="connsiteY59" fmla="*/ 5763754 h 6673820"/>
              <a:gd name="connsiteX60" fmla="*/ 5963101 w 11748700"/>
              <a:gd name="connsiteY60" fmla="*/ 5720417 h 6673820"/>
              <a:gd name="connsiteX61" fmla="*/ 5980436 w 11748700"/>
              <a:gd name="connsiteY61" fmla="*/ 5707416 h 6673820"/>
              <a:gd name="connsiteX62" fmla="*/ 5993437 w 11748700"/>
              <a:gd name="connsiteY62" fmla="*/ 5698749 h 6673820"/>
              <a:gd name="connsiteX63" fmla="*/ 6006438 w 11748700"/>
              <a:gd name="connsiteY63" fmla="*/ 5685748 h 6673820"/>
              <a:gd name="connsiteX64" fmla="*/ 6054108 w 11748700"/>
              <a:gd name="connsiteY64" fmla="*/ 5651079 h 6673820"/>
              <a:gd name="connsiteX65" fmla="*/ 6088777 w 11748700"/>
              <a:gd name="connsiteY65" fmla="*/ 5625077 h 6673820"/>
              <a:gd name="connsiteX66" fmla="*/ 6114779 w 11748700"/>
              <a:gd name="connsiteY66" fmla="*/ 5599075 h 6673820"/>
              <a:gd name="connsiteX67" fmla="*/ 6127780 w 11748700"/>
              <a:gd name="connsiteY67" fmla="*/ 5586074 h 6673820"/>
              <a:gd name="connsiteX68" fmla="*/ 6140781 w 11748700"/>
              <a:gd name="connsiteY68" fmla="*/ 5568739 h 6673820"/>
              <a:gd name="connsiteX69" fmla="*/ 6158115 w 11748700"/>
              <a:gd name="connsiteY69" fmla="*/ 5551405 h 6673820"/>
              <a:gd name="connsiteX70" fmla="*/ 6171116 w 11748700"/>
              <a:gd name="connsiteY70" fmla="*/ 5529737 h 6673820"/>
              <a:gd name="connsiteX71" fmla="*/ 6192784 w 11748700"/>
              <a:gd name="connsiteY71" fmla="*/ 5508068 h 6673820"/>
              <a:gd name="connsiteX72" fmla="*/ 6201452 w 11748700"/>
              <a:gd name="connsiteY72" fmla="*/ 5477733 h 6673820"/>
              <a:gd name="connsiteX73" fmla="*/ 6210119 w 11748700"/>
              <a:gd name="connsiteY73" fmla="*/ 5469065 h 6673820"/>
              <a:gd name="connsiteX74" fmla="*/ 6218786 w 11748700"/>
              <a:gd name="connsiteY74" fmla="*/ 5456064 h 6673820"/>
              <a:gd name="connsiteX75" fmla="*/ 6231787 w 11748700"/>
              <a:gd name="connsiteY75" fmla="*/ 5421395 h 6673820"/>
              <a:gd name="connsiteX76" fmla="*/ 6240455 w 11748700"/>
              <a:gd name="connsiteY76" fmla="*/ 5399727 h 6673820"/>
              <a:gd name="connsiteX77" fmla="*/ 6253456 w 11748700"/>
              <a:gd name="connsiteY77" fmla="*/ 5382392 h 6673820"/>
              <a:gd name="connsiteX78" fmla="*/ 6270790 w 11748700"/>
              <a:gd name="connsiteY78" fmla="*/ 5352057 h 6673820"/>
              <a:gd name="connsiteX79" fmla="*/ 6283791 w 11748700"/>
              <a:gd name="connsiteY79" fmla="*/ 5339056 h 6673820"/>
              <a:gd name="connsiteX80" fmla="*/ 6301126 w 11748700"/>
              <a:gd name="connsiteY80" fmla="*/ 5313054 h 6673820"/>
              <a:gd name="connsiteX81" fmla="*/ 6309793 w 11748700"/>
              <a:gd name="connsiteY81" fmla="*/ 5295719 h 6673820"/>
              <a:gd name="connsiteX82" fmla="*/ 6322794 w 11748700"/>
              <a:gd name="connsiteY82" fmla="*/ 5287052 h 6673820"/>
              <a:gd name="connsiteX83" fmla="*/ 6340129 w 11748700"/>
              <a:gd name="connsiteY83" fmla="*/ 5274051 h 6673820"/>
              <a:gd name="connsiteX84" fmla="*/ 6370464 w 11748700"/>
              <a:gd name="connsiteY84" fmla="*/ 5269718 h 6673820"/>
              <a:gd name="connsiteX85" fmla="*/ 6387799 w 11748700"/>
              <a:gd name="connsiteY85" fmla="*/ 5252383 h 6673820"/>
              <a:gd name="connsiteX86" fmla="*/ 6400800 w 11748700"/>
              <a:gd name="connsiteY86" fmla="*/ 5239382 h 6673820"/>
              <a:gd name="connsiteX87" fmla="*/ 6409467 w 11748700"/>
              <a:gd name="connsiteY87" fmla="*/ 5222047 h 6673820"/>
              <a:gd name="connsiteX88" fmla="*/ 6418134 w 11748700"/>
              <a:gd name="connsiteY88" fmla="*/ 5209046 h 6673820"/>
              <a:gd name="connsiteX89" fmla="*/ 6444136 w 11748700"/>
              <a:gd name="connsiteY89" fmla="*/ 5148375 h 6673820"/>
              <a:gd name="connsiteX90" fmla="*/ 6465804 w 11748700"/>
              <a:gd name="connsiteY90" fmla="*/ 5118040 h 6673820"/>
              <a:gd name="connsiteX91" fmla="*/ 6474472 w 11748700"/>
              <a:gd name="connsiteY91" fmla="*/ 5092038 h 6673820"/>
              <a:gd name="connsiteX92" fmla="*/ 6491806 w 11748700"/>
              <a:gd name="connsiteY92" fmla="*/ 5057369 h 6673820"/>
              <a:gd name="connsiteX93" fmla="*/ 6496140 w 11748700"/>
              <a:gd name="connsiteY93" fmla="*/ 5027033 h 6673820"/>
              <a:gd name="connsiteX94" fmla="*/ 6509141 w 11748700"/>
              <a:gd name="connsiteY94" fmla="*/ 4996698 h 6673820"/>
              <a:gd name="connsiteX95" fmla="*/ 6517808 w 11748700"/>
              <a:gd name="connsiteY95" fmla="*/ 4975029 h 6673820"/>
              <a:gd name="connsiteX96" fmla="*/ 6530809 w 11748700"/>
              <a:gd name="connsiteY96" fmla="*/ 4940360 h 6673820"/>
              <a:gd name="connsiteX97" fmla="*/ 6539476 w 11748700"/>
              <a:gd name="connsiteY97" fmla="*/ 4927359 h 6673820"/>
              <a:gd name="connsiteX98" fmla="*/ 6556811 w 11748700"/>
              <a:gd name="connsiteY98" fmla="*/ 4897024 h 6673820"/>
              <a:gd name="connsiteX99" fmla="*/ 6569812 w 11748700"/>
              <a:gd name="connsiteY99" fmla="*/ 4879689 h 6673820"/>
              <a:gd name="connsiteX100" fmla="*/ 6587147 w 11748700"/>
              <a:gd name="connsiteY100" fmla="*/ 4836353 h 6673820"/>
              <a:gd name="connsiteX101" fmla="*/ 6566579 w 11748700"/>
              <a:gd name="connsiteY101" fmla="*/ 4717023 h 6673820"/>
              <a:gd name="connsiteX102" fmla="*/ 7220565 w 11748700"/>
              <a:gd name="connsiteY102" fmla="*/ 4568062 h 6673820"/>
              <a:gd name="connsiteX103" fmla="*/ 7436542 w 11748700"/>
              <a:gd name="connsiteY103" fmla="*/ 4619670 h 6673820"/>
              <a:gd name="connsiteX104" fmla="*/ 7492879 w 11748700"/>
              <a:gd name="connsiteY104" fmla="*/ 4632671 h 6673820"/>
              <a:gd name="connsiteX105" fmla="*/ 7505880 w 11748700"/>
              <a:gd name="connsiteY105" fmla="*/ 4637005 h 6673820"/>
              <a:gd name="connsiteX106" fmla="*/ 7531882 w 11748700"/>
              <a:gd name="connsiteY106" fmla="*/ 4641338 h 6673820"/>
              <a:gd name="connsiteX107" fmla="*/ 7562218 w 11748700"/>
              <a:gd name="connsiteY107" fmla="*/ 4650006 h 6673820"/>
              <a:gd name="connsiteX108" fmla="*/ 7570885 w 11748700"/>
              <a:gd name="connsiteY108" fmla="*/ 4663007 h 6673820"/>
              <a:gd name="connsiteX109" fmla="*/ 7588220 w 11748700"/>
              <a:gd name="connsiteY109" fmla="*/ 4697676 h 6673820"/>
              <a:gd name="connsiteX110" fmla="*/ 7601220 w 11748700"/>
              <a:gd name="connsiteY110" fmla="*/ 4715010 h 6673820"/>
              <a:gd name="connsiteX111" fmla="*/ 7614221 w 11748700"/>
              <a:gd name="connsiteY111" fmla="*/ 4728011 h 6673820"/>
              <a:gd name="connsiteX112" fmla="*/ 7622889 w 11748700"/>
              <a:gd name="connsiteY112" fmla="*/ 4745346 h 6673820"/>
              <a:gd name="connsiteX113" fmla="*/ 7640223 w 11748700"/>
              <a:gd name="connsiteY113" fmla="*/ 4767014 h 6673820"/>
              <a:gd name="connsiteX114" fmla="*/ 7661892 w 11748700"/>
              <a:gd name="connsiteY114" fmla="*/ 4801683 h 6673820"/>
              <a:gd name="connsiteX115" fmla="*/ 7666225 w 11748700"/>
              <a:gd name="connsiteY115" fmla="*/ 4814684 h 6673820"/>
              <a:gd name="connsiteX116" fmla="*/ 7674893 w 11748700"/>
              <a:gd name="connsiteY116" fmla="*/ 4827685 h 6673820"/>
              <a:gd name="connsiteX117" fmla="*/ 7731230 w 11748700"/>
              <a:gd name="connsiteY117" fmla="*/ 4888356 h 6673820"/>
              <a:gd name="connsiteX118" fmla="*/ 7744231 w 11748700"/>
              <a:gd name="connsiteY118" fmla="*/ 4901357 h 6673820"/>
              <a:gd name="connsiteX119" fmla="*/ 7765899 w 11748700"/>
              <a:gd name="connsiteY119" fmla="*/ 4931693 h 6673820"/>
              <a:gd name="connsiteX120" fmla="*/ 7809236 w 11748700"/>
              <a:gd name="connsiteY120" fmla="*/ 4966362 h 6673820"/>
              <a:gd name="connsiteX121" fmla="*/ 7908910 w 11748700"/>
              <a:gd name="connsiteY121" fmla="*/ 4962028 h 6673820"/>
              <a:gd name="connsiteX122" fmla="*/ 7973914 w 11748700"/>
              <a:gd name="connsiteY122" fmla="*/ 4953361 h 6673820"/>
              <a:gd name="connsiteX123" fmla="*/ 7995583 w 11748700"/>
              <a:gd name="connsiteY123" fmla="*/ 4949028 h 6673820"/>
              <a:gd name="connsiteX124" fmla="*/ 8069255 w 11748700"/>
              <a:gd name="connsiteY124" fmla="*/ 4944694 h 6673820"/>
              <a:gd name="connsiteX125" fmla="*/ 8147260 w 11748700"/>
              <a:gd name="connsiteY125" fmla="*/ 4931693 h 6673820"/>
              <a:gd name="connsiteX126" fmla="*/ 8199264 w 11748700"/>
              <a:gd name="connsiteY126" fmla="*/ 4918692 h 6673820"/>
              <a:gd name="connsiteX127" fmla="*/ 8238267 w 11748700"/>
              <a:gd name="connsiteY127" fmla="*/ 4910025 h 6673820"/>
              <a:gd name="connsiteX128" fmla="*/ 8298938 w 11748700"/>
              <a:gd name="connsiteY128" fmla="*/ 4875355 h 6673820"/>
              <a:gd name="connsiteX129" fmla="*/ 8320606 w 11748700"/>
              <a:gd name="connsiteY129" fmla="*/ 4866688 h 6673820"/>
              <a:gd name="connsiteX130" fmla="*/ 8342275 w 11748700"/>
              <a:gd name="connsiteY130" fmla="*/ 4853687 h 6673820"/>
              <a:gd name="connsiteX131" fmla="*/ 8411613 w 11748700"/>
              <a:gd name="connsiteY131" fmla="*/ 4823352 h 6673820"/>
              <a:gd name="connsiteX132" fmla="*/ 8433281 w 11748700"/>
              <a:gd name="connsiteY132" fmla="*/ 4810351 h 6673820"/>
              <a:gd name="connsiteX133" fmla="*/ 8463617 w 11748700"/>
              <a:gd name="connsiteY133" fmla="*/ 4788683 h 6673820"/>
              <a:gd name="connsiteX134" fmla="*/ 8532955 w 11748700"/>
              <a:gd name="connsiteY134" fmla="*/ 4758347 h 6673820"/>
              <a:gd name="connsiteX135" fmla="*/ 8576292 w 11748700"/>
              <a:gd name="connsiteY135" fmla="*/ 4736679 h 6673820"/>
              <a:gd name="connsiteX136" fmla="*/ 8597960 w 11748700"/>
              <a:gd name="connsiteY136" fmla="*/ 4723678 h 6673820"/>
              <a:gd name="connsiteX137" fmla="*/ 8632629 w 11748700"/>
              <a:gd name="connsiteY137" fmla="*/ 4706343 h 6673820"/>
              <a:gd name="connsiteX138" fmla="*/ 8671632 w 11748700"/>
              <a:gd name="connsiteY138" fmla="*/ 4680341 h 6673820"/>
              <a:gd name="connsiteX139" fmla="*/ 8727969 w 11748700"/>
              <a:gd name="connsiteY139" fmla="*/ 4641338 h 6673820"/>
              <a:gd name="connsiteX140" fmla="*/ 8758305 w 11748700"/>
              <a:gd name="connsiteY140" fmla="*/ 4615337 h 6673820"/>
              <a:gd name="connsiteX141" fmla="*/ 8827643 w 11748700"/>
              <a:gd name="connsiteY141" fmla="*/ 4567666 h 6673820"/>
              <a:gd name="connsiteX142" fmla="*/ 8914316 w 11748700"/>
              <a:gd name="connsiteY142" fmla="*/ 4515663 h 6673820"/>
              <a:gd name="connsiteX143" fmla="*/ 8940318 w 11748700"/>
              <a:gd name="connsiteY143" fmla="*/ 4493994 h 6673820"/>
              <a:gd name="connsiteX144" fmla="*/ 8961986 w 11748700"/>
              <a:gd name="connsiteY144" fmla="*/ 4472326 h 6673820"/>
              <a:gd name="connsiteX145" fmla="*/ 9000989 w 11748700"/>
              <a:gd name="connsiteY145" fmla="*/ 4437657 h 6673820"/>
              <a:gd name="connsiteX146" fmla="*/ 9022657 w 11748700"/>
              <a:gd name="connsiteY146" fmla="*/ 4415989 h 6673820"/>
              <a:gd name="connsiteX147" fmla="*/ 9052993 w 11748700"/>
              <a:gd name="connsiteY147" fmla="*/ 4389987 h 6673820"/>
              <a:gd name="connsiteX148" fmla="*/ 9109330 w 11748700"/>
              <a:gd name="connsiteY148" fmla="*/ 4329316 h 6673820"/>
              <a:gd name="connsiteX149" fmla="*/ 9165668 w 11748700"/>
              <a:gd name="connsiteY149" fmla="*/ 4290313 h 6673820"/>
              <a:gd name="connsiteX150" fmla="*/ 9191670 w 11748700"/>
              <a:gd name="connsiteY150" fmla="*/ 4268645 h 6673820"/>
              <a:gd name="connsiteX151" fmla="*/ 9248007 w 11748700"/>
              <a:gd name="connsiteY151" fmla="*/ 4238309 h 6673820"/>
              <a:gd name="connsiteX152" fmla="*/ 9339014 w 11748700"/>
              <a:gd name="connsiteY152" fmla="*/ 4155970 h 6673820"/>
              <a:gd name="connsiteX153" fmla="*/ 9430020 w 11748700"/>
              <a:gd name="connsiteY153" fmla="*/ 4025960 h 6673820"/>
              <a:gd name="connsiteX154" fmla="*/ 9495025 w 11748700"/>
              <a:gd name="connsiteY154" fmla="*/ 3900284 h 6673820"/>
              <a:gd name="connsiteX155" fmla="*/ 9568697 w 11748700"/>
              <a:gd name="connsiteY155" fmla="*/ 3796277 h 6673820"/>
              <a:gd name="connsiteX156" fmla="*/ 9612034 w 11748700"/>
              <a:gd name="connsiteY156" fmla="*/ 3713937 h 6673820"/>
              <a:gd name="connsiteX157" fmla="*/ 9655370 w 11748700"/>
              <a:gd name="connsiteY157" fmla="*/ 3644599 h 6673820"/>
              <a:gd name="connsiteX158" fmla="*/ 9651037 w 11748700"/>
              <a:gd name="connsiteY158" fmla="*/ 3475587 h 6673820"/>
              <a:gd name="connsiteX159" fmla="*/ 9612034 w 11748700"/>
              <a:gd name="connsiteY159" fmla="*/ 3410582 h 6673820"/>
              <a:gd name="connsiteX160" fmla="*/ 9473357 w 11748700"/>
              <a:gd name="connsiteY160" fmla="*/ 3237236 h 6673820"/>
              <a:gd name="connsiteX161" fmla="*/ 9399685 w 11748700"/>
              <a:gd name="connsiteY161" fmla="*/ 3176565 h 6673820"/>
              <a:gd name="connsiteX162" fmla="*/ 9347681 w 11748700"/>
              <a:gd name="connsiteY162" fmla="*/ 3128895 h 6673820"/>
              <a:gd name="connsiteX163" fmla="*/ 9217672 w 11748700"/>
              <a:gd name="connsiteY163" fmla="*/ 3042222 h 6673820"/>
              <a:gd name="connsiteX164" fmla="*/ 9083329 w 11748700"/>
              <a:gd name="connsiteY164" fmla="*/ 2968550 h 6673820"/>
              <a:gd name="connsiteX165" fmla="*/ 8983655 w 11748700"/>
              <a:gd name="connsiteY165" fmla="*/ 2933881 h 6673820"/>
              <a:gd name="connsiteX166" fmla="*/ 8831977 w 11748700"/>
              <a:gd name="connsiteY166" fmla="*/ 2873210 h 6673820"/>
              <a:gd name="connsiteX167" fmla="*/ 8680299 w 11748700"/>
              <a:gd name="connsiteY167" fmla="*/ 2803871 h 6673820"/>
              <a:gd name="connsiteX168" fmla="*/ 8567624 w 11748700"/>
              <a:gd name="connsiteY168" fmla="*/ 2773536 h 6673820"/>
              <a:gd name="connsiteX169" fmla="*/ 8446282 w 11748700"/>
              <a:gd name="connsiteY169" fmla="*/ 2730199 h 6673820"/>
              <a:gd name="connsiteX170" fmla="*/ 8242601 w 11748700"/>
              <a:gd name="connsiteY170" fmla="*/ 2673862 h 6673820"/>
              <a:gd name="connsiteX171" fmla="*/ 7917577 w 11748700"/>
              <a:gd name="connsiteY171" fmla="*/ 2561187 h 6673820"/>
              <a:gd name="connsiteX172" fmla="*/ 7683560 w 11748700"/>
              <a:gd name="connsiteY172" fmla="*/ 2496182 h 6673820"/>
              <a:gd name="connsiteX173" fmla="*/ 7302199 w 11748700"/>
              <a:gd name="connsiteY173" fmla="*/ 2379173 h 6673820"/>
              <a:gd name="connsiteX174" fmla="*/ 6920838 w 11748700"/>
              <a:gd name="connsiteY174" fmla="*/ 2322836 h 6673820"/>
              <a:gd name="connsiteX175" fmla="*/ 6799495 w 11748700"/>
              <a:gd name="connsiteY175" fmla="*/ 2288167 h 6673820"/>
              <a:gd name="connsiteX176" fmla="*/ 6730157 w 11748700"/>
              <a:gd name="connsiteY176" fmla="*/ 2279500 h 6673820"/>
              <a:gd name="connsiteX177" fmla="*/ 6630483 w 11748700"/>
              <a:gd name="connsiteY177" fmla="*/ 2262165 h 6673820"/>
              <a:gd name="connsiteX178" fmla="*/ 6582813 w 11748700"/>
              <a:gd name="connsiteY178" fmla="*/ 2249164 h 6673820"/>
              <a:gd name="connsiteX179" fmla="*/ 6478805 w 11748700"/>
              <a:gd name="connsiteY179" fmla="*/ 2240497 h 6673820"/>
              <a:gd name="connsiteX180" fmla="*/ 5997770 w 11748700"/>
              <a:gd name="connsiteY180" fmla="*/ 2227496 h 6673820"/>
              <a:gd name="connsiteX181" fmla="*/ 5183044 w 11748700"/>
              <a:gd name="connsiteY181" fmla="*/ 2223162 h 6673820"/>
              <a:gd name="connsiteX182" fmla="*/ 4593668 w 11748700"/>
              <a:gd name="connsiteY182" fmla="*/ 2201494 h 6673820"/>
              <a:gd name="connsiteX183" fmla="*/ 4467992 w 11748700"/>
              <a:gd name="connsiteY183" fmla="*/ 2188493 h 6673820"/>
              <a:gd name="connsiteX184" fmla="*/ 4277311 w 11748700"/>
              <a:gd name="connsiteY184" fmla="*/ 2171158 h 6673820"/>
              <a:gd name="connsiteX185" fmla="*/ 4207973 w 11748700"/>
              <a:gd name="connsiteY185" fmla="*/ 2162491 h 6673820"/>
              <a:gd name="connsiteX186" fmla="*/ 4168970 w 11748700"/>
              <a:gd name="connsiteY186" fmla="*/ 2153824 h 6673820"/>
              <a:gd name="connsiteX187" fmla="*/ 3722604 w 11748700"/>
              <a:gd name="connsiteY187" fmla="*/ 2145156 h 6673820"/>
              <a:gd name="connsiteX188" fmla="*/ 3627264 w 11748700"/>
              <a:gd name="connsiteY188" fmla="*/ 2136489 h 6673820"/>
              <a:gd name="connsiteX189" fmla="*/ 3592595 w 11748700"/>
              <a:gd name="connsiteY189" fmla="*/ 2123488 h 6673820"/>
              <a:gd name="connsiteX190" fmla="*/ 3471253 w 11748700"/>
              <a:gd name="connsiteY190" fmla="*/ 2101820 h 6673820"/>
              <a:gd name="connsiteX191" fmla="*/ 3349911 w 11748700"/>
              <a:gd name="connsiteY191" fmla="*/ 2054150 h 6673820"/>
              <a:gd name="connsiteX192" fmla="*/ 3228568 w 11748700"/>
              <a:gd name="connsiteY192" fmla="*/ 2006480 h 6673820"/>
              <a:gd name="connsiteX193" fmla="*/ 3206900 w 11748700"/>
              <a:gd name="connsiteY193" fmla="*/ 1989145 h 6673820"/>
              <a:gd name="connsiteX194" fmla="*/ 3163564 w 11748700"/>
              <a:gd name="connsiteY194" fmla="*/ 1967477 h 6673820"/>
              <a:gd name="connsiteX195" fmla="*/ 3124561 w 11748700"/>
              <a:gd name="connsiteY195" fmla="*/ 1932808 h 6673820"/>
              <a:gd name="connsiteX196" fmla="*/ 3094225 w 11748700"/>
              <a:gd name="connsiteY196" fmla="*/ 1911139 h 6673820"/>
              <a:gd name="connsiteX197" fmla="*/ 3020553 w 11748700"/>
              <a:gd name="connsiteY197" fmla="*/ 1850468 h 6673820"/>
              <a:gd name="connsiteX198" fmla="*/ 2994551 w 11748700"/>
              <a:gd name="connsiteY198" fmla="*/ 1828800 h 6673820"/>
              <a:gd name="connsiteX199" fmla="*/ 2977217 w 11748700"/>
              <a:gd name="connsiteY199" fmla="*/ 1807132 h 6673820"/>
              <a:gd name="connsiteX200" fmla="*/ 2964216 w 11748700"/>
              <a:gd name="connsiteY200" fmla="*/ 1794131 h 6673820"/>
              <a:gd name="connsiteX201" fmla="*/ 2951215 w 11748700"/>
              <a:gd name="connsiteY201" fmla="*/ 1768129 h 6673820"/>
              <a:gd name="connsiteX202" fmla="*/ 2933880 w 11748700"/>
              <a:gd name="connsiteY202" fmla="*/ 1746461 h 6673820"/>
              <a:gd name="connsiteX203" fmla="*/ 2916546 w 11748700"/>
              <a:gd name="connsiteY203" fmla="*/ 1720459 h 6673820"/>
              <a:gd name="connsiteX204" fmla="*/ 2899211 w 11748700"/>
              <a:gd name="connsiteY204" fmla="*/ 1703124 h 6673820"/>
              <a:gd name="connsiteX205" fmla="*/ 2890544 w 11748700"/>
              <a:gd name="connsiteY205" fmla="*/ 1690123 h 6673820"/>
              <a:gd name="connsiteX206" fmla="*/ 2829873 w 11748700"/>
              <a:gd name="connsiteY206" fmla="*/ 1607784 h 6673820"/>
              <a:gd name="connsiteX207" fmla="*/ 2816872 w 11748700"/>
              <a:gd name="connsiteY207" fmla="*/ 1577448 h 6673820"/>
              <a:gd name="connsiteX208" fmla="*/ 2812538 w 11748700"/>
              <a:gd name="connsiteY208" fmla="*/ 1542779 h 6673820"/>
              <a:gd name="connsiteX209" fmla="*/ 2808204 w 11748700"/>
              <a:gd name="connsiteY209" fmla="*/ 1430104 h 6673820"/>
              <a:gd name="connsiteX210" fmla="*/ 2799537 w 11748700"/>
              <a:gd name="connsiteY210" fmla="*/ 1391101 h 6673820"/>
              <a:gd name="connsiteX211" fmla="*/ 2795203 w 11748700"/>
              <a:gd name="connsiteY211" fmla="*/ 1343431 h 6673820"/>
              <a:gd name="connsiteX212" fmla="*/ 2786536 w 11748700"/>
              <a:gd name="connsiteY212" fmla="*/ 1300095 h 6673820"/>
              <a:gd name="connsiteX213" fmla="*/ 2773535 w 11748700"/>
              <a:gd name="connsiteY213" fmla="*/ 1152751 h 6673820"/>
              <a:gd name="connsiteX214" fmla="*/ 2769202 w 11748700"/>
              <a:gd name="connsiteY214" fmla="*/ 1135416 h 6673820"/>
              <a:gd name="connsiteX215" fmla="*/ 2777869 w 11748700"/>
              <a:gd name="connsiteY215" fmla="*/ 996739 h 6673820"/>
              <a:gd name="connsiteX216" fmla="*/ 2786536 w 11748700"/>
              <a:gd name="connsiteY216" fmla="*/ 966404 h 6673820"/>
              <a:gd name="connsiteX217" fmla="*/ 2812538 w 11748700"/>
              <a:gd name="connsiteY217" fmla="*/ 905733 h 6673820"/>
              <a:gd name="connsiteX218" fmla="*/ 2847207 w 11748700"/>
              <a:gd name="connsiteY218" fmla="*/ 862396 h 6673820"/>
              <a:gd name="connsiteX219" fmla="*/ 2864542 w 11748700"/>
              <a:gd name="connsiteY219" fmla="*/ 840728 h 6673820"/>
              <a:gd name="connsiteX220" fmla="*/ 2881876 w 11748700"/>
              <a:gd name="connsiteY220" fmla="*/ 827727 h 6673820"/>
              <a:gd name="connsiteX221" fmla="*/ 2894877 w 11748700"/>
              <a:gd name="connsiteY221" fmla="*/ 819060 h 6673820"/>
              <a:gd name="connsiteX222" fmla="*/ 2912212 w 11748700"/>
              <a:gd name="connsiteY222" fmla="*/ 801725 h 6673820"/>
              <a:gd name="connsiteX223" fmla="*/ 3003219 w 11748700"/>
              <a:gd name="connsiteY223" fmla="*/ 775723 h 6673820"/>
              <a:gd name="connsiteX224" fmla="*/ 3115893 w 11748700"/>
              <a:gd name="connsiteY224" fmla="*/ 749721 h 6673820"/>
              <a:gd name="connsiteX225" fmla="*/ 3137562 w 11748700"/>
              <a:gd name="connsiteY225" fmla="*/ 741054 h 6673820"/>
              <a:gd name="connsiteX226" fmla="*/ 3163564 w 11748700"/>
              <a:gd name="connsiteY226" fmla="*/ 732387 h 6673820"/>
              <a:gd name="connsiteX227" fmla="*/ 3219901 w 11748700"/>
              <a:gd name="connsiteY227" fmla="*/ 702051 h 6673820"/>
              <a:gd name="connsiteX228" fmla="*/ 3237236 w 11748700"/>
              <a:gd name="connsiteY228" fmla="*/ 689050 h 6673820"/>
              <a:gd name="connsiteX229" fmla="*/ 3293573 w 11748700"/>
              <a:gd name="connsiteY229" fmla="*/ 663048 h 6673820"/>
              <a:gd name="connsiteX230" fmla="*/ 3323909 w 11748700"/>
              <a:gd name="connsiteY230" fmla="*/ 650047 h 6673820"/>
              <a:gd name="connsiteX231" fmla="*/ 3362911 w 11748700"/>
              <a:gd name="connsiteY231" fmla="*/ 641380 h 6673820"/>
              <a:gd name="connsiteX232" fmla="*/ 3488587 w 11748700"/>
              <a:gd name="connsiteY232" fmla="*/ 619712 h 6673820"/>
              <a:gd name="connsiteX233" fmla="*/ 3644599 w 11748700"/>
              <a:gd name="connsiteY233" fmla="*/ 598044 h 6673820"/>
              <a:gd name="connsiteX234" fmla="*/ 3731272 w 11748700"/>
              <a:gd name="connsiteY234" fmla="*/ 589376 h 6673820"/>
              <a:gd name="connsiteX235" fmla="*/ 3809277 w 11748700"/>
              <a:gd name="connsiteY235" fmla="*/ 576375 h 6673820"/>
              <a:gd name="connsiteX236" fmla="*/ 3891617 w 11748700"/>
              <a:gd name="connsiteY236" fmla="*/ 567708 h 6673820"/>
              <a:gd name="connsiteX237" fmla="*/ 4359651 w 11748700"/>
              <a:gd name="connsiteY237" fmla="*/ 533039 h 6673820"/>
              <a:gd name="connsiteX238" fmla="*/ 4428989 w 11748700"/>
              <a:gd name="connsiteY238" fmla="*/ 520038 h 6673820"/>
              <a:gd name="connsiteX239" fmla="*/ 4554665 w 11748700"/>
              <a:gd name="connsiteY239" fmla="*/ 507037 h 6673820"/>
              <a:gd name="connsiteX240" fmla="*/ 4654339 w 11748700"/>
              <a:gd name="connsiteY240" fmla="*/ 485369 h 6673820"/>
              <a:gd name="connsiteX241" fmla="*/ 4758347 w 11748700"/>
              <a:gd name="connsiteY241" fmla="*/ 437699 h 6673820"/>
              <a:gd name="connsiteX242" fmla="*/ 4888356 w 11748700"/>
              <a:gd name="connsiteY242" fmla="*/ 416030 h 6673820"/>
              <a:gd name="connsiteX243" fmla="*/ 5105039 w 11748700"/>
              <a:gd name="connsiteY243" fmla="*/ 364027 h 6673820"/>
              <a:gd name="connsiteX244" fmla="*/ 5209046 w 11748700"/>
              <a:gd name="connsiteY244" fmla="*/ 351026 h 6673820"/>
              <a:gd name="connsiteX245" fmla="*/ 5386726 w 11748700"/>
              <a:gd name="connsiteY245" fmla="*/ 329357 h 6673820"/>
              <a:gd name="connsiteX246" fmla="*/ 5560072 w 11748700"/>
              <a:gd name="connsiteY246" fmla="*/ 320690 h 6673820"/>
              <a:gd name="connsiteX247" fmla="*/ 5742085 w 11748700"/>
              <a:gd name="connsiteY247" fmla="*/ 312023 h 6673820"/>
              <a:gd name="connsiteX248" fmla="*/ 5958767 w 11748700"/>
              <a:gd name="connsiteY248" fmla="*/ 307689 h 6673820"/>
              <a:gd name="connsiteX249" fmla="*/ 6114779 w 11748700"/>
              <a:gd name="connsiteY249" fmla="*/ 303355 h 6673820"/>
              <a:gd name="connsiteX250" fmla="*/ 6270790 w 11748700"/>
              <a:gd name="connsiteY250" fmla="*/ 281687 h 6673820"/>
              <a:gd name="connsiteX251" fmla="*/ 6392132 w 11748700"/>
              <a:gd name="connsiteY251" fmla="*/ 268686 h 6673820"/>
              <a:gd name="connsiteX252" fmla="*/ 6695488 w 11748700"/>
              <a:gd name="connsiteY252" fmla="*/ 260019 h 6673820"/>
              <a:gd name="connsiteX253" fmla="*/ 6764826 w 11748700"/>
              <a:gd name="connsiteY253" fmla="*/ 251352 h 6673820"/>
              <a:gd name="connsiteX254" fmla="*/ 6907837 w 11748700"/>
              <a:gd name="connsiteY254" fmla="*/ 238351 h 6673820"/>
              <a:gd name="connsiteX255" fmla="*/ 6959840 w 11748700"/>
              <a:gd name="connsiteY255" fmla="*/ 229683 h 6673820"/>
              <a:gd name="connsiteX256" fmla="*/ 6998843 w 11748700"/>
              <a:gd name="connsiteY256" fmla="*/ 212349 h 6673820"/>
              <a:gd name="connsiteX257" fmla="*/ 7115852 w 11748700"/>
              <a:gd name="connsiteY257" fmla="*/ 199348 h 6673820"/>
              <a:gd name="connsiteX258" fmla="*/ 7159188 w 11748700"/>
              <a:gd name="connsiteY258" fmla="*/ 186347 h 6673820"/>
              <a:gd name="connsiteX259" fmla="*/ 7189524 w 11748700"/>
              <a:gd name="connsiteY259" fmla="*/ 182013 h 6673820"/>
              <a:gd name="connsiteX260" fmla="*/ 7380204 w 11748700"/>
              <a:gd name="connsiteY260" fmla="*/ 173346 h 6673820"/>
              <a:gd name="connsiteX261" fmla="*/ 7440875 w 11748700"/>
              <a:gd name="connsiteY261" fmla="*/ 164679 h 6673820"/>
              <a:gd name="connsiteX262" fmla="*/ 7466877 w 11748700"/>
              <a:gd name="connsiteY262" fmla="*/ 156011 h 6673820"/>
              <a:gd name="connsiteX263" fmla="*/ 7514548 w 11748700"/>
              <a:gd name="connsiteY263" fmla="*/ 143010 h 6673820"/>
              <a:gd name="connsiteX264" fmla="*/ 7527548 w 11748700"/>
              <a:gd name="connsiteY264" fmla="*/ 134343 h 6673820"/>
              <a:gd name="connsiteX265" fmla="*/ 7570885 w 11748700"/>
              <a:gd name="connsiteY265" fmla="*/ 121342 h 6673820"/>
              <a:gd name="connsiteX266" fmla="*/ 7609888 w 11748700"/>
              <a:gd name="connsiteY266" fmla="*/ 104008 h 6673820"/>
              <a:gd name="connsiteX267" fmla="*/ 7726896 w 11748700"/>
              <a:gd name="connsiteY267" fmla="*/ 82339 h 6673820"/>
              <a:gd name="connsiteX268" fmla="*/ 7752898 w 11748700"/>
              <a:gd name="connsiteY268" fmla="*/ 78006 h 6673820"/>
              <a:gd name="connsiteX269" fmla="*/ 7787567 w 11748700"/>
              <a:gd name="connsiteY269" fmla="*/ 73672 h 6673820"/>
              <a:gd name="connsiteX270" fmla="*/ 7804902 w 11748700"/>
              <a:gd name="connsiteY270" fmla="*/ 69338 h 6673820"/>
              <a:gd name="connsiteX271" fmla="*/ 7913243 w 11748700"/>
              <a:gd name="connsiteY271" fmla="*/ 65005 h 6673820"/>
              <a:gd name="connsiteX272" fmla="*/ 8021584 w 11748700"/>
              <a:gd name="connsiteY272" fmla="*/ 47670 h 6673820"/>
              <a:gd name="connsiteX273" fmla="*/ 8064921 w 11748700"/>
              <a:gd name="connsiteY273" fmla="*/ 34669 h 6673820"/>
              <a:gd name="connsiteX274" fmla="*/ 8099590 w 11748700"/>
              <a:gd name="connsiteY274" fmla="*/ 21668 h 6673820"/>
              <a:gd name="connsiteX275" fmla="*/ 8121258 w 11748700"/>
              <a:gd name="connsiteY275" fmla="*/ 13001 h 6673820"/>
              <a:gd name="connsiteX276" fmla="*/ 8134259 w 11748700"/>
              <a:gd name="connsiteY276" fmla="*/ 8667 h 6673820"/>
              <a:gd name="connsiteX277" fmla="*/ 8155928 w 11748700"/>
              <a:gd name="connsiteY277" fmla="*/ 0 h 6673820"/>
              <a:gd name="connsiteX278" fmla="*/ 8216599 w 11748700"/>
              <a:gd name="connsiteY278" fmla="*/ 4334 h 6673820"/>
              <a:gd name="connsiteX279" fmla="*/ 8238267 w 11748700"/>
              <a:gd name="connsiteY279" fmla="*/ 13001 h 6673820"/>
              <a:gd name="connsiteX280" fmla="*/ 8272936 w 11748700"/>
              <a:gd name="connsiteY280" fmla="*/ 17335 h 6673820"/>
              <a:gd name="connsiteX281" fmla="*/ 8303272 w 11748700"/>
              <a:gd name="connsiteY281" fmla="*/ 30336 h 6673820"/>
              <a:gd name="connsiteX282" fmla="*/ 8337941 w 11748700"/>
              <a:gd name="connsiteY282" fmla="*/ 34669 h 6673820"/>
              <a:gd name="connsiteX283" fmla="*/ 8476618 w 11748700"/>
              <a:gd name="connsiteY283" fmla="*/ 43337 h 6673820"/>
              <a:gd name="connsiteX284" fmla="*/ 8576292 w 11748700"/>
              <a:gd name="connsiteY284" fmla="*/ 47670 h 6673820"/>
              <a:gd name="connsiteX285" fmla="*/ 8671632 w 11748700"/>
              <a:gd name="connsiteY285" fmla="*/ 69338 h 6673820"/>
              <a:gd name="connsiteX286" fmla="*/ 8762639 w 11748700"/>
              <a:gd name="connsiteY286" fmla="*/ 78006 h 6673820"/>
              <a:gd name="connsiteX287" fmla="*/ 8892648 w 11748700"/>
              <a:gd name="connsiteY287" fmla="*/ 104008 h 6673820"/>
              <a:gd name="connsiteX288" fmla="*/ 8948985 w 11748700"/>
              <a:gd name="connsiteY288" fmla="*/ 117009 h 6673820"/>
              <a:gd name="connsiteX289" fmla="*/ 9187336 w 11748700"/>
              <a:gd name="connsiteY289" fmla="*/ 156011 h 6673820"/>
              <a:gd name="connsiteX290" fmla="*/ 9282676 w 11748700"/>
              <a:gd name="connsiteY290" fmla="*/ 173346 h 6673820"/>
              <a:gd name="connsiteX291" fmla="*/ 9404019 w 11748700"/>
              <a:gd name="connsiteY291" fmla="*/ 186347 h 6673820"/>
              <a:gd name="connsiteX292" fmla="*/ 9464690 w 11748700"/>
              <a:gd name="connsiteY292" fmla="*/ 195014 h 6673820"/>
              <a:gd name="connsiteX293" fmla="*/ 9698707 w 11748700"/>
              <a:gd name="connsiteY293" fmla="*/ 216683 h 6673820"/>
              <a:gd name="connsiteX294" fmla="*/ 9785380 w 11748700"/>
              <a:gd name="connsiteY294" fmla="*/ 229683 h 6673820"/>
              <a:gd name="connsiteX295" fmla="*/ 9885054 w 11748700"/>
              <a:gd name="connsiteY295" fmla="*/ 251352 h 6673820"/>
              <a:gd name="connsiteX296" fmla="*/ 9958726 w 11748700"/>
              <a:gd name="connsiteY296" fmla="*/ 255685 h 6673820"/>
              <a:gd name="connsiteX297" fmla="*/ 10114737 w 11748700"/>
              <a:gd name="connsiteY297" fmla="*/ 260019 h 6673820"/>
              <a:gd name="connsiteX298" fmla="*/ 10205744 w 11748700"/>
              <a:gd name="connsiteY298" fmla="*/ 273020 h 6673820"/>
              <a:gd name="connsiteX299" fmla="*/ 10357421 w 11748700"/>
              <a:gd name="connsiteY299" fmla="*/ 281687 h 6673820"/>
              <a:gd name="connsiteX300" fmla="*/ 10405092 w 11748700"/>
              <a:gd name="connsiteY300" fmla="*/ 286021 h 6673820"/>
              <a:gd name="connsiteX301" fmla="*/ 10452762 w 11748700"/>
              <a:gd name="connsiteY301" fmla="*/ 299022 h 6673820"/>
              <a:gd name="connsiteX302" fmla="*/ 10483097 w 11748700"/>
              <a:gd name="connsiteY302" fmla="*/ 303355 h 6673820"/>
              <a:gd name="connsiteX303" fmla="*/ 10552436 w 11748700"/>
              <a:gd name="connsiteY303" fmla="*/ 312023 h 6673820"/>
              <a:gd name="connsiteX304" fmla="*/ 10634775 w 11748700"/>
              <a:gd name="connsiteY304" fmla="*/ 333691 h 6673820"/>
              <a:gd name="connsiteX305" fmla="*/ 10717114 w 11748700"/>
              <a:gd name="connsiteY305" fmla="*/ 342358 h 6673820"/>
              <a:gd name="connsiteX306" fmla="*/ 10773452 w 11748700"/>
              <a:gd name="connsiteY306" fmla="*/ 364027 h 6673820"/>
              <a:gd name="connsiteX307" fmla="*/ 10842790 w 11748700"/>
              <a:gd name="connsiteY307" fmla="*/ 385695 h 6673820"/>
              <a:gd name="connsiteX308" fmla="*/ 10903461 w 11748700"/>
              <a:gd name="connsiteY308" fmla="*/ 390028 h 6673820"/>
              <a:gd name="connsiteX309" fmla="*/ 10981467 w 11748700"/>
              <a:gd name="connsiteY309" fmla="*/ 424698 h 6673820"/>
              <a:gd name="connsiteX310" fmla="*/ 11050805 w 11748700"/>
              <a:gd name="connsiteY310" fmla="*/ 442032 h 6673820"/>
              <a:gd name="connsiteX311" fmla="*/ 11133145 w 11748700"/>
              <a:gd name="connsiteY311" fmla="*/ 476701 h 6673820"/>
              <a:gd name="connsiteX312" fmla="*/ 11154813 w 11748700"/>
              <a:gd name="connsiteY312" fmla="*/ 485369 h 6673820"/>
              <a:gd name="connsiteX313" fmla="*/ 11232819 w 11748700"/>
              <a:gd name="connsiteY313" fmla="*/ 533039 h 6673820"/>
              <a:gd name="connsiteX314" fmla="*/ 11258820 w 11748700"/>
              <a:gd name="connsiteY314" fmla="*/ 554707 h 6673820"/>
              <a:gd name="connsiteX315" fmla="*/ 11328159 w 11748700"/>
              <a:gd name="connsiteY315" fmla="*/ 645714 h 6673820"/>
              <a:gd name="connsiteX316" fmla="*/ 11371495 w 11748700"/>
              <a:gd name="connsiteY316" fmla="*/ 754055 h 6673820"/>
              <a:gd name="connsiteX317" fmla="*/ 11397497 w 11748700"/>
              <a:gd name="connsiteY317" fmla="*/ 806059 h 6673820"/>
              <a:gd name="connsiteX318" fmla="*/ 11427833 w 11748700"/>
              <a:gd name="connsiteY318" fmla="*/ 931735 h 6673820"/>
              <a:gd name="connsiteX319" fmla="*/ 11458168 w 11748700"/>
              <a:gd name="connsiteY319" fmla="*/ 1014074 h 6673820"/>
              <a:gd name="connsiteX320" fmla="*/ 11462502 w 11748700"/>
              <a:gd name="connsiteY320" fmla="*/ 1087746 h 6673820"/>
              <a:gd name="connsiteX321" fmla="*/ 11475503 w 11748700"/>
              <a:gd name="connsiteY321" fmla="*/ 1126749 h 6673820"/>
              <a:gd name="connsiteX322" fmla="*/ 11488504 w 11748700"/>
              <a:gd name="connsiteY322" fmla="*/ 1330430 h 6673820"/>
              <a:gd name="connsiteX323" fmla="*/ 11523173 w 11748700"/>
              <a:gd name="connsiteY323" fmla="*/ 1677122 h 6673820"/>
              <a:gd name="connsiteX324" fmla="*/ 11518839 w 11748700"/>
              <a:gd name="connsiteY324" fmla="*/ 1954476 h 6673820"/>
              <a:gd name="connsiteX325" fmla="*/ 11510172 w 11748700"/>
              <a:gd name="connsiteY325" fmla="*/ 2084485 h 6673820"/>
              <a:gd name="connsiteX326" fmla="*/ 11518839 w 11748700"/>
              <a:gd name="connsiteY326" fmla="*/ 2283833 h 6673820"/>
              <a:gd name="connsiteX327" fmla="*/ 11583844 w 11748700"/>
              <a:gd name="connsiteY327" fmla="*/ 2379173 h 6673820"/>
              <a:gd name="connsiteX328" fmla="*/ 11605512 w 11748700"/>
              <a:gd name="connsiteY328" fmla="*/ 2439845 h 6673820"/>
              <a:gd name="connsiteX329" fmla="*/ 11609846 w 11748700"/>
              <a:gd name="connsiteY329" fmla="*/ 2487515 h 6673820"/>
              <a:gd name="connsiteX330" fmla="*/ 11622847 w 11748700"/>
              <a:gd name="connsiteY330" fmla="*/ 2556853 h 6673820"/>
              <a:gd name="connsiteX331" fmla="*/ 11618513 w 11748700"/>
              <a:gd name="connsiteY331" fmla="*/ 2786537 h 6673820"/>
              <a:gd name="connsiteX332" fmla="*/ 11614180 w 11748700"/>
              <a:gd name="connsiteY332" fmla="*/ 3089892 h 6673820"/>
              <a:gd name="connsiteX333" fmla="*/ 11596845 w 11748700"/>
              <a:gd name="connsiteY333" fmla="*/ 3211234 h 6673820"/>
              <a:gd name="connsiteX334" fmla="*/ 11583844 w 11748700"/>
              <a:gd name="connsiteY334" fmla="*/ 3328243 h 6673820"/>
              <a:gd name="connsiteX335" fmla="*/ 11575177 w 11748700"/>
              <a:gd name="connsiteY335" fmla="*/ 3423583 h 6673820"/>
              <a:gd name="connsiteX336" fmla="*/ 11562176 w 11748700"/>
              <a:gd name="connsiteY336" fmla="*/ 3666267 h 6673820"/>
              <a:gd name="connsiteX337" fmla="*/ 11575177 w 11748700"/>
              <a:gd name="connsiteY337" fmla="*/ 4025960 h 6673820"/>
              <a:gd name="connsiteX338" fmla="*/ 11592511 w 11748700"/>
              <a:gd name="connsiteY338" fmla="*/ 4108300 h 6673820"/>
              <a:gd name="connsiteX339" fmla="*/ 11631514 w 11748700"/>
              <a:gd name="connsiteY339" fmla="*/ 4333649 h 6673820"/>
              <a:gd name="connsiteX340" fmla="*/ 11653183 w 11748700"/>
              <a:gd name="connsiteY340" fmla="*/ 4411655 h 6673820"/>
              <a:gd name="connsiteX341" fmla="*/ 11666184 w 11748700"/>
              <a:gd name="connsiteY341" fmla="*/ 4498328 h 6673820"/>
              <a:gd name="connsiteX342" fmla="*/ 11674851 w 11748700"/>
              <a:gd name="connsiteY342" fmla="*/ 4541664 h 6673820"/>
              <a:gd name="connsiteX343" fmla="*/ 11687852 w 11748700"/>
              <a:gd name="connsiteY343" fmla="*/ 4658673 h 6673820"/>
              <a:gd name="connsiteX344" fmla="*/ 11692185 w 11748700"/>
              <a:gd name="connsiteY344" fmla="*/ 4715010 h 6673820"/>
              <a:gd name="connsiteX345" fmla="*/ 11700853 w 11748700"/>
              <a:gd name="connsiteY345" fmla="*/ 4771348 h 6673820"/>
              <a:gd name="connsiteX346" fmla="*/ 11709520 w 11748700"/>
              <a:gd name="connsiteY346" fmla="*/ 4923026 h 6673820"/>
              <a:gd name="connsiteX347" fmla="*/ 11718187 w 11748700"/>
              <a:gd name="connsiteY347" fmla="*/ 4983697 h 6673820"/>
              <a:gd name="connsiteX348" fmla="*/ 11726855 w 11748700"/>
              <a:gd name="connsiteY348" fmla="*/ 5079037 h 6673820"/>
              <a:gd name="connsiteX349" fmla="*/ 11731188 w 11748700"/>
              <a:gd name="connsiteY349" fmla="*/ 5105039 h 6673820"/>
              <a:gd name="connsiteX350" fmla="*/ 11744189 w 11748700"/>
              <a:gd name="connsiteY350" fmla="*/ 5230715 h 6673820"/>
              <a:gd name="connsiteX351" fmla="*/ 11726855 w 11748700"/>
              <a:gd name="connsiteY351" fmla="*/ 5690082 h 6673820"/>
              <a:gd name="connsiteX352" fmla="*/ 11687852 w 11748700"/>
              <a:gd name="connsiteY352" fmla="*/ 5785422 h 6673820"/>
              <a:gd name="connsiteX353" fmla="*/ 11670517 w 11748700"/>
              <a:gd name="connsiteY353" fmla="*/ 5815757 h 6673820"/>
              <a:gd name="connsiteX354" fmla="*/ 11601179 w 11748700"/>
              <a:gd name="connsiteY354" fmla="*/ 5859094 h 6673820"/>
              <a:gd name="connsiteX355" fmla="*/ 11458168 w 11748700"/>
              <a:gd name="connsiteY355" fmla="*/ 5919765 h 6673820"/>
              <a:gd name="connsiteX356" fmla="*/ 11401831 w 11748700"/>
              <a:gd name="connsiteY356" fmla="*/ 5963101 h 6673820"/>
              <a:gd name="connsiteX357" fmla="*/ 11297823 w 11748700"/>
              <a:gd name="connsiteY357" fmla="*/ 6032440 h 6673820"/>
              <a:gd name="connsiteX358" fmla="*/ 11258820 w 11748700"/>
              <a:gd name="connsiteY358" fmla="*/ 6075776 h 6673820"/>
              <a:gd name="connsiteX359" fmla="*/ 11198149 w 11748700"/>
              <a:gd name="connsiteY359" fmla="*/ 6123446 h 6673820"/>
              <a:gd name="connsiteX360" fmla="*/ 11098475 w 11748700"/>
              <a:gd name="connsiteY360" fmla="*/ 6210119 h 6673820"/>
              <a:gd name="connsiteX361" fmla="*/ 10942464 w 11748700"/>
              <a:gd name="connsiteY361" fmla="*/ 6327128 h 6673820"/>
              <a:gd name="connsiteX362" fmla="*/ 10634775 w 11748700"/>
              <a:gd name="connsiteY362" fmla="*/ 6461471 h 6673820"/>
              <a:gd name="connsiteX363" fmla="*/ 10461429 w 11748700"/>
              <a:gd name="connsiteY363" fmla="*/ 6478806 h 6673820"/>
              <a:gd name="connsiteX364" fmla="*/ 10041065 w 11748700"/>
              <a:gd name="connsiteY364" fmla="*/ 6487473 h 6673820"/>
              <a:gd name="connsiteX365" fmla="*/ 9967393 w 11748700"/>
              <a:gd name="connsiteY365" fmla="*/ 6491807 h 6673820"/>
              <a:gd name="connsiteX366" fmla="*/ 9885054 w 11748700"/>
              <a:gd name="connsiteY366" fmla="*/ 6509141 h 6673820"/>
              <a:gd name="connsiteX367" fmla="*/ 9798381 w 11748700"/>
              <a:gd name="connsiteY367" fmla="*/ 6522142 h 6673820"/>
              <a:gd name="connsiteX368" fmla="*/ 9681372 w 11748700"/>
              <a:gd name="connsiteY368" fmla="*/ 6548144 h 6673820"/>
              <a:gd name="connsiteX369" fmla="*/ 9486358 w 11748700"/>
              <a:gd name="connsiteY369" fmla="*/ 6574146 h 6673820"/>
              <a:gd name="connsiteX370" fmla="*/ 9278343 w 11748700"/>
              <a:gd name="connsiteY370" fmla="*/ 6613149 h 6673820"/>
              <a:gd name="connsiteX371" fmla="*/ 9209004 w 11748700"/>
              <a:gd name="connsiteY371" fmla="*/ 6630483 h 6673820"/>
              <a:gd name="connsiteX372" fmla="*/ 8775639 w 11748700"/>
              <a:gd name="connsiteY372" fmla="*/ 6647818 h 6673820"/>
              <a:gd name="connsiteX373" fmla="*/ 8463617 w 11748700"/>
              <a:gd name="connsiteY373" fmla="*/ 6656485 h 6673820"/>
              <a:gd name="connsiteX374" fmla="*/ 8368276 w 11748700"/>
              <a:gd name="connsiteY374" fmla="*/ 6660819 h 6673820"/>
              <a:gd name="connsiteX375" fmla="*/ 8216599 w 11748700"/>
              <a:gd name="connsiteY375" fmla="*/ 6665153 h 6673820"/>
              <a:gd name="connsiteX376" fmla="*/ 7848239 w 11748700"/>
              <a:gd name="connsiteY376" fmla="*/ 6656485 h 6673820"/>
              <a:gd name="connsiteX377" fmla="*/ 7800568 w 11748700"/>
              <a:gd name="connsiteY377" fmla="*/ 6652152 h 6673820"/>
              <a:gd name="connsiteX378" fmla="*/ 7748565 w 11748700"/>
              <a:gd name="connsiteY378" fmla="*/ 6643484 h 6673820"/>
              <a:gd name="connsiteX379" fmla="*/ 7614221 w 11748700"/>
              <a:gd name="connsiteY379" fmla="*/ 6634817 h 6673820"/>
              <a:gd name="connsiteX380" fmla="*/ 7432208 w 11748700"/>
              <a:gd name="connsiteY380" fmla="*/ 6600148 h 6673820"/>
              <a:gd name="connsiteX381" fmla="*/ 7319533 w 11748700"/>
              <a:gd name="connsiteY381" fmla="*/ 6574146 h 6673820"/>
              <a:gd name="connsiteX382" fmla="*/ 7276197 w 11748700"/>
              <a:gd name="connsiteY382" fmla="*/ 6569812 h 6673820"/>
              <a:gd name="connsiteX383" fmla="*/ 7011844 w 11748700"/>
              <a:gd name="connsiteY383" fmla="*/ 6548144 h 6673820"/>
              <a:gd name="connsiteX384" fmla="*/ 6925171 w 11748700"/>
              <a:gd name="connsiteY384" fmla="*/ 6565479 h 6673820"/>
              <a:gd name="connsiteX385" fmla="*/ 6912170 w 11748700"/>
              <a:gd name="connsiteY385" fmla="*/ 6569812 h 6673820"/>
              <a:gd name="connsiteX386" fmla="*/ 6890502 w 11748700"/>
              <a:gd name="connsiteY386" fmla="*/ 6582813 h 6673820"/>
              <a:gd name="connsiteX387" fmla="*/ 6795162 w 11748700"/>
              <a:gd name="connsiteY387" fmla="*/ 6634817 h 6673820"/>
              <a:gd name="connsiteX388" fmla="*/ 6691154 w 11748700"/>
              <a:gd name="connsiteY388" fmla="*/ 6643484 h 6673820"/>
              <a:gd name="connsiteX389" fmla="*/ 6617482 w 11748700"/>
              <a:gd name="connsiteY389" fmla="*/ 6656485 h 6673820"/>
              <a:gd name="connsiteX390" fmla="*/ 6582813 w 11748700"/>
              <a:gd name="connsiteY390" fmla="*/ 6665153 h 6673820"/>
              <a:gd name="connsiteX391" fmla="*/ 6548144 w 11748700"/>
              <a:gd name="connsiteY391" fmla="*/ 6669486 h 6673820"/>
              <a:gd name="connsiteX392" fmla="*/ 6517808 w 11748700"/>
              <a:gd name="connsiteY392" fmla="*/ 6673820 h 6673820"/>
              <a:gd name="connsiteX393" fmla="*/ 6015105 w 11748700"/>
              <a:gd name="connsiteY393" fmla="*/ 6669486 h 6673820"/>
              <a:gd name="connsiteX394" fmla="*/ 5915431 w 11748700"/>
              <a:gd name="connsiteY394" fmla="*/ 6647818 h 6673820"/>
              <a:gd name="connsiteX395" fmla="*/ 5538403 w 11748700"/>
              <a:gd name="connsiteY395" fmla="*/ 6652152 h 6673820"/>
              <a:gd name="connsiteX396" fmla="*/ 5196045 w 11748700"/>
              <a:gd name="connsiteY396" fmla="*/ 6634817 h 6673820"/>
              <a:gd name="connsiteX397" fmla="*/ 4489660 w 11748700"/>
              <a:gd name="connsiteY397" fmla="*/ 6608815 h 6673820"/>
              <a:gd name="connsiteX398" fmla="*/ 4311981 w 11748700"/>
              <a:gd name="connsiteY398" fmla="*/ 6582813 h 6673820"/>
              <a:gd name="connsiteX399" fmla="*/ 4090965 w 11748700"/>
              <a:gd name="connsiteY399" fmla="*/ 6552478 h 6673820"/>
              <a:gd name="connsiteX400" fmla="*/ 3999958 w 11748700"/>
              <a:gd name="connsiteY400" fmla="*/ 6513475 h 6673820"/>
              <a:gd name="connsiteX401" fmla="*/ 3666267 w 11748700"/>
              <a:gd name="connsiteY401" fmla="*/ 6448470 h 6673820"/>
              <a:gd name="connsiteX402" fmla="*/ 3588261 w 11748700"/>
              <a:gd name="connsiteY402" fmla="*/ 6439803 h 6673820"/>
              <a:gd name="connsiteX403" fmla="*/ 3336910 w 11748700"/>
              <a:gd name="connsiteY403" fmla="*/ 6405134 h 6673820"/>
              <a:gd name="connsiteX404" fmla="*/ 3003219 w 11748700"/>
              <a:gd name="connsiteY404" fmla="*/ 6340129 h 6673820"/>
              <a:gd name="connsiteX405" fmla="*/ 2825539 w 11748700"/>
              <a:gd name="connsiteY405" fmla="*/ 6309793 h 6673820"/>
              <a:gd name="connsiteX406" fmla="*/ 2678195 w 11748700"/>
              <a:gd name="connsiteY406" fmla="*/ 6288125 h 6673820"/>
              <a:gd name="connsiteX407" fmla="*/ 2500515 w 11748700"/>
              <a:gd name="connsiteY407" fmla="*/ 6305460 h 6673820"/>
              <a:gd name="connsiteX408" fmla="*/ 2439844 w 11748700"/>
              <a:gd name="connsiteY408" fmla="*/ 6314127 h 6673820"/>
              <a:gd name="connsiteX409" fmla="*/ 2244830 w 11748700"/>
              <a:gd name="connsiteY409" fmla="*/ 6361797 h 6673820"/>
              <a:gd name="connsiteX410" fmla="*/ 2088819 w 11748700"/>
              <a:gd name="connsiteY410" fmla="*/ 6383465 h 6673820"/>
              <a:gd name="connsiteX411" fmla="*/ 2015147 w 11748700"/>
              <a:gd name="connsiteY411" fmla="*/ 6400800 h 6673820"/>
              <a:gd name="connsiteX412" fmla="*/ 1950142 w 11748700"/>
              <a:gd name="connsiteY412" fmla="*/ 6409467 h 6673820"/>
              <a:gd name="connsiteX413" fmla="*/ 1815799 w 11748700"/>
              <a:gd name="connsiteY413" fmla="*/ 6444137 h 6673820"/>
              <a:gd name="connsiteX414" fmla="*/ 1681456 w 11748700"/>
              <a:gd name="connsiteY414" fmla="*/ 6452804 h 6673820"/>
              <a:gd name="connsiteX415" fmla="*/ 1473440 w 11748700"/>
              <a:gd name="connsiteY415" fmla="*/ 6431136 h 6673820"/>
              <a:gd name="connsiteX416" fmla="*/ 1369433 w 11748700"/>
              <a:gd name="connsiteY416" fmla="*/ 6418135 h 6673820"/>
              <a:gd name="connsiteX417" fmla="*/ 1287093 w 11748700"/>
              <a:gd name="connsiteY417" fmla="*/ 6405134 h 6673820"/>
              <a:gd name="connsiteX418" fmla="*/ 1239423 w 11748700"/>
              <a:gd name="connsiteY418" fmla="*/ 6396466 h 6673820"/>
              <a:gd name="connsiteX419" fmla="*/ 1165751 w 11748700"/>
              <a:gd name="connsiteY419" fmla="*/ 6370464 h 6673820"/>
              <a:gd name="connsiteX420" fmla="*/ 1053076 w 11748700"/>
              <a:gd name="connsiteY420" fmla="*/ 6335795 h 6673820"/>
              <a:gd name="connsiteX421" fmla="*/ 892731 w 11748700"/>
              <a:gd name="connsiteY421" fmla="*/ 6244789 h 6673820"/>
              <a:gd name="connsiteX422" fmla="*/ 858062 w 11748700"/>
              <a:gd name="connsiteY422" fmla="*/ 6218787 h 6673820"/>
              <a:gd name="connsiteX423" fmla="*/ 775723 w 11748700"/>
              <a:gd name="connsiteY423" fmla="*/ 6149448 h 6673820"/>
              <a:gd name="connsiteX424" fmla="*/ 719385 w 11748700"/>
              <a:gd name="connsiteY424" fmla="*/ 6023773 h 6673820"/>
              <a:gd name="connsiteX425" fmla="*/ 654381 w 11748700"/>
              <a:gd name="connsiteY425" fmla="*/ 5950101 h 6673820"/>
              <a:gd name="connsiteX426" fmla="*/ 628379 w 11748700"/>
              <a:gd name="connsiteY426" fmla="*/ 5893763 h 6673820"/>
              <a:gd name="connsiteX427" fmla="*/ 576375 w 11748700"/>
              <a:gd name="connsiteY427" fmla="*/ 5802756 h 6673820"/>
              <a:gd name="connsiteX428" fmla="*/ 489702 w 11748700"/>
              <a:gd name="connsiteY428" fmla="*/ 5620743 h 6673820"/>
              <a:gd name="connsiteX429" fmla="*/ 476701 w 11748700"/>
              <a:gd name="connsiteY429" fmla="*/ 5551405 h 6673820"/>
              <a:gd name="connsiteX430" fmla="*/ 372693 w 11748700"/>
              <a:gd name="connsiteY430" fmla="*/ 5317388 h 6673820"/>
              <a:gd name="connsiteX431" fmla="*/ 359693 w 11748700"/>
              <a:gd name="connsiteY431" fmla="*/ 5269718 h 6673820"/>
              <a:gd name="connsiteX432" fmla="*/ 329357 w 11748700"/>
              <a:gd name="connsiteY432" fmla="*/ 5183045 h 6673820"/>
              <a:gd name="connsiteX433" fmla="*/ 281687 w 11748700"/>
              <a:gd name="connsiteY433" fmla="*/ 5083371 h 6673820"/>
              <a:gd name="connsiteX434" fmla="*/ 251351 w 11748700"/>
              <a:gd name="connsiteY434" fmla="*/ 5009699 h 6673820"/>
              <a:gd name="connsiteX435" fmla="*/ 238350 w 11748700"/>
              <a:gd name="connsiteY435" fmla="*/ 4970696 h 6673820"/>
              <a:gd name="connsiteX436" fmla="*/ 212348 w 11748700"/>
              <a:gd name="connsiteY436" fmla="*/ 4936027 h 6673820"/>
              <a:gd name="connsiteX437" fmla="*/ 177679 w 11748700"/>
              <a:gd name="connsiteY437" fmla="*/ 4849354 h 6673820"/>
              <a:gd name="connsiteX438" fmla="*/ 125675 w 11748700"/>
              <a:gd name="connsiteY438" fmla="*/ 4745346 h 6673820"/>
              <a:gd name="connsiteX439" fmla="*/ 99674 w 11748700"/>
              <a:gd name="connsiteY439" fmla="*/ 4654339 h 6673820"/>
              <a:gd name="connsiteX440" fmla="*/ 73672 w 11748700"/>
              <a:gd name="connsiteY440" fmla="*/ 4602336 h 6673820"/>
              <a:gd name="connsiteX441" fmla="*/ 69338 w 11748700"/>
              <a:gd name="connsiteY441" fmla="*/ 4580667 h 6673820"/>
              <a:gd name="connsiteX442" fmla="*/ 47670 w 11748700"/>
              <a:gd name="connsiteY442" fmla="*/ 4537331 h 6673820"/>
              <a:gd name="connsiteX443" fmla="*/ 39002 w 11748700"/>
              <a:gd name="connsiteY443" fmla="*/ 4515663 h 6673820"/>
              <a:gd name="connsiteX444" fmla="*/ 34669 w 11748700"/>
              <a:gd name="connsiteY444" fmla="*/ 4493994 h 6673820"/>
              <a:gd name="connsiteX445" fmla="*/ 30335 w 11748700"/>
              <a:gd name="connsiteY445" fmla="*/ 4450658 h 6673820"/>
              <a:gd name="connsiteX446" fmla="*/ 21668 w 11748700"/>
              <a:gd name="connsiteY446" fmla="*/ 4428990 h 6673820"/>
              <a:gd name="connsiteX447" fmla="*/ 13001 w 11748700"/>
              <a:gd name="connsiteY447" fmla="*/ 4359651 h 6673820"/>
              <a:gd name="connsiteX448" fmla="*/ 0 w 11748700"/>
              <a:gd name="connsiteY448" fmla="*/ 4238309 h 6673820"/>
              <a:gd name="connsiteX449" fmla="*/ 4333 w 11748700"/>
              <a:gd name="connsiteY449" fmla="*/ 4025960 h 6673820"/>
              <a:gd name="connsiteX450" fmla="*/ 13001 w 11748700"/>
              <a:gd name="connsiteY450" fmla="*/ 3999958 h 6673820"/>
              <a:gd name="connsiteX451" fmla="*/ 17334 w 11748700"/>
              <a:gd name="connsiteY451" fmla="*/ 3973956 h 6673820"/>
              <a:gd name="connsiteX452" fmla="*/ 26002 w 11748700"/>
              <a:gd name="connsiteY452" fmla="*/ 3930620 h 6673820"/>
              <a:gd name="connsiteX453" fmla="*/ 34669 w 11748700"/>
              <a:gd name="connsiteY453" fmla="*/ 3878616 h 6673820"/>
              <a:gd name="connsiteX454" fmla="*/ 43336 w 11748700"/>
              <a:gd name="connsiteY454" fmla="*/ 3861282 h 6673820"/>
              <a:gd name="connsiteX455" fmla="*/ 47670 w 11748700"/>
              <a:gd name="connsiteY455" fmla="*/ 3843947 h 6673820"/>
              <a:gd name="connsiteX456" fmla="*/ 56337 w 11748700"/>
              <a:gd name="connsiteY456" fmla="*/ 3826612 h 6673820"/>
              <a:gd name="connsiteX457" fmla="*/ 69338 w 11748700"/>
              <a:gd name="connsiteY457" fmla="*/ 3787610 h 6673820"/>
              <a:gd name="connsiteX458" fmla="*/ 78005 w 11748700"/>
              <a:gd name="connsiteY458" fmla="*/ 3770275 h 6673820"/>
              <a:gd name="connsiteX459" fmla="*/ 95340 w 11748700"/>
              <a:gd name="connsiteY459" fmla="*/ 3718271 h 6673820"/>
              <a:gd name="connsiteX460" fmla="*/ 104007 w 11748700"/>
              <a:gd name="connsiteY460" fmla="*/ 3696603 h 6673820"/>
              <a:gd name="connsiteX461" fmla="*/ 151677 w 11748700"/>
              <a:gd name="connsiteY461" fmla="*/ 3657600 h 6673820"/>
              <a:gd name="connsiteX462" fmla="*/ 294688 w 11748700"/>
              <a:gd name="connsiteY462" fmla="*/ 3661934 h 6673820"/>
              <a:gd name="connsiteX463" fmla="*/ 359693 w 11748700"/>
              <a:gd name="connsiteY463" fmla="*/ 3692269 h 6673820"/>
              <a:gd name="connsiteX464" fmla="*/ 377027 w 11748700"/>
              <a:gd name="connsiteY464" fmla="*/ 3709604 h 6673820"/>
              <a:gd name="connsiteX465" fmla="*/ 437698 w 11748700"/>
              <a:gd name="connsiteY465" fmla="*/ 3726938 h 6673820"/>
              <a:gd name="connsiteX466" fmla="*/ 511177 w 11748700"/>
              <a:gd name="connsiteY46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437657 w 11748700"/>
              <a:gd name="connsiteY28" fmla="*/ 5451731 h 6673820"/>
              <a:gd name="connsiteX29" fmla="*/ 4454991 w 11748700"/>
              <a:gd name="connsiteY29" fmla="*/ 5477733 h 6673820"/>
              <a:gd name="connsiteX30" fmla="*/ 4480993 w 11748700"/>
              <a:gd name="connsiteY30" fmla="*/ 5516736 h 6673820"/>
              <a:gd name="connsiteX31" fmla="*/ 4532997 w 11748700"/>
              <a:gd name="connsiteY31" fmla="*/ 5616410 h 6673820"/>
              <a:gd name="connsiteX32" fmla="*/ 4558999 w 11748700"/>
              <a:gd name="connsiteY32" fmla="*/ 5655412 h 6673820"/>
              <a:gd name="connsiteX33" fmla="*/ 4624003 w 11748700"/>
              <a:gd name="connsiteY33" fmla="*/ 5720417 h 6673820"/>
              <a:gd name="connsiteX34" fmla="*/ 4650005 w 11748700"/>
              <a:gd name="connsiteY34" fmla="*/ 5746419 h 6673820"/>
              <a:gd name="connsiteX35" fmla="*/ 4680341 w 11748700"/>
              <a:gd name="connsiteY35" fmla="*/ 5781088 h 6673820"/>
              <a:gd name="connsiteX36" fmla="*/ 4693342 w 11748700"/>
              <a:gd name="connsiteY36" fmla="*/ 5794089 h 6673820"/>
              <a:gd name="connsiteX37" fmla="*/ 4836352 w 11748700"/>
              <a:gd name="connsiteY37" fmla="*/ 5919765 h 6673820"/>
              <a:gd name="connsiteX38" fmla="*/ 4871021 w 11748700"/>
              <a:gd name="connsiteY38" fmla="*/ 5945767 h 6673820"/>
              <a:gd name="connsiteX39" fmla="*/ 4888356 w 11748700"/>
              <a:gd name="connsiteY39" fmla="*/ 5958768 h 6673820"/>
              <a:gd name="connsiteX40" fmla="*/ 4927359 w 11748700"/>
              <a:gd name="connsiteY40" fmla="*/ 5980436 h 6673820"/>
              <a:gd name="connsiteX41" fmla="*/ 4949027 w 11748700"/>
              <a:gd name="connsiteY41" fmla="*/ 5997771 h 6673820"/>
              <a:gd name="connsiteX42" fmla="*/ 4979363 w 11748700"/>
              <a:gd name="connsiteY42" fmla="*/ 6010772 h 6673820"/>
              <a:gd name="connsiteX43" fmla="*/ 5035700 w 11748700"/>
              <a:gd name="connsiteY43" fmla="*/ 6041107 h 6673820"/>
              <a:gd name="connsiteX44" fmla="*/ 5074703 w 11748700"/>
              <a:gd name="connsiteY44" fmla="*/ 6045441 h 6673820"/>
              <a:gd name="connsiteX45" fmla="*/ 5096371 w 11748700"/>
              <a:gd name="connsiteY45" fmla="*/ 6054108 h 6673820"/>
              <a:gd name="connsiteX46" fmla="*/ 5248049 w 11748700"/>
              <a:gd name="connsiteY46" fmla="*/ 6067109 h 6673820"/>
              <a:gd name="connsiteX47" fmla="*/ 5326055 w 11748700"/>
              <a:gd name="connsiteY47" fmla="*/ 6049774 h 6673820"/>
              <a:gd name="connsiteX48" fmla="*/ 5343389 w 11748700"/>
              <a:gd name="connsiteY48" fmla="*/ 6045441 h 6673820"/>
              <a:gd name="connsiteX49" fmla="*/ 5356390 w 11748700"/>
              <a:gd name="connsiteY49" fmla="*/ 6041107 h 6673820"/>
              <a:gd name="connsiteX50" fmla="*/ 5378058 w 11748700"/>
              <a:gd name="connsiteY50" fmla="*/ 6036773 h 6673820"/>
              <a:gd name="connsiteX51" fmla="*/ 5516735 w 11748700"/>
              <a:gd name="connsiteY51" fmla="*/ 5984770 h 6673820"/>
              <a:gd name="connsiteX52" fmla="*/ 5586074 w 11748700"/>
              <a:gd name="connsiteY52" fmla="*/ 5963101 h 6673820"/>
              <a:gd name="connsiteX53" fmla="*/ 5607742 w 11748700"/>
              <a:gd name="connsiteY53" fmla="*/ 5954434 h 6673820"/>
              <a:gd name="connsiteX54" fmla="*/ 5633744 w 11748700"/>
              <a:gd name="connsiteY54" fmla="*/ 5945767 h 6673820"/>
              <a:gd name="connsiteX55" fmla="*/ 5711749 w 11748700"/>
              <a:gd name="connsiteY55" fmla="*/ 5902430 h 6673820"/>
              <a:gd name="connsiteX56" fmla="*/ 5824424 w 11748700"/>
              <a:gd name="connsiteY56" fmla="*/ 5837426 h 6673820"/>
              <a:gd name="connsiteX57" fmla="*/ 5880762 w 11748700"/>
              <a:gd name="connsiteY57" fmla="*/ 5794089 h 6673820"/>
              <a:gd name="connsiteX58" fmla="*/ 5911097 w 11748700"/>
              <a:gd name="connsiteY58" fmla="*/ 5763754 h 6673820"/>
              <a:gd name="connsiteX59" fmla="*/ 5963101 w 11748700"/>
              <a:gd name="connsiteY59" fmla="*/ 5720417 h 6673820"/>
              <a:gd name="connsiteX60" fmla="*/ 5980436 w 11748700"/>
              <a:gd name="connsiteY60" fmla="*/ 5707416 h 6673820"/>
              <a:gd name="connsiteX61" fmla="*/ 5993437 w 11748700"/>
              <a:gd name="connsiteY61" fmla="*/ 5698749 h 6673820"/>
              <a:gd name="connsiteX62" fmla="*/ 6006438 w 11748700"/>
              <a:gd name="connsiteY62" fmla="*/ 5685748 h 6673820"/>
              <a:gd name="connsiteX63" fmla="*/ 6054108 w 11748700"/>
              <a:gd name="connsiteY63" fmla="*/ 5651079 h 6673820"/>
              <a:gd name="connsiteX64" fmla="*/ 6088777 w 11748700"/>
              <a:gd name="connsiteY64" fmla="*/ 5625077 h 6673820"/>
              <a:gd name="connsiteX65" fmla="*/ 6114779 w 11748700"/>
              <a:gd name="connsiteY65" fmla="*/ 5599075 h 6673820"/>
              <a:gd name="connsiteX66" fmla="*/ 6127780 w 11748700"/>
              <a:gd name="connsiteY66" fmla="*/ 5586074 h 6673820"/>
              <a:gd name="connsiteX67" fmla="*/ 6140781 w 11748700"/>
              <a:gd name="connsiteY67" fmla="*/ 5568739 h 6673820"/>
              <a:gd name="connsiteX68" fmla="*/ 6158115 w 11748700"/>
              <a:gd name="connsiteY68" fmla="*/ 5551405 h 6673820"/>
              <a:gd name="connsiteX69" fmla="*/ 6171116 w 11748700"/>
              <a:gd name="connsiteY69" fmla="*/ 5529737 h 6673820"/>
              <a:gd name="connsiteX70" fmla="*/ 6192784 w 11748700"/>
              <a:gd name="connsiteY70" fmla="*/ 5508068 h 6673820"/>
              <a:gd name="connsiteX71" fmla="*/ 6201452 w 11748700"/>
              <a:gd name="connsiteY71" fmla="*/ 5477733 h 6673820"/>
              <a:gd name="connsiteX72" fmla="*/ 6210119 w 11748700"/>
              <a:gd name="connsiteY72" fmla="*/ 5469065 h 6673820"/>
              <a:gd name="connsiteX73" fmla="*/ 6218786 w 11748700"/>
              <a:gd name="connsiteY73" fmla="*/ 5456064 h 6673820"/>
              <a:gd name="connsiteX74" fmla="*/ 6231787 w 11748700"/>
              <a:gd name="connsiteY74" fmla="*/ 5421395 h 6673820"/>
              <a:gd name="connsiteX75" fmla="*/ 6240455 w 11748700"/>
              <a:gd name="connsiteY75" fmla="*/ 5399727 h 6673820"/>
              <a:gd name="connsiteX76" fmla="*/ 6253456 w 11748700"/>
              <a:gd name="connsiteY76" fmla="*/ 5382392 h 6673820"/>
              <a:gd name="connsiteX77" fmla="*/ 6270790 w 11748700"/>
              <a:gd name="connsiteY77" fmla="*/ 5352057 h 6673820"/>
              <a:gd name="connsiteX78" fmla="*/ 6283791 w 11748700"/>
              <a:gd name="connsiteY78" fmla="*/ 5339056 h 6673820"/>
              <a:gd name="connsiteX79" fmla="*/ 6301126 w 11748700"/>
              <a:gd name="connsiteY79" fmla="*/ 5313054 h 6673820"/>
              <a:gd name="connsiteX80" fmla="*/ 6309793 w 11748700"/>
              <a:gd name="connsiteY80" fmla="*/ 5295719 h 6673820"/>
              <a:gd name="connsiteX81" fmla="*/ 6322794 w 11748700"/>
              <a:gd name="connsiteY81" fmla="*/ 5287052 h 6673820"/>
              <a:gd name="connsiteX82" fmla="*/ 6340129 w 11748700"/>
              <a:gd name="connsiteY82" fmla="*/ 5274051 h 6673820"/>
              <a:gd name="connsiteX83" fmla="*/ 6370464 w 11748700"/>
              <a:gd name="connsiteY83" fmla="*/ 5269718 h 6673820"/>
              <a:gd name="connsiteX84" fmla="*/ 6387799 w 11748700"/>
              <a:gd name="connsiteY84" fmla="*/ 5252383 h 6673820"/>
              <a:gd name="connsiteX85" fmla="*/ 6400800 w 11748700"/>
              <a:gd name="connsiteY85" fmla="*/ 5239382 h 6673820"/>
              <a:gd name="connsiteX86" fmla="*/ 6409467 w 11748700"/>
              <a:gd name="connsiteY86" fmla="*/ 5222047 h 6673820"/>
              <a:gd name="connsiteX87" fmla="*/ 6418134 w 11748700"/>
              <a:gd name="connsiteY87" fmla="*/ 5209046 h 6673820"/>
              <a:gd name="connsiteX88" fmla="*/ 6444136 w 11748700"/>
              <a:gd name="connsiteY88" fmla="*/ 5148375 h 6673820"/>
              <a:gd name="connsiteX89" fmla="*/ 6465804 w 11748700"/>
              <a:gd name="connsiteY89" fmla="*/ 5118040 h 6673820"/>
              <a:gd name="connsiteX90" fmla="*/ 6474472 w 11748700"/>
              <a:gd name="connsiteY90" fmla="*/ 5092038 h 6673820"/>
              <a:gd name="connsiteX91" fmla="*/ 6491806 w 11748700"/>
              <a:gd name="connsiteY91" fmla="*/ 5057369 h 6673820"/>
              <a:gd name="connsiteX92" fmla="*/ 6496140 w 11748700"/>
              <a:gd name="connsiteY92" fmla="*/ 5027033 h 6673820"/>
              <a:gd name="connsiteX93" fmla="*/ 6509141 w 11748700"/>
              <a:gd name="connsiteY93" fmla="*/ 4996698 h 6673820"/>
              <a:gd name="connsiteX94" fmla="*/ 6517808 w 11748700"/>
              <a:gd name="connsiteY94" fmla="*/ 4975029 h 6673820"/>
              <a:gd name="connsiteX95" fmla="*/ 6530809 w 11748700"/>
              <a:gd name="connsiteY95" fmla="*/ 4940360 h 6673820"/>
              <a:gd name="connsiteX96" fmla="*/ 6539476 w 11748700"/>
              <a:gd name="connsiteY96" fmla="*/ 4927359 h 6673820"/>
              <a:gd name="connsiteX97" fmla="*/ 6556811 w 11748700"/>
              <a:gd name="connsiteY97" fmla="*/ 4897024 h 6673820"/>
              <a:gd name="connsiteX98" fmla="*/ 6569812 w 11748700"/>
              <a:gd name="connsiteY98" fmla="*/ 4879689 h 6673820"/>
              <a:gd name="connsiteX99" fmla="*/ 6587147 w 11748700"/>
              <a:gd name="connsiteY99" fmla="*/ 4836353 h 6673820"/>
              <a:gd name="connsiteX100" fmla="*/ 6566579 w 11748700"/>
              <a:gd name="connsiteY100" fmla="*/ 4717023 h 6673820"/>
              <a:gd name="connsiteX101" fmla="*/ 7220565 w 11748700"/>
              <a:gd name="connsiteY101" fmla="*/ 4568062 h 6673820"/>
              <a:gd name="connsiteX102" fmla="*/ 7436542 w 11748700"/>
              <a:gd name="connsiteY102" fmla="*/ 4619670 h 6673820"/>
              <a:gd name="connsiteX103" fmla="*/ 7492879 w 11748700"/>
              <a:gd name="connsiteY103" fmla="*/ 4632671 h 6673820"/>
              <a:gd name="connsiteX104" fmla="*/ 7505880 w 11748700"/>
              <a:gd name="connsiteY104" fmla="*/ 4637005 h 6673820"/>
              <a:gd name="connsiteX105" fmla="*/ 7531882 w 11748700"/>
              <a:gd name="connsiteY105" fmla="*/ 4641338 h 6673820"/>
              <a:gd name="connsiteX106" fmla="*/ 7562218 w 11748700"/>
              <a:gd name="connsiteY106" fmla="*/ 4650006 h 6673820"/>
              <a:gd name="connsiteX107" fmla="*/ 7570885 w 11748700"/>
              <a:gd name="connsiteY107" fmla="*/ 4663007 h 6673820"/>
              <a:gd name="connsiteX108" fmla="*/ 7588220 w 11748700"/>
              <a:gd name="connsiteY108" fmla="*/ 4697676 h 6673820"/>
              <a:gd name="connsiteX109" fmla="*/ 7601220 w 11748700"/>
              <a:gd name="connsiteY109" fmla="*/ 4715010 h 6673820"/>
              <a:gd name="connsiteX110" fmla="*/ 7614221 w 11748700"/>
              <a:gd name="connsiteY110" fmla="*/ 4728011 h 6673820"/>
              <a:gd name="connsiteX111" fmla="*/ 7622889 w 11748700"/>
              <a:gd name="connsiteY111" fmla="*/ 4745346 h 6673820"/>
              <a:gd name="connsiteX112" fmla="*/ 7640223 w 11748700"/>
              <a:gd name="connsiteY112" fmla="*/ 4767014 h 6673820"/>
              <a:gd name="connsiteX113" fmla="*/ 7661892 w 11748700"/>
              <a:gd name="connsiteY113" fmla="*/ 4801683 h 6673820"/>
              <a:gd name="connsiteX114" fmla="*/ 7666225 w 11748700"/>
              <a:gd name="connsiteY114" fmla="*/ 4814684 h 6673820"/>
              <a:gd name="connsiteX115" fmla="*/ 7674893 w 11748700"/>
              <a:gd name="connsiteY115" fmla="*/ 4827685 h 6673820"/>
              <a:gd name="connsiteX116" fmla="*/ 7731230 w 11748700"/>
              <a:gd name="connsiteY116" fmla="*/ 4888356 h 6673820"/>
              <a:gd name="connsiteX117" fmla="*/ 7744231 w 11748700"/>
              <a:gd name="connsiteY117" fmla="*/ 4901357 h 6673820"/>
              <a:gd name="connsiteX118" fmla="*/ 7765899 w 11748700"/>
              <a:gd name="connsiteY118" fmla="*/ 4931693 h 6673820"/>
              <a:gd name="connsiteX119" fmla="*/ 7809236 w 11748700"/>
              <a:gd name="connsiteY119" fmla="*/ 4966362 h 6673820"/>
              <a:gd name="connsiteX120" fmla="*/ 7908910 w 11748700"/>
              <a:gd name="connsiteY120" fmla="*/ 4962028 h 6673820"/>
              <a:gd name="connsiteX121" fmla="*/ 7973914 w 11748700"/>
              <a:gd name="connsiteY121" fmla="*/ 4953361 h 6673820"/>
              <a:gd name="connsiteX122" fmla="*/ 7995583 w 11748700"/>
              <a:gd name="connsiteY122" fmla="*/ 4949028 h 6673820"/>
              <a:gd name="connsiteX123" fmla="*/ 8069255 w 11748700"/>
              <a:gd name="connsiteY123" fmla="*/ 4944694 h 6673820"/>
              <a:gd name="connsiteX124" fmla="*/ 8147260 w 11748700"/>
              <a:gd name="connsiteY124" fmla="*/ 4931693 h 6673820"/>
              <a:gd name="connsiteX125" fmla="*/ 8199264 w 11748700"/>
              <a:gd name="connsiteY125" fmla="*/ 4918692 h 6673820"/>
              <a:gd name="connsiteX126" fmla="*/ 8238267 w 11748700"/>
              <a:gd name="connsiteY126" fmla="*/ 4910025 h 6673820"/>
              <a:gd name="connsiteX127" fmla="*/ 8298938 w 11748700"/>
              <a:gd name="connsiteY127" fmla="*/ 4875355 h 6673820"/>
              <a:gd name="connsiteX128" fmla="*/ 8320606 w 11748700"/>
              <a:gd name="connsiteY128" fmla="*/ 4866688 h 6673820"/>
              <a:gd name="connsiteX129" fmla="*/ 8342275 w 11748700"/>
              <a:gd name="connsiteY129" fmla="*/ 4853687 h 6673820"/>
              <a:gd name="connsiteX130" fmla="*/ 8411613 w 11748700"/>
              <a:gd name="connsiteY130" fmla="*/ 4823352 h 6673820"/>
              <a:gd name="connsiteX131" fmla="*/ 8433281 w 11748700"/>
              <a:gd name="connsiteY131" fmla="*/ 4810351 h 6673820"/>
              <a:gd name="connsiteX132" fmla="*/ 8463617 w 11748700"/>
              <a:gd name="connsiteY132" fmla="*/ 4788683 h 6673820"/>
              <a:gd name="connsiteX133" fmla="*/ 8532955 w 11748700"/>
              <a:gd name="connsiteY133" fmla="*/ 4758347 h 6673820"/>
              <a:gd name="connsiteX134" fmla="*/ 8576292 w 11748700"/>
              <a:gd name="connsiteY134" fmla="*/ 4736679 h 6673820"/>
              <a:gd name="connsiteX135" fmla="*/ 8597960 w 11748700"/>
              <a:gd name="connsiteY135" fmla="*/ 4723678 h 6673820"/>
              <a:gd name="connsiteX136" fmla="*/ 8632629 w 11748700"/>
              <a:gd name="connsiteY136" fmla="*/ 4706343 h 6673820"/>
              <a:gd name="connsiteX137" fmla="*/ 8671632 w 11748700"/>
              <a:gd name="connsiteY137" fmla="*/ 4680341 h 6673820"/>
              <a:gd name="connsiteX138" fmla="*/ 8727969 w 11748700"/>
              <a:gd name="connsiteY138" fmla="*/ 4641338 h 6673820"/>
              <a:gd name="connsiteX139" fmla="*/ 8758305 w 11748700"/>
              <a:gd name="connsiteY139" fmla="*/ 4615337 h 6673820"/>
              <a:gd name="connsiteX140" fmla="*/ 8827643 w 11748700"/>
              <a:gd name="connsiteY140" fmla="*/ 4567666 h 6673820"/>
              <a:gd name="connsiteX141" fmla="*/ 8914316 w 11748700"/>
              <a:gd name="connsiteY141" fmla="*/ 4515663 h 6673820"/>
              <a:gd name="connsiteX142" fmla="*/ 8940318 w 11748700"/>
              <a:gd name="connsiteY142" fmla="*/ 4493994 h 6673820"/>
              <a:gd name="connsiteX143" fmla="*/ 8961986 w 11748700"/>
              <a:gd name="connsiteY143" fmla="*/ 4472326 h 6673820"/>
              <a:gd name="connsiteX144" fmla="*/ 9000989 w 11748700"/>
              <a:gd name="connsiteY144" fmla="*/ 4437657 h 6673820"/>
              <a:gd name="connsiteX145" fmla="*/ 9022657 w 11748700"/>
              <a:gd name="connsiteY145" fmla="*/ 4415989 h 6673820"/>
              <a:gd name="connsiteX146" fmla="*/ 9052993 w 11748700"/>
              <a:gd name="connsiteY146" fmla="*/ 4389987 h 6673820"/>
              <a:gd name="connsiteX147" fmla="*/ 9109330 w 11748700"/>
              <a:gd name="connsiteY147" fmla="*/ 4329316 h 6673820"/>
              <a:gd name="connsiteX148" fmla="*/ 9165668 w 11748700"/>
              <a:gd name="connsiteY148" fmla="*/ 4290313 h 6673820"/>
              <a:gd name="connsiteX149" fmla="*/ 9191670 w 11748700"/>
              <a:gd name="connsiteY149" fmla="*/ 4268645 h 6673820"/>
              <a:gd name="connsiteX150" fmla="*/ 9248007 w 11748700"/>
              <a:gd name="connsiteY150" fmla="*/ 4238309 h 6673820"/>
              <a:gd name="connsiteX151" fmla="*/ 9339014 w 11748700"/>
              <a:gd name="connsiteY151" fmla="*/ 4155970 h 6673820"/>
              <a:gd name="connsiteX152" fmla="*/ 9430020 w 11748700"/>
              <a:gd name="connsiteY152" fmla="*/ 4025960 h 6673820"/>
              <a:gd name="connsiteX153" fmla="*/ 9495025 w 11748700"/>
              <a:gd name="connsiteY153" fmla="*/ 3900284 h 6673820"/>
              <a:gd name="connsiteX154" fmla="*/ 9568697 w 11748700"/>
              <a:gd name="connsiteY154" fmla="*/ 3796277 h 6673820"/>
              <a:gd name="connsiteX155" fmla="*/ 9612034 w 11748700"/>
              <a:gd name="connsiteY155" fmla="*/ 3713937 h 6673820"/>
              <a:gd name="connsiteX156" fmla="*/ 9655370 w 11748700"/>
              <a:gd name="connsiteY156" fmla="*/ 3644599 h 6673820"/>
              <a:gd name="connsiteX157" fmla="*/ 9651037 w 11748700"/>
              <a:gd name="connsiteY157" fmla="*/ 3475587 h 6673820"/>
              <a:gd name="connsiteX158" fmla="*/ 9612034 w 11748700"/>
              <a:gd name="connsiteY158" fmla="*/ 3410582 h 6673820"/>
              <a:gd name="connsiteX159" fmla="*/ 9473357 w 11748700"/>
              <a:gd name="connsiteY159" fmla="*/ 3237236 h 6673820"/>
              <a:gd name="connsiteX160" fmla="*/ 9399685 w 11748700"/>
              <a:gd name="connsiteY160" fmla="*/ 3176565 h 6673820"/>
              <a:gd name="connsiteX161" fmla="*/ 9347681 w 11748700"/>
              <a:gd name="connsiteY161" fmla="*/ 3128895 h 6673820"/>
              <a:gd name="connsiteX162" fmla="*/ 9217672 w 11748700"/>
              <a:gd name="connsiteY162" fmla="*/ 3042222 h 6673820"/>
              <a:gd name="connsiteX163" fmla="*/ 9083329 w 11748700"/>
              <a:gd name="connsiteY163" fmla="*/ 2968550 h 6673820"/>
              <a:gd name="connsiteX164" fmla="*/ 8983655 w 11748700"/>
              <a:gd name="connsiteY164" fmla="*/ 2933881 h 6673820"/>
              <a:gd name="connsiteX165" fmla="*/ 8831977 w 11748700"/>
              <a:gd name="connsiteY165" fmla="*/ 2873210 h 6673820"/>
              <a:gd name="connsiteX166" fmla="*/ 8680299 w 11748700"/>
              <a:gd name="connsiteY166" fmla="*/ 2803871 h 6673820"/>
              <a:gd name="connsiteX167" fmla="*/ 8567624 w 11748700"/>
              <a:gd name="connsiteY167" fmla="*/ 2773536 h 6673820"/>
              <a:gd name="connsiteX168" fmla="*/ 8446282 w 11748700"/>
              <a:gd name="connsiteY168" fmla="*/ 2730199 h 6673820"/>
              <a:gd name="connsiteX169" fmla="*/ 8242601 w 11748700"/>
              <a:gd name="connsiteY169" fmla="*/ 2673862 h 6673820"/>
              <a:gd name="connsiteX170" fmla="*/ 7917577 w 11748700"/>
              <a:gd name="connsiteY170" fmla="*/ 2561187 h 6673820"/>
              <a:gd name="connsiteX171" fmla="*/ 7683560 w 11748700"/>
              <a:gd name="connsiteY171" fmla="*/ 2496182 h 6673820"/>
              <a:gd name="connsiteX172" fmla="*/ 7302199 w 11748700"/>
              <a:gd name="connsiteY172" fmla="*/ 2379173 h 6673820"/>
              <a:gd name="connsiteX173" fmla="*/ 6920838 w 11748700"/>
              <a:gd name="connsiteY173" fmla="*/ 2322836 h 6673820"/>
              <a:gd name="connsiteX174" fmla="*/ 6799495 w 11748700"/>
              <a:gd name="connsiteY174" fmla="*/ 2288167 h 6673820"/>
              <a:gd name="connsiteX175" fmla="*/ 6730157 w 11748700"/>
              <a:gd name="connsiteY175" fmla="*/ 2279500 h 6673820"/>
              <a:gd name="connsiteX176" fmla="*/ 6630483 w 11748700"/>
              <a:gd name="connsiteY176" fmla="*/ 2262165 h 6673820"/>
              <a:gd name="connsiteX177" fmla="*/ 6582813 w 11748700"/>
              <a:gd name="connsiteY177" fmla="*/ 2249164 h 6673820"/>
              <a:gd name="connsiteX178" fmla="*/ 6478805 w 11748700"/>
              <a:gd name="connsiteY178" fmla="*/ 2240497 h 6673820"/>
              <a:gd name="connsiteX179" fmla="*/ 5997770 w 11748700"/>
              <a:gd name="connsiteY179" fmla="*/ 2227496 h 6673820"/>
              <a:gd name="connsiteX180" fmla="*/ 5183044 w 11748700"/>
              <a:gd name="connsiteY180" fmla="*/ 2223162 h 6673820"/>
              <a:gd name="connsiteX181" fmla="*/ 4593668 w 11748700"/>
              <a:gd name="connsiteY181" fmla="*/ 2201494 h 6673820"/>
              <a:gd name="connsiteX182" fmla="*/ 4467992 w 11748700"/>
              <a:gd name="connsiteY182" fmla="*/ 2188493 h 6673820"/>
              <a:gd name="connsiteX183" fmla="*/ 4277311 w 11748700"/>
              <a:gd name="connsiteY183" fmla="*/ 2171158 h 6673820"/>
              <a:gd name="connsiteX184" fmla="*/ 4207973 w 11748700"/>
              <a:gd name="connsiteY184" fmla="*/ 2162491 h 6673820"/>
              <a:gd name="connsiteX185" fmla="*/ 4168970 w 11748700"/>
              <a:gd name="connsiteY185" fmla="*/ 2153824 h 6673820"/>
              <a:gd name="connsiteX186" fmla="*/ 3722604 w 11748700"/>
              <a:gd name="connsiteY186" fmla="*/ 2145156 h 6673820"/>
              <a:gd name="connsiteX187" fmla="*/ 3627264 w 11748700"/>
              <a:gd name="connsiteY187" fmla="*/ 2136489 h 6673820"/>
              <a:gd name="connsiteX188" fmla="*/ 3592595 w 11748700"/>
              <a:gd name="connsiteY188" fmla="*/ 2123488 h 6673820"/>
              <a:gd name="connsiteX189" fmla="*/ 3471253 w 11748700"/>
              <a:gd name="connsiteY189" fmla="*/ 2101820 h 6673820"/>
              <a:gd name="connsiteX190" fmla="*/ 3349911 w 11748700"/>
              <a:gd name="connsiteY190" fmla="*/ 2054150 h 6673820"/>
              <a:gd name="connsiteX191" fmla="*/ 3228568 w 11748700"/>
              <a:gd name="connsiteY191" fmla="*/ 2006480 h 6673820"/>
              <a:gd name="connsiteX192" fmla="*/ 3206900 w 11748700"/>
              <a:gd name="connsiteY192" fmla="*/ 1989145 h 6673820"/>
              <a:gd name="connsiteX193" fmla="*/ 3163564 w 11748700"/>
              <a:gd name="connsiteY193" fmla="*/ 1967477 h 6673820"/>
              <a:gd name="connsiteX194" fmla="*/ 3124561 w 11748700"/>
              <a:gd name="connsiteY194" fmla="*/ 1932808 h 6673820"/>
              <a:gd name="connsiteX195" fmla="*/ 3094225 w 11748700"/>
              <a:gd name="connsiteY195" fmla="*/ 1911139 h 6673820"/>
              <a:gd name="connsiteX196" fmla="*/ 3020553 w 11748700"/>
              <a:gd name="connsiteY196" fmla="*/ 1850468 h 6673820"/>
              <a:gd name="connsiteX197" fmla="*/ 2994551 w 11748700"/>
              <a:gd name="connsiteY197" fmla="*/ 1828800 h 6673820"/>
              <a:gd name="connsiteX198" fmla="*/ 2977217 w 11748700"/>
              <a:gd name="connsiteY198" fmla="*/ 1807132 h 6673820"/>
              <a:gd name="connsiteX199" fmla="*/ 2964216 w 11748700"/>
              <a:gd name="connsiteY199" fmla="*/ 1794131 h 6673820"/>
              <a:gd name="connsiteX200" fmla="*/ 2951215 w 11748700"/>
              <a:gd name="connsiteY200" fmla="*/ 1768129 h 6673820"/>
              <a:gd name="connsiteX201" fmla="*/ 2933880 w 11748700"/>
              <a:gd name="connsiteY201" fmla="*/ 1746461 h 6673820"/>
              <a:gd name="connsiteX202" fmla="*/ 2916546 w 11748700"/>
              <a:gd name="connsiteY202" fmla="*/ 1720459 h 6673820"/>
              <a:gd name="connsiteX203" fmla="*/ 2899211 w 11748700"/>
              <a:gd name="connsiteY203" fmla="*/ 1703124 h 6673820"/>
              <a:gd name="connsiteX204" fmla="*/ 2890544 w 11748700"/>
              <a:gd name="connsiteY204" fmla="*/ 1690123 h 6673820"/>
              <a:gd name="connsiteX205" fmla="*/ 2829873 w 11748700"/>
              <a:gd name="connsiteY205" fmla="*/ 1607784 h 6673820"/>
              <a:gd name="connsiteX206" fmla="*/ 2816872 w 11748700"/>
              <a:gd name="connsiteY206" fmla="*/ 1577448 h 6673820"/>
              <a:gd name="connsiteX207" fmla="*/ 2812538 w 11748700"/>
              <a:gd name="connsiteY207" fmla="*/ 1542779 h 6673820"/>
              <a:gd name="connsiteX208" fmla="*/ 2808204 w 11748700"/>
              <a:gd name="connsiteY208" fmla="*/ 1430104 h 6673820"/>
              <a:gd name="connsiteX209" fmla="*/ 2799537 w 11748700"/>
              <a:gd name="connsiteY209" fmla="*/ 1391101 h 6673820"/>
              <a:gd name="connsiteX210" fmla="*/ 2795203 w 11748700"/>
              <a:gd name="connsiteY210" fmla="*/ 1343431 h 6673820"/>
              <a:gd name="connsiteX211" fmla="*/ 2786536 w 11748700"/>
              <a:gd name="connsiteY211" fmla="*/ 1300095 h 6673820"/>
              <a:gd name="connsiteX212" fmla="*/ 2773535 w 11748700"/>
              <a:gd name="connsiteY212" fmla="*/ 1152751 h 6673820"/>
              <a:gd name="connsiteX213" fmla="*/ 2769202 w 11748700"/>
              <a:gd name="connsiteY213" fmla="*/ 1135416 h 6673820"/>
              <a:gd name="connsiteX214" fmla="*/ 2777869 w 11748700"/>
              <a:gd name="connsiteY214" fmla="*/ 996739 h 6673820"/>
              <a:gd name="connsiteX215" fmla="*/ 2786536 w 11748700"/>
              <a:gd name="connsiteY215" fmla="*/ 966404 h 6673820"/>
              <a:gd name="connsiteX216" fmla="*/ 2812538 w 11748700"/>
              <a:gd name="connsiteY216" fmla="*/ 905733 h 6673820"/>
              <a:gd name="connsiteX217" fmla="*/ 2847207 w 11748700"/>
              <a:gd name="connsiteY217" fmla="*/ 862396 h 6673820"/>
              <a:gd name="connsiteX218" fmla="*/ 2864542 w 11748700"/>
              <a:gd name="connsiteY218" fmla="*/ 840728 h 6673820"/>
              <a:gd name="connsiteX219" fmla="*/ 2881876 w 11748700"/>
              <a:gd name="connsiteY219" fmla="*/ 827727 h 6673820"/>
              <a:gd name="connsiteX220" fmla="*/ 2894877 w 11748700"/>
              <a:gd name="connsiteY220" fmla="*/ 819060 h 6673820"/>
              <a:gd name="connsiteX221" fmla="*/ 2912212 w 11748700"/>
              <a:gd name="connsiteY221" fmla="*/ 801725 h 6673820"/>
              <a:gd name="connsiteX222" fmla="*/ 3003219 w 11748700"/>
              <a:gd name="connsiteY222" fmla="*/ 775723 h 6673820"/>
              <a:gd name="connsiteX223" fmla="*/ 3115893 w 11748700"/>
              <a:gd name="connsiteY223" fmla="*/ 749721 h 6673820"/>
              <a:gd name="connsiteX224" fmla="*/ 3137562 w 11748700"/>
              <a:gd name="connsiteY224" fmla="*/ 741054 h 6673820"/>
              <a:gd name="connsiteX225" fmla="*/ 3163564 w 11748700"/>
              <a:gd name="connsiteY225" fmla="*/ 732387 h 6673820"/>
              <a:gd name="connsiteX226" fmla="*/ 3219901 w 11748700"/>
              <a:gd name="connsiteY226" fmla="*/ 702051 h 6673820"/>
              <a:gd name="connsiteX227" fmla="*/ 3237236 w 11748700"/>
              <a:gd name="connsiteY227" fmla="*/ 689050 h 6673820"/>
              <a:gd name="connsiteX228" fmla="*/ 3293573 w 11748700"/>
              <a:gd name="connsiteY228" fmla="*/ 663048 h 6673820"/>
              <a:gd name="connsiteX229" fmla="*/ 3323909 w 11748700"/>
              <a:gd name="connsiteY229" fmla="*/ 650047 h 6673820"/>
              <a:gd name="connsiteX230" fmla="*/ 3362911 w 11748700"/>
              <a:gd name="connsiteY230" fmla="*/ 641380 h 6673820"/>
              <a:gd name="connsiteX231" fmla="*/ 3488587 w 11748700"/>
              <a:gd name="connsiteY231" fmla="*/ 619712 h 6673820"/>
              <a:gd name="connsiteX232" fmla="*/ 3644599 w 11748700"/>
              <a:gd name="connsiteY232" fmla="*/ 598044 h 6673820"/>
              <a:gd name="connsiteX233" fmla="*/ 3731272 w 11748700"/>
              <a:gd name="connsiteY233" fmla="*/ 589376 h 6673820"/>
              <a:gd name="connsiteX234" fmla="*/ 3809277 w 11748700"/>
              <a:gd name="connsiteY234" fmla="*/ 576375 h 6673820"/>
              <a:gd name="connsiteX235" fmla="*/ 3891617 w 11748700"/>
              <a:gd name="connsiteY235" fmla="*/ 567708 h 6673820"/>
              <a:gd name="connsiteX236" fmla="*/ 4359651 w 11748700"/>
              <a:gd name="connsiteY236" fmla="*/ 533039 h 6673820"/>
              <a:gd name="connsiteX237" fmla="*/ 4428989 w 11748700"/>
              <a:gd name="connsiteY237" fmla="*/ 520038 h 6673820"/>
              <a:gd name="connsiteX238" fmla="*/ 4554665 w 11748700"/>
              <a:gd name="connsiteY238" fmla="*/ 507037 h 6673820"/>
              <a:gd name="connsiteX239" fmla="*/ 4654339 w 11748700"/>
              <a:gd name="connsiteY239" fmla="*/ 485369 h 6673820"/>
              <a:gd name="connsiteX240" fmla="*/ 4758347 w 11748700"/>
              <a:gd name="connsiteY240" fmla="*/ 437699 h 6673820"/>
              <a:gd name="connsiteX241" fmla="*/ 4888356 w 11748700"/>
              <a:gd name="connsiteY241" fmla="*/ 416030 h 6673820"/>
              <a:gd name="connsiteX242" fmla="*/ 5105039 w 11748700"/>
              <a:gd name="connsiteY242" fmla="*/ 364027 h 6673820"/>
              <a:gd name="connsiteX243" fmla="*/ 5209046 w 11748700"/>
              <a:gd name="connsiteY243" fmla="*/ 351026 h 6673820"/>
              <a:gd name="connsiteX244" fmla="*/ 5386726 w 11748700"/>
              <a:gd name="connsiteY244" fmla="*/ 329357 h 6673820"/>
              <a:gd name="connsiteX245" fmla="*/ 5560072 w 11748700"/>
              <a:gd name="connsiteY245" fmla="*/ 320690 h 6673820"/>
              <a:gd name="connsiteX246" fmla="*/ 5742085 w 11748700"/>
              <a:gd name="connsiteY246" fmla="*/ 312023 h 6673820"/>
              <a:gd name="connsiteX247" fmla="*/ 5958767 w 11748700"/>
              <a:gd name="connsiteY247" fmla="*/ 307689 h 6673820"/>
              <a:gd name="connsiteX248" fmla="*/ 6114779 w 11748700"/>
              <a:gd name="connsiteY248" fmla="*/ 303355 h 6673820"/>
              <a:gd name="connsiteX249" fmla="*/ 6270790 w 11748700"/>
              <a:gd name="connsiteY249" fmla="*/ 281687 h 6673820"/>
              <a:gd name="connsiteX250" fmla="*/ 6392132 w 11748700"/>
              <a:gd name="connsiteY250" fmla="*/ 268686 h 6673820"/>
              <a:gd name="connsiteX251" fmla="*/ 6695488 w 11748700"/>
              <a:gd name="connsiteY251" fmla="*/ 260019 h 6673820"/>
              <a:gd name="connsiteX252" fmla="*/ 6764826 w 11748700"/>
              <a:gd name="connsiteY252" fmla="*/ 251352 h 6673820"/>
              <a:gd name="connsiteX253" fmla="*/ 6907837 w 11748700"/>
              <a:gd name="connsiteY253" fmla="*/ 238351 h 6673820"/>
              <a:gd name="connsiteX254" fmla="*/ 6959840 w 11748700"/>
              <a:gd name="connsiteY254" fmla="*/ 229683 h 6673820"/>
              <a:gd name="connsiteX255" fmla="*/ 6998843 w 11748700"/>
              <a:gd name="connsiteY255" fmla="*/ 212349 h 6673820"/>
              <a:gd name="connsiteX256" fmla="*/ 7115852 w 11748700"/>
              <a:gd name="connsiteY256" fmla="*/ 199348 h 6673820"/>
              <a:gd name="connsiteX257" fmla="*/ 7159188 w 11748700"/>
              <a:gd name="connsiteY257" fmla="*/ 186347 h 6673820"/>
              <a:gd name="connsiteX258" fmla="*/ 7189524 w 11748700"/>
              <a:gd name="connsiteY258" fmla="*/ 182013 h 6673820"/>
              <a:gd name="connsiteX259" fmla="*/ 7380204 w 11748700"/>
              <a:gd name="connsiteY259" fmla="*/ 173346 h 6673820"/>
              <a:gd name="connsiteX260" fmla="*/ 7440875 w 11748700"/>
              <a:gd name="connsiteY260" fmla="*/ 164679 h 6673820"/>
              <a:gd name="connsiteX261" fmla="*/ 7466877 w 11748700"/>
              <a:gd name="connsiteY261" fmla="*/ 156011 h 6673820"/>
              <a:gd name="connsiteX262" fmla="*/ 7514548 w 11748700"/>
              <a:gd name="connsiteY262" fmla="*/ 143010 h 6673820"/>
              <a:gd name="connsiteX263" fmla="*/ 7527548 w 11748700"/>
              <a:gd name="connsiteY263" fmla="*/ 134343 h 6673820"/>
              <a:gd name="connsiteX264" fmla="*/ 7570885 w 11748700"/>
              <a:gd name="connsiteY264" fmla="*/ 121342 h 6673820"/>
              <a:gd name="connsiteX265" fmla="*/ 7609888 w 11748700"/>
              <a:gd name="connsiteY265" fmla="*/ 104008 h 6673820"/>
              <a:gd name="connsiteX266" fmla="*/ 7726896 w 11748700"/>
              <a:gd name="connsiteY266" fmla="*/ 82339 h 6673820"/>
              <a:gd name="connsiteX267" fmla="*/ 7752898 w 11748700"/>
              <a:gd name="connsiteY267" fmla="*/ 78006 h 6673820"/>
              <a:gd name="connsiteX268" fmla="*/ 7787567 w 11748700"/>
              <a:gd name="connsiteY268" fmla="*/ 73672 h 6673820"/>
              <a:gd name="connsiteX269" fmla="*/ 7804902 w 11748700"/>
              <a:gd name="connsiteY269" fmla="*/ 69338 h 6673820"/>
              <a:gd name="connsiteX270" fmla="*/ 7913243 w 11748700"/>
              <a:gd name="connsiteY270" fmla="*/ 65005 h 6673820"/>
              <a:gd name="connsiteX271" fmla="*/ 8021584 w 11748700"/>
              <a:gd name="connsiteY271" fmla="*/ 47670 h 6673820"/>
              <a:gd name="connsiteX272" fmla="*/ 8064921 w 11748700"/>
              <a:gd name="connsiteY272" fmla="*/ 34669 h 6673820"/>
              <a:gd name="connsiteX273" fmla="*/ 8099590 w 11748700"/>
              <a:gd name="connsiteY273" fmla="*/ 21668 h 6673820"/>
              <a:gd name="connsiteX274" fmla="*/ 8121258 w 11748700"/>
              <a:gd name="connsiteY274" fmla="*/ 13001 h 6673820"/>
              <a:gd name="connsiteX275" fmla="*/ 8134259 w 11748700"/>
              <a:gd name="connsiteY275" fmla="*/ 8667 h 6673820"/>
              <a:gd name="connsiteX276" fmla="*/ 8155928 w 11748700"/>
              <a:gd name="connsiteY276" fmla="*/ 0 h 6673820"/>
              <a:gd name="connsiteX277" fmla="*/ 8216599 w 11748700"/>
              <a:gd name="connsiteY277" fmla="*/ 4334 h 6673820"/>
              <a:gd name="connsiteX278" fmla="*/ 8238267 w 11748700"/>
              <a:gd name="connsiteY278" fmla="*/ 13001 h 6673820"/>
              <a:gd name="connsiteX279" fmla="*/ 8272936 w 11748700"/>
              <a:gd name="connsiteY279" fmla="*/ 17335 h 6673820"/>
              <a:gd name="connsiteX280" fmla="*/ 8303272 w 11748700"/>
              <a:gd name="connsiteY280" fmla="*/ 30336 h 6673820"/>
              <a:gd name="connsiteX281" fmla="*/ 8337941 w 11748700"/>
              <a:gd name="connsiteY281" fmla="*/ 34669 h 6673820"/>
              <a:gd name="connsiteX282" fmla="*/ 8476618 w 11748700"/>
              <a:gd name="connsiteY282" fmla="*/ 43337 h 6673820"/>
              <a:gd name="connsiteX283" fmla="*/ 8576292 w 11748700"/>
              <a:gd name="connsiteY283" fmla="*/ 47670 h 6673820"/>
              <a:gd name="connsiteX284" fmla="*/ 8671632 w 11748700"/>
              <a:gd name="connsiteY284" fmla="*/ 69338 h 6673820"/>
              <a:gd name="connsiteX285" fmla="*/ 8762639 w 11748700"/>
              <a:gd name="connsiteY285" fmla="*/ 78006 h 6673820"/>
              <a:gd name="connsiteX286" fmla="*/ 8892648 w 11748700"/>
              <a:gd name="connsiteY286" fmla="*/ 104008 h 6673820"/>
              <a:gd name="connsiteX287" fmla="*/ 8948985 w 11748700"/>
              <a:gd name="connsiteY287" fmla="*/ 117009 h 6673820"/>
              <a:gd name="connsiteX288" fmla="*/ 9187336 w 11748700"/>
              <a:gd name="connsiteY288" fmla="*/ 156011 h 6673820"/>
              <a:gd name="connsiteX289" fmla="*/ 9282676 w 11748700"/>
              <a:gd name="connsiteY289" fmla="*/ 173346 h 6673820"/>
              <a:gd name="connsiteX290" fmla="*/ 9404019 w 11748700"/>
              <a:gd name="connsiteY290" fmla="*/ 186347 h 6673820"/>
              <a:gd name="connsiteX291" fmla="*/ 9464690 w 11748700"/>
              <a:gd name="connsiteY291" fmla="*/ 195014 h 6673820"/>
              <a:gd name="connsiteX292" fmla="*/ 9698707 w 11748700"/>
              <a:gd name="connsiteY292" fmla="*/ 216683 h 6673820"/>
              <a:gd name="connsiteX293" fmla="*/ 9785380 w 11748700"/>
              <a:gd name="connsiteY293" fmla="*/ 229683 h 6673820"/>
              <a:gd name="connsiteX294" fmla="*/ 9885054 w 11748700"/>
              <a:gd name="connsiteY294" fmla="*/ 251352 h 6673820"/>
              <a:gd name="connsiteX295" fmla="*/ 9958726 w 11748700"/>
              <a:gd name="connsiteY295" fmla="*/ 255685 h 6673820"/>
              <a:gd name="connsiteX296" fmla="*/ 10114737 w 11748700"/>
              <a:gd name="connsiteY296" fmla="*/ 260019 h 6673820"/>
              <a:gd name="connsiteX297" fmla="*/ 10205744 w 11748700"/>
              <a:gd name="connsiteY297" fmla="*/ 273020 h 6673820"/>
              <a:gd name="connsiteX298" fmla="*/ 10357421 w 11748700"/>
              <a:gd name="connsiteY298" fmla="*/ 281687 h 6673820"/>
              <a:gd name="connsiteX299" fmla="*/ 10405092 w 11748700"/>
              <a:gd name="connsiteY299" fmla="*/ 286021 h 6673820"/>
              <a:gd name="connsiteX300" fmla="*/ 10452762 w 11748700"/>
              <a:gd name="connsiteY300" fmla="*/ 299022 h 6673820"/>
              <a:gd name="connsiteX301" fmla="*/ 10483097 w 11748700"/>
              <a:gd name="connsiteY301" fmla="*/ 303355 h 6673820"/>
              <a:gd name="connsiteX302" fmla="*/ 10552436 w 11748700"/>
              <a:gd name="connsiteY302" fmla="*/ 312023 h 6673820"/>
              <a:gd name="connsiteX303" fmla="*/ 10634775 w 11748700"/>
              <a:gd name="connsiteY303" fmla="*/ 333691 h 6673820"/>
              <a:gd name="connsiteX304" fmla="*/ 10717114 w 11748700"/>
              <a:gd name="connsiteY304" fmla="*/ 342358 h 6673820"/>
              <a:gd name="connsiteX305" fmla="*/ 10773452 w 11748700"/>
              <a:gd name="connsiteY305" fmla="*/ 364027 h 6673820"/>
              <a:gd name="connsiteX306" fmla="*/ 10842790 w 11748700"/>
              <a:gd name="connsiteY306" fmla="*/ 385695 h 6673820"/>
              <a:gd name="connsiteX307" fmla="*/ 10903461 w 11748700"/>
              <a:gd name="connsiteY307" fmla="*/ 390028 h 6673820"/>
              <a:gd name="connsiteX308" fmla="*/ 10981467 w 11748700"/>
              <a:gd name="connsiteY308" fmla="*/ 424698 h 6673820"/>
              <a:gd name="connsiteX309" fmla="*/ 11050805 w 11748700"/>
              <a:gd name="connsiteY309" fmla="*/ 442032 h 6673820"/>
              <a:gd name="connsiteX310" fmla="*/ 11133145 w 11748700"/>
              <a:gd name="connsiteY310" fmla="*/ 476701 h 6673820"/>
              <a:gd name="connsiteX311" fmla="*/ 11154813 w 11748700"/>
              <a:gd name="connsiteY311" fmla="*/ 485369 h 6673820"/>
              <a:gd name="connsiteX312" fmla="*/ 11232819 w 11748700"/>
              <a:gd name="connsiteY312" fmla="*/ 533039 h 6673820"/>
              <a:gd name="connsiteX313" fmla="*/ 11258820 w 11748700"/>
              <a:gd name="connsiteY313" fmla="*/ 554707 h 6673820"/>
              <a:gd name="connsiteX314" fmla="*/ 11328159 w 11748700"/>
              <a:gd name="connsiteY314" fmla="*/ 645714 h 6673820"/>
              <a:gd name="connsiteX315" fmla="*/ 11371495 w 11748700"/>
              <a:gd name="connsiteY315" fmla="*/ 754055 h 6673820"/>
              <a:gd name="connsiteX316" fmla="*/ 11397497 w 11748700"/>
              <a:gd name="connsiteY316" fmla="*/ 806059 h 6673820"/>
              <a:gd name="connsiteX317" fmla="*/ 11427833 w 11748700"/>
              <a:gd name="connsiteY317" fmla="*/ 931735 h 6673820"/>
              <a:gd name="connsiteX318" fmla="*/ 11458168 w 11748700"/>
              <a:gd name="connsiteY318" fmla="*/ 1014074 h 6673820"/>
              <a:gd name="connsiteX319" fmla="*/ 11462502 w 11748700"/>
              <a:gd name="connsiteY319" fmla="*/ 1087746 h 6673820"/>
              <a:gd name="connsiteX320" fmla="*/ 11475503 w 11748700"/>
              <a:gd name="connsiteY320" fmla="*/ 1126749 h 6673820"/>
              <a:gd name="connsiteX321" fmla="*/ 11488504 w 11748700"/>
              <a:gd name="connsiteY321" fmla="*/ 1330430 h 6673820"/>
              <a:gd name="connsiteX322" fmla="*/ 11523173 w 11748700"/>
              <a:gd name="connsiteY322" fmla="*/ 1677122 h 6673820"/>
              <a:gd name="connsiteX323" fmla="*/ 11518839 w 11748700"/>
              <a:gd name="connsiteY323" fmla="*/ 1954476 h 6673820"/>
              <a:gd name="connsiteX324" fmla="*/ 11510172 w 11748700"/>
              <a:gd name="connsiteY324" fmla="*/ 2084485 h 6673820"/>
              <a:gd name="connsiteX325" fmla="*/ 11518839 w 11748700"/>
              <a:gd name="connsiteY325" fmla="*/ 2283833 h 6673820"/>
              <a:gd name="connsiteX326" fmla="*/ 11583844 w 11748700"/>
              <a:gd name="connsiteY326" fmla="*/ 2379173 h 6673820"/>
              <a:gd name="connsiteX327" fmla="*/ 11605512 w 11748700"/>
              <a:gd name="connsiteY327" fmla="*/ 2439845 h 6673820"/>
              <a:gd name="connsiteX328" fmla="*/ 11609846 w 11748700"/>
              <a:gd name="connsiteY328" fmla="*/ 2487515 h 6673820"/>
              <a:gd name="connsiteX329" fmla="*/ 11622847 w 11748700"/>
              <a:gd name="connsiteY329" fmla="*/ 2556853 h 6673820"/>
              <a:gd name="connsiteX330" fmla="*/ 11618513 w 11748700"/>
              <a:gd name="connsiteY330" fmla="*/ 2786537 h 6673820"/>
              <a:gd name="connsiteX331" fmla="*/ 11614180 w 11748700"/>
              <a:gd name="connsiteY331" fmla="*/ 3089892 h 6673820"/>
              <a:gd name="connsiteX332" fmla="*/ 11596845 w 11748700"/>
              <a:gd name="connsiteY332" fmla="*/ 3211234 h 6673820"/>
              <a:gd name="connsiteX333" fmla="*/ 11583844 w 11748700"/>
              <a:gd name="connsiteY333" fmla="*/ 3328243 h 6673820"/>
              <a:gd name="connsiteX334" fmla="*/ 11575177 w 11748700"/>
              <a:gd name="connsiteY334" fmla="*/ 3423583 h 6673820"/>
              <a:gd name="connsiteX335" fmla="*/ 11562176 w 11748700"/>
              <a:gd name="connsiteY335" fmla="*/ 3666267 h 6673820"/>
              <a:gd name="connsiteX336" fmla="*/ 11575177 w 11748700"/>
              <a:gd name="connsiteY336" fmla="*/ 4025960 h 6673820"/>
              <a:gd name="connsiteX337" fmla="*/ 11592511 w 11748700"/>
              <a:gd name="connsiteY337" fmla="*/ 4108300 h 6673820"/>
              <a:gd name="connsiteX338" fmla="*/ 11631514 w 11748700"/>
              <a:gd name="connsiteY338" fmla="*/ 4333649 h 6673820"/>
              <a:gd name="connsiteX339" fmla="*/ 11653183 w 11748700"/>
              <a:gd name="connsiteY339" fmla="*/ 4411655 h 6673820"/>
              <a:gd name="connsiteX340" fmla="*/ 11666184 w 11748700"/>
              <a:gd name="connsiteY340" fmla="*/ 4498328 h 6673820"/>
              <a:gd name="connsiteX341" fmla="*/ 11674851 w 11748700"/>
              <a:gd name="connsiteY341" fmla="*/ 4541664 h 6673820"/>
              <a:gd name="connsiteX342" fmla="*/ 11687852 w 11748700"/>
              <a:gd name="connsiteY342" fmla="*/ 4658673 h 6673820"/>
              <a:gd name="connsiteX343" fmla="*/ 11692185 w 11748700"/>
              <a:gd name="connsiteY343" fmla="*/ 4715010 h 6673820"/>
              <a:gd name="connsiteX344" fmla="*/ 11700853 w 11748700"/>
              <a:gd name="connsiteY344" fmla="*/ 4771348 h 6673820"/>
              <a:gd name="connsiteX345" fmla="*/ 11709520 w 11748700"/>
              <a:gd name="connsiteY345" fmla="*/ 4923026 h 6673820"/>
              <a:gd name="connsiteX346" fmla="*/ 11718187 w 11748700"/>
              <a:gd name="connsiteY346" fmla="*/ 4983697 h 6673820"/>
              <a:gd name="connsiteX347" fmla="*/ 11726855 w 11748700"/>
              <a:gd name="connsiteY347" fmla="*/ 5079037 h 6673820"/>
              <a:gd name="connsiteX348" fmla="*/ 11731188 w 11748700"/>
              <a:gd name="connsiteY348" fmla="*/ 5105039 h 6673820"/>
              <a:gd name="connsiteX349" fmla="*/ 11744189 w 11748700"/>
              <a:gd name="connsiteY349" fmla="*/ 5230715 h 6673820"/>
              <a:gd name="connsiteX350" fmla="*/ 11726855 w 11748700"/>
              <a:gd name="connsiteY350" fmla="*/ 5690082 h 6673820"/>
              <a:gd name="connsiteX351" fmla="*/ 11687852 w 11748700"/>
              <a:gd name="connsiteY351" fmla="*/ 5785422 h 6673820"/>
              <a:gd name="connsiteX352" fmla="*/ 11670517 w 11748700"/>
              <a:gd name="connsiteY352" fmla="*/ 5815757 h 6673820"/>
              <a:gd name="connsiteX353" fmla="*/ 11601179 w 11748700"/>
              <a:gd name="connsiteY353" fmla="*/ 5859094 h 6673820"/>
              <a:gd name="connsiteX354" fmla="*/ 11458168 w 11748700"/>
              <a:gd name="connsiteY354" fmla="*/ 5919765 h 6673820"/>
              <a:gd name="connsiteX355" fmla="*/ 11401831 w 11748700"/>
              <a:gd name="connsiteY355" fmla="*/ 5963101 h 6673820"/>
              <a:gd name="connsiteX356" fmla="*/ 11297823 w 11748700"/>
              <a:gd name="connsiteY356" fmla="*/ 6032440 h 6673820"/>
              <a:gd name="connsiteX357" fmla="*/ 11258820 w 11748700"/>
              <a:gd name="connsiteY357" fmla="*/ 6075776 h 6673820"/>
              <a:gd name="connsiteX358" fmla="*/ 11198149 w 11748700"/>
              <a:gd name="connsiteY358" fmla="*/ 6123446 h 6673820"/>
              <a:gd name="connsiteX359" fmla="*/ 11098475 w 11748700"/>
              <a:gd name="connsiteY359" fmla="*/ 6210119 h 6673820"/>
              <a:gd name="connsiteX360" fmla="*/ 10942464 w 11748700"/>
              <a:gd name="connsiteY360" fmla="*/ 6327128 h 6673820"/>
              <a:gd name="connsiteX361" fmla="*/ 10634775 w 11748700"/>
              <a:gd name="connsiteY361" fmla="*/ 6461471 h 6673820"/>
              <a:gd name="connsiteX362" fmla="*/ 10461429 w 11748700"/>
              <a:gd name="connsiteY362" fmla="*/ 6478806 h 6673820"/>
              <a:gd name="connsiteX363" fmla="*/ 10041065 w 11748700"/>
              <a:gd name="connsiteY363" fmla="*/ 6487473 h 6673820"/>
              <a:gd name="connsiteX364" fmla="*/ 9967393 w 11748700"/>
              <a:gd name="connsiteY364" fmla="*/ 6491807 h 6673820"/>
              <a:gd name="connsiteX365" fmla="*/ 9885054 w 11748700"/>
              <a:gd name="connsiteY365" fmla="*/ 6509141 h 6673820"/>
              <a:gd name="connsiteX366" fmla="*/ 9798381 w 11748700"/>
              <a:gd name="connsiteY366" fmla="*/ 6522142 h 6673820"/>
              <a:gd name="connsiteX367" fmla="*/ 9681372 w 11748700"/>
              <a:gd name="connsiteY367" fmla="*/ 6548144 h 6673820"/>
              <a:gd name="connsiteX368" fmla="*/ 9486358 w 11748700"/>
              <a:gd name="connsiteY368" fmla="*/ 6574146 h 6673820"/>
              <a:gd name="connsiteX369" fmla="*/ 9278343 w 11748700"/>
              <a:gd name="connsiteY369" fmla="*/ 6613149 h 6673820"/>
              <a:gd name="connsiteX370" fmla="*/ 9209004 w 11748700"/>
              <a:gd name="connsiteY370" fmla="*/ 6630483 h 6673820"/>
              <a:gd name="connsiteX371" fmla="*/ 8775639 w 11748700"/>
              <a:gd name="connsiteY371" fmla="*/ 6647818 h 6673820"/>
              <a:gd name="connsiteX372" fmla="*/ 8463617 w 11748700"/>
              <a:gd name="connsiteY372" fmla="*/ 6656485 h 6673820"/>
              <a:gd name="connsiteX373" fmla="*/ 8368276 w 11748700"/>
              <a:gd name="connsiteY373" fmla="*/ 6660819 h 6673820"/>
              <a:gd name="connsiteX374" fmla="*/ 8216599 w 11748700"/>
              <a:gd name="connsiteY374" fmla="*/ 6665153 h 6673820"/>
              <a:gd name="connsiteX375" fmla="*/ 7848239 w 11748700"/>
              <a:gd name="connsiteY375" fmla="*/ 6656485 h 6673820"/>
              <a:gd name="connsiteX376" fmla="*/ 7800568 w 11748700"/>
              <a:gd name="connsiteY376" fmla="*/ 6652152 h 6673820"/>
              <a:gd name="connsiteX377" fmla="*/ 7748565 w 11748700"/>
              <a:gd name="connsiteY377" fmla="*/ 6643484 h 6673820"/>
              <a:gd name="connsiteX378" fmla="*/ 7614221 w 11748700"/>
              <a:gd name="connsiteY378" fmla="*/ 6634817 h 6673820"/>
              <a:gd name="connsiteX379" fmla="*/ 7432208 w 11748700"/>
              <a:gd name="connsiteY379" fmla="*/ 6600148 h 6673820"/>
              <a:gd name="connsiteX380" fmla="*/ 7319533 w 11748700"/>
              <a:gd name="connsiteY380" fmla="*/ 6574146 h 6673820"/>
              <a:gd name="connsiteX381" fmla="*/ 7276197 w 11748700"/>
              <a:gd name="connsiteY381" fmla="*/ 6569812 h 6673820"/>
              <a:gd name="connsiteX382" fmla="*/ 7011844 w 11748700"/>
              <a:gd name="connsiteY382" fmla="*/ 6548144 h 6673820"/>
              <a:gd name="connsiteX383" fmla="*/ 6925171 w 11748700"/>
              <a:gd name="connsiteY383" fmla="*/ 6565479 h 6673820"/>
              <a:gd name="connsiteX384" fmla="*/ 6912170 w 11748700"/>
              <a:gd name="connsiteY384" fmla="*/ 6569812 h 6673820"/>
              <a:gd name="connsiteX385" fmla="*/ 6890502 w 11748700"/>
              <a:gd name="connsiteY385" fmla="*/ 6582813 h 6673820"/>
              <a:gd name="connsiteX386" fmla="*/ 6795162 w 11748700"/>
              <a:gd name="connsiteY386" fmla="*/ 6634817 h 6673820"/>
              <a:gd name="connsiteX387" fmla="*/ 6691154 w 11748700"/>
              <a:gd name="connsiteY387" fmla="*/ 6643484 h 6673820"/>
              <a:gd name="connsiteX388" fmla="*/ 6617482 w 11748700"/>
              <a:gd name="connsiteY388" fmla="*/ 6656485 h 6673820"/>
              <a:gd name="connsiteX389" fmla="*/ 6582813 w 11748700"/>
              <a:gd name="connsiteY389" fmla="*/ 6665153 h 6673820"/>
              <a:gd name="connsiteX390" fmla="*/ 6548144 w 11748700"/>
              <a:gd name="connsiteY390" fmla="*/ 6669486 h 6673820"/>
              <a:gd name="connsiteX391" fmla="*/ 6517808 w 11748700"/>
              <a:gd name="connsiteY391" fmla="*/ 6673820 h 6673820"/>
              <a:gd name="connsiteX392" fmla="*/ 6015105 w 11748700"/>
              <a:gd name="connsiteY392" fmla="*/ 6669486 h 6673820"/>
              <a:gd name="connsiteX393" fmla="*/ 5915431 w 11748700"/>
              <a:gd name="connsiteY393" fmla="*/ 6647818 h 6673820"/>
              <a:gd name="connsiteX394" fmla="*/ 5538403 w 11748700"/>
              <a:gd name="connsiteY394" fmla="*/ 6652152 h 6673820"/>
              <a:gd name="connsiteX395" fmla="*/ 5196045 w 11748700"/>
              <a:gd name="connsiteY395" fmla="*/ 6634817 h 6673820"/>
              <a:gd name="connsiteX396" fmla="*/ 4489660 w 11748700"/>
              <a:gd name="connsiteY396" fmla="*/ 6608815 h 6673820"/>
              <a:gd name="connsiteX397" fmla="*/ 4311981 w 11748700"/>
              <a:gd name="connsiteY397" fmla="*/ 6582813 h 6673820"/>
              <a:gd name="connsiteX398" fmla="*/ 4090965 w 11748700"/>
              <a:gd name="connsiteY398" fmla="*/ 6552478 h 6673820"/>
              <a:gd name="connsiteX399" fmla="*/ 3999958 w 11748700"/>
              <a:gd name="connsiteY399" fmla="*/ 6513475 h 6673820"/>
              <a:gd name="connsiteX400" fmla="*/ 3666267 w 11748700"/>
              <a:gd name="connsiteY400" fmla="*/ 6448470 h 6673820"/>
              <a:gd name="connsiteX401" fmla="*/ 3588261 w 11748700"/>
              <a:gd name="connsiteY401" fmla="*/ 6439803 h 6673820"/>
              <a:gd name="connsiteX402" fmla="*/ 3336910 w 11748700"/>
              <a:gd name="connsiteY402" fmla="*/ 6405134 h 6673820"/>
              <a:gd name="connsiteX403" fmla="*/ 3003219 w 11748700"/>
              <a:gd name="connsiteY403" fmla="*/ 6340129 h 6673820"/>
              <a:gd name="connsiteX404" fmla="*/ 2825539 w 11748700"/>
              <a:gd name="connsiteY404" fmla="*/ 6309793 h 6673820"/>
              <a:gd name="connsiteX405" fmla="*/ 2678195 w 11748700"/>
              <a:gd name="connsiteY405" fmla="*/ 6288125 h 6673820"/>
              <a:gd name="connsiteX406" fmla="*/ 2500515 w 11748700"/>
              <a:gd name="connsiteY406" fmla="*/ 6305460 h 6673820"/>
              <a:gd name="connsiteX407" fmla="*/ 2439844 w 11748700"/>
              <a:gd name="connsiteY407" fmla="*/ 6314127 h 6673820"/>
              <a:gd name="connsiteX408" fmla="*/ 2244830 w 11748700"/>
              <a:gd name="connsiteY408" fmla="*/ 6361797 h 6673820"/>
              <a:gd name="connsiteX409" fmla="*/ 2088819 w 11748700"/>
              <a:gd name="connsiteY409" fmla="*/ 6383465 h 6673820"/>
              <a:gd name="connsiteX410" fmla="*/ 2015147 w 11748700"/>
              <a:gd name="connsiteY410" fmla="*/ 6400800 h 6673820"/>
              <a:gd name="connsiteX411" fmla="*/ 1950142 w 11748700"/>
              <a:gd name="connsiteY411" fmla="*/ 6409467 h 6673820"/>
              <a:gd name="connsiteX412" fmla="*/ 1815799 w 11748700"/>
              <a:gd name="connsiteY412" fmla="*/ 6444137 h 6673820"/>
              <a:gd name="connsiteX413" fmla="*/ 1681456 w 11748700"/>
              <a:gd name="connsiteY413" fmla="*/ 6452804 h 6673820"/>
              <a:gd name="connsiteX414" fmla="*/ 1473440 w 11748700"/>
              <a:gd name="connsiteY414" fmla="*/ 6431136 h 6673820"/>
              <a:gd name="connsiteX415" fmla="*/ 1369433 w 11748700"/>
              <a:gd name="connsiteY415" fmla="*/ 6418135 h 6673820"/>
              <a:gd name="connsiteX416" fmla="*/ 1287093 w 11748700"/>
              <a:gd name="connsiteY416" fmla="*/ 6405134 h 6673820"/>
              <a:gd name="connsiteX417" fmla="*/ 1239423 w 11748700"/>
              <a:gd name="connsiteY417" fmla="*/ 6396466 h 6673820"/>
              <a:gd name="connsiteX418" fmla="*/ 1165751 w 11748700"/>
              <a:gd name="connsiteY418" fmla="*/ 6370464 h 6673820"/>
              <a:gd name="connsiteX419" fmla="*/ 1053076 w 11748700"/>
              <a:gd name="connsiteY419" fmla="*/ 6335795 h 6673820"/>
              <a:gd name="connsiteX420" fmla="*/ 892731 w 11748700"/>
              <a:gd name="connsiteY420" fmla="*/ 6244789 h 6673820"/>
              <a:gd name="connsiteX421" fmla="*/ 858062 w 11748700"/>
              <a:gd name="connsiteY421" fmla="*/ 6218787 h 6673820"/>
              <a:gd name="connsiteX422" fmla="*/ 775723 w 11748700"/>
              <a:gd name="connsiteY422" fmla="*/ 6149448 h 6673820"/>
              <a:gd name="connsiteX423" fmla="*/ 719385 w 11748700"/>
              <a:gd name="connsiteY423" fmla="*/ 6023773 h 6673820"/>
              <a:gd name="connsiteX424" fmla="*/ 654381 w 11748700"/>
              <a:gd name="connsiteY424" fmla="*/ 5950101 h 6673820"/>
              <a:gd name="connsiteX425" fmla="*/ 628379 w 11748700"/>
              <a:gd name="connsiteY425" fmla="*/ 5893763 h 6673820"/>
              <a:gd name="connsiteX426" fmla="*/ 576375 w 11748700"/>
              <a:gd name="connsiteY426" fmla="*/ 5802756 h 6673820"/>
              <a:gd name="connsiteX427" fmla="*/ 489702 w 11748700"/>
              <a:gd name="connsiteY427" fmla="*/ 5620743 h 6673820"/>
              <a:gd name="connsiteX428" fmla="*/ 476701 w 11748700"/>
              <a:gd name="connsiteY428" fmla="*/ 5551405 h 6673820"/>
              <a:gd name="connsiteX429" fmla="*/ 372693 w 11748700"/>
              <a:gd name="connsiteY429" fmla="*/ 5317388 h 6673820"/>
              <a:gd name="connsiteX430" fmla="*/ 359693 w 11748700"/>
              <a:gd name="connsiteY430" fmla="*/ 5269718 h 6673820"/>
              <a:gd name="connsiteX431" fmla="*/ 329357 w 11748700"/>
              <a:gd name="connsiteY431" fmla="*/ 5183045 h 6673820"/>
              <a:gd name="connsiteX432" fmla="*/ 281687 w 11748700"/>
              <a:gd name="connsiteY432" fmla="*/ 5083371 h 6673820"/>
              <a:gd name="connsiteX433" fmla="*/ 251351 w 11748700"/>
              <a:gd name="connsiteY433" fmla="*/ 5009699 h 6673820"/>
              <a:gd name="connsiteX434" fmla="*/ 238350 w 11748700"/>
              <a:gd name="connsiteY434" fmla="*/ 4970696 h 6673820"/>
              <a:gd name="connsiteX435" fmla="*/ 212348 w 11748700"/>
              <a:gd name="connsiteY435" fmla="*/ 4936027 h 6673820"/>
              <a:gd name="connsiteX436" fmla="*/ 177679 w 11748700"/>
              <a:gd name="connsiteY436" fmla="*/ 4849354 h 6673820"/>
              <a:gd name="connsiteX437" fmla="*/ 125675 w 11748700"/>
              <a:gd name="connsiteY437" fmla="*/ 4745346 h 6673820"/>
              <a:gd name="connsiteX438" fmla="*/ 99674 w 11748700"/>
              <a:gd name="connsiteY438" fmla="*/ 4654339 h 6673820"/>
              <a:gd name="connsiteX439" fmla="*/ 73672 w 11748700"/>
              <a:gd name="connsiteY439" fmla="*/ 4602336 h 6673820"/>
              <a:gd name="connsiteX440" fmla="*/ 69338 w 11748700"/>
              <a:gd name="connsiteY440" fmla="*/ 4580667 h 6673820"/>
              <a:gd name="connsiteX441" fmla="*/ 47670 w 11748700"/>
              <a:gd name="connsiteY441" fmla="*/ 4537331 h 6673820"/>
              <a:gd name="connsiteX442" fmla="*/ 39002 w 11748700"/>
              <a:gd name="connsiteY442" fmla="*/ 4515663 h 6673820"/>
              <a:gd name="connsiteX443" fmla="*/ 34669 w 11748700"/>
              <a:gd name="connsiteY443" fmla="*/ 4493994 h 6673820"/>
              <a:gd name="connsiteX444" fmla="*/ 30335 w 11748700"/>
              <a:gd name="connsiteY444" fmla="*/ 4450658 h 6673820"/>
              <a:gd name="connsiteX445" fmla="*/ 21668 w 11748700"/>
              <a:gd name="connsiteY445" fmla="*/ 4428990 h 6673820"/>
              <a:gd name="connsiteX446" fmla="*/ 13001 w 11748700"/>
              <a:gd name="connsiteY446" fmla="*/ 4359651 h 6673820"/>
              <a:gd name="connsiteX447" fmla="*/ 0 w 11748700"/>
              <a:gd name="connsiteY447" fmla="*/ 4238309 h 6673820"/>
              <a:gd name="connsiteX448" fmla="*/ 4333 w 11748700"/>
              <a:gd name="connsiteY448" fmla="*/ 4025960 h 6673820"/>
              <a:gd name="connsiteX449" fmla="*/ 13001 w 11748700"/>
              <a:gd name="connsiteY449" fmla="*/ 3999958 h 6673820"/>
              <a:gd name="connsiteX450" fmla="*/ 17334 w 11748700"/>
              <a:gd name="connsiteY450" fmla="*/ 3973956 h 6673820"/>
              <a:gd name="connsiteX451" fmla="*/ 26002 w 11748700"/>
              <a:gd name="connsiteY451" fmla="*/ 3930620 h 6673820"/>
              <a:gd name="connsiteX452" fmla="*/ 34669 w 11748700"/>
              <a:gd name="connsiteY452" fmla="*/ 3878616 h 6673820"/>
              <a:gd name="connsiteX453" fmla="*/ 43336 w 11748700"/>
              <a:gd name="connsiteY453" fmla="*/ 3861282 h 6673820"/>
              <a:gd name="connsiteX454" fmla="*/ 47670 w 11748700"/>
              <a:gd name="connsiteY454" fmla="*/ 3843947 h 6673820"/>
              <a:gd name="connsiteX455" fmla="*/ 56337 w 11748700"/>
              <a:gd name="connsiteY455" fmla="*/ 3826612 h 6673820"/>
              <a:gd name="connsiteX456" fmla="*/ 69338 w 11748700"/>
              <a:gd name="connsiteY456" fmla="*/ 3787610 h 6673820"/>
              <a:gd name="connsiteX457" fmla="*/ 78005 w 11748700"/>
              <a:gd name="connsiteY457" fmla="*/ 3770275 h 6673820"/>
              <a:gd name="connsiteX458" fmla="*/ 95340 w 11748700"/>
              <a:gd name="connsiteY458" fmla="*/ 3718271 h 6673820"/>
              <a:gd name="connsiteX459" fmla="*/ 104007 w 11748700"/>
              <a:gd name="connsiteY459" fmla="*/ 3696603 h 6673820"/>
              <a:gd name="connsiteX460" fmla="*/ 151677 w 11748700"/>
              <a:gd name="connsiteY460" fmla="*/ 3657600 h 6673820"/>
              <a:gd name="connsiteX461" fmla="*/ 294688 w 11748700"/>
              <a:gd name="connsiteY461" fmla="*/ 3661934 h 6673820"/>
              <a:gd name="connsiteX462" fmla="*/ 359693 w 11748700"/>
              <a:gd name="connsiteY462" fmla="*/ 3692269 h 6673820"/>
              <a:gd name="connsiteX463" fmla="*/ 377027 w 11748700"/>
              <a:gd name="connsiteY463" fmla="*/ 3709604 h 6673820"/>
              <a:gd name="connsiteX464" fmla="*/ 437698 w 11748700"/>
              <a:gd name="connsiteY464" fmla="*/ 3726938 h 6673820"/>
              <a:gd name="connsiteX465" fmla="*/ 511177 w 11748700"/>
              <a:gd name="connsiteY46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437657 w 11748700"/>
              <a:gd name="connsiteY28" fmla="*/ 5451731 h 6673820"/>
              <a:gd name="connsiteX29" fmla="*/ 4454991 w 11748700"/>
              <a:gd name="connsiteY29" fmla="*/ 5477733 h 6673820"/>
              <a:gd name="connsiteX30" fmla="*/ 4532997 w 11748700"/>
              <a:gd name="connsiteY30" fmla="*/ 5616410 h 6673820"/>
              <a:gd name="connsiteX31" fmla="*/ 4558999 w 11748700"/>
              <a:gd name="connsiteY31" fmla="*/ 5655412 h 6673820"/>
              <a:gd name="connsiteX32" fmla="*/ 4624003 w 11748700"/>
              <a:gd name="connsiteY32" fmla="*/ 5720417 h 6673820"/>
              <a:gd name="connsiteX33" fmla="*/ 4650005 w 11748700"/>
              <a:gd name="connsiteY33" fmla="*/ 5746419 h 6673820"/>
              <a:gd name="connsiteX34" fmla="*/ 4680341 w 11748700"/>
              <a:gd name="connsiteY34" fmla="*/ 5781088 h 6673820"/>
              <a:gd name="connsiteX35" fmla="*/ 4693342 w 11748700"/>
              <a:gd name="connsiteY35" fmla="*/ 5794089 h 6673820"/>
              <a:gd name="connsiteX36" fmla="*/ 4836352 w 11748700"/>
              <a:gd name="connsiteY36" fmla="*/ 5919765 h 6673820"/>
              <a:gd name="connsiteX37" fmla="*/ 4871021 w 11748700"/>
              <a:gd name="connsiteY37" fmla="*/ 5945767 h 6673820"/>
              <a:gd name="connsiteX38" fmla="*/ 4888356 w 11748700"/>
              <a:gd name="connsiteY38" fmla="*/ 5958768 h 6673820"/>
              <a:gd name="connsiteX39" fmla="*/ 4927359 w 11748700"/>
              <a:gd name="connsiteY39" fmla="*/ 5980436 h 6673820"/>
              <a:gd name="connsiteX40" fmla="*/ 4949027 w 11748700"/>
              <a:gd name="connsiteY40" fmla="*/ 5997771 h 6673820"/>
              <a:gd name="connsiteX41" fmla="*/ 4979363 w 11748700"/>
              <a:gd name="connsiteY41" fmla="*/ 6010772 h 6673820"/>
              <a:gd name="connsiteX42" fmla="*/ 5035700 w 11748700"/>
              <a:gd name="connsiteY42" fmla="*/ 6041107 h 6673820"/>
              <a:gd name="connsiteX43" fmla="*/ 5074703 w 11748700"/>
              <a:gd name="connsiteY43" fmla="*/ 6045441 h 6673820"/>
              <a:gd name="connsiteX44" fmla="*/ 5096371 w 11748700"/>
              <a:gd name="connsiteY44" fmla="*/ 6054108 h 6673820"/>
              <a:gd name="connsiteX45" fmla="*/ 5248049 w 11748700"/>
              <a:gd name="connsiteY45" fmla="*/ 6067109 h 6673820"/>
              <a:gd name="connsiteX46" fmla="*/ 5326055 w 11748700"/>
              <a:gd name="connsiteY46" fmla="*/ 6049774 h 6673820"/>
              <a:gd name="connsiteX47" fmla="*/ 5343389 w 11748700"/>
              <a:gd name="connsiteY47" fmla="*/ 6045441 h 6673820"/>
              <a:gd name="connsiteX48" fmla="*/ 5356390 w 11748700"/>
              <a:gd name="connsiteY48" fmla="*/ 6041107 h 6673820"/>
              <a:gd name="connsiteX49" fmla="*/ 5378058 w 11748700"/>
              <a:gd name="connsiteY49" fmla="*/ 6036773 h 6673820"/>
              <a:gd name="connsiteX50" fmla="*/ 5516735 w 11748700"/>
              <a:gd name="connsiteY50" fmla="*/ 5984770 h 6673820"/>
              <a:gd name="connsiteX51" fmla="*/ 5586074 w 11748700"/>
              <a:gd name="connsiteY51" fmla="*/ 5963101 h 6673820"/>
              <a:gd name="connsiteX52" fmla="*/ 5607742 w 11748700"/>
              <a:gd name="connsiteY52" fmla="*/ 5954434 h 6673820"/>
              <a:gd name="connsiteX53" fmla="*/ 5633744 w 11748700"/>
              <a:gd name="connsiteY53" fmla="*/ 5945767 h 6673820"/>
              <a:gd name="connsiteX54" fmla="*/ 5711749 w 11748700"/>
              <a:gd name="connsiteY54" fmla="*/ 5902430 h 6673820"/>
              <a:gd name="connsiteX55" fmla="*/ 5824424 w 11748700"/>
              <a:gd name="connsiteY55" fmla="*/ 5837426 h 6673820"/>
              <a:gd name="connsiteX56" fmla="*/ 5880762 w 11748700"/>
              <a:gd name="connsiteY56" fmla="*/ 5794089 h 6673820"/>
              <a:gd name="connsiteX57" fmla="*/ 5911097 w 11748700"/>
              <a:gd name="connsiteY57" fmla="*/ 5763754 h 6673820"/>
              <a:gd name="connsiteX58" fmla="*/ 5963101 w 11748700"/>
              <a:gd name="connsiteY58" fmla="*/ 5720417 h 6673820"/>
              <a:gd name="connsiteX59" fmla="*/ 5980436 w 11748700"/>
              <a:gd name="connsiteY59" fmla="*/ 5707416 h 6673820"/>
              <a:gd name="connsiteX60" fmla="*/ 5993437 w 11748700"/>
              <a:gd name="connsiteY60" fmla="*/ 5698749 h 6673820"/>
              <a:gd name="connsiteX61" fmla="*/ 6006438 w 11748700"/>
              <a:gd name="connsiteY61" fmla="*/ 5685748 h 6673820"/>
              <a:gd name="connsiteX62" fmla="*/ 6054108 w 11748700"/>
              <a:gd name="connsiteY62" fmla="*/ 5651079 h 6673820"/>
              <a:gd name="connsiteX63" fmla="*/ 6088777 w 11748700"/>
              <a:gd name="connsiteY63" fmla="*/ 5625077 h 6673820"/>
              <a:gd name="connsiteX64" fmla="*/ 6114779 w 11748700"/>
              <a:gd name="connsiteY64" fmla="*/ 5599075 h 6673820"/>
              <a:gd name="connsiteX65" fmla="*/ 6127780 w 11748700"/>
              <a:gd name="connsiteY65" fmla="*/ 5586074 h 6673820"/>
              <a:gd name="connsiteX66" fmla="*/ 6140781 w 11748700"/>
              <a:gd name="connsiteY66" fmla="*/ 5568739 h 6673820"/>
              <a:gd name="connsiteX67" fmla="*/ 6158115 w 11748700"/>
              <a:gd name="connsiteY67" fmla="*/ 5551405 h 6673820"/>
              <a:gd name="connsiteX68" fmla="*/ 6171116 w 11748700"/>
              <a:gd name="connsiteY68" fmla="*/ 5529737 h 6673820"/>
              <a:gd name="connsiteX69" fmla="*/ 6192784 w 11748700"/>
              <a:gd name="connsiteY69" fmla="*/ 5508068 h 6673820"/>
              <a:gd name="connsiteX70" fmla="*/ 6201452 w 11748700"/>
              <a:gd name="connsiteY70" fmla="*/ 5477733 h 6673820"/>
              <a:gd name="connsiteX71" fmla="*/ 6210119 w 11748700"/>
              <a:gd name="connsiteY71" fmla="*/ 5469065 h 6673820"/>
              <a:gd name="connsiteX72" fmla="*/ 6218786 w 11748700"/>
              <a:gd name="connsiteY72" fmla="*/ 5456064 h 6673820"/>
              <a:gd name="connsiteX73" fmla="*/ 6231787 w 11748700"/>
              <a:gd name="connsiteY73" fmla="*/ 5421395 h 6673820"/>
              <a:gd name="connsiteX74" fmla="*/ 6240455 w 11748700"/>
              <a:gd name="connsiteY74" fmla="*/ 5399727 h 6673820"/>
              <a:gd name="connsiteX75" fmla="*/ 6253456 w 11748700"/>
              <a:gd name="connsiteY75" fmla="*/ 5382392 h 6673820"/>
              <a:gd name="connsiteX76" fmla="*/ 6270790 w 11748700"/>
              <a:gd name="connsiteY76" fmla="*/ 5352057 h 6673820"/>
              <a:gd name="connsiteX77" fmla="*/ 6283791 w 11748700"/>
              <a:gd name="connsiteY77" fmla="*/ 5339056 h 6673820"/>
              <a:gd name="connsiteX78" fmla="*/ 6301126 w 11748700"/>
              <a:gd name="connsiteY78" fmla="*/ 5313054 h 6673820"/>
              <a:gd name="connsiteX79" fmla="*/ 6309793 w 11748700"/>
              <a:gd name="connsiteY79" fmla="*/ 5295719 h 6673820"/>
              <a:gd name="connsiteX80" fmla="*/ 6322794 w 11748700"/>
              <a:gd name="connsiteY80" fmla="*/ 5287052 h 6673820"/>
              <a:gd name="connsiteX81" fmla="*/ 6340129 w 11748700"/>
              <a:gd name="connsiteY81" fmla="*/ 5274051 h 6673820"/>
              <a:gd name="connsiteX82" fmla="*/ 6370464 w 11748700"/>
              <a:gd name="connsiteY82" fmla="*/ 5269718 h 6673820"/>
              <a:gd name="connsiteX83" fmla="*/ 6387799 w 11748700"/>
              <a:gd name="connsiteY83" fmla="*/ 5252383 h 6673820"/>
              <a:gd name="connsiteX84" fmla="*/ 6400800 w 11748700"/>
              <a:gd name="connsiteY84" fmla="*/ 5239382 h 6673820"/>
              <a:gd name="connsiteX85" fmla="*/ 6409467 w 11748700"/>
              <a:gd name="connsiteY85" fmla="*/ 5222047 h 6673820"/>
              <a:gd name="connsiteX86" fmla="*/ 6418134 w 11748700"/>
              <a:gd name="connsiteY86" fmla="*/ 5209046 h 6673820"/>
              <a:gd name="connsiteX87" fmla="*/ 6444136 w 11748700"/>
              <a:gd name="connsiteY87" fmla="*/ 5148375 h 6673820"/>
              <a:gd name="connsiteX88" fmla="*/ 6465804 w 11748700"/>
              <a:gd name="connsiteY88" fmla="*/ 5118040 h 6673820"/>
              <a:gd name="connsiteX89" fmla="*/ 6474472 w 11748700"/>
              <a:gd name="connsiteY89" fmla="*/ 5092038 h 6673820"/>
              <a:gd name="connsiteX90" fmla="*/ 6491806 w 11748700"/>
              <a:gd name="connsiteY90" fmla="*/ 5057369 h 6673820"/>
              <a:gd name="connsiteX91" fmla="*/ 6496140 w 11748700"/>
              <a:gd name="connsiteY91" fmla="*/ 5027033 h 6673820"/>
              <a:gd name="connsiteX92" fmla="*/ 6509141 w 11748700"/>
              <a:gd name="connsiteY92" fmla="*/ 4996698 h 6673820"/>
              <a:gd name="connsiteX93" fmla="*/ 6517808 w 11748700"/>
              <a:gd name="connsiteY93" fmla="*/ 4975029 h 6673820"/>
              <a:gd name="connsiteX94" fmla="*/ 6530809 w 11748700"/>
              <a:gd name="connsiteY94" fmla="*/ 4940360 h 6673820"/>
              <a:gd name="connsiteX95" fmla="*/ 6539476 w 11748700"/>
              <a:gd name="connsiteY95" fmla="*/ 4927359 h 6673820"/>
              <a:gd name="connsiteX96" fmla="*/ 6556811 w 11748700"/>
              <a:gd name="connsiteY96" fmla="*/ 4897024 h 6673820"/>
              <a:gd name="connsiteX97" fmla="*/ 6569812 w 11748700"/>
              <a:gd name="connsiteY97" fmla="*/ 4879689 h 6673820"/>
              <a:gd name="connsiteX98" fmla="*/ 6587147 w 11748700"/>
              <a:gd name="connsiteY98" fmla="*/ 4836353 h 6673820"/>
              <a:gd name="connsiteX99" fmla="*/ 6566579 w 11748700"/>
              <a:gd name="connsiteY99" fmla="*/ 4717023 h 6673820"/>
              <a:gd name="connsiteX100" fmla="*/ 7220565 w 11748700"/>
              <a:gd name="connsiteY100" fmla="*/ 4568062 h 6673820"/>
              <a:gd name="connsiteX101" fmla="*/ 7436542 w 11748700"/>
              <a:gd name="connsiteY101" fmla="*/ 4619670 h 6673820"/>
              <a:gd name="connsiteX102" fmla="*/ 7492879 w 11748700"/>
              <a:gd name="connsiteY102" fmla="*/ 4632671 h 6673820"/>
              <a:gd name="connsiteX103" fmla="*/ 7505880 w 11748700"/>
              <a:gd name="connsiteY103" fmla="*/ 4637005 h 6673820"/>
              <a:gd name="connsiteX104" fmla="*/ 7531882 w 11748700"/>
              <a:gd name="connsiteY104" fmla="*/ 4641338 h 6673820"/>
              <a:gd name="connsiteX105" fmla="*/ 7562218 w 11748700"/>
              <a:gd name="connsiteY105" fmla="*/ 4650006 h 6673820"/>
              <a:gd name="connsiteX106" fmla="*/ 7570885 w 11748700"/>
              <a:gd name="connsiteY106" fmla="*/ 4663007 h 6673820"/>
              <a:gd name="connsiteX107" fmla="*/ 7588220 w 11748700"/>
              <a:gd name="connsiteY107" fmla="*/ 4697676 h 6673820"/>
              <a:gd name="connsiteX108" fmla="*/ 7601220 w 11748700"/>
              <a:gd name="connsiteY108" fmla="*/ 4715010 h 6673820"/>
              <a:gd name="connsiteX109" fmla="*/ 7614221 w 11748700"/>
              <a:gd name="connsiteY109" fmla="*/ 4728011 h 6673820"/>
              <a:gd name="connsiteX110" fmla="*/ 7622889 w 11748700"/>
              <a:gd name="connsiteY110" fmla="*/ 4745346 h 6673820"/>
              <a:gd name="connsiteX111" fmla="*/ 7640223 w 11748700"/>
              <a:gd name="connsiteY111" fmla="*/ 4767014 h 6673820"/>
              <a:gd name="connsiteX112" fmla="*/ 7661892 w 11748700"/>
              <a:gd name="connsiteY112" fmla="*/ 4801683 h 6673820"/>
              <a:gd name="connsiteX113" fmla="*/ 7666225 w 11748700"/>
              <a:gd name="connsiteY113" fmla="*/ 4814684 h 6673820"/>
              <a:gd name="connsiteX114" fmla="*/ 7674893 w 11748700"/>
              <a:gd name="connsiteY114" fmla="*/ 4827685 h 6673820"/>
              <a:gd name="connsiteX115" fmla="*/ 7731230 w 11748700"/>
              <a:gd name="connsiteY115" fmla="*/ 4888356 h 6673820"/>
              <a:gd name="connsiteX116" fmla="*/ 7744231 w 11748700"/>
              <a:gd name="connsiteY116" fmla="*/ 4901357 h 6673820"/>
              <a:gd name="connsiteX117" fmla="*/ 7765899 w 11748700"/>
              <a:gd name="connsiteY117" fmla="*/ 4931693 h 6673820"/>
              <a:gd name="connsiteX118" fmla="*/ 7809236 w 11748700"/>
              <a:gd name="connsiteY118" fmla="*/ 4966362 h 6673820"/>
              <a:gd name="connsiteX119" fmla="*/ 7908910 w 11748700"/>
              <a:gd name="connsiteY119" fmla="*/ 4962028 h 6673820"/>
              <a:gd name="connsiteX120" fmla="*/ 7973914 w 11748700"/>
              <a:gd name="connsiteY120" fmla="*/ 4953361 h 6673820"/>
              <a:gd name="connsiteX121" fmla="*/ 7995583 w 11748700"/>
              <a:gd name="connsiteY121" fmla="*/ 4949028 h 6673820"/>
              <a:gd name="connsiteX122" fmla="*/ 8069255 w 11748700"/>
              <a:gd name="connsiteY122" fmla="*/ 4944694 h 6673820"/>
              <a:gd name="connsiteX123" fmla="*/ 8147260 w 11748700"/>
              <a:gd name="connsiteY123" fmla="*/ 4931693 h 6673820"/>
              <a:gd name="connsiteX124" fmla="*/ 8199264 w 11748700"/>
              <a:gd name="connsiteY124" fmla="*/ 4918692 h 6673820"/>
              <a:gd name="connsiteX125" fmla="*/ 8238267 w 11748700"/>
              <a:gd name="connsiteY125" fmla="*/ 4910025 h 6673820"/>
              <a:gd name="connsiteX126" fmla="*/ 8298938 w 11748700"/>
              <a:gd name="connsiteY126" fmla="*/ 4875355 h 6673820"/>
              <a:gd name="connsiteX127" fmla="*/ 8320606 w 11748700"/>
              <a:gd name="connsiteY127" fmla="*/ 4866688 h 6673820"/>
              <a:gd name="connsiteX128" fmla="*/ 8342275 w 11748700"/>
              <a:gd name="connsiteY128" fmla="*/ 4853687 h 6673820"/>
              <a:gd name="connsiteX129" fmla="*/ 8411613 w 11748700"/>
              <a:gd name="connsiteY129" fmla="*/ 4823352 h 6673820"/>
              <a:gd name="connsiteX130" fmla="*/ 8433281 w 11748700"/>
              <a:gd name="connsiteY130" fmla="*/ 4810351 h 6673820"/>
              <a:gd name="connsiteX131" fmla="*/ 8463617 w 11748700"/>
              <a:gd name="connsiteY131" fmla="*/ 4788683 h 6673820"/>
              <a:gd name="connsiteX132" fmla="*/ 8532955 w 11748700"/>
              <a:gd name="connsiteY132" fmla="*/ 4758347 h 6673820"/>
              <a:gd name="connsiteX133" fmla="*/ 8576292 w 11748700"/>
              <a:gd name="connsiteY133" fmla="*/ 4736679 h 6673820"/>
              <a:gd name="connsiteX134" fmla="*/ 8597960 w 11748700"/>
              <a:gd name="connsiteY134" fmla="*/ 4723678 h 6673820"/>
              <a:gd name="connsiteX135" fmla="*/ 8632629 w 11748700"/>
              <a:gd name="connsiteY135" fmla="*/ 4706343 h 6673820"/>
              <a:gd name="connsiteX136" fmla="*/ 8671632 w 11748700"/>
              <a:gd name="connsiteY136" fmla="*/ 4680341 h 6673820"/>
              <a:gd name="connsiteX137" fmla="*/ 8727969 w 11748700"/>
              <a:gd name="connsiteY137" fmla="*/ 4641338 h 6673820"/>
              <a:gd name="connsiteX138" fmla="*/ 8758305 w 11748700"/>
              <a:gd name="connsiteY138" fmla="*/ 4615337 h 6673820"/>
              <a:gd name="connsiteX139" fmla="*/ 8827643 w 11748700"/>
              <a:gd name="connsiteY139" fmla="*/ 4567666 h 6673820"/>
              <a:gd name="connsiteX140" fmla="*/ 8914316 w 11748700"/>
              <a:gd name="connsiteY140" fmla="*/ 4515663 h 6673820"/>
              <a:gd name="connsiteX141" fmla="*/ 8940318 w 11748700"/>
              <a:gd name="connsiteY141" fmla="*/ 4493994 h 6673820"/>
              <a:gd name="connsiteX142" fmla="*/ 8961986 w 11748700"/>
              <a:gd name="connsiteY142" fmla="*/ 4472326 h 6673820"/>
              <a:gd name="connsiteX143" fmla="*/ 9000989 w 11748700"/>
              <a:gd name="connsiteY143" fmla="*/ 4437657 h 6673820"/>
              <a:gd name="connsiteX144" fmla="*/ 9022657 w 11748700"/>
              <a:gd name="connsiteY144" fmla="*/ 4415989 h 6673820"/>
              <a:gd name="connsiteX145" fmla="*/ 9052993 w 11748700"/>
              <a:gd name="connsiteY145" fmla="*/ 4389987 h 6673820"/>
              <a:gd name="connsiteX146" fmla="*/ 9109330 w 11748700"/>
              <a:gd name="connsiteY146" fmla="*/ 4329316 h 6673820"/>
              <a:gd name="connsiteX147" fmla="*/ 9165668 w 11748700"/>
              <a:gd name="connsiteY147" fmla="*/ 4290313 h 6673820"/>
              <a:gd name="connsiteX148" fmla="*/ 9191670 w 11748700"/>
              <a:gd name="connsiteY148" fmla="*/ 4268645 h 6673820"/>
              <a:gd name="connsiteX149" fmla="*/ 9248007 w 11748700"/>
              <a:gd name="connsiteY149" fmla="*/ 4238309 h 6673820"/>
              <a:gd name="connsiteX150" fmla="*/ 9339014 w 11748700"/>
              <a:gd name="connsiteY150" fmla="*/ 4155970 h 6673820"/>
              <a:gd name="connsiteX151" fmla="*/ 9430020 w 11748700"/>
              <a:gd name="connsiteY151" fmla="*/ 4025960 h 6673820"/>
              <a:gd name="connsiteX152" fmla="*/ 9495025 w 11748700"/>
              <a:gd name="connsiteY152" fmla="*/ 3900284 h 6673820"/>
              <a:gd name="connsiteX153" fmla="*/ 9568697 w 11748700"/>
              <a:gd name="connsiteY153" fmla="*/ 3796277 h 6673820"/>
              <a:gd name="connsiteX154" fmla="*/ 9612034 w 11748700"/>
              <a:gd name="connsiteY154" fmla="*/ 3713937 h 6673820"/>
              <a:gd name="connsiteX155" fmla="*/ 9655370 w 11748700"/>
              <a:gd name="connsiteY155" fmla="*/ 3644599 h 6673820"/>
              <a:gd name="connsiteX156" fmla="*/ 9651037 w 11748700"/>
              <a:gd name="connsiteY156" fmla="*/ 3475587 h 6673820"/>
              <a:gd name="connsiteX157" fmla="*/ 9612034 w 11748700"/>
              <a:gd name="connsiteY157" fmla="*/ 3410582 h 6673820"/>
              <a:gd name="connsiteX158" fmla="*/ 9473357 w 11748700"/>
              <a:gd name="connsiteY158" fmla="*/ 3237236 h 6673820"/>
              <a:gd name="connsiteX159" fmla="*/ 9399685 w 11748700"/>
              <a:gd name="connsiteY159" fmla="*/ 3176565 h 6673820"/>
              <a:gd name="connsiteX160" fmla="*/ 9347681 w 11748700"/>
              <a:gd name="connsiteY160" fmla="*/ 3128895 h 6673820"/>
              <a:gd name="connsiteX161" fmla="*/ 9217672 w 11748700"/>
              <a:gd name="connsiteY161" fmla="*/ 3042222 h 6673820"/>
              <a:gd name="connsiteX162" fmla="*/ 9083329 w 11748700"/>
              <a:gd name="connsiteY162" fmla="*/ 2968550 h 6673820"/>
              <a:gd name="connsiteX163" fmla="*/ 8983655 w 11748700"/>
              <a:gd name="connsiteY163" fmla="*/ 2933881 h 6673820"/>
              <a:gd name="connsiteX164" fmla="*/ 8831977 w 11748700"/>
              <a:gd name="connsiteY164" fmla="*/ 2873210 h 6673820"/>
              <a:gd name="connsiteX165" fmla="*/ 8680299 w 11748700"/>
              <a:gd name="connsiteY165" fmla="*/ 2803871 h 6673820"/>
              <a:gd name="connsiteX166" fmla="*/ 8567624 w 11748700"/>
              <a:gd name="connsiteY166" fmla="*/ 2773536 h 6673820"/>
              <a:gd name="connsiteX167" fmla="*/ 8446282 w 11748700"/>
              <a:gd name="connsiteY167" fmla="*/ 2730199 h 6673820"/>
              <a:gd name="connsiteX168" fmla="*/ 8242601 w 11748700"/>
              <a:gd name="connsiteY168" fmla="*/ 2673862 h 6673820"/>
              <a:gd name="connsiteX169" fmla="*/ 7917577 w 11748700"/>
              <a:gd name="connsiteY169" fmla="*/ 2561187 h 6673820"/>
              <a:gd name="connsiteX170" fmla="*/ 7683560 w 11748700"/>
              <a:gd name="connsiteY170" fmla="*/ 2496182 h 6673820"/>
              <a:gd name="connsiteX171" fmla="*/ 7302199 w 11748700"/>
              <a:gd name="connsiteY171" fmla="*/ 2379173 h 6673820"/>
              <a:gd name="connsiteX172" fmla="*/ 6920838 w 11748700"/>
              <a:gd name="connsiteY172" fmla="*/ 2322836 h 6673820"/>
              <a:gd name="connsiteX173" fmla="*/ 6799495 w 11748700"/>
              <a:gd name="connsiteY173" fmla="*/ 2288167 h 6673820"/>
              <a:gd name="connsiteX174" fmla="*/ 6730157 w 11748700"/>
              <a:gd name="connsiteY174" fmla="*/ 2279500 h 6673820"/>
              <a:gd name="connsiteX175" fmla="*/ 6630483 w 11748700"/>
              <a:gd name="connsiteY175" fmla="*/ 2262165 h 6673820"/>
              <a:gd name="connsiteX176" fmla="*/ 6582813 w 11748700"/>
              <a:gd name="connsiteY176" fmla="*/ 2249164 h 6673820"/>
              <a:gd name="connsiteX177" fmla="*/ 6478805 w 11748700"/>
              <a:gd name="connsiteY177" fmla="*/ 2240497 h 6673820"/>
              <a:gd name="connsiteX178" fmla="*/ 5997770 w 11748700"/>
              <a:gd name="connsiteY178" fmla="*/ 2227496 h 6673820"/>
              <a:gd name="connsiteX179" fmla="*/ 5183044 w 11748700"/>
              <a:gd name="connsiteY179" fmla="*/ 2223162 h 6673820"/>
              <a:gd name="connsiteX180" fmla="*/ 4593668 w 11748700"/>
              <a:gd name="connsiteY180" fmla="*/ 2201494 h 6673820"/>
              <a:gd name="connsiteX181" fmla="*/ 4467992 w 11748700"/>
              <a:gd name="connsiteY181" fmla="*/ 2188493 h 6673820"/>
              <a:gd name="connsiteX182" fmla="*/ 4277311 w 11748700"/>
              <a:gd name="connsiteY182" fmla="*/ 2171158 h 6673820"/>
              <a:gd name="connsiteX183" fmla="*/ 4207973 w 11748700"/>
              <a:gd name="connsiteY183" fmla="*/ 2162491 h 6673820"/>
              <a:gd name="connsiteX184" fmla="*/ 4168970 w 11748700"/>
              <a:gd name="connsiteY184" fmla="*/ 2153824 h 6673820"/>
              <a:gd name="connsiteX185" fmla="*/ 3722604 w 11748700"/>
              <a:gd name="connsiteY185" fmla="*/ 2145156 h 6673820"/>
              <a:gd name="connsiteX186" fmla="*/ 3627264 w 11748700"/>
              <a:gd name="connsiteY186" fmla="*/ 2136489 h 6673820"/>
              <a:gd name="connsiteX187" fmla="*/ 3592595 w 11748700"/>
              <a:gd name="connsiteY187" fmla="*/ 2123488 h 6673820"/>
              <a:gd name="connsiteX188" fmla="*/ 3471253 w 11748700"/>
              <a:gd name="connsiteY188" fmla="*/ 2101820 h 6673820"/>
              <a:gd name="connsiteX189" fmla="*/ 3349911 w 11748700"/>
              <a:gd name="connsiteY189" fmla="*/ 2054150 h 6673820"/>
              <a:gd name="connsiteX190" fmla="*/ 3228568 w 11748700"/>
              <a:gd name="connsiteY190" fmla="*/ 2006480 h 6673820"/>
              <a:gd name="connsiteX191" fmla="*/ 3206900 w 11748700"/>
              <a:gd name="connsiteY191" fmla="*/ 1989145 h 6673820"/>
              <a:gd name="connsiteX192" fmla="*/ 3163564 w 11748700"/>
              <a:gd name="connsiteY192" fmla="*/ 1967477 h 6673820"/>
              <a:gd name="connsiteX193" fmla="*/ 3124561 w 11748700"/>
              <a:gd name="connsiteY193" fmla="*/ 1932808 h 6673820"/>
              <a:gd name="connsiteX194" fmla="*/ 3094225 w 11748700"/>
              <a:gd name="connsiteY194" fmla="*/ 1911139 h 6673820"/>
              <a:gd name="connsiteX195" fmla="*/ 3020553 w 11748700"/>
              <a:gd name="connsiteY195" fmla="*/ 1850468 h 6673820"/>
              <a:gd name="connsiteX196" fmla="*/ 2994551 w 11748700"/>
              <a:gd name="connsiteY196" fmla="*/ 1828800 h 6673820"/>
              <a:gd name="connsiteX197" fmla="*/ 2977217 w 11748700"/>
              <a:gd name="connsiteY197" fmla="*/ 1807132 h 6673820"/>
              <a:gd name="connsiteX198" fmla="*/ 2964216 w 11748700"/>
              <a:gd name="connsiteY198" fmla="*/ 1794131 h 6673820"/>
              <a:gd name="connsiteX199" fmla="*/ 2951215 w 11748700"/>
              <a:gd name="connsiteY199" fmla="*/ 1768129 h 6673820"/>
              <a:gd name="connsiteX200" fmla="*/ 2933880 w 11748700"/>
              <a:gd name="connsiteY200" fmla="*/ 1746461 h 6673820"/>
              <a:gd name="connsiteX201" fmla="*/ 2916546 w 11748700"/>
              <a:gd name="connsiteY201" fmla="*/ 1720459 h 6673820"/>
              <a:gd name="connsiteX202" fmla="*/ 2899211 w 11748700"/>
              <a:gd name="connsiteY202" fmla="*/ 1703124 h 6673820"/>
              <a:gd name="connsiteX203" fmla="*/ 2890544 w 11748700"/>
              <a:gd name="connsiteY203" fmla="*/ 1690123 h 6673820"/>
              <a:gd name="connsiteX204" fmla="*/ 2829873 w 11748700"/>
              <a:gd name="connsiteY204" fmla="*/ 1607784 h 6673820"/>
              <a:gd name="connsiteX205" fmla="*/ 2816872 w 11748700"/>
              <a:gd name="connsiteY205" fmla="*/ 1577448 h 6673820"/>
              <a:gd name="connsiteX206" fmla="*/ 2812538 w 11748700"/>
              <a:gd name="connsiteY206" fmla="*/ 1542779 h 6673820"/>
              <a:gd name="connsiteX207" fmla="*/ 2808204 w 11748700"/>
              <a:gd name="connsiteY207" fmla="*/ 1430104 h 6673820"/>
              <a:gd name="connsiteX208" fmla="*/ 2799537 w 11748700"/>
              <a:gd name="connsiteY208" fmla="*/ 1391101 h 6673820"/>
              <a:gd name="connsiteX209" fmla="*/ 2795203 w 11748700"/>
              <a:gd name="connsiteY209" fmla="*/ 1343431 h 6673820"/>
              <a:gd name="connsiteX210" fmla="*/ 2786536 w 11748700"/>
              <a:gd name="connsiteY210" fmla="*/ 1300095 h 6673820"/>
              <a:gd name="connsiteX211" fmla="*/ 2773535 w 11748700"/>
              <a:gd name="connsiteY211" fmla="*/ 1152751 h 6673820"/>
              <a:gd name="connsiteX212" fmla="*/ 2769202 w 11748700"/>
              <a:gd name="connsiteY212" fmla="*/ 1135416 h 6673820"/>
              <a:gd name="connsiteX213" fmla="*/ 2777869 w 11748700"/>
              <a:gd name="connsiteY213" fmla="*/ 996739 h 6673820"/>
              <a:gd name="connsiteX214" fmla="*/ 2786536 w 11748700"/>
              <a:gd name="connsiteY214" fmla="*/ 966404 h 6673820"/>
              <a:gd name="connsiteX215" fmla="*/ 2812538 w 11748700"/>
              <a:gd name="connsiteY215" fmla="*/ 905733 h 6673820"/>
              <a:gd name="connsiteX216" fmla="*/ 2847207 w 11748700"/>
              <a:gd name="connsiteY216" fmla="*/ 862396 h 6673820"/>
              <a:gd name="connsiteX217" fmla="*/ 2864542 w 11748700"/>
              <a:gd name="connsiteY217" fmla="*/ 840728 h 6673820"/>
              <a:gd name="connsiteX218" fmla="*/ 2881876 w 11748700"/>
              <a:gd name="connsiteY218" fmla="*/ 827727 h 6673820"/>
              <a:gd name="connsiteX219" fmla="*/ 2894877 w 11748700"/>
              <a:gd name="connsiteY219" fmla="*/ 819060 h 6673820"/>
              <a:gd name="connsiteX220" fmla="*/ 2912212 w 11748700"/>
              <a:gd name="connsiteY220" fmla="*/ 801725 h 6673820"/>
              <a:gd name="connsiteX221" fmla="*/ 3003219 w 11748700"/>
              <a:gd name="connsiteY221" fmla="*/ 775723 h 6673820"/>
              <a:gd name="connsiteX222" fmla="*/ 3115893 w 11748700"/>
              <a:gd name="connsiteY222" fmla="*/ 749721 h 6673820"/>
              <a:gd name="connsiteX223" fmla="*/ 3137562 w 11748700"/>
              <a:gd name="connsiteY223" fmla="*/ 741054 h 6673820"/>
              <a:gd name="connsiteX224" fmla="*/ 3163564 w 11748700"/>
              <a:gd name="connsiteY224" fmla="*/ 732387 h 6673820"/>
              <a:gd name="connsiteX225" fmla="*/ 3219901 w 11748700"/>
              <a:gd name="connsiteY225" fmla="*/ 702051 h 6673820"/>
              <a:gd name="connsiteX226" fmla="*/ 3237236 w 11748700"/>
              <a:gd name="connsiteY226" fmla="*/ 689050 h 6673820"/>
              <a:gd name="connsiteX227" fmla="*/ 3293573 w 11748700"/>
              <a:gd name="connsiteY227" fmla="*/ 663048 h 6673820"/>
              <a:gd name="connsiteX228" fmla="*/ 3323909 w 11748700"/>
              <a:gd name="connsiteY228" fmla="*/ 650047 h 6673820"/>
              <a:gd name="connsiteX229" fmla="*/ 3362911 w 11748700"/>
              <a:gd name="connsiteY229" fmla="*/ 641380 h 6673820"/>
              <a:gd name="connsiteX230" fmla="*/ 3488587 w 11748700"/>
              <a:gd name="connsiteY230" fmla="*/ 619712 h 6673820"/>
              <a:gd name="connsiteX231" fmla="*/ 3644599 w 11748700"/>
              <a:gd name="connsiteY231" fmla="*/ 598044 h 6673820"/>
              <a:gd name="connsiteX232" fmla="*/ 3731272 w 11748700"/>
              <a:gd name="connsiteY232" fmla="*/ 589376 h 6673820"/>
              <a:gd name="connsiteX233" fmla="*/ 3809277 w 11748700"/>
              <a:gd name="connsiteY233" fmla="*/ 576375 h 6673820"/>
              <a:gd name="connsiteX234" fmla="*/ 3891617 w 11748700"/>
              <a:gd name="connsiteY234" fmla="*/ 567708 h 6673820"/>
              <a:gd name="connsiteX235" fmla="*/ 4359651 w 11748700"/>
              <a:gd name="connsiteY235" fmla="*/ 533039 h 6673820"/>
              <a:gd name="connsiteX236" fmla="*/ 4428989 w 11748700"/>
              <a:gd name="connsiteY236" fmla="*/ 520038 h 6673820"/>
              <a:gd name="connsiteX237" fmla="*/ 4554665 w 11748700"/>
              <a:gd name="connsiteY237" fmla="*/ 507037 h 6673820"/>
              <a:gd name="connsiteX238" fmla="*/ 4654339 w 11748700"/>
              <a:gd name="connsiteY238" fmla="*/ 485369 h 6673820"/>
              <a:gd name="connsiteX239" fmla="*/ 4758347 w 11748700"/>
              <a:gd name="connsiteY239" fmla="*/ 437699 h 6673820"/>
              <a:gd name="connsiteX240" fmla="*/ 4888356 w 11748700"/>
              <a:gd name="connsiteY240" fmla="*/ 416030 h 6673820"/>
              <a:gd name="connsiteX241" fmla="*/ 5105039 w 11748700"/>
              <a:gd name="connsiteY241" fmla="*/ 364027 h 6673820"/>
              <a:gd name="connsiteX242" fmla="*/ 5209046 w 11748700"/>
              <a:gd name="connsiteY242" fmla="*/ 351026 h 6673820"/>
              <a:gd name="connsiteX243" fmla="*/ 5386726 w 11748700"/>
              <a:gd name="connsiteY243" fmla="*/ 329357 h 6673820"/>
              <a:gd name="connsiteX244" fmla="*/ 5560072 w 11748700"/>
              <a:gd name="connsiteY244" fmla="*/ 320690 h 6673820"/>
              <a:gd name="connsiteX245" fmla="*/ 5742085 w 11748700"/>
              <a:gd name="connsiteY245" fmla="*/ 312023 h 6673820"/>
              <a:gd name="connsiteX246" fmla="*/ 5958767 w 11748700"/>
              <a:gd name="connsiteY246" fmla="*/ 307689 h 6673820"/>
              <a:gd name="connsiteX247" fmla="*/ 6114779 w 11748700"/>
              <a:gd name="connsiteY247" fmla="*/ 303355 h 6673820"/>
              <a:gd name="connsiteX248" fmla="*/ 6270790 w 11748700"/>
              <a:gd name="connsiteY248" fmla="*/ 281687 h 6673820"/>
              <a:gd name="connsiteX249" fmla="*/ 6392132 w 11748700"/>
              <a:gd name="connsiteY249" fmla="*/ 268686 h 6673820"/>
              <a:gd name="connsiteX250" fmla="*/ 6695488 w 11748700"/>
              <a:gd name="connsiteY250" fmla="*/ 260019 h 6673820"/>
              <a:gd name="connsiteX251" fmla="*/ 6764826 w 11748700"/>
              <a:gd name="connsiteY251" fmla="*/ 251352 h 6673820"/>
              <a:gd name="connsiteX252" fmla="*/ 6907837 w 11748700"/>
              <a:gd name="connsiteY252" fmla="*/ 238351 h 6673820"/>
              <a:gd name="connsiteX253" fmla="*/ 6959840 w 11748700"/>
              <a:gd name="connsiteY253" fmla="*/ 229683 h 6673820"/>
              <a:gd name="connsiteX254" fmla="*/ 6998843 w 11748700"/>
              <a:gd name="connsiteY254" fmla="*/ 212349 h 6673820"/>
              <a:gd name="connsiteX255" fmla="*/ 7115852 w 11748700"/>
              <a:gd name="connsiteY255" fmla="*/ 199348 h 6673820"/>
              <a:gd name="connsiteX256" fmla="*/ 7159188 w 11748700"/>
              <a:gd name="connsiteY256" fmla="*/ 186347 h 6673820"/>
              <a:gd name="connsiteX257" fmla="*/ 7189524 w 11748700"/>
              <a:gd name="connsiteY257" fmla="*/ 182013 h 6673820"/>
              <a:gd name="connsiteX258" fmla="*/ 7380204 w 11748700"/>
              <a:gd name="connsiteY258" fmla="*/ 173346 h 6673820"/>
              <a:gd name="connsiteX259" fmla="*/ 7440875 w 11748700"/>
              <a:gd name="connsiteY259" fmla="*/ 164679 h 6673820"/>
              <a:gd name="connsiteX260" fmla="*/ 7466877 w 11748700"/>
              <a:gd name="connsiteY260" fmla="*/ 156011 h 6673820"/>
              <a:gd name="connsiteX261" fmla="*/ 7514548 w 11748700"/>
              <a:gd name="connsiteY261" fmla="*/ 143010 h 6673820"/>
              <a:gd name="connsiteX262" fmla="*/ 7527548 w 11748700"/>
              <a:gd name="connsiteY262" fmla="*/ 134343 h 6673820"/>
              <a:gd name="connsiteX263" fmla="*/ 7570885 w 11748700"/>
              <a:gd name="connsiteY263" fmla="*/ 121342 h 6673820"/>
              <a:gd name="connsiteX264" fmla="*/ 7609888 w 11748700"/>
              <a:gd name="connsiteY264" fmla="*/ 104008 h 6673820"/>
              <a:gd name="connsiteX265" fmla="*/ 7726896 w 11748700"/>
              <a:gd name="connsiteY265" fmla="*/ 82339 h 6673820"/>
              <a:gd name="connsiteX266" fmla="*/ 7752898 w 11748700"/>
              <a:gd name="connsiteY266" fmla="*/ 78006 h 6673820"/>
              <a:gd name="connsiteX267" fmla="*/ 7787567 w 11748700"/>
              <a:gd name="connsiteY267" fmla="*/ 73672 h 6673820"/>
              <a:gd name="connsiteX268" fmla="*/ 7804902 w 11748700"/>
              <a:gd name="connsiteY268" fmla="*/ 69338 h 6673820"/>
              <a:gd name="connsiteX269" fmla="*/ 7913243 w 11748700"/>
              <a:gd name="connsiteY269" fmla="*/ 65005 h 6673820"/>
              <a:gd name="connsiteX270" fmla="*/ 8021584 w 11748700"/>
              <a:gd name="connsiteY270" fmla="*/ 47670 h 6673820"/>
              <a:gd name="connsiteX271" fmla="*/ 8064921 w 11748700"/>
              <a:gd name="connsiteY271" fmla="*/ 34669 h 6673820"/>
              <a:gd name="connsiteX272" fmla="*/ 8099590 w 11748700"/>
              <a:gd name="connsiteY272" fmla="*/ 21668 h 6673820"/>
              <a:gd name="connsiteX273" fmla="*/ 8121258 w 11748700"/>
              <a:gd name="connsiteY273" fmla="*/ 13001 h 6673820"/>
              <a:gd name="connsiteX274" fmla="*/ 8134259 w 11748700"/>
              <a:gd name="connsiteY274" fmla="*/ 8667 h 6673820"/>
              <a:gd name="connsiteX275" fmla="*/ 8155928 w 11748700"/>
              <a:gd name="connsiteY275" fmla="*/ 0 h 6673820"/>
              <a:gd name="connsiteX276" fmla="*/ 8216599 w 11748700"/>
              <a:gd name="connsiteY276" fmla="*/ 4334 h 6673820"/>
              <a:gd name="connsiteX277" fmla="*/ 8238267 w 11748700"/>
              <a:gd name="connsiteY277" fmla="*/ 13001 h 6673820"/>
              <a:gd name="connsiteX278" fmla="*/ 8272936 w 11748700"/>
              <a:gd name="connsiteY278" fmla="*/ 17335 h 6673820"/>
              <a:gd name="connsiteX279" fmla="*/ 8303272 w 11748700"/>
              <a:gd name="connsiteY279" fmla="*/ 30336 h 6673820"/>
              <a:gd name="connsiteX280" fmla="*/ 8337941 w 11748700"/>
              <a:gd name="connsiteY280" fmla="*/ 34669 h 6673820"/>
              <a:gd name="connsiteX281" fmla="*/ 8476618 w 11748700"/>
              <a:gd name="connsiteY281" fmla="*/ 43337 h 6673820"/>
              <a:gd name="connsiteX282" fmla="*/ 8576292 w 11748700"/>
              <a:gd name="connsiteY282" fmla="*/ 47670 h 6673820"/>
              <a:gd name="connsiteX283" fmla="*/ 8671632 w 11748700"/>
              <a:gd name="connsiteY283" fmla="*/ 69338 h 6673820"/>
              <a:gd name="connsiteX284" fmla="*/ 8762639 w 11748700"/>
              <a:gd name="connsiteY284" fmla="*/ 78006 h 6673820"/>
              <a:gd name="connsiteX285" fmla="*/ 8892648 w 11748700"/>
              <a:gd name="connsiteY285" fmla="*/ 104008 h 6673820"/>
              <a:gd name="connsiteX286" fmla="*/ 8948985 w 11748700"/>
              <a:gd name="connsiteY286" fmla="*/ 117009 h 6673820"/>
              <a:gd name="connsiteX287" fmla="*/ 9187336 w 11748700"/>
              <a:gd name="connsiteY287" fmla="*/ 156011 h 6673820"/>
              <a:gd name="connsiteX288" fmla="*/ 9282676 w 11748700"/>
              <a:gd name="connsiteY288" fmla="*/ 173346 h 6673820"/>
              <a:gd name="connsiteX289" fmla="*/ 9404019 w 11748700"/>
              <a:gd name="connsiteY289" fmla="*/ 186347 h 6673820"/>
              <a:gd name="connsiteX290" fmla="*/ 9464690 w 11748700"/>
              <a:gd name="connsiteY290" fmla="*/ 195014 h 6673820"/>
              <a:gd name="connsiteX291" fmla="*/ 9698707 w 11748700"/>
              <a:gd name="connsiteY291" fmla="*/ 216683 h 6673820"/>
              <a:gd name="connsiteX292" fmla="*/ 9785380 w 11748700"/>
              <a:gd name="connsiteY292" fmla="*/ 229683 h 6673820"/>
              <a:gd name="connsiteX293" fmla="*/ 9885054 w 11748700"/>
              <a:gd name="connsiteY293" fmla="*/ 251352 h 6673820"/>
              <a:gd name="connsiteX294" fmla="*/ 9958726 w 11748700"/>
              <a:gd name="connsiteY294" fmla="*/ 255685 h 6673820"/>
              <a:gd name="connsiteX295" fmla="*/ 10114737 w 11748700"/>
              <a:gd name="connsiteY295" fmla="*/ 260019 h 6673820"/>
              <a:gd name="connsiteX296" fmla="*/ 10205744 w 11748700"/>
              <a:gd name="connsiteY296" fmla="*/ 273020 h 6673820"/>
              <a:gd name="connsiteX297" fmla="*/ 10357421 w 11748700"/>
              <a:gd name="connsiteY297" fmla="*/ 281687 h 6673820"/>
              <a:gd name="connsiteX298" fmla="*/ 10405092 w 11748700"/>
              <a:gd name="connsiteY298" fmla="*/ 286021 h 6673820"/>
              <a:gd name="connsiteX299" fmla="*/ 10452762 w 11748700"/>
              <a:gd name="connsiteY299" fmla="*/ 299022 h 6673820"/>
              <a:gd name="connsiteX300" fmla="*/ 10483097 w 11748700"/>
              <a:gd name="connsiteY300" fmla="*/ 303355 h 6673820"/>
              <a:gd name="connsiteX301" fmla="*/ 10552436 w 11748700"/>
              <a:gd name="connsiteY301" fmla="*/ 312023 h 6673820"/>
              <a:gd name="connsiteX302" fmla="*/ 10634775 w 11748700"/>
              <a:gd name="connsiteY302" fmla="*/ 333691 h 6673820"/>
              <a:gd name="connsiteX303" fmla="*/ 10717114 w 11748700"/>
              <a:gd name="connsiteY303" fmla="*/ 342358 h 6673820"/>
              <a:gd name="connsiteX304" fmla="*/ 10773452 w 11748700"/>
              <a:gd name="connsiteY304" fmla="*/ 364027 h 6673820"/>
              <a:gd name="connsiteX305" fmla="*/ 10842790 w 11748700"/>
              <a:gd name="connsiteY305" fmla="*/ 385695 h 6673820"/>
              <a:gd name="connsiteX306" fmla="*/ 10903461 w 11748700"/>
              <a:gd name="connsiteY306" fmla="*/ 390028 h 6673820"/>
              <a:gd name="connsiteX307" fmla="*/ 10981467 w 11748700"/>
              <a:gd name="connsiteY307" fmla="*/ 424698 h 6673820"/>
              <a:gd name="connsiteX308" fmla="*/ 11050805 w 11748700"/>
              <a:gd name="connsiteY308" fmla="*/ 442032 h 6673820"/>
              <a:gd name="connsiteX309" fmla="*/ 11133145 w 11748700"/>
              <a:gd name="connsiteY309" fmla="*/ 476701 h 6673820"/>
              <a:gd name="connsiteX310" fmla="*/ 11154813 w 11748700"/>
              <a:gd name="connsiteY310" fmla="*/ 485369 h 6673820"/>
              <a:gd name="connsiteX311" fmla="*/ 11232819 w 11748700"/>
              <a:gd name="connsiteY311" fmla="*/ 533039 h 6673820"/>
              <a:gd name="connsiteX312" fmla="*/ 11258820 w 11748700"/>
              <a:gd name="connsiteY312" fmla="*/ 554707 h 6673820"/>
              <a:gd name="connsiteX313" fmla="*/ 11328159 w 11748700"/>
              <a:gd name="connsiteY313" fmla="*/ 645714 h 6673820"/>
              <a:gd name="connsiteX314" fmla="*/ 11371495 w 11748700"/>
              <a:gd name="connsiteY314" fmla="*/ 754055 h 6673820"/>
              <a:gd name="connsiteX315" fmla="*/ 11397497 w 11748700"/>
              <a:gd name="connsiteY315" fmla="*/ 806059 h 6673820"/>
              <a:gd name="connsiteX316" fmla="*/ 11427833 w 11748700"/>
              <a:gd name="connsiteY316" fmla="*/ 931735 h 6673820"/>
              <a:gd name="connsiteX317" fmla="*/ 11458168 w 11748700"/>
              <a:gd name="connsiteY317" fmla="*/ 1014074 h 6673820"/>
              <a:gd name="connsiteX318" fmla="*/ 11462502 w 11748700"/>
              <a:gd name="connsiteY318" fmla="*/ 1087746 h 6673820"/>
              <a:gd name="connsiteX319" fmla="*/ 11475503 w 11748700"/>
              <a:gd name="connsiteY319" fmla="*/ 1126749 h 6673820"/>
              <a:gd name="connsiteX320" fmla="*/ 11488504 w 11748700"/>
              <a:gd name="connsiteY320" fmla="*/ 1330430 h 6673820"/>
              <a:gd name="connsiteX321" fmla="*/ 11523173 w 11748700"/>
              <a:gd name="connsiteY321" fmla="*/ 1677122 h 6673820"/>
              <a:gd name="connsiteX322" fmla="*/ 11518839 w 11748700"/>
              <a:gd name="connsiteY322" fmla="*/ 1954476 h 6673820"/>
              <a:gd name="connsiteX323" fmla="*/ 11510172 w 11748700"/>
              <a:gd name="connsiteY323" fmla="*/ 2084485 h 6673820"/>
              <a:gd name="connsiteX324" fmla="*/ 11518839 w 11748700"/>
              <a:gd name="connsiteY324" fmla="*/ 2283833 h 6673820"/>
              <a:gd name="connsiteX325" fmla="*/ 11583844 w 11748700"/>
              <a:gd name="connsiteY325" fmla="*/ 2379173 h 6673820"/>
              <a:gd name="connsiteX326" fmla="*/ 11605512 w 11748700"/>
              <a:gd name="connsiteY326" fmla="*/ 2439845 h 6673820"/>
              <a:gd name="connsiteX327" fmla="*/ 11609846 w 11748700"/>
              <a:gd name="connsiteY327" fmla="*/ 2487515 h 6673820"/>
              <a:gd name="connsiteX328" fmla="*/ 11622847 w 11748700"/>
              <a:gd name="connsiteY328" fmla="*/ 2556853 h 6673820"/>
              <a:gd name="connsiteX329" fmla="*/ 11618513 w 11748700"/>
              <a:gd name="connsiteY329" fmla="*/ 2786537 h 6673820"/>
              <a:gd name="connsiteX330" fmla="*/ 11614180 w 11748700"/>
              <a:gd name="connsiteY330" fmla="*/ 3089892 h 6673820"/>
              <a:gd name="connsiteX331" fmla="*/ 11596845 w 11748700"/>
              <a:gd name="connsiteY331" fmla="*/ 3211234 h 6673820"/>
              <a:gd name="connsiteX332" fmla="*/ 11583844 w 11748700"/>
              <a:gd name="connsiteY332" fmla="*/ 3328243 h 6673820"/>
              <a:gd name="connsiteX333" fmla="*/ 11575177 w 11748700"/>
              <a:gd name="connsiteY333" fmla="*/ 3423583 h 6673820"/>
              <a:gd name="connsiteX334" fmla="*/ 11562176 w 11748700"/>
              <a:gd name="connsiteY334" fmla="*/ 3666267 h 6673820"/>
              <a:gd name="connsiteX335" fmla="*/ 11575177 w 11748700"/>
              <a:gd name="connsiteY335" fmla="*/ 4025960 h 6673820"/>
              <a:gd name="connsiteX336" fmla="*/ 11592511 w 11748700"/>
              <a:gd name="connsiteY336" fmla="*/ 4108300 h 6673820"/>
              <a:gd name="connsiteX337" fmla="*/ 11631514 w 11748700"/>
              <a:gd name="connsiteY337" fmla="*/ 4333649 h 6673820"/>
              <a:gd name="connsiteX338" fmla="*/ 11653183 w 11748700"/>
              <a:gd name="connsiteY338" fmla="*/ 4411655 h 6673820"/>
              <a:gd name="connsiteX339" fmla="*/ 11666184 w 11748700"/>
              <a:gd name="connsiteY339" fmla="*/ 4498328 h 6673820"/>
              <a:gd name="connsiteX340" fmla="*/ 11674851 w 11748700"/>
              <a:gd name="connsiteY340" fmla="*/ 4541664 h 6673820"/>
              <a:gd name="connsiteX341" fmla="*/ 11687852 w 11748700"/>
              <a:gd name="connsiteY341" fmla="*/ 4658673 h 6673820"/>
              <a:gd name="connsiteX342" fmla="*/ 11692185 w 11748700"/>
              <a:gd name="connsiteY342" fmla="*/ 4715010 h 6673820"/>
              <a:gd name="connsiteX343" fmla="*/ 11700853 w 11748700"/>
              <a:gd name="connsiteY343" fmla="*/ 4771348 h 6673820"/>
              <a:gd name="connsiteX344" fmla="*/ 11709520 w 11748700"/>
              <a:gd name="connsiteY344" fmla="*/ 4923026 h 6673820"/>
              <a:gd name="connsiteX345" fmla="*/ 11718187 w 11748700"/>
              <a:gd name="connsiteY345" fmla="*/ 4983697 h 6673820"/>
              <a:gd name="connsiteX346" fmla="*/ 11726855 w 11748700"/>
              <a:gd name="connsiteY346" fmla="*/ 5079037 h 6673820"/>
              <a:gd name="connsiteX347" fmla="*/ 11731188 w 11748700"/>
              <a:gd name="connsiteY347" fmla="*/ 5105039 h 6673820"/>
              <a:gd name="connsiteX348" fmla="*/ 11744189 w 11748700"/>
              <a:gd name="connsiteY348" fmla="*/ 5230715 h 6673820"/>
              <a:gd name="connsiteX349" fmla="*/ 11726855 w 11748700"/>
              <a:gd name="connsiteY349" fmla="*/ 5690082 h 6673820"/>
              <a:gd name="connsiteX350" fmla="*/ 11687852 w 11748700"/>
              <a:gd name="connsiteY350" fmla="*/ 5785422 h 6673820"/>
              <a:gd name="connsiteX351" fmla="*/ 11670517 w 11748700"/>
              <a:gd name="connsiteY351" fmla="*/ 5815757 h 6673820"/>
              <a:gd name="connsiteX352" fmla="*/ 11601179 w 11748700"/>
              <a:gd name="connsiteY352" fmla="*/ 5859094 h 6673820"/>
              <a:gd name="connsiteX353" fmla="*/ 11458168 w 11748700"/>
              <a:gd name="connsiteY353" fmla="*/ 5919765 h 6673820"/>
              <a:gd name="connsiteX354" fmla="*/ 11401831 w 11748700"/>
              <a:gd name="connsiteY354" fmla="*/ 5963101 h 6673820"/>
              <a:gd name="connsiteX355" fmla="*/ 11297823 w 11748700"/>
              <a:gd name="connsiteY355" fmla="*/ 6032440 h 6673820"/>
              <a:gd name="connsiteX356" fmla="*/ 11258820 w 11748700"/>
              <a:gd name="connsiteY356" fmla="*/ 6075776 h 6673820"/>
              <a:gd name="connsiteX357" fmla="*/ 11198149 w 11748700"/>
              <a:gd name="connsiteY357" fmla="*/ 6123446 h 6673820"/>
              <a:gd name="connsiteX358" fmla="*/ 11098475 w 11748700"/>
              <a:gd name="connsiteY358" fmla="*/ 6210119 h 6673820"/>
              <a:gd name="connsiteX359" fmla="*/ 10942464 w 11748700"/>
              <a:gd name="connsiteY359" fmla="*/ 6327128 h 6673820"/>
              <a:gd name="connsiteX360" fmla="*/ 10634775 w 11748700"/>
              <a:gd name="connsiteY360" fmla="*/ 6461471 h 6673820"/>
              <a:gd name="connsiteX361" fmla="*/ 10461429 w 11748700"/>
              <a:gd name="connsiteY361" fmla="*/ 6478806 h 6673820"/>
              <a:gd name="connsiteX362" fmla="*/ 10041065 w 11748700"/>
              <a:gd name="connsiteY362" fmla="*/ 6487473 h 6673820"/>
              <a:gd name="connsiteX363" fmla="*/ 9967393 w 11748700"/>
              <a:gd name="connsiteY363" fmla="*/ 6491807 h 6673820"/>
              <a:gd name="connsiteX364" fmla="*/ 9885054 w 11748700"/>
              <a:gd name="connsiteY364" fmla="*/ 6509141 h 6673820"/>
              <a:gd name="connsiteX365" fmla="*/ 9798381 w 11748700"/>
              <a:gd name="connsiteY365" fmla="*/ 6522142 h 6673820"/>
              <a:gd name="connsiteX366" fmla="*/ 9681372 w 11748700"/>
              <a:gd name="connsiteY366" fmla="*/ 6548144 h 6673820"/>
              <a:gd name="connsiteX367" fmla="*/ 9486358 w 11748700"/>
              <a:gd name="connsiteY367" fmla="*/ 6574146 h 6673820"/>
              <a:gd name="connsiteX368" fmla="*/ 9278343 w 11748700"/>
              <a:gd name="connsiteY368" fmla="*/ 6613149 h 6673820"/>
              <a:gd name="connsiteX369" fmla="*/ 9209004 w 11748700"/>
              <a:gd name="connsiteY369" fmla="*/ 6630483 h 6673820"/>
              <a:gd name="connsiteX370" fmla="*/ 8775639 w 11748700"/>
              <a:gd name="connsiteY370" fmla="*/ 6647818 h 6673820"/>
              <a:gd name="connsiteX371" fmla="*/ 8463617 w 11748700"/>
              <a:gd name="connsiteY371" fmla="*/ 6656485 h 6673820"/>
              <a:gd name="connsiteX372" fmla="*/ 8368276 w 11748700"/>
              <a:gd name="connsiteY372" fmla="*/ 6660819 h 6673820"/>
              <a:gd name="connsiteX373" fmla="*/ 8216599 w 11748700"/>
              <a:gd name="connsiteY373" fmla="*/ 6665153 h 6673820"/>
              <a:gd name="connsiteX374" fmla="*/ 7848239 w 11748700"/>
              <a:gd name="connsiteY374" fmla="*/ 6656485 h 6673820"/>
              <a:gd name="connsiteX375" fmla="*/ 7800568 w 11748700"/>
              <a:gd name="connsiteY375" fmla="*/ 6652152 h 6673820"/>
              <a:gd name="connsiteX376" fmla="*/ 7748565 w 11748700"/>
              <a:gd name="connsiteY376" fmla="*/ 6643484 h 6673820"/>
              <a:gd name="connsiteX377" fmla="*/ 7614221 w 11748700"/>
              <a:gd name="connsiteY377" fmla="*/ 6634817 h 6673820"/>
              <a:gd name="connsiteX378" fmla="*/ 7432208 w 11748700"/>
              <a:gd name="connsiteY378" fmla="*/ 6600148 h 6673820"/>
              <a:gd name="connsiteX379" fmla="*/ 7319533 w 11748700"/>
              <a:gd name="connsiteY379" fmla="*/ 6574146 h 6673820"/>
              <a:gd name="connsiteX380" fmla="*/ 7276197 w 11748700"/>
              <a:gd name="connsiteY380" fmla="*/ 6569812 h 6673820"/>
              <a:gd name="connsiteX381" fmla="*/ 7011844 w 11748700"/>
              <a:gd name="connsiteY381" fmla="*/ 6548144 h 6673820"/>
              <a:gd name="connsiteX382" fmla="*/ 6925171 w 11748700"/>
              <a:gd name="connsiteY382" fmla="*/ 6565479 h 6673820"/>
              <a:gd name="connsiteX383" fmla="*/ 6912170 w 11748700"/>
              <a:gd name="connsiteY383" fmla="*/ 6569812 h 6673820"/>
              <a:gd name="connsiteX384" fmla="*/ 6890502 w 11748700"/>
              <a:gd name="connsiteY384" fmla="*/ 6582813 h 6673820"/>
              <a:gd name="connsiteX385" fmla="*/ 6795162 w 11748700"/>
              <a:gd name="connsiteY385" fmla="*/ 6634817 h 6673820"/>
              <a:gd name="connsiteX386" fmla="*/ 6691154 w 11748700"/>
              <a:gd name="connsiteY386" fmla="*/ 6643484 h 6673820"/>
              <a:gd name="connsiteX387" fmla="*/ 6617482 w 11748700"/>
              <a:gd name="connsiteY387" fmla="*/ 6656485 h 6673820"/>
              <a:gd name="connsiteX388" fmla="*/ 6582813 w 11748700"/>
              <a:gd name="connsiteY388" fmla="*/ 6665153 h 6673820"/>
              <a:gd name="connsiteX389" fmla="*/ 6548144 w 11748700"/>
              <a:gd name="connsiteY389" fmla="*/ 6669486 h 6673820"/>
              <a:gd name="connsiteX390" fmla="*/ 6517808 w 11748700"/>
              <a:gd name="connsiteY390" fmla="*/ 6673820 h 6673820"/>
              <a:gd name="connsiteX391" fmla="*/ 6015105 w 11748700"/>
              <a:gd name="connsiteY391" fmla="*/ 6669486 h 6673820"/>
              <a:gd name="connsiteX392" fmla="*/ 5915431 w 11748700"/>
              <a:gd name="connsiteY392" fmla="*/ 6647818 h 6673820"/>
              <a:gd name="connsiteX393" fmla="*/ 5538403 w 11748700"/>
              <a:gd name="connsiteY393" fmla="*/ 6652152 h 6673820"/>
              <a:gd name="connsiteX394" fmla="*/ 5196045 w 11748700"/>
              <a:gd name="connsiteY394" fmla="*/ 6634817 h 6673820"/>
              <a:gd name="connsiteX395" fmla="*/ 4489660 w 11748700"/>
              <a:gd name="connsiteY395" fmla="*/ 6608815 h 6673820"/>
              <a:gd name="connsiteX396" fmla="*/ 4311981 w 11748700"/>
              <a:gd name="connsiteY396" fmla="*/ 6582813 h 6673820"/>
              <a:gd name="connsiteX397" fmla="*/ 4090965 w 11748700"/>
              <a:gd name="connsiteY397" fmla="*/ 6552478 h 6673820"/>
              <a:gd name="connsiteX398" fmla="*/ 3999958 w 11748700"/>
              <a:gd name="connsiteY398" fmla="*/ 6513475 h 6673820"/>
              <a:gd name="connsiteX399" fmla="*/ 3666267 w 11748700"/>
              <a:gd name="connsiteY399" fmla="*/ 6448470 h 6673820"/>
              <a:gd name="connsiteX400" fmla="*/ 3588261 w 11748700"/>
              <a:gd name="connsiteY400" fmla="*/ 6439803 h 6673820"/>
              <a:gd name="connsiteX401" fmla="*/ 3336910 w 11748700"/>
              <a:gd name="connsiteY401" fmla="*/ 6405134 h 6673820"/>
              <a:gd name="connsiteX402" fmla="*/ 3003219 w 11748700"/>
              <a:gd name="connsiteY402" fmla="*/ 6340129 h 6673820"/>
              <a:gd name="connsiteX403" fmla="*/ 2825539 w 11748700"/>
              <a:gd name="connsiteY403" fmla="*/ 6309793 h 6673820"/>
              <a:gd name="connsiteX404" fmla="*/ 2678195 w 11748700"/>
              <a:gd name="connsiteY404" fmla="*/ 6288125 h 6673820"/>
              <a:gd name="connsiteX405" fmla="*/ 2500515 w 11748700"/>
              <a:gd name="connsiteY405" fmla="*/ 6305460 h 6673820"/>
              <a:gd name="connsiteX406" fmla="*/ 2439844 w 11748700"/>
              <a:gd name="connsiteY406" fmla="*/ 6314127 h 6673820"/>
              <a:gd name="connsiteX407" fmla="*/ 2244830 w 11748700"/>
              <a:gd name="connsiteY407" fmla="*/ 6361797 h 6673820"/>
              <a:gd name="connsiteX408" fmla="*/ 2088819 w 11748700"/>
              <a:gd name="connsiteY408" fmla="*/ 6383465 h 6673820"/>
              <a:gd name="connsiteX409" fmla="*/ 2015147 w 11748700"/>
              <a:gd name="connsiteY409" fmla="*/ 6400800 h 6673820"/>
              <a:gd name="connsiteX410" fmla="*/ 1950142 w 11748700"/>
              <a:gd name="connsiteY410" fmla="*/ 6409467 h 6673820"/>
              <a:gd name="connsiteX411" fmla="*/ 1815799 w 11748700"/>
              <a:gd name="connsiteY411" fmla="*/ 6444137 h 6673820"/>
              <a:gd name="connsiteX412" fmla="*/ 1681456 w 11748700"/>
              <a:gd name="connsiteY412" fmla="*/ 6452804 h 6673820"/>
              <a:gd name="connsiteX413" fmla="*/ 1473440 w 11748700"/>
              <a:gd name="connsiteY413" fmla="*/ 6431136 h 6673820"/>
              <a:gd name="connsiteX414" fmla="*/ 1369433 w 11748700"/>
              <a:gd name="connsiteY414" fmla="*/ 6418135 h 6673820"/>
              <a:gd name="connsiteX415" fmla="*/ 1287093 w 11748700"/>
              <a:gd name="connsiteY415" fmla="*/ 6405134 h 6673820"/>
              <a:gd name="connsiteX416" fmla="*/ 1239423 w 11748700"/>
              <a:gd name="connsiteY416" fmla="*/ 6396466 h 6673820"/>
              <a:gd name="connsiteX417" fmla="*/ 1165751 w 11748700"/>
              <a:gd name="connsiteY417" fmla="*/ 6370464 h 6673820"/>
              <a:gd name="connsiteX418" fmla="*/ 1053076 w 11748700"/>
              <a:gd name="connsiteY418" fmla="*/ 6335795 h 6673820"/>
              <a:gd name="connsiteX419" fmla="*/ 892731 w 11748700"/>
              <a:gd name="connsiteY419" fmla="*/ 6244789 h 6673820"/>
              <a:gd name="connsiteX420" fmla="*/ 858062 w 11748700"/>
              <a:gd name="connsiteY420" fmla="*/ 6218787 h 6673820"/>
              <a:gd name="connsiteX421" fmla="*/ 775723 w 11748700"/>
              <a:gd name="connsiteY421" fmla="*/ 6149448 h 6673820"/>
              <a:gd name="connsiteX422" fmla="*/ 719385 w 11748700"/>
              <a:gd name="connsiteY422" fmla="*/ 6023773 h 6673820"/>
              <a:gd name="connsiteX423" fmla="*/ 654381 w 11748700"/>
              <a:gd name="connsiteY423" fmla="*/ 5950101 h 6673820"/>
              <a:gd name="connsiteX424" fmla="*/ 628379 w 11748700"/>
              <a:gd name="connsiteY424" fmla="*/ 5893763 h 6673820"/>
              <a:gd name="connsiteX425" fmla="*/ 576375 w 11748700"/>
              <a:gd name="connsiteY425" fmla="*/ 5802756 h 6673820"/>
              <a:gd name="connsiteX426" fmla="*/ 489702 w 11748700"/>
              <a:gd name="connsiteY426" fmla="*/ 5620743 h 6673820"/>
              <a:gd name="connsiteX427" fmla="*/ 476701 w 11748700"/>
              <a:gd name="connsiteY427" fmla="*/ 5551405 h 6673820"/>
              <a:gd name="connsiteX428" fmla="*/ 372693 w 11748700"/>
              <a:gd name="connsiteY428" fmla="*/ 5317388 h 6673820"/>
              <a:gd name="connsiteX429" fmla="*/ 359693 w 11748700"/>
              <a:gd name="connsiteY429" fmla="*/ 5269718 h 6673820"/>
              <a:gd name="connsiteX430" fmla="*/ 329357 w 11748700"/>
              <a:gd name="connsiteY430" fmla="*/ 5183045 h 6673820"/>
              <a:gd name="connsiteX431" fmla="*/ 281687 w 11748700"/>
              <a:gd name="connsiteY431" fmla="*/ 5083371 h 6673820"/>
              <a:gd name="connsiteX432" fmla="*/ 251351 w 11748700"/>
              <a:gd name="connsiteY432" fmla="*/ 5009699 h 6673820"/>
              <a:gd name="connsiteX433" fmla="*/ 238350 w 11748700"/>
              <a:gd name="connsiteY433" fmla="*/ 4970696 h 6673820"/>
              <a:gd name="connsiteX434" fmla="*/ 212348 w 11748700"/>
              <a:gd name="connsiteY434" fmla="*/ 4936027 h 6673820"/>
              <a:gd name="connsiteX435" fmla="*/ 177679 w 11748700"/>
              <a:gd name="connsiteY435" fmla="*/ 4849354 h 6673820"/>
              <a:gd name="connsiteX436" fmla="*/ 125675 w 11748700"/>
              <a:gd name="connsiteY436" fmla="*/ 4745346 h 6673820"/>
              <a:gd name="connsiteX437" fmla="*/ 99674 w 11748700"/>
              <a:gd name="connsiteY437" fmla="*/ 4654339 h 6673820"/>
              <a:gd name="connsiteX438" fmla="*/ 73672 w 11748700"/>
              <a:gd name="connsiteY438" fmla="*/ 4602336 h 6673820"/>
              <a:gd name="connsiteX439" fmla="*/ 69338 w 11748700"/>
              <a:gd name="connsiteY439" fmla="*/ 4580667 h 6673820"/>
              <a:gd name="connsiteX440" fmla="*/ 47670 w 11748700"/>
              <a:gd name="connsiteY440" fmla="*/ 4537331 h 6673820"/>
              <a:gd name="connsiteX441" fmla="*/ 39002 w 11748700"/>
              <a:gd name="connsiteY441" fmla="*/ 4515663 h 6673820"/>
              <a:gd name="connsiteX442" fmla="*/ 34669 w 11748700"/>
              <a:gd name="connsiteY442" fmla="*/ 4493994 h 6673820"/>
              <a:gd name="connsiteX443" fmla="*/ 30335 w 11748700"/>
              <a:gd name="connsiteY443" fmla="*/ 4450658 h 6673820"/>
              <a:gd name="connsiteX444" fmla="*/ 21668 w 11748700"/>
              <a:gd name="connsiteY444" fmla="*/ 4428990 h 6673820"/>
              <a:gd name="connsiteX445" fmla="*/ 13001 w 11748700"/>
              <a:gd name="connsiteY445" fmla="*/ 4359651 h 6673820"/>
              <a:gd name="connsiteX446" fmla="*/ 0 w 11748700"/>
              <a:gd name="connsiteY446" fmla="*/ 4238309 h 6673820"/>
              <a:gd name="connsiteX447" fmla="*/ 4333 w 11748700"/>
              <a:gd name="connsiteY447" fmla="*/ 4025960 h 6673820"/>
              <a:gd name="connsiteX448" fmla="*/ 13001 w 11748700"/>
              <a:gd name="connsiteY448" fmla="*/ 3999958 h 6673820"/>
              <a:gd name="connsiteX449" fmla="*/ 17334 w 11748700"/>
              <a:gd name="connsiteY449" fmla="*/ 3973956 h 6673820"/>
              <a:gd name="connsiteX450" fmla="*/ 26002 w 11748700"/>
              <a:gd name="connsiteY450" fmla="*/ 3930620 h 6673820"/>
              <a:gd name="connsiteX451" fmla="*/ 34669 w 11748700"/>
              <a:gd name="connsiteY451" fmla="*/ 3878616 h 6673820"/>
              <a:gd name="connsiteX452" fmla="*/ 43336 w 11748700"/>
              <a:gd name="connsiteY452" fmla="*/ 3861282 h 6673820"/>
              <a:gd name="connsiteX453" fmla="*/ 47670 w 11748700"/>
              <a:gd name="connsiteY453" fmla="*/ 3843947 h 6673820"/>
              <a:gd name="connsiteX454" fmla="*/ 56337 w 11748700"/>
              <a:gd name="connsiteY454" fmla="*/ 3826612 h 6673820"/>
              <a:gd name="connsiteX455" fmla="*/ 69338 w 11748700"/>
              <a:gd name="connsiteY455" fmla="*/ 3787610 h 6673820"/>
              <a:gd name="connsiteX456" fmla="*/ 78005 w 11748700"/>
              <a:gd name="connsiteY456" fmla="*/ 3770275 h 6673820"/>
              <a:gd name="connsiteX457" fmla="*/ 95340 w 11748700"/>
              <a:gd name="connsiteY457" fmla="*/ 3718271 h 6673820"/>
              <a:gd name="connsiteX458" fmla="*/ 104007 w 11748700"/>
              <a:gd name="connsiteY458" fmla="*/ 3696603 h 6673820"/>
              <a:gd name="connsiteX459" fmla="*/ 151677 w 11748700"/>
              <a:gd name="connsiteY459" fmla="*/ 3657600 h 6673820"/>
              <a:gd name="connsiteX460" fmla="*/ 294688 w 11748700"/>
              <a:gd name="connsiteY460" fmla="*/ 3661934 h 6673820"/>
              <a:gd name="connsiteX461" fmla="*/ 359693 w 11748700"/>
              <a:gd name="connsiteY461" fmla="*/ 3692269 h 6673820"/>
              <a:gd name="connsiteX462" fmla="*/ 377027 w 11748700"/>
              <a:gd name="connsiteY462" fmla="*/ 3709604 h 6673820"/>
              <a:gd name="connsiteX463" fmla="*/ 437698 w 11748700"/>
              <a:gd name="connsiteY463" fmla="*/ 3726938 h 6673820"/>
              <a:gd name="connsiteX464" fmla="*/ 511177 w 11748700"/>
              <a:gd name="connsiteY46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437657 w 11748700"/>
              <a:gd name="connsiteY28" fmla="*/ 5451731 h 6673820"/>
              <a:gd name="connsiteX29" fmla="*/ 4532997 w 11748700"/>
              <a:gd name="connsiteY29" fmla="*/ 5616410 h 6673820"/>
              <a:gd name="connsiteX30" fmla="*/ 4558999 w 11748700"/>
              <a:gd name="connsiteY30" fmla="*/ 5655412 h 6673820"/>
              <a:gd name="connsiteX31" fmla="*/ 4624003 w 11748700"/>
              <a:gd name="connsiteY31" fmla="*/ 5720417 h 6673820"/>
              <a:gd name="connsiteX32" fmla="*/ 4650005 w 11748700"/>
              <a:gd name="connsiteY32" fmla="*/ 5746419 h 6673820"/>
              <a:gd name="connsiteX33" fmla="*/ 4680341 w 11748700"/>
              <a:gd name="connsiteY33" fmla="*/ 5781088 h 6673820"/>
              <a:gd name="connsiteX34" fmla="*/ 4693342 w 11748700"/>
              <a:gd name="connsiteY34" fmla="*/ 5794089 h 6673820"/>
              <a:gd name="connsiteX35" fmla="*/ 4836352 w 11748700"/>
              <a:gd name="connsiteY35" fmla="*/ 5919765 h 6673820"/>
              <a:gd name="connsiteX36" fmla="*/ 4871021 w 11748700"/>
              <a:gd name="connsiteY36" fmla="*/ 5945767 h 6673820"/>
              <a:gd name="connsiteX37" fmla="*/ 4888356 w 11748700"/>
              <a:gd name="connsiteY37" fmla="*/ 5958768 h 6673820"/>
              <a:gd name="connsiteX38" fmla="*/ 4927359 w 11748700"/>
              <a:gd name="connsiteY38" fmla="*/ 5980436 h 6673820"/>
              <a:gd name="connsiteX39" fmla="*/ 4949027 w 11748700"/>
              <a:gd name="connsiteY39" fmla="*/ 5997771 h 6673820"/>
              <a:gd name="connsiteX40" fmla="*/ 4979363 w 11748700"/>
              <a:gd name="connsiteY40" fmla="*/ 6010772 h 6673820"/>
              <a:gd name="connsiteX41" fmla="*/ 5035700 w 11748700"/>
              <a:gd name="connsiteY41" fmla="*/ 6041107 h 6673820"/>
              <a:gd name="connsiteX42" fmla="*/ 5074703 w 11748700"/>
              <a:gd name="connsiteY42" fmla="*/ 6045441 h 6673820"/>
              <a:gd name="connsiteX43" fmla="*/ 5096371 w 11748700"/>
              <a:gd name="connsiteY43" fmla="*/ 6054108 h 6673820"/>
              <a:gd name="connsiteX44" fmla="*/ 5248049 w 11748700"/>
              <a:gd name="connsiteY44" fmla="*/ 6067109 h 6673820"/>
              <a:gd name="connsiteX45" fmla="*/ 5326055 w 11748700"/>
              <a:gd name="connsiteY45" fmla="*/ 6049774 h 6673820"/>
              <a:gd name="connsiteX46" fmla="*/ 5343389 w 11748700"/>
              <a:gd name="connsiteY46" fmla="*/ 6045441 h 6673820"/>
              <a:gd name="connsiteX47" fmla="*/ 5356390 w 11748700"/>
              <a:gd name="connsiteY47" fmla="*/ 6041107 h 6673820"/>
              <a:gd name="connsiteX48" fmla="*/ 5378058 w 11748700"/>
              <a:gd name="connsiteY48" fmla="*/ 6036773 h 6673820"/>
              <a:gd name="connsiteX49" fmla="*/ 5516735 w 11748700"/>
              <a:gd name="connsiteY49" fmla="*/ 5984770 h 6673820"/>
              <a:gd name="connsiteX50" fmla="*/ 5586074 w 11748700"/>
              <a:gd name="connsiteY50" fmla="*/ 5963101 h 6673820"/>
              <a:gd name="connsiteX51" fmla="*/ 5607742 w 11748700"/>
              <a:gd name="connsiteY51" fmla="*/ 5954434 h 6673820"/>
              <a:gd name="connsiteX52" fmla="*/ 5633744 w 11748700"/>
              <a:gd name="connsiteY52" fmla="*/ 5945767 h 6673820"/>
              <a:gd name="connsiteX53" fmla="*/ 5711749 w 11748700"/>
              <a:gd name="connsiteY53" fmla="*/ 5902430 h 6673820"/>
              <a:gd name="connsiteX54" fmla="*/ 5824424 w 11748700"/>
              <a:gd name="connsiteY54" fmla="*/ 5837426 h 6673820"/>
              <a:gd name="connsiteX55" fmla="*/ 5880762 w 11748700"/>
              <a:gd name="connsiteY55" fmla="*/ 5794089 h 6673820"/>
              <a:gd name="connsiteX56" fmla="*/ 5911097 w 11748700"/>
              <a:gd name="connsiteY56" fmla="*/ 5763754 h 6673820"/>
              <a:gd name="connsiteX57" fmla="*/ 5963101 w 11748700"/>
              <a:gd name="connsiteY57" fmla="*/ 5720417 h 6673820"/>
              <a:gd name="connsiteX58" fmla="*/ 5980436 w 11748700"/>
              <a:gd name="connsiteY58" fmla="*/ 5707416 h 6673820"/>
              <a:gd name="connsiteX59" fmla="*/ 5993437 w 11748700"/>
              <a:gd name="connsiteY59" fmla="*/ 5698749 h 6673820"/>
              <a:gd name="connsiteX60" fmla="*/ 6006438 w 11748700"/>
              <a:gd name="connsiteY60" fmla="*/ 5685748 h 6673820"/>
              <a:gd name="connsiteX61" fmla="*/ 6054108 w 11748700"/>
              <a:gd name="connsiteY61" fmla="*/ 5651079 h 6673820"/>
              <a:gd name="connsiteX62" fmla="*/ 6088777 w 11748700"/>
              <a:gd name="connsiteY62" fmla="*/ 5625077 h 6673820"/>
              <a:gd name="connsiteX63" fmla="*/ 6114779 w 11748700"/>
              <a:gd name="connsiteY63" fmla="*/ 5599075 h 6673820"/>
              <a:gd name="connsiteX64" fmla="*/ 6127780 w 11748700"/>
              <a:gd name="connsiteY64" fmla="*/ 5586074 h 6673820"/>
              <a:gd name="connsiteX65" fmla="*/ 6140781 w 11748700"/>
              <a:gd name="connsiteY65" fmla="*/ 5568739 h 6673820"/>
              <a:gd name="connsiteX66" fmla="*/ 6158115 w 11748700"/>
              <a:gd name="connsiteY66" fmla="*/ 5551405 h 6673820"/>
              <a:gd name="connsiteX67" fmla="*/ 6171116 w 11748700"/>
              <a:gd name="connsiteY67" fmla="*/ 5529737 h 6673820"/>
              <a:gd name="connsiteX68" fmla="*/ 6192784 w 11748700"/>
              <a:gd name="connsiteY68" fmla="*/ 5508068 h 6673820"/>
              <a:gd name="connsiteX69" fmla="*/ 6201452 w 11748700"/>
              <a:gd name="connsiteY69" fmla="*/ 5477733 h 6673820"/>
              <a:gd name="connsiteX70" fmla="*/ 6210119 w 11748700"/>
              <a:gd name="connsiteY70" fmla="*/ 5469065 h 6673820"/>
              <a:gd name="connsiteX71" fmla="*/ 6218786 w 11748700"/>
              <a:gd name="connsiteY71" fmla="*/ 5456064 h 6673820"/>
              <a:gd name="connsiteX72" fmla="*/ 6231787 w 11748700"/>
              <a:gd name="connsiteY72" fmla="*/ 5421395 h 6673820"/>
              <a:gd name="connsiteX73" fmla="*/ 6240455 w 11748700"/>
              <a:gd name="connsiteY73" fmla="*/ 5399727 h 6673820"/>
              <a:gd name="connsiteX74" fmla="*/ 6253456 w 11748700"/>
              <a:gd name="connsiteY74" fmla="*/ 5382392 h 6673820"/>
              <a:gd name="connsiteX75" fmla="*/ 6270790 w 11748700"/>
              <a:gd name="connsiteY75" fmla="*/ 5352057 h 6673820"/>
              <a:gd name="connsiteX76" fmla="*/ 6283791 w 11748700"/>
              <a:gd name="connsiteY76" fmla="*/ 5339056 h 6673820"/>
              <a:gd name="connsiteX77" fmla="*/ 6301126 w 11748700"/>
              <a:gd name="connsiteY77" fmla="*/ 5313054 h 6673820"/>
              <a:gd name="connsiteX78" fmla="*/ 6309793 w 11748700"/>
              <a:gd name="connsiteY78" fmla="*/ 5295719 h 6673820"/>
              <a:gd name="connsiteX79" fmla="*/ 6322794 w 11748700"/>
              <a:gd name="connsiteY79" fmla="*/ 5287052 h 6673820"/>
              <a:gd name="connsiteX80" fmla="*/ 6340129 w 11748700"/>
              <a:gd name="connsiteY80" fmla="*/ 5274051 h 6673820"/>
              <a:gd name="connsiteX81" fmla="*/ 6370464 w 11748700"/>
              <a:gd name="connsiteY81" fmla="*/ 5269718 h 6673820"/>
              <a:gd name="connsiteX82" fmla="*/ 6387799 w 11748700"/>
              <a:gd name="connsiteY82" fmla="*/ 5252383 h 6673820"/>
              <a:gd name="connsiteX83" fmla="*/ 6400800 w 11748700"/>
              <a:gd name="connsiteY83" fmla="*/ 5239382 h 6673820"/>
              <a:gd name="connsiteX84" fmla="*/ 6409467 w 11748700"/>
              <a:gd name="connsiteY84" fmla="*/ 5222047 h 6673820"/>
              <a:gd name="connsiteX85" fmla="*/ 6418134 w 11748700"/>
              <a:gd name="connsiteY85" fmla="*/ 5209046 h 6673820"/>
              <a:gd name="connsiteX86" fmla="*/ 6444136 w 11748700"/>
              <a:gd name="connsiteY86" fmla="*/ 5148375 h 6673820"/>
              <a:gd name="connsiteX87" fmla="*/ 6465804 w 11748700"/>
              <a:gd name="connsiteY87" fmla="*/ 5118040 h 6673820"/>
              <a:gd name="connsiteX88" fmla="*/ 6474472 w 11748700"/>
              <a:gd name="connsiteY88" fmla="*/ 5092038 h 6673820"/>
              <a:gd name="connsiteX89" fmla="*/ 6491806 w 11748700"/>
              <a:gd name="connsiteY89" fmla="*/ 5057369 h 6673820"/>
              <a:gd name="connsiteX90" fmla="*/ 6496140 w 11748700"/>
              <a:gd name="connsiteY90" fmla="*/ 5027033 h 6673820"/>
              <a:gd name="connsiteX91" fmla="*/ 6509141 w 11748700"/>
              <a:gd name="connsiteY91" fmla="*/ 4996698 h 6673820"/>
              <a:gd name="connsiteX92" fmla="*/ 6517808 w 11748700"/>
              <a:gd name="connsiteY92" fmla="*/ 4975029 h 6673820"/>
              <a:gd name="connsiteX93" fmla="*/ 6530809 w 11748700"/>
              <a:gd name="connsiteY93" fmla="*/ 4940360 h 6673820"/>
              <a:gd name="connsiteX94" fmla="*/ 6539476 w 11748700"/>
              <a:gd name="connsiteY94" fmla="*/ 4927359 h 6673820"/>
              <a:gd name="connsiteX95" fmla="*/ 6556811 w 11748700"/>
              <a:gd name="connsiteY95" fmla="*/ 4897024 h 6673820"/>
              <a:gd name="connsiteX96" fmla="*/ 6569812 w 11748700"/>
              <a:gd name="connsiteY96" fmla="*/ 4879689 h 6673820"/>
              <a:gd name="connsiteX97" fmla="*/ 6587147 w 11748700"/>
              <a:gd name="connsiteY97" fmla="*/ 4836353 h 6673820"/>
              <a:gd name="connsiteX98" fmla="*/ 6566579 w 11748700"/>
              <a:gd name="connsiteY98" fmla="*/ 4717023 h 6673820"/>
              <a:gd name="connsiteX99" fmla="*/ 7220565 w 11748700"/>
              <a:gd name="connsiteY99" fmla="*/ 4568062 h 6673820"/>
              <a:gd name="connsiteX100" fmla="*/ 7436542 w 11748700"/>
              <a:gd name="connsiteY100" fmla="*/ 4619670 h 6673820"/>
              <a:gd name="connsiteX101" fmla="*/ 7492879 w 11748700"/>
              <a:gd name="connsiteY101" fmla="*/ 4632671 h 6673820"/>
              <a:gd name="connsiteX102" fmla="*/ 7505880 w 11748700"/>
              <a:gd name="connsiteY102" fmla="*/ 4637005 h 6673820"/>
              <a:gd name="connsiteX103" fmla="*/ 7531882 w 11748700"/>
              <a:gd name="connsiteY103" fmla="*/ 4641338 h 6673820"/>
              <a:gd name="connsiteX104" fmla="*/ 7562218 w 11748700"/>
              <a:gd name="connsiteY104" fmla="*/ 4650006 h 6673820"/>
              <a:gd name="connsiteX105" fmla="*/ 7570885 w 11748700"/>
              <a:gd name="connsiteY105" fmla="*/ 4663007 h 6673820"/>
              <a:gd name="connsiteX106" fmla="*/ 7588220 w 11748700"/>
              <a:gd name="connsiteY106" fmla="*/ 4697676 h 6673820"/>
              <a:gd name="connsiteX107" fmla="*/ 7601220 w 11748700"/>
              <a:gd name="connsiteY107" fmla="*/ 4715010 h 6673820"/>
              <a:gd name="connsiteX108" fmla="*/ 7614221 w 11748700"/>
              <a:gd name="connsiteY108" fmla="*/ 4728011 h 6673820"/>
              <a:gd name="connsiteX109" fmla="*/ 7622889 w 11748700"/>
              <a:gd name="connsiteY109" fmla="*/ 4745346 h 6673820"/>
              <a:gd name="connsiteX110" fmla="*/ 7640223 w 11748700"/>
              <a:gd name="connsiteY110" fmla="*/ 4767014 h 6673820"/>
              <a:gd name="connsiteX111" fmla="*/ 7661892 w 11748700"/>
              <a:gd name="connsiteY111" fmla="*/ 4801683 h 6673820"/>
              <a:gd name="connsiteX112" fmla="*/ 7666225 w 11748700"/>
              <a:gd name="connsiteY112" fmla="*/ 4814684 h 6673820"/>
              <a:gd name="connsiteX113" fmla="*/ 7674893 w 11748700"/>
              <a:gd name="connsiteY113" fmla="*/ 4827685 h 6673820"/>
              <a:gd name="connsiteX114" fmla="*/ 7731230 w 11748700"/>
              <a:gd name="connsiteY114" fmla="*/ 4888356 h 6673820"/>
              <a:gd name="connsiteX115" fmla="*/ 7744231 w 11748700"/>
              <a:gd name="connsiteY115" fmla="*/ 4901357 h 6673820"/>
              <a:gd name="connsiteX116" fmla="*/ 7765899 w 11748700"/>
              <a:gd name="connsiteY116" fmla="*/ 4931693 h 6673820"/>
              <a:gd name="connsiteX117" fmla="*/ 7809236 w 11748700"/>
              <a:gd name="connsiteY117" fmla="*/ 4966362 h 6673820"/>
              <a:gd name="connsiteX118" fmla="*/ 7908910 w 11748700"/>
              <a:gd name="connsiteY118" fmla="*/ 4962028 h 6673820"/>
              <a:gd name="connsiteX119" fmla="*/ 7973914 w 11748700"/>
              <a:gd name="connsiteY119" fmla="*/ 4953361 h 6673820"/>
              <a:gd name="connsiteX120" fmla="*/ 7995583 w 11748700"/>
              <a:gd name="connsiteY120" fmla="*/ 4949028 h 6673820"/>
              <a:gd name="connsiteX121" fmla="*/ 8069255 w 11748700"/>
              <a:gd name="connsiteY121" fmla="*/ 4944694 h 6673820"/>
              <a:gd name="connsiteX122" fmla="*/ 8147260 w 11748700"/>
              <a:gd name="connsiteY122" fmla="*/ 4931693 h 6673820"/>
              <a:gd name="connsiteX123" fmla="*/ 8199264 w 11748700"/>
              <a:gd name="connsiteY123" fmla="*/ 4918692 h 6673820"/>
              <a:gd name="connsiteX124" fmla="*/ 8238267 w 11748700"/>
              <a:gd name="connsiteY124" fmla="*/ 4910025 h 6673820"/>
              <a:gd name="connsiteX125" fmla="*/ 8298938 w 11748700"/>
              <a:gd name="connsiteY125" fmla="*/ 4875355 h 6673820"/>
              <a:gd name="connsiteX126" fmla="*/ 8320606 w 11748700"/>
              <a:gd name="connsiteY126" fmla="*/ 4866688 h 6673820"/>
              <a:gd name="connsiteX127" fmla="*/ 8342275 w 11748700"/>
              <a:gd name="connsiteY127" fmla="*/ 4853687 h 6673820"/>
              <a:gd name="connsiteX128" fmla="*/ 8411613 w 11748700"/>
              <a:gd name="connsiteY128" fmla="*/ 4823352 h 6673820"/>
              <a:gd name="connsiteX129" fmla="*/ 8433281 w 11748700"/>
              <a:gd name="connsiteY129" fmla="*/ 4810351 h 6673820"/>
              <a:gd name="connsiteX130" fmla="*/ 8463617 w 11748700"/>
              <a:gd name="connsiteY130" fmla="*/ 4788683 h 6673820"/>
              <a:gd name="connsiteX131" fmla="*/ 8532955 w 11748700"/>
              <a:gd name="connsiteY131" fmla="*/ 4758347 h 6673820"/>
              <a:gd name="connsiteX132" fmla="*/ 8576292 w 11748700"/>
              <a:gd name="connsiteY132" fmla="*/ 4736679 h 6673820"/>
              <a:gd name="connsiteX133" fmla="*/ 8597960 w 11748700"/>
              <a:gd name="connsiteY133" fmla="*/ 4723678 h 6673820"/>
              <a:gd name="connsiteX134" fmla="*/ 8632629 w 11748700"/>
              <a:gd name="connsiteY134" fmla="*/ 4706343 h 6673820"/>
              <a:gd name="connsiteX135" fmla="*/ 8671632 w 11748700"/>
              <a:gd name="connsiteY135" fmla="*/ 4680341 h 6673820"/>
              <a:gd name="connsiteX136" fmla="*/ 8727969 w 11748700"/>
              <a:gd name="connsiteY136" fmla="*/ 4641338 h 6673820"/>
              <a:gd name="connsiteX137" fmla="*/ 8758305 w 11748700"/>
              <a:gd name="connsiteY137" fmla="*/ 4615337 h 6673820"/>
              <a:gd name="connsiteX138" fmla="*/ 8827643 w 11748700"/>
              <a:gd name="connsiteY138" fmla="*/ 4567666 h 6673820"/>
              <a:gd name="connsiteX139" fmla="*/ 8914316 w 11748700"/>
              <a:gd name="connsiteY139" fmla="*/ 4515663 h 6673820"/>
              <a:gd name="connsiteX140" fmla="*/ 8940318 w 11748700"/>
              <a:gd name="connsiteY140" fmla="*/ 4493994 h 6673820"/>
              <a:gd name="connsiteX141" fmla="*/ 8961986 w 11748700"/>
              <a:gd name="connsiteY141" fmla="*/ 4472326 h 6673820"/>
              <a:gd name="connsiteX142" fmla="*/ 9000989 w 11748700"/>
              <a:gd name="connsiteY142" fmla="*/ 4437657 h 6673820"/>
              <a:gd name="connsiteX143" fmla="*/ 9022657 w 11748700"/>
              <a:gd name="connsiteY143" fmla="*/ 4415989 h 6673820"/>
              <a:gd name="connsiteX144" fmla="*/ 9052993 w 11748700"/>
              <a:gd name="connsiteY144" fmla="*/ 4389987 h 6673820"/>
              <a:gd name="connsiteX145" fmla="*/ 9109330 w 11748700"/>
              <a:gd name="connsiteY145" fmla="*/ 4329316 h 6673820"/>
              <a:gd name="connsiteX146" fmla="*/ 9165668 w 11748700"/>
              <a:gd name="connsiteY146" fmla="*/ 4290313 h 6673820"/>
              <a:gd name="connsiteX147" fmla="*/ 9191670 w 11748700"/>
              <a:gd name="connsiteY147" fmla="*/ 4268645 h 6673820"/>
              <a:gd name="connsiteX148" fmla="*/ 9248007 w 11748700"/>
              <a:gd name="connsiteY148" fmla="*/ 4238309 h 6673820"/>
              <a:gd name="connsiteX149" fmla="*/ 9339014 w 11748700"/>
              <a:gd name="connsiteY149" fmla="*/ 4155970 h 6673820"/>
              <a:gd name="connsiteX150" fmla="*/ 9430020 w 11748700"/>
              <a:gd name="connsiteY150" fmla="*/ 4025960 h 6673820"/>
              <a:gd name="connsiteX151" fmla="*/ 9495025 w 11748700"/>
              <a:gd name="connsiteY151" fmla="*/ 3900284 h 6673820"/>
              <a:gd name="connsiteX152" fmla="*/ 9568697 w 11748700"/>
              <a:gd name="connsiteY152" fmla="*/ 3796277 h 6673820"/>
              <a:gd name="connsiteX153" fmla="*/ 9612034 w 11748700"/>
              <a:gd name="connsiteY153" fmla="*/ 3713937 h 6673820"/>
              <a:gd name="connsiteX154" fmla="*/ 9655370 w 11748700"/>
              <a:gd name="connsiteY154" fmla="*/ 3644599 h 6673820"/>
              <a:gd name="connsiteX155" fmla="*/ 9651037 w 11748700"/>
              <a:gd name="connsiteY155" fmla="*/ 3475587 h 6673820"/>
              <a:gd name="connsiteX156" fmla="*/ 9612034 w 11748700"/>
              <a:gd name="connsiteY156" fmla="*/ 3410582 h 6673820"/>
              <a:gd name="connsiteX157" fmla="*/ 9473357 w 11748700"/>
              <a:gd name="connsiteY157" fmla="*/ 3237236 h 6673820"/>
              <a:gd name="connsiteX158" fmla="*/ 9399685 w 11748700"/>
              <a:gd name="connsiteY158" fmla="*/ 3176565 h 6673820"/>
              <a:gd name="connsiteX159" fmla="*/ 9347681 w 11748700"/>
              <a:gd name="connsiteY159" fmla="*/ 3128895 h 6673820"/>
              <a:gd name="connsiteX160" fmla="*/ 9217672 w 11748700"/>
              <a:gd name="connsiteY160" fmla="*/ 3042222 h 6673820"/>
              <a:gd name="connsiteX161" fmla="*/ 9083329 w 11748700"/>
              <a:gd name="connsiteY161" fmla="*/ 2968550 h 6673820"/>
              <a:gd name="connsiteX162" fmla="*/ 8983655 w 11748700"/>
              <a:gd name="connsiteY162" fmla="*/ 2933881 h 6673820"/>
              <a:gd name="connsiteX163" fmla="*/ 8831977 w 11748700"/>
              <a:gd name="connsiteY163" fmla="*/ 2873210 h 6673820"/>
              <a:gd name="connsiteX164" fmla="*/ 8680299 w 11748700"/>
              <a:gd name="connsiteY164" fmla="*/ 2803871 h 6673820"/>
              <a:gd name="connsiteX165" fmla="*/ 8567624 w 11748700"/>
              <a:gd name="connsiteY165" fmla="*/ 2773536 h 6673820"/>
              <a:gd name="connsiteX166" fmla="*/ 8446282 w 11748700"/>
              <a:gd name="connsiteY166" fmla="*/ 2730199 h 6673820"/>
              <a:gd name="connsiteX167" fmla="*/ 8242601 w 11748700"/>
              <a:gd name="connsiteY167" fmla="*/ 2673862 h 6673820"/>
              <a:gd name="connsiteX168" fmla="*/ 7917577 w 11748700"/>
              <a:gd name="connsiteY168" fmla="*/ 2561187 h 6673820"/>
              <a:gd name="connsiteX169" fmla="*/ 7683560 w 11748700"/>
              <a:gd name="connsiteY169" fmla="*/ 2496182 h 6673820"/>
              <a:gd name="connsiteX170" fmla="*/ 7302199 w 11748700"/>
              <a:gd name="connsiteY170" fmla="*/ 2379173 h 6673820"/>
              <a:gd name="connsiteX171" fmla="*/ 6920838 w 11748700"/>
              <a:gd name="connsiteY171" fmla="*/ 2322836 h 6673820"/>
              <a:gd name="connsiteX172" fmla="*/ 6799495 w 11748700"/>
              <a:gd name="connsiteY172" fmla="*/ 2288167 h 6673820"/>
              <a:gd name="connsiteX173" fmla="*/ 6730157 w 11748700"/>
              <a:gd name="connsiteY173" fmla="*/ 2279500 h 6673820"/>
              <a:gd name="connsiteX174" fmla="*/ 6630483 w 11748700"/>
              <a:gd name="connsiteY174" fmla="*/ 2262165 h 6673820"/>
              <a:gd name="connsiteX175" fmla="*/ 6582813 w 11748700"/>
              <a:gd name="connsiteY175" fmla="*/ 2249164 h 6673820"/>
              <a:gd name="connsiteX176" fmla="*/ 6478805 w 11748700"/>
              <a:gd name="connsiteY176" fmla="*/ 2240497 h 6673820"/>
              <a:gd name="connsiteX177" fmla="*/ 5997770 w 11748700"/>
              <a:gd name="connsiteY177" fmla="*/ 2227496 h 6673820"/>
              <a:gd name="connsiteX178" fmla="*/ 5183044 w 11748700"/>
              <a:gd name="connsiteY178" fmla="*/ 2223162 h 6673820"/>
              <a:gd name="connsiteX179" fmla="*/ 4593668 w 11748700"/>
              <a:gd name="connsiteY179" fmla="*/ 2201494 h 6673820"/>
              <a:gd name="connsiteX180" fmla="*/ 4467992 w 11748700"/>
              <a:gd name="connsiteY180" fmla="*/ 2188493 h 6673820"/>
              <a:gd name="connsiteX181" fmla="*/ 4277311 w 11748700"/>
              <a:gd name="connsiteY181" fmla="*/ 2171158 h 6673820"/>
              <a:gd name="connsiteX182" fmla="*/ 4207973 w 11748700"/>
              <a:gd name="connsiteY182" fmla="*/ 2162491 h 6673820"/>
              <a:gd name="connsiteX183" fmla="*/ 4168970 w 11748700"/>
              <a:gd name="connsiteY183" fmla="*/ 2153824 h 6673820"/>
              <a:gd name="connsiteX184" fmla="*/ 3722604 w 11748700"/>
              <a:gd name="connsiteY184" fmla="*/ 2145156 h 6673820"/>
              <a:gd name="connsiteX185" fmla="*/ 3627264 w 11748700"/>
              <a:gd name="connsiteY185" fmla="*/ 2136489 h 6673820"/>
              <a:gd name="connsiteX186" fmla="*/ 3592595 w 11748700"/>
              <a:gd name="connsiteY186" fmla="*/ 2123488 h 6673820"/>
              <a:gd name="connsiteX187" fmla="*/ 3471253 w 11748700"/>
              <a:gd name="connsiteY187" fmla="*/ 2101820 h 6673820"/>
              <a:gd name="connsiteX188" fmla="*/ 3349911 w 11748700"/>
              <a:gd name="connsiteY188" fmla="*/ 2054150 h 6673820"/>
              <a:gd name="connsiteX189" fmla="*/ 3228568 w 11748700"/>
              <a:gd name="connsiteY189" fmla="*/ 2006480 h 6673820"/>
              <a:gd name="connsiteX190" fmla="*/ 3206900 w 11748700"/>
              <a:gd name="connsiteY190" fmla="*/ 1989145 h 6673820"/>
              <a:gd name="connsiteX191" fmla="*/ 3163564 w 11748700"/>
              <a:gd name="connsiteY191" fmla="*/ 1967477 h 6673820"/>
              <a:gd name="connsiteX192" fmla="*/ 3124561 w 11748700"/>
              <a:gd name="connsiteY192" fmla="*/ 1932808 h 6673820"/>
              <a:gd name="connsiteX193" fmla="*/ 3094225 w 11748700"/>
              <a:gd name="connsiteY193" fmla="*/ 1911139 h 6673820"/>
              <a:gd name="connsiteX194" fmla="*/ 3020553 w 11748700"/>
              <a:gd name="connsiteY194" fmla="*/ 1850468 h 6673820"/>
              <a:gd name="connsiteX195" fmla="*/ 2994551 w 11748700"/>
              <a:gd name="connsiteY195" fmla="*/ 1828800 h 6673820"/>
              <a:gd name="connsiteX196" fmla="*/ 2977217 w 11748700"/>
              <a:gd name="connsiteY196" fmla="*/ 1807132 h 6673820"/>
              <a:gd name="connsiteX197" fmla="*/ 2964216 w 11748700"/>
              <a:gd name="connsiteY197" fmla="*/ 1794131 h 6673820"/>
              <a:gd name="connsiteX198" fmla="*/ 2951215 w 11748700"/>
              <a:gd name="connsiteY198" fmla="*/ 1768129 h 6673820"/>
              <a:gd name="connsiteX199" fmla="*/ 2933880 w 11748700"/>
              <a:gd name="connsiteY199" fmla="*/ 1746461 h 6673820"/>
              <a:gd name="connsiteX200" fmla="*/ 2916546 w 11748700"/>
              <a:gd name="connsiteY200" fmla="*/ 1720459 h 6673820"/>
              <a:gd name="connsiteX201" fmla="*/ 2899211 w 11748700"/>
              <a:gd name="connsiteY201" fmla="*/ 1703124 h 6673820"/>
              <a:gd name="connsiteX202" fmla="*/ 2890544 w 11748700"/>
              <a:gd name="connsiteY202" fmla="*/ 1690123 h 6673820"/>
              <a:gd name="connsiteX203" fmla="*/ 2829873 w 11748700"/>
              <a:gd name="connsiteY203" fmla="*/ 1607784 h 6673820"/>
              <a:gd name="connsiteX204" fmla="*/ 2816872 w 11748700"/>
              <a:gd name="connsiteY204" fmla="*/ 1577448 h 6673820"/>
              <a:gd name="connsiteX205" fmla="*/ 2812538 w 11748700"/>
              <a:gd name="connsiteY205" fmla="*/ 1542779 h 6673820"/>
              <a:gd name="connsiteX206" fmla="*/ 2808204 w 11748700"/>
              <a:gd name="connsiteY206" fmla="*/ 1430104 h 6673820"/>
              <a:gd name="connsiteX207" fmla="*/ 2799537 w 11748700"/>
              <a:gd name="connsiteY207" fmla="*/ 1391101 h 6673820"/>
              <a:gd name="connsiteX208" fmla="*/ 2795203 w 11748700"/>
              <a:gd name="connsiteY208" fmla="*/ 1343431 h 6673820"/>
              <a:gd name="connsiteX209" fmla="*/ 2786536 w 11748700"/>
              <a:gd name="connsiteY209" fmla="*/ 1300095 h 6673820"/>
              <a:gd name="connsiteX210" fmla="*/ 2773535 w 11748700"/>
              <a:gd name="connsiteY210" fmla="*/ 1152751 h 6673820"/>
              <a:gd name="connsiteX211" fmla="*/ 2769202 w 11748700"/>
              <a:gd name="connsiteY211" fmla="*/ 1135416 h 6673820"/>
              <a:gd name="connsiteX212" fmla="*/ 2777869 w 11748700"/>
              <a:gd name="connsiteY212" fmla="*/ 996739 h 6673820"/>
              <a:gd name="connsiteX213" fmla="*/ 2786536 w 11748700"/>
              <a:gd name="connsiteY213" fmla="*/ 966404 h 6673820"/>
              <a:gd name="connsiteX214" fmla="*/ 2812538 w 11748700"/>
              <a:gd name="connsiteY214" fmla="*/ 905733 h 6673820"/>
              <a:gd name="connsiteX215" fmla="*/ 2847207 w 11748700"/>
              <a:gd name="connsiteY215" fmla="*/ 862396 h 6673820"/>
              <a:gd name="connsiteX216" fmla="*/ 2864542 w 11748700"/>
              <a:gd name="connsiteY216" fmla="*/ 840728 h 6673820"/>
              <a:gd name="connsiteX217" fmla="*/ 2881876 w 11748700"/>
              <a:gd name="connsiteY217" fmla="*/ 827727 h 6673820"/>
              <a:gd name="connsiteX218" fmla="*/ 2894877 w 11748700"/>
              <a:gd name="connsiteY218" fmla="*/ 819060 h 6673820"/>
              <a:gd name="connsiteX219" fmla="*/ 2912212 w 11748700"/>
              <a:gd name="connsiteY219" fmla="*/ 801725 h 6673820"/>
              <a:gd name="connsiteX220" fmla="*/ 3003219 w 11748700"/>
              <a:gd name="connsiteY220" fmla="*/ 775723 h 6673820"/>
              <a:gd name="connsiteX221" fmla="*/ 3115893 w 11748700"/>
              <a:gd name="connsiteY221" fmla="*/ 749721 h 6673820"/>
              <a:gd name="connsiteX222" fmla="*/ 3137562 w 11748700"/>
              <a:gd name="connsiteY222" fmla="*/ 741054 h 6673820"/>
              <a:gd name="connsiteX223" fmla="*/ 3163564 w 11748700"/>
              <a:gd name="connsiteY223" fmla="*/ 732387 h 6673820"/>
              <a:gd name="connsiteX224" fmla="*/ 3219901 w 11748700"/>
              <a:gd name="connsiteY224" fmla="*/ 702051 h 6673820"/>
              <a:gd name="connsiteX225" fmla="*/ 3237236 w 11748700"/>
              <a:gd name="connsiteY225" fmla="*/ 689050 h 6673820"/>
              <a:gd name="connsiteX226" fmla="*/ 3293573 w 11748700"/>
              <a:gd name="connsiteY226" fmla="*/ 663048 h 6673820"/>
              <a:gd name="connsiteX227" fmla="*/ 3323909 w 11748700"/>
              <a:gd name="connsiteY227" fmla="*/ 650047 h 6673820"/>
              <a:gd name="connsiteX228" fmla="*/ 3362911 w 11748700"/>
              <a:gd name="connsiteY228" fmla="*/ 641380 h 6673820"/>
              <a:gd name="connsiteX229" fmla="*/ 3488587 w 11748700"/>
              <a:gd name="connsiteY229" fmla="*/ 619712 h 6673820"/>
              <a:gd name="connsiteX230" fmla="*/ 3644599 w 11748700"/>
              <a:gd name="connsiteY230" fmla="*/ 598044 h 6673820"/>
              <a:gd name="connsiteX231" fmla="*/ 3731272 w 11748700"/>
              <a:gd name="connsiteY231" fmla="*/ 589376 h 6673820"/>
              <a:gd name="connsiteX232" fmla="*/ 3809277 w 11748700"/>
              <a:gd name="connsiteY232" fmla="*/ 576375 h 6673820"/>
              <a:gd name="connsiteX233" fmla="*/ 3891617 w 11748700"/>
              <a:gd name="connsiteY233" fmla="*/ 567708 h 6673820"/>
              <a:gd name="connsiteX234" fmla="*/ 4359651 w 11748700"/>
              <a:gd name="connsiteY234" fmla="*/ 533039 h 6673820"/>
              <a:gd name="connsiteX235" fmla="*/ 4428989 w 11748700"/>
              <a:gd name="connsiteY235" fmla="*/ 520038 h 6673820"/>
              <a:gd name="connsiteX236" fmla="*/ 4554665 w 11748700"/>
              <a:gd name="connsiteY236" fmla="*/ 507037 h 6673820"/>
              <a:gd name="connsiteX237" fmla="*/ 4654339 w 11748700"/>
              <a:gd name="connsiteY237" fmla="*/ 485369 h 6673820"/>
              <a:gd name="connsiteX238" fmla="*/ 4758347 w 11748700"/>
              <a:gd name="connsiteY238" fmla="*/ 437699 h 6673820"/>
              <a:gd name="connsiteX239" fmla="*/ 4888356 w 11748700"/>
              <a:gd name="connsiteY239" fmla="*/ 416030 h 6673820"/>
              <a:gd name="connsiteX240" fmla="*/ 5105039 w 11748700"/>
              <a:gd name="connsiteY240" fmla="*/ 364027 h 6673820"/>
              <a:gd name="connsiteX241" fmla="*/ 5209046 w 11748700"/>
              <a:gd name="connsiteY241" fmla="*/ 351026 h 6673820"/>
              <a:gd name="connsiteX242" fmla="*/ 5386726 w 11748700"/>
              <a:gd name="connsiteY242" fmla="*/ 329357 h 6673820"/>
              <a:gd name="connsiteX243" fmla="*/ 5560072 w 11748700"/>
              <a:gd name="connsiteY243" fmla="*/ 320690 h 6673820"/>
              <a:gd name="connsiteX244" fmla="*/ 5742085 w 11748700"/>
              <a:gd name="connsiteY244" fmla="*/ 312023 h 6673820"/>
              <a:gd name="connsiteX245" fmla="*/ 5958767 w 11748700"/>
              <a:gd name="connsiteY245" fmla="*/ 307689 h 6673820"/>
              <a:gd name="connsiteX246" fmla="*/ 6114779 w 11748700"/>
              <a:gd name="connsiteY246" fmla="*/ 303355 h 6673820"/>
              <a:gd name="connsiteX247" fmla="*/ 6270790 w 11748700"/>
              <a:gd name="connsiteY247" fmla="*/ 281687 h 6673820"/>
              <a:gd name="connsiteX248" fmla="*/ 6392132 w 11748700"/>
              <a:gd name="connsiteY248" fmla="*/ 268686 h 6673820"/>
              <a:gd name="connsiteX249" fmla="*/ 6695488 w 11748700"/>
              <a:gd name="connsiteY249" fmla="*/ 260019 h 6673820"/>
              <a:gd name="connsiteX250" fmla="*/ 6764826 w 11748700"/>
              <a:gd name="connsiteY250" fmla="*/ 251352 h 6673820"/>
              <a:gd name="connsiteX251" fmla="*/ 6907837 w 11748700"/>
              <a:gd name="connsiteY251" fmla="*/ 238351 h 6673820"/>
              <a:gd name="connsiteX252" fmla="*/ 6959840 w 11748700"/>
              <a:gd name="connsiteY252" fmla="*/ 229683 h 6673820"/>
              <a:gd name="connsiteX253" fmla="*/ 6998843 w 11748700"/>
              <a:gd name="connsiteY253" fmla="*/ 212349 h 6673820"/>
              <a:gd name="connsiteX254" fmla="*/ 7115852 w 11748700"/>
              <a:gd name="connsiteY254" fmla="*/ 199348 h 6673820"/>
              <a:gd name="connsiteX255" fmla="*/ 7159188 w 11748700"/>
              <a:gd name="connsiteY255" fmla="*/ 186347 h 6673820"/>
              <a:gd name="connsiteX256" fmla="*/ 7189524 w 11748700"/>
              <a:gd name="connsiteY256" fmla="*/ 182013 h 6673820"/>
              <a:gd name="connsiteX257" fmla="*/ 7380204 w 11748700"/>
              <a:gd name="connsiteY257" fmla="*/ 173346 h 6673820"/>
              <a:gd name="connsiteX258" fmla="*/ 7440875 w 11748700"/>
              <a:gd name="connsiteY258" fmla="*/ 164679 h 6673820"/>
              <a:gd name="connsiteX259" fmla="*/ 7466877 w 11748700"/>
              <a:gd name="connsiteY259" fmla="*/ 156011 h 6673820"/>
              <a:gd name="connsiteX260" fmla="*/ 7514548 w 11748700"/>
              <a:gd name="connsiteY260" fmla="*/ 143010 h 6673820"/>
              <a:gd name="connsiteX261" fmla="*/ 7527548 w 11748700"/>
              <a:gd name="connsiteY261" fmla="*/ 134343 h 6673820"/>
              <a:gd name="connsiteX262" fmla="*/ 7570885 w 11748700"/>
              <a:gd name="connsiteY262" fmla="*/ 121342 h 6673820"/>
              <a:gd name="connsiteX263" fmla="*/ 7609888 w 11748700"/>
              <a:gd name="connsiteY263" fmla="*/ 104008 h 6673820"/>
              <a:gd name="connsiteX264" fmla="*/ 7726896 w 11748700"/>
              <a:gd name="connsiteY264" fmla="*/ 82339 h 6673820"/>
              <a:gd name="connsiteX265" fmla="*/ 7752898 w 11748700"/>
              <a:gd name="connsiteY265" fmla="*/ 78006 h 6673820"/>
              <a:gd name="connsiteX266" fmla="*/ 7787567 w 11748700"/>
              <a:gd name="connsiteY266" fmla="*/ 73672 h 6673820"/>
              <a:gd name="connsiteX267" fmla="*/ 7804902 w 11748700"/>
              <a:gd name="connsiteY267" fmla="*/ 69338 h 6673820"/>
              <a:gd name="connsiteX268" fmla="*/ 7913243 w 11748700"/>
              <a:gd name="connsiteY268" fmla="*/ 65005 h 6673820"/>
              <a:gd name="connsiteX269" fmla="*/ 8021584 w 11748700"/>
              <a:gd name="connsiteY269" fmla="*/ 47670 h 6673820"/>
              <a:gd name="connsiteX270" fmla="*/ 8064921 w 11748700"/>
              <a:gd name="connsiteY270" fmla="*/ 34669 h 6673820"/>
              <a:gd name="connsiteX271" fmla="*/ 8099590 w 11748700"/>
              <a:gd name="connsiteY271" fmla="*/ 21668 h 6673820"/>
              <a:gd name="connsiteX272" fmla="*/ 8121258 w 11748700"/>
              <a:gd name="connsiteY272" fmla="*/ 13001 h 6673820"/>
              <a:gd name="connsiteX273" fmla="*/ 8134259 w 11748700"/>
              <a:gd name="connsiteY273" fmla="*/ 8667 h 6673820"/>
              <a:gd name="connsiteX274" fmla="*/ 8155928 w 11748700"/>
              <a:gd name="connsiteY274" fmla="*/ 0 h 6673820"/>
              <a:gd name="connsiteX275" fmla="*/ 8216599 w 11748700"/>
              <a:gd name="connsiteY275" fmla="*/ 4334 h 6673820"/>
              <a:gd name="connsiteX276" fmla="*/ 8238267 w 11748700"/>
              <a:gd name="connsiteY276" fmla="*/ 13001 h 6673820"/>
              <a:gd name="connsiteX277" fmla="*/ 8272936 w 11748700"/>
              <a:gd name="connsiteY277" fmla="*/ 17335 h 6673820"/>
              <a:gd name="connsiteX278" fmla="*/ 8303272 w 11748700"/>
              <a:gd name="connsiteY278" fmla="*/ 30336 h 6673820"/>
              <a:gd name="connsiteX279" fmla="*/ 8337941 w 11748700"/>
              <a:gd name="connsiteY279" fmla="*/ 34669 h 6673820"/>
              <a:gd name="connsiteX280" fmla="*/ 8476618 w 11748700"/>
              <a:gd name="connsiteY280" fmla="*/ 43337 h 6673820"/>
              <a:gd name="connsiteX281" fmla="*/ 8576292 w 11748700"/>
              <a:gd name="connsiteY281" fmla="*/ 47670 h 6673820"/>
              <a:gd name="connsiteX282" fmla="*/ 8671632 w 11748700"/>
              <a:gd name="connsiteY282" fmla="*/ 69338 h 6673820"/>
              <a:gd name="connsiteX283" fmla="*/ 8762639 w 11748700"/>
              <a:gd name="connsiteY283" fmla="*/ 78006 h 6673820"/>
              <a:gd name="connsiteX284" fmla="*/ 8892648 w 11748700"/>
              <a:gd name="connsiteY284" fmla="*/ 104008 h 6673820"/>
              <a:gd name="connsiteX285" fmla="*/ 8948985 w 11748700"/>
              <a:gd name="connsiteY285" fmla="*/ 117009 h 6673820"/>
              <a:gd name="connsiteX286" fmla="*/ 9187336 w 11748700"/>
              <a:gd name="connsiteY286" fmla="*/ 156011 h 6673820"/>
              <a:gd name="connsiteX287" fmla="*/ 9282676 w 11748700"/>
              <a:gd name="connsiteY287" fmla="*/ 173346 h 6673820"/>
              <a:gd name="connsiteX288" fmla="*/ 9404019 w 11748700"/>
              <a:gd name="connsiteY288" fmla="*/ 186347 h 6673820"/>
              <a:gd name="connsiteX289" fmla="*/ 9464690 w 11748700"/>
              <a:gd name="connsiteY289" fmla="*/ 195014 h 6673820"/>
              <a:gd name="connsiteX290" fmla="*/ 9698707 w 11748700"/>
              <a:gd name="connsiteY290" fmla="*/ 216683 h 6673820"/>
              <a:gd name="connsiteX291" fmla="*/ 9785380 w 11748700"/>
              <a:gd name="connsiteY291" fmla="*/ 229683 h 6673820"/>
              <a:gd name="connsiteX292" fmla="*/ 9885054 w 11748700"/>
              <a:gd name="connsiteY292" fmla="*/ 251352 h 6673820"/>
              <a:gd name="connsiteX293" fmla="*/ 9958726 w 11748700"/>
              <a:gd name="connsiteY293" fmla="*/ 255685 h 6673820"/>
              <a:gd name="connsiteX294" fmla="*/ 10114737 w 11748700"/>
              <a:gd name="connsiteY294" fmla="*/ 260019 h 6673820"/>
              <a:gd name="connsiteX295" fmla="*/ 10205744 w 11748700"/>
              <a:gd name="connsiteY295" fmla="*/ 273020 h 6673820"/>
              <a:gd name="connsiteX296" fmla="*/ 10357421 w 11748700"/>
              <a:gd name="connsiteY296" fmla="*/ 281687 h 6673820"/>
              <a:gd name="connsiteX297" fmla="*/ 10405092 w 11748700"/>
              <a:gd name="connsiteY297" fmla="*/ 286021 h 6673820"/>
              <a:gd name="connsiteX298" fmla="*/ 10452762 w 11748700"/>
              <a:gd name="connsiteY298" fmla="*/ 299022 h 6673820"/>
              <a:gd name="connsiteX299" fmla="*/ 10483097 w 11748700"/>
              <a:gd name="connsiteY299" fmla="*/ 303355 h 6673820"/>
              <a:gd name="connsiteX300" fmla="*/ 10552436 w 11748700"/>
              <a:gd name="connsiteY300" fmla="*/ 312023 h 6673820"/>
              <a:gd name="connsiteX301" fmla="*/ 10634775 w 11748700"/>
              <a:gd name="connsiteY301" fmla="*/ 333691 h 6673820"/>
              <a:gd name="connsiteX302" fmla="*/ 10717114 w 11748700"/>
              <a:gd name="connsiteY302" fmla="*/ 342358 h 6673820"/>
              <a:gd name="connsiteX303" fmla="*/ 10773452 w 11748700"/>
              <a:gd name="connsiteY303" fmla="*/ 364027 h 6673820"/>
              <a:gd name="connsiteX304" fmla="*/ 10842790 w 11748700"/>
              <a:gd name="connsiteY304" fmla="*/ 385695 h 6673820"/>
              <a:gd name="connsiteX305" fmla="*/ 10903461 w 11748700"/>
              <a:gd name="connsiteY305" fmla="*/ 390028 h 6673820"/>
              <a:gd name="connsiteX306" fmla="*/ 10981467 w 11748700"/>
              <a:gd name="connsiteY306" fmla="*/ 424698 h 6673820"/>
              <a:gd name="connsiteX307" fmla="*/ 11050805 w 11748700"/>
              <a:gd name="connsiteY307" fmla="*/ 442032 h 6673820"/>
              <a:gd name="connsiteX308" fmla="*/ 11133145 w 11748700"/>
              <a:gd name="connsiteY308" fmla="*/ 476701 h 6673820"/>
              <a:gd name="connsiteX309" fmla="*/ 11154813 w 11748700"/>
              <a:gd name="connsiteY309" fmla="*/ 485369 h 6673820"/>
              <a:gd name="connsiteX310" fmla="*/ 11232819 w 11748700"/>
              <a:gd name="connsiteY310" fmla="*/ 533039 h 6673820"/>
              <a:gd name="connsiteX311" fmla="*/ 11258820 w 11748700"/>
              <a:gd name="connsiteY311" fmla="*/ 554707 h 6673820"/>
              <a:gd name="connsiteX312" fmla="*/ 11328159 w 11748700"/>
              <a:gd name="connsiteY312" fmla="*/ 645714 h 6673820"/>
              <a:gd name="connsiteX313" fmla="*/ 11371495 w 11748700"/>
              <a:gd name="connsiteY313" fmla="*/ 754055 h 6673820"/>
              <a:gd name="connsiteX314" fmla="*/ 11397497 w 11748700"/>
              <a:gd name="connsiteY314" fmla="*/ 806059 h 6673820"/>
              <a:gd name="connsiteX315" fmla="*/ 11427833 w 11748700"/>
              <a:gd name="connsiteY315" fmla="*/ 931735 h 6673820"/>
              <a:gd name="connsiteX316" fmla="*/ 11458168 w 11748700"/>
              <a:gd name="connsiteY316" fmla="*/ 1014074 h 6673820"/>
              <a:gd name="connsiteX317" fmla="*/ 11462502 w 11748700"/>
              <a:gd name="connsiteY317" fmla="*/ 1087746 h 6673820"/>
              <a:gd name="connsiteX318" fmla="*/ 11475503 w 11748700"/>
              <a:gd name="connsiteY318" fmla="*/ 1126749 h 6673820"/>
              <a:gd name="connsiteX319" fmla="*/ 11488504 w 11748700"/>
              <a:gd name="connsiteY319" fmla="*/ 1330430 h 6673820"/>
              <a:gd name="connsiteX320" fmla="*/ 11523173 w 11748700"/>
              <a:gd name="connsiteY320" fmla="*/ 1677122 h 6673820"/>
              <a:gd name="connsiteX321" fmla="*/ 11518839 w 11748700"/>
              <a:gd name="connsiteY321" fmla="*/ 1954476 h 6673820"/>
              <a:gd name="connsiteX322" fmla="*/ 11510172 w 11748700"/>
              <a:gd name="connsiteY322" fmla="*/ 2084485 h 6673820"/>
              <a:gd name="connsiteX323" fmla="*/ 11518839 w 11748700"/>
              <a:gd name="connsiteY323" fmla="*/ 2283833 h 6673820"/>
              <a:gd name="connsiteX324" fmla="*/ 11583844 w 11748700"/>
              <a:gd name="connsiteY324" fmla="*/ 2379173 h 6673820"/>
              <a:gd name="connsiteX325" fmla="*/ 11605512 w 11748700"/>
              <a:gd name="connsiteY325" fmla="*/ 2439845 h 6673820"/>
              <a:gd name="connsiteX326" fmla="*/ 11609846 w 11748700"/>
              <a:gd name="connsiteY326" fmla="*/ 2487515 h 6673820"/>
              <a:gd name="connsiteX327" fmla="*/ 11622847 w 11748700"/>
              <a:gd name="connsiteY327" fmla="*/ 2556853 h 6673820"/>
              <a:gd name="connsiteX328" fmla="*/ 11618513 w 11748700"/>
              <a:gd name="connsiteY328" fmla="*/ 2786537 h 6673820"/>
              <a:gd name="connsiteX329" fmla="*/ 11614180 w 11748700"/>
              <a:gd name="connsiteY329" fmla="*/ 3089892 h 6673820"/>
              <a:gd name="connsiteX330" fmla="*/ 11596845 w 11748700"/>
              <a:gd name="connsiteY330" fmla="*/ 3211234 h 6673820"/>
              <a:gd name="connsiteX331" fmla="*/ 11583844 w 11748700"/>
              <a:gd name="connsiteY331" fmla="*/ 3328243 h 6673820"/>
              <a:gd name="connsiteX332" fmla="*/ 11575177 w 11748700"/>
              <a:gd name="connsiteY332" fmla="*/ 3423583 h 6673820"/>
              <a:gd name="connsiteX333" fmla="*/ 11562176 w 11748700"/>
              <a:gd name="connsiteY333" fmla="*/ 3666267 h 6673820"/>
              <a:gd name="connsiteX334" fmla="*/ 11575177 w 11748700"/>
              <a:gd name="connsiteY334" fmla="*/ 4025960 h 6673820"/>
              <a:gd name="connsiteX335" fmla="*/ 11592511 w 11748700"/>
              <a:gd name="connsiteY335" fmla="*/ 4108300 h 6673820"/>
              <a:gd name="connsiteX336" fmla="*/ 11631514 w 11748700"/>
              <a:gd name="connsiteY336" fmla="*/ 4333649 h 6673820"/>
              <a:gd name="connsiteX337" fmla="*/ 11653183 w 11748700"/>
              <a:gd name="connsiteY337" fmla="*/ 4411655 h 6673820"/>
              <a:gd name="connsiteX338" fmla="*/ 11666184 w 11748700"/>
              <a:gd name="connsiteY338" fmla="*/ 4498328 h 6673820"/>
              <a:gd name="connsiteX339" fmla="*/ 11674851 w 11748700"/>
              <a:gd name="connsiteY339" fmla="*/ 4541664 h 6673820"/>
              <a:gd name="connsiteX340" fmla="*/ 11687852 w 11748700"/>
              <a:gd name="connsiteY340" fmla="*/ 4658673 h 6673820"/>
              <a:gd name="connsiteX341" fmla="*/ 11692185 w 11748700"/>
              <a:gd name="connsiteY341" fmla="*/ 4715010 h 6673820"/>
              <a:gd name="connsiteX342" fmla="*/ 11700853 w 11748700"/>
              <a:gd name="connsiteY342" fmla="*/ 4771348 h 6673820"/>
              <a:gd name="connsiteX343" fmla="*/ 11709520 w 11748700"/>
              <a:gd name="connsiteY343" fmla="*/ 4923026 h 6673820"/>
              <a:gd name="connsiteX344" fmla="*/ 11718187 w 11748700"/>
              <a:gd name="connsiteY344" fmla="*/ 4983697 h 6673820"/>
              <a:gd name="connsiteX345" fmla="*/ 11726855 w 11748700"/>
              <a:gd name="connsiteY345" fmla="*/ 5079037 h 6673820"/>
              <a:gd name="connsiteX346" fmla="*/ 11731188 w 11748700"/>
              <a:gd name="connsiteY346" fmla="*/ 5105039 h 6673820"/>
              <a:gd name="connsiteX347" fmla="*/ 11744189 w 11748700"/>
              <a:gd name="connsiteY347" fmla="*/ 5230715 h 6673820"/>
              <a:gd name="connsiteX348" fmla="*/ 11726855 w 11748700"/>
              <a:gd name="connsiteY348" fmla="*/ 5690082 h 6673820"/>
              <a:gd name="connsiteX349" fmla="*/ 11687852 w 11748700"/>
              <a:gd name="connsiteY349" fmla="*/ 5785422 h 6673820"/>
              <a:gd name="connsiteX350" fmla="*/ 11670517 w 11748700"/>
              <a:gd name="connsiteY350" fmla="*/ 5815757 h 6673820"/>
              <a:gd name="connsiteX351" fmla="*/ 11601179 w 11748700"/>
              <a:gd name="connsiteY351" fmla="*/ 5859094 h 6673820"/>
              <a:gd name="connsiteX352" fmla="*/ 11458168 w 11748700"/>
              <a:gd name="connsiteY352" fmla="*/ 5919765 h 6673820"/>
              <a:gd name="connsiteX353" fmla="*/ 11401831 w 11748700"/>
              <a:gd name="connsiteY353" fmla="*/ 5963101 h 6673820"/>
              <a:gd name="connsiteX354" fmla="*/ 11297823 w 11748700"/>
              <a:gd name="connsiteY354" fmla="*/ 6032440 h 6673820"/>
              <a:gd name="connsiteX355" fmla="*/ 11258820 w 11748700"/>
              <a:gd name="connsiteY355" fmla="*/ 6075776 h 6673820"/>
              <a:gd name="connsiteX356" fmla="*/ 11198149 w 11748700"/>
              <a:gd name="connsiteY356" fmla="*/ 6123446 h 6673820"/>
              <a:gd name="connsiteX357" fmla="*/ 11098475 w 11748700"/>
              <a:gd name="connsiteY357" fmla="*/ 6210119 h 6673820"/>
              <a:gd name="connsiteX358" fmla="*/ 10942464 w 11748700"/>
              <a:gd name="connsiteY358" fmla="*/ 6327128 h 6673820"/>
              <a:gd name="connsiteX359" fmla="*/ 10634775 w 11748700"/>
              <a:gd name="connsiteY359" fmla="*/ 6461471 h 6673820"/>
              <a:gd name="connsiteX360" fmla="*/ 10461429 w 11748700"/>
              <a:gd name="connsiteY360" fmla="*/ 6478806 h 6673820"/>
              <a:gd name="connsiteX361" fmla="*/ 10041065 w 11748700"/>
              <a:gd name="connsiteY361" fmla="*/ 6487473 h 6673820"/>
              <a:gd name="connsiteX362" fmla="*/ 9967393 w 11748700"/>
              <a:gd name="connsiteY362" fmla="*/ 6491807 h 6673820"/>
              <a:gd name="connsiteX363" fmla="*/ 9885054 w 11748700"/>
              <a:gd name="connsiteY363" fmla="*/ 6509141 h 6673820"/>
              <a:gd name="connsiteX364" fmla="*/ 9798381 w 11748700"/>
              <a:gd name="connsiteY364" fmla="*/ 6522142 h 6673820"/>
              <a:gd name="connsiteX365" fmla="*/ 9681372 w 11748700"/>
              <a:gd name="connsiteY365" fmla="*/ 6548144 h 6673820"/>
              <a:gd name="connsiteX366" fmla="*/ 9486358 w 11748700"/>
              <a:gd name="connsiteY366" fmla="*/ 6574146 h 6673820"/>
              <a:gd name="connsiteX367" fmla="*/ 9278343 w 11748700"/>
              <a:gd name="connsiteY367" fmla="*/ 6613149 h 6673820"/>
              <a:gd name="connsiteX368" fmla="*/ 9209004 w 11748700"/>
              <a:gd name="connsiteY368" fmla="*/ 6630483 h 6673820"/>
              <a:gd name="connsiteX369" fmla="*/ 8775639 w 11748700"/>
              <a:gd name="connsiteY369" fmla="*/ 6647818 h 6673820"/>
              <a:gd name="connsiteX370" fmla="*/ 8463617 w 11748700"/>
              <a:gd name="connsiteY370" fmla="*/ 6656485 h 6673820"/>
              <a:gd name="connsiteX371" fmla="*/ 8368276 w 11748700"/>
              <a:gd name="connsiteY371" fmla="*/ 6660819 h 6673820"/>
              <a:gd name="connsiteX372" fmla="*/ 8216599 w 11748700"/>
              <a:gd name="connsiteY372" fmla="*/ 6665153 h 6673820"/>
              <a:gd name="connsiteX373" fmla="*/ 7848239 w 11748700"/>
              <a:gd name="connsiteY373" fmla="*/ 6656485 h 6673820"/>
              <a:gd name="connsiteX374" fmla="*/ 7800568 w 11748700"/>
              <a:gd name="connsiteY374" fmla="*/ 6652152 h 6673820"/>
              <a:gd name="connsiteX375" fmla="*/ 7748565 w 11748700"/>
              <a:gd name="connsiteY375" fmla="*/ 6643484 h 6673820"/>
              <a:gd name="connsiteX376" fmla="*/ 7614221 w 11748700"/>
              <a:gd name="connsiteY376" fmla="*/ 6634817 h 6673820"/>
              <a:gd name="connsiteX377" fmla="*/ 7432208 w 11748700"/>
              <a:gd name="connsiteY377" fmla="*/ 6600148 h 6673820"/>
              <a:gd name="connsiteX378" fmla="*/ 7319533 w 11748700"/>
              <a:gd name="connsiteY378" fmla="*/ 6574146 h 6673820"/>
              <a:gd name="connsiteX379" fmla="*/ 7276197 w 11748700"/>
              <a:gd name="connsiteY379" fmla="*/ 6569812 h 6673820"/>
              <a:gd name="connsiteX380" fmla="*/ 7011844 w 11748700"/>
              <a:gd name="connsiteY380" fmla="*/ 6548144 h 6673820"/>
              <a:gd name="connsiteX381" fmla="*/ 6925171 w 11748700"/>
              <a:gd name="connsiteY381" fmla="*/ 6565479 h 6673820"/>
              <a:gd name="connsiteX382" fmla="*/ 6912170 w 11748700"/>
              <a:gd name="connsiteY382" fmla="*/ 6569812 h 6673820"/>
              <a:gd name="connsiteX383" fmla="*/ 6890502 w 11748700"/>
              <a:gd name="connsiteY383" fmla="*/ 6582813 h 6673820"/>
              <a:gd name="connsiteX384" fmla="*/ 6795162 w 11748700"/>
              <a:gd name="connsiteY384" fmla="*/ 6634817 h 6673820"/>
              <a:gd name="connsiteX385" fmla="*/ 6691154 w 11748700"/>
              <a:gd name="connsiteY385" fmla="*/ 6643484 h 6673820"/>
              <a:gd name="connsiteX386" fmla="*/ 6617482 w 11748700"/>
              <a:gd name="connsiteY386" fmla="*/ 6656485 h 6673820"/>
              <a:gd name="connsiteX387" fmla="*/ 6582813 w 11748700"/>
              <a:gd name="connsiteY387" fmla="*/ 6665153 h 6673820"/>
              <a:gd name="connsiteX388" fmla="*/ 6548144 w 11748700"/>
              <a:gd name="connsiteY388" fmla="*/ 6669486 h 6673820"/>
              <a:gd name="connsiteX389" fmla="*/ 6517808 w 11748700"/>
              <a:gd name="connsiteY389" fmla="*/ 6673820 h 6673820"/>
              <a:gd name="connsiteX390" fmla="*/ 6015105 w 11748700"/>
              <a:gd name="connsiteY390" fmla="*/ 6669486 h 6673820"/>
              <a:gd name="connsiteX391" fmla="*/ 5915431 w 11748700"/>
              <a:gd name="connsiteY391" fmla="*/ 6647818 h 6673820"/>
              <a:gd name="connsiteX392" fmla="*/ 5538403 w 11748700"/>
              <a:gd name="connsiteY392" fmla="*/ 6652152 h 6673820"/>
              <a:gd name="connsiteX393" fmla="*/ 5196045 w 11748700"/>
              <a:gd name="connsiteY393" fmla="*/ 6634817 h 6673820"/>
              <a:gd name="connsiteX394" fmla="*/ 4489660 w 11748700"/>
              <a:gd name="connsiteY394" fmla="*/ 6608815 h 6673820"/>
              <a:gd name="connsiteX395" fmla="*/ 4311981 w 11748700"/>
              <a:gd name="connsiteY395" fmla="*/ 6582813 h 6673820"/>
              <a:gd name="connsiteX396" fmla="*/ 4090965 w 11748700"/>
              <a:gd name="connsiteY396" fmla="*/ 6552478 h 6673820"/>
              <a:gd name="connsiteX397" fmla="*/ 3999958 w 11748700"/>
              <a:gd name="connsiteY397" fmla="*/ 6513475 h 6673820"/>
              <a:gd name="connsiteX398" fmla="*/ 3666267 w 11748700"/>
              <a:gd name="connsiteY398" fmla="*/ 6448470 h 6673820"/>
              <a:gd name="connsiteX399" fmla="*/ 3588261 w 11748700"/>
              <a:gd name="connsiteY399" fmla="*/ 6439803 h 6673820"/>
              <a:gd name="connsiteX400" fmla="*/ 3336910 w 11748700"/>
              <a:gd name="connsiteY400" fmla="*/ 6405134 h 6673820"/>
              <a:gd name="connsiteX401" fmla="*/ 3003219 w 11748700"/>
              <a:gd name="connsiteY401" fmla="*/ 6340129 h 6673820"/>
              <a:gd name="connsiteX402" fmla="*/ 2825539 w 11748700"/>
              <a:gd name="connsiteY402" fmla="*/ 6309793 h 6673820"/>
              <a:gd name="connsiteX403" fmla="*/ 2678195 w 11748700"/>
              <a:gd name="connsiteY403" fmla="*/ 6288125 h 6673820"/>
              <a:gd name="connsiteX404" fmla="*/ 2500515 w 11748700"/>
              <a:gd name="connsiteY404" fmla="*/ 6305460 h 6673820"/>
              <a:gd name="connsiteX405" fmla="*/ 2439844 w 11748700"/>
              <a:gd name="connsiteY405" fmla="*/ 6314127 h 6673820"/>
              <a:gd name="connsiteX406" fmla="*/ 2244830 w 11748700"/>
              <a:gd name="connsiteY406" fmla="*/ 6361797 h 6673820"/>
              <a:gd name="connsiteX407" fmla="*/ 2088819 w 11748700"/>
              <a:gd name="connsiteY407" fmla="*/ 6383465 h 6673820"/>
              <a:gd name="connsiteX408" fmla="*/ 2015147 w 11748700"/>
              <a:gd name="connsiteY408" fmla="*/ 6400800 h 6673820"/>
              <a:gd name="connsiteX409" fmla="*/ 1950142 w 11748700"/>
              <a:gd name="connsiteY409" fmla="*/ 6409467 h 6673820"/>
              <a:gd name="connsiteX410" fmla="*/ 1815799 w 11748700"/>
              <a:gd name="connsiteY410" fmla="*/ 6444137 h 6673820"/>
              <a:gd name="connsiteX411" fmla="*/ 1681456 w 11748700"/>
              <a:gd name="connsiteY411" fmla="*/ 6452804 h 6673820"/>
              <a:gd name="connsiteX412" fmla="*/ 1473440 w 11748700"/>
              <a:gd name="connsiteY412" fmla="*/ 6431136 h 6673820"/>
              <a:gd name="connsiteX413" fmla="*/ 1369433 w 11748700"/>
              <a:gd name="connsiteY413" fmla="*/ 6418135 h 6673820"/>
              <a:gd name="connsiteX414" fmla="*/ 1287093 w 11748700"/>
              <a:gd name="connsiteY414" fmla="*/ 6405134 h 6673820"/>
              <a:gd name="connsiteX415" fmla="*/ 1239423 w 11748700"/>
              <a:gd name="connsiteY415" fmla="*/ 6396466 h 6673820"/>
              <a:gd name="connsiteX416" fmla="*/ 1165751 w 11748700"/>
              <a:gd name="connsiteY416" fmla="*/ 6370464 h 6673820"/>
              <a:gd name="connsiteX417" fmla="*/ 1053076 w 11748700"/>
              <a:gd name="connsiteY417" fmla="*/ 6335795 h 6673820"/>
              <a:gd name="connsiteX418" fmla="*/ 892731 w 11748700"/>
              <a:gd name="connsiteY418" fmla="*/ 6244789 h 6673820"/>
              <a:gd name="connsiteX419" fmla="*/ 858062 w 11748700"/>
              <a:gd name="connsiteY419" fmla="*/ 6218787 h 6673820"/>
              <a:gd name="connsiteX420" fmla="*/ 775723 w 11748700"/>
              <a:gd name="connsiteY420" fmla="*/ 6149448 h 6673820"/>
              <a:gd name="connsiteX421" fmla="*/ 719385 w 11748700"/>
              <a:gd name="connsiteY421" fmla="*/ 6023773 h 6673820"/>
              <a:gd name="connsiteX422" fmla="*/ 654381 w 11748700"/>
              <a:gd name="connsiteY422" fmla="*/ 5950101 h 6673820"/>
              <a:gd name="connsiteX423" fmla="*/ 628379 w 11748700"/>
              <a:gd name="connsiteY423" fmla="*/ 5893763 h 6673820"/>
              <a:gd name="connsiteX424" fmla="*/ 576375 w 11748700"/>
              <a:gd name="connsiteY424" fmla="*/ 5802756 h 6673820"/>
              <a:gd name="connsiteX425" fmla="*/ 489702 w 11748700"/>
              <a:gd name="connsiteY425" fmla="*/ 5620743 h 6673820"/>
              <a:gd name="connsiteX426" fmla="*/ 476701 w 11748700"/>
              <a:gd name="connsiteY426" fmla="*/ 5551405 h 6673820"/>
              <a:gd name="connsiteX427" fmla="*/ 372693 w 11748700"/>
              <a:gd name="connsiteY427" fmla="*/ 5317388 h 6673820"/>
              <a:gd name="connsiteX428" fmla="*/ 359693 w 11748700"/>
              <a:gd name="connsiteY428" fmla="*/ 5269718 h 6673820"/>
              <a:gd name="connsiteX429" fmla="*/ 329357 w 11748700"/>
              <a:gd name="connsiteY429" fmla="*/ 5183045 h 6673820"/>
              <a:gd name="connsiteX430" fmla="*/ 281687 w 11748700"/>
              <a:gd name="connsiteY430" fmla="*/ 5083371 h 6673820"/>
              <a:gd name="connsiteX431" fmla="*/ 251351 w 11748700"/>
              <a:gd name="connsiteY431" fmla="*/ 5009699 h 6673820"/>
              <a:gd name="connsiteX432" fmla="*/ 238350 w 11748700"/>
              <a:gd name="connsiteY432" fmla="*/ 4970696 h 6673820"/>
              <a:gd name="connsiteX433" fmla="*/ 212348 w 11748700"/>
              <a:gd name="connsiteY433" fmla="*/ 4936027 h 6673820"/>
              <a:gd name="connsiteX434" fmla="*/ 177679 w 11748700"/>
              <a:gd name="connsiteY434" fmla="*/ 4849354 h 6673820"/>
              <a:gd name="connsiteX435" fmla="*/ 125675 w 11748700"/>
              <a:gd name="connsiteY435" fmla="*/ 4745346 h 6673820"/>
              <a:gd name="connsiteX436" fmla="*/ 99674 w 11748700"/>
              <a:gd name="connsiteY436" fmla="*/ 4654339 h 6673820"/>
              <a:gd name="connsiteX437" fmla="*/ 73672 w 11748700"/>
              <a:gd name="connsiteY437" fmla="*/ 4602336 h 6673820"/>
              <a:gd name="connsiteX438" fmla="*/ 69338 w 11748700"/>
              <a:gd name="connsiteY438" fmla="*/ 4580667 h 6673820"/>
              <a:gd name="connsiteX439" fmla="*/ 47670 w 11748700"/>
              <a:gd name="connsiteY439" fmla="*/ 4537331 h 6673820"/>
              <a:gd name="connsiteX440" fmla="*/ 39002 w 11748700"/>
              <a:gd name="connsiteY440" fmla="*/ 4515663 h 6673820"/>
              <a:gd name="connsiteX441" fmla="*/ 34669 w 11748700"/>
              <a:gd name="connsiteY441" fmla="*/ 4493994 h 6673820"/>
              <a:gd name="connsiteX442" fmla="*/ 30335 w 11748700"/>
              <a:gd name="connsiteY442" fmla="*/ 4450658 h 6673820"/>
              <a:gd name="connsiteX443" fmla="*/ 21668 w 11748700"/>
              <a:gd name="connsiteY443" fmla="*/ 4428990 h 6673820"/>
              <a:gd name="connsiteX444" fmla="*/ 13001 w 11748700"/>
              <a:gd name="connsiteY444" fmla="*/ 4359651 h 6673820"/>
              <a:gd name="connsiteX445" fmla="*/ 0 w 11748700"/>
              <a:gd name="connsiteY445" fmla="*/ 4238309 h 6673820"/>
              <a:gd name="connsiteX446" fmla="*/ 4333 w 11748700"/>
              <a:gd name="connsiteY446" fmla="*/ 4025960 h 6673820"/>
              <a:gd name="connsiteX447" fmla="*/ 13001 w 11748700"/>
              <a:gd name="connsiteY447" fmla="*/ 3999958 h 6673820"/>
              <a:gd name="connsiteX448" fmla="*/ 17334 w 11748700"/>
              <a:gd name="connsiteY448" fmla="*/ 3973956 h 6673820"/>
              <a:gd name="connsiteX449" fmla="*/ 26002 w 11748700"/>
              <a:gd name="connsiteY449" fmla="*/ 3930620 h 6673820"/>
              <a:gd name="connsiteX450" fmla="*/ 34669 w 11748700"/>
              <a:gd name="connsiteY450" fmla="*/ 3878616 h 6673820"/>
              <a:gd name="connsiteX451" fmla="*/ 43336 w 11748700"/>
              <a:gd name="connsiteY451" fmla="*/ 3861282 h 6673820"/>
              <a:gd name="connsiteX452" fmla="*/ 47670 w 11748700"/>
              <a:gd name="connsiteY452" fmla="*/ 3843947 h 6673820"/>
              <a:gd name="connsiteX453" fmla="*/ 56337 w 11748700"/>
              <a:gd name="connsiteY453" fmla="*/ 3826612 h 6673820"/>
              <a:gd name="connsiteX454" fmla="*/ 69338 w 11748700"/>
              <a:gd name="connsiteY454" fmla="*/ 3787610 h 6673820"/>
              <a:gd name="connsiteX455" fmla="*/ 78005 w 11748700"/>
              <a:gd name="connsiteY455" fmla="*/ 3770275 h 6673820"/>
              <a:gd name="connsiteX456" fmla="*/ 95340 w 11748700"/>
              <a:gd name="connsiteY456" fmla="*/ 3718271 h 6673820"/>
              <a:gd name="connsiteX457" fmla="*/ 104007 w 11748700"/>
              <a:gd name="connsiteY457" fmla="*/ 3696603 h 6673820"/>
              <a:gd name="connsiteX458" fmla="*/ 151677 w 11748700"/>
              <a:gd name="connsiteY458" fmla="*/ 3657600 h 6673820"/>
              <a:gd name="connsiteX459" fmla="*/ 294688 w 11748700"/>
              <a:gd name="connsiteY459" fmla="*/ 3661934 h 6673820"/>
              <a:gd name="connsiteX460" fmla="*/ 359693 w 11748700"/>
              <a:gd name="connsiteY460" fmla="*/ 3692269 h 6673820"/>
              <a:gd name="connsiteX461" fmla="*/ 377027 w 11748700"/>
              <a:gd name="connsiteY461" fmla="*/ 3709604 h 6673820"/>
              <a:gd name="connsiteX462" fmla="*/ 437698 w 11748700"/>
              <a:gd name="connsiteY462" fmla="*/ 3726938 h 6673820"/>
              <a:gd name="connsiteX463" fmla="*/ 511177 w 11748700"/>
              <a:gd name="connsiteY46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532997 w 11748700"/>
              <a:gd name="connsiteY28" fmla="*/ 5616410 h 6673820"/>
              <a:gd name="connsiteX29" fmla="*/ 4558999 w 11748700"/>
              <a:gd name="connsiteY29" fmla="*/ 5655412 h 6673820"/>
              <a:gd name="connsiteX30" fmla="*/ 4624003 w 11748700"/>
              <a:gd name="connsiteY30" fmla="*/ 5720417 h 6673820"/>
              <a:gd name="connsiteX31" fmla="*/ 4650005 w 11748700"/>
              <a:gd name="connsiteY31" fmla="*/ 5746419 h 6673820"/>
              <a:gd name="connsiteX32" fmla="*/ 4680341 w 11748700"/>
              <a:gd name="connsiteY32" fmla="*/ 5781088 h 6673820"/>
              <a:gd name="connsiteX33" fmla="*/ 4693342 w 11748700"/>
              <a:gd name="connsiteY33" fmla="*/ 5794089 h 6673820"/>
              <a:gd name="connsiteX34" fmla="*/ 4836352 w 11748700"/>
              <a:gd name="connsiteY34" fmla="*/ 5919765 h 6673820"/>
              <a:gd name="connsiteX35" fmla="*/ 4871021 w 11748700"/>
              <a:gd name="connsiteY35" fmla="*/ 5945767 h 6673820"/>
              <a:gd name="connsiteX36" fmla="*/ 4888356 w 11748700"/>
              <a:gd name="connsiteY36" fmla="*/ 5958768 h 6673820"/>
              <a:gd name="connsiteX37" fmla="*/ 4927359 w 11748700"/>
              <a:gd name="connsiteY37" fmla="*/ 5980436 h 6673820"/>
              <a:gd name="connsiteX38" fmla="*/ 4949027 w 11748700"/>
              <a:gd name="connsiteY38" fmla="*/ 5997771 h 6673820"/>
              <a:gd name="connsiteX39" fmla="*/ 4979363 w 11748700"/>
              <a:gd name="connsiteY39" fmla="*/ 6010772 h 6673820"/>
              <a:gd name="connsiteX40" fmla="*/ 5035700 w 11748700"/>
              <a:gd name="connsiteY40" fmla="*/ 6041107 h 6673820"/>
              <a:gd name="connsiteX41" fmla="*/ 5074703 w 11748700"/>
              <a:gd name="connsiteY41" fmla="*/ 6045441 h 6673820"/>
              <a:gd name="connsiteX42" fmla="*/ 5096371 w 11748700"/>
              <a:gd name="connsiteY42" fmla="*/ 6054108 h 6673820"/>
              <a:gd name="connsiteX43" fmla="*/ 5248049 w 11748700"/>
              <a:gd name="connsiteY43" fmla="*/ 6067109 h 6673820"/>
              <a:gd name="connsiteX44" fmla="*/ 5326055 w 11748700"/>
              <a:gd name="connsiteY44" fmla="*/ 6049774 h 6673820"/>
              <a:gd name="connsiteX45" fmla="*/ 5343389 w 11748700"/>
              <a:gd name="connsiteY45" fmla="*/ 6045441 h 6673820"/>
              <a:gd name="connsiteX46" fmla="*/ 5356390 w 11748700"/>
              <a:gd name="connsiteY46" fmla="*/ 6041107 h 6673820"/>
              <a:gd name="connsiteX47" fmla="*/ 5378058 w 11748700"/>
              <a:gd name="connsiteY47" fmla="*/ 6036773 h 6673820"/>
              <a:gd name="connsiteX48" fmla="*/ 5516735 w 11748700"/>
              <a:gd name="connsiteY48" fmla="*/ 5984770 h 6673820"/>
              <a:gd name="connsiteX49" fmla="*/ 5586074 w 11748700"/>
              <a:gd name="connsiteY49" fmla="*/ 5963101 h 6673820"/>
              <a:gd name="connsiteX50" fmla="*/ 5607742 w 11748700"/>
              <a:gd name="connsiteY50" fmla="*/ 5954434 h 6673820"/>
              <a:gd name="connsiteX51" fmla="*/ 5633744 w 11748700"/>
              <a:gd name="connsiteY51" fmla="*/ 5945767 h 6673820"/>
              <a:gd name="connsiteX52" fmla="*/ 5711749 w 11748700"/>
              <a:gd name="connsiteY52" fmla="*/ 5902430 h 6673820"/>
              <a:gd name="connsiteX53" fmla="*/ 5824424 w 11748700"/>
              <a:gd name="connsiteY53" fmla="*/ 5837426 h 6673820"/>
              <a:gd name="connsiteX54" fmla="*/ 5880762 w 11748700"/>
              <a:gd name="connsiteY54" fmla="*/ 5794089 h 6673820"/>
              <a:gd name="connsiteX55" fmla="*/ 5911097 w 11748700"/>
              <a:gd name="connsiteY55" fmla="*/ 5763754 h 6673820"/>
              <a:gd name="connsiteX56" fmla="*/ 5963101 w 11748700"/>
              <a:gd name="connsiteY56" fmla="*/ 5720417 h 6673820"/>
              <a:gd name="connsiteX57" fmla="*/ 5980436 w 11748700"/>
              <a:gd name="connsiteY57" fmla="*/ 5707416 h 6673820"/>
              <a:gd name="connsiteX58" fmla="*/ 5993437 w 11748700"/>
              <a:gd name="connsiteY58" fmla="*/ 5698749 h 6673820"/>
              <a:gd name="connsiteX59" fmla="*/ 6006438 w 11748700"/>
              <a:gd name="connsiteY59" fmla="*/ 5685748 h 6673820"/>
              <a:gd name="connsiteX60" fmla="*/ 6054108 w 11748700"/>
              <a:gd name="connsiteY60" fmla="*/ 5651079 h 6673820"/>
              <a:gd name="connsiteX61" fmla="*/ 6088777 w 11748700"/>
              <a:gd name="connsiteY61" fmla="*/ 5625077 h 6673820"/>
              <a:gd name="connsiteX62" fmla="*/ 6114779 w 11748700"/>
              <a:gd name="connsiteY62" fmla="*/ 5599075 h 6673820"/>
              <a:gd name="connsiteX63" fmla="*/ 6127780 w 11748700"/>
              <a:gd name="connsiteY63" fmla="*/ 5586074 h 6673820"/>
              <a:gd name="connsiteX64" fmla="*/ 6140781 w 11748700"/>
              <a:gd name="connsiteY64" fmla="*/ 5568739 h 6673820"/>
              <a:gd name="connsiteX65" fmla="*/ 6158115 w 11748700"/>
              <a:gd name="connsiteY65" fmla="*/ 5551405 h 6673820"/>
              <a:gd name="connsiteX66" fmla="*/ 6171116 w 11748700"/>
              <a:gd name="connsiteY66" fmla="*/ 5529737 h 6673820"/>
              <a:gd name="connsiteX67" fmla="*/ 6192784 w 11748700"/>
              <a:gd name="connsiteY67" fmla="*/ 5508068 h 6673820"/>
              <a:gd name="connsiteX68" fmla="*/ 6201452 w 11748700"/>
              <a:gd name="connsiteY68" fmla="*/ 5477733 h 6673820"/>
              <a:gd name="connsiteX69" fmla="*/ 6210119 w 11748700"/>
              <a:gd name="connsiteY69" fmla="*/ 5469065 h 6673820"/>
              <a:gd name="connsiteX70" fmla="*/ 6218786 w 11748700"/>
              <a:gd name="connsiteY70" fmla="*/ 5456064 h 6673820"/>
              <a:gd name="connsiteX71" fmla="*/ 6231787 w 11748700"/>
              <a:gd name="connsiteY71" fmla="*/ 5421395 h 6673820"/>
              <a:gd name="connsiteX72" fmla="*/ 6240455 w 11748700"/>
              <a:gd name="connsiteY72" fmla="*/ 5399727 h 6673820"/>
              <a:gd name="connsiteX73" fmla="*/ 6253456 w 11748700"/>
              <a:gd name="connsiteY73" fmla="*/ 5382392 h 6673820"/>
              <a:gd name="connsiteX74" fmla="*/ 6270790 w 11748700"/>
              <a:gd name="connsiteY74" fmla="*/ 5352057 h 6673820"/>
              <a:gd name="connsiteX75" fmla="*/ 6283791 w 11748700"/>
              <a:gd name="connsiteY75" fmla="*/ 5339056 h 6673820"/>
              <a:gd name="connsiteX76" fmla="*/ 6301126 w 11748700"/>
              <a:gd name="connsiteY76" fmla="*/ 5313054 h 6673820"/>
              <a:gd name="connsiteX77" fmla="*/ 6309793 w 11748700"/>
              <a:gd name="connsiteY77" fmla="*/ 5295719 h 6673820"/>
              <a:gd name="connsiteX78" fmla="*/ 6322794 w 11748700"/>
              <a:gd name="connsiteY78" fmla="*/ 5287052 h 6673820"/>
              <a:gd name="connsiteX79" fmla="*/ 6340129 w 11748700"/>
              <a:gd name="connsiteY79" fmla="*/ 5274051 h 6673820"/>
              <a:gd name="connsiteX80" fmla="*/ 6370464 w 11748700"/>
              <a:gd name="connsiteY80" fmla="*/ 5269718 h 6673820"/>
              <a:gd name="connsiteX81" fmla="*/ 6387799 w 11748700"/>
              <a:gd name="connsiteY81" fmla="*/ 5252383 h 6673820"/>
              <a:gd name="connsiteX82" fmla="*/ 6400800 w 11748700"/>
              <a:gd name="connsiteY82" fmla="*/ 5239382 h 6673820"/>
              <a:gd name="connsiteX83" fmla="*/ 6409467 w 11748700"/>
              <a:gd name="connsiteY83" fmla="*/ 5222047 h 6673820"/>
              <a:gd name="connsiteX84" fmla="*/ 6418134 w 11748700"/>
              <a:gd name="connsiteY84" fmla="*/ 5209046 h 6673820"/>
              <a:gd name="connsiteX85" fmla="*/ 6444136 w 11748700"/>
              <a:gd name="connsiteY85" fmla="*/ 5148375 h 6673820"/>
              <a:gd name="connsiteX86" fmla="*/ 6465804 w 11748700"/>
              <a:gd name="connsiteY86" fmla="*/ 5118040 h 6673820"/>
              <a:gd name="connsiteX87" fmla="*/ 6474472 w 11748700"/>
              <a:gd name="connsiteY87" fmla="*/ 5092038 h 6673820"/>
              <a:gd name="connsiteX88" fmla="*/ 6491806 w 11748700"/>
              <a:gd name="connsiteY88" fmla="*/ 5057369 h 6673820"/>
              <a:gd name="connsiteX89" fmla="*/ 6496140 w 11748700"/>
              <a:gd name="connsiteY89" fmla="*/ 5027033 h 6673820"/>
              <a:gd name="connsiteX90" fmla="*/ 6509141 w 11748700"/>
              <a:gd name="connsiteY90" fmla="*/ 4996698 h 6673820"/>
              <a:gd name="connsiteX91" fmla="*/ 6517808 w 11748700"/>
              <a:gd name="connsiteY91" fmla="*/ 4975029 h 6673820"/>
              <a:gd name="connsiteX92" fmla="*/ 6530809 w 11748700"/>
              <a:gd name="connsiteY92" fmla="*/ 4940360 h 6673820"/>
              <a:gd name="connsiteX93" fmla="*/ 6539476 w 11748700"/>
              <a:gd name="connsiteY93" fmla="*/ 4927359 h 6673820"/>
              <a:gd name="connsiteX94" fmla="*/ 6556811 w 11748700"/>
              <a:gd name="connsiteY94" fmla="*/ 4897024 h 6673820"/>
              <a:gd name="connsiteX95" fmla="*/ 6569812 w 11748700"/>
              <a:gd name="connsiteY95" fmla="*/ 4879689 h 6673820"/>
              <a:gd name="connsiteX96" fmla="*/ 6587147 w 11748700"/>
              <a:gd name="connsiteY96" fmla="*/ 4836353 h 6673820"/>
              <a:gd name="connsiteX97" fmla="*/ 6566579 w 11748700"/>
              <a:gd name="connsiteY97" fmla="*/ 4717023 h 6673820"/>
              <a:gd name="connsiteX98" fmla="*/ 7220565 w 11748700"/>
              <a:gd name="connsiteY98" fmla="*/ 4568062 h 6673820"/>
              <a:gd name="connsiteX99" fmla="*/ 7436542 w 11748700"/>
              <a:gd name="connsiteY99" fmla="*/ 4619670 h 6673820"/>
              <a:gd name="connsiteX100" fmla="*/ 7492879 w 11748700"/>
              <a:gd name="connsiteY100" fmla="*/ 4632671 h 6673820"/>
              <a:gd name="connsiteX101" fmla="*/ 7505880 w 11748700"/>
              <a:gd name="connsiteY101" fmla="*/ 4637005 h 6673820"/>
              <a:gd name="connsiteX102" fmla="*/ 7531882 w 11748700"/>
              <a:gd name="connsiteY102" fmla="*/ 4641338 h 6673820"/>
              <a:gd name="connsiteX103" fmla="*/ 7562218 w 11748700"/>
              <a:gd name="connsiteY103" fmla="*/ 4650006 h 6673820"/>
              <a:gd name="connsiteX104" fmla="*/ 7570885 w 11748700"/>
              <a:gd name="connsiteY104" fmla="*/ 4663007 h 6673820"/>
              <a:gd name="connsiteX105" fmla="*/ 7588220 w 11748700"/>
              <a:gd name="connsiteY105" fmla="*/ 4697676 h 6673820"/>
              <a:gd name="connsiteX106" fmla="*/ 7601220 w 11748700"/>
              <a:gd name="connsiteY106" fmla="*/ 4715010 h 6673820"/>
              <a:gd name="connsiteX107" fmla="*/ 7614221 w 11748700"/>
              <a:gd name="connsiteY107" fmla="*/ 4728011 h 6673820"/>
              <a:gd name="connsiteX108" fmla="*/ 7622889 w 11748700"/>
              <a:gd name="connsiteY108" fmla="*/ 4745346 h 6673820"/>
              <a:gd name="connsiteX109" fmla="*/ 7640223 w 11748700"/>
              <a:gd name="connsiteY109" fmla="*/ 4767014 h 6673820"/>
              <a:gd name="connsiteX110" fmla="*/ 7661892 w 11748700"/>
              <a:gd name="connsiteY110" fmla="*/ 4801683 h 6673820"/>
              <a:gd name="connsiteX111" fmla="*/ 7666225 w 11748700"/>
              <a:gd name="connsiteY111" fmla="*/ 4814684 h 6673820"/>
              <a:gd name="connsiteX112" fmla="*/ 7674893 w 11748700"/>
              <a:gd name="connsiteY112" fmla="*/ 4827685 h 6673820"/>
              <a:gd name="connsiteX113" fmla="*/ 7731230 w 11748700"/>
              <a:gd name="connsiteY113" fmla="*/ 4888356 h 6673820"/>
              <a:gd name="connsiteX114" fmla="*/ 7744231 w 11748700"/>
              <a:gd name="connsiteY114" fmla="*/ 4901357 h 6673820"/>
              <a:gd name="connsiteX115" fmla="*/ 7765899 w 11748700"/>
              <a:gd name="connsiteY115" fmla="*/ 4931693 h 6673820"/>
              <a:gd name="connsiteX116" fmla="*/ 7809236 w 11748700"/>
              <a:gd name="connsiteY116" fmla="*/ 4966362 h 6673820"/>
              <a:gd name="connsiteX117" fmla="*/ 7908910 w 11748700"/>
              <a:gd name="connsiteY117" fmla="*/ 4962028 h 6673820"/>
              <a:gd name="connsiteX118" fmla="*/ 7973914 w 11748700"/>
              <a:gd name="connsiteY118" fmla="*/ 4953361 h 6673820"/>
              <a:gd name="connsiteX119" fmla="*/ 7995583 w 11748700"/>
              <a:gd name="connsiteY119" fmla="*/ 4949028 h 6673820"/>
              <a:gd name="connsiteX120" fmla="*/ 8069255 w 11748700"/>
              <a:gd name="connsiteY120" fmla="*/ 4944694 h 6673820"/>
              <a:gd name="connsiteX121" fmla="*/ 8147260 w 11748700"/>
              <a:gd name="connsiteY121" fmla="*/ 4931693 h 6673820"/>
              <a:gd name="connsiteX122" fmla="*/ 8199264 w 11748700"/>
              <a:gd name="connsiteY122" fmla="*/ 4918692 h 6673820"/>
              <a:gd name="connsiteX123" fmla="*/ 8238267 w 11748700"/>
              <a:gd name="connsiteY123" fmla="*/ 4910025 h 6673820"/>
              <a:gd name="connsiteX124" fmla="*/ 8298938 w 11748700"/>
              <a:gd name="connsiteY124" fmla="*/ 4875355 h 6673820"/>
              <a:gd name="connsiteX125" fmla="*/ 8320606 w 11748700"/>
              <a:gd name="connsiteY125" fmla="*/ 4866688 h 6673820"/>
              <a:gd name="connsiteX126" fmla="*/ 8342275 w 11748700"/>
              <a:gd name="connsiteY126" fmla="*/ 4853687 h 6673820"/>
              <a:gd name="connsiteX127" fmla="*/ 8411613 w 11748700"/>
              <a:gd name="connsiteY127" fmla="*/ 4823352 h 6673820"/>
              <a:gd name="connsiteX128" fmla="*/ 8433281 w 11748700"/>
              <a:gd name="connsiteY128" fmla="*/ 4810351 h 6673820"/>
              <a:gd name="connsiteX129" fmla="*/ 8463617 w 11748700"/>
              <a:gd name="connsiteY129" fmla="*/ 4788683 h 6673820"/>
              <a:gd name="connsiteX130" fmla="*/ 8532955 w 11748700"/>
              <a:gd name="connsiteY130" fmla="*/ 4758347 h 6673820"/>
              <a:gd name="connsiteX131" fmla="*/ 8576292 w 11748700"/>
              <a:gd name="connsiteY131" fmla="*/ 4736679 h 6673820"/>
              <a:gd name="connsiteX132" fmla="*/ 8597960 w 11748700"/>
              <a:gd name="connsiteY132" fmla="*/ 4723678 h 6673820"/>
              <a:gd name="connsiteX133" fmla="*/ 8632629 w 11748700"/>
              <a:gd name="connsiteY133" fmla="*/ 4706343 h 6673820"/>
              <a:gd name="connsiteX134" fmla="*/ 8671632 w 11748700"/>
              <a:gd name="connsiteY134" fmla="*/ 4680341 h 6673820"/>
              <a:gd name="connsiteX135" fmla="*/ 8727969 w 11748700"/>
              <a:gd name="connsiteY135" fmla="*/ 4641338 h 6673820"/>
              <a:gd name="connsiteX136" fmla="*/ 8758305 w 11748700"/>
              <a:gd name="connsiteY136" fmla="*/ 4615337 h 6673820"/>
              <a:gd name="connsiteX137" fmla="*/ 8827643 w 11748700"/>
              <a:gd name="connsiteY137" fmla="*/ 4567666 h 6673820"/>
              <a:gd name="connsiteX138" fmla="*/ 8914316 w 11748700"/>
              <a:gd name="connsiteY138" fmla="*/ 4515663 h 6673820"/>
              <a:gd name="connsiteX139" fmla="*/ 8940318 w 11748700"/>
              <a:gd name="connsiteY139" fmla="*/ 4493994 h 6673820"/>
              <a:gd name="connsiteX140" fmla="*/ 8961986 w 11748700"/>
              <a:gd name="connsiteY140" fmla="*/ 4472326 h 6673820"/>
              <a:gd name="connsiteX141" fmla="*/ 9000989 w 11748700"/>
              <a:gd name="connsiteY141" fmla="*/ 4437657 h 6673820"/>
              <a:gd name="connsiteX142" fmla="*/ 9022657 w 11748700"/>
              <a:gd name="connsiteY142" fmla="*/ 4415989 h 6673820"/>
              <a:gd name="connsiteX143" fmla="*/ 9052993 w 11748700"/>
              <a:gd name="connsiteY143" fmla="*/ 4389987 h 6673820"/>
              <a:gd name="connsiteX144" fmla="*/ 9109330 w 11748700"/>
              <a:gd name="connsiteY144" fmla="*/ 4329316 h 6673820"/>
              <a:gd name="connsiteX145" fmla="*/ 9165668 w 11748700"/>
              <a:gd name="connsiteY145" fmla="*/ 4290313 h 6673820"/>
              <a:gd name="connsiteX146" fmla="*/ 9191670 w 11748700"/>
              <a:gd name="connsiteY146" fmla="*/ 4268645 h 6673820"/>
              <a:gd name="connsiteX147" fmla="*/ 9248007 w 11748700"/>
              <a:gd name="connsiteY147" fmla="*/ 4238309 h 6673820"/>
              <a:gd name="connsiteX148" fmla="*/ 9339014 w 11748700"/>
              <a:gd name="connsiteY148" fmla="*/ 4155970 h 6673820"/>
              <a:gd name="connsiteX149" fmla="*/ 9430020 w 11748700"/>
              <a:gd name="connsiteY149" fmla="*/ 4025960 h 6673820"/>
              <a:gd name="connsiteX150" fmla="*/ 9495025 w 11748700"/>
              <a:gd name="connsiteY150" fmla="*/ 3900284 h 6673820"/>
              <a:gd name="connsiteX151" fmla="*/ 9568697 w 11748700"/>
              <a:gd name="connsiteY151" fmla="*/ 3796277 h 6673820"/>
              <a:gd name="connsiteX152" fmla="*/ 9612034 w 11748700"/>
              <a:gd name="connsiteY152" fmla="*/ 3713937 h 6673820"/>
              <a:gd name="connsiteX153" fmla="*/ 9655370 w 11748700"/>
              <a:gd name="connsiteY153" fmla="*/ 3644599 h 6673820"/>
              <a:gd name="connsiteX154" fmla="*/ 9651037 w 11748700"/>
              <a:gd name="connsiteY154" fmla="*/ 3475587 h 6673820"/>
              <a:gd name="connsiteX155" fmla="*/ 9612034 w 11748700"/>
              <a:gd name="connsiteY155" fmla="*/ 3410582 h 6673820"/>
              <a:gd name="connsiteX156" fmla="*/ 9473357 w 11748700"/>
              <a:gd name="connsiteY156" fmla="*/ 3237236 h 6673820"/>
              <a:gd name="connsiteX157" fmla="*/ 9399685 w 11748700"/>
              <a:gd name="connsiteY157" fmla="*/ 3176565 h 6673820"/>
              <a:gd name="connsiteX158" fmla="*/ 9347681 w 11748700"/>
              <a:gd name="connsiteY158" fmla="*/ 3128895 h 6673820"/>
              <a:gd name="connsiteX159" fmla="*/ 9217672 w 11748700"/>
              <a:gd name="connsiteY159" fmla="*/ 3042222 h 6673820"/>
              <a:gd name="connsiteX160" fmla="*/ 9083329 w 11748700"/>
              <a:gd name="connsiteY160" fmla="*/ 2968550 h 6673820"/>
              <a:gd name="connsiteX161" fmla="*/ 8983655 w 11748700"/>
              <a:gd name="connsiteY161" fmla="*/ 2933881 h 6673820"/>
              <a:gd name="connsiteX162" fmla="*/ 8831977 w 11748700"/>
              <a:gd name="connsiteY162" fmla="*/ 2873210 h 6673820"/>
              <a:gd name="connsiteX163" fmla="*/ 8680299 w 11748700"/>
              <a:gd name="connsiteY163" fmla="*/ 2803871 h 6673820"/>
              <a:gd name="connsiteX164" fmla="*/ 8567624 w 11748700"/>
              <a:gd name="connsiteY164" fmla="*/ 2773536 h 6673820"/>
              <a:gd name="connsiteX165" fmla="*/ 8446282 w 11748700"/>
              <a:gd name="connsiteY165" fmla="*/ 2730199 h 6673820"/>
              <a:gd name="connsiteX166" fmla="*/ 8242601 w 11748700"/>
              <a:gd name="connsiteY166" fmla="*/ 2673862 h 6673820"/>
              <a:gd name="connsiteX167" fmla="*/ 7917577 w 11748700"/>
              <a:gd name="connsiteY167" fmla="*/ 2561187 h 6673820"/>
              <a:gd name="connsiteX168" fmla="*/ 7683560 w 11748700"/>
              <a:gd name="connsiteY168" fmla="*/ 2496182 h 6673820"/>
              <a:gd name="connsiteX169" fmla="*/ 7302199 w 11748700"/>
              <a:gd name="connsiteY169" fmla="*/ 2379173 h 6673820"/>
              <a:gd name="connsiteX170" fmla="*/ 6920838 w 11748700"/>
              <a:gd name="connsiteY170" fmla="*/ 2322836 h 6673820"/>
              <a:gd name="connsiteX171" fmla="*/ 6799495 w 11748700"/>
              <a:gd name="connsiteY171" fmla="*/ 2288167 h 6673820"/>
              <a:gd name="connsiteX172" fmla="*/ 6730157 w 11748700"/>
              <a:gd name="connsiteY172" fmla="*/ 2279500 h 6673820"/>
              <a:gd name="connsiteX173" fmla="*/ 6630483 w 11748700"/>
              <a:gd name="connsiteY173" fmla="*/ 2262165 h 6673820"/>
              <a:gd name="connsiteX174" fmla="*/ 6582813 w 11748700"/>
              <a:gd name="connsiteY174" fmla="*/ 2249164 h 6673820"/>
              <a:gd name="connsiteX175" fmla="*/ 6478805 w 11748700"/>
              <a:gd name="connsiteY175" fmla="*/ 2240497 h 6673820"/>
              <a:gd name="connsiteX176" fmla="*/ 5997770 w 11748700"/>
              <a:gd name="connsiteY176" fmla="*/ 2227496 h 6673820"/>
              <a:gd name="connsiteX177" fmla="*/ 5183044 w 11748700"/>
              <a:gd name="connsiteY177" fmla="*/ 2223162 h 6673820"/>
              <a:gd name="connsiteX178" fmla="*/ 4593668 w 11748700"/>
              <a:gd name="connsiteY178" fmla="*/ 2201494 h 6673820"/>
              <a:gd name="connsiteX179" fmla="*/ 4467992 w 11748700"/>
              <a:gd name="connsiteY179" fmla="*/ 2188493 h 6673820"/>
              <a:gd name="connsiteX180" fmla="*/ 4277311 w 11748700"/>
              <a:gd name="connsiteY180" fmla="*/ 2171158 h 6673820"/>
              <a:gd name="connsiteX181" fmla="*/ 4207973 w 11748700"/>
              <a:gd name="connsiteY181" fmla="*/ 2162491 h 6673820"/>
              <a:gd name="connsiteX182" fmla="*/ 4168970 w 11748700"/>
              <a:gd name="connsiteY182" fmla="*/ 2153824 h 6673820"/>
              <a:gd name="connsiteX183" fmla="*/ 3722604 w 11748700"/>
              <a:gd name="connsiteY183" fmla="*/ 2145156 h 6673820"/>
              <a:gd name="connsiteX184" fmla="*/ 3627264 w 11748700"/>
              <a:gd name="connsiteY184" fmla="*/ 2136489 h 6673820"/>
              <a:gd name="connsiteX185" fmla="*/ 3592595 w 11748700"/>
              <a:gd name="connsiteY185" fmla="*/ 2123488 h 6673820"/>
              <a:gd name="connsiteX186" fmla="*/ 3471253 w 11748700"/>
              <a:gd name="connsiteY186" fmla="*/ 2101820 h 6673820"/>
              <a:gd name="connsiteX187" fmla="*/ 3349911 w 11748700"/>
              <a:gd name="connsiteY187" fmla="*/ 2054150 h 6673820"/>
              <a:gd name="connsiteX188" fmla="*/ 3228568 w 11748700"/>
              <a:gd name="connsiteY188" fmla="*/ 2006480 h 6673820"/>
              <a:gd name="connsiteX189" fmla="*/ 3206900 w 11748700"/>
              <a:gd name="connsiteY189" fmla="*/ 1989145 h 6673820"/>
              <a:gd name="connsiteX190" fmla="*/ 3163564 w 11748700"/>
              <a:gd name="connsiteY190" fmla="*/ 1967477 h 6673820"/>
              <a:gd name="connsiteX191" fmla="*/ 3124561 w 11748700"/>
              <a:gd name="connsiteY191" fmla="*/ 1932808 h 6673820"/>
              <a:gd name="connsiteX192" fmla="*/ 3094225 w 11748700"/>
              <a:gd name="connsiteY192" fmla="*/ 1911139 h 6673820"/>
              <a:gd name="connsiteX193" fmla="*/ 3020553 w 11748700"/>
              <a:gd name="connsiteY193" fmla="*/ 1850468 h 6673820"/>
              <a:gd name="connsiteX194" fmla="*/ 2994551 w 11748700"/>
              <a:gd name="connsiteY194" fmla="*/ 1828800 h 6673820"/>
              <a:gd name="connsiteX195" fmla="*/ 2977217 w 11748700"/>
              <a:gd name="connsiteY195" fmla="*/ 1807132 h 6673820"/>
              <a:gd name="connsiteX196" fmla="*/ 2964216 w 11748700"/>
              <a:gd name="connsiteY196" fmla="*/ 1794131 h 6673820"/>
              <a:gd name="connsiteX197" fmla="*/ 2951215 w 11748700"/>
              <a:gd name="connsiteY197" fmla="*/ 1768129 h 6673820"/>
              <a:gd name="connsiteX198" fmla="*/ 2933880 w 11748700"/>
              <a:gd name="connsiteY198" fmla="*/ 1746461 h 6673820"/>
              <a:gd name="connsiteX199" fmla="*/ 2916546 w 11748700"/>
              <a:gd name="connsiteY199" fmla="*/ 1720459 h 6673820"/>
              <a:gd name="connsiteX200" fmla="*/ 2899211 w 11748700"/>
              <a:gd name="connsiteY200" fmla="*/ 1703124 h 6673820"/>
              <a:gd name="connsiteX201" fmla="*/ 2890544 w 11748700"/>
              <a:gd name="connsiteY201" fmla="*/ 1690123 h 6673820"/>
              <a:gd name="connsiteX202" fmla="*/ 2829873 w 11748700"/>
              <a:gd name="connsiteY202" fmla="*/ 1607784 h 6673820"/>
              <a:gd name="connsiteX203" fmla="*/ 2816872 w 11748700"/>
              <a:gd name="connsiteY203" fmla="*/ 1577448 h 6673820"/>
              <a:gd name="connsiteX204" fmla="*/ 2812538 w 11748700"/>
              <a:gd name="connsiteY204" fmla="*/ 1542779 h 6673820"/>
              <a:gd name="connsiteX205" fmla="*/ 2808204 w 11748700"/>
              <a:gd name="connsiteY205" fmla="*/ 1430104 h 6673820"/>
              <a:gd name="connsiteX206" fmla="*/ 2799537 w 11748700"/>
              <a:gd name="connsiteY206" fmla="*/ 1391101 h 6673820"/>
              <a:gd name="connsiteX207" fmla="*/ 2795203 w 11748700"/>
              <a:gd name="connsiteY207" fmla="*/ 1343431 h 6673820"/>
              <a:gd name="connsiteX208" fmla="*/ 2786536 w 11748700"/>
              <a:gd name="connsiteY208" fmla="*/ 1300095 h 6673820"/>
              <a:gd name="connsiteX209" fmla="*/ 2773535 w 11748700"/>
              <a:gd name="connsiteY209" fmla="*/ 1152751 h 6673820"/>
              <a:gd name="connsiteX210" fmla="*/ 2769202 w 11748700"/>
              <a:gd name="connsiteY210" fmla="*/ 1135416 h 6673820"/>
              <a:gd name="connsiteX211" fmla="*/ 2777869 w 11748700"/>
              <a:gd name="connsiteY211" fmla="*/ 996739 h 6673820"/>
              <a:gd name="connsiteX212" fmla="*/ 2786536 w 11748700"/>
              <a:gd name="connsiteY212" fmla="*/ 966404 h 6673820"/>
              <a:gd name="connsiteX213" fmla="*/ 2812538 w 11748700"/>
              <a:gd name="connsiteY213" fmla="*/ 905733 h 6673820"/>
              <a:gd name="connsiteX214" fmla="*/ 2847207 w 11748700"/>
              <a:gd name="connsiteY214" fmla="*/ 862396 h 6673820"/>
              <a:gd name="connsiteX215" fmla="*/ 2864542 w 11748700"/>
              <a:gd name="connsiteY215" fmla="*/ 840728 h 6673820"/>
              <a:gd name="connsiteX216" fmla="*/ 2881876 w 11748700"/>
              <a:gd name="connsiteY216" fmla="*/ 827727 h 6673820"/>
              <a:gd name="connsiteX217" fmla="*/ 2894877 w 11748700"/>
              <a:gd name="connsiteY217" fmla="*/ 819060 h 6673820"/>
              <a:gd name="connsiteX218" fmla="*/ 2912212 w 11748700"/>
              <a:gd name="connsiteY218" fmla="*/ 801725 h 6673820"/>
              <a:gd name="connsiteX219" fmla="*/ 3003219 w 11748700"/>
              <a:gd name="connsiteY219" fmla="*/ 775723 h 6673820"/>
              <a:gd name="connsiteX220" fmla="*/ 3115893 w 11748700"/>
              <a:gd name="connsiteY220" fmla="*/ 749721 h 6673820"/>
              <a:gd name="connsiteX221" fmla="*/ 3137562 w 11748700"/>
              <a:gd name="connsiteY221" fmla="*/ 741054 h 6673820"/>
              <a:gd name="connsiteX222" fmla="*/ 3163564 w 11748700"/>
              <a:gd name="connsiteY222" fmla="*/ 732387 h 6673820"/>
              <a:gd name="connsiteX223" fmla="*/ 3219901 w 11748700"/>
              <a:gd name="connsiteY223" fmla="*/ 702051 h 6673820"/>
              <a:gd name="connsiteX224" fmla="*/ 3237236 w 11748700"/>
              <a:gd name="connsiteY224" fmla="*/ 689050 h 6673820"/>
              <a:gd name="connsiteX225" fmla="*/ 3293573 w 11748700"/>
              <a:gd name="connsiteY225" fmla="*/ 663048 h 6673820"/>
              <a:gd name="connsiteX226" fmla="*/ 3323909 w 11748700"/>
              <a:gd name="connsiteY226" fmla="*/ 650047 h 6673820"/>
              <a:gd name="connsiteX227" fmla="*/ 3362911 w 11748700"/>
              <a:gd name="connsiteY227" fmla="*/ 641380 h 6673820"/>
              <a:gd name="connsiteX228" fmla="*/ 3488587 w 11748700"/>
              <a:gd name="connsiteY228" fmla="*/ 619712 h 6673820"/>
              <a:gd name="connsiteX229" fmla="*/ 3644599 w 11748700"/>
              <a:gd name="connsiteY229" fmla="*/ 598044 h 6673820"/>
              <a:gd name="connsiteX230" fmla="*/ 3731272 w 11748700"/>
              <a:gd name="connsiteY230" fmla="*/ 589376 h 6673820"/>
              <a:gd name="connsiteX231" fmla="*/ 3809277 w 11748700"/>
              <a:gd name="connsiteY231" fmla="*/ 576375 h 6673820"/>
              <a:gd name="connsiteX232" fmla="*/ 3891617 w 11748700"/>
              <a:gd name="connsiteY232" fmla="*/ 567708 h 6673820"/>
              <a:gd name="connsiteX233" fmla="*/ 4359651 w 11748700"/>
              <a:gd name="connsiteY233" fmla="*/ 533039 h 6673820"/>
              <a:gd name="connsiteX234" fmla="*/ 4428989 w 11748700"/>
              <a:gd name="connsiteY234" fmla="*/ 520038 h 6673820"/>
              <a:gd name="connsiteX235" fmla="*/ 4554665 w 11748700"/>
              <a:gd name="connsiteY235" fmla="*/ 507037 h 6673820"/>
              <a:gd name="connsiteX236" fmla="*/ 4654339 w 11748700"/>
              <a:gd name="connsiteY236" fmla="*/ 485369 h 6673820"/>
              <a:gd name="connsiteX237" fmla="*/ 4758347 w 11748700"/>
              <a:gd name="connsiteY237" fmla="*/ 437699 h 6673820"/>
              <a:gd name="connsiteX238" fmla="*/ 4888356 w 11748700"/>
              <a:gd name="connsiteY238" fmla="*/ 416030 h 6673820"/>
              <a:gd name="connsiteX239" fmla="*/ 5105039 w 11748700"/>
              <a:gd name="connsiteY239" fmla="*/ 364027 h 6673820"/>
              <a:gd name="connsiteX240" fmla="*/ 5209046 w 11748700"/>
              <a:gd name="connsiteY240" fmla="*/ 351026 h 6673820"/>
              <a:gd name="connsiteX241" fmla="*/ 5386726 w 11748700"/>
              <a:gd name="connsiteY241" fmla="*/ 329357 h 6673820"/>
              <a:gd name="connsiteX242" fmla="*/ 5560072 w 11748700"/>
              <a:gd name="connsiteY242" fmla="*/ 320690 h 6673820"/>
              <a:gd name="connsiteX243" fmla="*/ 5742085 w 11748700"/>
              <a:gd name="connsiteY243" fmla="*/ 312023 h 6673820"/>
              <a:gd name="connsiteX244" fmla="*/ 5958767 w 11748700"/>
              <a:gd name="connsiteY244" fmla="*/ 307689 h 6673820"/>
              <a:gd name="connsiteX245" fmla="*/ 6114779 w 11748700"/>
              <a:gd name="connsiteY245" fmla="*/ 303355 h 6673820"/>
              <a:gd name="connsiteX246" fmla="*/ 6270790 w 11748700"/>
              <a:gd name="connsiteY246" fmla="*/ 281687 h 6673820"/>
              <a:gd name="connsiteX247" fmla="*/ 6392132 w 11748700"/>
              <a:gd name="connsiteY247" fmla="*/ 268686 h 6673820"/>
              <a:gd name="connsiteX248" fmla="*/ 6695488 w 11748700"/>
              <a:gd name="connsiteY248" fmla="*/ 260019 h 6673820"/>
              <a:gd name="connsiteX249" fmla="*/ 6764826 w 11748700"/>
              <a:gd name="connsiteY249" fmla="*/ 251352 h 6673820"/>
              <a:gd name="connsiteX250" fmla="*/ 6907837 w 11748700"/>
              <a:gd name="connsiteY250" fmla="*/ 238351 h 6673820"/>
              <a:gd name="connsiteX251" fmla="*/ 6959840 w 11748700"/>
              <a:gd name="connsiteY251" fmla="*/ 229683 h 6673820"/>
              <a:gd name="connsiteX252" fmla="*/ 6998843 w 11748700"/>
              <a:gd name="connsiteY252" fmla="*/ 212349 h 6673820"/>
              <a:gd name="connsiteX253" fmla="*/ 7115852 w 11748700"/>
              <a:gd name="connsiteY253" fmla="*/ 199348 h 6673820"/>
              <a:gd name="connsiteX254" fmla="*/ 7159188 w 11748700"/>
              <a:gd name="connsiteY254" fmla="*/ 186347 h 6673820"/>
              <a:gd name="connsiteX255" fmla="*/ 7189524 w 11748700"/>
              <a:gd name="connsiteY255" fmla="*/ 182013 h 6673820"/>
              <a:gd name="connsiteX256" fmla="*/ 7380204 w 11748700"/>
              <a:gd name="connsiteY256" fmla="*/ 173346 h 6673820"/>
              <a:gd name="connsiteX257" fmla="*/ 7440875 w 11748700"/>
              <a:gd name="connsiteY257" fmla="*/ 164679 h 6673820"/>
              <a:gd name="connsiteX258" fmla="*/ 7466877 w 11748700"/>
              <a:gd name="connsiteY258" fmla="*/ 156011 h 6673820"/>
              <a:gd name="connsiteX259" fmla="*/ 7514548 w 11748700"/>
              <a:gd name="connsiteY259" fmla="*/ 143010 h 6673820"/>
              <a:gd name="connsiteX260" fmla="*/ 7527548 w 11748700"/>
              <a:gd name="connsiteY260" fmla="*/ 134343 h 6673820"/>
              <a:gd name="connsiteX261" fmla="*/ 7570885 w 11748700"/>
              <a:gd name="connsiteY261" fmla="*/ 121342 h 6673820"/>
              <a:gd name="connsiteX262" fmla="*/ 7609888 w 11748700"/>
              <a:gd name="connsiteY262" fmla="*/ 104008 h 6673820"/>
              <a:gd name="connsiteX263" fmla="*/ 7726896 w 11748700"/>
              <a:gd name="connsiteY263" fmla="*/ 82339 h 6673820"/>
              <a:gd name="connsiteX264" fmla="*/ 7752898 w 11748700"/>
              <a:gd name="connsiteY264" fmla="*/ 78006 h 6673820"/>
              <a:gd name="connsiteX265" fmla="*/ 7787567 w 11748700"/>
              <a:gd name="connsiteY265" fmla="*/ 73672 h 6673820"/>
              <a:gd name="connsiteX266" fmla="*/ 7804902 w 11748700"/>
              <a:gd name="connsiteY266" fmla="*/ 69338 h 6673820"/>
              <a:gd name="connsiteX267" fmla="*/ 7913243 w 11748700"/>
              <a:gd name="connsiteY267" fmla="*/ 65005 h 6673820"/>
              <a:gd name="connsiteX268" fmla="*/ 8021584 w 11748700"/>
              <a:gd name="connsiteY268" fmla="*/ 47670 h 6673820"/>
              <a:gd name="connsiteX269" fmla="*/ 8064921 w 11748700"/>
              <a:gd name="connsiteY269" fmla="*/ 34669 h 6673820"/>
              <a:gd name="connsiteX270" fmla="*/ 8099590 w 11748700"/>
              <a:gd name="connsiteY270" fmla="*/ 21668 h 6673820"/>
              <a:gd name="connsiteX271" fmla="*/ 8121258 w 11748700"/>
              <a:gd name="connsiteY271" fmla="*/ 13001 h 6673820"/>
              <a:gd name="connsiteX272" fmla="*/ 8134259 w 11748700"/>
              <a:gd name="connsiteY272" fmla="*/ 8667 h 6673820"/>
              <a:gd name="connsiteX273" fmla="*/ 8155928 w 11748700"/>
              <a:gd name="connsiteY273" fmla="*/ 0 h 6673820"/>
              <a:gd name="connsiteX274" fmla="*/ 8216599 w 11748700"/>
              <a:gd name="connsiteY274" fmla="*/ 4334 h 6673820"/>
              <a:gd name="connsiteX275" fmla="*/ 8238267 w 11748700"/>
              <a:gd name="connsiteY275" fmla="*/ 13001 h 6673820"/>
              <a:gd name="connsiteX276" fmla="*/ 8272936 w 11748700"/>
              <a:gd name="connsiteY276" fmla="*/ 17335 h 6673820"/>
              <a:gd name="connsiteX277" fmla="*/ 8303272 w 11748700"/>
              <a:gd name="connsiteY277" fmla="*/ 30336 h 6673820"/>
              <a:gd name="connsiteX278" fmla="*/ 8337941 w 11748700"/>
              <a:gd name="connsiteY278" fmla="*/ 34669 h 6673820"/>
              <a:gd name="connsiteX279" fmla="*/ 8476618 w 11748700"/>
              <a:gd name="connsiteY279" fmla="*/ 43337 h 6673820"/>
              <a:gd name="connsiteX280" fmla="*/ 8576292 w 11748700"/>
              <a:gd name="connsiteY280" fmla="*/ 47670 h 6673820"/>
              <a:gd name="connsiteX281" fmla="*/ 8671632 w 11748700"/>
              <a:gd name="connsiteY281" fmla="*/ 69338 h 6673820"/>
              <a:gd name="connsiteX282" fmla="*/ 8762639 w 11748700"/>
              <a:gd name="connsiteY282" fmla="*/ 78006 h 6673820"/>
              <a:gd name="connsiteX283" fmla="*/ 8892648 w 11748700"/>
              <a:gd name="connsiteY283" fmla="*/ 104008 h 6673820"/>
              <a:gd name="connsiteX284" fmla="*/ 8948985 w 11748700"/>
              <a:gd name="connsiteY284" fmla="*/ 117009 h 6673820"/>
              <a:gd name="connsiteX285" fmla="*/ 9187336 w 11748700"/>
              <a:gd name="connsiteY285" fmla="*/ 156011 h 6673820"/>
              <a:gd name="connsiteX286" fmla="*/ 9282676 w 11748700"/>
              <a:gd name="connsiteY286" fmla="*/ 173346 h 6673820"/>
              <a:gd name="connsiteX287" fmla="*/ 9404019 w 11748700"/>
              <a:gd name="connsiteY287" fmla="*/ 186347 h 6673820"/>
              <a:gd name="connsiteX288" fmla="*/ 9464690 w 11748700"/>
              <a:gd name="connsiteY288" fmla="*/ 195014 h 6673820"/>
              <a:gd name="connsiteX289" fmla="*/ 9698707 w 11748700"/>
              <a:gd name="connsiteY289" fmla="*/ 216683 h 6673820"/>
              <a:gd name="connsiteX290" fmla="*/ 9785380 w 11748700"/>
              <a:gd name="connsiteY290" fmla="*/ 229683 h 6673820"/>
              <a:gd name="connsiteX291" fmla="*/ 9885054 w 11748700"/>
              <a:gd name="connsiteY291" fmla="*/ 251352 h 6673820"/>
              <a:gd name="connsiteX292" fmla="*/ 9958726 w 11748700"/>
              <a:gd name="connsiteY292" fmla="*/ 255685 h 6673820"/>
              <a:gd name="connsiteX293" fmla="*/ 10114737 w 11748700"/>
              <a:gd name="connsiteY293" fmla="*/ 260019 h 6673820"/>
              <a:gd name="connsiteX294" fmla="*/ 10205744 w 11748700"/>
              <a:gd name="connsiteY294" fmla="*/ 273020 h 6673820"/>
              <a:gd name="connsiteX295" fmla="*/ 10357421 w 11748700"/>
              <a:gd name="connsiteY295" fmla="*/ 281687 h 6673820"/>
              <a:gd name="connsiteX296" fmla="*/ 10405092 w 11748700"/>
              <a:gd name="connsiteY296" fmla="*/ 286021 h 6673820"/>
              <a:gd name="connsiteX297" fmla="*/ 10452762 w 11748700"/>
              <a:gd name="connsiteY297" fmla="*/ 299022 h 6673820"/>
              <a:gd name="connsiteX298" fmla="*/ 10483097 w 11748700"/>
              <a:gd name="connsiteY298" fmla="*/ 303355 h 6673820"/>
              <a:gd name="connsiteX299" fmla="*/ 10552436 w 11748700"/>
              <a:gd name="connsiteY299" fmla="*/ 312023 h 6673820"/>
              <a:gd name="connsiteX300" fmla="*/ 10634775 w 11748700"/>
              <a:gd name="connsiteY300" fmla="*/ 333691 h 6673820"/>
              <a:gd name="connsiteX301" fmla="*/ 10717114 w 11748700"/>
              <a:gd name="connsiteY301" fmla="*/ 342358 h 6673820"/>
              <a:gd name="connsiteX302" fmla="*/ 10773452 w 11748700"/>
              <a:gd name="connsiteY302" fmla="*/ 364027 h 6673820"/>
              <a:gd name="connsiteX303" fmla="*/ 10842790 w 11748700"/>
              <a:gd name="connsiteY303" fmla="*/ 385695 h 6673820"/>
              <a:gd name="connsiteX304" fmla="*/ 10903461 w 11748700"/>
              <a:gd name="connsiteY304" fmla="*/ 390028 h 6673820"/>
              <a:gd name="connsiteX305" fmla="*/ 10981467 w 11748700"/>
              <a:gd name="connsiteY305" fmla="*/ 424698 h 6673820"/>
              <a:gd name="connsiteX306" fmla="*/ 11050805 w 11748700"/>
              <a:gd name="connsiteY306" fmla="*/ 442032 h 6673820"/>
              <a:gd name="connsiteX307" fmla="*/ 11133145 w 11748700"/>
              <a:gd name="connsiteY307" fmla="*/ 476701 h 6673820"/>
              <a:gd name="connsiteX308" fmla="*/ 11154813 w 11748700"/>
              <a:gd name="connsiteY308" fmla="*/ 485369 h 6673820"/>
              <a:gd name="connsiteX309" fmla="*/ 11232819 w 11748700"/>
              <a:gd name="connsiteY309" fmla="*/ 533039 h 6673820"/>
              <a:gd name="connsiteX310" fmla="*/ 11258820 w 11748700"/>
              <a:gd name="connsiteY310" fmla="*/ 554707 h 6673820"/>
              <a:gd name="connsiteX311" fmla="*/ 11328159 w 11748700"/>
              <a:gd name="connsiteY311" fmla="*/ 645714 h 6673820"/>
              <a:gd name="connsiteX312" fmla="*/ 11371495 w 11748700"/>
              <a:gd name="connsiteY312" fmla="*/ 754055 h 6673820"/>
              <a:gd name="connsiteX313" fmla="*/ 11397497 w 11748700"/>
              <a:gd name="connsiteY313" fmla="*/ 806059 h 6673820"/>
              <a:gd name="connsiteX314" fmla="*/ 11427833 w 11748700"/>
              <a:gd name="connsiteY314" fmla="*/ 931735 h 6673820"/>
              <a:gd name="connsiteX315" fmla="*/ 11458168 w 11748700"/>
              <a:gd name="connsiteY315" fmla="*/ 1014074 h 6673820"/>
              <a:gd name="connsiteX316" fmla="*/ 11462502 w 11748700"/>
              <a:gd name="connsiteY316" fmla="*/ 1087746 h 6673820"/>
              <a:gd name="connsiteX317" fmla="*/ 11475503 w 11748700"/>
              <a:gd name="connsiteY317" fmla="*/ 1126749 h 6673820"/>
              <a:gd name="connsiteX318" fmla="*/ 11488504 w 11748700"/>
              <a:gd name="connsiteY318" fmla="*/ 1330430 h 6673820"/>
              <a:gd name="connsiteX319" fmla="*/ 11523173 w 11748700"/>
              <a:gd name="connsiteY319" fmla="*/ 1677122 h 6673820"/>
              <a:gd name="connsiteX320" fmla="*/ 11518839 w 11748700"/>
              <a:gd name="connsiteY320" fmla="*/ 1954476 h 6673820"/>
              <a:gd name="connsiteX321" fmla="*/ 11510172 w 11748700"/>
              <a:gd name="connsiteY321" fmla="*/ 2084485 h 6673820"/>
              <a:gd name="connsiteX322" fmla="*/ 11518839 w 11748700"/>
              <a:gd name="connsiteY322" fmla="*/ 2283833 h 6673820"/>
              <a:gd name="connsiteX323" fmla="*/ 11583844 w 11748700"/>
              <a:gd name="connsiteY323" fmla="*/ 2379173 h 6673820"/>
              <a:gd name="connsiteX324" fmla="*/ 11605512 w 11748700"/>
              <a:gd name="connsiteY324" fmla="*/ 2439845 h 6673820"/>
              <a:gd name="connsiteX325" fmla="*/ 11609846 w 11748700"/>
              <a:gd name="connsiteY325" fmla="*/ 2487515 h 6673820"/>
              <a:gd name="connsiteX326" fmla="*/ 11622847 w 11748700"/>
              <a:gd name="connsiteY326" fmla="*/ 2556853 h 6673820"/>
              <a:gd name="connsiteX327" fmla="*/ 11618513 w 11748700"/>
              <a:gd name="connsiteY327" fmla="*/ 2786537 h 6673820"/>
              <a:gd name="connsiteX328" fmla="*/ 11614180 w 11748700"/>
              <a:gd name="connsiteY328" fmla="*/ 3089892 h 6673820"/>
              <a:gd name="connsiteX329" fmla="*/ 11596845 w 11748700"/>
              <a:gd name="connsiteY329" fmla="*/ 3211234 h 6673820"/>
              <a:gd name="connsiteX330" fmla="*/ 11583844 w 11748700"/>
              <a:gd name="connsiteY330" fmla="*/ 3328243 h 6673820"/>
              <a:gd name="connsiteX331" fmla="*/ 11575177 w 11748700"/>
              <a:gd name="connsiteY331" fmla="*/ 3423583 h 6673820"/>
              <a:gd name="connsiteX332" fmla="*/ 11562176 w 11748700"/>
              <a:gd name="connsiteY332" fmla="*/ 3666267 h 6673820"/>
              <a:gd name="connsiteX333" fmla="*/ 11575177 w 11748700"/>
              <a:gd name="connsiteY333" fmla="*/ 4025960 h 6673820"/>
              <a:gd name="connsiteX334" fmla="*/ 11592511 w 11748700"/>
              <a:gd name="connsiteY334" fmla="*/ 4108300 h 6673820"/>
              <a:gd name="connsiteX335" fmla="*/ 11631514 w 11748700"/>
              <a:gd name="connsiteY335" fmla="*/ 4333649 h 6673820"/>
              <a:gd name="connsiteX336" fmla="*/ 11653183 w 11748700"/>
              <a:gd name="connsiteY336" fmla="*/ 4411655 h 6673820"/>
              <a:gd name="connsiteX337" fmla="*/ 11666184 w 11748700"/>
              <a:gd name="connsiteY337" fmla="*/ 4498328 h 6673820"/>
              <a:gd name="connsiteX338" fmla="*/ 11674851 w 11748700"/>
              <a:gd name="connsiteY338" fmla="*/ 4541664 h 6673820"/>
              <a:gd name="connsiteX339" fmla="*/ 11687852 w 11748700"/>
              <a:gd name="connsiteY339" fmla="*/ 4658673 h 6673820"/>
              <a:gd name="connsiteX340" fmla="*/ 11692185 w 11748700"/>
              <a:gd name="connsiteY340" fmla="*/ 4715010 h 6673820"/>
              <a:gd name="connsiteX341" fmla="*/ 11700853 w 11748700"/>
              <a:gd name="connsiteY341" fmla="*/ 4771348 h 6673820"/>
              <a:gd name="connsiteX342" fmla="*/ 11709520 w 11748700"/>
              <a:gd name="connsiteY342" fmla="*/ 4923026 h 6673820"/>
              <a:gd name="connsiteX343" fmla="*/ 11718187 w 11748700"/>
              <a:gd name="connsiteY343" fmla="*/ 4983697 h 6673820"/>
              <a:gd name="connsiteX344" fmla="*/ 11726855 w 11748700"/>
              <a:gd name="connsiteY344" fmla="*/ 5079037 h 6673820"/>
              <a:gd name="connsiteX345" fmla="*/ 11731188 w 11748700"/>
              <a:gd name="connsiteY345" fmla="*/ 5105039 h 6673820"/>
              <a:gd name="connsiteX346" fmla="*/ 11744189 w 11748700"/>
              <a:gd name="connsiteY346" fmla="*/ 5230715 h 6673820"/>
              <a:gd name="connsiteX347" fmla="*/ 11726855 w 11748700"/>
              <a:gd name="connsiteY347" fmla="*/ 5690082 h 6673820"/>
              <a:gd name="connsiteX348" fmla="*/ 11687852 w 11748700"/>
              <a:gd name="connsiteY348" fmla="*/ 5785422 h 6673820"/>
              <a:gd name="connsiteX349" fmla="*/ 11670517 w 11748700"/>
              <a:gd name="connsiteY349" fmla="*/ 5815757 h 6673820"/>
              <a:gd name="connsiteX350" fmla="*/ 11601179 w 11748700"/>
              <a:gd name="connsiteY350" fmla="*/ 5859094 h 6673820"/>
              <a:gd name="connsiteX351" fmla="*/ 11458168 w 11748700"/>
              <a:gd name="connsiteY351" fmla="*/ 5919765 h 6673820"/>
              <a:gd name="connsiteX352" fmla="*/ 11401831 w 11748700"/>
              <a:gd name="connsiteY352" fmla="*/ 5963101 h 6673820"/>
              <a:gd name="connsiteX353" fmla="*/ 11297823 w 11748700"/>
              <a:gd name="connsiteY353" fmla="*/ 6032440 h 6673820"/>
              <a:gd name="connsiteX354" fmla="*/ 11258820 w 11748700"/>
              <a:gd name="connsiteY354" fmla="*/ 6075776 h 6673820"/>
              <a:gd name="connsiteX355" fmla="*/ 11198149 w 11748700"/>
              <a:gd name="connsiteY355" fmla="*/ 6123446 h 6673820"/>
              <a:gd name="connsiteX356" fmla="*/ 11098475 w 11748700"/>
              <a:gd name="connsiteY356" fmla="*/ 6210119 h 6673820"/>
              <a:gd name="connsiteX357" fmla="*/ 10942464 w 11748700"/>
              <a:gd name="connsiteY357" fmla="*/ 6327128 h 6673820"/>
              <a:gd name="connsiteX358" fmla="*/ 10634775 w 11748700"/>
              <a:gd name="connsiteY358" fmla="*/ 6461471 h 6673820"/>
              <a:gd name="connsiteX359" fmla="*/ 10461429 w 11748700"/>
              <a:gd name="connsiteY359" fmla="*/ 6478806 h 6673820"/>
              <a:gd name="connsiteX360" fmla="*/ 10041065 w 11748700"/>
              <a:gd name="connsiteY360" fmla="*/ 6487473 h 6673820"/>
              <a:gd name="connsiteX361" fmla="*/ 9967393 w 11748700"/>
              <a:gd name="connsiteY361" fmla="*/ 6491807 h 6673820"/>
              <a:gd name="connsiteX362" fmla="*/ 9885054 w 11748700"/>
              <a:gd name="connsiteY362" fmla="*/ 6509141 h 6673820"/>
              <a:gd name="connsiteX363" fmla="*/ 9798381 w 11748700"/>
              <a:gd name="connsiteY363" fmla="*/ 6522142 h 6673820"/>
              <a:gd name="connsiteX364" fmla="*/ 9681372 w 11748700"/>
              <a:gd name="connsiteY364" fmla="*/ 6548144 h 6673820"/>
              <a:gd name="connsiteX365" fmla="*/ 9486358 w 11748700"/>
              <a:gd name="connsiteY365" fmla="*/ 6574146 h 6673820"/>
              <a:gd name="connsiteX366" fmla="*/ 9278343 w 11748700"/>
              <a:gd name="connsiteY366" fmla="*/ 6613149 h 6673820"/>
              <a:gd name="connsiteX367" fmla="*/ 9209004 w 11748700"/>
              <a:gd name="connsiteY367" fmla="*/ 6630483 h 6673820"/>
              <a:gd name="connsiteX368" fmla="*/ 8775639 w 11748700"/>
              <a:gd name="connsiteY368" fmla="*/ 6647818 h 6673820"/>
              <a:gd name="connsiteX369" fmla="*/ 8463617 w 11748700"/>
              <a:gd name="connsiteY369" fmla="*/ 6656485 h 6673820"/>
              <a:gd name="connsiteX370" fmla="*/ 8368276 w 11748700"/>
              <a:gd name="connsiteY370" fmla="*/ 6660819 h 6673820"/>
              <a:gd name="connsiteX371" fmla="*/ 8216599 w 11748700"/>
              <a:gd name="connsiteY371" fmla="*/ 6665153 h 6673820"/>
              <a:gd name="connsiteX372" fmla="*/ 7848239 w 11748700"/>
              <a:gd name="connsiteY372" fmla="*/ 6656485 h 6673820"/>
              <a:gd name="connsiteX373" fmla="*/ 7800568 w 11748700"/>
              <a:gd name="connsiteY373" fmla="*/ 6652152 h 6673820"/>
              <a:gd name="connsiteX374" fmla="*/ 7748565 w 11748700"/>
              <a:gd name="connsiteY374" fmla="*/ 6643484 h 6673820"/>
              <a:gd name="connsiteX375" fmla="*/ 7614221 w 11748700"/>
              <a:gd name="connsiteY375" fmla="*/ 6634817 h 6673820"/>
              <a:gd name="connsiteX376" fmla="*/ 7432208 w 11748700"/>
              <a:gd name="connsiteY376" fmla="*/ 6600148 h 6673820"/>
              <a:gd name="connsiteX377" fmla="*/ 7319533 w 11748700"/>
              <a:gd name="connsiteY377" fmla="*/ 6574146 h 6673820"/>
              <a:gd name="connsiteX378" fmla="*/ 7276197 w 11748700"/>
              <a:gd name="connsiteY378" fmla="*/ 6569812 h 6673820"/>
              <a:gd name="connsiteX379" fmla="*/ 7011844 w 11748700"/>
              <a:gd name="connsiteY379" fmla="*/ 6548144 h 6673820"/>
              <a:gd name="connsiteX380" fmla="*/ 6925171 w 11748700"/>
              <a:gd name="connsiteY380" fmla="*/ 6565479 h 6673820"/>
              <a:gd name="connsiteX381" fmla="*/ 6912170 w 11748700"/>
              <a:gd name="connsiteY381" fmla="*/ 6569812 h 6673820"/>
              <a:gd name="connsiteX382" fmla="*/ 6890502 w 11748700"/>
              <a:gd name="connsiteY382" fmla="*/ 6582813 h 6673820"/>
              <a:gd name="connsiteX383" fmla="*/ 6795162 w 11748700"/>
              <a:gd name="connsiteY383" fmla="*/ 6634817 h 6673820"/>
              <a:gd name="connsiteX384" fmla="*/ 6691154 w 11748700"/>
              <a:gd name="connsiteY384" fmla="*/ 6643484 h 6673820"/>
              <a:gd name="connsiteX385" fmla="*/ 6617482 w 11748700"/>
              <a:gd name="connsiteY385" fmla="*/ 6656485 h 6673820"/>
              <a:gd name="connsiteX386" fmla="*/ 6582813 w 11748700"/>
              <a:gd name="connsiteY386" fmla="*/ 6665153 h 6673820"/>
              <a:gd name="connsiteX387" fmla="*/ 6548144 w 11748700"/>
              <a:gd name="connsiteY387" fmla="*/ 6669486 h 6673820"/>
              <a:gd name="connsiteX388" fmla="*/ 6517808 w 11748700"/>
              <a:gd name="connsiteY388" fmla="*/ 6673820 h 6673820"/>
              <a:gd name="connsiteX389" fmla="*/ 6015105 w 11748700"/>
              <a:gd name="connsiteY389" fmla="*/ 6669486 h 6673820"/>
              <a:gd name="connsiteX390" fmla="*/ 5915431 w 11748700"/>
              <a:gd name="connsiteY390" fmla="*/ 6647818 h 6673820"/>
              <a:gd name="connsiteX391" fmla="*/ 5538403 w 11748700"/>
              <a:gd name="connsiteY391" fmla="*/ 6652152 h 6673820"/>
              <a:gd name="connsiteX392" fmla="*/ 5196045 w 11748700"/>
              <a:gd name="connsiteY392" fmla="*/ 6634817 h 6673820"/>
              <a:gd name="connsiteX393" fmla="*/ 4489660 w 11748700"/>
              <a:gd name="connsiteY393" fmla="*/ 6608815 h 6673820"/>
              <a:gd name="connsiteX394" fmla="*/ 4311981 w 11748700"/>
              <a:gd name="connsiteY394" fmla="*/ 6582813 h 6673820"/>
              <a:gd name="connsiteX395" fmla="*/ 4090965 w 11748700"/>
              <a:gd name="connsiteY395" fmla="*/ 6552478 h 6673820"/>
              <a:gd name="connsiteX396" fmla="*/ 3999958 w 11748700"/>
              <a:gd name="connsiteY396" fmla="*/ 6513475 h 6673820"/>
              <a:gd name="connsiteX397" fmla="*/ 3666267 w 11748700"/>
              <a:gd name="connsiteY397" fmla="*/ 6448470 h 6673820"/>
              <a:gd name="connsiteX398" fmla="*/ 3588261 w 11748700"/>
              <a:gd name="connsiteY398" fmla="*/ 6439803 h 6673820"/>
              <a:gd name="connsiteX399" fmla="*/ 3336910 w 11748700"/>
              <a:gd name="connsiteY399" fmla="*/ 6405134 h 6673820"/>
              <a:gd name="connsiteX400" fmla="*/ 3003219 w 11748700"/>
              <a:gd name="connsiteY400" fmla="*/ 6340129 h 6673820"/>
              <a:gd name="connsiteX401" fmla="*/ 2825539 w 11748700"/>
              <a:gd name="connsiteY401" fmla="*/ 6309793 h 6673820"/>
              <a:gd name="connsiteX402" fmla="*/ 2678195 w 11748700"/>
              <a:gd name="connsiteY402" fmla="*/ 6288125 h 6673820"/>
              <a:gd name="connsiteX403" fmla="*/ 2500515 w 11748700"/>
              <a:gd name="connsiteY403" fmla="*/ 6305460 h 6673820"/>
              <a:gd name="connsiteX404" fmla="*/ 2439844 w 11748700"/>
              <a:gd name="connsiteY404" fmla="*/ 6314127 h 6673820"/>
              <a:gd name="connsiteX405" fmla="*/ 2244830 w 11748700"/>
              <a:gd name="connsiteY405" fmla="*/ 6361797 h 6673820"/>
              <a:gd name="connsiteX406" fmla="*/ 2088819 w 11748700"/>
              <a:gd name="connsiteY406" fmla="*/ 6383465 h 6673820"/>
              <a:gd name="connsiteX407" fmla="*/ 2015147 w 11748700"/>
              <a:gd name="connsiteY407" fmla="*/ 6400800 h 6673820"/>
              <a:gd name="connsiteX408" fmla="*/ 1950142 w 11748700"/>
              <a:gd name="connsiteY408" fmla="*/ 6409467 h 6673820"/>
              <a:gd name="connsiteX409" fmla="*/ 1815799 w 11748700"/>
              <a:gd name="connsiteY409" fmla="*/ 6444137 h 6673820"/>
              <a:gd name="connsiteX410" fmla="*/ 1681456 w 11748700"/>
              <a:gd name="connsiteY410" fmla="*/ 6452804 h 6673820"/>
              <a:gd name="connsiteX411" fmla="*/ 1473440 w 11748700"/>
              <a:gd name="connsiteY411" fmla="*/ 6431136 h 6673820"/>
              <a:gd name="connsiteX412" fmla="*/ 1369433 w 11748700"/>
              <a:gd name="connsiteY412" fmla="*/ 6418135 h 6673820"/>
              <a:gd name="connsiteX413" fmla="*/ 1287093 w 11748700"/>
              <a:gd name="connsiteY413" fmla="*/ 6405134 h 6673820"/>
              <a:gd name="connsiteX414" fmla="*/ 1239423 w 11748700"/>
              <a:gd name="connsiteY414" fmla="*/ 6396466 h 6673820"/>
              <a:gd name="connsiteX415" fmla="*/ 1165751 w 11748700"/>
              <a:gd name="connsiteY415" fmla="*/ 6370464 h 6673820"/>
              <a:gd name="connsiteX416" fmla="*/ 1053076 w 11748700"/>
              <a:gd name="connsiteY416" fmla="*/ 6335795 h 6673820"/>
              <a:gd name="connsiteX417" fmla="*/ 892731 w 11748700"/>
              <a:gd name="connsiteY417" fmla="*/ 6244789 h 6673820"/>
              <a:gd name="connsiteX418" fmla="*/ 858062 w 11748700"/>
              <a:gd name="connsiteY418" fmla="*/ 6218787 h 6673820"/>
              <a:gd name="connsiteX419" fmla="*/ 775723 w 11748700"/>
              <a:gd name="connsiteY419" fmla="*/ 6149448 h 6673820"/>
              <a:gd name="connsiteX420" fmla="*/ 719385 w 11748700"/>
              <a:gd name="connsiteY420" fmla="*/ 6023773 h 6673820"/>
              <a:gd name="connsiteX421" fmla="*/ 654381 w 11748700"/>
              <a:gd name="connsiteY421" fmla="*/ 5950101 h 6673820"/>
              <a:gd name="connsiteX422" fmla="*/ 628379 w 11748700"/>
              <a:gd name="connsiteY422" fmla="*/ 5893763 h 6673820"/>
              <a:gd name="connsiteX423" fmla="*/ 576375 w 11748700"/>
              <a:gd name="connsiteY423" fmla="*/ 5802756 h 6673820"/>
              <a:gd name="connsiteX424" fmla="*/ 489702 w 11748700"/>
              <a:gd name="connsiteY424" fmla="*/ 5620743 h 6673820"/>
              <a:gd name="connsiteX425" fmla="*/ 476701 w 11748700"/>
              <a:gd name="connsiteY425" fmla="*/ 5551405 h 6673820"/>
              <a:gd name="connsiteX426" fmla="*/ 372693 w 11748700"/>
              <a:gd name="connsiteY426" fmla="*/ 5317388 h 6673820"/>
              <a:gd name="connsiteX427" fmla="*/ 359693 w 11748700"/>
              <a:gd name="connsiteY427" fmla="*/ 5269718 h 6673820"/>
              <a:gd name="connsiteX428" fmla="*/ 329357 w 11748700"/>
              <a:gd name="connsiteY428" fmla="*/ 5183045 h 6673820"/>
              <a:gd name="connsiteX429" fmla="*/ 281687 w 11748700"/>
              <a:gd name="connsiteY429" fmla="*/ 5083371 h 6673820"/>
              <a:gd name="connsiteX430" fmla="*/ 251351 w 11748700"/>
              <a:gd name="connsiteY430" fmla="*/ 5009699 h 6673820"/>
              <a:gd name="connsiteX431" fmla="*/ 238350 w 11748700"/>
              <a:gd name="connsiteY431" fmla="*/ 4970696 h 6673820"/>
              <a:gd name="connsiteX432" fmla="*/ 212348 w 11748700"/>
              <a:gd name="connsiteY432" fmla="*/ 4936027 h 6673820"/>
              <a:gd name="connsiteX433" fmla="*/ 177679 w 11748700"/>
              <a:gd name="connsiteY433" fmla="*/ 4849354 h 6673820"/>
              <a:gd name="connsiteX434" fmla="*/ 125675 w 11748700"/>
              <a:gd name="connsiteY434" fmla="*/ 4745346 h 6673820"/>
              <a:gd name="connsiteX435" fmla="*/ 99674 w 11748700"/>
              <a:gd name="connsiteY435" fmla="*/ 4654339 h 6673820"/>
              <a:gd name="connsiteX436" fmla="*/ 73672 w 11748700"/>
              <a:gd name="connsiteY436" fmla="*/ 4602336 h 6673820"/>
              <a:gd name="connsiteX437" fmla="*/ 69338 w 11748700"/>
              <a:gd name="connsiteY437" fmla="*/ 4580667 h 6673820"/>
              <a:gd name="connsiteX438" fmla="*/ 47670 w 11748700"/>
              <a:gd name="connsiteY438" fmla="*/ 4537331 h 6673820"/>
              <a:gd name="connsiteX439" fmla="*/ 39002 w 11748700"/>
              <a:gd name="connsiteY439" fmla="*/ 4515663 h 6673820"/>
              <a:gd name="connsiteX440" fmla="*/ 34669 w 11748700"/>
              <a:gd name="connsiteY440" fmla="*/ 4493994 h 6673820"/>
              <a:gd name="connsiteX441" fmla="*/ 30335 w 11748700"/>
              <a:gd name="connsiteY441" fmla="*/ 4450658 h 6673820"/>
              <a:gd name="connsiteX442" fmla="*/ 21668 w 11748700"/>
              <a:gd name="connsiteY442" fmla="*/ 4428990 h 6673820"/>
              <a:gd name="connsiteX443" fmla="*/ 13001 w 11748700"/>
              <a:gd name="connsiteY443" fmla="*/ 4359651 h 6673820"/>
              <a:gd name="connsiteX444" fmla="*/ 0 w 11748700"/>
              <a:gd name="connsiteY444" fmla="*/ 4238309 h 6673820"/>
              <a:gd name="connsiteX445" fmla="*/ 4333 w 11748700"/>
              <a:gd name="connsiteY445" fmla="*/ 4025960 h 6673820"/>
              <a:gd name="connsiteX446" fmla="*/ 13001 w 11748700"/>
              <a:gd name="connsiteY446" fmla="*/ 3999958 h 6673820"/>
              <a:gd name="connsiteX447" fmla="*/ 17334 w 11748700"/>
              <a:gd name="connsiteY447" fmla="*/ 3973956 h 6673820"/>
              <a:gd name="connsiteX448" fmla="*/ 26002 w 11748700"/>
              <a:gd name="connsiteY448" fmla="*/ 3930620 h 6673820"/>
              <a:gd name="connsiteX449" fmla="*/ 34669 w 11748700"/>
              <a:gd name="connsiteY449" fmla="*/ 3878616 h 6673820"/>
              <a:gd name="connsiteX450" fmla="*/ 43336 w 11748700"/>
              <a:gd name="connsiteY450" fmla="*/ 3861282 h 6673820"/>
              <a:gd name="connsiteX451" fmla="*/ 47670 w 11748700"/>
              <a:gd name="connsiteY451" fmla="*/ 3843947 h 6673820"/>
              <a:gd name="connsiteX452" fmla="*/ 56337 w 11748700"/>
              <a:gd name="connsiteY452" fmla="*/ 3826612 h 6673820"/>
              <a:gd name="connsiteX453" fmla="*/ 69338 w 11748700"/>
              <a:gd name="connsiteY453" fmla="*/ 3787610 h 6673820"/>
              <a:gd name="connsiteX454" fmla="*/ 78005 w 11748700"/>
              <a:gd name="connsiteY454" fmla="*/ 3770275 h 6673820"/>
              <a:gd name="connsiteX455" fmla="*/ 95340 w 11748700"/>
              <a:gd name="connsiteY455" fmla="*/ 3718271 h 6673820"/>
              <a:gd name="connsiteX456" fmla="*/ 104007 w 11748700"/>
              <a:gd name="connsiteY456" fmla="*/ 3696603 h 6673820"/>
              <a:gd name="connsiteX457" fmla="*/ 151677 w 11748700"/>
              <a:gd name="connsiteY457" fmla="*/ 3657600 h 6673820"/>
              <a:gd name="connsiteX458" fmla="*/ 294688 w 11748700"/>
              <a:gd name="connsiteY458" fmla="*/ 3661934 h 6673820"/>
              <a:gd name="connsiteX459" fmla="*/ 359693 w 11748700"/>
              <a:gd name="connsiteY459" fmla="*/ 3692269 h 6673820"/>
              <a:gd name="connsiteX460" fmla="*/ 377027 w 11748700"/>
              <a:gd name="connsiteY460" fmla="*/ 3709604 h 6673820"/>
              <a:gd name="connsiteX461" fmla="*/ 437698 w 11748700"/>
              <a:gd name="connsiteY461" fmla="*/ 3726938 h 6673820"/>
              <a:gd name="connsiteX462" fmla="*/ 511177 w 11748700"/>
              <a:gd name="connsiteY46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532997 w 11748700"/>
              <a:gd name="connsiteY28" fmla="*/ 5616410 h 6673820"/>
              <a:gd name="connsiteX29" fmla="*/ 4558999 w 11748700"/>
              <a:gd name="connsiteY29" fmla="*/ 5655412 h 6673820"/>
              <a:gd name="connsiteX30" fmla="*/ 4624003 w 11748700"/>
              <a:gd name="connsiteY30" fmla="*/ 5720417 h 6673820"/>
              <a:gd name="connsiteX31" fmla="*/ 4680341 w 11748700"/>
              <a:gd name="connsiteY31" fmla="*/ 5781088 h 6673820"/>
              <a:gd name="connsiteX32" fmla="*/ 4693342 w 11748700"/>
              <a:gd name="connsiteY32" fmla="*/ 5794089 h 6673820"/>
              <a:gd name="connsiteX33" fmla="*/ 4836352 w 11748700"/>
              <a:gd name="connsiteY33" fmla="*/ 5919765 h 6673820"/>
              <a:gd name="connsiteX34" fmla="*/ 4871021 w 11748700"/>
              <a:gd name="connsiteY34" fmla="*/ 5945767 h 6673820"/>
              <a:gd name="connsiteX35" fmla="*/ 4888356 w 11748700"/>
              <a:gd name="connsiteY35" fmla="*/ 5958768 h 6673820"/>
              <a:gd name="connsiteX36" fmla="*/ 4927359 w 11748700"/>
              <a:gd name="connsiteY36" fmla="*/ 5980436 h 6673820"/>
              <a:gd name="connsiteX37" fmla="*/ 4949027 w 11748700"/>
              <a:gd name="connsiteY37" fmla="*/ 5997771 h 6673820"/>
              <a:gd name="connsiteX38" fmla="*/ 4979363 w 11748700"/>
              <a:gd name="connsiteY38" fmla="*/ 6010772 h 6673820"/>
              <a:gd name="connsiteX39" fmla="*/ 5035700 w 11748700"/>
              <a:gd name="connsiteY39" fmla="*/ 6041107 h 6673820"/>
              <a:gd name="connsiteX40" fmla="*/ 5074703 w 11748700"/>
              <a:gd name="connsiteY40" fmla="*/ 6045441 h 6673820"/>
              <a:gd name="connsiteX41" fmla="*/ 5096371 w 11748700"/>
              <a:gd name="connsiteY41" fmla="*/ 6054108 h 6673820"/>
              <a:gd name="connsiteX42" fmla="*/ 5248049 w 11748700"/>
              <a:gd name="connsiteY42" fmla="*/ 6067109 h 6673820"/>
              <a:gd name="connsiteX43" fmla="*/ 5326055 w 11748700"/>
              <a:gd name="connsiteY43" fmla="*/ 6049774 h 6673820"/>
              <a:gd name="connsiteX44" fmla="*/ 5343389 w 11748700"/>
              <a:gd name="connsiteY44" fmla="*/ 6045441 h 6673820"/>
              <a:gd name="connsiteX45" fmla="*/ 5356390 w 11748700"/>
              <a:gd name="connsiteY45" fmla="*/ 6041107 h 6673820"/>
              <a:gd name="connsiteX46" fmla="*/ 5378058 w 11748700"/>
              <a:gd name="connsiteY46" fmla="*/ 6036773 h 6673820"/>
              <a:gd name="connsiteX47" fmla="*/ 5516735 w 11748700"/>
              <a:gd name="connsiteY47" fmla="*/ 5984770 h 6673820"/>
              <a:gd name="connsiteX48" fmla="*/ 5586074 w 11748700"/>
              <a:gd name="connsiteY48" fmla="*/ 5963101 h 6673820"/>
              <a:gd name="connsiteX49" fmla="*/ 5607742 w 11748700"/>
              <a:gd name="connsiteY49" fmla="*/ 5954434 h 6673820"/>
              <a:gd name="connsiteX50" fmla="*/ 5633744 w 11748700"/>
              <a:gd name="connsiteY50" fmla="*/ 5945767 h 6673820"/>
              <a:gd name="connsiteX51" fmla="*/ 5711749 w 11748700"/>
              <a:gd name="connsiteY51" fmla="*/ 5902430 h 6673820"/>
              <a:gd name="connsiteX52" fmla="*/ 5824424 w 11748700"/>
              <a:gd name="connsiteY52" fmla="*/ 5837426 h 6673820"/>
              <a:gd name="connsiteX53" fmla="*/ 5880762 w 11748700"/>
              <a:gd name="connsiteY53" fmla="*/ 5794089 h 6673820"/>
              <a:gd name="connsiteX54" fmla="*/ 5911097 w 11748700"/>
              <a:gd name="connsiteY54" fmla="*/ 5763754 h 6673820"/>
              <a:gd name="connsiteX55" fmla="*/ 5963101 w 11748700"/>
              <a:gd name="connsiteY55" fmla="*/ 5720417 h 6673820"/>
              <a:gd name="connsiteX56" fmla="*/ 5980436 w 11748700"/>
              <a:gd name="connsiteY56" fmla="*/ 5707416 h 6673820"/>
              <a:gd name="connsiteX57" fmla="*/ 5993437 w 11748700"/>
              <a:gd name="connsiteY57" fmla="*/ 5698749 h 6673820"/>
              <a:gd name="connsiteX58" fmla="*/ 6006438 w 11748700"/>
              <a:gd name="connsiteY58" fmla="*/ 5685748 h 6673820"/>
              <a:gd name="connsiteX59" fmla="*/ 6054108 w 11748700"/>
              <a:gd name="connsiteY59" fmla="*/ 5651079 h 6673820"/>
              <a:gd name="connsiteX60" fmla="*/ 6088777 w 11748700"/>
              <a:gd name="connsiteY60" fmla="*/ 5625077 h 6673820"/>
              <a:gd name="connsiteX61" fmla="*/ 6114779 w 11748700"/>
              <a:gd name="connsiteY61" fmla="*/ 5599075 h 6673820"/>
              <a:gd name="connsiteX62" fmla="*/ 6127780 w 11748700"/>
              <a:gd name="connsiteY62" fmla="*/ 5586074 h 6673820"/>
              <a:gd name="connsiteX63" fmla="*/ 6140781 w 11748700"/>
              <a:gd name="connsiteY63" fmla="*/ 5568739 h 6673820"/>
              <a:gd name="connsiteX64" fmla="*/ 6158115 w 11748700"/>
              <a:gd name="connsiteY64" fmla="*/ 5551405 h 6673820"/>
              <a:gd name="connsiteX65" fmla="*/ 6171116 w 11748700"/>
              <a:gd name="connsiteY65" fmla="*/ 5529737 h 6673820"/>
              <a:gd name="connsiteX66" fmla="*/ 6192784 w 11748700"/>
              <a:gd name="connsiteY66" fmla="*/ 5508068 h 6673820"/>
              <a:gd name="connsiteX67" fmla="*/ 6201452 w 11748700"/>
              <a:gd name="connsiteY67" fmla="*/ 5477733 h 6673820"/>
              <a:gd name="connsiteX68" fmla="*/ 6210119 w 11748700"/>
              <a:gd name="connsiteY68" fmla="*/ 5469065 h 6673820"/>
              <a:gd name="connsiteX69" fmla="*/ 6218786 w 11748700"/>
              <a:gd name="connsiteY69" fmla="*/ 5456064 h 6673820"/>
              <a:gd name="connsiteX70" fmla="*/ 6231787 w 11748700"/>
              <a:gd name="connsiteY70" fmla="*/ 5421395 h 6673820"/>
              <a:gd name="connsiteX71" fmla="*/ 6240455 w 11748700"/>
              <a:gd name="connsiteY71" fmla="*/ 5399727 h 6673820"/>
              <a:gd name="connsiteX72" fmla="*/ 6253456 w 11748700"/>
              <a:gd name="connsiteY72" fmla="*/ 5382392 h 6673820"/>
              <a:gd name="connsiteX73" fmla="*/ 6270790 w 11748700"/>
              <a:gd name="connsiteY73" fmla="*/ 5352057 h 6673820"/>
              <a:gd name="connsiteX74" fmla="*/ 6283791 w 11748700"/>
              <a:gd name="connsiteY74" fmla="*/ 5339056 h 6673820"/>
              <a:gd name="connsiteX75" fmla="*/ 6301126 w 11748700"/>
              <a:gd name="connsiteY75" fmla="*/ 5313054 h 6673820"/>
              <a:gd name="connsiteX76" fmla="*/ 6309793 w 11748700"/>
              <a:gd name="connsiteY76" fmla="*/ 5295719 h 6673820"/>
              <a:gd name="connsiteX77" fmla="*/ 6322794 w 11748700"/>
              <a:gd name="connsiteY77" fmla="*/ 5287052 h 6673820"/>
              <a:gd name="connsiteX78" fmla="*/ 6340129 w 11748700"/>
              <a:gd name="connsiteY78" fmla="*/ 5274051 h 6673820"/>
              <a:gd name="connsiteX79" fmla="*/ 6370464 w 11748700"/>
              <a:gd name="connsiteY79" fmla="*/ 5269718 h 6673820"/>
              <a:gd name="connsiteX80" fmla="*/ 6387799 w 11748700"/>
              <a:gd name="connsiteY80" fmla="*/ 5252383 h 6673820"/>
              <a:gd name="connsiteX81" fmla="*/ 6400800 w 11748700"/>
              <a:gd name="connsiteY81" fmla="*/ 5239382 h 6673820"/>
              <a:gd name="connsiteX82" fmla="*/ 6409467 w 11748700"/>
              <a:gd name="connsiteY82" fmla="*/ 5222047 h 6673820"/>
              <a:gd name="connsiteX83" fmla="*/ 6418134 w 11748700"/>
              <a:gd name="connsiteY83" fmla="*/ 5209046 h 6673820"/>
              <a:gd name="connsiteX84" fmla="*/ 6444136 w 11748700"/>
              <a:gd name="connsiteY84" fmla="*/ 5148375 h 6673820"/>
              <a:gd name="connsiteX85" fmla="*/ 6465804 w 11748700"/>
              <a:gd name="connsiteY85" fmla="*/ 5118040 h 6673820"/>
              <a:gd name="connsiteX86" fmla="*/ 6474472 w 11748700"/>
              <a:gd name="connsiteY86" fmla="*/ 5092038 h 6673820"/>
              <a:gd name="connsiteX87" fmla="*/ 6491806 w 11748700"/>
              <a:gd name="connsiteY87" fmla="*/ 5057369 h 6673820"/>
              <a:gd name="connsiteX88" fmla="*/ 6496140 w 11748700"/>
              <a:gd name="connsiteY88" fmla="*/ 5027033 h 6673820"/>
              <a:gd name="connsiteX89" fmla="*/ 6509141 w 11748700"/>
              <a:gd name="connsiteY89" fmla="*/ 4996698 h 6673820"/>
              <a:gd name="connsiteX90" fmla="*/ 6517808 w 11748700"/>
              <a:gd name="connsiteY90" fmla="*/ 4975029 h 6673820"/>
              <a:gd name="connsiteX91" fmla="*/ 6530809 w 11748700"/>
              <a:gd name="connsiteY91" fmla="*/ 4940360 h 6673820"/>
              <a:gd name="connsiteX92" fmla="*/ 6539476 w 11748700"/>
              <a:gd name="connsiteY92" fmla="*/ 4927359 h 6673820"/>
              <a:gd name="connsiteX93" fmla="*/ 6556811 w 11748700"/>
              <a:gd name="connsiteY93" fmla="*/ 4897024 h 6673820"/>
              <a:gd name="connsiteX94" fmla="*/ 6569812 w 11748700"/>
              <a:gd name="connsiteY94" fmla="*/ 4879689 h 6673820"/>
              <a:gd name="connsiteX95" fmla="*/ 6587147 w 11748700"/>
              <a:gd name="connsiteY95" fmla="*/ 4836353 h 6673820"/>
              <a:gd name="connsiteX96" fmla="*/ 6566579 w 11748700"/>
              <a:gd name="connsiteY96" fmla="*/ 4717023 h 6673820"/>
              <a:gd name="connsiteX97" fmla="*/ 7220565 w 11748700"/>
              <a:gd name="connsiteY97" fmla="*/ 4568062 h 6673820"/>
              <a:gd name="connsiteX98" fmla="*/ 7436542 w 11748700"/>
              <a:gd name="connsiteY98" fmla="*/ 4619670 h 6673820"/>
              <a:gd name="connsiteX99" fmla="*/ 7492879 w 11748700"/>
              <a:gd name="connsiteY99" fmla="*/ 4632671 h 6673820"/>
              <a:gd name="connsiteX100" fmla="*/ 7505880 w 11748700"/>
              <a:gd name="connsiteY100" fmla="*/ 4637005 h 6673820"/>
              <a:gd name="connsiteX101" fmla="*/ 7531882 w 11748700"/>
              <a:gd name="connsiteY101" fmla="*/ 4641338 h 6673820"/>
              <a:gd name="connsiteX102" fmla="*/ 7562218 w 11748700"/>
              <a:gd name="connsiteY102" fmla="*/ 4650006 h 6673820"/>
              <a:gd name="connsiteX103" fmla="*/ 7570885 w 11748700"/>
              <a:gd name="connsiteY103" fmla="*/ 4663007 h 6673820"/>
              <a:gd name="connsiteX104" fmla="*/ 7588220 w 11748700"/>
              <a:gd name="connsiteY104" fmla="*/ 4697676 h 6673820"/>
              <a:gd name="connsiteX105" fmla="*/ 7601220 w 11748700"/>
              <a:gd name="connsiteY105" fmla="*/ 4715010 h 6673820"/>
              <a:gd name="connsiteX106" fmla="*/ 7614221 w 11748700"/>
              <a:gd name="connsiteY106" fmla="*/ 4728011 h 6673820"/>
              <a:gd name="connsiteX107" fmla="*/ 7622889 w 11748700"/>
              <a:gd name="connsiteY107" fmla="*/ 4745346 h 6673820"/>
              <a:gd name="connsiteX108" fmla="*/ 7640223 w 11748700"/>
              <a:gd name="connsiteY108" fmla="*/ 4767014 h 6673820"/>
              <a:gd name="connsiteX109" fmla="*/ 7661892 w 11748700"/>
              <a:gd name="connsiteY109" fmla="*/ 4801683 h 6673820"/>
              <a:gd name="connsiteX110" fmla="*/ 7666225 w 11748700"/>
              <a:gd name="connsiteY110" fmla="*/ 4814684 h 6673820"/>
              <a:gd name="connsiteX111" fmla="*/ 7674893 w 11748700"/>
              <a:gd name="connsiteY111" fmla="*/ 4827685 h 6673820"/>
              <a:gd name="connsiteX112" fmla="*/ 7731230 w 11748700"/>
              <a:gd name="connsiteY112" fmla="*/ 4888356 h 6673820"/>
              <a:gd name="connsiteX113" fmla="*/ 7744231 w 11748700"/>
              <a:gd name="connsiteY113" fmla="*/ 4901357 h 6673820"/>
              <a:gd name="connsiteX114" fmla="*/ 7765899 w 11748700"/>
              <a:gd name="connsiteY114" fmla="*/ 4931693 h 6673820"/>
              <a:gd name="connsiteX115" fmla="*/ 7809236 w 11748700"/>
              <a:gd name="connsiteY115" fmla="*/ 4966362 h 6673820"/>
              <a:gd name="connsiteX116" fmla="*/ 7908910 w 11748700"/>
              <a:gd name="connsiteY116" fmla="*/ 4962028 h 6673820"/>
              <a:gd name="connsiteX117" fmla="*/ 7973914 w 11748700"/>
              <a:gd name="connsiteY117" fmla="*/ 4953361 h 6673820"/>
              <a:gd name="connsiteX118" fmla="*/ 7995583 w 11748700"/>
              <a:gd name="connsiteY118" fmla="*/ 4949028 h 6673820"/>
              <a:gd name="connsiteX119" fmla="*/ 8069255 w 11748700"/>
              <a:gd name="connsiteY119" fmla="*/ 4944694 h 6673820"/>
              <a:gd name="connsiteX120" fmla="*/ 8147260 w 11748700"/>
              <a:gd name="connsiteY120" fmla="*/ 4931693 h 6673820"/>
              <a:gd name="connsiteX121" fmla="*/ 8199264 w 11748700"/>
              <a:gd name="connsiteY121" fmla="*/ 4918692 h 6673820"/>
              <a:gd name="connsiteX122" fmla="*/ 8238267 w 11748700"/>
              <a:gd name="connsiteY122" fmla="*/ 4910025 h 6673820"/>
              <a:gd name="connsiteX123" fmla="*/ 8298938 w 11748700"/>
              <a:gd name="connsiteY123" fmla="*/ 4875355 h 6673820"/>
              <a:gd name="connsiteX124" fmla="*/ 8320606 w 11748700"/>
              <a:gd name="connsiteY124" fmla="*/ 4866688 h 6673820"/>
              <a:gd name="connsiteX125" fmla="*/ 8342275 w 11748700"/>
              <a:gd name="connsiteY125" fmla="*/ 4853687 h 6673820"/>
              <a:gd name="connsiteX126" fmla="*/ 8411613 w 11748700"/>
              <a:gd name="connsiteY126" fmla="*/ 4823352 h 6673820"/>
              <a:gd name="connsiteX127" fmla="*/ 8433281 w 11748700"/>
              <a:gd name="connsiteY127" fmla="*/ 4810351 h 6673820"/>
              <a:gd name="connsiteX128" fmla="*/ 8463617 w 11748700"/>
              <a:gd name="connsiteY128" fmla="*/ 4788683 h 6673820"/>
              <a:gd name="connsiteX129" fmla="*/ 8532955 w 11748700"/>
              <a:gd name="connsiteY129" fmla="*/ 4758347 h 6673820"/>
              <a:gd name="connsiteX130" fmla="*/ 8576292 w 11748700"/>
              <a:gd name="connsiteY130" fmla="*/ 4736679 h 6673820"/>
              <a:gd name="connsiteX131" fmla="*/ 8597960 w 11748700"/>
              <a:gd name="connsiteY131" fmla="*/ 4723678 h 6673820"/>
              <a:gd name="connsiteX132" fmla="*/ 8632629 w 11748700"/>
              <a:gd name="connsiteY132" fmla="*/ 4706343 h 6673820"/>
              <a:gd name="connsiteX133" fmla="*/ 8671632 w 11748700"/>
              <a:gd name="connsiteY133" fmla="*/ 4680341 h 6673820"/>
              <a:gd name="connsiteX134" fmla="*/ 8727969 w 11748700"/>
              <a:gd name="connsiteY134" fmla="*/ 4641338 h 6673820"/>
              <a:gd name="connsiteX135" fmla="*/ 8758305 w 11748700"/>
              <a:gd name="connsiteY135" fmla="*/ 4615337 h 6673820"/>
              <a:gd name="connsiteX136" fmla="*/ 8827643 w 11748700"/>
              <a:gd name="connsiteY136" fmla="*/ 4567666 h 6673820"/>
              <a:gd name="connsiteX137" fmla="*/ 8914316 w 11748700"/>
              <a:gd name="connsiteY137" fmla="*/ 4515663 h 6673820"/>
              <a:gd name="connsiteX138" fmla="*/ 8940318 w 11748700"/>
              <a:gd name="connsiteY138" fmla="*/ 4493994 h 6673820"/>
              <a:gd name="connsiteX139" fmla="*/ 8961986 w 11748700"/>
              <a:gd name="connsiteY139" fmla="*/ 4472326 h 6673820"/>
              <a:gd name="connsiteX140" fmla="*/ 9000989 w 11748700"/>
              <a:gd name="connsiteY140" fmla="*/ 4437657 h 6673820"/>
              <a:gd name="connsiteX141" fmla="*/ 9022657 w 11748700"/>
              <a:gd name="connsiteY141" fmla="*/ 4415989 h 6673820"/>
              <a:gd name="connsiteX142" fmla="*/ 9052993 w 11748700"/>
              <a:gd name="connsiteY142" fmla="*/ 4389987 h 6673820"/>
              <a:gd name="connsiteX143" fmla="*/ 9109330 w 11748700"/>
              <a:gd name="connsiteY143" fmla="*/ 4329316 h 6673820"/>
              <a:gd name="connsiteX144" fmla="*/ 9165668 w 11748700"/>
              <a:gd name="connsiteY144" fmla="*/ 4290313 h 6673820"/>
              <a:gd name="connsiteX145" fmla="*/ 9191670 w 11748700"/>
              <a:gd name="connsiteY145" fmla="*/ 4268645 h 6673820"/>
              <a:gd name="connsiteX146" fmla="*/ 9248007 w 11748700"/>
              <a:gd name="connsiteY146" fmla="*/ 4238309 h 6673820"/>
              <a:gd name="connsiteX147" fmla="*/ 9339014 w 11748700"/>
              <a:gd name="connsiteY147" fmla="*/ 4155970 h 6673820"/>
              <a:gd name="connsiteX148" fmla="*/ 9430020 w 11748700"/>
              <a:gd name="connsiteY148" fmla="*/ 4025960 h 6673820"/>
              <a:gd name="connsiteX149" fmla="*/ 9495025 w 11748700"/>
              <a:gd name="connsiteY149" fmla="*/ 3900284 h 6673820"/>
              <a:gd name="connsiteX150" fmla="*/ 9568697 w 11748700"/>
              <a:gd name="connsiteY150" fmla="*/ 3796277 h 6673820"/>
              <a:gd name="connsiteX151" fmla="*/ 9612034 w 11748700"/>
              <a:gd name="connsiteY151" fmla="*/ 3713937 h 6673820"/>
              <a:gd name="connsiteX152" fmla="*/ 9655370 w 11748700"/>
              <a:gd name="connsiteY152" fmla="*/ 3644599 h 6673820"/>
              <a:gd name="connsiteX153" fmla="*/ 9651037 w 11748700"/>
              <a:gd name="connsiteY153" fmla="*/ 3475587 h 6673820"/>
              <a:gd name="connsiteX154" fmla="*/ 9612034 w 11748700"/>
              <a:gd name="connsiteY154" fmla="*/ 3410582 h 6673820"/>
              <a:gd name="connsiteX155" fmla="*/ 9473357 w 11748700"/>
              <a:gd name="connsiteY155" fmla="*/ 3237236 h 6673820"/>
              <a:gd name="connsiteX156" fmla="*/ 9399685 w 11748700"/>
              <a:gd name="connsiteY156" fmla="*/ 3176565 h 6673820"/>
              <a:gd name="connsiteX157" fmla="*/ 9347681 w 11748700"/>
              <a:gd name="connsiteY157" fmla="*/ 3128895 h 6673820"/>
              <a:gd name="connsiteX158" fmla="*/ 9217672 w 11748700"/>
              <a:gd name="connsiteY158" fmla="*/ 3042222 h 6673820"/>
              <a:gd name="connsiteX159" fmla="*/ 9083329 w 11748700"/>
              <a:gd name="connsiteY159" fmla="*/ 2968550 h 6673820"/>
              <a:gd name="connsiteX160" fmla="*/ 8983655 w 11748700"/>
              <a:gd name="connsiteY160" fmla="*/ 2933881 h 6673820"/>
              <a:gd name="connsiteX161" fmla="*/ 8831977 w 11748700"/>
              <a:gd name="connsiteY161" fmla="*/ 2873210 h 6673820"/>
              <a:gd name="connsiteX162" fmla="*/ 8680299 w 11748700"/>
              <a:gd name="connsiteY162" fmla="*/ 2803871 h 6673820"/>
              <a:gd name="connsiteX163" fmla="*/ 8567624 w 11748700"/>
              <a:gd name="connsiteY163" fmla="*/ 2773536 h 6673820"/>
              <a:gd name="connsiteX164" fmla="*/ 8446282 w 11748700"/>
              <a:gd name="connsiteY164" fmla="*/ 2730199 h 6673820"/>
              <a:gd name="connsiteX165" fmla="*/ 8242601 w 11748700"/>
              <a:gd name="connsiteY165" fmla="*/ 2673862 h 6673820"/>
              <a:gd name="connsiteX166" fmla="*/ 7917577 w 11748700"/>
              <a:gd name="connsiteY166" fmla="*/ 2561187 h 6673820"/>
              <a:gd name="connsiteX167" fmla="*/ 7683560 w 11748700"/>
              <a:gd name="connsiteY167" fmla="*/ 2496182 h 6673820"/>
              <a:gd name="connsiteX168" fmla="*/ 7302199 w 11748700"/>
              <a:gd name="connsiteY168" fmla="*/ 2379173 h 6673820"/>
              <a:gd name="connsiteX169" fmla="*/ 6920838 w 11748700"/>
              <a:gd name="connsiteY169" fmla="*/ 2322836 h 6673820"/>
              <a:gd name="connsiteX170" fmla="*/ 6799495 w 11748700"/>
              <a:gd name="connsiteY170" fmla="*/ 2288167 h 6673820"/>
              <a:gd name="connsiteX171" fmla="*/ 6730157 w 11748700"/>
              <a:gd name="connsiteY171" fmla="*/ 2279500 h 6673820"/>
              <a:gd name="connsiteX172" fmla="*/ 6630483 w 11748700"/>
              <a:gd name="connsiteY172" fmla="*/ 2262165 h 6673820"/>
              <a:gd name="connsiteX173" fmla="*/ 6582813 w 11748700"/>
              <a:gd name="connsiteY173" fmla="*/ 2249164 h 6673820"/>
              <a:gd name="connsiteX174" fmla="*/ 6478805 w 11748700"/>
              <a:gd name="connsiteY174" fmla="*/ 2240497 h 6673820"/>
              <a:gd name="connsiteX175" fmla="*/ 5997770 w 11748700"/>
              <a:gd name="connsiteY175" fmla="*/ 2227496 h 6673820"/>
              <a:gd name="connsiteX176" fmla="*/ 5183044 w 11748700"/>
              <a:gd name="connsiteY176" fmla="*/ 2223162 h 6673820"/>
              <a:gd name="connsiteX177" fmla="*/ 4593668 w 11748700"/>
              <a:gd name="connsiteY177" fmla="*/ 2201494 h 6673820"/>
              <a:gd name="connsiteX178" fmla="*/ 4467992 w 11748700"/>
              <a:gd name="connsiteY178" fmla="*/ 2188493 h 6673820"/>
              <a:gd name="connsiteX179" fmla="*/ 4277311 w 11748700"/>
              <a:gd name="connsiteY179" fmla="*/ 2171158 h 6673820"/>
              <a:gd name="connsiteX180" fmla="*/ 4207973 w 11748700"/>
              <a:gd name="connsiteY180" fmla="*/ 2162491 h 6673820"/>
              <a:gd name="connsiteX181" fmla="*/ 4168970 w 11748700"/>
              <a:gd name="connsiteY181" fmla="*/ 2153824 h 6673820"/>
              <a:gd name="connsiteX182" fmla="*/ 3722604 w 11748700"/>
              <a:gd name="connsiteY182" fmla="*/ 2145156 h 6673820"/>
              <a:gd name="connsiteX183" fmla="*/ 3627264 w 11748700"/>
              <a:gd name="connsiteY183" fmla="*/ 2136489 h 6673820"/>
              <a:gd name="connsiteX184" fmla="*/ 3592595 w 11748700"/>
              <a:gd name="connsiteY184" fmla="*/ 2123488 h 6673820"/>
              <a:gd name="connsiteX185" fmla="*/ 3471253 w 11748700"/>
              <a:gd name="connsiteY185" fmla="*/ 2101820 h 6673820"/>
              <a:gd name="connsiteX186" fmla="*/ 3349911 w 11748700"/>
              <a:gd name="connsiteY186" fmla="*/ 2054150 h 6673820"/>
              <a:gd name="connsiteX187" fmla="*/ 3228568 w 11748700"/>
              <a:gd name="connsiteY187" fmla="*/ 2006480 h 6673820"/>
              <a:gd name="connsiteX188" fmla="*/ 3206900 w 11748700"/>
              <a:gd name="connsiteY188" fmla="*/ 1989145 h 6673820"/>
              <a:gd name="connsiteX189" fmla="*/ 3163564 w 11748700"/>
              <a:gd name="connsiteY189" fmla="*/ 1967477 h 6673820"/>
              <a:gd name="connsiteX190" fmla="*/ 3124561 w 11748700"/>
              <a:gd name="connsiteY190" fmla="*/ 1932808 h 6673820"/>
              <a:gd name="connsiteX191" fmla="*/ 3094225 w 11748700"/>
              <a:gd name="connsiteY191" fmla="*/ 1911139 h 6673820"/>
              <a:gd name="connsiteX192" fmla="*/ 3020553 w 11748700"/>
              <a:gd name="connsiteY192" fmla="*/ 1850468 h 6673820"/>
              <a:gd name="connsiteX193" fmla="*/ 2994551 w 11748700"/>
              <a:gd name="connsiteY193" fmla="*/ 1828800 h 6673820"/>
              <a:gd name="connsiteX194" fmla="*/ 2977217 w 11748700"/>
              <a:gd name="connsiteY194" fmla="*/ 1807132 h 6673820"/>
              <a:gd name="connsiteX195" fmla="*/ 2964216 w 11748700"/>
              <a:gd name="connsiteY195" fmla="*/ 1794131 h 6673820"/>
              <a:gd name="connsiteX196" fmla="*/ 2951215 w 11748700"/>
              <a:gd name="connsiteY196" fmla="*/ 1768129 h 6673820"/>
              <a:gd name="connsiteX197" fmla="*/ 2933880 w 11748700"/>
              <a:gd name="connsiteY197" fmla="*/ 1746461 h 6673820"/>
              <a:gd name="connsiteX198" fmla="*/ 2916546 w 11748700"/>
              <a:gd name="connsiteY198" fmla="*/ 1720459 h 6673820"/>
              <a:gd name="connsiteX199" fmla="*/ 2899211 w 11748700"/>
              <a:gd name="connsiteY199" fmla="*/ 1703124 h 6673820"/>
              <a:gd name="connsiteX200" fmla="*/ 2890544 w 11748700"/>
              <a:gd name="connsiteY200" fmla="*/ 1690123 h 6673820"/>
              <a:gd name="connsiteX201" fmla="*/ 2829873 w 11748700"/>
              <a:gd name="connsiteY201" fmla="*/ 1607784 h 6673820"/>
              <a:gd name="connsiteX202" fmla="*/ 2816872 w 11748700"/>
              <a:gd name="connsiteY202" fmla="*/ 1577448 h 6673820"/>
              <a:gd name="connsiteX203" fmla="*/ 2812538 w 11748700"/>
              <a:gd name="connsiteY203" fmla="*/ 1542779 h 6673820"/>
              <a:gd name="connsiteX204" fmla="*/ 2808204 w 11748700"/>
              <a:gd name="connsiteY204" fmla="*/ 1430104 h 6673820"/>
              <a:gd name="connsiteX205" fmla="*/ 2799537 w 11748700"/>
              <a:gd name="connsiteY205" fmla="*/ 1391101 h 6673820"/>
              <a:gd name="connsiteX206" fmla="*/ 2795203 w 11748700"/>
              <a:gd name="connsiteY206" fmla="*/ 1343431 h 6673820"/>
              <a:gd name="connsiteX207" fmla="*/ 2786536 w 11748700"/>
              <a:gd name="connsiteY207" fmla="*/ 1300095 h 6673820"/>
              <a:gd name="connsiteX208" fmla="*/ 2773535 w 11748700"/>
              <a:gd name="connsiteY208" fmla="*/ 1152751 h 6673820"/>
              <a:gd name="connsiteX209" fmla="*/ 2769202 w 11748700"/>
              <a:gd name="connsiteY209" fmla="*/ 1135416 h 6673820"/>
              <a:gd name="connsiteX210" fmla="*/ 2777869 w 11748700"/>
              <a:gd name="connsiteY210" fmla="*/ 996739 h 6673820"/>
              <a:gd name="connsiteX211" fmla="*/ 2786536 w 11748700"/>
              <a:gd name="connsiteY211" fmla="*/ 966404 h 6673820"/>
              <a:gd name="connsiteX212" fmla="*/ 2812538 w 11748700"/>
              <a:gd name="connsiteY212" fmla="*/ 905733 h 6673820"/>
              <a:gd name="connsiteX213" fmla="*/ 2847207 w 11748700"/>
              <a:gd name="connsiteY213" fmla="*/ 862396 h 6673820"/>
              <a:gd name="connsiteX214" fmla="*/ 2864542 w 11748700"/>
              <a:gd name="connsiteY214" fmla="*/ 840728 h 6673820"/>
              <a:gd name="connsiteX215" fmla="*/ 2881876 w 11748700"/>
              <a:gd name="connsiteY215" fmla="*/ 827727 h 6673820"/>
              <a:gd name="connsiteX216" fmla="*/ 2894877 w 11748700"/>
              <a:gd name="connsiteY216" fmla="*/ 819060 h 6673820"/>
              <a:gd name="connsiteX217" fmla="*/ 2912212 w 11748700"/>
              <a:gd name="connsiteY217" fmla="*/ 801725 h 6673820"/>
              <a:gd name="connsiteX218" fmla="*/ 3003219 w 11748700"/>
              <a:gd name="connsiteY218" fmla="*/ 775723 h 6673820"/>
              <a:gd name="connsiteX219" fmla="*/ 3115893 w 11748700"/>
              <a:gd name="connsiteY219" fmla="*/ 749721 h 6673820"/>
              <a:gd name="connsiteX220" fmla="*/ 3137562 w 11748700"/>
              <a:gd name="connsiteY220" fmla="*/ 741054 h 6673820"/>
              <a:gd name="connsiteX221" fmla="*/ 3163564 w 11748700"/>
              <a:gd name="connsiteY221" fmla="*/ 732387 h 6673820"/>
              <a:gd name="connsiteX222" fmla="*/ 3219901 w 11748700"/>
              <a:gd name="connsiteY222" fmla="*/ 702051 h 6673820"/>
              <a:gd name="connsiteX223" fmla="*/ 3237236 w 11748700"/>
              <a:gd name="connsiteY223" fmla="*/ 689050 h 6673820"/>
              <a:gd name="connsiteX224" fmla="*/ 3293573 w 11748700"/>
              <a:gd name="connsiteY224" fmla="*/ 663048 h 6673820"/>
              <a:gd name="connsiteX225" fmla="*/ 3323909 w 11748700"/>
              <a:gd name="connsiteY225" fmla="*/ 650047 h 6673820"/>
              <a:gd name="connsiteX226" fmla="*/ 3362911 w 11748700"/>
              <a:gd name="connsiteY226" fmla="*/ 641380 h 6673820"/>
              <a:gd name="connsiteX227" fmla="*/ 3488587 w 11748700"/>
              <a:gd name="connsiteY227" fmla="*/ 619712 h 6673820"/>
              <a:gd name="connsiteX228" fmla="*/ 3644599 w 11748700"/>
              <a:gd name="connsiteY228" fmla="*/ 598044 h 6673820"/>
              <a:gd name="connsiteX229" fmla="*/ 3731272 w 11748700"/>
              <a:gd name="connsiteY229" fmla="*/ 589376 h 6673820"/>
              <a:gd name="connsiteX230" fmla="*/ 3809277 w 11748700"/>
              <a:gd name="connsiteY230" fmla="*/ 576375 h 6673820"/>
              <a:gd name="connsiteX231" fmla="*/ 3891617 w 11748700"/>
              <a:gd name="connsiteY231" fmla="*/ 567708 h 6673820"/>
              <a:gd name="connsiteX232" fmla="*/ 4359651 w 11748700"/>
              <a:gd name="connsiteY232" fmla="*/ 533039 h 6673820"/>
              <a:gd name="connsiteX233" fmla="*/ 4428989 w 11748700"/>
              <a:gd name="connsiteY233" fmla="*/ 520038 h 6673820"/>
              <a:gd name="connsiteX234" fmla="*/ 4554665 w 11748700"/>
              <a:gd name="connsiteY234" fmla="*/ 507037 h 6673820"/>
              <a:gd name="connsiteX235" fmla="*/ 4654339 w 11748700"/>
              <a:gd name="connsiteY235" fmla="*/ 485369 h 6673820"/>
              <a:gd name="connsiteX236" fmla="*/ 4758347 w 11748700"/>
              <a:gd name="connsiteY236" fmla="*/ 437699 h 6673820"/>
              <a:gd name="connsiteX237" fmla="*/ 4888356 w 11748700"/>
              <a:gd name="connsiteY237" fmla="*/ 416030 h 6673820"/>
              <a:gd name="connsiteX238" fmla="*/ 5105039 w 11748700"/>
              <a:gd name="connsiteY238" fmla="*/ 364027 h 6673820"/>
              <a:gd name="connsiteX239" fmla="*/ 5209046 w 11748700"/>
              <a:gd name="connsiteY239" fmla="*/ 351026 h 6673820"/>
              <a:gd name="connsiteX240" fmla="*/ 5386726 w 11748700"/>
              <a:gd name="connsiteY240" fmla="*/ 329357 h 6673820"/>
              <a:gd name="connsiteX241" fmla="*/ 5560072 w 11748700"/>
              <a:gd name="connsiteY241" fmla="*/ 320690 h 6673820"/>
              <a:gd name="connsiteX242" fmla="*/ 5742085 w 11748700"/>
              <a:gd name="connsiteY242" fmla="*/ 312023 h 6673820"/>
              <a:gd name="connsiteX243" fmla="*/ 5958767 w 11748700"/>
              <a:gd name="connsiteY243" fmla="*/ 307689 h 6673820"/>
              <a:gd name="connsiteX244" fmla="*/ 6114779 w 11748700"/>
              <a:gd name="connsiteY244" fmla="*/ 303355 h 6673820"/>
              <a:gd name="connsiteX245" fmla="*/ 6270790 w 11748700"/>
              <a:gd name="connsiteY245" fmla="*/ 281687 h 6673820"/>
              <a:gd name="connsiteX246" fmla="*/ 6392132 w 11748700"/>
              <a:gd name="connsiteY246" fmla="*/ 268686 h 6673820"/>
              <a:gd name="connsiteX247" fmla="*/ 6695488 w 11748700"/>
              <a:gd name="connsiteY247" fmla="*/ 260019 h 6673820"/>
              <a:gd name="connsiteX248" fmla="*/ 6764826 w 11748700"/>
              <a:gd name="connsiteY248" fmla="*/ 251352 h 6673820"/>
              <a:gd name="connsiteX249" fmla="*/ 6907837 w 11748700"/>
              <a:gd name="connsiteY249" fmla="*/ 238351 h 6673820"/>
              <a:gd name="connsiteX250" fmla="*/ 6959840 w 11748700"/>
              <a:gd name="connsiteY250" fmla="*/ 229683 h 6673820"/>
              <a:gd name="connsiteX251" fmla="*/ 6998843 w 11748700"/>
              <a:gd name="connsiteY251" fmla="*/ 212349 h 6673820"/>
              <a:gd name="connsiteX252" fmla="*/ 7115852 w 11748700"/>
              <a:gd name="connsiteY252" fmla="*/ 199348 h 6673820"/>
              <a:gd name="connsiteX253" fmla="*/ 7159188 w 11748700"/>
              <a:gd name="connsiteY253" fmla="*/ 186347 h 6673820"/>
              <a:gd name="connsiteX254" fmla="*/ 7189524 w 11748700"/>
              <a:gd name="connsiteY254" fmla="*/ 182013 h 6673820"/>
              <a:gd name="connsiteX255" fmla="*/ 7380204 w 11748700"/>
              <a:gd name="connsiteY255" fmla="*/ 173346 h 6673820"/>
              <a:gd name="connsiteX256" fmla="*/ 7440875 w 11748700"/>
              <a:gd name="connsiteY256" fmla="*/ 164679 h 6673820"/>
              <a:gd name="connsiteX257" fmla="*/ 7466877 w 11748700"/>
              <a:gd name="connsiteY257" fmla="*/ 156011 h 6673820"/>
              <a:gd name="connsiteX258" fmla="*/ 7514548 w 11748700"/>
              <a:gd name="connsiteY258" fmla="*/ 143010 h 6673820"/>
              <a:gd name="connsiteX259" fmla="*/ 7527548 w 11748700"/>
              <a:gd name="connsiteY259" fmla="*/ 134343 h 6673820"/>
              <a:gd name="connsiteX260" fmla="*/ 7570885 w 11748700"/>
              <a:gd name="connsiteY260" fmla="*/ 121342 h 6673820"/>
              <a:gd name="connsiteX261" fmla="*/ 7609888 w 11748700"/>
              <a:gd name="connsiteY261" fmla="*/ 104008 h 6673820"/>
              <a:gd name="connsiteX262" fmla="*/ 7726896 w 11748700"/>
              <a:gd name="connsiteY262" fmla="*/ 82339 h 6673820"/>
              <a:gd name="connsiteX263" fmla="*/ 7752898 w 11748700"/>
              <a:gd name="connsiteY263" fmla="*/ 78006 h 6673820"/>
              <a:gd name="connsiteX264" fmla="*/ 7787567 w 11748700"/>
              <a:gd name="connsiteY264" fmla="*/ 73672 h 6673820"/>
              <a:gd name="connsiteX265" fmla="*/ 7804902 w 11748700"/>
              <a:gd name="connsiteY265" fmla="*/ 69338 h 6673820"/>
              <a:gd name="connsiteX266" fmla="*/ 7913243 w 11748700"/>
              <a:gd name="connsiteY266" fmla="*/ 65005 h 6673820"/>
              <a:gd name="connsiteX267" fmla="*/ 8021584 w 11748700"/>
              <a:gd name="connsiteY267" fmla="*/ 47670 h 6673820"/>
              <a:gd name="connsiteX268" fmla="*/ 8064921 w 11748700"/>
              <a:gd name="connsiteY268" fmla="*/ 34669 h 6673820"/>
              <a:gd name="connsiteX269" fmla="*/ 8099590 w 11748700"/>
              <a:gd name="connsiteY269" fmla="*/ 21668 h 6673820"/>
              <a:gd name="connsiteX270" fmla="*/ 8121258 w 11748700"/>
              <a:gd name="connsiteY270" fmla="*/ 13001 h 6673820"/>
              <a:gd name="connsiteX271" fmla="*/ 8134259 w 11748700"/>
              <a:gd name="connsiteY271" fmla="*/ 8667 h 6673820"/>
              <a:gd name="connsiteX272" fmla="*/ 8155928 w 11748700"/>
              <a:gd name="connsiteY272" fmla="*/ 0 h 6673820"/>
              <a:gd name="connsiteX273" fmla="*/ 8216599 w 11748700"/>
              <a:gd name="connsiteY273" fmla="*/ 4334 h 6673820"/>
              <a:gd name="connsiteX274" fmla="*/ 8238267 w 11748700"/>
              <a:gd name="connsiteY274" fmla="*/ 13001 h 6673820"/>
              <a:gd name="connsiteX275" fmla="*/ 8272936 w 11748700"/>
              <a:gd name="connsiteY275" fmla="*/ 17335 h 6673820"/>
              <a:gd name="connsiteX276" fmla="*/ 8303272 w 11748700"/>
              <a:gd name="connsiteY276" fmla="*/ 30336 h 6673820"/>
              <a:gd name="connsiteX277" fmla="*/ 8337941 w 11748700"/>
              <a:gd name="connsiteY277" fmla="*/ 34669 h 6673820"/>
              <a:gd name="connsiteX278" fmla="*/ 8476618 w 11748700"/>
              <a:gd name="connsiteY278" fmla="*/ 43337 h 6673820"/>
              <a:gd name="connsiteX279" fmla="*/ 8576292 w 11748700"/>
              <a:gd name="connsiteY279" fmla="*/ 47670 h 6673820"/>
              <a:gd name="connsiteX280" fmla="*/ 8671632 w 11748700"/>
              <a:gd name="connsiteY280" fmla="*/ 69338 h 6673820"/>
              <a:gd name="connsiteX281" fmla="*/ 8762639 w 11748700"/>
              <a:gd name="connsiteY281" fmla="*/ 78006 h 6673820"/>
              <a:gd name="connsiteX282" fmla="*/ 8892648 w 11748700"/>
              <a:gd name="connsiteY282" fmla="*/ 104008 h 6673820"/>
              <a:gd name="connsiteX283" fmla="*/ 8948985 w 11748700"/>
              <a:gd name="connsiteY283" fmla="*/ 117009 h 6673820"/>
              <a:gd name="connsiteX284" fmla="*/ 9187336 w 11748700"/>
              <a:gd name="connsiteY284" fmla="*/ 156011 h 6673820"/>
              <a:gd name="connsiteX285" fmla="*/ 9282676 w 11748700"/>
              <a:gd name="connsiteY285" fmla="*/ 173346 h 6673820"/>
              <a:gd name="connsiteX286" fmla="*/ 9404019 w 11748700"/>
              <a:gd name="connsiteY286" fmla="*/ 186347 h 6673820"/>
              <a:gd name="connsiteX287" fmla="*/ 9464690 w 11748700"/>
              <a:gd name="connsiteY287" fmla="*/ 195014 h 6673820"/>
              <a:gd name="connsiteX288" fmla="*/ 9698707 w 11748700"/>
              <a:gd name="connsiteY288" fmla="*/ 216683 h 6673820"/>
              <a:gd name="connsiteX289" fmla="*/ 9785380 w 11748700"/>
              <a:gd name="connsiteY289" fmla="*/ 229683 h 6673820"/>
              <a:gd name="connsiteX290" fmla="*/ 9885054 w 11748700"/>
              <a:gd name="connsiteY290" fmla="*/ 251352 h 6673820"/>
              <a:gd name="connsiteX291" fmla="*/ 9958726 w 11748700"/>
              <a:gd name="connsiteY291" fmla="*/ 255685 h 6673820"/>
              <a:gd name="connsiteX292" fmla="*/ 10114737 w 11748700"/>
              <a:gd name="connsiteY292" fmla="*/ 260019 h 6673820"/>
              <a:gd name="connsiteX293" fmla="*/ 10205744 w 11748700"/>
              <a:gd name="connsiteY293" fmla="*/ 273020 h 6673820"/>
              <a:gd name="connsiteX294" fmla="*/ 10357421 w 11748700"/>
              <a:gd name="connsiteY294" fmla="*/ 281687 h 6673820"/>
              <a:gd name="connsiteX295" fmla="*/ 10405092 w 11748700"/>
              <a:gd name="connsiteY295" fmla="*/ 286021 h 6673820"/>
              <a:gd name="connsiteX296" fmla="*/ 10452762 w 11748700"/>
              <a:gd name="connsiteY296" fmla="*/ 299022 h 6673820"/>
              <a:gd name="connsiteX297" fmla="*/ 10483097 w 11748700"/>
              <a:gd name="connsiteY297" fmla="*/ 303355 h 6673820"/>
              <a:gd name="connsiteX298" fmla="*/ 10552436 w 11748700"/>
              <a:gd name="connsiteY298" fmla="*/ 312023 h 6673820"/>
              <a:gd name="connsiteX299" fmla="*/ 10634775 w 11748700"/>
              <a:gd name="connsiteY299" fmla="*/ 333691 h 6673820"/>
              <a:gd name="connsiteX300" fmla="*/ 10717114 w 11748700"/>
              <a:gd name="connsiteY300" fmla="*/ 342358 h 6673820"/>
              <a:gd name="connsiteX301" fmla="*/ 10773452 w 11748700"/>
              <a:gd name="connsiteY301" fmla="*/ 364027 h 6673820"/>
              <a:gd name="connsiteX302" fmla="*/ 10842790 w 11748700"/>
              <a:gd name="connsiteY302" fmla="*/ 385695 h 6673820"/>
              <a:gd name="connsiteX303" fmla="*/ 10903461 w 11748700"/>
              <a:gd name="connsiteY303" fmla="*/ 390028 h 6673820"/>
              <a:gd name="connsiteX304" fmla="*/ 10981467 w 11748700"/>
              <a:gd name="connsiteY304" fmla="*/ 424698 h 6673820"/>
              <a:gd name="connsiteX305" fmla="*/ 11050805 w 11748700"/>
              <a:gd name="connsiteY305" fmla="*/ 442032 h 6673820"/>
              <a:gd name="connsiteX306" fmla="*/ 11133145 w 11748700"/>
              <a:gd name="connsiteY306" fmla="*/ 476701 h 6673820"/>
              <a:gd name="connsiteX307" fmla="*/ 11154813 w 11748700"/>
              <a:gd name="connsiteY307" fmla="*/ 485369 h 6673820"/>
              <a:gd name="connsiteX308" fmla="*/ 11232819 w 11748700"/>
              <a:gd name="connsiteY308" fmla="*/ 533039 h 6673820"/>
              <a:gd name="connsiteX309" fmla="*/ 11258820 w 11748700"/>
              <a:gd name="connsiteY309" fmla="*/ 554707 h 6673820"/>
              <a:gd name="connsiteX310" fmla="*/ 11328159 w 11748700"/>
              <a:gd name="connsiteY310" fmla="*/ 645714 h 6673820"/>
              <a:gd name="connsiteX311" fmla="*/ 11371495 w 11748700"/>
              <a:gd name="connsiteY311" fmla="*/ 754055 h 6673820"/>
              <a:gd name="connsiteX312" fmla="*/ 11397497 w 11748700"/>
              <a:gd name="connsiteY312" fmla="*/ 806059 h 6673820"/>
              <a:gd name="connsiteX313" fmla="*/ 11427833 w 11748700"/>
              <a:gd name="connsiteY313" fmla="*/ 931735 h 6673820"/>
              <a:gd name="connsiteX314" fmla="*/ 11458168 w 11748700"/>
              <a:gd name="connsiteY314" fmla="*/ 1014074 h 6673820"/>
              <a:gd name="connsiteX315" fmla="*/ 11462502 w 11748700"/>
              <a:gd name="connsiteY315" fmla="*/ 1087746 h 6673820"/>
              <a:gd name="connsiteX316" fmla="*/ 11475503 w 11748700"/>
              <a:gd name="connsiteY316" fmla="*/ 1126749 h 6673820"/>
              <a:gd name="connsiteX317" fmla="*/ 11488504 w 11748700"/>
              <a:gd name="connsiteY317" fmla="*/ 1330430 h 6673820"/>
              <a:gd name="connsiteX318" fmla="*/ 11523173 w 11748700"/>
              <a:gd name="connsiteY318" fmla="*/ 1677122 h 6673820"/>
              <a:gd name="connsiteX319" fmla="*/ 11518839 w 11748700"/>
              <a:gd name="connsiteY319" fmla="*/ 1954476 h 6673820"/>
              <a:gd name="connsiteX320" fmla="*/ 11510172 w 11748700"/>
              <a:gd name="connsiteY320" fmla="*/ 2084485 h 6673820"/>
              <a:gd name="connsiteX321" fmla="*/ 11518839 w 11748700"/>
              <a:gd name="connsiteY321" fmla="*/ 2283833 h 6673820"/>
              <a:gd name="connsiteX322" fmla="*/ 11583844 w 11748700"/>
              <a:gd name="connsiteY322" fmla="*/ 2379173 h 6673820"/>
              <a:gd name="connsiteX323" fmla="*/ 11605512 w 11748700"/>
              <a:gd name="connsiteY323" fmla="*/ 2439845 h 6673820"/>
              <a:gd name="connsiteX324" fmla="*/ 11609846 w 11748700"/>
              <a:gd name="connsiteY324" fmla="*/ 2487515 h 6673820"/>
              <a:gd name="connsiteX325" fmla="*/ 11622847 w 11748700"/>
              <a:gd name="connsiteY325" fmla="*/ 2556853 h 6673820"/>
              <a:gd name="connsiteX326" fmla="*/ 11618513 w 11748700"/>
              <a:gd name="connsiteY326" fmla="*/ 2786537 h 6673820"/>
              <a:gd name="connsiteX327" fmla="*/ 11614180 w 11748700"/>
              <a:gd name="connsiteY327" fmla="*/ 3089892 h 6673820"/>
              <a:gd name="connsiteX328" fmla="*/ 11596845 w 11748700"/>
              <a:gd name="connsiteY328" fmla="*/ 3211234 h 6673820"/>
              <a:gd name="connsiteX329" fmla="*/ 11583844 w 11748700"/>
              <a:gd name="connsiteY329" fmla="*/ 3328243 h 6673820"/>
              <a:gd name="connsiteX330" fmla="*/ 11575177 w 11748700"/>
              <a:gd name="connsiteY330" fmla="*/ 3423583 h 6673820"/>
              <a:gd name="connsiteX331" fmla="*/ 11562176 w 11748700"/>
              <a:gd name="connsiteY331" fmla="*/ 3666267 h 6673820"/>
              <a:gd name="connsiteX332" fmla="*/ 11575177 w 11748700"/>
              <a:gd name="connsiteY332" fmla="*/ 4025960 h 6673820"/>
              <a:gd name="connsiteX333" fmla="*/ 11592511 w 11748700"/>
              <a:gd name="connsiteY333" fmla="*/ 4108300 h 6673820"/>
              <a:gd name="connsiteX334" fmla="*/ 11631514 w 11748700"/>
              <a:gd name="connsiteY334" fmla="*/ 4333649 h 6673820"/>
              <a:gd name="connsiteX335" fmla="*/ 11653183 w 11748700"/>
              <a:gd name="connsiteY335" fmla="*/ 4411655 h 6673820"/>
              <a:gd name="connsiteX336" fmla="*/ 11666184 w 11748700"/>
              <a:gd name="connsiteY336" fmla="*/ 4498328 h 6673820"/>
              <a:gd name="connsiteX337" fmla="*/ 11674851 w 11748700"/>
              <a:gd name="connsiteY337" fmla="*/ 4541664 h 6673820"/>
              <a:gd name="connsiteX338" fmla="*/ 11687852 w 11748700"/>
              <a:gd name="connsiteY338" fmla="*/ 4658673 h 6673820"/>
              <a:gd name="connsiteX339" fmla="*/ 11692185 w 11748700"/>
              <a:gd name="connsiteY339" fmla="*/ 4715010 h 6673820"/>
              <a:gd name="connsiteX340" fmla="*/ 11700853 w 11748700"/>
              <a:gd name="connsiteY340" fmla="*/ 4771348 h 6673820"/>
              <a:gd name="connsiteX341" fmla="*/ 11709520 w 11748700"/>
              <a:gd name="connsiteY341" fmla="*/ 4923026 h 6673820"/>
              <a:gd name="connsiteX342" fmla="*/ 11718187 w 11748700"/>
              <a:gd name="connsiteY342" fmla="*/ 4983697 h 6673820"/>
              <a:gd name="connsiteX343" fmla="*/ 11726855 w 11748700"/>
              <a:gd name="connsiteY343" fmla="*/ 5079037 h 6673820"/>
              <a:gd name="connsiteX344" fmla="*/ 11731188 w 11748700"/>
              <a:gd name="connsiteY344" fmla="*/ 5105039 h 6673820"/>
              <a:gd name="connsiteX345" fmla="*/ 11744189 w 11748700"/>
              <a:gd name="connsiteY345" fmla="*/ 5230715 h 6673820"/>
              <a:gd name="connsiteX346" fmla="*/ 11726855 w 11748700"/>
              <a:gd name="connsiteY346" fmla="*/ 5690082 h 6673820"/>
              <a:gd name="connsiteX347" fmla="*/ 11687852 w 11748700"/>
              <a:gd name="connsiteY347" fmla="*/ 5785422 h 6673820"/>
              <a:gd name="connsiteX348" fmla="*/ 11670517 w 11748700"/>
              <a:gd name="connsiteY348" fmla="*/ 5815757 h 6673820"/>
              <a:gd name="connsiteX349" fmla="*/ 11601179 w 11748700"/>
              <a:gd name="connsiteY349" fmla="*/ 5859094 h 6673820"/>
              <a:gd name="connsiteX350" fmla="*/ 11458168 w 11748700"/>
              <a:gd name="connsiteY350" fmla="*/ 5919765 h 6673820"/>
              <a:gd name="connsiteX351" fmla="*/ 11401831 w 11748700"/>
              <a:gd name="connsiteY351" fmla="*/ 5963101 h 6673820"/>
              <a:gd name="connsiteX352" fmla="*/ 11297823 w 11748700"/>
              <a:gd name="connsiteY352" fmla="*/ 6032440 h 6673820"/>
              <a:gd name="connsiteX353" fmla="*/ 11258820 w 11748700"/>
              <a:gd name="connsiteY353" fmla="*/ 6075776 h 6673820"/>
              <a:gd name="connsiteX354" fmla="*/ 11198149 w 11748700"/>
              <a:gd name="connsiteY354" fmla="*/ 6123446 h 6673820"/>
              <a:gd name="connsiteX355" fmla="*/ 11098475 w 11748700"/>
              <a:gd name="connsiteY355" fmla="*/ 6210119 h 6673820"/>
              <a:gd name="connsiteX356" fmla="*/ 10942464 w 11748700"/>
              <a:gd name="connsiteY356" fmla="*/ 6327128 h 6673820"/>
              <a:gd name="connsiteX357" fmla="*/ 10634775 w 11748700"/>
              <a:gd name="connsiteY357" fmla="*/ 6461471 h 6673820"/>
              <a:gd name="connsiteX358" fmla="*/ 10461429 w 11748700"/>
              <a:gd name="connsiteY358" fmla="*/ 6478806 h 6673820"/>
              <a:gd name="connsiteX359" fmla="*/ 10041065 w 11748700"/>
              <a:gd name="connsiteY359" fmla="*/ 6487473 h 6673820"/>
              <a:gd name="connsiteX360" fmla="*/ 9967393 w 11748700"/>
              <a:gd name="connsiteY360" fmla="*/ 6491807 h 6673820"/>
              <a:gd name="connsiteX361" fmla="*/ 9885054 w 11748700"/>
              <a:gd name="connsiteY361" fmla="*/ 6509141 h 6673820"/>
              <a:gd name="connsiteX362" fmla="*/ 9798381 w 11748700"/>
              <a:gd name="connsiteY362" fmla="*/ 6522142 h 6673820"/>
              <a:gd name="connsiteX363" fmla="*/ 9681372 w 11748700"/>
              <a:gd name="connsiteY363" fmla="*/ 6548144 h 6673820"/>
              <a:gd name="connsiteX364" fmla="*/ 9486358 w 11748700"/>
              <a:gd name="connsiteY364" fmla="*/ 6574146 h 6673820"/>
              <a:gd name="connsiteX365" fmla="*/ 9278343 w 11748700"/>
              <a:gd name="connsiteY365" fmla="*/ 6613149 h 6673820"/>
              <a:gd name="connsiteX366" fmla="*/ 9209004 w 11748700"/>
              <a:gd name="connsiteY366" fmla="*/ 6630483 h 6673820"/>
              <a:gd name="connsiteX367" fmla="*/ 8775639 w 11748700"/>
              <a:gd name="connsiteY367" fmla="*/ 6647818 h 6673820"/>
              <a:gd name="connsiteX368" fmla="*/ 8463617 w 11748700"/>
              <a:gd name="connsiteY368" fmla="*/ 6656485 h 6673820"/>
              <a:gd name="connsiteX369" fmla="*/ 8368276 w 11748700"/>
              <a:gd name="connsiteY369" fmla="*/ 6660819 h 6673820"/>
              <a:gd name="connsiteX370" fmla="*/ 8216599 w 11748700"/>
              <a:gd name="connsiteY370" fmla="*/ 6665153 h 6673820"/>
              <a:gd name="connsiteX371" fmla="*/ 7848239 w 11748700"/>
              <a:gd name="connsiteY371" fmla="*/ 6656485 h 6673820"/>
              <a:gd name="connsiteX372" fmla="*/ 7800568 w 11748700"/>
              <a:gd name="connsiteY372" fmla="*/ 6652152 h 6673820"/>
              <a:gd name="connsiteX373" fmla="*/ 7748565 w 11748700"/>
              <a:gd name="connsiteY373" fmla="*/ 6643484 h 6673820"/>
              <a:gd name="connsiteX374" fmla="*/ 7614221 w 11748700"/>
              <a:gd name="connsiteY374" fmla="*/ 6634817 h 6673820"/>
              <a:gd name="connsiteX375" fmla="*/ 7432208 w 11748700"/>
              <a:gd name="connsiteY375" fmla="*/ 6600148 h 6673820"/>
              <a:gd name="connsiteX376" fmla="*/ 7319533 w 11748700"/>
              <a:gd name="connsiteY376" fmla="*/ 6574146 h 6673820"/>
              <a:gd name="connsiteX377" fmla="*/ 7276197 w 11748700"/>
              <a:gd name="connsiteY377" fmla="*/ 6569812 h 6673820"/>
              <a:gd name="connsiteX378" fmla="*/ 7011844 w 11748700"/>
              <a:gd name="connsiteY378" fmla="*/ 6548144 h 6673820"/>
              <a:gd name="connsiteX379" fmla="*/ 6925171 w 11748700"/>
              <a:gd name="connsiteY379" fmla="*/ 6565479 h 6673820"/>
              <a:gd name="connsiteX380" fmla="*/ 6912170 w 11748700"/>
              <a:gd name="connsiteY380" fmla="*/ 6569812 h 6673820"/>
              <a:gd name="connsiteX381" fmla="*/ 6890502 w 11748700"/>
              <a:gd name="connsiteY381" fmla="*/ 6582813 h 6673820"/>
              <a:gd name="connsiteX382" fmla="*/ 6795162 w 11748700"/>
              <a:gd name="connsiteY382" fmla="*/ 6634817 h 6673820"/>
              <a:gd name="connsiteX383" fmla="*/ 6691154 w 11748700"/>
              <a:gd name="connsiteY383" fmla="*/ 6643484 h 6673820"/>
              <a:gd name="connsiteX384" fmla="*/ 6617482 w 11748700"/>
              <a:gd name="connsiteY384" fmla="*/ 6656485 h 6673820"/>
              <a:gd name="connsiteX385" fmla="*/ 6582813 w 11748700"/>
              <a:gd name="connsiteY385" fmla="*/ 6665153 h 6673820"/>
              <a:gd name="connsiteX386" fmla="*/ 6548144 w 11748700"/>
              <a:gd name="connsiteY386" fmla="*/ 6669486 h 6673820"/>
              <a:gd name="connsiteX387" fmla="*/ 6517808 w 11748700"/>
              <a:gd name="connsiteY387" fmla="*/ 6673820 h 6673820"/>
              <a:gd name="connsiteX388" fmla="*/ 6015105 w 11748700"/>
              <a:gd name="connsiteY388" fmla="*/ 6669486 h 6673820"/>
              <a:gd name="connsiteX389" fmla="*/ 5915431 w 11748700"/>
              <a:gd name="connsiteY389" fmla="*/ 6647818 h 6673820"/>
              <a:gd name="connsiteX390" fmla="*/ 5538403 w 11748700"/>
              <a:gd name="connsiteY390" fmla="*/ 6652152 h 6673820"/>
              <a:gd name="connsiteX391" fmla="*/ 5196045 w 11748700"/>
              <a:gd name="connsiteY391" fmla="*/ 6634817 h 6673820"/>
              <a:gd name="connsiteX392" fmla="*/ 4489660 w 11748700"/>
              <a:gd name="connsiteY392" fmla="*/ 6608815 h 6673820"/>
              <a:gd name="connsiteX393" fmla="*/ 4311981 w 11748700"/>
              <a:gd name="connsiteY393" fmla="*/ 6582813 h 6673820"/>
              <a:gd name="connsiteX394" fmla="*/ 4090965 w 11748700"/>
              <a:gd name="connsiteY394" fmla="*/ 6552478 h 6673820"/>
              <a:gd name="connsiteX395" fmla="*/ 3999958 w 11748700"/>
              <a:gd name="connsiteY395" fmla="*/ 6513475 h 6673820"/>
              <a:gd name="connsiteX396" fmla="*/ 3666267 w 11748700"/>
              <a:gd name="connsiteY396" fmla="*/ 6448470 h 6673820"/>
              <a:gd name="connsiteX397" fmla="*/ 3588261 w 11748700"/>
              <a:gd name="connsiteY397" fmla="*/ 6439803 h 6673820"/>
              <a:gd name="connsiteX398" fmla="*/ 3336910 w 11748700"/>
              <a:gd name="connsiteY398" fmla="*/ 6405134 h 6673820"/>
              <a:gd name="connsiteX399" fmla="*/ 3003219 w 11748700"/>
              <a:gd name="connsiteY399" fmla="*/ 6340129 h 6673820"/>
              <a:gd name="connsiteX400" fmla="*/ 2825539 w 11748700"/>
              <a:gd name="connsiteY400" fmla="*/ 6309793 h 6673820"/>
              <a:gd name="connsiteX401" fmla="*/ 2678195 w 11748700"/>
              <a:gd name="connsiteY401" fmla="*/ 6288125 h 6673820"/>
              <a:gd name="connsiteX402" fmla="*/ 2500515 w 11748700"/>
              <a:gd name="connsiteY402" fmla="*/ 6305460 h 6673820"/>
              <a:gd name="connsiteX403" fmla="*/ 2439844 w 11748700"/>
              <a:gd name="connsiteY403" fmla="*/ 6314127 h 6673820"/>
              <a:gd name="connsiteX404" fmla="*/ 2244830 w 11748700"/>
              <a:gd name="connsiteY404" fmla="*/ 6361797 h 6673820"/>
              <a:gd name="connsiteX405" fmla="*/ 2088819 w 11748700"/>
              <a:gd name="connsiteY405" fmla="*/ 6383465 h 6673820"/>
              <a:gd name="connsiteX406" fmla="*/ 2015147 w 11748700"/>
              <a:gd name="connsiteY406" fmla="*/ 6400800 h 6673820"/>
              <a:gd name="connsiteX407" fmla="*/ 1950142 w 11748700"/>
              <a:gd name="connsiteY407" fmla="*/ 6409467 h 6673820"/>
              <a:gd name="connsiteX408" fmla="*/ 1815799 w 11748700"/>
              <a:gd name="connsiteY408" fmla="*/ 6444137 h 6673820"/>
              <a:gd name="connsiteX409" fmla="*/ 1681456 w 11748700"/>
              <a:gd name="connsiteY409" fmla="*/ 6452804 h 6673820"/>
              <a:gd name="connsiteX410" fmla="*/ 1473440 w 11748700"/>
              <a:gd name="connsiteY410" fmla="*/ 6431136 h 6673820"/>
              <a:gd name="connsiteX411" fmla="*/ 1369433 w 11748700"/>
              <a:gd name="connsiteY411" fmla="*/ 6418135 h 6673820"/>
              <a:gd name="connsiteX412" fmla="*/ 1287093 w 11748700"/>
              <a:gd name="connsiteY412" fmla="*/ 6405134 h 6673820"/>
              <a:gd name="connsiteX413" fmla="*/ 1239423 w 11748700"/>
              <a:gd name="connsiteY413" fmla="*/ 6396466 h 6673820"/>
              <a:gd name="connsiteX414" fmla="*/ 1165751 w 11748700"/>
              <a:gd name="connsiteY414" fmla="*/ 6370464 h 6673820"/>
              <a:gd name="connsiteX415" fmla="*/ 1053076 w 11748700"/>
              <a:gd name="connsiteY415" fmla="*/ 6335795 h 6673820"/>
              <a:gd name="connsiteX416" fmla="*/ 892731 w 11748700"/>
              <a:gd name="connsiteY416" fmla="*/ 6244789 h 6673820"/>
              <a:gd name="connsiteX417" fmla="*/ 858062 w 11748700"/>
              <a:gd name="connsiteY417" fmla="*/ 6218787 h 6673820"/>
              <a:gd name="connsiteX418" fmla="*/ 775723 w 11748700"/>
              <a:gd name="connsiteY418" fmla="*/ 6149448 h 6673820"/>
              <a:gd name="connsiteX419" fmla="*/ 719385 w 11748700"/>
              <a:gd name="connsiteY419" fmla="*/ 6023773 h 6673820"/>
              <a:gd name="connsiteX420" fmla="*/ 654381 w 11748700"/>
              <a:gd name="connsiteY420" fmla="*/ 5950101 h 6673820"/>
              <a:gd name="connsiteX421" fmla="*/ 628379 w 11748700"/>
              <a:gd name="connsiteY421" fmla="*/ 5893763 h 6673820"/>
              <a:gd name="connsiteX422" fmla="*/ 576375 w 11748700"/>
              <a:gd name="connsiteY422" fmla="*/ 5802756 h 6673820"/>
              <a:gd name="connsiteX423" fmla="*/ 489702 w 11748700"/>
              <a:gd name="connsiteY423" fmla="*/ 5620743 h 6673820"/>
              <a:gd name="connsiteX424" fmla="*/ 476701 w 11748700"/>
              <a:gd name="connsiteY424" fmla="*/ 5551405 h 6673820"/>
              <a:gd name="connsiteX425" fmla="*/ 372693 w 11748700"/>
              <a:gd name="connsiteY425" fmla="*/ 5317388 h 6673820"/>
              <a:gd name="connsiteX426" fmla="*/ 359693 w 11748700"/>
              <a:gd name="connsiteY426" fmla="*/ 5269718 h 6673820"/>
              <a:gd name="connsiteX427" fmla="*/ 329357 w 11748700"/>
              <a:gd name="connsiteY427" fmla="*/ 5183045 h 6673820"/>
              <a:gd name="connsiteX428" fmla="*/ 281687 w 11748700"/>
              <a:gd name="connsiteY428" fmla="*/ 5083371 h 6673820"/>
              <a:gd name="connsiteX429" fmla="*/ 251351 w 11748700"/>
              <a:gd name="connsiteY429" fmla="*/ 5009699 h 6673820"/>
              <a:gd name="connsiteX430" fmla="*/ 238350 w 11748700"/>
              <a:gd name="connsiteY430" fmla="*/ 4970696 h 6673820"/>
              <a:gd name="connsiteX431" fmla="*/ 212348 w 11748700"/>
              <a:gd name="connsiteY431" fmla="*/ 4936027 h 6673820"/>
              <a:gd name="connsiteX432" fmla="*/ 177679 w 11748700"/>
              <a:gd name="connsiteY432" fmla="*/ 4849354 h 6673820"/>
              <a:gd name="connsiteX433" fmla="*/ 125675 w 11748700"/>
              <a:gd name="connsiteY433" fmla="*/ 4745346 h 6673820"/>
              <a:gd name="connsiteX434" fmla="*/ 99674 w 11748700"/>
              <a:gd name="connsiteY434" fmla="*/ 4654339 h 6673820"/>
              <a:gd name="connsiteX435" fmla="*/ 73672 w 11748700"/>
              <a:gd name="connsiteY435" fmla="*/ 4602336 h 6673820"/>
              <a:gd name="connsiteX436" fmla="*/ 69338 w 11748700"/>
              <a:gd name="connsiteY436" fmla="*/ 4580667 h 6673820"/>
              <a:gd name="connsiteX437" fmla="*/ 47670 w 11748700"/>
              <a:gd name="connsiteY437" fmla="*/ 4537331 h 6673820"/>
              <a:gd name="connsiteX438" fmla="*/ 39002 w 11748700"/>
              <a:gd name="connsiteY438" fmla="*/ 4515663 h 6673820"/>
              <a:gd name="connsiteX439" fmla="*/ 34669 w 11748700"/>
              <a:gd name="connsiteY439" fmla="*/ 4493994 h 6673820"/>
              <a:gd name="connsiteX440" fmla="*/ 30335 w 11748700"/>
              <a:gd name="connsiteY440" fmla="*/ 4450658 h 6673820"/>
              <a:gd name="connsiteX441" fmla="*/ 21668 w 11748700"/>
              <a:gd name="connsiteY441" fmla="*/ 4428990 h 6673820"/>
              <a:gd name="connsiteX442" fmla="*/ 13001 w 11748700"/>
              <a:gd name="connsiteY442" fmla="*/ 4359651 h 6673820"/>
              <a:gd name="connsiteX443" fmla="*/ 0 w 11748700"/>
              <a:gd name="connsiteY443" fmla="*/ 4238309 h 6673820"/>
              <a:gd name="connsiteX444" fmla="*/ 4333 w 11748700"/>
              <a:gd name="connsiteY444" fmla="*/ 4025960 h 6673820"/>
              <a:gd name="connsiteX445" fmla="*/ 13001 w 11748700"/>
              <a:gd name="connsiteY445" fmla="*/ 3999958 h 6673820"/>
              <a:gd name="connsiteX446" fmla="*/ 17334 w 11748700"/>
              <a:gd name="connsiteY446" fmla="*/ 3973956 h 6673820"/>
              <a:gd name="connsiteX447" fmla="*/ 26002 w 11748700"/>
              <a:gd name="connsiteY447" fmla="*/ 3930620 h 6673820"/>
              <a:gd name="connsiteX448" fmla="*/ 34669 w 11748700"/>
              <a:gd name="connsiteY448" fmla="*/ 3878616 h 6673820"/>
              <a:gd name="connsiteX449" fmla="*/ 43336 w 11748700"/>
              <a:gd name="connsiteY449" fmla="*/ 3861282 h 6673820"/>
              <a:gd name="connsiteX450" fmla="*/ 47670 w 11748700"/>
              <a:gd name="connsiteY450" fmla="*/ 3843947 h 6673820"/>
              <a:gd name="connsiteX451" fmla="*/ 56337 w 11748700"/>
              <a:gd name="connsiteY451" fmla="*/ 3826612 h 6673820"/>
              <a:gd name="connsiteX452" fmla="*/ 69338 w 11748700"/>
              <a:gd name="connsiteY452" fmla="*/ 3787610 h 6673820"/>
              <a:gd name="connsiteX453" fmla="*/ 78005 w 11748700"/>
              <a:gd name="connsiteY453" fmla="*/ 3770275 h 6673820"/>
              <a:gd name="connsiteX454" fmla="*/ 95340 w 11748700"/>
              <a:gd name="connsiteY454" fmla="*/ 3718271 h 6673820"/>
              <a:gd name="connsiteX455" fmla="*/ 104007 w 11748700"/>
              <a:gd name="connsiteY455" fmla="*/ 3696603 h 6673820"/>
              <a:gd name="connsiteX456" fmla="*/ 151677 w 11748700"/>
              <a:gd name="connsiteY456" fmla="*/ 3657600 h 6673820"/>
              <a:gd name="connsiteX457" fmla="*/ 294688 w 11748700"/>
              <a:gd name="connsiteY457" fmla="*/ 3661934 h 6673820"/>
              <a:gd name="connsiteX458" fmla="*/ 359693 w 11748700"/>
              <a:gd name="connsiteY458" fmla="*/ 3692269 h 6673820"/>
              <a:gd name="connsiteX459" fmla="*/ 377027 w 11748700"/>
              <a:gd name="connsiteY459" fmla="*/ 3709604 h 6673820"/>
              <a:gd name="connsiteX460" fmla="*/ 437698 w 11748700"/>
              <a:gd name="connsiteY460" fmla="*/ 3726938 h 6673820"/>
              <a:gd name="connsiteX461" fmla="*/ 511177 w 11748700"/>
              <a:gd name="connsiteY46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532997 w 11748700"/>
              <a:gd name="connsiteY28" fmla="*/ 5616410 h 6673820"/>
              <a:gd name="connsiteX29" fmla="*/ 4624003 w 11748700"/>
              <a:gd name="connsiteY29" fmla="*/ 5720417 h 6673820"/>
              <a:gd name="connsiteX30" fmla="*/ 4680341 w 11748700"/>
              <a:gd name="connsiteY30" fmla="*/ 5781088 h 6673820"/>
              <a:gd name="connsiteX31" fmla="*/ 4693342 w 11748700"/>
              <a:gd name="connsiteY31" fmla="*/ 5794089 h 6673820"/>
              <a:gd name="connsiteX32" fmla="*/ 4836352 w 11748700"/>
              <a:gd name="connsiteY32" fmla="*/ 5919765 h 6673820"/>
              <a:gd name="connsiteX33" fmla="*/ 4871021 w 11748700"/>
              <a:gd name="connsiteY33" fmla="*/ 5945767 h 6673820"/>
              <a:gd name="connsiteX34" fmla="*/ 4888356 w 11748700"/>
              <a:gd name="connsiteY34" fmla="*/ 5958768 h 6673820"/>
              <a:gd name="connsiteX35" fmla="*/ 4927359 w 11748700"/>
              <a:gd name="connsiteY35" fmla="*/ 5980436 h 6673820"/>
              <a:gd name="connsiteX36" fmla="*/ 4949027 w 11748700"/>
              <a:gd name="connsiteY36" fmla="*/ 5997771 h 6673820"/>
              <a:gd name="connsiteX37" fmla="*/ 4979363 w 11748700"/>
              <a:gd name="connsiteY37" fmla="*/ 6010772 h 6673820"/>
              <a:gd name="connsiteX38" fmla="*/ 5035700 w 11748700"/>
              <a:gd name="connsiteY38" fmla="*/ 6041107 h 6673820"/>
              <a:gd name="connsiteX39" fmla="*/ 5074703 w 11748700"/>
              <a:gd name="connsiteY39" fmla="*/ 6045441 h 6673820"/>
              <a:gd name="connsiteX40" fmla="*/ 5096371 w 11748700"/>
              <a:gd name="connsiteY40" fmla="*/ 6054108 h 6673820"/>
              <a:gd name="connsiteX41" fmla="*/ 5248049 w 11748700"/>
              <a:gd name="connsiteY41" fmla="*/ 6067109 h 6673820"/>
              <a:gd name="connsiteX42" fmla="*/ 5326055 w 11748700"/>
              <a:gd name="connsiteY42" fmla="*/ 6049774 h 6673820"/>
              <a:gd name="connsiteX43" fmla="*/ 5343389 w 11748700"/>
              <a:gd name="connsiteY43" fmla="*/ 6045441 h 6673820"/>
              <a:gd name="connsiteX44" fmla="*/ 5356390 w 11748700"/>
              <a:gd name="connsiteY44" fmla="*/ 6041107 h 6673820"/>
              <a:gd name="connsiteX45" fmla="*/ 5378058 w 11748700"/>
              <a:gd name="connsiteY45" fmla="*/ 6036773 h 6673820"/>
              <a:gd name="connsiteX46" fmla="*/ 5516735 w 11748700"/>
              <a:gd name="connsiteY46" fmla="*/ 5984770 h 6673820"/>
              <a:gd name="connsiteX47" fmla="*/ 5586074 w 11748700"/>
              <a:gd name="connsiteY47" fmla="*/ 5963101 h 6673820"/>
              <a:gd name="connsiteX48" fmla="*/ 5607742 w 11748700"/>
              <a:gd name="connsiteY48" fmla="*/ 5954434 h 6673820"/>
              <a:gd name="connsiteX49" fmla="*/ 5633744 w 11748700"/>
              <a:gd name="connsiteY49" fmla="*/ 5945767 h 6673820"/>
              <a:gd name="connsiteX50" fmla="*/ 5711749 w 11748700"/>
              <a:gd name="connsiteY50" fmla="*/ 5902430 h 6673820"/>
              <a:gd name="connsiteX51" fmla="*/ 5824424 w 11748700"/>
              <a:gd name="connsiteY51" fmla="*/ 5837426 h 6673820"/>
              <a:gd name="connsiteX52" fmla="*/ 5880762 w 11748700"/>
              <a:gd name="connsiteY52" fmla="*/ 5794089 h 6673820"/>
              <a:gd name="connsiteX53" fmla="*/ 5911097 w 11748700"/>
              <a:gd name="connsiteY53" fmla="*/ 5763754 h 6673820"/>
              <a:gd name="connsiteX54" fmla="*/ 5963101 w 11748700"/>
              <a:gd name="connsiteY54" fmla="*/ 5720417 h 6673820"/>
              <a:gd name="connsiteX55" fmla="*/ 5980436 w 11748700"/>
              <a:gd name="connsiteY55" fmla="*/ 5707416 h 6673820"/>
              <a:gd name="connsiteX56" fmla="*/ 5993437 w 11748700"/>
              <a:gd name="connsiteY56" fmla="*/ 5698749 h 6673820"/>
              <a:gd name="connsiteX57" fmla="*/ 6006438 w 11748700"/>
              <a:gd name="connsiteY57" fmla="*/ 5685748 h 6673820"/>
              <a:gd name="connsiteX58" fmla="*/ 6054108 w 11748700"/>
              <a:gd name="connsiteY58" fmla="*/ 5651079 h 6673820"/>
              <a:gd name="connsiteX59" fmla="*/ 6088777 w 11748700"/>
              <a:gd name="connsiteY59" fmla="*/ 5625077 h 6673820"/>
              <a:gd name="connsiteX60" fmla="*/ 6114779 w 11748700"/>
              <a:gd name="connsiteY60" fmla="*/ 5599075 h 6673820"/>
              <a:gd name="connsiteX61" fmla="*/ 6127780 w 11748700"/>
              <a:gd name="connsiteY61" fmla="*/ 5586074 h 6673820"/>
              <a:gd name="connsiteX62" fmla="*/ 6140781 w 11748700"/>
              <a:gd name="connsiteY62" fmla="*/ 5568739 h 6673820"/>
              <a:gd name="connsiteX63" fmla="*/ 6158115 w 11748700"/>
              <a:gd name="connsiteY63" fmla="*/ 5551405 h 6673820"/>
              <a:gd name="connsiteX64" fmla="*/ 6171116 w 11748700"/>
              <a:gd name="connsiteY64" fmla="*/ 5529737 h 6673820"/>
              <a:gd name="connsiteX65" fmla="*/ 6192784 w 11748700"/>
              <a:gd name="connsiteY65" fmla="*/ 5508068 h 6673820"/>
              <a:gd name="connsiteX66" fmla="*/ 6201452 w 11748700"/>
              <a:gd name="connsiteY66" fmla="*/ 5477733 h 6673820"/>
              <a:gd name="connsiteX67" fmla="*/ 6210119 w 11748700"/>
              <a:gd name="connsiteY67" fmla="*/ 5469065 h 6673820"/>
              <a:gd name="connsiteX68" fmla="*/ 6218786 w 11748700"/>
              <a:gd name="connsiteY68" fmla="*/ 5456064 h 6673820"/>
              <a:gd name="connsiteX69" fmla="*/ 6231787 w 11748700"/>
              <a:gd name="connsiteY69" fmla="*/ 5421395 h 6673820"/>
              <a:gd name="connsiteX70" fmla="*/ 6240455 w 11748700"/>
              <a:gd name="connsiteY70" fmla="*/ 5399727 h 6673820"/>
              <a:gd name="connsiteX71" fmla="*/ 6253456 w 11748700"/>
              <a:gd name="connsiteY71" fmla="*/ 5382392 h 6673820"/>
              <a:gd name="connsiteX72" fmla="*/ 6270790 w 11748700"/>
              <a:gd name="connsiteY72" fmla="*/ 5352057 h 6673820"/>
              <a:gd name="connsiteX73" fmla="*/ 6283791 w 11748700"/>
              <a:gd name="connsiteY73" fmla="*/ 5339056 h 6673820"/>
              <a:gd name="connsiteX74" fmla="*/ 6301126 w 11748700"/>
              <a:gd name="connsiteY74" fmla="*/ 5313054 h 6673820"/>
              <a:gd name="connsiteX75" fmla="*/ 6309793 w 11748700"/>
              <a:gd name="connsiteY75" fmla="*/ 5295719 h 6673820"/>
              <a:gd name="connsiteX76" fmla="*/ 6322794 w 11748700"/>
              <a:gd name="connsiteY76" fmla="*/ 5287052 h 6673820"/>
              <a:gd name="connsiteX77" fmla="*/ 6340129 w 11748700"/>
              <a:gd name="connsiteY77" fmla="*/ 5274051 h 6673820"/>
              <a:gd name="connsiteX78" fmla="*/ 6370464 w 11748700"/>
              <a:gd name="connsiteY78" fmla="*/ 5269718 h 6673820"/>
              <a:gd name="connsiteX79" fmla="*/ 6387799 w 11748700"/>
              <a:gd name="connsiteY79" fmla="*/ 5252383 h 6673820"/>
              <a:gd name="connsiteX80" fmla="*/ 6400800 w 11748700"/>
              <a:gd name="connsiteY80" fmla="*/ 5239382 h 6673820"/>
              <a:gd name="connsiteX81" fmla="*/ 6409467 w 11748700"/>
              <a:gd name="connsiteY81" fmla="*/ 5222047 h 6673820"/>
              <a:gd name="connsiteX82" fmla="*/ 6418134 w 11748700"/>
              <a:gd name="connsiteY82" fmla="*/ 5209046 h 6673820"/>
              <a:gd name="connsiteX83" fmla="*/ 6444136 w 11748700"/>
              <a:gd name="connsiteY83" fmla="*/ 5148375 h 6673820"/>
              <a:gd name="connsiteX84" fmla="*/ 6465804 w 11748700"/>
              <a:gd name="connsiteY84" fmla="*/ 5118040 h 6673820"/>
              <a:gd name="connsiteX85" fmla="*/ 6474472 w 11748700"/>
              <a:gd name="connsiteY85" fmla="*/ 5092038 h 6673820"/>
              <a:gd name="connsiteX86" fmla="*/ 6491806 w 11748700"/>
              <a:gd name="connsiteY86" fmla="*/ 5057369 h 6673820"/>
              <a:gd name="connsiteX87" fmla="*/ 6496140 w 11748700"/>
              <a:gd name="connsiteY87" fmla="*/ 5027033 h 6673820"/>
              <a:gd name="connsiteX88" fmla="*/ 6509141 w 11748700"/>
              <a:gd name="connsiteY88" fmla="*/ 4996698 h 6673820"/>
              <a:gd name="connsiteX89" fmla="*/ 6517808 w 11748700"/>
              <a:gd name="connsiteY89" fmla="*/ 4975029 h 6673820"/>
              <a:gd name="connsiteX90" fmla="*/ 6530809 w 11748700"/>
              <a:gd name="connsiteY90" fmla="*/ 4940360 h 6673820"/>
              <a:gd name="connsiteX91" fmla="*/ 6539476 w 11748700"/>
              <a:gd name="connsiteY91" fmla="*/ 4927359 h 6673820"/>
              <a:gd name="connsiteX92" fmla="*/ 6556811 w 11748700"/>
              <a:gd name="connsiteY92" fmla="*/ 4897024 h 6673820"/>
              <a:gd name="connsiteX93" fmla="*/ 6569812 w 11748700"/>
              <a:gd name="connsiteY93" fmla="*/ 4879689 h 6673820"/>
              <a:gd name="connsiteX94" fmla="*/ 6587147 w 11748700"/>
              <a:gd name="connsiteY94" fmla="*/ 4836353 h 6673820"/>
              <a:gd name="connsiteX95" fmla="*/ 6566579 w 11748700"/>
              <a:gd name="connsiteY95" fmla="*/ 4717023 h 6673820"/>
              <a:gd name="connsiteX96" fmla="*/ 7220565 w 11748700"/>
              <a:gd name="connsiteY96" fmla="*/ 4568062 h 6673820"/>
              <a:gd name="connsiteX97" fmla="*/ 7436542 w 11748700"/>
              <a:gd name="connsiteY97" fmla="*/ 4619670 h 6673820"/>
              <a:gd name="connsiteX98" fmla="*/ 7492879 w 11748700"/>
              <a:gd name="connsiteY98" fmla="*/ 4632671 h 6673820"/>
              <a:gd name="connsiteX99" fmla="*/ 7505880 w 11748700"/>
              <a:gd name="connsiteY99" fmla="*/ 4637005 h 6673820"/>
              <a:gd name="connsiteX100" fmla="*/ 7531882 w 11748700"/>
              <a:gd name="connsiteY100" fmla="*/ 4641338 h 6673820"/>
              <a:gd name="connsiteX101" fmla="*/ 7562218 w 11748700"/>
              <a:gd name="connsiteY101" fmla="*/ 4650006 h 6673820"/>
              <a:gd name="connsiteX102" fmla="*/ 7570885 w 11748700"/>
              <a:gd name="connsiteY102" fmla="*/ 4663007 h 6673820"/>
              <a:gd name="connsiteX103" fmla="*/ 7588220 w 11748700"/>
              <a:gd name="connsiteY103" fmla="*/ 4697676 h 6673820"/>
              <a:gd name="connsiteX104" fmla="*/ 7601220 w 11748700"/>
              <a:gd name="connsiteY104" fmla="*/ 4715010 h 6673820"/>
              <a:gd name="connsiteX105" fmla="*/ 7614221 w 11748700"/>
              <a:gd name="connsiteY105" fmla="*/ 4728011 h 6673820"/>
              <a:gd name="connsiteX106" fmla="*/ 7622889 w 11748700"/>
              <a:gd name="connsiteY106" fmla="*/ 4745346 h 6673820"/>
              <a:gd name="connsiteX107" fmla="*/ 7640223 w 11748700"/>
              <a:gd name="connsiteY107" fmla="*/ 4767014 h 6673820"/>
              <a:gd name="connsiteX108" fmla="*/ 7661892 w 11748700"/>
              <a:gd name="connsiteY108" fmla="*/ 4801683 h 6673820"/>
              <a:gd name="connsiteX109" fmla="*/ 7666225 w 11748700"/>
              <a:gd name="connsiteY109" fmla="*/ 4814684 h 6673820"/>
              <a:gd name="connsiteX110" fmla="*/ 7674893 w 11748700"/>
              <a:gd name="connsiteY110" fmla="*/ 4827685 h 6673820"/>
              <a:gd name="connsiteX111" fmla="*/ 7731230 w 11748700"/>
              <a:gd name="connsiteY111" fmla="*/ 4888356 h 6673820"/>
              <a:gd name="connsiteX112" fmla="*/ 7744231 w 11748700"/>
              <a:gd name="connsiteY112" fmla="*/ 4901357 h 6673820"/>
              <a:gd name="connsiteX113" fmla="*/ 7765899 w 11748700"/>
              <a:gd name="connsiteY113" fmla="*/ 4931693 h 6673820"/>
              <a:gd name="connsiteX114" fmla="*/ 7809236 w 11748700"/>
              <a:gd name="connsiteY114" fmla="*/ 4966362 h 6673820"/>
              <a:gd name="connsiteX115" fmla="*/ 7908910 w 11748700"/>
              <a:gd name="connsiteY115" fmla="*/ 4962028 h 6673820"/>
              <a:gd name="connsiteX116" fmla="*/ 7973914 w 11748700"/>
              <a:gd name="connsiteY116" fmla="*/ 4953361 h 6673820"/>
              <a:gd name="connsiteX117" fmla="*/ 7995583 w 11748700"/>
              <a:gd name="connsiteY117" fmla="*/ 4949028 h 6673820"/>
              <a:gd name="connsiteX118" fmla="*/ 8069255 w 11748700"/>
              <a:gd name="connsiteY118" fmla="*/ 4944694 h 6673820"/>
              <a:gd name="connsiteX119" fmla="*/ 8147260 w 11748700"/>
              <a:gd name="connsiteY119" fmla="*/ 4931693 h 6673820"/>
              <a:gd name="connsiteX120" fmla="*/ 8199264 w 11748700"/>
              <a:gd name="connsiteY120" fmla="*/ 4918692 h 6673820"/>
              <a:gd name="connsiteX121" fmla="*/ 8238267 w 11748700"/>
              <a:gd name="connsiteY121" fmla="*/ 4910025 h 6673820"/>
              <a:gd name="connsiteX122" fmla="*/ 8298938 w 11748700"/>
              <a:gd name="connsiteY122" fmla="*/ 4875355 h 6673820"/>
              <a:gd name="connsiteX123" fmla="*/ 8320606 w 11748700"/>
              <a:gd name="connsiteY123" fmla="*/ 4866688 h 6673820"/>
              <a:gd name="connsiteX124" fmla="*/ 8342275 w 11748700"/>
              <a:gd name="connsiteY124" fmla="*/ 4853687 h 6673820"/>
              <a:gd name="connsiteX125" fmla="*/ 8411613 w 11748700"/>
              <a:gd name="connsiteY125" fmla="*/ 4823352 h 6673820"/>
              <a:gd name="connsiteX126" fmla="*/ 8433281 w 11748700"/>
              <a:gd name="connsiteY126" fmla="*/ 4810351 h 6673820"/>
              <a:gd name="connsiteX127" fmla="*/ 8463617 w 11748700"/>
              <a:gd name="connsiteY127" fmla="*/ 4788683 h 6673820"/>
              <a:gd name="connsiteX128" fmla="*/ 8532955 w 11748700"/>
              <a:gd name="connsiteY128" fmla="*/ 4758347 h 6673820"/>
              <a:gd name="connsiteX129" fmla="*/ 8576292 w 11748700"/>
              <a:gd name="connsiteY129" fmla="*/ 4736679 h 6673820"/>
              <a:gd name="connsiteX130" fmla="*/ 8597960 w 11748700"/>
              <a:gd name="connsiteY130" fmla="*/ 4723678 h 6673820"/>
              <a:gd name="connsiteX131" fmla="*/ 8632629 w 11748700"/>
              <a:gd name="connsiteY131" fmla="*/ 4706343 h 6673820"/>
              <a:gd name="connsiteX132" fmla="*/ 8671632 w 11748700"/>
              <a:gd name="connsiteY132" fmla="*/ 4680341 h 6673820"/>
              <a:gd name="connsiteX133" fmla="*/ 8727969 w 11748700"/>
              <a:gd name="connsiteY133" fmla="*/ 4641338 h 6673820"/>
              <a:gd name="connsiteX134" fmla="*/ 8758305 w 11748700"/>
              <a:gd name="connsiteY134" fmla="*/ 4615337 h 6673820"/>
              <a:gd name="connsiteX135" fmla="*/ 8827643 w 11748700"/>
              <a:gd name="connsiteY135" fmla="*/ 4567666 h 6673820"/>
              <a:gd name="connsiteX136" fmla="*/ 8914316 w 11748700"/>
              <a:gd name="connsiteY136" fmla="*/ 4515663 h 6673820"/>
              <a:gd name="connsiteX137" fmla="*/ 8940318 w 11748700"/>
              <a:gd name="connsiteY137" fmla="*/ 4493994 h 6673820"/>
              <a:gd name="connsiteX138" fmla="*/ 8961986 w 11748700"/>
              <a:gd name="connsiteY138" fmla="*/ 4472326 h 6673820"/>
              <a:gd name="connsiteX139" fmla="*/ 9000989 w 11748700"/>
              <a:gd name="connsiteY139" fmla="*/ 4437657 h 6673820"/>
              <a:gd name="connsiteX140" fmla="*/ 9022657 w 11748700"/>
              <a:gd name="connsiteY140" fmla="*/ 4415989 h 6673820"/>
              <a:gd name="connsiteX141" fmla="*/ 9052993 w 11748700"/>
              <a:gd name="connsiteY141" fmla="*/ 4389987 h 6673820"/>
              <a:gd name="connsiteX142" fmla="*/ 9109330 w 11748700"/>
              <a:gd name="connsiteY142" fmla="*/ 4329316 h 6673820"/>
              <a:gd name="connsiteX143" fmla="*/ 9165668 w 11748700"/>
              <a:gd name="connsiteY143" fmla="*/ 4290313 h 6673820"/>
              <a:gd name="connsiteX144" fmla="*/ 9191670 w 11748700"/>
              <a:gd name="connsiteY144" fmla="*/ 4268645 h 6673820"/>
              <a:gd name="connsiteX145" fmla="*/ 9248007 w 11748700"/>
              <a:gd name="connsiteY145" fmla="*/ 4238309 h 6673820"/>
              <a:gd name="connsiteX146" fmla="*/ 9339014 w 11748700"/>
              <a:gd name="connsiteY146" fmla="*/ 4155970 h 6673820"/>
              <a:gd name="connsiteX147" fmla="*/ 9430020 w 11748700"/>
              <a:gd name="connsiteY147" fmla="*/ 4025960 h 6673820"/>
              <a:gd name="connsiteX148" fmla="*/ 9495025 w 11748700"/>
              <a:gd name="connsiteY148" fmla="*/ 3900284 h 6673820"/>
              <a:gd name="connsiteX149" fmla="*/ 9568697 w 11748700"/>
              <a:gd name="connsiteY149" fmla="*/ 3796277 h 6673820"/>
              <a:gd name="connsiteX150" fmla="*/ 9612034 w 11748700"/>
              <a:gd name="connsiteY150" fmla="*/ 3713937 h 6673820"/>
              <a:gd name="connsiteX151" fmla="*/ 9655370 w 11748700"/>
              <a:gd name="connsiteY151" fmla="*/ 3644599 h 6673820"/>
              <a:gd name="connsiteX152" fmla="*/ 9651037 w 11748700"/>
              <a:gd name="connsiteY152" fmla="*/ 3475587 h 6673820"/>
              <a:gd name="connsiteX153" fmla="*/ 9612034 w 11748700"/>
              <a:gd name="connsiteY153" fmla="*/ 3410582 h 6673820"/>
              <a:gd name="connsiteX154" fmla="*/ 9473357 w 11748700"/>
              <a:gd name="connsiteY154" fmla="*/ 3237236 h 6673820"/>
              <a:gd name="connsiteX155" fmla="*/ 9399685 w 11748700"/>
              <a:gd name="connsiteY155" fmla="*/ 3176565 h 6673820"/>
              <a:gd name="connsiteX156" fmla="*/ 9347681 w 11748700"/>
              <a:gd name="connsiteY156" fmla="*/ 3128895 h 6673820"/>
              <a:gd name="connsiteX157" fmla="*/ 9217672 w 11748700"/>
              <a:gd name="connsiteY157" fmla="*/ 3042222 h 6673820"/>
              <a:gd name="connsiteX158" fmla="*/ 9083329 w 11748700"/>
              <a:gd name="connsiteY158" fmla="*/ 2968550 h 6673820"/>
              <a:gd name="connsiteX159" fmla="*/ 8983655 w 11748700"/>
              <a:gd name="connsiteY159" fmla="*/ 2933881 h 6673820"/>
              <a:gd name="connsiteX160" fmla="*/ 8831977 w 11748700"/>
              <a:gd name="connsiteY160" fmla="*/ 2873210 h 6673820"/>
              <a:gd name="connsiteX161" fmla="*/ 8680299 w 11748700"/>
              <a:gd name="connsiteY161" fmla="*/ 2803871 h 6673820"/>
              <a:gd name="connsiteX162" fmla="*/ 8567624 w 11748700"/>
              <a:gd name="connsiteY162" fmla="*/ 2773536 h 6673820"/>
              <a:gd name="connsiteX163" fmla="*/ 8446282 w 11748700"/>
              <a:gd name="connsiteY163" fmla="*/ 2730199 h 6673820"/>
              <a:gd name="connsiteX164" fmla="*/ 8242601 w 11748700"/>
              <a:gd name="connsiteY164" fmla="*/ 2673862 h 6673820"/>
              <a:gd name="connsiteX165" fmla="*/ 7917577 w 11748700"/>
              <a:gd name="connsiteY165" fmla="*/ 2561187 h 6673820"/>
              <a:gd name="connsiteX166" fmla="*/ 7683560 w 11748700"/>
              <a:gd name="connsiteY166" fmla="*/ 2496182 h 6673820"/>
              <a:gd name="connsiteX167" fmla="*/ 7302199 w 11748700"/>
              <a:gd name="connsiteY167" fmla="*/ 2379173 h 6673820"/>
              <a:gd name="connsiteX168" fmla="*/ 6920838 w 11748700"/>
              <a:gd name="connsiteY168" fmla="*/ 2322836 h 6673820"/>
              <a:gd name="connsiteX169" fmla="*/ 6799495 w 11748700"/>
              <a:gd name="connsiteY169" fmla="*/ 2288167 h 6673820"/>
              <a:gd name="connsiteX170" fmla="*/ 6730157 w 11748700"/>
              <a:gd name="connsiteY170" fmla="*/ 2279500 h 6673820"/>
              <a:gd name="connsiteX171" fmla="*/ 6630483 w 11748700"/>
              <a:gd name="connsiteY171" fmla="*/ 2262165 h 6673820"/>
              <a:gd name="connsiteX172" fmla="*/ 6582813 w 11748700"/>
              <a:gd name="connsiteY172" fmla="*/ 2249164 h 6673820"/>
              <a:gd name="connsiteX173" fmla="*/ 6478805 w 11748700"/>
              <a:gd name="connsiteY173" fmla="*/ 2240497 h 6673820"/>
              <a:gd name="connsiteX174" fmla="*/ 5997770 w 11748700"/>
              <a:gd name="connsiteY174" fmla="*/ 2227496 h 6673820"/>
              <a:gd name="connsiteX175" fmla="*/ 5183044 w 11748700"/>
              <a:gd name="connsiteY175" fmla="*/ 2223162 h 6673820"/>
              <a:gd name="connsiteX176" fmla="*/ 4593668 w 11748700"/>
              <a:gd name="connsiteY176" fmla="*/ 2201494 h 6673820"/>
              <a:gd name="connsiteX177" fmla="*/ 4467992 w 11748700"/>
              <a:gd name="connsiteY177" fmla="*/ 2188493 h 6673820"/>
              <a:gd name="connsiteX178" fmla="*/ 4277311 w 11748700"/>
              <a:gd name="connsiteY178" fmla="*/ 2171158 h 6673820"/>
              <a:gd name="connsiteX179" fmla="*/ 4207973 w 11748700"/>
              <a:gd name="connsiteY179" fmla="*/ 2162491 h 6673820"/>
              <a:gd name="connsiteX180" fmla="*/ 4168970 w 11748700"/>
              <a:gd name="connsiteY180" fmla="*/ 2153824 h 6673820"/>
              <a:gd name="connsiteX181" fmla="*/ 3722604 w 11748700"/>
              <a:gd name="connsiteY181" fmla="*/ 2145156 h 6673820"/>
              <a:gd name="connsiteX182" fmla="*/ 3627264 w 11748700"/>
              <a:gd name="connsiteY182" fmla="*/ 2136489 h 6673820"/>
              <a:gd name="connsiteX183" fmla="*/ 3592595 w 11748700"/>
              <a:gd name="connsiteY183" fmla="*/ 2123488 h 6673820"/>
              <a:gd name="connsiteX184" fmla="*/ 3471253 w 11748700"/>
              <a:gd name="connsiteY184" fmla="*/ 2101820 h 6673820"/>
              <a:gd name="connsiteX185" fmla="*/ 3349911 w 11748700"/>
              <a:gd name="connsiteY185" fmla="*/ 2054150 h 6673820"/>
              <a:gd name="connsiteX186" fmla="*/ 3228568 w 11748700"/>
              <a:gd name="connsiteY186" fmla="*/ 2006480 h 6673820"/>
              <a:gd name="connsiteX187" fmla="*/ 3206900 w 11748700"/>
              <a:gd name="connsiteY187" fmla="*/ 1989145 h 6673820"/>
              <a:gd name="connsiteX188" fmla="*/ 3163564 w 11748700"/>
              <a:gd name="connsiteY188" fmla="*/ 1967477 h 6673820"/>
              <a:gd name="connsiteX189" fmla="*/ 3124561 w 11748700"/>
              <a:gd name="connsiteY189" fmla="*/ 1932808 h 6673820"/>
              <a:gd name="connsiteX190" fmla="*/ 3094225 w 11748700"/>
              <a:gd name="connsiteY190" fmla="*/ 1911139 h 6673820"/>
              <a:gd name="connsiteX191" fmla="*/ 3020553 w 11748700"/>
              <a:gd name="connsiteY191" fmla="*/ 1850468 h 6673820"/>
              <a:gd name="connsiteX192" fmla="*/ 2994551 w 11748700"/>
              <a:gd name="connsiteY192" fmla="*/ 1828800 h 6673820"/>
              <a:gd name="connsiteX193" fmla="*/ 2977217 w 11748700"/>
              <a:gd name="connsiteY193" fmla="*/ 1807132 h 6673820"/>
              <a:gd name="connsiteX194" fmla="*/ 2964216 w 11748700"/>
              <a:gd name="connsiteY194" fmla="*/ 1794131 h 6673820"/>
              <a:gd name="connsiteX195" fmla="*/ 2951215 w 11748700"/>
              <a:gd name="connsiteY195" fmla="*/ 1768129 h 6673820"/>
              <a:gd name="connsiteX196" fmla="*/ 2933880 w 11748700"/>
              <a:gd name="connsiteY196" fmla="*/ 1746461 h 6673820"/>
              <a:gd name="connsiteX197" fmla="*/ 2916546 w 11748700"/>
              <a:gd name="connsiteY197" fmla="*/ 1720459 h 6673820"/>
              <a:gd name="connsiteX198" fmla="*/ 2899211 w 11748700"/>
              <a:gd name="connsiteY198" fmla="*/ 1703124 h 6673820"/>
              <a:gd name="connsiteX199" fmla="*/ 2890544 w 11748700"/>
              <a:gd name="connsiteY199" fmla="*/ 1690123 h 6673820"/>
              <a:gd name="connsiteX200" fmla="*/ 2829873 w 11748700"/>
              <a:gd name="connsiteY200" fmla="*/ 1607784 h 6673820"/>
              <a:gd name="connsiteX201" fmla="*/ 2816872 w 11748700"/>
              <a:gd name="connsiteY201" fmla="*/ 1577448 h 6673820"/>
              <a:gd name="connsiteX202" fmla="*/ 2812538 w 11748700"/>
              <a:gd name="connsiteY202" fmla="*/ 1542779 h 6673820"/>
              <a:gd name="connsiteX203" fmla="*/ 2808204 w 11748700"/>
              <a:gd name="connsiteY203" fmla="*/ 1430104 h 6673820"/>
              <a:gd name="connsiteX204" fmla="*/ 2799537 w 11748700"/>
              <a:gd name="connsiteY204" fmla="*/ 1391101 h 6673820"/>
              <a:gd name="connsiteX205" fmla="*/ 2795203 w 11748700"/>
              <a:gd name="connsiteY205" fmla="*/ 1343431 h 6673820"/>
              <a:gd name="connsiteX206" fmla="*/ 2786536 w 11748700"/>
              <a:gd name="connsiteY206" fmla="*/ 1300095 h 6673820"/>
              <a:gd name="connsiteX207" fmla="*/ 2773535 w 11748700"/>
              <a:gd name="connsiteY207" fmla="*/ 1152751 h 6673820"/>
              <a:gd name="connsiteX208" fmla="*/ 2769202 w 11748700"/>
              <a:gd name="connsiteY208" fmla="*/ 1135416 h 6673820"/>
              <a:gd name="connsiteX209" fmla="*/ 2777869 w 11748700"/>
              <a:gd name="connsiteY209" fmla="*/ 996739 h 6673820"/>
              <a:gd name="connsiteX210" fmla="*/ 2786536 w 11748700"/>
              <a:gd name="connsiteY210" fmla="*/ 966404 h 6673820"/>
              <a:gd name="connsiteX211" fmla="*/ 2812538 w 11748700"/>
              <a:gd name="connsiteY211" fmla="*/ 905733 h 6673820"/>
              <a:gd name="connsiteX212" fmla="*/ 2847207 w 11748700"/>
              <a:gd name="connsiteY212" fmla="*/ 862396 h 6673820"/>
              <a:gd name="connsiteX213" fmla="*/ 2864542 w 11748700"/>
              <a:gd name="connsiteY213" fmla="*/ 840728 h 6673820"/>
              <a:gd name="connsiteX214" fmla="*/ 2881876 w 11748700"/>
              <a:gd name="connsiteY214" fmla="*/ 827727 h 6673820"/>
              <a:gd name="connsiteX215" fmla="*/ 2894877 w 11748700"/>
              <a:gd name="connsiteY215" fmla="*/ 819060 h 6673820"/>
              <a:gd name="connsiteX216" fmla="*/ 2912212 w 11748700"/>
              <a:gd name="connsiteY216" fmla="*/ 801725 h 6673820"/>
              <a:gd name="connsiteX217" fmla="*/ 3003219 w 11748700"/>
              <a:gd name="connsiteY217" fmla="*/ 775723 h 6673820"/>
              <a:gd name="connsiteX218" fmla="*/ 3115893 w 11748700"/>
              <a:gd name="connsiteY218" fmla="*/ 749721 h 6673820"/>
              <a:gd name="connsiteX219" fmla="*/ 3137562 w 11748700"/>
              <a:gd name="connsiteY219" fmla="*/ 741054 h 6673820"/>
              <a:gd name="connsiteX220" fmla="*/ 3163564 w 11748700"/>
              <a:gd name="connsiteY220" fmla="*/ 732387 h 6673820"/>
              <a:gd name="connsiteX221" fmla="*/ 3219901 w 11748700"/>
              <a:gd name="connsiteY221" fmla="*/ 702051 h 6673820"/>
              <a:gd name="connsiteX222" fmla="*/ 3237236 w 11748700"/>
              <a:gd name="connsiteY222" fmla="*/ 689050 h 6673820"/>
              <a:gd name="connsiteX223" fmla="*/ 3293573 w 11748700"/>
              <a:gd name="connsiteY223" fmla="*/ 663048 h 6673820"/>
              <a:gd name="connsiteX224" fmla="*/ 3323909 w 11748700"/>
              <a:gd name="connsiteY224" fmla="*/ 650047 h 6673820"/>
              <a:gd name="connsiteX225" fmla="*/ 3362911 w 11748700"/>
              <a:gd name="connsiteY225" fmla="*/ 641380 h 6673820"/>
              <a:gd name="connsiteX226" fmla="*/ 3488587 w 11748700"/>
              <a:gd name="connsiteY226" fmla="*/ 619712 h 6673820"/>
              <a:gd name="connsiteX227" fmla="*/ 3644599 w 11748700"/>
              <a:gd name="connsiteY227" fmla="*/ 598044 h 6673820"/>
              <a:gd name="connsiteX228" fmla="*/ 3731272 w 11748700"/>
              <a:gd name="connsiteY228" fmla="*/ 589376 h 6673820"/>
              <a:gd name="connsiteX229" fmla="*/ 3809277 w 11748700"/>
              <a:gd name="connsiteY229" fmla="*/ 576375 h 6673820"/>
              <a:gd name="connsiteX230" fmla="*/ 3891617 w 11748700"/>
              <a:gd name="connsiteY230" fmla="*/ 567708 h 6673820"/>
              <a:gd name="connsiteX231" fmla="*/ 4359651 w 11748700"/>
              <a:gd name="connsiteY231" fmla="*/ 533039 h 6673820"/>
              <a:gd name="connsiteX232" fmla="*/ 4428989 w 11748700"/>
              <a:gd name="connsiteY232" fmla="*/ 520038 h 6673820"/>
              <a:gd name="connsiteX233" fmla="*/ 4554665 w 11748700"/>
              <a:gd name="connsiteY233" fmla="*/ 507037 h 6673820"/>
              <a:gd name="connsiteX234" fmla="*/ 4654339 w 11748700"/>
              <a:gd name="connsiteY234" fmla="*/ 485369 h 6673820"/>
              <a:gd name="connsiteX235" fmla="*/ 4758347 w 11748700"/>
              <a:gd name="connsiteY235" fmla="*/ 437699 h 6673820"/>
              <a:gd name="connsiteX236" fmla="*/ 4888356 w 11748700"/>
              <a:gd name="connsiteY236" fmla="*/ 416030 h 6673820"/>
              <a:gd name="connsiteX237" fmla="*/ 5105039 w 11748700"/>
              <a:gd name="connsiteY237" fmla="*/ 364027 h 6673820"/>
              <a:gd name="connsiteX238" fmla="*/ 5209046 w 11748700"/>
              <a:gd name="connsiteY238" fmla="*/ 351026 h 6673820"/>
              <a:gd name="connsiteX239" fmla="*/ 5386726 w 11748700"/>
              <a:gd name="connsiteY239" fmla="*/ 329357 h 6673820"/>
              <a:gd name="connsiteX240" fmla="*/ 5560072 w 11748700"/>
              <a:gd name="connsiteY240" fmla="*/ 320690 h 6673820"/>
              <a:gd name="connsiteX241" fmla="*/ 5742085 w 11748700"/>
              <a:gd name="connsiteY241" fmla="*/ 312023 h 6673820"/>
              <a:gd name="connsiteX242" fmla="*/ 5958767 w 11748700"/>
              <a:gd name="connsiteY242" fmla="*/ 307689 h 6673820"/>
              <a:gd name="connsiteX243" fmla="*/ 6114779 w 11748700"/>
              <a:gd name="connsiteY243" fmla="*/ 303355 h 6673820"/>
              <a:gd name="connsiteX244" fmla="*/ 6270790 w 11748700"/>
              <a:gd name="connsiteY244" fmla="*/ 281687 h 6673820"/>
              <a:gd name="connsiteX245" fmla="*/ 6392132 w 11748700"/>
              <a:gd name="connsiteY245" fmla="*/ 268686 h 6673820"/>
              <a:gd name="connsiteX246" fmla="*/ 6695488 w 11748700"/>
              <a:gd name="connsiteY246" fmla="*/ 260019 h 6673820"/>
              <a:gd name="connsiteX247" fmla="*/ 6764826 w 11748700"/>
              <a:gd name="connsiteY247" fmla="*/ 251352 h 6673820"/>
              <a:gd name="connsiteX248" fmla="*/ 6907837 w 11748700"/>
              <a:gd name="connsiteY248" fmla="*/ 238351 h 6673820"/>
              <a:gd name="connsiteX249" fmla="*/ 6959840 w 11748700"/>
              <a:gd name="connsiteY249" fmla="*/ 229683 h 6673820"/>
              <a:gd name="connsiteX250" fmla="*/ 6998843 w 11748700"/>
              <a:gd name="connsiteY250" fmla="*/ 212349 h 6673820"/>
              <a:gd name="connsiteX251" fmla="*/ 7115852 w 11748700"/>
              <a:gd name="connsiteY251" fmla="*/ 199348 h 6673820"/>
              <a:gd name="connsiteX252" fmla="*/ 7159188 w 11748700"/>
              <a:gd name="connsiteY252" fmla="*/ 186347 h 6673820"/>
              <a:gd name="connsiteX253" fmla="*/ 7189524 w 11748700"/>
              <a:gd name="connsiteY253" fmla="*/ 182013 h 6673820"/>
              <a:gd name="connsiteX254" fmla="*/ 7380204 w 11748700"/>
              <a:gd name="connsiteY254" fmla="*/ 173346 h 6673820"/>
              <a:gd name="connsiteX255" fmla="*/ 7440875 w 11748700"/>
              <a:gd name="connsiteY255" fmla="*/ 164679 h 6673820"/>
              <a:gd name="connsiteX256" fmla="*/ 7466877 w 11748700"/>
              <a:gd name="connsiteY256" fmla="*/ 156011 h 6673820"/>
              <a:gd name="connsiteX257" fmla="*/ 7514548 w 11748700"/>
              <a:gd name="connsiteY257" fmla="*/ 143010 h 6673820"/>
              <a:gd name="connsiteX258" fmla="*/ 7527548 w 11748700"/>
              <a:gd name="connsiteY258" fmla="*/ 134343 h 6673820"/>
              <a:gd name="connsiteX259" fmla="*/ 7570885 w 11748700"/>
              <a:gd name="connsiteY259" fmla="*/ 121342 h 6673820"/>
              <a:gd name="connsiteX260" fmla="*/ 7609888 w 11748700"/>
              <a:gd name="connsiteY260" fmla="*/ 104008 h 6673820"/>
              <a:gd name="connsiteX261" fmla="*/ 7726896 w 11748700"/>
              <a:gd name="connsiteY261" fmla="*/ 82339 h 6673820"/>
              <a:gd name="connsiteX262" fmla="*/ 7752898 w 11748700"/>
              <a:gd name="connsiteY262" fmla="*/ 78006 h 6673820"/>
              <a:gd name="connsiteX263" fmla="*/ 7787567 w 11748700"/>
              <a:gd name="connsiteY263" fmla="*/ 73672 h 6673820"/>
              <a:gd name="connsiteX264" fmla="*/ 7804902 w 11748700"/>
              <a:gd name="connsiteY264" fmla="*/ 69338 h 6673820"/>
              <a:gd name="connsiteX265" fmla="*/ 7913243 w 11748700"/>
              <a:gd name="connsiteY265" fmla="*/ 65005 h 6673820"/>
              <a:gd name="connsiteX266" fmla="*/ 8021584 w 11748700"/>
              <a:gd name="connsiteY266" fmla="*/ 47670 h 6673820"/>
              <a:gd name="connsiteX267" fmla="*/ 8064921 w 11748700"/>
              <a:gd name="connsiteY267" fmla="*/ 34669 h 6673820"/>
              <a:gd name="connsiteX268" fmla="*/ 8099590 w 11748700"/>
              <a:gd name="connsiteY268" fmla="*/ 21668 h 6673820"/>
              <a:gd name="connsiteX269" fmla="*/ 8121258 w 11748700"/>
              <a:gd name="connsiteY269" fmla="*/ 13001 h 6673820"/>
              <a:gd name="connsiteX270" fmla="*/ 8134259 w 11748700"/>
              <a:gd name="connsiteY270" fmla="*/ 8667 h 6673820"/>
              <a:gd name="connsiteX271" fmla="*/ 8155928 w 11748700"/>
              <a:gd name="connsiteY271" fmla="*/ 0 h 6673820"/>
              <a:gd name="connsiteX272" fmla="*/ 8216599 w 11748700"/>
              <a:gd name="connsiteY272" fmla="*/ 4334 h 6673820"/>
              <a:gd name="connsiteX273" fmla="*/ 8238267 w 11748700"/>
              <a:gd name="connsiteY273" fmla="*/ 13001 h 6673820"/>
              <a:gd name="connsiteX274" fmla="*/ 8272936 w 11748700"/>
              <a:gd name="connsiteY274" fmla="*/ 17335 h 6673820"/>
              <a:gd name="connsiteX275" fmla="*/ 8303272 w 11748700"/>
              <a:gd name="connsiteY275" fmla="*/ 30336 h 6673820"/>
              <a:gd name="connsiteX276" fmla="*/ 8337941 w 11748700"/>
              <a:gd name="connsiteY276" fmla="*/ 34669 h 6673820"/>
              <a:gd name="connsiteX277" fmla="*/ 8476618 w 11748700"/>
              <a:gd name="connsiteY277" fmla="*/ 43337 h 6673820"/>
              <a:gd name="connsiteX278" fmla="*/ 8576292 w 11748700"/>
              <a:gd name="connsiteY278" fmla="*/ 47670 h 6673820"/>
              <a:gd name="connsiteX279" fmla="*/ 8671632 w 11748700"/>
              <a:gd name="connsiteY279" fmla="*/ 69338 h 6673820"/>
              <a:gd name="connsiteX280" fmla="*/ 8762639 w 11748700"/>
              <a:gd name="connsiteY280" fmla="*/ 78006 h 6673820"/>
              <a:gd name="connsiteX281" fmla="*/ 8892648 w 11748700"/>
              <a:gd name="connsiteY281" fmla="*/ 104008 h 6673820"/>
              <a:gd name="connsiteX282" fmla="*/ 8948985 w 11748700"/>
              <a:gd name="connsiteY282" fmla="*/ 117009 h 6673820"/>
              <a:gd name="connsiteX283" fmla="*/ 9187336 w 11748700"/>
              <a:gd name="connsiteY283" fmla="*/ 156011 h 6673820"/>
              <a:gd name="connsiteX284" fmla="*/ 9282676 w 11748700"/>
              <a:gd name="connsiteY284" fmla="*/ 173346 h 6673820"/>
              <a:gd name="connsiteX285" fmla="*/ 9404019 w 11748700"/>
              <a:gd name="connsiteY285" fmla="*/ 186347 h 6673820"/>
              <a:gd name="connsiteX286" fmla="*/ 9464690 w 11748700"/>
              <a:gd name="connsiteY286" fmla="*/ 195014 h 6673820"/>
              <a:gd name="connsiteX287" fmla="*/ 9698707 w 11748700"/>
              <a:gd name="connsiteY287" fmla="*/ 216683 h 6673820"/>
              <a:gd name="connsiteX288" fmla="*/ 9785380 w 11748700"/>
              <a:gd name="connsiteY288" fmla="*/ 229683 h 6673820"/>
              <a:gd name="connsiteX289" fmla="*/ 9885054 w 11748700"/>
              <a:gd name="connsiteY289" fmla="*/ 251352 h 6673820"/>
              <a:gd name="connsiteX290" fmla="*/ 9958726 w 11748700"/>
              <a:gd name="connsiteY290" fmla="*/ 255685 h 6673820"/>
              <a:gd name="connsiteX291" fmla="*/ 10114737 w 11748700"/>
              <a:gd name="connsiteY291" fmla="*/ 260019 h 6673820"/>
              <a:gd name="connsiteX292" fmla="*/ 10205744 w 11748700"/>
              <a:gd name="connsiteY292" fmla="*/ 273020 h 6673820"/>
              <a:gd name="connsiteX293" fmla="*/ 10357421 w 11748700"/>
              <a:gd name="connsiteY293" fmla="*/ 281687 h 6673820"/>
              <a:gd name="connsiteX294" fmla="*/ 10405092 w 11748700"/>
              <a:gd name="connsiteY294" fmla="*/ 286021 h 6673820"/>
              <a:gd name="connsiteX295" fmla="*/ 10452762 w 11748700"/>
              <a:gd name="connsiteY295" fmla="*/ 299022 h 6673820"/>
              <a:gd name="connsiteX296" fmla="*/ 10483097 w 11748700"/>
              <a:gd name="connsiteY296" fmla="*/ 303355 h 6673820"/>
              <a:gd name="connsiteX297" fmla="*/ 10552436 w 11748700"/>
              <a:gd name="connsiteY297" fmla="*/ 312023 h 6673820"/>
              <a:gd name="connsiteX298" fmla="*/ 10634775 w 11748700"/>
              <a:gd name="connsiteY298" fmla="*/ 333691 h 6673820"/>
              <a:gd name="connsiteX299" fmla="*/ 10717114 w 11748700"/>
              <a:gd name="connsiteY299" fmla="*/ 342358 h 6673820"/>
              <a:gd name="connsiteX300" fmla="*/ 10773452 w 11748700"/>
              <a:gd name="connsiteY300" fmla="*/ 364027 h 6673820"/>
              <a:gd name="connsiteX301" fmla="*/ 10842790 w 11748700"/>
              <a:gd name="connsiteY301" fmla="*/ 385695 h 6673820"/>
              <a:gd name="connsiteX302" fmla="*/ 10903461 w 11748700"/>
              <a:gd name="connsiteY302" fmla="*/ 390028 h 6673820"/>
              <a:gd name="connsiteX303" fmla="*/ 10981467 w 11748700"/>
              <a:gd name="connsiteY303" fmla="*/ 424698 h 6673820"/>
              <a:gd name="connsiteX304" fmla="*/ 11050805 w 11748700"/>
              <a:gd name="connsiteY304" fmla="*/ 442032 h 6673820"/>
              <a:gd name="connsiteX305" fmla="*/ 11133145 w 11748700"/>
              <a:gd name="connsiteY305" fmla="*/ 476701 h 6673820"/>
              <a:gd name="connsiteX306" fmla="*/ 11154813 w 11748700"/>
              <a:gd name="connsiteY306" fmla="*/ 485369 h 6673820"/>
              <a:gd name="connsiteX307" fmla="*/ 11232819 w 11748700"/>
              <a:gd name="connsiteY307" fmla="*/ 533039 h 6673820"/>
              <a:gd name="connsiteX308" fmla="*/ 11258820 w 11748700"/>
              <a:gd name="connsiteY308" fmla="*/ 554707 h 6673820"/>
              <a:gd name="connsiteX309" fmla="*/ 11328159 w 11748700"/>
              <a:gd name="connsiteY309" fmla="*/ 645714 h 6673820"/>
              <a:gd name="connsiteX310" fmla="*/ 11371495 w 11748700"/>
              <a:gd name="connsiteY310" fmla="*/ 754055 h 6673820"/>
              <a:gd name="connsiteX311" fmla="*/ 11397497 w 11748700"/>
              <a:gd name="connsiteY311" fmla="*/ 806059 h 6673820"/>
              <a:gd name="connsiteX312" fmla="*/ 11427833 w 11748700"/>
              <a:gd name="connsiteY312" fmla="*/ 931735 h 6673820"/>
              <a:gd name="connsiteX313" fmla="*/ 11458168 w 11748700"/>
              <a:gd name="connsiteY313" fmla="*/ 1014074 h 6673820"/>
              <a:gd name="connsiteX314" fmla="*/ 11462502 w 11748700"/>
              <a:gd name="connsiteY314" fmla="*/ 1087746 h 6673820"/>
              <a:gd name="connsiteX315" fmla="*/ 11475503 w 11748700"/>
              <a:gd name="connsiteY315" fmla="*/ 1126749 h 6673820"/>
              <a:gd name="connsiteX316" fmla="*/ 11488504 w 11748700"/>
              <a:gd name="connsiteY316" fmla="*/ 1330430 h 6673820"/>
              <a:gd name="connsiteX317" fmla="*/ 11523173 w 11748700"/>
              <a:gd name="connsiteY317" fmla="*/ 1677122 h 6673820"/>
              <a:gd name="connsiteX318" fmla="*/ 11518839 w 11748700"/>
              <a:gd name="connsiteY318" fmla="*/ 1954476 h 6673820"/>
              <a:gd name="connsiteX319" fmla="*/ 11510172 w 11748700"/>
              <a:gd name="connsiteY319" fmla="*/ 2084485 h 6673820"/>
              <a:gd name="connsiteX320" fmla="*/ 11518839 w 11748700"/>
              <a:gd name="connsiteY320" fmla="*/ 2283833 h 6673820"/>
              <a:gd name="connsiteX321" fmla="*/ 11583844 w 11748700"/>
              <a:gd name="connsiteY321" fmla="*/ 2379173 h 6673820"/>
              <a:gd name="connsiteX322" fmla="*/ 11605512 w 11748700"/>
              <a:gd name="connsiteY322" fmla="*/ 2439845 h 6673820"/>
              <a:gd name="connsiteX323" fmla="*/ 11609846 w 11748700"/>
              <a:gd name="connsiteY323" fmla="*/ 2487515 h 6673820"/>
              <a:gd name="connsiteX324" fmla="*/ 11622847 w 11748700"/>
              <a:gd name="connsiteY324" fmla="*/ 2556853 h 6673820"/>
              <a:gd name="connsiteX325" fmla="*/ 11618513 w 11748700"/>
              <a:gd name="connsiteY325" fmla="*/ 2786537 h 6673820"/>
              <a:gd name="connsiteX326" fmla="*/ 11614180 w 11748700"/>
              <a:gd name="connsiteY326" fmla="*/ 3089892 h 6673820"/>
              <a:gd name="connsiteX327" fmla="*/ 11596845 w 11748700"/>
              <a:gd name="connsiteY327" fmla="*/ 3211234 h 6673820"/>
              <a:gd name="connsiteX328" fmla="*/ 11583844 w 11748700"/>
              <a:gd name="connsiteY328" fmla="*/ 3328243 h 6673820"/>
              <a:gd name="connsiteX329" fmla="*/ 11575177 w 11748700"/>
              <a:gd name="connsiteY329" fmla="*/ 3423583 h 6673820"/>
              <a:gd name="connsiteX330" fmla="*/ 11562176 w 11748700"/>
              <a:gd name="connsiteY330" fmla="*/ 3666267 h 6673820"/>
              <a:gd name="connsiteX331" fmla="*/ 11575177 w 11748700"/>
              <a:gd name="connsiteY331" fmla="*/ 4025960 h 6673820"/>
              <a:gd name="connsiteX332" fmla="*/ 11592511 w 11748700"/>
              <a:gd name="connsiteY332" fmla="*/ 4108300 h 6673820"/>
              <a:gd name="connsiteX333" fmla="*/ 11631514 w 11748700"/>
              <a:gd name="connsiteY333" fmla="*/ 4333649 h 6673820"/>
              <a:gd name="connsiteX334" fmla="*/ 11653183 w 11748700"/>
              <a:gd name="connsiteY334" fmla="*/ 4411655 h 6673820"/>
              <a:gd name="connsiteX335" fmla="*/ 11666184 w 11748700"/>
              <a:gd name="connsiteY335" fmla="*/ 4498328 h 6673820"/>
              <a:gd name="connsiteX336" fmla="*/ 11674851 w 11748700"/>
              <a:gd name="connsiteY336" fmla="*/ 4541664 h 6673820"/>
              <a:gd name="connsiteX337" fmla="*/ 11687852 w 11748700"/>
              <a:gd name="connsiteY337" fmla="*/ 4658673 h 6673820"/>
              <a:gd name="connsiteX338" fmla="*/ 11692185 w 11748700"/>
              <a:gd name="connsiteY338" fmla="*/ 4715010 h 6673820"/>
              <a:gd name="connsiteX339" fmla="*/ 11700853 w 11748700"/>
              <a:gd name="connsiteY339" fmla="*/ 4771348 h 6673820"/>
              <a:gd name="connsiteX340" fmla="*/ 11709520 w 11748700"/>
              <a:gd name="connsiteY340" fmla="*/ 4923026 h 6673820"/>
              <a:gd name="connsiteX341" fmla="*/ 11718187 w 11748700"/>
              <a:gd name="connsiteY341" fmla="*/ 4983697 h 6673820"/>
              <a:gd name="connsiteX342" fmla="*/ 11726855 w 11748700"/>
              <a:gd name="connsiteY342" fmla="*/ 5079037 h 6673820"/>
              <a:gd name="connsiteX343" fmla="*/ 11731188 w 11748700"/>
              <a:gd name="connsiteY343" fmla="*/ 5105039 h 6673820"/>
              <a:gd name="connsiteX344" fmla="*/ 11744189 w 11748700"/>
              <a:gd name="connsiteY344" fmla="*/ 5230715 h 6673820"/>
              <a:gd name="connsiteX345" fmla="*/ 11726855 w 11748700"/>
              <a:gd name="connsiteY345" fmla="*/ 5690082 h 6673820"/>
              <a:gd name="connsiteX346" fmla="*/ 11687852 w 11748700"/>
              <a:gd name="connsiteY346" fmla="*/ 5785422 h 6673820"/>
              <a:gd name="connsiteX347" fmla="*/ 11670517 w 11748700"/>
              <a:gd name="connsiteY347" fmla="*/ 5815757 h 6673820"/>
              <a:gd name="connsiteX348" fmla="*/ 11601179 w 11748700"/>
              <a:gd name="connsiteY348" fmla="*/ 5859094 h 6673820"/>
              <a:gd name="connsiteX349" fmla="*/ 11458168 w 11748700"/>
              <a:gd name="connsiteY349" fmla="*/ 5919765 h 6673820"/>
              <a:gd name="connsiteX350" fmla="*/ 11401831 w 11748700"/>
              <a:gd name="connsiteY350" fmla="*/ 5963101 h 6673820"/>
              <a:gd name="connsiteX351" fmla="*/ 11297823 w 11748700"/>
              <a:gd name="connsiteY351" fmla="*/ 6032440 h 6673820"/>
              <a:gd name="connsiteX352" fmla="*/ 11258820 w 11748700"/>
              <a:gd name="connsiteY352" fmla="*/ 6075776 h 6673820"/>
              <a:gd name="connsiteX353" fmla="*/ 11198149 w 11748700"/>
              <a:gd name="connsiteY353" fmla="*/ 6123446 h 6673820"/>
              <a:gd name="connsiteX354" fmla="*/ 11098475 w 11748700"/>
              <a:gd name="connsiteY354" fmla="*/ 6210119 h 6673820"/>
              <a:gd name="connsiteX355" fmla="*/ 10942464 w 11748700"/>
              <a:gd name="connsiteY355" fmla="*/ 6327128 h 6673820"/>
              <a:gd name="connsiteX356" fmla="*/ 10634775 w 11748700"/>
              <a:gd name="connsiteY356" fmla="*/ 6461471 h 6673820"/>
              <a:gd name="connsiteX357" fmla="*/ 10461429 w 11748700"/>
              <a:gd name="connsiteY357" fmla="*/ 6478806 h 6673820"/>
              <a:gd name="connsiteX358" fmla="*/ 10041065 w 11748700"/>
              <a:gd name="connsiteY358" fmla="*/ 6487473 h 6673820"/>
              <a:gd name="connsiteX359" fmla="*/ 9967393 w 11748700"/>
              <a:gd name="connsiteY359" fmla="*/ 6491807 h 6673820"/>
              <a:gd name="connsiteX360" fmla="*/ 9885054 w 11748700"/>
              <a:gd name="connsiteY360" fmla="*/ 6509141 h 6673820"/>
              <a:gd name="connsiteX361" fmla="*/ 9798381 w 11748700"/>
              <a:gd name="connsiteY361" fmla="*/ 6522142 h 6673820"/>
              <a:gd name="connsiteX362" fmla="*/ 9681372 w 11748700"/>
              <a:gd name="connsiteY362" fmla="*/ 6548144 h 6673820"/>
              <a:gd name="connsiteX363" fmla="*/ 9486358 w 11748700"/>
              <a:gd name="connsiteY363" fmla="*/ 6574146 h 6673820"/>
              <a:gd name="connsiteX364" fmla="*/ 9278343 w 11748700"/>
              <a:gd name="connsiteY364" fmla="*/ 6613149 h 6673820"/>
              <a:gd name="connsiteX365" fmla="*/ 9209004 w 11748700"/>
              <a:gd name="connsiteY365" fmla="*/ 6630483 h 6673820"/>
              <a:gd name="connsiteX366" fmla="*/ 8775639 w 11748700"/>
              <a:gd name="connsiteY366" fmla="*/ 6647818 h 6673820"/>
              <a:gd name="connsiteX367" fmla="*/ 8463617 w 11748700"/>
              <a:gd name="connsiteY367" fmla="*/ 6656485 h 6673820"/>
              <a:gd name="connsiteX368" fmla="*/ 8368276 w 11748700"/>
              <a:gd name="connsiteY368" fmla="*/ 6660819 h 6673820"/>
              <a:gd name="connsiteX369" fmla="*/ 8216599 w 11748700"/>
              <a:gd name="connsiteY369" fmla="*/ 6665153 h 6673820"/>
              <a:gd name="connsiteX370" fmla="*/ 7848239 w 11748700"/>
              <a:gd name="connsiteY370" fmla="*/ 6656485 h 6673820"/>
              <a:gd name="connsiteX371" fmla="*/ 7800568 w 11748700"/>
              <a:gd name="connsiteY371" fmla="*/ 6652152 h 6673820"/>
              <a:gd name="connsiteX372" fmla="*/ 7748565 w 11748700"/>
              <a:gd name="connsiteY372" fmla="*/ 6643484 h 6673820"/>
              <a:gd name="connsiteX373" fmla="*/ 7614221 w 11748700"/>
              <a:gd name="connsiteY373" fmla="*/ 6634817 h 6673820"/>
              <a:gd name="connsiteX374" fmla="*/ 7432208 w 11748700"/>
              <a:gd name="connsiteY374" fmla="*/ 6600148 h 6673820"/>
              <a:gd name="connsiteX375" fmla="*/ 7319533 w 11748700"/>
              <a:gd name="connsiteY375" fmla="*/ 6574146 h 6673820"/>
              <a:gd name="connsiteX376" fmla="*/ 7276197 w 11748700"/>
              <a:gd name="connsiteY376" fmla="*/ 6569812 h 6673820"/>
              <a:gd name="connsiteX377" fmla="*/ 7011844 w 11748700"/>
              <a:gd name="connsiteY377" fmla="*/ 6548144 h 6673820"/>
              <a:gd name="connsiteX378" fmla="*/ 6925171 w 11748700"/>
              <a:gd name="connsiteY378" fmla="*/ 6565479 h 6673820"/>
              <a:gd name="connsiteX379" fmla="*/ 6912170 w 11748700"/>
              <a:gd name="connsiteY379" fmla="*/ 6569812 h 6673820"/>
              <a:gd name="connsiteX380" fmla="*/ 6890502 w 11748700"/>
              <a:gd name="connsiteY380" fmla="*/ 6582813 h 6673820"/>
              <a:gd name="connsiteX381" fmla="*/ 6795162 w 11748700"/>
              <a:gd name="connsiteY381" fmla="*/ 6634817 h 6673820"/>
              <a:gd name="connsiteX382" fmla="*/ 6691154 w 11748700"/>
              <a:gd name="connsiteY382" fmla="*/ 6643484 h 6673820"/>
              <a:gd name="connsiteX383" fmla="*/ 6617482 w 11748700"/>
              <a:gd name="connsiteY383" fmla="*/ 6656485 h 6673820"/>
              <a:gd name="connsiteX384" fmla="*/ 6582813 w 11748700"/>
              <a:gd name="connsiteY384" fmla="*/ 6665153 h 6673820"/>
              <a:gd name="connsiteX385" fmla="*/ 6548144 w 11748700"/>
              <a:gd name="connsiteY385" fmla="*/ 6669486 h 6673820"/>
              <a:gd name="connsiteX386" fmla="*/ 6517808 w 11748700"/>
              <a:gd name="connsiteY386" fmla="*/ 6673820 h 6673820"/>
              <a:gd name="connsiteX387" fmla="*/ 6015105 w 11748700"/>
              <a:gd name="connsiteY387" fmla="*/ 6669486 h 6673820"/>
              <a:gd name="connsiteX388" fmla="*/ 5915431 w 11748700"/>
              <a:gd name="connsiteY388" fmla="*/ 6647818 h 6673820"/>
              <a:gd name="connsiteX389" fmla="*/ 5538403 w 11748700"/>
              <a:gd name="connsiteY389" fmla="*/ 6652152 h 6673820"/>
              <a:gd name="connsiteX390" fmla="*/ 5196045 w 11748700"/>
              <a:gd name="connsiteY390" fmla="*/ 6634817 h 6673820"/>
              <a:gd name="connsiteX391" fmla="*/ 4489660 w 11748700"/>
              <a:gd name="connsiteY391" fmla="*/ 6608815 h 6673820"/>
              <a:gd name="connsiteX392" fmla="*/ 4311981 w 11748700"/>
              <a:gd name="connsiteY392" fmla="*/ 6582813 h 6673820"/>
              <a:gd name="connsiteX393" fmla="*/ 4090965 w 11748700"/>
              <a:gd name="connsiteY393" fmla="*/ 6552478 h 6673820"/>
              <a:gd name="connsiteX394" fmla="*/ 3999958 w 11748700"/>
              <a:gd name="connsiteY394" fmla="*/ 6513475 h 6673820"/>
              <a:gd name="connsiteX395" fmla="*/ 3666267 w 11748700"/>
              <a:gd name="connsiteY395" fmla="*/ 6448470 h 6673820"/>
              <a:gd name="connsiteX396" fmla="*/ 3588261 w 11748700"/>
              <a:gd name="connsiteY396" fmla="*/ 6439803 h 6673820"/>
              <a:gd name="connsiteX397" fmla="*/ 3336910 w 11748700"/>
              <a:gd name="connsiteY397" fmla="*/ 6405134 h 6673820"/>
              <a:gd name="connsiteX398" fmla="*/ 3003219 w 11748700"/>
              <a:gd name="connsiteY398" fmla="*/ 6340129 h 6673820"/>
              <a:gd name="connsiteX399" fmla="*/ 2825539 w 11748700"/>
              <a:gd name="connsiteY399" fmla="*/ 6309793 h 6673820"/>
              <a:gd name="connsiteX400" fmla="*/ 2678195 w 11748700"/>
              <a:gd name="connsiteY400" fmla="*/ 6288125 h 6673820"/>
              <a:gd name="connsiteX401" fmla="*/ 2500515 w 11748700"/>
              <a:gd name="connsiteY401" fmla="*/ 6305460 h 6673820"/>
              <a:gd name="connsiteX402" fmla="*/ 2439844 w 11748700"/>
              <a:gd name="connsiteY402" fmla="*/ 6314127 h 6673820"/>
              <a:gd name="connsiteX403" fmla="*/ 2244830 w 11748700"/>
              <a:gd name="connsiteY403" fmla="*/ 6361797 h 6673820"/>
              <a:gd name="connsiteX404" fmla="*/ 2088819 w 11748700"/>
              <a:gd name="connsiteY404" fmla="*/ 6383465 h 6673820"/>
              <a:gd name="connsiteX405" fmla="*/ 2015147 w 11748700"/>
              <a:gd name="connsiteY405" fmla="*/ 6400800 h 6673820"/>
              <a:gd name="connsiteX406" fmla="*/ 1950142 w 11748700"/>
              <a:gd name="connsiteY406" fmla="*/ 6409467 h 6673820"/>
              <a:gd name="connsiteX407" fmla="*/ 1815799 w 11748700"/>
              <a:gd name="connsiteY407" fmla="*/ 6444137 h 6673820"/>
              <a:gd name="connsiteX408" fmla="*/ 1681456 w 11748700"/>
              <a:gd name="connsiteY408" fmla="*/ 6452804 h 6673820"/>
              <a:gd name="connsiteX409" fmla="*/ 1473440 w 11748700"/>
              <a:gd name="connsiteY409" fmla="*/ 6431136 h 6673820"/>
              <a:gd name="connsiteX410" fmla="*/ 1369433 w 11748700"/>
              <a:gd name="connsiteY410" fmla="*/ 6418135 h 6673820"/>
              <a:gd name="connsiteX411" fmla="*/ 1287093 w 11748700"/>
              <a:gd name="connsiteY411" fmla="*/ 6405134 h 6673820"/>
              <a:gd name="connsiteX412" fmla="*/ 1239423 w 11748700"/>
              <a:gd name="connsiteY412" fmla="*/ 6396466 h 6673820"/>
              <a:gd name="connsiteX413" fmla="*/ 1165751 w 11748700"/>
              <a:gd name="connsiteY413" fmla="*/ 6370464 h 6673820"/>
              <a:gd name="connsiteX414" fmla="*/ 1053076 w 11748700"/>
              <a:gd name="connsiteY414" fmla="*/ 6335795 h 6673820"/>
              <a:gd name="connsiteX415" fmla="*/ 892731 w 11748700"/>
              <a:gd name="connsiteY415" fmla="*/ 6244789 h 6673820"/>
              <a:gd name="connsiteX416" fmla="*/ 858062 w 11748700"/>
              <a:gd name="connsiteY416" fmla="*/ 6218787 h 6673820"/>
              <a:gd name="connsiteX417" fmla="*/ 775723 w 11748700"/>
              <a:gd name="connsiteY417" fmla="*/ 6149448 h 6673820"/>
              <a:gd name="connsiteX418" fmla="*/ 719385 w 11748700"/>
              <a:gd name="connsiteY418" fmla="*/ 6023773 h 6673820"/>
              <a:gd name="connsiteX419" fmla="*/ 654381 w 11748700"/>
              <a:gd name="connsiteY419" fmla="*/ 5950101 h 6673820"/>
              <a:gd name="connsiteX420" fmla="*/ 628379 w 11748700"/>
              <a:gd name="connsiteY420" fmla="*/ 5893763 h 6673820"/>
              <a:gd name="connsiteX421" fmla="*/ 576375 w 11748700"/>
              <a:gd name="connsiteY421" fmla="*/ 5802756 h 6673820"/>
              <a:gd name="connsiteX422" fmla="*/ 489702 w 11748700"/>
              <a:gd name="connsiteY422" fmla="*/ 5620743 h 6673820"/>
              <a:gd name="connsiteX423" fmla="*/ 476701 w 11748700"/>
              <a:gd name="connsiteY423" fmla="*/ 5551405 h 6673820"/>
              <a:gd name="connsiteX424" fmla="*/ 372693 w 11748700"/>
              <a:gd name="connsiteY424" fmla="*/ 5317388 h 6673820"/>
              <a:gd name="connsiteX425" fmla="*/ 359693 w 11748700"/>
              <a:gd name="connsiteY425" fmla="*/ 5269718 h 6673820"/>
              <a:gd name="connsiteX426" fmla="*/ 329357 w 11748700"/>
              <a:gd name="connsiteY426" fmla="*/ 5183045 h 6673820"/>
              <a:gd name="connsiteX427" fmla="*/ 281687 w 11748700"/>
              <a:gd name="connsiteY427" fmla="*/ 5083371 h 6673820"/>
              <a:gd name="connsiteX428" fmla="*/ 251351 w 11748700"/>
              <a:gd name="connsiteY428" fmla="*/ 5009699 h 6673820"/>
              <a:gd name="connsiteX429" fmla="*/ 238350 w 11748700"/>
              <a:gd name="connsiteY429" fmla="*/ 4970696 h 6673820"/>
              <a:gd name="connsiteX430" fmla="*/ 212348 w 11748700"/>
              <a:gd name="connsiteY430" fmla="*/ 4936027 h 6673820"/>
              <a:gd name="connsiteX431" fmla="*/ 177679 w 11748700"/>
              <a:gd name="connsiteY431" fmla="*/ 4849354 h 6673820"/>
              <a:gd name="connsiteX432" fmla="*/ 125675 w 11748700"/>
              <a:gd name="connsiteY432" fmla="*/ 4745346 h 6673820"/>
              <a:gd name="connsiteX433" fmla="*/ 99674 w 11748700"/>
              <a:gd name="connsiteY433" fmla="*/ 4654339 h 6673820"/>
              <a:gd name="connsiteX434" fmla="*/ 73672 w 11748700"/>
              <a:gd name="connsiteY434" fmla="*/ 4602336 h 6673820"/>
              <a:gd name="connsiteX435" fmla="*/ 69338 w 11748700"/>
              <a:gd name="connsiteY435" fmla="*/ 4580667 h 6673820"/>
              <a:gd name="connsiteX436" fmla="*/ 47670 w 11748700"/>
              <a:gd name="connsiteY436" fmla="*/ 4537331 h 6673820"/>
              <a:gd name="connsiteX437" fmla="*/ 39002 w 11748700"/>
              <a:gd name="connsiteY437" fmla="*/ 4515663 h 6673820"/>
              <a:gd name="connsiteX438" fmla="*/ 34669 w 11748700"/>
              <a:gd name="connsiteY438" fmla="*/ 4493994 h 6673820"/>
              <a:gd name="connsiteX439" fmla="*/ 30335 w 11748700"/>
              <a:gd name="connsiteY439" fmla="*/ 4450658 h 6673820"/>
              <a:gd name="connsiteX440" fmla="*/ 21668 w 11748700"/>
              <a:gd name="connsiteY440" fmla="*/ 4428990 h 6673820"/>
              <a:gd name="connsiteX441" fmla="*/ 13001 w 11748700"/>
              <a:gd name="connsiteY441" fmla="*/ 4359651 h 6673820"/>
              <a:gd name="connsiteX442" fmla="*/ 0 w 11748700"/>
              <a:gd name="connsiteY442" fmla="*/ 4238309 h 6673820"/>
              <a:gd name="connsiteX443" fmla="*/ 4333 w 11748700"/>
              <a:gd name="connsiteY443" fmla="*/ 4025960 h 6673820"/>
              <a:gd name="connsiteX444" fmla="*/ 13001 w 11748700"/>
              <a:gd name="connsiteY444" fmla="*/ 3999958 h 6673820"/>
              <a:gd name="connsiteX445" fmla="*/ 17334 w 11748700"/>
              <a:gd name="connsiteY445" fmla="*/ 3973956 h 6673820"/>
              <a:gd name="connsiteX446" fmla="*/ 26002 w 11748700"/>
              <a:gd name="connsiteY446" fmla="*/ 3930620 h 6673820"/>
              <a:gd name="connsiteX447" fmla="*/ 34669 w 11748700"/>
              <a:gd name="connsiteY447" fmla="*/ 3878616 h 6673820"/>
              <a:gd name="connsiteX448" fmla="*/ 43336 w 11748700"/>
              <a:gd name="connsiteY448" fmla="*/ 3861282 h 6673820"/>
              <a:gd name="connsiteX449" fmla="*/ 47670 w 11748700"/>
              <a:gd name="connsiteY449" fmla="*/ 3843947 h 6673820"/>
              <a:gd name="connsiteX450" fmla="*/ 56337 w 11748700"/>
              <a:gd name="connsiteY450" fmla="*/ 3826612 h 6673820"/>
              <a:gd name="connsiteX451" fmla="*/ 69338 w 11748700"/>
              <a:gd name="connsiteY451" fmla="*/ 3787610 h 6673820"/>
              <a:gd name="connsiteX452" fmla="*/ 78005 w 11748700"/>
              <a:gd name="connsiteY452" fmla="*/ 3770275 h 6673820"/>
              <a:gd name="connsiteX453" fmla="*/ 95340 w 11748700"/>
              <a:gd name="connsiteY453" fmla="*/ 3718271 h 6673820"/>
              <a:gd name="connsiteX454" fmla="*/ 104007 w 11748700"/>
              <a:gd name="connsiteY454" fmla="*/ 3696603 h 6673820"/>
              <a:gd name="connsiteX455" fmla="*/ 151677 w 11748700"/>
              <a:gd name="connsiteY455" fmla="*/ 3657600 h 6673820"/>
              <a:gd name="connsiteX456" fmla="*/ 294688 w 11748700"/>
              <a:gd name="connsiteY456" fmla="*/ 3661934 h 6673820"/>
              <a:gd name="connsiteX457" fmla="*/ 359693 w 11748700"/>
              <a:gd name="connsiteY457" fmla="*/ 3692269 h 6673820"/>
              <a:gd name="connsiteX458" fmla="*/ 377027 w 11748700"/>
              <a:gd name="connsiteY458" fmla="*/ 3709604 h 6673820"/>
              <a:gd name="connsiteX459" fmla="*/ 437698 w 11748700"/>
              <a:gd name="connsiteY459" fmla="*/ 3726938 h 6673820"/>
              <a:gd name="connsiteX460" fmla="*/ 511177 w 11748700"/>
              <a:gd name="connsiteY46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624003 w 11748700"/>
              <a:gd name="connsiteY28" fmla="*/ 5720417 h 6673820"/>
              <a:gd name="connsiteX29" fmla="*/ 4680341 w 11748700"/>
              <a:gd name="connsiteY29" fmla="*/ 5781088 h 6673820"/>
              <a:gd name="connsiteX30" fmla="*/ 4693342 w 11748700"/>
              <a:gd name="connsiteY30" fmla="*/ 5794089 h 6673820"/>
              <a:gd name="connsiteX31" fmla="*/ 4836352 w 11748700"/>
              <a:gd name="connsiteY31" fmla="*/ 5919765 h 6673820"/>
              <a:gd name="connsiteX32" fmla="*/ 4871021 w 11748700"/>
              <a:gd name="connsiteY32" fmla="*/ 5945767 h 6673820"/>
              <a:gd name="connsiteX33" fmla="*/ 4888356 w 11748700"/>
              <a:gd name="connsiteY33" fmla="*/ 5958768 h 6673820"/>
              <a:gd name="connsiteX34" fmla="*/ 4927359 w 11748700"/>
              <a:gd name="connsiteY34" fmla="*/ 5980436 h 6673820"/>
              <a:gd name="connsiteX35" fmla="*/ 4949027 w 11748700"/>
              <a:gd name="connsiteY35" fmla="*/ 5997771 h 6673820"/>
              <a:gd name="connsiteX36" fmla="*/ 4979363 w 11748700"/>
              <a:gd name="connsiteY36" fmla="*/ 6010772 h 6673820"/>
              <a:gd name="connsiteX37" fmla="*/ 5035700 w 11748700"/>
              <a:gd name="connsiteY37" fmla="*/ 6041107 h 6673820"/>
              <a:gd name="connsiteX38" fmla="*/ 5074703 w 11748700"/>
              <a:gd name="connsiteY38" fmla="*/ 6045441 h 6673820"/>
              <a:gd name="connsiteX39" fmla="*/ 5096371 w 11748700"/>
              <a:gd name="connsiteY39" fmla="*/ 6054108 h 6673820"/>
              <a:gd name="connsiteX40" fmla="*/ 5248049 w 11748700"/>
              <a:gd name="connsiteY40" fmla="*/ 6067109 h 6673820"/>
              <a:gd name="connsiteX41" fmla="*/ 5326055 w 11748700"/>
              <a:gd name="connsiteY41" fmla="*/ 6049774 h 6673820"/>
              <a:gd name="connsiteX42" fmla="*/ 5343389 w 11748700"/>
              <a:gd name="connsiteY42" fmla="*/ 6045441 h 6673820"/>
              <a:gd name="connsiteX43" fmla="*/ 5356390 w 11748700"/>
              <a:gd name="connsiteY43" fmla="*/ 6041107 h 6673820"/>
              <a:gd name="connsiteX44" fmla="*/ 5378058 w 11748700"/>
              <a:gd name="connsiteY44" fmla="*/ 6036773 h 6673820"/>
              <a:gd name="connsiteX45" fmla="*/ 5516735 w 11748700"/>
              <a:gd name="connsiteY45" fmla="*/ 5984770 h 6673820"/>
              <a:gd name="connsiteX46" fmla="*/ 5586074 w 11748700"/>
              <a:gd name="connsiteY46" fmla="*/ 5963101 h 6673820"/>
              <a:gd name="connsiteX47" fmla="*/ 5607742 w 11748700"/>
              <a:gd name="connsiteY47" fmla="*/ 5954434 h 6673820"/>
              <a:gd name="connsiteX48" fmla="*/ 5633744 w 11748700"/>
              <a:gd name="connsiteY48" fmla="*/ 5945767 h 6673820"/>
              <a:gd name="connsiteX49" fmla="*/ 5711749 w 11748700"/>
              <a:gd name="connsiteY49" fmla="*/ 5902430 h 6673820"/>
              <a:gd name="connsiteX50" fmla="*/ 5824424 w 11748700"/>
              <a:gd name="connsiteY50" fmla="*/ 5837426 h 6673820"/>
              <a:gd name="connsiteX51" fmla="*/ 5880762 w 11748700"/>
              <a:gd name="connsiteY51" fmla="*/ 5794089 h 6673820"/>
              <a:gd name="connsiteX52" fmla="*/ 5911097 w 11748700"/>
              <a:gd name="connsiteY52" fmla="*/ 5763754 h 6673820"/>
              <a:gd name="connsiteX53" fmla="*/ 5963101 w 11748700"/>
              <a:gd name="connsiteY53" fmla="*/ 5720417 h 6673820"/>
              <a:gd name="connsiteX54" fmla="*/ 5980436 w 11748700"/>
              <a:gd name="connsiteY54" fmla="*/ 5707416 h 6673820"/>
              <a:gd name="connsiteX55" fmla="*/ 5993437 w 11748700"/>
              <a:gd name="connsiteY55" fmla="*/ 5698749 h 6673820"/>
              <a:gd name="connsiteX56" fmla="*/ 6006438 w 11748700"/>
              <a:gd name="connsiteY56" fmla="*/ 5685748 h 6673820"/>
              <a:gd name="connsiteX57" fmla="*/ 6054108 w 11748700"/>
              <a:gd name="connsiteY57" fmla="*/ 5651079 h 6673820"/>
              <a:gd name="connsiteX58" fmla="*/ 6088777 w 11748700"/>
              <a:gd name="connsiteY58" fmla="*/ 5625077 h 6673820"/>
              <a:gd name="connsiteX59" fmla="*/ 6114779 w 11748700"/>
              <a:gd name="connsiteY59" fmla="*/ 5599075 h 6673820"/>
              <a:gd name="connsiteX60" fmla="*/ 6127780 w 11748700"/>
              <a:gd name="connsiteY60" fmla="*/ 5586074 h 6673820"/>
              <a:gd name="connsiteX61" fmla="*/ 6140781 w 11748700"/>
              <a:gd name="connsiteY61" fmla="*/ 5568739 h 6673820"/>
              <a:gd name="connsiteX62" fmla="*/ 6158115 w 11748700"/>
              <a:gd name="connsiteY62" fmla="*/ 5551405 h 6673820"/>
              <a:gd name="connsiteX63" fmla="*/ 6171116 w 11748700"/>
              <a:gd name="connsiteY63" fmla="*/ 5529737 h 6673820"/>
              <a:gd name="connsiteX64" fmla="*/ 6192784 w 11748700"/>
              <a:gd name="connsiteY64" fmla="*/ 5508068 h 6673820"/>
              <a:gd name="connsiteX65" fmla="*/ 6201452 w 11748700"/>
              <a:gd name="connsiteY65" fmla="*/ 5477733 h 6673820"/>
              <a:gd name="connsiteX66" fmla="*/ 6210119 w 11748700"/>
              <a:gd name="connsiteY66" fmla="*/ 5469065 h 6673820"/>
              <a:gd name="connsiteX67" fmla="*/ 6218786 w 11748700"/>
              <a:gd name="connsiteY67" fmla="*/ 5456064 h 6673820"/>
              <a:gd name="connsiteX68" fmla="*/ 6231787 w 11748700"/>
              <a:gd name="connsiteY68" fmla="*/ 5421395 h 6673820"/>
              <a:gd name="connsiteX69" fmla="*/ 6240455 w 11748700"/>
              <a:gd name="connsiteY69" fmla="*/ 5399727 h 6673820"/>
              <a:gd name="connsiteX70" fmla="*/ 6253456 w 11748700"/>
              <a:gd name="connsiteY70" fmla="*/ 5382392 h 6673820"/>
              <a:gd name="connsiteX71" fmla="*/ 6270790 w 11748700"/>
              <a:gd name="connsiteY71" fmla="*/ 5352057 h 6673820"/>
              <a:gd name="connsiteX72" fmla="*/ 6283791 w 11748700"/>
              <a:gd name="connsiteY72" fmla="*/ 5339056 h 6673820"/>
              <a:gd name="connsiteX73" fmla="*/ 6301126 w 11748700"/>
              <a:gd name="connsiteY73" fmla="*/ 5313054 h 6673820"/>
              <a:gd name="connsiteX74" fmla="*/ 6309793 w 11748700"/>
              <a:gd name="connsiteY74" fmla="*/ 5295719 h 6673820"/>
              <a:gd name="connsiteX75" fmla="*/ 6322794 w 11748700"/>
              <a:gd name="connsiteY75" fmla="*/ 5287052 h 6673820"/>
              <a:gd name="connsiteX76" fmla="*/ 6340129 w 11748700"/>
              <a:gd name="connsiteY76" fmla="*/ 5274051 h 6673820"/>
              <a:gd name="connsiteX77" fmla="*/ 6370464 w 11748700"/>
              <a:gd name="connsiteY77" fmla="*/ 5269718 h 6673820"/>
              <a:gd name="connsiteX78" fmla="*/ 6387799 w 11748700"/>
              <a:gd name="connsiteY78" fmla="*/ 5252383 h 6673820"/>
              <a:gd name="connsiteX79" fmla="*/ 6400800 w 11748700"/>
              <a:gd name="connsiteY79" fmla="*/ 5239382 h 6673820"/>
              <a:gd name="connsiteX80" fmla="*/ 6409467 w 11748700"/>
              <a:gd name="connsiteY80" fmla="*/ 5222047 h 6673820"/>
              <a:gd name="connsiteX81" fmla="*/ 6418134 w 11748700"/>
              <a:gd name="connsiteY81" fmla="*/ 5209046 h 6673820"/>
              <a:gd name="connsiteX82" fmla="*/ 6444136 w 11748700"/>
              <a:gd name="connsiteY82" fmla="*/ 5148375 h 6673820"/>
              <a:gd name="connsiteX83" fmla="*/ 6465804 w 11748700"/>
              <a:gd name="connsiteY83" fmla="*/ 5118040 h 6673820"/>
              <a:gd name="connsiteX84" fmla="*/ 6474472 w 11748700"/>
              <a:gd name="connsiteY84" fmla="*/ 5092038 h 6673820"/>
              <a:gd name="connsiteX85" fmla="*/ 6491806 w 11748700"/>
              <a:gd name="connsiteY85" fmla="*/ 5057369 h 6673820"/>
              <a:gd name="connsiteX86" fmla="*/ 6496140 w 11748700"/>
              <a:gd name="connsiteY86" fmla="*/ 5027033 h 6673820"/>
              <a:gd name="connsiteX87" fmla="*/ 6509141 w 11748700"/>
              <a:gd name="connsiteY87" fmla="*/ 4996698 h 6673820"/>
              <a:gd name="connsiteX88" fmla="*/ 6517808 w 11748700"/>
              <a:gd name="connsiteY88" fmla="*/ 4975029 h 6673820"/>
              <a:gd name="connsiteX89" fmla="*/ 6530809 w 11748700"/>
              <a:gd name="connsiteY89" fmla="*/ 4940360 h 6673820"/>
              <a:gd name="connsiteX90" fmla="*/ 6539476 w 11748700"/>
              <a:gd name="connsiteY90" fmla="*/ 4927359 h 6673820"/>
              <a:gd name="connsiteX91" fmla="*/ 6556811 w 11748700"/>
              <a:gd name="connsiteY91" fmla="*/ 4897024 h 6673820"/>
              <a:gd name="connsiteX92" fmla="*/ 6569812 w 11748700"/>
              <a:gd name="connsiteY92" fmla="*/ 4879689 h 6673820"/>
              <a:gd name="connsiteX93" fmla="*/ 6587147 w 11748700"/>
              <a:gd name="connsiteY93" fmla="*/ 4836353 h 6673820"/>
              <a:gd name="connsiteX94" fmla="*/ 6566579 w 11748700"/>
              <a:gd name="connsiteY94" fmla="*/ 4717023 h 6673820"/>
              <a:gd name="connsiteX95" fmla="*/ 7220565 w 11748700"/>
              <a:gd name="connsiteY95" fmla="*/ 4568062 h 6673820"/>
              <a:gd name="connsiteX96" fmla="*/ 7436542 w 11748700"/>
              <a:gd name="connsiteY96" fmla="*/ 4619670 h 6673820"/>
              <a:gd name="connsiteX97" fmla="*/ 7492879 w 11748700"/>
              <a:gd name="connsiteY97" fmla="*/ 4632671 h 6673820"/>
              <a:gd name="connsiteX98" fmla="*/ 7505880 w 11748700"/>
              <a:gd name="connsiteY98" fmla="*/ 4637005 h 6673820"/>
              <a:gd name="connsiteX99" fmla="*/ 7531882 w 11748700"/>
              <a:gd name="connsiteY99" fmla="*/ 4641338 h 6673820"/>
              <a:gd name="connsiteX100" fmla="*/ 7562218 w 11748700"/>
              <a:gd name="connsiteY100" fmla="*/ 4650006 h 6673820"/>
              <a:gd name="connsiteX101" fmla="*/ 7570885 w 11748700"/>
              <a:gd name="connsiteY101" fmla="*/ 4663007 h 6673820"/>
              <a:gd name="connsiteX102" fmla="*/ 7588220 w 11748700"/>
              <a:gd name="connsiteY102" fmla="*/ 4697676 h 6673820"/>
              <a:gd name="connsiteX103" fmla="*/ 7601220 w 11748700"/>
              <a:gd name="connsiteY103" fmla="*/ 4715010 h 6673820"/>
              <a:gd name="connsiteX104" fmla="*/ 7614221 w 11748700"/>
              <a:gd name="connsiteY104" fmla="*/ 4728011 h 6673820"/>
              <a:gd name="connsiteX105" fmla="*/ 7622889 w 11748700"/>
              <a:gd name="connsiteY105" fmla="*/ 4745346 h 6673820"/>
              <a:gd name="connsiteX106" fmla="*/ 7640223 w 11748700"/>
              <a:gd name="connsiteY106" fmla="*/ 4767014 h 6673820"/>
              <a:gd name="connsiteX107" fmla="*/ 7661892 w 11748700"/>
              <a:gd name="connsiteY107" fmla="*/ 4801683 h 6673820"/>
              <a:gd name="connsiteX108" fmla="*/ 7666225 w 11748700"/>
              <a:gd name="connsiteY108" fmla="*/ 4814684 h 6673820"/>
              <a:gd name="connsiteX109" fmla="*/ 7674893 w 11748700"/>
              <a:gd name="connsiteY109" fmla="*/ 4827685 h 6673820"/>
              <a:gd name="connsiteX110" fmla="*/ 7731230 w 11748700"/>
              <a:gd name="connsiteY110" fmla="*/ 4888356 h 6673820"/>
              <a:gd name="connsiteX111" fmla="*/ 7744231 w 11748700"/>
              <a:gd name="connsiteY111" fmla="*/ 4901357 h 6673820"/>
              <a:gd name="connsiteX112" fmla="*/ 7765899 w 11748700"/>
              <a:gd name="connsiteY112" fmla="*/ 4931693 h 6673820"/>
              <a:gd name="connsiteX113" fmla="*/ 7809236 w 11748700"/>
              <a:gd name="connsiteY113" fmla="*/ 4966362 h 6673820"/>
              <a:gd name="connsiteX114" fmla="*/ 7908910 w 11748700"/>
              <a:gd name="connsiteY114" fmla="*/ 4962028 h 6673820"/>
              <a:gd name="connsiteX115" fmla="*/ 7973914 w 11748700"/>
              <a:gd name="connsiteY115" fmla="*/ 4953361 h 6673820"/>
              <a:gd name="connsiteX116" fmla="*/ 7995583 w 11748700"/>
              <a:gd name="connsiteY116" fmla="*/ 4949028 h 6673820"/>
              <a:gd name="connsiteX117" fmla="*/ 8069255 w 11748700"/>
              <a:gd name="connsiteY117" fmla="*/ 4944694 h 6673820"/>
              <a:gd name="connsiteX118" fmla="*/ 8147260 w 11748700"/>
              <a:gd name="connsiteY118" fmla="*/ 4931693 h 6673820"/>
              <a:gd name="connsiteX119" fmla="*/ 8199264 w 11748700"/>
              <a:gd name="connsiteY119" fmla="*/ 4918692 h 6673820"/>
              <a:gd name="connsiteX120" fmla="*/ 8238267 w 11748700"/>
              <a:gd name="connsiteY120" fmla="*/ 4910025 h 6673820"/>
              <a:gd name="connsiteX121" fmla="*/ 8298938 w 11748700"/>
              <a:gd name="connsiteY121" fmla="*/ 4875355 h 6673820"/>
              <a:gd name="connsiteX122" fmla="*/ 8320606 w 11748700"/>
              <a:gd name="connsiteY122" fmla="*/ 4866688 h 6673820"/>
              <a:gd name="connsiteX123" fmla="*/ 8342275 w 11748700"/>
              <a:gd name="connsiteY123" fmla="*/ 4853687 h 6673820"/>
              <a:gd name="connsiteX124" fmla="*/ 8411613 w 11748700"/>
              <a:gd name="connsiteY124" fmla="*/ 4823352 h 6673820"/>
              <a:gd name="connsiteX125" fmla="*/ 8433281 w 11748700"/>
              <a:gd name="connsiteY125" fmla="*/ 4810351 h 6673820"/>
              <a:gd name="connsiteX126" fmla="*/ 8463617 w 11748700"/>
              <a:gd name="connsiteY126" fmla="*/ 4788683 h 6673820"/>
              <a:gd name="connsiteX127" fmla="*/ 8532955 w 11748700"/>
              <a:gd name="connsiteY127" fmla="*/ 4758347 h 6673820"/>
              <a:gd name="connsiteX128" fmla="*/ 8576292 w 11748700"/>
              <a:gd name="connsiteY128" fmla="*/ 4736679 h 6673820"/>
              <a:gd name="connsiteX129" fmla="*/ 8597960 w 11748700"/>
              <a:gd name="connsiteY129" fmla="*/ 4723678 h 6673820"/>
              <a:gd name="connsiteX130" fmla="*/ 8632629 w 11748700"/>
              <a:gd name="connsiteY130" fmla="*/ 4706343 h 6673820"/>
              <a:gd name="connsiteX131" fmla="*/ 8671632 w 11748700"/>
              <a:gd name="connsiteY131" fmla="*/ 4680341 h 6673820"/>
              <a:gd name="connsiteX132" fmla="*/ 8727969 w 11748700"/>
              <a:gd name="connsiteY132" fmla="*/ 4641338 h 6673820"/>
              <a:gd name="connsiteX133" fmla="*/ 8758305 w 11748700"/>
              <a:gd name="connsiteY133" fmla="*/ 4615337 h 6673820"/>
              <a:gd name="connsiteX134" fmla="*/ 8827643 w 11748700"/>
              <a:gd name="connsiteY134" fmla="*/ 4567666 h 6673820"/>
              <a:gd name="connsiteX135" fmla="*/ 8914316 w 11748700"/>
              <a:gd name="connsiteY135" fmla="*/ 4515663 h 6673820"/>
              <a:gd name="connsiteX136" fmla="*/ 8940318 w 11748700"/>
              <a:gd name="connsiteY136" fmla="*/ 4493994 h 6673820"/>
              <a:gd name="connsiteX137" fmla="*/ 8961986 w 11748700"/>
              <a:gd name="connsiteY137" fmla="*/ 4472326 h 6673820"/>
              <a:gd name="connsiteX138" fmla="*/ 9000989 w 11748700"/>
              <a:gd name="connsiteY138" fmla="*/ 4437657 h 6673820"/>
              <a:gd name="connsiteX139" fmla="*/ 9022657 w 11748700"/>
              <a:gd name="connsiteY139" fmla="*/ 4415989 h 6673820"/>
              <a:gd name="connsiteX140" fmla="*/ 9052993 w 11748700"/>
              <a:gd name="connsiteY140" fmla="*/ 4389987 h 6673820"/>
              <a:gd name="connsiteX141" fmla="*/ 9109330 w 11748700"/>
              <a:gd name="connsiteY141" fmla="*/ 4329316 h 6673820"/>
              <a:gd name="connsiteX142" fmla="*/ 9165668 w 11748700"/>
              <a:gd name="connsiteY142" fmla="*/ 4290313 h 6673820"/>
              <a:gd name="connsiteX143" fmla="*/ 9191670 w 11748700"/>
              <a:gd name="connsiteY143" fmla="*/ 4268645 h 6673820"/>
              <a:gd name="connsiteX144" fmla="*/ 9248007 w 11748700"/>
              <a:gd name="connsiteY144" fmla="*/ 4238309 h 6673820"/>
              <a:gd name="connsiteX145" fmla="*/ 9339014 w 11748700"/>
              <a:gd name="connsiteY145" fmla="*/ 4155970 h 6673820"/>
              <a:gd name="connsiteX146" fmla="*/ 9430020 w 11748700"/>
              <a:gd name="connsiteY146" fmla="*/ 4025960 h 6673820"/>
              <a:gd name="connsiteX147" fmla="*/ 9495025 w 11748700"/>
              <a:gd name="connsiteY147" fmla="*/ 3900284 h 6673820"/>
              <a:gd name="connsiteX148" fmla="*/ 9568697 w 11748700"/>
              <a:gd name="connsiteY148" fmla="*/ 3796277 h 6673820"/>
              <a:gd name="connsiteX149" fmla="*/ 9612034 w 11748700"/>
              <a:gd name="connsiteY149" fmla="*/ 3713937 h 6673820"/>
              <a:gd name="connsiteX150" fmla="*/ 9655370 w 11748700"/>
              <a:gd name="connsiteY150" fmla="*/ 3644599 h 6673820"/>
              <a:gd name="connsiteX151" fmla="*/ 9651037 w 11748700"/>
              <a:gd name="connsiteY151" fmla="*/ 3475587 h 6673820"/>
              <a:gd name="connsiteX152" fmla="*/ 9612034 w 11748700"/>
              <a:gd name="connsiteY152" fmla="*/ 3410582 h 6673820"/>
              <a:gd name="connsiteX153" fmla="*/ 9473357 w 11748700"/>
              <a:gd name="connsiteY153" fmla="*/ 3237236 h 6673820"/>
              <a:gd name="connsiteX154" fmla="*/ 9399685 w 11748700"/>
              <a:gd name="connsiteY154" fmla="*/ 3176565 h 6673820"/>
              <a:gd name="connsiteX155" fmla="*/ 9347681 w 11748700"/>
              <a:gd name="connsiteY155" fmla="*/ 3128895 h 6673820"/>
              <a:gd name="connsiteX156" fmla="*/ 9217672 w 11748700"/>
              <a:gd name="connsiteY156" fmla="*/ 3042222 h 6673820"/>
              <a:gd name="connsiteX157" fmla="*/ 9083329 w 11748700"/>
              <a:gd name="connsiteY157" fmla="*/ 2968550 h 6673820"/>
              <a:gd name="connsiteX158" fmla="*/ 8983655 w 11748700"/>
              <a:gd name="connsiteY158" fmla="*/ 2933881 h 6673820"/>
              <a:gd name="connsiteX159" fmla="*/ 8831977 w 11748700"/>
              <a:gd name="connsiteY159" fmla="*/ 2873210 h 6673820"/>
              <a:gd name="connsiteX160" fmla="*/ 8680299 w 11748700"/>
              <a:gd name="connsiteY160" fmla="*/ 2803871 h 6673820"/>
              <a:gd name="connsiteX161" fmla="*/ 8567624 w 11748700"/>
              <a:gd name="connsiteY161" fmla="*/ 2773536 h 6673820"/>
              <a:gd name="connsiteX162" fmla="*/ 8446282 w 11748700"/>
              <a:gd name="connsiteY162" fmla="*/ 2730199 h 6673820"/>
              <a:gd name="connsiteX163" fmla="*/ 8242601 w 11748700"/>
              <a:gd name="connsiteY163" fmla="*/ 2673862 h 6673820"/>
              <a:gd name="connsiteX164" fmla="*/ 7917577 w 11748700"/>
              <a:gd name="connsiteY164" fmla="*/ 2561187 h 6673820"/>
              <a:gd name="connsiteX165" fmla="*/ 7683560 w 11748700"/>
              <a:gd name="connsiteY165" fmla="*/ 2496182 h 6673820"/>
              <a:gd name="connsiteX166" fmla="*/ 7302199 w 11748700"/>
              <a:gd name="connsiteY166" fmla="*/ 2379173 h 6673820"/>
              <a:gd name="connsiteX167" fmla="*/ 6920838 w 11748700"/>
              <a:gd name="connsiteY167" fmla="*/ 2322836 h 6673820"/>
              <a:gd name="connsiteX168" fmla="*/ 6799495 w 11748700"/>
              <a:gd name="connsiteY168" fmla="*/ 2288167 h 6673820"/>
              <a:gd name="connsiteX169" fmla="*/ 6730157 w 11748700"/>
              <a:gd name="connsiteY169" fmla="*/ 2279500 h 6673820"/>
              <a:gd name="connsiteX170" fmla="*/ 6630483 w 11748700"/>
              <a:gd name="connsiteY170" fmla="*/ 2262165 h 6673820"/>
              <a:gd name="connsiteX171" fmla="*/ 6582813 w 11748700"/>
              <a:gd name="connsiteY171" fmla="*/ 2249164 h 6673820"/>
              <a:gd name="connsiteX172" fmla="*/ 6478805 w 11748700"/>
              <a:gd name="connsiteY172" fmla="*/ 2240497 h 6673820"/>
              <a:gd name="connsiteX173" fmla="*/ 5997770 w 11748700"/>
              <a:gd name="connsiteY173" fmla="*/ 2227496 h 6673820"/>
              <a:gd name="connsiteX174" fmla="*/ 5183044 w 11748700"/>
              <a:gd name="connsiteY174" fmla="*/ 2223162 h 6673820"/>
              <a:gd name="connsiteX175" fmla="*/ 4593668 w 11748700"/>
              <a:gd name="connsiteY175" fmla="*/ 2201494 h 6673820"/>
              <a:gd name="connsiteX176" fmla="*/ 4467992 w 11748700"/>
              <a:gd name="connsiteY176" fmla="*/ 2188493 h 6673820"/>
              <a:gd name="connsiteX177" fmla="*/ 4277311 w 11748700"/>
              <a:gd name="connsiteY177" fmla="*/ 2171158 h 6673820"/>
              <a:gd name="connsiteX178" fmla="*/ 4207973 w 11748700"/>
              <a:gd name="connsiteY178" fmla="*/ 2162491 h 6673820"/>
              <a:gd name="connsiteX179" fmla="*/ 4168970 w 11748700"/>
              <a:gd name="connsiteY179" fmla="*/ 2153824 h 6673820"/>
              <a:gd name="connsiteX180" fmla="*/ 3722604 w 11748700"/>
              <a:gd name="connsiteY180" fmla="*/ 2145156 h 6673820"/>
              <a:gd name="connsiteX181" fmla="*/ 3627264 w 11748700"/>
              <a:gd name="connsiteY181" fmla="*/ 2136489 h 6673820"/>
              <a:gd name="connsiteX182" fmla="*/ 3592595 w 11748700"/>
              <a:gd name="connsiteY182" fmla="*/ 2123488 h 6673820"/>
              <a:gd name="connsiteX183" fmla="*/ 3471253 w 11748700"/>
              <a:gd name="connsiteY183" fmla="*/ 2101820 h 6673820"/>
              <a:gd name="connsiteX184" fmla="*/ 3349911 w 11748700"/>
              <a:gd name="connsiteY184" fmla="*/ 2054150 h 6673820"/>
              <a:gd name="connsiteX185" fmla="*/ 3228568 w 11748700"/>
              <a:gd name="connsiteY185" fmla="*/ 2006480 h 6673820"/>
              <a:gd name="connsiteX186" fmla="*/ 3206900 w 11748700"/>
              <a:gd name="connsiteY186" fmla="*/ 1989145 h 6673820"/>
              <a:gd name="connsiteX187" fmla="*/ 3163564 w 11748700"/>
              <a:gd name="connsiteY187" fmla="*/ 1967477 h 6673820"/>
              <a:gd name="connsiteX188" fmla="*/ 3124561 w 11748700"/>
              <a:gd name="connsiteY188" fmla="*/ 1932808 h 6673820"/>
              <a:gd name="connsiteX189" fmla="*/ 3094225 w 11748700"/>
              <a:gd name="connsiteY189" fmla="*/ 1911139 h 6673820"/>
              <a:gd name="connsiteX190" fmla="*/ 3020553 w 11748700"/>
              <a:gd name="connsiteY190" fmla="*/ 1850468 h 6673820"/>
              <a:gd name="connsiteX191" fmla="*/ 2994551 w 11748700"/>
              <a:gd name="connsiteY191" fmla="*/ 1828800 h 6673820"/>
              <a:gd name="connsiteX192" fmla="*/ 2977217 w 11748700"/>
              <a:gd name="connsiteY192" fmla="*/ 1807132 h 6673820"/>
              <a:gd name="connsiteX193" fmla="*/ 2964216 w 11748700"/>
              <a:gd name="connsiteY193" fmla="*/ 1794131 h 6673820"/>
              <a:gd name="connsiteX194" fmla="*/ 2951215 w 11748700"/>
              <a:gd name="connsiteY194" fmla="*/ 1768129 h 6673820"/>
              <a:gd name="connsiteX195" fmla="*/ 2933880 w 11748700"/>
              <a:gd name="connsiteY195" fmla="*/ 1746461 h 6673820"/>
              <a:gd name="connsiteX196" fmla="*/ 2916546 w 11748700"/>
              <a:gd name="connsiteY196" fmla="*/ 1720459 h 6673820"/>
              <a:gd name="connsiteX197" fmla="*/ 2899211 w 11748700"/>
              <a:gd name="connsiteY197" fmla="*/ 1703124 h 6673820"/>
              <a:gd name="connsiteX198" fmla="*/ 2890544 w 11748700"/>
              <a:gd name="connsiteY198" fmla="*/ 1690123 h 6673820"/>
              <a:gd name="connsiteX199" fmla="*/ 2829873 w 11748700"/>
              <a:gd name="connsiteY199" fmla="*/ 1607784 h 6673820"/>
              <a:gd name="connsiteX200" fmla="*/ 2816872 w 11748700"/>
              <a:gd name="connsiteY200" fmla="*/ 1577448 h 6673820"/>
              <a:gd name="connsiteX201" fmla="*/ 2812538 w 11748700"/>
              <a:gd name="connsiteY201" fmla="*/ 1542779 h 6673820"/>
              <a:gd name="connsiteX202" fmla="*/ 2808204 w 11748700"/>
              <a:gd name="connsiteY202" fmla="*/ 1430104 h 6673820"/>
              <a:gd name="connsiteX203" fmla="*/ 2799537 w 11748700"/>
              <a:gd name="connsiteY203" fmla="*/ 1391101 h 6673820"/>
              <a:gd name="connsiteX204" fmla="*/ 2795203 w 11748700"/>
              <a:gd name="connsiteY204" fmla="*/ 1343431 h 6673820"/>
              <a:gd name="connsiteX205" fmla="*/ 2786536 w 11748700"/>
              <a:gd name="connsiteY205" fmla="*/ 1300095 h 6673820"/>
              <a:gd name="connsiteX206" fmla="*/ 2773535 w 11748700"/>
              <a:gd name="connsiteY206" fmla="*/ 1152751 h 6673820"/>
              <a:gd name="connsiteX207" fmla="*/ 2769202 w 11748700"/>
              <a:gd name="connsiteY207" fmla="*/ 1135416 h 6673820"/>
              <a:gd name="connsiteX208" fmla="*/ 2777869 w 11748700"/>
              <a:gd name="connsiteY208" fmla="*/ 996739 h 6673820"/>
              <a:gd name="connsiteX209" fmla="*/ 2786536 w 11748700"/>
              <a:gd name="connsiteY209" fmla="*/ 966404 h 6673820"/>
              <a:gd name="connsiteX210" fmla="*/ 2812538 w 11748700"/>
              <a:gd name="connsiteY210" fmla="*/ 905733 h 6673820"/>
              <a:gd name="connsiteX211" fmla="*/ 2847207 w 11748700"/>
              <a:gd name="connsiteY211" fmla="*/ 862396 h 6673820"/>
              <a:gd name="connsiteX212" fmla="*/ 2864542 w 11748700"/>
              <a:gd name="connsiteY212" fmla="*/ 840728 h 6673820"/>
              <a:gd name="connsiteX213" fmla="*/ 2881876 w 11748700"/>
              <a:gd name="connsiteY213" fmla="*/ 827727 h 6673820"/>
              <a:gd name="connsiteX214" fmla="*/ 2894877 w 11748700"/>
              <a:gd name="connsiteY214" fmla="*/ 819060 h 6673820"/>
              <a:gd name="connsiteX215" fmla="*/ 2912212 w 11748700"/>
              <a:gd name="connsiteY215" fmla="*/ 801725 h 6673820"/>
              <a:gd name="connsiteX216" fmla="*/ 3003219 w 11748700"/>
              <a:gd name="connsiteY216" fmla="*/ 775723 h 6673820"/>
              <a:gd name="connsiteX217" fmla="*/ 3115893 w 11748700"/>
              <a:gd name="connsiteY217" fmla="*/ 749721 h 6673820"/>
              <a:gd name="connsiteX218" fmla="*/ 3137562 w 11748700"/>
              <a:gd name="connsiteY218" fmla="*/ 741054 h 6673820"/>
              <a:gd name="connsiteX219" fmla="*/ 3163564 w 11748700"/>
              <a:gd name="connsiteY219" fmla="*/ 732387 h 6673820"/>
              <a:gd name="connsiteX220" fmla="*/ 3219901 w 11748700"/>
              <a:gd name="connsiteY220" fmla="*/ 702051 h 6673820"/>
              <a:gd name="connsiteX221" fmla="*/ 3237236 w 11748700"/>
              <a:gd name="connsiteY221" fmla="*/ 689050 h 6673820"/>
              <a:gd name="connsiteX222" fmla="*/ 3293573 w 11748700"/>
              <a:gd name="connsiteY222" fmla="*/ 663048 h 6673820"/>
              <a:gd name="connsiteX223" fmla="*/ 3323909 w 11748700"/>
              <a:gd name="connsiteY223" fmla="*/ 650047 h 6673820"/>
              <a:gd name="connsiteX224" fmla="*/ 3362911 w 11748700"/>
              <a:gd name="connsiteY224" fmla="*/ 641380 h 6673820"/>
              <a:gd name="connsiteX225" fmla="*/ 3488587 w 11748700"/>
              <a:gd name="connsiteY225" fmla="*/ 619712 h 6673820"/>
              <a:gd name="connsiteX226" fmla="*/ 3644599 w 11748700"/>
              <a:gd name="connsiteY226" fmla="*/ 598044 h 6673820"/>
              <a:gd name="connsiteX227" fmla="*/ 3731272 w 11748700"/>
              <a:gd name="connsiteY227" fmla="*/ 589376 h 6673820"/>
              <a:gd name="connsiteX228" fmla="*/ 3809277 w 11748700"/>
              <a:gd name="connsiteY228" fmla="*/ 576375 h 6673820"/>
              <a:gd name="connsiteX229" fmla="*/ 3891617 w 11748700"/>
              <a:gd name="connsiteY229" fmla="*/ 567708 h 6673820"/>
              <a:gd name="connsiteX230" fmla="*/ 4359651 w 11748700"/>
              <a:gd name="connsiteY230" fmla="*/ 533039 h 6673820"/>
              <a:gd name="connsiteX231" fmla="*/ 4428989 w 11748700"/>
              <a:gd name="connsiteY231" fmla="*/ 520038 h 6673820"/>
              <a:gd name="connsiteX232" fmla="*/ 4554665 w 11748700"/>
              <a:gd name="connsiteY232" fmla="*/ 507037 h 6673820"/>
              <a:gd name="connsiteX233" fmla="*/ 4654339 w 11748700"/>
              <a:gd name="connsiteY233" fmla="*/ 485369 h 6673820"/>
              <a:gd name="connsiteX234" fmla="*/ 4758347 w 11748700"/>
              <a:gd name="connsiteY234" fmla="*/ 437699 h 6673820"/>
              <a:gd name="connsiteX235" fmla="*/ 4888356 w 11748700"/>
              <a:gd name="connsiteY235" fmla="*/ 416030 h 6673820"/>
              <a:gd name="connsiteX236" fmla="*/ 5105039 w 11748700"/>
              <a:gd name="connsiteY236" fmla="*/ 364027 h 6673820"/>
              <a:gd name="connsiteX237" fmla="*/ 5209046 w 11748700"/>
              <a:gd name="connsiteY237" fmla="*/ 351026 h 6673820"/>
              <a:gd name="connsiteX238" fmla="*/ 5386726 w 11748700"/>
              <a:gd name="connsiteY238" fmla="*/ 329357 h 6673820"/>
              <a:gd name="connsiteX239" fmla="*/ 5560072 w 11748700"/>
              <a:gd name="connsiteY239" fmla="*/ 320690 h 6673820"/>
              <a:gd name="connsiteX240" fmla="*/ 5742085 w 11748700"/>
              <a:gd name="connsiteY240" fmla="*/ 312023 h 6673820"/>
              <a:gd name="connsiteX241" fmla="*/ 5958767 w 11748700"/>
              <a:gd name="connsiteY241" fmla="*/ 307689 h 6673820"/>
              <a:gd name="connsiteX242" fmla="*/ 6114779 w 11748700"/>
              <a:gd name="connsiteY242" fmla="*/ 303355 h 6673820"/>
              <a:gd name="connsiteX243" fmla="*/ 6270790 w 11748700"/>
              <a:gd name="connsiteY243" fmla="*/ 281687 h 6673820"/>
              <a:gd name="connsiteX244" fmla="*/ 6392132 w 11748700"/>
              <a:gd name="connsiteY244" fmla="*/ 268686 h 6673820"/>
              <a:gd name="connsiteX245" fmla="*/ 6695488 w 11748700"/>
              <a:gd name="connsiteY245" fmla="*/ 260019 h 6673820"/>
              <a:gd name="connsiteX246" fmla="*/ 6764826 w 11748700"/>
              <a:gd name="connsiteY246" fmla="*/ 251352 h 6673820"/>
              <a:gd name="connsiteX247" fmla="*/ 6907837 w 11748700"/>
              <a:gd name="connsiteY247" fmla="*/ 238351 h 6673820"/>
              <a:gd name="connsiteX248" fmla="*/ 6959840 w 11748700"/>
              <a:gd name="connsiteY248" fmla="*/ 229683 h 6673820"/>
              <a:gd name="connsiteX249" fmla="*/ 6998843 w 11748700"/>
              <a:gd name="connsiteY249" fmla="*/ 212349 h 6673820"/>
              <a:gd name="connsiteX250" fmla="*/ 7115852 w 11748700"/>
              <a:gd name="connsiteY250" fmla="*/ 199348 h 6673820"/>
              <a:gd name="connsiteX251" fmla="*/ 7159188 w 11748700"/>
              <a:gd name="connsiteY251" fmla="*/ 186347 h 6673820"/>
              <a:gd name="connsiteX252" fmla="*/ 7189524 w 11748700"/>
              <a:gd name="connsiteY252" fmla="*/ 182013 h 6673820"/>
              <a:gd name="connsiteX253" fmla="*/ 7380204 w 11748700"/>
              <a:gd name="connsiteY253" fmla="*/ 173346 h 6673820"/>
              <a:gd name="connsiteX254" fmla="*/ 7440875 w 11748700"/>
              <a:gd name="connsiteY254" fmla="*/ 164679 h 6673820"/>
              <a:gd name="connsiteX255" fmla="*/ 7466877 w 11748700"/>
              <a:gd name="connsiteY255" fmla="*/ 156011 h 6673820"/>
              <a:gd name="connsiteX256" fmla="*/ 7514548 w 11748700"/>
              <a:gd name="connsiteY256" fmla="*/ 143010 h 6673820"/>
              <a:gd name="connsiteX257" fmla="*/ 7527548 w 11748700"/>
              <a:gd name="connsiteY257" fmla="*/ 134343 h 6673820"/>
              <a:gd name="connsiteX258" fmla="*/ 7570885 w 11748700"/>
              <a:gd name="connsiteY258" fmla="*/ 121342 h 6673820"/>
              <a:gd name="connsiteX259" fmla="*/ 7609888 w 11748700"/>
              <a:gd name="connsiteY259" fmla="*/ 104008 h 6673820"/>
              <a:gd name="connsiteX260" fmla="*/ 7726896 w 11748700"/>
              <a:gd name="connsiteY260" fmla="*/ 82339 h 6673820"/>
              <a:gd name="connsiteX261" fmla="*/ 7752898 w 11748700"/>
              <a:gd name="connsiteY261" fmla="*/ 78006 h 6673820"/>
              <a:gd name="connsiteX262" fmla="*/ 7787567 w 11748700"/>
              <a:gd name="connsiteY262" fmla="*/ 73672 h 6673820"/>
              <a:gd name="connsiteX263" fmla="*/ 7804902 w 11748700"/>
              <a:gd name="connsiteY263" fmla="*/ 69338 h 6673820"/>
              <a:gd name="connsiteX264" fmla="*/ 7913243 w 11748700"/>
              <a:gd name="connsiteY264" fmla="*/ 65005 h 6673820"/>
              <a:gd name="connsiteX265" fmla="*/ 8021584 w 11748700"/>
              <a:gd name="connsiteY265" fmla="*/ 47670 h 6673820"/>
              <a:gd name="connsiteX266" fmla="*/ 8064921 w 11748700"/>
              <a:gd name="connsiteY266" fmla="*/ 34669 h 6673820"/>
              <a:gd name="connsiteX267" fmla="*/ 8099590 w 11748700"/>
              <a:gd name="connsiteY267" fmla="*/ 21668 h 6673820"/>
              <a:gd name="connsiteX268" fmla="*/ 8121258 w 11748700"/>
              <a:gd name="connsiteY268" fmla="*/ 13001 h 6673820"/>
              <a:gd name="connsiteX269" fmla="*/ 8134259 w 11748700"/>
              <a:gd name="connsiteY269" fmla="*/ 8667 h 6673820"/>
              <a:gd name="connsiteX270" fmla="*/ 8155928 w 11748700"/>
              <a:gd name="connsiteY270" fmla="*/ 0 h 6673820"/>
              <a:gd name="connsiteX271" fmla="*/ 8216599 w 11748700"/>
              <a:gd name="connsiteY271" fmla="*/ 4334 h 6673820"/>
              <a:gd name="connsiteX272" fmla="*/ 8238267 w 11748700"/>
              <a:gd name="connsiteY272" fmla="*/ 13001 h 6673820"/>
              <a:gd name="connsiteX273" fmla="*/ 8272936 w 11748700"/>
              <a:gd name="connsiteY273" fmla="*/ 17335 h 6673820"/>
              <a:gd name="connsiteX274" fmla="*/ 8303272 w 11748700"/>
              <a:gd name="connsiteY274" fmla="*/ 30336 h 6673820"/>
              <a:gd name="connsiteX275" fmla="*/ 8337941 w 11748700"/>
              <a:gd name="connsiteY275" fmla="*/ 34669 h 6673820"/>
              <a:gd name="connsiteX276" fmla="*/ 8476618 w 11748700"/>
              <a:gd name="connsiteY276" fmla="*/ 43337 h 6673820"/>
              <a:gd name="connsiteX277" fmla="*/ 8576292 w 11748700"/>
              <a:gd name="connsiteY277" fmla="*/ 47670 h 6673820"/>
              <a:gd name="connsiteX278" fmla="*/ 8671632 w 11748700"/>
              <a:gd name="connsiteY278" fmla="*/ 69338 h 6673820"/>
              <a:gd name="connsiteX279" fmla="*/ 8762639 w 11748700"/>
              <a:gd name="connsiteY279" fmla="*/ 78006 h 6673820"/>
              <a:gd name="connsiteX280" fmla="*/ 8892648 w 11748700"/>
              <a:gd name="connsiteY280" fmla="*/ 104008 h 6673820"/>
              <a:gd name="connsiteX281" fmla="*/ 8948985 w 11748700"/>
              <a:gd name="connsiteY281" fmla="*/ 117009 h 6673820"/>
              <a:gd name="connsiteX282" fmla="*/ 9187336 w 11748700"/>
              <a:gd name="connsiteY282" fmla="*/ 156011 h 6673820"/>
              <a:gd name="connsiteX283" fmla="*/ 9282676 w 11748700"/>
              <a:gd name="connsiteY283" fmla="*/ 173346 h 6673820"/>
              <a:gd name="connsiteX284" fmla="*/ 9404019 w 11748700"/>
              <a:gd name="connsiteY284" fmla="*/ 186347 h 6673820"/>
              <a:gd name="connsiteX285" fmla="*/ 9464690 w 11748700"/>
              <a:gd name="connsiteY285" fmla="*/ 195014 h 6673820"/>
              <a:gd name="connsiteX286" fmla="*/ 9698707 w 11748700"/>
              <a:gd name="connsiteY286" fmla="*/ 216683 h 6673820"/>
              <a:gd name="connsiteX287" fmla="*/ 9785380 w 11748700"/>
              <a:gd name="connsiteY287" fmla="*/ 229683 h 6673820"/>
              <a:gd name="connsiteX288" fmla="*/ 9885054 w 11748700"/>
              <a:gd name="connsiteY288" fmla="*/ 251352 h 6673820"/>
              <a:gd name="connsiteX289" fmla="*/ 9958726 w 11748700"/>
              <a:gd name="connsiteY289" fmla="*/ 255685 h 6673820"/>
              <a:gd name="connsiteX290" fmla="*/ 10114737 w 11748700"/>
              <a:gd name="connsiteY290" fmla="*/ 260019 h 6673820"/>
              <a:gd name="connsiteX291" fmla="*/ 10205744 w 11748700"/>
              <a:gd name="connsiteY291" fmla="*/ 273020 h 6673820"/>
              <a:gd name="connsiteX292" fmla="*/ 10357421 w 11748700"/>
              <a:gd name="connsiteY292" fmla="*/ 281687 h 6673820"/>
              <a:gd name="connsiteX293" fmla="*/ 10405092 w 11748700"/>
              <a:gd name="connsiteY293" fmla="*/ 286021 h 6673820"/>
              <a:gd name="connsiteX294" fmla="*/ 10452762 w 11748700"/>
              <a:gd name="connsiteY294" fmla="*/ 299022 h 6673820"/>
              <a:gd name="connsiteX295" fmla="*/ 10483097 w 11748700"/>
              <a:gd name="connsiteY295" fmla="*/ 303355 h 6673820"/>
              <a:gd name="connsiteX296" fmla="*/ 10552436 w 11748700"/>
              <a:gd name="connsiteY296" fmla="*/ 312023 h 6673820"/>
              <a:gd name="connsiteX297" fmla="*/ 10634775 w 11748700"/>
              <a:gd name="connsiteY297" fmla="*/ 333691 h 6673820"/>
              <a:gd name="connsiteX298" fmla="*/ 10717114 w 11748700"/>
              <a:gd name="connsiteY298" fmla="*/ 342358 h 6673820"/>
              <a:gd name="connsiteX299" fmla="*/ 10773452 w 11748700"/>
              <a:gd name="connsiteY299" fmla="*/ 364027 h 6673820"/>
              <a:gd name="connsiteX300" fmla="*/ 10842790 w 11748700"/>
              <a:gd name="connsiteY300" fmla="*/ 385695 h 6673820"/>
              <a:gd name="connsiteX301" fmla="*/ 10903461 w 11748700"/>
              <a:gd name="connsiteY301" fmla="*/ 390028 h 6673820"/>
              <a:gd name="connsiteX302" fmla="*/ 10981467 w 11748700"/>
              <a:gd name="connsiteY302" fmla="*/ 424698 h 6673820"/>
              <a:gd name="connsiteX303" fmla="*/ 11050805 w 11748700"/>
              <a:gd name="connsiteY303" fmla="*/ 442032 h 6673820"/>
              <a:gd name="connsiteX304" fmla="*/ 11133145 w 11748700"/>
              <a:gd name="connsiteY304" fmla="*/ 476701 h 6673820"/>
              <a:gd name="connsiteX305" fmla="*/ 11154813 w 11748700"/>
              <a:gd name="connsiteY305" fmla="*/ 485369 h 6673820"/>
              <a:gd name="connsiteX306" fmla="*/ 11232819 w 11748700"/>
              <a:gd name="connsiteY306" fmla="*/ 533039 h 6673820"/>
              <a:gd name="connsiteX307" fmla="*/ 11258820 w 11748700"/>
              <a:gd name="connsiteY307" fmla="*/ 554707 h 6673820"/>
              <a:gd name="connsiteX308" fmla="*/ 11328159 w 11748700"/>
              <a:gd name="connsiteY308" fmla="*/ 645714 h 6673820"/>
              <a:gd name="connsiteX309" fmla="*/ 11371495 w 11748700"/>
              <a:gd name="connsiteY309" fmla="*/ 754055 h 6673820"/>
              <a:gd name="connsiteX310" fmla="*/ 11397497 w 11748700"/>
              <a:gd name="connsiteY310" fmla="*/ 806059 h 6673820"/>
              <a:gd name="connsiteX311" fmla="*/ 11427833 w 11748700"/>
              <a:gd name="connsiteY311" fmla="*/ 931735 h 6673820"/>
              <a:gd name="connsiteX312" fmla="*/ 11458168 w 11748700"/>
              <a:gd name="connsiteY312" fmla="*/ 1014074 h 6673820"/>
              <a:gd name="connsiteX313" fmla="*/ 11462502 w 11748700"/>
              <a:gd name="connsiteY313" fmla="*/ 1087746 h 6673820"/>
              <a:gd name="connsiteX314" fmla="*/ 11475503 w 11748700"/>
              <a:gd name="connsiteY314" fmla="*/ 1126749 h 6673820"/>
              <a:gd name="connsiteX315" fmla="*/ 11488504 w 11748700"/>
              <a:gd name="connsiteY315" fmla="*/ 1330430 h 6673820"/>
              <a:gd name="connsiteX316" fmla="*/ 11523173 w 11748700"/>
              <a:gd name="connsiteY316" fmla="*/ 1677122 h 6673820"/>
              <a:gd name="connsiteX317" fmla="*/ 11518839 w 11748700"/>
              <a:gd name="connsiteY317" fmla="*/ 1954476 h 6673820"/>
              <a:gd name="connsiteX318" fmla="*/ 11510172 w 11748700"/>
              <a:gd name="connsiteY318" fmla="*/ 2084485 h 6673820"/>
              <a:gd name="connsiteX319" fmla="*/ 11518839 w 11748700"/>
              <a:gd name="connsiteY319" fmla="*/ 2283833 h 6673820"/>
              <a:gd name="connsiteX320" fmla="*/ 11583844 w 11748700"/>
              <a:gd name="connsiteY320" fmla="*/ 2379173 h 6673820"/>
              <a:gd name="connsiteX321" fmla="*/ 11605512 w 11748700"/>
              <a:gd name="connsiteY321" fmla="*/ 2439845 h 6673820"/>
              <a:gd name="connsiteX322" fmla="*/ 11609846 w 11748700"/>
              <a:gd name="connsiteY322" fmla="*/ 2487515 h 6673820"/>
              <a:gd name="connsiteX323" fmla="*/ 11622847 w 11748700"/>
              <a:gd name="connsiteY323" fmla="*/ 2556853 h 6673820"/>
              <a:gd name="connsiteX324" fmla="*/ 11618513 w 11748700"/>
              <a:gd name="connsiteY324" fmla="*/ 2786537 h 6673820"/>
              <a:gd name="connsiteX325" fmla="*/ 11614180 w 11748700"/>
              <a:gd name="connsiteY325" fmla="*/ 3089892 h 6673820"/>
              <a:gd name="connsiteX326" fmla="*/ 11596845 w 11748700"/>
              <a:gd name="connsiteY326" fmla="*/ 3211234 h 6673820"/>
              <a:gd name="connsiteX327" fmla="*/ 11583844 w 11748700"/>
              <a:gd name="connsiteY327" fmla="*/ 3328243 h 6673820"/>
              <a:gd name="connsiteX328" fmla="*/ 11575177 w 11748700"/>
              <a:gd name="connsiteY328" fmla="*/ 3423583 h 6673820"/>
              <a:gd name="connsiteX329" fmla="*/ 11562176 w 11748700"/>
              <a:gd name="connsiteY329" fmla="*/ 3666267 h 6673820"/>
              <a:gd name="connsiteX330" fmla="*/ 11575177 w 11748700"/>
              <a:gd name="connsiteY330" fmla="*/ 4025960 h 6673820"/>
              <a:gd name="connsiteX331" fmla="*/ 11592511 w 11748700"/>
              <a:gd name="connsiteY331" fmla="*/ 4108300 h 6673820"/>
              <a:gd name="connsiteX332" fmla="*/ 11631514 w 11748700"/>
              <a:gd name="connsiteY332" fmla="*/ 4333649 h 6673820"/>
              <a:gd name="connsiteX333" fmla="*/ 11653183 w 11748700"/>
              <a:gd name="connsiteY333" fmla="*/ 4411655 h 6673820"/>
              <a:gd name="connsiteX334" fmla="*/ 11666184 w 11748700"/>
              <a:gd name="connsiteY334" fmla="*/ 4498328 h 6673820"/>
              <a:gd name="connsiteX335" fmla="*/ 11674851 w 11748700"/>
              <a:gd name="connsiteY335" fmla="*/ 4541664 h 6673820"/>
              <a:gd name="connsiteX336" fmla="*/ 11687852 w 11748700"/>
              <a:gd name="connsiteY336" fmla="*/ 4658673 h 6673820"/>
              <a:gd name="connsiteX337" fmla="*/ 11692185 w 11748700"/>
              <a:gd name="connsiteY337" fmla="*/ 4715010 h 6673820"/>
              <a:gd name="connsiteX338" fmla="*/ 11700853 w 11748700"/>
              <a:gd name="connsiteY338" fmla="*/ 4771348 h 6673820"/>
              <a:gd name="connsiteX339" fmla="*/ 11709520 w 11748700"/>
              <a:gd name="connsiteY339" fmla="*/ 4923026 h 6673820"/>
              <a:gd name="connsiteX340" fmla="*/ 11718187 w 11748700"/>
              <a:gd name="connsiteY340" fmla="*/ 4983697 h 6673820"/>
              <a:gd name="connsiteX341" fmla="*/ 11726855 w 11748700"/>
              <a:gd name="connsiteY341" fmla="*/ 5079037 h 6673820"/>
              <a:gd name="connsiteX342" fmla="*/ 11731188 w 11748700"/>
              <a:gd name="connsiteY342" fmla="*/ 5105039 h 6673820"/>
              <a:gd name="connsiteX343" fmla="*/ 11744189 w 11748700"/>
              <a:gd name="connsiteY343" fmla="*/ 5230715 h 6673820"/>
              <a:gd name="connsiteX344" fmla="*/ 11726855 w 11748700"/>
              <a:gd name="connsiteY344" fmla="*/ 5690082 h 6673820"/>
              <a:gd name="connsiteX345" fmla="*/ 11687852 w 11748700"/>
              <a:gd name="connsiteY345" fmla="*/ 5785422 h 6673820"/>
              <a:gd name="connsiteX346" fmla="*/ 11670517 w 11748700"/>
              <a:gd name="connsiteY346" fmla="*/ 5815757 h 6673820"/>
              <a:gd name="connsiteX347" fmla="*/ 11601179 w 11748700"/>
              <a:gd name="connsiteY347" fmla="*/ 5859094 h 6673820"/>
              <a:gd name="connsiteX348" fmla="*/ 11458168 w 11748700"/>
              <a:gd name="connsiteY348" fmla="*/ 5919765 h 6673820"/>
              <a:gd name="connsiteX349" fmla="*/ 11401831 w 11748700"/>
              <a:gd name="connsiteY349" fmla="*/ 5963101 h 6673820"/>
              <a:gd name="connsiteX350" fmla="*/ 11297823 w 11748700"/>
              <a:gd name="connsiteY350" fmla="*/ 6032440 h 6673820"/>
              <a:gd name="connsiteX351" fmla="*/ 11258820 w 11748700"/>
              <a:gd name="connsiteY351" fmla="*/ 6075776 h 6673820"/>
              <a:gd name="connsiteX352" fmla="*/ 11198149 w 11748700"/>
              <a:gd name="connsiteY352" fmla="*/ 6123446 h 6673820"/>
              <a:gd name="connsiteX353" fmla="*/ 11098475 w 11748700"/>
              <a:gd name="connsiteY353" fmla="*/ 6210119 h 6673820"/>
              <a:gd name="connsiteX354" fmla="*/ 10942464 w 11748700"/>
              <a:gd name="connsiteY354" fmla="*/ 6327128 h 6673820"/>
              <a:gd name="connsiteX355" fmla="*/ 10634775 w 11748700"/>
              <a:gd name="connsiteY355" fmla="*/ 6461471 h 6673820"/>
              <a:gd name="connsiteX356" fmla="*/ 10461429 w 11748700"/>
              <a:gd name="connsiteY356" fmla="*/ 6478806 h 6673820"/>
              <a:gd name="connsiteX357" fmla="*/ 10041065 w 11748700"/>
              <a:gd name="connsiteY357" fmla="*/ 6487473 h 6673820"/>
              <a:gd name="connsiteX358" fmla="*/ 9967393 w 11748700"/>
              <a:gd name="connsiteY358" fmla="*/ 6491807 h 6673820"/>
              <a:gd name="connsiteX359" fmla="*/ 9885054 w 11748700"/>
              <a:gd name="connsiteY359" fmla="*/ 6509141 h 6673820"/>
              <a:gd name="connsiteX360" fmla="*/ 9798381 w 11748700"/>
              <a:gd name="connsiteY360" fmla="*/ 6522142 h 6673820"/>
              <a:gd name="connsiteX361" fmla="*/ 9681372 w 11748700"/>
              <a:gd name="connsiteY361" fmla="*/ 6548144 h 6673820"/>
              <a:gd name="connsiteX362" fmla="*/ 9486358 w 11748700"/>
              <a:gd name="connsiteY362" fmla="*/ 6574146 h 6673820"/>
              <a:gd name="connsiteX363" fmla="*/ 9278343 w 11748700"/>
              <a:gd name="connsiteY363" fmla="*/ 6613149 h 6673820"/>
              <a:gd name="connsiteX364" fmla="*/ 9209004 w 11748700"/>
              <a:gd name="connsiteY364" fmla="*/ 6630483 h 6673820"/>
              <a:gd name="connsiteX365" fmla="*/ 8775639 w 11748700"/>
              <a:gd name="connsiteY365" fmla="*/ 6647818 h 6673820"/>
              <a:gd name="connsiteX366" fmla="*/ 8463617 w 11748700"/>
              <a:gd name="connsiteY366" fmla="*/ 6656485 h 6673820"/>
              <a:gd name="connsiteX367" fmla="*/ 8368276 w 11748700"/>
              <a:gd name="connsiteY367" fmla="*/ 6660819 h 6673820"/>
              <a:gd name="connsiteX368" fmla="*/ 8216599 w 11748700"/>
              <a:gd name="connsiteY368" fmla="*/ 6665153 h 6673820"/>
              <a:gd name="connsiteX369" fmla="*/ 7848239 w 11748700"/>
              <a:gd name="connsiteY369" fmla="*/ 6656485 h 6673820"/>
              <a:gd name="connsiteX370" fmla="*/ 7800568 w 11748700"/>
              <a:gd name="connsiteY370" fmla="*/ 6652152 h 6673820"/>
              <a:gd name="connsiteX371" fmla="*/ 7748565 w 11748700"/>
              <a:gd name="connsiteY371" fmla="*/ 6643484 h 6673820"/>
              <a:gd name="connsiteX372" fmla="*/ 7614221 w 11748700"/>
              <a:gd name="connsiteY372" fmla="*/ 6634817 h 6673820"/>
              <a:gd name="connsiteX373" fmla="*/ 7432208 w 11748700"/>
              <a:gd name="connsiteY373" fmla="*/ 6600148 h 6673820"/>
              <a:gd name="connsiteX374" fmla="*/ 7319533 w 11748700"/>
              <a:gd name="connsiteY374" fmla="*/ 6574146 h 6673820"/>
              <a:gd name="connsiteX375" fmla="*/ 7276197 w 11748700"/>
              <a:gd name="connsiteY375" fmla="*/ 6569812 h 6673820"/>
              <a:gd name="connsiteX376" fmla="*/ 7011844 w 11748700"/>
              <a:gd name="connsiteY376" fmla="*/ 6548144 h 6673820"/>
              <a:gd name="connsiteX377" fmla="*/ 6925171 w 11748700"/>
              <a:gd name="connsiteY377" fmla="*/ 6565479 h 6673820"/>
              <a:gd name="connsiteX378" fmla="*/ 6912170 w 11748700"/>
              <a:gd name="connsiteY378" fmla="*/ 6569812 h 6673820"/>
              <a:gd name="connsiteX379" fmla="*/ 6890502 w 11748700"/>
              <a:gd name="connsiteY379" fmla="*/ 6582813 h 6673820"/>
              <a:gd name="connsiteX380" fmla="*/ 6795162 w 11748700"/>
              <a:gd name="connsiteY380" fmla="*/ 6634817 h 6673820"/>
              <a:gd name="connsiteX381" fmla="*/ 6691154 w 11748700"/>
              <a:gd name="connsiteY381" fmla="*/ 6643484 h 6673820"/>
              <a:gd name="connsiteX382" fmla="*/ 6617482 w 11748700"/>
              <a:gd name="connsiteY382" fmla="*/ 6656485 h 6673820"/>
              <a:gd name="connsiteX383" fmla="*/ 6582813 w 11748700"/>
              <a:gd name="connsiteY383" fmla="*/ 6665153 h 6673820"/>
              <a:gd name="connsiteX384" fmla="*/ 6548144 w 11748700"/>
              <a:gd name="connsiteY384" fmla="*/ 6669486 h 6673820"/>
              <a:gd name="connsiteX385" fmla="*/ 6517808 w 11748700"/>
              <a:gd name="connsiteY385" fmla="*/ 6673820 h 6673820"/>
              <a:gd name="connsiteX386" fmla="*/ 6015105 w 11748700"/>
              <a:gd name="connsiteY386" fmla="*/ 6669486 h 6673820"/>
              <a:gd name="connsiteX387" fmla="*/ 5915431 w 11748700"/>
              <a:gd name="connsiteY387" fmla="*/ 6647818 h 6673820"/>
              <a:gd name="connsiteX388" fmla="*/ 5538403 w 11748700"/>
              <a:gd name="connsiteY388" fmla="*/ 6652152 h 6673820"/>
              <a:gd name="connsiteX389" fmla="*/ 5196045 w 11748700"/>
              <a:gd name="connsiteY389" fmla="*/ 6634817 h 6673820"/>
              <a:gd name="connsiteX390" fmla="*/ 4489660 w 11748700"/>
              <a:gd name="connsiteY390" fmla="*/ 6608815 h 6673820"/>
              <a:gd name="connsiteX391" fmla="*/ 4311981 w 11748700"/>
              <a:gd name="connsiteY391" fmla="*/ 6582813 h 6673820"/>
              <a:gd name="connsiteX392" fmla="*/ 4090965 w 11748700"/>
              <a:gd name="connsiteY392" fmla="*/ 6552478 h 6673820"/>
              <a:gd name="connsiteX393" fmla="*/ 3999958 w 11748700"/>
              <a:gd name="connsiteY393" fmla="*/ 6513475 h 6673820"/>
              <a:gd name="connsiteX394" fmla="*/ 3666267 w 11748700"/>
              <a:gd name="connsiteY394" fmla="*/ 6448470 h 6673820"/>
              <a:gd name="connsiteX395" fmla="*/ 3588261 w 11748700"/>
              <a:gd name="connsiteY395" fmla="*/ 6439803 h 6673820"/>
              <a:gd name="connsiteX396" fmla="*/ 3336910 w 11748700"/>
              <a:gd name="connsiteY396" fmla="*/ 6405134 h 6673820"/>
              <a:gd name="connsiteX397" fmla="*/ 3003219 w 11748700"/>
              <a:gd name="connsiteY397" fmla="*/ 6340129 h 6673820"/>
              <a:gd name="connsiteX398" fmla="*/ 2825539 w 11748700"/>
              <a:gd name="connsiteY398" fmla="*/ 6309793 h 6673820"/>
              <a:gd name="connsiteX399" fmla="*/ 2678195 w 11748700"/>
              <a:gd name="connsiteY399" fmla="*/ 6288125 h 6673820"/>
              <a:gd name="connsiteX400" fmla="*/ 2500515 w 11748700"/>
              <a:gd name="connsiteY400" fmla="*/ 6305460 h 6673820"/>
              <a:gd name="connsiteX401" fmla="*/ 2439844 w 11748700"/>
              <a:gd name="connsiteY401" fmla="*/ 6314127 h 6673820"/>
              <a:gd name="connsiteX402" fmla="*/ 2244830 w 11748700"/>
              <a:gd name="connsiteY402" fmla="*/ 6361797 h 6673820"/>
              <a:gd name="connsiteX403" fmla="*/ 2088819 w 11748700"/>
              <a:gd name="connsiteY403" fmla="*/ 6383465 h 6673820"/>
              <a:gd name="connsiteX404" fmla="*/ 2015147 w 11748700"/>
              <a:gd name="connsiteY404" fmla="*/ 6400800 h 6673820"/>
              <a:gd name="connsiteX405" fmla="*/ 1950142 w 11748700"/>
              <a:gd name="connsiteY405" fmla="*/ 6409467 h 6673820"/>
              <a:gd name="connsiteX406" fmla="*/ 1815799 w 11748700"/>
              <a:gd name="connsiteY406" fmla="*/ 6444137 h 6673820"/>
              <a:gd name="connsiteX407" fmla="*/ 1681456 w 11748700"/>
              <a:gd name="connsiteY407" fmla="*/ 6452804 h 6673820"/>
              <a:gd name="connsiteX408" fmla="*/ 1473440 w 11748700"/>
              <a:gd name="connsiteY408" fmla="*/ 6431136 h 6673820"/>
              <a:gd name="connsiteX409" fmla="*/ 1369433 w 11748700"/>
              <a:gd name="connsiteY409" fmla="*/ 6418135 h 6673820"/>
              <a:gd name="connsiteX410" fmla="*/ 1287093 w 11748700"/>
              <a:gd name="connsiteY410" fmla="*/ 6405134 h 6673820"/>
              <a:gd name="connsiteX411" fmla="*/ 1239423 w 11748700"/>
              <a:gd name="connsiteY411" fmla="*/ 6396466 h 6673820"/>
              <a:gd name="connsiteX412" fmla="*/ 1165751 w 11748700"/>
              <a:gd name="connsiteY412" fmla="*/ 6370464 h 6673820"/>
              <a:gd name="connsiteX413" fmla="*/ 1053076 w 11748700"/>
              <a:gd name="connsiteY413" fmla="*/ 6335795 h 6673820"/>
              <a:gd name="connsiteX414" fmla="*/ 892731 w 11748700"/>
              <a:gd name="connsiteY414" fmla="*/ 6244789 h 6673820"/>
              <a:gd name="connsiteX415" fmla="*/ 858062 w 11748700"/>
              <a:gd name="connsiteY415" fmla="*/ 6218787 h 6673820"/>
              <a:gd name="connsiteX416" fmla="*/ 775723 w 11748700"/>
              <a:gd name="connsiteY416" fmla="*/ 6149448 h 6673820"/>
              <a:gd name="connsiteX417" fmla="*/ 719385 w 11748700"/>
              <a:gd name="connsiteY417" fmla="*/ 6023773 h 6673820"/>
              <a:gd name="connsiteX418" fmla="*/ 654381 w 11748700"/>
              <a:gd name="connsiteY418" fmla="*/ 5950101 h 6673820"/>
              <a:gd name="connsiteX419" fmla="*/ 628379 w 11748700"/>
              <a:gd name="connsiteY419" fmla="*/ 5893763 h 6673820"/>
              <a:gd name="connsiteX420" fmla="*/ 576375 w 11748700"/>
              <a:gd name="connsiteY420" fmla="*/ 5802756 h 6673820"/>
              <a:gd name="connsiteX421" fmla="*/ 489702 w 11748700"/>
              <a:gd name="connsiteY421" fmla="*/ 5620743 h 6673820"/>
              <a:gd name="connsiteX422" fmla="*/ 476701 w 11748700"/>
              <a:gd name="connsiteY422" fmla="*/ 5551405 h 6673820"/>
              <a:gd name="connsiteX423" fmla="*/ 372693 w 11748700"/>
              <a:gd name="connsiteY423" fmla="*/ 5317388 h 6673820"/>
              <a:gd name="connsiteX424" fmla="*/ 359693 w 11748700"/>
              <a:gd name="connsiteY424" fmla="*/ 5269718 h 6673820"/>
              <a:gd name="connsiteX425" fmla="*/ 329357 w 11748700"/>
              <a:gd name="connsiteY425" fmla="*/ 5183045 h 6673820"/>
              <a:gd name="connsiteX426" fmla="*/ 281687 w 11748700"/>
              <a:gd name="connsiteY426" fmla="*/ 5083371 h 6673820"/>
              <a:gd name="connsiteX427" fmla="*/ 251351 w 11748700"/>
              <a:gd name="connsiteY427" fmla="*/ 5009699 h 6673820"/>
              <a:gd name="connsiteX428" fmla="*/ 238350 w 11748700"/>
              <a:gd name="connsiteY428" fmla="*/ 4970696 h 6673820"/>
              <a:gd name="connsiteX429" fmla="*/ 212348 w 11748700"/>
              <a:gd name="connsiteY429" fmla="*/ 4936027 h 6673820"/>
              <a:gd name="connsiteX430" fmla="*/ 177679 w 11748700"/>
              <a:gd name="connsiteY430" fmla="*/ 4849354 h 6673820"/>
              <a:gd name="connsiteX431" fmla="*/ 125675 w 11748700"/>
              <a:gd name="connsiteY431" fmla="*/ 4745346 h 6673820"/>
              <a:gd name="connsiteX432" fmla="*/ 99674 w 11748700"/>
              <a:gd name="connsiteY432" fmla="*/ 4654339 h 6673820"/>
              <a:gd name="connsiteX433" fmla="*/ 73672 w 11748700"/>
              <a:gd name="connsiteY433" fmla="*/ 4602336 h 6673820"/>
              <a:gd name="connsiteX434" fmla="*/ 69338 w 11748700"/>
              <a:gd name="connsiteY434" fmla="*/ 4580667 h 6673820"/>
              <a:gd name="connsiteX435" fmla="*/ 47670 w 11748700"/>
              <a:gd name="connsiteY435" fmla="*/ 4537331 h 6673820"/>
              <a:gd name="connsiteX436" fmla="*/ 39002 w 11748700"/>
              <a:gd name="connsiteY436" fmla="*/ 4515663 h 6673820"/>
              <a:gd name="connsiteX437" fmla="*/ 34669 w 11748700"/>
              <a:gd name="connsiteY437" fmla="*/ 4493994 h 6673820"/>
              <a:gd name="connsiteX438" fmla="*/ 30335 w 11748700"/>
              <a:gd name="connsiteY438" fmla="*/ 4450658 h 6673820"/>
              <a:gd name="connsiteX439" fmla="*/ 21668 w 11748700"/>
              <a:gd name="connsiteY439" fmla="*/ 4428990 h 6673820"/>
              <a:gd name="connsiteX440" fmla="*/ 13001 w 11748700"/>
              <a:gd name="connsiteY440" fmla="*/ 4359651 h 6673820"/>
              <a:gd name="connsiteX441" fmla="*/ 0 w 11748700"/>
              <a:gd name="connsiteY441" fmla="*/ 4238309 h 6673820"/>
              <a:gd name="connsiteX442" fmla="*/ 4333 w 11748700"/>
              <a:gd name="connsiteY442" fmla="*/ 4025960 h 6673820"/>
              <a:gd name="connsiteX443" fmla="*/ 13001 w 11748700"/>
              <a:gd name="connsiteY443" fmla="*/ 3999958 h 6673820"/>
              <a:gd name="connsiteX444" fmla="*/ 17334 w 11748700"/>
              <a:gd name="connsiteY444" fmla="*/ 3973956 h 6673820"/>
              <a:gd name="connsiteX445" fmla="*/ 26002 w 11748700"/>
              <a:gd name="connsiteY445" fmla="*/ 3930620 h 6673820"/>
              <a:gd name="connsiteX446" fmla="*/ 34669 w 11748700"/>
              <a:gd name="connsiteY446" fmla="*/ 3878616 h 6673820"/>
              <a:gd name="connsiteX447" fmla="*/ 43336 w 11748700"/>
              <a:gd name="connsiteY447" fmla="*/ 3861282 h 6673820"/>
              <a:gd name="connsiteX448" fmla="*/ 47670 w 11748700"/>
              <a:gd name="connsiteY448" fmla="*/ 3843947 h 6673820"/>
              <a:gd name="connsiteX449" fmla="*/ 56337 w 11748700"/>
              <a:gd name="connsiteY449" fmla="*/ 3826612 h 6673820"/>
              <a:gd name="connsiteX450" fmla="*/ 69338 w 11748700"/>
              <a:gd name="connsiteY450" fmla="*/ 3787610 h 6673820"/>
              <a:gd name="connsiteX451" fmla="*/ 78005 w 11748700"/>
              <a:gd name="connsiteY451" fmla="*/ 3770275 h 6673820"/>
              <a:gd name="connsiteX452" fmla="*/ 95340 w 11748700"/>
              <a:gd name="connsiteY452" fmla="*/ 3718271 h 6673820"/>
              <a:gd name="connsiteX453" fmla="*/ 104007 w 11748700"/>
              <a:gd name="connsiteY453" fmla="*/ 3696603 h 6673820"/>
              <a:gd name="connsiteX454" fmla="*/ 151677 w 11748700"/>
              <a:gd name="connsiteY454" fmla="*/ 3657600 h 6673820"/>
              <a:gd name="connsiteX455" fmla="*/ 294688 w 11748700"/>
              <a:gd name="connsiteY455" fmla="*/ 3661934 h 6673820"/>
              <a:gd name="connsiteX456" fmla="*/ 359693 w 11748700"/>
              <a:gd name="connsiteY456" fmla="*/ 3692269 h 6673820"/>
              <a:gd name="connsiteX457" fmla="*/ 377027 w 11748700"/>
              <a:gd name="connsiteY457" fmla="*/ 3709604 h 6673820"/>
              <a:gd name="connsiteX458" fmla="*/ 437698 w 11748700"/>
              <a:gd name="connsiteY458" fmla="*/ 3726938 h 6673820"/>
              <a:gd name="connsiteX459" fmla="*/ 511177 w 11748700"/>
              <a:gd name="connsiteY45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680341 w 11748700"/>
              <a:gd name="connsiteY28" fmla="*/ 5781088 h 6673820"/>
              <a:gd name="connsiteX29" fmla="*/ 4693342 w 11748700"/>
              <a:gd name="connsiteY29" fmla="*/ 5794089 h 6673820"/>
              <a:gd name="connsiteX30" fmla="*/ 4836352 w 11748700"/>
              <a:gd name="connsiteY30" fmla="*/ 5919765 h 6673820"/>
              <a:gd name="connsiteX31" fmla="*/ 4871021 w 11748700"/>
              <a:gd name="connsiteY31" fmla="*/ 5945767 h 6673820"/>
              <a:gd name="connsiteX32" fmla="*/ 4888356 w 11748700"/>
              <a:gd name="connsiteY32" fmla="*/ 5958768 h 6673820"/>
              <a:gd name="connsiteX33" fmla="*/ 4927359 w 11748700"/>
              <a:gd name="connsiteY33" fmla="*/ 5980436 h 6673820"/>
              <a:gd name="connsiteX34" fmla="*/ 4949027 w 11748700"/>
              <a:gd name="connsiteY34" fmla="*/ 5997771 h 6673820"/>
              <a:gd name="connsiteX35" fmla="*/ 4979363 w 11748700"/>
              <a:gd name="connsiteY35" fmla="*/ 6010772 h 6673820"/>
              <a:gd name="connsiteX36" fmla="*/ 5035700 w 11748700"/>
              <a:gd name="connsiteY36" fmla="*/ 6041107 h 6673820"/>
              <a:gd name="connsiteX37" fmla="*/ 5074703 w 11748700"/>
              <a:gd name="connsiteY37" fmla="*/ 6045441 h 6673820"/>
              <a:gd name="connsiteX38" fmla="*/ 5096371 w 11748700"/>
              <a:gd name="connsiteY38" fmla="*/ 6054108 h 6673820"/>
              <a:gd name="connsiteX39" fmla="*/ 5248049 w 11748700"/>
              <a:gd name="connsiteY39" fmla="*/ 6067109 h 6673820"/>
              <a:gd name="connsiteX40" fmla="*/ 5326055 w 11748700"/>
              <a:gd name="connsiteY40" fmla="*/ 6049774 h 6673820"/>
              <a:gd name="connsiteX41" fmla="*/ 5343389 w 11748700"/>
              <a:gd name="connsiteY41" fmla="*/ 6045441 h 6673820"/>
              <a:gd name="connsiteX42" fmla="*/ 5356390 w 11748700"/>
              <a:gd name="connsiteY42" fmla="*/ 6041107 h 6673820"/>
              <a:gd name="connsiteX43" fmla="*/ 5378058 w 11748700"/>
              <a:gd name="connsiteY43" fmla="*/ 6036773 h 6673820"/>
              <a:gd name="connsiteX44" fmla="*/ 5516735 w 11748700"/>
              <a:gd name="connsiteY44" fmla="*/ 5984770 h 6673820"/>
              <a:gd name="connsiteX45" fmla="*/ 5586074 w 11748700"/>
              <a:gd name="connsiteY45" fmla="*/ 5963101 h 6673820"/>
              <a:gd name="connsiteX46" fmla="*/ 5607742 w 11748700"/>
              <a:gd name="connsiteY46" fmla="*/ 5954434 h 6673820"/>
              <a:gd name="connsiteX47" fmla="*/ 5633744 w 11748700"/>
              <a:gd name="connsiteY47" fmla="*/ 5945767 h 6673820"/>
              <a:gd name="connsiteX48" fmla="*/ 5711749 w 11748700"/>
              <a:gd name="connsiteY48" fmla="*/ 5902430 h 6673820"/>
              <a:gd name="connsiteX49" fmla="*/ 5824424 w 11748700"/>
              <a:gd name="connsiteY49" fmla="*/ 5837426 h 6673820"/>
              <a:gd name="connsiteX50" fmla="*/ 5880762 w 11748700"/>
              <a:gd name="connsiteY50" fmla="*/ 5794089 h 6673820"/>
              <a:gd name="connsiteX51" fmla="*/ 5911097 w 11748700"/>
              <a:gd name="connsiteY51" fmla="*/ 5763754 h 6673820"/>
              <a:gd name="connsiteX52" fmla="*/ 5963101 w 11748700"/>
              <a:gd name="connsiteY52" fmla="*/ 5720417 h 6673820"/>
              <a:gd name="connsiteX53" fmla="*/ 5980436 w 11748700"/>
              <a:gd name="connsiteY53" fmla="*/ 5707416 h 6673820"/>
              <a:gd name="connsiteX54" fmla="*/ 5993437 w 11748700"/>
              <a:gd name="connsiteY54" fmla="*/ 5698749 h 6673820"/>
              <a:gd name="connsiteX55" fmla="*/ 6006438 w 11748700"/>
              <a:gd name="connsiteY55" fmla="*/ 5685748 h 6673820"/>
              <a:gd name="connsiteX56" fmla="*/ 6054108 w 11748700"/>
              <a:gd name="connsiteY56" fmla="*/ 5651079 h 6673820"/>
              <a:gd name="connsiteX57" fmla="*/ 6088777 w 11748700"/>
              <a:gd name="connsiteY57" fmla="*/ 5625077 h 6673820"/>
              <a:gd name="connsiteX58" fmla="*/ 6114779 w 11748700"/>
              <a:gd name="connsiteY58" fmla="*/ 5599075 h 6673820"/>
              <a:gd name="connsiteX59" fmla="*/ 6127780 w 11748700"/>
              <a:gd name="connsiteY59" fmla="*/ 5586074 h 6673820"/>
              <a:gd name="connsiteX60" fmla="*/ 6140781 w 11748700"/>
              <a:gd name="connsiteY60" fmla="*/ 5568739 h 6673820"/>
              <a:gd name="connsiteX61" fmla="*/ 6158115 w 11748700"/>
              <a:gd name="connsiteY61" fmla="*/ 5551405 h 6673820"/>
              <a:gd name="connsiteX62" fmla="*/ 6171116 w 11748700"/>
              <a:gd name="connsiteY62" fmla="*/ 5529737 h 6673820"/>
              <a:gd name="connsiteX63" fmla="*/ 6192784 w 11748700"/>
              <a:gd name="connsiteY63" fmla="*/ 5508068 h 6673820"/>
              <a:gd name="connsiteX64" fmla="*/ 6201452 w 11748700"/>
              <a:gd name="connsiteY64" fmla="*/ 5477733 h 6673820"/>
              <a:gd name="connsiteX65" fmla="*/ 6210119 w 11748700"/>
              <a:gd name="connsiteY65" fmla="*/ 5469065 h 6673820"/>
              <a:gd name="connsiteX66" fmla="*/ 6218786 w 11748700"/>
              <a:gd name="connsiteY66" fmla="*/ 5456064 h 6673820"/>
              <a:gd name="connsiteX67" fmla="*/ 6231787 w 11748700"/>
              <a:gd name="connsiteY67" fmla="*/ 5421395 h 6673820"/>
              <a:gd name="connsiteX68" fmla="*/ 6240455 w 11748700"/>
              <a:gd name="connsiteY68" fmla="*/ 5399727 h 6673820"/>
              <a:gd name="connsiteX69" fmla="*/ 6253456 w 11748700"/>
              <a:gd name="connsiteY69" fmla="*/ 5382392 h 6673820"/>
              <a:gd name="connsiteX70" fmla="*/ 6270790 w 11748700"/>
              <a:gd name="connsiteY70" fmla="*/ 5352057 h 6673820"/>
              <a:gd name="connsiteX71" fmla="*/ 6283791 w 11748700"/>
              <a:gd name="connsiteY71" fmla="*/ 5339056 h 6673820"/>
              <a:gd name="connsiteX72" fmla="*/ 6301126 w 11748700"/>
              <a:gd name="connsiteY72" fmla="*/ 5313054 h 6673820"/>
              <a:gd name="connsiteX73" fmla="*/ 6309793 w 11748700"/>
              <a:gd name="connsiteY73" fmla="*/ 5295719 h 6673820"/>
              <a:gd name="connsiteX74" fmla="*/ 6322794 w 11748700"/>
              <a:gd name="connsiteY74" fmla="*/ 5287052 h 6673820"/>
              <a:gd name="connsiteX75" fmla="*/ 6340129 w 11748700"/>
              <a:gd name="connsiteY75" fmla="*/ 5274051 h 6673820"/>
              <a:gd name="connsiteX76" fmla="*/ 6370464 w 11748700"/>
              <a:gd name="connsiteY76" fmla="*/ 5269718 h 6673820"/>
              <a:gd name="connsiteX77" fmla="*/ 6387799 w 11748700"/>
              <a:gd name="connsiteY77" fmla="*/ 5252383 h 6673820"/>
              <a:gd name="connsiteX78" fmla="*/ 6400800 w 11748700"/>
              <a:gd name="connsiteY78" fmla="*/ 5239382 h 6673820"/>
              <a:gd name="connsiteX79" fmla="*/ 6409467 w 11748700"/>
              <a:gd name="connsiteY79" fmla="*/ 5222047 h 6673820"/>
              <a:gd name="connsiteX80" fmla="*/ 6418134 w 11748700"/>
              <a:gd name="connsiteY80" fmla="*/ 5209046 h 6673820"/>
              <a:gd name="connsiteX81" fmla="*/ 6444136 w 11748700"/>
              <a:gd name="connsiteY81" fmla="*/ 5148375 h 6673820"/>
              <a:gd name="connsiteX82" fmla="*/ 6465804 w 11748700"/>
              <a:gd name="connsiteY82" fmla="*/ 5118040 h 6673820"/>
              <a:gd name="connsiteX83" fmla="*/ 6474472 w 11748700"/>
              <a:gd name="connsiteY83" fmla="*/ 5092038 h 6673820"/>
              <a:gd name="connsiteX84" fmla="*/ 6491806 w 11748700"/>
              <a:gd name="connsiteY84" fmla="*/ 5057369 h 6673820"/>
              <a:gd name="connsiteX85" fmla="*/ 6496140 w 11748700"/>
              <a:gd name="connsiteY85" fmla="*/ 5027033 h 6673820"/>
              <a:gd name="connsiteX86" fmla="*/ 6509141 w 11748700"/>
              <a:gd name="connsiteY86" fmla="*/ 4996698 h 6673820"/>
              <a:gd name="connsiteX87" fmla="*/ 6517808 w 11748700"/>
              <a:gd name="connsiteY87" fmla="*/ 4975029 h 6673820"/>
              <a:gd name="connsiteX88" fmla="*/ 6530809 w 11748700"/>
              <a:gd name="connsiteY88" fmla="*/ 4940360 h 6673820"/>
              <a:gd name="connsiteX89" fmla="*/ 6539476 w 11748700"/>
              <a:gd name="connsiteY89" fmla="*/ 4927359 h 6673820"/>
              <a:gd name="connsiteX90" fmla="*/ 6556811 w 11748700"/>
              <a:gd name="connsiteY90" fmla="*/ 4897024 h 6673820"/>
              <a:gd name="connsiteX91" fmla="*/ 6569812 w 11748700"/>
              <a:gd name="connsiteY91" fmla="*/ 4879689 h 6673820"/>
              <a:gd name="connsiteX92" fmla="*/ 6587147 w 11748700"/>
              <a:gd name="connsiteY92" fmla="*/ 4836353 h 6673820"/>
              <a:gd name="connsiteX93" fmla="*/ 6566579 w 11748700"/>
              <a:gd name="connsiteY93" fmla="*/ 4717023 h 6673820"/>
              <a:gd name="connsiteX94" fmla="*/ 7220565 w 11748700"/>
              <a:gd name="connsiteY94" fmla="*/ 4568062 h 6673820"/>
              <a:gd name="connsiteX95" fmla="*/ 7436542 w 11748700"/>
              <a:gd name="connsiteY95" fmla="*/ 4619670 h 6673820"/>
              <a:gd name="connsiteX96" fmla="*/ 7492879 w 11748700"/>
              <a:gd name="connsiteY96" fmla="*/ 4632671 h 6673820"/>
              <a:gd name="connsiteX97" fmla="*/ 7505880 w 11748700"/>
              <a:gd name="connsiteY97" fmla="*/ 4637005 h 6673820"/>
              <a:gd name="connsiteX98" fmla="*/ 7531882 w 11748700"/>
              <a:gd name="connsiteY98" fmla="*/ 4641338 h 6673820"/>
              <a:gd name="connsiteX99" fmla="*/ 7562218 w 11748700"/>
              <a:gd name="connsiteY99" fmla="*/ 4650006 h 6673820"/>
              <a:gd name="connsiteX100" fmla="*/ 7570885 w 11748700"/>
              <a:gd name="connsiteY100" fmla="*/ 4663007 h 6673820"/>
              <a:gd name="connsiteX101" fmla="*/ 7588220 w 11748700"/>
              <a:gd name="connsiteY101" fmla="*/ 4697676 h 6673820"/>
              <a:gd name="connsiteX102" fmla="*/ 7601220 w 11748700"/>
              <a:gd name="connsiteY102" fmla="*/ 4715010 h 6673820"/>
              <a:gd name="connsiteX103" fmla="*/ 7614221 w 11748700"/>
              <a:gd name="connsiteY103" fmla="*/ 4728011 h 6673820"/>
              <a:gd name="connsiteX104" fmla="*/ 7622889 w 11748700"/>
              <a:gd name="connsiteY104" fmla="*/ 4745346 h 6673820"/>
              <a:gd name="connsiteX105" fmla="*/ 7640223 w 11748700"/>
              <a:gd name="connsiteY105" fmla="*/ 4767014 h 6673820"/>
              <a:gd name="connsiteX106" fmla="*/ 7661892 w 11748700"/>
              <a:gd name="connsiteY106" fmla="*/ 4801683 h 6673820"/>
              <a:gd name="connsiteX107" fmla="*/ 7666225 w 11748700"/>
              <a:gd name="connsiteY107" fmla="*/ 4814684 h 6673820"/>
              <a:gd name="connsiteX108" fmla="*/ 7674893 w 11748700"/>
              <a:gd name="connsiteY108" fmla="*/ 4827685 h 6673820"/>
              <a:gd name="connsiteX109" fmla="*/ 7731230 w 11748700"/>
              <a:gd name="connsiteY109" fmla="*/ 4888356 h 6673820"/>
              <a:gd name="connsiteX110" fmla="*/ 7744231 w 11748700"/>
              <a:gd name="connsiteY110" fmla="*/ 4901357 h 6673820"/>
              <a:gd name="connsiteX111" fmla="*/ 7765899 w 11748700"/>
              <a:gd name="connsiteY111" fmla="*/ 4931693 h 6673820"/>
              <a:gd name="connsiteX112" fmla="*/ 7809236 w 11748700"/>
              <a:gd name="connsiteY112" fmla="*/ 4966362 h 6673820"/>
              <a:gd name="connsiteX113" fmla="*/ 7908910 w 11748700"/>
              <a:gd name="connsiteY113" fmla="*/ 4962028 h 6673820"/>
              <a:gd name="connsiteX114" fmla="*/ 7973914 w 11748700"/>
              <a:gd name="connsiteY114" fmla="*/ 4953361 h 6673820"/>
              <a:gd name="connsiteX115" fmla="*/ 7995583 w 11748700"/>
              <a:gd name="connsiteY115" fmla="*/ 4949028 h 6673820"/>
              <a:gd name="connsiteX116" fmla="*/ 8069255 w 11748700"/>
              <a:gd name="connsiteY116" fmla="*/ 4944694 h 6673820"/>
              <a:gd name="connsiteX117" fmla="*/ 8147260 w 11748700"/>
              <a:gd name="connsiteY117" fmla="*/ 4931693 h 6673820"/>
              <a:gd name="connsiteX118" fmla="*/ 8199264 w 11748700"/>
              <a:gd name="connsiteY118" fmla="*/ 4918692 h 6673820"/>
              <a:gd name="connsiteX119" fmla="*/ 8238267 w 11748700"/>
              <a:gd name="connsiteY119" fmla="*/ 4910025 h 6673820"/>
              <a:gd name="connsiteX120" fmla="*/ 8298938 w 11748700"/>
              <a:gd name="connsiteY120" fmla="*/ 4875355 h 6673820"/>
              <a:gd name="connsiteX121" fmla="*/ 8320606 w 11748700"/>
              <a:gd name="connsiteY121" fmla="*/ 4866688 h 6673820"/>
              <a:gd name="connsiteX122" fmla="*/ 8342275 w 11748700"/>
              <a:gd name="connsiteY122" fmla="*/ 4853687 h 6673820"/>
              <a:gd name="connsiteX123" fmla="*/ 8411613 w 11748700"/>
              <a:gd name="connsiteY123" fmla="*/ 4823352 h 6673820"/>
              <a:gd name="connsiteX124" fmla="*/ 8433281 w 11748700"/>
              <a:gd name="connsiteY124" fmla="*/ 4810351 h 6673820"/>
              <a:gd name="connsiteX125" fmla="*/ 8463617 w 11748700"/>
              <a:gd name="connsiteY125" fmla="*/ 4788683 h 6673820"/>
              <a:gd name="connsiteX126" fmla="*/ 8532955 w 11748700"/>
              <a:gd name="connsiteY126" fmla="*/ 4758347 h 6673820"/>
              <a:gd name="connsiteX127" fmla="*/ 8576292 w 11748700"/>
              <a:gd name="connsiteY127" fmla="*/ 4736679 h 6673820"/>
              <a:gd name="connsiteX128" fmla="*/ 8597960 w 11748700"/>
              <a:gd name="connsiteY128" fmla="*/ 4723678 h 6673820"/>
              <a:gd name="connsiteX129" fmla="*/ 8632629 w 11748700"/>
              <a:gd name="connsiteY129" fmla="*/ 4706343 h 6673820"/>
              <a:gd name="connsiteX130" fmla="*/ 8671632 w 11748700"/>
              <a:gd name="connsiteY130" fmla="*/ 4680341 h 6673820"/>
              <a:gd name="connsiteX131" fmla="*/ 8727969 w 11748700"/>
              <a:gd name="connsiteY131" fmla="*/ 4641338 h 6673820"/>
              <a:gd name="connsiteX132" fmla="*/ 8758305 w 11748700"/>
              <a:gd name="connsiteY132" fmla="*/ 4615337 h 6673820"/>
              <a:gd name="connsiteX133" fmla="*/ 8827643 w 11748700"/>
              <a:gd name="connsiteY133" fmla="*/ 4567666 h 6673820"/>
              <a:gd name="connsiteX134" fmla="*/ 8914316 w 11748700"/>
              <a:gd name="connsiteY134" fmla="*/ 4515663 h 6673820"/>
              <a:gd name="connsiteX135" fmla="*/ 8940318 w 11748700"/>
              <a:gd name="connsiteY135" fmla="*/ 4493994 h 6673820"/>
              <a:gd name="connsiteX136" fmla="*/ 8961986 w 11748700"/>
              <a:gd name="connsiteY136" fmla="*/ 4472326 h 6673820"/>
              <a:gd name="connsiteX137" fmla="*/ 9000989 w 11748700"/>
              <a:gd name="connsiteY137" fmla="*/ 4437657 h 6673820"/>
              <a:gd name="connsiteX138" fmla="*/ 9022657 w 11748700"/>
              <a:gd name="connsiteY138" fmla="*/ 4415989 h 6673820"/>
              <a:gd name="connsiteX139" fmla="*/ 9052993 w 11748700"/>
              <a:gd name="connsiteY139" fmla="*/ 4389987 h 6673820"/>
              <a:gd name="connsiteX140" fmla="*/ 9109330 w 11748700"/>
              <a:gd name="connsiteY140" fmla="*/ 4329316 h 6673820"/>
              <a:gd name="connsiteX141" fmla="*/ 9165668 w 11748700"/>
              <a:gd name="connsiteY141" fmla="*/ 4290313 h 6673820"/>
              <a:gd name="connsiteX142" fmla="*/ 9191670 w 11748700"/>
              <a:gd name="connsiteY142" fmla="*/ 4268645 h 6673820"/>
              <a:gd name="connsiteX143" fmla="*/ 9248007 w 11748700"/>
              <a:gd name="connsiteY143" fmla="*/ 4238309 h 6673820"/>
              <a:gd name="connsiteX144" fmla="*/ 9339014 w 11748700"/>
              <a:gd name="connsiteY144" fmla="*/ 4155970 h 6673820"/>
              <a:gd name="connsiteX145" fmla="*/ 9430020 w 11748700"/>
              <a:gd name="connsiteY145" fmla="*/ 4025960 h 6673820"/>
              <a:gd name="connsiteX146" fmla="*/ 9495025 w 11748700"/>
              <a:gd name="connsiteY146" fmla="*/ 3900284 h 6673820"/>
              <a:gd name="connsiteX147" fmla="*/ 9568697 w 11748700"/>
              <a:gd name="connsiteY147" fmla="*/ 3796277 h 6673820"/>
              <a:gd name="connsiteX148" fmla="*/ 9612034 w 11748700"/>
              <a:gd name="connsiteY148" fmla="*/ 3713937 h 6673820"/>
              <a:gd name="connsiteX149" fmla="*/ 9655370 w 11748700"/>
              <a:gd name="connsiteY149" fmla="*/ 3644599 h 6673820"/>
              <a:gd name="connsiteX150" fmla="*/ 9651037 w 11748700"/>
              <a:gd name="connsiteY150" fmla="*/ 3475587 h 6673820"/>
              <a:gd name="connsiteX151" fmla="*/ 9612034 w 11748700"/>
              <a:gd name="connsiteY151" fmla="*/ 3410582 h 6673820"/>
              <a:gd name="connsiteX152" fmla="*/ 9473357 w 11748700"/>
              <a:gd name="connsiteY152" fmla="*/ 3237236 h 6673820"/>
              <a:gd name="connsiteX153" fmla="*/ 9399685 w 11748700"/>
              <a:gd name="connsiteY153" fmla="*/ 3176565 h 6673820"/>
              <a:gd name="connsiteX154" fmla="*/ 9347681 w 11748700"/>
              <a:gd name="connsiteY154" fmla="*/ 3128895 h 6673820"/>
              <a:gd name="connsiteX155" fmla="*/ 9217672 w 11748700"/>
              <a:gd name="connsiteY155" fmla="*/ 3042222 h 6673820"/>
              <a:gd name="connsiteX156" fmla="*/ 9083329 w 11748700"/>
              <a:gd name="connsiteY156" fmla="*/ 2968550 h 6673820"/>
              <a:gd name="connsiteX157" fmla="*/ 8983655 w 11748700"/>
              <a:gd name="connsiteY157" fmla="*/ 2933881 h 6673820"/>
              <a:gd name="connsiteX158" fmla="*/ 8831977 w 11748700"/>
              <a:gd name="connsiteY158" fmla="*/ 2873210 h 6673820"/>
              <a:gd name="connsiteX159" fmla="*/ 8680299 w 11748700"/>
              <a:gd name="connsiteY159" fmla="*/ 2803871 h 6673820"/>
              <a:gd name="connsiteX160" fmla="*/ 8567624 w 11748700"/>
              <a:gd name="connsiteY160" fmla="*/ 2773536 h 6673820"/>
              <a:gd name="connsiteX161" fmla="*/ 8446282 w 11748700"/>
              <a:gd name="connsiteY161" fmla="*/ 2730199 h 6673820"/>
              <a:gd name="connsiteX162" fmla="*/ 8242601 w 11748700"/>
              <a:gd name="connsiteY162" fmla="*/ 2673862 h 6673820"/>
              <a:gd name="connsiteX163" fmla="*/ 7917577 w 11748700"/>
              <a:gd name="connsiteY163" fmla="*/ 2561187 h 6673820"/>
              <a:gd name="connsiteX164" fmla="*/ 7683560 w 11748700"/>
              <a:gd name="connsiteY164" fmla="*/ 2496182 h 6673820"/>
              <a:gd name="connsiteX165" fmla="*/ 7302199 w 11748700"/>
              <a:gd name="connsiteY165" fmla="*/ 2379173 h 6673820"/>
              <a:gd name="connsiteX166" fmla="*/ 6920838 w 11748700"/>
              <a:gd name="connsiteY166" fmla="*/ 2322836 h 6673820"/>
              <a:gd name="connsiteX167" fmla="*/ 6799495 w 11748700"/>
              <a:gd name="connsiteY167" fmla="*/ 2288167 h 6673820"/>
              <a:gd name="connsiteX168" fmla="*/ 6730157 w 11748700"/>
              <a:gd name="connsiteY168" fmla="*/ 2279500 h 6673820"/>
              <a:gd name="connsiteX169" fmla="*/ 6630483 w 11748700"/>
              <a:gd name="connsiteY169" fmla="*/ 2262165 h 6673820"/>
              <a:gd name="connsiteX170" fmla="*/ 6582813 w 11748700"/>
              <a:gd name="connsiteY170" fmla="*/ 2249164 h 6673820"/>
              <a:gd name="connsiteX171" fmla="*/ 6478805 w 11748700"/>
              <a:gd name="connsiteY171" fmla="*/ 2240497 h 6673820"/>
              <a:gd name="connsiteX172" fmla="*/ 5997770 w 11748700"/>
              <a:gd name="connsiteY172" fmla="*/ 2227496 h 6673820"/>
              <a:gd name="connsiteX173" fmla="*/ 5183044 w 11748700"/>
              <a:gd name="connsiteY173" fmla="*/ 2223162 h 6673820"/>
              <a:gd name="connsiteX174" fmla="*/ 4593668 w 11748700"/>
              <a:gd name="connsiteY174" fmla="*/ 2201494 h 6673820"/>
              <a:gd name="connsiteX175" fmla="*/ 4467992 w 11748700"/>
              <a:gd name="connsiteY175" fmla="*/ 2188493 h 6673820"/>
              <a:gd name="connsiteX176" fmla="*/ 4277311 w 11748700"/>
              <a:gd name="connsiteY176" fmla="*/ 2171158 h 6673820"/>
              <a:gd name="connsiteX177" fmla="*/ 4207973 w 11748700"/>
              <a:gd name="connsiteY177" fmla="*/ 2162491 h 6673820"/>
              <a:gd name="connsiteX178" fmla="*/ 4168970 w 11748700"/>
              <a:gd name="connsiteY178" fmla="*/ 2153824 h 6673820"/>
              <a:gd name="connsiteX179" fmla="*/ 3722604 w 11748700"/>
              <a:gd name="connsiteY179" fmla="*/ 2145156 h 6673820"/>
              <a:gd name="connsiteX180" fmla="*/ 3627264 w 11748700"/>
              <a:gd name="connsiteY180" fmla="*/ 2136489 h 6673820"/>
              <a:gd name="connsiteX181" fmla="*/ 3592595 w 11748700"/>
              <a:gd name="connsiteY181" fmla="*/ 2123488 h 6673820"/>
              <a:gd name="connsiteX182" fmla="*/ 3471253 w 11748700"/>
              <a:gd name="connsiteY182" fmla="*/ 2101820 h 6673820"/>
              <a:gd name="connsiteX183" fmla="*/ 3349911 w 11748700"/>
              <a:gd name="connsiteY183" fmla="*/ 2054150 h 6673820"/>
              <a:gd name="connsiteX184" fmla="*/ 3228568 w 11748700"/>
              <a:gd name="connsiteY184" fmla="*/ 2006480 h 6673820"/>
              <a:gd name="connsiteX185" fmla="*/ 3206900 w 11748700"/>
              <a:gd name="connsiteY185" fmla="*/ 1989145 h 6673820"/>
              <a:gd name="connsiteX186" fmla="*/ 3163564 w 11748700"/>
              <a:gd name="connsiteY186" fmla="*/ 1967477 h 6673820"/>
              <a:gd name="connsiteX187" fmla="*/ 3124561 w 11748700"/>
              <a:gd name="connsiteY187" fmla="*/ 1932808 h 6673820"/>
              <a:gd name="connsiteX188" fmla="*/ 3094225 w 11748700"/>
              <a:gd name="connsiteY188" fmla="*/ 1911139 h 6673820"/>
              <a:gd name="connsiteX189" fmla="*/ 3020553 w 11748700"/>
              <a:gd name="connsiteY189" fmla="*/ 1850468 h 6673820"/>
              <a:gd name="connsiteX190" fmla="*/ 2994551 w 11748700"/>
              <a:gd name="connsiteY190" fmla="*/ 1828800 h 6673820"/>
              <a:gd name="connsiteX191" fmla="*/ 2977217 w 11748700"/>
              <a:gd name="connsiteY191" fmla="*/ 1807132 h 6673820"/>
              <a:gd name="connsiteX192" fmla="*/ 2964216 w 11748700"/>
              <a:gd name="connsiteY192" fmla="*/ 1794131 h 6673820"/>
              <a:gd name="connsiteX193" fmla="*/ 2951215 w 11748700"/>
              <a:gd name="connsiteY193" fmla="*/ 1768129 h 6673820"/>
              <a:gd name="connsiteX194" fmla="*/ 2933880 w 11748700"/>
              <a:gd name="connsiteY194" fmla="*/ 1746461 h 6673820"/>
              <a:gd name="connsiteX195" fmla="*/ 2916546 w 11748700"/>
              <a:gd name="connsiteY195" fmla="*/ 1720459 h 6673820"/>
              <a:gd name="connsiteX196" fmla="*/ 2899211 w 11748700"/>
              <a:gd name="connsiteY196" fmla="*/ 1703124 h 6673820"/>
              <a:gd name="connsiteX197" fmla="*/ 2890544 w 11748700"/>
              <a:gd name="connsiteY197" fmla="*/ 1690123 h 6673820"/>
              <a:gd name="connsiteX198" fmla="*/ 2829873 w 11748700"/>
              <a:gd name="connsiteY198" fmla="*/ 1607784 h 6673820"/>
              <a:gd name="connsiteX199" fmla="*/ 2816872 w 11748700"/>
              <a:gd name="connsiteY199" fmla="*/ 1577448 h 6673820"/>
              <a:gd name="connsiteX200" fmla="*/ 2812538 w 11748700"/>
              <a:gd name="connsiteY200" fmla="*/ 1542779 h 6673820"/>
              <a:gd name="connsiteX201" fmla="*/ 2808204 w 11748700"/>
              <a:gd name="connsiteY201" fmla="*/ 1430104 h 6673820"/>
              <a:gd name="connsiteX202" fmla="*/ 2799537 w 11748700"/>
              <a:gd name="connsiteY202" fmla="*/ 1391101 h 6673820"/>
              <a:gd name="connsiteX203" fmla="*/ 2795203 w 11748700"/>
              <a:gd name="connsiteY203" fmla="*/ 1343431 h 6673820"/>
              <a:gd name="connsiteX204" fmla="*/ 2786536 w 11748700"/>
              <a:gd name="connsiteY204" fmla="*/ 1300095 h 6673820"/>
              <a:gd name="connsiteX205" fmla="*/ 2773535 w 11748700"/>
              <a:gd name="connsiteY205" fmla="*/ 1152751 h 6673820"/>
              <a:gd name="connsiteX206" fmla="*/ 2769202 w 11748700"/>
              <a:gd name="connsiteY206" fmla="*/ 1135416 h 6673820"/>
              <a:gd name="connsiteX207" fmla="*/ 2777869 w 11748700"/>
              <a:gd name="connsiteY207" fmla="*/ 996739 h 6673820"/>
              <a:gd name="connsiteX208" fmla="*/ 2786536 w 11748700"/>
              <a:gd name="connsiteY208" fmla="*/ 966404 h 6673820"/>
              <a:gd name="connsiteX209" fmla="*/ 2812538 w 11748700"/>
              <a:gd name="connsiteY209" fmla="*/ 905733 h 6673820"/>
              <a:gd name="connsiteX210" fmla="*/ 2847207 w 11748700"/>
              <a:gd name="connsiteY210" fmla="*/ 862396 h 6673820"/>
              <a:gd name="connsiteX211" fmla="*/ 2864542 w 11748700"/>
              <a:gd name="connsiteY211" fmla="*/ 840728 h 6673820"/>
              <a:gd name="connsiteX212" fmla="*/ 2881876 w 11748700"/>
              <a:gd name="connsiteY212" fmla="*/ 827727 h 6673820"/>
              <a:gd name="connsiteX213" fmla="*/ 2894877 w 11748700"/>
              <a:gd name="connsiteY213" fmla="*/ 819060 h 6673820"/>
              <a:gd name="connsiteX214" fmla="*/ 2912212 w 11748700"/>
              <a:gd name="connsiteY214" fmla="*/ 801725 h 6673820"/>
              <a:gd name="connsiteX215" fmla="*/ 3003219 w 11748700"/>
              <a:gd name="connsiteY215" fmla="*/ 775723 h 6673820"/>
              <a:gd name="connsiteX216" fmla="*/ 3115893 w 11748700"/>
              <a:gd name="connsiteY216" fmla="*/ 749721 h 6673820"/>
              <a:gd name="connsiteX217" fmla="*/ 3137562 w 11748700"/>
              <a:gd name="connsiteY217" fmla="*/ 741054 h 6673820"/>
              <a:gd name="connsiteX218" fmla="*/ 3163564 w 11748700"/>
              <a:gd name="connsiteY218" fmla="*/ 732387 h 6673820"/>
              <a:gd name="connsiteX219" fmla="*/ 3219901 w 11748700"/>
              <a:gd name="connsiteY219" fmla="*/ 702051 h 6673820"/>
              <a:gd name="connsiteX220" fmla="*/ 3237236 w 11748700"/>
              <a:gd name="connsiteY220" fmla="*/ 689050 h 6673820"/>
              <a:gd name="connsiteX221" fmla="*/ 3293573 w 11748700"/>
              <a:gd name="connsiteY221" fmla="*/ 663048 h 6673820"/>
              <a:gd name="connsiteX222" fmla="*/ 3323909 w 11748700"/>
              <a:gd name="connsiteY222" fmla="*/ 650047 h 6673820"/>
              <a:gd name="connsiteX223" fmla="*/ 3362911 w 11748700"/>
              <a:gd name="connsiteY223" fmla="*/ 641380 h 6673820"/>
              <a:gd name="connsiteX224" fmla="*/ 3488587 w 11748700"/>
              <a:gd name="connsiteY224" fmla="*/ 619712 h 6673820"/>
              <a:gd name="connsiteX225" fmla="*/ 3644599 w 11748700"/>
              <a:gd name="connsiteY225" fmla="*/ 598044 h 6673820"/>
              <a:gd name="connsiteX226" fmla="*/ 3731272 w 11748700"/>
              <a:gd name="connsiteY226" fmla="*/ 589376 h 6673820"/>
              <a:gd name="connsiteX227" fmla="*/ 3809277 w 11748700"/>
              <a:gd name="connsiteY227" fmla="*/ 576375 h 6673820"/>
              <a:gd name="connsiteX228" fmla="*/ 3891617 w 11748700"/>
              <a:gd name="connsiteY228" fmla="*/ 567708 h 6673820"/>
              <a:gd name="connsiteX229" fmla="*/ 4359651 w 11748700"/>
              <a:gd name="connsiteY229" fmla="*/ 533039 h 6673820"/>
              <a:gd name="connsiteX230" fmla="*/ 4428989 w 11748700"/>
              <a:gd name="connsiteY230" fmla="*/ 520038 h 6673820"/>
              <a:gd name="connsiteX231" fmla="*/ 4554665 w 11748700"/>
              <a:gd name="connsiteY231" fmla="*/ 507037 h 6673820"/>
              <a:gd name="connsiteX232" fmla="*/ 4654339 w 11748700"/>
              <a:gd name="connsiteY232" fmla="*/ 485369 h 6673820"/>
              <a:gd name="connsiteX233" fmla="*/ 4758347 w 11748700"/>
              <a:gd name="connsiteY233" fmla="*/ 437699 h 6673820"/>
              <a:gd name="connsiteX234" fmla="*/ 4888356 w 11748700"/>
              <a:gd name="connsiteY234" fmla="*/ 416030 h 6673820"/>
              <a:gd name="connsiteX235" fmla="*/ 5105039 w 11748700"/>
              <a:gd name="connsiteY235" fmla="*/ 364027 h 6673820"/>
              <a:gd name="connsiteX236" fmla="*/ 5209046 w 11748700"/>
              <a:gd name="connsiteY236" fmla="*/ 351026 h 6673820"/>
              <a:gd name="connsiteX237" fmla="*/ 5386726 w 11748700"/>
              <a:gd name="connsiteY237" fmla="*/ 329357 h 6673820"/>
              <a:gd name="connsiteX238" fmla="*/ 5560072 w 11748700"/>
              <a:gd name="connsiteY238" fmla="*/ 320690 h 6673820"/>
              <a:gd name="connsiteX239" fmla="*/ 5742085 w 11748700"/>
              <a:gd name="connsiteY239" fmla="*/ 312023 h 6673820"/>
              <a:gd name="connsiteX240" fmla="*/ 5958767 w 11748700"/>
              <a:gd name="connsiteY240" fmla="*/ 307689 h 6673820"/>
              <a:gd name="connsiteX241" fmla="*/ 6114779 w 11748700"/>
              <a:gd name="connsiteY241" fmla="*/ 303355 h 6673820"/>
              <a:gd name="connsiteX242" fmla="*/ 6270790 w 11748700"/>
              <a:gd name="connsiteY242" fmla="*/ 281687 h 6673820"/>
              <a:gd name="connsiteX243" fmla="*/ 6392132 w 11748700"/>
              <a:gd name="connsiteY243" fmla="*/ 268686 h 6673820"/>
              <a:gd name="connsiteX244" fmla="*/ 6695488 w 11748700"/>
              <a:gd name="connsiteY244" fmla="*/ 260019 h 6673820"/>
              <a:gd name="connsiteX245" fmla="*/ 6764826 w 11748700"/>
              <a:gd name="connsiteY245" fmla="*/ 251352 h 6673820"/>
              <a:gd name="connsiteX246" fmla="*/ 6907837 w 11748700"/>
              <a:gd name="connsiteY246" fmla="*/ 238351 h 6673820"/>
              <a:gd name="connsiteX247" fmla="*/ 6959840 w 11748700"/>
              <a:gd name="connsiteY247" fmla="*/ 229683 h 6673820"/>
              <a:gd name="connsiteX248" fmla="*/ 6998843 w 11748700"/>
              <a:gd name="connsiteY248" fmla="*/ 212349 h 6673820"/>
              <a:gd name="connsiteX249" fmla="*/ 7115852 w 11748700"/>
              <a:gd name="connsiteY249" fmla="*/ 199348 h 6673820"/>
              <a:gd name="connsiteX250" fmla="*/ 7159188 w 11748700"/>
              <a:gd name="connsiteY250" fmla="*/ 186347 h 6673820"/>
              <a:gd name="connsiteX251" fmla="*/ 7189524 w 11748700"/>
              <a:gd name="connsiteY251" fmla="*/ 182013 h 6673820"/>
              <a:gd name="connsiteX252" fmla="*/ 7380204 w 11748700"/>
              <a:gd name="connsiteY252" fmla="*/ 173346 h 6673820"/>
              <a:gd name="connsiteX253" fmla="*/ 7440875 w 11748700"/>
              <a:gd name="connsiteY253" fmla="*/ 164679 h 6673820"/>
              <a:gd name="connsiteX254" fmla="*/ 7466877 w 11748700"/>
              <a:gd name="connsiteY254" fmla="*/ 156011 h 6673820"/>
              <a:gd name="connsiteX255" fmla="*/ 7514548 w 11748700"/>
              <a:gd name="connsiteY255" fmla="*/ 143010 h 6673820"/>
              <a:gd name="connsiteX256" fmla="*/ 7527548 w 11748700"/>
              <a:gd name="connsiteY256" fmla="*/ 134343 h 6673820"/>
              <a:gd name="connsiteX257" fmla="*/ 7570885 w 11748700"/>
              <a:gd name="connsiteY257" fmla="*/ 121342 h 6673820"/>
              <a:gd name="connsiteX258" fmla="*/ 7609888 w 11748700"/>
              <a:gd name="connsiteY258" fmla="*/ 104008 h 6673820"/>
              <a:gd name="connsiteX259" fmla="*/ 7726896 w 11748700"/>
              <a:gd name="connsiteY259" fmla="*/ 82339 h 6673820"/>
              <a:gd name="connsiteX260" fmla="*/ 7752898 w 11748700"/>
              <a:gd name="connsiteY260" fmla="*/ 78006 h 6673820"/>
              <a:gd name="connsiteX261" fmla="*/ 7787567 w 11748700"/>
              <a:gd name="connsiteY261" fmla="*/ 73672 h 6673820"/>
              <a:gd name="connsiteX262" fmla="*/ 7804902 w 11748700"/>
              <a:gd name="connsiteY262" fmla="*/ 69338 h 6673820"/>
              <a:gd name="connsiteX263" fmla="*/ 7913243 w 11748700"/>
              <a:gd name="connsiteY263" fmla="*/ 65005 h 6673820"/>
              <a:gd name="connsiteX264" fmla="*/ 8021584 w 11748700"/>
              <a:gd name="connsiteY264" fmla="*/ 47670 h 6673820"/>
              <a:gd name="connsiteX265" fmla="*/ 8064921 w 11748700"/>
              <a:gd name="connsiteY265" fmla="*/ 34669 h 6673820"/>
              <a:gd name="connsiteX266" fmla="*/ 8099590 w 11748700"/>
              <a:gd name="connsiteY266" fmla="*/ 21668 h 6673820"/>
              <a:gd name="connsiteX267" fmla="*/ 8121258 w 11748700"/>
              <a:gd name="connsiteY267" fmla="*/ 13001 h 6673820"/>
              <a:gd name="connsiteX268" fmla="*/ 8134259 w 11748700"/>
              <a:gd name="connsiteY268" fmla="*/ 8667 h 6673820"/>
              <a:gd name="connsiteX269" fmla="*/ 8155928 w 11748700"/>
              <a:gd name="connsiteY269" fmla="*/ 0 h 6673820"/>
              <a:gd name="connsiteX270" fmla="*/ 8216599 w 11748700"/>
              <a:gd name="connsiteY270" fmla="*/ 4334 h 6673820"/>
              <a:gd name="connsiteX271" fmla="*/ 8238267 w 11748700"/>
              <a:gd name="connsiteY271" fmla="*/ 13001 h 6673820"/>
              <a:gd name="connsiteX272" fmla="*/ 8272936 w 11748700"/>
              <a:gd name="connsiteY272" fmla="*/ 17335 h 6673820"/>
              <a:gd name="connsiteX273" fmla="*/ 8303272 w 11748700"/>
              <a:gd name="connsiteY273" fmla="*/ 30336 h 6673820"/>
              <a:gd name="connsiteX274" fmla="*/ 8337941 w 11748700"/>
              <a:gd name="connsiteY274" fmla="*/ 34669 h 6673820"/>
              <a:gd name="connsiteX275" fmla="*/ 8476618 w 11748700"/>
              <a:gd name="connsiteY275" fmla="*/ 43337 h 6673820"/>
              <a:gd name="connsiteX276" fmla="*/ 8576292 w 11748700"/>
              <a:gd name="connsiteY276" fmla="*/ 47670 h 6673820"/>
              <a:gd name="connsiteX277" fmla="*/ 8671632 w 11748700"/>
              <a:gd name="connsiteY277" fmla="*/ 69338 h 6673820"/>
              <a:gd name="connsiteX278" fmla="*/ 8762639 w 11748700"/>
              <a:gd name="connsiteY278" fmla="*/ 78006 h 6673820"/>
              <a:gd name="connsiteX279" fmla="*/ 8892648 w 11748700"/>
              <a:gd name="connsiteY279" fmla="*/ 104008 h 6673820"/>
              <a:gd name="connsiteX280" fmla="*/ 8948985 w 11748700"/>
              <a:gd name="connsiteY280" fmla="*/ 117009 h 6673820"/>
              <a:gd name="connsiteX281" fmla="*/ 9187336 w 11748700"/>
              <a:gd name="connsiteY281" fmla="*/ 156011 h 6673820"/>
              <a:gd name="connsiteX282" fmla="*/ 9282676 w 11748700"/>
              <a:gd name="connsiteY282" fmla="*/ 173346 h 6673820"/>
              <a:gd name="connsiteX283" fmla="*/ 9404019 w 11748700"/>
              <a:gd name="connsiteY283" fmla="*/ 186347 h 6673820"/>
              <a:gd name="connsiteX284" fmla="*/ 9464690 w 11748700"/>
              <a:gd name="connsiteY284" fmla="*/ 195014 h 6673820"/>
              <a:gd name="connsiteX285" fmla="*/ 9698707 w 11748700"/>
              <a:gd name="connsiteY285" fmla="*/ 216683 h 6673820"/>
              <a:gd name="connsiteX286" fmla="*/ 9785380 w 11748700"/>
              <a:gd name="connsiteY286" fmla="*/ 229683 h 6673820"/>
              <a:gd name="connsiteX287" fmla="*/ 9885054 w 11748700"/>
              <a:gd name="connsiteY287" fmla="*/ 251352 h 6673820"/>
              <a:gd name="connsiteX288" fmla="*/ 9958726 w 11748700"/>
              <a:gd name="connsiteY288" fmla="*/ 255685 h 6673820"/>
              <a:gd name="connsiteX289" fmla="*/ 10114737 w 11748700"/>
              <a:gd name="connsiteY289" fmla="*/ 260019 h 6673820"/>
              <a:gd name="connsiteX290" fmla="*/ 10205744 w 11748700"/>
              <a:gd name="connsiteY290" fmla="*/ 273020 h 6673820"/>
              <a:gd name="connsiteX291" fmla="*/ 10357421 w 11748700"/>
              <a:gd name="connsiteY291" fmla="*/ 281687 h 6673820"/>
              <a:gd name="connsiteX292" fmla="*/ 10405092 w 11748700"/>
              <a:gd name="connsiteY292" fmla="*/ 286021 h 6673820"/>
              <a:gd name="connsiteX293" fmla="*/ 10452762 w 11748700"/>
              <a:gd name="connsiteY293" fmla="*/ 299022 h 6673820"/>
              <a:gd name="connsiteX294" fmla="*/ 10483097 w 11748700"/>
              <a:gd name="connsiteY294" fmla="*/ 303355 h 6673820"/>
              <a:gd name="connsiteX295" fmla="*/ 10552436 w 11748700"/>
              <a:gd name="connsiteY295" fmla="*/ 312023 h 6673820"/>
              <a:gd name="connsiteX296" fmla="*/ 10634775 w 11748700"/>
              <a:gd name="connsiteY296" fmla="*/ 333691 h 6673820"/>
              <a:gd name="connsiteX297" fmla="*/ 10717114 w 11748700"/>
              <a:gd name="connsiteY297" fmla="*/ 342358 h 6673820"/>
              <a:gd name="connsiteX298" fmla="*/ 10773452 w 11748700"/>
              <a:gd name="connsiteY298" fmla="*/ 364027 h 6673820"/>
              <a:gd name="connsiteX299" fmla="*/ 10842790 w 11748700"/>
              <a:gd name="connsiteY299" fmla="*/ 385695 h 6673820"/>
              <a:gd name="connsiteX300" fmla="*/ 10903461 w 11748700"/>
              <a:gd name="connsiteY300" fmla="*/ 390028 h 6673820"/>
              <a:gd name="connsiteX301" fmla="*/ 10981467 w 11748700"/>
              <a:gd name="connsiteY301" fmla="*/ 424698 h 6673820"/>
              <a:gd name="connsiteX302" fmla="*/ 11050805 w 11748700"/>
              <a:gd name="connsiteY302" fmla="*/ 442032 h 6673820"/>
              <a:gd name="connsiteX303" fmla="*/ 11133145 w 11748700"/>
              <a:gd name="connsiteY303" fmla="*/ 476701 h 6673820"/>
              <a:gd name="connsiteX304" fmla="*/ 11154813 w 11748700"/>
              <a:gd name="connsiteY304" fmla="*/ 485369 h 6673820"/>
              <a:gd name="connsiteX305" fmla="*/ 11232819 w 11748700"/>
              <a:gd name="connsiteY305" fmla="*/ 533039 h 6673820"/>
              <a:gd name="connsiteX306" fmla="*/ 11258820 w 11748700"/>
              <a:gd name="connsiteY306" fmla="*/ 554707 h 6673820"/>
              <a:gd name="connsiteX307" fmla="*/ 11328159 w 11748700"/>
              <a:gd name="connsiteY307" fmla="*/ 645714 h 6673820"/>
              <a:gd name="connsiteX308" fmla="*/ 11371495 w 11748700"/>
              <a:gd name="connsiteY308" fmla="*/ 754055 h 6673820"/>
              <a:gd name="connsiteX309" fmla="*/ 11397497 w 11748700"/>
              <a:gd name="connsiteY309" fmla="*/ 806059 h 6673820"/>
              <a:gd name="connsiteX310" fmla="*/ 11427833 w 11748700"/>
              <a:gd name="connsiteY310" fmla="*/ 931735 h 6673820"/>
              <a:gd name="connsiteX311" fmla="*/ 11458168 w 11748700"/>
              <a:gd name="connsiteY311" fmla="*/ 1014074 h 6673820"/>
              <a:gd name="connsiteX312" fmla="*/ 11462502 w 11748700"/>
              <a:gd name="connsiteY312" fmla="*/ 1087746 h 6673820"/>
              <a:gd name="connsiteX313" fmla="*/ 11475503 w 11748700"/>
              <a:gd name="connsiteY313" fmla="*/ 1126749 h 6673820"/>
              <a:gd name="connsiteX314" fmla="*/ 11488504 w 11748700"/>
              <a:gd name="connsiteY314" fmla="*/ 1330430 h 6673820"/>
              <a:gd name="connsiteX315" fmla="*/ 11523173 w 11748700"/>
              <a:gd name="connsiteY315" fmla="*/ 1677122 h 6673820"/>
              <a:gd name="connsiteX316" fmla="*/ 11518839 w 11748700"/>
              <a:gd name="connsiteY316" fmla="*/ 1954476 h 6673820"/>
              <a:gd name="connsiteX317" fmla="*/ 11510172 w 11748700"/>
              <a:gd name="connsiteY317" fmla="*/ 2084485 h 6673820"/>
              <a:gd name="connsiteX318" fmla="*/ 11518839 w 11748700"/>
              <a:gd name="connsiteY318" fmla="*/ 2283833 h 6673820"/>
              <a:gd name="connsiteX319" fmla="*/ 11583844 w 11748700"/>
              <a:gd name="connsiteY319" fmla="*/ 2379173 h 6673820"/>
              <a:gd name="connsiteX320" fmla="*/ 11605512 w 11748700"/>
              <a:gd name="connsiteY320" fmla="*/ 2439845 h 6673820"/>
              <a:gd name="connsiteX321" fmla="*/ 11609846 w 11748700"/>
              <a:gd name="connsiteY321" fmla="*/ 2487515 h 6673820"/>
              <a:gd name="connsiteX322" fmla="*/ 11622847 w 11748700"/>
              <a:gd name="connsiteY322" fmla="*/ 2556853 h 6673820"/>
              <a:gd name="connsiteX323" fmla="*/ 11618513 w 11748700"/>
              <a:gd name="connsiteY323" fmla="*/ 2786537 h 6673820"/>
              <a:gd name="connsiteX324" fmla="*/ 11614180 w 11748700"/>
              <a:gd name="connsiteY324" fmla="*/ 3089892 h 6673820"/>
              <a:gd name="connsiteX325" fmla="*/ 11596845 w 11748700"/>
              <a:gd name="connsiteY325" fmla="*/ 3211234 h 6673820"/>
              <a:gd name="connsiteX326" fmla="*/ 11583844 w 11748700"/>
              <a:gd name="connsiteY326" fmla="*/ 3328243 h 6673820"/>
              <a:gd name="connsiteX327" fmla="*/ 11575177 w 11748700"/>
              <a:gd name="connsiteY327" fmla="*/ 3423583 h 6673820"/>
              <a:gd name="connsiteX328" fmla="*/ 11562176 w 11748700"/>
              <a:gd name="connsiteY328" fmla="*/ 3666267 h 6673820"/>
              <a:gd name="connsiteX329" fmla="*/ 11575177 w 11748700"/>
              <a:gd name="connsiteY329" fmla="*/ 4025960 h 6673820"/>
              <a:gd name="connsiteX330" fmla="*/ 11592511 w 11748700"/>
              <a:gd name="connsiteY330" fmla="*/ 4108300 h 6673820"/>
              <a:gd name="connsiteX331" fmla="*/ 11631514 w 11748700"/>
              <a:gd name="connsiteY331" fmla="*/ 4333649 h 6673820"/>
              <a:gd name="connsiteX332" fmla="*/ 11653183 w 11748700"/>
              <a:gd name="connsiteY332" fmla="*/ 4411655 h 6673820"/>
              <a:gd name="connsiteX333" fmla="*/ 11666184 w 11748700"/>
              <a:gd name="connsiteY333" fmla="*/ 4498328 h 6673820"/>
              <a:gd name="connsiteX334" fmla="*/ 11674851 w 11748700"/>
              <a:gd name="connsiteY334" fmla="*/ 4541664 h 6673820"/>
              <a:gd name="connsiteX335" fmla="*/ 11687852 w 11748700"/>
              <a:gd name="connsiteY335" fmla="*/ 4658673 h 6673820"/>
              <a:gd name="connsiteX336" fmla="*/ 11692185 w 11748700"/>
              <a:gd name="connsiteY336" fmla="*/ 4715010 h 6673820"/>
              <a:gd name="connsiteX337" fmla="*/ 11700853 w 11748700"/>
              <a:gd name="connsiteY337" fmla="*/ 4771348 h 6673820"/>
              <a:gd name="connsiteX338" fmla="*/ 11709520 w 11748700"/>
              <a:gd name="connsiteY338" fmla="*/ 4923026 h 6673820"/>
              <a:gd name="connsiteX339" fmla="*/ 11718187 w 11748700"/>
              <a:gd name="connsiteY339" fmla="*/ 4983697 h 6673820"/>
              <a:gd name="connsiteX340" fmla="*/ 11726855 w 11748700"/>
              <a:gd name="connsiteY340" fmla="*/ 5079037 h 6673820"/>
              <a:gd name="connsiteX341" fmla="*/ 11731188 w 11748700"/>
              <a:gd name="connsiteY341" fmla="*/ 5105039 h 6673820"/>
              <a:gd name="connsiteX342" fmla="*/ 11744189 w 11748700"/>
              <a:gd name="connsiteY342" fmla="*/ 5230715 h 6673820"/>
              <a:gd name="connsiteX343" fmla="*/ 11726855 w 11748700"/>
              <a:gd name="connsiteY343" fmla="*/ 5690082 h 6673820"/>
              <a:gd name="connsiteX344" fmla="*/ 11687852 w 11748700"/>
              <a:gd name="connsiteY344" fmla="*/ 5785422 h 6673820"/>
              <a:gd name="connsiteX345" fmla="*/ 11670517 w 11748700"/>
              <a:gd name="connsiteY345" fmla="*/ 5815757 h 6673820"/>
              <a:gd name="connsiteX346" fmla="*/ 11601179 w 11748700"/>
              <a:gd name="connsiteY346" fmla="*/ 5859094 h 6673820"/>
              <a:gd name="connsiteX347" fmla="*/ 11458168 w 11748700"/>
              <a:gd name="connsiteY347" fmla="*/ 5919765 h 6673820"/>
              <a:gd name="connsiteX348" fmla="*/ 11401831 w 11748700"/>
              <a:gd name="connsiteY348" fmla="*/ 5963101 h 6673820"/>
              <a:gd name="connsiteX349" fmla="*/ 11297823 w 11748700"/>
              <a:gd name="connsiteY349" fmla="*/ 6032440 h 6673820"/>
              <a:gd name="connsiteX350" fmla="*/ 11258820 w 11748700"/>
              <a:gd name="connsiteY350" fmla="*/ 6075776 h 6673820"/>
              <a:gd name="connsiteX351" fmla="*/ 11198149 w 11748700"/>
              <a:gd name="connsiteY351" fmla="*/ 6123446 h 6673820"/>
              <a:gd name="connsiteX352" fmla="*/ 11098475 w 11748700"/>
              <a:gd name="connsiteY352" fmla="*/ 6210119 h 6673820"/>
              <a:gd name="connsiteX353" fmla="*/ 10942464 w 11748700"/>
              <a:gd name="connsiteY353" fmla="*/ 6327128 h 6673820"/>
              <a:gd name="connsiteX354" fmla="*/ 10634775 w 11748700"/>
              <a:gd name="connsiteY354" fmla="*/ 6461471 h 6673820"/>
              <a:gd name="connsiteX355" fmla="*/ 10461429 w 11748700"/>
              <a:gd name="connsiteY355" fmla="*/ 6478806 h 6673820"/>
              <a:gd name="connsiteX356" fmla="*/ 10041065 w 11748700"/>
              <a:gd name="connsiteY356" fmla="*/ 6487473 h 6673820"/>
              <a:gd name="connsiteX357" fmla="*/ 9967393 w 11748700"/>
              <a:gd name="connsiteY357" fmla="*/ 6491807 h 6673820"/>
              <a:gd name="connsiteX358" fmla="*/ 9885054 w 11748700"/>
              <a:gd name="connsiteY358" fmla="*/ 6509141 h 6673820"/>
              <a:gd name="connsiteX359" fmla="*/ 9798381 w 11748700"/>
              <a:gd name="connsiteY359" fmla="*/ 6522142 h 6673820"/>
              <a:gd name="connsiteX360" fmla="*/ 9681372 w 11748700"/>
              <a:gd name="connsiteY360" fmla="*/ 6548144 h 6673820"/>
              <a:gd name="connsiteX361" fmla="*/ 9486358 w 11748700"/>
              <a:gd name="connsiteY361" fmla="*/ 6574146 h 6673820"/>
              <a:gd name="connsiteX362" fmla="*/ 9278343 w 11748700"/>
              <a:gd name="connsiteY362" fmla="*/ 6613149 h 6673820"/>
              <a:gd name="connsiteX363" fmla="*/ 9209004 w 11748700"/>
              <a:gd name="connsiteY363" fmla="*/ 6630483 h 6673820"/>
              <a:gd name="connsiteX364" fmla="*/ 8775639 w 11748700"/>
              <a:gd name="connsiteY364" fmla="*/ 6647818 h 6673820"/>
              <a:gd name="connsiteX365" fmla="*/ 8463617 w 11748700"/>
              <a:gd name="connsiteY365" fmla="*/ 6656485 h 6673820"/>
              <a:gd name="connsiteX366" fmla="*/ 8368276 w 11748700"/>
              <a:gd name="connsiteY366" fmla="*/ 6660819 h 6673820"/>
              <a:gd name="connsiteX367" fmla="*/ 8216599 w 11748700"/>
              <a:gd name="connsiteY367" fmla="*/ 6665153 h 6673820"/>
              <a:gd name="connsiteX368" fmla="*/ 7848239 w 11748700"/>
              <a:gd name="connsiteY368" fmla="*/ 6656485 h 6673820"/>
              <a:gd name="connsiteX369" fmla="*/ 7800568 w 11748700"/>
              <a:gd name="connsiteY369" fmla="*/ 6652152 h 6673820"/>
              <a:gd name="connsiteX370" fmla="*/ 7748565 w 11748700"/>
              <a:gd name="connsiteY370" fmla="*/ 6643484 h 6673820"/>
              <a:gd name="connsiteX371" fmla="*/ 7614221 w 11748700"/>
              <a:gd name="connsiteY371" fmla="*/ 6634817 h 6673820"/>
              <a:gd name="connsiteX372" fmla="*/ 7432208 w 11748700"/>
              <a:gd name="connsiteY372" fmla="*/ 6600148 h 6673820"/>
              <a:gd name="connsiteX373" fmla="*/ 7319533 w 11748700"/>
              <a:gd name="connsiteY373" fmla="*/ 6574146 h 6673820"/>
              <a:gd name="connsiteX374" fmla="*/ 7276197 w 11748700"/>
              <a:gd name="connsiteY374" fmla="*/ 6569812 h 6673820"/>
              <a:gd name="connsiteX375" fmla="*/ 7011844 w 11748700"/>
              <a:gd name="connsiteY375" fmla="*/ 6548144 h 6673820"/>
              <a:gd name="connsiteX376" fmla="*/ 6925171 w 11748700"/>
              <a:gd name="connsiteY376" fmla="*/ 6565479 h 6673820"/>
              <a:gd name="connsiteX377" fmla="*/ 6912170 w 11748700"/>
              <a:gd name="connsiteY377" fmla="*/ 6569812 h 6673820"/>
              <a:gd name="connsiteX378" fmla="*/ 6890502 w 11748700"/>
              <a:gd name="connsiteY378" fmla="*/ 6582813 h 6673820"/>
              <a:gd name="connsiteX379" fmla="*/ 6795162 w 11748700"/>
              <a:gd name="connsiteY379" fmla="*/ 6634817 h 6673820"/>
              <a:gd name="connsiteX380" fmla="*/ 6691154 w 11748700"/>
              <a:gd name="connsiteY380" fmla="*/ 6643484 h 6673820"/>
              <a:gd name="connsiteX381" fmla="*/ 6617482 w 11748700"/>
              <a:gd name="connsiteY381" fmla="*/ 6656485 h 6673820"/>
              <a:gd name="connsiteX382" fmla="*/ 6582813 w 11748700"/>
              <a:gd name="connsiteY382" fmla="*/ 6665153 h 6673820"/>
              <a:gd name="connsiteX383" fmla="*/ 6548144 w 11748700"/>
              <a:gd name="connsiteY383" fmla="*/ 6669486 h 6673820"/>
              <a:gd name="connsiteX384" fmla="*/ 6517808 w 11748700"/>
              <a:gd name="connsiteY384" fmla="*/ 6673820 h 6673820"/>
              <a:gd name="connsiteX385" fmla="*/ 6015105 w 11748700"/>
              <a:gd name="connsiteY385" fmla="*/ 6669486 h 6673820"/>
              <a:gd name="connsiteX386" fmla="*/ 5915431 w 11748700"/>
              <a:gd name="connsiteY386" fmla="*/ 6647818 h 6673820"/>
              <a:gd name="connsiteX387" fmla="*/ 5538403 w 11748700"/>
              <a:gd name="connsiteY387" fmla="*/ 6652152 h 6673820"/>
              <a:gd name="connsiteX388" fmla="*/ 5196045 w 11748700"/>
              <a:gd name="connsiteY388" fmla="*/ 6634817 h 6673820"/>
              <a:gd name="connsiteX389" fmla="*/ 4489660 w 11748700"/>
              <a:gd name="connsiteY389" fmla="*/ 6608815 h 6673820"/>
              <a:gd name="connsiteX390" fmla="*/ 4311981 w 11748700"/>
              <a:gd name="connsiteY390" fmla="*/ 6582813 h 6673820"/>
              <a:gd name="connsiteX391" fmla="*/ 4090965 w 11748700"/>
              <a:gd name="connsiteY391" fmla="*/ 6552478 h 6673820"/>
              <a:gd name="connsiteX392" fmla="*/ 3999958 w 11748700"/>
              <a:gd name="connsiteY392" fmla="*/ 6513475 h 6673820"/>
              <a:gd name="connsiteX393" fmla="*/ 3666267 w 11748700"/>
              <a:gd name="connsiteY393" fmla="*/ 6448470 h 6673820"/>
              <a:gd name="connsiteX394" fmla="*/ 3588261 w 11748700"/>
              <a:gd name="connsiteY394" fmla="*/ 6439803 h 6673820"/>
              <a:gd name="connsiteX395" fmla="*/ 3336910 w 11748700"/>
              <a:gd name="connsiteY395" fmla="*/ 6405134 h 6673820"/>
              <a:gd name="connsiteX396" fmla="*/ 3003219 w 11748700"/>
              <a:gd name="connsiteY396" fmla="*/ 6340129 h 6673820"/>
              <a:gd name="connsiteX397" fmla="*/ 2825539 w 11748700"/>
              <a:gd name="connsiteY397" fmla="*/ 6309793 h 6673820"/>
              <a:gd name="connsiteX398" fmla="*/ 2678195 w 11748700"/>
              <a:gd name="connsiteY398" fmla="*/ 6288125 h 6673820"/>
              <a:gd name="connsiteX399" fmla="*/ 2500515 w 11748700"/>
              <a:gd name="connsiteY399" fmla="*/ 6305460 h 6673820"/>
              <a:gd name="connsiteX400" fmla="*/ 2439844 w 11748700"/>
              <a:gd name="connsiteY400" fmla="*/ 6314127 h 6673820"/>
              <a:gd name="connsiteX401" fmla="*/ 2244830 w 11748700"/>
              <a:gd name="connsiteY401" fmla="*/ 6361797 h 6673820"/>
              <a:gd name="connsiteX402" fmla="*/ 2088819 w 11748700"/>
              <a:gd name="connsiteY402" fmla="*/ 6383465 h 6673820"/>
              <a:gd name="connsiteX403" fmla="*/ 2015147 w 11748700"/>
              <a:gd name="connsiteY403" fmla="*/ 6400800 h 6673820"/>
              <a:gd name="connsiteX404" fmla="*/ 1950142 w 11748700"/>
              <a:gd name="connsiteY404" fmla="*/ 6409467 h 6673820"/>
              <a:gd name="connsiteX405" fmla="*/ 1815799 w 11748700"/>
              <a:gd name="connsiteY405" fmla="*/ 6444137 h 6673820"/>
              <a:gd name="connsiteX406" fmla="*/ 1681456 w 11748700"/>
              <a:gd name="connsiteY406" fmla="*/ 6452804 h 6673820"/>
              <a:gd name="connsiteX407" fmla="*/ 1473440 w 11748700"/>
              <a:gd name="connsiteY407" fmla="*/ 6431136 h 6673820"/>
              <a:gd name="connsiteX408" fmla="*/ 1369433 w 11748700"/>
              <a:gd name="connsiteY408" fmla="*/ 6418135 h 6673820"/>
              <a:gd name="connsiteX409" fmla="*/ 1287093 w 11748700"/>
              <a:gd name="connsiteY409" fmla="*/ 6405134 h 6673820"/>
              <a:gd name="connsiteX410" fmla="*/ 1239423 w 11748700"/>
              <a:gd name="connsiteY410" fmla="*/ 6396466 h 6673820"/>
              <a:gd name="connsiteX411" fmla="*/ 1165751 w 11748700"/>
              <a:gd name="connsiteY411" fmla="*/ 6370464 h 6673820"/>
              <a:gd name="connsiteX412" fmla="*/ 1053076 w 11748700"/>
              <a:gd name="connsiteY412" fmla="*/ 6335795 h 6673820"/>
              <a:gd name="connsiteX413" fmla="*/ 892731 w 11748700"/>
              <a:gd name="connsiteY413" fmla="*/ 6244789 h 6673820"/>
              <a:gd name="connsiteX414" fmla="*/ 858062 w 11748700"/>
              <a:gd name="connsiteY414" fmla="*/ 6218787 h 6673820"/>
              <a:gd name="connsiteX415" fmla="*/ 775723 w 11748700"/>
              <a:gd name="connsiteY415" fmla="*/ 6149448 h 6673820"/>
              <a:gd name="connsiteX416" fmla="*/ 719385 w 11748700"/>
              <a:gd name="connsiteY416" fmla="*/ 6023773 h 6673820"/>
              <a:gd name="connsiteX417" fmla="*/ 654381 w 11748700"/>
              <a:gd name="connsiteY417" fmla="*/ 5950101 h 6673820"/>
              <a:gd name="connsiteX418" fmla="*/ 628379 w 11748700"/>
              <a:gd name="connsiteY418" fmla="*/ 5893763 h 6673820"/>
              <a:gd name="connsiteX419" fmla="*/ 576375 w 11748700"/>
              <a:gd name="connsiteY419" fmla="*/ 5802756 h 6673820"/>
              <a:gd name="connsiteX420" fmla="*/ 489702 w 11748700"/>
              <a:gd name="connsiteY420" fmla="*/ 5620743 h 6673820"/>
              <a:gd name="connsiteX421" fmla="*/ 476701 w 11748700"/>
              <a:gd name="connsiteY421" fmla="*/ 5551405 h 6673820"/>
              <a:gd name="connsiteX422" fmla="*/ 372693 w 11748700"/>
              <a:gd name="connsiteY422" fmla="*/ 5317388 h 6673820"/>
              <a:gd name="connsiteX423" fmla="*/ 359693 w 11748700"/>
              <a:gd name="connsiteY423" fmla="*/ 5269718 h 6673820"/>
              <a:gd name="connsiteX424" fmla="*/ 329357 w 11748700"/>
              <a:gd name="connsiteY424" fmla="*/ 5183045 h 6673820"/>
              <a:gd name="connsiteX425" fmla="*/ 281687 w 11748700"/>
              <a:gd name="connsiteY425" fmla="*/ 5083371 h 6673820"/>
              <a:gd name="connsiteX426" fmla="*/ 251351 w 11748700"/>
              <a:gd name="connsiteY426" fmla="*/ 5009699 h 6673820"/>
              <a:gd name="connsiteX427" fmla="*/ 238350 w 11748700"/>
              <a:gd name="connsiteY427" fmla="*/ 4970696 h 6673820"/>
              <a:gd name="connsiteX428" fmla="*/ 212348 w 11748700"/>
              <a:gd name="connsiteY428" fmla="*/ 4936027 h 6673820"/>
              <a:gd name="connsiteX429" fmla="*/ 177679 w 11748700"/>
              <a:gd name="connsiteY429" fmla="*/ 4849354 h 6673820"/>
              <a:gd name="connsiteX430" fmla="*/ 125675 w 11748700"/>
              <a:gd name="connsiteY430" fmla="*/ 4745346 h 6673820"/>
              <a:gd name="connsiteX431" fmla="*/ 99674 w 11748700"/>
              <a:gd name="connsiteY431" fmla="*/ 4654339 h 6673820"/>
              <a:gd name="connsiteX432" fmla="*/ 73672 w 11748700"/>
              <a:gd name="connsiteY432" fmla="*/ 4602336 h 6673820"/>
              <a:gd name="connsiteX433" fmla="*/ 69338 w 11748700"/>
              <a:gd name="connsiteY433" fmla="*/ 4580667 h 6673820"/>
              <a:gd name="connsiteX434" fmla="*/ 47670 w 11748700"/>
              <a:gd name="connsiteY434" fmla="*/ 4537331 h 6673820"/>
              <a:gd name="connsiteX435" fmla="*/ 39002 w 11748700"/>
              <a:gd name="connsiteY435" fmla="*/ 4515663 h 6673820"/>
              <a:gd name="connsiteX436" fmla="*/ 34669 w 11748700"/>
              <a:gd name="connsiteY436" fmla="*/ 4493994 h 6673820"/>
              <a:gd name="connsiteX437" fmla="*/ 30335 w 11748700"/>
              <a:gd name="connsiteY437" fmla="*/ 4450658 h 6673820"/>
              <a:gd name="connsiteX438" fmla="*/ 21668 w 11748700"/>
              <a:gd name="connsiteY438" fmla="*/ 4428990 h 6673820"/>
              <a:gd name="connsiteX439" fmla="*/ 13001 w 11748700"/>
              <a:gd name="connsiteY439" fmla="*/ 4359651 h 6673820"/>
              <a:gd name="connsiteX440" fmla="*/ 0 w 11748700"/>
              <a:gd name="connsiteY440" fmla="*/ 4238309 h 6673820"/>
              <a:gd name="connsiteX441" fmla="*/ 4333 w 11748700"/>
              <a:gd name="connsiteY441" fmla="*/ 4025960 h 6673820"/>
              <a:gd name="connsiteX442" fmla="*/ 13001 w 11748700"/>
              <a:gd name="connsiteY442" fmla="*/ 3999958 h 6673820"/>
              <a:gd name="connsiteX443" fmla="*/ 17334 w 11748700"/>
              <a:gd name="connsiteY443" fmla="*/ 3973956 h 6673820"/>
              <a:gd name="connsiteX444" fmla="*/ 26002 w 11748700"/>
              <a:gd name="connsiteY444" fmla="*/ 3930620 h 6673820"/>
              <a:gd name="connsiteX445" fmla="*/ 34669 w 11748700"/>
              <a:gd name="connsiteY445" fmla="*/ 3878616 h 6673820"/>
              <a:gd name="connsiteX446" fmla="*/ 43336 w 11748700"/>
              <a:gd name="connsiteY446" fmla="*/ 3861282 h 6673820"/>
              <a:gd name="connsiteX447" fmla="*/ 47670 w 11748700"/>
              <a:gd name="connsiteY447" fmla="*/ 3843947 h 6673820"/>
              <a:gd name="connsiteX448" fmla="*/ 56337 w 11748700"/>
              <a:gd name="connsiteY448" fmla="*/ 3826612 h 6673820"/>
              <a:gd name="connsiteX449" fmla="*/ 69338 w 11748700"/>
              <a:gd name="connsiteY449" fmla="*/ 3787610 h 6673820"/>
              <a:gd name="connsiteX450" fmla="*/ 78005 w 11748700"/>
              <a:gd name="connsiteY450" fmla="*/ 3770275 h 6673820"/>
              <a:gd name="connsiteX451" fmla="*/ 95340 w 11748700"/>
              <a:gd name="connsiteY451" fmla="*/ 3718271 h 6673820"/>
              <a:gd name="connsiteX452" fmla="*/ 104007 w 11748700"/>
              <a:gd name="connsiteY452" fmla="*/ 3696603 h 6673820"/>
              <a:gd name="connsiteX453" fmla="*/ 151677 w 11748700"/>
              <a:gd name="connsiteY453" fmla="*/ 3657600 h 6673820"/>
              <a:gd name="connsiteX454" fmla="*/ 294688 w 11748700"/>
              <a:gd name="connsiteY454" fmla="*/ 3661934 h 6673820"/>
              <a:gd name="connsiteX455" fmla="*/ 359693 w 11748700"/>
              <a:gd name="connsiteY455" fmla="*/ 3692269 h 6673820"/>
              <a:gd name="connsiteX456" fmla="*/ 377027 w 11748700"/>
              <a:gd name="connsiteY456" fmla="*/ 3709604 h 6673820"/>
              <a:gd name="connsiteX457" fmla="*/ 437698 w 11748700"/>
              <a:gd name="connsiteY457" fmla="*/ 3726938 h 6673820"/>
              <a:gd name="connsiteX458" fmla="*/ 511177 w 11748700"/>
              <a:gd name="connsiteY45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680341 w 11748700"/>
              <a:gd name="connsiteY28" fmla="*/ 5781088 h 6673820"/>
              <a:gd name="connsiteX29" fmla="*/ 4836352 w 11748700"/>
              <a:gd name="connsiteY29" fmla="*/ 5919765 h 6673820"/>
              <a:gd name="connsiteX30" fmla="*/ 4871021 w 11748700"/>
              <a:gd name="connsiteY30" fmla="*/ 5945767 h 6673820"/>
              <a:gd name="connsiteX31" fmla="*/ 4888356 w 11748700"/>
              <a:gd name="connsiteY31" fmla="*/ 5958768 h 6673820"/>
              <a:gd name="connsiteX32" fmla="*/ 4927359 w 11748700"/>
              <a:gd name="connsiteY32" fmla="*/ 5980436 h 6673820"/>
              <a:gd name="connsiteX33" fmla="*/ 4949027 w 11748700"/>
              <a:gd name="connsiteY33" fmla="*/ 5997771 h 6673820"/>
              <a:gd name="connsiteX34" fmla="*/ 4979363 w 11748700"/>
              <a:gd name="connsiteY34" fmla="*/ 6010772 h 6673820"/>
              <a:gd name="connsiteX35" fmla="*/ 5035700 w 11748700"/>
              <a:gd name="connsiteY35" fmla="*/ 6041107 h 6673820"/>
              <a:gd name="connsiteX36" fmla="*/ 5074703 w 11748700"/>
              <a:gd name="connsiteY36" fmla="*/ 6045441 h 6673820"/>
              <a:gd name="connsiteX37" fmla="*/ 5096371 w 11748700"/>
              <a:gd name="connsiteY37" fmla="*/ 6054108 h 6673820"/>
              <a:gd name="connsiteX38" fmla="*/ 5248049 w 11748700"/>
              <a:gd name="connsiteY38" fmla="*/ 6067109 h 6673820"/>
              <a:gd name="connsiteX39" fmla="*/ 5326055 w 11748700"/>
              <a:gd name="connsiteY39" fmla="*/ 6049774 h 6673820"/>
              <a:gd name="connsiteX40" fmla="*/ 5343389 w 11748700"/>
              <a:gd name="connsiteY40" fmla="*/ 6045441 h 6673820"/>
              <a:gd name="connsiteX41" fmla="*/ 5356390 w 11748700"/>
              <a:gd name="connsiteY41" fmla="*/ 6041107 h 6673820"/>
              <a:gd name="connsiteX42" fmla="*/ 5378058 w 11748700"/>
              <a:gd name="connsiteY42" fmla="*/ 6036773 h 6673820"/>
              <a:gd name="connsiteX43" fmla="*/ 5516735 w 11748700"/>
              <a:gd name="connsiteY43" fmla="*/ 5984770 h 6673820"/>
              <a:gd name="connsiteX44" fmla="*/ 5586074 w 11748700"/>
              <a:gd name="connsiteY44" fmla="*/ 5963101 h 6673820"/>
              <a:gd name="connsiteX45" fmla="*/ 5607742 w 11748700"/>
              <a:gd name="connsiteY45" fmla="*/ 5954434 h 6673820"/>
              <a:gd name="connsiteX46" fmla="*/ 5633744 w 11748700"/>
              <a:gd name="connsiteY46" fmla="*/ 5945767 h 6673820"/>
              <a:gd name="connsiteX47" fmla="*/ 5711749 w 11748700"/>
              <a:gd name="connsiteY47" fmla="*/ 5902430 h 6673820"/>
              <a:gd name="connsiteX48" fmla="*/ 5824424 w 11748700"/>
              <a:gd name="connsiteY48" fmla="*/ 5837426 h 6673820"/>
              <a:gd name="connsiteX49" fmla="*/ 5880762 w 11748700"/>
              <a:gd name="connsiteY49" fmla="*/ 5794089 h 6673820"/>
              <a:gd name="connsiteX50" fmla="*/ 5911097 w 11748700"/>
              <a:gd name="connsiteY50" fmla="*/ 5763754 h 6673820"/>
              <a:gd name="connsiteX51" fmla="*/ 5963101 w 11748700"/>
              <a:gd name="connsiteY51" fmla="*/ 5720417 h 6673820"/>
              <a:gd name="connsiteX52" fmla="*/ 5980436 w 11748700"/>
              <a:gd name="connsiteY52" fmla="*/ 5707416 h 6673820"/>
              <a:gd name="connsiteX53" fmla="*/ 5993437 w 11748700"/>
              <a:gd name="connsiteY53" fmla="*/ 5698749 h 6673820"/>
              <a:gd name="connsiteX54" fmla="*/ 6006438 w 11748700"/>
              <a:gd name="connsiteY54" fmla="*/ 5685748 h 6673820"/>
              <a:gd name="connsiteX55" fmla="*/ 6054108 w 11748700"/>
              <a:gd name="connsiteY55" fmla="*/ 5651079 h 6673820"/>
              <a:gd name="connsiteX56" fmla="*/ 6088777 w 11748700"/>
              <a:gd name="connsiteY56" fmla="*/ 5625077 h 6673820"/>
              <a:gd name="connsiteX57" fmla="*/ 6114779 w 11748700"/>
              <a:gd name="connsiteY57" fmla="*/ 5599075 h 6673820"/>
              <a:gd name="connsiteX58" fmla="*/ 6127780 w 11748700"/>
              <a:gd name="connsiteY58" fmla="*/ 5586074 h 6673820"/>
              <a:gd name="connsiteX59" fmla="*/ 6140781 w 11748700"/>
              <a:gd name="connsiteY59" fmla="*/ 5568739 h 6673820"/>
              <a:gd name="connsiteX60" fmla="*/ 6158115 w 11748700"/>
              <a:gd name="connsiteY60" fmla="*/ 5551405 h 6673820"/>
              <a:gd name="connsiteX61" fmla="*/ 6171116 w 11748700"/>
              <a:gd name="connsiteY61" fmla="*/ 5529737 h 6673820"/>
              <a:gd name="connsiteX62" fmla="*/ 6192784 w 11748700"/>
              <a:gd name="connsiteY62" fmla="*/ 5508068 h 6673820"/>
              <a:gd name="connsiteX63" fmla="*/ 6201452 w 11748700"/>
              <a:gd name="connsiteY63" fmla="*/ 5477733 h 6673820"/>
              <a:gd name="connsiteX64" fmla="*/ 6210119 w 11748700"/>
              <a:gd name="connsiteY64" fmla="*/ 5469065 h 6673820"/>
              <a:gd name="connsiteX65" fmla="*/ 6218786 w 11748700"/>
              <a:gd name="connsiteY65" fmla="*/ 5456064 h 6673820"/>
              <a:gd name="connsiteX66" fmla="*/ 6231787 w 11748700"/>
              <a:gd name="connsiteY66" fmla="*/ 5421395 h 6673820"/>
              <a:gd name="connsiteX67" fmla="*/ 6240455 w 11748700"/>
              <a:gd name="connsiteY67" fmla="*/ 5399727 h 6673820"/>
              <a:gd name="connsiteX68" fmla="*/ 6253456 w 11748700"/>
              <a:gd name="connsiteY68" fmla="*/ 5382392 h 6673820"/>
              <a:gd name="connsiteX69" fmla="*/ 6270790 w 11748700"/>
              <a:gd name="connsiteY69" fmla="*/ 5352057 h 6673820"/>
              <a:gd name="connsiteX70" fmla="*/ 6283791 w 11748700"/>
              <a:gd name="connsiteY70" fmla="*/ 5339056 h 6673820"/>
              <a:gd name="connsiteX71" fmla="*/ 6301126 w 11748700"/>
              <a:gd name="connsiteY71" fmla="*/ 5313054 h 6673820"/>
              <a:gd name="connsiteX72" fmla="*/ 6309793 w 11748700"/>
              <a:gd name="connsiteY72" fmla="*/ 5295719 h 6673820"/>
              <a:gd name="connsiteX73" fmla="*/ 6322794 w 11748700"/>
              <a:gd name="connsiteY73" fmla="*/ 5287052 h 6673820"/>
              <a:gd name="connsiteX74" fmla="*/ 6340129 w 11748700"/>
              <a:gd name="connsiteY74" fmla="*/ 5274051 h 6673820"/>
              <a:gd name="connsiteX75" fmla="*/ 6370464 w 11748700"/>
              <a:gd name="connsiteY75" fmla="*/ 5269718 h 6673820"/>
              <a:gd name="connsiteX76" fmla="*/ 6387799 w 11748700"/>
              <a:gd name="connsiteY76" fmla="*/ 5252383 h 6673820"/>
              <a:gd name="connsiteX77" fmla="*/ 6400800 w 11748700"/>
              <a:gd name="connsiteY77" fmla="*/ 5239382 h 6673820"/>
              <a:gd name="connsiteX78" fmla="*/ 6409467 w 11748700"/>
              <a:gd name="connsiteY78" fmla="*/ 5222047 h 6673820"/>
              <a:gd name="connsiteX79" fmla="*/ 6418134 w 11748700"/>
              <a:gd name="connsiteY79" fmla="*/ 5209046 h 6673820"/>
              <a:gd name="connsiteX80" fmla="*/ 6444136 w 11748700"/>
              <a:gd name="connsiteY80" fmla="*/ 5148375 h 6673820"/>
              <a:gd name="connsiteX81" fmla="*/ 6465804 w 11748700"/>
              <a:gd name="connsiteY81" fmla="*/ 5118040 h 6673820"/>
              <a:gd name="connsiteX82" fmla="*/ 6474472 w 11748700"/>
              <a:gd name="connsiteY82" fmla="*/ 5092038 h 6673820"/>
              <a:gd name="connsiteX83" fmla="*/ 6491806 w 11748700"/>
              <a:gd name="connsiteY83" fmla="*/ 5057369 h 6673820"/>
              <a:gd name="connsiteX84" fmla="*/ 6496140 w 11748700"/>
              <a:gd name="connsiteY84" fmla="*/ 5027033 h 6673820"/>
              <a:gd name="connsiteX85" fmla="*/ 6509141 w 11748700"/>
              <a:gd name="connsiteY85" fmla="*/ 4996698 h 6673820"/>
              <a:gd name="connsiteX86" fmla="*/ 6517808 w 11748700"/>
              <a:gd name="connsiteY86" fmla="*/ 4975029 h 6673820"/>
              <a:gd name="connsiteX87" fmla="*/ 6530809 w 11748700"/>
              <a:gd name="connsiteY87" fmla="*/ 4940360 h 6673820"/>
              <a:gd name="connsiteX88" fmla="*/ 6539476 w 11748700"/>
              <a:gd name="connsiteY88" fmla="*/ 4927359 h 6673820"/>
              <a:gd name="connsiteX89" fmla="*/ 6556811 w 11748700"/>
              <a:gd name="connsiteY89" fmla="*/ 4897024 h 6673820"/>
              <a:gd name="connsiteX90" fmla="*/ 6569812 w 11748700"/>
              <a:gd name="connsiteY90" fmla="*/ 4879689 h 6673820"/>
              <a:gd name="connsiteX91" fmla="*/ 6587147 w 11748700"/>
              <a:gd name="connsiteY91" fmla="*/ 4836353 h 6673820"/>
              <a:gd name="connsiteX92" fmla="*/ 6566579 w 11748700"/>
              <a:gd name="connsiteY92" fmla="*/ 4717023 h 6673820"/>
              <a:gd name="connsiteX93" fmla="*/ 7220565 w 11748700"/>
              <a:gd name="connsiteY93" fmla="*/ 4568062 h 6673820"/>
              <a:gd name="connsiteX94" fmla="*/ 7436542 w 11748700"/>
              <a:gd name="connsiteY94" fmla="*/ 4619670 h 6673820"/>
              <a:gd name="connsiteX95" fmla="*/ 7492879 w 11748700"/>
              <a:gd name="connsiteY95" fmla="*/ 4632671 h 6673820"/>
              <a:gd name="connsiteX96" fmla="*/ 7505880 w 11748700"/>
              <a:gd name="connsiteY96" fmla="*/ 4637005 h 6673820"/>
              <a:gd name="connsiteX97" fmla="*/ 7531882 w 11748700"/>
              <a:gd name="connsiteY97" fmla="*/ 4641338 h 6673820"/>
              <a:gd name="connsiteX98" fmla="*/ 7562218 w 11748700"/>
              <a:gd name="connsiteY98" fmla="*/ 4650006 h 6673820"/>
              <a:gd name="connsiteX99" fmla="*/ 7570885 w 11748700"/>
              <a:gd name="connsiteY99" fmla="*/ 4663007 h 6673820"/>
              <a:gd name="connsiteX100" fmla="*/ 7588220 w 11748700"/>
              <a:gd name="connsiteY100" fmla="*/ 4697676 h 6673820"/>
              <a:gd name="connsiteX101" fmla="*/ 7601220 w 11748700"/>
              <a:gd name="connsiteY101" fmla="*/ 4715010 h 6673820"/>
              <a:gd name="connsiteX102" fmla="*/ 7614221 w 11748700"/>
              <a:gd name="connsiteY102" fmla="*/ 4728011 h 6673820"/>
              <a:gd name="connsiteX103" fmla="*/ 7622889 w 11748700"/>
              <a:gd name="connsiteY103" fmla="*/ 4745346 h 6673820"/>
              <a:gd name="connsiteX104" fmla="*/ 7640223 w 11748700"/>
              <a:gd name="connsiteY104" fmla="*/ 4767014 h 6673820"/>
              <a:gd name="connsiteX105" fmla="*/ 7661892 w 11748700"/>
              <a:gd name="connsiteY105" fmla="*/ 4801683 h 6673820"/>
              <a:gd name="connsiteX106" fmla="*/ 7666225 w 11748700"/>
              <a:gd name="connsiteY106" fmla="*/ 4814684 h 6673820"/>
              <a:gd name="connsiteX107" fmla="*/ 7674893 w 11748700"/>
              <a:gd name="connsiteY107" fmla="*/ 4827685 h 6673820"/>
              <a:gd name="connsiteX108" fmla="*/ 7731230 w 11748700"/>
              <a:gd name="connsiteY108" fmla="*/ 4888356 h 6673820"/>
              <a:gd name="connsiteX109" fmla="*/ 7744231 w 11748700"/>
              <a:gd name="connsiteY109" fmla="*/ 4901357 h 6673820"/>
              <a:gd name="connsiteX110" fmla="*/ 7765899 w 11748700"/>
              <a:gd name="connsiteY110" fmla="*/ 4931693 h 6673820"/>
              <a:gd name="connsiteX111" fmla="*/ 7809236 w 11748700"/>
              <a:gd name="connsiteY111" fmla="*/ 4966362 h 6673820"/>
              <a:gd name="connsiteX112" fmla="*/ 7908910 w 11748700"/>
              <a:gd name="connsiteY112" fmla="*/ 4962028 h 6673820"/>
              <a:gd name="connsiteX113" fmla="*/ 7973914 w 11748700"/>
              <a:gd name="connsiteY113" fmla="*/ 4953361 h 6673820"/>
              <a:gd name="connsiteX114" fmla="*/ 7995583 w 11748700"/>
              <a:gd name="connsiteY114" fmla="*/ 4949028 h 6673820"/>
              <a:gd name="connsiteX115" fmla="*/ 8069255 w 11748700"/>
              <a:gd name="connsiteY115" fmla="*/ 4944694 h 6673820"/>
              <a:gd name="connsiteX116" fmla="*/ 8147260 w 11748700"/>
              <a:gd name="connsiteY116" fmla="*/ 4931693 h 6673820"/>
              <a:gd name="connsiteX117" fmla="*/ 8199264 w 11748700"/>
              <a:gd name="connsiteY117" fmla="*/ 4918692 h 6673820"/>
              <a:gd name="connsiteX118" fmla="*/ 8238267 w 11748700"/>
              <a:gd name="connsiteY118" fmla="*/ 4910025 h 6673820"/>
              <a:gd name="connsiteX119" fmla="*/ 8298938 w 11748700"/>
              <a:gd name="connsiteY119" fmla="*/ 4875355 h 6673820"/>
              <a:gd name="connsiteX120" fmla="*/ 8320606 w 11748700"/>
              <a:gd name="connsiteY120" fmla="*/ 4866688 h 6673820"/>
              <a:gd name="connsiteX121" fmla="*/ 8342275 w 11748700"/>
              <a:gd name="connsiteY121" fmla="*/ 4853687 h 6673820"/>
              <a:gd name="connsiteX122" fmla="*/ 8411613 w 11748700"/>
              <a:gd name="connsiteY122" fmla="*/ 4823352 h 6673820"/>
              <a:gd name="connsiteX123" fmla="*/ 8433281 w 11748700"/>
              <a:gd name="connsiteY123" fmla="*/ 4810351 h 6673820"/>
              <a:gd name="connsiteX124" fmla="*/ 8463617 w 11748700"/>
              <a:gd name="connsiteY124" fmla="*/ 4788683 h 6673820"/>
              <a:gd name="connsiteX125" fmla="*/ 8532955 w 11748700"/>
              <a:gd name="connsiteY125" fmla="*/ 4758347 h 6673820"/>
              <a:gd name="connsiteX126" fmla="*/ 8576292 w 11748700"/>
              <a:gd name="connsiteY126" fmla="*/ 4736679 h 6673820"/>
              <a:gd name="connsiteX127" fmla="*/ 8597960 w 11748700"/>
              <a:gd name="connsiteY127" fmla="*/ 4723678 h 6673820"/>
              <a:gd name="connsiteX128" fmla="*/ 8632629 w 11748700"/>
              <a:gd name="connsiteY128" fmla="*/ 4706343 h 6673820"/>
              <a:gd name="connsiteX129" fmla="*/ 8671632 w 11748700"/>
              <a:gd name="connsiteY129" fmla="*/ 4680341 h 6673820"/>
              <a:gd name="connsiteX130" fmla="*/ 8727969 w 11748700"/>
              <a:gd name="connsiteY130" fmla="*/ 4641338 h 6673820"/>
              <a:gd name="connsiteX131" fmla="*/ 8758305 w 11748700"/>
              <a:gd name="connsiteY131" fmla="*/ 4615337 h 6673820"/>
              <a:gd name="connsiteX132" fmla="*/ 8827643 w 11748700"/>
              <a:gd name="connsiteY132" fmla="*/ 4567666 h 6673820"/>
              <a:gd name="connsiteX133" fmla="*/ 8914316 w 11748700"/>
              <a:gd name="connsiteY133" fmla="*/ 4515663 h 6673820"/>
              <a:gd name="connsiteX134" fmla="*/ 8940318 w 11748700"/>
              <a:gd name="connsiteY134" fmla="*/ 4493994 h 6673820"/>
              <a:gd name="connsiteX135" fmla="*/ 8961986 w 11748700"/>
              <a:gd name="connsiteY135" fmla="*/ 4472326 h 6673820"/>
              <a:gd name="connsiteX136" fmla="*/ 9000989 w 11748700"/>
              <a:gd name="connsiteY136" fmla="*/ 4437657 h 6673820"/>
              <a:gd name="connsiteX137" fmla="*/ 9022657 w 11748700"/>
              <a:gd name="connsiteY137" fmla="*/ 4415989 h 6673820"/>
              <a:gd name="connsiteX138" fmla="*/ 9052993 w 11748700"/>
              <a:gd name="connsiteY138" fmla="*/ 4389987 h 6673820"/>
              <a:gd name="connsiteX139" fmla="*/ 9109330 w 11748700"/>
              <a:gd name="connsiteY139" fmla="*/ 4329316 h 6673820"/>
              <a:gd name="connsiteX140" fmla="*/ 9165668 w 11748700"/>
              <a:gd name="connsiteY140" fmla="*/ 4290313 h 6673820"/>
              <a:gd name="connsiteX141" fmla="*/ 9191670 w 11748700"/>
              <a:gd name="connsiteY141" fmla="*/ 4268645 h 6673820"/>
              <a:gd name="connsiteX142" fmla="*/ 9248007 w 11748700"/>
              <a:gd name="connsiteY142" fmla="*/ 4238309 h 6673820"/>
              <a:gd name="connsiteX143" fmla="*/ 9339014 w 11748700"/>
              <a:gd name="connsiteY143" fmla="*/ 4155970 h 6673820"/>
              <a:gd name="connsiteX144" fmla="*/ 9430020 w 11748700"/>
              <a:gd name="connsiteY144" fmla="*/ 4025960 h 6673820"/>
              <a:gd name="connsiteX145" fmla="*/ 9495025 w 11748700"/>
              <a:gd name="connsiteY145" fmla="*/ 3900284 h 6673820"/>
              <a:gd name="connsiteX146" fmla="*/ 9568697 w 11748700"/>
              <a:gd name="connsiteY146" fmla="*/ 3796277 h 6673820"/>
              <a:gd name="connsiteX147" fmla="*/ 9612034 w 11748700"/>
              <a:gd name="connsiteY147" fmla="*/ 3713937 h 6673820"/>
              <a:gd name="connsiteX148" fmla="*/ 9655370 w 11748700"/>
              <a:gd name="connsiteY148" fmla="*/ 3644599 h 6673820"/>
              <a:gd name="connsiteX149" fmla="*/ 9651037 w 11748700"/>
              <a:gd name="connsiteY149" fmla="*/ 3475587 h 6673820"/>
              <a:gd name="connsiteX150" fmla="*/ 9612034 w 11748700"/>
              <a:gd name="connsiteY150" fmla="*/ 3410582 h 6673820"/>
              <a:gd name="connsiteX151" fmla="*/ 9473357 w 11748700"/>
              <a:gd name="connsiteY151" fmla="*/ 3237236 h 6673820"/>
              <a:gd name="connsiteX152" fmla="*/ 9399685 w 11748700"/>
              <a:gd name="connsiteY152" fmla="*/ 3176565 h 6673820"/>
              <a:gd name="connsiteX153" fmla="*/ 9347681 w 11748700"/>
              <a:gd name="connsiteY153" fmla="*/ 3128895 h 6673820"/>
              <a:gd name="connsiteX154" fmla="*/ 9217672 w 11748700"/>
              <a:gd name="connsiteY154" fmla="*/ 3042222 h 6673820"/>
              <a:gd name="connsiteX155" fmla="*/ 9083329 w 11748700"/>
              <a:gd name="connsiteY155" fmla="*/ 2968550 h 6673820"/>
              <a:gd name="connsiteX156" fmla="*/ 8983655 w 11748700"/>
              <a:gd name="connsiteY156" fmla="*/ 2933881 h 6673820"/>
              <a:gd name="connsiteX157" fmla="*/ 8831977 w 11748700"/>
              <a:gd name="connsiteY157" fmla="*/ 2873210 h 6673820"/>
              <a:gd name="connsiteX158" fmla="*/ 8680299 w 11748700"/>
              <a:gd name="connsiteY158" fmla="*/ 2803871 h 6673820"/>
              <a:gd name="connsiteX159" fmla="*/ 8567624 w 11748700"/>
              <a:gd name="connsiteY159" fmla="*/ 2773536 h 6673820"/>
              <a:gd name="connsiteX160" fmla="*/ 8446282 w 11748700"/>
              <a:gd name="connsiteY160" fmla="*/ 2730199 h 6673820"/>
              <a:gd name="connsiteX161" fmla="*/ 8242601 w 11748700"/>
              <a:gd name="connsiteY161" fmla="*/ 2673862 h 6673820"/>
              <a:gd name="connsiteX162" fmla="*/ 7917577 w 11748700"/>
              <a:gd name="connsiteY162" fmla="*/ 2561187 h 6673820"/>
              <a:gd name="connsiteX163" fmla="*/ 7683560 w 11748700"/>
              <a:gd name="connsiteY163" fmla="*/ 2496182 h 6673820"/>
              <a:gd name="connsiteX164" fmla="*/ 7302199 w 11748700"/>
              <a:gd name="connsiteY164" fmla="*/ 2379173 h 6673820"/>
              <a:gd name="connsiteX165" fmla="*/ 6920838 w 11748700"/>
              <a:gd name="connsiteY165" fmla="*/ 2322836 h 6673820"/>
              <a:gd name="connsiteX166" fmla="*/ 6799495 w 11748700"/>
              <a:gd name="connsiteY166" fmla="*/ 2288167 h 6673820"/>
              <a:gd name="connsiteX167" fmla="*/ 6730157 w 11748700"/>
              <a:gd name="connsiteY167" fmla="*/ 2279500 h 6673820"/>
              <a:gd name="connsiteX168" fmla="*/ 6630483 w 11748700"/>
              <a:gd name="connsiteY168" fmla="*/ 2262165 h 6673820"/>
              <a:gd name="connsiteX169" fmla="*/ 6582813 w 11748700"/>
              <a:gd name="connsiteY169" fmla="*/ 2249164 h 6673820"/>
              <a:gd name="connsiteX170" fmla="*/ 6478805 w 11748700"/>
              <a:gd name="connsiteY170" fmla="*/ 2240497 h 6673820"/>
              <a:gd name="connsiteX171" fmla="*/ 5997770 w 11748700"/>
              <a:gd name="connsiteY171" fmla="*/ 2227496 h 6673820"/>
              <a:gd name="connsiteX172" fmla="*/ 5183044 w 11748700"/>
              <a:gd name="connsiteY172" fmla="*/ 2223162 h 6673820"/>
              <a:gd name="connsiteX173" fmla="*/ 4593668 w 11748700"/>
              <a:gd name="connsiteY173" fmla="*/ 2201494 h 6673820"/>
              <a:gd name="connsiteX174" fmla="*/ 4467992 w 11748700"/>
              <a:gd name="connsiteY174" fmla="*/ 2188493 h 6673820"/>
              <a:gd name="connsiteX175" fmla="*/ 4277311 w 11748700"/>
              <a:gd name="connsiteY175" fmla="*/ 2171158 h 6673820"/>
              <a:gd name="connsiteX176" fmla="*/ 4207973 w 11748700"/>
              <a:gd name="connsiteY176" fmla="*/ 2162491 h 6673820"/>
              <a:gd name="connsiteX177" fmla="*/ 4168970 w 11748700"/>
              <a:gd name="connsiteY177" fmla="*/ 2153824 h 6673820"/>
              <a:gd name="connsiteX178" fmla="*/ 3722604 w 11748700"/>
              <a:gd name="connsiteY178" fmla="*/ 2145156 h 6673820"/>
              <a:gd name="connsiteX179" fmla="*/ 3627264 w 11748700"/>
              <a:gd name="connsiteY179" fmla="*/ 2136489 h 6673820"/>
              <a:gd name="connsiteX180" fmla="*/ 3592595 w 11748700"/>
              <a:gd name="connsiteY180" fmla="*/ 2123488 h 6673820"/>
              <a:gd name="connsiteX181" fmla="*/ 3471253 w 11748700"/>
              <a:gd name="connsiteY181" fmla="*/ 2101820 h 6673820"/>
              <a:gd name="connsiteX182" fmla="*/ 3349911 w 11748700"/>
              <a:gd name="connsiteY182" fmla="*/ 2054150 h 6673820"/>
              <a:gd name="connsiteX183" fmla="*/ 3228568 w 11748700"/>
              <a:gd name="connsiteY183" fmla="*/ 2006480 h 6673820"/>
              <a:gd name="connsiteX184" fmla="*/ 3206900 w 11748700"/>
              <a:gd name="connsiteY184" fmla="*/ 1989145 h 6673820"/>
              <a:gd name="connsiteX185" fmla="*/ 3163564 w 11748700"/>
              <a:gd name="connsiteY185" fmla="*/ 1967477 h 6673820"/>
              <a:gd name="connsiteX186" fmla="*/ 3124561 w 11748700"/>
              <a:gd name="connsiteY186" fmla="*/ 1932808 h 6673820"/>
              <a:gd name="connsiteX187" fmla="*/ 3094225 w 11748700"/>
              <a:gd name="connsiteY187" fmla="*/ 1911139 h 6673820"/>
              <a:gd name="connsiteX188" fmla="*/ 3020553 w 11748700"/>
              <a:gd name="connsiteY188" fmla="*/ 1850468 h 6673820"/>
              <a:gd name="connsiteX189" fmla="*/ 2994551 w 11748700"/>
              <a:gd name="connsiteY189" fmla="*/ 1828800 h 6673820"/>
              <a:gd name="connsiteX190" fmla="*/ 2977217 w 11748700"/>
              <a:gd name="connsiteY190" fmla="*/ 1807132 h 6673820"/>
              <a:gd name="connsiteX191" fmla="*/ 2964216 w 11748700"/>
              <a:gd name="connsiteY191" fmla="*/ 1794131 h 6673820"/>
              <a:gd name="connsiteX192" fmla="*/ 2951215 w 11748700"/>
              <a:gd name="connsiteY192" fmla="*/ 1768129 h 6673820"/>
              <a:gd name="connsiteX193" fmla="*/ 2933880 w 11748700"/>
              <a:gd name="connsiteY193" fmla="*/ 1746461 h 6673820"/>
              <a:gd name="connsiteX194" fmla="*/ 2916546 w 11748700"/>
              <a:gd name="connsiteY194" fmla="*/ 1720459 h 6673820"/>
              <a:gd name="connsiteX195" fmla="*/ 2899211 w 11748700"/>
              <a:gd name="connsiteY195" fmla="*/ 1703124 h 6673820"/>
              <a:gd name="connsiteX196" fmla="*/ 2890544 w 11748700"/>
              <a:gd name="connsiteY196" fmla="*/ 1690123 h 6673820"/>
              <a:gd name="connsiteX197" fmla="*/ 2829873 w 11748700"/>
              <a:gd name="connsiteY197" fmla="*/ 1607784 h 6673820"/>
              <a:gd name="connsiteX198" fmla="*/ 2816872 w 11748700"/>
              <a:gd name="connsiteY198" fmla="*/ 1577448 h 6673820"/>
              <a:gd name="connsiteX199" fmla="*/ 2812538 w 11748700"/>
              <a:gd name="connsiteY199" fmla="*/ 1542779 h 6673820"/>
              <a:gd name="connsiteX200" fmla="*/ 2808204 w 11748700"/>
              <a:gd name="connsiteY200" fmla="*/ 1430104 h 6673820"/>
              <a:gd name="connsiteX201" fmla="*/ 2799537 w 11748700"/>
              <a:gd name="connsiteY201" fmla="*/ 1391101 h 6673820"/>
              <a:gd name="connsiteX202" fmla="*/ 2795203 w 11748700"/>
              <a:gd name="connsiteY202" fmla="*/ 1343431 h 6673820"/>
              <a:gd name="connsiteX203" fmla="*/ 2786536 w 11748700"/>
              <a:gd name="connsiteY203" fmla="*/ 1300095 h 6673820"/>
              <a:gd name="connsiteX204" fmla="*/ 2773535 w 11748700"/>
              <a:gd name="connsiteY204" fmla="*/ 1152751 h 6673820"/>
              <a:gd name="connsiteX205" fmla="*/ 2769202 w 11748700"/>
              <a:gd name="connsiteY205" fmla="*/ 1135416 h 6673820"/>
              <a:gd name="connsiteX206" fmla="*/ 2777869 w 11748700"/>
              <a:gd name="connsiteY206" fmla="*/ 996739 h 6673820"/>
              <a:gd name="connsiteX207" fmla="*/ 2786536 w 11748700"/>
              <a:gd name="connsiteY207" fmla="*/ 966404 h 6673820"/>
              <a:gd name="connsiteX208" fmla="*/ 2812538 w 11748700"/>
              <a:gd name="connsiteY208" fmla="*/ 905733 h 6673820"/>
              <a:gd name="connsiteX209" fmla="*/ 2847207 w 11748700"/>
              <a:gd name="connsiteY209" fmla="*/ 862396 h 6673820"/>
              <a:gd name="connsiteX210" fmla="*/ 2864542 w 11748700"/>
              <a:gd name="connsiteY210" fmla="*/ 840728 h 6673820"/>
              <a:gd name="connsiteX211" fmla="*/ 2881876 w 11748700"/>
              <a:gd name="connsiteY211" fmla="*/ 827727 h 6673820"/>
              <a:gd name="connsiteX212" fmla="*/ 2894877 w 11748700"/>
              <a:gd name="connsiteY212" fmla="*/ 819060 h 6673820"/>
              <a:gd name="connsiteX213" fmla="*/ 2912212 w 11748700"/>
              <a:gd name="connsiteY213" fmla="*/ 801725 h 6673820"/>
              <a:gd name="connsiteX214" fmla="*/ 3003219 w 11748700"/>
              <a:gd name="connsiteY214" fmla="*/ 775723 h 6673820"/>
              <a:gd name="connsiteX215" fmla="*/ 3115893 w 11748700"/>
              <a:gd name="connsiteY215" fmla="*/ 749721 h 6673820"/>
              <a:gd name="connsiteX216" fmla="*/ 3137562 w 11748700"/>
              <a:gd name="connsiteY216" fmla="*/ 741054 h 6673820"/>
              <a:gd name="connsiteX217" fmla="*/ 3163564 w 11748700"/>
              <a:gd name="connsiteY217" fmla="*/ 732387 h 6673820"/>
              <a:gd name="connsiteX218" fmla="*/ 3219901 w 11748700"/>
              <a:gd name="connsiteY218" fmla="*/ 702051 h 6673820"/>
              <a:gd name="connsiteX219" fmla="*/ 3237236 w 11748700"/>
              <a:gd name="connsiteY219" fmla="*/ 689050 h 6673820"/>
              <a:gd name="connsiteX220" fmla="*/ 3293573 w 11748700"/>
              <a:gd name="connsiteY220" fmla="*/ 663048 h 6673820"/>
              <a:gd name="connsiteX221" fmla="*/ 3323909 w 11748700"/>
              <a:gd name="connsiteY221" fmla="*/ 650047 h 6673820"/>
              <a:gd name="connsiteX222" fmla="*/ 3362911 w 11748700"/>
              <a:gd name="connsiteY222" fmla="*/ 641380 h 6673820"/>
              <a:gd name="connsiteX223" fmla="*/ 3488587 w 11748700"/>
              <a:gd name="connsiteY223" fmla="*/ 619712 h 6673820"/>
              <a:gd name="connsiteX224" fmla="*/ 3644599 w 11748700"/>
              <a:gd name="connsiteY224" fmla="*/ 598044 h 6673820"/>
              <a:gd name="connsiteX225" fmla="*/ 3731272 w 11748700"/>
              <a:gd name="connsiteY225" fmla="*/ 589376 h 6673820"/>
              <a:gd name="connsiteX226" fmla="*/ 3809277 w 11748700"/>
              <a:gd name="connsiteY226" fmla="*/ 576375 h 6673820"/>
              <a:gd name="connsiteX227" fmla="*/ 3891617 w 11748700"/>
              <a:gd name="connsiteY227" fmla="*/ 567708 h 6673820"/>
              <a:gd name="connsiteX228" fmla="*/ 4359651 w 11748700"/>
              <a:gd name="connsiteY228" fmla="*/ 533039 h 6673820"/>
              <a:gd name="connsiteX229" fmla="*/ 4428989 w 11748700"/>
              <a:gd name="connsiteY229" fmla="*/ 520038 h 6673820"/>
              <a:gd name="connsiteX230" fmla="*/ 4554665 w 11748700"/>
              <a:gd name="connsiteY230" fmla="*/ 507037 h 6673820"/>
              <a:gd name="connsiteX231" fmla="*/ 4654339 w 11748700"/>
              <a:gd name="connsiteY231" fmla="*/ 485369 h 6673820"/>
              <a:gd name="connsiteX232" fmla="*/ 4758347 w 11748700"/>
              <a:gd name="connsiteY232" fmla="*/ 437699 h 6673820"/>
              <a:gd name="connsiteX233" fmla="*/ 4888356 w 11748700"/>
              <a:gd name="connsiteY233" fmla="*/ 416030 h 6673820"/>
              <a:gd name="connsiteX234" fmla="*/ 5105039 w 11748700"/>
              <a:gd name="connsiteY234" fmla="*/ 364027 h 6673820"/>
              <a:gd name="connsiteX235" fmla="*/ 5209046 w 11748700"/>
              <a:gd name="connsiteY235" fmla="*/ 351026 h 6673820"/>
              <a:gd name="connsiteX236" fmla="*/ 5386726 w 11748700"/>
              <a:gd name="connsiteY236" fmla="*/ 329357 h 6673820"/>
              <a:gd name="connsiteX237" fmla="*/ 5560072 w 11748700"/>
              <a:gd name="connsiteY237" fmla="*/ 320690 h 6673820"/>
              <a:gd name="connsiteX238" fmla="*/ 5742085 w 11748700"/>
              <a:gd name="connsiteY238" fmla="*/ 312023 h 6673820"/>
              <a:gd name="connsiteX239" fmla="*/ 5958767 w 11748700"/>
              <a:gd name="connsiteY239" fmla="*/ 307689 h 6673820"/>
              <a:gd name="connsiteX240" fmla="*/ 6114779 w 11748700"/>
              <a:gd name="connsiteY240" fmla="*/ 303355 h 6673820"/>
              <a:gd name="connsiteX241" fmla="*/ 6270790 w 11748700"/>
              <a:gd name="connsiteY241" fmla="*/ 281687 h 6673820"/>
              <a:gd name="connsiteX242" fmla="*/ 6392132 w 11748700"/>
              <a:gd name="connsiteY242" fmla="*/ 268686 h 6673820"/>
              <a:gd name="connsiteX243" fmla="*/ 6695488 w 11748700"/>
              <a:gd name="connsiteY243" fmla="*/ 260019 h 6673820"/>
              <a:gd name="connsiteX244" fmla="*/ 6764826 w 11748700"/>
              <a:gd name="connsiteY244" fmla="*/ 251352 h 6673820"/>
              <a:gd name="connsiteX245" fmla="*/ 6907837 w 11748700"/>
              <a:gd name="connsiteY245" fmla="*/ 238351 h 6673820"/>
              <a:gd name="connsiteX246" fmla="*/ 6959840 w 11748700"/>
              <a:gd name="connsiteY246" fmla="*/ 229683 h 6673820"/>
              <a:gd name="connsiteX247" fmla="*/ 6998843 w 11748700"/>
              <a:gd name="connsiteY247" fmla="*/ 212349 h 6673820"/>
              <a:gd name="connsiteX248" fmla="*/ 7115852 w 11748700"/>
              <a:gd name="connsiteY248" fmla="*/ 199348 h 6673820"/>
              <a:gd name="connsiteX249" fmla="*/ 7159188 w 11748700"/>
              <a:gd name="connsiteY249" fmla="*/ 186347 h 6673820"/>
              <a:gd name="connsiteX250" fmla="*/ 7189524 w 11748700"/>
              <a:gd name="connsiteY250" fmla="*/ 182013 h 6673820"/>
              <a:gd name="connsiteX251" fmla="*/ 7380204 w 11748700"/>
              <a:gd name="connsiteY251" fmla="*/ 173346 h 6673820"/>
              <a:gd name="connsiteX252" fmla="*/ 7440875 w 11748700"/>
              <a:gd name="connsiteY252" fmla="*/ 164679 h 6673820"/>
              <a:gd name="connsiteX253" fmla="*/ 7466877 w 11748700"/>
              <a:gd name="connsiteY253" fmla="*/ 156011 h 6673820"/>
              <a:gd name="connsiteX254" fmla="*/ 7514548 w 11748700"/>
              <a:gd name="connsiteY254" fmla="*/ 143010 h 6673820"/>
              <a:gd name="connsiteX255" fmla="*/ 7527548 w 11748700"/>
              <a:gd name="connsiteY255" fmla="*/ 134343 h 6673820"/>
              <a:gd name="connsiteX256" fmla="*/ 7570885 w 11748700"/>
              <a:gd name="connsiteY256" fmla="*/ 121342 h 6673820"/>
              <a:gd name="connsiteX257" fmla="*/ 7609888 w 11748700"/>
              <a:gd name="connsiteY257" fmla="*/ 104008 h 6673820"/>
              <a:gd name="connsiteX258" fmla="*/ 7726896 w 11748700"/>
              <a:gd name="connsiteY258" fmla="*/ 82339 h 6673820"/>
              <a:gd name="connsiteX259" fmla="*/ 7752898 w 11748700"/>
              <a:gd name="connsiteY259" fmla="*/ 78006 h 6673820"/>
              <a:gd name="connsiteX260" fmla="*/ 7787567 w 11748700"/>
              <a:gd name="connsiteY260" fmla="*/ 73672 h 6673820"/>
              <a:gd name="connsiteX261" fmla="*/ 7804902 w 11748700"/>
              <a:gd name="connsiteY261" fmla="*/ 69338 h 6673820"/>
              <a:gd name="connsiteX262" fmla="*/ 7913243 w 11748700"/>
              <a:gd name="connsiteY262" fmla="*/ 65005 h 6673820"/>
              <a:gd name="connsiteX263" fmla="*/ 8021584 w 11748700"/>
              <a:gd name="connsiteY263" fmla="*/ 47670 h 6673820"/>
              <a:gd name="connsiteX264" fmla="*/ 8064921 w 11748700"/>
              <a:gd name="connsiteY264" fmla="*/ 34669 h 6673820"/>
              <a:gd name="connsiteX265" fmla="*/ 8099590 w 11748700"/>
              <a:gd name="connsiteY265" fmla="*/ 21668 h 6673820"/>
              <a:gd name="connsiteX266" fmla="*/ 8121258 w 11748700"/>
              <a:gd name="connsiteY266" fmla="*/ 13001 h 6673820"/>
              <a:gd name="connsiteX267" fmla="*/ 8134259 w 11748700"/>
              <a:gd name="connsiteY267" fmla="*/ 8667 h 6673820"/>
              <a:gd name="connsiteX268" fmla="*/ 8155928 w 11748700"/>
              <a:gd name="connsiteY268" fmla="*/ 0 h 6673820"/>
              <a:gd name="connsiteX269" fmla="*/ 8216599 w 11748700"/>
              <a:gd name="connsiteY269" fmla="*/ 4334 h 6673820"/>
              <a:gd name="connsiteX270" fmla="*/ 8238267 w 11748700"/>
              <a:gd name="connsiteY270" fmla="*/ 13001 h 6673820"/>
              <a:gd name="connsiteX271" fmla="*/ 8272936 w 11748700"/>
              <a:gd name="connsiteY271" fmla="*/ 17335 h 6673820"/>
              <a:gd name="connsiteX272" fmla="*/ 8303272 w 11748700"/>
              <a:gd name="connsiteY272" fmla="*/ 30336 h 6673820"/>
              <a:gd name="connsiteX273" fmla="*/ 8337941 w 11748700"/>
              <a:gd name="connsiteY273" fmla="*/ 34669 h 6673820"/>
              <a:gd name="connsiteX274" fmla="*/ 8476618 w 11748700"/>
              <a:gd name="connsiteY274" fmla="*/ 43337 h 6673820"/>
              <a:gd name="connsiteX275" fmla="*/ 8576292 w 11748700"/>
              <a:gd name="connsiteY275" fmla="*/ 47670 h 6673820"/>
              <a:gd name="connsiteX276" fmla="*/ 8671632 w 11748700"/>
              <a:gd name="connsiteY276" fmla="*/ 69338 h 6673820"/>
              <a:gd name="connsiteX277" fmla="*/ 8762639 w 11748700"/>
              <a:gd name="connsiteY277" fmla="*/ 78006 h 6673820"/>
              <a:gd name="connsiteX278" fmla="*/ 8892648 w 11748700"/>
              <a:gd name="connsiteY278" fmla="*/ 104008 h 6673820"/>
              <a:gd name="connsiteX279" fmla="*/ 8948985 w 11748700"/>
              <a:gd name="connsiteY279" fmla="*/ 117009 h 6673820"/>
              <a:gd name="connsiteX280" fmla="*/ 9187336 w 11748700"/>
              <a:gd name="connsiteY280" fmla="*/ 156011 h 6673820"/>
              <a:gd name="connsiteX281" fmla="*/ 9282676 w 11748700"/>
              <a:gd name="connsiteY281" fmla="*/ 173346 h 6673820"/>
              <a:gd name="connsiteX282" fmla="*/ 9404019 w 11748700"/>
              <a:gd name="connsiteY282" fmla="*/ 186347 h 6673820"/>
              <a:gd name="connsiteX283" fmla="*/ 9464690 w 11748700"/>
              <a:gd name="connsiteY283" fmla="*/ 195014 h 6673820"/>
              <a:gd name="connsiteX284" fmla="*/ 9698707 w 11748700"/>
              <a:gd name="connsiteY284" fmla="*/ 216683 h 6673820"/>
              <a:gd name="connsiteX285" fmla="*/ 9785380 w 11748700"/>
              <a:gd name="connsiteY285" fmla="*/ 229683 h 6673820"/>
              <a:gd name="connsiteX286" fmla="*/ 9885054 w 11748700"/>
              <a:gd name="connsiteY286" fmla="*/ 251352 h 6673820"/>
              <a:gd name="connsiteX287" fmla="*/ 9958726 w 11748700"/>
              <a:gd name="connsiteY287" fmla="*/ 255685 h 6673820"/>
              <a:gd name="connsiteX288" fmla="*/ 10114737 w 11748700"/>
              <a:gd name="connsiteY288" fmla="*/ 260019 h 6673820"/>
              <a:gd name="connsiteX289" fmla="*/ 10205744 w 11748700"/>
              <a:gd name="connsiteY289" fmla="*/ 273020 h 6673820"/>
              <a:gd name="connsiteX290" fmla="*/ 10357421 w 11748700"/>
              <a:gd name="connsiteY290" fmla="*/ 281687 h 6673820"/>
              <a:gd name="connsiteX291" fmla="*/ 10405092 w 11748700"/>
              <a:gd name="connsiteY291" fmla="*/ 286021 h 6673820"/>
              <a:gd name="connsiteX292" fmla="*/ 10452762 w 11748700"/>
              <a:gd name="connsiteY292" fmla="*/ 299022 h 6673820"/>
              <a:gd name="connsiteX293" fmla="*/ 10483097 w 11748700"/>
              <a:gd name="connsiteY293" fmla="*/ 303355 h 6673820"/>
              <a:gd name="connsiteX294" fmla="*/ 10552436 w 11748700"/>
              <a:gd name="connsiteY294" fmla="*/ 312023 h 6673820"/>
              <a:gd name="connsiteX295" fmla="*/ 10634775 w 11748700"/>
              <a:gd name="connsiteY295" fmla="*/ 333691 h 6673820"/>
              <a:gd name="connsiteX296" fmla="*/ 10717114 w 11748700"/>
              <a:gd name="connsiteY296" fmla="*/ 342358 h 6673820"/>
              <a:gd name="connsiteX297" fmla="*/ 10773452 w 11748700"/>
              <a:gd name="connsiteY297" fmla="*/ 364027 h 6673820"/>
              <a:gd name="connsiteX298" fmla="*/ 10842790 w 11748700"/>
              <a:gd name="connsiteY298" fmla="*/ 385695 h 6673820"/>
              <a:gd name="connsiteX299" fmla="*/ 10903461 w 11748700"/>
              <a:gd name="connsiteY299" fmla="*/ 390028 h 6673820"/>
              <a:gd name="connsiteX300" fmla="*/ 10981467 w 11748700"/>
              <a:gd name="connsiteY300" fmla="*/ 424698 h 6673820"/>
              <a:gd name="connsiteX301" fmla="*/ 11050805 w 11748700"/>
              <a:gd name="connsiteY301" fmla="*/ 442032 h 6673820"/>
              <a:gd name="connsiteX302" fmla="*/ 11133145 w 11748700"/>
              <a:gd name="connsiteY302" fmla="*/ 476701 h 6673820"/>
              <a:gd name="connsiteX303" fmla="*/ 11154813 w 11748700"/>
              <a:gd name="connsiteY303" fmla="*/ 485369 h 6673820"/>
              <a:gd name="connsiteX304" fmla="*/ 11232819 w 11748700"/>
              <a:gd name="connsiteY304" fmla="*/ 533039 h 6673820"/>
              <a:gd name="connsiteX305" fmla="*/ 11258820 w 11748700"/>
              <a:gd name="connsiteY305" fmla="*/ 554707 h 6673820"/>
              <a:gd name="connsiteX306" fmla="*/ 11328159 w 11748700"/>
              <a:gd name="connsiteY306" fmla="*/ 645714 h 6673820"/>
              <a:gd name="connsiteX307" fmla="*/ 11371495 w 11748700"/>
              <a:gd name="connsiteY307" fmla="*/ 754055 h 6673820"/>
              <a:gd name="connsiteX308" fmla="*/ 11397497 w 11748700"/>
              <a:gd name="connsiteY308" fmla="*/ 806059 h 6673820"/>
              <a:gd name="connsiteX309" fmla="*/ 11427833 w 11748700"/>
              <a:gd name="connsiteY309" fmla="*/ 931735 h 6673820"/>
              <a:gd name="connsiteX310" fmla="*/ 11458168 w 11748700"/>
              <a:gd name="connsiteY310" fmla="*/ 1014074 h 6673820"/>
              <a:gd name="connsiteX311" fmla="*/ 11462502 w 11748700"/>
              <a:gd name="connsiteY311" fmla="*/ 1087746 h 6673820"/>
              <a:gd name="connsiteX312" fmla="*/ 11475503 w 11748700"/>
              <a:gd name="connsiteY312" fmla="*/ 1126749 h 6673820"/>
              <a:gd name="connsiteX313" fmla="*/ 11488504 w 11748700"/>
              <a:gd name="connsiteY313" fmla="*/ 1330430 h 6673820"/>
              <a:gd name="connsiteX314" fmla="*/ 11523173 w 11748700"/>
              <a:gd name="connsiteY314" fmla="*/ 1677122 h 6673820"/>
              <a:gd name="connsiteX315" fmla="*/ 11518839 w 11748700"/>
              <a:gd name="connsiteY315" fmla="*/ 1954476 h 6673820"/>
              <a:gd name="connsiteX316" fmla="*/ 11510172 w 11748700"/>
              <a:gd name="connsiteY316" fmla="*/ 2084485 h 6673820"/>
              <a:gd name="connsiteX317" fmla="*/ 11518839 w 11748700"/>
              <a:gd name="connsiteY317" fmla="*/ 2283833 h 6673820"/>
              <a:gd name="connsiteX318" fmla="*/ 11583844 w 11748700"/>
              <a:gd name="connsiteY318" fmla="*/ 2379173 h 6673820"/>
              <a:gd name="connsiteX319" fmla="*/ 11605512 w 11748700"/>
              <a:gd name="connsiteY319" fmla="*/ 2439845 h 6673820"/>
              <a:gd name="connsiteX320" fmla="*/ 11609846 w 11748700"/>
              <a:gd name="connsiteY320" fmla="*/ 2487515 h 6673820"/>
              <a:gd name="connsiteX321" fmla="*/ 11622847 w 11748700"/>
              <a:gd name="connsiteY321" fmla="*/ 2556853 h 6673820"/>
              <a:gd name="connsiteX322" fmla="*/ 11618513 w 11748700"/>
              <a:gd name="connsiteY322" fmla="*/ 2786537 h 6673820"/>
              <a:gd name="connsiteX323" fmla="*/ 11614180 w 11748700"/>
              <a:gd name="connsiteY323" fmla="*/ 3089892 h 6673820"/>
              <a:gd name="connsiteX324" fmla="*/ 11596845 w 11748700"/>
              <a:gd name="connsiteY324" fmla="*/ 3211234 h 6673820"/>
              <a:gd name="connsiteX325" fmla="*/ 11583844 w 11748700"/>
              <a:gd name="connsiteY325" fmla="*/ 3328243 h 6673820"/>
              <a:gd name="connsiteX326" fmla="*/ 11575177 w 11748700"/>
              <a:gd name="connsiteY326" fmla="*/ 3423583 h 6673820"/>
              <a:gd name="connsiteX327" fmla="*/ 11562176 w 11748700"/>
              <a:gd name="connsiteY327" fmla="*/ 3666267 h 6673820"/>
              <a:gd name="connsiteX328" fmla="*/ 11575177 w 11748700"/>
              <a:gd name="connsiteY328" fmla="*/ 4025960 h 6673820"/>
              <a:gd name="connsiteX329" fmla="*/ 11592511 w 11748700"/>
              <a:gd name="connsiteY329" fmla="*/ 4108300 h 6673820"/>
              <a:gd name="connsiteX330" fmla="*/ 11631514 w 11748700"/>
              <a:gd name="connsiteY330" fmla="*/ 4333649 h 6673820"/>
              <a:gd name="connsiteX331" fmla="*/ 11653183 w 11748700"/>
              <a:gd name="connsiteY331" fmla="*/ 4411655 h 6673820"/>
              <a:gd name="connsiteX332" fmla="*/ 11666184 w 11748700"/>
              <a:gd name="connsiteY332" fmla="*/ 4498328 h 6673820"/>
              <a:gd name="connsiteX333" fmla="*/ 11674851 w 11748700"/>
              <a:gd name="connsiteY333" fmla="*/ 4541664 h 6673820"/>
              <a:gd name="connsiteX334" fmla="*/ 11687852 w 11748700"/>
              <a:gd name="connsiteY334" fmla="*/ 4658673 h 6673820"/>
              <a:gd name="connsiteX335" fmla="*/ 11692185 w 11748700"/>
              <a:gd name="connsiteY335" fmla="*/ 4715010 h 6673820"/>
              <a:gd name="connsiteX336" fmla="*/ 11700853 w 11748700"/>
              <a:gd name="connsiteY336" fmla="*/ 4771348 h 6673820"/>
              <a:gd name="connsiteX337" fmla="*/ 11709520 w 11748700"/>
              <a:gd name="connsiteY337" fmla="*/ 4923026 h 6673820"/>
              <a:gd name="connsiteX338" fmla="*/ 11718187 w 11748700"/>
              <a:gd name="connsiteY338" fmla="*/ 4983697 h 6673820"/>
              <a:gd name="connsiteX339" fmla="*/ 11726855 w 11748700"/>
              <a:gd name="connsiteY339" fmla="*/ 5079037 h 6673820"/>
              <a:gd name="connsiteX340" fmla="*/ 11731188 w 11748700"/>
              <a:gd name="connsiteY340" fmla="*/ 5105039 h 6673820"/>
              <a:gd name="connsiteX341" fmla="*/ 11744189 w 11748700"/>
              <a:gd name="connsiteY341" fmla="*/ 5230715 h 6673820"/>
              <a:gd name="connsiteX342" fmla="*/ 11726855 w 11748700"/>
              <a:gd name="connsiteY342" fmla="*/ 5690082 h 6673820"/>
              <a:gd name="connsiteX343" fmla="*/ 11687852 w 11748700"/>
              <a:gd name="connsiteY343" fmla="*/ 5785422 h 6673820"/>
              <a:gd name="connsiteX344" fmla="*/ 11670517 w 11748700"/>
              <a:gd name="connsiteY344" fmla="*/ 5815757 h 6673820"/>
              <a:gd name="connsiteX345" fmla="*/ 11601179 w 11748700"/>
              <a:gd name="connsiteY345" fmla="*/ 5859094 h 6673820"/>
              <a:gd name="connsiteX346" fmla="*/ 11458168 w 11748700"/>
              <a:gd name="connsiteY346" fmla="*/ 5919765 h 6673820"/>
              <a:gd name="connsiteX347" fmla="*/ 11401831 w 11748700"/>
              <a:gd name="connsiteY347" fmla="*/ 5963101 h 6673820"/>
              <a:gd name="connsiteX348" fmla="*/ 11297823 w 11748700"/>
              <a:gd name="connsiteY348" fmla="*/ 6032440 h 6673820"/>
              <a:gd name="connsiteX349" fmla="*/ 11258820 w 11748700"/>
              <a:gd name="connsiteY349" fmla="*/ 6075776 h 6673820"/>
              <a:gd name="connsiteX350" fmla="*/ 11198149 w 11748700"/>
              <a:gd name="connsiteY350" fmla="*/ 6123446 h 6673820"/>
              <a:gd name="connsiteX351" fmla="*/ 11098475 w 11748700"/>
              <a:gd name="connsiteY351" fmla="*/ 6210119 h 6673820"/>
              <a:gd name="connsiteX352" fmla="*/ 10942464 w 11748700"/>
              <a:gd name="connsiteY352" fmla="*/ 6327128 h 6673820"/>
              <a:gd name="connsiteX353" fmla="*/ 10634775 w 11748700"/>
              <a:gd name="connsiteY353" fmla="*/ 6461471 h 6673820"/>
              <a:gd name="connsiteX354" fmla="*/ 10461429 w 11748700"/>
              <a:gd name="connsiteY354" fmla="*/ 6478806 h 6673820"/>
              <a:gd name="connsiteX355" fmla="*/ 10041065 w 11748700"/>
              <a:gd name="connsiteY355" fmla="*/ 6487473 h 6673820"/>
              <a:gd name="connsiteX356" fmla="*/ 9967393 w 11748700"/>
              <a:gd name="connsiteY356" fmla="*/ 6491807 h 6673820"/>
              <a:gd name="connsiteX357" fmla="*/ 9885054 w 11748700"/>
              <a:gd name="connsiteY357" fmla="*/ 6509141 h 6673820"/>
              <a:gd name="connsiteX358" fmla="*/ 9798381 w 11748700"/>
              <a:gd name="connsiteY358" fmla="*/ 6522142 h 6673820"/>
              <a:gd name="connsiteX359" fmla="*/ 9681372 w 11748700"/>
              <a:gd name="connsiteY359" fmla="*/ 6548144 h 6673820"/>
              <a:gd name="connsiteX360" fmla="*/ 9486358 w 11748700"/>
              <a:gd name="connsiteY360" fmla="*/ 6574146 h 6673820"/>
              <a:gd name="connsiteX361" fmla="*/ 9278343 w 11748700"/>
              <a:gd name="connsiteY361" fmla="*/ 6613149 h 6673820"/>
              <a:gd name="connsiteX362" fmla="*/ 9209004 w 11748700"/>
              <a:gd name="connsiteY362" fmla="*/ 6630483 h 6673820"/>
              <a:gd name="connsiteX363" fmla="*/ 8775639 w 11748700"/>
              <a:gd name="connsiteY363" fmla="*/ 6647818 h 6673820"/>
              <a:gd name="connsiteX364" fmla="*/ 8463617 w 11748700"/>
              <a:gd name="connsiteY364" fmla="*/ 6656485 h 6673820"/>
              <a:gd name="connsiteX365" fmla="*/ 8368276 w 11748700"/>
              <a:gd name="connsiteY365" fmla="*/ 6660819 h 6673820"/>
              <a:gd name="connsiteX366" fmla="*/ 8216599 w 11748700"/>
              <a:gd name="connsiteY366" fmla="*/ 6665153 h 6673820"/>
              <a:gd name="connsiteX367" fmla="*/ 7848239 w 11748700"/>
              <a:gd name="connsiteY367" fmla="*/ 6656485 h 6673820"/>
              <a:gd name="connsiteX368" fmla="*/ 7800568 w 11748700"/>
              <a:gd name="connsiteY368" fmla="*/ 6652152 h 6673820"/>
              <a:gd name="connsiteX369" fmla="*/ 7748565 w 11748700"/>
              <a:gd name="connsiteY369" fmla="*/ 6643484 h 6673820"/>
              <a:gd name="connsiteX370" fmla="*/ 7614221 w 11748700"/>
              <a:gd name="connsiteY370" fmla="*/ 6634817 h 6673820"/>
              <a:gd name="connsiteX371" fmla="*/ 7432208 w 11748700"/>
              <a:gd name="connsiteY371" fmla="*/ 6600148 h 6673820"/>
              <a:gd name="connsiteX372" fmla="*/ 7319533 w 11748700"/>
              <a:gd name="connsiteY372" fmla="*/ 6574146 h 6673820"/>
              <a:gd name="connsiteX373" fmla="*/ 7276197 w 11748700"/>
              <a:gd name="connsiteY373" fmla="*/ 6569812 h 6673820"/>
              <a:gd name="connsiteX374" fmla="*/ 7011844 w 11748700"/>
              <a:gd name="connsiteY374" fmla="*/ 6548144 h 6673820"/>
              <a:gd name="connsiteX375" fmla="*/ 6925171 w 11748700"/>
              <a:gd name="connsiteY375" fmla="*/ 6565479 h 6673820"/>
              <a:gd name="connsiteX376" fmla="*/ 6912170 w 11748700"/>
              <a:gd name="connsiteY376" fmla="*/ 6569812 h 6673820"/>
              <a:gd name="connsiteX377" fmla="*/ 6890502 w 11748700"/>
              <a:gd name="connsiteY377" fmla="*/ 6582813 h 6673820"/>
              <a:gd name="connsiteX378" fmla="*/ 6795162 w 11748700"/>
              <a:gd name="connsiteY378" fmla="*/ 6634817 h 6673820"/>
              <a:gd name="connsiteX379" fmla="*/ 6691154 w 11748700"/>
              <a:gd name="connsiteY379" fmla="*/ 6643484 h 6673820"/>
              <a:gd name="connsiteX380" fmla="*/ 6617482 w 11748700"/>
              <a:gd name="connsiteY380" fmla="*/ 6656485 h 6673820"/>
              <a:gd name="connsiteX381" fmla="*/ 6582813 w 11748700"/>
              <a:gd name="connsiteY381" fmla="*/ 6665153 h 6673820"/>
              <a:gd name="connsiteX382" fmla="*/ 6548144 w 11748700"/>
              <a:gd name="connsiteY382" fmla="*/ 6669486 h 6673820"/>
              <a:gd name="connsiteX383" fmla="*/ 6517808 w 11748700"/>
              <a:gd name="connsiteY383" fmla="*/ 6673820 h 6673820"/>
              <a:gd name="connsiteX384" fmla="*/ 6015105 w 11748700"/>
              <a:gd name="connsiteY384" fmla="*/ 6669486 h 6673820"/>
              <a:gd name="connsiteX385" fmla="*/ 5915431 w 11748700"/>
              <a:gd name="connsiteY385" fmla="*/ 6647818 h 6673820"/>
              <a:gd name="connsiteX386" fmla="*/ 5538403 w 11748700"/>
              <a:gd name="connsiteY386" fmla="*/ 6652152 h 6673820"/>
              <a:gd name="connsiteX387" fmla="*/ 5196045 w 11748700"/>
              <a:gd name="connsiteY387" fmla="*/ 6634817 h 6673820"/>
              <a:gd name="connsiteX388" fmla="*/ 4489660 w 11748700"/>
              <a:gd name="connsiteY388" fmla="*/ 6608815 h 6673820"/>
              <a:gd name="connsiteX389" fmla="*/ 4311981 w 11748700"/>
              <a:gd name="connsiteY389" fmla="*/ 6582813 h 6673820"/>
              <a:gd name="connsiteX390" fmla="*/ 4090965 w 11748700"/>
              <a:gd name="connsiteY390" fmla="*/ 6552478 h 6673820"/>
              <a:gd name="connsiteX391" fmla="*/ 3999958 w 11748700"/>
              <a:gd name="connsiteY391" fmla="*/ 6513475 h 6673820"/>
              <a:gd name="connsiteX392" fmla="*/ 3666267 w 11748700"/>
              <a:gd name="connsiteY392" fmla="*/ 6448470 h 6673820"/>
              <a:gd name="connsiteX393" fmla="*/ 3588261 w 11748700"/>
              <a:gd name="connsiteY393" fmla="*/ 6439803 h 6673820"/>
              <a:gd name="connsiteX394" fmla="*/ 3336910 w 11748700"/>
              <a:gd name="connsiteY394" fmla="*/ 6405134 h 6673820"/>
              <a:gd name="connsiteX395" fmla="*/ 3003219 w 11748700"/>
              <a:gd name="connsiteY395" fmla="*/ 6340129 h 6673820"/>
              <a:gd name="connsiteX396" fmla="*/ 2825539 w 11748700"/>
              <a:gd name="connsiteY396" fmla="*/ 6309793 h 6673820"/>
              <a:gd name="connsiteX397" fmla="*/ 2678195 w 11748700"/>
              <a:gd name="connsiteY397" fmla="*/ 6288125 h 6673820"/>
              <a:gd name="connsiteX398" fmla="*/ 2500515 w 11748700"/>
              <a:gd name="connsiteY398" fmla="*/ 6305460 h 6673820"/>
              <a:gd name="connsiteX399" fmla="*/ 2439844 w 11748700"/>
              <a:gd name="connsiteY399" fmla="*/ 6314127 h 6673820"/>
              <a:gd name="connsiteX400" fmla="*/ 2244830 w 11748700"/>
              <a:gd name="connsiteY400" fmla="*/ 6361797 h 6673820"/>
              <a:gd name="connsiteX401" fmla="*/ 2088819 w 11748700"/>
              <a:gd name="connsiteY401" fmla="*/ 6383465 h 6673820"/>
              <a:gd name="connsiteX402" fmla="*/ 2015147 w 11748700"/>
              <a:gd name="connsiteY402" fmla="*/ 6400800 h 6673820"/>
              <a:gd name="connsiteX403" fmla="*/ 1950142 w 11748700"/>
              <a:gd name="connsiteY403" fmla="*/ 6409467 h 6673820"/>
              <a:gd name="connsiteX404" fmla="*/ 1815799 w 11748700"/>
              <a:gd name="connsiteY404" fmla="*/ 6444137 h 6673820"/>
              <a:gd name="connsiteX405" fmla="*/ 1681456 w 11748700"/>
              <a:gd name="connsiteY405" fmla="*/ 6452804 h 6673820"/>
              <a:gd name="connsiteX406" fmla="*/ 1473440 w 11748700"/>
              <a:gd name="connsiteY406" fmla="*/ 6431136 h 6673820"/>
              <a:gd name="connsiteX407" fmla="*/ 1369433 w 11748700"/>
              <a:gd name="connsiteY407" fmla="*/ 6418135 h 6673820"/>
              <a:gd name="connsiteX408" fmla="*/ 1287093 w 11748700"/>
              <a:gd name="connsiteY408" fmla="*/ 6405134 h 6673820"/>
              <a:gd name="connsiteX409" fmla="*/ 1239423 w 11748700"/>
              <a:gd name="connsiteY409" fmla="*/ 6396466 h 6673820"/>
              <a:gd name="connsiteX410" fmla="*/ 1165751 w 11748700"/>
              <a:gd name="connsiteY410" fmla="*/ 6370464 h 6673820"/>
              <a:gd name="connsiteX411" fmla="*/ 1053076 w 11748700"/>
              <a:gd name="connsiteY411" fmla="*/ 6335795 h 6673820"/>
              <a:gd name="connsiteX412" fmla="*/ 892731 w 11748700"/>
              <a:gd name="connsiteY412" fmla="*/ 6244789 h 6673820"/>
              <a:gd name="connsiteX413" fmla="*/ 858062 w 11748700"/>
              <a:gd name="connsiteY413" fmla="*/ 6218787 h 6673820"/>
              <a:gd name="connsiteX414" fmla="*/ 775723 w 11748700"/>
              <a:gd name="connsiteY414" fmla="*/ 6149448 h 6673820"/>
              <a:gd name="connsiteX415" fmla="*/ 719385 w 11748700"/>
              <a:gd name="connsiteY415" fmla="*/ 6023773 h 6673820"/>
              <a:gd name="connsiteX416" fmla="*/ 654381 w 11748700"/>
              <a:gd name="connsiteY416" fmla="*/ 5950101 h 6673820"/>
              <a:gd name="connsiteX417" fmla="*/ 628379 w 11748700"/>
              <a:gd name="connsiteY417" fmla="*/ 5893763 h 6673820"/>
              <a:gd name="connsiteX418" fmla="*/ 576375 w 11748700"/>
              <a:gd name="connsiteY418" fmla="*/ 5802756 h 6673820"/>
              <a:gd name="connsiteX419" fmla="*/ 489702 w 11748700"/>
              <a:gd name="connsiteY419" fmla="*/ 5620743 h 6673820"/>
              <a:gd name="connsiteX420" fmla="*/ 476701 w 11748700"/>
              <a:gd name="connsiteY420" fmla="*/ 5551405 h 6673820"/>
              <a:gd name="connsiteX421" fmla="*/ 372693 w 11748700"/>
              <a:gd name="connsiteY421" fmla="*/ 5317388 h 6673820"/>
              <a:gd name="connsiteX422" fmla="*/ 359693 w 11748700"/>
              <a:gd name="connsiteY422" fmla="*/ 5269718 h 6673820"/>
              <a:gd name="connsiteX423" fmla="*/ 329357 w 11748700"/>
              <a:gd name="connsiteY423" fmla="*/ 5183045 h 6673820"/>
              <a:gd name="connsiteX424" fmla="*/ 281687 w 11748700"/>
              <a:gd name="connsiteY424" fmla="*/ 5083371 h 6673820"/>
              <a:gd name="connsiteX425" fmla="*/ 251351 w 11748700"/>
              <a:gd name="connsiteY425" fmla="*/ 5009699 h 6673820"/>
              <a:gd name="connsiteX426" fmla="*/ 238350 w 11748700"/>
              <a:gd name="connsiteY426" fmla="*/ 4970696 h 6673820"/>
              <a:gd name="connsiteX427" fmla="*/ 212348 w 11748700"/>
              <a:gd name="connsiteY427" fmla="*/ 4936027 h 6673820"/>
              <a:gd name="connsiteX428" fmla="*/ 177679 w 11748700"/>
              <a:gd name="connsiteY428" fmla="*/ 4849354 h 6673820"/>
              <a:gd name="connsiteX429" fmla="*/ 125675 w 11748700"/>
              <a:gd name="connsiteY429" fmla="*/ 4745346 h 6673820"/>
              <a:gd name="connsiteX430" fmla="*/ 99674 w 11748700"/>
              <a:gd name="connsiteY430" fmla="*/ 4654339 h 6673820"/>
              <a:gd name="connsiteX431" fmla="*/ 73672 w 11748700"/>
              <a:gd name="connsiteY431" fmla="*/ 4602336 h 6673820"/>
              <a:gd name="connsiteX432" fmla="*/ 69338 w 11748700"/>
              <a:gd name="connsiteY432" fmla="*/ 4580667 h 6673820"/>
              <a:gd name="connsiteX433" fmla="*/ 47670 w 11748700"/>
              <a:gd name="connsiteY433" fmla="*/ 4537331 h 6673820"/>
              <a:gd name="connsiteX434" fmla="*/ 39002 w 11748700"/>
              <a:gd name="connsiteY434" fmla="*/ 4515663 h 6673820"/>
              <a:gd name="connsiteX435" fmla="*/ 34669 w 11748700"/>
              <a:gd name="connsiteY435" fmla="*/ 4493994 h 6673820"/>
              <a:gd name="connsiteX436" fmla="*/ 30335 w 11748700"/>
              <a:gd name="connsiteY436" fmla="*/ 4450658 h 6673820"/>
              <a:gd name="connsiteX437" fmla="*/ 21668 w 11748700"/>
              <a:gd name="connsiteY437" fmla="*/ 4428990 h 6673820"/>
              <a:gd name="connsiteX438" fmla="*/ 13001 w 11748700"/>
              <a:gd name="connsiteY438" fmla="*/ 4359651 h 6673820"/>
              <a:gd name="connsiteX439" fmla="*/ 0 w 11748700"/>
              <a:gd name="connsiteY439" fmla="*/ 4238309 h 6673820"/>
              <a:gd name="connsiteX440" fmla="*/ 4333 w 11748700"/>
              <a:gd name="connsiteY440" fmla="*/ 4025960 h 6673820"/>
              <a:gd name="connsiteX441" fmla="*/ 13001 w 11748700"/>
              <a:gd name="connsiteY441" fmla="*/ 3999958 h 6673820"/>
              <a:gd name="connsiteX442" fmla="*/ 17334 w 11748700"/>
              <a:gd name="connsiteY442" fmla="*/ 3973956 h 6673820"/>
              <a:gd name="connsiteX443" fmla="*/ 26002 w 11748700"/>
              <a:gd name="connsiteY443" fmla="*/ 3930620 h 6673820"/>
              <a:gd name="connsiteX444" fmla="*/ 34669 w 11748700"/>
              <a:gd name="connsiteY444" fmla="*/ 3878616 h 6673820"/>
              <a:gd name="connsiteX445" fmla="*/ 43336 w 11748700"/>
              <a:gd name="connsiteY445" fmla="*/ 3861282 h 6673820"/>
              <a:gd name="connsiteX446" fmla="*/ 47670 w 11748700"/>
              <a:gd name="connsiteY446" fmla="*/ 3843947 h 6673820"/>
              <a:gd name="connsiteX447" fmla="*/ 56337 w 11748700"/>
              <a:gd name="connsiteY447" fmla="*/ 3826612 h 6673820"/>
              <a:gd name="connsiteX448" fmla="*/ 69338 w 11748700"/>
              <a:gd name="connsiteY448" fmla="*/ 3787610 h 6673820"/>
              <a:gd name="connsiteX449" fmla="*/ 78005 w 11748700"/>
              <a:gd name="connsiteY449" fmla="*/ 3770275 h 6673820"/>
              <a:gd name="connsiteX450" fmla="*/ 95340 w 11748700"/>
              <a:gd name="connsiteY450" fmla="*/ 3718271 h 6673820"/>
              <a:gd name="connsiteX451" fmla="*/ 104007 w 11748700"/>
              <a:gd name="connsiteY451" fmla="*/ 3696603 h 6673820"/>
              <a:gd name="connsiteX452" fmla="*/ 151677 w 11748700"/>
              <a:gd name="connsiteY452" fmla="*/ 3657600 h 6673820"/>
              <a:gd name="connsiteX453" fmla="*/ 294688 w 11748700"/>
              <a:gd name="connsiteY453" fmla="*/ 3661934 h 6673820"/>
              <a:gd name="connsiteX454" fmla="*/ 359693 w 11748700"/>
              <a:gd name="connsiteY454" fmla="*/ 3692269 h 6673820"/>
              <a:gd name="connsiteX455" fmla="*/ 377027 w 11748700"/>
              <a:gd name="connsiteY455" fmla="*/ 3709604 h 6673820"/>
              <a:gd name="connsiteX456" fmla="*/ 437698 w 11748700"/>
              <a:gd name="connsiteY456" fmla="*/ 3726938 h 6673820"/>
              <a:gd name="connsiteX457" fmla="*/ 511177 w 11748700"/>
              <a:gd name="connsiteY45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836352 w 11748700"/>
              <a:gd name="connsiteY28" fmla="*/ 5919765 h 6673820"/>
              <a:gd name="connsiteX29" fmla="*/ 4871021 w 11748700"/>
              <a:gd name="connsiteY29" fmla="*/ 5945767 h 6673820"/>
              <a:gd name="connsiteX30" fmla="*/ 4888356 w 11748700"/>
              <a:gd name="connsiteY30" fmla="*/ 5958768 h 6673820"/>
              <a:gd name="connsiteX31" fmla="*/ 4927359 w 11748700"/>
              <a:gd name="connsiteY31" fmla="*/ 5980436 h 6673820"/>
              <a:gd name="connsiteX32" fmla="*/ 4949027 w 11748700"/>
              <a:gd name="connsiteY32" fmla="*/ 5997771 h 6673820"/>
              <a:gd name="connsiteX33" fmla="*/ 4979363 w 11748700"/>
              <a:gd name="connsiteY33" fmla="*/ 6010772 h 6673820"/>
              <a:gd name="connsiteX34" fmla="*/ 5035700 w 11748700"/>
              <a:gd name="connsiteY34" fmla="*/ 6041107 h 6673820"/>
              <a:gd name="connsiteX35" fmla="*/ 5074703 w 11748700"/>
              <a:gd name="connsiteY35" fmla="*/ 6045441 h 6673820"/>
              <a:gd name="connsiteX36" fmla="*/ 5096371 w 11748700"/>
              <a:gd name="connsiteY36" fmla="*/ 6054108 h 6673820"/>
              <a:gd name="connsiteX37" fmla="*/ 5248049 w 11748700"/>
              <a:gd name="connsiteY37" fmla="*/ 6067109 h 6673820"/>
              <a:gd name="connsiteX38" fmla="*/ 5326055 w 11748700"/>
              <a:gd name="connsiteY38" fmla="*/ 6049774 h 6673820"/>
              <a:gd name="connsiteX39" fmla="*/ 5343389 w 11748700"/>
              <a:gd name="connsiteY39" fmla="*/ 6045441 h 6673820"/>
              <a:gd name="connsiteX40" fmla="*/ 5356390 w 11748700"/>
              <a:gd name="connsiteY40" fmla="*/ 6041107 h 6673820"/>
              <a:gd name="connsiteX41" fmla="*/ 5378058 w 11748700"/>
              <a:gd name="connsiteY41" fmla="*/ 6036773 h 6673820"/>
              <a:gd name="connsiteX42" fmla="*/ 5516735 w 11748700"/>
              <a:gd name="connsiteY42" fmla="*/ 5984770 h 6673820"/>
              <a:gd name="connsiteX43" fmla="*/ 5586074 w 11748700"/>
              <a:gd name="connsiteY43" fmla="*/ 5963101 h 6673820"/>
              <a:gd name="connsiteX44" fmla="*/ 5607742 w 11748700"/>
              <a:gd name="connsiteY44" fmla="*/ 5954434 h 6673820"/>
              <a:gd name="connsiteX45" fmla="*/ 5633744 w 11748700"/>
              <a:gd name="connsiteY45" fmla="*/ 5945767 h 6673820"/>
              <a:gd name="connsiteX46" fmla="*/ 5711749 w 11748700"/>
              <a:gd name="connsiteY46" fmla="*/ 5902430 h 6673820"/>
              <a:gd name="connsiteX47" fmla="*/ 5824424 w 11748700"/>
              <a:gd name="connsiteY47" fmla="*/ 5837426 h 6673820"/>
              <a:gd name="connsiteX48" fmla="*/ 5880762 w 11748700"/>
              <a:gd name="connsiteY48" fmla="*/ 5794089 h 6673820"/>
              <a:gd name="connsiteX49" fmla="*/ 5911097 w 11748700"/>
              <a:gd name="connsiteY49" fmla="*/ 5763754 h 6673820"/>
              <a:gd name="connsiteX50" fmla="*/ 5963101 w 11748700"/>
              <a:gd name="connsiteY50" fmla="*/ 5720417 h 6673820"/>
              <a:gd name="connsiteX51" fmla="*/ 5980436 w 11748700"/>
              <a:gd name="connsiteY51" fmla="*/ 5707416 h 6673820"/>
              <a:gd name="connsiteX52" fmla="*/ 5993437 w 11748700"/>
              <a:gd name="connsiteY52" fmla="*/ 5698749 h 6673820"/>
              <a:gd name="connsiteX53" fmla="*/ 6006438 w 11748700"/>
              <a:gd name="connsiteY53" fmla="*/ 5685748 h 6673820"/>
              <a:gd name="connsiteX54" fmla="*/ 6054108 w 11748700"/>
              <a:gd name="connsiteY54" fmla="*/ 5651079 h 6673820"/>
              <a:gd name="connsiteX55" fmla="*/ 6088777 w 11748700"/>
              <a:gd name="connsiteY55" fmla="*/ 5625077 h 6673820"/>
              <a:gd name="connsiteX56" fmla="*/ 6114779 w 11748700"/>
              <a:gd name="connsiteY56" fmla="*/ 5599075 h 6673820"/>
              <a:gd name="connsiteX57" fmla="*/ 6127780 w 11748700"/>
              <a:gd name="connsiteY57" fmla="*/ 5586074 h 6673820"/>
              <a:gd name="connsiteX58" fmla="*/ 6140781 w 11748700"/>
              <a:gd name="connsiteY58" fmla="*/ 5568739 h 6673820"/>
              <a:gd name="connsiteX59" fmla="*/ 6158115 w 11748700"/>
              <a:gd name="connsiteY59" fmla="*/ 5551405 h 6673820"/>
              <a:gd name="connsiteX60" fmla="*/ 6171116 w 11748700"/>
              <a:gd name="connsiteY60" fmla="*/ 5529737 h 6673820"/>
              <a:gd name="connsiteX61" fmla="*/ 6192784 w 11748700"/>
              <a:gd name="connsiteY61" fmla="*/ 5508068 h 6673820"/>
              <a:gd name="connsiteX62" fmla="*/ 6201452 w 11748700"/>
              <a:gd name="connsiteY62" fmla="*/ 5477733 h 6673820"/>
              <a:gd name="connsiteX63" fmla="*/ 6210119 w 11748700"/>
              <a:gd name="connsiteY63" fmla="*/ 5469065 h 6673820"/>
              <a:gd name="connsiteX64" fmla="*/ 6218786 w 11748700"/>
              <a:gd name="connsiteY64" fmla="*/ 5456064 h 6673820"/>
              <a:gd name="connsiteX65" fmla="*/ 6231787 w 11748700"/>
              <a:gd name="connsiteY65" fmla="*/ 5421395 h 6673820"/>
              <a:gd name="connsiteX66" fmla="*/ 6240455 w 11748700"/>
              <a:gd name="connsiteY66" fmla="*/ 5399727 h 6673820"/>
              <a:gd name="connsiteX67" fmla="*/ 6253456 w 11748700"/>
              <a:gd name="connsiteY67" fmla="*/ 5382392 h 6673820"/>
              <a:gd name="connsiteX68" fmla="*/ 6270790 w 11748700"/>
              <a:gd name="connsiteY68" fmla="*/ 5352057 h 6673820"/>
              <a:gd name="connsiteX69" fmla="*/ 6283791 w 11748700"/>
              <a:gd name="connsiteY69" fmla="*/ 5339056 h 6673820"/>
              <a:gd name="connsiteX70" fmla="*/ 6301126 w 11748700"/>
              <a:gd name="connsiteY70" fmla="*/ 5313054 h 6673820"/>
              <a:gd name="connsiteX71" fmla="*/ 6309793 w 11748700"/>
              <a:gd name="connsiteY71" fmla="*/ 5295719 h 6673820"/>
              <a:gd name="connsiteX72" fmla="*/ 6322794 w 11748700"/>
              <a:gd name="connsiteY72" fmla="*/ 5287052 h 6673820"/>
              <a:gd name="connsiteX73" fmla="*/ 6340129 w 11748700"/>
              <a:gd name="connsiteY73" fmla="*/ 5274051 h 6673820"/>
              <a:gd name="connsiteX74" fmla="*/ 6370464 w 11748700"/>
              <a:gd name="connsiteY74" fmla="*/ 5269718 h 6673820"/>
              <a:gd name="connsiteX75" fmla="*/ 6387799 w 11748700"/>
              <a:gd name="connsiteY75" fmla="*/ 5252383 h 6673820"/>
              <a:gd name="connsiteX76" fmla="*/ 6400800 w 11748700"/>
              <a:gd name="connsiteY76" fmla="*/ 5239382 h 6673820"/>
              <a:gd name="connsiteX77" fmla="*/ 6409467 w 11748700"/>
              <a:gd name="connsiteY77" fmla="*/ 5222047 h 6673820"/>
              <a:gd name="connsiteX78" fmla="*/ 6418134 w 11748700"/>
              <a:gd name="connsiteY78" fmla="*/ 5209046 h 6673820"/>
              <a:gd name="connsiteX79" fmla="*/ 6444136 w 11748700"/>
              <a:gd name="connsiteY79" fmla="*/ 5148375 h 6673820"/>
              <a:gd name="connsiteX80" fmla="*/ 6465804 w 11748700"/>
              <a:gd name="connsiteY80" fmla="*/ 5118040 h 6673820"/>
              <a:gd name="connsiteX81" fmla="*/ 6474472 w 11748700"/>
              <a:gd name="connsiteY81" fmla="*/ 5092038 h 6673820"/>
              <a:gd name="connsiteX82" fmla="*/ 6491806 w 11748700"/>
              <a:gd name="connsiteY82" fmla="*/ 5057369 h 6673820"/>
              <a:gd name="connsiteX83" fmla="*/ 6496140 w 11748700"/>
              <a:gd name="connsiteY83" fmla="*/ 5027033 h 6673820"/>
              <a:gd name="connsiteX84" fmla="*/ 6509141 w 11748700"/>
              <a:gd name="connsiteY84" fmla="*/ 4996698 h 6673820"/>
              <a:gd name="connsiteX85" fmla="*/ 6517808 w 11748700"/>
              <a:gd name="connsiteY85" fmla="*/ 4975029 h 6673820"/>
              <a:gd name="connsiteX86" fmla="*/ 6530809 w 11748700"/>
              <a:gd name="connsiteY86" fmla="*/ 4940360 h 6673820"/>
              <a:gd name="connsiteX87" fmla="*/ 6539476 w 11748700"/>
              <a:gd name="connsiteY87" fmla="*/ 4927359 h 6673820"/>
              <a:gd name="connsiteX88" fmla="*/ 6556811 w 11748700"/>
              <a:gd name="connsiteY88" fmla="*/ 4897024 h 6673820"/>
              <a:gd name="connsiteX89" fmla="*/ 6569812 w 11748700"/>
              <a:gd name="connsiteY89" fmla="*/ 4879689 h 6673820"/>
              <a:gd name="connsiteX90" fmla="*/ 6587147 w 11748700"/>
              <a:gd name="connsiteY90" fmla="*/ 4836353 h 6673820"/>
              <a:gd name="connsiteX91" fmla="*/ 6566579 w 11748700"/>
              <a:gd name="connsiteY91" fmla="*/ 4717023 h 6673820"/>
              <a:gd name="connsiteX92" fmla="*/ 7220565 w 11748700"/>
              <a:gd name="connsiteY92" fmla="*/ 4568062 h 6673820"/>
              <a:gd name="connsiteX93" fmla="*/ 7436542 w 11748700"/>
              <a:gd name="connsiteY93" fmla="*/ 4619670 h 6673820"/>
              <a:gd name="connsiteX94" fmla="*/ 7492879 w 11748700"/>
              <a:gd name="connsiteY94" fmla="*/ 4632671 h 6673820"/>
              <a:gd name="connsiteX95" fmla="*/ 7505880 w 11748700"/>
              <a:gd name="connsiteY95" fmla="*/ 4637005 h 6673820"/>
              <a:gd name="connsiteX96" fmla="*/ 7531882 w 11748700"/>
              <a:gd name="connsiteY96" fmla="*/ 4641338 h 6673820"/>
              <a:gd name="connsiteX97" fmla="*/ 7562218 w 11748700"/>
              <a:gd name="connsiteY97" fmla="*/ 4650006 h 6673820"/>
              <a:gd name="connsiteX98" fmla="*/ 7570885 w 11748700"/>
              <a:gd name="connsiteY98" fmla="*/ 4663007 h 6673820"/>
              <a:gd name="connsiteX99" fmla="*/ 7588220 w 11748700"/>
              <a:gd name="connsiteY99" fmla="*/ 4697676 h 6673820"/>
              <a:gd name="connsiteX100" fmla="*/ 7601220 w 11748700"/>
              <a:gd name="connsiteY100" fmla="*/ 4715010 h 6673820"/>
              <a:gd name="connsiteX101" fmla="*/ 7614221 w 11748700"/>
              <a:gd name="connsiteY101" fmla="*/ 4728011 h 6673820"/>
              <a:gd name="connsiteX102" fmla="*/ 7622889 w 11748700"/>
              <a:gd name="connsiteY102" fmla="*/ 4745346 h 6673820"/>
              <a:gd name="connsiteX103" fmla="*/ 7640223 w 11748700"/>
              <a:gd name="connsiteY103" fmla="*/ 4767014 h 6673820"/>
              <a:gd name="connsiteX104" fmla="*/ 7661892 w 11748700"/>
              <a:gd name="connsiteY104" fmla="*/ 4801683 h 6673820"/>
              <a:gd name="connsiteX105" fmla="*/ 7666225 w 11748700"/>
              <a:gd name="connsiteY105" fmla="*/ 4814684 h 6673820"/>
              <a:gd name="connsiteX106" fmla="*/ 7674893 w 11748700"/>
              <a:gd name="connsiteY106" fmla="*/ 4827685 h 6673820"/>
              <a:gd name="connsiteX107" fmla="*/ 7731230 w 11748700"/>
              <a:gd name="connsiteY107" fmla="*/ 4888356 h 6673820"/>
              <a:gd name="connsiteX108" fmla="*/ 7744231 w 11748700"/>
              <a:gd name="connsiteY108" fmla="*/ 4901357 h 6673820"/>
              <a:gd name="connsiteX109" fmla="*/ 7765899 w 11748700"/>
              <a:gd name="connsiteY109" fmla="*/ 4931693 h 6673820"/>
              <a:gd name="connsiteX110" fmla="*/ 7809236 w 11748700"/>
              <a:gd name="connsiteY110" fmla="*/ 4966362 h 6673820"/>
              <a:gd name="connsiteX111" fmla="*/ 7908910 w 11748700"/>
              <a:gd name="connsiteY111" fmla="*/ 4962028 h 6673820"/>
              <a:gd name="connsiteX112" fmla="*/ 7973914 w 11748700"/>
              <a:gd name="connsiteY112" fmla="*/ 4953361 h 6673820"/>
              <a:gd name="connsiteX113" fmla="*/ 7995583 w 11748700"/>
              <a:gd name="connsiteY113" fmla="*/ 4949028 h 6673820"/>
              <a:gd name="connsiteX114" fmla="*/ 8069255 w 11748700"/>
              <a:gd name="connsiteY114" fmla="*/ 4944694 h 6673820"/>
              <a:gd name="connsiteX115" fmla="*/ 8147260 w 11748700"/>
              <a:gd name="connsiteY115" fmla="*/ 4931693 h 6673820"/>
              <a:gd name="connsiteX116" fmla="*/ 8199264 w 11748700"/>
              <a:gd name="connsiteY116" fmla="*/ 4918692 h 6673820"/>
              <a:gd name="connsiteX117" fmla="*/ 8238267 w 11748700"/>
              <a:gd name="connsiteY117" fmla="*/ 4910025 h 6673820"/>
              <a:gd name="connsiteX118" fmla="*/ 8298938 w 11748700"/>
              <a:gd name="connsiteY118" fmla="*/ 4875355 h 6673820"/>
              <a:gd name="connsiteX119" fmla="*/ 8320606 w 11748700"/>
              <a:gd name="connsiteY119" fmla="*/ 4866688 h 6673820"/>
              <a:gd name="connsiteX120" fmla="*/ 8342275 w 11748700"/>
              <a:gd name="connsiteY120" fmla="*/ 4853687 h 6673820"/>
              <a:gd name="connsiteX121" fmla="*/ 8411613 w 11748700"/>
              <a:gd name="connsiteY121" fmla="*/ 4823352 h 6673820"/>
              <a:gd name="connsiteX122" fmla="*/ 8433281 w 11748700"/>
              <a:gd name="connsiteY122" fmla="*/ 4810351 h 6673820"/>
              <a:gd name="connsiteX123" fmla="*/ 8463617 w 11748700"/>
              <a:gd name="connsiteY123" fmla="*/ 4788683 h 6673820"/>
              <a:gd name="connsiteX124" fmla="*/ 8532955 w 11748700"/>
              <a:gd name="connsiteY124" fmla="*/ 4758347 h 6673820"/>
              <a:gd name="connsiteX125" fmla="*/ 8576292 w 11748700"/>
              <a:gd name="connsiteY125" fmla="*/ 4736679 h 6673820"/>
              <a:gd name="connsiteX126" fmla="*/ 8597960 w 11748700"/>
              <a:gd name="connsiteY126" fmla="*/ 4723678 h 6673820"/>
              <a:gd name="connsiteX127" fmla="*/ 8632629 w 11748700"/>
              <a:gd name="connsiteY127" fmla="*/ 4706343 h 6673820"/>
              <a:gd name="connsiteX128" fmla="*/ 8671632 w 11748700"/>
              <a:gd name="connsiteY128" fmla="*/ 4680341 h 6673820"/>
              <a:gd name="connsiteX129" fmla="*/ 8727969 w 11748700"/>
              <a:gd name="connsiteY129" fmla="*/ 4641338 h 6673820"/>
              <a:gd name="connsiteX130" fmla="*/ 8758305 w 11748700"/>
              <a:gd name="connsiteY130" fmla="*/ 4615337 h 6673820"/>
              <a:gd name="connsiteX131" fmla="*/ 8827643 w 11748700"/>
              <a:gd name="connsiteY131" fmla="*/ 4567666 h 6673820"/>
              <a:gd name="connsiteX132" fmla="*/ 8914316 w 11748700"/>
              <a:gd name="connsiteY132" fmla="*/ 4515663 h 6673820"/>
              <a:gd name="connsiteX133" fmla="*/ 8940318 w 11748700"/>
              <a:gd name="connsiteY133" fmla="*/ 4493994 h 6673820"/>
              <a:gd name="connsiteX134" fmla="*/ 8961986 w 11748700"/>
              <a:gd name="connsiteY134" fmla="*/ 4472326 h 6673820"/>
              <a:gd name="connsiteX135" fmla="*/ 9000989 w 11748700"/>
              <a:gd name="connsiteY135" fmla="*/ 4437657 h 6673820"/>
              <a:gd name="connsiteX136" fmla="*/ 9022657 w 11748700"/>
              <a:gd name="connsiteY136" fmla="*/ 4415989 h 6673820"/>
              <a:gd name="connsiteX137" fmla="*/ 9052993 w 11748700"/>
              <a:gd name="connsiteY137" fmla="*/ 4389987 h 6673820"/>
              <a:gd name="connsiteX138" fmla="*/ 9109330 w 11748700"/>
              <a:gd name="connsiteY138" fmla="*/ 4329316 h 6673820"/>
              <a:gd name="connsiteX139" fmla="*/ 9165668 w 11748700"/>
              <a:gd name="connsiteY139" fmla="*/ 4290313 h 6673820"/>
              <a:gd name="connsiteX140" fmla="*/ 9191670 w 11748700"/>
              <a:gd name="connsiteY140" fmla="*/ 4268645 h 6673820"/>
              <a:gd name="connsiteX141" fmla="*/ 9248007 w 11748700"/>
              <a:gd name="connsiteY141" fmla="*/ 4238309 h 6673820"/>
              <a:gd name="connsiteX142" fmla="*/ 9339014 w 11748700"/>
              <a:gd name="connsiteY142" fmla="*/ 4155970 h 6673820"/>
              <a:gd name="connsiteX143" fmla="*/ 9430020 w 11748700"/>
              <a:gd name="connsiteY143" fmla="*/ 4025960 h 6673820"/>
              <a:gd name="connsiteX144" fmla="*/ 9495025 w 11748700"/>
              <a:gd name="connsiteY144" fmla="*/ 3900284 h 6673820"/>
              <a:gd name="connsiteX145" fmla="*/ 9568697 w 11748700"/>
              <a:gd name="connsiteY145" fmla="*/ 3796277 h 6673820"/>
              <a:gd name="connsiteX146" fmla="*/ 9612034 w 11748700"/>
              <a:gd name="connsiteY146" fmla="*/ 3713937 h 6673820"/>
              <a:gd name="connsiteX147" fmla="*/ 9655370 w 11748700"/>
              <a:gd name="connsiteY147" fmla="*/ 3644599 h 6673820"/>
              <a:gd name="connsiteX148" fmla="*/ 9651037 w 11748700"/>
              <a:gd name="connsiteY148" fmla="*/ 3475587 h 6673820"/>
              <a:gd name="connsiteX149" fmla="*/ 9612034 w 11748700"/>
              <a:gd name="connsiteY149" fmla="*/ 3410582 h 6673820"/>
              <a:gd name="connsiteX150" fmla="*/ 9473357 w 11748700"/>
              <a:gd name="connsiteY150" fmla="*/ 3237236 h 6673820"/>
              <a:gd name="connsiteX151" fmla="*/ 9399685 w 11748700"/>
              <a:gd name="connsiteY151" fmla="*/ 3176565 h 6673820"/>
              <a:gd name="connsiteX152" fmla="*/ 9347681 w 11748700"/>
              <a:gd name="connsiteY152" fmla="*/ 3128895 h 6673820"/>
              <a:gd name="connsiteX153" fmla="*/ 9217672 w 11748700"/>
              <a:gd name="connsiteY153" fmla="*/ 3042222 h 6673820"/>
              <a:gd name="connsiteX154" fmla="*/ 9083329 w 11748700"/>
              <a:gd name="connsiteY154" fmla="*/ 2968550 h 6673820"/>
              <a:gd name="connsiteX155" fmla="*/ 8983655 w 11748700"/>
              <a:gd name="connsiteY155" fmla="*/ 2933881 h 6673820"/>
              <a:gd name="connsiteX156" fmla="*/ 8831977 w 11748700"/>
              <a:gd name="connsiteY156" fmla="*/ 2873210 h 6673820"/>
              <a:gd name="connsiteX157" fmla="*/ 8680299 w 11748700"/>
              <a:gd name="connsiteY157" fmla="*/ 2803871 h 6673820"/>
              <a:gd name="connsiteX158" fmla="*/ 8567624 w 11748700"/>
              <a:gd name="connsiteY158" fmla="*/ 2773536 h 6673820"/>
              <a:gd name="connsiteX159" fmla="*/ 8446282 w 11748700"/>
              <a:gd name="connsiteY159" fmla="*/ 2730199 h 6673820"/>
              <a:gd name="connsiteX160" fmla="*/ 8242601 w 11748700"/>
              <a:gd name="connsiteY160" fmla="*/ 2673862 h 6673820"/>
              <a:gd name="connsiteX161" fmla="*/ 7917577 w 11748700"/>
              <a:gd name="connsiteY161" fmla="*/ 2561187 h 6673820"/>
              <a:gd name="connsiteX162" fmla="*/ 7683560 w 11748700"/>
              <a:gd name="connsiteY162" fmla="*/ 2496182 h 6673820"/>
              <a:gd name="connsiteX163" fmla="*/ 7302199 w 11748700"/>
              <a:gd name="connsiteY163" fmla="*/ 2379173 h 6673820"/>
              <a:gd name="connsiteX164" fmla="*/ 6920838 w 11748700"/>
              <a:gd name="connsiteY164" fmla="*/ 2322836 h 6673820"/>
              <a:gd name="connsiteX165" fmla="*/ 6799495 w 11748700"/>
              <a:gd name="connsiteY165" fmla="*/ 2288167 h 6673820"/>
              <a:gd name="connsiteX166" fmla="*/ 6730157 w 11748700"/>
              <a:gd name="connsiteY166" fmla="*/ 2279500 h 6673820"/>
              <a:gd name="connsiteX167" fmla="*/ 6630483 w 11748700"/>
              <a:gd name="connsiteY167" fmla="*/ 2262165 h 6673820"/>
              <a:gd name="connsiteX168" fmla="*/ 6582813 w 11748700"/>
              <a:gd name="connsiteY168" fmla="*/ 2249164 h 6673820"/>
              <a:gd name="connsiteX169" fmla="*/ 6478805 w 11748700"/>
              <a:gd name="connsiteY169" fmla="*/ 2240497 h 6673820"/>
              <a:gd name="connsiteX170" fmla="*/ 5997770 w 11748700"/>
              <a:gd name="connsiteY170" fmla="*/ 2227496 h 6673820"/>
              <a:gd name="connsiteX171" fmla="*/ 5183044 w 11748700"/>
              <a:gd name="connsiteY171" fmla="*/ 2223162 h 6673820"/>
              <a:gd name="connsiteX172" fmla="*/ 4593668 w 11748700"/>
              <a:gd name="connsiteY172" fmla="*/ 2201494 h 6673820"/>
              <a:gd name="connsiteX173" fmla="*/ 4467992 w 11748700"/>
              <a:gd name="connsiteY173" fmla="*/ 2188493 h 6673820"/>
              <a:gd name="connsiteX174" fmla="*/ 4277311 w 11748700"/>
              <a:gd name="connsiteY174" fmla="*/ 2171158 h 6673820"/>
              <a:gd name="connsiteX175" fmla="*/ 4207973 w 11748700"/>
              <a:gd name="connsiteY175" fmla="*/ 2162491 h 6673820"/>
              <a:gd name="connsiteX176" fmla="*/ 4168970 w 11748700"/>
              <a:gd name="connsiteY176" fmla="*/ 2153824 h 6673820"/>
              <a:gd name="connsiteX177" fmla="*/ 3722604 w 11748700"/>
              <a:gd name="connsiteY177" fmla="*/ 2145156 h 6673820"/>
              <a:gd name="connsiteX178" fmla="*/ 3627264 w 11748700"/>
              <a:gd name="connsiteY178" fmla="*/ 2136489 h 6673820"/>
              <a:gd name="connsiteX179" fmla="*/ 3592595 w 11748700"/>
              <a:gd name="connsiteY179" fmla="*/ 2123488 h 6673820"/>
              <a:gd name="connsiteX180" fmla="*/ 3471253 w 11748700"/>
              <a:gd name="connsiteY180" fmla="*/ 2101820 h 6673820"/>
              <a:gd name="connsiteX181" fmla="*/ 3349911 w 11748700"/>
              <a:gd name="connsiteY181" fmla="*/ 2054150 h 6673820"/>
              <a:gd name="connsiteX182" fmla="*/ 3228568 w 11748700"/>
              <a:gd name="connsiteY182" fmla="*/ 2006480 h 6673820"/>
              <a:gd name="connsiteX183" fmla="*/ 3206900 w 11748700"/>
              <a:gd name="connsiteY183" fmla="*/ 1989145 h 6673820"/>
              <a:gd name="connsiteX184" fmla="*/ 3163564 w 11748700"/>
              <a:gd name="connsiteY184" fmla="*/ 1967477 h 6673820"/>
              <a:gd name="connsiteX185" fmla="*/ 3124561 w 11748700"/>
              <a:gd name="connsiteY185" fmla="*/ 1932808 h 6673820"/>
              <a:gd name="connsiteX186" fmla="*/ 3094225 w 11748700"/>
              <a:gd name="connsiteY186" fmla="*/ 1911139 h 6673820"/>
              <a:gd name="connsiteX187" fmla="*/ 3020553 w 11748700"/>
              <a:gd name="connsiteY187" fmla="*/ 1850468 h 6673820"/>
              <a:gd name="connsiteX188" fmla="*/ 2994551 w 11748700"/>
              <a:gd name="connsiteY188" fmla="*/ 1828800 h 6673820"/>
              <a:gd name="connsiteX189" fmla="*/ 2977217 w 11748700"/>
              <a:gd name="connsiteY189" fmla="*/ 1807132 h 6673820"/>
              <a:gd name="connsiteX190" fmla="*/ 2964216 w 11748700"/>
              <a:gd name="connsiteY190" fmla="*/ 1794131 h 6673820"/>
              <a:gd name="connsiteX191" fmla="*/ 2951215 w 11748700"/>
              <a:gd name="connsiteY191" fmla="*/ 1768129 h 6673820"/>
              <a:gd name="connsiteX192" fmla="*/ 2933880 w 11748700"/>
              <a:gd name="connsiteY192" fmla="*/ 1746461 h 6673820"/>
              <a:gd name="connsiteX193" fmla="*/ 2916546 w 11748700"/>
              <a:gd name="connsiteY193" fmla="*/ 1720459 h 6673820"/>
              <a:gd name="connsiteX194" fmla="*/ 2899211 w 11748700"/>
              <a:gd name="connsiteY194" fmla="*/ 1703124 h 6673820"/>
              <a:gd name="connsiteX195" fmla="*/ 2890544 w 11748700"/>
              <a:gd name="connsiteY195" fmla="*/ 1690123 h 6673820"/>
              <a:gd name="connsiteX196" fmla="*/ 2829873 w 11748700"/>
              <a:gd name="connsiteY196" fmla="*/ 1607784 h 6673820"/>
              <a:gd name="connsiteX197" fmla="*/ 2816872 w 11748700"/>
              <a:gd name="connsiteY197" fmla="*/ 1577448 h 6673820"/>
              <a:gd name="connsiteX198" fmla="*/ 2812538 w 11748700"/>
              <a:gd name="connsiteY198" fmla="*/ 1542779 h 6673820"/>
              <a:gd name="connsiteX199" fmla="*/ 2808204 w 11748700"/>
              <a:gd name="connsiteY199" fmla="*/ 1430104 h 6673820"/>
              <a:gd name="connsiteX200" fmla="*/ 2799537 w 11748700"/>
              <a:gd name="connsiteY200" fmla="*/ 1391101 h 6673820"/>
              <a:gd name="connsiteX201" fmla="*/ 2795203 w 11748700"/>
              <a:gd name="connsiteY201" fmla="*/ 1343431 h 6673820"/>
              <a:gd name="connsiteX202" fmla="*/ 2786536 w 11748700"/>
              <a:gd name="connsiteY202" fmla="*/ 1300095 h 6673820"/>
              <a:gd name="connsiteX203" fmla="*/ 2773535 w 11748700"/>
              <a:gd name="connsiteY203" fmla="*/ 1152751 h 6673820"/>
              <a:gd name="connsiteX204" fmla="*/ 2769202 w 11748700"/>
              <a:gd name="connsiteY204" fmla="*/ 1135416 h 6673820"/>
              <a:gd name="connsiteX205" fmla="*/ 2777869 w 11748700"/>
              <a:gd name="connsiteY205" fmla="*/ 996739 h 6673820"/>
              <a:gd name="connsiteX206" fmla="*/ 2786536 w 11748700"/>
              <a:gd name="connsiteY206" fmla="*/ 966404 h 6673820"/>
              <a:gd name="connsiteX207" fmla="*/ 2812538 w 11748700"/>
              <a:gd name="connsiteY207" fmla="*/ 905733 h 6673820"/>
              <a:gd name="connsiteX208" fmla="*/ 2847207 w 11748700"/>
              <a:gd name="connsiteY208" fmla="*/ 862396 h 6673820"/>
              <a:gd name="connsiteX209" fmla="*/ 2864542 w 11748700"/>
              <a:gd name="connsiteY209" fmla="*/ 840728 h 6673820"/>
              <a:gd name="connsiteX210" fmla="*/ 2881876 w 11748700"/>
              <a:gd name="connsiteY210" fmla="*/ 827727 h 6673820"/>
              <a:gd name="connsiteX211" fmla="*/ 2894877 w 11748700"/>
              <a:gd name="connsiteY211" fmla="*/ 819060 h 6673820"/>
              <a:gd name="connsiteX212" fmla="*/ 2912212 w 11748700"/>
              <a:gd name="connsiteY212" fmla="*/ 801725 h 6673820"/>
              <a:gd name="connsiteX213" fmla="*/ 3003219 w 11748700"/>
              <a:gd name="connsiteY213" fmla="*/ 775723 h 6673820"/>
              <a:gd name="connsiteX214" fmla="*/ 3115893 w 11748700"/>
              <a:gd name="connsiteY214" fmla="*/ 749721 h 6673820"/>
              <a:gd name="connsiteX215" fmla="*/ 3137562 w 11748700"/>
              <a:gd name="connsiteY215" fmla="*/ 741054 h 6673820"/>
              <a:gd name="connsiteX216" fmla="*/ 3163564 w 11748700"/>
              <a:gd name="connsiteY216" fmla="*/ 732387 h 6673820"/>
              <a:gd name="connsiteX217" fmla="*/ 3219901 w 11748700"/>
              <a:gd name="connsiteY217" fmla="*/ 702051 h 6673820"/>
              <a:gd name="connsiteX218" fmla="*/ 3237236 w 11748700"/>
              <a:gd name="connsiteY218" fmla="*/ 689050 h 6673820"/>
              <a:gd name="connsiteX219" fmla="*/ 3293573 w 11748700"/>
              <a:gd name="connsiteY219" fmla="*/ 663048 h 6673820"/>
              <a:gd name="connsiteX220" fmla="*/ 3323909 w 11748700"/>
              <a:gd name="connsiteY220" fmla="*/ 650047 h 6673820"/>
              <a:gd name="connsiteX221" fmla="*/ 3362911 w 11748700"/>
              <a:gd name="connsiteY221" fmla="*/ 641380 h 6673820"/>
              <a:gd name="connsiteX222" fmla="*/ 3488587 w 11748700"/>
              <a:gd name="connsiteY222" fmla="*/ 619712 h 6673820"/>
              <a:gd name="connsiteX223" fmla="*/ 3644599 w 11748700"/>
              <a:gd name="connsiteY223" fmla="*/ 598044 h 6673820"/>
              <a:gd name="connsiteX224" fmla="*/ 3731272 w 11748700"/>
              <a:gd name="connsiteY224" fmla="*/ 589376 h 6673820"/>
              <a:gd name="connsiteX225" fmla="*/ 3809277 w 11748700"/>
              <a:gd name="connsiteY225" fmla="*/ 576375 h 6673820"/>
              <a:gd name="connsiteX226" fmla="*/ 3891617 w 11748700"/>
              <a:gd name="connsiteY226" fmla="*/ 567708 h 6673820"/>
              <a:gd name="connsiteX227" fmla="*/ 4359651 w 11748700"/>
              <a:gd name="connsiteY227" fmla="*/ 533039 h 6673820"/>
              <a:gd name="connsiteX228" fmla="*/ 4428989 w 11748700"/>
              <a:gd name="connsiteY228" fmla="*/ 520038 h 6673820"/>
              <a:gd name="connsiteX229" fmla="*/ 4554665 w 11748700"/>
              <a:gd name="connsiteY229" fmla="*/ 507037 h 6673820"/>
              <a:gd name="connsiteX230" fmla="*/ 4654339 w 11748700"/>
              <a:gd name="connsiteY230" fmla="*/ 485369 h 6673820"/>
              <a:gd name="connsiteX231" fmla="*/ 4758347 w 11748700"/>
              <a:gd name="connsiteY231" fmla="*/ 437699 h 6673820"/>
              <a:gd name="connsiteX232" fmla="*/ 4888356 w 11748700"/>
              <a:gd name="connsiteY232" fmla="*/ 416030 h 6673820"/>
              <a:gd name="connsiteX233" fmla="*/ 5105039 w 11748700"/>
              <a:gd name="connsiteY233" fmla="*/ 364027 h 6673820"/>
              <a:gd name="connsiteX234" fmla="*/ 5209046 w 11748700"/>
              <a:gd name="connsiteY234" fmla="*/ 351026 h 6673820"/>
              <a:gd name="connsiteX235" fmla="*/ 5386726 w 11748700"/>
              <a:gd name="connsiteY235" fmla="*/ 329357 h 6673820"/>
              <a:gd name="connsiteX236" fmla="*/ 5560072 w 11748700"/>
              <a:gd name="connsiteY236" fmla="*/ 320690 h 6673820"/>
              <a:gd name="connsiteX237" fmla="*/ 5742085 w 11748700"/>
              <a:gd name="connsiteY237" fmla="*/ 312023 h 6673820"/>
              <a:gd name="connsiteX238" fmla="*/ 5958767 w 11748700"/>
              <a:gd name="connsiteY238" fmla="*/ 307689 h 6673820"/>
              <a:gd name="connsiteX239" fmla="*/ 6114779 w 11748700"/>
              <a:gd name="connsiteY239" fmla="*/ 303355 h 6673820"/>
              <a:gd name="connsiteX240" fmla="*/ 6270790 w 11748700"/>
              <a:gd name="connsiteY240" fmla="*/ 281687 h 6673820"/>
              <a:gd name="connsiteX241" fmla="*/ 6392132 w 11748700"/>
              <a:gd name="connsiteY241" fmla="*/ 268686 h 6673820"/>
              <a:gd name="connsiteX242" fmla="*/ 6695488 w 11748700"/>
              <a:gd name="connsiteY242" fmla="*/ 260019 h 6673820"/>
              <a:gd name="connsiteX243" fmla="*/ 6764826 w 11748700"/>
              <a:gd name="connsiteY243" fmla="*/ 251352 h 6673820"/>
              <a:gd name="connsiteX244" fmla="*/ 6907837 w 11748700"/>
              <a:gd name="connsiteY244" fmla="*/ 238351 h 6673820"/>
              <a:gd name="connsiteX245" fmla="*/ 6959840 w 11748700"/>
              <a:gd name="connsiteY245" fmla="*/ 229683 h 6673820"/>
              <a:gd name="connsiteX246" fmla="*/ 6998843 w 11748700"/>
              <a:gd name="connsiteY246" fmla="*/ 212349 h 6673820"/>
              <a:gd name="connsiteX247" fmla="*/ 7115852 w 11748700"/>
              <a:gd name="connsiteY247" fmla="*/ 199348 h 6673820"/>
              <a:gd name="connsiteX248" fmla="*/ 7159188 w 11748700"/>
              <a:gd name="connsiteY248" fmla="*/ 186347 h 6673820"/>
              <a:gd name="connsiteX249" fmla="*/ 7189524 w 11748700"/>
              <a:gd name="connsiteY249" fmla="*/ 182013 h 6673820"/>
              <a:gd name="connsiteX250" fmla="*/ 7380204 w 11748700"/>
              <a:gd name="connsiteY250" fmla="*/ 173346 h 6673820"/>
              <a:gd name="connsiteX251" fmla="*/ 7440875 w 11748700"/>
              <a:gd name="connsiteY251" fmla="*/ 164679 h 6673820"/>
              <a:gd name="connsiteX252" fmla="*/ 7466877 w 11748700"/>
              <a:gd name="connsiteY252" fmla="*/ 156011 h 6673820"/>
              <a:gd name="connsiteX253" fmla="*/ 7514548 w 11748700"/>
              <a:gd name="connsiteY253" fmla="*/ 143010 h 6673820"/>
              <a:gd name="connsiteX254" fmla="*/ 7527548 w 11748700"/>
              <a:gd name="connsiteY254" fmla="*/ 134343 h 6673820"/>
              <a:gd name="connsiteX255" fmla="*/ 7570885 w 11748700"/>
              <a:gd name="connsiteY255" fmla="*/ 121342 h 6673820"/>
              <a:gd name="connsiteX256" fmla="*/ 7609888 w 11748700"/>
              <a:gd name="connsiteY256" fmla="*/ 104008 h 6673820"/>
              <a:gd name="connsiteX257" fmla="*/ 7726896 w 11748700"/>
              <a:gd name="connsiteY257" fmla="*/ 82339 h 6673820"/>
              <a:gd name="connsiteX258" fmla="*/ 7752898 w 11748700"/>
              <a:gd name="connsiteY258" fmla="*/ 78006 h 6673820"/>
              <a:gd name="connsiteX259" fmla="*/ 7787567 w 11748700"/>
              <a:gd name="connsiteY259" fmla="*/ 73672 h 6673820"/>
              <a:gd name="connsiteX260" fmla="*/ 7804902 w 11748700"/>
              <a:gd name="connsiteY260" fmla="*/ 69338 h 6673820"/>
              <a:gd name="connsiteX261" fmla="*/ 7913243 w 11748700"/>
              <a:gd name="connsiteY261" fmla="*/ 65005 h 6673820"/>
              <a:gd name="connsiteX262" fmla="*/ 8021584 w 11748700"/>
              <a:gd name="connsiteY262" fmla="*/ 47670 h 6673820"/>
              <a:gd name="connsiteX263" fmla="*/ 8064921 w 11748700"/>
              <a:gd name="connsiteY263" fmla="*/ 34669 h 6673820"/>
              <a:gd name="connsiteX264" fmla="*/ 8099590 w 11748700"/>
              <a:gd name="connsiteY264" fmla="*/ 21668 h 6673820"/>
              <a:gd name="connsiteX265" fmla="*/ 8121258 w 11748700"/>
              <a:gd name="connsiteY265" fmla="*/ 13001 h 6673820"/>
              <a:gd name="connsiteX266" fmla="*/ 8134259 w 11748700"/>
              <a:gd name="connsiteY266" fmla="*/ 8667 h 6673820"/>
              <a:gd name="connsiteX267" fmla="*/ 8155928 w 11748700"/>
              <a:gd name="connsiteY267" fmla="*/ 0 h 6673820"/>
              <a:gd name="connsiteX268" fmla="*/ 8216599 w 11748700"/>
              <a:gd name="connsiteY268" fmla="*/ 4334 h 6673820"/>
              <a:gd name="connsiteX269" fmla="*/ 8238267 w 11748700"/>
              <a:gd name="connsiteY269" fmla="*/ 13001 h 6673820"/>
              <a:gd name="connsiteX270" fmla="*/ 8272936 w 11748700"/>
              <a:gd name="connsiteY270" fmla="*/ 17335 h 6673820"/>
              <a:gd name="connsiteX271" fmla="*/ 8303272 w 11748700"/>
              <a:gd name="connsiteY271" fmla="*/ 30336 h 6673820"/>
              <a:gd name="connsiteX272" fmla="*/ 8337941 w 11748700"/>
              <a:gd name="connsiteY272" fmla="*/ 34669 h 6673820"/>
              <a:gd name="connsiteX273" fmla="*/ 8476618 w 11748700"/>
              <a:gd name="connsiteY273" fmla="*/ 43337 h 6673820"/>
              <a:gd name="connsiteX274" fmla="*/ 8576292 w 11748700"/>
              <a:gd name="connsiteY274" fmla="*/ 47670 h 6673820"/>
              <a:gd name="connsiteX275" fmla="*/ 8671632 w 11748700"/>
              <a:gd name="connsiteY275" fmla="*/ 69338 h 6673820"/>
              <a:gd name="connsiteX276" fmla="*/ 8762639 w 11748700"/>
              <a:gd name="connsiteY276" fmla="*/ 78006 h 6673820"/>
              <a:gd name="connsiteX277" fmla="*/ 8892648 w 11748700"/>
              <a:gd name="connsiteY277" fmla="*/ 104008 h 6673820"/>
              <a:gd name="connsiteX278" fmla="*/ 8948985 w 11748700"/>
              <a:gd name="connsiteY278" fmla="*/ 117009 h 6673820"/>
              <a:gd name="connsiteX279" fmla="*/ 9187336 w 11748700"/>
              <a:gd name="connsiteY279" fmla="*/ 156011 h 6673820"/>
              <a:gd name="connsiteX280" fmla="*/ 9282676 w 11748700"/>
              <a:gd name="connsiteY280" fmla="*/ 173346 h 6673820"/>
              <a:gd name="connsiteX281" fmla="*/ 9404019 w 11748700"/>
              <a:gd name="connsiteY281" fmla="*/ 186347 h 6673820"/>
              <a:gd name="connsiteX282" fmla="*/ 9464690 w 11748700"/>
              <a:gd name="connsiteY282" fmla="*/ 195014 h 6673820"/>
              <a:gd name="connsiteX283" fmla="*/ 9698707 w 11748700"/>
              <a:gd name="connsiteY283" fmla="*/ 216683 h 6673820"/>
              <a:gd name="connsiteX284" fmla="*/ 9785380 w 11748700"/>
              <a:gd name="connsiteY284" fmla="*/ 229683 h 6673820"/>
              <a:gd name="connsiteX285" fmla="*/ 9885054 w 11748700"/>
              <a:gd name="connsiteY285" fmla="*/ 251352 h 6673820"/>
              <a:gd name="connsiteX286" fmla="*/ 9958726 w 11748700"/>
              <a:gd name="connsiteY286" fmla="*/ 255685 h 6673820"/>
              <a:gd name="connsiteX287" fmla="*/ 10114737 w 11748700"/>
              <a:gd name="connsiteY287" fmla="*/ 260019 h 6673820"/>
              <a:gd name="connsiteX288" fmla="*/ 10205744 w 11748700"/>
              <a:gd name="connsiteY288" fmla="*/ 273020 h 6673820"/>
              <a:gd name="connsiteX289" fmla="*/ 10357421 w 11748700"/>
              <a:gd name="connsiteY289" fmla="*/ 281687 h 6673820"/>
              <a:gd name="connsiteX290" fmla="*/ 10405092 w 11748700"/>
              <a:gd name="connsiteY290" fmla="*/ 286021 h 6673820"/>
              <a:gd name="connsiteX291" fmla="*/ 10452762 w 11748700"/>
              <a:gd name="connsiteY291" fmla="*/ 299022 h 6673820"/>
              <a:gd name="connsiteX292" fmla="*/ 10483097 w 11748700"/>
              <a:gd name="connsiteY292" fmla="*/ 303355 h 6673820"/>
              <a:gd name="connsiteX293" fmla="*/ 10552436 w 11748700"/>
              <a:gd name="connsiteY293" fmla="*/ 312023 h 6673820"/>
              <a:gd name="connsiteX294" fmla="*/ 10634775 w 11748700"/>
              <a:gd name="connsiteY294" fmla="*/ 333691 h 6673820"/>
              <a:gd name="connsiteX295" fmla="*/ 10717114 w 11748700"/>
              <a:gd name="connsiteY295" fmla="*/ 342358 h 6673820"/>
              <a:gd name="connsiteX296" fmla="*/ 10773452 w 11748700"/>
              <a:gd name="connsiteY296" fmla="*/ 364027 h 6673820"/>
              <a:gd name="connsiteX297" fmla="*/ 10842790 w 11748700"/>
              <a:gd name="connsiteY297" fmla="*/ 385695 h 6673820"/>
              <a:gd name="connsiteX298" fmla="*/ 10903461 w 11748700"/>
              <a:gd name="connsiteY298" fmla="*/ 390028 h 6673820"/>
              <a:gd name="connsiteX299" fmla="*/ 10981467 w 11748700"/>
              <a:gd name="connsiteY299" fmla="*/ 424698 h 6673820"/>
              <a:gd name="connsiteX300" fmla="*/ 11050805 w 11748700"/>
              <a:gd name="connsiteY300" fmla="*/ 442032 h 6673820"/>
              <a:gd name="connsiteX301" fmla="*/ 11133145 w 11748700"/>
              <a:gd name="connsiteY301" fmla="*/ 476701 h 6673820"/>
              <a:gd name="connsiteX302" fmla="*/ 11154813 w 11748700"/>
              <a:gd name="connsiteY302" fmla="*/ 485369 h 6673820"/>
              <a:gd name="connsiteX303" fmla="*/ 11232819 w 11748700"/>
              <a:gd name="connsiteY303" fmla="*/ 533039 h 6673820"/>
              <a:gd name="connsiteX304" fmla="*/ 11258820 w 11748700"/>
              <a:gd name="connsiteY304" fmla="*/ 554707 h 6673820"/>
              <a:gd name="connsiteX305" fmla="*/ 11328159 w 11748700"/>
              <a:gd name="connsiteY305" fmla="*/ 645714 h 6673820"/>
              <a:gd name="connsiteX306" fmla="*/ 11371495 w 11748700"/>
              <a:gd name="connsiteY306" fmla="*/ 754055 h 6673820"/>
              <a:gd name="connsiteX307" fmla="*/ 11397497 w 11748700"/>
              <a:gd name="connsiteY307" fmla="*/ 806059 h 6673820"/>
              <a:gd name="connsiteX308" fmla="*/ 11427833 w 11748700"/>
              <a:gd name="connsiteY308" fmla="*/ 931735 h 6673820"/>
              <a:gd name="connsiteX309" fmla="*/ 11458168 w 11748700"/>
              <a:gd name="connsiteY309" fmla="*/ 1014074 h 6673820"/>
              <a:gd name="connsiteX310" fmla="*/ 11462502 w 11748700"/>
              <a:gd name="connsiteY310" fmla="*/ 1087746 h 6673820"/>
              <a:gd name="connsiteX311" fmla="*/ 11475503 w 11748700"/>
              <a:gd name="connsiteY311" fmla="*/ 1126749 h 6673820"/>
              <a:gd name="connsiteX312" fmla="*/ 11488504 w 11748700"/>
              <a:gd name="connsiteY312" fmla="*/ 1330430 h 6673820"/>
              <a:gd name="connsiteX313" fmla="*/ 11523173 w 11748700"/>
              <a:gd name="connsiteY313" fmla="*/ 1677122 h 6673820"/>
              <a:gd name="connsiteX314" fmla="*/ 11518839 w 11748700"/>
              <a:gd name="connsiteY314" fmla="*/ 1954476 h 6673820"/>
              <a:gd name="connsiteX315" fmla="*/ 11510172 w 11748700"/>
              <a:gd name="connsiteY315" fmla="*/ 2084485 h 6673820"/>
              <a:gd name="connsiteX316" fmla="*/ 11518839 w 11748700"/>
              <a:gd name="connsiteY316" fmla="*/ 2283833 h 6673820"/>
              <a:gd name="connsiteX317" fmla="*/ 11583844 w 11748700"/>
              <a:gd name="connsiteY317" fmla="*/ 2379173 h 6673820"/>
              <a:gd name="connsiteX318" fmla="*/ 11605512 w 11748700"/>
              <a:gd name="connsiteY318" fmla="*/ 2439845 h 6673820"/>
              <a:gd name="connsiteX319" fmla="*/ 11609846 w 11748700"/>
              <a:gd name="connsiteY319" fmla="*/ 2487515 h 6673820"/>
              <a:gd name="connsiteX320" fmla="*/ 11622847 w 11748700"/>
              <a:gd name="connsiteY320" fmla="*/ 2556853 h 6673820"/>
              <a:gd name="connsiteX321" fmla="*/ 11618513 w 11748700"/>
              <a:gd name="connsiteY321" fmla="*/ 2786537 h 6673820"/>
              <a:gd name="connsiteX322" fmla="*/ 11614180 w 11748700"/>
              <a:gd name="connsiteY322" fmla="*/ 3089892 h 6673820"/>
              <a:gd name="connsiteX323" fmla="*/ 11596845 w 11748700"/>
              <a:gd name="connsiteY323" fmla="*/ 3211234 h 6673820"/>
              <a:gd name="connsiteX324" fmla="*/ 11583844 w 11748700"/>
              <a:gd name="connsiteY324" fmla="*/ 3328243 h 6673820"/>
              <a:gd name="connsiteX325" fmla="*/ 11575177 w 11748700"/>
              <a:gd name="connsiteY325" fmla="*/ 3423583 h 6673820"/>
              <a:gd name="connsiteX326" fmla="*/ 11562176 w 11748700"/>
              <a:gd name="connsiteY326" fmla="*/ 3666267 h 6673820"/>
              <a:gd name="connsiteX327" fmla="*/ 11575177 w 11748700"/>
              <a:gd name="connsiteY327" fmla="*/ 4025960 h 6673820"/>
              <a:gd name="connsiteX328" fmla="*/ 11592511 w 11748700"/>
              <a:gd name="connsiteY328" fmla="*/ 4108300 h 6673820"/>
              <a:gd name="connsiteX329" fmla="*/ 11631514 w 11748700"/>
              <a:gd name="connsiteY329" fmla="*/ 4333649 h 6673820"/>
              <a:gd name="connsiteX330" fmla="*/ 11653183 w 11748700"/>
              <a:gd name="connsiteY330" fmla="*/ 4411655 h 6673820"/>
              <a:gd name="connsiteX331" fmla="*/ 11666184 w 11748700"/>
              <a:gd name="connsiteY331" fmla="*/ 4498328 h 6673820"/>
              <a:gd name="connsiteX332" fmla="*/ 11674851 w 11748700"/>
              <a:gd name="connsiteY332" fmla="*/ 4541664 h 6673820"/>
              <a:gd name="connsiteX333" fmla="*/ 11687852 w 11748700"/>
              <a:gd name="connsiteY333" fmla="*/ 4658673 h 6673820"/>
              <a:gd name="connsiteX334" fmla="*/ 11692185 w 11748700"/>
              <a:gd name="connsiteY334" fmla="*/ 4715010 h 6673820"/>
              <a:gd name="connsiteX335" fmla="*/ 11700853 w 11748700"/>
              <a:gd name="connsiteY335" fmla="*/ 4771348 h 6673820"/>
              <a:gd name="connsiteX336" fmla="*/ 11709520 w 11748700"/>
              <a:gd name="connsiteY336" fmla="*/ 4923026 h 6673820"/>
              <a:gd name="connsiteX337" fmla="*/ 11718187 w 11748700"/>
              <a:gd name="connsiteY337" fmla="*/ 4983697 h 6673820"/>
              <a:gd name="connsiteX338" fmla="*/ 11726855 w 11748700"/>
              <a:gd name="connsiteY338" fmla="*/ 5079037 h 6673820"/>
              <a:gd name="connsiteX339" fmla="*/ 11731188 w 11748700"/>
              <a:gd name="connsiteY339" fmla="*/ 5105039 h 6673820"/>
              <a:gd name="connsiteX340" fmla="*/ 11744189 w 11748700"/>
              <a:gd name="connsiteY340" fmla="*/ 5230715 h 6673820"/>
              <a:gd name="connsiteX341" fmla="*/ 11726855 w 11748700"/>
              <a:gd name="connsiteY341" fmla="*/ 5690082 h 6673820"/>
              <a:gd name="connsiteX342" fmla="*/ 11687852 w 11748700"/>
              <a:gd name="connsiteY342" fmla="*/ 5785422 h 6673820"/>
              <a:gd name="connsiteX343" fmla="*/ 11670517 w 11748700"/>
              <a:gd name="connsiteY343" fmla="*/ 5815757 h 6673820"/>
              <a:gd name="connsiteX344" fmla="*/ 11601179 w 11748700"/>
              <a:gd name="connsiteY344" fmla="*/ 5859094 h 6673820"/>
              <a:gd name="connsiteX345" fmla="*/ 11458168 w 11748700"/>
              <a:gd name="connsiteY345" fmla="*/ 5919765 h 6673820"/>
              <a:gd name="connsiteX346" fmla="*/ 11401831 w 11748700"/>
              <a:gd name="connsiteY346" fmla="*/ 5963101 h 6673820"/>
              <a:gd name="connsiteX347" fmla="*/ 11297823 w 11748700"/>
              <a:gd name="connsiteY347" fmla="*/ 6032440 h 6673820"/>
              <a:gd name="connsiteX348" fmla="*/ 11258820 w 11748700"/>
              <a:gd name="connsiteY348" fmla="*/ 6075776 h 6673820"/>
              <a:gd name="connsiteX349" fmla="*/ 11198149 w 11748700"/>
              <a:gd name="connsiteY349" fmla="*/ 6123446 h 6673820"/>
              <a:gd name="connsiteX350" fmla="*/ 11098475 w 11748700"/>
              <a:gd name="connsiteY350" fmla="*/ 6210119 h 6673820"/>
              <a:gd name="connsiteX351" fmla="*/ 10942464 w 11748700"/>
              <a:gd name="connsiteY351" fmla="*/ 6327128 h 6673820"/>
              <a:gd name="connsiteX352" fmla="*/ 10634775 w 11748700"/>
              <a:gd name="connsiteY352" fmla="*/ 6461471 h 6673820"/>
              <a:gd name="connsiteX353" fmla="*/ 10461429 w 11748700"/>
              <a:gd name="connsiteY353" fmla="*/ 6478806 h 6673820"/>
              <a:gd name="connsiteX354" fmla="*/ 10041065 w 11748700"/>
              <a:gd name="connsiteY354" fmla="*/ 6487473 h 6673820"/>
              <a:gd name="connsiteX355" fmla="*/ 9967393 w 11748700"/>
              <a:gd name="connsiteY355" fmla="*/ 6491807 h 6673820"/>
              <a:gd name="connsiteX356" fmla="*/ 9885054 w 11748700"/>
              <a:gd name="connsiteY356" fmla="*/ 6509141 h 6673820"/>
              <a:gd name="connsiteX357" fmla="*/ 9798381 w 11748700"/>
              <a:gd name="connsiteY357" fmla="*/ 6522142 h 6673820"/>
              <a:gd name="connsiteX358" fmla="*/ 9681372 w 11748700"/>
              <a:gd name="connsiteY358" fmla="*/ 6548144 h 6673820"/>
              <a:gd name="connsiteX359" fmla="*/ 9486358 w 11748700"/>
              <a:gd name="connsiteY359" fmla="*/ 6574146 h 6673820"/>
              <a:gd name="connsiteX360" fmla="*/ 9278343 w 11748700"/>
              <a:gd name="connsiteY360" fmla="*/ 6613149 h 6673820"/>
              <a:gd name="connsiteX361" fmla="*/ 9209004 w 11748700"/>
              <a:gd name="connsiteY361" fmla="*/ 6630483 h 6673820"/>
              <a:gd name="connsiteX362" fmla="*/ 8775639 w 11748700"/>
              <a:gd name="connsiteY362" fmla="*/ 6647818 h 6673820"/>
              <a:gd name="connsiteX363" fmla="*/ 8463617 w 11748700"/>
              <a:gd name="connsiteY363" fmla="*/ 6656485 h 6673820"/>
              <a:gd name="connsiteX364" fmla="*/ 8368276 w 11748700"/>
              <a:gd name="connsiteY364" fmla="*/ 6660819 h 6673820"/>
              <a:gd name="connsiteX365" fmla="*/ 8216599 w 11748700"/>
              <a:gd name="connsiteY365" fmla="*/ 6665153 h 6673820"/>
              <a:gd name="connsiteX366" fmla="*/ 7848239 w 11748700"/>
              <a:gd name="connsiteY366" fmla="*/ 6656485 h 6673820"/>
              <a:gd name="connsiteX367" fmla="*/ 7800568 w 11748700"/>
              <a:gd name="connsiteY367" fmla="*/ 6652152 h 6673820"/>
              <a:gd name="connsiteX368" fmla="*/ 7748565 w 11748700"/>
              <a:gd name="connsiteY368" fmla="*/ 6643484 h 6673820"/>
              <a:gd name="connsiteX369" fmla="*/ 7614221 w 11748700"/>
              <a:gd name="connsiteY369" fmla="*/ 6634817 h 6673820"/>
              <a:gd name="connsiteX370" fmla="*/ 7432208 w 11748700"/>
              <a:gd name="connsiteY370" fmla="*/ 6600148 h 6673820"/>
              <a:gd name="connsiteX371" fmla="*/ 7319533 w 11748700"/>
              <a:gd name="connsiteY371" fmla="*/ 6574146 h 6673820"/>
              <a:gd name="connsiteX372" fmla="*/ 7276197 w 11748700"/>
              <a:gd name="connsiteY372" fmla="*/ 6569812 h 6673820"/>
              <a:gd name="connsiteX373" fmla="*/ 7011844 w 11748700"/>
              <a:gd name="connsiteY373" fmla="*/ 6548144 h 6673820"/>
              <a:gd name="connsiteX374" fmla="*/ 6925171 w 11748700"/>
              <a:gd name="connsiteY374" fmla="*/ 6565479 h 6673820"/>
              <a:gd name="connsiteX375" fmla="*/ 6912170 w 11748700"/>
              <a:gd name="connsiteY375" fmla="*/ 6569812 h 6673820"/>
              <a:gd name="connsiteX376" fmla="*/ 6890502 w 11748700"/>
              <a:gd name="connsiteY376" fmla="*/ 6582813 h 6673820"/>
              <a:gd name="connsiteX377" fmla="*/ 6795162 w 11748700"/>
              <a:gd name="connsiteY377" fmla="*/ 6634817 h 6673820"/>
              <a:gd name="connsiteX378" fmla="*/ 6691154 w 11748700"/>
              <a:gd name="connsiteY378" fmla="*/ 6643484 h 6673820"/>
              <a:gd name="connsiteX379" fmla="*/ 6617482 w 11748700"/>
              <a:gd name="connsiteY379" fmla="*/ 6656485 h 6673820"/>
              <a:gd name="connsiteX380" fmla="*/ 6582813 w 11748700"/>
              <a:gd name="connsiteY380" fmla="*/ 6665153 h 6673820"/>
              <a:gd name="connsiteX381" fmla="*/ 6548144 w 11748700"/>
              <a:gd name="connsiteY381" fmla="*/ 6669486 h 6673820"/>
              <a:gd name="connsiteX382" fmla="*/ 6517808 w 11748700"/>
              <a:gd name="connsiteY382" fmla="*/ 6673820 h 6673820"/>
              <a:gd name="connsiteX383" fmla="*/ 6015105 w 11748700"/>
              <a:gd name="connsiteY383" fmla="*/ 6669486 h 6673820"/>
              <a:gd name="connsiteX384" fmla="*/ 5915431 w 11748700"/>
              <a:gd name="connsiteY384" fmla="*/ 6647818 h 6673820"/>
              <a:gd name="connsiteX385" fmla="*/ 5538403 w 11748700"/>
              <a:gd name="connsiteY385" fmla="*/ 6652152 h 6673820"/>
              <a:gd name="connsiteX386" fmla="*/ 5196045 w 11748700"/>
              <a:gd name="connsiteY386" fmla="*/ 6634817 h 6673820"/>
              <a:gd name="connsiteX387" fmla="*/ 4489660 w 11748700"/>
              <a:gd name="connsiteY387" fmla="*/ 6608815 h 6673820"/>
              <a:gd name="connsiteX388" fmla="*/ 4311981 w 11748700"/>
              <a:gd name="connsiteY388" fmla="*/ 6582813 h 6673820"/>
              <a:gd name="connsiteX389" fmla="*/ 4090965 w 11748700"/>
              <a:gd name="connsiteY389" fmla="*/ 6552478 h 6673820"/>
              <a:gd name="connsiteX390" fmla="*/ 3999958 w 11748700"/>
              <a:gd name="connsiteY390" fmla="*/ 6513475 h 6673820"/>
              <a:gd name="connsiteX391" fmla="*/ 3666267 w 11748700"/>
              <a:gd name="connsiteY391" fmla="*/ 6448470 h 6673820"/>
              <a:gd name="connsiteX392" fmla="*/ 3588261 w 11748700"/>
              <a:gd name="connsiteY392" fmla="*/ 6439803 h 6673820"/>
              <a:gd name="connsiteX393" fmla="*/ 3336910 w 11748700"/>
              <a:gd name="connsiteY393" fmla="*/ 6405134 h 6673820"/>
              <a:gd name="connsiteX394" fmla="*/ 3003219 w 11748700"/>
              <a:gd name="connsiteY394" fmla="*/ 6340129 h 6673820"/>
              <a:gd name="connsiteX395" fmla="*/ 2825539 w 11748700"/>
              <a:gd name="connsiteY395" fmla="*/ 6309793 h 6673820"/>
              <a:gd name="connsiteX396" fmla="*/ 2678195 w 11748700"/>
              <a:gd name="connsiteY396" fmla="*/ 6288125 h 6673820"/>
              <a:gd name="connsiteX397" fmla="*/ 2500515 w 11748700"/>
              <a:gd name="connsiteY397" fmla="*/ 6305460 h 6673820"/>
              <a:gd name="connsiteX398" fmla="*/ 2439844 w 11748700"/>
              <a:gd name="connsiteY398" fmla="*/ 6314127 h 6673820"/>
              <a:gd name="connsiteX399" fmla="*/ 2244830 w 11748700"/>
              <a:gd name="connsiteY399" fmla="*/ 6361797 h 6673820"/>
              <a:gd name="connsiteX400" fmla="*/ 2088819 w 11748700"/>
              <a:gd name="connsiteY400" fmla="*/ 6383465 h 6673820"/>
              <a:gd name="connsiteX401" fmla="*/ 2015147 w 11748700"/>
              <a:gd name="connsiteY401" fmla="*/ 6400800 h 6673820"/>
              <a:gd name="connsiteX402" fmla="*/ 1950142 w 11748700"/>
              <a:gd name="connsiteY402" fmla="*/ 6409467 h 6673820"/>
              <a:gd name="connsiteX403" fmla="*/ 1815799 w 11748700"/>
              <a:gd name="connsiteY403" fmla="*/ 6444137 h 6673820"/>
              <a:gd name="connsiteX404" fmla="*/ 1681456 w 11748700"/>
              <a:gd name="connsiteY404" fmla="*/ 6452804 h 6673820"/>
              <a:gd name="connsiteX405" fmla="*/ 1473440 w 11748700"/>
              <a:gd name="connsiteY405" fmla="*/ 6431136 h 6673820"/>
              <a:gd name="connsiteX406" fmla="*/ 1369433 w 11748700"/>
              <a:gd name="connsiteY406" fmla="*/ 6418135 h 6673820"/>
              <a:gd name="connsiteX407" fmla="*/ 1287093 w 11748700"/>
              <a:gd name="connsiteY407" fmla="*/ 6405134 h 6673820"/>
              <a:gd name="connsiteX408" fmla="*/ 1239423 w 11748700"/>
              <a:gd name="connsiteY408" fmla="*/ 6396466 h 6673820"/>
              <a:gd name="connsiteX409" fmla="*/ 1165751 w 11748700"/>
              <a:gd name="connsiteY409" fmla="*/ 6370464 h 6673820"/>
              <a:gd name="connsiteX410" fmla="*/ 1053076 w 11748700"/>
              <a:gd name="connsiteY410" fmla="*/ 6335795 h 6673820"/>
              <a:gd name="connsiteX411" fmla="*/ 892731 w 11748700"/>
              <a:gd name="connsiteY411" fmla="*/ 6244789 h 6673820"/>
              <a:gd name="connsiteX412" fmla="*/ 858062 w 11748700"/>
              <a:gd name="connsiteY412" fmla="*/ 6218787 h 6673820"/>
              <a:gd name="connsiteX413" fmla="*/ 775723 w 11748700"/>
              <a:gd name="connsiteY413" fmla="*/ 6149448 h 6673820"/>
              <a:gd name="connsiteX414" fmla="*/ 719385 w 11748700"/>
              <a:gd name="connsiteY414" fmla="*/ 6023773 h 6673820"/>
              <a:gd name="connsiteX415" fmla="*/ 654381 w 11748700"/>
              <a:gd name="connsiteY415" fmla="*/ 5950101 h 6673820"/>
              <a:gd name="connsiteX416" fmla="*/ 628379 w 11748700"/>
              <a:gd name="connsiteY416" fmla="*/ 5893763 h 6673820"/>
              <a:gd name="connsiteX417" fmla="*/ 576375 w 11748700"/>
              <a:gd name="connsiteY417" fmla="*/ 5802756 h 6673820"/>
              <a:gd name="connsiteX418" fmla="*/ 489702 w 11748700"/>
              <a:gd name="connsiteY418" fmla="*/ 5620743 h 6673820"/>
              <a:gd name="connsiteX419" fmla="*/ 476701 w 11748700"/>
              <a:gd name="connsiteY419" fmla="*/ 5551405 h 6673820"/>
              <a:gd name="connsiteX420" fmla="*/ 372693 w 11748700"/>
              <a:gd name="connsiteY420" fmla="*/ 5317388 h 6673820"/>
              <a:gd name="connsiteX421" fmla="*/ 359693 w 11748700"/>
              <a:gd name="connsiteY421" fmla="*/ 5269718 h 6673820"/>
              <a:gd name="connsiteX422" fmla="*/ 329357 w 11748700"/>
              <a:gd name="connsiteY422" fmla="*/ 5183045 h 6673820"/>
              <a:gd name="connsiteX423" fmla="*/ 281687 w 11748700"/>
              <a:gd name="connsiteY423" fmla="*/ 5083371 h 6673820"/>
              <a:gd name="connsiteX424" fmla="*/ 251351 w 11748700"/>
              <a:gd name="connsiteY424" fmla="*/ 5009699 h 6673820"/>
              <a:gd name="connsiteX425" fmla="*/ 238350 w 11748700"/>
              <a:gd name="connsiteY425" fmla="*/ 4970696 h 6673820"/>
              <a:gd name="connsiteX426" fmla="*/ 212348 w 11748700"/>
              <a:gd name="connsiteY426" fmla="*/ 4936027 h 6673820"/>
              <a:gd name="connsiteX427" fmla="*/ 177679 w 11748700"/>
              <a:gd name="connsiteY427" fmla="*/ 4849354 h 6673820"/>
              <a:gd name="connsiteX428" fmla="*/ 125675 w 11748700"/>
              <a:gd name="connsiteY428" fmla="*/ 4745346 h 6673820"/>
              <a:gd name="connsiteX429" fmla="*/ 99674 w 11748700"/>
              <a:gd name="connsiteY429" fmla="*/ 4654339 h 6673820"/>
              <a:gd name="connsiteX430" fmla="*/ 73672 w 11748700"/>
              <a:gd name="connsiteY430" fmla="*/ 4602336 h 6673820"/>
              <a:gd name="connsiteX431" fmla="*/ 69338 w 11748700"/>
              <a:gd name="connsiteY431" fmla="*/ 4580667 h 6673820"/>
              <a:gd name="connsiteX432" fmla="*/ 47670 w 11748700"/>
              <a:gd name="connsiteY432" fmla="*/ 4537331 h 6673820"/>
              <a:gd name="connsiteX433" fmla="*/ 39002 w 11748700"/>
              <a:gd name="connsiteY433" fmla="*/ 4515663 h 6673820"/>
              <a:gd name="connsiteX434" fmla="*/ 34669 w 11748700"/>
              <a:gd name="connsiteY434" fmla="*/ 4493994 h 6673820"/>
              <a:gd name="connsiteX435" fmla="*/ 30335 w 11748700"/>
              <a:gd name="connsiteY435" fmla="*/ 4450658 h 6673820"/>
              <a:gd name="connsiteX436" fmla="*/ 21668 w 11748700"/>
              <a:gd name="connsiteY436" fmla="*/ 4428990 h 6673820"/>
              <a:gd name="connsiteX437" fmla="*/ 13001 w 11748700"/>
              <a:gd name="connsiteY437" fmla="*/ 4359651 h 6673820"/>
              <a:gd name="connsiteX438" fmla="*/ 0 w 11748700"/>
              <a:gd name="connsiteY438" fmla="*/ 4238309 h 6673820"/>
              <a:gd name="connsiteX439" fmla="*/ 4333 w 11748700"/>
              <a:gd name="connsiteY439" fmla="*/ 4025960 h 6673820"/>
              <a:gd name="connsiteX440" fmla="*/ 13001 w 11748700"/>
              <a:gd name="connsiteY440" fmla="*/ 3999958 h 6673820"/>
              <a:gd name="connsiteX441" fmla="*/ 17334 w 11748700"/>
              <a:gd name="connsiteY441" fmla="*/ 3973956 h 6673820"/>
              <a:gd name="connsiteX442" fmla="*/ 26002 w 11748700"/>
              <a:gd name="connsiteY442" fmla="*/ 3930620 h 6673820"/>
              <a:gd name="connsiteX443" fmla="*/ 34669 w 11748700"/>
              <a:gd name="connsiteY443" fmla="*/ 3878616 h 6673820"/>
              <a:gd name="connsiteX444" fmla="*/ 43336 w 11748700"/>
              <a:gd name="connsiteY444" fmla="*/ 3861282 h 6673820"/>
              <a:gd name="connsiteX445" fmla="*/ 47670 w 11748700"/>
              <a:gd name="connsiteY445" fmla="*/ 3843947 h 6673820"/>
              <a:gd name="connsiteX446" fmla="*/ 56337 w 11748700"/>
              <a:gd name="connsiteY446" fmla="*/ 3826612 h 6673820"/>
              <a:gd name="connsiteX447" fmla="*/ 69338 w 11748700"/>
              <a:gd name="connsiteY447" fmla="*/ 3787610 h 6673820"/>
              <a:gd name="connsiteX448" fmla="*/ 78005 w 11748700"/>
              <a:gd name="connsiteY448" fmla="*/ 3770275 h 6673820"/>
              <a:gd name="connsiteX449" fmla="*/ 95340 w 11748700"/>
              <a:gd name="connsiteY449" fmla="*/ 3718271 h 6673820"/>
              <a:gd name="connsiteX450" fmla="*/ 104007 w 11748700"/>
              <a:gd name="connsiteY450" fmla="*/ 3696603 h 6673820"/>
              <a:gd name="connsiteX451" fmla="*/ 151677 w 11748700"/>
              <a:gd name="connsiteY451" fmla="*/ 3657600 h 6673820"/>
              <a:gd name="connsiteX452" fmla="*/ 294688 w 11748700"/>
              <a:gd name="connsiteY452" fmla="*/ 3661934 h 6673820"/>
              <a:gd name="connsiteX453" fmla="*/ 359693 w 11748700"/>
              <a:gd name="connsiteY453" fmla="*/ 3692269 h 6673820"/>
              <a:gd name="connsiteX454" fmla="*/ 377027 w 11748700"/>
              <a:gd name="connsiteY454" fmla="*/ 3709604 h 6673820"/>
              <a:gd name="connsiteX455" fmla="*/ 437698 w 11748700"/>
              <a:gd name="connsiteY455" fmla="*/ 3726938 h 6673820"/>
              <a:gd name="connsiteX456" fmla="*/ 511177 w 11748700"/>
              <a:gd name="connsiteY45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836352 w 11748700"/>
              <a:gd name="connsiteY28" fmla="*/ 5919765 h 6673820"/>
              <a:gd name="connsiteX29" fmla="*/ 4888356 w 11748700"/>
              <a:gd name="connsiteY29" fmla="*/ 5958768 h 6673820"/>
              <a:gd name="connsiteX30" fmla="*/ 4927359 w 11748700"/>
              <a:gd name="connsiteY30" fmla="*/ 5980436 h 6673820"/>
              <a:gd name="connsiteX31" fmla="*/ 4949027 w 11748700"/>
              <a:gd name="connsiteY31" fmla="*/ 5997771 h 6673820"/>
              <a:gd name="connsiteX32" fmla="*/ 4979363 w 11748700"/>
              <a:gd name="connsiteY32" fmla="*/ 6010772 h 6673820"/>
              <a:gd name="connsiteX33" fmla="*/ 5035700 w 11748700"/>
              <a:gd name="connsiteY33" fmla="*/ 6041107 h 6673820"/>
              <a:gd name="connsiteX34" fmla="*/ 5074703 w 11748700"/>
              <a:gd name="connsiteY34" fmla="*/ 6045441 h 6673820"/>
              <a:gd name="connsiteX35" fmla="*/ 5096371 w 11748700"/>
              <a:gd name="connsiteY35" fmla="*/ 6054108 h 6673820"/>
              <a:gd name="connsiteX36" fmla="*/ 5248049 w 11748700"/>
              <a:gd name="connsiteY36" fmla="*/ 6067109 h 6673820"/>
              <a:gd name="connsiteX37" fmla="*/ 5326055 w 11748700"/>
              <a:gd name="connsiteY37" fmla="*/ 6049774 h 6673820"/>
              <a:gd name="connsiteX38" fmla="*/ 5343389 w 11748700"/>
              <a:gd name="connsiteY38" fmla="*/ 6045441 h 6673820"/>
              <a:gd name="connsiteX39" fmla="*/ 5356390 w 11748700"/>
              <a:gd name="connsiteY39" fmla="*/ 6041107 h 6673820"/>
              <a:gd name="connsiteX40" fmla="*/ 5378058 w 11748700"/>
              <a:gd name="connsiteY40" fmla="*/ 6036773 h 6673820"/>
              <a:gd name="connsiteX41" fmla="*/ 5516735 w 11748700"/>
              <a:gd name="connsiteY41" fmla="*/ 5984770 h 6673820"/>
              <a:gd name="connsiteX42" fmla="*/ 5586074 w 11748700"/>
              <a:gd name="connsiteY42" fmla="*/ 5963101 h 6673820"/>
              <a:gd name="connsiteX43" fmla="*/ 5607742 w 11748700"/>
              <a:gd name="connsiteY43" fmla="*/ 5954434 h 6673820"/>
              <a:gd name="connsiteX44" fmla="*/ 5633744 w 11748700"/>
              <a:gd name="connsiteY44" fmla="*/ 5945767 h 6673820"/>
              <a:gd name="connsiteX45" fmla="*/ 5711749 w 11748700"/>
              <a:gd name="connsiteY45" fmla="*/ 5902430 h 6673820"/>
              <a:gd name="connsiteX46" fmla="*/ 5824424 w 11748700"/>
              <a:gd name="connsiteY46" fmla="*/ 5837426 h 6673820"/>
              <a:gd name="connsiteX47" fmla="*/ 5880762 w 11748700"/>
              <a:gd name="connsiteY47" fmla="*/ 5794089 h 6673820"/>
              <a:gd name="connsiteX48" fmla="*/ 5911097 w 11748700"/>
              <a:gd name="connsiteY48" fmla="*/ 5763754 h 6673820"/>
              <a:gd name="connsiteX49" fmla="*/ 5963101 w 11748700"/>
              <a:gd name="connsiteY49" fmla="*/ 5720417 h 6673820"/>
              <a:gd name="connsiteX50" fmla="*/ 5980436 w 11748700"/>
              <a:gd name="connsiteY50" fmla="*/ 5707416 h 6673820"/>
              <a:gd name="connsiteX51" fmla="*/ 5993437 w 11748700"/>
              <a:gd name="connsiteY51" fmla="*/ 5698749 h 6673820"/>
              <a:gd name="connsiteX52" fmla="*/ 6006438 w 11748700"/>
              <a:gd name="connsiteY52" fmla="*/ 5685748 h 6673820"/>
              <a:gd name="connsiteX53" fmla="*/ 6054108 w 11748700"/>
              <a:gd name="connsiteY53" fmla="*/ 5651079 h 6673820"/>
              <a:gd name="connsiteX54" fmla="*/ 6088777 w 11748700"/>
              <a:gd name="connsiteY54" fmla="*/ 5625077 h 6673820"/>
              <a:gd name="connsiteX55" fmla="*/ 6114779 w 11748700"/>
              <a:gd name="connsiteY55" fmla="*/ 5599075 h 6673820"/>
              <a:gd name="connsiteX56" fmla="*/ 6127780 w 11748700"/>
              <a:gd name="connsiteY56" fmla="*/ 5586074 h 6673820"/>
              <a:gd name="connsiteX57" fmla="*/ 6140781 w 11748700"/>
              <a:gd name="connsiteY57" fmla="*/ 5568739 h 6673820"/>
              <a:gd name="connsiteX58" fmla="*/ 6158115 w 11748700"/>
              <a:gd name="connsiteY58" fmla="*/ 5551405 h 6673820"/>
              <a:gd name="connsiteX59" fmla="*/ 6171116 w 11748700"/>
              <a:gd name="connsiteY59" fmla="*/ 5529737 h 6673820"/>
              <a:gd name="connsiteX60" fmla="*/ 6192784 w 11748700"/>
              <a:gd name="connsiteY60" fmla="*/ 5508068 h 6673820"/>
              <a:gd name="connsiteX61" fmla="*/ 6201452 w 11748700"/>
              <a:gd name="connsiteY61" fmla="*/ 5477733 h 6673820"/>
              <a:gd name="connsiteX62" fmla="*/ 6210119 w 11748700"/>
              <a:gd name="connsiteY62" fmla="*/ 5469065 h 6673820"/>
              <a:gd name="connsiteX63" fmla="*/ 6218786 w 11748700"/>
              <a:gd name="connsiteY63" fmla="*/ 5456064 h 6673820"/>
              <a:gd name="connsiteX64" fmla="*/ 6231787 w 11748700"/>
              <a:gd name="connsiteY64" fmla="*/ 5421395 h 6673820"/>
              <a:gd name="connsiteX65" fmla="*/ 6240455 w 11748700"/>
              <a:gd name="connsiteY65" fmla="*/ 5399727 h 6673820"/>
              <a:gd name="connsiteX66" fmla="*/ 6253456 w 11748700"/>
              <a:gd name="connsiteY66" fmla="*/ 5382392 h 6673820"/>
              <a:gd name="connsiteX67" fmla="*/ 6270790 w 11748700"/>
              <a:gd name="connsiteY67" fmla="*/ 5352057 h 6673820"/>
              <a:gd name="connsiteX68" fmla="*/ 6283791 w 11748700"/>
              <a:gd name="connsiteY68" fmla="*/ 5339056 h 6673820"/>
              <a:gd name="connsiteX69" fmla="*/ 6301126 w 11748700"/>
              <a:gd name="connsiteY69" fmla="*/ 5313054 h 6673820"/>
              <a:gd name="connsiteX70" fmla="*/ 6309793 w 11748700"/>
              <a:gd name="connsiteY70" fmla="*/ 5295719 h 6673820"/>
              <a:gd name="connsiteX71" fmla="*/ 6322794 w 11748700"/>
              <a:gd name="connsiteY71" fmla="*/ 5287052 h 6673820"/>
              <a:gd name="connsiteX72" fmla="*/ 6340129 w 11748700"/>
              <a:gd name="connsiteY72" fmla="*/ 5274051 h 6673820"/>
              <a:gd name="connsiteX73" fmla="*/ 6370464 w 11748700"/>
              <a:gd name="connsiteY73" fmla="*/ 5269718 h 6673820"/>
              <a:gd name="connsiteX74" fmla="*/ 6387799 w 11748700"/>
              <a:gd name="connsiteY74" fmla="*/ 5252383 h 6673820"/>
              <a:gd name="connsiteX75" fmla="*/ 6400800 w 11748700"/>
              <a:gd name="connsiteY75" fmla="*/ 5239382 h 6673820"/>
              <a:gd name="connsiteX76" fmla="*/ 6409467 w 11748700"/>
              <a:gd name="connsiteY76" fmla="*/ 5222047 h 6673820"/>
              <a:gd name="connsiteX77" fmla="*/ 6418134 w 11748700"/>
              <a:gd name="connsiteY77" fmla="*/ 5209046 h 6673820"/>
              <a:gd name="connsiteX78" fmla="*/ 6444136 w 11748700"/>
              <a:gd name="connsiteY78" fmla="*/ 5148375 h 6673820"/>
              <a:gd name="connsiteX79" fmla="*/ 6465804 w 11748700"/>
              <a:gd name="connsiteY79" fmla="*/ 5118040 h 6673820"/>
              <a:gd name="connsiteX80" fmla="*/ 6474472 w 11748700"/>
              <a:gd name="connsiteY80" fmla="*/ 5092038 h 6673820"/>
              <a:gd name="connsiteX81" fmla="*/ 6491806 w 11748700"/>
              <a:gd name="connsiteY81" fmla="*/ 5057369 h 6673820"/>
              <a:gd name="connsiteX82" fmla="*/ 6496140 w 11748700"/>
              <a:gd name="connsiteY82" fmla="*/ 5027033 h 6673820"/>
              <a:gd name="connsiteX83" fmla="*/ 6509141 w 11748700"/>
              <a:gd name="connsiteY83" fmla="*/ 4996698 h 6673820"/>
              <a:gd name="connsiteX84" fmla="*/ 6517808 w 11748700"/>
              <a:gd name="connsiteY84" fmla="*/ 4975029 h 6673820"/>
              <a:gd name="connsiteX85" fmla="*/ 6530809 w 11748700"/>
              <a:gd name="connsiteY85" fmla="*/ 4940360 h 6673820"/>
              <a:gd name="connsiteX86" fmla="*/ 6539476 w 11748700"/>
              <a:gd name="connsiteY86" fmla="*/ 4927359 h 6673820"/>
              <a:gd name="connsiteX87" fmla="*/ 6556811 w 11748700"/>
              <a:gd name="connsiteY87" fmla="*/ 4897024 h 6673820"/>
              <a:gd name="connsiteX88" fmla="*/ 6569812 w 11748700"/>
              <a:gd name="connsiteY88" fmla="*/ 4879689 h 6673820"/>
              <a:gd name="connsiteX89" fmla="*/ 6587147 w 11748700"/>
              <a:gd name="connsiteY89" fmla="*/ 4836353 h 6673820"/>
              <a:gd name="connsiteX90" fmla="*/ 6566579 w 11748700"/>
              <a:gd name="connsiteY90" fmla="*/ 4717023 h 6673820"/>
              <a:gd name="connsiteX91" fmla="*/ 7220565 w 11748700"/>
              <a:gd name="connsiteY91" fmla="*/ 4568062 h 6673820"/>
              <a:gd name="connsiteX92" fmla="*/ 7436542 w 11748700"/>
              <a:gd name="connsiteY92" fmla="*/ 4619670 h 6673820"/>
              <a:gd name="connsiteX93" fmla="*/ 7492879 w 11748700"/>
              <a:gd name="connsiteY93" fmla="*/ 4632671 h 6673820"/>
              <a:gd name="connsiteX94" fmla="*/ 7505880 w 11748700"/>
              <a:gd name="connsiteY94" fmla="*/ 4637005 h 6673820"/>
              <a:gd name="connsiteX95" fmla="*/ 7531882 w 11748700"/>
              <a:gd name="connsiteY95" fmla="*/ 4641338 h 6673820"/>
              <a:gd name="connsiteX96" fmla="*/ 7562218 w 11748700"/>
              <a:gd name="connsiteY96" fmla="*/ 4650006 h 6673820"/>
              <a:gd name="connsiteX97" fmla="*/ 7570885 w 11748700"/>
              <a:gd name="connsiteY97" fmla="*/ 4663007 h 6673820"/>
              <a:gd name="connsiteX98" fmla="*/ 7588220 w 11748700"/>
              <a:gd name="connsiteY98" fmla="*/ 4697676 h 6673820"/>
              <a:gd name="connsiteX99" fmla="*/ 7601220 w 11748700"/>
              <a:gd name="connsiteY99" fmla="*/ 4715010 h 6673820"/>
              <a:gd name="connsiteX100" fmla="*/ 7614221 w 11748700"/>
              <a:gd name="connsiteY100" fmla="*/ 4728011 h 6673820"/>
              <a:gd name="connsiteX101" fmla="*/ 7622889 w 11748700"/>
              <a:gd name="connsiteY101" fmla="*/ 4745346 h 6673820"/>
              <a:gd name="connsiteX102" fmla="*/ 7640223 w 11748700"/>
              <a:gd name="connsiteY102" fmla="*/ 4767014 h 6673820"/>
              <a:gd name="connsiteX103" fmla="*/ 7661892 w 11748700"/>
              <a:gd name="connsiteY103" fmla="*/ 4801683 h 6673820"/>
              <a:gd name="connsiteX104" fmla="*/ 7666225 w 11748700"/>
              <a:gd name="connsiteY104" fmla="*/ 4814684 h 6673820"/>
              <a:gd name="connsiteX105" fmla="*/ 7674893 w 11748700"/>
              <a:gd name="connsiteY105" fmla="*/ 4827685 h 6673820"/>
              <a:gd name="connsiteX106" fmla="*/ 7731230 w 11748700"/>
              <a:gd name="connsiteY106" fmla="*/ 4888356 h 6673820"/>
              <a:gd name="connsiteX107" fmla="*/ 7744231 w 11748700"/>
              <a:gd name="connsiteY107" fmla="*/ 4901357 h 6673820"/>
              <a:gd name="connsiteX108" fmla="*/ 7765899 w 11748700"/>
              <a:gd name="connsiteY108" fmla="*/ 4931693 h 6673820"/>
              <a:gd name="connsiteX109" fmla="*/ 7809236 w 11748700"/>
              <a:gd name="connsiteY109" fmla="*/ 4966362 h 6673820"/>
              <a:gd name="connsiteX110" fmla="*/ 7908910 w 11748700"/>
              <a:gd name="connsiteY110" fmla="*/ 4962028 h 6673820"/>
              <a:gd name="connsiteX111" fmla="*/ 7973914 w 11748700"/>
              <a:gd name="connsiteY111" fmla="*/ 4953361 h 6673820"/>
              <a:gd name="connsiteX112" fmla="*/ 7995583 w 11748700"/>
              <a:gd name="connsiteY112" fmla="*/ 4949028 h 6673820"/>
              <a:gd name="connsiteX113" fmla="*/ 8069255 w 11748700"/>
              <a:gd name="connsiteY113" fmla="*/ 4944694 h 6673820"/>
              <a:gd name="connsiteX114" fmla="*/ 8147260 w 11748700"/>
              <a:gd name="connsiteY114" fmla="*/ 4931693 h 6673820"/>
              <a:gd name="connsiteX115" fmla="*/ 8199264 w 11748700"/>
              <a:gd name="connsiteY115" fmla="*/ 4918692 h 6673820"/>
              <a:gd name="connsiteX116" fmla="*/ 8238267 w 11748700"/>
              <a:gd name="connsiteY116" fmla="*/ 4910025 h 6673820"/>
              <a:gd name="connsiteX117" fmla="*/ 8298938 w 11748700"/>
              <a:gd name="connsiteY117" fmla="*/ 4875355 h 6673820"/>
              <a:gd name="connsiteX118" fmla="*/ 8320606 w 11748700"/>
              <a:gd name="connsiteY118" fmla="*/ 4866688 h 6673820"/>
              <a:gd name="connsiteX119" fmla="*/ 8342275 w 11748700"/>
              <a:gd name="connsiteY119" fmla="*/ 4853687 h 6673820"/>
              <a:gd name="connsiteX120" fmla="*/ 8411613 w 11748700"/>
              <a:gd name="connsiteY120" fmla="*/ 4823352 h 6673820"/>
              <a:gd name="connsiteX121" fmla="*/ 8433281 w 11748700"/>
              <a:gd name="connsiteY121" fmla="*/ 4810351 h 6673820"/>
              <a:gd name="connsiteX122" fmla="*/ 8463617 w 11748700"/>
              <a:gd name="connsiteY122" fmla="*/ 4788683 h 6673820"/>
              <a:gd name="connsiteX123" fmla="*/ 8532955 w 11748700"/>
              <a:gd name="connsiteY123" fmla="*/ 4758347 h 6673820"/>
              <a:gd name="connsiteX124" fmla="*/ 8576292 w 11748700"/>
              <a:gd name="connsiteY124" fmla="*/ 4736679 h 6673820"/>
              <a:gd name="connsiteX125" fmla="*/ 8597960 w 11748700"/>
              <a:gd name="connsiteY125" fmla="*/ 4723678 h 6673820"/>
              <a:gd name="connsiteX126" fmla="*/ 8632629 w 11748700"/>
              <a:gd name="connsiteY126" fmla="*/ 4706343 h 6673820"/>
              <a:gd name="connsiteX127" fmla="*/ 8671632 w 11748700"/>
              <a:gd name="connsiteY127" fmla="*/ 4680341 h 6673820"/>
              <a:gd name="connsiteX128" fmla="*/ 8727969 w 11748700"/>
              <a:gd name="connsiteY128" fmla="*/ 4641338 h 6673820"/>
              <a:gd name="connsiteX129" fmla="*/ 8758305 w 11748700"/>
              <a:gd name="connsiteY129" fmla="*/ 4615337 h 6673820"/>
              <a:gd name="connsiteX130" fmla="*/ 8827643 w 11748700"/>
              <a:gd name="connsiteY130" fmla="*/ 4567666 h 6673820"/>
              <a:gd name="connsiteX131" fmla="*/ 8914316 w 11748700"/>
              <a:gd name="connsiteY131" fmla="*/ 4515663 h 6673820"/>
              <a:gd name="connsiteX132" fmla="*/ 8940318 w 11748700"/>
              <a:gd name="connsiteY132" fmla="*/ 4493994 h 6673820"/>
              <a:gd name="connsiteX133" fmla="*/ 8961986 w 11748700"/>
              <a:gd name="connsiteY133" fmla="*/ 4472326 h 6673820"/>
              <a:gd name="connsiteX134" fmla="*/ 9000989 w 11748700"/>
              <a:gd name="connsiteY134" fmla="*/ 4437657 h 6673820"/>
              <a:gd name="connsiteX135" fmla="*/ 9022657 w 11748700"/>
              <a:gd name="connsiteY135" fmla="*/ 4415989 h 6673820"/>
              <a:gd name="connsiteX136" fmla="*/ 9052993 w 11748700"/>
              <a:gd name="connsiteY136" fmla="*/ 4389987 h 6673820"/>
              <a:gd name="connsiteX137" fmla="*/ 9109330 w 11748700"/>
              <a:gd name="connsiteY137" fmla="*/ 4329316 h 6673820"/>
              <a:gd name="connsiteX138" fmla="*/ 9165668 w 11748700"/>
              <a:gd name="connsiteY138" fmla="*/ 4290313 h 6673820"/>
              <a:gd name="connsiteX139" fmla="*/ 9191670 w 11748700"/>
              <a:gd name="connsiteY139" fmla="*/ 4268645 h 6673820"/>
              <a:gd name="connsiteX140" fmla="*/ 9248007 w 11748700"/>
              <a:gd name="connsiteY140" fmla="*/ 4238309 h 6673820"/>
              <a:gd name="connsiteX141" fmla="*/ 9339014 w 11748700"/>
              <a:gd name="connsiteY141" fmla="*/ 4155970 h 6673820"/>
              <a:gd name="connsiteX142" fmla="*/ 9430020 w 11748700"/>
              <a:gd name="connsiteY142" fmla="*/ 4025960 h 6673820"/>
              <a:gd name="connsiteX143" fmla="*/ 9495025 w 11748700"/>
              <a:gd name="connsiteY143" fmla="*/ 3900284 h 6673820"/>
              <a:gd name="connsiteX144" fmla="*/ 9568697 w 11748700"/>
              <a:gd name="connsiteY144" fmla="*/ 3796277 h 6673820"/>
              <a:gd name="connsiteX145" fmla="*/ 9612034 w 11748700"/>
              <a:gd name="connsiteY145" fmla="*/ 3713937 h 6673820"/>
              <a:gd name="connsiteX146" fmla="*/ 9655370 w 11748700"/>
              <a:gd name="connsiteY146" fmla="*/ 3644599 h 6673820"/>
              <a:gd name="connsiteX147" fmla="*/ 9651037 w 11748700"/>
              <a:gd name="connsiteY147" fmla="*/ 3475587 h 6673820"/>
              <a:gd name="connsiteX148" fmla="*/ 9612034 w 11748700"/>
              <a:gd name="connsiteY148" fmla="*/ 3410582 h 6673820"/>
              <a:gd name="connsiteX149" fmla="*/ 9473357 w 11748700"/>
              <a:gd name="connsiteY149" fmla="*/ 3237236 h 6673820"/>
              <a:gd name="connsiteX150" fmla="*/ 9399685 w 11748700"/>
              <a:gd name="connsiteY150" fmla="*/ 3176565 h 6673820"/>
              <a:gd name="connsiteX151" fmla="*/ 9347681 w 11748700"/>
              <a:gd name="connsiteY151" fmla="*/ 3128895 h 6673820"/>
              <a:gd name="connsiteX152" fmla="*/ 9217672 w 11748700"/>
              <a:gd name="connsiteY152" fmla="*/ 3042222 h 6673820"/>
              <a:gd name="connsiteX153" fmla="*/ 9083329 w 11748700"/>
              <a:gd name="connsiteY153" fmla="*/ 2968550 h 6673820"/>
              <a:gd name="connsiteX154" fmla="*/ 8983655 w 11748700"/>
              <a:gd name="connsiteY154" fmla="*/ 2933881 h 6673820"/>
              <a:gd name="connsiteX155" fmla="*/ 8831977 w 11748700"/>
              <a:gd name="connsiteY155" fmla="*/ 2873210 h 6673820"/>
              <a:gd name="connsiteX156" fmla="*/ 8680299 w 11748700"/>
              <a:gd name="connsiteY156" fmla="*/ 2803871 h 6673820"/>
              <a:gd name="connsiteX157" fmla="*/ 8567624 w 11748700"/>
              <a:gd name="connsiteY157" fmla="*/ 2773536 h 6673820"/>
              <a:gd name="connsiteX158" fmla="*/ 8446282 w 11748700"/>
              <a:gd name="connsiteY158" fmla="*/ 2730199 h 6673820"/>
              <a:gd name="connsiteX159" fmla="*/ 8242601 w 11748700"/>
              <a:gd name="connsiteY159" fmla="*/ 2673862 h 6673820"/>
              <a:gd name="connsiteX160" fmla="*/ 7917577 w 11748700"/>
              <a:gd name="connsiteY160" fmla="*/ 2561187 h 6673820"/>
              <a:gd name="connsiteX161" fmla="*/ 7683560 w 11748700"/>
              <a:gd name="connsiteY161" fmla="*/ 2496182 h 6673820"/>
              <a:gd name="connsiteX162" fmla="*/ 7302199 w 11748700"/>
              <a:gd name="connsiteY162" fmla="*/ 2379173 h 6673820"/>
              <a:gd name="connsiteX163" fmla="*/ 6920838 w 11748700"/>
              <a:gd name="connsiteY163" fmla="*/ 2322836 h 6673820"/>
              <a:gd name="connsiteX164" fmla="*/ 6799495 w 11748700"/>
              <a:gd name="connsiteY164" fmla="*/ 2288167 h 6673820"/>
              <a:gd name="connsiteX165" fmla="*/ 6730157 w 11748700"/>
              <a:gd name="connsiteY165" fmla="*/ 2279500 h 6673820"/>
              <a:gd name="connsiteX166" fmla="*/ 6630483 w 11748700"/>
              <a:gd name="connsiteY166" fmla="*/ 2262165 h 6673820"/>
              <a:gd name="connsiteX167" fmla="*/ 6582813 w 11748700"/>
              <a:gd name="connsiteY167" fmla="*/ 2249164 h 6673820"/>
              <a:gd name="connsiteX168" fmla="*/ 6478805 w 11748700"/>
              <a:gd name="connsiteY168" fmla="*/ 2240497 h 6673820"/>
              <a:gd name="connsiteX169" fmla="*/ 5997770 w 11748700"/>
              <a:gd name="connsiteY169" fmla="*/ 2227496 h 6673820"/>
              <a:gd name="connsiteX170" fmla="*/ 5183044 w 11748700"/>
              <a:gd name="connsiteY170" fmla="*/ 2223162 h 6673820"/>
              <a:gd name="connsiteX171" fmla="*/ 4593668 w 11748700"/>
              <a:gd name="connsiteY171" fmla="*/ 2201494 h 6673820"/>
              <a:gd name="connsiteX172" fmla="*/ 4467992 w 11748700"/>
              <a:gd name="connsiteY172" fmla="*/ 2188493 h 6673820"/>
              <a:gd name="connsiteX173" fmla="*/ 4277311 w 11748700"/>
              <a:gd name="connsiteY173" fmla="*/ 2171158 h 6673820"/>
              <a:gd name="connsiteX174" fmla="*/ 4207973 w 11748700"/>
              <a:gd name="connsiteY174" fmla="*/ 2162491 h 6673820"/>
              <a:gd name="connsiteX175" fmla="*/ 4168970 w 11748700"/>
              <a:gd name="connsiteY175" fmla="*/ 2153824 h 6673820"/>
              <a:gd name="connsiteX176" fmla="*/ 3722604 w 11748700"/>
              <a:gd name="connsiteY176" fmla="*/ 2145156 h 6673820"/>
              <a:gd name="connsiteX177" fmla="*/ 3627264 w 11748700"/>
              <a:gd name="connsiteY177" fmla="*/ 2136489 h 6673820"/>
              <a:gd name="connsiteX178" fmla="*/ 3592595 w 11748700"/>
              <a:gd name="connsiteY178" fmla="*/ 2123488 h 6673820"/>
              <a:gd name="connsiteX179" fmla="*/ 3471253 w 11748700"/>
              <a:gd name="connsiteY179" fmla="*/ 2101820 h 6673820"/>
              <a:gd name="connsiteX180" fmla="*/ 3349911 w 11748700"/>
              <a:gd name="connsiteY180" fmla="*/ 2054150 h 6673820"/>
              <a:gd name="connsiteX181" fmla="*/ 3228568 w 11748700"/>
              <a:gd name="connsiteY181" fmla="*/ 2006480 h 6673820"/>
              <a:gd name="connsiteX182" fmla="*/ 3206900 w 11748700"/>
              <a:gd name="connsiteY182" fmla="*/ 1989145 h 6673820"/>
              <a:gd name="connsiteX183" fmla="*/ 3163564 w 11748700"/>
              <a:gd name="connsiteY183" fmla="*/ 1967477 h 6673820"/>
              <a:gd name="connsiteX184" fmla="*/ 3124561 w 11748700"/>
              <a:gd name="connsiteY184" fmla="*/ 1932808 h 6673820"/>
              <a:gd name="connsiteX185" fmla="*/ 3094225 w 11748700"/>
              <a:gd name="connsiteY185" fmla="*/ 1911139 h 6673820"/>
              <a:gd name="connsiteX186" fmla="*/ 3020553 w 11748700"/>
              <a:gd name="connsiteY186" fmla="*/ 1850468 h 6673820"/>
              <a:gd name="connsiteX187" fmla="*/ 2994551 w 11748700"/>
              <a:gd name="connsiteY187" fmla="*/ 1828800 h 6673820"/>
              <a:gd name="connsiteX188" fmla="*/ 2977217 w 11748700"/>
              <a:gd name="connsiteY188" fmla="*/ 1807132 h 6673820"/>
              <a:gd name="connsiteX189" fmla="*/ 2964216 w 11748700"/>
              <a:gd name="connsiteY189" fmla="*/ 1794131 h 6673820"/>
              <a:gd name="connsiteX190" fmla="*/ 2951215 w 11748700"/>
              <a:gd name="connsiteY190" fmla="*/ 1768129 h 6673820"/>
              <a:gd name="connsiteX191" fmla="*/ 2933880 w 11748700"/>
              <a:gd name="connsiteY191" fmla="*/ 1746461 h 6673820"/>
              <a:gd name="connsiteX192" fmla="*/ 2916546 w 11748700"/>
              <a:gd name="connsiteY192" fmla="*/ 1720459 h 6673820"/>
              <a:gd name="connsiteX193" fmla="*/ 2899211 w 11748700"/>
              <a:gd name="connsiteY193" fmla="*/ 1703124 h 6673820"/>
              <a:gd name="connsiteX194" fmla="*/ 2890544 w 11748700"/>
              <a:gd name="connsiteY194" fmla="*/ 1690123 h 6673820"/>
              <a:gd name="connsiteX195" fmla="*/ 2829873 w 11748700"/>
              <a:gd name="connsiteY195" fmla="*/ 1607784 h 6673820"/>
              <a:gd name="connsiteX196" fmla="*/ 2816872 w 11748700"/>
              <a:gd name="connsiteY196" fmla="*/ 1577448 h 6673820"/>
              <a:gd name="connsiteX197" fmla="*/ 2812538 w 11748700"/>
              <a:gd name="connsiteY197" fmla="*/ 1542779 h 6673820"/>
              <a:gd name="connsiteX198" fmla="*/ 2808204 w 11748700"/>
              <a:gd name="connsiteY198" fmla="*/ 1430104 h 6673820"/>
              <a:gd name="connsiteX199" fmla="*/ 2799537 w 11748700"/>
              <a:gd name="connsiteY199" fmla="*/ 1391101 h 6673820"/>
              <a:gd name="connsiteX200" fmla="*/ 2795203 w 11748700"/>
              <a:gd name="connsiteY200" fmla="*/ 1343431 h 6673820"/>
              <a:gd name="connsiteX201" fmla="*/ 2786536 w 11748700"/>
              <a:gd name="connsiteY201" fmla="*/ 1300095 h 6673820"/>
              <a:gd name="connsiteX202" fmla="*/ 2773535 w 11748700"/>
              <a:gd name="connsiteY202" fmla="*/ 1152751 h 6673820"/>
              <a:gd name="connsiteX203" fmla="*/ 2769202 w 11748700"/>
              <a:gd name="connsiteY203" fmla="*/ 1135416 h 6673820"/>
              <a:gd name="connsiteX204" fmla="*/ 2777869 w 11748700"/>
              <a:gd name="connsiteY204" fmla="*/ 996739 h 6673820"/>
              <a:gd name="connsiteX205" fmla="*/ 2786536 w 11748700"/>
              <a:gd name="connsiteY205" fmla="*/ 966404 h 6673820"/>
              <a:gd name="connsiteX206" fmla="*/ 2812538 w 11748700"/>
              <a:gd name="connsiteY206" fmla="*/ 905733 h 6673820"/>
              <a:gd name="connsiteX207" fmla="*/ 2847207 w 11748700"/>
              <a:gd name="connsiteY207" fmla="*/ 862396 h 6673820"/>
              <a:gd name="connsiteX208" fmla="*/ 2864542 w 11748700"/>
              <a:gd name="connsiteY208" fmla="*/ 840728 h 6673820"/>
              <a:gd name="connsiteX209" fmla="*/ 2881876 w 11748700"/>
              <a:gd name="connsiteY209" fmla="*/ 827727 h 6673820"/>
              <a:gd name="connsiteX210" fmla="*/ 2894877 w 11748700"/>
              <a:gd name="connsiteY210" fmla="*/ 819060 h 6673820"/>
              <a:gd name="connsiteX211" fmla="*/ 2912212 w 11748700"/>
              <a:gd name="connsiteY211" fmla="*/ 801725 h 6673820"/>
              <a:gd name="connsiteX212" fmla="*/ 3003219 w 11748700"/>
              <a:gd name="connsiteY212" fmla="*/ 775723 h 6673820"/>
              <a:gd name="connsiteX213" fmla="*/ 3115893 w 11748700"/>
              <a:gd name="connsiteY213" fmla="*/ 749721 h 6673820"/>
              <a:gd name="connsiteX214" fmla="*/ 3137562 w 11748700"/>
              <a:gd name="connsiteY214" fmla="*/ 741054 h 6673820"/>
              <a:gd name="connsiteX215" fmla="*/ 3163564 w 11748700"/>
              <a:gd name="connsiteY215" fmla="*/ 732387 h 6673820"/>
              <a:gd name="connsiteX216" fmla="*/ 3219901 w 11748700"/>
              <a:gd name="connsiteY216" fmla="*/ 702051 h 6673820"/>
              <a:gd name="connsiteX217" fmla="*/ 3237236 w 11748700"/>
              <a:gd name="connsiteY217" fmla="*/ 689050 h 6673820"/>
              <a:gd name="connsiteX218" fmla="*/ 3293573 w 11748700"/>
              <a:gd name="connsiteY218" fmla="*/ 663048 h 6673820"/>
              <a:gd name="connsiteX219" fmla="*/ 3323909 w 11748700"/>
              <a:gd name="connsiteY219" fmla="*/ 650047 h 6673820"/>
              <a:gd name="connsiteX220" fmla="*/ 3362911 w 11748700"/>
              <a:gd name="connsiteY220" fmla="*/ 641380 h 6673820"/>
              <a:gd name="connsiteX221" fmla="*/ 3488587 w 11748700"/>
              <a:gd name="connsiteY221" fmla="*/ 619712 h 6673820"/>
              <a:gd name="connsiteX222" fmla="*/ 3644599 w 11748700"/>
              <a:gd name="connsiteY222" fmla="*/ 598044 h 6673820"/>
              <a:gd name="connsiteX223" fmla="*/ 3731272 w 11748700"/>
              <a:gd name="connsiteY223" fmla="*/ 589376 h 6673820"/>
              <a:gd name="connsiteX224" fmla="*/ 3809277 w 11748700"/>
              <a:gd name="connsiteY224" fmla="*/ 576375 h 6673820"/>
              <a:gd name="connsiteX225" fmla="*/ 3891617 w 11748700"/>
              <a:gd name="connsiteY225" fmla="*/ 567708 h 6673820"/>
              <a:gd name="connsiteX226" fmla="*/ 4359651 w 11748700"/>
              <a:gd name="connsiteY226" fmla="*/ 533039 h 6673820"/>
              <a:gd name="connsiteX227" fmla="*/ 4428989 w 11748700"/>
              <a:gd name="connsiteY227" fmla="*/ 520038 h 6673820"/>
              <a:gd name="connsiteX228" fmla="*/ 4554665 w 11748700"/>
              <a:gd name="connsiteY228" fmla="*/ 507037 h 6673820"/>
              <a:gd name="connsiteX229" fmla="*/ 4654339 w 11748700"/>
              <a:gd name="connsiteY229" fmla="*/ 485369 h 6673820"/>
              <a:gd name="connsiteX230" fmla="*/ 4758347 w 11748700"/>
              <a:gd name="connsiteY230" fmla="*/ 437699 h 6673820"/>
              <a:gd name="connsiteX231" fmla="*/ 4888356 w 11748700"/>
              <a:gd name="connsiteY231" fmla="*/ 416030 h 6673820"/>
              <a:gd name="connsiteX232" fmla="*/ 5105039 w 11748700"/>
              <a:gd name="connsiteY232" fmla="*/ 364027 h 6673820"/>
              <a:gd name="connsiteX233" fmla="*/ 5209046 w 11748700"/>
              <a:gd name="connsiteY233" fmla="*/ 351026 h 6673820"/>
              <a:gd name="connsiteX234" fmla="*/ 5386726 w 11748700"/>
              <a:gd name="connsiteY234" fmla="*/ 329357 h 6673820"/>
              <a:gd name="connsiteX235" fmla="*/ 5560072 w 11748700"/>
              <a:gd name="connsiteY235" fmla="*/ 320690 h 6673820"/>
              <a:gd name="connsiteX236" fmla="*/ 5742085 w 11748700"/>
              <a:gd name="connsiteY236" fmla="*/ 312023 h 6673820"/>
              <a:gd name="connsiteX237" fmla="*/ 5958767 w 11748700"/>
              <a:gd name="connsiteY237" fmla="*/ 307689 h 6673820"/>
              <a:gd name="connsiteX238" fmla="*/ 6114779 w 11748700"/>
              <a:gd name="connsiteY238" fmla="*/ 303355 h 6673820"/>
              <a:gd name="connsiteX239" fmla="*/ 6270790 w 11748700"/>
              <a:gd name="connsiteY239" fmla="*/ 281687 h 6673820"/>
              <a:gd name="connsiteX240" fmla="*/ 6392132 w 11748700"/>
              <a:gd name="connsiteY240" fmla="*/ 268686 h 6673820"/>
              <a:gd name="connsiteX241" fmla="*/ 6695488 w 11748700"/>
              <a:gd name="connsiteY241" fmla="*/ 260019 h 6673820"/>
              <a:gd name="connsiteX242" fmla="*/ 6764826 w 11748700"/>
              <a:gd name="connsiteY242" fmla="*/ 251352 h 6673820"/>
              <a:gd name="connsiteX243" fmla="*/ 6907837 w 11748700"/>
              <a:gd name="connsiteY243" fmla="*/ 238351 h 6673820"/>
              <a:gd name="connsiteX244" fmla="*/ 6959840 w 11748700"/>
              <a:gd name="connsiteY244" fmla="*/ 229683 h 6673820"/>
              <a:gd name="connsiteX245" fmla="*/ 6998843 w 11748700"/>
              <a:gd name="connsiteY245" fmla="*/ 212349 h 6673820"/>
              <a:gd name="connsiteX246" fmla="*/ 7115852 w 11748700"/>
              <a:gd name="connsiteY246" fmla="*/ 199348 h 6673820"/>
              <a:gd name="connsiteX247" fmla="*/ 7159188 w 11748700"/>
              <a:gd name="connsiteY247" fmla="*/ 186347 h 6673820"/>
              <a:gd name="connsiteX248" fmla="*/ 7189524 w 11748700"/>
              <a:gd name="connsiteY248" fmla="*/ 182013 h 6673820"/>
              <a:gd name="connsiteX249" fmla="*/ 7380204 w 11748700"/>
              <a:gd name="connsiteY249" fmla="*/ 173346 h 6673820"/>
              <a:gd name="connsiteX250" fmla="*/ 7440875 w 11748700"/>
              <a:gd name="connsiteY250" fmla="*/ 164679 h 6673820"/>
              <a:gd name="connsiteX251" fmla="*/ 7466877 w 11748700"/>
              <a:gd name="connsiteY251" fmla="*/ 156011 h 6673820"/>
              <a:gd name="connsiteX252" fmla="*/ 7514548 w 11748700"/>
              <a:gd name="connsiteY252" fmla="*/ 143010 h 6673820"/>
              <a:gd name="connsiteX253" fmla="*/ 7527548 w 11748700"/>
              <a:gd name="connsiteY253" fmla="*/ 134343 h 6673820"/>
              <a:gd name="connsiteX254" fmla="*/ 7570885 w 11748700"/>
              <a:gd name="connsiteY254" fmla="*/ 121342 h 6673820"/>
              <a:gd name="connsiteX255" fmla="*/ 7609888 w 11748700"/>
              <a:gd name="connsiteY255" fmla="*/ 104008 h 6673820"/>
              <a:gd name="connsiteX256" fmla="*/ 7726896 w 11748700"/>
              <a:gd name="connsiteY256" fmla="*/ 82339 h 6673820"/>
              <a:gd name="connsiteX257" fmla="*/ 7752898 w 11748700"/>
              <a:gd name="connsiteY257" fmla="*/ 78006 h 6673820"/>
              <a:gd name="connsiteX258" fmla="*/ 7787567 w 11748700"/>
              <a:gd name="connsiteY258" fmla="*/ 73672 h 6673820"/>
              <a:gd name="connsiteX259" fmla="*/ 7804902 w 11748700"/>
              <a:gd name="connsiteY259" fmla="*/ 69338 h 6673820"/>
              <a:gd name="connsiteX260" fmla="*/ 7913243 w 11748700"/>
              <a:gd name="connsiteY260" fmla="*/ 65005 h 6673820"/>
              <a:gd name="connsiteX261" fmla="*/ 8021584 w 11748700"/>
              <a:gd name="connsiteY261" fmla="*/ 47670 h 6673820"/>
              <a:gd name="connsiteX262" fmla="*/ 8064921 w 11748700"/>
              <a:gd name="connsiteY262" fmla="*/ 34669 h 6673820"/>
              <a:gd name="connsiteX263" fmla="*/ 8099590 w 11748700"/>
              <a:gd name="connsiteY263" fmla="*/ 21668 h 6673820"/>
              <a:gd name="connsiteX264" fmla="*/ 8121258 w 11748700"/>
              <a:gd name="connsiteY264" fmla="*/ 13001 h 6673820"/>
              <a:gd name="connsiteX265" fmla="*/ 8134259 w 11748700"/>
              <a:gd name="connsiteY265" fmla="*/ 8667 h 6673820"/>
              <a:gd name="connsiteX266" fmla="*/ 8155928 w 11748700"/>
              <a:gd name="connsiteY266" fmla="*/ 0 h 6673820"/>
              <a:gd name="connsiteX267" fmla="*/ 8216599 w 11748700"/>
              <a:gd name="connsiteY267" fmla="*/ 4334 h 6673820"/>
              <a:gd name="connsiteX268" fmla="*/ 8238267 w 11748700"/>
              <a:gd name="connsiteY268" fmla="*/ 13001 h 6673820"/>
              <a:gd name="connsiteX269" fmla="*/ 8272936 w 11748700"/>
              <a:gd name="connsiteY269" fmla="*/ 17335 h 6673820"/>
              <a:gd name="connsiteX270" fmla="*/ 8303272 w 11748700"/>
              <a:gd name="connsiteY270" fmla="*/ 30336 h 6673820"/>
              <a:gd name="connsiteX271" fmla="*/ 8337941 w 11748700"/>
              <a:gd name="connsiteY271" fmla="*/ 34669 h 6673820"/>
              <a:gd name="connsiteX272" fmla="*/ 8476618 w 11748700"/>
              <a:gd name="connsiteY272" fmla="*/ 43337 h 6673820"/>
              <a:gd name="connsiteX273" fmla="*/ 8576292 w 11748700"/>
              <a:gd name="connsiteY273" fmla="*/ 47670 h 6673820"/>
              <a:gd name="connsiteX274" fmla="*/ 8671632 w 11748700"/>
              <a:gd name="connsiteY274" fmla="*/ 69338 h 6673820"/>
              <a:gd name="connsiteX275" fmla="*/ 8762639 w 11748700"/>
              <a:gd name="connsiteY275" fmla="*/ 78006 h 6673820"/>
              <a:gd name="connsiteX276" fmla="*/ 8892648 w 11748700"/>
              <a:gd name="connsiteY276" fmla="*/ 104008 h 6673820"/>
              <a:gd name="connsiteX277" fmla="*/ 8948985 w 11748700"/>
              <a:gd name="connsiteY277" fmla="*/ 117009 h 6673820"/>
              <a:gd name="connsiteX278" fmla="*/ 9187336 w 11748700"/>
              <a:gd name="connsiteY278" fmla="*/ 156011 h 6673820"/>
              <a:gd name="connsiteX279" fmla="*/ 9282676 w 11748700"/>
              <a:gd name="connsiteY279" fmla="*/ 173346 h 6673820"/>
              <a:gd name="connsiteX280" fmla="*/ 9404019 w 11748700"/>
              <a:gd name="connsiteY280" fmla="*/ 186347 h 6673820"/>
              <a:gd name="connsiteX281" fmla="*/ 9464690 w 11748700"/>
              <a:gd name="connsiteY281" fmla="*/ 195014 h 6673820"/>
              <a:gd name="connsiteX282" fmla="*/ 9698707 w 11748700"/>
              <a:gd name="connsiteY282" fmla="*/ 216683 h 6673820"/>
              <a:gd name="connsiteX283" fmla="*/ 9785380 w 11748700"/>
              <a:gd name="connsiteY283" fmla="*/ 229683 h 6673820"/>
              <a:gd name="connsiteX284" fmla="*/ 9885054 w 11748700"/>
              <a:gd name="connsiteY284" fmla="*/ 251352 h 6673820"/>
              <a:gd name="connsiteX285" fmla="*/ 9958726 w 11748700"/>
              <a:gd name="connsiteY285" fmla="*/ 255685 h 6673820"/>
              <a:gd name="connsiteX286" fmla="*/ 10114737 w 11748700"/>
              <a:gd name="connsiteY286" fmla="*/ 260019 h 6673820"/>
              <a:gd name="connsiteX287" fmla="*/ 10205744 w 11748700"/>
              <a:gd name="connsiteY287" fmla="*/ 273020 h 6673820"/>
              <a:gd name="connsiteX288" fmla="*/ 10357421 w 11748700"/>
              <a:gd name="connsiteY288" fmla="*/ 281687 h 6673820"/>
              <a:gd name="connsiteX289" fmla="*/ 10405092 w 11748700"/>
              <a:gd name="connsiteY289" fmla="*/ 286021 h 6673820"/>
              <a:gd name="connsiteX290" fmla="*/ 10452762 w 11748700"/>
              <a:gd name="connsiteY290" fmla="*/ 299022 h 6673820"/>
              <a:gd name="connsiteX291" fmla="*/ 10483097 w 11748700"/>
              <a:gd name="connsiteY291" fmla="*/ 303355 h 6673820"/>
              <a:gd name="connsiteX292" fmla="*/ 10552436 w 11748700"/>
              <a:gd name="connsiteY292" fmla="*/ 312023 h 6673820"/>
              <a:gd name="connsiteX293" fmla="*/ 10634775 w 11748700"/>
              <a:gd name="connsiteY293" fmla="*/ 333691 h 6673820"/>
              <a:gd name="connsiteX294" fmla="*/ 10717114 w 11748700"/>
              <a:gd name="connsiteY294" fmla="*/ 342358 h 6673820"/>
              <a:gd name="connsiteX295" fmla="*/ 10773452 w 11748700"/>
              <a:gd name="connsiteY295" fmla="*/ 364027 h 6673820"/>
              <a:gd name="connsiteX296" fmla="*/ 10842790 w 11748700"/>
              <a:gd name="connsiteY296" fmla="*/ 385695 h 6673820"/>
              <a:gd name="connsiteX297" fmla="*/ 10903461 w 11748700"/>
              <a:gd name="connsiteY297" fmla="*/ 390028 h 6673820"/>
              <a:gd name="connsiteX298" fmla="*/ 10981467 w 11748700"/>
              <a:gd name="connsiteY298" fmla="*/ 424698 h 6673820"/>
              <a:gd name="connsiteX299" fmla="*/ 11050805 w 11748700"/>
              <a:gd name="connsiteY299" fmla="*/ 442032 h 6673820"/>
              <a:gd name="connsiteX300" fmla="*/ 11133145 w 11748700"/>
              <a:gd name="connsiteY300" fmla="*/ 476701 h 6673820"/>
              <a:gd name="connsiteX301" fmla="*/ 11154813 w 11748700"/>
              <a:gd name="connsiteY301" fmla="*/ 485369 h 6673820"/>
              <a:gd name="connsiteX302" fmla="*/ 11232819 w 11748700"/>
              <a:gd name="connsiteY302" fmla="*/ 533039 h 6673820"/>
              <a:gd name="connsiteX303" fmla="*/ 11258820 w 11748700"/>
              <a:gd name="connsiteY303" fmla="*/ 554707 h 6673820"/>
              <a:gd name="connsiteX304" fmla="*/ 11328159 w 11748700"/>
              <a:gd name="connsiteY304" fmla="*/ 645714 h 6673820"/>
              <a:gd name="connsiteX305" fmla="*/ 11371495 w 11748700"/>
              <a:gd name="connsiteY305" fmla="*/ 754055 h 6673820"/>
              <a:gd name="connsiteX306" fmla="*/ 11397497 w 11748700"/>
              <a:gd name="connsiteY306" fmla="*/ 806059 h 6673820"/>
              <a:gd name="connsiteX307" fmla="*/ 11427833 w 11748700"/>
              <a:gd name="connsiteY307" fmla="*/ 931735 h 6673820"/>
              <a:gd name="connsiteX308" fmla="*/ 11458168 w 11748700"/>
              <a:gd name="connsiteY308" fmla="*/ 1014074 h 6673820"/>
              <a:gd name="connsiteX309" fmla="*/ 11462502 w 11748700"/>
              <a:gd name="connsiteY309" fmla="*/ 1087746 h 6673820"/>
              <a:gd name="connsiteX310" fmla="*/ 11475503 w 11748700"/>
              <a:gd name="connsiteY310" fmla="*/ 1126749 h 6673820"/>
              <a:gd name="connsiteX311" fmla="*/ 11488504 w 11748700"/>
              <a:gd name="connsiteY311" fmla="*/ 1330430 h 6673820"/>
              <a:gd name="connsiteX312" fmla="*/ 11523173 w 11748700"/>
              <a:gd name="connsiteY312" fmla="*/ 1677122 h 6673820"/>
              <a:gd name="connsiteX313" fmla="*/ 11518839 w 11748700"/>
              <a:gd name="connsiteY313" fmla="*/ 1954476 h 6673820"/>
              <a:gd name="connsiteX314" fmla="*/ 11510172 w 11748700"/>
              <a:gd name="connsiteY314" fmla="*/ 2084485 h 6673820"/>
              <a:gd name="connsiteX315" fmla="*/ 11518839 w 11748700"/>
              <a:gd name="connsiteY315" fmla="*/ 2283833 h 6673820"/>
              <a:gd name="connsiteX316" fmla="*/ 11583844 w 11748700"/>
              <a:gd name="connsiteY316" fmla="*/ 2379173 h 6673820"/>
              <a:gd name="connsiteX317" fmla="*/ 11605512 w 11748700"/>
              <a:gd name="connsiteY317" fmla="*/ 2439845 h 6673820"/>
              <a:gd name="connsiteX318" fmla="*/ 11609846 w 11748700"/>
              <a:gd name="connsiteY318" fmla="*/ 2487515 h 6673820"/>
              <a:gd name="connsiteX319" fmla="*/ 11622847 w 11748700"/>
              <a:gd name="connsiteY319" fmla="*/ 2556853 h 6673820"/>
              <a:gd name="connsiteX320" fmla="*/ 11618513 w 11748700"/>
              <a:gd name="connsiteY320" fmla="*/ 2786537 h 6673820"/>
              <a:gd name="connsiteX321" fmla="*/ 11614180 w 11748700"/>
              <a:gd name="connsiteY321" fmla="*/ 3089892 h 6673820"/>
              <a:gd name="connsiteX322" fmla="*/ 11596845 w 11748700"/>
              <a:gd name="connsiteY322" fmla="*/ 3211234 h 6673820"/>
              <a:gd name="connsiteX323" fmla="*/ 11583844 w 11748700"/>
              <a:gd name="connsiteY323" fmla="*/ 3328243 h 6673820"/>
              <a:gd name="connsiteX324" fmla="*/ 11575177 w 11748700"/>
              <a:gd name="connsiteY324" fmla="*/ 3423583 h 6673820"/>
              <a:gd name="connsiteX325" fmla="*/ 11562176 w 11748700"/>
              <a:gd name="connsiteY325" fmla="*/ 3666267 h 6673820"/>
              <a:gd name="connsiteX326" fmla="*/ 11575177 w 11748700"/>
              <a:gd name="connsiteY326" fmla="*/ 4025960 h 6673820"/>
              <a:gd name="connsiteX327" fmla="*/ 11592511 w 11748700"/>
              <a:gd name="connsiteY327" fmla="*/ 4108300 h 6673820"/>
              <a:gd name="connsiteX328" fmla="*/ 11631514 w 11748700"/>
              <a:gd name="connsiteY328" fmla="*/ 4333649 h 6673820"/>
              <a:gd name="connsiteX329" fmla="*/ 11653183 w 11748700"/>
              <a:gd name="connsiteY329" fmla="*/ 4411655 h 6673820"/>
              <a:gd name="connsiteX330" fmla="*/ 11666184 w 11748700"/>
              <a:gd name="connsiteY330" fmla="*/ 4498328 h 6673820"/>
              <a:gd name="connsiteX331" fmla="*/ 11674851 w 11748700"/>
              <a:gd name="connsiteY331" fmla="*/ 4541664 h 6673820"/>
              <a:gd name="connsiteX332" fmla="*/ 11687852 w 11748700"/>
              <a:gd name="connsiteY332" fmla="*/ 4658673 h 6673820"/>
              <a:gd name="connsiteX333" fmla="*/ 11692185 w 11748700"/>
              <a:gd name="connsiteY333" fmla="*/ 4715010 h 6673820"/>
              <a:gd name="connsiteX334" fmla="*/ 11700853 w 11748700"/>
              <a:gd name="connsiteY334" fmla="*/ 4771348 h 6673820"/>
              <a:gd name="connsiteX335" fmla="*/ 11709520 w 11748700"/>
              <a:gd name="connsiteY335" fmla="*/ 4923026 h 6673820"/>
              <a:gd name="connsiteX336" fmla="*/ 11718187 w 11748700"/>
              <a:gd name="connsiteY336" fmla="*/ 4983697 h 6673820"/>
              <a:gd name="connsiteX337" fmla="*/ 11726855 w 11748700"/>
              <a:gd name="connsiteY337" fmla="*/ 5079037 h 6673820"/>
              <a:gd name="connsiteX338" fmla="*/ 11731188 w 11748700"/>
              <a:gd name="connsiteY338" fmla="*/ 5105039 h 6673820"/>
              <a:gd name="connsiteX339" fmla="*/ 11744189 w 11748700"/>
              <a:gd name="connsiteY339" fmla="*/ 5230715 h 6673820"/>
              <a:gd name="connsiteX340" fmla="*/ 11726855 w 11748700"/>
              <a:gd name="connsiteY340" fmla="*/ 5690082 h 6673820"/>
              <a:gd name="connsiteX341" fmla="*/ 11687852 w 11748700"/>
              <a:gd name="connsiteY341" fmla="*/ 5785422 h 6673820"/>
              <a:gd name="connsiteX342" fmla="*/ 11670517 w 11748700"/>
              <a:gd name="connsiteY342" fmla="*/ 5815757 h 6673820"/>
              <a:gd name="connsiteX343" fmla="*/ 11601179 w 11748700"/>
              <a:gd name="connsiteY343" fmla="*/ 5859094 h 6673820"/>
              <a:gd name="connsiteX344" fmla="*/ 11458168 w 11748700"/>
              <a:gd name="connsiteY344" fmla="*/ 5919765 h 6673820"/>
              <a:gd name="connsiteX345" fmla="*/ 11401831 w 11748700"/>
              <a:gd name="connsiteY345" fmla="*/ 5963101 h 6673820"/>
              <a:gd name="connsiteX346" fmla="*/ 11297823 w 11748700"/>
              <a:gd name="connsiteY346" fmla="*/ 6032440 h 6673820"/>
              <a:gd name="connsiteX347" fmla="*/ 11258820 w 11748700"/>
              <a:gd name="connsiteY347" fmla="*/ 6075776 h 6673820"/>
              <a:gd name="connsiteX348" fmla="*/ 11198149 w 11748700"/>
              <a:gd name="connsiteY348" fmla="*/ 6123446 h 6673820"/>
              <a:gd name="connsiteX349" fmla="*/ 11098475 w 11748700"/>
              <a:gd name="connsiteY349" fmla="*/ 6210119 h 6673820"/>
              <a:gd name="connsiteX350" fmla="*/ 10942464 w 11748700"/>
              <a:gd name="connsiteY350" fmla="*/ 6327128 h 6673820"/>
              <a:gd name="connsiteX351" fmla="*/ 10634775 w 11748700"/>
              <a:gd name="connsiteY351" fmla="*/ 6461471 h 6673820"/>
              <a:gd name="connsiteX352" fmla="*/ 10461429 w 11748700"/>
              <a:gd name="connsiteY352" fmla="*/ 6478806 h 6673820"/>
              <a:gd name="connsiteX353" fmla="*/ 10041065 w 11748700"/>
              <a:gd name="connsiteY353" fmla="*/ 6487473 h 6673820"/>
              <a:gd name="connsiteX354" fmla="*/ 9967393 w 11748700"/>
              <a:gd name="connsiteY354" fmla="*/ 6491807 h 6673820"/>
              <a:gd name="connsiteX355" fmla="*/ 9885054 w 11748700"/>
              <a:gd name="connsiteY355" fmla="*/ 6509141 h 6673820"/>
              <a:gd name="connsiteX356" fmla="*/ 9798381 w 11748700"/>
              <a:gd name="connsiteY356" fmla="*/ 6522142 h 6673820"/>
              <a:gd name="connsiteX357" fmla="*/ 9681372 w 11748700"/>
              <a:gd name="connsiteY357" fmla="*/ 6548144 h 6673820"/>
              <a:gd name="connsiteX358" fmla="*/ 9486358 w 11748700"/>
              <a:gd name="connsiteY358" fmla="*/ 6574146 h 6673820"/>
              <a:gd name="connsiteX359" fmla="*/ 9278343 w 11748700"/>
              <a:gd name="connsiteY359" fmla="*/ 6613149 h 6673820"/>
              <a:gd name="connsiteX360" fmla="*/ 9209004 w 11748700"/>
              <a:gd name="connsiteY360" fmla="*/ 6630483 h 6673820"/>
              <a:gd name="connsiteX361" fmla="*/ 8775639 w 11748700"/>
              <a:gd name="connsiteY361" fmla="*/ 6647818 h 6673820"/>
              <a:gd name="connsiteX362" fmla="*/ 8463617 w 11748700"/>
              <a:gd name="connsiteY362" fmla="*/ 6656485 h 6673820"/>
              <a:gd name="connsiteX363" fmla="*/ 8368276 w 11748700"/>
              <a:gd name="connsiteY363" fmla="*/ 6660819 h 6673820"/>
              <a:gd name="connsiteX364" fmla="*/ 8216599 w 11748700"/>
              <a:gd name="connsiteY364" fmla="*/ 6665153 h 6673820"/>
              <a:gd name="connsiteX365" fmla="*/ 7848239 w 11748700"/>
              <a:gd name="connsiteY365" fmla="*/ 6656485 h 6673820"/>
              <a:gd name="connsiteX366" fmla="*/ 7800568 w 11748700"/>
              <a:gd name="connsiteY366" fmla="*/ 6652152 h 6673820"/>
              <a:gd name="connsiteX367" fmla="*/ 7748565 w 11748700"/>
              <a:gd name="connsiteY367" fmla="*/ 6643484 h 6673820"/>
              <a:gd name="connsiteX368" fmla="*/ 7614221 w 11748700"/>
              <a:gd name="connsiteY368" fmla="*/ 6634817 h 6673820"/>
              <a:gd name="connsiteX369" fmla="*/ 7432208 w 11748700"/>
              <a:gd name="connsiteY369" fmla="*/ 6600148 h 6673820"/>
              <a:gd name="connsiteX370" fmla="*/ 7319533 w 11748700"/>
              <a:gd name="connsiteY370" fmla="*/ 6574146 h 6673820"/>
              <a:gd name="connsiteX371" fmla="*/ 7276197 w 11748700"/>
              <a:gd name="connsiteY371" fmla="*/ 6569812 h 6673820"/>
              <a:gd name="connsiteX372" fmla="*/ 7011844 w 11748700"/>
              <a:gd name="connsiteY372" fmla="*/ 6548144 h 6673820"/>
              <a:gd name="connsiteX373" fmla="*/ 6925171 w 11748700"/>
              <a:gd name="connsiteY373" fmla="*/ 6565479 h 6673820"/>
              <a:gd name="connsiteX374" fmla="*/ 6912170 w 11748700"/>
              <a:gd name="connsiteY374" fmla="*/ 6569812 h 6673820"/>
              <a:gd name="connsiteX375" fmla="*/ 6890502 w 11748700"/>
              <a:gd name="connsiteY375" fmla="*/ 6582813 h 6673820"/>
              <a:gd name="connsiteX376" fmla="*/ 6795162 w 11748700"/>
              <a:gd name="connsiteY376" fmla="*/ 6634817 h 6673820"/>
              <a:gd name="connsiteX377" fmla="*/ 6691154 w 11748700"/>
              <a:gd name="connsiteY377" fmla="*/ 6643484 h 6673820"/>
              <a:gd name="connsiteX378" fmla="*/ 6617482 w 11748700"/>
              <a:gd name="connsiteY378" fmla="*/ 6656485 h 6673820"/>
              <a:gd name="connsiteX379" fmla="*/ 6582813 w 11748700"/>
              <a:gd name="connsiteY379" fmla="*/ 6665153 h 6673820"/>
              <a:gd name="connsiteX380" fmla="*/ 6548144 w 11748700"/>
              <a:gd name="connsiteY380" fmla="*/ 6669486 h 6673820"/>
              <a:gd name="connsiteX381" fmla="*/ 6517808 w 11748700"/>
              <a:gd name="connsiteY381" fmla="*/ 6673820 h 6673820"/>
              <a:gd name="connsiteX382" fmla="*/ 6015105 w 11748700"/>
              <a:gd name="connsiteY382" fmla="*/ 6669486 h 6673820"/>
              <a:gd name="connsiteX383" fmla="*/ 5915431 w 11748700"/>
              <a:gd name="connsiteY383" fmla="*/ 6647818 h 6673820"/>
              <a:gd name="connsiteX384" fmla="*/ 5538403 w 11748700"/>
              <a:gd name="connsiteY384" fmla="*/ 6652152 h 6673820"/>
              <a:gd name="connsiteX385" fmla="*/ 5196045 w 11748700"/>
              <a:gd name="connsiteY385" fmla="*/ 6634817 h 6673820"/>
              <a:gd name="connsiteX386" fmla="*/ 4489660 w 11748700"/>
              <a:gd name="connsiteY386" fmla="*/ 6608815 h 6673820"/>
              <a:gd name="connsiteX387" fmla="*/ 4311981 w 11748700"/>
              <a:gd name="connsiteY387" fmla="*/ 6582813 h 6673820"/>
              <a:gd name="connsiteX388" fmla="*/ 4090965 w 11748700"/>
              <a:gd name="connsiteY388" fmla="*/ 6552478 h 6673820"/>
              <a:gd name="connsiteX389" fmla="*/ 3999958 w 11748700"/>
              <a:gd name="connsiteY389" fmla="*/ 6513475 h 6673820"/>
              <a:gd name="connsiteX390" fmla="*/ 3666267 w 11748700"/>
              <a:gd name="connsiteY390" fmla="*/ 6448470 h 6673820"/>
              <a:gd name="connsiteX391" fmla="*/ 3588261 w 11748700"/>
              <a:gd name="connsiteY391" fmla="*/ 6439803 h 6673820"/>
              <a:gd name="connsiteX392" fmla="*/ 3336910 w 11748700"/>
              <a:gd name="connsiteY392" fmla="*/ 6405134 h 6673820"/>
              <a:gd name="connsiteX393" fmla="*/ 3003219 w 11748700"/>
              <a:gd name="connsiteY393" fmla="*/ 6340129 h 6673820"/>
              <a:gd name="connsiteX394" fmla="*/ 2825539 w 11748700"/>
              <a:gd name="connsiteY394" fmla="*/ 6309793 h 6673820"/>
              <a:gd name="connsiteX395" fmla="*/ 2678195 w 11748700"/>
              <a:gd name="connsiteY395" fmla="*/ 6288125 h 6673820"/>
              <a:gd name="connsiteX396" fmla="*/ 2500515 w 11748700"/>
              <a:gd name="connsiteY396" fmla="*/ 6305460 h 6673820"/>
              <a:gd name="connsiteX397" fmla="*/ 2439844 w 11748700"/>
              <a:gd name="connsiteY397" fmla="*/ 6314127 h 6673820"/>
              <a:gd name="connsiteX398" fmla="*/ 2244830 w 11748700"/>
              <a:gd name="connsiteY398" fmla="*/ 6361797 h 6673820"/>
              <a:gd name="connsiteX399" fmla="*/ 2088819 w 11748700"/>
              <a:gd name="connsiteY399" fmla="*/ 6383465 h 6673820"/>
              <a:gd name="connsiteX400" fmla="*/ 2015147 w 11748700"/>
              <a:gd name="connsiteY400" fmla="*/ 6400800 h 6673820"/>
              <a:gd name="connsiteX401" fmla="*/ 1950142 w 11748700"/>
              <a:gd name="connsiteY401" fmla="*/ 6409467 h 6673820"/>
              <a:gd name="connsiteX402" fmla="*/ 1815799 w 11748700"/>
              <a:gd name="connsiteY402" fmla="*/ 6444137 h 6673820"/>
              <a:gd name="connsiteX403" fmla="*/ 1681456 w 11748700"/>
              <a:gd name="connsiteY403" fmla="*/ 6452804 h 6673820"/>
              <a:gd name="connsiteX404" fmla="*/ 1473440 w 11748700"/>
              <a:gd name="connsiteY404" fmla="*/ 6431136 h 6673820"/>
              <a:gd name="connsiteX405" fmla="*/ 1369433 w 11748700"/>
              <a:gd name="connsiteY405" fmla="*/ 6418135 h 6673820"/>
              <a:gd name="connsiteX406" fmla="*/ 1287093 w 11748700"/>
              <a:gd name="connsiteY406" fmla="*/ 6405134 h 6673820"/>
              <a:gd name="connsiteX407" fmla="*/ 1239423 w 11748700"/>
              <a:gd name="connsiteY407" fmla="*/ 6396466 h 6673820"/>
              <a:gd name="connsiteX408" fmla="*/ 1165751 w 11748700"/>
              <a:gd name="connsiteY408" fmla="*/ 6370464 h 6673820"/>
              <a:gd name="connsiteX409" fmla="*/ 1053076 w 11748700"/>
              <a:gd name="connsiteY409" fmla="*/ 6335795 h 6673820"/>
              <a:gd name="connsiteX410" fmla="*/ 892731 w 11748700"/>
              <a:gd name="connsiteY410" fmla="*/ 6244789 h 6673820"/>
              <a:gd name="connsiteX411" fmla="*/ 858062 w 11748700"/>
              <a:gd name="connsiteY411" fmla="*/ 6218787 h 6673820"/>
              <a:gd name="connsiteX412" fmla="*/ 775723 w 11748700"/>
              <a:gd name="connsiteY412" fmla="*/ 6149448 h 6673820"/>
              <a:gd name="connsiteX413" fmla="*/ 719385 w 11748700"/>
              <a:gd name="connsiteY413" fmla="*/ 6023773 h 6673820"/>
              <a:gd name="connsiteX414" fmla="*/ 654381 w 11748700"/>
              <a:gd name="connsiteY414" fmla="*/ 5950101 h 6673820"/>
              <a:gd name="connsiteX415" fmla="*/ 628379 w 11748700"/>
              <a:gd name="connsiteY415" fmla="*/ 5893763 h 6673820"/>
              <a:gd name="connsiteX416" fmla="*/ 576375 w 11748700"/>
              <a:gd name="connsiteY416" fmla="*/ 5802756 h 6673820"/>
              <a:gd name="connsiteX417" fmla="*/ 489702 w 11748700"/>
              <a:gd name="connsiteY417" fmla="*/ 5620743 h 6673820"/>
              <a:gd name="connsiteX418" fmla="*/ 476701 w 11748700"/>
              <a:gd name="connsiteY418" fmla="*/ 5551405 h 6673820"/>
              <a:gd name="connsiteX419" fmla="*/ 372693 w 11748700"/>
              <a:gd name="connsiteY419" fmla="*/ 5317388 h 6673820"/>
              <a:gd name="connsiteX420" fmla="*/ 359693 w 11748700"/>
              <a:gd name="connsiteY420" fmla="*/ 5269718 h 6673820"/>
              <a:gd name="connsiteX421" fmla="*/ 329357 w 11748700"/>
              <a:gd name="connsiteY421" fmla="*/ 5183045 h 6673820"/>
              <a:gd name="connsiteX422" fmla="*/ 281687 w 11748700"/>
              <a:gd name="connsiteY422" fmla="*/ 5083371 h 6673820"/>
              <a:gd name="connsiteX423" fmla="*/ 251351 w 11748700"/>
              <a:gd name="connsiteY423" fmla="*/ 5009699 h 6673820"/>
              <a:gd name="connsiteX424" fmla="*/ 238350 w 11748700"/>
              <a:gd name="connsiteY424" fmla="*/ 4970696 h 6673820"/>
              <a:gd name="connsiteX425" fmla="*/ 212348 w 11748700"/>
              <a:gd name="connsiteY425" fmla="*/ 4936027 h 6673820"/>
              <a:gd name="connsiteX426" fmla="*/ 177679 w 11748700"/>
              <a:gd name="connsiteY426" fmla="*/ 4849354 h 6673820"/>
              <a:gd name="connsiteX427" fmla="*/ 125675 w 11748700"/>
              <a:gd name="connsiteY427" fmla="*/ 4745346 h 6673820"/>
              <a:gd name="connsiteX428" fmla="*/ 99674 w 11748700"/>
              <a:gd name="connsiteY428" fmla="*/ 4654339 h 6673820"/>
              <a:gd name="connsiteX429" fmla="*/ 73672 w 11748700"/>
              <a:gd name="connsiteY429" fmla="*/ 4602336 h 6673820"/>
              <a:gd name="connsiteX430" fmla="*/ 69338 w 11748700"/>
              <a:gd name="connsiteY430" fmla="*/ 4580667 h 6673820"/>
              <a:gd name="connsiteX431" fmla="*/ 47670 w 11748700"/>
              <a:gd name="connsiteY431" fmla="*/ 4537331 h 6673820"/>
              <a:gd name="connsiteX432" fmla="*/ 39002 w 11748700"/>
              <a:gd name="connsiteY432" fmla="*/ 4515663 h 6673820"/>
              <a:gd name="connsiteX433" fmla="*/ 34669 w 11748700"/>
              <a:gd name="connsiteY433" fmla="*/ 4493994 h 6673820"/>
              <a:gd name="connsiteX434" fmla="*/ 30335 w 11748700"/>
              <a:gd name="connsiteY434" fmla="*/ 4450658 h 6673820"/>
              <a:gd name="connsiteX435" fmla="*/ 21668 w 11748700"/>
              <a:gd name="connsiteY435" fmla="*/ 4428990 h 6673820"/>
              <a:gd name="connsiteX436" fmla="*/ 13001 w 11748700"/>
              <a:gd name="connsiteY436" fmla="*/ 4359651 h 6673820"/>
              <a:gd name="connsiteX437" fmla="*/ 0 w 11748700"/>
              <a:gd name="connsiteY437" fmla="*/ 4238309 h 6673820"/>
              <a:gd name="connsiteX438" fmla="*/ 4333 w 11748700"/>
              <a:gd name="connsiteY438" fmla="*/ 4025960 h 6673820"/>
              <a:gd name="connsiteX439" fmla="*/ 13001 w 11748700"/>
              <a:gd name="connsiteY439" fmla="*/ 3999958 h 6673820"/>
              <a:gd name="connsiteX440" fmla="*/ 17334 w 11748700"/>
              <a:gd name="connsiteY440" fmla="*/ 3973956 h 6673820"/>
              <a:gd name="connsiteX441" fmla="*/ 26002 w 11748700"/>
              <a:gd name="connsiteY441" fmla="*/ 3930620 h 6673820"/>
              <a:gd name="connsiteX442" fmla="*/ 34669 w 11748700"/>
              <a:gd name="connsiteY442" fmla="*/ 3878616 h 6673820"/>
              <a:gd name="connsiteX443" fmla="*/ 43336 w 11748700"/>
              <a:gd name="connsiteY443" fmla="*/ 3861282 h 6673820"/>
              <a:gd name="connsiteX444" fmla="*/ 47670 w 11748700"/>
              <a:gd name="connsiteY444" fmla="*/ 3843947 h 6673820"/>
              <a:gd name="connsiteX445" fmla="*/ 56337 w 11748700"/>
              <a:gd name="connsiteY445" fmla="*/ 3826612 h 6673820"/>
              <a:gd name="connsiteX446" fmla="*/ 69338 w 11748700"/>
              <a:gd name="connsiteY446" fmla="*/ 3787610 h 6673820"/>
              <a:gd name="connsiteX447" fmla="*/ 78005 w 11748700"/>
              <a:gd name="connsiteY447" fmla="*/ 3770275 h 6673820"/>
              <a:gd name="connsiteX448" fmla="*/ 95340 w 11748700"/>
              <a:gd name="connsiteY448" fmla="*/ 3718271 h 6673820"/>
              <a:gd name="connsiteX449" fmla="*/ 104007 w 11748700"/>
              <a:gd name="connsiteY449" fmla="*/ 3696603 h 6673820"/>
              <a:gd name="connsiteX450" fmla="*/ 151677 w 11748700"/>
              <a:gd name="connsiteY450" fmla="*/ 3657600 h 6673820"/>
              <a:gd name="connsiteX451" fmla="*/ 294688 w 11748700"/>
              <a:gd name="connsiteY451" fmla="*/ 3661934 h 6673820"/>
              <a:gd name="connsiteX452" fmla="*/ 359693 w 11748700"/>
              <a:gd name="connsiteY452" fmla="*/ 3692269 h 6673820"/>
              <a:gd name="connsiteX453" fmla="*/ 377027 w 11748700"/>
              <a:gd name="connsiteY453" fmla="*/ 3709604 h 6673820"/>
              <a:gd name="connsiteX454" fmla="*/ 437698 w 11748700"/>
              <a:gd name="connsiteY454" fmla="*/ 3726938 h 6673820"/>
              <a:gd name="connsiteX455" fmla="*/ 511177 w 11748700"/>
              <a:gd name="connsiteY45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836352 w 11748700"/>
              <a:gd name="connsiteY28" fmla="*/ 5919765 h 6673820"/>
              <a:gd name="connsiteX29" fmla="*/ 4927359 w 11748700"/>
              <a:gd name="connsiteY29" fmla="*/ 5980436 h 6673820"/>
              <a:gd name="connsiteX30" fmla="*/ 4949027 w 11748700"/>
              <a:gd name="connsiteY30" fmla="*/ 5997771 h 6673820"/>
              <a:gd name="connsiteX31" fmla="*/ 4979363 w 11748700"/>
              <a:gd name="connsiteY31" fmla="*/ 6010772 h 6673820"/>
              <a:gd name="connsiteX32" fmla="*/ 5035700 w 11748700"/>
              <a:gd name="connsiteY32" fmla="*/ 6041107 h 6673820"/>
              <a:gd name="connsiteX33" fmla="*/ 5074703 w 11748700"/>
              <a:gd name="connsiteY33" fmla="*/ 6045441 h 6673820"/>
              <a:gd name="connsiteX34" fmla="*/ 5096371 w 11748700"/>
              <a:gd name="connsiteY34" fmla="*/ 6054108 h 6673820"/>
              <a:gd name="connsiteX35" fmla="*/ 5248049 w 11748700"/>
              <a:gd name="connsiteY35" fmla="*/ 6067109 h 6673820"/>
              <a:gd name="connsiteX36" fmla="*/ 5326055 w 11748700"/>
              <a:gd name="connsiteY36" fmla="*/ 6049774 h 6673820"/>
              <a:gd name="connsiteX37" fmla="*/ 5343389 w 11748700"/>
              <a:gd name="connsiteY37" fmla="*/ 6045441 h 6673820"/>
              <a:gd name="connsiteX38" fmla="*/ 5356390 w 11748700"/>
              <a:gd name="connsiteY38" fmla="*/ 6041107 h 6673820"/>
              <a:gd name="connsiteX39" fmla="*/ 5378058 w 11748700"/>
              <a:gd name="connsiteY39" fmla="*/ 6036773 h 6673820"/>
              <a:gd name="connsiteX40" fmla="*/ 5516735 w 11748700"/>
              <a:gd name="connsiteY40" fmla="*/ 5984770 h 6673820"/>
              <a:gd name="connsiteX41" fmla="*/ 5586074 w 11748700"/>
              <a:gd name="connsiteY41" fmla="*/ 5963101 h 6673820"/>
              <a:gd name="connsiteX42" fmla="*/ 5607742 w 11748700"/>
              <a:gd name="connsiteY42" fmla="*/ 5954434 h 6673820"/>
              <a:gd name="connsiteX43" fmla="*/ 5633744 w 11748700"/>
              <a:gd name="connsiteY43" fmla="*/ 5945767 h 6673820"/>
              <a:gd name="connsiteX44" fmla="*/ 5711749 w 11748700"/>
              <a:gd name="connsiteY44" fmla="*/ 5902430 h 6673820"/>
              <a:gd name="connsiteX45" fmla="*/ 5824424 w 11748700"/>
              <a:gd name="connsiteY45" fmla="*/ 5837426 h 6673820"/>
              <a:gd name="connsiteX46" fmla="*/ 5880762 w 11748700"/>
              <a:gd name="connsiteY46" fmla="*/ 5794089 h 6673820"/>
              <a:gd name="connsiteX47" fmla="*/ 5911097 w 11748700"/>
              <a:gd name="connsiteY47" fmla="*/ 5763754 h 6673820"/>
              <a:gd name="connsiteX48" fmla="*/ 5963101 w 11748700"/>
              <a:gd name="connsiteY48" fmla="*/ 5720417 h 6673820"/>
              <a:gd name="connsiteX49" fmla="*/ 5980436 w 11748700"/>
              <a:gd name="connsiteY49" fmla="*/ 5707416 h 6673820"/>
              <a:gd name="connsiteX50" fmla="*/ 5993437 w 11748700"/>
              <a:gd name="connsiteY50" fmla="*/ 5698749 h 6673820"/>
              <a:gd name="connsiteX51" fmla="*/ 6006438 w 11748700"/>
              <a:gd name="connsiteY51" fmla="*/ 5685748 h 6673820"/>
              <a:gd name="connsiteX52" fmla="*/ 6054108 w 11748700"/>
              <a:gd name="connsiteY52" fmla="*/ 5651079 h 6673820"/>
              <a:gd name="connsiteX53" fmla="*/ 6088777 w 11748700"/>
              <a:gd name="connsiteY53" fmla="*/ 5625077 h 6673820"/>
              <a:gd name="connsiteX54" fmla="*/ 6114779 w 11748700"/>
              <a:gd name="connsiteY54" fmla="*/ 5599075 h 6673820"/>
              <a:gd name="connsiteX55" fmla="*/ 6127780 w 11748700"/>
              <a:gd name="connsiteY55" fmla="*/ 5586074 h 6673820"/>
              <a:gd name="connsiteX56" fmla="*/ 6140781 w 11748700"/>
              <a:gd name="connsiteY56" fmla="*/ 5568739 h 6673820"/>
              <a:gd name="connsiteX57" fmla="*/ 6158115 w 11748700"/>
              <a:gd name="connsiteY57" fmla="*/ 5551405 h 6673820"/>
              <a:gd name="connsiteX58" fmla="*/ 6171116 w 11748700"/>
              <a:gd name="connsiteY58" fmla="*/ 5529737 h 6673820"/>
              <a:gd name="connsiteX59" fmla="*/ 6192784 w 11748700"/>
              <a:gd name="connsiteY59" fmla="*/ 5508068 h 6673820"/>
              <a:gd name="connsiteX60" fmla="*/ 6201452 w 11748700"/>
              <a:gd name="connsiteY60" fmla="*/ 5477733 h 6673820"/>
              <a:gd name="connsiteX61" fmla="*/ 6210119 w 11748700"/>
              <a:gd name="connsiteY61" fmla="*/ 5469065 h 6673820"/>
              <a:gd name="connsiteX62" fmla="*/ 6218786 w 11748700"/>
              <a:gd name="connsiteY62" fmla="*/ 5456064 h 6673820"/>
              <a:gd name="connsiteX63" fmla="*/ 6231787 w 11748700"/>
              <a:gd name="connsiteY63" fmla="*/ 5421395 h 6673820"/>
              <a:gd name="connsiteX64" fmla="*/ 6240455 w 11748700"/>
              <a:gd name="connsiteY64" fmla="*/ 5399727 h 6673820"/>
              <a:gd name="connsiteX65" fmla="*/ 6253456 w 11748700"/>
              <a:gd name="connsiteY65" fmla="*/ 5382392 h 6673820"/>
              <a:gd name="connsiteX66" fmla="*/ 6270790 w 11748700"/>
              <a:gd name="connsiteY66" fmla="*/ 5352057 h 6673820"/>
              <a:gd name="connsiteX67" fmla="*/ 6283791 w 11748700"/>
              <a:gd name="connsiteY67" fmla="*/ 5339056 h 6673820"/>
              <a:gd name="connsiteX68" fmla="*/ 6301126 w 11748700"/>
              <a:gd name="connsiteY68" fmla="*/ 5313054 h 6673820"/>
              <a:gd name="connsiteX69" fmla="*/ 6309793 w 11748700"/>
              <a:gd name="connsiteY69" fmla="*/ 5295719 h 6673820"/>
              <a:gd name="connsiteX70" fmla="*/ 6322794 w 11748700"/>
              <a:gd name="connsiteY70" fmla="*/ 5287052 h 6673820"/>
              <a:gd name="connsiteX71" fmla="*/ 6340129 w 11748700"/>
              <a:gd name="connsiteY71" fmla="*/ 5274051 h 6673820"/>
              <a:gd name="connsiteX72" fmla="*/ 6370464 w 11748700"/>
              <a:gd name="connsiteY72" fmla="*/ 5269718 h 6673820"/>
              <a:gd name="connsiteX73" fmla="*/ 6387799 w 11748700"/>
              <a:gd name="connsiteY73" fmla="*/ 5252383 h 6673820"/>
              <a:gd name="connsiteX74" fmla="*/ 6400800 w 11748700"/>
              <a:gd name="connsiteY74" fmla="*/ 5239382 h 6673820"/>
              <a:gd name="connsiteX75" fmla="*/ 6409467 w 11748700"/>
              <a:gd name="connsiteY75" fmla="*/ 5222047 h 6673820"/>
              <a:gd name="connsiteX76" fmla="*/ 6418134 w 11748700"/>
              <a:gd name="connsiteY76" fmla="*/ 5209046 h 6673820"/>
              <a:gd name="connsiteX77" fmla="*/ 6444136 w 11748700"/>
              <a:gd name="connsiteY77" fmla="*/ 5148375 h 6673820"/>
              <a:gd name="connsiteX78" fmla="*/ 6465804 w 11748700"/>
              <a:gd name="connsiteY78" fmla="*/ 5118040 h 6673820"/>
              <a:gd name="connsiteX79" fmla="*/ 6474472 w 11748700"/>
              <a:gd name="connsiteY79" fmla="*/ 5092038 h 6673820"/>
              <a:gd name="connsiteX80" fmla="*/ 6491806 w 11748700"/>
              <a:gd name="connsiteY80" fmla="*/ 5057369 h 6673820"/>
              <a:gd name="connsiteX81" fmla="*/ 6496140 w 11748700"/>
              <a:gd name="connsiteY81" fmla="*/ 5027033 h 6673820"/>
              <a:gd name="connsiteX82" fmla="*/ 6509141 w 11748700"/>
              <a:gd name="connsiteY82" fmla="*/ 4996698 h 6673820"/>
              <a:gd name="connsiteX83" fmla="*/ 6517808 w 11748700"/>
              <a:gd name="connsiteY83" fmla="*/ 4975029 h 6673820"/>
              <a:gd name="connsiteX84" fmla="*/ 6530809 w 11748700"/>
              <a:gd name="connsiteY84" fmla="*/ 4940360 h 6673820"/>
              <a:gd name="connsiteX85" fmla="*/ 6539476 w 11748700"/>
              <a:gd name="connsiteY85" fmla="*/ 4927359 h 6673820"/>
              <a:gd name="connsiteX86" fmla="*/ 6556811 w 11748700"/>
              <a:gd name="connsiteY86" fmla="*/ 4897024 h 6673820"/>
              <a:gd name="connsiteX87" fmla="*/ 6569812 w 11748700"/>
              <a:gd name="connsiteY87" fmla="*/ 4879689 h 6673820"/>
              <a:gd name="connsiteX88" fmla="*/ 6587147 w 11748700"/>
              <a:gd name="connsiteY88" fmla="*/ 4836353 h 6673820"/>
              <a:gd name="connsiteX89" fmla="*/ 6566579 w 11748700"/>
              <a:gd name="connsiteY89" fmla="*/ 4717023 h 6673820"/>
              <a:gd name="connsiteX90" fmla="*/ 7220565 w 11748700"/>
              <a:gd name="connsiteY90" fmla="*/ 4568062 h 6673820"/>
              <a:gd name="connsiteX91" fmla="*/ 7436542 w 11748700"/>
              <a:gd name="connsiteY91" fmla="*/ 4619670 h 6673820"/>
              <a:gd name="connsiteX92" fmla="*/ 7492879 w 11748700"/>
              <a:gd name="connsiteY92" fmla="*/ 4632671 h 6673820"/>
              <a:gd name="connsiteX93" fmla="*/ 7505880 w 11748700"/>
              <a:gd name="connsiteY93" fmla="*/ 4637005 h 6673820"/>
              <a:gd name="connsiteX94" fmla="*/ 7531882 w 11748700"/>
              <a:gd name="connsiteY94" fmla="*/ 4641338 h 6673820"/>
              <a:gd name="connsiteX95" fmla="*/ 7562218 w 11748700"/>
              <a:gd name="connsiteY95" fmla="*/ 4650006 h 6673820"/>
              <a:gd name="connsiteX96" fmla="*/ 7570885 w 11748700"/>
              <a:gd name="connsiteY96" fmla="*/ 4663007 h 6673820"/>
              <a:gd name="connsiteX97" fmla="*/ 7588220 w 11748700"/>
              <a:gd name="connsiteY97" fmla="*/ 4697676 h 6673820"/>
              <a:gd name="connsiteX98" fmla="*/ 7601220 w 11748700"/>
              <a:gd name="connsiteY98" fmla="*/ 4715010 h 6673820"/>
              <a:gd name="connsiteX99" fmla="*/ 7614221 w 11748700"/>
              <a:gd name="connsiteY99" fmla="*/ 4728011 h 6673820"/>
              <a:gd name="connsiteX100" fmla="*/ 7622889 w 11748700"/>
              <a:gd name="connsiteY100" fmla="*/ 4745346 h 6673820"/>
              <a:gd name="connsiteX101" fmla="*/ 7640223 w 11748700"/>
              <a:gd name="connsiteY101" fmla="*/ 4767014 h 6673820"/>
              <a:gd name="connsiteX102" fmla="*/ 7661892 w 11748700"/>
              <a:gd name="connsiteY102" fmla="*/ 4801683 h 6673820"/>
              <a:gd name="connsiteX103" fmla="*/ 7666225 w 11748700"/>
              <a:gd name="connsiteY103" fmla="*/ 4814684 h 6673820"/>
              <a:gd name="connsiteX104" fmla="*/ 7674893 w 11748700"/>
              <a:gd name="connsiteY104" fmla="*/ 4827685 h 6673820"/>
              <a:gd name="connsiteX105" fmla="*/ 7731230 w 11748700"/>
              <a:gd name="connsiteY105" fmla="*/ 4888356 h 6673820"/>
              <a:gd name="connsiteX106" fmla="*/ 7744231 w 11748700"/>
              <a:gd name="connsiteY106" fmla="*/ 4901357 h 6673820"/>
              <a:gd name="connsiteX107" fmla="*/ 7765899 w 11748700"/>
              <a:gd name="connsiteY107" fmla="*/ 4931693 h 6673820"/>
              <a:gd name="connsiteX108" fmla="*/ 7809236 w 11748700"/>
              <a:gd name="connsiteY108" fmla="*/ 4966362 h 6673820"/>
              <a:gd name="connsiteX109" fmla="*/ 7908910 w 11748700"/>
              <a:gd name="connsiteY109" fmla="*/ 4962028 h 6673820"/>
              <a:gd name="connsiteX110" fmla="*/ 7973914 w 11748700"/>
              <a:gd name="connsiteY110" fmla="*/ 4953361 h 6673820"/>
              <a:gd name="connsiteX111" fmla="*/ 7995583 w 11748700"/>
              <a:gd name="connsiteY111" fmla="*/ 4949028 h 6673820"/>
              <a:gd name="connsiteX112" fmla="*/ 8069255 w 11748700"/>
              <a:gd name="connsiteY112" fmla="*/ 4944694 h 6673820"/>
              <a:gd name="connsiteX113" fmla="*/ 8147260 w 11748700"/>
              <a:gd name="connsiteY113" fmla="*/ 4931693 h 6673820"/>
              <a:gd name="connsiteX114" fmla="*/ 8199264 w 11748700"/>
              <a:gd name="connsiteY114" fmla="*/ 4918692 h 6673820"/>
              <a:gd name="connsiteX115" fmla="*/ 8238267 w 11748700"/>
              <a:gd name="connsiteY115" fmla="*/ 4910025 h 6673820"/>
              <a:gd name="connsiteX116" fmla="*/ 8298938 w 11748700"/>
              <a:gd name="connsiteY116" fmla="*/ 4875355 h 6673820"/>
              <a:gd name="connsiteX117" fmla="*/ 8320606 w 11748700"/>
              <a:gd name="connsiteY117" fmla="*/ 4866688 h 6673820"/>
              <a:gd name="connsiteX118" fmla="*/ 8342275 w 11748700"/>
              <a:gd name="connsiteY118" fmla="*/ 4853687 h 6673820"/>
              <a:gd name="connsiteX119" fmla="*/ 8411613 w 11748700"/>
              <a:gd name="connsiteY119" fmla="*/ 4823352 h 6673820"/>
              <a:gd name="connsiteX120" fmla="*/ 8433281 w 11748700"/>
              <a:gd name="connsiteY120" fmla="*/ 4810351 h 6673820"/>
              <a:gd name="connsiteX121" fmla="*/ 8463617 w 11748700"/>
              <a:gd name="connsiteY121" fmla="*/ 4788683 h 6673820"/>
              <a:gd name="connsiteX122" fmla="*/ 8532955 w 11748700"/>
              <a:gd name="connsiteY122" fmla="*/ 4758347 h 6673820"/>
              <a:gd name="connsiteX123" fmla="*/ 8576292 w 11748700"/>
              <a:gd name="connsiteY123" fmla="*/ 4736679 h 6673820"/>
              <a:gd name="connsiteX124" fmla="*/ 8597960 w 11748700"/>
              <a:gd name="connsiteY124" fmla="*/ 4723678 h 6673820"/>
              <a:gd name="connsiteX125" fmla="*/ 8632629 w 11748700"/>
              <a:gd name="connsiteY125" fmla="*/ 4706343 h 6673820"/>
              <a:gd name="connsiteX126" fmla="*/ 8671632 w 11748700"/>
              <a:gd name="connsiteY126" fmla="*/ 4680341 h 6673820"/>
              <a:gd name="connsiteX127" fmla="*/ 8727969 w 11748700"/>
              <a:gd name="connsiteY127" fmla="*/ 4641338 h 6673820"/>
              <a:gd name="connsiteX128" fmla="*/ 8758305 w 11748700"/>
              <a:gd name="connsiteY128" fmla="*/ 4615337 h 6673820"/>
              <a:gd name="connsiteX129" fmla="*/ 8827643 w 11748700"/>
              <a:gd name="connsiteY129" fmla="*/ 4567666 h 6673820"/>
              <a:gd name="connsiteX130" fmla="*/ 8914316 w 11748700"/>
              <a:gd name="connsiteY130" fmla="*/ 4515663 h 6673820"/>
              <a:gd name="connsiteX131" fmla="*/ 8940318 w 11748700"/>
              <a:gd name="connsiteY131" fmla="*/ 4493994 h 6673820"/>
              <a:gd name="connsiteX132" fmla="*/ 8961986 w 11748700"/>
              <a:gd name="connsiteY132" fmla="*/ 4472326 h 6673820"/>
              <a:gd name="connsiteX133" fmla="*/ 9000989 w 11748700"/>
              <a:gd name="connsiteY133" fmla="*/ 4437657 h 6673820"/>
              <a:gd name="connsiteX134" fmla="*/ 9022657 w 11748700"/>
              <a:gd name="connsiteY134" fmla="*/ 4415989 h 6673820"/>
              <a:gd name="connsiteX135" fmla="*/ 9052993 w 11748700"/>
              <a:gd name="connsiteY135" fmla="*/ 4389987 h 6673820"/>
              <a:gd name="connsiteX136" fmla="*/ 9109330 w 11748700"/>
              <a:gd name="connsiteY136" fmla="*/ 4329316 h 6673820"/>
              <a:gd name="connsiteX137" fmla="*/ 9165668 w 11748700"/>
              <a:gd name="connsiteY137" fmla="*/ 4290313 h 6673820"/>
              <a:gd name="connsiteX138" fmla="*/ 9191670 w 11748700"/>
              <a:gd name="connsiteY138" fmla="*/ 4268645 h 6673820"/>
              <a:gd name="connsiteX139" fmla="*/ 9248007 w 11748700"/>
              <a:gd name="connsiteY139" fmla="*/ 4238309 h 6673820"/>
              <a:gd name="connsiteX140" fmla="*/ 9339014 w 11748700"/>
              <a:gd name="connsiteY140" fmla="*/ 4155970 h 6673820"/>
              <a:gd name="connsiteX141" fmla="*/ 9430020 w 11748700"/>
              <a:gd name="connsiteY141" fmla="*/ 4025960 h 6673820"/>
              <a:gd name="connsiteX142" fmla="*/ 9495025 w 11748700"/>
              <a:gd name="connsiteY142" fmla="*/ 3900284 h 6673820"/>
              <a:gd name="connsiteX143" fmla="*/ 9568697 w 11748700"/>
              <a:gd name="connsiteY143" fmla="*/ 3796277 h 6673820"/>
              <a:gd name="connsiteX144" fmla="*/ 9612034 w 11748700"/>
              <a:gd name="connsiteY144" fmla="*/ 3713937 h 6673820"/>
              <a:gd name="connsiteX145" fmla="*/ 9655370 w 11748700"/>
              <a:gd name="connsiteY145" fmla="*/ 3644599 h 6673820"/>
              <a:gd name="connsiteX146" fmla="*/ 9651037 w 11748700"/>
              <a:gd name="connsiteY146" fmla="*/ 3475587 h 6673820"/>
              <a:gd name="connsiteX147" fmla="*/ 9612034 w 11748700"/>
              <a:gd name="connsiteY147" fmla="*/ 3410582 h 6673820"/>
              <a:gd name="connsiteX148" fmla="*/ 9473357 w 11748700"/>
              <a:gd name="connsiteY148" fmla="*/ 3237236 h 6673820"/>
              <a:gd name="connsiteX149" fmla="*/ 9399685 w 11748700"/>
              <a:gd name="connsiteY149" fmla="*/ 3176565 h 6673820"/>
              <a:gd name="connsiteX150" fmla="*/ 9347681 w 11748700"/>
              <a:gd name="connsiteY150" fmla="*/ 3128895 h 6673820"/>
              <a:gd name="connsiteX151" fmla="*/ 9217672 w 11748700"/>
              <a:gd name="connsiteY151" fmla="*/ 3042222 h 6673820"/>
              <a:gd name="connsiteX152" fmla="*/ 9083329 w 11748700"/>
              <a:gd name="connsiteY152" fmla="*/ 2968550 h 6673820"/>
              <a:gd name="connsiteX153" fmla="*/ 8983655 w 11748700"/>
              <a:gd name="connsiteY153" fmla="*/ 2933881 h 6673820"/>
              <a:gd name="connsiteX154" fmla="*/ 8831977 w 11748700"/>
              <a:gd name="connsiteY154" fmla="*/ 2873210 h 6673820"/>
              <a:gd name="connsiteX155" fmla="*/ 8680299 w 11748700"/>
              <a:gd name="connsiteY155" fmla="*/ 2803871 h 6673820"/>
              <a:gd name="connsiteX156" fmla="*/ 8567624 w 11748700"/>
              <a:gd name="connsiteY156" fmla="*/ 2773536 h 6673820"/>
              <a:gd name="connsiteX157" fmla="*/ 8446282 w 11748700"/>
              <a:gd name="connsiteY157" fmla="*/ 2730199 h 6673820"/>
              <a:gd name="connsiteX158" fmla="*/ 8242601 w 11748700"/>
              <a:gd name="connsiteY158" fmla="*/ 2673862 h 6673820"/>
              <a:gd name="connsiteX159" fmla="*/ 7917577 w 11748700"/>
              <a:gd name="connsiteY159" fmla="*/ 2561187 h 6673820"/>
              <a:gd name="connsiteX160" fmla="*/ 7683560 w 11748700"/>
              <a:gd name="connsiteY160" fmla="*/ 2496182 h 6673820"/>
              <a:gd name="connsiteX161" fmla="*/ 7302199 w 11748700"/>
              <a:gd name="connsiteY161" fmla="*/ 2379173 h 6673820"/>
              <a:gd name="connsiteX162" fmla="*/ 6920838 w 11748700"/>
              <a:gd name="connsiteY162" fmla="*/ 2322836 h 6673820"/>
              <a:gd name="connsiteX163" fmla="*/ 6799495 w 11748700"/>
              <a:gd name="connsiteY163" fmla="*/ 2288167 h 6673820"/>
              <a:gd name="connsiteX164" fmla="*/ 6730157 w 11748700"/>
              <a:gd name="connsiteY164" fmla="*/ 2279500 h 6673820"/>
              <a:gd name="connsiteX165" fmla="*/ 6630483 w 11748700"/>
              <a:gd name="connsiteY165" fmla="*/ 2262165 h 6673820"/>
              <a:gd name="connsiteX166" fmla="*/ 6582813 w 11748700"/>
              <a:gd name="connsiteY166" fmla="*/ 2249164 h 6673820"/>
              <a:gd name="connsiteX167" fmla="*/ 6478805 w 11748700"/>
              <a:gd name="connsiteY167" fmla="*/ 2240497 h 6673820"/>
              <a:gd name="connsiteX168" fmla="*/ 5997770 w 11748700"/>
              <a:gd name="connsiteY168" fmla="*/ 2227496 h 6673820"/>
              <a:gd name="connsiteX169" fmla="*/ 5183044 w 11748700"/>
              <a:gd name="connsiteY169" fmla="*/ 2223162 h 6673820"/>
              <a:gd name="connsiteX170" fmla="*/ 4593668 w 11748700"/>
              <a:gd name="connsiteY170" fmla="*/ 2201494 h 6673820"/>
              <a:gd name="connsiteX171" fmla="*/ 4467992 w 11748700"/>
              <a:gd name="connsiteY171" fmla="*/ 2188493 h 6673820"/>
              <a:gd name="connsiteX172" fmla="*/ 4277311 w 11748700"/>
              <a:gd name="connsiteY172" fmla="*/ 2171158 h 6673820"/>
              <a:gd name="connsiteX173" fmla="*/ 4207973 w 11748700"/>
              <a:gd name="connsiteY173" fmla="*/ 2162491 h 6673820"/>
              <a:gd name="connsiteX174" fmla="*/ 4168970 w 11748700"/>
              <a:gd name="connsiteY174" fmla="*/ 2153824 h 6673820"/>
              <a:gd name="connsiteX175" fmla="*/ 3722604 w 11748700"/>
              <a:gd name="connsiteY175" fmla="*/ 2145156 h 6673820"/>
              <a:gd name="connsiteX176" fmla="*/ 3627264 w 11748700"/>
              <a:gd name="connsiteY176" fmla="*/ 2136489 h 6673820"/>
              <a:gd name="connsiteX177" fmla="*/ 3592595 w 11748700"/>
              <a:gd name="connsiteY177" fmla="*/ 2123488 h 6673820"/>
              <a:gd name="connsiteX178" fmla="*/ 3471253 w 11748700"/>
              <a:gd name="connsiteY178" fmla="*/ 2101820 h 6673820"/>
              <a:gd name="connsiteX179" fmla="*/ 3349911 w 11748700"/>
              <a:gd name="connsiteY179" fmla="*/ 2054150 h 6673820"/>
              <a:gd name="connsiteX180" fmla="*/ 3228568 w 11748700"/>
              <a:gd name="connsiteY180" fmla="*/ 2006480 h 6673820"/>
              <a:gd name="connsiteX181" fmla="*/ 3206900 w 11748700"/>
              <a:gd name="connsiteY181" fmla="*/ 1989145 h 6673820"/>
              <a:gd name="connsiteX182" fmla="*/ 3163564 w 11748700"/>
              <a:gd name="connsiteY182" fmla="*/ 1967477 h 6673820"/>
              <a:gd name="connsiteX183" fmla="*/ 3124561 w 11748700"/>
              <a:gd name="connsiteY183" fmla="*/ 1932808 h 6673820"/>
              <a:gd name="connsiteX184" fmla="*/ 3094225 w 11748700"/>
              <a:gd name="connsiteY184" fmla="*/ 1911139 h 6673820"/>
              <a:gd name="connsiteX185" fmla="*/ 3020553 w 11748700"/>
              <a:gd name="connsiteY185" fmla="*/ 1850468 h 6673820"/>
              <a:gd name="connsiteX186" fmla="*/ 2994551 w 11748700"/>
              <a:gd name="connsiteY186" fmla="*/ 1828800 h 6673820"/>
              <a:gd name="connsiteX187" fmla="*/ 2977217 w 11748700"/>
              <a:gd name="connsiteY187" fmla="*/ 1807132 h 6673820"/>
              <a:gd name="connsiteX188" fmla="*/ 2964216 w 11748700"/>
              <a:gd name="connsiteY188" fmla="*/ 1794131 h 6673820"/>
              <a:gd name="connsiteX189" fmla="*/ 2951215 w 11748700"/>
              <a:gd name="connsiteY189" fmla="*/ 1768129 h 6673820"/>
              <a:gd name="connsiteX190" fmla="*/ 2933880 w 11748700"/>
              <a:gd name="connsiteY190" fmla="*/ 1746461 h 6673820"/>
              <a:gd name="connsiteX191" fmla="*/ 2916546 w 11748700"/>
              <a:gd name="connsiteY191" fmla="*/ 1720459 h 6673820"/>
              <a:gd name="connsiteX192" fmla="*/ 2899211 w 11748700"/>
              <a:gd name="connsiteY192" fmla="*/ 1703124 h 6673820"/>
              <a:gd name="connsiteX193" fmla="*/ 2890544 w 11748700"/>
              <a:gd name="connsiteY193" fmla="*/ 1690123 h 6673820"/>
              <a:gd name="connsiteX194" fmla="*/ 2829873 w 11748700"/>
              <a:gd name="connsiteY194" fmla="*/ 1607784 h 6673820"/>
              <a:gd name="connsiteX195" fmla="*/ 2816872 w 11748700"/>
              <a:gd name="connsiteY195" fmla="*/ 1577448 h 6673820"/>
              <a:gd name="connsiteX196" fmla="*/ 2812538 w 11748700"/>
              <a:gd name="connsiteY196" fmla="*/ 1542779 h 6673820"/>
              <a:gd name="connsiteX197" fmla="*/ 2808204 w 11748700"/>
              <a:gd name="connsiteY197" fmla="*/ 1430104 h 6673820"/>
              <a:gd name="connsiteX198" fmla="*/ 2799537 w 11748700"/>
              <a:gd name="connsiteY198" fmla="*/ 1391101 h 6673820"/>
              <a:gd name="connsiteX199" fmla="*/ 2795203 w 11748700"/>
              <a:gd name="connsiteY199" fmla="*/ 1343431 h 6673820"/>
              <a:gd name="connsiteX200" fmla="*/ 2786536 w 11748700"/>
              <a:gd name="connsiteY200" fmla="*/ 1300095 h 6673820"/>
              <a:gd name="connsiteX201" fmla="*/ 2773535 w 11748700"/>
              <a:gd name="connsiteY201" fmla="*/ 1152751 h 6673820"/>
              <a:gd name="connsiteX202" fmla="*/ 2769202 w 11748700"/>
              <a:gd name="connsiteY202" fmla="*/ 1135416 h 6673820"/>
              <a:gd name="connsiteX203" fmla="*/ 2777869 w 11748700"/>
              <a:gd name="connsiteY203" fmla="*/ 996739 h 6673820"/>
              <a:gd name="connsiteX204" fmla="*/ 2786536 w 11748700"/>
              <a:gd name="connsiteY204" fmla="*/ 966404 h 6673820"/>
              <a:gd name="connsiteX205" fmla="*/ 2812538 w 11748700"/>
              <a:gd name="connsiteY205" fmla="*/ 905733 h 6673820"/>
              <a:gd name="connsiteX206" fmla="*/ 2847207 w 11748700"/>
              <a:gd name="connsiteY206" fmla="*/ 862396 h 6673820"/>
              <a:gd name="connsiteX207" fmla="*/ 2864542 w 11748700"/>
              <a:gd name="connsiteY207" fmla="*/ 840728 h 6673820"/>
              <a:gd name="connsiteX208" fmla="*/ 2881876 w 11748700"/>
              <a:gd name="connsiteY208" fmla="*/ 827727 h 6673820"/>
              <a:gd name="connsiteX209" fmla="*/ 2894877 w 11748700"/>
              <a:gd name="connsiteY209" fmla="*/ 819060 h 6673820"/>
              <a:gd name="connsiteX210" fmla="*/ 2912212 w 11748700"/>
              <a:gd name="connsiteY210" fmla="*/ 801725 h 6673820"/>
              <a:gd name="connsiteX211" fmla="*/ 3003219 w 11748700"/>
              <a:gd name="connsiteY211" fmla="*/ 775723 h 6673820"/>
              <a:gd name="connsiteX212" fmla="*/ 3115893 w 11748700"/>
              <a:gd name="connsiteY212" fmla="*/ 749721 h 6673820"/>
              <a:gd name="connsiteX213" fmla="*/ 3137562 w 11748700"/>
              <a:gd name="connsiteY213" fmla="*/ 741054 h 6673820"/>
              <a:gd name="connsiteX214" fmla="*/ 3163564 w 11748700"/>
              <a:gd name="connsiteY214" fmla="*/ 732387 h 6673820"/>
              <a:gd name="connsiteX215" fmla="*/ 3219901 w 11748700"/>
              <a:gd name="connsiteY215" fmla="*/ 702051 h 6673820"/>
              <a:gd name="connsiteX216" fmla="*/ 3237236 w 11748700"/>
              <a:gd name="connsiteY216" fmla="*/ 689050 h 6673820"/>
              <a:gd name="connsiteX217" fmla="*/ 3293573 w 11748700"/>
              <a:gd name="connsiteY217" fmla="*/ 663048 h 6673820"/>
              <a:gd name="connsiteX218" fmla="*/ 3323909 w 11748700"/>
              <a:gd name="connsiteY218" fmla="*/ 650047 h 6673820"/>
              <a:gd name="connsiteX219" fmla="*/ 3362911 w 11748700"/>
              <a:gd name="connsiteY219" fmla="*/ 641380 h 6673820"/>
              <a:gd name="connsiteX220" fmla="*/ 3488587 w 11748700"/>
              <a:gd name="connsiteY220" fmla="*/ 619712 h 6673820"/>
              <a:gd name="connsiteX221" fmla="*/ 3644599 w 11748700"/>
              <a:gd name="connsiteY221" fmla="*/ 598044 h 6673820"/>
              <a:gd name="connsiteX222" fmla="*/ 3731272 w 11748700"/>
              <a:gd name="connsiteY222" fmla="*/ 589376 h 6673820"/>
              <a:gd name="connsiteX223" fmla="*/ 3809277 w 11748700"/>
              <a:gd name="connsiteY223" fmla="*/ 576375 h 6673820"/>
              <a:gd name="connsiteX224" fmla="*/ 3891617 w 11748700"/>
              <a:gd name="connsiteY224" fmla="*/ 567708 h 6673820"/>
              <a:gd name="connsiteX225" fmla="*/ 4359651 w 11748700"/>
              <a:gd name="connsiteY225" fmla="*/ 533039 h 6673820"/>
              <a:gd name="connsiteX226" fmla="*/ 4428989 w 11748700"/>
              <a:gd name="connsiteY226" fmla="*/ 520038 h 6673820"/>
              <a:gd name="connsiteX227" fmla="*/ 4554665 w 11748700"/>
              <a:gd name="connsiteY227" fmla="*/ 507037 h 6673820"/>
              <a:gd name="connsiteX228" fmla="*/ 4654339 w 11748700"/>
              <a:gd name="connsiteY228" fmla="*/ 485369 h 6673820"/>
              <a:gd name="connsiteX229" fmla="*/ 4758347 w 11748700"/>
              <a:gd name="connsiteY229" fmla="*/ 437699 h 6673820"/>
              <a:gd name="connsiteX230" fmla="*/ 4888356 w 11748700"/>
              <a:gd name="connsiteY230" fmla="*/ 416030 h 6673820"/>
              <a:gd name="connsiteX231" fmla="*/ 5105039 w 11748700"/>
              <a:gd name="connsiteY231" fmla="*/ 364027 h 6673820"/>
              <a:gd name="connsiteX232" fmla="*/ 5209046 w 11748700"/>
              <a:gd name="connsiteY232" fmla="*/ 351026 h 6673820"/>
              <a:gd name="connsiteX233" fmla="*/ 5386726 w 11748700"/>
              <a:gd name="connsiteY233" fmla="*/ 329357 h 6673820"/>
              <a:gd name="connsiteX234" fmla="*/ 5560072 w 11748700"/>
              <a:gd name="connsiteY234" fmla="*/ 320690 h 6673820"/>
              <a:gd name="connsiteX235" fmla="*/ 5742085 w 11748700"/>
              <a:gd name="connsiteY235" fmla="*/ 312023 h 6673820"/>
              <a:gd name="connsiteX236" fmla="*/ 5958767 w 11748700"/>
              <a:gd name="connsiteY236" fmla="*/ 307689 h 6673820"/>
              <a:gd name="connsiteX237" fmla="*/ 6114779 w 11748700"/>
              <a:gd name="connsiteY237" fmla="*/ 303355 h 6673820"/>
              <a:gd name="connsiteX238" fmla="*/ 6270790 w 11748700"/>
              <a:gd name="connsiteY238" fmla="*/ 281687 h 6673820"/>
              <a:gd name="connsiteX239" fmla="*/ 6392132 w 11748700"/>
              <a:gd name="connsiteY239" fmla="*/ 268686 h 6673820"/>
              <a:gd name="connsiteX240" fmla="*/ 6695488 w 11748700"/>
              <a:gd name="connsiteY240" fmla="*/ 260019 h 6673820"/>
              <a:gd name="connsiteX241" fmla="*/ 6764826 w 11748700"/>
              <a:gd name="connsiteY241" fmla="*/ 251352 h 6673820"/>
              <a:gd name="connsiteX242" fmla="*/ 6907837 w 11748700"/>
              <a:gd name="connsiteY242" fmla="*/ 238351 h 6673820"/>
              <a:gd name="connsiteX243" fmla="*/ 6959840 w 11748700"/>
              <a:gd name="connsiteY243" fmla="*/ 229683 h 6673820"/>
              <a:gd name="connsiteX244" fmla="*/ 6998843 w 11748700"/>
              <a:gd name="connsiteY244" fmla="*/ 212349 h 6673820"/>
              <a:gd name="connsiteX245" fmla="*/ 7115852 w 11748700"/>
              <a:gd name="connsiteY245" fmla="*/ 199348 h 6673820"/>
              <a:gd name="connsiteX246" fmla="*/ 7159188 w 11748700"/>
              <a:gd name="connsiteY246" fmla="*/ 186347 h 6673820"/>
              <a:gd name="connsiteX247" fmla="*/ 7189524 w 11748700"/>
              <a:gd name="connsiteY247" fmla="*/ 182013 h 6673820"/>
              <a:gd name="connsiteX248" fmla="*/ 7380204 w 11748700"/>
              <a:gd name="connsiteY248" fmla="*/ 173346 h 6673820"/>
              <a:gd name="connsiteX249" fmla="*/ 7440875 w 11748700"/>
              <a:gd name="connsiteY249" fmla="*/ 164679 h 6673820"/>
              <a:gd name="connsiteX250" fmla="*/ 7466877 w 11748700"/>
              <a:gd name="connsiteY250" fmla="*/ 156011 h 6673820"/>
              <a:gd name="connsiteX251" fmla="*/ 7514548 w 11748700"/>
              <a:gd name="connsiteY251" fmla="*/ 143010 h 6673820"/>
              <a:gd name="connsiteX252" fmla="*/ 7527548 w 11748700"/>
              <a:gd name="connsiteY252" fmla="*/ 134343 h 6673820"/>
              <a:gd name="connsiteX253" fmla="*/ 7570885 w 11748700"/>
              <a:gd name="connsiteY253" fmla="*/ 121342 h 6673820"/>
              <a:gd name="connsiteX254" fmla="*/ 7609888 w 11748700"/>
              <a:gd name="connsiteY254" fmla="*/ 104008 h 6673820"/>
              <a:gd name="connsiteX255" fmla="*/ 7726896 w 11748700"/>
              <a:gd name="connsiteY255" fmla="*/ 82339 h 6673820"/>
              <a:gd name="connsiteX256" fmla="*/ 7752898 w 11748700"/>
              <a:gd name="connsiteY256" fmla="*/ 78006 h 6673820"/>
              <a:gd name="connsiteX257" fmla="*/ 7787567 w 11748700"/>
              <a:gd name="connsiteY257" fmla="*/ 73672 h 6673820"/>
              <a:gd name="connsiteX258" fmla="*/ 7804902 w 11748700"/>
              <a:gd name="connsiteY258" fmla="*/ 69338 h 6673820"/>
              <a:gd name="connsiteX259" fmla="*/ 7913243 w 11748700"/>
              <a:gd name="connsiteY259" fmla="*/ 65005 h 6673820"/>
              <a:gd name="connsiteX260" fmla="*/ 8021584 w 11748700"/>
              <a:gd name="connsiteY260" fmla="*/ 47670 h 6673820"/>
              <a:gd name="connsiteX261" fmla="*/ 8064921 w 11748700"/>
              <a:gd name="connsiteY261" fmla="*/ 34669 h 6673820"/>
              <a:gd name="connsiteX262" fmla="*/ 8099590 w 11748700"/>
              <a:gd name="connsiteY262" fmla="*/ 21668 h 6673820"/>
              <a:gd name="connsiteX263" fmla="*/ 8121258 w 11748700"/>
              <a:gd name="connsiteY263" fmla="*/ 13001 h 6673820"/>
              <a:gd name="connsiteX264" fmla="*/ 8134259 w 11748700"/>
              <a:gd name="connsiteY264" fmla="*/ 8667 h 6673820"/>
              <a:gd name="connsiteX265" fmla="*/ 8155928 w 11748700"/>
              <a:gd name="connsiteY265" fmla="*/ 0 h 6673820"/>
              <a:gd name="connsiteX266" fmla="*/ 8216599 w 11748700"/>
              <a:gd name="connsiteY266" fmla="*/ 4334 h 6673820"/>
              <a:gd name="connsiteX267" fmla="*/ 8238267 w 11748700"/>
              <a:gd name="connsiteY267" fmla="*/ 13001 h 6673820"/>
              <a:gd name="connsiteX268" fmla="*/ 8272936 w 11748700"/>
              <a:gd name="connsiteY268" fmla="*/ 17335 h 6673820"/>
              <a:gd name="connsiteX269" fmla="*/ 8303272 w 11748700"/>
              <a:gd name="connsiteY269" fmla="*/ 30336 h 6673820"/>
              <a:gd name="connsiteX270" fmla="*/ 8337941 w 11748700"/>
              <a:gd name="connsiteY270" fmla="*/ 34669 h 6673820"/>
              <a:gd name="connsiteX271" fmla="*/ 8476618 w 11748700"/>
              <a:gd name="connsiteY271" fmla="*/ 43337 h 6673820"/>
              <a:gd name="connsiteX272" fmla="*/ 8576292 w 11748700"/>
              <a:gd name="connsiteY272" fmla="*/ 47670 h 6673820"/>
              <a:gd name="connsiteX273" fmla="*/ 8671632 w 11748700"/>
              <a:gd name="connsiteY273" fmla="*/ 69338 h 6673820"/>
              <a:gd name="connsiteX274" fmla="*/ 8762639 w 11748700"/>
              <a:gd name="connsiteY274" fmla="*/ 78006 h 6673820"/>
              <a:gd name="connsiteX275" fmla="*/ 8892648 w 11748700"/>
              <a:gd name="connsiteY275" fmla="*/ 104008 h 6673820"/>
              <a:gd name="connsiteX276" fmla="*/ 8948985 w 11748700"/>
              <a:gd name="connsiteY276" fmla="*/ 117009 h 6673820"/>
              <a:gd name="connsiteX277" fmla="*/ 9187336 w 11748700"/>
              <a:gd name="connsiteY277" fmla="*/ 156011 h 6673820"/>
              <a:gd name="connsiteX278" fmla="*/ 9282676 w 11748700"/>
              <a:gd name="connsiteY278" fmla="*/ 173346 h 6673820"/>
              <a:gd name="connsiteX279" fmla="*/ 9404019 w 11748700"/>
              <a:gd name="connsiteY279" fmla="*/ 186347 h 6673820"/>
              <a:gd name="connsiteX280" fmla="*/ 9464690 w 11748700"/>
              <a:gd name="connsiteY280" fmla="*/ 195014 h 6673820"/>
              <a:gd name="connsiteX281" fmla="*/ 9698707 w 11748700"/>
              <a:gd name="connsiteY281" fmla="*/ 216683 h 6673820"/>
              <a:gd name="connsiteX282" fmla="*/ 9785380 w 11748700"/>
              <a:gd name="connsiteY282" fmla="*/ 229683 h 6673820"/>
              <a:gd name="connsiteX283" fmla="*/ 9885054 w 11748700"/>
              <a:gd name="connsiteY283" fmla="*/ 251352 h 6673820"/>
              <a:gd name="connsiteX284" fmla="*/ 9958726 w 11748700"/>
              <a:gd name="connsiteY284" fmla="*/ 255685 h 6673820"/>
              <a:gd name="connsiteX285" fmla="*/ 10114737 w 11748700"/>
              <a:gd name="connsiteY285" fmla="*/ 260019 h 6673820"/>
              <a:gd name="connsiteX286" fmla="*/ 10205744 w 11748700"/>
              <a:gd name="connsiteY286" fmla="*/ 273020 h 6673820"/>
              <a:gd name="connsiteX287" fmla="*/ 10357421 w 11748700"/>
              <a:gd name="connsiteY287" fmla="*/ 281687 h 6673820"/>
              <a:gd name="connsiteX288" fmla="*/ 10405092 w 11748700"/>
              <a:gd name="connsiteY288" fmla="*/ 286021 h 6673820"/>
              <a:gd name="connsiteX289" fmla="*/ 10452762 w 11748700"/>
              <a:gd name="connsiteY289" fmla="*/ 299022 h 6673820"/>
              <a:gd name="connsiteX290" fmla="*/ 10483097 w 11748700"/>
              <a:gd name="connsiteY290" fmla="*/ 303355 h 6673820"/>
              <a:gd name="connsiteX291" fmla="*/ 10552436 w 11748700"/>
              <a:gd name="connsiteY291" fmla="*/ 312023 h 6673820"/>
              <a:gd name="connsiteX292" fmla="*/ 10634775 w 11748700"/>
              <a:gd name="connsiteY292" fmla="*/ 333691 h 6673820"/>
              <a:gd name="connsiteX293" fmla="*/ 10717114 w 11748700"/>
              <a:gd name="connsiteY293" fmla="*/ 342358 h 6673820"/>
              <a:gd name="connsiteX294" fmla="*/ 10773452 w 11748700"/>
              <a:gd name="connsiteY294" fmla="*/ 364027 h 6673820"/>
              <a:gd name="connsiteX295" fmla="*/ 10842790 w 11748700"/>
              <a:gd name="connsiteY295" fmla="*/ 385695 h 6673820"/>
              <a:gd name="connsiteX296" fmla="*/ 10903461 w 11748700"/>
              <a:gd name="connsiteY296" fmla="*/ 390028 h 6673820"/>
              <a:gd name="connsiteX297" fmla="*/ 10981467 w 11748700"/>
              <a:gd name="connsiteY297" fmla="*/ 424698 h 6673820"/>
              <a:gd name="connsiteX298" fmla="*/ 11050805 w 11748700"/>
              <a:gd name="connsiteY298" fmla="*/ 442032 h 6673820"/>
              <a:gd name="connsiteX299" fmla="*/ 11133145 w 11748700"/>
              <a:gd name="connsiteY299" fmla="*/ 476701 h 6673820"/>
              <a:gd name="connsiteX300" fmla="*/ 11154813 w 11748700"/>
              <a:gd name="connsiteY300" fmla="*/ 485369 h 6673820"/>
              <a:gd name="connsiteX301" fmla="*/ 11232819 w 11748700"/>
              <a:gd name="connsiteY301" fmla="*/ 533039 h 6673820"/>
              <a:gd name="connsiteX302" fmla="*/ 11258820 w 11748700"/>
              <a:gd name="connsiteY302" fmla="*/ 554707 h 6673820"/>
              <a:gd name="connsiteX303" fmla="*/ 11328159 w 11748700"/>
              <a:gd name="connsiteY303" fmla="*/ 645714 h 6673820"/>
              <a:gd name="connsiteX304" fmla="*/ 11371495 w 11748700"/>
              <a:gd name="connsiteY304" fmla="*/ 754055 h 6673820"/>
              <a:gd name="connsiteX305" fmla="*/ 11397497 w 11748700"/>
              <a:gd name="connsiteY305" fmla="*/ 806059 h 6673820"/>
              <a:gd name="connsiteX306" fmla="*/ 11427833 w 11748700"/>
              <a:gd name="connsiteY306" fmla="*/ 931735 h 6673820"/>
              <a:gd name="connsiteX307" fmla="*/ 11458168 w 11748700"/>
              <a:gd name="connsiteY307" fmla="*/ 1014074 h 6673820"/>
              <a:gd name="connsiteX308" fmla="*/ 11462502 w 11748700"/>
              <a:gd name="connsiteY308" fmla="*/ 1087746 h 6673820"/>
              <a:gd name="connsiteX309" fmla="*/ 11475503 w 11748700"/>
              <a:gd name="connsiteY309" fmla="*/ 1126749 h 6673820"/>
              <a:gd name="connsiteX310" fmla="*/ 11488504 w 11748700"/>
              <a:gd name="connsiteY310" fmla="*/ 1330430 h 6673820"/>
              <a:gd name="connsiteX311" fmla="*/ 11523173 w 11748700"/>
              <a:gd name="connsiteY311" fmla="*/ 1677122 h 6673820"/>
              <a:gd name="connsiteX312" fmla="*/ 11518839 w 11748700"/>
              <a:gd name="connsiteY312" fmla="*/ 1954476 h 6673820"/>
              <a:gd name="connsiteX313" fmla="*/ 11510172 w 11748700"/>
              <a:gd name="connsiteY313" fmla="*/ 2084485 h 6673820"/>
              <a:gd name="connsiteX314" fmla="*/ 11518839 w 11748700"/>
              <a:gd name="connsiteY314" fmla="*/ 2283833 h 6673820"/>
              <a:gd name="connsiteX315" fmla="*/ 11583844 w 11748700"/>
              <a:gd name="connsiteY315" fmla="*/ 2379173 h 6673820"/>
              <a:gd name="connsiteX316" fmla="*/ 11605512 w 11748700"/>
              <a:gd name="connsiteY316" fmla="*/ 2439845 h 6673820"/>
              <a:gd name="connsiteX317" fmla="*/ 11609846 w 11748700"/>
              <a:gd name="connsiteY317" fmla="*/ 2487515 h 6673820"/>
              <a:gd name="connsiteX318" fmla="*/ 11622847 w 11748700"/>
              <a:gd name="connsiteY318" fmla="*/ 2556853 h 6673820"/>
              <a:gd name="connsiteX319" fmla="*/ 11618513 w 11748700"/>
              <a:gd name="connsiteY319" fmla="*/ 2786537 h 6673820"/>
              <a:gd name="connsiteX320" fmla="*/ 11614180 w 11748700"/>
              <a:gd name="connsiteY320" fmla="*/ 3089892 h 6673820"/>
              <a:gd name="connsiteX321" fmla="*/ 11596845 w 11748700"/>
              <a:gd name="connsiteY321" fmla="*/ 3211234 h 6673820"/>
              <a:gd name="connsiteX322" fmla="*/ 11583844 w 11748700"/>
              <a:gd name="connsiteY322" fmla="*/ 3328243 h 6673820"/>
              <a:gd name="connsiteX323" fmla="*/ 11575177 w 11748700"/>
              <a:gd name="connsiteY323" fmla="*/ 3423583 h 6673820"/>
              <a:gd name="connsiteX324" fmla="*/ 11562176 w 11748700"/>
              <a:gd name="connsiteY324" fmla="*/ 3666267 h 6673820"/>
              <a:gd name="connsiteX325" fmla="*/ 11575177 w 11748700"/>
              <a:gd name="connsiteY325" fmla="*/ 4025960 h 6673820"/>
              <a:gd name="connsiteX326" fmla="*/ 11592511 w 11748700"/>
              <a:gd name="connsiteY326" fmla="*/ 4108300 h 6673820"/>
              <a:gd name="connsiteX327" fmla="*/ 11631514 w 11748700"/>
              <a:gd name="connsiteY327" fmla="*/ 4333649 h 6673820"/>
              <a:gd name="connsiteX328" fmla="*/ 11653183 w 11748700"/>
              <a:gd name="connsiteY328" fmla="*/ 4411655 h 6673820"/>
              <a:gd name="connsiteX329" fmla="*/ 11666184 w 11748700"/>
              <a:gd name="connsiteY329" fmla="*/ 4498328 h 6673820"/>
              <a:gd name="connsiteX330" fmla="*/ 11674851 w 11748700"/>
              <a:gd name="connsiteY330" fmla="*/ 4541664 h 6673820"/>
              <a:gd name="connsiteX331" fmla="*/ 11687852 w 11748700"/>
              <a:gd name="connsiteY331" fmla="*/ 4658673 h 6673820"/>
              <a:gd name="connsiteX332" fmla="*/ 11692185 w 11748700"/>
              <a:gd name="connsiteY332" fmla="*/ 4715010 h 6673820"/>
              <a:gd name="connsiteX333" fmla="*/ 11700853 w 11748700"/>
              <a:gd name="connsiteY333" fmla="*/ 4771348 h 6673820"/>
              <a:gd name="connsiteX334" fmla="*/ 11709520 w 11748700"/>
              <a:gd name="connsiteY334" fmla="*/ 4923026 h 6673820"/>
              <a:gd name="connsiteX335" fmla="*/ 11718187 w 11748700"/>
              <a:gd name="connsiteY335" fmla="*/ 4983697 h 6673820"/>
              <a:gd name="connsiteX336" fmla="*/ 11726855 w 11748700"/>
              <a:gd name="connsiteY336" fmla="*/ 5079037 h 6673820"/>
              <a:gd name="connsiteX337" fmla="*/ 11731188 w 11748700"/>
              <a:gd name="connsiteY337" fmla="*/ 5105039 h 6673820"/>
              <a:gd name="connsiteX338" fmla="*/ 11744189 w 11748700"/>
              <a:gd name="connsiteY338" fmla="*/ 5230715 h 6673820"/>
              <a:gd name="connsiteX339" fmla="*/ 11726855 w 11748700"/>
              <a:gd name="connsiteY339" fmla="*/ 5690082 h 6673820"/>
              <a:gd name="connsiteX340" fmla="*/ 11687852 w 11748700"/>
              <a:gd name="connsiteY340" fmla="*/ 5785422 h 6673820"/>
              <a:gd name="connsiteX341" fmla="*/ 11670517 w 11748700"/>
              <a:gd name="connsiteY341" fmla="*/ 5815757 h 6673820"/>
              <a:gd name="connsiteX342" fmla="*/ 11601179 w 11748700"/>
              <a:gd name="connsiteY342" fmla="*/ 5859094 h 6673820"/>
              <a:gd name="connsiteX343" fmla="*/ 11458168 w 11748700"/>
              <a:gd name="connsiteY343" fmla="*/ 5919765 h 6673820"/>
              <a:gd name="connsiteX344" fmla="*/ 11401831 w 11748700"/>
              <a:gd name="connsiteY344" fmla="*/ 5963101 h 6673820"/>
              <a:gd name="connsiteX345" fmla="*/ 11297823 w 11748700"/>
              <a:gd name="connsiteY345" fmla="*/ 6032440 h 6673820"/>
              <a:gd name="connsiteX346" fmla="*/ 11258820 w 11748700"/>
              <a:gd name="connsiteY346" fmla="*/ 6075776 h 6673820"/>
              <a:gd name="connsiteX347" fmla="*/ 11198149 w 11748700"/>
              <a:gd name="connsiteY347" fmla="*/ 6123446 h 6673820"/>
              <a:gd name="connsiteX348" fmla="*/ 11098475 w 11748700"/>
              <a:gd name="connsiteY348" fmla="*/ 6210119 h 6673820"/>
              <a:gd name="connsiteX349" fmla="*/ 10942464 w 11748700"/>
              <a:gd name="connsiteY349" fmla="*/ 6327128 h 6673820"/>
              <a:gd name="connsiteX350" fmla="*/ 10634775 w 11748700"/>
              <a:gd name="connsiteY350" fmla="*/ 6461471 h 6673820"/>
              <a:gd name="connsiteX351" fmla="*/ 10461429 w 11748700"/>
              <a:gd name="connsiteY351" fmla="*/ 6478806 h 6673820"/>
              <a:gd name="connsiteX352" fmla="*/ 10041065 w 11748700"/>
              <a:gd name="connsiteY352" fmla="*/ 6487473 h 6673820"/>
              <a:gd name="connsiteX353" fmla="*/ 9967393 w 11748700"/>
              <a:gd name="connsiteY353" fmla="*/ 6491807 h 6673820"/>
              <a:gd name="connsiteX354" fmla="*/ 9885054 w 11748700"/>
              <a:gd name="connsiteY354" fmla="*/ 6509141 h 6673820"/>
              <a:gd name="connsiteX355" fmla="*/ 9798381 w 11748700"/>
              <a:gd name="connsiteY355" fmla="*/ 6522142 h 6673820"/>
              <a:gd name="connsiteX356" fmla="*/ 9681372 w 11748700"/>
              <a:gd name="connsiteY356" fmla="*/ 6548144 h 6673820"/>
              <a:gd name="connsiteX357" fmla="*/ 9486358 w 11748700"/>
              <a:gd name="connsiteY357" fmla="*/ 6574146 h 6673820"/>
              <a:gd name="connsiteX358" fmla="*/ 9278343 w 11748700"/>
              <a:gd name="connsiteY358" fmla="*/ 6613149 h 6673820"/>
              <a:gd name="connsiteX359" fmla="*/ 9209004 w 11748700"/>
              <a:gd name="connsiteY359" fmla="*/ 6630483 h 6673820"/>
              <a:gd name="connsiteX360" fmla="*/ 8775639 w 11748700"/>
              <a:gd name="connsiteY360" fmla="*/ 6647818 h 6673820"/>
              <a:gd name="connsiteX361" fmla="*/ 8463617 w 11748700"/>
              <a:gd name="connsiteY361" fmla="*/ 6656485 h 6673820"/>
              <a:gd name="connsiteX362" fmla="*/ 8368276 w 11748700"/>
              <a:gd name="connsiteY362" fmla="*/ 6660819 h 6673820"/>
              <a:gd name="connsiteX363" fmla="*/ 8216599 w 11748700"/>
              <a:gd name="connsiteY363" fmla="*/ 6665153 h 6673820"/>
              <a:gd name="connsiteX364" fmla="*/ 7848239 w 11748700"/>
              <a:gd name="connsiteY364" fmla="*/ 6656485 h 6673820"/>
              <a:gd name="connsiteX365" fmla="*/ 7800568 w 11748700"/>
              <a:gd name="connsiteY365" fmla="*/ 6652152 h 6673820"/>
              <a:gd name="connsiteX366" fmla="*/ 7748565 w 11748700"/>
              <a:gd name="connsiteY366" fmla="*/ 6643484 h 6673820"/>
              <a:gd name="connsiteX367" fmla="*/ 7614221 w 11748700"/>
              <a:gd name="connsiteY367" fmla="*/ 6634817 h 6673820"/>
              <a:gd name="connsiteX368" fmla="*/ 7432208 w 11748700"/>
              <a:gd name="connsiteY368" fmla="*/ 6600148 h 6673820"/>
              <a:gd name="connsiteX369" fmla="*/ 7319533 w 11748700"/>
              <a:gd name="connsiteY369" fmla="*/ 6574146 h 6673820"/>
              <a:gd name="connsiteX370" fmla="*/ 7276197 w 11748700"/>
              <a:gd name="connsiteY370" fmla="*/ 6569812 h 6673820"/>
              <a:gd name="connsiteX371" fmla="*/ 7011844 w 11748700"/>
              <a:gd name="connsiteY371" fmla="*/ 6548144 h 6673820"/>
              <a:gd name="connsiteX372" fmla="*/ 6925171 w 11748700"/>
              <a:gd name="connsiteY372" fmla="*/ 6565479 h 6673820"/>
              <a:gd name="connsiteX373" fmla="*/ 6912170 w 11748700"/>
              <a:gd name="connsiteY373" fmla="*/ 6569812 h 6673820"/>
              <a:gd name="connsiteX374" fmla="*/ 6890502 w 11748700"/>
              <a:gd name="connsiteY374" fmla="*/ 6582813 h 6673820"/>
              <a:gd name="connsiteX375" fmla="*/ 6795162 w 11748700"/>
              <a:gd name="connsiteY375" fmla="*/ 6634817 h 6673820"/>
              <a:gd name="connsiteX376" fmla="*/ 6691154 w 11748700"/>
              <a:gd name="connsiteY376" fmla="*/ 6643484 h 6673820"/>
              <a:gd name="connsiteX377" fmla="*/ 6617482 w 11748700"/>
              <a:gd name="connsiteY377" fmla="*/ 6656485 h 6673820"/>
              <a:gd name="connsiteX378" fmla="*/ 6582813 w 11748700"/>
              <a:gd name="connsiteY378" fmla="*/ 6665153 h 6673820"/>
              <a:gd name="connsiteX379" fmla="*/ 6548144 w 11748700"/>
              <a:gd name="connsiteY379" fmla="*/ 6669486 h 6673820"/>
              <a:gd name="connsiteX380" fmla="*/ 6517808 w 11748700"/>
              <a:gd name="connsiteY380" fmla="*/ 6673820 h 6673820"/>
              <a:gd name="connsiteX381" fmla="*/ 6015105 w 11748700"/>
              <a:gd name="connsiteY381" fmla="*/ 6669486 h 6673820"/>
              <a:gd name="connsiteX382" fmla="*/ 5915431 w 11748700"/>
              <a:gd name="connsiteY382" fmla="*/ 6647818 h 6673820"/>
              <a:gd name="connsiteX383" fmla="*/ 5538403 w 11748700"/>
              <a:gd name="connsiteY383" fmla="*/ 6652152 h 6673820"/>
              <a:gd name="connsiteX384" fmla="*/ 5196045 w 11748700"/>
              <a:gd name="connsiteY384" fmla="*/ 6634817 h 6673820"/>
              <a:gd name="connsiteX385" fmla="*/ 4489660 w 11748700"/>
              <a:gd name="connsiteY385" fmla="*/ 6608815 h 6673820"/>
              <a:gd name="connsiteX386" fmla="*/ 4311981 w 11748700"/>
              <a:gd name="connsiteY386" fmla="*/ 6582813 h 6673820"/>
              <a:gd name="connsiteX387" fmla="*/ 4090965 w 11748700"/>
              <a:gd name="connsiteY387" fmla="*/ 6552478 h 6673820"/>
              <a:gd name="connsiteX388" fmla="*/ 3999958 w 11748700"/>
              <a:gd name="connsiteY388" fmla="*/ 6513475 h 6673820"/>
              <a:gd name="connsiteX389" fmla="*/ 3666267 w 11748700"/>
              <a:gd name="connsiteY389" fmla="*/ 6448470 h 6673820"/>
              <a:gd name="connsiteX390" fmla="*/ 3588261 w 11748700"/>
              <a:gd name="connsiteY390" fmla="*/ 6439803 h 6673820"/>
              <a:gd name="connsiteX391" fmla="*/ 3336910 w 11748700"/>
              <a:gd name="connsiteY391" fmla="*/ 6405134 h 6673820"/>
              <a:gd name="connsiteX392" fmla="*/ 3003219 w 11748700"/>
              <a:gd name="connsiteY392" fmla="*/ 6340129 h 6673820"/>
              <a:gd name="connsiteX393" fmla="*/ 2825539 w 11748700"/>
              <a:gd name="connsiteY393" fmla="*/ 6309793 h 6673820"/>
              <a:gd name="connsiteX394" fmla="*/ 2678195 w 11748700"/>
              <a:gd name="connsiteY394" fmla="*/ 6288125 h 6673820"/>
              <a:gd name="connsiteX395" fmla="*/ 2500515 w 11748700"/>
              <a:gd name="connsiteY395" fmla="*/ 6305460 h 6673820"/>
              <a:gd name="connsiteX396" fmla="*/ 2439844 w 11748700"/>
              <a:gd name="connsiteY396" fmla="*/ 6314127 h 6673820"/>
              <a:gd name="connsiteX397" fmla="*/ 2244830 w 11748700"/>
              <a:gd name="connsiteY397" fmla="*/ 6361797 h 6673820"/>
              <a:gd name="connsiteX398" fmla="*/ 2088819 w 11748700"/>
              <a:gd name="connsiteY398" fmla="*/ 6383465 h 6673820"/>
              <a:gd name="connsiteX399" fmla="*/ 2015147 w 11748700"/>
              <a:gd name="connsiteY399" fmla="*/ 6400800 h 6673820"/>
              <a:gd name="connsiteX400" fmla="*/ 1950142 w 11748700"/>
              <a:gd name="connsiteY400" fmla="*/ 6409467 h 6673820"/>
              <a:gd name="connsiteX401" fmla="*/ 1815799 w 11748700"/>
              <a:gd name="connsiteY401" fmla="*/ 6444137 h 6673820"/>
              <a:gd name="connsiteX402" fmla="*/ 1681456 w 11748700"/>
              <a:gd name="connsiteY402" fmla="*/ 6452804 h 6673820"/>
              <a:gd name="connsiteX403" fmla="*/ 1473440 w 11748700"/>
              <a:gd name="connsiteY403" fmla="*/ 6431136 h 6673820"/>
              <a:gd name="connsiteX404" fmla="*/ 1369433 w 11748700"/>
              <a:gd name="connsiteY404" fmla="*/ 6418135 h 6673820"/>
              <a:gd name="connsiteX405" fmla="*/ 1287093 w 11748700"/>
              <a:gd name="connsiteY405" fmla="*/ 6405134 h 6673820"/>
              <a:gd name="connsiteX406" fmla="*/ 1239423 w 11748700"/>
              <a:gd name="connsiteY406" fmla="*/ 6396466 h 6673820"/>
              <a:gd name="connsiteX407" fmla="*/ 1165751 w 11748700"/>
              <a:gd name="connsiteY407" fmla="*/ 6370464 h 6673820"/>
              <a:gd name="connsiteX408" fmla="*/ 1053076 w 11748700"/>
              <a:gd name="connsiteY408" fmla="*/ 6335795 h 6673820"/>
              <a:gd name="connsiteX409" fmla="*/ 892731 w 11748700"/>
              <a:gd name="connsiteY409" fmla="*/ 6244789 h 6673820"/>
              <a:gd name="connsiteX410" fmla="*/ 858062 w 11748700"/>
              <a:gd name="connsiteY410" fmla="*/ 6218787 h 6673820"/>
              <a:gd name="connsiteX411" fmla="*/ 775723 w 11748700"/>
              <a:gd name="connsiteY411" fmla="*/ 6149448 h 6673820"/>
              <a:gd name="connsiteX412" fmla="*/ 719385 w 11748700"/>
              <a:gd name="connsiteY412" fmla="*/ 6023773 h 6673820"/>
              <a:gd name="connsiteX413" fmla="*/ 654381 w 11748700"/>
              <a:gd name="connsiteY413" fmla="*/ 5950101 h 6673820"/>
              <a:gd name="connsiteX414" fmla="*/ 628379 w 11748700"/>
              <a:gd name="connsiteY414" fmla="*/ 5893763 h 6673820"/>
              <a:gd name="connsiteX415" fmla="*/ 576375 w 11748700"/>
              <a:gd name="connsiteY415" fmla="*/ 5802756 h 6673820"/>
              <a:gd name="connsiteX416" fmla="*/ 489702 w 11748700"/>
              <a:gd name="connsiteY416" fmla="*/ 5620743 h 6673820"/>
              <a:gd name="connsiteX417" fmla="*/ 476701 w 11748700"/>
              <a:gd name="connsiteY417" fmla="*/ 5551405 h 6673820"/>
              <a:gd name="connsiteX418" fmla="*/ 372693 w 11748700"/>
              <a:gd name="connsiteY418" fmla="*/ 5317388 h 6673820"/>
              <a:gd name="connsiteX419" fmla="*/ 359693 w 11748700"/>
              <a:gd name="connsiteY419" fmla="*/ 5269718 h 6673820"/>
              <a:gd name="connsiteX420" fmla="*/ 329357 w 11748700"/>
              <a:gd name="connsiteY420" fmla="*/ 5183045 h 6673820"/>
              <a:gd name="connsiteX421" fmla="*/ 281687 w 11748700"/>
              <a:gd name="connsiteY421" fmla="*/ 5083371 h 6673820"/>
              <a:gd name="connsiteX422" fmla="*/ 251351 w 11748700"/>
              <a:gd name="connsiteY422" fmla="*/ 5009699 h 6673820"/>
              <a:gd name="connsiteX423" fmla="*/ 238350 w 11748700"/>
              <a:gd name="connsiteY423" fmla="*/ 4970696 h 6673820"/>
              <a:gd name="connsiteX424" fmla="*/ 212348 w 11748700"/>
              <a:gd name="connsiteY424" fmla="*/ 4936027 h 6673820"/>
              <a:gd name="connsiteX425" fmla="*/ 177679 w 11748700"/>
              <a:gd name="connsiteY425" fmla="*/ 4849354 h 6673820"/>
              <a:gd name="connsiteX426" fmla="*/ 125675 w 11748700"/>
              <a:gd name="connsiteY426" fmla="*/ 4745346 h 6673820"/>
              <a:gd name="connsiteX427" fmla="*/ 99674 w 11748700"/>
              <a:gd name="connsiteY427" fmla="*/ 4654339 h 6673820"/>
              <a:gd name="connsiteX428" fmla="*/ 73672 w 11748700"/>
              <a:gd name="connsiteY428" fmla="*/ 4602336 h 6673820"/>
              <a:gd name="connsiteX429" fmla="*/ 69338 w 11748700"/>
              <a:gd name="connsiteY429" fmla="*/ 4580667 h 6673820"/>
              <a:gd name="connsiteX430" fmla="*/ 47670 w 11748700"/>
              <a:gd name="connsiteY430" fmla="*/ 4537331 h 6673820"/>
              <a:gd name="connsiteX431" fmla="*/ 39002 w 11748700"/>
              <a:gd name="connsiteY431" fmla="*/ 4515663 h 6673820"/>
              <a:gd name="connsiteX432" fmla="*/ 34669 w 11748700"/>
              <a:gd name="connsiteY432" fmla="*/ 4493994 h 6673820"/>
              <a:gd name="connsiteX433" fmla="*/ 30335 w 11748700"/>
              <a:gd name="connsiteY433" fmla="*/ 4450658 h 6673820"/>
              <a:gd name="connsiteX434" fmla="*/ 21668 w 11748700"/>
              <a:gd name="connsiteY434" fmla="*/ 4428990 h 6673820"/>
              <a:gd name="connsiteX435" fmla="*/ 13001 w 11748700"/>
              <a:gd name="connsiteY435" fmla="*/ 4359651 h 6673820"/>
              <a:gd name="connsiteX436" fmla="*/ 0 w 11748700"/>
              <a:gd name="connsiteY436" fmla="*/ 4238309 h 6673820"/>
              <a:gd name="connsiteX437" fmla="*/ 4333 w 11748700"/>
              <a:gd name="connsiteY437" fmla="*/ 4025960 h 6673820"/>
              <a:gd name="connsiteX438" fmla="*/ 13001 w 11748700"/>
              <a:gd name="connsiteY438" fmla="*/ 3999958 h 6673820"/>
              <a:gd name="connsiteX439" fmla="*/ 17334 w 11748700"/>
              <a:gd name="connsiteY439" fmla="*/ 3973956 h 6673820"/>
              <a:gd name="connsiteX440" fmla="*/ 26002 w 11748700"/>
              <a:gd name="connsiteY440" fmla="*/ 3930620 h 6673820"/>
              <a:gd name="connsiteX441" fmla="*/ 34669 w 11748700"/>
              <a:gd name="connsiteY441" fmla="*/ 3878616 h 6673820"/>
              <a:gd name="connsiteX442" fmla="*/ 43336 w 11748700"/>
              <a:gd name="connsiteY442" fmla="*/ 3861282 h 6673820"/>
              <a:gd name="connsiteX443" fmla="*/ 47670 w 11748700"/>
              <a:gd name="connsiteY443" fmla="*/ 3843947 h 6673820"/>
              <a:gd name="connsiteX444" fmla="*/ 56337 w 11748700"/>
              <a:gd name="connsiteY444" fmla="*/ 3826612 h 6673820"/>
              <a:gd name="connsiteX445" fmla="*/ 69338 w 11748700"/>
              <a:gd name="connsiteY445" fmla="*/ 3787610 h 6673820"/>
              <a:gd name="connsiteX446" fmla="*/ 78005 w 11748700"/>
              <a:gd name="connsiteY446" fmla="*/ 3770275 h 6673820"/>
              <a:gd name="connsiteX447" fmla="*/ 95340 w 11748700"/>
              <a:gd name="connsiteY447" fmla="*/ 3718271 h 6673820"/>
              <a:gd name="connsiteX448" fmla="*/ 104007 w 11748700"/>
              <a:gd name="connsiteY448" fmla="*/ 3696603 h 6673820"/>
              <a:gd name="connsiteX449" fmla="*/ 151677 w 11748700"/>
              <a:gd name="connsiteY449" fmla="*/ 3657600 h 6673820"/>
              <a:gd name="connsiteX450" fmla="*/ 294688 w 11748700"/>
              <a:gd name="connsiteY450" fmla="*/ 3661934 h 6673820"/>
              <a:gd name="connsiteX451" fmla="*/ 359693 w 11748700"/>
              <a:gd name="connsiteY451" fmla="*/ 3692269 h 6673820"/>
              <a:gd name="connsiteX452" fmla="*/ 377027 w 11748700"/>
              <a:gd name="connsiteY452" fmla="*/ 3709604 h 6673820"/>
              <a:gd name="connsiteX453" fmla="*/ 437698 w 11748700"/>
              <a:gd name="connsiteY453" fmla="*/ 3726938 h 6673820"/>
              <a:gd name="connsiteX454" fmla="*/ 511177 w 11748700"/>
              <a:gd name="connsiteY45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836352 w 11748700"/>
              <a:gd name="connsiteY28" fmla="*/ 5919765 h 6673820"/>
              <a:gd name="connsiteX29" fmla="*/ 4927359 w 11748700"/>
              <a:gd name="connsiteY29" fmla="*/ 5980436 h 6673820"/>
              <a:gd name="connsiteX30" fmla="*/ 4949027 w 11748700"/>
              <a:gd name="connsiteY30" fmla="*/ 5997771 h 6673820"/>
              <a:gd name="connsiteX31" fmla="*/ 5035700 w 11748700"/>
              <a:gd name="connsiteY31" fmla="*/ 6041107 h 6673820"/>
              <a:gd name="connsiteX32" fmla="*/ 5074703 w 11748700"/>
              <a:gd name="connsiteY32" fmla="*/ 6045441 h 6673820"/>
              <a:gd name="connsiteX33" fmla="*/ 5096371 w 11748700"/>
              <a:gd name="connsiteY33" fmla="*/ 6054108 h 6673820"/>
              <a:gd name="connsiteX34" fmla="*/ 5248049 w 11748700"/>
              <a:gd name="connsiteY34" fmla="*/ 6067109 h 6673820"/>
              <a:gd name="connsiteX35" fmla="*/ 5326055 w 11748700"/>
              <a:gd name="connsiteY35" fmla="*/ 6049774 h 6673820"/>
              <a:gd name="connsiteX36" fmla="*/ 5343389 w 11748700"/>
              <a:gd name="connsiteY36" fmla="*/ 6045441 h 6673820"/>
              <a:gd name="connsiteX37" fmla="*/ 5356390 w 11748700"/>
              <a:gd name="connsiteY37" fmla="*/ 6041107 h 6673820"/>
              <a:gd name="connsiteX38" fmla="*/ 5378058 w 11748700"/>
              <a:gd name="connsiteY38" fmla="*/ 6036773 h 6673820"/>
              <a:gd name="connsiteX39" fmla="*/ 5516735 w 11748700"/>
              <a:gd name="connsiteY39" fmla="*/ 5984770 h 6673820"/>
              <a:gd name="connsiteX40" fmla="*/ 5586074 w 11748700"/>
              <a:gd name="connsiteY40" fmla="*/ 5963101 h 6673820"/>
              <a:gd name="connsiteX41" fmla="*/ 5607742 w 11748700"/>
              <a:gd name="connsiteY41" fmla="*/ 5954434 h 6673820"/>
              <a:gd name="connsiteX42" fmla="*/ 5633744 w 11748700"/>
              <a:gd name="connsiteY42" fmla="*/ 5945767 h 6673820"/>
              <a:gd name="connsiteX43" fmla="*/ 5711749 w 11748700"/>
              <a:gd name="connsiteY43" fmla="*/ 5902430 h 6673820"/>
              <a:gd name="connsiteX44" fmla="*/ 5824424 w 11748700"/>
              <a:gd name="connsiteY44" fmla="*/ 5837426 h 6673820"/>
              <a:gd name="connsiteX45" fmla="*/ 5880762 w 11748700"/>
              <a:gd name="connsiteY45" fmla="*/ 5794089 h 6673820"/>
              <a:gd name="connsiteX46" fmla="*/ 5911097 w 11748700"/>
              <a:gd name="connsiteY46" fmla="*/ 5763754 h 6673820"/>
              <a:gd name="connsiteX47" fmla="*/ 5963101 w 11748700"/>
              <a:gd name="connsiteY47" fmla="*/ 5720417 h 6673820"/>
              <a:gd name="connsiteX48" fmla="*/ 5980436 w 11748700"/>
              <a:gd name="connsiteY48" fmla="*/ 5707416 h 6673820"/>
              <a:gd name="connsiteX49" fmla="*/ 5993437 w 11748700"/>
              <a:gd name="connsiteY49" fmla="*/ 5698749 h 6673820"/>
              <a:gd name="connsiteX50" fmla="*/ 6006438 w 11748700"/>
              <a:gd name="connsiteY50" fmla="*/ 5685748 h 6673820"/>
              <a:gd name="connsiteX51" fmla="*/ 6054108 w 11748700"/>
              <a:gd name="connsiteY51" fmla="*/ 5651079 h 6673820"/>
              <a:gd name="connsiteX52" fmla="*/ 6088777 w 11748700"/>
              <a:gd name="connsiteY52" fmla="*/ 5625077 h 6673820"/>
              <a:gd name="connsiteX53" fmla="*/ 6114779 w 11748700"/>
              <a:gd name="connsiteY53" fmla="*/ 5599075 h 6673820"/>
              <a:gd name="connsiteX54" fmla="*/ 6127780 w 11748700"/>
              <a:gd name="connsiteY54" fmla="*/ 5586074 h 6673820"/>
              <a:gd name="connsiteX55" fmla="*/ 6140781 w 11748700"/>
              <a:gd name="connsiteY55" fmla="*/ 5568739 h 6673820"/>
              <a:gd name="connsiteX56" fmla="*/ 6158115 w 11748700"/>
              <a:gd name="connsiteY56" fmla="*/ 5551405 h 6673820"/>
              <a:gd name="connsiteX57" fmla="*/ 6171116 w 11748700"/>
              <a:gd name="connsiteY57" fmla="*/ 5529737 h 6673820"/>
              <a:gd name="connsiteX58" fmla="*/ 6192784 w 11748700"/>
              <a:gd name="connsiteY58" fmla="*/ 5508068 h 6673820"/>
              <a:gd name="connsiteX59" fmla="*/ 6201452 w 11748700"/>
              <a:gd name="connsiteY59" fmla="*/ 5477733 h 6673820"/>
              <a:gd name="connsiteX60" fmla="*/ 6210119 w 11748700"/>
              <a:gd name="connsiteY60" fmla="*/ 5469065 h 6673820"/>
              <a:gd name="connsiteX61" fmla="*/ 6218786 w 11748700"/>
              <a:gd name="connsiteY61" fmla="*/ 5456064 h 6673820"/>
              <a:gd name="connsiteX62" fmla="*/ 6231787 w 11748700"/>
              <a:gd name="connsiteY62" fmla="*/ 5421395 h 6673820"/>
              <a:gd name="connsiteX63" fmla="*/ 6240455 w 11748700"/>
              <a:gd name="connsiteY63" fmla="*/ 5399727 h 6673820"/>
              <a:gd name="connsiteX64" fmla="*/ 6253456 w 11748700"/>
              <a:gd name="connsiteY64" fmla="*/ 5382392 h 6673820"/>
              <a:gd name="connsiteX65" fmla="*/ 6270790 w 11748700"/>
              <a:gd name="connsiteY65" fmla="*/ 5352057 h 6673820"/>
              <a:gd name="connsiteX66" fmla="*/ 6283791 w 11748700"/>
              <a:gd name="connsiteY66" fmla="*/ 5339056 h 6673820"/>
              <a:gd name="connsiteX67" fmla="*/ 6301126 w 11748700"/>
              <a:gd name="connsiteY67" fmla="*/ 5313054 h 6673820"/>
              <a:gd name="connsiteX68" fmla="*/ 6309793 w 11748700"/>
              <a:gd name="connsiteY68" fmla="*/ 5295719 h 6673820"/>
              <a:gd name="connsiteX69" fmla="*/ 6322794 w 11748700"/>
              <a:gd name="connsiteY69" fmla="*/ 5287052 h 6673820"/>
              <a:gd name="connsiteX70" fmla="*/ 6340129 w 11748700"/>
              <a:gd name="connsiteY70" fmla="*/ 5274051 h 6673820"/>
              <a:gd name="connsiteX71" fmla="*/ 6370464 w 11748700"/>
              <a:gd name="connsiteY71" fmla="*/ 5269718 h 6673820"/>
              <a:gd name="connsiteX72" fmla="*/ 6387799 w 11748700"/>
              <a:gd name="connsiteY72" fmla="*/ 5252383 h 6673820"/>
              <a:gd name="connsiteX73" fmla="*/ 6400800 w 11748700"/>
              <a:gd name="connsiteY73" fmla="*/ 5239382 h 6673820"/>
              <a:gd name="connsiteX74" fmla="*/ 6409467 w 11748700"/>
              <a:gd name="connsiteY74" fmla="*/ 5222047 h 6673820"/>
              <a:gd name="connsiteX75" fmla="*/ 6418134 w 11748700"/>
              <a:gd name="connsiteY75" fmla="*/ 5209046 h 6673820"/>
              <a:gd name="connsiteX76" fmla="*/ 6444136 w 11748700"/>
              <a:gd name="connsiteY76" fmla="*/ 5148375 h 6673820"/>
              <a:gd name="connsiteX77" fmla="*/ 6465804 w 11748700"/>
              <a:gd name="connsiteY77" fmla="*/ 5118040 h 6673820"/>
              <a:gd name="connsiteX78" fmla="*/ 6474472 w 11748700"/>
              <a:gd name="connsiteY78" fmla="*/ 5092038 h 6673820"/>
              <a:gd name="connsiteX79" fmla="*/ 6491806 w 11748700"/>
              <a:gd name="connsiteY79" fmla="*/ 5057369 h 6673820"/>
              <a:gd name="connsiteX80" fmla="*/ 6496140 w 11748700"/>
              <a:gd name="connsiteY80" fmla="*/ 5027033 h 6673820"/>
              <a:gd name="connsiteX81" fmla="*/ 6509141 w 11748700"/>
              <a:gd name="connsiteY81" fmla="*/ 4996698 h 6673820"/>
              <a:gd name="connsiteX82" fmla="*/ 6517808 w 11748700"/>
              <a:gd name="connsiteY82" fmla="*/ 4975029 h 6673820"/>
              <a:gd name="connsiteX83" fmla="*/ 6530809 w 11748700"/>
              <a:gd name="connsiteY83" fmla="*/ 4940360 h 6673820"/>
              <a:gd name="connsiteX84" fmla="*/ 6539476 w 11748700"/>
              <a:gd name="connsiteY84" fmla="*/ 4927359 h 6673820"/>
              <a:gd name="connsiteX85" fmla="*/ 6556811 w 11748700"/>
              <a:gd name="connsiteY85" fmla="*/ 4897024 h 6673820"/>
              <a:gd name="connsiteX86" fmla="*/ 6569812 w 11748700"/>
              <a:gd name="connsiteY86" fmla="*/ 4879689 h 6673820"/>
              <a:gd name="connsiteX87" fmla="*/ 6587147 w 11748700"/>
              <a:gd name="connsiteY87" fmla="*/ 4836353 h 6673820"/>
              <a:gd name="connsiteX88" fmla="*/ 6566579 w 11748700"/>
              <a:gd name="connsiteY88" fmla="*/ 4717023 h 6673820"/>
              <a:gd name="connsiteX89" fmla="*/ 7220565 w 11748700"/>
              <a:gd name="connsiteY89" fmla="*/ 4568062 h 6673820"/>
              <a:gd name="connsiteX90" fmla="*/ 7436542 w 11748700"/>
              <a:gd name="connsiteY90" fmla="*/ 4619670 h 6673820"/>
              <a:gd name="connsiteX91" fmla="*/ 7492879 w 11748700"/>
              <a:gd name="connsiteY91" fmla="*/ 4632671 h 6673820"/>
              <a:gd name="connsiteX92" fmla="*/ 7505880 w 11748700"/>
              <a:gd name="connsiteY92" fmla="*/ 4637005 h 6673820"/>
              <a:gd name="connsiteX93" fmla="*/ 7531882 w 11748700"/>
              <a:gd name="connsiteY93" fmla="*/ 4641338 h 6673820"/>
              <a:gd name="connsiteX94" fmla="*/ 7562218 w 11748700"/>
              <a:gd name="connsiteY94" fmla="*/ 4650006 h 6673820"/>
              <a:gd name="connsiteX95" fmla="*/ 7570885 w 11748700"/>
              <a:gd name="connsiteY95" fmla="*/ 4663007 h 6673820"/>
              <a:gd name="connsiteX96" fmla="*/ 7588220 w 11748700"/>
              <a:gd name="connsiteY96" fmla="*/ 4697676 h 6673820"/>
              <a:gd name="connsiteX97" fmla="*/ 7601220 w 11748700"/>
              <a:gd name="connsiteY97" fmla="*/ 4715010 h 6673820"/>
              <a:gd name="connsiteX98" fmla="*/ 7614221 w 11748700"/>
              <a:gd name="connsiteY98" fmla="*/ 4728011 h 6673820"/>
              <a:gd name="connsiteX99" fmla="*/ 7622889 w 11748700"/>
              <a:gd name="connsiteY99" fmla="*/ 4745346 h 6673820"/>
              <a:gd name="connsiteX100" fmla="*/ 7640223 w 11748700"/>
              <a:gd name="connsiteY100" fmla="*/ 4767014 h 6673820"/>
              <a:gd name="connsiteX101" fmla="*/ 7661892 w 11748700"/>
              <a:gd name="connsiteY101" fmla="*/ 4801683 h 6673820"/>
              <a:gd name="connsiteX102" fmla="*/ 7666225 w 11748700"/>
              <a:gd name="connsiteY102" fmla="*/ 4814684 h 6673820"/>
              <a:gd name="connsiteX103" fmla="*/ 7674893 w 11748700"/>
              <a:gd name="connsiteY103" fmla="*/ 4827685 h 6673820"/>
              <a:gd name="connsiteX104" fmla="*/ 7731230 w 11748700"/>
              <a:gd name="connsiteY104" fmla="*/ 4888356 h 6673820"/>
              <a:gd name="connsiteX105" fmla="*/ 7744231 w 11748700"/>
              <a:gd name="connsiteY105" fmla="*/ 4901357 h 6673820"/>
              <a:gd name="connsiteX106" fmla="*/ 7765899 w 11748700"/>
              <a:gd name="connsiteY106" fmla="*/ 4931693 h 6673820"/>
              <a:gd name="connsiteX107" fmla="*/ 7809236 w 11748700"/>
              <a:gd name="connsiteY107" fmla="*/ 4966362 h 6673820"/>
              <a:gd name="connsiteX108" fmla="*/ 7908910 w 11748700"/>
              <a:gd name="connsiteY108" fmla="*/ 4962028 h 6673820"/>
              <a:gd name="connsiteX109" fmla="*/ 7973914 w 11748700"/>
              <a:gd name="connsiteY109" fmla="*/ 4953361 h 6673820"/>
              <a:gd name="connsiteX110" fmla="*/ 7995583 w 11748700"/>
              <a:gd name="connsiteY110" fmla="*/ 4949028 h 6673820"/>
              <a:gd name="connsiteX111" fmla="*/ 8069255 w 11748700"/>
              <a:gd name="connsiteY111" fmla="*/ 4944694 h 6673820"/>
              <a:gd name="connsiteX112" fmla="*/ 8147260 w 11748700"/>
              <a:gd name="connsiteY112" fmla="*/ 4931693 h 6673820"/>
              <a:gd name="connsiteX113" fmla="*/ 8199264 w 11748700"/>
              <a:gd name="connsiteY113" fmla="*/ 4918692 h 6673820"/>
              <a:gd name="connsiteX114" fmla="*/ 8238267 w 11748700"/>
              <a:gd name="connsiteY114" fmla="*/ 4910025 h 6673820"/>
              <a:gd name="connsiteX115" fmla="*/ 8298938 w 11748700"/>
              <a:gd name="connsiteY115" fmla="*/ 4875355 h 6673820"/>
              <a:gd name="connsiteX116" fmla="*/ 8320606 w 11748700"/>
              <a:gd name="connsiteY116" fmla="*/ 4866688 h 6673820"/>
              <a:gd name="connsiteX117" fmla="*/ 8342275 w 11748700"/>
              <a:gd name="connsiteY117" fmla="*/ 4853687 h 6673820"/>
              <a:gd name="connsiteX118" fmla="*/ 8411613 w 11748700"/>
              <a:gd name="connsiteY118" fmla="*/ 4823352 h 6673820"/>
              <a:gd name="connsiteX119" fmla="*/ 8433281 w 11748700"/>
              <a:gd name="connsiteY119" fmla="*/ 4810351 h 6673820"/>
              <a:gd name="connsiteX120" fmla="*/ 8463617 w 11748700"/>
              <a:gd name="connsiteY120" fmla="*/ 4788683 h 6673820"/>
              <a:gd name="connsiteX121" fmla="*/ 8532955 w 11748700"/>
              <a:gd name="connsiteY121" fmla="*/ 4758347 h 6673820"/>
              <a:gd name="connsiteX122" fmla="*/ 8576292 w 11748700"/>
              <a:gd name="connsiteY122" fmla="*/ 4736679 h 6673820"/>
              <a:gd name="connsiteX123" fmla="*/ 8597960 w 11748700"/>
              <a:gd name="connsiteY123" fmla="*/ 4723678 h 6673820"/>
              <a:gd name="connsiteX124" fmla="*/ 8632629 w 11748700"/>
              <a:gd name="connsiteY124" fmla="*/ 4706343 h 6673820"/>
              <a:gd name="connsiteX125" fmla="*/ 8671632 w 11748700"/>
              <a:gd name="connsiteY125" fmla="*/ 4680341 h 6673820"/>
              <a:gd name="connsiteX126" fmla="*/ 8727969 w 11748700"/>
              <a:gd name="connsiteY126" fmla="*/ 4641338 h 6673820"/>
              <a:gd name="connsiteX127" fmla="*/ 8758305 w 11748700"/>
              <a:gd name="connsiteY127" fmla="*/ 4615337 h 6673820"/>
              <a:gd name="connsiteX128" fmla="*/ 8827643 w 11748700"/>
              <a:gd name="connsiteY128" fmla="*/ 4567666 h 6673820"/>
              <a:gd name="connsiteX129" fmla="*/ 8914316 w 11748700"/>
              <a:gd name="connsiteY129" fmla="*/ 4515663 h 6673820"/>
              <a:gd name="connsiteX130" fmla="*/ 8940318 w 11748700"/>
              <a:gd name="connsiteY130" fmla="*/ 4493994 h 6673820"/>
              <a:gd name="connsiteX131" fmla="*/ 8961986 w 11748700"/>
              <a:gd name="connsiteY131" fmla="*/ 4472326 h 6673820"/>
              <a:gd name="connsiteX132" fmla="*/ 9000989 w 11748700"/>
              <a:gd name="connsiteY132" fmla="*/ 4437657 h 6673820"/>
              <a:gd name="connsiteX133" fmla="*/ 9022657 w 11748700"/>
              <a:gd name="connsiteY133" fmla="*/ 4415989 h 6673820"/>
              <a:gd name="connsiteX134" fmla="*/ 9052993 w 11748700"/>
              <a:gd name="connsiteY134" fmla="*/ 4389987 h 6673820"/>
              <a:gd name="connsiteX135" fmla="*/ 9109330 w 11748700"/>
              <a:gd name="connsiteY135" fmla="*/ 4329316 h 6673820"/>
              <a:gd name="connsiteX136" fmla="*/ 9165668 w 11748700"/>
              <a:gd name="connsiteY136" fmla="*/ 4290313 h 6673820"/>
              <a:gd name="connsiteX137" fmla="*/ 9191670 w 11748700"/>
              <a:gd name="connsiteY137" fmla="*/ 4268645 h 6673820"/>
              <a:gd name="connsiteX138" fmla="*/ 9248007 w 11748700"/>
              <a:gd name="connsiteY138" fmla="*/ 4238309 h 6673820"/>
              <a:gd name="connsiteX139" fmla="*/ 9339014 w 11748700"/>
              <a:gd name="connsiteY139" fmla="*/ 4155970 h 6673820"/>
              <a:gd name="connsiteX140" fmla="*/ 9430020 w 11748700"/>
              <a:gd name="connsiteY140" fmla="*/ 4025960 h 6673820"/>
              <a:gd name="connsiteX141" fmla="*/ 9495025 w 11748700"/>
              <a:gd name="connsiteY141" fmla="*/ 3900284 h 6673820"/>
              <a:gd name="connsiteX142" fmla="*/ 9568697 w 11748700"/>
              <a:gd name="connsiteY142" fmla="*/ 3796277 h 6673820"/>
              <a:gd name="connsiteX143" fmla="*/ 9612034 w 11748700"/>
              <a:gd name="connsiteY143" fmla="*/ 3713937 h 6673820"/>
              <a:gd name="connsiteX144" fmla="*/ 9655370 w 11748700"/>
              <a:gd name="connsiteY144" fmla="*/ 3644599 h 6673820"/>
              <a:gd name="connsiteX145" fmla="*/ 9651037 w 11748700"/>
              <a:gd name="connsiteY145" fmla="*/ 3475587 h 6673820"/>
              <a:gd name="connsiteX146" fmla="*/ 9612034 w 11748700"/>
              <a:gd name="connsiteY146" fmla="*/ 3410582 h 6673820"/>
              <a:gd name="connsiteX147" fmla="*/ 9473357 w 11748700"/>
              <a:gd name="connsiteY147" fmla="*/ 3237236 h 6673820"/>
              <a:gd name="connsiteX148" fmla="*/ 9399685 w 11748700"/>
              <a:gd name="connsiteY148" fmla="*/ 3176565 h 6673820"/>
              <a:gd name="connsiteX149" fmla="*/ 9347681 w 11748700"/>
              <a:gd name="connsiteY149" fmla="*/ 3128895 h 6673820"/>
              <a:gd name="connsiteX150" fmla="*/ 9217672 w 11748700"/>
              <a:gd name="connsiteY150" fmla="*/ 3042222 h 6673820"/>
              <a:gd name="connsiteX151" fmla="*/ 9083329 w 11748700"/>
              <a:gd name="connsiteY151" fmla="*/ 2968550 h 6673820"/>
              <a:gd name="connsiteX152" fmla="*/ 8983655 w 11748700"/>
              <a:gd name="connsiteY152" fmla="*/ 2933881 h 6673820"/>
              <a:gd name="connsiteX153" fmla="*/ 8831977 w 11748700"/>
              <a:gd name="connsiteY153" fmla="*/ 2873210 h 6673820"/>
              <a:gd name="connsiteX154" fmla="*/ 8680299 w 11748700"/>
              <a:gd name="connsiteY154" fmla="*/ 2803871 h 6673820"/>
              <a:gd name="connsiteX155" fmla="*/ 8567624 w 11748700"/>
              <a:gd name="connsiteY155" fmla="*/ 2773536 h 6673820"/>
              <a:gd name="connsiteX156" fmla="*/ 8446282 w 11748700"/>
              <a:gd name="connsiteY156" fmla="*/ 2730199 h 6673820"/>
              <a:gd name="connsiteX157" fmla="*/ 8242601 w 11748700"/>
              <a:gd name="connsiteY157" fmla="*/ 2673862 h 6673820"/>
              <a:gd name="connsiteX158" fmla="*/ 7917577 w 11748700"/>
              <a:gd name="connsiteY158" fmla="*/ 2561187 h 6673820"/>
              <a:gd name="connsiteX159" fmla="*/ 7683560 w 11748700"/>
              <a:gd name="connsiteY159" fmla="*/ 2496182 h 6673820"/>
              <a:gd name="connsiteX160" fmla="*/ 7302199 w 11748700"/>
              <a:gd name="connsiteY160" fmla="*/ 2379173 h 6673820"/>
              <a:gd name="connsiteX161" fmla="*/ 6920838 w 11748700"/>
              <a:gd name="connsiteY161" fmla="*/ 2322836 h 6673820"/>
              <a:gd name="connsiteX162" fmla="*/ 6799495 w 11748700"/>
              <a:gd name="connsiteY162" fmla="*/ 2288167 h 6673820"/>
              <a:gd name="connsiteX163" fmla="*/ 6730157 w 11748700"/>
              <a:gd name="connsiteY163" fmla="*/ 2279500 h 6673820"/>
              <a:gd name="connsiteX164" fmla="*/ 6630483 w 11748700"/>
              <a:gd name="connsiteY164" fmla="*/ 2262165 h 6673820"/>
              <a:gd name="connsiteX165" fmla="*/ 6582813 w 11748700"/>
              <a:gd name="connsiteY165" fmla="*/ 2249164 h 6673820"/>
              <a:gd name="connsiteX166" fmla="*/ 6478805 w 11748700"/>
              <a:gd name="connsiteY166" fmla="*/ 2240497 h 6673820"/>
              <a:gd name="connsiteX167" fmla="*/ 5997770 w 11748700"/>
              <a:gd name="connsiteY167" fmla="*/ 2227496 h 6673820"/>
              <a:gd name="connsiteX168" fmla="*/ 5183044 w 11748700"/>
              <a:gd name="connsiteY168" fmla="*/ 2223162 h 6673820"/>
              <a:gd name="connsiteX169" fmla="*/ 4593668 w 11748700"/>
              <a:gd name="connsiteY169" fmla="*/ 2201494 h 6673820"/>
              <a:gd name="connsiteX170" fmla="*/ 4467992 w 11748700"/>
              <a:gd name="connsiteY170" fmla="*/ 2188493 h 6673820"/>
              <a:gd name="connsiteX171" fmla="*/ 4277311 w 11748700"/>
              <a:gd name="connsiteY171" fmla="*/ 2171158 h 6673820"/>
              <a:gd name="connsiteX172" fmla="*/ 4207973 w 11748700"/>
              <a:gd name="connsiteY172" fmla="*/ 2162491 h 6673820"/>
              <a:gd name="connsiteX173" fmla="*/ 4168970 w 11748700"/>
              <a:gd name="connsiteY173" fmla="*/ 2153824 h 6673820"/>
              <a:gd name="connsiteX174" fmla="*/ 3722604 w 11748700"/>
              <a:gd name="connsiteY174" fmla="*/ 2145156 h 6673820"/>
              <a:gd name="connsiteX175" fmla="*/ 3627264 w 11748700"/>
              <a:gd name="connsiteY175" fmla="*/ 2136489 h 6673820"/>
              <a:gd name="connsiteX176" fmla="*/ 3592595 w 11748700"/>
              <a:gd name="connsiteY176" fmla="*/ 2123488 h 6673820"/>
              <a:gd name="connsiteX177" fmla="*/ 3471253 w 11748700"/>
              <a:gd name="connsiteY177" fmla="*/ 2101820 h 6673820"/>
              <a:gd name="connsiteX178" fmla="*/ 3349911 w 11748700"/>
              <a:gd name="connsiteY178" fmla="*/ 2054150 h 6673820"/>
              <a:gd name="connsiteX179" fmla="*/ 3228568 w 11748700"/>
              <a:gd name="connsiteY179" fmla="*/ 2006480 h 6673820"/>
              <a:gd name="connsiteX180" fmla="*/ 3206900 w 11748700"/>
              <a:gd name="connsiteY180" fmla="*/ 1989145 h 6673820"/>
              <a:gd name="connsiteX181" fmla="*/ 3163564 w 11748700"/>
              <a:gd name="connsiteY181" fmla="*/ 1967477 h 6673820"/>
              <a:gd name="connsiteX182" fmla="*/ 3124561 w 11748700"/>
              <a:gd name="connsiteY182" fmla="*/ 1932808 h 6673820"/>
              <a:gd name="connsiteX183" fmla="*/ 3094225 w 11748700"/>
              <a:gd name="connsiteY183" fmla="*/ 1911139 h 6673820"/>
              <a:gd name="connsiteX184" fmla="*/ 3020553 w 11748700"/>
              <a:gd name="connsiteY184" fmla="*/ 1850468 h 6673820"/>
              <a:gd name="connsiteX185" fmla="*/ 2994551 w 11748700"/>
              <a:gd name="connsiteY185" fmla="*/ 1828800 h 6673820"/>
              <a:gd name="connsiteX186" fmla="*/ 2977217 w 11748700"/>
              <a:gd name="connsiteY186" fmla="*/ 1807132 h 6673820"/>
              <a:gd name="connsiteX187" fmla="*/ 2964216 w 11748700"/>
              <a:gd name="connsiteY187" fmla="*/ 1794131 h 6673820"/>
              <a:gd name="connsiteX188" fmla="*/ 2951215 w 11748700"/>
              <a:gd name="connsiteY188" fmla="*/ 1768129 h 6673820"/>
              <a:gd name="connsiteX189" fmla="*/ 2933880 w 11748700"/>
              <a:gd name="connsiteY189" fmla="*/ 1746461 h 6673820"/>
              <a:gd name="connsiteX190" fmla="*/ 2916546 w 11748700"/>
              <a:gd name="connsiteY190" fmla="*/ 1720459 h 6673820"/>
              <a:gd name="connsiteX191" fmla="*/ 2899211 w 11748700"/>
              <a:gd name="connsiteY191" fmla="*/ 1703124 h 6673820"/>
              <a:gd name="connsiteX192" fmla="*/ 2890544 w 11748700"/>
              <a:gd name="connsiteY192" fmla="*/ 1690123 h 6673820"/>
              <a:gd name="connsiteX193" fmla="*/ 2829873 w 11748700"/>
              <a:gd name="connsiteY193" fmla="*/ 1607784 h 6673820"/>
              <a:gd name="connsiteX194" fmla="*/ 2816872 w 11748700"/>
              <a:gd name="connsiteY194" fmla="*/ 1577448 h 6673820"/>
              <a:gd name="connsiteX195" fmla="*/ 2812538 w 11748700"/>
              <a:gd name="connsiteY195" fmla="*/ 1542779 h 6673820"/>
              <a:gd name="connsiteX196" fmla="*/ 2808204 w 11748700"/>
              <a:gd name="connsiteY196" fmla="*/ 1430104 h 6673820"/>
              <a:gd name="connsiteX197" fmla="*/ 2799537 w 11748700"/>
              <a:gd name="connsiteY197" fmla="*/ 1391101 h 6673820"/>
              <a:gd name="connsiteX198" fmla="*/ 2795203 w 11748700"/>
              <a:gd name="connsiteY198" fmla="*/ 1343431 h 6673820"/>
              <a:gd name="connsiteX199" fmla="*/ 2786536 w 11748700"/>
              <a:gd name="connsiteY199" fmla="*/ 1300095 h 6673820"/>
              <a:gd name="connsiteX200" fmla="*/ 2773535 w 11748700"/>
              <a:gd name="connsiteY200" fmla="*/ 1152751 h 6673820"/>
              <a:gd name="connsiteX201" fmla="*/ 2769202 w 11748700"/>
              <a:gd name="connsiteY201" fmla="*/ 1135416 h 6673820"/>
              <a:gd name="connsiteX202" fmla="*/ 2777869 w 11748700"/>
              <a:gd name="connsiteY202" fmla="*/ 996739 h 6673820"/>
              <a:gd name="connsiteX203" fmla="*/ 2786536 w 11748700"/>
              <a:gd name="connsiteY203" fmla="*/ 966404 h 6673820"/>
              <a:gd name="connsiteX204" fmla="*/ 2812538 w 11748700"/>
              <a:gd name="connsiteY204" fmla="*/ 905733 h 6673820"/>
              <a:gd name="connsiteX205" fmla="*/ 2847207 w 11748700"/>
              <a:gd name="connsiteY205" fmla="*/ 862396 h 6673820"/>
              <a:gd name="connsiteX206" fmla="*/ 2864542 w 11748700"/>
              <a:gd name="connsiteY206" fmla="*/ 840728 h 6673820"/>
              <a:gd name="connsiteX207" fmla="*/ 2881876 w 11748700"/>
              <a:gd name="connsiteY207" fmla="*/ 827727 h 6673820"/>
              <a:gd name="connsiteX208" fmla="*/ 2894877 w 11748700"/>
              <a:gd name="connsiteY208" fmla="*/ 819060 h 6673820"/>
              <a:gd name="connsiteX209" fmla="*/ 2912212 w 11748700"/>
              <a:gd name="connsiteY209" fmla="*/ 801725 h 6673820"/>
              <a:gd name="connsiteX210" fmla="*/ 3003219 w 11748700"/>
              <a:gd name="connsiteY210" fmla="*/ 775723 h 6673820"/>
              <a:gd name="connsiteX211" fmla="*/ 3115893 w 11748700"/>
              <a:gd name="connsiteY211" fmla="*/ 749721 h 6673820"/>
              <a:gd name="connsiteX212" fmla="*/ 3137562 w 11748700"/>
              <a:gd name="connsiteY212" fmla="*/ 741054 h 6673820"/>
              <a:gd name="connsiteX213" fmla="*/ 3163564 w 11748700"/>
              <a:gd name="connsiteY213" fmla="*/ 732387 h 6673820"/>
              <a:gd name="connsiteX214" fmla="*/ 3219901 w 11748700"/>
              <a:gd name="connsiteY214" fmla="*/ 702051 h 6673820"/>
              <a:gd name="connsiteX215" fmla="*/ 3237236 w 11748700"/>
              <a:gd name="connsiteY215" fmla="*/ 689050 h 6673820"/>
              <a:gd name="connsiteX216" fmla="*/ 3293573 w 11748700"/>
              <a:gd name="connsiteY216" fmla="*/ 663048 h 6673820"/>
              <a:gd name="connsiteX217" fmla="*/ 3323909 w 11748700"/>
              <a:gd name="connsiteY217" fmla="*/ 650047 h 6673820"/>
              <a:gd name="connsiteX218" fmla="*/ 3362911 w 11748700"/>
              <a:gd name="connsiteY218" fmla="*/ 641380 h 6673820"/>
              <a:gd name="connsiteX219" fmla="*/ 3488587 w 11748700"/>
              <a:gd name="connsiteY219" fmla="*/ 619712 h 6673820"/>
              <a:gd name="connsiteX220" fmla="*/ 3644599 w 11748700"/>
              <a:gd name="connsiteY220" fmla="*/ 598044 h 6673820"/>
              <a:gd name="connsiteX221" fmla="*/ 3731272 w 11748700"/>
              <a:gd name="connsiteY221" fmla="*/ 589376 h 6673820"/>
              <a:gd name="connsiteX222" fmla="*/ 3809277 w 11748700"/>
              <a:gd name="connsiteY222" fmla="*/ 576375 h 6673820"/>
              <a:gd name="connsiteX223" fmla="*/ 3891617 w 11748700"/>
              <a:gd name="connsiteY223" fmla="*/ 567708 h 6673820"/>
              <a:gd name="connsiteX224" fmla="*/ 4359651 w 11748700"/>
              <a:gd name="connsiteY224" fmla="*/ 533039 h 6673820"/>
              <a:gd name="connsiteX225" fmla="*/ 4428989 w 11748700"/>
              <a:gd name="connsiteY225" fmla="*/ 520038 h 6673820"/>
              <a:gd name="connsiteX226" fmla="*/ 4554665 w 11748700"/>
              <a:gd name="connsiteY226" fmla="*/ 507037 h 6673820"/>
              <a:gd name="connsiteX227" fmla="*/ 4654339 w 11748700"/>
              <a:gd name="connsiteY227" fmla="*/ 485369 h 6673820"/>
              <a:gd name="connsiteX228" fmla="*/ 4758347 w 11748700"/>
              <a:gd name="connsiteY228" fmla="*/ 437699 h 6673820"/>
              <a:gd name="connsiteX229" fmla="*/ 4888356 w 11748700"/>
              <a:gd name="connsiteY229" fmla="*/ 416030 h 6673820"/>
              <a:gd name="connsiteX230" fmla="*/ 5105039 w 11748700"/>
              <a:gd name="connsiteY230" fmla="*/ 364027 h 6673820"/>
              <a:gd name="connsiteX231" fmla="*/ 5209046 w 11748700"/>
              <a:gd name="connsiteY231" fmla="*/ 351026 h 6673820"/>
              <a:gd name="connsiteX232" fmla="*/ 5386726 w 11748700"/>
              <a:gd name="connsiteY232" fmla="*/ 329357 h 6673820"/>
              <a:gd name="connsiteX233" fmla="*/ 5560072 w 11748700"/>
              <a:gd name="connsiteY233" fmla="*/ 320690 h 6673820"/>
              <a:gd name="connsiteX234" fmla="*/ 5742085 w 11748700"/>
              <a:gd name="connsiteY234" fmla="*/ 312023 h 6673820"/>
              <a:gd name="connsiteX235" fmla="*/ 5958767 w 11748700"/>
              <a:gd name="connsiteY235" fmla="*/ 307689 h 6673820"/>
              <a:gd name="connsiteX236" fmla="*/ 6114779 w 11748700"/>
              <a:gd name="connsiteY236" fmla="*/ 303355 h 6673820"/>
              <a:gd name="connsiteX237" fmla="*/ 6270790 w 11748700"/>
              <a:gd name="connsiteY237" fmla="*/ 281687 h 6673820"/>
              <a:gd name="connsiteX238" fmla="*/ 6392132 w 11748700"/>
              <a:gd name="connsiteY238" fmla="*/ 268686 h 6673820"/>
              <a:gd name="connsiteX239" fmla="*/ 6695488 w 11748700"/>
              <a:gd name="connsiteY239" fmla="*/ 260019 h 6673820"/>
              <a:gd name="connsiteX240" fmla="*/ 6764826 w 11748700"/>
              <a:gd name="connsiteY240" fmla="*/ 251352 h 6673820"/>
              <a:gd name="connsiteX241" fmla="*/ 6907837 w 11748700"/>
              <a:gd name="connsiteY241" fmla="*/ 238351 h 6673820"/>
              <a:gd name="connsiteX242" fmla="*/ 6959840 w 11748700"/>
              <a:gd name="connsiteY242" fmla="*/ 229683 h 6673820"/>
              <a:gd name="connsiteX243" fmla="*/ 6998843 w 11748700"/>
              <a:gd name="connsiteY243" fmla="*/ 212349 h 6673820"/>
              <a:gd name="connsiteX244" fmla="*/ 7115852 w 11748700"/>
              <a:gd name="connsiteY244" fmla="*/ 199348 h 6673820"/>
              <a:gd name="connsiteX245" fmla="*/ 7159188 w 11748700"/>
              <a:gd name="connsiteY245" fmla="*/ 186347 h 6673820"/>
              <a:gd name="connsiteX246" fmla="*/ 7189524 w 11748700"/>
              <a:gd name="connsiteY246" fmla="*/ 182013 h 6673820"/>
              <a:gd name="connsiteX247" fmla="*/ 7380204 w 11748700"/>
              <a:gd name="connsiteY247" fmla="*/ 173346 h 6673820"/>
              <a:gd name="connsiteX248" fmla="*/ 7440875 w 11748700"/>
              <a:gd name="connsiteY248" fmla="*/ 164679 h 6673820"/>
              <a:gd name="connsiteX249" fmla="*/ 7466877 w 11748700"/>
              <a:gd name="connsiteY249" fmla="*/ 156011 h 6673820"/>
              <a:gd name="connsiteX250" fmla="*/ 7514548 w 11748700"/>
              <a:gd name="connsiteY250" fmla="*/ 143010 h 6673820"/>
              <a:gd name="connsiteX251" fmla="*/ 7527548 w 11748700"/>
              <a:gd name="connsiteY251" fmla="*/ 134343 h 6673820"/>
              <a:gd name="connsiteX252" fmla="*/ 7570885 w 11748700"/>
              <a:gd name="connsiteY252" fmla="*/ 121342 h 6673820"/>
              <a:gd name="connsiteX253" fmla="*/ 7609888 w 11748700"/>
              <a:gd name="connsiteY253" fmla="*/ 104008 h 6673820"/>
              <a:gd name="connsiteX254" fmla="*/ 7726896 w 11748700"/>
              <a:gd name="connsiteY254" fmla="*/ 82339 h 6673820"/>
              <a:gd name="connsiteX255" fmla="*/ 7752898 w 11748700"/>
              <a:gd name="connsiteY255" fmla="*/ 78006 h 6673820"/>
              <a:gd name="connsiteX256" fmla="*/ 7787567 w 11748700"/>
              <a:gd name="connsiteY256" fmla="*/ 73672 h 6673820"/>
              <a:gd name="connsiteX257" fmla="*/ 7804902 w 11748700"/>
              <a:gd name="connsiteY257" fmla="*/ 69338 h 6673820"/>
              <a:gd name="connsiteX258" fmla="*/ 7913243 w 11748700"/>
              <a:gd name="connsiteY258" fmla="*/ 65005 h 6673820"/>
              <a:gd name="connsiteX259" fmla="*/ 8021584 w 11748700"/>
              <a:gd name="connsiteY259" fmla="*/ 47670 h 6673820"/>
              <a:gd name="connsiteX260" fmla="*/ 8064921 w 11748700"/>
              <a:gd name="connsiteY260" fmla="*/ 34669 h 6673820"/>
              <a:gd name="connsiteX261" fmla="*/ 8099590 w 11748700"/>
              <a:gd name="connsiteY261" fmla="*/ 21668 h 6673820"/>
              <a:gd name="connsiteX262" fmla="*/ 8121258 w 11748700"/>
              <a:gd name="connsiteY262" fmla="*/ 13001 h 6673820"/>
              <a:gd name="connsiteX263" fmla="*/ 8134259 w 11748700"/>
              <a:gd name="connsiteY263" fmla="*/ 8667 h 6673820"/>
              <a:gd name="connsiteX264" fmla="*/ 8155928 w 11748700"/>
              <a:gd name="connsiteY264" fmla="*/ 0 h 6673820"/>
              <a:gd name="connsiteX265" fmla="*/ 8216599 w 11748700"/>
              <a:gd name="connsiteY265" fmla="*/ 4334 h 6673820"/>
              <a:gd name="connsiteX266" fmla="*/ 8238267 w 11748700"/>
              <a:gd name="connsiteY266" fmla="*/ 13001 h 6673820"/>
              <a:gd name="connsiteX267" fmla="*/ 8272936 w 11748700"/>
              <a:gd name="connsiteY267" fmla="*/ 17335 h 6673820"/>
              <a:gd name="connsiteX268" fmla="*/ 8303272 w 11748700"/>
              <a:gd name="connsiteY268" fmla="*/ 30336 h 6673820"/>
              <a:gd name="connsiteX269" fmla="*/ 8337941 w 11748700"/>
              <a:gd name="connsiteY269" fmla="*/ 34669 h 6673820"/>
              <a:gd name="connsiteX270" fmla="*/ 8476618 w 11748700"/>
              <a:gd name="connsiteY270" fmla="*/ 43337 h 6673820"/>
              <a:gd name="connsiteX271" fmla="*/ 8576292 w 11748700"/>
              <a:gd name="connsiteY271" fmla="*/ 47670 h 6673820"/>
              <a:gd name="connsiteX272" fmla="*/ 8671632 w 11748700"/>
              <a:gd name="connsiteY272" fmla="*/ 69338 h 6673820"/>
              <a:gd name="connsiteX273" fmla="*/ 8762639 w 11748700"/>
              <a:gd name="connsiteY273" fmla="*/ 78006 h 6673820"/>
              <a:gd name="connsiteX274" fmla="*/ 8892648 w 11748700"/>
              <a:gd name="connsiteY274" fmla="*/ 104008 h 6673820"/>
              <a:gd name="connsiteX275" fmla="*/ 8948985 w 11748700"/>
              <a:gd name="connsiteY275" fmla="*/ 117009 h 6673820"/>
              <a:gd name="connsiteX276" fmla="*/ 9187336 w 11748700"/>
              <a:gd name="connsiteY276" fmla="*/ 156011 h 6673820"/>
              <a:gd name="connsiteX277" fmla="*/ 9282676 w 11748700"/>
              <a:gd name="connsiteY277" fmla="*/ 173346 h 6673820"/>
              <a:gd name="connsiteX278" fmla="*/ 9404019 w 11748700"/>
              <a:gd name="connsiteY278" fmla="*/ 186347 h 6673820"/>
              <a:gd name="connsiteX279" fmla="*/ 9464690 w 11748700"/>
              <a:gd name="connsiteY279" fmla="*/ 195014 h 6673820"/>
              <a:gd name="connsiteX280" fmla="*/ 9698707 w 11748700"/>
              <a:gd name="connsiteY280" fmla="*/ 216683 h 6673820"/>
              <a:gd name="connsiteX281" fmla="*/ 9785380 w 11748700"/>
              <a:gd name="connsiteY281" fmla="*/ 229683 h 6673820"/>
              <a:gd name="connsiteX282" fmla="*/ 9885054 w 11748700"/>
              <a:gd name="connsiteY282" fmla="*/ 251352 h 6673820"/>
              <a:gd name="connsiteX283" fmla="*/ 9958726 w 11748700"/>
              <a:gd name="connsiteY283" fmla="*/ 255685 h 6673820"/>
              <a:gd name="connsiteX284" fmla="*/ 10114737 w 11748700"/>
              <a:gd name="connsiteY284" fmla="*/ 260019 h 6673820"/>
              <a:gd name="connsiteX285" fmla="*/ 10205744 w 11748700"/>
              <a:gd name="connsiteY285" fmla="*/ 273020 h 6673820"/>
              <a:gd name="connsiteX286" fmla="*/ 10357421 w 11748700"/>
              <a:gd name="connsiteY286" fmla="*/ 281687 h 6673820"/>
              <a:gd name="connsiteX287" fmla="*/ 10405092 w 11748700"/>
              <a:gd name="connsiteY287" fmla="*/ 286021 h 6673820"/>
              <a:gd name="connsiteX288" fmla="*/ 10452762 w 11748700"/>
              <a:gd name="connsiteY288" fmla="*/ 299022 h 6673820"/>
              <a:gd name="connsiteX289" fmla="*/ 10483097 w 11748700"/>
              <a:gd name="connsiteY289" fmla="*/ 303355 h 6673820"/>
              <a:gd name="connsiteX290" fmla="*/ 10552436 w 11748700"/>
              <a:gd name="connsiteY290" fmla="*/ 312023 h 6673820"/>
              <a:gd name="connsiteX291" fmla="*/ 10634775 w 11748700"/>
              <a:gd name="connsiteY291" fmla="*/ 333691 h 6673820"/>
              <a:gd name="connsiteX292" fmla="*/ 10717114 w 11748700"/>
              <a:gd name="connsiteY292" fmla="*/ 342358 h 6673820"/>
              <a:gd name="connsiteX293" fmla="*/ 10773452 w 11748700"/>
              <a:gd name="connsiteY293" fmla="*/ 364027 h 6673820"/>
              <a:gd name="connsiteX294" fmla="*/ 10842790 w 11748700"/>
              <a:gd name="connsiteY294" fmla="*/ 385695 h 6673820"/>
              <a:gd name="connsiteX295" fmla="*/ 10903461 w 11748700"/>
              <a:gd name="connsiteY295" fmla="*/ 390028 h 6673820"/>
              <a:gd name="connsiteX296" fmla="*/ 10981467 w 11748700"/>
              <a:gd name="connsiteY296" fmla="*/ 424698 h 6673820"/>
              <a:gd name="connsiteX297" fmla="*/ 11050805 w 11748700"/>
              <a:gd name="connsiteY297" fmla="*/ 442032 h 6673820"/>
              <a:gd name="connsiteX298" fmla="*/ 11133145 w 11748700"/>
              <a:gd name="connsiteY298" fmla="*/ 476701 h 6673820"/>
              <a:gd name="connsiteX299" fmla="*/ 11154813 w 11748700"/>
              <a:gd name="connsiteY299" fmla="*/ 485369 h 6673820"/>
              <a:gd name="connsiteX300" fmla="*/ 11232819 w 11748700"/>
              <a:gd name="connsiteY300" fmla="*/ 533039 h 6673820"/>
              <a:gd name="connsiteX301" fmla="*/ 11258820 w 11748700"/>
              <a:gd name="connsiteY301" fmla="*/ 554707 h 6673820"/>
              <a:gd name="connsiteX302" fmla="*/ 11328159 w 11748700"/>
              <a:gd name="connsiteY302" fmla="*/ 645714 h 6673820"/>
              <a:gd name="connsiteX303" fmla="*/ 11371495 w 11748700"/>
              <a:gd name="connsiteY303" fmla="*/ 754055 h 6673820"/>
              <a:gd name="connsiteX304" fmla="*/ 11397497 w 11748700"/>
              <a:gd name="connsiteY304" fmla="*/ 806059 h 6673820"/>
              <a:gd name="connsiteX305" fmla="*/ 11427833 w 11748700"/>
              <a:gd name="connsiteY305" fmla="*/ 931735 h 6673820"/>
              <a:gd name="connsiteX306" fmla="*/ 11458168 w 11748700"/>
              <a:gd name="connsiteY306" fmla="*/ 1014074 h 6673820"/>
              <a:gd name="connsiteX307" fmla="*/ 11462502 w 11748700"/>
              <a:gd name="connsiteY307" fmla="*/ 1087746 h 6673820"/>
              <a:gd name="connsiteX308" fmla="*/ 11475503 w 11748700"/>
              <a:gd name="connsiteY308" fmla="*/ 1126749 h 6673820"/>
              <a:gd name="connsiteX309" fmla="*/ 11488504 w 11748700"/>
              <a:gd name="connsiteY309" fmla="*/ 1330430 h 6673820"/>
              <a:gd name="connsiteX310" fmla="*/ 11523173 w 11748700"/>
              <a:gd name="connsiteY310" fmla="*/ 1677122 h 6673820"/>
              <a:gd name="connsiteX311" fmla="*/ 11518839 w 11748700"/>
              <a:gd name="connsiteY311" fmla="*/ 1954476 h 6673820"/>
              <a:gd name="connsiteX312" fmla="*/ 11510172 w 11748700"/>
              <a:gd name="connsiteY312" fmla="*/ 2084485 h 6673820"/>
              <a:gd name="connsiteX313" fmla="*/ 11518839 w 11748700"/>
              <a:gd name="connsiteY313" fmla="*/ 2283833 h 6673820"/>
              <a:gd name="connsiteX314" fmla="*/ 11583844 w 11748700"/>
              <a:gd name="connsiteY314" fmla="*/ 2379173 h 6673820"/>
              <a:gd name="connsiteX315" fmla="*/ 11605512 w 11748700"/>
              <a:gd name="connsiteY315" fmla="*/ 2439845 h 6673820"/>
              <a:gd name="connsiteX316" fmla="*/ 11609846 w 11748700"/>
              <a:gd name="connsiteY316" fmla="*/ 2487515 h 6673820"/>
              <a:gd name="connsiteX317" fmla="*/ 11622847 w 11748700"/>
              <a:gd name="connsiteY317" fmla="*/ 2556853 h 6673820"/>
              <a:gd name="connsiteX318" fmla="*/ 11618513 w 11748700"/>
              <a:gd name="connsiteY318" fmla="*/ 2786537 h 6673820"/>
              <a:gd name="connsiteX319" fmla="*/ 11614180 w 11748700"/>
              <a:gd name="connsiteY319" fmla="*/ 3089892 h 6673820"/>
              <a:gd name="connsiteX320" fmla="*/ 11596845 w 11748700"/>
              <a:gd name="connsiteY320" fmla="*/ 3211234 h 6673820"/>
              <a:gd name="connsiteX321" fmla="*/ 11583844 w 11748700"/>
              <a:gd name="connsiteY321" fmla="*/ 3328243 h 6673820"/>
              <a:gd name="connsiteX322" fmla="*/ 11575177 w 11748700"/>
              <a:gd name="connsiteY322" fmla="*/ 3423583 h 6673820"/>
              <a:gd name="connsiteX323" fmla="*/ 11562176 w 11748700"/>
              <a:gd name="connsiteY323" fmla="*/ 3666267 h 6673820"/>
              <a:gd name="connsiteX324" fmla="*/ 11575177 w 11748700"/>
              <a:gd name="connsiteY324" fmla="*/ 4025960 h 6673820"/>
              <a:gd name="connsiteX325" fmla="*/ 11592511 w 11748700"/>
              <a:gd name="connsiteY325" fmla="*/ 4108300 h 6673820"/>
              <a:gd name="connsiteX326" fmla="*/ 11631514 w 11748700"/>
              <a:gd name="connsiteY326" fmla="*/ 4333649 h 6673820"/>
              <a:gd name="connsiteX327" fmla="*/ 11653183 w 11748700"/>
              <a:gd name="connsiteY327" fmla="*/ 4411655 h 6673820"/>
              <a:gd name="connsiteX328" fmla="*/ 11666184 w 11748700"/>
              <a:gd name="connsiteY328" fmla="*/ 4498328 h 6673820"/>
              <a:gd name="connsiteX329" fmla="*/ 11674851 w 11748700"/>
              <a:gd name="connsiteY329" fmla="*/ 4541664 h 6673820"/>
              <a:gd name="connsiteX330" fmla="*/ 11687852 w 11748700"/>
              <a:gd name="connsiteY330" fmla="*/ 4658673 h 6673820"/>
              <a:gd name="connsiteX331" fmla="*/ 11692185 w 11748700"/>
              <a:gd name="connsiteY331" fmla="*/ 4715010 h 6673820"/>
              <a:gd name="connsiteX332" fmla="*/ 11700853 w 11748700"/>
              <a:gd name="connsiteY332" fmla="*/ 4771348 h 6673820"/>
              <a:gd name="connsiteX333" fmla="*/ 11709520 w 11748700"/>
              <a:gd name="connsiteY333" fmla="*/ 4923026 h 6673820"/>
              <a:gd name="connsiteX334" fmla="*/ 11718187 w 11748700"/>
              <a:gd name="connsiteY334" fmla="*/ 4983697 h 6673820"/>
              <a:gd name="connsiteX335" fmla="*/ 11726855 w 11748700"/>
              <a:gd name="connsiteY335" fmla="*/ 5079037 h 6673820"/>
              <a:gd name="connsiteX336" fmla="*/ 11731188 w 11748700"/>
              <a:gd name="connsiteY336" fmla="*/ 5105039 h 6673820"/>
              <a:gd name="connsiteX337" fmla="*/ 11744189 w 11748700"/>
              <a:gd name="connsiteY337" fmla="*/ 5230715 h 6673820"/>
              <a:gd name="connsiteX338" fmla="*/ 11726855 w 11748700"/>
              <a:gd name="connsiteY338" fmla="*/ 5690082 h 6673820"/>
              <a:gd name="connsiteX339" fmla="*/ 11687852 w 11748700"/>
              <a:gd name="connsiteY339" fmla="*/ 5785422 h 6673820"/>
              <a:gd name="connsiteX340" fmla="*/ 11670517 w 11748700"/>
              <a:gd name="connsiteY340" fmla="*/ 5815757 h 6673820"/>
              <a:gd name="connsiteX341" fmla="*/ 11601179 w 11748700"/>
              <a:gd name="connsiteY341" fmla="*/ 5859094 h 6673820"/>
              <a:gd name="connsiteX342" fmla="*/ 11458168 w 11748700"/>
              <a:gd name="connsiteY342" fmla="*/ 5919765 h 6673820"/>
              <a:gd name="connsiteX343" fmla="*/ 11401831 w 11748700"/>
              <a:gd name="connsiteY343" fmla="*/ 5963101 h 6673820"/>
              <a:gd name="connsiteX344" fmla="*/ 11297823 w 11748700"/>
              <a:gd name="connsiteY344" fmla="*/ 6032440 h 6673820"/>
              <a:gd name="connsiteX345" fmla="*/ 11258820 w 11748700"/>
              <a:gd name="connsiteY345" fmla="*/ 6075776 h 6673820"/>
              <a:gd name="connsiteX346" fmla="*/ 11198149 w 11748700"/>
              <a:gd name="connsiteY346" fmla="*/ 6123446 h 6673820"/>
              <a:gd name="connsiteX347" fmla="*/ 11098475 w 11748700"/>
              <a:gd name="connsiteY347" fmla="*/ 6210119 h 6673820"/>
              <a:gd name="connsiteX348" fmla="*/ 10942464 w 11748700"/>
              <a:gd name="connsiteY348" fmla="*/ 6327128 h 6673820"/>
              <a:gd name="connsiteX349" fmla="*/ 10634775 w 11748700"/>
              <a:gd name="connsiteY349" fmla="*/ 6461471 h 6673820"/>
              <a:gd name="connsiteX350" fmla="*/ 10461429 w 11748700"/>
              <a:gd name="connsiteY350" fmla="*/ 6478806 h 6673820"/>
              <a:gd name="connsiteX351" fmla="*/ 10041065 w 11748700"/>
              <a:gd name="connsiteY351" fmla="*/ 6487473 h 6673820"/>
              <a:gd name="connsiteX352" fmla="*/ 9967393 w 11748700"/>
              <a:gd name="connsiteY352" fmla="*/ 6491807 h 6673820"/>
              <a:gd name="connsiteX353" fmla="*/ 9885054 w 11748700"/>
              <a:gd name="connsiteY353" fmla="*/ 6509141 h 6673820"/>
              <a:gd name="connsiteX354" fmla="*/ 9798381 w 11748700"/>
              <a:gd name="connsiteY354" fmla="*/ 6522142 h 6673820"/>
              <a:gd name="connsiteX355" fmla="*/ 9681372 w 11748700"/>
              <a:gd name="connsiteY355" fmla="*/ 6548144 h 6673820"/>
              <a:gd name="connsiteX356" fmla="*/ 9486358 w 11748700"/>
              <a:gd name="connsiteY356" fmla="*/ 6574146 h 6673820"/>
              <a:gd name="connsiteX357" fmla="*/ 9278343 w 11748700"/>
              <a:gd name="connsiteY357" fmla="*/ 6613149 h 6673820"/>
              <a:gd name="connsiteX358" fmla="*/ 9209004 w 11748700"/>
              <a:gd name="connsiteY358" fmla="*/ 6630483 h 6673820"/>
              <a:gd name="connsiteX359" fmla="*/ 8775639 w 11748700"/>
              <a:gd name="connsiteY359" fmla="*/ 6647818 h 6673820"/>
              <a:gd name="connsiteX360" fmla="*/ 8463617 w 11748700"/>
              <a:gd name="connsiteY360" fmla="*/ 6656485 h 6673820"/>
              <a:gd name="connsiteX361" fmla="*/ 8368276 w 11748700"/>
              <a:gd name="connsiteY361" fmla="*/ 6660819 h 6673820"/>
              <a:gd name="connsiteX362" fmla="*/ 8216599 w 11748700"/>
              <a:gd name="connsiteY362" fmla="*/ 6665153 h 6673820"/>
              <a:gd name="connsiteX363" fmla="*/ 7848239 w 11748700"/>
              <a:gd name="connsiteY363" fmla="*/ 6656485 h 6673820"/>
              <a:gd name="connsiteX364" fmla="*/ 7800568 w 11748700"/>
              <a:gd name="connsiteY364" fmla="*/ 6652152 h 6673820"/>
              <a:gd name="connsiteX365" fmla="*/ 7748565 w 11748700"/>
              <a:gd name="connsiteY365" fmla="*/ 6643484 h 6673820"/>
              <a:gd name="connsiteX366" fmla="*/ 7614221 w 11748700"/>
              <a:gd name="connsiteY366" fmla="*/ 6634817 h 6673820"/>
              <a:gd name="connsiteX367" fmla="*/ 7432208 w 11748700"/>
              <a:gd name="connsiteY367" fmla="*/ 6600148 h 6673820"/>
              <a:gd name="connsiteX368" fmla="*/ 7319533 w 11748700"/>
              <a:gd name="connsiteY368" fmla="*/ 6574146 h 6673820"/>
              <a:gd name="connsiteX369" fmla="*/ 7276197 w 11748700"/>
              <a:gd name="connsiteY369" fmla="*/ 6569812 h 6673820"/>
              <a:gd name="connsiteX370" fmla="*/ 7011844 w 11748700"/>
              <a:gd name="connsiteY370" fmla="*/ 6548144 h 6673820"/>
              <a:gd name="connsiteX371" fmla="*/ 6925171 w 11748700"/>
              <a:gd name="connsiteY371" fmla="*/ 6565479 h 6673820"/>
              <a:gd name="connsiteX372" fmla="*/ 6912170 w 11748700"/>
              <a:gd name="connsiteY372" fmla="*/ 6569812 h 6673820"/>
              <a:gd name="connsiteX373" fmla="*/ 6890502 w 11748700"/>
              <a:gd name="connsiteY373" fmla="*/ 6582813 h 6673820"/>
              <a:gd name="connsiteX374" fmla="*/ 6795162 w 11748700"/>
              <a:gd name="connsiteY374" fmla="*/ 6634817 h 6673820"/>
              <a:gd name="connsiteX375" fmla="*/ 6691154 w 11748700"/>
              <a:gd name="connsiteY375" fmla="*/ 6643484 h 6673820"/>
              <a:gd name="connsiteX376" fmla="*/ 6617482 w 11748700"/>
              <a:gd name="connsiteY376" fmla="*/ 6656485 h 6673820"/>
              <a:gd name="connsiteX377" fmla="*/ 6582813 w 11748700"/>
              <a:gd name="connsiteY377" fmla="*/ 6665153 h 6673820"/>
              <a:gd name="connsiteX378" fmla="*/ 6548144 w 11748700"/>
              <a:gd name="connsiteY378" fmla="*/ 6669486 h 6673820"/>
              <a:gd name="connsiteX379" fmla="*/ 6517808 w 11748700"/>
              <a:gd name="connsiteY379" fmla="*/ 6673820 h 6673820"/>
              <a:gd name="connsiteX380" fmla="*/ 6015105 w 11748700"/>
              <a:gd name="connsiteY380" fmla="*/ 6669486 h 6673820"/>
              <a:gd name="connsiteX381" fmla="*/ 5915431 w 11748700"/>
              <a:gd name="connsiteY381" fmla="*/ 6647818 h 6673820"/>
              <a:gd name="connsiteX382" fmla="*/ 5538403 w 11748700"/>
              <a:gd name="connsiteY382" fmla="*/ 6652152 h 6673820"/>
              <a:gd name="connsiteX383" fmla="*/ 5196045 w 11748700"/>
              <a:gd name="connsiteY383" fmla="*/ 6634817 h 6673820"/>
              <a:gd name="connsiteX384" fmla="*/ 4489660 w 11748700"/>
              <a:gd name="connsiteY384" fmla="*/ 6608815 h 6673820"/>
              <a:gd name="connsiteX385" fmla="*/ 4311981 w 11748700"/>
              <a:gd name="connsiteY385" fmla="*/ 6582813 h 6673820"/>
              <a:gd name="connsiteX386" fmla="*/ 4090965 w 11748700"/>
              <a:gd name="connsiteY386" fmla="*/ 6552478 h 6673820"/>
              <a:gd name="connsiteX387" fmla="*/ 3999958 w 11748700"/>
              <a:gd name="connsiteY387" fmla="*/ 6513475 h 6673820"/>
              <a:gd name="connsiteX388" fmla="*/ 3666267 w 11748700"/>
              <a:gd name="connsiteY388" fmla="*/ 6448470 h 6673820"/>
              <a:gd name="connsiteX389" fmla="*/ 3588261 w 11748700"/>
              <a:gd name="connsiteY389" fmla="*/ 6439803 h 6673820"/>
              <a:gd name="connsiteX390" fmla="*/ 3336910 w 11748700"/>
              <a:gd name="connsiteY390" fmla="*/ 6405134 h 6673820"/>
              <a:gd name="connsiteX391" fmla="*/ 3003219 w 11748700"/>
              <a:gd name="connsiteY391" fmla="*/ 6340129 h 6673820"/>
              <a:gd name="connsiteX392" fmla="*/ 2825539 w 11748700"/>
              <a:gd name="connsiteY392" fmla="*/ 6309793 h 6673820"/>
              <a:gd name="connsiteX393" fmla="*/ 2678195 w 11748700"/>
              <a:gd name="connsiteY393" fmla="*/ 6288125 h 6673820"/>
              <a:gd name="connsiteX394" fmla="*/ 2500515 w 11748700"/>
              <a:gd name="connsiteY394" fmla="*/ 6305460 h 6673820"/>
              <a:gd name="connsiteX395" fmla="*/ 2439844 w 11748700"/>
              <a:gd name="connsiteY395" fmla="*/ 6314127 h 6673820"/>
              <a:gd name="connsiteX396" fmla="*/ 2244830 w 11748700"/>
              <a:gd name="connsiteY396" fmla="*/ 6361797 h 6673820"/>
              <a:gd name="connsiteX397" fmla="*/ 2088819 w 11748700"/>
              <a:gd name="connsiteY397" fmla="*/ 6383465 h 6673820"/>
              <a:gd name="connsiteX398" fmla="*/ 2015147 w 11748700"/>
              <a:gd name="connsiteY398" fmla="*/ 6400800 h 6673820"/>
              <a:gd name="connsiteX399" fmla="*/ 1950142 w 11748700"/>
              <a:gd name="connsiteY399" fmla="*/ 6409467 h 6673820"/>
              <a:gd name="connsiteX400" fmla="*/ 1815799 w 11748700"/>
              <a:gd name="connsiteY400" fmla="*/ 6444137 h 6673820"/>
              <a:gd name="connsiteX401" fmla="*/ 1681456 w 11748700"/>
              <a:gd name="connsiteY401" fmla="*/ 6452804 h 6673820"/>
              <a:gd name="connsiteX402" fmla="*/ 1473440 w 11748700"/>
              <a:gd name="connsiteY402" fmla="*/ 6431136 h 6673820"/>
              <a:gd name="connsiteX403" fmla="*/ 1369433 w 11748700"/>
              <a:gd name="connsiteY403" fmla="*/ 6418135 h 6673820"/>
              <a:gd name="connsiteX404" fmla="*/ 1287093 w 11748700"/>
              <a:gd name="connsiteY404" fmla="*/ 6405134 h 6673820"/>
              <a:gd name="connsiteX405" fmla="*/ 1239423 w 11748700"/>
              <a:gd name="connsiteY405" fmla="*/ 6396466 h 6673820"/>
              <a:gd name="connsiteX406" fmla="*/ 1165751 w 11748700"/>
              <a:gd name="connsiteY406" fmla="*/ 6370464 h 6673820"/>
              <a:gd name="connsiteX407" fmla="*/ 1053076 w 11748700"/>
              <a:gd name="connsiteY407" fmla="*/ 6335795 h 6673820"/>
              <a:gd name="connsiteX408" fmla="*/ 892731 w 11748700"/>
              <a:gd name="connsiteY408" fmla="*/ 6244789 h 6673820"/>
              <a:gd name="connsiteX409" fmla="*/ 858062 w 11748700"/>
              <a:gd name="connsiteY409" fmla="*/ 6218787 h 6673820"/>
              <a:gd name="connsiteX410" fmla="*/ 775723 w 11748700"/>
              <a:gd name="connsiteY410" fmla="*/ 6149448 h 6673820"/>
              <a:gd name="connsiteX411" fmla="*/ 719385 w 11748700"/>
              <a:gd name="connsiteY411" fmla="*/ 6023773 h 6673820"/>
              <a:gd name="connsiteX412" fmla="*/ 654381 w 11748700"/>
              <a:gd name="connsiteY412" fmla="*/ 5950101 h 6673820"/>
              <a:gd name="connsiteX413" fmla="*/ 628379 w 11748700"/>
              <a:gd name="connsiteY413" fmla="*/ 5893763 h 6673820"/>
              <a:gd name="connsiteX414" fmla="*/ 576375 w 11748700"/>
              <a:gd name="connsiteY414" fmla="*/ 5802756 h 6673820"/>
              <a:gd name="connsiteX415" fmla="*/ 489702 w 11748700"/>
              <a:gd name="connsiteY415" fmla="*/ 5620743 h 6673820"/>
              <a:gd name="connsiteX416" fmla="*/ 476701 w 11748700"/>
              <a:gd name="connsiteY416" fmla="*/ 5551405 h 6673820"/>
              <a:gd name="connsiteX417" fmla="*/ 372693 w 11748700"/>
              <a:gd name="connsiteY417" fmla="*/ 5317388 h 6673820"/>
              <a:gd name="connsiteX418" fmla="*/ 359693 w 11748700"/>
              <a:gd name="connsiteY418" fmla="*/ 5269718 h 6673820"/>
              <a:gd name="connsiteX419" fmla="*/ 329357 w 11748700"/>
              <a:gd name="connsiteY419" fmla="*/ 5183045 h 6673820"/>
              <a:gd name="connsiteX420" fmla="*/ 281687 w 11748700"/>
              <a:gd name="connsiteY420" fmla="*/ 5083371 h 6673820"/>
              <a:gd name="connsiteX421" fmla="*/ 251351 w 11748700"/>
              <a:gd name="connsiteY421" fmla="*/ 5009699 h 6673820"/>
              <a:gd name="connsiteX422" fmla="*/ 238350 w 11748700"/>
              <a:gd name="connsiteY422" fmla="*/ 4970696 h 6673820"/>
              <a:gd name="connsiteX423" fmla="*/ 212348 w 11748700"/>
              <a:gd name="connsiteY423" fmla="*/ 4936027 h 6673820"/>
              <a:gd name="connsiteX424" fmla="*/ 177679 w 11748700"/>
              <a:gd name="connsiteY424" fmla="*/ 4849354 h 6673820"/>
              <a:gd name="connsiteX425" fmla="*/ 125675 w 11748700"/>
              <a:gd name="connsiteY425" fmla="*/ 4745346 h 6673820"/>
              <a:gd name="connsiteX426" fmla="*/ 99674 w 11748700"/>
              <a:gd name="connsiteY426" fmla="*/ 4654339 h 6673820"/>
              <a:gd name="connsiteX427" fmla="*/ 73672 w 11748700"/>
              <a:gd name="connsiteY427" fmla="*/ 4602336 h 6673820"/>
              <a:gd name="connsiteX428" fmla="*/ 69338 w 11748700"/>
              <a:gd name="connsiteY428" fmla="*/ 4580667 h 6673820"/>
              <a:gd name="connsiteX429" fmla="*/ 47670 w 11748700"/>
              <a:gd name="connsiteY429" fmla="*/ 4537331 h 6673820"/>
              <a:gd name="connsiteX430" fmla="*/ 39002 w 11748700"/>
              <a:gd name="connsiteY430" fmla="*/ 4515663 h 6673820"/>
              <a:gd name="connsiteX431" fmla="*/ 34669 w 11748700"/>
              <a:gd name="connsiteY431" fmla="*/ 4493994 h 6673820"/>
              <a:gd name="connsiteX432" fmla="*/ 30335 w 11748700"/>
              <a:gd name="connsiteY432" fmla="*/ 4450658 h 6673820"/>
              <a:gd name="connsiteX433" fmla="*/ 21668 w 11748700"/>
              <a:gd name="connsiteY433" fmla="*/ 4428990 h 6673820"/>
              <a:gd name="connsiteX434" fmla="*/ 13001 w 11748700"/>
              <a:gd name="connsiteY434" fmla="*/ 4359651 h 6673820"/>
              <a:gd name="connsiteX435" fmla="*/ 0 w 11748700"/>
              <a:gd name="connsiteY435" fmla="*/ 4238309 h 6673820"/>
              <a:gd name="connsiteX436" fmla="*/ 4333 w 11748700"/>
              <a:gd name="connsiteY436" fmla="*/ 4025960 h 6673820"/>
              <a:gd name="connsiteX437" fmla="*/ 13001 w 11748700"/>
              <a:gd name="connsiteY437" fmla="*/ 3999958 h 6673820"/>
              <a:gd name="connsiteX438" fmla="*/ 17334 w 11748700"/>
              <a:gd name="connsiteY438" fmla="*/ 3973956 h 6673820"/>
              <a:gd name="connsiteX439" fmla="*/ 26002 w 11748700"/>
              <a:gd name="connsiteY439" fmla="*/ 3930620 h 6673820"/>
              <a:gd name="connsiteX440" fmla="*/ 34669 w 11748700"/>
              <a:gd name="connsiteY440" fmla="*/ 3878616 h 6673820"/>
              <a:gd name="connsiteX441" fmla="*/ 43336 w 11748700"/>
              <a:gd name="connsiteY441" fmla="*/ 3861282 h 6673820"/>
              <a:gd name="connsiteX442" fmla="*/ 47670 w 11748700"/>
              <a:gd name="connsiteY442" fmla="*/ 3843947 h 6673820"/>
              <a:gd name="connsiteX443" fmla="*/ 56337 w 11748700"/>
              <a:gd name="connsiteY443" fmla="*/ 3826612 h 6673820"/>
              <a:gd name="connsiteX444" fmla="*/ 69338 w 11748700"/>
              <a:gd name="connsiteY444" fmla="*/ 3787610 h 6673820"/>
              <a:gd name="connsiteX445" fmla="*/ 78005 w 11748700"/>
              <a:gd name="connsiteY445" fmla="*/ 3770275 h 6673820"/>
              <a:gd name="connsiteX446" fmla="*/ 95340 w 11748700"/>
              <a:gd name="connsiteY446" fmla="*/ 3718271 h 6673820"/>
              <a:gd name="connsiteX447" fmla="*/ 104007 w 11748700"/>
              <a:gd name="connsiteY447" fmla="*/ 3696603 h 6673820"/>
              <a:gd name="connsiteX448" fmla="*/ 151677 w 11748700"/>
              <a:gd name="connsiteY448" fmla="*/ 3657600 h 6673820"/>
              <a:gd name="connsiteX449" fmla="*/ 294688 w 11748700"/>
              <a:gd name="connsiteY449" fmla="*/ 3661934 h 6673820"/>
              <a:gd name="connsiteX450" fmla="*/ 359693 w 11748700"/>
              <a:gd name="connsiteY450" fmla="*/ 3692269 h 6673820"/>
              <a:gd name="connsiteX451" fmla="*/ 377027 w 11748700"/>
              <a:gd name="connsiteY451" fmla="*/ 3709604 h 6673820"/>
              <a:gd name="connsiteX452" fmla="*/ 437698 w 11748700"/>
              <a:gd name="connsiteY452" fmla="*/ 3726938 h 6673820"/>
              <a:gd name="connsiteX453" fmla="*/ 511177 w 11748700"/>
              <a:gd name="connsiteY45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836352 w 11748700"/>
              <a:gd name="connsiteY28" fmla="*/ 5919765 h 6673820"/>
              <a:gd name="connsiteX29" fmla="*/ 4927359 w 11748700"/>
              <a:gd name="connsiteY29" fmla="*/ 5980436 h 6673820"/>
              <a:gd name="connsiteX30" fmla="*/ 4949027 w 11748700"/>
              <a:gd name="connsiteY30" fmla="*/ 5997771 h 6673820"/>
              <a:gd name="connsiteX31" fmla="*/ 5035700 w 11748700"/>
              <a:gd name="connsiteY31" fmla="*/ 6041107 h 6673820"/>
              <a:gd name="connsiteX32" fmla="*/ 5074703 w 11748700"/>
              <a:gd name="connsiteY32" fmla="*/ 6045441 h 6673820"/>
              <a:gd name="connsiteX33" fmla="*/ 5248049 w 11748700"/>
              <a:gd name="connsiteY33" fmla="*/ 6067109 h 6673820"/>
              <a:gd name="connsiteX34" fmla="*/ 5326055 w 11748700"/>
              <a:gd name="connsiteY34" fmla="*/ 6049774 h 6673820"/>
              <a:gd name="connsiteX35" fmla="*/ 5343389 w 11748700"/>
              <a:gd name="connsiteY35" fmla="*/ 6045441 h 6673820"/>
              <a:gd name="connsiteX36" fmla="*/ 5356390 w 11748700"/>
              <a:gd name="connsiteY36" fmla="*/ 6041107 h 6673820"/>
              <a:gd name="connsiteX37" fmla="*/ 5378058 w 11748700"/>
              <a:gd name="connsiteY37" fmla="*/ 6036773 h 6673820"/>
              <a:gd name="connsiteX38" fmla="*/ 5516735 w 11748700"/>
              <a:gd name="connsiteY38" fmla="*/ 5984770 h 6673820"/>
              <a:gd name="connsiteX39" fmla="*/ 5586074 w 11748700"/>
              <a:gd name="connsiteY39" fmla="*/ 5963101 h 6673820"/>
              <a:gd name="connsiteX40" fmla="*/ 5607742 w 11748700"/>
              <a:gd name="connsiteY40" fmla="*/ 5954434 h 6673820"/>
              <a:gd name="connsiteX41" fmla="*/ 5633744 w 11748700"/>
              <a:gd name="connsiteY41" fmla="*/ 5945767 h 6673820"/>
              <a:gd name="connsiteX42" fmla="*/ 5711749 w 11748700"/>
              <a:gd name="connsiteY42" fmla="*/ 5902430 h 6673820"/>
              <a:gd name="connsiteX43" fmla="*/ 5824424 w 11748700"/>
              <a:gd name="connsiteY43" fmla="*/ 5837426 h 6673820"/>
              <a:gd name="connsiteX44" fmla="*/ 5880762 w 11748700"/>
              <a:gd name="connsiteY44" fmla="*/ 5794089 h 6673820"/>
              <a:gd name="connsiteX45" fmla="*/ 5911097 w 11748700"/>
              <a:gd name="connsiteY45" fmla="*/ 5763754 h 6673820"/>
              <a:gd name="connsiteX46" fmla="*/ 5963101 w 11748700"/>
              <a:gd name="connsiteY46" fmla="*/ 5720417 h 6673820"/>
              <a:gd name="connsiteX47" fmla="*/ 5980436 w 11748700"/>
              <a:gd name="connsiteY47" fmla="*/ 5707416 h 6673820"/>
              <a:gd name="connsiteX48" fmla="*/ 5993437 w 11748700"/>
              <a:gd name="connsiteY48" fmla="*/ 5698749 h 6673820"/>
              <a:gd name="connsiteX49" fmla="*/ 6006438 w 11748700"/>
              <a:gd name="connsiteY49" fmla="*/ 5685748 h 6673820"/>
              <a:gd name="connsiteX50" fmla="*/ 6054108 w 11748700"/>
              <a:gd name="connsiteY50" fmla="*/ 5651079 h 6673820"/>
              <a:gd name="connsiteX51" fmla="*/ 6088777 w 11748700"/>
              <a:gd name="connsiteY51" fmla="*/ 5625077 h 6673820"/>
              <a:gd name="connsiteX52" fmla="*/ 6114779 w 11748700"/>
              <a:gd name="connsiteY52" fmla="*/ 5599075 h 6673820"/>
              <a:gd name="connsiteX53" fmla="*/ 6127780 w 11748700"/>
              <a:gd name="connsiteY53" fmla="*/ 5586074 h 6673820"/>
              <a:gd name="connsiteX54" fmla="*/ 6140781 w 11748700"/>
              <a:gd name="connsiteY54" fmla="*/ 5568739 h 6673820"/>
              <a:gd name="connsiteX55" fmla="*/ 6158115 w 11748700"/>
              <a:gd name="connsiteY55" fmla="*/ 5551405 h 6673820"/>
              <a:gd name="connsiteX56" fmla="*/ 6171116 w 11748700"/>
              <a:gd name="connsiteY56" fmla="*/ 5529737 h 6673820"/>
              <a:gd name="connsiteX57" fmla="*/ 6192784 w 11748700"/>
              <a:gd name="connsiteY57" fmla="*/ 5508068 h 6673820"/>
              <a:gd name="connsiteX58" fmla="*/ 6201452 w 11748700"/>
              <a:gd name="connsiteY58" fmla="*/ 5477733 h 6673820"/>
              <a:gd name="connsiteX59" fmla="*/ 6210119 w 11748700"/>
              <a:gd name="connsiteY59" fmla="*/ 5469065 h 6673820"/>
              <a:gd name="connsiteX60" fmla="*/ 6218786 w 11748700"/>
              <a:gd name="connsiteY60" fmla="*/ 5456064 h 6673820"/>
              <a:gd name="connsiteX61" fmla="*/ 6231787 w 11748700"/>
              <a:gd name="connsiteY61" fmla="*/ 5421395 h 6673820"/>
              <a:gd name="connsiteX62" fmla="*/ 6240455 w 11748700"/>
              <a:gd name="connsiteY62" fmla="*/ 5399727 h 6673820"/>
              <a:gd name="connsiteX63" fmla="*/ 6253456 w 11748700"/>
              <a:gd name="connsiteY63" fmla="*/ 5382392 h 6673820"/>
              <a:gd name="connsiteX64" fmla="*/ 6270790 w 11748700"/>
              <a:gd name="connsiteY64" fmla="*/ 5352057 h 6673820"/>
              <a:gd name="connsiteX65" fmla="*/ 6283791 w 11748700"/>
              <a:gd name="connsiteY65" fmla="*/ 5339056 h 6673820"/>
              <a:gd name="connsiteX66" fmla="*/ 6301126 w 11748700"/>
              <a:gd name="connsiteY66" fmla="*/ 5313054 h 6673820"/>
              <a:gd name="connsiteX67" fmla="*/ 6309793 w 11748700"/>
              <a:gd name="connsiteY67" fmla="*/ 5295719 h 6673820"/>
              <a:gd name="connsiteX68" fmla="*/ 6322794 w 11748700"/>
              <a:gd name="connsiteY68" fmla="*/ 5287052 h 6673820"/>
              <a:gd name="connsiteX69" fmla="*/ 6340129 w 11748700"/>
              <a:gd name="connsiteY69" fmla="*/ 5274051 h 6673820"/>
              <a:gd name="connsiteX70" fmla="*/ 6370464 w 11748700"/>
              <a:gd name="connsiteY70" fmla="*/ 5269718 h 6673820"/>
              <a:gd name="connsiteX71" fmla="*/ 6387799 w 11748700"/>
              <a:gd name="connsiteY71" fmla="*/ 5252383 h 6673820"/>
              <a:gd name="connsiteX72" fmla="*/ 6400800 w 11748700"/>
              <a:gd name="connsiteY72" fmla="*/ 5239382 h 6673820"/>
              <a:gd name="connsiteX73" fmla="*/ 6409467 w 11748700"/>
              <a:gd name="connsiteY73" fmla="*/ 5222047 h 6673820"/>
              <a:gd name="connsiteX74" fmla="*/ 6418134 w 11748700"/>
              <a:gd name="connsiteY74" fmla="*/ 5209046 h 6673820"/>
              <a:gd name="connsiteX75" fmla="*/ 6444136 w 11748700"/>
              <a:gd name="connsiteY75" fmla="*/ 5148375 h 6673820"/>
              <a:gd name="connsiteX76" fmla="*/ 6465804 w 11748700"/>
              <a:gd name="connsiteY76" fmla="*/ 5118040 h 6673820"/>
              <a:gd name="connsiteX77" fmla="*/ 6474472 w 11748700"/>
              <a:gd name="connsiteY77" fmla="*/ 5092038 h 6673820"/>
              <a:gd name="connsiteX78" fmla="*/ 6491806 w 11748700"/>
              <a:gd name="connsiteY78" fmla="*/ 5057369 h 6673820"/>
              <a:gd name="connsiteX79" fmla="*/ 6496140 w 11748700"/>
              <a:gd name="connsiteY79" fmla="*/ 5027033 h 6673820"/>
              <a:gd name="connsiteX80" fmla="*/ 6509141 w 11748700"/>
              <a:gd name="connsiteY80" fmla="*/ 4996698 h 6673820"/>
              <a:gd name="connsiteX81" fmla="*/ 6517808 w 11748700"/>
              <a:gd name="connsiteY81" fmla="*/ 4975029 h 6673820"/>
              <a:gd name="connsiteX82" fmla="*/ 6530809 w 11748700"/>
              <a:gd name="connsiteY82" fmla="*/ 4940360 h 6673820"/>
              <a:gd name="connsiteX83" fmla="*/ 6539476 w 11748700"/>
              <a:gd name="connsiteY83" fmla="*/ 4927359 h 6673820"/>
              <a:gd name="connsiteX84" fmla="*/ 6556811 w 11748700"/>
              <a:gd name="connsiteY84" fmla="*/ 4897024 h 6673820"/>
              <a:gd name="connsiteX85" fmla="*/ 6569812 w 11748700"/>
              <a:gd name="connsiteY85" fmla="*/ 4879689 h 6673820"/>
              <a:gd name="connsiteX86" fmla="*/ 6587147 w 11748700"/>
              <a:gd name="connsiteY86" fmla="*/ 4836353 h 6673820"/>
              <a:gd name="connsiteX87" fmla="*/ 6566579 w 11748700"/>
              <a:gd name="connsiteY87" fmla="*/ 4717023 h 6673820"/>
              <a:gd name="connsiteX88" fmla="*/ 7220565 w 11748700"/>
              <a:gd name="connsiteY88" fmla="*/ 4568062 h 6673820"/>
              <a:gd name="connsiteX89" fmla="*/ 7436542 w 11748700"/>
              <a:gd name="connsiteY89" fmla="*/ 4619670 h 6673820"/>
              <a:gd name="connsiteX90" fmla="*/ 7492879 w 11748700"/>
              <a:gd name="connsiteY90" fmla="*/ 4632671 h 6673820"/>
              <a:gd name="connsiteX91" fmla="*/ 7505880 w 11748700"/>
              <a:gd name="connsiteY91" fmla="*/ 4637005 h 6673820"/>
              <a:gd name="connsiteX92" fmla="*/ 7531882 w 11748700"/>
              <a:gd name="connsiteY92" fmla="*/ 4641338 h 6673820"/>
              <a:gd name="connsiteX93" fmla="*/ 7562218 w 11748700"/>
              <a:gd name="connsiteY93" fmla="*/ 4650006 h 6673820"/>
              <a:gd name="connsiteX94" fmla="*/ 7570885 w 11748700"/>
              <a:gd name="connsiteY94" fmla="*/ 4663007 h 6673820"/>
              <a:gd name="connsiteX95" fmla="*/ 7588220 w 11748700"/>
              <a:gd name="connsiteY95" fmla="*/ 4697676 h 6673820"/>
              <a:gd name="connsiteX96" fmla="*/ 7601220 w 11748700"/>
              <a:gd name="connsiteY96" fmla="*/ 4715010 h 6673820"/>
              <a:gd name="connsiteX97" fmla="*/ 7614221 w 11748700"/>
              <a:gd name="connsiteY97" fmla="*/ 4728011 h 6673820"/>
              <a:gd name="connsiteX98" fmla="*/ 7622889 w 11748700"/>
              <a:gd name="connsiteY98" fmla="*/ 4745346 h 6673820"/>
              <a:gd name="connsiteX99" fmla="*/ 7640223 w 11748700"/>
              <a:gd name="connsiteY99" fmla="*/ 4767014 h 6673820"/>
              <a:gd name="connsiteX100" fmla="*/ 7661892 w 11748700"/>
              <a:gd name="connsiteY100" fmla="*/ 4801683 h 6673820"/>
              <a:gd name="connsiteX101" fmla="*/ 7666225 w 11748700"/>
              <a:gd name="connsiteY101" fmla="*/ 4814684 h 6673820"/>
              <a:gd name="connsiteX102" fmla="*/ 7674893 w 11748700"/>
              <a:gd name="connsiteY102" fmla="*/ 4827685 h 6673820"/>
              <a:gd name="connsiteX103" fmla="*/ 7731230 w 11748700"/>
              <a:gd name="connsiteY103" fmla="*/ 4888356 h 6673820"/>
              <a:gd name="connsiteX104" fmla="*/ 7744231 w 11748700"/>
              <a:gd name="connsiteY104" fmla="*/ 4901357 h 6673820"/>
              <a:gd name="connsiteX105" fmla="*/ 7765899 w 11748700"/>
              <a:gd name="connsiteY105" fmla="*/ 4931693 h 6673820"/>
              <a:gd name="connsiteX106" fmla="*/ 7809236 w 11748700"/>
              <a:gd name="connsiteY106" fmla="*/ 4966362 h 6673820"/>
              <a:gd name="connsiteX107" fmla="*/ 7908910 w 11748700"/>
              <a:gd name="connsiteY107" fmla="*/ 4962028 h 6673820"/>
              <a:gd name="connsiteX108" fmla="*/ 7973914 w 11748700"/>
              <a:gd name="connsiteY108" fmla="*/ 4953361 h 6673820"/>
              <a:gd name="connsiteX109" fmla="*/ 7995583 w 11748700"/>
              <a:gd name="connsiteY109" fmla="*/ 4949028 h 6673820"/>
              <a:gd name="connsiteX110" fmla="*/ 8069255 w 11748700"/>
              <a:gd name="connsiteY110" fmla="*/ 4944694 h 6673820"/>
              <a:gd name="connsiteX111" fmla="*/ 8147260 w 11748700"/>
              <a:gd name="connsiteY111" fmla="*/ 4931693 h 6673820"/>
              <a:gd name="connsiteX112" fmla="*/ 8199264 w 11748700"/>
              <a:gd name="connsiteY112" fmla="*/ 4918692 h 6673820"/>
              <a:gd name="connsiteX113" fmla="*/ 8238267 w 11748700"/>
              <a:gd name="connsiteY113" fmla="*/ 4910025 h 6673820"/>
              <a:gd name="connsiteX114" fmla="*/ 8298938 w 11748700"/>
              <a:gd name="connsiteY114" fmla="*/ 4875355 h 6673820"/>
              <a:gd name="connsiteX115" fmla="*/ 8320606 w 11748700"/>
              <a:gd name="connsiteY115" fmla="*/ 4866688 h 6673820"/>
              <a:gd name="connsiteX116" fmla="*/ 8342275 w 11748700"/>
              <a:gd name="connsiteY116" fmla="*/ 4853687 h 6673820"/>
              <a:gd name="connsiteX117" fmla="*/ 8411613 w 11748700"/>
              <a:gd name="connsiteY117" fmla="*/ 4823352 h 6673820"/>
              <a:gd name="connsiteX118" fmla="*/ 8433281 w 11748700"/>
              <a:gd name="connsiteY118" fmla="*/ 4810351 h 6673820"/>
              <a:gd name="connsiteX119" fmla="*/ 8463617 w 11748700"/>
              <a:gd name="connsiteY119" fmla="*/ 4788683 h 6673820"/>
              <a:gd name="connsiteX120" fmla="*/ 8532955 w 11748700"/>
              <a:gd name="connsiteY120" fmla="*/ 4758347 h 6673820"/>
              <a:gd name="connsiteX121" fmla="*/ 8576292 w 11748700"/>
              <a:gd name="connsiteY121" fmla="*/ 4736679 h 6673820"/>
              <a:gd name="connsiteX122" fmla="*/ 8597960 w 11748700"/>
              <a:gd name="connsiteY122" fmla="*/ 4723678 h 6673820"/>
              <a:gd name="connsiteX123" fmla="*/ 8632629 w 11748700"/>
              <a:gd name="connsiteY123" fmla="*/ 4706343 h 6673820"/>
              <a:gd name="connsiteX124" fmla="*/ 8671632 w 11748700"/>
              <a:gd name="connsiteY124" fmla="*/ 4680341 h 6673820"/>
              <a:gd name="connsiteX125" fmla="*/ 8727969 w 11748700"/>
              <a:gd name="connsiteY125" fmla="*/ 4641338 h 6673820"/>
              <a:gd name="connsiteX126" fmla="*/ 8758305 w 11748700"/>
              <a:gd name="connsiteY126" fmla="*/ 4615337 h 6673820"/>
              <a:gd name="connsiteX127" fmla="*/ 8827643 w 11748700"/>
              <a:gd name="connsiteY127" fmla="*/ 4567666 h 6673820"/>
              <a:gd name="connsiteX128" fmla="*/ 8914316 w 11748700"/>
              <a:gd name="connsiteY128" fmla="*/ 4515663 h 6673820"/>
              <a:gd name="connsiteX129" fmla="*/ 8940318 w 11748700"/>
              <a:gd name="connsiteY129" fmla="*/ 4493994 h 6673820"/>
              <a:gd name="connsiteX130" fmla="*/ 8961986 w 11748700"/>
              <a:gd name="connsiteY130" fmla="*/ 4472326 h 6673820"/>
              <a:gd name="connsiteX131" fmla="*/ 9000989 w 11748700"/>
              <a:gd name="connsiteY131" fmla="*/ 4437657 h 6673820"/>
              <a:gd name="connsiteX132" fmla="*/ 9022657 w 11748700"/>
              <a:gd name="connsiteY132" fmla="*/ 4415989 h 6673820"/>
              <a:gd name="connsiteX133" fmla="*/ 9052993 w 11748700"/>
              <a:gd name="connsiteY133" fmla="*/ 4389987 h 6673820"/>
              <a:gd name="connsiteX134" fmla="*/ 9109330 w 11748700"/>
              <a:gd name="connsiteY134" fmla="*/ 4329316 h 6673820"/>
              <a:gd name="connsiteX135" fmla="*/ 9165668 w 11748700"/>
              <a:gd name="connsiteY135" fmla="*/ 4290313 h 6673820"/>
              <a:gd name="connsiteX136" fmla="*/ 9191670 w 11748700"/>
              <a:gd name="connsiteY136" fmla="*/ 4268645 h 6673820"/>
              <a:gd name="connsiteX137" fmla="*/ 9248007 w 11748700"/>
              <a:gd name="connsiteY137" fmla="*/ 4238309 h 6673820"/>
              <a:gd name="connsiteX138" fmla="*/ 9339014 w 11748700"/>
              <a:gd name="connsiteY138" fmla="*/ 4155970 h 6673820"/>
              <a:gd name="connsiteX139" fmla="*/ 9430020 w 11748700"/>
              <a:gd name="connsiteY139" fmla="*/ 4025960 h 6673820"/>
              <a:gd name="connsiteX140" fmla="*/ 9495025 w 11748700"/>
              <a:gd name="connsiteY140" fmla="*/ 3900284 h 6673820"/>
              <a:gd name="connsiteX141" fmla="*/ 9568697 w 11748700"/>
              <a:gd name="connsiteY141" fmla="*/ 3796277 h 6673820"/>
              <a:gd name="connsiteX142" fmla="*/ 9612034 w 11748700"/>
              <a:gd name="connsiteY142" fmla="*/ 3713937 h 6673820"/>
              <a:gd name="connsiteX143" fmla="*/ 9655370 w 11748700"/>
              <a:gd name="connsiteY143" fmla="*/ 3644599 h 6673820"/>
              <a:gd name="connsiteX144" fmla="*/ 9651037 w 11748700"/>
              <a:gd name="connsiteY144" fmla="*/ 3475587 h 6673820"/>
              <a:gd name="connsiteX145" fmla="*/ 9612034 w 11748700"/>
              <a:gd name="connsiteY145" fmla="*/ 3410582 h 6673820"/>
              <a:gd name="connsiteX146" fmla="*/ 9473357 w 11748700"/>
              <a:gd name="connsiteY146" fmla="*/ 3237236 h 6673820"/>
              <a:gd name="connsiteX147" fmla="*/ 9399685 w 11748700"/>
              <a:gd name="connsiteY147" fmla="*/ 3176565 h 6673820"/>
              <a:gd name="connsiteX148" fmla="*/ 9347681 w 11748700"/>
              <a:gd name="connsiteY148" fmla="*/ 3128895 h 6673820"/>
              <a:gd name="connsiteX149" fmla="*/ 9217672 w 11748700"/>
              <a:gd name="connsiteY149" fmla="*/ 3042222 h 6673820"/>
              <a:gd name="connsiteX150" fmla="*/ 9083329 w 11748700"/>
              <a:gd name="connsiteY150" fmla="*/ 2968550 h 6673820"/>
              <a:gd name="connsiteX151" fmla="*/ 8983655 w 11748700"/>
              <a:gd name="connsiteY151" fmla="*/ 2933881 h 6673820"/>
              <a:gd name="connsiteX152" fmla="*/ 8831977 w 11748700"/>
              <a:gd name="connsiteY152" fmla="*/ 2873210 h 6673820"/>
              <a:gd name="connsiteX153" fmla="*/ 8680299 w 11748700"/>
              <a:gd name="connsiteY153" fmla="*/ 2803871 h 6673820"/>
              <a:gd name="connsiteX154" fmla="*/ 8567624 w 11748700"/>
              <a:gd name="connsiteY154" fmla="*/ 2773536 h 6673820"/>
              <a:gd name="connsiteX155" fmla="*/ 8446282 w 11748700"/>
              <a:gd name="connsiteY155" fmla="*/ 2730199 h 6673820"/>
              <a:gd name="connsiteX156" fmla="*/ 8242601 w 11748700"/>
              <a:gd name="connsiteY156" fmla="*/ 2673862 h 6673820"/>
              <a:gd name="connsiteX157" fmla="*/ 7917577 w 11748700"/>
              <a:gd name="connsiteY157" fmla="*/ 2561187 h 6673820"/>
              <a:gd name="connsiteX158" fmla="*/ 7683560 w 11748700"/>
              <a:gd name="connsiteY158" fmla="*/ 2496182 h 6673820"/>
              <a:gd name="connsiteX159" fmla="*/ 7302199 w 11748700"/>
              <a:gd name="connsiteY159" fmla="*/ 2379173 h 6673820"/>
              <a:gd name="connsiteX160" fmla="*/ 6920838 w 11748700"/>
              <a:gd name="connsiteY160" fmla="*/ 2322836 h 6673820"/>
              <a:gd name="connsiteX161" fmla="*/ 6799495 w 11748700"/>
              <a:gd name="connsiteY161" fmla="*/ 2288167 h 6673820"/>
              <a:gd name="connsiteX162" fmla="*/ 6730157 w 11748700"/>
              <a:gd name="connsiteY162" fmla="*/ 2279500 h 6673820"/>
              <a:gd name="connsiteX163" fmla="*/ 6630483 w 11748700"/>
              <a:gd name="connsiteY163" fmla="*/ 2262165 h 6673820"/>
              <a:gd name="connsiteX164" fmla="*/ 6582813 w 11748700"/>
              <a:gd name="connsiteY164" fmla="*/ 2249164 h 6673820"/>
              <a:gd name="connsiteX165" fmla="*/ 6478805 w 11748700"/>
              <a:gd name="connsiteY165" fmla="*/ 2240497 h 6673820"/>
              <a:gd name="connsiteX166" fmla="*/ 5997770 w 11748700"/>
              <a:gd name="connsiteY166" fmla="*/ 2227496 h 6673820"/>
              <a:gd name="connsiteX167" fmla="*/ 5183044 w 11748700"/>
              <a:gd name="connsiteY167" fmla="*/ 2223162 h 6673820"/>
              <a:gd name="connsiteX168" fmla="*/ 4593668 w 11748700"/>
              <a:gd name="connsiteY168" fmla="*/ 2201494 h 6673820"/>
              <a:gd name="connsiteX169" fmla="*/ 4467992 w 11748700"/>
              <a:gd name="connsiteY169" fmla="*/ 2188493 h 6673820"/>
              <a:gd name="connsiteX170" fmla="*/ 4277311 w 11748700"/>
              <a:gd name="connsiteY170" fmla="*/ 2171158 h 6673820"/>
              <a:gd name="connsiteX171" fmla="*/ 4207973 w 11748700"/>
              <a:gd name="connsiteY171" fmla="*/ 2162491 h 6673820"/>
              <a:gd name="connsiteX172" fmla="*/ 4168970 w 11748700"/>
              <a:gd name="connsiteY172" fmla="*/ 2153824 h 6673820"/>
              <a:gd name="connsiteX173" fmla="*/ 3722604 w 11748700"/>
              <a:gd name="connsiteY173" fmla="*/ 2145156 h 6673820"/>
              <a:gd name="connsiteX174" fmla="*/ 3627264 w 11748700"/>
              <a:gd name="connsiteY174" fmla="*/ 2136489 h 6673820"/>
              <a:gd name="connsiteX175" fmla="*/ 3592595 w 11748700"/>
              <a:gd name="connsiteY175" fmla="*/ 2123488 h 6673820"/>
              <a:gd name="connsiteX176" fmla="*/ 3471253 w 11748700"/>
              <a:gd name="connsiteY176" fmla="*/ 2101820 h 6673820"/>
              <a:gd name="connsiteX177" fmla="*/ 3349911 w 11748700"/>
              <a:gd name="connsiteY177" fmla="*/ 2054150 h 6673820"/>
              <a:gd name="connsiteX178" fmla="*/ 3228568 w 11748700"/>
              <a:gd name="connsiteY178" fmla="*/ 2006480 h 6673820"/>
              <a:gd name="connsiteX179" fmla="*/ 3206900 w 11748700"/>
              <a:gd name="connsiteY179" fmla="*/ 1989145 h 6673820"/>
              <a:gd name="connsiteX180" fmla="*/ 3163564 w 11748700"/>
              <a:gd name="connsiteY180" fmla="*/ 1967477 h 6673820"/>
              <a:gd name="connsiteX181" fmla="*/ 3124561 w 11748700"/>
              <a:gd name="connsiteY181" fmla="*/ 1932808 h 6673820"/>
              <a:gd name="connsiteX182" fmla="*/ 3094225 w 11748700"/>
              <a:gd name="connsiteY182" fmla="*/ 1911139 h 6673820"/>
              <a:gd name="connsiteX183" fmla="*/ 3020553 w 11748700"/>
              <a:gd name="connsiteY183" fmla="*/ 1850468 h 6673820"/>
              <a:gd name="connsiteX184" fmla="*/ 2994551 w 11748700"/>
              <a:gd name="connsiteY184" fmla="*/ 1828800 h 6673820"/>
              <a:gd name="connsiteX185" fmla="*/ 2977217 w 11748700"/>
              <a:gd name="connsiteY185" fmla="*/ 1807132 h 6673820"/>
              <a:gd name="connsiteX186" fmla="*/ 2964216 w 11748700"/>
              <a:gd name="connsiteY186" fmla="*/ 1794131 h 6673820"/>
              <a:gd name="connsiteX187" fmla="*/ 2951215 w 11748700"/>
              <a:gd name="connsiteY187" fmla="*/ 1768129 h 6673820"/>
              <a:gd name="connsiteX188" fmla="*/ 2933880 w 11748700"/>
              <a:gd name="connsiteY188" fmla="*/ 1746461 h 6673820"/>
              <a:gd name="connsiteX189" fmla="*/ 2916546 w 11748700"/>
              <a:gd name="connsiteY189" fmla="*/ 1720459 h 6673820"/>
              <a:gd name="connsiteX190" fmla="*/ 2899211 w 11748700"/>
              <a:gd name="connsiteY190" fmla="*/ 1703124 h 6673820"/>
              <a:gd name="connsiteX191" fmla="*/ 2890544 w 11748700"/>
              <a:gd name="connsiteY191" fmla="*/ 1690123 h 6673820"/>
              <a:gd name="connsiteX192" fmla="*/ 2829873 w 11748700"/>
              <a:gd name="connsiteY192" fmla="*/ 1607784 h 6673820"/>
              <a:gd name="connsiteX193" fmla="*/ 2816872 w 11748700"/>
              <a:gd name="connsiteY193" fmla="*/ 1577448 h 6673820"/>
              <a:gd name="connsiteX194" fmla="*/ 2812538 w 11748700"/>
              <a:gd name="connsiteY194" fmla="*/ 1542779 h 6673820"/>
              <a:gd name="connsiteX195" fmla="*/ 2808204 w 11748700"/>
              <a:gd name="connsiteY195" fmla="*/ 1430104 h 6673820"/>
              <a:gd name="connsiteX196" fmla="*/ 2799537 w 11748700"/>
              <a:gd name="connsiteY196" fmla="*/ 1391101 h 6673820"/>
              <a:gd name="connsiteX197" fmla="*/ 2795203 w 11748700"/>
              <a:gd name="connsiteY197" fmla="*/ 1343431 h 6673820"/>
              <a:gd name="connsiteX198" fmla="*/ 2786536 w 11748700"/>
              <a:gd name="connsiteY198" fmla="*/ 1300095 h 6673820"/>
              <a:gd name="connsiteX199" fmla="*/ 2773535 w 11748700"/>
              <a:gd name="connsiteY199" fmla="*/ 1152751 h 6673820"/>
              <a:gd name="connsiteX200" fmla="*/ 2769202 w 11748700"/>
              <a:gd name="connsiteY200" fmla="*/ 1135416 h 6673820"/>
              <a:gd name="connsiteX201" fmla="*/ 2777869 w 11748700"/>
              <a:gd name="connsiteY201" fmla="*/ 996739 h 6673820"/>
              <a:gd name="connsiteX202" fmla="*/ 2786536 w 11748700"/>
              <a:gd name="connsiteY202" fmla="*/ 966404 h 6673820"/>
              <a:gd name="connsiteX203" fmla="*/ 2812538 w 11748700"/>
              <a:gd name="connsiteY203" fmla="*/ 905733 h 6673820"/>
              <a:gd name="connsiteX204" fmla="*/ 2847207 w 11748700"/>
              <a:gd name="connsiteY204" fmla="*/ 862396 h 6673820"/>
              <a:gd name="connsiteX205" fmla="*/ 2864542 w 11748700"/>
              <a:gd name="connsiteY205" fmla="*/ 840728 h 6673820"/>
              <a:gd name="connsiteX206" fmla="*/ 2881876 w 11748700"/>
              <a:gd name="connsiteY206" fmla="*/ 827727 h 6673820"/>
              <a:gd name="connsiteX207" fmla="*/ 2894877 w 11748700"/>
              <a:gd name="connsiteY207" fmla="*/ 819060 h 6673820"/>
              <a:gd name="connsiteX208" fmla="*/ 2912212 w 11748700"/>
              <a:gd name="connsiteY208" fmla="*/ 801725 h 6673820"/>
              <a:gd name="connsiteX209" fmla="*/ 3003219 w 11748700"/>
              <a:gd name="connsiteY209" fmla="*/ 775723 h 6673820"/>
              <a:gd name="connsiteX210" fmla="*/ 3115893 w 11748700"/>
              <a:gd name="connsiteY210" fmla="*/ 749721 h 6673820"/>
              <a:gd name="connsiteX211" fmla="*/ 3137562 w 11748700"/>
              <a:gd name="connsiteY211" fmla="*/ 741054 h 6673820"/>
              <a:gd name="connsiteX212" fmla="*/ 3163564 w 11748700"/>
              <a:gd name="connsiteY212" fmla="*/ 732387 h 6673820"/>
              <a:gd name="connsiteX213" fmla="*/ 3219901 w 11748700"/>
              <a:gd name="connsiteY213" fmla="*/ 702051 h 6673820"/>
              <a:gd name="connsiteX214" fmla="*/ 3237236 w 11748700"/>
              <a:gd name="connsiteY214" fmla="*/ 689050 h 6673820"/>
              <a:gd name="connsiteX215" fmla="*/ 3293573 w 11748700"/>
              <a:gd name="connsiteY215" fmla="*/ 663048 h 6673820"/>
              <a:gd name="connsiteX216" fmla="*/ 3323909 w 11748700"/>
              <a:gd name="connsiteY216" fmla="*/ 650047 h 6673820"/>
              <a:gd name="connsiteX217" fmla="*/ 3362911 w 11748700"/>
              <a:gd name="connsiteY217" fmla="*/ 641380 h 6673820"/>
              <a:gd name="connsiteX218" fmla="*/ 3488587 w 11748700"/>
              <a:gd name="connsiteY218" fmla="*/ 619712 h 6673820"/>
              <a:gd name="connsiteX219" fmla="*/ 3644599 w 11748700"/>
              <a:gd name="connsiteY219" fmla="*/ 598044 h 6673820"/>
              <a:gd name="connsiteX220" fmla="*/ 3731272 w 11748700"/>
              <a:gd name="connsiteY220" fmla="*/ 589376 h 6673820"/>
              <a:gd name="connsiteX221" fmla="*/ 3809277 w 11748700"/>
              <a:gd name="connsiteY221" fmla="*/ 576375 h 6673820"/>
              <a:gd name="connsiteX222" fmla="*/ 3891617 w 11748700"/>
              <a:gd name="connsiteY222" fmla="*/ 567708 h 6673820"/>
              <a:gd name="connsiteX223" fmla="*/ 4359651 w 11748700"/>
              <a:gd name="connsiteY223" fmla="*/ 533039 h 6673820"/>
              <a:gd name="connsiteX224" fmla="*/ 4428989 w 11748700"/>
              <a:gd name="connsiteY224" fmla="*/ 520038 h 6673820"/>
              <a:gd name="connsiteX225" fmla="*/ 4554665 w 11748700"/>
              <a:gd name="connsiteY225" fmla="*/ 507037 h 6673820"/>
              <a:gd name="connsiteX226" fmla="*/ 4654339 w 11748700"/>
              <a:gd name="connsiteY226" fmla="*/ 485369 h 6673820"/>
              <a:gd name="connsiteX227" fmla="*/ 4758347 w 11748700"/>
              <a:gd name="connsiteY227" fmla="*/ 437699 h 6673820"/>
              <a:gd name="connsiteX228" fmla="*/ 4888356 w 11748700"/>
              <a:gd name="connsiteY228" fmla="*/ 416030 h 6673820"/>
              <a:gd name="connsiteX229" fmla="*/ 5105039 w 11748700"/>
              <a:gd name="connsiteY229" fmla="*/ 364027 h 6673820"/>
              <a:gd name="connsiteX230" fmla="*/ 5209046 w 11748700"/>
              <a:gd name="connsiteY230" fmla="*/ 351026 h 6673820"/>
              <a:gd name="connsiteX231" fmla="*/ 5386726 w 11748700"/>
              <a:gd name="connsiteY231" fmla="*/ 329357 h 6673820"/>
              <a:gd name="connsiteX232" fmla="*/ 5560072 w 11748700"/>
              <a:gd name="connsiteY232" fmla="*/ 320690 h 6673820"/>
              <a:gd name="connsiteX233" fmla="*/ 5742085 w 11748700"/>
              <a:gd name="connsiteY233" fmla="*/ 312023 h 6673820"/>
              <a:gd name="connsiteX234" fmla="*/ 5958767 w 11748700"/>
              <a:gd name="connsiteY234" fmla="*/ 307689 h 6673820"/>
              <a:gd name="connsiteX235" fmla="*/ 6114779 w 11748700"/>
              <a:gd name="connsiteY235" fmla="*/ 303355 h 6673820"/>
              <a:gd name="connsiteX236" fmla="*/ 6270790 w 11748700"/>
              <a:gd name="connsiteY236" fmla="*/ 281687 h 6673820"/>
              <a:gd name="connsiteX237" fmla="*/ 6392132 w 11748700"/>
              <a:gd name="connsiteY237" fmla="*/ 268686 h 6673820"/>
              <a:gd name="connsiteX238" fmla="*/ 6695488 w 11748700"/>
              <a:gd name="connsiteY238" fmla="*/ 260019 h 6673820"/>
              <a:gd name="connsiteX239" fmla="*/ 6764826 w 11748700"/>
              <a:gd name="connsiteY239" fmla="*/ 251352 h 6673820"/>
              <a:gd name="connsiteX240" fmla="*/ 6907837 w 11748700"/>
              <a:gd name="connsiteY240" fmla="*/ 238351 h 6673820"/>
              <a:gd name="connsiteX241" fmla="*/ 6959840 w 11748700"/>
              <a:gd name="connsiteY241" fmla="*/ 229683 h 6673820"/>
              <a:gd name="connsiteX242" fmla="*/ 6998843 w 11748700"/>
              <a:gd name="connsiteY242" fmla="*/ 212349 h 6673820"/>
              <a:gd name="connsiteX243" fmla="*/ 7115852 w 11748700"/>
              <a:gd name="connsiteY243" fmla="*/ 199348 h 6673820"/>
              <a:gd name="connsiteX244" fmla="*/ 7159188 w 11748700"/>
              <a:gd name="connsiteY244" fmla="*/ 186347 h 6673820"/>
              <a:gd name="connsiteX245" fmla="*/ 7189524 w 11748700"/>
              <a:gd name="connsiteY245" fmla="*/ 182013 h 6673820"/>
              <a:gd name="connsiteX246" fmla="*/ 7380204 w 11748700"/>
              <a:gd name="connsiteY246" fmla="*/ 173346 h 6673820"/>
              <a:gd name="connsiteX247" fmla="*/ 7440875 w 11748700"/>
              <a:gd name="connsiteY247" fmla="*/ 164679 h 6673820"/>
              <a:gd name="connsiteX248" fmla="*/ 7466877 w 11748700"/>
              <a:gd name="connsiteY248" fmla="*/ 156011 h 6673820"/>
              <a:gd name="connsiteX249" fmla="*/ 7514548 w 11748700"/>
              <a:gd name="connsiteY249" fmla="*/ 143010 h 6673820"/>
              <a:gd name="connsiteX250" fmla="*/ 7527548 w 11748700"/>
              <a:gd name="connsiteY250" fmla="*/ 134343 h 6673820"/>
              <a:gd name="connsiteX251" fmla="*/ 7570885 w 11748700"/>
              <a:gd name="connsiteY251" fmla="*/ 121342 h 6673820"/>
              <a:gd name="connsiteX252" fmla="*/ 7609888 w 11748700"/>
              <a:gd name="connsiteY252" fmla="*/ 104008 h 6673820"/>
              <a:gd name="connsiteX253" fmla="*/ 7726896 w 11748700"/>
              <a:gd name="connsiteY253" fmla="*/ 82339 h 6673820"/>
              <a:gd name="connsiteX254" fmla="*/ 7752898 w 11748700"/>
              <a:gd name="connsiteY254" fmla="*/ 78006 h 6673820"/>
              <a:gd name="connsiteX255" fmla="*/ 7787567 w 11748700"/>
              <a:gd name="connsiteY255" fmla="*/ 73672 h 6673820"/>
              <a:gd name="connsiteX256" fmla="*/ 7804902 w 11748700"/>
              <a:gd name="connsiteY256" fmla="*/ 69338 h 6673820"/>
              <a:gd name="connsiteX257" fmla="*/ 7913243 w 11748700"/>
              <a:gd name="connsiteY257" fmla="*/ 65005 h 6673820"/>
              <a:gd name="connsiteX258" fmla="*/ 8021584 w 11748700"/>
              <a:gd name="connsiteY258" fmla="*/ 47670 h 6673820"/>
              <a:gd name="connsiteX259" fmla="*/ 8064921 w 11748700"/>
              <a:gd name="connsiteY259" fmla="*/ 34669 h 6673820"/>
              <a:gd name="connsiteX260" fmla="*/ 8099590 w 11748700"/>
              <a:gd name="connsiteY260" fmla="*/ 21668 h 6673820"/>
              <a:gd name="connsiteX261" fmla="*/ 8121258 w 11748700"/>
              <a:gd name="connsiteY261" fmla="*/ 13001 h 6673820"/>
              <a:gd name="connsiteX262" fmla="*/ 8134259 w 11748700"/>
              <a:gd name="connsiteY262" fmla="*/ 8667 h 6673820"/>
              <a:gd name="connsiteX263" fmla="*/ 8155928 w 11748700"/>
              <a:gd name="connsiteY263" fmla="*/ 0 h 6673820"/>
              <a:gd name="connsiteX264" fmla="*/ 8216599 w 11748700"/>
              <a:gd name="connsiteY264" fmla="*/ 4334 h 6673820"/>
              <a:gd name="connsiteX265" fmla="*/ 8238267 w 11748700"/>
              <a:gd name="connsiteY265" fmla="*/ 13001 h 6673820"/>
              <a:gd name="connsiteX266" fmla="*/ 8272936 w 11748700"/>
              <a:gd name="connsiteY266" fmla="*/ 17335 h 6673820"/>
              <a:gd name="connsiteX267" fmla="*/ 8303272 w 11748700"/>
              <a:gd name="connsiteY267" fmla="*/ 30336 h 6673820"/>
              <a:gd name="connsiteX268" fmla="*/ 8337941 w 11748700"/>
              <a:gd name="connsiteY268" fmla="*/ 34669 h 6673820"/>
              <a:gd name="connsiteX269" fmla="*/ 8476618 w 11748700"/>
              <a:gd name="connsiteY269" fmla="*/ 43337 h 6673820"/>
              <a:gd name="connsiteX270" fmla="*/ 8576292 w 11748700"/>
              <a:gd name="connsiteY270" fmla="*/ 47670 h 6673820"/>
              <a:gd name="connsiteX271" fmla="*/ 8671632 w 11748700"/>
              <a:gd name="connsiteY271" fmla="*/ 69338 h 6673820"/>
              <a:gd name="connsiteX272" fmla="*/ 8762639 w 11748700"/>
              <a:gd name="connsiteY272" fmla="*/ 78006 h 6673820"/>
              <a:gd name="connsiteX273" fmla="*/ 8892648 w 11748700"/>
              <a:gd name="connsiteY273" fmla="*/ 104008 h 6673820"/>
              <a:gd name="connsiteX274" fmla="*/ 8948985 w 11748700"/>
              <a:gd name="connsiteY274" fmla="*/ 117009 h 6673820"/>
              <a:gd name="connsiteX275" fmla="*/ 9187336 w 11748700"/>
              <a:gd name="connsiteY275" fmla="*/ 156011 h 6673820"/>
              <a:gd name="connsiteX276" fmla="*/ 9282676 w 11748700"/>
              <a:gd name="connsiteY276" fmla="*/ 173346 h 6673820"/>
              <a:gd name="connsiteX277" fmla="*/ 9404019 w 11748700"/>
              <a:gd name="connsiteY277" fmla="*/ 186347 h 6673820"/>
              <a:gd name="connsiteX278" fmla="*/ 9464690 w 11748700"/>
              <a:gd name="connsiteY278" fmla="*/ 195014 h 6673820"/>
              <a:gd name="connsiteX279" fmla="*/ 9698707 w 11748700"/>
              <a:gd name="connsiteY279" fmla="*/ 216683 h 6673820"/>
              <a:gd name="connsiteX280" fmla="*/ 9785380 w 11748700"/>
              <a:gd name="connsiteY280" fmla="*/ 229683 h 6673820"/>
              <a:gd name="connsiteX281" fmla="*/ 9885054 w 11748700"/>
              <a:gd name="connsiteY281" fmla="*/ 251352 h 6673820"/>
              <a:gd name="connsiteX282" fmla="*/ 9958726 w 11748700"/>
              <a:gd name="connsiteY282" fmla="*/ 255685 h 6673820"/>
              <a:gd name="connsiteX283" fmla="*/ 10114737 w 11748700"/>
              <a:gd name="connsiteY283" fmla="*/ 260019 h 6673820"/>
              <a:gd name="connsiteX284" fmla="*/ 10205744 w 11748700"/>
              <a:gd name="connsiteY284" fmla="*/ 273020 h 6673820"/>
              <a:gd name="connsiteX285" fmla="*/ 10357421 w 11748700"/>
              <a:gd name="connsiteY285" fmla="*/ 281687 h 6673820"/>
              <a:gd name="connsiteX286" fmla="*/ 10405092 w 11748700"/>
              <a:gd name="connsiteY286" fmla="*/ 286021 h 6673820"/>
              <a:gd name="connsiteX287" fmla="*/ 10452762 w 11748700"/>
              <a:gd name="connsiteY287" fmla="*/ 299022 h 6673820"/>
              <a:gd name="connsiteX288" fmla="*/ 10483097 w 11748700"/>
              <a:gd name="connsiteY288" fmla="*/ 303355 h 6673820"/>
              <a:gd name="connsiteX289" fmla="*/ 10552436 w 11748700"/>
              <a:gd name="connsiteY289" fmla="*/ 312023 h 6673820"/>
              <a:gd name="connsiteX290" fmla="*/ 10634775 w 11748700"/>
              <a:gd name="connsiteY290" fmla="*/ 333691 h 6673820"/>
              <a:gd name="connsiteX291" fmla="*/ 10717114 w 11748700"/>
              <a:gd name="connsiteY291" fmla="*/ 342358 h 6673820"/>
              <a:gd name="connsiteX292" fmla="*/ 10773452 w 11748700"/>
              <a:gd name="connsiteY292" fmla="*/ 364027 h 6673820"/>
              <a:gd name="connsiteX293" fmla="*/ 10842790 w 11748700"/>
              <a:gd name="connsiteY293" fmla="*/ 385695 h 6673820"/>
              <a:gd name="connsiteX294" fmla="*/ 10903461 w 11748700"/>
              <a:gd name="connsiteY294" fmla="*/ 390028 h 6673820"/>
              <a:gd name="connsiteX295" fmla="*/ 10981467 w 11748700"/>
              <a:gd name="connsiteY295" fmla="*/ 424698 h 6673820"/>
              <a:gd name="connsiteX296" fmla="*/ 11050805 w 11748700"/>
              <a:gd name="connsiteY296" fmla="*/ 442032 h 6673820"/>
              <a:gd name="connsiteX297" fmla="*/ 11133145 w 11748700"/>
              <a:gd name="connsiteY297" fmla="*/ 476701 h 6673820"/>
              <a:gd name="connsiteX298" fmla="*/ 11154813 w 11748700"/>
              <a:gd name="connsiteY298" fmla="*/ 485369 h 6673820"/>
              <a:gd name="connsiteX299" fmla="*/ 11232819 w 11748700"/>
              <a:gd name="connsiteY299" fmla="*/ 533039 h 6673820"/>
              <a:gd name="connsiteX300" fmla="*/ 11258820 w 11748700"/>
              <a:gd name="connsiteY300" fmla="*/ 554707 h 6673820"/>
              <a:gd name="connsiteX301" fmla="*/ 11328159 w 11748700"/>
              <a:gd name="connsiteY301" fmla="*/ 645714 h 6673820"/>
              <a:gd name="connsiteX302" fmla="*/ 11371495 w 11748700"/>
              <a:gd name="connsiteY302" fmla="*/ 754055 h 6673820"/>
              <a:gd name="connsiteX303" fmla="*/ 11397497 w 11748700"/>
              <a:gd name="connsiteY303" fmla="*/ 806059 h 6673820"/>
              <a:gd name="connsiteX304" fmla="*/ 11427833 w 11748700"/>
              <a:gd name="connsiteY304" fmla="*/ 931735 h 6673820"/>
              <a:gd name="connsiteX305" fmla="*/ 11458168 w 11748700"/>
              <a:gd name="connsiteY305" fmla="*/ 1014074 h 6673820"/>
              <a:gd name="connsiteX306" fmla="*/ 11462502 w 11748700"/>
              <a:gd name="connsiteY306" fmla="*/ 1087746 h 6673820"/>
              <a:gd name="connsiteX307" fmla="*/ 11475503 w 11748700"/>
              <a:gd name="connsiteY307" fmla="*/ 1126749 h 6673820"/>
              <a:gd name="connsiteX308" fmla="*/ 11488504 w 11748700"/>
              <a:gd name="connsiteY308" fmla="*/ 1330430 h 6673820"/>
              <a:gd name="connsiteX309" fmla="*/ 11523173 w 11748700"/>
              <a:gd name="connsiteY309" fmla="*/ 1677122 h 6673820"/>
              <a:gd name="connsiteX310" fmla="*/ 11518839 w 11748700"/>
              <a:gd name="connsiteY310" fmla="*/ 1954476 h 6673820"/>
              <a:gd name="connsiteX311" fmla="*/ 11510172 w 11748700"/>
              <a:gd name="connsiteY311" fmla="*/ 2084485 h 6673820"/>
              <a:gd name="connsiteX312" fmla="*/ 11518839 w 11748700"/>
              <a:gd name="connsiteY312" fmla="*/ 2283833 h 6673820"/>
              <a:gd name="connsiteX313" fmla="*/ 11583844 w 11748700"/>
              <a:gd name="connsiteY313" fmla="*/ 2379173 h 6673820"/>
              <a:gd name="connsiteX314" fmla="*/ 11605512 w 11748700"/>
              <a:gd name="connsiteY314" fmla="*/ 2439845 h 6673820"/>
              <a:gd name="connsiteX315" fmla="*/ 11609846 w 11748700"/>
              <a:gd name="connsiteY315" fmla="*/ 2487515 h 6673820"/>
              <a:gd name="connsiteX316" fmla="*/ 11622847 w 11748700"/>
              <a:gd name="connsiteY316" fmla="*/ 2556853 h 6673820"/>
              <a:gd name="connsiteX317" fmla="*/ 11618513 w 11748700"/>
              <a:gd name="connsiteY317" fmla="*/ 2786537 h 6673820"/>
              <a:gd name="connsiteX318" fmla="*/ 11614180 w 11748700"/>
              <a:gd name="connsiteY318" fmla="*/ 3089892 h 6673820"/>
              <a:gd name="connsiteX319" fmla="*/ 11596845 w 11748700"/>
              <a:gd name="connsiteY319" fmla="*/ 3211234 h 6673820"/>
              <a:gd name="connsiteX320" fmla="*/ 11583844 w 11748700"/>
              <a:gd name="connsiteY320" fmla="*/ 3328243 h 6673820"/>
              <a:gd name="connsiteX321" fmla="*/ 11575177 w 11748700"/>
              <a:gd name="connsiteY321" fmla="*/ 3423583 h 6673820"/>
              <a:gd name="connsiteX322" fmla="*/ 11562176 w 11748700"/>
              <a:gd name="connsiteY322" fmla="*/ 3666267 h 6673820"/>
              <a:gd name="connsiteX323" fmla="*/ 11575177 w 11748700"/>
              <a:gd name="connsiteY323" fmla="*/ 4025960 h 6673820"/>
              <a:gd name="connsiteX324" fmla="*/ 11592511 w 11748700"/>
              <a:gd name="connsiteY324" fmla="*/ 4108300 h 6673820"/>
              <a:gd name="connsiteX325" fmla="*/ 11631514 w 11748700"/>
              <a:gd name="connsiteY325" fmla="*/ 4333649 h 6673820"/>
              <a:gd name="connsiteX326" fmla="*/ 11653183 w 11748700"/>
              <a:gd name="connsiteY326" fmla="*/ 4411655 h 6673820"/>
              <a:gd name="connsiteX327" fmla="*/ 11666184 w 11748700"/>
              <a:gd name="connsiteY327" fmla="*/ 4498328 h 6673820"/>
              <a:gd name="connsiteX328" fmla="*/ 11674851 w 11748700"/>
              <a:gd name="connsiteY328" fmla="*/ 4541664 h 6673820"/>
              <a:gd name="connsiteX329" fmla="*/ 11687852 w 11748700"/>
              <a:gd name="connsiteY329" fmla="*/ 4658673 h 6673820"/>
              <a:gd name="connsiteX330" fmla="*/ 11692185 w 11748700"/>
              <a:gd name="connsiteY330" fmla="*/ 4715010 h 6673820"/>
              <a:gd name="connsiteX331" fmla="*/ 11700853 w 11748700"/>
              <a:gd name="connsiteY331" fmla="*/ 4771348 h 6673820"/>
              <a:gd name="connsiteX332" fmla="*/ 11709520 w 11748700"/>
              <a:gd name="connsiteY332" fmla="*/ 4923026 h 6673820"/>
              <a:gd name="connsiteX333" fmla="*/ 11718187 w 11748700"/>
              <a:gd name="connsiteY333" fmla="*/ 4983697 h 6673820"/>
              <a:gd name="connsiteX334" fmla="*/ 11726855 w 11748700"/>
              <a:gd name="connsiteY334" fmla="*/ 5079037 h 6673820"/>
              <a:gd name="connsiteX335" fmla="*/ 11731188 w 11748700"/>
              <a:gd name="connsiteY335" fmla="*/ 5105039 h 6673820"/>
              <a:gd name="connsiteX336" fmla="*/ 11744189 w 11748700"/>
              <a:gd name="connsiteY336" fmla="*/ 5230715 h 6673820"/>
              <a:gd name="connsiteX337" fmla="*/ 11726855 w 11748700"/>
              <a:gd name="connsiteY337" fmla="*/ 5690082 h 6673820"/>
              <a:gd name="connsiteX338" fmla="*/ 11687852 w 11748700"/>
              <a:gd name="connsiteY338" fmla="*/ 5785422 h 6673820"/>
              <a:gd name="connsiteX339" fmla="*/ 11670517 w 11748700"/>
              <a:gd name="connsiteY339" fmla="*/ 5815757 h 6673820"/>
              <a:gd name="connsiteX340" fmla="*/ 11601179 w 11748700"/>
              <a:gd name="connsiteY340" fmla="*/ 5859094 h 6673820"/>
              <a:gd name="connsiteX341" fmla="*/ 11458168 w 11748700"/>
              <a:gd name="connsiteY341" fmla="*/ 5919765 h 6673820"/>
              <a:gd name="connsiteX342" fmla="*/ 11401831 w 11748700"/>
              <a:gd name="connsiteY342" fmla="*/ 5963101 h 6673820"/>
              <a:gd name="connsiteX343" fmla="*/ 11297823 w 11748700"/>
              <a:gd name="connsiteY343" fmla="*/ 6032440 h 6673820"/>
              <a:gd name="connsiteX344" fmla="*/ 11258820 w 11748700"/>
              <a:gd name="connsiteY344" fmla="*/ 6075776 h 6673820"/>
              <a:gd name="connsiteX345" fmla="*/ 11198149 w 11748700"/>
              <a:gd name="connsiteY345" fmla="*/ 6123446 h 6673820"/>
              <a:gd name="connsiteX346" fmla="*/ 11098475 w 11748700"/>
              <a:gd name="connsiteY346" fmla="*/ 6210119 h 6673820"/>
              <a:gd name="connsiteX347" fmla="*/ 10942464 w 11748700"/>
              <a:gd name="connsiteY347" fmla="*/ 6327128 h 6673820"/>
              <a:gd name="connsiteX348" fmla="*/ 10634775 w 11748700"/>
              <a:gd name="connsiteY348" fmla="*/ 6461471 h 6673820"/>
              <a:gd name="connsiteX349" fmla="*/ 10461429 w 11748700"/>
              <a:gd name="connsiteY349" fmla="*/ 6478806 h 6673820"/>
              <a:gd name="connsiteX350" fmla="*/ 10041065 w 11748700"/>
              <a:gd name="connsiteY350" fmla="*/ 6487473 h 6673820"/>
              <a:gd name="connsiteX351" fmla="*/ 9967393 w 11748700"/>
              <a:gd name="connsiteY351" fmla="*/ 6491807 h 6673820"/>
              <a:gd name="connsiteX352" fmla="*/ 9885054 w 11748700"/>
              <a:gd name="connsiteY352" fmla="*/ 6509141 h 6673820"/>
              <a:gd name="connsiteX353" fmla="*/ 9798381 w 11748700"/>
              <a:gd name="connsiteY353" fmla="*/ 6522142 h 6673820"/>
              <a:gd name="connsiteX354" fmla="*/ 9681372 w 11748700"/>
              <a:gd name="connsiteY354" fmla="*/ 6548144 h 6673820"/>
              <a:gd name="connsiteX355" fmla="*/ 9486358 w 11748700"/>
              <a:gd name="connsiteY355" fmla="*/ 6574146 h 6673820"/>
              <a:gd name="connsiteX356" fmla="*/ 9278343 w 11748700"/>
              <a:gd name="connsiteY356" fmla="*/ 6613149 h 6673820"/>
              <a:gd name="connsiteX357" fmla="*/ 9209004 w 11748700"/>
              <a:gd name="connsiteY357" fmla="*/ 6630483 h 6673820"/>
              <a:gd name="connsiteX358" fmla="*/ 8775639 w 11748700"/>
              <a:gd name="connsiteY358" fmla="*/ 6647818 h 6673820"/>
              <a:gd name="connsiteX359" fmla="*/ 8463617 w 11748700"/>
              <a:gd name="connsiteY359" fmla="*/ 6656485 h 6673820"/>
              <a:gd name="connsiteX360" fmla="*/ 8368276 w 11748700"/>
              <a:gd name="connsiteY360" fmla="*/ 6660819 h 6673820"/>
              <a:gd name="connsiteX361" fmla="*/ 8216599 w 11748700"/>
              <a:gd name="connsiteY361" fmla="*/ 6665153 h 6673820"/>
              <a:gd name="connsiteX362" fmla="*/ 7848239 w 11748700"/>
              <a:gd name="connsiteY362" fmla="*/ 6656485 h 6673820"/>
              <a:gd name="connsiteX363" fmla="*/ 7800568 w 11748700"/>
              <a:gd name="connsiteY363" fmla="*/ 6652152 h 6673820"/>
              <a:gd name="connsiteX364" fmla="*/ 7748565 w 11748700"/>
              <a:gd name="connsiteY364" fmla="*/ 6643484 h 6673820"/>
              <a:gd name="connsiteX365" fmla="*/ 7614221 w 11748700"/>
              <a:gd name="connsiteY365" fmla="*/ 6634817 h 6673820"/>
              <a:gd name="connsiteX366" fmla="*/ 7432208 w 11748700"/>
              <a:gd name="connsiteY366" fmla="*/ 6600148 h 6673820"/>
              <a:gd name="connsiteX367" fmla="*/ 7319533 w 11748700"/>
              <a:gd name="connsiteY367" fmla="*/ 6574146 h 6673820"/>
              <a:gd name="connsiteX368" fmla="*/ 7276197 w 11748700"/>
              <a:gd name="connsiteY368" fmla="*/ 6569812 h 6673820"/>
              <a:gd name="connsiteX369" fmla="*/ 7011844 w 11748700"/>
              <a:gd name="connsiteY369" fmla="*/ 6548144 h 6673820"/>
              <a:gd name="connsiteX370" fmla="*/ 6925171 w 11748700"/>
              <a:gd name="connsiteY370" fmla="*/ 6565479 h 6673820"/>
              <a:gd name="connsiteX371" fmla="*/ 6912170 w 11748700"/>
              <a:gd name="connsiteY371" fmla="*/ 6569812 h 6673820"/>
              <a:gd name="connsiteX372" fmla="*/ 6890502 w 11748700"/>
              <a:gd name="connsiteY372" fmla="*/ 6582813 h 6673820"/>
              <a:gd name="connsiteX373" fmla="*/ 6795162 w 11748700"/>
              <a:gd name="connsiteY373" fmla="*/ 6634817 h 6673820"/>
              <a:gd name="connsiteX374" fmla="*/ 6691154 w 11748700"/>
              <a:gd name="connsiteY374" fmla="*/ 6643484 h 6673820"/>
              <a:gd name="connsiteX375" fmla="*/ 6617482 w 11748700"/>
              <a:gd name="connsiteY375" fmla="*/ 6656485 h 6673820"/>
              <a:gd name="connsiteX376" fmla="*/ 6582813 w 11748700"/>
              <a:gd name="connsiteY376" fmla="*/ 6665153 h 6673820"/>
              <a:gd name="connsiteX377" fmla="*/ 6548144 w 11748700"/>
              <a:gd name="connsiteY377" fmla="*/ 6669486 h 6673820"/>
              <a:gd name="connsiteX378" fmla="*/ 6517808 w 11748700"/>
              <a:gd name="connsiteY378" fmla="*/ 6673820 h 6673820"/>
              <a:gd name="connsiteX379" fmla="*/ 6015105 w 11748700"/>
              <a:gd name="connsiteY379" fmla="*/ 6669486 h 6673820"/>
              <a:gd name="connsiteX380" fmla="*/ 5915431 w 11748700"/>
              <a:gd name="connsiteY380" fmla="*/ 6647818 h 6673820"/>
              <a:gd name="connsiteX381" fmla="*/ 5538403 w 11748700"/>
              <a:gd name="connsiteY381" fmla="*/ 6652152 h 6673820"/>
              <a:gd name="connsiteX382" fmla="*/ 5196045 w 11748700"/>
              <a:gd name="connsiteY382" fmla="*/ 6634817 h 6673820"/>
              <a:gd name="connsiteX383" fmla="*/ 4489660 w 11748700"/>
              <a:gd name="connsiteY383" fmla="*/ 6608815 h 6673820"/>
              <a:gd name="connsiteX384" fmla="*/ 4311981 w 11748700"/>
              <a:gd name="connsiteY384" fmla="*/ 6582813 h 6673820"/>
              <a:gd name="connsiteX385" fmla="*/ 4090965 w 11748700"/>
              <a:gd name="connsiteY385" fmla="*/ 6552478 h 6673820"/>
              <a:gd name="connsiteX386" fmla="*/ 3999958 w 11748700"/>
              <a:gd name="connsiteY386" fmla="*/ 6513475 h 6673820"/>
              <a:gd name="connsiteX387" fmla="*/ 3666267 w 11748700"/>
              <a:gd name="connsiteY387" fmla="*/ 6448470 h 6673820"/>
              <a:gd name="connsiteX388" fmla="*/ 3588261 w 11748700"/>
              <a:gd name="connsiteY388" fmla="*/ 6439803 h 6673820"/>
              <a:gd name="connsiteX389" fmla="*/ 3336910 w 11748700"/>
              <a:gd name="connsiteY389" fmla="*/ 6405134 h 6673820"/>
              <a:gd name="connsiteX390" fmla="*/ 3003219 w 11748700"/>
              <a:gd name="connsiteY390" fmla="*/ 6340129 h 6673820"/>
              <a:gd name="connsiteX391" fmla="*/ 2825539 w 11748700"/>
              <a:gd name="connsiteY391" fmla="*/ 6309793 h 6673820"/>
              <a:gd name="connsiteX392" fmla="*/ 2678195 w 11748700"/>
              <a:gd name="connsiteY392" fmla="*/ 6288125 h 6673820"/>
              <a:gd name="connsiteX393" fmla="*/ 2500515 w 11748700"/>
              <a:gd name="connsiteY393" fmla="*/ 6305460 h 6673820"/>
              <a:gd name="connsiteX394" fmla="*/ 2439844 w 11748700"/>
              <a:gd name="connsiteY394" fmla="*/ 6314127 h 6673820"/>
              <a:gd name="connsiteX395" fmla="*/ 2244830 w 11748700"/>
              <a:gd name="connsiteY395" fmla="*/ 6361797 h 6673820"/>
              <a:gd name="connsiteX396" fmla="*/ 2088819 w 11748700"/>
              <a:gd name="connsiteY396" fmla="*/ 6383465 h 6673820"/>
              <a:gd name="connsiteX397" fmla="*/ 2015147 w 11748700"/>
              <a:gd name="connsiteY397" fmla="*/ 6400800 h 6673820"/>
              <a:gd name="connsiteX398" fmla="*/ 1950142 w 11748700"/>
              <a:gd name="connsiteY398" fmla="*/ 6409467 h 6673820"/>
              <a:gd name="connsiteX399" fmla="*/ 1815799 w 11748700"/>
              <a:gd name="connsiteY399" fmla="*/ 6444137 h 6673820"/>
              <a:gd name="connsiteX400" fmla="*/ 1681456 w 11748700"/>
              <a:gd name="connsiteY400" fmla="*/ 6452804 h 6673820"/>
              <a:gd name="connsiteX401" fmla="*/ 1473440 w 11748700"/>
              <a:gd name="connsiteY401" fmla="*/ 6431136 h 6673820"/>
              <a:gd name="connsiteX402" fmla="*/ 1369433 w 11748700"/>
              <a:gd name="connsiteY402" fmla="*/ 6418135 h 6673820"/>
              <a:gd name="connsiteX403" fmla="*/ 1287093 w 11748700"/>
              <a:gd name="connsiteY403" fmla="*/ 6405134 h 6673820"/>
              <a:gd name="connsiteX404" fmla="*/ 1239423 w 11748700"/>
              <a:gd name="connsiteY404" fmla="*/ 6396466 h 6673820"/>
              <a:gd name="connsiteX405" fmla="*/ 1165751 w 11748700"/>
              <a:gd name="connsiteY405" fmla="*/ 6370464 h 6673820"/>
              <a:gd name="connsiteX406" fmla="*/ 1053076 w 11748700"/>
              <a:gd name="connsiteY406" fmla="*/ 6335795 h 6673820"/>
              <a:gd name="connsiteX407" fmla="*/ 892731 w 11748700"/>
              <a:gd name="connsiteY407" fmla="*/ 6244789 h 6673820"/>
              <a:gd name="connsiteX408" fmla="*/ 858062 w 11748700"/>
              <a:gd name="connsiteY408" fmla="*/ 6218787 h 6673820"/>
              <a:gd name="connsiteX409" fmla="*/ 775723 w 11748700"/>
              <a:gd name="connsiteY409" fmla="*/ 6149448 h 6673820"/>
              <a:gd name="connsiteX410" fmla="*/ 719385 w 11748700"/>
              <a:gd name="connsiteY410" fmla="*/ 6023773 h 6673820"/>
              <a:gd name="connsiteX411" fmla="*/ 654381 w 11748700"/>
              <a:gd name="connsiteY411" fmla="*/ 5950101 h 6673820"/>
              <a:gd name="connsiteX412" fmla="*/ 628379 w 11748700"/>
              <a:gd name="connsiteY412" fmla="*/ 5893763 h 6673820"/>
              <a:gd name="connsiteX413" fmla="*/ 576375 w 11748700"/>
              <a:gd name="connsiteY413" fmla="*/ 5802756 h 6673820"/>
              <a:gd name="connsiteX414" fmla="*/ 489702 w 11748700"/>
              <a:gd name="connsiteY414" fmla="*/ 5620743 h 6673820"/>
              <a:gd name="connsiteX415" fmla="*/ 476701 w 11748700"/>
              <a:gd name="connsiteY415" fmla="*/ 5551405 h 6673820"/>
              <a:gd name="connsiteX416" fmla="*/ 372693 w 11748700"/>
              <a:gd name="connsiteY416" fmla="*/ 5317388 h 6673820"/>
              <a:gd name="connsiteX417" fmla="*/ 359693 w 11748700"/>
              <a:gd name="connsiteY417" fmla="*/ 5269718 h 6673820"/>
              <a:gd name="connsiteX418" fmla="*/ 329357 w 11748700"/>
              <a:gd name="connsiteY418" fmla="*/ 5183045 h 6673820"/>
              <a:gd name="connsiteX419" fmla="*/ 281687 w 11748700"/>
              <a:gd name="connsiteY419" fmla="*/ 5083371 h 6673820"/>
              <a:gd name="connsiteX420" fmla="*/ 251351 w 11748700"/>
              <a:gd name="connsiteY420" fmla="*/ 5009699 h 6673820"/>
              <a:gd name="connsiteX421" fmla="*/ 238350 w 11748700"/>
              <a:gd name="connsiteY421" fmla="*/ 4970696 h 6673820"/>
              <a:gd name="connsiteX422" fmla="*/ 212348 w 11748700"/>
              <a:gd name="connsiteY422" fmla="*/ 4936027 h 6673820"/>
              <a:gd name="connsiteX423" fmla="*/ 177679 w 11748700"/>
              <a:gd name="connsiteY423" fmla="*/ 4849354 h 6673820"/>
              <a:gd name="connsiteX424" fmla="*/ 125675 w 11748700"/>
              <a:gd name="connsiteY424" fmla="*/ 4745346 h 6673820"/>
              <a:gd name="connsiteX425" fmla="*/ 99674 w 11748700"/>
              <a:gd name="connsiteY425" fmla="*/ 4654339 h 6673820"/>
              <a:gd name="connsiteX426" fmla="*/ 73672 w 11748700"/>
              <a:gd name="connsiteY426" fmla="*/ 4602336 h 6673820"/>
              <a:gd name="connsiteX427" fmla="*/ 69338 w 11748700"/>
              <a:gd name="connsiteY427" fmla="*/ 4580667 h 6673820"/>
              <a:gd name="connsiteX428" fmla="*/ 47670 w 11748700"/>
              <a:gd name="connsiteY428" fmla="*/ 4537331 h 6673820"/>
              <a:gd name="connsiteX429" fmla="*/ 39002 w 11748700"/>
              <a:gd name="connsiteY429" fmla="*/ 4515663 h 6673820"/>
              <a:gd name="connsiteX430" fmla="*/ 34669 w 11748700"/>
              <a:gd name="connsiteY430" fmla="*/ 4493994 h 6673820"/>
              <a:gd name="connsiteX431" fmla="*/ 30335 w 11748700"/>
              <a:gd name="connsiteY431" fmla="*/ 4450658 h 6673820"/>
              <a:gd name="connsiteX432" fmla="*/ 21668 w 11748700"/>
              <a:gd name="connsiteY432" fmla="*/ 4428990 h 6673820"/>
              <a:gd name="connsiteX433" fmla="*/ 13001 w 11748700"/>
              <a:gd name="connsiteY433" fmla="*/ 4359651 h 6673820"/>
              <a:gd name="connsiteX434" fmla="*/ 0 w 11748700"/>
              <a:gd name="connsiteY434" fmla="*/ 4238309 h 6673820"/>
              <a:gd name="connsiteX435" fmla="*/ 4333 w 11748700"/>
              <a:gd name="connsiteY435" fmla="*/ 4025960 h 6673820"/>
              <a:gd name="connsiteX436" fmla="*/ 13001 w 11748700"/>
              <a:gd name="connsiteY436" fmla="*/ 3999958 h 6673820"/>
              <a:gd name="connsiteX437" fmla="*/ 17334 w 11748700"/>
              <a:gd name="connsiteY437" fmla="*/ 3973956 h 6673820"/>
              <a:gd name="connsiteX438" fmla="*/ 26002 w 11748700"/>
              <a:gd name="connsiteY438" fmla="*/ 3930620 h 6673820"/>
              <a:gd name="connsiteX439" fmla="*/ 34669 w 11748700"/>
              <a:gd name="connsiteY439" fmla="*/ 3878616 h 6673820"/>
              <a:gd name="connsiteX440" fmla="*/ 43336 w 11748700"/>
              <a:gd name="connsiteY440" fmla="*/ 3861282 h 6673820"/>
              <a:gd name="connsiteX441" fmla="*/ 47670 w 11748700"/>
              <a:gd name="connsiteY441" fmla="*/ 3843947 h 6673820"/>
              <a:gd name="connsiteX442" fmla="*/ 56337 w 11748700"/>
              <a:gd name="connsiteY442" fmla="*/ 3826612 h 6673820"/>
              <a:gd name="connsiteX443" fmla="*/ 69338 w 11748700"/>
              <a:gd name="connsiteY443" fmla="*/ 3787610 h 6673820"/>
              <a:gd name="connsiteX444" fmla="*/ 78005 w 11748700"/>
              <a:gd name="connsiteY444" fmla="*/ 3770275 h 6673820"/>
              <a:gd name="connsiteX445" fmla="*/ 95340 w 11748700"/>
              <a:gd name="connsiteY445" fmla="*/ 3718271 h 6673820"/>
              <a:gd name="connsiteX446" fmla="*/ 104007 w 11748700"/>
              <a:gd name="connsiteY446" fmla="*/ 3696603 h 6673820"/>
              <a:gd name="connsiteX447" fmla="*/ 151677 w 11748700"/>
              <a:gd name="connsiteY447" fmla="*/ 3657600 h 6673820"/>
              <a:gd name="connsiteX448" fmla="*/ 294688 w 11748700"/>
              <a:gd name="connsiteY448" fmla="*/ 3661934 h 6673820"/>
              <a:gd name="connsiteX449" fmla="*/ 359693 w 11748700"/>
              <a:gd name="connsiteY449" fmla="*/ 3692269 h 6673820"/>
              <a:gd name="connsiteX450" fmla="*/ 377027 w 11748700"/>
              <a:gd name="connsiteY450" fmla="*/ 3709604 h 6673820"/>
              <a:gd name="connsiteX451" fmla="*/ 437698 w 11748700"/>
              <a:gd name="connsiteY451" fmla="*/ 3726938 h 6673820"/>
              <a:gd name="connsiteX452" fmla="*/ 511177 w 11748700"/>
              <a:gd name="connsiteY45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836352 w 11748700"/>
              <a:gd name="connsiteY28" fmla="*/ 5919765 h 6673820"/>
              <a:gd name="connsiteX29" fmla="*/ 4927359 w 11748700"/>
              <a:gd name="connsiteY29" fmla="*/ 5980436 h 6673820"/>
              <a:gd name="connsiteX30" fmla="*/ 4949027 w 11748700"/>
              <a:gd name="connsiteY30" fmla="*/ 5997771 h 6673820"/>
              <a:gd name="connsiteX31" fmla="*/ 5035700 w 11748700"/>
              <a:gd name="connsiteY31" fmla="*/ 6041107 h 6673820"/>
              <a:gd name="connsiteX32" fmla="*/ 5074703 w 11748700"/>
              <a:gd name="connsiteY32" fmla="*/ 6045441 h 6673820"/>
              <a:gd name="connsiteX33" fmla="*/ 5326055 w 11748700"/>
              <a:gd name="connsiteY33" fmla="*/ 6049774 h 6673820"/>
              <a:gd name="connsiteX34" fmla="*/ 5343389 w 11748700"/>
              <a:gd name="connsiteY34" fmla="*/ 6045441 h 6673820"/>
              <a:gd name="connsiteX35" fmla="*/ 5356390 w 11748700"/>
              <a:gd name="connsiteY35" fmla="*/ 6041107 h 6673820"/>
              <a:gd name="connsiteX36" fmla="*/ 5378058 w 11748700"/>
              <a:gd name="connsiteY36" fmla="*/ 6036773 h 6673820"/>
              <a:gd name="connsiteX37" fmla="*/ 5516735 w 11748700"/>
              <a:gd name="connsiteY37" fmla="*/ 5984770 h 6673820"/>
              <a:gd name="connsiteX38" fmla="*/ 5586074 w 11748700"/>
              <a:gd name="connsiteY38" fmla="*/ 5963101 h 6673820"/>
              <a:gd name="connsiteX39" fmla="*/ 5607742 w 11748700"/>
              <a:gd name="connsiteY39" fmla="*/ 5954434 h 6673820"/>
              <a:gd name="connsiteX40" fmla="*/ 5633744 w 11748700"/>
              <a:gd name="connsiteY40" fmla="*/ 5945767 h 6673820"/>
              <a:gd name="connsiteX41" fmla="*/ 5711749 w 11748700"/>
              <a:gd name="connsiteY41" fmla="*/ 5902430 h 6673820"/>
              <a:gd name="connsiteX42" fmla="*/ 5824424 w 11748700"/>
              <a:gd name="connsiteY42" fmla="*/ 5837426 h 6673820"/>
              <a:gd name="connsiteX43" fmla="*/ 5880762 w 11748700"/>
              <a:gd name="connsiteY43" fmla="*/ 5794089 h 6673820"/>
              <a:gd name="connsiteX44" fmla="*/ 5911097 w 11748700"/>
              <a:gd name="connsiteY44" fmla="*/ 5763754 h 6673820"/>
              <a:gd name="connsiteX45" fmla="*/ 5963101 w 11748700"/>
              <a:gd name="connsiteY45" fmla="*/ 5720417 h 6673820"/>
              <a:gd name="connsiteX46" fmla="*/ 5980436 w 11748700"/>
              <a:gd name="connsiteY46" fmla="*/ 5707416 h 6673820"/>
              <a:gd name="connsiteX47" fmla="*/ 5993437 w 11748700"/>
              <a:gd name="connsiteY47" fmla="*/ 5698749 h 6673820"/>
              <a:gd name="connsiteX48" fmla="*/ 6006438 w 11748700"/>
              <a:gd name="connsiteY48" fmla="*/ 5685748 h 6673820"/>
              <a:gd name="connsiteX49" fmla="*/ 6054108 w 11748700"/>
              <a:gd name="connsiteY49" fmla="*/ 5651079 h 6673820"/>
              <a:gd name="connsiteX50" fmla="*/ 6088777 w 11748700"/>
              <a:gd name="connsiteY50" fmla="*/ 5625077 h 6673820"/>
              <a:gd name="connsiteX51" fmla="*/ 6114779 w 11748700"/>
              <a:gd name="connsiteY51" fmla="*/ 5599075 h 6673820"/>
              <a:gd name="connsiteX52" fmla="*/ 6127780 w 11748700"/>
              <a:gd name="connsiteY52" fmla="*/ 5586074 h 6673820"/>
              <a:gd name="connsiteX53" fmla="*/ 6140781 w 11748700"/>
              <a:gd name="connsiteY53" fmla="*/ 5568739 h 6673820"/>
              <a:gd name="connsiteX54" fmla="*/ 6158115 w 11748700"/>
              <a:gd name="connsiteY54" fmla="*/ 5551405 h 6673820"/>
              <a:gd name="connsiteX55" fmla="*/ 6171116 w 11748700"/>
              <a:gd name="connsiteY55" fmla="*/ 5529737 h 6673820"/>
              <a:gd name="connsiteX56" fmla="*/ 6192784 w 11748700"/>
              <a:gd name="connsiteY56" fmla="*/ 5508068 h 6673820"/>
              <a:gd name="connsiteX57" fmla="*/ 6201452 w 11748700"/>
              <a:gd name="connsiteY57" fmla="*/ 5477733 h 6673820"/>
              <a:gd name="connsiteX58" fmla="*/ 6210119 w 11748700"/>
              <a:gd name="connsiteY58" fmla="*/ 5469065 h 6673820"/>
              <a:gd name="connsiteX59" fmla="*/ 6218786 w 11748700"/>
              <a:gd name="connsiteY59" fmla="*/ 5456064 h 6673820"/>
              <a:gd name="connsiteX60" fmla="*/ 6231787 w 11748700"/>
              <a:gd name="connsiteY60" fmla="*/ 5421395 h 6673820"/>
              <a:gd name="connsiteX61" fmla="*/ 6240455 w 11748700"/>
              <a:gd name="connsiteY61" fmla="*/ 5399727 h 6673820"/>
              <a:gd name="connsiteX62" fmla="*/ 6253456 w 11748700"/>
              <a:gd name="connsiteY62" fmla="*/ 5382392 h 6673820"/>
              <a:gd name="connsiteX63" fmla="*/ 6270790 w 11748700"/>
              <a:gd name="connsiteY63" fmla="*/ 5352057 h 6673820"/>
              <a:gd name="connsiteX64" fmla="*/ 6283791 w 11748700"/>
              <a:gd name="connsiteY64" fmla="*/ 5339056 h 6673820"/>
              <a:gd name="connsiteX65" fmla="*/ 6301126 w 11748700"/>
              <a:gd name="connsiteY65" fmla="*/ 5313054 h 6673820"/>
              <a:gd name="connsiteX66" fmla="*/ 6309793 w 11748700"/>
              <a:gd name="connsiteY66" fmla="*/ 5295719 h 6673820"/>
              <a:gd name="connsiteX67" fmla="*/ 6322794 w 11748700"/>
              <a:gd name="connsiteY67" fmla="*/ 5287052 h 6673820"/>
              <a:gd name="connsiteX68" fmla="*/ 6340129 w 11748700"/>
              <a:gd name="connsiteY68" fmla="*/ 5274051 h 6673820"/>
              <a:gd name="connsiteX69" fmla="*/ 6370464 w 11748700"/>
              <a:gd name="connsiteY69" fmla="*/ 5269718 h 6673820"/>
              <a:gd name="connsiteX70" fmla="*/ 6387799 w 11748700"/>
              <a:gd name="connsiteY70" fmla="*/ 5252383 h 6673820"/>
              <a:gd name="connsiteX71" fmla="*/ 6400800 w 11748700"/>
              <a:gd name="connsiteY71" fmla="*/ 5239382 h 6673820"/>
              <a:gd name="connsiteX72" fmla="*/ 6409467 w 11748700"/>
              <a:gd name="connsiteY72" fmla="*/ 5222047 h 6673820"/>
              <a:gd name="connsiteX73" fmla="*/ 6418134 w 11748700"/>
              <a:gd name="connsiteY73" fmla="*/ 5209046 h 6673820"/>
              <a:gd name="connsiteX74" fmla="*/ 6444136 w 11748700"/>
              <a:gd name="connsiteY74" fmla="*/ 5148375 h 6673820"/>
              <a:gd name="connsiteX75" fmla="*/ 6465804 w 11748700"/>
              <a:gd name="connsiteY75" fmla="*/ 5118040 h 6673820"/>
              <a:gd name="connsiteX76" fmla="*/ 6474472 w 11748700"/>
              <a:gd name="connsiteY76" fmla="*/ 5092038 h 6673820"/>
              <a:gd name="connsiteX77" fmla="*/ 6491806 w 11748700"/>
              <a:gd name="connsiteY77" fmla="*/ 5057369 h 6673820"/>
              <a:gd name="connsiteX78" fmla="*/ 6496140 w 11748700"/>
              <a:gd name="connsiteY78" fmla="*/ 5027033 h 6673820"/>
              <a:gd name="connsiteX79" fmla="*/ 6509141 w 11748700"/>
              <a:gd name="connsiteY79" fmla="*/ 4996698 h 6673820"/>
              <a:gd name="connsiteX80" fmla="*/ 6517808 w 11748700"/>
              <a:gd name="connsiteY80" fmla="*/ 4975029 h 6673820"/>
              <a:gd name="connsiteX81" fmla="*/ 6530809 w 11748700"/>
              <a:gd name="connsiteY81" fmla="*/ 4940360 h 6673820"/>
              <a:gd name="connsiteX82" fmla="*/ 6539476 w 11748700"/>
              <a:gd name="connsiteY82" fmla="*/ 4927359 h 6673820"/>
              <a:gd name="connsiteX83" fmla="*/ 6556811 w 11748700"/>
              <a:gd name="connsiteY83" fmla="*/ 4897024 h 6673820"/>
              <a:gd name="connsiteX84" fmla="*/ 6569812 w 11748700"/>
              <a:gd name="connsiteY84" fmla="*/ 4879689 h 6673820"/>
              <a:gd name="connsiteX85" fmla="*/ 6587147 w 11748700"/>
              <a:gd name="connsiteY85" fmla="*/ 4836353 h 6673820"/>
              <a:gd name="connsiteX86" fmla="*/ 6566579 w 11748700"/>
              <a:gd name="connsiteY86" fmla="*/ 4717023 h 6673820"/>
              <a:gd name="connsiteX87" fmla="*/ 7220565 w 11748700"/>
              <a:gd name="connsiteY87" fmla="*/ 4568062 h 6673820"/>
              <a:gd name="connsiteX88" fmla="*/ 7436542 w 11748700"/>
              <a:gd name="connsiteY88" fmla="*/ 4619670 h 6673820"/>
              <a:gd name="connsiteX89" fmla="*/ 7492879 w 11748700"/>
              <a:gd name="connsiteY89" fmla="*/ 4632671 h 6673820"/>
              <a:gd name="connsiteX90" fmla="*/ 7505880 w 11748700"/>
              <a:gd name="connsiteY90" fmla="*/ 4637005 h 6673820"/>
              <a:gd name="connsiteX91" fmla="*/ 7531882 w 11748700"/>
              <a:gd name="connsiteY91" fmla="*/ 4641338 h 6673820"/>
              <a:gd name="connsiteX92" fmla="*/ 7562218 w 11748700"/>
              <a:gd name="connsiteY92" fmla="*/ 4650006 h 6673820"/>
              <a:gd name="connsiteX93" fmla="*/ 7570885 w 11748700"/>
              <a:gd name="connsiteY93" fmla="*/ 4663007 h 6673820"/>
              <a:gd name="connsiteX94" fmla="*/ 7588220 w 11748700"/>
              <a:gd name="connsiteY94" fmla="*/ 4697676 h 6673820"/>
              <a:gd name="connsiteX95" fmla="*/ 7601220 w 11748700"/>
              <a:gd name="connsiteY95" fmla="*/ 4715010 h 6673820"/>
              <a:gd name="connsiteX96" fmla="*/ 7614221 w 11748700"/>
              <a:gd name="connsiteY96" fmla="*/ 4728011 h 6673820"/>
              <a:gd name="connsiteX97" fmla="*/ 7622889 w 11748700"/>
              <a:gd name="connsiteY97" fmla="*/ 4745346 h 6673820"/>
              <a:gd name="connsiteX98" fmla="*/ 7640223 w 11748700"/>
              <a:gd name="connsiteY98" fmla="*/ 4767014 h 6673820"/>
              <a:gd name="connsiteX99" fmla="*/ 7661892 w 11748700"/>
              <a:gd name="connsiteY99" fmla="*/ 4801683 h 6673820"/>
              <a:gd name="connsiteX100" fmla="*/ 7666225 w 11748700"/>
              <a:gd name="connsiteY100" fmla="*/ 4814684 h 6673820"/>
              <a:gd name="connsiteX101" fmla="*/ 7674893 w 11748700"/>
              <a:gd name="connsiteY101" fmla="*/ 4827685 h 6673820"/>
              <a:gd name="connsiteX102" fmla="*/ 7731230 w 11748700"/>
              <a:gd name="connsiteY102" fmla="*/ 4888356 h 6673820"/>
              <a:gd name="connsiteX103" fmla="*/ 7744231 w 11748700"/>
              <a:gd name="connsiteY103" fmla="*/ 4901357 h 6673820"/>
              <a:gd name="connsiteX104" fmla="*/ 7765899 w 11748700"/>
              <a:gd name="connsiteY104" fmla="*/ 4931693 h 6673820"/>
              <a:gd name="connsiteX105" fmla="*/ 7809236 w 11748700"/>
              <a:gd name="connsiteY105" fmla="*/ 4966362 h 6673820"/>
              <a:gd name="connsiteX106" fmla="*/ 7908910 w 11748700"/>
              <a:gd name="connsiteY106" fmla="*/ 4962028 h 6673820"/>
              <a:gd name="connsiteX107" fmla="*/ 7973914 w 11748700"/>
              <a:gd name="connsiteY107" fmla="*/ 4953361 h 6673820"/>
              <a:gd name="connsiteX108" fmla="*/ 7995583 w 11748700"/>
              <a:gd name="connsiteY108" fmla="*/ 4949028 h 6673820"/>
              <a:gd name="connsiteX109" fmla="*/ 8069255 w 11748700"/>
              <a:gd name="connsiteY109" fmla="*/ 4944694 h 6673820"/>
              <a:gd name="connsiteX110" fmla="*/ 8147260 w 11748700"/>
              <a:gd name="connsiteY110" fmla="*/ 4931693 h 6673820"/>
              <a:gd name="connsiteX111" fmla="*/ 8199264 w 11748700"/>
              <a:gd name="connsiteY111" fmla="*/ 4918692 h 6673820"/>
              <a:gd name="connsiteX112" fmla="*/ 8238267 w 11748700"/>
              <a:gd name="connsiteY112" fmla="*/ 4910025 h 6673820"/>
              <a:gd name="connsiteX113" fmla="*/ 8298938 w 11748700"/>
              <a:gd name="connsiteY113" fmla="*/ 4875355 h 6673820"/>
              <a:gd name="connsiteX114" fmla="*/ 8320606 w 11748700"/>
              <a:gd name="connsiteY114" fmla="*/ 4866688 h 6673820"/>
              <a:gd name="connsiteX115" fmla="*/ 8342275 w 11748700"/>
              <a:gd name="connsiteY115" fmla="*/ 4853687 h 6673820"/>
              <a:gd name="connsiteX116" fmla="*/ 8411613 w 11748700"/>
              <a:gd name="connsiteY116" fmla="*/ 4823352 h 6673820"/>
              <a:gd name="connsiteX117" fmla="*/ 8433281 w 11748700"/>
              <a:gd name="connsiteY117" fmla="*/ 4810351 h 6673820"/>
              <a:gd name="connsiteX118" fmla="*/ 8463617 w 11748700"/>
              <a:gd name="connsiteY118" fmla="*/ 4788683 h 6673820"/>
              <a:gd name="connsiteX119" fmla="*/ 8532955 w 11748700"/>
              <a:gd name="connsiteY119" fmla="*/ 4758347 h 6673820"/>
              <a:gd name="connsiteX120" fmla="*/ 8576292 w 11748700"/>
              <a:gd name="connsiteY120" fmla="*/ 4736679 h 6673820"/>
              <a:gd name="connsiteX121" fmla="*/ 8597960 w 11748700"/>
              <a:gd name="connsiteY121" fmla="*/ 4723678 h 6673820"/>
              <a:gd name="connsiteX122" fmla="*/ 8632629 w 11748700"/>
              <a:gd name="connsiteY122" fmla="*/ 4706343 h 6673820"/>
              <a:gd name="connsiteX123" fmla="*/ 8671632 w 11748700"/>
              <a:gd name="connsiteY123" fmla="*/ 4680341 h 6673820"/>
              <a:gd name="connsiteX124" fmla="*/ 8727969 w 11748700"/>
              <a:gd name="connsiteY124" fmla="*/ 4641338 h 6673820"/>
              <a:gd name="connsiteX125" fmla="*/ 8758305 w 11748700"/>
              <a:gd name="connsiteY125" fmla="*/ 4615337 h 6673820"/>
              <a:gd name="connsiteX126" fmla="*/ 8827643 w 11748700"/>
              <a:gd name="connsiteY126" fmla="*/ 4567666 h 6673820"/>
              <a:gd name="connsiteX127" fmla="*/ 8914316 w 11748700"/>
              <a:gd name="connsiteY127" fmla="*/ 4515663 h 6673820"/>
              <a:gd name="connsiteX128" fmla="*/ 8940318 w 11748700"/>
              <a:gd name="connsiteY128" fmla="*/ 4493994 h 6673820"/>
              <a:gd name="connsiteX129" fmla="*/ 8961986 w 11748700"/>
              <a:gd name="connsiteY129" fmla="*/ 4472326 h 6673820"/>
              <a:gd name="connsiteX130" fmla="*/ 9000989 w 11748700"/>
              <a:gd name="connsiteY130" fmla="*/ 4437657 h 6673820"/>
              <a:gd name="connsiteX131" fmla="*/ 9022657 w 11748700"/>
              <a:gd name="connsiteY131" fmla="*/ 4415989 h 6673820"/>
              <a:gd name="connsiteX132" fmla="*/ 9052993 w 11748700"/>
              <a:gd name="connsiteY132" fmla="*/ 4389987 h 6673820"/>
              <a:gd name="connsiteX133" fmla="*/ 9109330 w 11748700"/>
              <a:gd name="connsiteY133" fmla="*/ 4329316 h 6673820"/>
              <a:gd name="connsiteX134" fmla="*/ 9165668 w 11748700"/>
              <a:gd name="connsiteY134" fmla="*/ 4290313 h 6673820"/>
              <a:gd name="connsiteX135" fmla="*/ 9191670 w 11748700"/>
              <a:gd name="connsiteY135" fmla="*/ 4268645 h 6673820"/>
              <a:gd name="connsiteX136" fmla="*/ 9248007 w 11748700"/>
              <a:gd name="connsiteY136" fmla="*/ 4238309 h 6673820"/>
              <a:gd name="connsiteX137" fmla="*/ 9339014 w 11748700"/>
              <a:gd name="connsiteY137" fmla="*/ 4155970 h 6673820"/>
              <a:gd name="connsiteX138" fmla="*/ 9430020 w 11748700"/>
              <a:gd name="connsiteY138" fmla="*/ 4025960 h 6673820"/>
              <a:gd name="connsiteX139" fmla="*/ 9495025 w 11748700"/>
              <a:gd name="connsiteY139" fmla="*/ 3900284 h 6673820"/>
              <a:gd name="connsiteX140" fmla="*/ 9568697 w 11748700"/>
              <a:gd name="connsiteY140" fmla="*/ 3796277 h 6673820"/>
              <a:gd name="connsiteX141" fmla="*/ 9612034 w 11748700"/>
              <a:gd name="connsiteY141" fmla="*/ 3713937 h 6673820"/>
              <a:gd name="connsiteX142" fmla="*/ 9655370 w 11748700"/>
              <a:gd name="connsiteY142" fmla="*/ 3644599 h 6673820"/>
              <a:gd name="connsiteX143" fmla="*/ 9651037 w 11748700"/>
              <a:gd name="connsiteY143" fmla="*/ 3475587 h 6673820"/>
              <a:gd name="connsiteX144" fmla="*/ 9612034 w 11748700"/>
              <a:gd name="connsiteY144" fmla="*/ 3410582 h 6673820"/>
              <a:gd name="connsiteX145" fmla="*/ 9473357 w 11748700"/>
              <a:gd name="connsiteY145" fmla="*/ 3237236 h 6673820"/>
              <a:gd name="connsiteX146" fmla="*/ 9399685 w 11748700"/>
              <a:gd name="connsiteY146" fmla="*/ 3176565 h 6673820"/>
              <a:gd name="connsiteX147" fmla="*/ 9347681 w 11748700"/>
              <a:gd name="connsiteY147" fmla="*/ 3128895 h 6673820"/>
              <a:gd name="connsiteX148" fmla="*/ 9217672 w 11748700"/>
              <a:gd name="connsiteY148" fmla="*/ 3042222 h 6673820"/>
              <a:gd name="connsiteX149" fmla="*/ 9083329 w 11748700"/>
              <a:gd name="connsiteY149" fmla="*/ 2968550 h 6673820"/>
              <a:gd name="connsiteX150" fmla="*/ 8983655 w 11748700"/>
              <a:gd name="connsiteY150" fmla="*/ 2933881 h 6673820"/>
              <a:gd name="connsiteX151" fmla="*/ 8831977 w 11748700"/>
              <a:gd name="connsiteY151" fmla="*/ 2873210 h 6673820"/>
              <a:gd name="connsiteX152" fmla="*/ 8680299 w 11748700"/>
              <a:gd name="connsiteY152" fmla="*/ 2803871 h 6673820"/>
              <a:gd name="connsiteX153" fmla="*/ 8567624 w 11748700"/>
              <a:gd name="connsiteY153" fmla="*/ 2773536 h 6673820"/>
              <a:gd name="connsiteX154" fmla="*/ 8446282 w 11748700"/>
              <a:gd name="connsiteY154" fmla="*/ 2730199 h 6673820"/>
              <a:gd name="connsiteX155" fmla="*/ 8242601 w 11748700"/>
              <a:gd name="connsiteY155" fmla="*/ 2673862 h 6673820"/>
              <a:gd name="connsiteX156" fmla="*/ 7917577 w 11748700"/>
              <a:gd name="connsiteY156" fmla="*/ 2561187 h 6673820"/>
              <a:gd name="connsiteX157" fmla="*/ 7683560 w 11748700"/>
              <a:gd name="connsiteY157" fmla="*/ 2496182 h 6673820"/>
              <a:gd name="connsiteX158" fmla="*/ 7302199 w 11748700"/>
              <a:gd name="connsiteY158" fmla="*/ 2379173 h 6673820"/>
              <a:gd name="connsiteX159" fmla="*/ 6920838 w 11748700"/>
              <a:gd name="connsiteY159" fmla="*/ 2322836 h 6673820"/>
              <a:gd name="connsiteX160" fmla="*/ 6799495 w 11748700"/>
              <a:gd name="connsiteY160" fmla="*/ 2288167 h 6673820"/>
              <a:gd name="connsiteX161" fmla="*/ 6730157 w 11748700"/>
              <a:gd name="connsiteY161" fmla="*/ 2279500 h 6673820"/>
              <a:gd name="connsiteX162" fmla="*/ 6630483 w 11748700"/>
              <a:gd name="connsiteY162" fmla="*/ 2262165 h 6673820"/>
              <a:gd name="connsiteX163" fmla="*/ 6582813 w 11748700"/>
              <a:gd name="connsiteY163" fmla="*/ 2249164 h 6673820"/>
              <a:gd name="connsiteX164" fmla="*/ 6478805 w 11748700"/>
              <a:gd name="connsiteY164" fmla="*/ 2240497 h 6673820"/>
              <a:gd name="connsiteX165" fmla="*/ 5997770 w 11748700"/>
              <a:gd name="connsiteY165" fmla="*/ 2227496 h 6673820"/>
              <a:gd name="connsiteX166" fmla="*/ 5183044 w 11748700"/>
              <a:gd name="connsiteY166" fmla="*/ 2223162 h 6673820"/>
              <a:gd name="connsiteX167" fmla="*/ 4593668 w 11748700"/>
              <a:gd name="connsiteY167" fmla="*/ 2201494 h 6673820"/>
              <a:gd name="connsiteX168" fmla="*/ 4467992 w 11748700"/>
              <a:gd name="connsiteY168" fmla="*/ 2188493 h 6673820"/>
              <a:gd name="connsiteX169" fmla="*/ 4277311 w 11748700"/>
              <a:gd name="connsiteY169" fmla="*/ 2171158 h 6673820"/>
              <a:gd name="connsiteX170" fmla="*/ 4207973 w 11748700"/>
              <a:gd name="connsiteY170" fmla="*/ 2162491 h 6673820"/>
              <a:gd name="connsiteX171" fmla="*/ 4168970 w 11748700"/>
              <a:gd name="connsiteY171" fmla="*/ 2153824 h 6673820"/>
              <a:gd name="connsiteX172" fmla="*/ 3722604 w 11748700"/>
              <a:gd name="connsiteY172" fmla="*/ 2145156 h 6673820"/>
              <a:gd name="connsiteX173" fmla="*/ 3627264 w 11748700"/>
              <a:gd name="connsiteY173" fmla="*/ 2136489 h 6673820"/>
              <a:gd name="connsiteX174" fmla="*/ 3592595 w 11748700"/>
              <a:gd name="connsiteY174" fmla="*/ 2123488 h 6673820"/>
              <a:gd name="connsiteX175" fmla="*/ 3471253 w 11748700"/>
              <a:gd name="connsiteY175" fmla="*/ 2101820 h 6673820"/>
              <a:gd name="connsiteX176" fmla="*/ 3349911 w 11748700"/>
              <a:gd name="connsiteY176" fmla="*/ 2054150 h 6673820"/>
              <a:gd name="connsiteX177" fmla="*/ 3228568 w 11748700"/>
              <a:gd name="connsiteY177" fmla="*/ 2006480 h 6673820"/>
              <a:gd name="connsiteX178" fmla="*/ 3206900 w 11748700"/>
              <a:gd name="connsiteY178" fmla="*/ 1989145 h 6673820"/>
              <a:gd name="connsiteX179" fmla="*/ 3163564 w 11748700"/>
              <a:gd name="connsiteY179" fmla="*/ 1967477 h 6673820"/>
              <a:gd name="connsiteX180" fmla="*/ 3124561 w 11748700"/>
              <a:gd name="connsiteY180" fmla="*/ 1932808 h 6673820"/>
              <a:gd name="connsiteX181" fmla="*/ 3094225 w 11748700"/>
              <a:gd name="connsiteY181" fmla="*/ 1911139 h 6673820"/>
              <a:gd name="connsiteX182" fmla="*/ 3020553 w 11748700"/>
              <a:gd name="connsiteY182" fmla="*/ 1850468 h 6673820"/>
              <a:gd name="connsiteX183" fmla="*/ 2994551 w 11748700"/>
              <a:gd name="connsiteY183" fmla="*/ 1828800 h 6673820"/>
              <a:gd name="connsiteX184" fmla="*/ 2977217 w 11748700"/>
              <a:gd name="connsiteY184" fmla="*/ 1807132 h 6673820"/>
              <a:gd name="connsiteX185" fmla="*/ 2964216 w 11748700"/>
              <a:gd name="connsiteY185" fmla="*/ 1794131 h 6673820"/>
              <a:gd name="connsiteX186" fmla="*/ 2951215 w 11748700"/>
              <a:gd name="connsiteY186" fmla="*/ 1768129 h 6673820"/>
              <a:gd name="connsiteX187" fmla="*/ 2933880 w 11748700"/>
              <a:gd name="connsiteY187" fmla="*/ 1746461 h 6673820"/>
              <a:gd name="connsiteX188" fmla="*/ 2916546 w 11748700"/>
              <a:gd name="connsiteY188" fmla="*/ 1720459 h 6673820"/>
              <a:gd name="connsiteX189" fmla="*/ 2899211 w 11748700"/>
              <a:gd name="connsiteY189" fmla="*/ 1703124 h 6673820"/>
              <a:gd name="connsiteX190" fmla="*/ 2890544 w 11748700"/>
              <a:gd name="connsiteY190" fmla="*/ 1690123 h 6673820"/>
              <a:gd name="connsiteX191" fmla="*/ 2829873 w 11748700"/>
              <a:gd name="connsiteY191" fmla="*/ 1607784 h 6673820"/>
              <a:gd name="connsiteX192" fmla="*/ 2816872 w 11748700"/>
              <a:gd name="connsiteY192" fmla="*/ 1577448 h 6673820"/>
              <a:gd name="connsiteX193" fmla="*/ 2812538 w 11748700"/>
              <a:gd name="connsiteY193" fmla="*/ 1542779 h 6673820"/>
              <a:gd name="connsiteX194" fmla="*/ 2808204 w 11748700"/>
              <a:gd name="connsiteY194" fmla="*/ 1430104 h 6673820"/>
              <a:gd name="connsiteX195" fmla="*/ 2799537 w 11748700"/>
              <a:gd name="connsiteY195" fmla="*/ 1391101 h 6673820"/>
              <a:gd name="connsiteX196" fmla="*/ 2795203 w 11748700"/>
              <a:gd name="connsiteY196" fmla="*/ 1343431 h 6673820"/>
              <a:gd name="connsiteX197" fmla="*/ 2786536 w 11748700"/>
              <a:gd name="connsiteY197" fmla="*/ 1300095 h 6673820"/>
              <a:gd name="connsiteX198" fmla="*/ 2773535 w 11748700"/>
              <a:gd name="connsiteY198" fmla="*/ 1152751 h 6673820"/>
              <a:gd name="connsiteX199" fmla="*/ 2769202 w 11748700"/>
              <a:gd name="connsiteY199" fmla="*/ 1135416 h 6673820"/>
              <a:gd name="connsiteX200" fmla="*/ 2777869 w 11748700"/>
              <a:gd name="connsiteY200" fmla="*/ 996739 h 6673820"/>
              <a:gd name="connsiteX201" fmla="*/ 2786536 w 11748700"/>
              <a:gd name="connsiteY201" fmla="*/ 966404 h 6673820"/>
              <a:gd name="connsiteX202" fmla="*/ 2812538 w 11748700"/>
              <a:gd name="connsiteY202" fmla="*/ 905733 h 6673820"/>
              <a:gd name="connsiteX203" fmla="*/ 2847207 w 11748700"/>
              <a:gd name="connsiteY203" fmla="*/ 862396 h 6673820"/>
              <a:gd name="connsiteX204" fmla="*/ 2864542 w 11748700"/>
              <a:gd name="connsiteY204" fmla="*/ 840728 h 6673820"/>
              <a:gd name="connsiteX205" fmla="*/ 2881876 w 11748700"/>
              <a:gd name="connsiteY205" fmla="*/ 827727 h 6673820"/>
              <a:gd name="connsiteX206" fmla="*/ 2894877 w 11748700"/>
              <a:gd name="connsiteY206" fmla="*/ 819060 h 6673820"/>
              <a:gd name="connsiteX207" fmla="*/ 2912212 w 11748700"/>
              <a:gd name="connsiteY207" fmla="*/ 801725 h 6673820"/>
              <a:gd name="connsiteX208" fmla="*/ 3003219 w 11748700"/>
              <a:gd name="connsiteY208" fmla="*/ 775723 h 6673820"/>
              <a:gd name="connsiteX209" fmla="*/ 3115893 w 11748700"/>
              <a:gd name="connsiteY209" fmla="*/ 749721 h 6673820"/>
              <a:gd name="connsiteX210" fmla="*/ 3137562 w 11748700"/>
              <a:gd name="connsiteY210" fmla="*/ 741054 h 6673820"/>
              <a:gd name="connsiteX211" fmla="*/ 3163564 w 11748700"/>
              <a:gd name="connsiteY211" fmla="*/ 732387 h 6673820"/>
              <a:gd name="connsiteX212" fmla="*/ 3219901 w 11748700"/>
              <a:gd name="connsiteY212" fmla="*/ 702051 h 6673820"/>
              <a:gd name="connsiteX213" fmla="*/ 3237236 w 11748700"/>
              <a:gd name="connsiteY213" fmla="*/ 689050 h 6673820"/>
              <a:gd name="connsiteX214" fmla="*/ 3293573 w 11748700"/>
              <a:gd name="connsiteY214" fmla="*/ 663048 h 6673820"/>
              <a:gd name="connsiteX215" fmla="*/ 3323909 w 11748700"/>
              <a:gd name="connsiteY215" fmla="*/ 650047 h 6673820"/>
              <a:gd name="connsiteX216" fmla="*/ 3362911 w 11748700"/>
              <a:gd name="connsiteY216" fmla="*/ 641380 h 6673820"/>
              <a:gd name="connsiteX217" fmla="*/ 3488587 w 11748700"/>
              <a:gd name="connsiteY217" fmla="*/ 619712 h 6673820"/>
              <a:gd name="connsiteX218" fmla="*/ 3644599 w 11748700"/>
              <a:gd name="connsiteY218" fmla="*/ 598044 h 6673820"/>
              <a:gd name="connsiteX219" fmla="*/ 3731272 w 11748700"/>
              <a:gd name="connsiteY219" fmla="*/ 589376 h 6673820"/>
              <a:gd name="connsiteX220" fmla="*/ 3809277 w 11748700"/>
              <a:gd name="connsiteY220" fmla="*/ 576375 h 6673820"/>
              <a:gd name="connsiteX221" fmla="*/ 3891617 w 11748700"/>
              <a:gd name="connsiteY221" fmla="*/ 567708 h 6673820"/>
              <a:gd name="connsiteX222" fmla="*/ 4359651 w 11748700"/>
              <a:gd name="connsiteY222" fmla="*/ 533039 h 6673820"/>
              <a:gd name="connsiteX223" fmla="*/ 4428989 w 11748700"/>
              <a:gd name="connsiteY223" fmla="*/ 520038 h 6673820"/>
              <a:gd name="connsiteX224" fmla="*/ 4554665 w 11748700"/>
              <a:gd name="connsiteY224" fmla="*/ 507037 h 6673820"/>
              <a:gd name="connsiteX225" fmla="*/ 4654339 w 11748700"/>
              <a:gd name="connsiteY225" fmla="*/ 485369 h 6673820"/>
              <a:gd name="connsiteX226" fmla="*/ 4758347 w 11748700"/>
              <a:gd name="connsiteY226" fmla="*/ 437699 h 6673820"/>
              <a:gd name="connsiteX227" fmla="*/ 4888356 w 11748700"/>
              <a:gd name="connsiteY227" fmla="*/ 416030 h 6673820"/>
              <a:gd name="connsiteX228" fmla="*/ 5105039 w 11748700"/>
              <a:gd name="connsiteY228" fmla="*/ 364027 h 6673820"/>
              <a:gd name="connsiteX229" fmla="*/ 5209046 w 11748700"/>
              <a:gd name="connsiteY229" fmla="*/ 351026 h 6673820"/>
              <a:gd name="connsiteX230" fmla="*/ 5386726 w 11748700"/>
              <a:gd name="connsiteY230" fmla="*/ 329357 h 6673820"/>
              <a:gd name="connsiteX231" fmla="*/ 5560072 w 11748700"/>
              <a:gd name="connsiteY231" fmla="*/ 320690 h 6673820"/>
              <a:gd name="connsiteX232" fmla="*/ 5742085 w 11748700"/>
              <a:gd name="connsiteY232" fmla="*/ 312023 h 6673820"/>
              <a:gd name="connsiteX233" fmla="*/ 5958767 w 11748700"/>
              <a:gd name="connsiteY233" fmla="*/ 307689 h 6673820"/>
              <a:gd name="connsiteX234" fmla="*/ 6114779 w 11748700"/>
              <a:gd name="connsiteY234" fmla="*/ 303355 h 6673820"/>
              <a:gd name="connsiteX235" fmla="*/ 6270790 w 11748700"/>
              <a:gd name="connsiteY235" fmla="*/ 281687 h 6673820"/>
              <a:gd name="connsiteX236" fmla="*/ 6392132 w 11748700"/>
              <a:gd name="connsiteY236" fmla="*/ 268686 h 6673820"/>
              <a:gd name="connsiteX237" fmla="*/ 6695488 w 11748700"/>
              <a:gd name="connsiteY237" fmla="*/ 260019 h 6673820"/>
              <a:gd name="connsiteX238" fmla="*/ 6764826 w 11748700"/>
              <a:gd name="connsiteY238" fmla="*/ 251352 h 6673820"/>
              <a:gd name="connsiteX239" fmla="*/ 6907837 w 11748700"/>
              <a:gd name="connsiteY239" fmla="*/ 238351 h 6673820"/>
              <a:gd name="connsiteX240" fmla="*/ 6959840 w 11748700"/>
              <a:gd name="connsiteY240" fmla="*/ 229683 h 6673820"/>
              <a:gd name="connsiteX241" fmla="*/ 6998843 w 11748700"/>
              <a:gd name="connsiteY241" fmla="*/ 212349 h 6673820"/>
              <a:gd name="connsiteX242" fmla="*/ 7115852 w 11748700"/>
              <a:gd name="connsiteY242" fmla="*/ 199348 h 6673820"/>
              <a:gd name="connsiteX243" fmla="*/ 7159188 w 11748700"/>
              <a:gd name="connsiteY243" fmla="*/ 186347 h 6673820"/>
              <a:gd name="connsiteX244" fmla="*/ 7189524 w 11748700"/>
              <a:gd name="connsiteY244" fmla="*/ 182013 h 6673820"/>
              <a:gd name="connsiteX245" fmla="*/ 7380204 w 11748700"/>
              <a:gd name="connsiteY245" fmla="*/ 173346 h 6673820"/>
              <a:gd name="connsiteX246" fmla="*/ 7440875 w 11748700"/>
              <a:gd name="connsiteY246" fmla="*/ 164679 h 6673820"/>
              <a:gd name="connsiteX247" fmla="*/ 7466877 w 11748700"/>
              <a:gd name="connsiteY247" fmla="*/ 156011 h 6673820"/>
              <a:gd name="connsiteX248" fmla="*/ 7514548 w 11748700"/>
              <a:gd name="connsiteY248" fmla="*/ 143010 h 6673820"/>
              <a:gd name="connsiteX249" fmla="*/ 7527548 w 11748700"/>
              <a:gd name="connsiteY249" fmla="*/ 134343 h 6673820"/>
              <a:gd name="connsiteX250" fmla="*/ 7570885 w 11748700"/>
              <a:gd name="connsiteY250" fmla="*/ 121342 h 6673820"/>
              <a:gd name="connsiteX251" fmla="*/ 7609888 w 11748700"/>
              <a:gd name="connsiteY251" fmla="*/ 104008 h 6673820"/>
              <a:gd name="connsiteX252" fmla="*/ 7726896 w 11748700"/>
              <a:gd name="connsiteY252" fmla="*/ 82339 h 6673820"/>
              <a:gd name="connsiteX253" fmla="*/ 7752898 w 11748700"/>
              <a:gd name="connsiteY253" fmla="*/ 78006 h 6673820"/>
              <a:gd name="connsiteX254" fmla="*/ 7787567 w 11748700"/>
              <a:gd name="connsiteY254" fmla="*/ 73672 h 6673820"/>
              <a:gd name="connsiteX255" fmla="*/ 7804902 w 11748700"/>
              <a:gd name="connsiteY255" fmla="*/ 69338 h 6673820"/>
              <a:gd name="connsiteX256" fmla="*/ 7913243 w 11748700"/>
              <a:gd name="connsiteY256" fmla="*/ 65005 h 6673820"/>
              <a:gd name="connsiteX257" fmla="*/ 8021584 w 11748700"/>
              <a:gd name="connsiteY257" fmla="*/ 47670 h 6673820"/>
              <a:gd name="connsiteX258" fmla="*/ 8064921 w 11748700"/>
              <a:gd name="connsiteY258" fmla="*/ 34669 h 6673820"/>
              <a:gd name="connsiteX259" fmla="*/ 8099590 w 11748700"/>
              <a:gd name="connsiteY259" fmla="*/ 21668 h 6673820"/>
              <a:gd name="connsiteX260" fmla="*/ 8121258 w 11748700"/>
              <a:gd name="connsiteY260" fmla="*/ 13001 h 6673820"/>
              <a:gd name="connsiteX261" fmla="*/ 8134259 w 11748700"/>
              <a:gd name="connsiteY261" fmla="*/ 8667 h 6673820"/>
              <a:gd name="connsiteX262" fmla="*/ 8155928 w 11748700"/>
              <a:gd name="connsiteY262" fmla="*/ 0 h 6673820"/>
              <a:gd name="connsiteX263" fmla="*/ 8216599 w 11748700"/>
              <a:gd name="connsiteY263" fmla="*/ 4334 h 6673820"/>
              <a:gd name="connsiteX264" fmla="*/ 8238267 w 11748700"/>
              <a:gd name="connsiteY264" fmla="*/ 13001 h 6673820"/>
              <a:gd name="connsiteX265" fmla="*/ 8272936 w 11748700"/>
              <a:gd name="connsiteY265" fmla="*/ 17335 h 6673820"/>
              <a:gd name="connsiteX266" fmla="*/ 8303272 w 11748700"/>
              <a:gd name="connsiteY266" fmla="*/ 30336 h 6673820"/>
              <a:gd name="connsiteX267" fmla="*/ 8337941 w 11748700"/>
              <a:gd name="connsiteY267" fmla="*/ 34669 h 6673820"/>
              <a:gd name="connsiteX268" fmla="*/ 8476618 w 11748700"/>
              <a:gd name="connsiteY268" fmla="*/ 43337 h 6673820"/>
              <a:gd name="connsiteX269" fmla="*/ 8576292 w 11748700"/>
              <a:gd name="connsiteY269" fmla="*/ 47670 h 6673820"/>
              <a:gd name="connsiteX270" fmla="*/ 8671632 w 11748700"/>
              <a:gd name="connsiteY270" fmla="*/ 69338 h 6673820"/>
              <a:gd name="connsiteX271" fmla="*/ 8762639 w 11748700"/>
              <a:gd name="connsiteY271" fmla="*/ 78006 h 6673820"/>
              <a:gd name="connsiteX272" fmla="*/ 8892648 w 11748700"/>
              <a:gd name="connsiteY272" fmla="*/ 104008 h 6673820"/>
              <a:gd name="connsiteX273" fmla="*/ 8948985 w 11748700"/>
              <a:gd name="connsiteY273" fmla="*/ 117009 h 6673820"/>
              <a:gd name="connsiteX274" fmla="*/ 9187336 w 11748700"/>
              <a:gd name="connsiteY274" fmla="*/ 156011 h 6673820"/>
              <a:gd name="connsiteX275" fmla="*/ 9282676 w 11748700"/>
              <a:gd name="connsiteY275" fmla="*/ 173346 h 6673820"/>
              <a:gd name="connsiteX276" fmla="*/ 9404019 w 11748700"/>
              <a:gd name="connsiteY276" fmla="*/ 186347 h 6673820"/>
              <a:gd name="connsiteX277" fmla="*/ 9464690 w 11748700"/>
              <a:gd name="connsiteY277" fmla="*/ 195014 h 6673820"/>
              <a:gd name="connsiteX278" fmla="*/ 9698707 w 11748700"/>
              <a:gd name="connsiteY278" fmla="*/ 216683 h 6673820"/>
              <a:gd name="connsiteX279" fmla="*/ 9785380 w 11748700"/>
              <a:gd name="connsiteY279" fmla="*/ 229683 h 6673820"/>
              <a:gd name="connsiteX280" fmla="*/ 9885054 w 11748700"/>
              <a:gd name="connsiteY280" fmla="*/ 251352 h 6673820"/>
              <a:gd name="connsiteX281" fmla="*/ 9958726 w 11748700"/>
              <a:gd name="connsiteY281" fmla="*/ 255685 h 6673820"/>
              <a:gd name="connsiteX282" fmla="*/ 10114737 w 11748700"/>
              <a:gd name="connsiteY282" fmla="*/ 260019 h 6673820"/>
              <a:gd name="connsiteX283" fmla="*/ 10205744 w 11748700"/>
              <a:gd name="connsiteY283" fmla="*/ 273020 h 6673820"/>
              <a:gd name="connsiteX284" fmla="*/ 10357421 w 11748700"/>
              <a:gd name="connsiteY284" fmla="*/ 281687 h 6673820"/>
              <a:gd name="connsiteX285" fmla="*/ 10405092 w 11748700"/>
              <a:gd name="connsiteY285" fmla="*/ 286021 h 6673820"/>
              <a:gd name="connsiteX286" fmla="*/ 10452762 w 11748700"/>
              <a:gd name="connsiteY286" fmla="*/ 299022 h 6673820"/>
              <a:gd name="connsiteX287" fmla="*/ 10483097 w 11748700"/>
              <a:gd name="connsiteY287" fmla="*/ 303355 h 6673820"/>
              <a:gd name="connsiteX288" fmla="*/ 10552436 w 11748700"/>
              <a:gd name="connsiteY288" fmla="*/ 312023 h 6673820"/>
              <a:gd name="connsiteX289" fmla="*/ 10634775 w 11748700"/>
              <a:gd name="connsiteY289" fmla="*/ 333691 h 6673820"/>
              <a:gd name="connsiteX290" fmla="*/ 10717114 w 11748700"/>
              <a:gd name="connsiteY290" fmla="*/ 342358 h 6673820"/>
              <a:gd name="connsiteX291" fmla="*/ 10773452 w 11748700"/>
              <a:gd name="connsiteY291" fmla="*/ 364027 h 6673820"/>
              <a:gd name="connsiteX292" fmla="*/ 10842790 w 11748700"/>
              <a:gd name="connsiteY292" fmla="*/ 385695 h 6673820"/>
              <a:gd name="connsiteX293" fmla="*/ 10903461 w 11748700"/>
              <a:gd name="connsiteY293" fmla="*/ 390028 h 6673820"/>
              <a:gd name="connsiteX294" fmla="*/ 10981467 w 11748700"/>
              <a:gd name="connsiteY294" fmla="*/ 424698 h 6673820"/>
              <a:gd name="connsiteX295" fmla="*/ 11050805 w 11748700"/>
              <a:gd name="connsiteY295" fmla="*/ 442032 h 6673820"/>
              <a:gd name="connsiteX296" fmla="*/ 11133145 w 11748700"/>
              <a:gd name="connsiteY296" fmla="*/ 476701 h 6673820"/>
              <a:gd name="connsiteX297" fmla="*/ 11154813 w 11748700"/>
              <a:gd name="connsiteY297" fmla="*/ 485369 h 6673820"/>
              <a:gd name="connsiteX298" fmla="*/ 11232819 w 11748700"/>
              <a:gd name="connsiteY298" fmla="*/ 533039 h 6673820"/>
              <a:gd name="connsiteX299" fmla="*/ 11258820 w 11748700"/>
              <a:gd name="connsiteY299" fmla="*/ 554707 h 6673820"/>
              <a:gd name="connsiteX300" fmla="*/ 11328159 w 11748700"/>
              <a:gd name="connsiteY300" fmla="*/ 645714 h 6673820"/>
              <a:gd name="connsiteX301" fmla="*/ 11371495 w 11748700"/>
              <a:gd name="connsiteY301" fmla="*/ 754055 h 6673820"/>
              <a:gd name="connsiteX302" fmla="*/ 11397497 w 11748700"/>
              <a:gd name="connsiteY302" fmla="*/ 806059 h 6673820"/>
              <a:gd name="connsiteX303" fmla="*/ 11427833 w 11748700"/>
              <a:gd name="connsiteY303" fmla="*/ 931735 h 6673820"/>
              <a:gd name="connsiteX304" fmla="*/ 11458168 w 11748700"/>
              <a:gd name="connsiteY304" fmla="*/ 1014074 h 6673820"/>
              <a:gd name="connsiteX305" fmla="*/ 11462502 w 11748700"/>
              <a:gd name="connsiteY305" fmla="*/ 1087746 h 6673820"/>
              <a:gd name="connsiteX306" fmla="*/ 11475503 w 11748700"/>
              <a:gd name="connsiteY306" fmla="*/ 1126749 h 6673820"/>
              <a:gd name="connsiteX307" fmla="*/ 11488504 w 11748700"/>
              <a:gd name="connsiteY307" fmla="*/ 1330430 h 6673820"/>
              <a:gd name="connsiteX308" fmla="*/ 11523173 w 11748700"/>
              <a:gd name="connsiteY308" fmla="*/ 1677122 h 6673820"/>
              <a:gd name="connsiteX309" fmla="*/ 11518839 w 11748700"/>
              <a:gd name="connsiteY309" fmla="*/ 1954476 h 6673820"/>
              <a:gd name="connsiteX310" fmla="*/ 11510172 w 11748700"/>
              <a:gd name="connsiteY310" fmla="*/ 2084485 h 6673820"/>
              <a:gd name="connsiteX311" fmla="*/ 11518839 w 11748700"/>
              <a:gd name="connsiteY311" fmla="*/ 2283833 h 6673820"/>
              <a:gd name="connsiteX312" fmla="*/ 11583844 w 11748700"/>
              <a:gd name="connsiteY312" fmla="*/ 2379173 h 6673820"/>
              <a:gd name="connsiteX313" fmla="*/ 11605512 w 11748700"/>
              <a:gd name="connsiteY313" fmla="*/ 2439845 h 6673820"/>
              <a:gd name="connsiteX314" fmla="*/ 11609846 w 11748700"/>
              <a:gd name="connsiteY314" fmla="*/ 2487515 h 6673820"/>
              <a:gd name="connsiteX315" fmla="*/ 11622847 w 11748700"/>
              <a:gd name="connsiteY315" fmla="*/ 2556853 h 6673820"/>
              <a:gd name="connsiteX316" fmla="*/ 11618513 w 11748700"/>
              <a:gd name="connsiteY316" fmla="*/ 2786537 h 6673820"/>
              <a:gd name="connsiteX317" fmla="*/ 11614180 w 11748700"/>
              <a:gd name="connsiteY317" fmla="*/ 3089892 h 6673820"/>
              <a:gd name="connsiteX318" fmla="*/ 11596845 w 11748700"/>
              <a:gd name="connsiteY318" fmla="*/ 3211234 h 6673820"/>
              <a:gd name="connsiteX319" fmla="*/ 11583844 w 11748700"/>
              <a:gd name="connsiteY319" fmla="*/ 3328243 h 6673820"/>
              <a:gd name="connsiteX320" fmla="*/ 11575177 w 11748700"/>
              <a:gd name="connsiteY320" fmla="*/ 3423583 h 6673820"/>
              <a:gd name="connsiteX321" fmla="*/ 11562176 w 11748700"/>
              <a:gd name="connsiteY321" fmla="*/ 3666267 h 6673820"/>
              <a:gd name="connsiteX322" fmla="*/ 11575177 w 11748700"/>
              <a:gd name="connsiteY322" fmla="*/ 4025960 h 6673820"/>
              <a:gd name="connsiteX323" fmla="*/ 11592511 w 11748700"/>
              <a:gd name="connsiteY323" fmla="*/ 4108300 h 6673820"/>
              <a:gd name="connsiteX324" fmla="*/ 11631514 w 11748700"/>
              <a:gd name="connsiteY324" fmla="*/ 4333649 h 6673820"/>
              <a:gd name="connsiteX325" fmla="*/ 11653183 w 11748700"/>
              <a:gd name="connsiteY325" fmla="*/ 4411655 h 6673820"/>
              <a:gd name="connsiteX326" fmla="*/ 11666184 w 11748700"/>
              <a:gd name="connsiteY326" fmla="*/ 4498328 h 6673820"/>
              <a:gd name="connsiteX327" fmla="*/ 11674851 w 11748700"/>
              <a:gd name="connsiteY327" fmla="*/ 4541664 h 6673820"/>
              <a:gd name="connsiteX328" fmla="*/ 11687852 w 11748700"/>
              <a:gd name="connsiteY328" fmla="*/ 4658673 h 6673820"/>
              <a:gd name="connsiteX329" fmla="*/ 11692185 w 11748700"/>
              <a:gd name="connsiteY329" fmla="*/ 4715010 h 6673820"/>
              <a:gd name="connsiteX330" fmla="*/ 11700853 w 11748700"/>
              <a:gd name="connsiteY330" fmla="*/ 4771348 h 6673820"/>
              <a:gd name="connsiteX331" fmla="*/ 11709520 w 11748700"/>
              <a:gd name="connsiteY331" fmla="*/ 4923026 h 6673820"/>
              <a:gd name="connsiteX332" fmla="*/ 11718187 w 11748700"/>
              <a:gd name="connsiteY332" fmla="*/ 4983697 h 6673820"/>
              <a:gd name="connsiteX333" fmla="*/ 11726855 w 11748700"/>
              <a:gd name="connsiteY333" fmla="*/ 5079037 h 6673820"/>
              <a:gd name="connsiteX334" fmla="*/ 11731188 w 11748700"/>
              <a:gd name="connsiteY334" fmla="*/ 5105039 h 6673820"/>
              <a:gd name="connsiteX335" fmla="*/ 11744189 w 11748700"/>
              <a:gd name="connsiteY335" fmla="*/ 5230715 h 6673820"/>
              <a:gd name="connsiteX336" fmla="*/ 11726855 w 11748700"/>
              <a:gd name="connsiteY336" fmla="*/ 5690082 h 6673820"/>
              <a:gd name="connsiteX337" fmla="*/ 11687852 w 11748700"/>
              <a:gd name="connsiteY337" fmla="*/ 5785422 h 6673820"/>
              <a:gd name="connsiteX338" fmla="*/ 11670517 w 11748700"/>
              <a:gd name="connsiteY338" fmla="*/ 5815757 h 6673820"/>
              <a:gd name="connsiteX339" fmla="*/ 11601179 w 11748700"/>
              <a:gd name="connsiteY339" fmla="*/ 5859094 h 6673820"/>
              <a:gd name="connsiteX340" fmla="*/ 11458168 w 11748700"/>
              <a:gd name="connsiteY340" fmla="*/ 5919765 h 6673820"/>
              <a:gd name="connsiteX341" fmla="*/ 11401831 w 11748700"/>
              <a:gd name="connsiteY341" fmla="*/ 5963101 h 6673820"/>
              <a:gd name="connsiteX342" fmla="*/ 11297823 w 11748700"/>
              <a:gd name="connsiteY342" fmla="*/ 6032440 h 6673820"/>
              <a:gd name="connsiteX343" fmla="*/ 11258820 w 11748700"/>
              <a:gd name="connsiteY343" fmla="*/ 6075776 h 6673820"/>
              <a:gd name="connsiteX344" fmla="*/ 11198149 w 11748700"/>
              <a:gd name="connsiteY344" fmla="*/ 6123446 h 6673820"/>
              <a:gd name="connsiteX345" fmla="*/ 11098475 w 11748700"/>
              <a:gd name="connsiteY345" fmla="*/ 6210119 h 6673820"/>
              <a:gd name="connsiteX346" fmla="*/ 10942464 w 11748700"/>
              <a:gd name="connsiteY346" fmla="*/ 6327128 h 6673820"/>
              <a:gd name="connsiteX347" fmla="*/ 10634775 w 11748700"/>
              <a:gd name="connsiteY347" fmla="*/ 6461471 h 6673820"/>
              <a:gd name="connsiteX348" fmla="*/ 10461429 w 11748700"/>
              <a:gd name="connsiteY348" fmla="*/ 6478806 h 6673820"/>
              <a:gd name="connsiteX349" fmla="*/ 10041065 w 11748700"/>
              <a:gd name="connsiteY349" fmla="*/ 6487473 h 6673820"/>
              <a:gd name="connsiteX350" fmla="*/ 9967393 w 11748700"/>
              <a:gd name="connsiteY350" fmla="*/ 6491807 h 6673820"/>
              <a:gd name="connsiteX351" fmla="*/ 9885054 w 11748700"/>
              <a:gd name="connsiteY351" fmla="*/ 6509141 h 6673820"/>
              <a:gd name="connsiteX352" fmla="*/ 9798381 w 11748700"/>
              <a:gd name="connsiteY352" fmla="*/ 6522142 h 6673820"/>
              <a:gd name="connsiteX353" fmla="*/ 9681372 w 11748700"/>
              <a:gd name="connsiteY353" fmla="*/ 6548144 h 6673820"/>
              <a:gd name="connsiteX354" fmla="*/ 9486358 w 11748700"/>
              <a:gd name="connsiteY354" fmla="*/ 6574146 h 6673820"/>
              <a:gd name="connsiteX355" fmla="*/ 9278343 w 11748700"/>
              <a:gd name="connsiteY355" fmla="*/ 6613149 h 6673820"/>
              <a:gd name="connsiteX356" fmla="*/ 9209004 w 11748700"/>
              <a:gd name="connsiteY356" fmla="*/ 6630483 h 6673820"/>
              <a:gd name="connsiteX357" fmla="*/ 8775639 w 11748700"/>
              <a:gd name="connsiteY357" fmla="*/ 6647818 h 6673820"/>
              <a:gd name="connsiteX358" fmla="*/ 8463617 w 11748700"/>
              <a:gd name="connsiteY358" fmla="*/ 6656485 h 6673820"/>
              <a:gd name="connsiteX359" fmla="*/ 8368276 w 11748700"/>
              <a:gd name="connsiteY359" fmla="*/ 6660819 h 6673820"/>
              <a:gd name="connsiteX360" fmla="*/ 8216599 w 11748700"/>
              <a:gd name="connsiteY360" fmla="*/ 6665153 h 6673820"/>
              <a:gd name="connsiteX361" fmla="*/ 7848239 w 11748700"/>
              <a:gd name="connsiteY361" fmla="*/ 6656485 h 6673820"/>
              <a:gd name="connsiteX362" fmla="*/ 7800568 w 11748700"/>
              <a:gd name="connsiteY362" fmla="*/ 6652152 h 6673820"/>
              <a:gd name="connsiteX363" fmla="*/ 7748565 w 11748700"/>
              <a:gd name="connsiteY363" fmla="*/ 6643484 h 6673820"/>
              <a:gd name="connsiteX364" fmla="*/ 7614221 w 11748700"/>
              <a:gd name="connsiteY364" fmla="*/ 6634817 h 6673820"/>
              <a:gd name="connsiteX365" fmla="*/ 7432208 w 11748700"/>
              <a:gd name="connsiteY365" fmla="*/ 6600148 h 6673820"/>
              <a:gd name="connsiteX366" fmla="*/ 7319533 w 11748700"/>
              <a:gd name="connsiteY366" fmla="*/ 6574146 h 6673820"/>
              <a:gd name="connsiteX367" fmla="*/ 7276197 w 11748700"/>
              <a:gd name="connsiteY367" fmla="*/ 6569812 h 6673820"/>
              <a:gd name="connsiteX368" fmla="*/ 7011844 w 11748700"/>
              <a:gd name="connsiteY368" fmla="*/ 6548144 h 6673820"/>
              <a:gd name="connsiteX369" fmla="*/ 6925171 w 11748700"/>
              <a:gd name="connsiteY369" fmla="*/ 6565479 h 6673820"/>
              <a:gd name="connsiteX370" fmla="*/ 6912170 w 11748700"/>
              <a:gd name="connsiteY370" fmla="*/ 6569812 h 6673820"/>
              <a:gd name="connsiteX371" fmla="*/ 6890502 w 11748700"/>
              <a:gd name="connsiteY371" fmla="*/ 6582813 h 6673820"/>
              <a:gd name="connsiteX372" fmla="*/ 6795162 w 11748700"/>
              <a:gd name="connsiteY372" fmla="*/ 6634817 h 6673820"/>
              <a:gd name="connsiteX373" fmla="*/ 6691154 w 11748700"/>
              <a:gd name="connsiteY373" fmla="*/ 6643484 h 6673820"/>
              <a:gd name="connsiteX374" fmla="*/ 6617482 w 11748700"/>
              <a:gd name="connsiteY374" fmla="*/ 6656485 h 6673820"/>
              <a:gd name="connsiteX375" fmla="*/ 6582813 w 11748700"/>
              <a:gd name="connsiteY375" fmla="*/ 6665153 h 6673820"/>
              <a:gd name="connsiteX376" fmla="*/ 6548144 w 11748700"/>
              <a:gd name="connsiteY376" fmla="*/ 6669486 h 6673820"/>
              <a:gd name="connsiteX377" fmla="*/ 6517808 w 11748700"/>
              <a:gd name="connsiteY377" fmla="*/ 6673820 h 6673820"/>
              <a:gd name="connsiteX378" fmla="*/ 6015105 w 11748700"/>
              <a:gd name="connsiteY378" fmla="*/ 6669486 h 6673820"/>
              <a:gd name="connsiteX379" fmla="*/ 5915431 w 11748700"/>
              <a:gd name="connsiteY379" fmla="*/ 6647818 h 6673820"/>
              <a:gd name="connsiteX380" fmla="*/ 5538403 w 11748700"/>
              <a:gd name="connsiteY380" fmla="*/ 6652152 h 6673820"/>
              <a:gd name="connsiteX381" fmla="*/ 5196045 w 11748700"/>
              <a:gd name="connsiteY381" fmla="*/ 6634817 h 6673820"/>
              <a:gd name="connsiteX382" fmla="*/ 4489660 w 11748700"/>
              <a:gd name="connsiteY382" fmla="*/ 6608815 h 6673820"/>
              <a:gd name="connsiteX383" fmla="*/ 4311981 w 11748700"/>
              <a:gd name="connsiteY383" fmla="*/ 6582813 h 6673820"/>
              <a:gd name="connsiteX384" fmla="*/ 4090965 w 11748700"/>
              <a:gd name="connsiteY384" fmla="*/ 6552478 h 6673820"/>
              <a:gd name="connsiteX385" fmla="*/ 3999958 w 11748700"/>
              <a:gd name="connsiteY385" fmla="*/ 6513475 h 6673820"/>
              <a:gd name="connsiteX386" fmla="*/ 3666267 w 11748700"/>
              <a:gd name="connsiteY386" fmla="*/ 6448470 h 6673820"/>
              <a:gd name="connsiteX387" fmla="*/ 3588261 w 11748700"/>
              <a:gd name="connsiteY387" fmla="*/ 6439803 h 6673820"/>
              <a:gd name="connsiteX388" fmla="*/ 3336910 w 11748700"/>
              <a:gd name="connsiteY388" fmla="*/ 6405134 h 6673820"/>
              <a:gd name="connsiteX389" fmla="*/ 3003219 w 11748700"/>
              <a:gd name="connsiteY389" fmla="*/ 6340129 h 6673820"/>
              <a:gd name="connsiteX390" fmla="*/ 2825539 w 11748700"/>
              <a:gd name="connsiteY390" fmla="*/ 6309793 h 6673820"/>
              <a:gd name="connsiteX391" fmla="*/ 2678195 w 11748700"/>
              <a:gd name="connsiteY391" fmla="*/ 6288125 h 6673820"/>
              <a:gd name="connsiteX392" fmla="*/ 2500515 w 11748700"/>
              <a:gd name="connsiteY392" fmla="*/ 6305460 h 6673820"/>
              <a:gd name="connsiteX393" fmla="*/ 2439844 w 11748700"/>
              <a:gd name="connsiteY393" fmla="*/ 6314127 h 6673820"/>
              <a:gd name="connsiteX394" fmla="*/ 2244830 w 11748700"/>
              <a:gd name="connsiteY394" fmla="*/ 6361797 h 6673820"/>
              <a:gd name="connsiteX395" fmla="*/ 2088819 w 11748700"/>
              <a:gd name="connsiteY395" fmla="*/ 6383465 h 6673820"/>
              <a:gd name="connsiteX396" fmla="*/ 2015147 w 11748700"/>
              <a:gd name="connsiteY396" fmla="*/ 6400800 h 6673820"/>
              <a:gd name="connsiteX397" fmla="*/ 1950142 w 11748700"/>
              <a:gd name="connsiteY397" fmla="*/ 6409467 h 6673820"/>
              <a:gd name="connsiteX398" fmla="*/ 1815799 w 11748700"/>
              <a:gd name="connsiteY398" fmla="*/ 6444137 h 6673820"/>
              <a:gd name="connsiteX399" fmla="*/ 1681456 w 11748700"/>
              <a:gd name="connsiteY399" fmla="*/ 6452804 h 6673820"/>
              <a:gd name="connsiteX400" fmla="*/ 1473440 w 11748700"/>
              <a:gd name="connsiteY400" fmla="*/ 6431136 h 6673820"/>
              <a:gd name="connsiteX401" fmla="*/ 1369433 w 11748700"/>
              <a:gd name="connsiteY401" fmla="*/ 6418135 h 6673820"/>
              <a:gd name="connsiteX402" fmla="*/ 1287093 w 11748700"/>
              <a:gd name="connsiteY402" fmla="*/ 6405134 h 6673820"/>
              <a:gd name="connsiteX403" fmla="*/ 1239423 w 11748700"/>
              <a:gd name="connsiteY403" fmla="*/ 6396466 h 6673820"/>
              <a:gd name="connsiteX404" fmla="*/ 1165751 w 11748700"/>
              <a:gd name="connsiteY404" fmla="*/ 6370464 h 6673820"/>
              <a:gd name="connsiteX405" fmla="*/ 1053076 w 11748700"/>
              <a:gd name="connsiteY405" fmla="*/ 6335795 h 6673820"/>
              <a:gd name="connsiteX406" fmla="*/ 892731 w 11748700"/>
              <a:gd name="connsiteY406" fmla="*/ 6244789 h 6673820"/>
              <a:gd name="connsiteX407" fmla="*/ 858062 w 11748700"/>
              <a:gd name="connsiteY407" fmla="*/ 6218787 h 6673820"/>
              <a:gd name="connsiteX408" fmla="*/ 775723 w 11748700"/>
              <a:gd name="connsiteY408" fmla="*/ 6149448 h 6673820"/>
              <a:gd name="connsiteX409" fmla="*/ 719385 w 11748700"/>
              <a:gd name="connsiteY409" fmla="*/ 6023773 h 6673820"/>
              <a:gd name="connsiteX410" fmla="*/ 654381 w 11748700"/>
              <a:gd name="connsiteY410" fmla="*/ 5950101 h 6673820"/>
              <a:gd name="connsiteX411" fmla="*/ 628379 w 11748700"/>
              <a:gd name="connsiteY411" fmla="*/ 5893763 h 6673820"/>
              <a:gd name="connsiteX412" fmla="*/ 576375 w 11748700"/>
              <a:gd name="connsiteY412" fmla="*/ 5802756 h 6673820"/>
              <a:gd name="connsiteX413" fmla="*/ 489702 w 11748700"/>
              <a:gd name="connsiteY413" fmla="*/ 5620743 h 6673820"/>
              <a:gd name="connsiteX414" fmla="*/ 476701 w 11748700"/>
              <a:gd name="connsiteY414" fmla="*/ 5551405 h 6673820"/>
              <a:gd name="connsiteX415" fmla="*/ 372693 w 11748700"/>
              <a:gd name="connsiteY415" fmla="*/ 5317388 h 6673820"/>
              <a:gd name="connsiteX416" fmla="*/ 359693 w 11748700"/>
              <a:gd name="connsiteY416" fmla="*/ 5269718 h 6673820"/>
              <a:gd name="connsiteX417" fmla="*/ 329357 w 11748700"/>
              <a:gd name="connsiteY417" fmla="*/ 5183045 h 6673820"/>
              <a:gd name="connsiteX418" fmla="*/ 281687 w 11748700"/>
              <a:gd name="connsiteY418" fmla="*/ 5083371 h 6673820"/>
              <a:gd name="connsiteX419" fmla="*/ 251351 w 11748700"/>
              <a:gd name="connsiteY419" fmla="*/ 5009699 h 6673820"/>
              <a:gd name="connsiteX420" fmla="*/ 238350 w 11748700"/>
              <a:gd name="connsiteY420" fmla="*/ 4970696 h 6673820"/>
              <a:gd name="connsiteX421" fmla="*/ 212348 w 11748700"/>
              <a:gd name="connsiteY421" fmla="*/ 4936027 h 6673820"/>
              <a:gd name="connsiteX422" fmla="*/ 177679 w 11748700"/>
              <a:gd name="connsiteY422" fmla="*/ 4849354 h 6673820"/>
              <a:gd name="connsiteX423" fmla="*/ 125675 w 11748700"/>
              <a:gd name="connsiteY423" fmla="*/ 4745346 h 6673820"/>
              <a:gd name="connsiteX424" fmla="*/ 99674 w 11748700"/>
              <a:gd name="connsiteY424" fmla="*/ 4654339 h 6673820"/>
              <a:gd name="connsiteX425" fmla="*/ 73672 w 11748700"/>
              <a:gd name="connsiteY425" fmla="*/ 4602336 h 6673820"/>
              <a:gd name="connsiteX426" fmla="*/ 69338 w 11748700"/>
              <a:gd name="connsiteY426" fmla="*/ 4580667 h 6673820"/>
              <a:gd name="connsiteX427" fmla="*/ 47670 w 11748700"/>
              <a:gd name="connsiteY427" fmla="*/ 4537331 h 6673820"/>
              <a:gd name="connsiteX428" fmla="*/ 39002 w 11748700"/>
              <a:gd name="connsiteY428" fmla="*/ 4515663 h 6673820"/>
              <a:gd name="connsiteX429" fmla="*/ 34669 w 11748700"/>
              <a:gd name="connsiteY429" fmla="*/ 4493994 h 6673820"/>
              <a:gd name="connsiteX430" fmla="*/ 30335 w 11748700"/>
              <a:gd name="connsiteY430" fmla="*/ 4450658 h 6673820"/>
              <a:gd name="connsiteX431" fmla="*/ 21668 w 11748700"/>
              <a:gd name="connsiteY431" fmla="*/ 4428990 h 6673820"/>
              <a:gd name="connsiteX432" fmla="*/ 13001 w 11748700"/>
              <a:gd name="connsiteY432" fmla="*/ 4359651 h 6673820"/>
              <a:gd name="connsiteX433" fmla="*/ 0 w 11748700"/>
              <a:gd name="connsiteY433" fmla="*/ 4238309 h 6673820"/>
              <a:gd name="connsiteX434" fmla="*/ 4333 w 11748700"/>
              <a:gd name="connsiteY434" fmla="*/ 4025960 h 6673820"/>
              <a:gd name="connsiteX435" fmla="*/ 13001 w 11748700"/>
              <a:gd name="connsiteY435" fmla="*/ 3999958 h 6673820"/>
              <a:gd name="connsiteX436" fmla="*/ 17334 w 11748700"/>
              <a:gd name="connsiteY436" fmla="*/ 3973956 h 6673820"/>
              <a:gd name="connsiteX437" fmla="*/ 26002 w 11748700"/>
              <a:gd name="connsiteY437" fmla="*/ 3930620 h 6673820"/>
              <a:gd name="connsiteX438" fmla="*/ 34669 w 11748700"/>
              <a:gd name="connsiteY438" fmla="*/ 3878616 h 6673820"/>
              <a:gd name="connsiteX439" fmla="*/ 43336 w 11748700"/>
              <a:gd name="connsiteY439" fmla="*/ 3861282 h 6673820"/>
              <a:gd name="connsiteX440" fmla="*/ 47670 w 11748700"/>
              <a:gd name="connsiteY440" fmla="*/ 3843947 h 6673820"/>
              <a:gd name="connsiteX441" fmla="*/ 56337 w 11748700"/>
              <a:gd name="connsiteY441" fmla="*/ 3826612 h 6673820"/>
              <a:gd name="connsiteX442" fmla="*/ 69338 w 11748700"/>
              <a:gd name="connsiteY442" fmla="*/ 3787610 h 6673820"/>
              <a:gd name="connsiteX443" fmla="*/ 78005 w 11748700"/>
              <a:gd name="connsiteY443" fmla="*/ 3770275 h 6673820"/>
              <a:gd name="connsiteX444" fmla="*/ 95340 w 11748700"/>
              <a:gd name="connsiteY444" fmla="*/ 3718271 h 6673820"/>
              <a:gd name="connsiteX445" fmla="*/ 104007 w 11748700"/>
              <a:gd name="connsiteY445" fmla="*/ 3696603 h 6673820"/>
              <a:gd name="connsiteX446" fmla="*/ 151677 w 11748700"/>
              <a:gd name="connsiteY446" fmla="*/ 3657600 h 6673820"/>
              <a:gd name="connsiteX447" fmla="*/ 294688 w 11748700"/>
              <a:gd name="connsiteY447" fmla="*/ 3661934 h 6673820"/>
              <a:gd name="connsiteX448" fmla="*/ 359693 w 11748700"/>
              <a:gd name="connsiteY448" fmla="*/ 3692269 h 6673820"/>
              <a:gd name="connsiteX449" fmla="*/ 377027 w 11748700"/>
              <a:gd name="connsiteY449" fmla="*/ 3709604 h 6673820"/>
              <a:gd name="connsiteX450" fmla="*/ 437698 w 11748700"/>
              <a:gd name="connsiteY450" fmla="*/ 3726938 h 6673820"/>
              <a:gd name="connsiteX451" fmla="*/ 511177 w 11748700"/>
              <a:gd name="connsiteY45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927359 w 11748700"/>
              <a:gd name="connsiteY28" fmla="*/ 5980436 h 6673820"/>
              <a:gd name="connsiteX29" fmla="*/ 4949027 w 11748700"/>
              <a:gd name="connsiteY29" fmla="*/ 5997771 h 6673820"/>
              <a:gd name="connsiteX30" fmla="*/ 5035700 w 11748700"/>
              <a:gd name="connsiteY30" fmla="*/ 6041107 h 6673820"/>
              <a:gd name="connsiteX31" fmla="*/ 5074703 w 11748700"/>
              <a:gd name="connsiteY31" fmla="*/ 6045441 h 6673820"/>
              <a:gd name="connsiteX32" fmla="*/ 5326055 w 11748700"/>
              <a:gd name="connsiteY32" fmla="*/ 6049774 h 6673820"/>
              <a:gd name="connsiteX33" fmla="*/ 5343389 w 11748700"/>
              <a:gd name="connsiteY33" fmla="*/ 6045441 h 6673820"/>
              <a:gd name="connsiteX34" fmla="*/ 5356390 w 11748700"/>
              <a:gd name="connsiteY34" fmla="*/ 6041107 h 6673820"/>
              <a:gd name="connsiteX35" fmla="*/ 5378058 w 11748700"/>
              <a:gd name="connsiteY35" fmla="*/ 6036773 h 6673820"/>
              <a:gd name="connsiteX36" fmla="*/ 5516735 w 11748700"/>
              <a:gd name="connsiteY36" fmla="*/ 5984770 h 6673820"/>
              <a:gd name="connsiteX37" fmla="*/ 5586074 w 11748700"/>
              <a:gd name="connsiteY37" fmla="*/ 5963101 h 6673820"/>
              <a:gd name="connsiteX38" fmla="*/ 5607742 w 11748700"/>
              <a:gd name="connsiteY38" fmla="*/ 5954434 h 6673820"/>
              <a:gd name="connsiteX39" fmla="*/ 5633744 w 11748700"/>
              <a:gd name="connsiteY39" fmla="*/ 5945767 h 6673820"/>
              <a:gd name="connsiteX40" fmla="*/ 5711749 w 11748700"/>
              <a:gd name="connsiteY40" fmla="*/ 5902430 h 6673820"/>
              <a:gd name="connsiteX41" fmla="*/ 5824424 w 11748700"/>
              <a:gd name="connsiteY41" fmla="*/ 5837426 h 6673820"/>
              <a:gd name="connsiteX42" fmla="*/ 5880762 w 11748700"/>
              <a:gd name="connsiteY42" fmla="*/ 5794089 h 6673820"/>
              <a:gd name="connsiteX43" fmla="*/ 5911097 w 11748700"/>
              <a:gd name="connsiteY43" fmla="*/ 5763754 h 6673820"/>
              <a:gd name="connsiteX44" fmla="*/ 5963101 w 11748700"/>
              <a:gd name="connsiteY44" fmla="*/ 5720417 h 6673820"/>
              <a:gd name="connsiteX45" fmla="*/ 5980436 w 11748700"/>
              <a:gd name="connsiteY45" fmla="*/ 5707416 h 6673820"/>
              <a:gd name="connsiteX46" fmla="*/ 5993437 w 11748700"/>
              <a:gd name="connsiteY46" fmla="*/ 5698749 h 6673820"/>
              <a:gd name="connsiteX47" fmla="*/ 6006438 w 11748700"/>
              <a:gd name="connsiteY47" fmla="*/ 5685748 h 6673820"/>
              <a:gd name="connsiteX48" fmla="*/ 6054108 w 11748700"/>
              <a:gd name="connsiteY48" fmla="*/ 5651079 h 6673820"/>
              <a:gd name="connsiteX49" fmla="*/ 6088777 w 11748700"/>
              <a:gd name="connsiteY49" fmla="*/ 5625077 h 6673820"/>
              <a:gd name="connsiteX50" fmla="*/ 6114779 w 11748700"/>
              <a:gd name="connsiteY50" fmla="*/ 5599075 h 6673820"/>
              <a:gd name="connsiteX51" fmla="*/ 6127780 w 11748700"/>
              <a:gd name="connsiteY51" fmla="*/ 5586074 h 6673820"/>
              <a:gd name="connsiteX52" fmla="*/ 6140781 w 11748700"/>
              <a:gd name="connsiteY52" fmla="*/ 5568739 h 6673820"/>
              <a:gd name="connsiteX53" fmla="*/ 6158115 w 11748700"/>
              <a:gd name="connsiteY53" fmla="*/ 5551405 h 6673820"/>
              <a:gd name="connsiteX54" fmla="*/ 6171116 w 11748700"/>
              <a:gd name="connsiteY54" fmla="*/ 5529737 h 6673820"/>
              <a:gd name="connsiteX55" fmla="*/ 6192784 w 11748700"/>
              <a:gd name="connsiteY55" fmla="*/ 5508068 h 6673820"/>
              <a:gd name="connsiteX56" fmla="*/ 6201452 w 11748700"/>
              <a:gd name="connsiteY56" fmla="*/ 5477733 h 6673820"/>
              <a:gd name="connsiteX57" fmla="*/ 6210119 w 11748700"/>
              <a:gd name="connsiteY57" fmla="*/ 5469065 h 6673820"/>
              <a:gd name="connsiteX58" fmla="*/ 6218786 w 11748700"/>
              <a:gd name="connsiteY58" fmla="*/ 5456064 h 6673820"/>
              <a:gd name="connsiteX59" fmla="*/ 6231787 w 11748700"/>
              <a:gd name="connsiteY59" fmla="*/ 5421395 h 6673820"/>
              <a:gd name="connsiteX60" fmla="*/ 6240455 w 11748700"/>
              <a:gd name="connsiteY60" fmla="*/ 5399727 h 6673820"/>
              <a:gd name="connsiteX61" fmla="*/ 6253456 w 11748700"/>
              <a:gd name="connsiteY61" fmla="*/ 5382392 h 6673820"/>
              <a:gd name="connsiteX62" fmla="*/ 6270790 w 11748700"/>
              <a:gd name="connsiteY62" fmla="*/ 5352057 h 6673820"/>
              <a:gd name="connsiteX63" fmla="*/ 6283791 w 11748700"/>
              <a:gd name="connsiteY63" fmla="*/ 5339056 h 6673820"/>
              <a:gd name="connsiteX64" fmla="*/ 6301126 w 11748700"/>
              <a:gd name="connsiteY64" fmla="*/ 5313054 h 6673820"/>
              <a:gd name="connsiteX65" fmla="*/ 6309793 w 11748700"/>
              <a:gd name="connsiteY65" fmla="*/ 5295719 h 6673820"/>
              <a:gd name="connsiteX66" fmla="*/ 6322794 w 11748700"/>
              <a:gd name="connsiteY66" fmla="*/ 5287052 h 6673820"/>
              <a:gd name="connsiteX67" fmla="*/ 6340129 w 11748700"/>
              <a:gd name="connsiteY67" fmla="*/ 5274051 h 6673820"/>
              <a:gd name="connsiteX68" fmla="*/ 6370464 w 11748700"/>
              <a:gd name="connsiteY68" fmla="*/ 5269718 h 6673820"/>
              <a:gd name="connsiteX69" fmla="*/ 6387799 w 11748700"/>
              <a:gd name="connsiteY69" fmla="*/ 5252383 h 6673820"/>
              <a:gd name="connsiteX70" fmla="*/ 6400800 w 11748700"/>
              <a:gd name="connsiteY70" fmla="*/ 5239382 h 6673820"/>
              <a:gd name="connsiteX71" fmla="*/ 6409467 w 11748700"/>
              <a:gd name="connsiteY71" fmla="*/ 5222047 h 6673820"/>
              <a:gd name="connsiteX72" fmla="*/ 6418134 w 11748700"/>
              <a:gd name="connsiteY72" fmla="*/ 5209046 h 6673820"/>
              <a:gd name="connsiteX73" fmla="*/ 6444136 w 11748700"/>
              <a:gd name="connsiteY73" fmla="*/ 5148375 h 6673820"/>
              <a:gd name="connsiteX74" fmla="*/ 6465804 w 11748700"/>
              <a:gd name="connsiteY74" fmla="*/ 5118040 h 6673820"/>
              <a:gd name="connsiteX75" fmla="*/ 6474472 w 11748700"/>
              <a:gd name="connsiteY75" fmla="*/ 5092038 h 6673820"/>
              <a:gd name="connsiteX76" fmla="*/ 6491806 w 11748700"/>
              <a:gd name="connsiteY76" fmla="*/ 5057369 h 6673820"/>
              <a:gd name="connsiteX77" fmla="*/ 6496140 w 11748700"/>
              <a:gd name="connsiteY77" fmla="*/ 5027033 h 6673820"/>
              <a:gd name="connsiteX78" fmla="*/ 6509141 w 11748700"/>
              <a:gd name="connsiteY78" fmla="*/ 4996698 h 6673820"/>
              <a:gd name="connsiteX79" fmla="*/ 6517808 w 11748700"/>
              <a:gd name="connsiteY79" fmla="*/ 4975029 h 6673820"/>
              <a:gd name="connsiteX80" fmla="*/ 6530809 w 11748700"/>
              <a:gd name="connsiteY80" fmla="*/ 4940360 h 6673820"/>
              <a:gd name="connsiteX81" fmla="*/ 6539476 w 11748700"/>
              <a:gd name="connsiteY81" fmla="*/ 4927359 h 6673820"/>
              <a:gd name="connsiteX82" fmla="*/ 6556811 w 11748700"/>
              <a:gd name="connsiteY82" fmla="*/ 4897024 h 6673820"/>
              <a:gd name="connsiteX83" fmla="*/ 6569812 w 11748700"/>
              <a:gd name="connsiteY83" fmla="*/ 4879689 h 6673820"/>
              <a:gd name="connsiteX84" fmla="*/ 6587147 w 11748700"/>
              <a:gd name="connsiteY84" fmla="*/ 4836353 h 6673820"/>
              <a:gd name="connsiteX85" fmla="*/ 6566579 w 11748700"/>
              <a:gd name="connsiteY85" fmla="*/ 4717023 h 6673820"/>
              <a:gd name="connsiteX86" fmla="*/ 7220565 w 11748700"/>
              <a:gd name="connsiteY86" fmla="*/ 4568062 h 6673820"/>
              <a:gd name="connsiteX87" fmla="*/ 7436542 w 11748700"/>
              <a:gd name="connsiteY87" fmla="*/ 4619670 h 6673820"/>
              <a:gd name="connsiteX88" fmla="*/ 7492879 w 11748700"/>
              <a:gd name="connsiteY88" fmla="*/ 4632671 h 6673820"/>
              <a:gd name="connsiteX89" fmla="*/ 7505880 w 11748700"/>
              <a:gd name="connsiteY89" fmla="*/ 4637005 h 6673820"/>
              <a:gd name="connsiteX90" fmla="*/ 7531882 w 11748700"/>
              <a:gd name="connsiteY90" fmla="*/ 4641338 h 6673820"/>
              <a:gd name="connsiteX91" fmla="*/ 7562218 w 11748700"/>
              <a:gd name="connsiteY91" fmla="*/ 4650006 h 6673820"/>
              <a:gd name="connsiteX92" fmla="*/ 7570885 w 11748700"/>
              <a:gd name="connsiteY92" fmla="*/ 4663007 h 6673820"/>
              <a:gd name="connsiteX93" fmla="*/ 7588220 w 11748700"/>
              <a:gd name="connsiteY93" fmla="*/ 4697676 h 6673820"/>
              <a:gd name="connsiteX94" fmla="*/ 7601220 w 11748700"/>
              <a:gd name="connsiteY94" fmla="*/ 4715010 h 6673820"/>
              <a:gd name="connsiteX95" fmla="*/ 7614221 w 11748700"/>
              <a:gd name="connsiteY95" fmla="*/ 4728011 h 6673820"/>
              <a:gd name="connsiteX96" fmla="*/ 7622889 w 11748700"/>
              <a:gd name="connsiteY96" fmla="*/ 4745346 h 6673820"/>
              <a:gd name="connsiteX97" fmla="*/ 7640223 w 11748700"/>
              <a:gd name="connsiteY97" fmla="*/ 4767014 h 6673820"/>
              <a:gd name="connsiteX98" fmla="*/ 7661892 w 11748700"/>
              <a:gd name="connsiteY98" fmla="*/ 4801683 h 6673820"/>
              <a:gd name="connsiteX99" fmla="*/ 7666225 w 11748700"/>
              <a:gd name="connsiteY99" fmla="*/ 4814684 h 6673820"/>
              <a:gd name="connsiteX100" fmla="*/ 7674893 w 11748700"/>
              <a:gd name="connsiteY100" fmla="*/ 4827685 h 6673820"/>
              <a:gd name="connsiteX101" fmla="*/ 7731230 w 11748700"/>
              <a:gd name="connsiteY101" fmla="*/ 4888356 h 6673820"/>
              <a:gd name="connsiteX102" fmla="*/ 7744231 w 11748700"/>
              <a:gd name="connsiteY102" fmla="*/ 4901357 h 6673820"/>
              <a:gd name="connsiteX103" fmla="*/ 7765899 w 11748700"/>
              <a:gd name="connsiteY103" fmla="*/ 4931693 h 6673820"/>
              <a:gd name="connsiteX104" fmla="*/ 7809236 w 11748700"/>
              <a:gd name="connsiteY104" fmla="*/ 4966362 h 6673820"/>
              <a:gd name="connsiteX105" fmla="*/ 7908910 w 11748700"/>
              <a:gd name="connsiteY105" fmla="*/ 4962028 h 6673820"/>
              <a:gd name="connsiteX106" fmla="*/ 7973914 w 11748700"/>
              <a:gd name="connsiteY106" fmla="*/ 4953361 h 6673820"/>
              <a:gd name="connsiteX107" fmla="*/ 7995583 w 11748700"/>
              <a:gd name="connsiteY107" fmla="*/ 4949028 h 6673820"/>
              <a:gd name="connsiteX108" fmla="*/ 8069255 w 11748700"/>
              <a:gd name="connsiteY108" fmla="*/ 4944694 h 6673820"/>
              <a:gd name="connsiteX109" fmla="*/ 8147260 w 11748700"/>
              <a:gd name="connsiteY109" fmla="*/ 4931693 h 6673820"/>
              <a:gd name="connsiteX110" fmla="*/ 8199264 w 11748700"/>
              <a:gd name="connsiteY110" fmla="*/ 4918692 h 6673820"/>
              <a:gd name="connsiteX111" fmla="*/ 8238267 w 11748700"/>
              <a:gd name="connsiteY111" fmla="*/ 4910025 h 6673820"/>
              <a:gd name="connsiteX112" fmla="*/ 8298938 w 11748700"/>
              <a:gd name="connsiteY112" fmla="*/ 4875355 h 6673820"/>
              <a:gd name="connsiteX113" fmla="*/ 8320606 w 11748700"/>
              <a:gd name="connsiteY113" fmla="*/ 4866688 h 6673820"/>
              <a:gd name="connsiteX114" fmla="*/ 8342275 w 11748700"/>
              <a:gd name="connsiteY114" fmla="*/ 4853687 h 6673820"/>
              <a:gd name="connsiteX115" fmla="*/ 8411613 w 11748700"/>
              <a:gd name="connsiteY115" fmla="*/ 4823352 h 6673820"/>
              <a:gd name="connsiteX116" fmla="*/ 8433281 w 11748700"/>
              <a:gd name="connsiteY116" fmla="*/ 4810351 h 6673820"/>
              <a:gd name="connsiteX117" fmla="*/ 8463617 w 11748700"/>
              <a:gd name="connsiteY117" fmla="*/ 4788683 h 6673820"/>
              <a:gd name="connsiteX118" fmla="*/ 8532955 w 11748700"/>
              <a:gd name="connsiteY118" fmla="*/ 4758347 h 6673820"/>
              <a:gd name="connsiteX119" fmla="*/ 8576292 w 11748700"/>
              <a:gd name="connsiteY119" fmla="*/ 4736679 h 6673820"/>
              <a:gd name="connsiteX120" fmla="*/ 8597960 w 11748700"/>
              <a:gd name="connsiteY120" fmla="*/ 4723678 h 6673820"/>
              <a:gd name="connsiteX121" fmla="*/ 8632629 w 11748700"/>
              <a:gd name="connsiteY121" fmla="*/ 4706343 h 6673820"/>
              <a:gd name="connsiteX122" fmla="*/ 8671632 w 11748700"/>
              <a:gd name="connsiteY122" fmla="*/ 4680341 h 6673820"/>
              <a:gd name="connsiteX123" fmla="*/ 8727969 w 11748700"/>
              <a:gd name="connsiteY123" fmla="*/ 4641338 h 6673820"/>
              <a:gd name="connsiteX124" fmla="*/ 8758305 w 11748700"/>
              <a:gd name="connsiteY124" fmla="*/ 4615337 h 6673820"/>
              <a:gd name="connsiteX125" fmla="*/ 8827643 w 11748700"/>
              <a:gd name="connsiteY125" fmla="*/ 4567666 h 6673820"/>
              <a:gd name="connsiteX126" fmla="*/ 8914316 w 11748700"/>
              <a:gd name="connsiteY126" fmla="*/ 4515663 h 6673820"/>
              <a:gd name="connsiteX127" fmla="*/ 8940318 w 11748700"/>
              <a:gd name="connsiteY127" fmla="*/ 4493994 h 6673820"/>
              <a:gd name="connsiteX128" fmla="*/ 8961986 w 11748700"/>
              <a:gd name="connsiteY128" fmla="*/ 4472326 h 6673820"/>
              <a:gd name="connsiteX129" fmla="*/ 9000989 w 11748700"/>
              <a:gd name="connsiteY129" fmla="*/ 4437657 h 6673820"/>
              <a:gd name="connsiteX130" fmla="*/ 9022657 w 11748700"/>
              <a:gd name="connsiteY130" fmla="*/ 4415989 h 6673820"/>
              <a:gd name="connsiteX131" fmla="*/ 9052993 w 11748700"/>
              <a:gd name="connsiteY131" fmla="*/ 4389987 h 6673820"/>
              <a:gd name="connsiteX132" fmla="*/ 9109330 w 11748700"/>
              <a:gd name="connsiteY132" fmla="*/ 4329316 h 6673820"/>
              <a:gd name="connsiteX133" fmla="*/ 9165668 w 11748700"/>
              <a:gd name="connsiteY133" fmla="*/ 4290313 h 6673820"/>
              <a:gd name="connsiteX134" fmla="*/ 9191670 w 11748700"/>
              <a:gd name="connsiteY134" fmla="*/ 4268645 h 6673820"/>
              <a:gd name="connsiteX135" fmla="*/ 9248007 w 11748700"/>
              <a:gd name="connsiteY135" fmla="*/ 4238309 h 6673820"/>
              <a:gd name="connsiteX136" fmla="*/ 9339014 w 11748700"/>
              <a:gd name="connsiteY136" fmla="*/ 4155970 h 6673820"/>
              <a:gd name="connsiteX137" fmla="*/ 9430020 w 11748700"/>
              <a:gd name="connsiteY137" fmla="*/ 4025960 h 6673820"/>
              <a:gd name="connsiteX138" fmla="*/ 9495025 w 11748700"/>
              <a:gd name="connsiteY138" fmla="*/ 3900284 h 6673820"/>
              <a:gd name="connsiteX139" fmla="*/ 9568697 w 11748700"/>
              <a:gd name="connsiteY139" fmla="*/ 3796277 h 6673820"/>
              <a:gd name="connsiteX140" fmla="*/ 9612034 w 11748700"/>
              <a:gd name="connsiteY140" fmla="*/ 3713937 h 6673820"/>
              <a:gd name="connsiteX141" fmla="*/ 9655370 w 11748700"/>
              <a:gd name="connsiteY141" fmla="*/ 3644599 h 6673820"/>
              <a:gd name="connsiteX142" fmla="*/ 9651037 w 11748700"/>
              <a:gd name="connsiteY142" fmla="*/ 3475587 h 6673820"/>
              <a:gd name="connsiteX143" fmla="*/ 9612034 w 11748700"/>
              <a:gd name="connsiteY143" fmla="*/ 3410582 h 6673820"/>
              <a:gd name="connsiteX144" fmla="*/ 9473357 w 11748700"/>
              <a:gd name="connsiteY144" fmla="*/ 3237236 h 6673820"/>
              <a:gd name="connsiteX145" fmla="*/ 9399685 w 11748700"/>
              <a:gd name="connsiteY145" fmla="*/ 3176565 h 6673820"/>
              <a:gd name="connsiteX146" fmla="*/ 9347681 w 11748700"/>
              <a:gd name="connsiteY146" fmla="*/ 3128895 h 6673820"/>
              <a:gd name="connsiteX147" fmla="*/ 9217672 w 11748700"/>
              <a:gd name="connsiteY147" fmla="*/ 3042222 h 6673820"/>
              <a:gd name="connsiteX148" fmla="*/ 9083329 w 11748700"/>
              <a:gd name="connsiteY148" fmla="*/ 2968550 h 6673820"/>
              <a:gd name="connsiteX149" fmla="*/ 8983655 w 11748700"/>
              <a:gd name="connsiteY149" fmla="*/ 2933881 h 6673820"/>
              <a:gd name="connsiteX150" fmla="*/ 8831977 w 11748700"/>
              <a:gd name="connsiteY150" fmla="*/ 2873210 h 6673820"/>
              <a:gd name="connsiteX151" fmla="*/ 8680299 w 11748700"/>
              <a:gd name="connsiteY151" fmla="*/ 2803871 h 6673820"/>
              <a:gd name="connsiteX152" fmla="*/ 8567624 w 11748700"/>
              <a:gd name="connsiteY152" fmla="*/ 2773536 h 6673820"/>
              <a:gd name="connsiteX153" fmla="*/ 8446282 w 11748700"/>
              <a:gd name="connsiteY153" fmla="*/ 2730199 h 6673820"/>
              <a:gd name="connsiteX154" fmla="*/ 8242601 w 11748700"/>
              <a:gd name="connsiteY154" fmla="*/ 2673862 h 6673820"/>
              <a:gd name="connsiteX155" fmla="*/ 7917577 w 11748700"/>
              <a:gd name="connsiteY155" fmla="*/ 2561187 h 6673820"/>
              <a:gd name="connsiteX156" fmla="*/ 7683560 w 11748700"/>
              <a:gd name="connsiteY156" fmla="*/ 2496182 h 6673820"/>
              <a:gd name="connsiteX157" fmla="*/ 7302199 w 11748700"/>
              <a:gd name="connsiteY157" fmla="*/ 2379173 h 6673820"/>
              <a:gd name="connsiteX158" fmla="*/ 6920838 w 11748700"/>
              <a:gd name="connsiteY158" fmla="*/ 2322836 h 6673820"/>
              <a:gd name="connsiteX159" fmla="*/ 6799495 w 11748700"/>
              <a:gd name="connsiteY159" fmla="*/ 2288167 h 6673820"/>
              <a:gd name="connsiteX160" fmla="*/ 6730157 w 11748700"/>
              <a:gd name="connsiteY160" fmla="*/ 2279500 h 6673820"/>
              <a:gd name="connsiteX161" fmla="*/ 6630483 w 11748700"/>
              <a:gd name="connsiteY161" fmla="*/ 2262165 h 6673820"/>
              <a:gd name="connsiteX162" fmla="*/ 6582813 w 11748700"/>
              <a:gd name="connsiteY162" fmla="*/ 2249164 h 6673820"/>
              <a:gd name="connsiteX163" fmla="*/ 6478805 w 11748700"/>
              <a:gd name="connsiteY163" fmla="*/ 2240497 h 6673820"/>
              <a:gd name="connsiteX164" fmla="*/ 5997770 w 11748700"/>
              <a:gd name="connsiteY164" fmla="*/ 2227496 h 6673820"/>
              <a:gd name="connsiteX165" fmla="*/ 5183044 w 11748700"/>
              <a:gd name="connsiteY165" fmla="*/ 2223162 h 6673820"/>
              <a:gd name="connsiteX166" fmla="*/ 4593668 w 11748700"/>
              <a:gd name="connsiteY166" fmla="*/ 2201494 h 6673820"/>
              <a:gd name="connsiteX167" fmla="*/ 4467992 w 11748700"/>
              <a:gd name="connsiteY167" fmla="*/ 2188493 h 6673820"/>
              <a:gd name="connsiteX168" fmla="*/ 4277311 w 11748700"/>
              <a:gd name="connsiteY168" fmla="*/ 2171158 h 6673820"/>
              <a:gd name="connsiteX169" fmla="*/ 4207973 w 11748700"/>
              <a:gd name="connsiteY169" fmla="*/ 2162491 h 6673820"/>
              <a:gd name="connsiteX170" fmla="*/ 4168970 w 11748700"/>
              <a:gd name="connsiteY170" fmla="*/ 2153824 h 6673820"/>
              <a:gd name="connsiteX171" fmla="*/ 3722604 w 11748700"/>
              <a:gd name="connsiteY171" fmla="*/ 2145156 h 6673820"/>
              <a:gd name="connsiteX172" fmla="*/ 3627264 w 11748700"/>
              <a:gd name="connsiteY172" fmla="*/ 2136489 h 6673820"/>
              <a:gd name="connsiteX173" fmla="*/ 3592595 w 11748700"/>
              <a:gd name="connsiteY173" fmla="*/ 2123488 h 6673820"/>
              <a:gd name="connsiteX174" fmla="*/ 3471253 w 11748700"/>
              <a:gd name="connsiteY174" fmla="*/ 2101820 h 6673820"/>
              <a:gd name="connsiteX175" fmla="*/ 3349911 w 11748700"/>
              <a:gd name="connsiteY175" fmla="*/ 2054150 h 6673820"/>
              <a:gd name="connsiteX176" fmla="*/ 3228568 w 11748700"/>
              <a:gd name="connsiteY176" fmla="*/ 2006480 h 6673820"/>
              <a:gd name="connsiteX177" fmla="*/ 3206900 w 11748700"/>
              <a:gd name="connsiteY177" fmla="*/ 1989145 h 6673820"/>
              <a:gd name="connsiteX178" fmla="*/ 3163564 w 11748700"/>
              <a:gd name="connsiteY178" fmla="*/ 1967477 h 6673820"/>
              <a:gd name="connsiteX179" fmla="*/ 3124561 w 11748700"/>
              <a:gd name="connsiteY179" fmla="*/ 1932808 h 6673820"/>
              <a:gd name="connsiteX180" fmla="*/ 3094225 w 11748700"/>
              <a:gd name="connsiteY180" fmla="*/ 1911139 h 6673820"/>
              <a:gd name="connsiteX181" fmla="*/ 3020553 w 11748700"/>
              <a:gd name="connsiteY181" fmla="*/ 1850468 h 6673820"/>
              <a:gd name="connsiteX182" fmla="*/ 2994551 w 11748700"/>
              <a:gd name="connsiteY182" fmla="*/ 1828800 h 6673820"/>
              <a:gd name="connsiteX183" fmla="*/ 2977217 w 11748700"/>
              <a:gd name="connsiteY183" fmla="*/ 1807132 h 6673820"/>
              <a:gd name="connsiteX184" fmla="*/ 2964216 w 11748700"/>
              <a:gd name="connsiteY184" fmla="*/ 1794131 h 6673820"/>
              <a:gd name="connsiteX185" fmla="*/ 2951215 w 11748700"/>
              <a:gd name="connsiteY185" fmla="*/ 1768129 h 6673820"/>
              <a:gd name="connsiteX186" fmla="*/ 2933880 w 11748700"/>
              <a:gd name="connsiteY186" fmla="*/ 1746461 h 6673820"/>
              <a:gd name="connsiteX187" fmla="*/ 2916546 w 11748700"/>
              <a:gd name="connsiteY187" fmla="*/ 1720459 h 6673820"/>
              <a:gd name="connsiteX188" fmla="*/ 2899211 w 11748700"/>
              <a:gd name="connsiteY188" fmla="*/ 1703124 h 6673820"/>
              <a:gd name="connsiteX189" fmla="*/ 2890544 w 11748700"/>
              <a:gd name="connsiteY189" fmla="*/ 1690123 h 6673820"/>
              <a:gd name="connsiteX190" fmla="*/ 2829873 w 11748700"/>
              <a:gd name="connsiteY190" fmla="*/ 1607784 h 6673820"/>
              <a:gd name="connsiteX191" fmla="*/ 2816872 w 11748700"/>
              <a:gd name="connsiteY191" fmla="*/ 1577448 h 6673820"/>
              <a:gd name="connsiteX192" fmla="*/ 2812538 w 11748700"/>
              <a:gd name="connsiteY192" fmla="*/ 1542779 h 6673820"/>
              <a:gd name="connsiteX193" fmla="*/ 2808204 w 11748700"/>
              <a:gd name="connsiteY193" fmla="*/ 1430104 h 6673820"/>
              <a:gd name="connsiteX194" fmla="*/ 2799537 w 11748700"/>
              <a:gd name="connsiteY194" fmla="*/ 1391101 h 6673820"/>
              <a:gd name="connsiteX195" fmla="*/ 2795203 w 11748700"/>
              <a:gd name="connsiteY195" fmla="*/ 1343431 h 6673820"/>
              <a:gd name="connsiteX196" fmla="*/ 2786536 w 11748700"/>
              <a:gd name="connsiteY196" fmla="*/ 1300095 h 6673820"/>
              <a:gd name="connsiteX197" fmla="*/ 2773535 w 11748700"/>
              <a:gd name="connsiteY197" fmla="*/ 1152751 h 6673820"/>
              <a:gd name="connsiteX198" fmla="*/ 2769202 w 11748700"/>
              <a:gd name="connsiteY198" fmla="*/ 1135416 h 6673820"/>
              <a:gd name="connsiteX199" fmla="*/ 2777869 w 11748700"/>
              <a:gd name="connsiteY199" fmla="*/ 996739 h 6673820"/>
              <a:gd name="connsiteX200" fmla="*/ 2786536 w 11748700"/>
              <a:gd name="connsiteY200" fmla="*/ 966404 h 6673820"/>
              <a:gd name="connsiteX201" fmla="*/ 2812538 w 11748700"/>
              <a:gd name="connsiteY201" fmla="*/ 905733 h 6673820"/>
              <a:gd name="connsiteX202" fmla="*/ 2847207 w 11748700"/>
              <a:gd name="connsiteY202" fmla="*/ 862396 h 6673820"/>
              <a:gd name="connsiteX203" fmla="*/ 2864542 w 11748700"/>
              <a:gd name="connsiteY203" fmla="*/ 840728 h 6673820"/>
              <a:gd name="connsiteX204" fmla="*/ 2881876 w 11748700"/>
              <a:gd name="connsiteY204" fmla="*/ 827727 h 6673820"/>
              <a:gd name="connsiteX205" fmla="*/ 2894877 w 11748700"/>
              <a:gd name="connsiteY205" fmla="*/ 819060 h 6673820"/>
              <a:gd name="connsiteX206" fmla="*/ 2912212 w 11748700"/>
              <a:gd name="connsiteY206" fmla="*/ 801725 h 6673820"/>
              <a:gd name="connsiteX207" fmla="*/ 3003219 w 11748700"/>
              <a:gd name="connsiteY207" fmla="*/ 775723 h 6673820"/>
              <a:gd name="connsiteX208" fmla="*/ 3115893 w 11748700"/>
              <a:gd name="connsiteY208" fmla="*/ 749721 h 6673820"/>
              <a:gd name="connsiteX209" fmla="*/ 3137562 w 11748700"/>
              <a:gd name="connsiteY209" fmla="*/ 741054 h 6673820"/>
              <a:gd name="connsiteX210" fmla="*/ 3163564 w 11748700"/>
              <a:gd name="connsiteY210" fmla="*/ 732387 h 6673820"/>
              <a:gd name="connsiteX211" fmla="*/ 3219901 w 11748700"/>
              <a:gd name="connsiteY211" fmla="*/ 702051 h 6673820"/>
              <a:gd name="connsiteX212" fmla="*/ 3237236 w 11748700"/>
              <a:gd name="connsiteY212" fmla="*/ 689050 h 6673820"/>
              <a:gd name="connsiteX213" fmla="*/ 3293573 w 11748700"/>
              <a:gd name="connsiteY213" fmla="*/ 663048 h 6673820"/>
              <a:gd name="connsiteX214" fmla="*/ 3323909 w 11748700"/>
              <a:gd name="connsiteY214" fmla="*/ 650047 h 6673820"/>
              <a:gd name="connsiteX215" fmla="*/ 3362911 w 11748700"/>
              <a:gd name="connsiteY215" fmla="*/ 641380 h 6673820"/>
              <a:gd name="connsiteX216" fmla="*/ 3488587 w 11748700"/>
              <a:gd name="connsiteY216" fmla="*/ 619712 h 6673820"/>
              <a:gd name="connsiteX217" fmla="*/ 3644599 w 11748700"/>
              <a:gd name="connsiteY217" fmla="*/ 598044 h 6673820"/>
              <a:gd name="connsiteX218" fmla="*/ 3731272 w 11748700"/>
              <a:gd name="connsiteY218" fmla="*/ 589376 h 6673820"/>
              <a:gd name="connsiteX219" fmla="*/ 3809277 w 11748700"/>
              <a:gd name="connsiteY219" fmla="*/ 576375 h 6673820"/>
              <a:gd name="connsiteX220" fmla="*/ 3891617 w 11748700"/>
              <a:gd name="connsiteY220" fmla="*/ 567708 h 6673820"/>
              <a:gd name="connsiteX221" fmla="*/ 4359651 w 11748700"/>
              <a:gd name="connsiteY221" fmla="*/ 533039 h 6673820"/>
              <a:gd name="connsiteX222" fmla="*/ 4428989 w 11748700"/>
              <a:gd name="connsiteY222" fmla="*/ 520038 h 6673820"/>
              <a:gd name="connsiteX223" fmla="*/ 4554665 w 11748700"/>
              <a:gd name="connsiteY223" fmla="*/ 507037 h 6673820"/>
              <a:gd name="connsiteX224" fmla="*/ 4654339 w 11748700"/>
              <a:gd name="connsiteY224" fmla="*/ 485369 h 6673820"/>
              <a:gd name="connsiteX225" fmla="*/ 4758347 w 11748700"/>
              <a:gd name="connsiteY225" fmla="*/ 437699 h 6673820"/>
              <a:gd name="connsiteX226" fmla="*/ 4888356 w 11748700"/>
              <a:gd name="connsiteY226" fmla="*/ 416030 h 6673820"/>
              <a:gd name="connsiteX227" fmla="*/ 5105039 w 11748700"/>
              <a:gd name="connsiteY227" fmla="*/ 364027 h 6673820"/>
              <a:gd name="connsiteX228" fmla="*/ 5209046 w 11748700"/>
              <a:gd name="connsiteY228" fmla="*/ 351026 h 6673820"/>
              <a:gd name="connsiteX229" fmla="*/ 5386726 w 11748700"/>
              <a:gd name="connsiteY229" fmla="*/ 329357 h 6673820"/>
              <a:gd name="connsiteX230" fmla="*/ 5560072 w 11748700"/>
              <a:gd name="connsiteY230" fmla="*/ 320690 h 6673820"/>
              <a:gd name="connsiteX231" fmla="*/ 5742085 w 11748700"/>
              <a:gd name="connsiteY231" fmla="*/ 312023 h 6673820"/>
              <a:gd name="connsiteX232" fmla="*/ 5958767 w 11748700"/>
              <a:gd name="connsiteY232" fmla="*/ 307689 h 6673820"/>
              <a:gd name="connsiteX233" fmla="*/ 6114779 w 11748700"/>
              <a:gd name="connsiteY233" fmla="*/ 303355 h 6673820"/>
              <a:gd name="connsiteX234" fmla="*/ 6270790 w 11748700"/>
              <a:gd name="connsiteY234" fmla="*/ 281687 h 6673820"/>
              <a:gd name="connsiteX235" fmla="*/ 6392132 w 11748700"/>
              <a:gd name="connsiteY235" fmla="*/ 268686 h 6673820"/>
              <a:gd name="connsiteX236" fmla="*/ 6695488 w 11748700"/>
              <a:gd name="connsiteY236" fmla="*/ 260019 h 6673820"/>
              <a:gd name="connsiteX237" fmla="*/ 6764826 w 11748700"/>
              <a:gd name="connsiteY237" fmla="*/ 251352 h 6673820"/>
              <a:gd name="connsiteX238" fmla="*/ 6907837 w 11748700"/>
              <a:gd name="connsiteY238" fmla="*/ 238351 h 6673820"/>
              <a:gd name="connsiteX239" fmla="*/ 6959840 w 11748700"/>
              <a:gd name="connsiteY239" fmla="*/ 229683 h 6673820"/>
              <a:gd name="connsiteX240" fmla="*/ 6998843 w 11748700"/>
              <a:gd name="connsiteY240" fmla="*/ 212349 h 6673820"/>
              <a:gd name="connsiteX241" fmla="*/ 7115852 w 11748700"/>
              <a:gd name="connsiteY241" fmla="*/ 199348 h 6673820"/>
              <a:gd name="connsiteX242" fmla="*/ 7159188 w 11748700"/>
              <a:gd name="connsiteY242" fmla="*/ 186347 h 6673820"/>
              <a:gd name="connsiteX243" fmla="*/ 7189524 w 11748700"/>
              <a:gd name="connsiteY243" fmla="*/ 182013 h 6673820"/>
              <a:gd name="connsiteX244" fmla="*/ 7380204 w 11748700"/>
              <a:gd name="connsiteY244" fmla="*/ 173346 h 6673820"/>
              <a:gd name="connsiteX245" fmla="*/ 7440875 w 11748700"/>
              <a:gd name="connsiteY245" fmla="*/ 164679 h 6673820"/>
              <a:gd name="connsiteX246" fmla="*/ 7466877 w 11748700"/>
              <a:gd name="connsiteY246" fmla="*/ 156011 h 6673820"/>
              <a:gd name="connsiteX247" fmla="*/ 7514548 w 11748700"/>
              <a:gd name="connsiteY247" fmla="*/ 143010 h 6673820"/>
              <a:gd name="connsiteX248" fmla="*/ 7527548 w 11748700"/>
              <a:gd name="connsiteY248" fmla="*/ 134343 h 6673820"/>
              <a:gd name="connsiteX249" fmla="*/ 7570885 w 11748700"/>
              <a:gd name="connsiteY249" fmla="*/ 121342 h 6673820"/>
              <a:gd name="connsiteX250" fmla="*/ 7609888 w 11748700"/>
              <a:gd name="connsiteY250" fmla="*/ 104008 h 6673820"/>
              <a:gd name="connsiteX251" fmla="*/ 7726896 w 11748700"/>
              <a:gd name="connsiteY251" fmla="*/ 82339 h 6673820"/>
              <a:gd name="connsiteX252" fmla="*/ 7752898 w 11748700"/>
              <a:gd name="connsiteY252" fmla="*/ 78006 h 6673820"/>
              <a:gd name="connsiteX253" fmla="*/ 7787567 w 11748700"/>
              <a:gd name="connsiteY253" fmla="*/ 73672 h 6673820"/>
              <a:gd name="connsiteX254" fmla="*/ 7804902 w 11748700"/>
              <a:gd name="connsiteY254" fmla="*/ 69338 h 6673820"/>
              <a:gd name="connsiteX255" fmla="*/ 7913243 w 11748700"/>
              <a:gd name="connsiteY255" fmla="*/ 65005 h 6673820"/>
              <a:gd name="connsiteX256" fmla="*/ 8021584 w 11748700"/>
              <a:gd name="connsiteY256" fmla="*/ 47670 h 6673820"/>
              <a:gd name="connsiteX257" fmla="*/ 8064921 w 11748700"/>
              <a:gd name="connsiteY257" fmla="*/ 34669 h 6673820"/>
              <a:gd name="connsiteX258" fmla="*/ 8099590 w 11748700"/>
              <a:gd name="connsiteY258" fmla="*/ 21668 h 6673820"/>
              <a:gd name="connsiteX259" fmla="*/ 8121258 w 11748700"/>
              <a:gd name="connsiteY259" fmla="*/ 13001 h 6673820"/>
              <a:gd name="connsiteX260" fmla="*/ 8134259 w 11748700"/>
              <a:gd name="connsiteY260" fmla="*/ 8667 h 6673820"/>
              <a:gd name="connsiteX261" fmla="*/ 8155928 w 11748700"/>
              <a:gd name="connsiteY261" fmla="*/ 0 h 6673820"/>
              <a:gd name="connsiteX262" fmla="*/ 8216599 w 11748700"/>
              <a:gd name="connsiteY262" fmla="*/ 4334 h 6673820"/>
              <a:gd name="connsiteX263" fmla="*/ 8238267 w 11748700"/>
              <a:gd name="connsiteY263" fmla="*/ 13001 h 6673820"/>
              <a:gd name="connsiteX264" fmla="*/ 8272936 w 11748700"/>
              <a:gd name="connsiteY264" fmla="*/ 17335 h 6673820"/>
              <a:gd name="connsiteX265" fmla="*/ 8303272 w 11748700"/>
              <a:gd name="connsiteY265" fmla="*/ 30336 h 6673820"/>
              <a:gd name="connsiteX266" fmla="*/ 8337941 w 11748700"/>
              <a:gd name="connsiteY266" fmla="*/ 34669 h 6673820"/>
              <a:gd name="connsiteX267" fmla="*/ 8476618 w 11748700"/>
              <a:gd name="connsiteY267" fmla="*/ 43337 h 6673820"/>
              <a:gd name="connsiteX268" fmla="*/ 8576292 w 11748700"/>
              <a:gd name="connsiteY268" fmla="*/ 47670 h 6673820"/>
              <a:gd name="connsiteX269" fmla="*/ 8671632 w 11748700"/>
              <a:gd name="connsiteY269" fmla="*/ 69338 h 6673820"/>
              <a:gd name="connsiteX270" fmla="*/ 8762639 w 11748700"/>
              <a:gd name="connsiteY270" fmla="*/ 78006 h 6673820"/>
              <a:gd name="connsiteX271" fmla="*/ 8892648 w 11748700"/>
              <a:gd name="connsiteY271" fmla="*/ 104008 h 6673820"/>
              <a:gd name="connsiteX272" fmla="*/ 8948985 w 11748700"/>
              <a:gd name="connsiteY272" fmla="*/ 117009 h 6673820"/>
              <a:gd name="connsiteX273" fmla="*/ 9187336 w 11748700"/>
              <a:gd name="connsiteY273" fmla="*/ 156011 h 6673820"/>
              <a:gd name="connsiteX274" fmla="*/ 9282676 w 11748700"/>
              <a:gd name="connsiteY274" fmla="*/ 173346 h 6673820"/>
              <a:gd name="connsiteX275" fmla="*/ 9404019 w 11748700"/>
              <a:gd name="connsiteY275" fmla="*/ 186347 h 6673820"/>
              <a:gd name="connsiteX276" fmla="*/ 9464690 w 11748700"/>
              <a:gd name="connsiteY276" fmla="*/ 195014 h 6673820"/>
              <a:gd name="connsiteX277" fmla="*/ 9698707 w 11748700"/>
              <a:gd name="connsiteY277" fmla="*/ 216683 h 6673820"/>
              <a:gd name="connsiteX278" fmla="*/ 9785380 w 11748700"/>
              <a:gd name="connsiteY278" fmla="*/ 229683 h 6673820"/>
              <a:gd name="connsiteX279" fmla="*/ 9885054 w 11748700"/>
              <a:gd name="connsiteY279" fmla="*/ 251352 h 6673820"/>
              <a:gd name="connsiteX280" fmla="*/ 9958726 w 11748700"/>
              <a:gd name="connsiteY280" fmla="*/ 255685 h 6673820"/>
              <a:gd name="connsiteX281" fmla="*/ 10114737 w 11748700"/>
              <a:gd name="connsiteY281" fmla="*/ 260019 h 6673820"/>
              <a:gd name="connsiteX282" fmla="*/ 10205744 w 11748700"/>
              <a:gd name="connsiteY282" fmla="*/ 273020 h 6673820"/>
              <a:gd name="connsiteX283" fmla="*/ 10357421 w 11748700"/>
              <a:gd name="connsiteY283" fmla="*/ 281687 h 6673820"/>
              <a:gd name="connsiteX284" fmla="*/ 10405092 w 11748700"/>
              <a:gd name="connsiteY284" fmla="*/ 286021 h 6673820"/>
              <a:gd name="connsiteX285" fmla="*/ 10452762 w 11748700"/>
              <a:gd name="connsiteY285" fmla="*/ 299022 h 6673820"/>
              <a:gd name="connsiteX286" fmla="*/ 10483097 w 11748700"/>
              <a:gd name="connsiteY286" fmla="*/ 303355 h 6673820"/>
              <a:gd name="connsiteX287" fmla="*/ 10552436 w 11748700"/>
              <a:gd name="connsiteY287" fmla="*/ 312023 h 6673820"/>
              <a:gd name="connsiteX288" fmla="*/ 10634775 w 11748700"/>
              <a:gd name="connsiteY288" fmla="*/ 333691 h 6673820"/>
              <a:gd name="connsiteX289" fmla="*/ 10717114 w 11748700"/>
              <a:gd name="connsiteY289" fmla="*/ 342358 h 6673820"/>
              <a:gd name="connsiteX290" fmla="*/ 10773452 w 11748700"/>
              <a:gd name="connsiteY290" fmla="*/ 364027 h 6673820"/>
              <a:gd name="connsiteX291" fmla="*/ 10842790 w 11748700"/>
              <a:gd name="connsiteY291" fmla="*/ 385695 h 6673820"/>
              <a:gd name="connsiteX292" fmla="*/ 10903461 w 11748700"/>
              <a:gd name="connsiteY292" fmla="*/ 390028 h 6673820"/>
              <a:gd name="connsiteX293" fmla="*/ 10981467 w 11748700"/>
              <a:gd name="connsiteY293" fmla="*/ 424698 h 6673820"/>
              <a:gd name="connsiteX294" fmla="*/ 11050805 w 11748700"/>
              <a:gd name="connsiteY294" fmla="*/ 442032 h 6673820"/>
              <a:gd name="connsiteX295" fmla="*/ 11133145 w 11748700"/>
              <a:gd name="connsiteY295" fmla="*/ 476701 h 6673820"/>
              <a:gd name="connsiteX296" fmla="*/ 11154813 w 11748700"/>
              <a:gd name="connsiteY296" fmla="*/ 485369 h 6673820"/>
              <a:gd name="connsiteX297" fmla="*/ 11232819 w 11748700"/>
              <a:gd name="connsiteY297" fmla="*/ 533039 h 6673820"/>
              <a:gd name="connsiteX298" fmla="*/ 11258820 w 11748700"/>
              <a:gd name="connsiteY298" fmla="*/ 554707 h 6673820"/>
              <a:gd name="connsiteX299" fmla="*/ 11328159 w 11748700"/>
              <a:gd name="connsiteY299" fmla="*/ 645714 h 6673820"/>
              <a:gd name="connsiteX300" fmla="*/ 11371495 w 11748700"/>
              <a:gd name="connsiteY300" fmla="*/ 754055 h 6673820"/>
              <a:gd name="connsiteX301" fmla="*/ 11397497 w 11748700"/>
              <a:gd name="connsiteY301" fmla="*/ 806059 h 6673820"/>
              <a:gd name="connsiteX302" fmla="*/ 11427833 w 11748700"/>
              <a:gd name="connsiteY302" fmla="*/ 931735 h 6673820"/>
              <a:gd name="connsiteX303" fmla="*/ 11458168 w 11748700"/>
              <a:gd name="connsiteY303" fmla="*/ 1014074 h 6673820"/>
              <a:gd name="connsiteX304" fmla="*/ 11462502 w 11748700"/>
              <a:gd name="connsiteY304" fmla="*/ 1087746 h 6673820"/>
              <a:gd name="connsiteX305" fmla="*/ 11475503 w 11748700"/>
              <a:gd name="connsiteY305" fmla="*/ 1126749 h 6673820"/>
              <a:gd name="connsiteX306" fmla="*/ 11488504 w 11748700"/>
              <a:gd name="connsiteY306" fmla="*/ 1330430 h 6673820"/>
              <a:gd name="connsiteX307" fmla="*/ 11523173 w 11748700"/>
              <a:gd name="connsiteY307" fmla="*/ 1677122 h 6673820"/>
              <a:gd name="connsiteX308" fmla="*/ 11518839 w 11748700"/>
              <a:gd name="connsiteY308" fmla="*/ 1954476 h 6673820"/>
              <a:gd name="connsiteX309" fmla="*/ 11510172 w 11748700"/>
              <a:gd name="connsiteY309" fmla="*/ 2084485 h 6673820"/>
              <a:gd name="connsiteX310" fmla="*/ 11518839 w 11748700"/>
              <a:gd name="connsiteY310" fmla="*/ 2283833 h 6673820"/>
              <a:gd name="connsiteX311" fmla="*/ 11583844 w 11748700"/>
              <a:gd name="connsiteY311" fmla="*/ 2379173 h 6673820"/>
              <a:gd name="connsiteX312" fmla="*/ 11605512 w 11748700"/>
              <a:gd name="connsiteY312" fmla="*/ 2439845 h 6673820"/>
              <a:gd name="connsiteX313" fmla="*/ 11609846 w 11748700"/>
              <a:gd name="connsiteY313" fmla="*/ 2487515 h 6673820"/>
              <a:gd name="connsiteX314" fmla="*/ 11622847 w 11748700"/>
              <a:gd name="connsiteY314" fmla="*/ 2556853 h 6673820"/>
              <a:gd name="connsiteX315" fmla="*/ 11618513 w 11748700"/>
              <a:gd name="connsiteY315" fmla="*/ 2786537 h 6673820"/>
              <a:gd name="connsiteX316" fmla="*/ 11614180 w 11748700"/>
              <a:gd name="connsiteY316" fmla="*/ 3089892 h 6673820"/>
              <a:gd name="connsiteX317" fmla="*/ 11596845 w 11748700"/>
              <a:gd name="connsiteY317" fmla="*/ 3211234 h 6673820"/>
              <a:gd name="connsiteX318" fmla="*/ 11583844 w 11748700"/>
              <a:gd name="connsiteY318" fmla="*/ 3328243 h 6673820"/>
              <a:gd name="connsiteX319" fmla="*/ 11575177 w 11748700"/>
              <a:gd name="connsiteY319" fmla="*/ 3423583 h 6673820"/>
              <a:gd name="connsiteX320" fmla="*/ 11562176 w 11748700"/>
              <a:gd name="connsiteY320" fmla="*/ 3666267 h 6673820"/>
              <a:gd name="connsiteX321" fmla="*/ 11575177 w 11748700"/>
              <a:gd name="connsiteY321" fmla="*/ 4025960 h 6673820"/>
              <a:gd name="connsiteX322" fmla="*/ 11592511 w 11748700"/>
              <a:gd name="connsiteY322" fmla="*/ 4108300 h 6673820"/>
              <a:gd name="connsiteX323" fmla="*/ 11631514 w 11748700"/>
              <a:gd name="connsiteY323" fmla="*/ 4333649 h 6673820"/>
              <a:gd name="connsiteX324" fmla="*/ 11653183 w 11748700"/>
              <a:gd name="connsiteY324" fmla="*/ 4411655 h 6673820"/>
              <a:gd name="connsiteX325" fmla="*/ 11666184 w 11748700"/>
              <a:gd name="connsiteY325" fmla="*/ 4498328 h 6673820"/>
              <a:gd name="connsiteX326" fmla="*/ 11674851 w 11748700"/>
              <a:gd name="connsiteY326" fmla="*/ 4541664 h 6673820"/>
              <a:gd name="connsiteX327" fmla="*/ 11687852 w 11748700"/>
              <a:gd name="connsiteY327" fmla="*/ 4658673 h 6673820"/>
              <a:gd name="connsiteX328" fmla="*/ 11692185 w 11748700"/>
              <a:gd name="connsiteY328" fmla="*/ 4715010 h 6673820"/>
              <a:gd name="connsiteX329" fmla="*/ 11700853 w 11748700"/>
              <a:gd name="connsiteY329" fmla="*/ 4771348 h 6673820"/>
              <a:gd name="connsiteX330" fmla="*/ 11709520 w 11748700"/>
              <a:gd name="connsiteY330" fmla="*/ 4923026 h 6673820"/>
              <a:gd name="connsiteX331" fmla="*/ 11718187 w 11748700"/>
              <a:gd name="connsiteY331" fmla="*/ 4983697 h 6673820"/>
              <a:gd name="connsiteX332" fmla="*/ 11726855 w 11748700"/>
              <a:gd name="connsiteY332" fmla="*/ 5079037 h 6673820"/>
              <a:gd name="connsiteX333" fmla="*/ 11731188 w 11748700"/>
              <a:gd name="connsiteY333" fmla="*/ 5105039 h 6673820"/>
              <a:gd name="connsiteX334" fmla="*/ 11744189 w 11748700"/>
              <a:gd name="connsiteY334" fmla="*/ 5230715 h 6673820"/>
              <a:gd name="connsiteX335" fmla="*/ 11726855 w 11748700"/>
              <a:gd name="connsiteY335" fmla="*/ 5690082 h 6673820"/>
              <a:gd name="connsiteX336" fmla="*/ 11687852 w 11748700"/>
              <a:gd name="connsiteY336" fmla="*/ 5785422 h 6673820"/>
              <a:gd name="connsiteX337" fmla="*/ 11670517 w 11748700"/>
              <a:gd name="connsiteY337" fmla="*/ 5815757 h 6673820"/>
              <a:gd name="connsiteX338" fmla="*/ 11601179 w 11748700"/>
              <a:gd name="connsiteY338" fmla="*/ 5859094 h 6673820"/>
              <a:gd name="connsiteX339" fmla="*/ 11458168 w 11748700"/>
              <a:gd name="connsiteY339" fmla="*/ 5919765 h 6673820"/>
              <a:gd name="connsiteX340" fmla="*/ 11401831 w 11748700"/>
              <a:gd name="connsiteY340" fmla="*/ 5963101 h 6673820"/>
              <a:gd name="connsiteX341" fmla="*/ 11297823 w 11748700"/>
              <a:gd name="connsiteY341" fmla="*/ 6032440 h 6673820"/>
              <a:gd name="connsiteX342" fmla="*/ 11258820 w 11748700"/>
              <a:gd name="connsiteY342" fmla="*/ 6075776 h 6673820"/>
              <a:gd name="connsiteX343" fmla="*/ 11198149 w 11748700"/>
              <a:gd name="connsiteY343" fmla="*/ 6123446 h 6673820"/>
              <a:gd name="connsiteX344" fmla="*/ 11098475 w 11748700"/>
              <a:gd name="connsiteY344" fmla="*/ 6210119 h 6673820"/>
              <a:gd name="connsiteX345" fmla="*/ 10942464 w 11748700"/>
              <a:gd name="connsiteY345" fmla="*/ 6327128 h 6673820"/>
              <a:gd name="connsiteX346" fmla="*/ 10634775 w 11748700"/>
              <a:gd name="connsiteY346" fmla="*/ 6461471 h 6673820"/>
              <a:gd name="connsiteX347" fmla="*/ 10461429 w 11748700"/>
              <a:gd name="connsiteY347" fmla="*/ 6478806 h 6673820"/>
              <a:gd name="connsiteX348" fmla="*/ 10041065 w 11748700"/>
              <a:gd name="connsiteY348" fmla="*/ 6487473 h 6673820"/>
              <a:gd name="connsiteX349" fmla="*/ 9967393 w 11748700"/>
              <a:gd name="connsiteY349" fmla="*/ 6491807 h 6673820"/>
              <a:gd name="connsiteX350" fmla="*/ 9885054 w 11748700"/>
              <a:gd name="connsiteY350" fmla="*/ 6509141 h 6673820"/>
              <a:gd name="connsiteX351" fmla="*/ 9798381 w 11748700"/>
              <a:gd name="connsiteY351" fmla="*/ 6522142 h 6673820"/>
              <a:gd name="connsiteX352" fmla="*/ 9681372 w 11748700"/>
              <a:gd name="connsiteY352" fmla="*/ 6548144 h 6673820"/>
              <a:gd name="connsiteX353" fmla="*/ 9486358 w 11748700"/>
              <a:gd name="connsiteY353" fmla="*/ 6574146 h 6673820"/>
              <a:gd name="connsiteX354" fmla="*/ 9278343 w 11748700"/>
              <a:gd name="connsiteY354" fmla="*/ 6613149 h 6673820"/>
              <a:gd name="connsiteX355" fmla="*/ 9209004 w 11748700"/>
              <a:gd name="connsiteY355" fmla="*/ 6630483 h 6673820"/>
              <a:gd name="connsiteX356" fmla="*/ 8775639 w 11748700"/>
              <a:gd name="connsiteY356" fmla="*/ 6647818 h 6673820"/>
              <a:gd name="connsiteX357" fmla="*/ 8463617 w 11748700"/>
              <a:gd name="connsiteY357" fmla="*/ 6656485 h 6673820"/>
              <a:gd name="connsiteX358" fmla="*/ 8368276 w 11748700"/>
              <a:gd name="connsiteY358" fmla="*/ 6660819 h 6673820"/>
              <a:gd name="connsiteX359" fmla="*/ 8216599 w 11748700"/>
              <a:gd name="connsiteY359" fmla="*/ 6665153 h 6673820"/>
              <a:gd name="connsiteX360" fmla="*/ 7848239 w 11748700"/>
              <a:gd name="connsiteY360" fmla="*/ 6656485 h 6673820"/>
              <a:gd name="connsiteX361" fmla="*/ 7800568 w 11748700"/>
              <a:gd name="connsiteY361" fmla="*/ 6652152 h 6673820"/>
              <a:gd name="connsiteX362" fmla="*/ 7748565 w 11748700"/>
              <a:gd name="connsiteY362" fmla="*/ 6643484 h 6673820"/>
              <a:gd name="connsiteX363" fmla="*/ 7614221 w 11748700"/>
              <a:gd name="connsiteY363" fmla="*/ 6634817 h 6673820"/>
              <a:gd name="connsiteX364" fmla="*/ 7432208 w 11748700"/>
              <a:gd name="connsiteY364" fmla="*/ 6600148 h 6673820"/>
              <a:gd name="connsiteX365" fmla="*/ 7319533 w 11748700"/>
              <a:gd name="connsiteY365" fmla="*/ 6574146 h 6673820"/>
              <a:gd name="connsiteX366" fmla="*/ 7276197 w 11748700"/>
              <a:gd name="connsiteY366" fmla="*/ 6569812 h 6673820"/>
              <a:gd name="connsiteX367" fmla="*/ 7011844 w 11748700"/>
              <a:gd name="connsiteY367" fmla="*/ 6548144 h 6673820"/>
              <a:gd name="connsiteX368" fmla="*/ 6925171 w 11748700"/>
              <a:gd name="connsiteY368" fmla="*/ 6565479 h 6673820"/>
              <a:gd name="connsiteX369" fmla="*/ 6912170 w 11748700"/>
              <a:gd name="connsiteY369" fmla="*/ 6569812 h 6673820"/>
              <a:gd name="connsiteX370" fmla="*/ 6890502 w 11748700"/>
              <a:gd name="connsiteY370" fmla="*/ 6582813 h 6673820"/>
              <a:gd name="connsiteX371" fmla="*/ 6795162 w 11748700"/>
              <a:gd name="connsiteY371" fmla="*/ 6634817 h 6673820"/>
              <a:gd name="connsiteX372" fmla="*/ 6691154 w 11748700"/>
              <a:gd name="connsiteY372" fmla="*/ 6643484 h 6673820"/>
              <a:gd name="connsiteX373" fmla="*/ 6617482 w 11748700"/>
              <a:gd name="connsiteY373" fmla="*/ 6656485 h 6673820"/>
              <a:gd name="connsiteX374" fmla="*/ 6582813 w 11748700"/>
              <a:gd name="connsiteY374" fmla="*/ 6665153 h 6673820"/>
              <a:gd name="connsiteX375" fmla="*/ 6548144 w 11748700"/>
              <a:gd name="connsiteY375" fmla="*/ 6669486 h 6673820"/>
              <a:gd name="connsiteX376" fmla="*/ 6517808 w 11748700"/>
              <a:gd name="connsiteY376" fmla="*/ 6673820 h 6673820"/>
              <a:gd name="connsiteX377" fmla="*/ 6015105 w 11748700"/>
              <a:gd name="connsiteY377" fmla="*/ 6669486 h 6673820"/>
              <a:gd name="connsiteX378" fmla="*/ 5915431 w 11748700"/>
              <a:gd name="connsiteY378" fmla="*/ 6647818 h 6673820"/>
              <a:gd name="connsiteX379" fmla="*/ 5538403 w 11748700"/>
              <a:gd name="connsiteY379" fmla="*/ 6652152 h 6673820"/>
              <a:gd name="connsiteX380" fmla="*/ 5196045 w 11748700"/>
              <a:gd name="connsiteY380" fmla="*/ 6634817 h 6673820"/>
              <a:gd name="connsiteX381" fmla="*/ 4489660 w 11748700"/>
              <a:gd name="connsiteY381" fmla="*/ 6608815 h 6673820"/>
              <a:gd name="connsiteX382" fmla="*/ 4311981 w 11748700"/>
              <a:gd name="connsiteY382" fmla="*/ 6582813 h 6673820"/>
              <a:gd name="connsiteX383" fmla="*/ 4090965 w 11748700"/>
              <a:gd name="connsiteY383" fmla="*/ 6552478 h 6673820"/>
              <a:gd name="connsiteX384" fmla="*/ 3999958 w 11748700"/>
              <a:gd name="connsiteY384" fmla="*/ 6513475 h 6673820"/>
              <a:gd name="connsiteX385" fmla="*/ 3666267 w 11748700"/>
              <a:gd name="connsiteY385" fmla="*/ 6448470 h 6673820"/>
              <a:gd name="connsiteX386" fmla="*/ 3588261 w 11748700"/>
              <a:gd name="connsiteY386" fmla="*/ 6439803 h 6673820"/>
              <a:gd name="connsiteX387" fmla="*/ 3336910 w 11748700"/>
              <a:gd name="connsiteY387" fmla="*/ 6405134 h 6673820"/>
              <a:gd name="connsiteX388" fmla="*/ 3003219 w 11748700"/>
              <a:gd name="connsiteY388" fmla="*/ 6340129 h 6673820"/>
              <a:gd name="connsiteX389" fmla="*/ 2825539 w 11748700"/>
              <a:gd name="connsiteY389" fmla="*/ 6309793 h 6673820"/>
              <a:gd name="connsiteX390" fmla="*/ 2678195 w 11748700"/>
              <a:gd name="connsiteY390" fmla="*/ 6288125 h 6673820"/>
              <a:gd name="connsiteX391" fmla="*/ 2500515 w 11748700"/>
              <a:gd name="connsiteY391" fmla="*/ 6305460 h 6673820"/>
              <a:gd name="connsiteX392" fmla="*/ 2439844 w 11748700"/>
              <a:gd name="connsiteY392" fmla="*/ 6314127 h 6673820"/>
              <a:gd name="connsiteX393" fmla="*/ 2244830 w 11748700"/>
              <a:gd name="connsiteY393" fmla="*/ 6361797 h 6673820"/>
              <a:gd name="connsiteX394" fmla="*/ 2088819 w 11748700"/>
              <a:gd name="connsiteY394" fmla="*/ 6383465 h 6673820"/>
              <a:gd name="connsiteX395" fmla="*/ 2015147 w 11748700"/>
              <a:gd name="connsiteY395" fmla="*/ 6400800 h 6673820"/>
              <a:gd name="connsiteX396" fmla="*/ 1950142 w 11748700"/>
              <a:gd name="connsiteY396" fmla="*/ 6409467 h 6673820"/>
              <a:gd name="connsiteX397" fmla="*/ 1815799 w 11748700"/>
              <a:gd name="connsiteY397" fmla="*/ 6444137 h 6673820"/>
              <a:gd name="connsiteX398" fmla="*/ 1681456 w 11748700"/>
              <a:gd name="connsiteY398" fmla="*/ 6452804 h 6673820"/>
              <a:gd name="connsiteX399" fmla="*/ 1473440 w 11748700"/>
              <a:gd name="connsiteY399" fmla="*/ 6431136 h 6673820"/>
              <a:gd name="connsiteX400" fmla="*/ 1369433 w 11748700"/>
              <a:gd name="connsiteY400" fmla="*/ 6418135 h 6673820"/>
              <a:gd name="connsiteX401" fmla="*/ 1287093 w 11748700"/>
              <a:gd name="connsiteY401" fmla="*/ 6405134 h 6673820"/>
              <a:gd name="connsiteX402" fmla="*/ 1239423 w 11748700"/>
              <a:gd name="connsiteY402" fmla="*/ 6396466 h 6673820"/>
              <a:gd name="connsiteX403" fmla="*/ 1165751 w 11748700"/>
              <a:gd name="connsiteY403" fmla="*/ 6370464 h 6673820"/>
              <a:gd name="connsiteX404" fmla="*/ 1053076 w 11748700"/>
              <a:gd name="connsiteY404" fmla="*/ 6335795 h 6673820"/>
              <a:gd name="connsiteX405" fmla="*/ 892731 w 11748700"/>
              <a:gd name="connsiteY405" fmla="*/ 6244789 h 6673820"/>
              <a:gd name="connsiteX406" fmla="*/ 858062 w 11748700"/>
              <a:gd name="connsiteY406" fmla="*/ 6218787 h 6673820"/>
              <a:gd name="connsiteX407" fmla="*/ 775723 w 11748700"/>
              <a:gd name="connsiteY407" fmla="*/ 6149448 h 6673820"/>
              <a:gd name="connsiteX408" fmla="*/ 719385 w 11748700"/>
              <a:gd name="connsiteY408" fmla="*/ 6023773 h 6673820"/>
              <a:gd name="connsiteX409" fmla="*/ 654381 w 11748700"/>
              <a:gd name="connsiteY409" fmla="*/ 5950101 h 6673820"/>
              <a:gd name="connsiteX410" fmla="*/ 628379 w 11748700"/>
              <a:gd name="connsiteY410" fmla="*/ 5893763 h 6673820"/>
              <a:gd name="connsiteX411" fmla="*/ 576375 w 11748700"/>
              <a:gd name="connsiteY411" fmla="*/ 5802756 h 6673820"/>
              <a:gd name="connsiteX412" fmla="*/ 489702 w 11748700"/>
              <a:gd name="connsiteY412" fmla="*/ 5620743 h 6673820"/>
              <a:gd name="connsiteX413" fmla="*/ 476701 w 11748700"/>
              <a:gd name="connsiteY413" fmla="*/ 5551405 h 6673820"/>
              <a:gd name="connsiteX414" fmla="*/ 372693 w 11748700"/>
              <a:gd name="connsiteY414" fmla="*/ 5317388 h 6673820"/>
              <a:gd name="connsiteX415" fmla="*/ 359693 w 11748700"/>
              <a:gd name="connsiteY415" fmla="*/ 5269718 h 6673820"/>
              <a:gd name="connsiteX416" fmla="*/ 329357 w 11748700"/>
              <a:gd name="connsiteY416" fmla="*/ 5183045 h 6673820"/>
              <a:gd name="connsiteX417" fmla="*/ 281687 w 11748700"/>
              <a:gd name="connsiteY417" fmla="*/ 5083371 h 6673820"/>
              <a:gd name="connsiteX418" fmla="*/ 251351 w 11748700"/>
              <a:gd name="connsiteY418" fmla="*/ 5009699 h 6673820"/>
              <a:gd name="connsiteX419" fmla="*/ 238350 w 11748700"/>
              <a:gd name="connsiteY419" fmla="*/ 4970696 h 6673820"/>
              <a:gd name="connsiteX420" fmla="*/ 212348 w 11748700"/>
              <a:gd name="connsiteY420" fmla="*/ 4936027 h 6673820"/>
              <a:gd name="connsiteX421" fmla="*/ 177679 w 11748700"/>
              <a:gd name="connsiteY421" fmla="*/ 4849354 h 6673820"/>
              <a:gd name="connsiteX422" fmla="*/ 125675 w 11748700"/>
              <a:gd name="connsiteY422" fmla="*/ 4745346 h 6673820"/>
              <a:gd name="connsiteX423" fmla="*/ 99674 w 11748700"/>
              <a:gd name="connsiteY423" fmla="*/ 4654339 h 6673820"/>
              <a:gd name="connsiteX424" fmla="*/ 73672 w 11748700"/>
              <a:gd name="connsiteY424" fmla="*/ 4602336 h 6673820"/>
              <a:gd name="connsiteX425" fmla="*/ 69338 w 11748700"/>
              <a:gd name="connsiteY425" fmla="*/ 4580667 h 6673820"/>
              <a:gd name="connsiteX426" fmla="*/ 47670 w 11748700"/>
              <a:gd name="connsiteY426" fmla="*/ 4537331 h 6673820"/>
              <a:gd name="connsiteX427" fmla="*/ 39002 w 11748700"/>
              <a:gd name="connsiteY427" fmla="*/ 4515663 h 6673820"/>
              <a:gd name="connsiteX428" fmla="*/ 34669 w 11748700"/>
              <a:gd name="connsiteY428" fmla="*/ 4493994 h 6673820"/>
              <a:gd name="connsiteX429" fmla="*/ 30335 w 11748700"/>
              <a:gd name="connsiteY429" fmla="*/ 4450658 h 6673820"/>
              <a:gd name="connsiteX430" fmla="*/ 21668 w 11748700"/>
              <a:gd name="connsiteY430" fmla="*/ 4428990 h 6673820"/>
              <a:gd name="connsiteX431" fmla="*/ 13001 w 11748700"/>
              <a:gd name="connsiteY431" fmla="*/ 4359651 h 6673820"/>
              <a:gd name="connsiteX432" fmla="*/ 0 w 11748700"/>
              <a:gd name="connsiteY432" fmla="*/ 4238309 h 6673820"/>
              <a:gd name="connsiteX433" fmla="*/ 4333 w 11748700"/>
              <a:gd name="connsiteY433" fmla="*/ 4025960 h 6673820"/>
              <a:gd name="connsiteX434" fmla="*/ 13001 w 11748700"/>
              <a:gd name="connsiteY434" fmla="*/ 3999958 h 6673820"/>
              <a:gd name="connsiteX435" fmla="*/ 17334 w 11748700"/>
              <a:gd name="connsiteY435" fmla="*/ 3973956 h 6673820"/>
              <a:gd name="connsiteX436" fmla="*/ 26002 w 11748700"/>
              <a:gd name="connsiteY436" fmla="*/ 3930620 h 6673820"/>
              <a:gd name="connsiteX437" fmla="*/ 34669 w 11748700"/>
              <a:gd name="connsiteY437" fmla="*/ 3878616 h 6673820"/>
              <a:gd name="connsiteX438" fmla="*/ 43336 w 11748700"/>
              <a:gd name="connsiteY438" fmla="*/ 3861282 h 6673820"/>
              <a:gd name="connsiteX439" fmla="*/ 47670 w 11748700"/>
              <a:gd name="connsiteY439" fmla="*/ 3843947 h 6673820"/>
              <a:gd name="connsiteX440" fmla="*/ 56337 w 11748700"/>
              <a:gd name="connsiteY440" fmla="*/ 3826612 h 6673820"/>
              <a:gd name="connsiteX441" fmla="*/ 69338 w 11748700"/>
              <a:gd name="connsiteY441" fmla="*/ 3787610 h 6673820"/>
              <a:gd name="connsiteX442" fmla="*/ 78005 w 11748700"/>
              <a:gd name="connsiteY442" fmla="*/ 3770275 h 6673820"/>
              <a:gd name="connsiteX443" fmla="*/ 95340 w 11748700"/>
              <a:gd name="connsiteY443" fmla="*/ 3718271 h 6673820"/>
              <a:gd name="connsiteX444" fmla="*/ 104007 w 11748700"/>
              <a:gd name="connsiteY444" fmla="*/ 3696603 h 6673820"/>
              <a:gd name="connsiteX445" fmla="*/ 151677 w 11748700"/>
              <a:gd name="connsiteY445" fmla="*/ 3657600 h 6673820"/>
              <a:gd name="connsiteX446" fmla="*/ 294688 w 11748700"/>
              <a:gd name="connsiteY446" fmla="*/ 3661934 h 6673820"/>
              <a:gd name="connsiteX447" fmla="*/ 359693 w 11748700"/>
              <a:gd name="connsiteY447" fmla="*/ 3692269 h 6673820"/>
              <a:gd name="connsiteX448" fmla="*/ 377027 w 11748700"/>
              <a:gd name="connsiteY448" fmla="*/ 3709604 h 6673820"/>
              <a:gd name="connsiteX449" fmla="*/ 437698 w 11748700"/>
              <a:gd name="connsiteY449" fmla="*/ 3726938 h 6673820"/>
              <a:gd name="connsiteX450" fmla="*/ 511177 w 11748700"/>
              <a:gd name="connsiteY45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927359 w 11748700"/>
              <a:gd name="connsiteY28" fmla="*/ 5980436 h 6673820"/>
              <a:gd name="connsiteX29" fmla="*/ 5035700 w 11748700"/>
              <a:gd name="connsiteY29" fmla="*/ 6041107 h 6673820"/>
              <a:gd name="connsiteX30" fmla="*/ 5074703 w 11748700"/>
              <a:gd name="connsiteY30" fmla="*/ 6045441 h 6673820"/>
              <a:gd name="connsiteX31" fmla="*/ 5326055 w 11748700"/>
              <a:gd name="connsiteY31" fmla="*/ 6049774 h 6673820"/>
              <a:gd name="connsiteX32" fmla="*/ 5343389 w 11748700"/>
              <a:gd name="connsiteY32" fmla="*/ 6045441 h 6673820"/>
              <a:gd name="connsiteX33" fmla="*/ 5356390 w 11748700"/>
              <a:gd name="connsiteY33" fmla="*/ 6041107 h 6673820"/>
              <a:gd name="connsiteX34" fmla="*/ 5378058 w 11748700"/>
              <a:gd name="connsiteY34" fmla="*/ 6036773 h 6673820"/>
              <a:gd name="connsiteX35" fmla="*/ 5516735 w 11748700"/>
              <a:gd name="connsiteY35" fmla="*/ 5984770 h 6673820"/>
              <a:gd name="connsiteX36" fmla="*/ 5586074 w 11748700"/>
              <a:gd name="connsiteY36" fmla="*/ 5963101 h 6673820"/>
              <a:gd name="connsiteX37" fmla="*/ 5607742 w 11748700"/>
              <a:gd name="connsiteY37" fmla="*/ 5954434 h 6673820"/>
              <a:gd name="connsiteX38" fmla="*/ 5633744 w 11748700"/>
              <a:gd name="connsiteY38" fmla="*/ 5945767 h 6673820"/>
              <a:gd name="connsiteX39" fmla="*/ 5711749 w 11748700"/>
              <a:gd name="connsiteY39" fmla="*/ 5902430 h 6673820"/>
              <a:gd name="connsiteX40" fmla="*/ 5824424 w 11748700"/>
              <a:gd name="connsiteY40" fmla="*/ 5837426 h 6673820"/>
              <a:gd name="connsiteX41" fmla="*/ 5880762 w 11748700"/>
              <a:gd name="connsiteY41" fmla="*/ 5794089 h 6673820"/>
              <a:gd name="connsiteX42" fmla="*/ 5911097 w 11748700"/>
              <a:gd name="connsiteY42" fmla="*/ 5763754 h 6673820"/>
              <a:gd name="connsiteX43" fmla="*/ 5963101 w 11748700"/>
              <a:gd name="connsiteY43" fmla="*/ 5720417 h 6673820"/>
              <a:gd name="connsiteX44" fmla="*/ 5980436 w 11748700"/>
              <a:gd name="connsiteY44" fmla="*/ 5707416 h 6673820"/>
              <a:gd name="connsiteX45" fmla="*/ 5993437 w 11748700"/>
              <a:gd name="connsiteY45" fmla="*/ 5698749 h 6673820"/>
              <a:gd name="connsiteX46" fmla="*/ 6006438 w 11748700"/>
              <a:gd name="connsiteY46" fmla="*/ 5685748 h 6673820"/>
              <a:gd name="connsiteX47" fmla="*/ 6054108 w 11748700"/>
              <a:gd name="connsiteY47" fmla="*/ 5651079 h 6673820"/>
              <a:gd name="connsiteX48" fmla="*/ 6088777 w 11748700"/>
              <a:gd name="connsiteY48" fmla="*/ 5625077 h 6673820"/>
              <a:gd name="connsiteX49" fmla="*/ 6114779 w 11748700"/>
              <a:gd name="connsiteY49" fmla="*/ 5599075 h 6673820"/>
              <a:gd name="connsiteX50" fmla="*/ 6127780 w 11748700"/>
              <a:gd name="connsiteY50" fmla="*/ 5586074 h 6673820"/>
              <a:gd name="connsiteX51" fmla="*/ 6140781 w 11748700"/>
              <a:gd name="connsiteY51" fmla="*/ 5568739 h 6673820"/>
              <a:gd name="connsiteX52" fmla="*/ 6158115 w 11748700"/>
              <a:gd name="connsiteY52" fmla="*/ 5551405 h 6673820"/>
              <a:gd name="connsiteX53" fmla="*/ 6171116 w 11748700"/>
              <a:gd name="connsiteY53" fmla="*/ 5529737 h 6673820"/>
              <a:gd name="connsiteX54" fmla="*/ 6192784 w 11748700"/>
              <a:gd name="connsiteY54" fmla="*/ 5508068 h 6673820"/>
              <a:gd name="connsiteX55" fmla="*/ 6201452 w 11748700"/>
              <a:gd name="connsiteY55" fmla="*/ 5477733 h 6673820"/>
              <a:gd name="connsiteX56" fmla="*/ 6210119 w 11748700"/>
              <a:gd name="connsiteY56" fmla="*/ 5469065 h 6673820"/>
              <a:gd name="connsiteX57" fmla="*/ 6218786 w 11748700"/>
              <a:gd name="connsiteY57" fmla="*/ 5456064 h 6673820"/>
              <a:gd name="connsiteX58" fmla="*/ 6231787 w 11748700"/>
              <a:gd name="connsiteY58" fmla="*/ 5421395 h 6673820"/>
              <a:gd name="connsiteX59" fmla="*/ 6240455 w 11748700"/>
              <a:gd name="connsiteY59" fmla="*/ 5399727 h 6673820"/>
              <a:gd name="connsiteX60" fmla="*/ 6253456 w 11748700"/>
              <a:gd name="connsiteY60" fmla="*/ 5382392 h 6673820"/>
              <a:gd name="connsiteX61" fmla="*/ 6270790 w 11748700"/>
              <a:gd name="connsiteY61" fmla="*/ 5352057 h 6673820"/>
              <a:gd name="connsiteX62" fmla="*/ 6283791 w 11748700"/>
              <a:gd name="connsiteY62" fmla="*/ 5339056 h 6673820"/>
              <a:gd name="connsiteX63" fmla="*/ 6301126 w 11748700"/>
              <a:gd name="connsiteY63" fmla="*/ 5313054 h 6673820"/>
              <a:gd name="connsiteX64" fmla="*/ 6309793 w 11748700"/>
              <a:gd name="connsiteY64" fmla="*/ 5295719 h 6673820"/>
              <a:gd name="connsiteX65" fmla="*/ 6322794 w 11748700"/>
              <a:gd name="connsiteY65" fmla="*/ 5287052 h 6673820"/>
              <a:gd name="connsiteX66" fmla="*/ 6340129 w 11748700"/>
              <a:gd name="connsiteY66" fmla="*/ 5274051 h 6673820"/>
              <a:gd name="connsiteX67" fmla="*/ 6370464 w 11748700"/>
              <a:gd name="connsiteY67" fmla="*/ 5269718 h 6673820"/>
              <a:gd name="connsiteX68" fmla="*/ 6387799 w 11748700"/>
              <a:gd name="connsiteY68" fmla="*/ 5252383 h 6673820"/>
              <a:gd name="connsiteX69" fmla="*/ 6400800 w 11748700"/>
              <a:gd name="connsiteY69" fmla="*/ 5239382 h 6673820"/>
              <a:gd name="connsiteX70" fmla="*/ 6409467 w 11748700"/>
              <a:gd name="connsiteY70" fmla="*/ 5222047 h 6673820"/>
              <a:gd name="connsiteX71" fmla="*/ 6418134 w 11748700"/>
              <a:gd name="connsiteY71" fmla="*/ 5209046 h 6673820"/>
              <a:gd name="connsiteX72" fmla="*/ 6444136 w 11748700"/>
              <a:gd name="connsiteY72" fmla="*/ 5148375 h 6673820"/>
              <a:gd name="connsiteX73" fmla="*/ 6465804 w 11748700"/>
              <a:gd name="connsiteY73" fmla="*/ 5118040 h 6673820"/>
              <a:gd name="connsiteX74" fmla="*/ 6474472 w 11748700"/>
              <a:gd name="connsiteY74" fmla="*/ 5092038 h 6673820"/>
              <a:gd name="connsiteX75" fmla="*/ 6491806 w 11748700"/>
              <a:gd name="connsiteY75" fmla="*/ 5057369 h 6673820"/>
              <a:gd name="connsiteX76" fmla="*/ 6496140 w 11748700"/>
              <a:gd name="connsiteY76" fmla="*/ 5027033 h 6673820"/>
              <a:gd name="connsiteX77" fmla="*/ 6509141 w 11748700"/>
              <a:gd name="connsiteY77" fmla="*/ 4996698 h 6673820"/>
              <a:gd name="connsiteX78" fmla="*/ 6517808 w 11748700"/>
              <a:gd name="connsiteY78" fmla="*/ 4975029 h 6673820"/>
              <a:gd name="connsiteX79" fmla="*/ 6530809 w 11748700"/>
              <a:gd name="connsiteY79" fmla="*/ 4940360 h 6673820"/>
              <a:gd name="connsiteX80" fmla="*/ 6539476 w 11748700"/>
              <a:gd name="connsiteY80" fmla="*/ 4927359 h 6673820"/>
              <a:gd name="connsiteX81" fmla="*/ 6556811 w 11748700"/>
              <a:gd name="connsiteY81" fmla="*/ 4897024 h 6673820"/>
              <a:gd name="connsiteX82" fmla="*/ 6569812 w 11748700"/>
              <a:gd name="connsiteY82" fmla="*/ 4879689 h 6673820"/>
              <a:gd name="connsiteX83" fmla="*/ 6587147 w 11748700"/>
              <a:gd name="connsiteY83" fmla="*/ 4836353 h 6673820"/>
              <a:gd name="connsiteX84" fmla="*/ 6566579 w 11748700"/>
              <a:gd name="connsiteY84" fmla="*/ 4717023 h 6673820"/>
              <a:gd name="connsiteX85" fmla="*/ 7220565 w 11748700"/>
              <a:gd name="connsiteY85" fmla="*/ 4568062 h 6673820"/>
              <a:gd name="connsiteX86" fmla="*/ 7436542 w 11748700"/>
              <a:gd name="connsiteY86" fmla="*/ 4619670 h 6673820"/>
              <a:gd name="connsiteX87" fmla="*/ 7492879 w 11748700"/>
              <a:gd name="connsiteY87" fmla="*/ 4632671 h 6673820"/>
              <a:gd name="connsiteX88" fmla="*/ 7505880 w 11748700"/>
              <a:gd name="connsiteY88" fmla="*/ 4637005 h 6673820"/>
              <a:gd name="connsiteX89" fmla="*/ 7531882 w 11748700"/>
              <a:gd name="connsiteY89" fmla="*/ 4641338 h 6673820"/>
              <a:gd name="connsiteX90" fmla="*/ 7562218 w 11748700"/>
              <a:gd name="connsiteY90" fmla="*/ 4650006 h 6673820"/>
              <a:gd name="connsiteX91" fmla="*/ 7570885 w 11748700"/>
              <a:gd name="connsiteY91" fmla="*/ 4663007 h 6673820"/>
              <a:gd name="connsiteX92" fmla="*/ 7588220 w 11748700"/>
              <a:gd name="connsiteY92" fmla="*/ 4697676 h 6673820"/>
              <a:gd name="connsiteX93" fmla="*/ 7601220 w 11748700"/>
              <a:gd name="connsiteY93" fmla="*/ 4715010 h 6673820"/>
              <a:gd name="connsiteX94" fmla="*/ 7614221 w 11748700"/>
              <a:gd name="connsiteY94" fmla="*/ 4728011 h 6673820"/>
              <a:gd name="connsiteX95" fmla="*/ 7622889 w 11748700"/>
              <a:gd name="connsiteY95" fmla="*/ 4745346 h 6673820"/>
              <a:gd name="connsiteX96" fmla="*/ 7640223 w 11748700"/>
              <a:gd name="connsiteY96" fmla="*/ 4767014 h 6673820"/>
              <a:gd name="connsiteX97" fmla="*/ 7661892 w 11748700"/>
              <a:gd name="connsiteY97" fmla="*/ 4801683 h 6673820"/>
              <a:gd name="connsiteX98" fmla="*/ 7666225 w 11748700"/>
              <a:gd name="connsiteY98" fmla="*/ 4814684 h 6673820"/>
              <a:gd name="connsiteX99" fmla="*/ 7674893 w 11748700"/>
              <a:gd name="connsiteY99" fmla="*/ 4827685 h 6673820"/>
              <a:gd name="connsiteX100" fmla="*/ 7731230 w 11748700"/>
              <a:gd name="connsiteY100" fmla="*/ 4888356 h 6673820"/>
              <a:gd name="connsiteX101" fmla="*/ 7744231 w 11748700"/>
              <a:gd name="connsiteY101" fmla="*/ 4901357 h 6673820"/>
              <a:gd name="connsiteX102" fmla="*/ 7765899 w 11748700"/>
              <a:gd name="connsiteY102" fmla="*/ 4931693 h 6673820"/>
              <a:gd name="connsiteX103" fmla="*/ 7809236 w 11748700"/>
              <a:gd name="connsiteY103" fmla="*/ 4966362 h 6673820"/>
              <a:gd name="connsiteX104" fmla="*/ 7908910 w 11748700"/>
              <a:gd name="connsiteY104" fmla="*/ 4962028 h 6673820"/>
              <a:gd name="connsiteX105" fmla="*/ 7973914 w 11748700"/>
              <a:gd name="connsiteY105" fmla="*/ 4953361 h 6673820"/>
              <a:gd name="connsiteX106" fmla="*/ 7995583 w 11748700"/>
              <a:gd name="connsiteY106" fmla="*/ 4949028 h 6673820"/>
              <a:gd name="connsiteX107" fmla="*/ 8069255 w 11748700"/>
              <a:gd name="connsiteY107" fmla="*/ 4944694 h 6673820"/>
              <a:gd name="connsiteX108" fmla="*/ 8147260 w 11748700"/>
              <a:gd name="connsiteY108" fmla="*/ 4931693 h 6673820"/>
              <a:gd name="connsiteX109" fmla="*/ 8199264 w 11748700"/>
              <a:gd name="connsiteY109" fmla="*/ 4918692 h 6673820"/>
              <a:gd name="connsiteX110" fmla="*/ 8238267 w 11748700"/>
              <a:gd name="connsiteY110" fmla="*/ 4910025 h 6673820"/>
              <a:gd name="connsiteX111" fmla="*/ 8298938 w 11748700"/>
              <a:gd name="connsiteY111" fmla="*/ 4875355 h 6673820"/>
              <a:gd name="connsiteX112" fmla="*/ 8320606 w 11748700"/>
              <a:gd name="connsiteY112" fmla="*/ 4866688 h 6673820"/>
              <a:gd name="connsiteX113" fmla="*/ 8342275 w 11748700"/>
              <a:gd name="connsiteY113" fmla="*/ 4853687 h 6673820"/>
              <a:gd name="connsiteX114" fmla="*/ 8411613 w 11748700"/>
              <a:gd name="connsiteY114" fmla="*/ 4823352 h 6673820"/>
              <a:gd name="connsiteX115" fmla="*/ 8433281 w 11748700"/>
              <a:gd name="connsiteY115" fmla="*/ 4810351 h 6673820"/>
              <a:gd name="connsiteX116" fmla="*/ 8463617 w 11748700"/>
              <a:gd name="connsiteY116" fmla="*/ 4788683 h 6673820"/>
              <a:gd name="connsiteX117" fmla="*/ 8532955 w 11748700"/>
              <a:gd name="connsiteY117" fmla="*/ 4758347 h 6673820"/>
              <a:gd name="connsiteX118" fmla="*/ 8576292 w 11748700"/>
              <a:gd name="connsiteY118" fmla="*/ 4736679 h 6673820"/>
              <a:gd name="connsiteX119" fmla="*/ 8597960 w 11748700"/>
              <a:gd name="connsiteY119" fmla="*/ 4723678 h 6673820"/>
              <a:gd name="connsiteX120" fmla="*/ 8632629 w 11748700"/>
              <a:gd name="connsiteY120" fmla="*/ 4706343 h 6673820"/>
              <a:gd name="connsiteX121" fmla="*/ 8671632 w 11748700"/>
              <a:gd name="connsiteY121" fmla="*/ 4680341 h 6673820"/>
              <a:gd name="connsiteX122" fmla="*/ 8727969 w 11748700"/>
              <a:gd name="connsiteY122" fmla="*/ 4641338 h 6673820"/>
              <a:gd name="connsiteX123" fmla="*/ 8758305 w 11748700"/>
              <a:gd name="connsiteY123" fmla="*/ 4615337 h 6673820"/>
              <a:gd name="connsiteX124" fmla="*/ 8827643 w 11748700"/>
              <a:gd name="connsiteY124" fmla="*/ 4567666 h 6673820"/>
              <a:gd name="connsiteX125" fmla="*/ 8914316 w 11748700"/>
              <a:gd name="connsiteY125" fmla="*/ 4515663 h 6673820"/>
              <a:gd name="connsiteX126" fmla="*/ 8940318 w 11748700"/>
              <a:gd name="connsiteY126" fmla="*/ 4493994 h 6673820"/>
              <a:gd name="connsiteX127" fmla="*/ 8961986 w 11748700"/>
              <a:gd name="connsiteY127" fmla="*/ 4472326 h 6673820"/>
              <a:gd name="connsiteX128" fmla="*/ 9000989 w 11748700"/>
              <a:gd name="connsiteY128" fmla="*/ 4437657 h 6673820"/>
              <a:gd name="connsiteX129" fmla="*/ 9022657 w 11748700"/>
              <a:gd name="connsiteY129" fmla="*/ 4415989 h 6673820"/>
              <a:gd name="connsiteX130" fmla="*/ 9052993 w 11748700"/>
              <a:gd name="connsiteY130" fmla="*/ 4389987 h 6673820"/>
              <a:gd name="connsiteX131" fmla="*/ 9109330 w 11748700"/>
              <a:gd name="connsiteY131" fmla="*/ 4329316 h 6673820"/>
              <a:gd name="connsiteX132" fmla="*/ 9165668 w 11748700"/>
              <a:gd name="connsiteY132" fmla="*/ 4290313 h 6673820"/>
              <a:gd name="connsiteX133" fmla="*/ 9191670 w 11748700"/>
              <a:gd name="connsiteY133" fmla="*/ 4268645 h 6673820"/>
              <a:gd name="connsiteX134" fmla="*/ 9248007 w 11748700"/>
              <a:gd name="connsiteY134" fmla="*/ 4238309 h 6673820"/>
              <a:gd name="connsiteX135" fmla="*/ 9339014 w 11748700"/>
              <a:gd name="connsiteY135" fmla="*/ 4155970 h 6673820"/>
              <a:gd name="connsiteX136" fmla="*/ 9430020 w 11748700"/>
              <a:gd name="connsiteY136" fmla="*/ 4025960 h 6673820"/>
              <a:gd name="connsiteX137" fmla="*/ 9495025 w 11748700"/>
              <a:gd name="connsiteY137" fmla="*/ 3900284 h 6673820"/>
              <a:gd name="connsiteX138" fmla="*/ 9568697 w 11748700"/>
              <a:gd name="connsiteY138" fmla="*/ 3796277 h 6673820"/>
              <a:gd name="connsiteX139" fmla="*/ 9612034 w 11748700"/>
              <a:gd name="connsiteY139" fmla="*/ 3713937 h 6673820"/>
              <a:gd name="connsiteX140" fmla="*/ 9655370 w 11748700"/>
              <a:gd name="connsiteY140" fmla="*/ 3644599 h 6673820"/>
              <a:gd name="connsiteX141" fmla="*/ 9651037 w 11748700"/>
              <a:gd name="connsiteY141" fmla="*/ 3475587 h 6673820"/>
              <a:gd name="connsiteX142" fmla="*/ 9612034 w 11748700"/>
              <a:gd name="connsiteY142" fmla="*/ 3410582 h 6673820"/>
              <a:gd name="connsiteX143" fmla="*/ 9473357 w 11748700"/>
              <a:gd name="connsiteY143" fmla="*/ 3237236 h 6673820"/>
              <a:gd name="connsiteX144" fmla="*/ 9399685 w 11748700"/>
              <a:gd name="connsiteY144" fmla="*/ 3176565 h 6673820"/>
              <a:gd name="connsiteX145" fmla="*/ 9347681 w 11748700"/>
              <a:gd name="connsiteY145" fmla="*/ 3128895 h 6673820"/>
              <a:gd name="connsiteX146" fmla="*/ 9217672 w 11748700"/>
              <a:gd name="connsiteY146" fmla="*/ 3042222 h 6673820"/>
              <a:gd name="connsiteX147" fmla="*/ 9083329 w 11748700"/>
              <a:gd name="connsiteY147" fmla="*/ 2968550 h 6673820"/>
              <a:gd name="connsiteX148" fmla="*/ 8983655 w 11748700"/>
              <a:gd name="connsiteY148" fmla="*/ 2933881 h 6673820"/>
              <a:gd name="connsiteX149" fmla="*/ 8831977 w 11748700"/>
              <a:gd name="connsiteY149" fmla="*/ 2873210 h 6673820"/>
              <a:gd name="connsiteX150" fmla="*/ 8680299 w 11748700"/>
              <a:gd name="connsiteY150" fmla="*/ 2803871 h 6673820"/>
              <a:gd name="connsiteX151" fmla="*/ 8567624 w 11748700"/>
              <a:gd name="connsiteY151" fmla="*/ 2773536 h 6673820"/>
              <a:gd name="connsiteX152" fmla="*/ 8446282 w 11748700"/>
              <a:gd name="connsiteY152" fmla="*/ 2730199 h 6673820"/>
              <a:gd name="connsiteX153" fmla="*/ 8242601 w 11748700"/>
              <a:gd name="connsiteY153" fmla="*/ 2673862 h 6673820"/>
              <a:gd name="connsiteX154" fmla="*/ 7917577 w 11748700"/>
              <a:gd name="connsiteY154" fmla="*/ 2561187 h 6673820"/>
              <a:gd name="connsiteX155" fmla="*/ 7683560 w 11748700"/>
              <a:gd name="connsiteY155" fmla="*/ 2496182 h 6673820"/>
              <a:gd name="connsiteX156" fmla="*/ 7302199 w 11748700"/>
              <a:gd name="connsiteY156" fmla="*/ 2379173 h 6673820"/>
              <a:gd name="connsiteX157" fmla="*/ 6920838 w 11748700"/>
              <a:gd name="connsiteY157" fmla="*/ 2322836 h 6673820"/>
              <a:gd name="connsiteX158" fmla="*/ 6799495 w 11748700"/>
              <a:gd name="connsiteY158" fmla="*/ 2288167 h 6673820"/>
              <a:gd name="connsiteX159" fmla="*/ 6730157 w 11748700"/>
              <a:gd name="connsiteY159" fmla="*/ 2279500 h 6673820"/>
              <a:gd name="connsiteX160" fmla="*/ 6630483 w 11748700"/>
              <a:gd name="connsiteY160" fmla="*/ 2262165 h 6673820"/>
              <a:gd name="connsiteX161" fmla="*/ 6582813 w 11748700"/>
              <a:gd name="connsiteY161" fmla="*/ 2249164 h 6673820"/>
              <a:gd name="connsiteX162" fmla="*/ 6478805 w 11748700"/>
              <a:gd name="connsiteY162" fmla="*/ 2240497 h 6673820"/>
              <a:gd name="connsiteX163" fmla="*/ 5997770 w 11748700"/>
              <a:gd name="connsiteY163" fmla="*/ 2227496 h 6673820"/>
              <a:gd name="connsiteX164" fmla="*/ 5183044 w 11748700"/>
              <a:gd name="connsiteY164" fmla="*/ 2223162 h 6673820"/>
              <a:gd name="connsiteX165" fmla="*/ 4593668 w 11748700"/>
              <a:gd name="connsiteY165" fmla="*/ 2201494 h 6673820"/>
              <a:gd name="connsiteX166" fmla="*/ 4467992 w 11748700"/>
              <a:gd name="connsiteY166" fmla="*/ 2188493 h 6673820"/>
              <a:gd name="connsiteX167" fmla="*/ 4277311 w 11748700"/>
              <a:gd name="connsiteY167" fmla="*/ 2171158 h 6673820"/>
              <a:gd name="connsiteX168" fmla="*/ 4207973 w 11748700"/>
              <a:gd name="connsiteY168" fmla="*/ 2162491 h 6673820"/>
              <a:gd name="connsiteX169" fmla="*/ 4168970 w 11748700"/>
              <a:gd name="connsiteY169" fmla="*/ 2153824 h 6673820"/>
              <a:gd name="connsiteX170" fmla="*/ 3722604 w 11748700"/>
              <a:gd name="connsiteY170" fmla="*/ 2145156 h 6673820"/>
              <a:gd name="connsiteX171" fmla="*/ 3627264 w 11748700"/>
              <a:gd name="connsiteY171" fmla="*/ 2136489 h 6673820"/>
              <a:gd name="connsiteX172" fmla="*/ 3592595 w 11748700"/>
              <a:gd name="connsiteY172" fmla="*/ 2123488 h 6673820"/>
              <a:gd name="connsiteX173" fmla="*/ 3471253 w 11748700"/>
              <a:gd name="connsiteY173" fmla="*/ 2101820 h 6673820"/>
              <a:gd name="connsiteX174" fmla="*/ 3349911 w 11748700"/>
              <a:gd name="connsiteY174" fmla="*/ 2054150 h 6673820"/>
              <a:gd name="connsiteX175" fmla="*/ 3228568 w 11748700"/>
              <a:gd name="connsiteY175" fmla="*/ 2006480 h 6673820"/>
              <a:gd name="connsiteX176" fmla="*/ 3206900 w 11748700"/>
              <a:gd name="connsiteY176" fmla="*/ 1989145 h 6673820"/>
              <a:gd name="connsiteX177" fmla="*/ 3163564 w 11748700"/>
              <a:gd name="connsiteY177" fmla="*/ 1967477 h 6673820"/>
              <a:gd name="connsiteX178" fmla="*/ 3124561 w 11748700"/>
              <a:gd name="connsiteY178" fmla="*/ 1932808 h 6673820"/>
              <a:gd name="connsiteX179" fmla="*/ 3094225 w 11748700"/>
              <a:gd name="connsiteY179" fmla="*/ 1911139 h 6673820"/>
              <a:gd name="connsiteX180" fmla="*/ 3020553 w 11748700"/>
              <a:gd name="connsiteY180" fmla="*/ 1850468 h 6673820"/>
              <a:gd name="connsiteX181" fmla="*/ 2994551 w 11748700"/>
              <a:gd name="connsiteY181" fmla="*/ 1828800 h 6673820"/>
              <a:gd name="connsiteX182" fmla="*/ 2977217 w 11748700"/>
              <a:gd name="connsiteY182" fmla="*/ 1807132 h 6673820"/>
              <a:gd name="connsiteX183" fmla="*/ 2964216 w 11748700"/>
              <a:gd name="connsiteY183" fmla="*/ 1794131 h 6673820"/>
              <a:gd name="connsiteX184" fmla="*/ 2951215 w 11748700"/>
              <a:gd name="connsiteY184" fmla="*/ 1768129 h 6673820"/>
              <a:gd name="connsiteX185" fmla="*/ 2933880 w 11748700"/>
              <a:gd name="connsiteY185" fmla="*/ 1746461 h 6673820"/>
              <a:gd name="connsiteX186" fmla="*/ 2916546 w 11748700"/>
              <a:gd name="connsiteY186" fmla="*/ 1720459 h 6673820"/>
              <a:gd name="connsiteX187" fmla="*/ 2899211 w 11748700"/>
              <a:gd name="connsiteY187" fmla="*/ 1703124 h 6673820"/>
              <a:gd name="connsiteX188" fmla="*/ 2890544 w 11748700"/>
              <a:gd name="connsiteY188" fmla="*/ 1690123 h 6673820"/>
              <a:gd name="connsiteX189" fmla="*/ 2829873 w 11748700"/>
              <a:gd name="connsiteY189" fmla="*/ 1607784 h 6673820"/>
              <a:gd name="connsiteX190" fmla="*/ 2816872 w 11748700"/>
              <a:gd name="connsiteY190" fmla="*/ 1577448 h 6673820"/>
              <a:gd name="connsiteX191" fmla="*/ 2812538 w 11748700"/>
              <a:gd name="connsiteY191" fmla="*/ 1542779 h 6673820"/>
              <a:gd name="connsiteX192" fmla="*/ 2808204 w 11748700"/>
              <a:gd name="connsiteY192" fmla="*/ 1430104 h 6673820"/>
              <a:gd name="connsiteX193" fmla="*/ 2799537 w 11748700"/>
              <a:gd name="connsiteY193" fmla="*/ 1391101 h 6673820"/>
              <a:gd name="connsiteX194" fmla="*/ 2795203 w 11748700"/>
              <a:gd name="connsiteY194" fmla="*/ 1343431 h 6673820"/>
              <a:gd name="connsiteX195" fmla="*/ 2786536 w 11748700"/>
              <a:gd name="connsiteY195" fmla="*/ 1300095 h 6673820"/>
              <a:gd name="connsiteX196" fmla="*/ 2773535 w 11748700"/>
              <a:gd name="connsiteY196" fmla="*/ 1152751 h 6673820"/>
              <a:gd name="connsiteX197" fmla="*/ 2769202 w 11748700"/>
              <a:gd name="connsiteY197" fmla="*/ 1135416 h 6673820"/>
              <a:gd name="connsiteX198" fmla="*/ 2777869 w 11748700"/>
              <a:gd name="connsiteY198" fmla="*/ 996739 h 6673820"/>
              <a:gd name="connsiteX199" fmla="*/ 2786536 w 11748700"/>
              <a:gd name="connsiteY199" fmla="*/ 966404 h 6673820"/>
              <a:gd name="connsiteX200" fmla="*/ 2812538 w 11748700"/>
              <a:gd name="connsiteY200" fmla="*/ 905733 h 6673820"/>
              <a:gd name="connsiteX201" fmla="*/ 2847207 w 11748700"/>
              <a:gd name="connsiteY201" fmla="*/ 862396 h 6673820"/>
              <a:gd name="connsiteX202" fmla="*/ 2864542 w 11748700"/>
              <a:gd name="connsiteY202" fmla="*/ 840728 h 6673820"/>
              <a:gd name="connsiteX203" fmla="*/ 2881876 w 11748700"/>
              <a:gd name="connsiteY203" fmla="*/ 827727 h 6673820"/>
              <a:gd name="connsiteX204" fmla="*/ 2894877 w 11748700"/>
              <a:gd name="connsiteY204" fmla="*/ 819060 h 6673820"/>
              <a:gd name="connsiteX205" fmla="*/ 2912212 w 11748700"/>
              <a:gd name="connsiteY205" fmla="*/ 801725 h 6673820"/>
              <a:gd name="connsiteX206" fmla="*/ 3003219 w 11748700"/>
              <a:gd name="connsiteY206" fmla="*/ 775723 h 6673820"/>
              <a:gd name="connsiteX207" fmla="*/ 3115893 w 11748700"/>
              <a:gd name="connsiteY207" fmla="*/ 749721 h 6673820"/>
              <a:gd name="connsiteX208" fmla="*/ 3137562 w 11748700"/>
              <a:gd name="connsiteY208" fmla="*/ 741054 h 6673820"/>
              <a:gd name="connsiteX209" fmla="*/ 3163564 w 11748700"/>
              <a:gd name="connsiteY209" fmla="*/ 732387 h 6673820"/>
              <a:gd name="connsiteX210" fmla="*/ 3219901 w 11748700"/>
              <a:gd name="connsiteY210" fmla="*/ 702051 h 6673820"/>
              <a:gd name="connsiteX211" fmla="*/ 3237236 w 11748700"/>
              <a:gd name="connsiteY211" fmla="*/ 689050 h 6673820"/>
              <a:gd name="connsiteX212" fmla="*/ 3293573 w 11748700"/>
              <a:gd name="connsiteY212" fmla="*/ 663048 h 6673820"/>
              <a:gd name="connsiteX213" fmla="*/ 3323909 w 11748700"/>
              <a:gd name="connsiteY213" fmla="*/ 650047 h 6673820"/>
              <a:gd name="connsiteX214" fmla="*/ 3362911 w 11748700"/>
              <a:gd name="connsiteY214" fmla="*/ 641380 h 6673820"/>
              <a:gd name="connsiteX215" fmla="*/ 3488587 w 11748700"/>
              <a:gd name="connsiteY215" fmla="*/ 619712 h 6673820"/>
              <a:gd name="connsiteX216" fmla="*/ 3644599 w 11748700"/>
              <a:gd name="connsiteY216" fmla="*/ 598044 h 6673820"/>
              <a:gd name="connsiteX217" fmla="*/ 3731272 w 11748700"/>
              <a:gd name="connsiteY217" fmla="*/ 589376 h 6673820"/>
              <a:gd name="connsiteX218" fmla="*/ 3809277 w 11748700"/>
              <a:gd name="connsiteY218" fmla="*/ 576375 h 6673820"/>
              <a:gd name="connsiteX219" fmla="*/ 3891617 w 11748700"/>
              <a:gd name="connsiteY219" fmla="*/ 567708 h 6673820"/>
              <a:gd name="connsiteX220" fmla="*/ 4359651 w 11748700"/>
              <a:gd name="connsiteY220" fmla="*/ 533039 h 6673820"/>
              <a:gd name="connsiteX221" fmla="*/ 4428989 w 11748700"/>
              <a:gd name="connsiteY221" fmla="*/ 520038 h 6673820"/>
              <a:gd name="connsiteX222" fmla="*/ 4554665 w 11748700"/>
              <a:gd name="connsiteY222" fmla="*/ 507037 h 6673820"/>
              <a:gd name="connsiteX223" fmla="*/ 4654339 w 11748700"/>
              <a:gd name="connsiteY223" fmla="*/ 485369 h 6673820"/>
              <a:gd name="connsiteX224" fmla="*/ 4758347 w 11748700"/>
              <a:gd name="connsiteY224" fmla="*/ 437699 h 6673820"/>
              <a:gd name="connsiteX225" fmla="*/ 4888356 w 11748700"/>
              <a:gd name="connsiteY225" fmla="*/ 416030 h 6673820"/>
              <a:gd name="connsiteX226" fmla="*/ 5105039 w 11748700"/>
              <a:gd name="connsiteY226" fmla="*/ 364027 h 6673820"/>
              <a:gd name="connsiteX227" fmla="*/ 5209046 w 11748700"/>
              <a:gd name="connsiteY227" fmla="*/ 351026 h 6673820"/>
              <a:gd name="connsiteX228" fmla="*/ 5386726 w 11748700"/>
              <a:gd name="connsiteY228" fmla="*/ 329357 h 6673820"/>
              <a:gd name="connsiteX229" fmla="*/ 5560072 w 11748700"/>
              <a:gd name="connsiteY229" fmla="*/ 320690 h 6673820"/>
              <a:gd name="connsiteX230" fmla="*/ 5742085 w 11748700"/>
              <a:gd name="connsiteY230" fmla="*/ 312023 h 6673820"/>
              <a:gd name="connsiteX231" fmla="*/ 5958767 w 11748700"/>
              <a:gd name="connsiteY231" fmla="*/ 307689 h 6673820"/>
              <a:gd name="connsiteX232" fmla="*/ 6114779 w 11748700"/>
              <a:gd name="connsiteY232" fmla="*/ 303355 h 6673820"/>
              <a:gd name="connsiteX233" fmla="*/ 6270790 w 11748700"/>
              <a:gd name="connsiteY233" fmla="*/ 281687 h 6673820"/>
              <a:gd name="connsiteX234" fmla="*/ 6392132 w 11748700"/>
              <a:gd name="connsiteY234" fmla="*/ 268686 h 6673820"/>
              <a:gd name="connsiteX235" fmla="*/ 6695488 w 11748700"/>
              <a:gd name="connsiteY235" fmla="*/ 260019 h 6673820"/>
              <a:gd name="connsiteX236" fmla="*/ 6764826 w 11748700"/>
              <a:gd name="connsiteY236" fmla="*/ 251352 h 6673820"/>
              <a:gd name="connsiteX237" fmla="*/ 6907837 w 11748700"/>
              <a:gd name="connsiteY237" fmla="*/ 238351 h 6673820"/>
              <a:gd name="connsiteX238" fmla="*/ 6959840 w 11748700"/>
              <a:gd name="connsiteY238" fmla="*/ 229683 h 6673820"/>
              <a:gd name="connsiteX239" fmla="*/ 6998843 w 11748700"/>
              <a:gd name="connsiteY239" fmla="*/ 212349 h 6673820"/>
              <a:gd name="connsiteX240" fmla="*/ 7115852 w 11748700"/>
              <a:gd name="connsiteY240" fmla="*/ 199348 h 6673820"/>
              <a:gd name="connsiteX241" fmla="*/ 7159188 w 11748700"/>
              <a:gd name="connsiteY241" fmla="*/ 186347 h 6673820"/>
              <a:gd name="connsiteX242" fmla="*/ 7189524 w 11748700"/>
              <a:gd name="connsiteY242" fmla="*/ 182013 h 6673820"/>
              <a:gd name="connsiteX243" fmla="*/ 7380204 w 11748700"/>
              <a:gd name="connsiteY243" fmla="*/ 173346 h 6673820"/>
              <a:gd name="connsiteX244" fmla="*/ 7440875 w 11748700"/>
              <a:gd name="connsiteY244" fmla="*/ 164679 h 6673820"/>
              <a:gd name="connsiteX245" fmla="*/ 7466877 w 11748700"/>
              <a:gd name="connsiteY245" fmla="*/ 156011 h 6673820"/>
              <a:gd name="connsiteX246" fmla="*/ 7514548 w 11748700"/>
              <a:gd name="connsiteY246" fmla="*/ 143010 h 6673820"/>
              <a:gd name="connsiteX247" fmla="*/ 7527548 w 11748700"/>
              <a:gd name="connsiteY247" fmla="*/ 134343 h 6673820"/>
              <a:gd name="connsiteX248" fmla="*/ 7570885 w 11748700"/>
              <a:gd name="connsiteY248" fmla="*/ 121342 h 6673820"/>
              <a:gd name="connsiteX249" fmla="*/ 7609888 w 11748700"/>
              <a:gd name="connsiteY249" fmla="*/ 104008 h 6673820"/>
              <a:gd name="connsiteX250" fmla="*/ 7726896 w 11748700"/>
              <a:gd name="connsiteY250" fmla="*/ 82339 h 6673820"/>
              <a:gd name="connsiteX251" fmla="*/ 7752898 w 11748700"/>
              <a:gd name="connsiteY251" fmla="*/ 78006 h 6673820"/>
              <a:gd name="connsiteX252" fmla="*/ 7787567 w 11748700"/>
              <a:gd name="connsiteY252" fmla="*/ 73672 h 6673820"/>
              <a:gd name="connsiteX253" fmla="*/ 7804902 w 11748700"/>
              <a:gd name="connsiteY253" fmla="*/ 69338 h 6673820"/>
              <a:gd name="connsiteX254" fmla="*/ 7913243 w 11748700"/>
              <a:gd name="connsiteY254" fmla="*/ 65005 h 6673820"/>
              <a:gd name="connsiteX255" fmla="*/ 8021584 w 11748700"/>
              <a:gd name="connsiteY255" fmla="*/ 47670 h 6673820"/>
              <a:gd name="connsiteX256" fmla="*/ 8064921 w 11748700"/>
              <a:gd name="connsiteY256" fmla="*/ 34669 h 6673820"/>
              <a:gd name="connsiteX257" fmla="*/ 8099590 w 11748700"/>
              <a:gd name="connsiteY257" fmla="*/ 21668 h 6673820"/>
              <a:gd name="connsiteX258" fmla="*/ 8121258 w 11748700"/>
              <a:gd name="connsiteY258" fmla="*/ 13001 h 6673820"/>
              <a:gd name="connsiteX259" fmla="*/ 8134259 w 11748700"/>
              <a:gd name="connsiteY259" fmla="*/ 8667 h 6673820"/>
              <a:gd name="connsiteX260" fmla="*/ 8155928 w 11748700"/>
              <a:gd name="connsiteY260" fmla="*/ 0 h 6673820"/>
              <a:gd name="connsiteX261" fmla="*/ 8216599 w 11748700"/>
              <a:gd name="connsiteY261" fmla="*/ 4334 h 6673820"/>
              <a:gd name="connsiteX262" fmla="*/ 8238267 w 11748700"/>
              <a:gd name="connsiteY262" fmla="*/ 13001 h 6673820"/>
              <a:gd name="connsiteX263" fmla="*/ 8272936 w 11748700"/>
              <a:gd name="connsiteY263" fmla="*/ 17335 h 6673820"/>
              <a:gd name="connsiteX264" fmla="*/ 8303272 w 11748700"/>
              <a:gd name="connsiteY264" fmla="*/ 30336 h 6673820"/>
              <a:gd name="connsiteX265" fmla="*/ 8337941 w 11748700"/>
              <a:gd name="connsiteY265" fmla="*/ 34669 h 6673820"/>
              <a:gd name="connsiteX266" fmla="*/ 8476618 w 11748700"/>
              <a:gd name="connsiteY266" fmla="*/ 43337 h 6673820"/>
              <a:gd name="connsiteX267" fmla="*/ 8576292 w 11748700"/>
              <a:gd name="connsiteY267" fmla="*/ 47670 h 6673820"/>
              <a:gd name="connsiteX268" fmla="*/ 8671632 w 11748700"/>
              <a:gd name="connsiteY268" fmla="*/ 69338 h 6673820"/>
              <a:gd name="connsiteX269" fmla="*/ 8762639 w 11748700"/>
              <a:gd name="connsiteY269" fmla="*/ 78006 h 6673820"/>
              <a:gd name="connsiteX270" fmla="*/ 8892648 w 11748700"/>
              <a:gd name="connsiteY270" fmla="*/ 104008 h 6673820"/>
              <a:gd name="connsiteX271" fmla="*/ 8948985 w 11748700"/>
              <a:gd name="connsiteY271" fmla="*/ 117009 h 6673820"/>
              <a:gd name="connsiteX272" fmla="*/ 9187336 w 11748700"/>
              <a:gd name="connsiteY272" fmla="*/ 156011 h 6673820"/>
              <a:gd name="connsiteX273" fmla="*/ 9282676 w 11748700"/>
              <a:gd name="connsiteY273" fmla="*/ 173346 h 6673820"/>
              <a:gd name="connsiteX274" fmla="*/ 9404019 w 11748700"/>
              <a:gd name="connsiteY274" fmla="*/ 186347 h 6673820"/>
              <a:gd name="connsiteX275" fmla="*/ 9464690 w 11748700"/>
              <a:gd name="connsiteY275" fmla="*/ 195014 h 6673820"/>
              <a:gd name="connsiteX276" fmla="*/ 9698707 w 11748700"/>
              <a:gd name="connsiteY276" fmla="*/ 216683 h 6673820"/>
              <a:gd name="connsiteX277" fmla="*/ 9785380 w 11748700"/>
              <a:gd name="connsiteY277" fmla="*/ 229683 h 6673820"/>
              <a:gd name="connsiteX278" fmla="*/ 9885054 w 11748700"/>
              <a:gd name="connsiteY278" fmla="*/ 251352 h 6673820"/>
              <a:gd name="connsiteX279" fmla="*/ 9958726 w 11748700"/>
              <a:gd name="connsiteY279" fmla="*/ 255685 h 6673820"/>
              <a:gd name="connsiteX280" fmla="*/ 10114737 w 11748700"/>
              <a:gd name="connsiteY280" fmla="*/ 260019 h 6673820"/>
              <a:gd name="connsiteX281" fmla="*/ 10205744 w 11748700"/>
              <a:gd name="connsiteY281" fmla="*/ 273020 h 6673820"/>
              <a:gd name="connsiteX282" fmla="*/ 10357421 w 11748700"/>
              <a:gd name="connsiteY282" fmla="*/ 281687 h 6673820"/>
              <a:gd name="connsiteX283" fmla="*/ 10405092 w 11748700"/>
              <a:gd name="connsiteY283" fmla="*/ 286021 h 6673820"/>
              <a:gd name="connsiteX284" fmla="*/ 10452762 w 11748700"/>
              <a:gd name="connsiteY284" fmla="*/ 299022 h 6673820"/>
              <a:gd name="connsiteX285" fmla="*/ 10483097 w 11748700"/>
              <a:gd name="connsiteY285" fmla="*/ 303355 h 6673820"/>
              <a:gd name="connsiteX286" fmla="*/ 10552436 w 11748700"/>
              <a:gd name="connsiteY286" fmla="*/ 312023 h 6673820"/>
              <a:gd name="connsiteX287" fmla="*/ 10634775 w 11748700"/>
              <a:gd name="connsiteY287" fmla="*/ 333691 h 6673820"/>
              <a:gd name="connsiteX288" fmla="*/ 10717114 w 11748700"/>
              <a:gd name="connsiteY288" fmla="*/ 342358 h 6673820"/>
              <a:gd name="connsiteX289" fmla="*/ 10773452 w 11748700"/>
              <a:gd name="connsiteY289" fmla="*/ 364027 h 6673820"/>
              <a:gd name="connsiteX290" fmla="*/ 10842790 w 11748700"/>
              <a:gd name="connsiteY290" fmla="*/ 385695 h 6673820"/>
              <a:gd name="connsiteX291" fmla="*/ 10903461 w 11748700"/>
              <a:gd name="connsiteY291" fmla="*/ 390028 h 6673820"/>
              <a:gd name="connsiteX292" fmla="*/ 10981467 w 11748700"/>
              <a:gd name="connsiteY292" fmla="*/ 424698 h 6673820"/>
              <a:gd name="connsiteX293" fmla="*/ 11050805 w 11748700"/>
              <a:gd name="connsiteY293" fmla="*/ 442032 h 6673820"/>
              <a:gd name="connsiteX294" fmla="*/ 11133145 w 11748700"/>
              <a:gd name="connsiteY294" fmla="*/ 476701 h 6673820"/>
              <a:gd name="connsiteX295" fmla="*/ 11154813 w 11748700"/>
              <a:gd name="connsiteY295" fmla="*/ 485369 h 6673820"/>
              <a:gd name="connsiteX296" fmla="*/ 11232819 w 11748700"/>
              <a:gd name="connsiteY296" fmla="*/ 533039 h 6673820"/>
              <a:gd name="connsiteX297" fmla="*/ 11258820 w 11748700"/>
              <a:gd name="connsiteY297" fmla="*/ 554707 h 6673820"/>
              <a:gd name="connsiteX298" fmla="*/ 11328159 w 11748700"/>
              <a:gd name="connsiteY298" fmla="*/ 645714 h 6673820"/>
              <a:gd name="connsiteX299" fmla="*/ 11371495 w 11748700"/>
              <a:gd name="connsiteY299" fmla="*/ 754055 h 6673820"/>
              <a:gd name="connsiteX300" fmla="*/ 11397497 w 11748700"/>
              <a:gd name="connsiteY300" fmla="*/ 806059 h 6673820"/>
              <a:gd name="connsiteX301" fmla="*/ 11427833 w 11748700"/>
              <a:gd name="connsiteY301" fmla="*/ 931735 h 6673820"/>
              <a:gd name="connsiteX302" fmla="*/ 11458168 w 11748700"/>
              <a:gd name="connsiteY302" fmla="*/ 1014074 h 6673820"/>
              <a:gd name="connsiteX303" fmla="*/ 11462502 w 11748700"/>
              <a:gd name="connsiteY303" fmla="*/ 1087746 h 6673820"/>
              <a:gd name="connsiteX304" fmla="*/ 11475503 w 11748700"/>
              <a:gd name="connsiteY304" fmla="*/ 1126749 h 6673820"/>
              <a:gd name="connsiteX305" fmla="*/ 11488504 w 11748700"/>
              <a:gd name="connsiteY305" fmla="*/ 1330430 h 6673820"/>
              <a:gd name="connsiteX306" fmla="*/ 11523173 w 11748700"/>
              <a:gd name="connsiteY306" fmla="*/ 1677122 h 6673820"/>
              <a:gd name="connsiteX307" fmla="*/ 11518839 w 11748700"/>
              <a:gd name="connsiteY307" fmla="*/ 1954476 h 6673820"/>
              <a:gd name="connsiteX308" fmla="*/ 11510172 w 11748700"/>
              <a:gd name="connsiteY308" fmla="*/ 2084485 h 6673820"/>
              <a:gd name="connsiteX309" fmla="*/ 11518839 w 11748700"/>
              <a:gd name="connsiteY309" fmla="*/ 2283833 h 6673820"/>
              <a:gd name="connsiteX310" fmla="*/ 11583844 w 11748700"/>
              <a:gd name="connsiteY310" fmla="*/ 2379173 h 6673820"/>
              <a:gd name="connsiteX311" fmla="*/ 11605512 w 11748700"/>
              <a:gd name="connsiteY311" fmla="*/ 2439845 h 6673820"/>
              <a:gd name="connsiteX312" fmla="*/ 11609846 w 11748700"/>
              <a:gd name="connsiteY312" fmla="*/ 2487515 h 6673820"/>
              <a:gd name="connsiteX313" fmla="*/ 11622847 w 11748700"/>
              <a:gd name="connsiteY313" fmla="*/ 2556853 h 6673820"/>
              <a:gd name="connsiteX314" fmla="*/ 11618513 w 11748700"/>
              <a:gd name="connsiteY314" fmla="*/ 2786537 h 6673820"/>
              <a:gd name="connsiteX315" fmla="*/ 11614180 w 11748700"/>
              <a:gd name="connsiteY315" fmla="*/ 3089892 h 6673820"/>
              <a:gd name="connsiteX316" fmla="*/ 11596845 w 11748700"/>
              <a:gd name="connsiteY316" fmla="*/ 3211234 h 6673820"/>
              <a:gd name="connsiteX317" fmla="*/ 11583844 w 11748700"/>
              <a:gd name="connsiteY317" fmla="*/ 3328243 h 6673820"/>
              <a:gd name="connsiteX318" fmla="*/ 11575177 w 11748700"/>
              <a:gd name="connsiteY318" fmla="*/ 3423583 h 6673820"/>
              <a:gd name="connsiteX319" fmla="*/ 11562176 w 11748700"/>
              <a:gd name="connsiteY319" fmla="*/ 3666267 h 6673820"/>
              <a:gd name="connsiteX320" fmla="*/ 11575177 w 11748700"/>
              <a:gd name="connsiteY320" fmla="*/ 4025960 h 6673820"/>
              <a:gd name="connsiteX321" fmla="*/ 11592511 w 11748700"/>
              <a:gd name="connsiteY321" fmla="*/ 4108300 h 6673820"/>
              <a:gd name="connsiteX322" fmla="*/ 11631514 w 11748700"/>
              <a:gd name="connsiteY322" fmla="*/ 4333649 h 6673820"/>
              <a:gd name="connsiteX323" fmla="*/ 11653183 w 11748700"/>
              <a:gd name="connsiteY323" fmla="*/ 4411655 h 6673820"/>
              <a:gd name="connsiteX324" fmla="*/ 11666184 w 11748700"/>
              <a:gd name="connsiteY324" fmla="*/ 4498328 h 6673820"/>
              <a:gd name="connsiteX325" fmla="*/ 11674851 w 11748700"/>
              <a:gd name="connsiteY325" fmla="*/ 4541664 h 6673820"/>
              <a:gd name="connsiteX326" fmla="*/ 11687852 w 11748700"/>
              <a:gd name="connsiteY326" fmla="*/ 4658673 h 6673820"/>
              <a:gd name="connsiteX327" fmla="*/ 11692185 w 11748700"/>
              <a:gd name="connsiteY327" fmla="*/ 4715010 h 6673820"/>
              <a:gd name="connsiteX328" fmla="*/ 11700853 w 11748700"/>
              <a:gd name="connsiteY328" fmla="*/ 4771348 h 6673820"/>
              <a:gd name="connsiteX329" fmla="*/ 11709520 w 11748700"/>
              <a:gd name="connsiteY329" fmla="*/ 4923026 h 6673820"/>
              <a:gd name="connsiteX330" fmla="*/ 11718187 w 11748700"/>
              <a:gd name="connsiteY330" fmla="*/ 4983697 h 6673820"/>
              <a:gd name="connsiteX331" fmla="*/ 11726855 w 11748700"/>
              <a:gd name="connsiteY331" fmla="*/ 5079037 h 6673820"/>
              <a:gd name="connsiteX332" fmla="*/ 11731188 w 11748700"/>
              <a:gd name="connsiteY332" fmla="*/ 5105039 h 6673820"/>
              <a:gd name="connsiteX333" fmla="*/ 11744189 w 11748700"/>
              <a:gd name="connsiteY333" fmla="*/ 5230715 h 6673820"/>
              <a:gd name="connsiteX334" fmla="*/ 11726855 w 11748700"/>
              <a:gd name="connsiteY334" fmla="*/ 5690082 h 6673820"/>
              <a:gd name="connsiteX335" fmla="*/ 11687852 w 11748700"/>
              <a:gd name="connsiteY335" fmla="*/ 5785422 h 6673820"/>
              <a:gd name="connsiteX336" fmla="*/ 11670517 w 11748700"/>
              <a:gd name="connsiteY336" fmla="*/ 5815757 h 6673820"/>
              <a:gd name="connsiteX337" fmla="*/ 11601179 w 11748700"/>
              <a:gd name="connsiteY337" fmla="*/ 5859094 h 6673820"/>
              <a:gd name="connsiteX338" fmla="*/ 11458168 w 11748700"/>
              <a:gd name="connsiteY338" fmla="*/ 5919765 h 6673820"/>
              <a:gd name="connsiteX339" fmla="*/ 11401831 w 11748700"/>
              <a:gd name="connsiteY339" fmla="*/ 5963101 h 6673820"/>
              <a:gd name="connsiteX340" fmla="*/ 11297823 w 11748700"/>
              <a:gd name="connsiteY340" fmla="*/ 6032440 h 6673820"/>
              <a:gd name="connsiteX341" fmla="*/ 11258820 w 11748700"/>
              <a:gd name="connsiteY341" fmla="*/ 6075776 h 6673820"/>
              <a:gd name="connsiteX342" fmla="*/ 11198149 w 11748700"/>
              <a:gd name="connsiteY342" fmla="*/ 6123446 h 6673820"/>
              <a:gd name="connsiteX343" fmla="*/ 11098475 w 11748700"/>
              <a:gd name="connsiteY343" fmla="*/ 6210119 h 6673820"/>
              <a:gd name="connsiteX344" fmla="*/ 10942464 w 11748700"/>
              <a:gd name="connsiteY344" fmla="*/ 6327128 h 6673820"/>
              <a:gd name="connsiteX345" fmla="*/ 10634775 w 11748700"/>
              <a:gd name="connsiteY345" fmla="*/ 6461471 h 6673820"/>
              <a:gd name="connsiteX346" fmla="*/ 10461429 w 11748700"/>
              <a:gd name="connsiteY346" fmla="*/ 6478806 h 6673820"/>
              <a:gd name="connsiteX347" fmla="*/ 10041065 w 11748700"/>
              <a:gd name="connsiteY347" fmla="*/ 6487473 h 6673820"/>
              <a:gd name="connsiteX348" fmla="*/ 9967393 w 11748700"/>
              <a:gd name="connsiteY348" fmla="*/ 6491807 h 6673820"/>
              <a:gd name="connsiteX349" fmla="*/ 9885054 w 11748700"/>
              <a:gd name="connsiteY349" fmla="*/ 6509141 h 6673820"/>
              <a:gd name="connsiteX350" fmla="*/ 9798381 w 11748700"/>
              <a:gd name="connsiteY350" fmla="*/ 6522142 h 6673820"/>
              <a:gd name="connsiteX351" fmla="*/ 9681372 w 11748700"/>
              <a:gd name="connsiteY351" fmla="*/ 6548144 h 6673820"/>
              <a:gd name="connsiteX352" fmla="*/ 9486358 w 11748700"/>
              <a:gd name="connsiteY352" fmla="*/ 6574146 h 6673820"/>
              <a:gd name="connsiteX353" fmla="*/ 9278343 w 11748700"/>
              <a:gd name="connsiteY353" fmla="*/ 6613149 h 6673820"/>
              <a:gd name="connsiteX354" fmla="*/ 9209004 w 11748700"/>
              <a:gd name="connsiteY354" fmla="*/ 6630483 h 6673820"/>
              <a:gd name="connsiteX355" fmla="*/ 8775639 w 11748700"/>
              <a:gd name="connsiteY355" fmla="*/ 6647818 h 6673820"/>
              <a:gd name="connsiteX356" fmla="*/ 8463617 w 11748700"/>
              <a:gd name="connsiteY356" fmla="*/ 6656485 h 6673820"/>
              <a:gd name="connsiteX357" fmla="*/ 8368276 w 11748700"/>
              <a:gd name="connsiteY357" fmla="*/ 6660819 h 6673820"/>
              <a:gd name="connsiteX358" fmla="*/ 8216599 w 11748700"/>
              <a:gd name="connsiteY358" fmla="*/ 6665153 h 6673820"/>
              <a:gd name="connsiteX359" fmla="*/ 7848239 w 11748700"/>
              <a:gd name="connsiteY359" fmla="*/ 6656485 h 6673820"/>
              <a:gd name="connsiteX360" fmla="*/ 7800568 w 11748700"/>
              <a:gd name="connsiteY360" fmla="*/ 6652152 h 6673820"/>
              <a:gd name="connsiteX361" fmla="*/ 7748565 w 11748700"/>
              <a:gd name="connsiteY361" fmla="*/ 6643484 h 6673820"/>
              <a:gd name="connsiteX362" fmla="*/ 7614221 w 11748700"/>
              <a:gd name="connsiteY362" fmla="*/ 6634817 h 6673820"/>
              <a:gd name="connsiteX363" fmla="*/ 7432208 w 11748700"/>
              <a:gd name="connsiteY363" fmla="*/ 6600148 h 6673820"/>
              <a:gd name="connsiteX364" fmla="*/ 7319533 w 11748700"/>
              <a:gd name="connsiteY364" fmla="*/ 6574146 h 6673820"/>
              <a:gd name="connsiteX365" fmla="*/ 7276197 w 11748700"/>
              <a:gd name="connsiteY365" fmla="*/ 6569812 h 6673820"/>
              <a:gd name="connsiteX366" fmla="*/ 7011844 w 11748700"/>
              <a:gd name="connsiteY366" fmla="*/ 6548144 h 6673820"/>
              <a:gd name="connsiteX367" fmla="*/ 6925171 w 11748700"/>
              <a:gd name="connsiteY367" fmla="*/ 6565479 h 6673820"/>
              <a:gd name="connsiteX368" fmla="*/ 6912170 w 11748700"/>
              <a:gd name="connsiteY368" fmla="*/ 6569812 h 6673820"/>
              <a:gd name="connsiteX369" fmla="*/ 6890502 w 11748700"/>
              <a:gd name="connsiteY369" fmla="*/ 6582813 h 6673820"/>
              <a:gd name="connsiteX370" fmla="*/ 6795162 w 11748700"/>
              <a:gd name="connsiteY370" fmla="*/ 6634817 h 6673820"/>
              <a:gd name="connsiteX371" fmla="*/ 6691154 w 11748700"/>
              <a:gd name="connsiteY371" fmla="*/ 6643484 h 6673820"/>
              <a:gd name="connsiteX372" fmla="*/ 6617482 w 11748700"/>
              <a:gd name="connsiteY372" fmla="*/ 6656485 h 6673820"/>
              <a:gd name="connsiteX373" fmla="*/ 6582813 w 11748700"/>
              <a:gd name="connsiteY373" fmla="*/ 6665153 h 6673820"/>
              <a:gd name="connsiteX374" fmla="*/ 6548144 w 11748700"/>
              <a:gd name="connsiteY374" fmla="*/ 6669486 h 6673820"/>
              <a:gd name="connsiteX375" fmla="*/ 6517808 w 11748700"/>
              <a:gd name="connsiteY375" fmla="*/ 6673820 h 6673820"/>
              <a:gd name="connsiteX376" fmla="*/ 6015105 w 11748700"/>
              <a:gd name="connsiteY376" fmla="*/ 6669486 h 6673820"/>
              <a:gd name="connsiteX377" fmla="*/ 5915431 w 11748700"/>
              <a:gd name="connsiteY377" fmla="*/ 6647818 h 6673820"/>
              <a:gd name="connsiteX378" fmla="*/ 5538403 w 11748700"/>
              <a:gd name="connsiteY378" fmla="*/ 6652152 h 6673820"/>
              <a:gd name="connsiteX379" fmla="*/ 5196045 w 11748700"/>
              <a:gd name="connsiteY379" fmla="*/ 6634817 h 6673820"/>
              <a:gd name="connsiteX380" fmla="*/ 4489660 w 11748700"/>
              <a:gd name="connsiteY380" fmla="*/ 6608815 h 6673820"/>
              <a:gd name="connsiteX381" fmla="*/ 4311981 w 11748700"/>
              <a:gd name="connsiteY381" fmla="*/ 6582813 h 6673820"/>
              <a:gd name="connsiteX382" fmla="*/ 4090965 w 11748700"/>
              <a:gd name="connsiteY382" fmla="*/ 6552478 h 6673820"/>
              <a:gd name="connsiteX383" fmla="*/ 3999958 w 11748700"/>
              <a:gd name="connsiteY383" fmla="*/ 6513475 h 6673820"/>
              <a:gd name="connsiteX384" fmla="*/ 3666267 w 11748700"/>
              <a:gd name="connsiteY384" fmla="*/ 6448470 h 6673820"/>
              <a:gd name="connsiteX385" fmla="*/ 3588261 w 11748700"/>
              <a:gd name="connsiteY385" fmla="*/ 6439803 h 6673820"/>
              <a:gd name="connsiteX386" fmla="*/ 3336910 w 11748700"/>
              <a:gd name="connsiteY386" fmla="*/ 6405134 h 6673820"/>
              <a:gd name="connsiteX387" fmla="*/ 3003219 w 11748700"/>
              <a:gd name="connsiteY387" fmla="*/ 6340129 h 6673820"/>
              <a:gd name="connsiteX388" fmla="*/ 2825539 w 11748700"/>
              <a:gd name="connsiteY388" fmla="*/ 6309793 h 6673820"/>
              <a:gd name="connsiteX389" fmla="*/ 2678195 w 11748700"/>
              <a:gd name="connsiteY389" fmla="*/ 6288125 h 6673820"/>
              <a:gd name="connsiteX390" fmla="*/ 2500515 w 11748700"/>
              <a:gd name="connsiteY390" fmla="*/ 6305460 h 6673820"/>
              <a:gd name="connsiteX391" fmla="*/ 2439844 w 11748700"/>
              <a:gd name="connsiteY391" fmla="*/ 6314127 h 6673820"/>
              <a:gd name="connsiteX392" fmla="*/ 2244830 w 11748700"/>
              <a:gd name="connsiteY392" fmla="*/ 6361797 h 6673820"/>
              <a:gd name="connsiteX393" fmla="*/ 2088819 w 11748700"/>
              <a:gd name="connsiteY393" fmla="*/ 6383465 h 6673820"/>
              <a:gd name="connsiteX394" fmla="*/ 2015147 w 11748700"/>
              <a:gd name="connsiteY394" fmla="*/ 6400800 h 6673820"/>
              <a:gd name="connsiteX395" fmla="*/ 1950142 w 11748700"/>
              <a:gd name="connsiteY395" fmla="*/ 6409467 h 6673820"/>
              <a:gd name="connsiteX396" fmla="*/ 1815799 w 11748700"/>
              <a:gd name="connsiteY396" fmla="*/ 6444137 h 6673820"/>
              <a:gd name="connsiteX397" fmla="*/ 1681456 w 11748700"/>
              <a:gd name="connsiteY397" fmla="*/ 6452804 h 6673820"/>
              <a:gd name="connsiteX398" fmla="*/ 1473440 w 11748700"/>
              <a:gd name="connsiteY398" fmla="*/ 6431136 h 6673820"/>
              <a:gd name="connsiteX399" fmla="*/ 1369433 w 11748700"/>
              <a:gd name="connsiteY399" fmla="*/ 6418135 h 6673820"/>
              <a:gd name="connsiteX400" fmla="*/ 1287093 w 11748700"/>
              <a:gd name="connsiteY400" fmla="*/ 6405134 h 6673820"/>
              <a:gd name="connsiteX401" fmla="*/ 1239423 w 11748700"/>
              <a:gd name="connsiteY401" fmla="*/ 6396466 h 6673820"/>
              <a:gd name="connsiteX402" fmla="*/ 1165751 w 11748700"/>
              <a:gd name="connsiteY402" fmla="*/ 6370464 h 6673820"/>
              <a:gd name="connsiteX403" fmla="*/ 1053076 w 11748700"/>
              <a:gd name="connsiteY403" fmla="*/ 6335795 h 6673820"/>
              <a:gd name="connsiteX404" fmla="*/ 892731 w 11748700"/>
              <a:gd name="connsiteY404" fmla="*/ 6244789 h 6673820"/>
              <a:gd name="connsiteX405" fmla="*/ 858062 w 11748700"/>
              <a:gd name="connsiteY405" fmla="*/ 6218787 h 6673820"/>
              <a:gd name="connsiteX406" fmla="*/ 775723 w 11748700"/>
              <a:gd name="connsiteY406" fmla="*/ 6149448 h 6673820"/>
              <a:gd name="connsiteX407" fmla="*/ 719385 w 11748700"/>
              <a:gd name="connsiteY407" fmla="*/ 6023773 h 6673820"/>
              <a:gd name="connsiteX408" fmla="*/ 654381 w 11748700"/>
              <a:gd name="connsiteY408" fmla="*/ 5950101 h 6673820"/>
              <a:gd name="connsiteX409" fmla="*/ 628379 w 11748700"/>
              <a:gd name="connsiteY409" fmla="*/ 5893763 h 6673820"/>
              <a:gd name="connsiteX410" fmla="*/ 576375 w 11748700"/>
              <a:gd name="connsiteY410" fmla="*/ 5802756 h 6673820"/>
              <a:gd name="connsiteX411" fmla="*/ 489702 w 11748700"/>
              <a:gd name="connsiteY411" fmla="*/ 5620743 h 6673820"/>
              <a:gd name="connsiteX412" fmla="*/ 476701 w 11748700"/>
              <a:gd name="connsiteY412" fmla="*/ 5551405 h 6673820"/>
              <a:gd name="connsiteX413" fmla="*/ 372693 w 11748700"/>
              <a:gd name="connsiteY413" fmla="*/ 5317388 h 6673820"/>
              <a:gd name="connsiteX414" fmla="*/ 359693 w 11748700"/>
              <a:gd name="connsiteY414" fmla="*/ 5269718 h 6673820"/>
              <a:gd name="connsiteX415" fmla="*/ 329357 w 11748700"/>
              <a:gd name="connsiteY415" fmla="*/ 5183045 h 6673820"/>
              <a:gd name="connsiteX416" fmla="*/ 281687 w 11748700"/>
              <a:gd name="connsiteY416" fmla="*/ 5083371 h 6673820"/>
              <a:gd name="connsiteX417" fmla="*/ 251351 w 11748700"/>
              <a:gd name="connsiteY417" fmla="*/ 5009699 h 6673820"/>
              <a:gd name="connsiteX418" fmla="*/ 238350 w 11748700"/>
              <a:gd name="connsiteY418" fmla="*/ 4970696 h 6673820"/>
              <a:gd name="connsiteX419" fmla="*/ 212348 w 11748700"/>
              <a:gd name="connsiteY419" fmla="*/ 4936027 h 6673820"/>
              <a:gd name="connsiteX420" fmla="*/ 177679 w 11748700"/>
              <a:gd name="connsiteY420" fmla="*/ 4849354 h 6673820"/>
              <a:gd name="connsiteX421" fmla="*/ 125675 w 11748700"/>
              <a:gd name="connsiteY421" fmla="*/ 4745346 h 6673820"/>
              <a:gd name="connsiteX422" fmla="*/ 99674 w 11748700"/>
              <a:gd name="connsiteY422" fmla="*/ 4654339 h 6673820"/>
              <a:gd name="connsiteX423" fmla="*/ 73672 w 11748700"/>
              <a:gd name="connsiteY423" fmla="*/ 4602336 h 6673820"/>
              <a:gd name="connsiteX424" fmla="*/ 69338 w 11748700"/>
              <a:gd name="connsiteY424" fmla="*/ 4580667 h 6673820"/>
              <a:gd name="connsiteX425" fmla="*/ 47670 w 11748700"/>
              <a:gd name="connsiteY425" fmla="*/ 4537331 h 6673820"/>
              <a:gd name="connsiteX426" fmla="*/ 39002 w 11748700"/>
              <a:gd name="connsiteY426" fmla="*/ 4515663 h 6673820"/>
              <a:gd name="connsiteX427" fmla="*/ 34669 w 11748700"/>
              <a:gd name="connsiteY427" fmla="*/ 4493994 h 6673820"/>
              <a:gd name="connsiteX428" fmla="*/ 30335 w 11748700"/>
              <a:gd name="connsiteY428" fmla="*/ 4450658 h 6673820"/>
              <a:gd name="connsiteX429" fmla="*/ 21668 w 11748700"/>
              <a:gd name="connsiteY429" fmla="*/ 4428990 h 6673820"/>
              <a:gd name="connsiteX430" fmla="*/ 13001 w 11748700"/>
              <a:gd name="connsiteY430" fmla="*/ 4359651 h 6673820"/>
              <a:gd name="connsiteX431" fmla="*/ 0 w 11748700"/>
              <a:gd name="connsiteY431" fmla="*/ 4238309 h 6673820"/>
              <a:gd name="connsiteX432" fmla="*/ 4333 w 11748700"/>
              <a:gd name="connsiteY432" fmla="*/ 4025960 h 6673820"/>
              <a:gd name="connsiteX433" fmla="*/ 13001 w 11748700"/>
              <a:gd name="connsiteY433" fmla="*/ 3999958 h 6673820"/>
              <a:gd name="connsiteX434" fmla="*/ 17334 w 11748700"/>
              <a:gd name="connsiteY434" fmla="*/ 3973956 h 6673820"/>
              <a:gd name="connsiteX435" fmla="*/ 26002 w 11748700"/>
              <a:gd name="connsiteY435" fmla="*/ 3930620 h 6673820"/>
              <a:gd name="connsiteX436" fmla="*/ 34669 w 11748700"/>
              <a:gd name="connsiteY436" fmla="*/ 3878616 h 6673820"/>
              <a:gd name="connsiteX437" fmla="*/ 43336 w 11748700"/>
              <a:gd name="connsiteY437" fmla="*/ 3861282 h 6673820"/>
              <a:gd name="connsiteX438" fmla="*/ 47670 w 11748700"/>
              <a:gd name="connsiteY438" fmla="*/ 3843947 h 6673820"/>
              <a:gd name="connsiteX439" fmla="*/ 56337 w 11748700"/>
              <a:gd name="connsiteY439" fmla="*/ 3826612 h 6673820"/>
              <a:gd name="connsiteX440" fmla="*/ 69338 w 11748700"/>
              <a:gd name="connsiteY440" fmla="*/ 3787610 h 6673820"/>
              <a:gd name="connsiteX441" fmla="*/ 78005 w 11748700"/>
              <a:gd name="connsiteY441" fmla="*/ 3770275 h 6673820"/>
              <a:gd name="connsiteX442" fmla="*/ 95340 w 11748700"/>
              <a:gd name="connsiteY442" fmla="*/ 3718271 h 6673820"/>
              <a:gd name="connsiteX443" fmla="*/ 104007 w 11748700"/>
              <a:gd name="connsiteY443" fmla="*/ 3696603 h 6673820"/>
              <a:gd name="connsiteX444" fmla="*/ 151677 w 11748700"/>
              <a:gd name="connsiteY444" fmla="*/ 3657600 h 6673820"/>
              <a:gd name="connsiteX445" fmla="*/ 294688 w 11748700"/>
              <a:gd name="connsiteY445" fmla="*/ 3661934 h 6673820"/>
              <a:gd name="connsiteX446" fmla="*/ 359693 w 11748700"/>
              <a:gd name="connsiteY446" fmla="*/ 3692269 h 6673820"/>
              <a:gd name="connsiteX447" fmla="*/ 377027 w 11748700"/>
              <a:gd name="connsiteY447" fmla="*/ 3709604 h 6673820"/>
              <a:gd name="connsiteX448" fmla="*/ 437698 w 11748700"/>
              <a:gd name="connsiteY448" fmla="*/ 3726938 h 6673820"/>
              <a:gd name="connsiteX449" fmla="*/ 511177 w 11748700"/>
              <a:gd name="connsiteY44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035700 w 11748700"/>
              <a:gd name="connsiteY28" fmla="*/ 6041107 h 6673820"/>
              <a:gd name="connsiteX29" fmla="*/ 5074703 w 11748700"/>
              <a:gd name="connsiteY29" fmla="*/ 6045441 h 6673820"/>
              <a:gd name="connsiteX30" fmla="*/ 5326055 w 11748700"/>
              <a:gd name="connsiteY30" fmla="*/ 6049774 h 6673820"/>
              <a:gd name="connsiteX31" fmla="*/ 5343389 w 11748700"/>
              <a:gd name="connsiteY31" fmla="*/ 6045441 h 6673820"/>
              <a:gd name="connsiteX32" fmla="*/ 5356390 w 11748700"/>
              <a:gd name="connsiteY32" fmla="*/ 6041107 h 6673820"/>
              <a:gd name="connsiteX33" fmla="*/ 5378058 w 11748700"/>
              <a:gd name="connsiteY33" fmla="*/ 6036773 h 6673820"/>
              <a:gd name="connsiteX34" fmla="*/ 5516735 w 11748700"/>
              <a:gd name="connsiteY34" fmla="*/ 5984770 h 6673820"/>
              <a:gd name="connsiteX35" fmla="*/ 5586074 w 11748700"/>
              <a:gd name="connsiteY35" fmla="*/ 5963101 h 6673820"/>
              <a:gd name="connsiteX36" fmla="*/ 5607742 w 11748700"/>
              <a:gd name="connsiteY36" fmla="*/ 5954434 h 6673820"/>
              <a:gd name="connsiteX37" fmla="*/ 5633744 w 11748700"/>
              <a:gd name="connsiteY37" fmla="*/ 5945767 h 6673820"/>
              <a:gd name="connsiteX38" fmla="*/ 5711749 w 11748700"/>
              <a:gd name="connsiteY38" fmla="*/ 5902430 h 6673820"/>
              <a:gd name="connsiteX39" fmla="*/ 5824424 w 11748700"/>
              <a:gd name="connsiteY39" fmla="*/ 5837426 h 6673820"/>
              <a:gd name="connsiteX40" fmla="*/ 5880762 w 11748700"/>
              <a:gd name="connsiteY40" fmla="*/ 5794089 h 6673820"/>
              <a:gd name="connsiteX41" fmla="*/ 5911097 w 11748700"/>
              <a:gd name="connsiteY41" fmla="*/ 5763754 h 6673820"/>
              <a:gd name="connsiteX42" fmla="*/ 5963101 w 11748700"/>
              <a:gd name="connsiteY42" fmla="*/ 5720417 h 6673820"/>
              <a:gd name="connsiteX43" fmla="*/ 5980436 w 11748700"/>
              <a:gd name="connsiteY43" fmla="*/ 5707416 h 6673820"/>
              <a:gd name="connsiteX44" fmla="*/ 5993437 w 11748700"/>
              <a:gd name="connsiteY44" fmla="*/ 5698749 h 6673820"/>
              <a:gd name="connsiteX45" fmla="*/ 6006438 w 11748700"/>
              <a:gd name="connsiteY45" fmla="*/ 5685748 h 6673820"/>
              <a:gd name="connsiteX46" fmla="*/ 6054108 w 11748700"/>
              <a:gd name="connsiteY46" fmla="*/ 5651079 h 6673820"/>
              <a:gd name="connsiteX47" fmla="*/ 6088777 w 11748700"/>
              <a:gd name="connsiteY47" fmla="*/ 5625077 h 6673820"/>
              <a:gd name="connsiteX48" fmla="*/ 6114779 w 11748700"/>
              <a:gd name="connsiteY48" fmla="*/ 5599075 h 6673820"/>
              <a:gd name="connsiteX49" fmla="*/ 6127780 w 11748700"/>
              <a:gd name="connsiteY49" fmla="*/ 5586074 h 6673820"/>
              <a:gd name="connsiteX50" fmla="*/ 6140781 w 11748700"/>
              <a:gd name="connsiteY50" fmla="*/ 5568739 h 6673820"/>
              <a:gd name="connsiteX51" fmla="*/ 6158115 w 11748700"/>
              <a:gd name="connsiteY51" fmla="*/ 5551405 h 6673820"/>
              <a:gd name="connsiteX52" fmla="*/ 6171116 w 11748700"/>
              <a:gd name="connsiteY52" fmla="*/ 5529737 h 6673820"/>
              <a:gd name="connsiteX53" fmla="*/ 6192784 w 11748700"/>
              <a:gd name="connsiteY53" fmla="*/ 5508068 h 6673820"/>
              <a:gd name="connsiteX54" fmla="*/ 6201452 w 11748700"/>
              <a:gd name="connsiteY54" fmla="*/ 5477733 h 6673820"/>
              <a:gd name="connsiteX55" fmla="*/ 6210119 w 11748700"/>
              <a:gd name="connsiteY55" fmla="*/ 5469065 h 6673820"/>
              <a:gd name="connsiteX56" fmla="*/ 6218786 w 11748700"/>
              <a:gd name="connsiteY56" fmla="*/ 5456064 h 6673820"/>
              <a:gd name="connsiteX57" fmla="*/ 6231787 w 11748700"/>
              <a:gd name="connsiteY57" fmla="*/ 5421395 h 6673820"/>
              <a:gd name="connsiteX58" fmla="*/ 6240455 w 11748700"/>
              <a:gd name="connsiteY58" fmla="*/ 5399727 h 6673820"/>
              <a:gd name="connsiteX59" fmla="*/ 6253456 w 11748700"/>
              <a:gd name="connsiteY59" fmla="*/ 5382392 h 6673820"/>
              <a:gd name="connsiteX60" fmla="*/ 6270790 w 11748700"/>
              <a:gd name="connsiteY60" fmla="*/ 5352057 h 6673820"/>
              <a:gd name="connsiteX61" fmla="*/ 6283791 w 11748700"/>
              <a:gd name="connsiteY61" fmla="*/ 5339056 h 6673820"/>
              <a:gd name="connsiteX62" fmla="*/ 6301126 w 11748700"/>
              <a:gd name="connsiteY62" fmla="*/ 5313054 h 6673820"/>
              <a:gd name="connsiteX63" fmla="*/ 6309793 w 11748700"/>
              <a:gd name="connsiteY63" fmla="*/ 5295719 h 6673820"/>
              <a:gd name="connsiteX64" fmla="*/ 6322794 w 11748700"/>
              <a:gd name="connsiteY64" fmla="*/ 5287052 h 6673820"/>
              <a:gd name="connsiteX65" fmla="*/ 6340129 w 11748700"/>
              <a:gd name="connsiteY65" fmla="*/ 5274051 h 6673820"/>
              <a:gd name="connsiteX66" fmla="*/ 6370464 w 11748700"/>
              <a:gd name="connsiteY66" fmla="*/ 5269718 h 6673820"/>
              <a:gd name="connsiteX67" fmla="*/ 6387799 w 11748700"/>
              <a:gd name="connsiteY67" fmla="*/ 5252383 h 6673820"/>
              <a:gd name="connsiteX68" fmla="*/ 6400800 w 11748700"/>
              <a:gd name="connsiteY68" fmla="*/ 5239382 h 6673820"/>
              <a:gd name="connsiteX69" fmla="*/ 6409467 w 11748700"/>
              <a:gd name="connsiteY69" fmla="*/ 5222047 h 6673820"/>
              <a:gd name="connsiteX70" fmla="*/ 6418134 w 11748700"/>
              <a:gd name="connsiteY70" fmla="*/ 5209046 h 6673820"/>
              <a:gd name="connsiteX71" fmla="*/ 6444136 w 11748700"/>
              <a:gd name="connsiteY71" fmla="*/ 5148375 h 6673820"/>
              <a:gd name="connsiteX72" fmla="*/ 6465804 w 11748700"/>
              <a:gd name="connsiteY72" fmla="*/ 5118040 h 6673820"/>
              <a:gd name="connsiteX73" fmla="*/ 6474472 w 11748700"/>
              <a:gd name="connsiteY73" fmla="*/ 5092038 h 6673820"/>
              <a:gd name="connsiteX74" fmla="*/ 6491806 w 11748700"/>
              <a:gd name="connsiteY74" fmla="*/ 5057369 h 6673820"/>
              <a:gd name="connsiteX75" fmla="*/ 6496140 w 11748700"/>
              <a:gd name="connsiteY75" fmla="*/ 5027033 h 6673820"/>
              <a:gd name="connsiteX76" fmla="*/ 6509141 w 11748700"/>
              <a:gd name="connsiteY76" fmla="*/ 4996698 h 6673820"/>
              <a:gd name="connsiteX77" fmla="*/ 6517808 w 11748700"/>
              <a:gd name="connsiteY77" fmla="*/ 4975029 h 6673820"/>
              <a:gd name="connsiteX78" fmla="*/ 6530809 w 11748700"/>
              <a:gd name="connsiteY78" fmla="*/ 4940360 h 6673820"/>
              <a:gd name="connsiteX79" fmla="*/ 6539476 w 11748700"/>
              <a:gd name="connsiteY79" fmla="*/ 4927359 h 6673820"/>
              <a:gd name="connsiteX80" fmla="*/ 6556811 w 11748700"/>
              <a:gd name="connsiteY80" fmla="*/ 4897024 h 6673820"/>
              <a:gd name="connsiteX81" fmla="*/ 6569812 w 11748700"/>
              <a:gd name="connsiteY81" fmla="*/ 4879689 h 6673820"/>
              <a:gd name="connsiteX82" fmla="*/ 6587147 w 11748700"/>
              <a:gd name="connsiteY82" fmla="*/ 4836353 h 6673820"/>
              <a:gd name="connsiteX83" fmla="*/ 6566579 w 11748700"/>
              <a:gd name="connsiteY83" fmla="*/ 4717023 h 6673820"/>
              <a:gd name="connsiteX84" fmla="*/ 7220565 w 11748700"/>
              <a:gd name="connsiteY84" fmla="*/ 4568062 h 6673820"/>
              <a:gd name="connsiteX85" fmla="*/ 7436542 w 11748700"/>
              <a:gd name="connsiteY85" fmla="*/ 4619670 h 6673820"/>
              <a:gd name="connsiteX86" fmla="*/ 7492879 w 11748700"/>
              <a:gd name="connsiteY86" fmla="*/ 4632671 h 6673820"/>
              <a:gd name="connsiteX87" fmla="*/ 7505880 w 11748700"/>
              <a:gd name="connsiteY87" fmla="*/ 4637005 h 6673820"/>
              <a:gd name="connsiteX88" fmla="*/ 7531882 w 11748700"/>
              <a:gd name="connsiteY88" fmla="*/ 4641338 h 6673820"/>
              <a:gd name="connsiteX89" fmla="*/ 7562218 w 11748700"/>
              <a:gd name="connsiteY89" fmla="*/ 4650006 h 6673820"/>
              <a:gd name="connsiteX90" fmla="*/ 7570885 w 11748700"/>
              <a:gd name="connsiteY90" fmla="*/ 4663007 h 6673820"/>
              <a:gd name="connsiteX91" fmla="*/ 7588220 w 11748700"/>
              <a:gd name="connsiteY91" fmla="*/ 4697676 h 6673820"/>
              <a:gd name="connsiteX92" fmla="*/ 7601220 w 11748700"/>
              <a:gd name="connsiteY92" fmla="*/ 4715010 h 6673820"/>
              <a:gd name="connsiteX93" fmla="*/ 7614221 w 11748700"/>
              <a:gd name="connsiteY93" fmla="*/ 4728011 h 6673820"/>
              <a:gd name="connsiteX94" fmla="*/ 7622889 w 11748700"/>
              <a:gd name="connsiteY94" fmla="*/ 4745346 h 6673820"/>
              <a:gd name="connsiteX95" fmla="*/ 7640223 w 11748700"/>
              <a:gd name="connsiteY95" fmla="*/ 4767014 h 6673820"/>
              <a:gd name="connsiteX96" fmla="*/ 7661892 w 11748700"/>
              <a:gd name="connsiteY96" fmla="*/ 4801683 h 6673820"/>
              <a:gd name="connsiteX97" fmla="*/ 7666225 w 11748700"/>
              <a:gd name="connsiteY97" fmla="*/ 4814684 h 6673820"/>
              <a:gd name="connsiteX98" fmla="*/ 7674893 w 11748700"/>
              <a:gd name="connsiteY98" fmla="*/ 4827685 h 6673820"/>
              <a:gd name="connsiteX99" fmla="*/ 7731230 w 11748700"/>
              <a:gd name="connsiteY99" fmla="*/ 4888356 h 6673820"/>
              <a:gd name="connsiteX100" fmla="*/ 7744231 w 11748700"/>
              <a:gd name="connsiteY100" fmla="*/ 4901357 h 6673820"/>
              <a:gd name="connsiteX101" fmla="*/ 7765899 w 11748700"/>
              <a:gd name="connsiteY101" fmla="*/ 4931693 h 6673820"/>
              <a:gd name="connsiteX102" fmla="*/ 7809236 w 11748700"/>
              <a:gd name="connsiteY102" fmla="*/ 4966362 h 6673820"/>
              <a:gd name="connsiteX103" fmla="*/ 7908910 w 11748700"/>
              <a:gd name="connsiteY103" fmla="*/ 4962028 h 6673820"/>
              <a:gd name="connsiteX104" fmla="*/ 7973914 w 11748700"/>
              <a:gd name="connsiteY104" fmla="*/ 4953361 h 6673820"/>
              <a:gd name="connsiteX105" fmla="*/ 7995583 w 11748700"/>
              <a:gd name="connsiteY105" fmla="*/ 4949028 h 6673820"/>
              <a:gd name="connsiteX106" fmla="*/ 8069255 w 11748700"/>
              <a:gd name="connsiteY106" fmla="*/ 4944694 h 6673820"/>
              <a:gd name="connsiteX107" fmla="*/ 8147260 w 11748700"/>
              <a:gd name="connsiteY107" fmla="*/ 4931693 h 6673820"/>
              <a:gd name="connsiteX108" fmla="*/ 8199264 w 11748700"/>
              <a:gd name="connsiteY108" fmla="*/ 4918692 h 6673820"/>
              <a:gd name="connsiteX109" fmla="*/ 8238267 w 11748700"/>
              <a:gd name="connsiteY109" fmla="*/ 4910025 h 6673820"/>
              <a:gd name="connsiteX110" fmla="*/ 8298938 w 11748700"/>
              <a:gd name="connsiteY110" fmla="*/ 4875355 h 6673820"/>
              <a:gd name="connsiteX111" fmla="*/ 8320606 w 11748700"/>
              <a:gd name="connsiteY111" fmla="*/ 4866688 h 6673820"/>
              <a:gd name="connsiteX112" fmla="*/ 8342275 w 11748700"/>
              <a:gd name="connsiteY112" fmla="*/ 4853687 h 6673820"/>
              <a:gd name="connsiteX113" fmla="*/ 8411613 w 11748700"/>
              <a:gd name="connsiteY113" fmla="*/ 4823352 h 6673820"/>
              <a:gd name="connsiteX114" fmla="*/ 8433281 w 11748700"/>
              <a:gd name="connsiteY114" fmla="*/ 4810351 h 6673820"/>
              <a:gd name="connsiteX115" fmla="*/ 8463617 w 11748700"/>
              <a:gd name="connsiteY115" fmla="*/ 4788683 h 6673820"/>
              <a:gd name="connsiteX116" fmla="*/ 8532955 w 11748700"/>
              <a:gd name="connsiteY116" fmla="*/ 4758347 h 6673820"/>
              <a:gd name="connsiteX117" fmla="*/ 8576292 w 11748700"/>
              <a:gd name="connsiteY117" fmla="*/ 4736679 h 6673820"/>
              <a:gd name="connsiteX118" fmla="*/ 8597960 w 11748700"/>
              <a:gd name="connsiteY118" fmla="*/ 4723678 h 6673820"/>
              <a:gd name="connsiteX119" fmla="*/ 8632629 w 11748700"/>
              <a:gd name="connsiteY119" fmla="*/ 4706343 h 6673820"/>
              <a:gd name="connsiteX120" fmla="*/ 8671632 w 11748700"/>
              <a:gd name="connsiteY120" fmla="*/ 4680341 h 6673820"/>
              <a:gd name="connsiteX121" fmla="*/ 8727969 w 11748700"/>
              <a:gd name="connsiteY121" fmla="*/ 4641338 h 6673820"/>
              <a:gd name="connsiteX122" fmla="*/ 8758305 w 11748700"/>
              <a:gd name="connsiteY122" fmla="*/ 4615337 h 6673820"/>
              <a:gd name="connsiteX123" fmla="*/ 8827643 w 11748700"/>
              <a:gd name="connsiteY123" fmla="*/ 4567666 h 6673820"/>
              <a:gd name="connsiteX124" fmla="*/ 8914316 w 11748700"/>
              <a:gd name="connsiteY124" fmla="*/ 4515663 h 6673820"/>
              <a:gd name="connsiteX125" fmla="*/ 8940318 w 11748700"/>
              <a:gd name="connsiteY125" fmla="*/ 4493994 h 6673820"/>
              <a:gd name="connsiteX126" fmla="*/ 8961986 w 11748700"/>
              <a:gd name="connsiteY126" fmla="*/ 4472326 h 6673820"/>
              <a:gd name="connsiteX127" fmla="*/ 9000989 w 11748700"/>
              <a:gd name="connsiteY127" fmla="*/ 4437657 h 6673820"/>
              <a:gd name="connsiteX128" fmla="*/ 9022657 w 11748700"/>
              <a:gd name="connsiteY128" fmla="*/ 4415989 h 6673820"/>
              <a:gd name="connsiteX129" fmla="*/ 9052993 w 11748700"/>
              <a:gd name="connsiteY129" fmla="*/ 4389987 h 6673820"/>
              <a:gd name="connsiteX130" fmla="*/ 9109330 w 11748700"/>
              <a:gd name="connsiteY130" fmla="*/ 4329316 h 6673820"/>
              <a:gd name="connsiteX131" fmla="*/ 9165668 w 11748700"/>
              <a:gd name="connsiteY131" fmla="*/ 4290313 h 6673820"/>
              <a:gd name="connsiteX132" fmla="*/ 9191670 w 11748700"/>
              <a:gd name="connsiteY132" fmla="*/ 4268645 h 6673820"/>
              <a:gd name="connsiteX133" fmla="*/ 9248007 w 11748700"/>
              <a:gd name="connsiteY133" fmla="*/ 4238309 h 6673820"/>
              <a:gd name="connsiteX134" fmla="*/ 9339014 w 11748700"/>
              <a:gd name="connsiteY134" fmla="*/ 4155970 h 6673820"/>
              <a:gd name="connsiteX135" fmla="*/ 9430020 w 11748700"/>
              <a:gd name="connsiteY135" fmla="*/ 4025960 h 6673820"/>
              <a:gd name="connsiteX136" fmla="*/ 9495025 w 11748700"/>
              <a:gd name="connsiteY136" fmla="*/ 3900284 h 6673820"/>
              <a:gd name="connsiteX137" fmla="*/ 9568697 w 11748700"/>
              <a:gd name="connsiteY137" fmla="*/ 3796277 h 6673820"/>
              <a:gd name="connsiteX138" fmla="*/ 9612034 w 11748700"/>
              <a:gd name="connsiteY138" fmla="*/ 3713937 h 6673820"/>
              <a:gd name="connsiteX139" fmla="*/ 9655370 w 11748700"/>
              <a:gd name="connsiteY139" fmla="*/ 3644599 h 6673820"/>
              <a:gd name="connsiteX140" fmla="*/ 9651037 w 11748700"/>
              <a:gd name="connsiteY140" fmla="*/ 3475587 h 6673820"/>
              <a:gd name="connsiteX141" fmla="*/ 9612034 w 11748700"/>
              <a:gd name="connsiteY141" fmla="*/ 3410582 h 6673820"/>
              <a:gd name="connsiteX142" fmla="*/ 9473357 w 11748700"/>
              <a:gd name="connsiteY142" fmla="*/ 3237236 h 6673820"/>
              <a:gd name="connsiteX143" fmla="*/ 9399685 w 11748700"/>
              <a:gd name="connsiteY143" fmla="*/ 3176565 h 6673820"/>
              <a:gd name="connsiteX144" fmla="*/ 9347681 w 11748700"/>
              <a:gd name="connsiteY144" fmla="*/ 3128895 h 6673820"/>
              <a:gd name="connsiteX145" fmla="*/ 9217672 w 11748700"/>
              <a:gd name="connsiteY145" fmla="*/ 3042222 h 6673820"/>
              <a:gd name="connsiteX146" fmla="*/ 9083329 w 11748700"/>
              <a:gd name="connsiteY146" fmla="*/ 2968550 h 6673820"/>
              <a:gd name="connsiteX147" fmla="*/ 8983655 w 11748700"/>
              <a:gd name="connsiteY147" fmla="*/ 2933881 h 6673820"/>
              <a:gd name="connsiteX148" fmla="*/ 8831977 w 11748700"/>
              <a:gd name="connsiteY148" fmla="*/ 2873210 h 6673820"/>
              <a:gd name="connsiteX149" fmla="*/ 8680299 w 11748700"/>
              <a:gd name="connsiteY149" fmla="*/ 2803871 h 6673820"/>
              <a:gd name="connsiteX150" fmla="*/ 8567624 w 11748700"/>
              <a:gd name="connsiteY150" fmla="*/ 2773536 h 6673820"/>
              <a:gd name="connsiteX151" fmla="*/ 8446282 w 11748700"/>
              <a:gd name="connsiteY151" fmla="*/ 2730199 h 6673820"/>
              <a:gd name="connsiteX152" fmla="*/ 8242601 w 11748700"/>
              <a:gd name="connsiteY152" fmla="*/ 2673862 h 6673820"/>
              <a:gd name="connsiteX153" fmla="*/ 7917577 w 11748700"/>
              <a:gd name="connsiteY153" fmla="*/ 2561187 h 6673820"/>
              <a:gd name="connsiteX154" fmla="*/ 7683560 w 11748700"/>
              <a:gd name="connsiteY154" fmla="*/ 2496182 h 6673820"/>
              <a:gd name="connsiteX155" fmla="*/ 7302199 w 11748700"/>
              <a:gd name="connsiteY155" fmla="*/ 2379173 h 6673820"/>
              <a:gd name="connsiteX156" fmla="*/ 6920838 w 11748700"/>
              <a:gd name="connsiteY156" fmla="*/ 2322836 h 6673820"/>
              <a:gd name="connsiteX157" fmla="*/ 6799495 w 11748700"/>
              <a:gd name="connsiteY157" fmla="*/ 2288167 h 6673820"/>
              <a:gd name="connsiteX158" fmla="*/ 6730157 w 11748700"/>
              <a:gd name="connsiteY158" fmla="*/ 2279500 h 6673820"/>
              <a:gd name="connsiteX159" fmla="*/ 6630483 w 11748700"/>
              <a:gd name="connsiteY159" fmla="*/ 2262165 h 6673820"/>
              <a:gd name="connsiteX160" fmla="*/ 6582813 w 11748700"/>
              <a:gd name="connsiteY160" fmla="*/ 2249164 h 6673820"/>
              <a:gd name="connsiteX161" fmla="*/ 6478805 w 11748700"/>
              <a:gd name="connsiteY161" fmla="*/ 2240497 h 6673820"/>
              <a:gd name="connsiteX162" fmla="*/ 5997770 w 11748700"/>
              <a:gd name="connsiteY162" fmla="*/ 2227496 h 6673820"/>
              <a:gd name="connsiteX163" fmla="*/ 5183044 w 11748700"/>
              <a:gd name="connsiteY163" fmla="*/ 2223162 h 6673820"/>
              <a:gd name="connsiteX164" fmla="*/ 4593668 w 11748700"/>
              <a:gd name="connsiteY164" fmla="*/ 2201494 h 6673820"/>
              <a:gd name="connsiteX165" fmla="*/ 4467992 w 11748700"/>
              <a:gd name="connsiteY165" fmla="*/ 2188493 h 6673820"/>
              <a:gd name="connsiteX166" fmla="*/ 4277311 w 11748700"/>
              <a:gd name="connsiteY166" fmla="*/ 2171158 h 6673820"/>
              <a:gd name="connsiteX167" fmla="*/ 4207973 w 11748700"/>
              <a:gd name="connsiteY167" fmla="*/ 2162491 h 6673820"/>
              <a:gd name="connsiteX168" fmla="*/ 4168970 w 11748700"/>
              <a:gd name="connsiteY168" fmla="*/ 2153824 h 6673820"/>
              <a:gd name="connsiteX169" fmla="*/ 3722604 w 11748700"/>
              <a:gd name="connsiteY169" fmla="*/ 2145156 h 6673820"/>
              <a:gd name="connsiteX170" fmla="*/ 3627264 w 11748700"/>
              <a:gd name="connsiteY170" fmla="*/ 2136489 h 6673820"/>
              <a:gd name="connsiteX171" fmla="*/ 3592595 w 11748700"/>
              <a:gd name="connsiteY171" fmla="*/ 2123488 h 6673820"/>
              <a:gd name="connsiteX172" fmla="*/ 3471253 w 11748700"/>
              <a:gd name="connsiteY172" fmla="*/ 2101820 h 6673820"/>
              <a:gd name="connsiteX173" fmla="*/ 3349911 w 11748700"/>
              <a:gd name="connsiteY173" fmla="*/ 2054150 h 6673820"/>
              <a:gd name="connsiteX174" fmla="*/ 3228568 w 11748700"/>
              <a:gd name="connsiteY174" fmla="*/ 2006480 h 6673820"/>
              <a:gd name="connsiteX175" fmla="*/ 3206900 w 11748700"/>
              <a:gd name="connsiteY175" fmla="*/ 1989145 h 6673820"/>
              <a:gd name="connsiteX176" fmla="*/ 3163564 w 11748700"/>
              <a:gd name="connsiteY176" fmla="*/ 1967477 h 6673820"/>
              <a:gd name="connsiteX177" fmla="*/ 3124561 w 11748700"/>
              <a:gd name="connsiteY177" fmla="*/ 1932808 h 6673820"/>
              <a:gd name="connsiteX178" fmla="*/ 3094225 w 11748700"/>
              <a:gd name="connsiteY178" fmla="*/ 1911139 h 6673820"/>
              <a:gd name="connsiteX179" fmla="*/ 3020553 w 11748700"/>
              <a:gd name="connsiteY179" fmla="*/ 1850468 h 6673820"/>
              <a:gd name="connsiteX180" fmla="*/ 2994551 w 11748700"/>
              <a:gd name="connsiteY180" fmla="*/ 1828800 h 6673820"/>
              <a:gd name="connsiteX181" fmla="*/ 2977217 w 11748700"/>
              <a:gd name="connsiteY181" fmla="*/ 1807132 h 6673820"/>
              <a:gd name="connsiteX182" fmla="*/ 2964216 w 11748700"/>
              <a:gd name="connsiteY182" fmla="*/ 1794131 h 6673820"/>
              <a:gd name="connsiteX183" fmla="*/ 2951215 w 11748700"/>
              <a:gd name="connsiteY183" fmla="*/ 1768129 h 6673820"/>
              <a:gd name="connsiteX184" fmla="*/ 2933880 w 11748700"/>
              <a:gd name="connsiteY184" fmla="*/ 1746461 h 6673820"/>
              <a:gd name="connsiteX185" fmla="*/ 2916546 w 11748700"/>
              <a:gd name="connsiteY185" fmla="*/ 1720459 h 6673820"/>
              <a:gd name="connsiteX186" fmla="*/ 2899211 w 11748700"/>
              <a:gd name="connsiteY186" fmla="*/ 1703124 h 6673820"/>
              <a:gd name="connsiteX187" fmla="*/ 2890544 w 11748700"/>
              <a:gd name="connsiteY187" fmla="*/ 1690123 h 6673820"/>
              <a:gd name="connsiteX188" fmla="*/ 2829873 w 11748700"/>
              <a:gd name="connsiteY188" fmla="*/ 1607784 h 6673820"/>
              <a:gd name="connsiteX189" fmla="*/ 2816872 w 11748700"/>
              <a:gd name="connsiteY189" fmla="*/ 1577448 h 6673820"/>
              <a:gd name="connsiteX190" fmla="*/ 2812538 w 11748700"/>
              <a:gd name="connsiteY190" fmla="*/ 1542779 h 6673820"/>
              <a:gd name="connsiteX191" fmla="*/ 2808204 w 11748700"/>
              <a:gd name="connsiteY191" fmla="*/ 1430104 h 6673820"/>
              <a:gd name="connsiteX192" fmla="*/ 2799537 w 11748700"/>
              <a:gd name="connsiteY192" fmla="*/ 1391101 h 6673820"/>
              <a:gd name="connsiteX193" fmla="*/ 2795203 w 11748700"/>
              <a:gd name="connsiteY193" fmla="*/ 1343431 h 6673820"/>
              <a:gd name="connsiteX194" fmla="*/ 2786536 w 11748700"/>
              <a:gd name="connsiteY194" fmla="*/ 1300095 h 6673820"/>
              <a:gd name="connsiteX195" fmla="*/ 2773535 w 11748700"/>
              <a:gd name="connsiteY195" fmla="*/ 1152751 h 6673820"/>
              <a:gd name="connsiteX196" fmla="*/ 2769202 w 11748700"/>
              <a:gd name="connsiteY196" fmla="*/ 1135416 h 6673820"/>
              <a:gd name="connsiteX197" fmla="*/ 2777869 w 11748700"/>
              <a:gd name="connsiteY197" fmla="*/ 996739 h 6673820"/>
              <a:gd name="connsiteX198" fmla="*/ 2786536 w 11748700"/>
              <a:gd name="connsiteY198" fmla="*/ 966404 h 6673820"/>
              <a:gd name="connsiteX199" fmla="*/ 2812538 w 11748700"/>
              <a:gd name="connsiteY199" fmla="*/ 905733 h 6673820"/>
              <a:gd name="connsiteX200" fmla="*/ 2847207 w 11748700"/>
              <a:gd name="connsiteY200" fmla="*/ 862396 h 6673820"/>
              <a:gd name="connsiteX201" fmla="*/ 2864542 w 11748700"/>
              <a:gd name="connsiteY201" fmla="*/ 840728 h 6673820"/>
              <a:gd name="connsiteX202" fmla="*/ 2881876 w 11748700"/>
              <a:gd name="connsiteY202" fmla="*/ 827727 h 6673820"/>
              <a:gd name="connsiteX203" fmla="*/ 2894877 w 11748700"/>
              <a:gd name="connsiteY203" fmla="*/ 819060 h 6673820"/>
              <a:gd name="connsiteX204" fmla="*/ 2912212 w 11748700"/>
              <a:gd name="connsiteY204" fmla="*/ 801725 h 6673820"/>
              <a:gd name="connsiteX205" fmla="*/ 3003219 w 11748700"/>
              <a:gd name="connsiteY205" fmla="*/ 775723 h 6673820"/>
              <a:gd name="connsiteX206" fmla="*/ 3115893 w 11748700"/>
              <a:gd name="connsiteY206" fmla="*/ 749721 h 6673820"/>
              <a:gd name="connsiteX207" fmla="*/ 3137562 w 11748700"/>
              <a:gd name="connsiteY207" fmla="*/ 741054 h 6673820"/>
              <a:gd name="connsiteX208" fmla="*/ 3163564 w 11748700"/>
              <a:gd name="connsiteY208" fmla="*/ 732387 h 6673820"/>
              <a:gd name="connsiteX209" fmla="*/ 3219901 w 11748700"/>
              <a:gd name="connsiteY209" fmla="*/ 702051 h 6673820"/>
              <a:gd name="connsiteX210" fmla="*/ 3237236 w 11748700"/>
              <a:gd name="connsiteY210" fmla="*/ 689050 h 6673820"/>
              <a:gd name="connsiteX211" fmla="*/ 3293573 w 11748700"/>
              <a:gd name="connsiteY211" fmla="*/ 663048 h 6673820"/>
              <a:gd name="connsiteX212" fmla="*/ 3323909 w 11748700"/>
              <a:gd name="connsiteY212" fmla="*/ 650047 h 6673820"/>
              <a:gd name="connsiteX213" fmla="*/ 3362911 w 11748700"/>
              <a:gd name="connsiteY213" fmla="*/ 641380 h 6673820"/>
              <a:gd name="connsiteX214" fmla="*/ 3488587 w 11748700"/>
              <a:gd name="connsiteY214" fmla="*/ 619712 h 6673820"/>
              <a:gd name="connsiteX215" fmla="*/ 3644599 w 11748700"/>
              <a:gd name="connsiteY215" fmla="*/ 598044 h 6673820"/>
              <a:gd name="connsiteX216" fmla="*/ 3731272 w 11748700"/>
              <a:gd name="connsiteY216" fmla="*/ 589376 h 6673820"/>
              <a:gd name="connsiteX217" fmla="*/ 3809277 w 11748700"/>
              <a:gd name="connsiteY217" fmla="*/ 576375 h 6673820"/>
              <a:gd name="connsiteX218" fmla="*/ 3891617 w 11748700"/>
              <a:gd name="connsiteY218" fmla="*/ 567708 h 6673820"/>
              <a:gd name="connsiteX219" fmla="*/ 4359651 w 11748700"/>
              <a:gd name="connsiteY219" fmla="*/ 533039 h 6673820"/>
              <a:gd name="connsiteX220" fmla="*/ 4428989 w 11748700"/>
              <a:gd name="connsiteY220" fmla="*/ 520038 h 6673820"/>
              <a:gd name="connsiteX221" fmla="*/ 4554665 w 11748700"/>
              <a:gd name="connsiteY221" fmla="*/ 507037 h 6673820"/>
              <a:gd name="connsiteX222" fmla="*/ 4654339 w 11748700"/>
              <a:gd name="connsiteY222" fmla="*/ 485369 h 6673820"/>
              <a:gd name="connsiteX223" fmla="*/ 4758347 w 11748700"/>
              <a:gd name="connsiteY223" fmla="*/ 437699 h 6673820"/>
              <a:gd name="connsiteX224" fmla="*/ 4888356 w 11748700"/>
              <a:gd name="connsiteY224" fmla="*/ 416030 h 6673820"/>
              <a:gd name="connsiteX225" fmla="*/ 5105039 w 11748700"/>
              <a:gd name="connsiteY225" fmla="*/ 364027 h 6673820"/>
              <a:gd name="connsiteX226" fmla="*/ 5209046 w 11748700"/>
              <a:gd name="connsiteY226" fmla="*/ 351026 h 6673820"/>
              <a:gd name="connsiteX227" fmla="*/ 5386726 w 11748700"/>
              <a:gd name="connsiteY227" fmla="*/ 329357 h 6673820"/>
              <a:gd name="connsiteX228" fmla="*/ 5560072 w 11748700"/>
              <a:gd name="connsiteY228" fmla="*/ 320690 h 6673820"/>
              <a:gd name="connsiteX229" fmla="*/ 5742085 w 11748700"/>
              <a:gd name="connsiteY229" fmla="*/ 312023 h 6673820"/>
              <a:gd name="connsiteX230" fmla="*/ 5958767 w 11748700"/>
              <a:gd name="connsiteY230" fmla="*/ 307689 h 6673820"/>
              <a:gd name="connsiteX231" fmla="*/ 6114779 w 11748700"/>
              <a:gd name="connsiteY231" fmla="*/ 303355 h 6673820"/>
              <a:gd name="connsiteX232" fmla="*/ 6270790 w 11748700"/>
              <a:gd name="connsiteY232" fmla="*/ 281687 h 6673820"/>
              <a:gd name="connsiteX233" fmla="*/ 6392132 w 11748700"/>
              <a:gd name="connsiteY233" fmla="*/ 268686 h 6673820"/>
              <a:gd name="connsiteX234" fmla="*/ 6695488 w 11748700"/>
              <a:gd name="connsiteY234" fmla="*/ 260019 h 6673820"/>
              <a:gd name="connsiteX235" fmla="*/ 6764826 w 11748700"/>
              <a:gd name="connsiteY235" fmla="*/ 251352 h 6673820"/>
              <a:gd name="connsiteX236" fmla="*/ 6907837 w 11748700"/>
              <a:gd name="connsiteY236" fmla="*/ 238351 h 6673820"/>
              <a:gd name="connsiteX237" fmla="*/ 6959840 w 11748700"/>
              <a:gd name="connsiteY237" fmla="*/ 229683 h 6673820"/>
              <a:gd name="connsiteX238" fmla="*/ 6998843 w 11748700"/>
              <a:gd name="connsiteY238" fmla="*/ 212349 h 6673820"/>
              <a:gd name="connsiteX239" fmla="*/ 7115852 w 11748700"/>
              <a:gd name="connsiteY239" fmla="*/ 199348 h 6673820"/>
              <a:gd name="connsiteX240" fmla="*/ 7159188 w 11748700"/>
              <a:gd name="connsiteY240" fmla="*/ 186347 h 6673820"/>
              <a:gd name="connsiteX241" fmla="*/ 7189524 w 11748700"/>
              <a:gd name="connsiteY241" fmla="*/ 182013 h 6673820"/>
              <a:gd name="connsiteX242" fmla="*/ 7380204 w 11748700"/>
              <a:gd name="connsiteY242" fmla="*/ 173346 h 6673820"/>
              <a:gd name="connsiteX243" fmla="*/ 7440875 w 11748700"/>
              <a:gd name="connsiteY243" fmla="*/ 164679 h 6673820"/>
              <a:gd name="connsiteX244" fmla="*/ 7466877 w 11748700"/>
              <a:gd name="connsiteY244" fmla="*/ 156011 h 6673820"/>
              <a:gd name="connsiteX245" fmla="*/ 7514548 w 11748700"/>
              <a:gd name="connsiteY245" fmla="*/ 143010 h 6673820"/>
              <a:gd name="connsiteX246" fmla="*/ 7527548 w 11748700"/>
              <a:gd name="connsiteY246" fmla="*/ 134343 h 6673820"/>
              <a:gd name="connsiteX247" fmla="*/ 7570885 w 11748700"/>
              <a:gd name="connsiteY247" fmla="*/ 121342 h 6673820"/>
              <a:gd name="connsiteX248" fmla="*/ 7609888 w 11748700"/>
              <a:gd name="connsiteY248" fmla="*/ 104008 h 6673820"/>
              <a:gd name="connsiteX249" fmla="*/ 7726896 w 11748700"/>
              <a:gd name="connsiteY249" fmla="*/ 82339 h 6673820"/>
              <a:gd name="connsiteX250" fmla="*/ 7752898 w 11748700"/>
              <a:gd name="connsiteY250" fmla="*/ 78006 h 6673820"/>
              <a:gd name="connsiteX251" fmla="*/ 7787567 w 11748700"/>
              <a:gd name="connsiteY251" fmla="*/ 73672 h 6673820"/>
              <a:gd name="connsiteX252" fmla="*/ 7804902 w 11748700"/>
              <a:gd name="connsiteY252" fmla="*/ 69338 h 6673820"/>
              <a:gd name="connsiteX253" fmla="*/ 7913243 w 11748700"/>
              <a:gd name="connsiteY253" fmla="*/ 65005 h 6673820"/>
              <a:gd name="connsiteX254" fmla="*/ 8021584 w 11748700"/>
              <a:gd name="connsiteY254" fmla="*/ 47670 h 6673820"/>
              <a:gd name="connsiteX255" fmla="*/ 8064921 w 11748700"/>
              <a:gd name="connsiteY255" fmla="*/ 34669 h 6673820"/>
              <a:gd name="connsiteX256" fmla="*/ 8099590 w 11748700"/>
              <a:gd name="connsiteY256" fmla="*/ 21668 h 6673820"/>
              <a:gd name="connsiteX257" fmla="*/ 8121258 w 11748700"/>
              <a:gd name="connsiteY257" fmla="*/ 13001 h 6673820"/>
              <a:gd name="connsiteX258" fmla="*/ 8134259 w 11748700"/>
              <a:gd name="connsiteY258" fmla="*/ 8667 h 6673820"/>
              <a:gd name="connsiteX259" fmla="*/ 8155928 w 11748700"/>
              <a:gd name="connsiteY259" fmla="*/ 0 h 6673820"/>
              <a:gd name="connsiteX260" fmla="*/ 8216599 w 11748700"/>
              <a:gd name="connsiteY260" fmla="*/ 4334 h 6673820"/>
              <a:gd name="connsiteX261" fmla="*/ 8238267 w 11748700"/>
              <a:gd name="connsiteY261" fmla="*/ 13001 h 6673820"/>
              <a:gd name="connsiteX262" fmla="*/ 8272936 w 11748700"/>
              <a:gd name="connsiteY262" fmla="*/ 17335 h 6673820"/>
              <a:gd name="connsiteX263" fmla="*/ 8303272 w 11748700"/>
              <a:gd name="connsiteY263" fmla="*/ 30336 h 6673820"/>
              <a:gd name="connsiteX264" fmla="*/ 8337941 w 11748700"/>
              <a:gd name="connsiteY264" fmla="*/ 34669 h 6673820"/>
              <a:gd name="connsiteX265" fmla="*/ 8476618 w 11748700"/>
              <a:gd name="connsiteY265" fmla="*/ 43337 h 6673820"/>
              <a:gd name="connsiteX266" fmla="*/ 8576292 w 11748700"/>
              <a:gd name="connsiteY266" fmla="*/ 47670 h 6673820"/>
              <a:gd name="connsiteX267" fmla="*/ 8671632 w 11748700"/>
              <a:gd name="connsiteY267" fmla="*/ 69338 h 6673820"/>
              <a:gd name="connsiteX268" fmla="*/ 8762639 w 11748700"/>
              <a:gd name="connsiteY268" fmla="*/ 78006 h 6673820"/>
              <a:gd name="connsiteX269" fmla="*/ 8892648 w 11748700"/>
              <a:gd name="connsiteY269" fmla="*/ 104008 h 6673820"/>
              <a:gd name="connsiteX270" fmla="*/ 8948985 w 11748700"/>
              <a:gd name="connsiteY270" fmla="*/ 117009 h 6673820"/>
              <a:gd name="connsiteX271" fmla="*/ 9187336 w 11748700"/>
              <a:gd name="connsiteY271" fmla="*/ 156011 h 6673820"/>
              <a:gd name="connsiteX272" fmla="*/ 9282676 w 11748700"/>
              <a:gd name="connsiteY272" fmla="*/ 173346 h 6673820"/>
              <a:gd name="connsiteX273" fmla="*/ 9404019 w 11748700"/>
              <a:gd name="connsiteY273" fmla="*/ 186347 h 6673820"/>
              <a:gd name="connsiteX274" fmla="*/ 9464690 w 11748700"/>
              <a:gd name="connsiteY274" fmla="*/ 195014 h 6673820"/>
              <a:gd name="connsiteX275" fmla="*/ 9698707 w 11748700"/>
              <a:gd name="connsiteY275" fmla="*/ 216683 h 6673820"/>
              <a:gd name="connsiteX276" fmla="*/ 9785380 w 11748700"/>
              <a:gd name="connsiteY276" fmla="*/ 229683 h 6673820"/>
              <a:gd name="connsiteX277" fmla="*/ 9885054 w 11748700"/>
              <a:gd name="connsiteY277" fmla="*/ 251352 h 6673820"/>
              <a:gd name="connsiteX278" fmla="*/ 9958726 w 11748700"/>
              <a:gd name="connsiteY278" fmla="*/ 255685 h 6673820"/>
              <a:gd name="connsiteX279" fmla="*/ 10114737 w 11748700"/>
              <a:gd name="connsiteY279" fmla="*/ 260019 h 6673820"/>
              <a:gd name="connsiteX280" fmla="*/ 10205744 w 11748700"/>
              <a:gd name="connsiteY280" fmla="*/ 273020 h 6673820"/>
              <a:gd name="connsiteX281" fmla="*/ 10357421 w 11748700"/>
              <a:gd name="connsiteY281" fmla="*/ 281687 h 6673820"/>
              <a:gd name="connsiteX282" fmla="*/ 10405092 w 11748700"/>
              <a:gd name="connsiteY282" fmla="*/ 286021 h 6673820"/>
              <a:gd name="connsiteX283" fmla="*/ 10452762 w 11748700"/>
              <a:gd name="connsiteY283" fmla="*/ 299022 h 6673820"/>
              <a:gd name="connsiteX284" fmla="*/ 10483097 w 11748700"/>
              <a:gd name="connsiteY284" fmla="*/ 303355 h 6673820"/>
              <a:gd name="connsiteX285" fmla="*/ 10552436 w 11748700"/>
              <a:gd name="connsiteY285" fmla="*/ 312023 h 6673820"/>
              <a:gd name="connsiteX286" fmla="*/ 10634775 w 11748700"/>
              <a:gd name="connsiteY286" fmla="*/ 333691 h 6673820"/>
              <a:gd name="connsiteX287" fmla="*/ 10717114 w 11748700"/>
              <a:gd name="connsiteY287" fmla="*/ 342358 h 6673820"/>
              <a:gd name="connsiteX288" fmla="*/ 10773452 w 11748700"/>
              <a:gd name="connsiteY288" fmla="*/ 364027 h 6673820"/>
              <a:gd name="connsiteX289" fmla="*/ 10842790 w 11748700"/>
              <a:gd name="connsiteY289" fmla="*/ 385695 h 6673820"/>
              <a:gd name="connsiteX290" fmla="*/ 10903461 w 11748700"/>
              <a:gd name="connsiteY290" fmla="*/ 390028 h 6673820"/>
              <a:gd name="connsiteX291" fmla="*/ 10981467 w 11748700"/>
              <a:gd name="connsiteY291" fmla="*/ 424698 h 6673820"/>
              <a:gd name="connsiteX292" fmla="*/ 11050805 w 11748700"/>
              <a:gd name="connsiteY292" fmla="*/ 442032 h 6673820"/>
              <a:gd name="connsiteX293" fmla="*/ 11133145 w 11748700"/>
              <a:gd name="connsiteY293" fmla="*/ 476701 h 6673820"/>
              <a:gd name="connsiteX294" fmla="*/ 11154813 w 11748700"/>
              <a:gd name="connsiteY294" fmla="*/ 485369 h 6673820"/>
              <a:gd name="connsiteX295" fmla="*/ 11232819 w 11748700"/>
              <a:gd name="connsiteY295" fmla="*/ 533039 h 6673820"/>
              <a:gd name="connsiteX296" fmla="*/ 11258820 w 11748700"/>
              <a:gd name="connsiteY296" fmla="*/ 554707 h 6673820"/>
              <a:gd name="connsiteX297" fmla="*/ 11328159 w 11748700"/>
              <a:gd name="connsiteY297" fmla="*/ 645714 h 6673820"/>
              <a:gd name="connsiteX298" fmla="*/ 11371495 w 11748700"/>
              <a:gd name="connsiteY298" fmla="*/ 754055 h 6673820"/>
              <a:gd name="connsiteX299" fmla="*/ 11397497 w 11748700"/>
              <a:gd name="connsiteY299" fmla="*/ 806059 h 6673820"/>
              <a:gd name="connsiteX300" fmla="*/ 11427833 w 11748700"/>
              <a:gd name="connsiteY300" fmla="*/ 931735 h 6673820"/>
              <a:gd name="connsiteX301" fmla="*/ 11458168 w 11748700"/>
              <a:gd name="connsiteY301" fmla="*/ 1014074 h 6673820"/>
              <a:gd name="connsiteX302" fmla="*/ 11462502 w 11748700"/>
              <a:gd name="connsiteY302" fmla="*/ 1087746 h 6673820"/>
              <a:gd name="connsiteX303" fmla="*/ 11475503 w 11748700"/>
              <a:gd name="connsiteY303" fmla="*/ 1126749 h 6673820"/>
              <a:gd name="connsiteX304" fmla="*/ 11488504 w 11748700"/>
              <a:gd name="connsiteY304" fmla="*/ 1330430 h 6673820"/>
              <a:gd name="connsiteX305" fmla="*/ 11523173 w 11748700"/>
              <a:gd name="connsiteY305" fmla="*/ 1677122 h 6673820"/>
              <a:gd name="connsiteX306" fmla="*/ 11518839 w 11748700"/>
              <a:gd name="connsiteY306" fmla="*/ 1954476 h 6673820"/>
              <a:gd name="connsiteX307" fmla="*/ 11510172 w 11748700"/>
              <a:gd name="connsiteY307" fmla="*/ 2084485 h 6673820"/>
              <a:gd name="connsiteX308" fmla="*/ 11518839 w 11748700"/>
              <a:gd name="connsiteY308" fmla="*/ 2283833 h 6673820"/>
              <a:gd name="connsiteX309" fmla="*/ 11583844 w 11748700"/>
              <a:gd name="connsiteY309" fmla="*/ 2379173 h 6673820"/>
              <a:gd name="connsiteX310" fmla="*/ 11605512 w 11748700"/>
              <a:gd name="connsiteY310" fmla="*/ 2439845 h 6673820"/>
              <a:gd name="connsiteX311" fmla="*/ 11609846 w 11748700"/>
              <a:gd name="connsiteY311" fmla="*/ 2487515 h 6673820"/>
              <a:gd name="connsiteX312" fmla="*/ 11622847 w 11748700"/>
              <a:gd name="connsiteY312" fmla="*/ 2556853 h 6673820"/>
              <a:gd name="connsiteX313" fmla="*/ 11618513 w 11748700"/>
              <a:gd name="connsiteY313" fmla="*/ 2786537 h 6673820"/>
              <a:gd name="connsiteX314" fmla="*/ 11614180 w 11748700"/>
              <a:gd name="connsiteY314" fmla="*/ 3089892 h 6673820"/>
              <a:gd name="connsiteX315" fmla="*/ 11596845 w 11748700"/>
              <a:gd name="connsiteY315" fmla="*/ 3211234 h 6673820"/>
              <a:gd name="connsiteX316" fmla="*/ 11583844 w 11748700"/>
              <a:gd name="connsiteY316" fmla="*/ 3328243 h 6673820"/>
              <a:gd name="connsiteX317" fmla="*/ 11575177 w 11748700"/>
              <a:gd name="connsiteY317" fmla="*/ 3423583 h 6673820"/>
              <a:gd name="connsiteX318" fmla="*/ 11562176 w 11748700"/>
              <a:gd name="connsiteY318" fmla="*/ 3666267 h 6673820"/>
              <a:gd name="connsiteX319" fmla="*/ 11575177 w 11748700"/>
              <a:gd name="connsiteY319" fmla="*/ 4025960 h 6673820"/>
              <a:gd name="connsiteX320" fmla="*/ 11592511 w 11748700"/>
              <a:gd name="connsiteY320" fmla="*/ 4108300 h 6673820"/>
              <a:gd name="connsiteX321" fmla="*/ 11631514 w 11748700"/>
              <a:gd name="connsiteY321" fmla="*/ 4333649 h 6673820"/>
              <a:gd name="connsiteX322" fmla="*/ 11653183 w 11748700"/>
              <a:gd name="connsiteY322" fmla="*/ 4411655 h 6673820"/>
              <a:gd name="connsiteX323" fmla="*/ 11666184 w 11748700"/>
              <a:gd name="connsiteY323" fmla="*/ 4498328 h 6673820"/>
              <a:gd name="connsiteX324" fmla="*/ 11674851 w 11748700"/>
              <a:gd name="connsiteY324" fmla="*/ 4541664 h 6673820"/>
              <a:gd name="connsiteX325" fmla="*/ 11687852 w 11748700"/>
              <a:gd name="connsiteY325" fmla="*/ 4658673 h 6673820"/>
              <a:gd name="connsiteX326" fmla="*/ 11692185 w 11748700"/>
              <a:gd name="connsiteY326" fmla="*/ 4715010 h 6673820"/>
              <a:gd name="connsiteX327" fmla="*/ 11700853 w 11748700"/>
              <a:gd name="connsiteY327" fmla="*/ 4771348 h 6673820"/>
              <a:gd name="connsiteX328" fmla="*/ 11709520 w 11748700"/>
              <a:gd name="connsiteY328" fmla="*/ 4923026 h 6673820"/>
              <a:gd name="connsiteX329" fmla="*/ 11718187 w 11748700"/>
              <a:gd name="connsiteY329" fmla="*/ 4983697 h 6673820"/>
              <a:gd name="connsiteX330" fmla="*/ 11726855 w 11748700"/>
              <a:gd name="connsiteY330" fmla="*/ 5079037 h 6673820"/>
              <a:gd name="connsiteX331" fmla="*/ 11731188 w 11748700"/>
              <a:gd name="connsiteY331" fmla="*/ 5105039 h 6673820"/>
              <a:gd name="connsiteX332" fmla="*/ 11744189 w 11748700"/>
              <a:gd name="connsiteY332" fmla="*/ 5230715 h 6673820"/>
              <a:gd name="connsiteX333" fmla="*/ 11726855 w 11748700"/>
              <a:gd name="connsiteY333" fmla="*/ 5690082 h 6673820"/>
              <a:gd name="connsiteX334" fmla="*/ 11687852 w 11748700"/>
              <a:gd name="connsiteY334" fmla="*/ 5785422 h 6673820"/>
              <a:gd name="connsiteX335" fmla="*/ 11670517 w 11748700"/>
              <a:gd name="connsiteY335" fmla="*/ 5815757 h 6673820"/>
              <a:gd name="connsiteX336" fmla="*/ 11601179 w 11748700"/>
              <a:gd name="connsiteY336" fmla="*/ 5859094 h 6673820"/>
              <a:gd name="connsiteX337" fmla="*/ 11458168 w 11748700"/>
              <a:gd name="connsiteY337" fmla="*/ 5919765 h 6673820"/>
              <a:gd name="connsiteX338" fmla="*/ 11401831 w 11748700"/>
              <a:gd name="connsiteY338" fmla="*/ 5963101 h 6673820"/>
              <a:gd name="connsiteX339" fmla="*/ 11297823 w 11748700"/>
              <a:gd name="connsiteY339" fmla="*/ 6032440 h 6673820"/>
              <a:gd name="connsiteX340" fmla="*/ 11258820 w 11748700"/>
              <a:gd name="connsiteY340" fmla="*/ 6075776 h 6673820"/>
              <a:gd name="connsiteX341" fmla="*/ 11198149 w 11748700"/>
              <a:gd name="connsiteY341" fmla="*/ 6123446 h 6673820"/>
              <a:gd name="connsiteX342" fmla="*/ 11098475 w 11748700"/>
              <a:gd name="connsiteY342" fmla="*/ 6210119 h 6673820"/>
              <a:gd name="connsiteX343" fmla="*/ 10942464 w 11748700"/>
              <a:gd name="connsiteY343" fmla="*/ 6327128 h 6673820"/>
              <a:gd name="connsiteX344" fmla="*/ 10634775 w 11748700"/>
              <a:gd name="connsiteY344" fmla="*/ 6461471 h 6673820"/>
              <a:gd name="connsiteX345" fmla="*/ 10461429 w 11748700"/>
              <a:gd name="connsiteY345" fmla="*/ 6478806 h 6673820"/>
              <a:gd name="connsiteX346" fmla="*/ 10041065 w 11748700"/>
              <a:gd name="connsiteY346" fmla="*/ 6487473 h 6673820"/>
              <a:gd name="connsiteX347" fmla="*/ 9967393 w 11748700"/>
              <a:gd name="connsiteY347" fmla="*/ 6491807 h 6673820"/>
              <a:gd name="connsiteX348" fmla="*/ 9885054 w 11748700"/>
              <a:gd name="connsiteY348" fmla="*/ 6509141 h 6673820"/>
              <a:gd name="connsiteX349" fmla="*/ 9798381 w 11748700"/>
              <a:gd name="connsiteY349" fmla="*/ 6522142 h 6673820"/>
              <a:gd name="connsiteX350" fmla="*/ 9681372 w 11748700"/>
              <a:gd name="connsiteY350" fmla="*/ 6548144 h 6673820"/>
              <a:gd name="connsiteX351" fmla="*/ 9486358 w 11748700"/>
              <a:gd name="connsiteY351" fmla="*/ 6574146 h 6673820"/>
              <a:gd name="connsiteX352" fmla="*/ 9278343 w 11748700"/>
              <a:gd name="connsiteY352" fmla="*/ 6613149 h 6673820"/>
              <a:gd name="connsiteX353" fmla="*/ 9209004 w 11748700"/>
              <a:gd name="connsiteY353" fmla="*/ 6630483 h 6673820"/>
              <a:gd name="connsiteX354" fmla="*/ 8775639 w 11748700"/>
              <a:gd name="connsiteY354" fmla="*/ 6647818 h 6673820"/>
              <a:gd name="connsiteX355" fmla="*/ 8463617 w 11748700"/>
              <a:gd name="connsiteY355" fmla="*/ 6656485 h 6673820"/>
              <a:gd name="connsiteX356" fmla="*/ 8368276 w 11748700"/>
              <a:gd name="connsiteY356" fmla="*/ 6660819 h 6673820"/>
              <a:gd name="connsiteX357" fmla="*/ 8216599 w 11748700"/>
              <a:gd name="connsiteY357" fmla="*/ 6665153 h 6673820"/>
              <a:gd name="connsiteX358" fmla="*/ 7848239 w 11748700"/>
              <a:gd name="connsiteY358" fmla="*/ 6656485 h 6673820"/>
              <a:gd name="connsiteX359" fmla="*/ 7800568 w 11748700"/>
              <a:gd name="connsiteY359" fmla="*/ 6652152 h 6673820"/>
              <a:gd name="connsiteX360" fmla="*/ 7748565 w 11748700"/>
              <a:gd name="connsiteY360" fmla="*/ 6643484 h 6673820"/>
              <a:gd name="connsiteX361" fmla="*/ 7614221 w 11748700"/>
              <a:gd name="connsiteY361" fmla="*/ 6634817 h 6673820"/>
              <a:gd name="connsiteX362" fmla="*/ 7432208 w 11748700"/>
              <a:gd name="connsiteY362" fmla="*/ 6600148 h 6673820"/>
              <a:gd name="connsiteX363" fmla="*/ 7319533 w 11748700"/>
              <a:gd name="connsiteY363" fmla="*/ 6574146 h 6673820"/>
              <a:gd name="connsiteX364" fmla="*/ 7276197 w 11748700"/>
              <a:gd name="connsiteY364" fmla="*/ 6569812 h 6673820"/>
              <a:gd name="connsiteX365" fmla="*/ 7011844 w 11748700"/>
              <a:gd name="connsiteY365" fmla="*/ 6548144 h 6673820"/>
              <a:gd name="connsiteX366" fmla="*/ 6925171 w 11748700"/>
              <a:gd name="connsiteY366" fmla="*/ 6565479 h 6673820"/>
              <a:gd name="connsiteX367" fmla="*/ 6912170 w 11748700"/>
              <a:gd name="connsiteY367" fmla="*/ 6569812 h 6673820"/>
              <a:gd name="connsiteX368" fmla="*/ 6890502 w 11748700"/>
              <a:gd name="connsiteY368" fmla="*/ 6582813 h 6673820"/>
              <a:gd name="connsiteX369" fmla="*/ 6795162 w 11748700"/>
              <a:gd name="connsiteY369" fmla="*/ 6634817 h 6673820"/>
              <a:gd name="connsiteX370" fmla="*/ 6691154 w 11748700"/>
              <a:gd name="connsiteY370" fmla="*/ 6643484 h 6673820"/>
              <a:gd name="connsiteX371" fmla="*/ 6617482 w 11748700"/>
              <a:gd name="connsiteY371" fmla="*/ 6656485 h 6673820"/>
              <a:gd name="connsiteX372" fmla="*/ 6582813 w 11748700"/>
              <a:gd name="connsiteY372" fmla="*/ 6665153 h 6673820"/>
              <a:gd name="connsiteX373" fmla="*/ 6548144 w 11748700"/>
              <a:gd name="connsiteY373" fmla="*/ 6669486 h 6673820"/>
              <a:gd name="connsiteX374" fmla="*/ 6517808 w 11748700"/>
              <a:gd name="connsiteY374" fmla="*/ 6673820 h 6673820"/>
              <a:gd name="connsiteX375" fmla="*/ 6015105 w 11748700"/>
              <a:gd name="connsiteY375" fmla="*/ 6669486 h 6673820"/>
              <a:gd name="connsiteX376" fmla="*/ 5915431 w 11748700"/>
              <a:gd name="connsiteY376" fmla="*/ 6647818 h 6673820"/>
              <a:gd name="connsiteX377" fmla="*/ 5538403 w 11748700"/>
              <a:gd name="connsiteY377" fmla="*/ 6652152 h 6673820"/>
              <a:gd name="connsiteX378" fmla="*/ 5196045 w 11748700"/>
              <a:gd name="connsiteY378" fmla="*/ 6634817 h 6673820"/>
              <a:gd name="connsiteX379" fmla="*/ 4489660 w 11748700"/>
              <a:gd name="connsiteY379" fmla="*/ 6608815 h 6673820"/>
              <a:gd name="connsiteX380" fmla="*/ 4311981 w 11748700"/>
              <a:gd name="connsiteY380" fmla="*/ 6582813 h 6673820"/>
              <a:gd name="connsiteX381" fmla="*/ 4090965 w 11748700"/>
              <a:gd name="connsiteY381" fmla="*/ 6552478 h 6673820"/>
              <a:gd name="connsiteX382" fmla="*/ 3999958 w 11748700"/>
              <a:gd name="connsiteY382" fmla="*/ 6513475 h 6673820"/>
              <a:gd name="connsiteX383" fmla="*/ 3666267 w 11748700"/>
              <a:gd name="connsiteY383" fmla="*/ 6448470 h 6673820"/>
              <a:gd name="connsiteX384" fmla="*/ 3588261 w 11748700"/>
              <a:gd name="connsiteY384" fmla="*/ 6439803 h 6673820"/>
              <a:gd name="connsiteX385" fmla="*/ 3336910 w 11748700"/>
              <a:gd name="connsiteY385" fmla="*/ 6405134 h 6673820"/>
              <a:gd name="connsiteX386" fmla="*/ 3003219 w 11748700"/>
              <a:gd name="connsiteY386" fmla="*/ 6340129 h 6673820"/>
              <a:gd name="connsiteX387" fmla="*/ 2825539 w 11748700"/>
              <a:gd name="connsiteY387" fmla="*/ 6309793 h 6673820"/>
              <a:gd name="connsiteX388" fmla="*/ 2678195 w 11748700"/>
              <a:gd name="connsiteY388" fmla="*/ 6288125 h 6673820"/>
              <a:gd name="connsiteX389" fmla="*/ 2500515 w 11748700"/>
              <a:gd name="connsiteY389" fmla="*/ 6305460 h 6673820"/>
              <a:gd name="connsiteX390" fmla="*/ 2439844 w 11748700"/>
              <a:gd name="connsiteY390" fmla="*/ 6314127 h 6673820"/>
              <a:gd name="connsiteX391" fmla="*/ 2244830 w 11748700"/>
              <a:gd name="connsiteY391" fmla="*/ 6361797 h 6673820"/>
              <a:gd name="connsiteX392" fmla="*/ 2088819 w 11748700"/>
              <a:gd name="connsiteY392" fmla="*/ 6383465 h 6673820"/>
              <a:gd name="connsiteX393" fmla="*/ 2015147 w 11748700"/>
              <a:gd name="connsiteY393" fmla="*/ 6400800 h 6673820"/>
              <a:gd name="connsiteX394" fmla="*/ 1950142 w 11748700"/>
              <a:gd name="connsiteY394" fmla="*/ 6409467 h 6673820"/>
              <a:gd name="connsiteX395" fmla="*/ 1815799 w 11748700"/>
              <a:gd name="connsiteY395" fmla="*/ 6444137 h 6673820"/>
              <a:gd name="connsiteX396" fmla="*/ 1681456 w 11748700"/>
              <a:gd name="connsiteY396" fmla="*/ 6452804 h 6673820"/>
              <a:gd name="connsiteX397" fmla="*/ 1473440 w 11748700"/>
              <a:gd name="connsiteY397" fmla="*/ 6431136 h 6673820"/>
              <a:gd name="connsiteX398" fmla="*/ 1369433 w 11748700"/>
              <a:gd name="connsiteY398" fmla="*/ 6418135 h 6673820"/>
              <a:gd name="connsiteX399" fmla="*/ 1287093 w 11748700"/>
              <a:gd name="connsiteY399" fmla="*/ 6405134 h 6673820"/>
              <a:gd name="connsiteX400" fmla="*/ 1239423 w 11748700"/>
              <a:gd name="connsiteY400" fmla="*/ 6396466 h 6673820"/>
              <a:gd name="connsiteX401" fmla="*/ 1165751 w 11748700"/>
              <a:gd name="connsiteY401" fmla="*/ 6370464 h 6673820"/>
              <a:gd name="connsiteX402" fmla="*/ 1053076 w 11748700"/>
              <a:gd name="connsiteY402" fmla="*/ 6335795 h 6673820"/>
              <a:gd name="connsiteX403" fmla="*/ 892731 w 11748700"/>
              <a:gd name="connsiteY403" fmla="*/ 6244789 h 6673820"/>
              <a:gd name="connsiteX404" fmla="*/ 858062 w 11748700"/>
              <a:gd name="connsiteY404" fmla="*/ 6218787 h 6673820"/>
              <a:gd name="connsiteX405" fmla="*/ 775723 w 11748700"/>
              <a:gd name="connsiteY405" fmla="*/ 6149448 h 6673820"/>
              <a:gd name="connsiteX406" fmla="*/ 719385 w 11748700"/>
              <a:gd name="connsiteY406" fmla="*/ 6023773 h 6673820"/>
              <a:gd name="connsiteX407" fmla="*/ 654381 w 11748700"/>
              <a:gd name="connsiteY407" fmla="*/ 5950101 h 6673820"/>
              <a:gd name="connsiteX408" fmla="*/ 628379 w 11748700"/>
              <a:gd name="connsiteY408" fmla="*/ 5893763 h 6673820"/>
              <a:gd name="connsiteX409" fmla="*/ 576375 w 11748700"/>
              <a:gd name="connsiteY409" fmla="*/ 5802756 h 6673820"/>
              <a:gd name="connsiteX410" fmla="*/ 489702 w 11748700"/>
              <a:gd name="connsiteY410" fmla="*/ 5620743 h 6673820"/>
              <a:gd name="connsiteX411" fmla="*/ 476701 w 11748700"/>
              <a:gd name="connsiteY411" fmla="*/ 5551405 h 6673820"/>
              <a:gd name="connsiteX412" fmla="*/ 372693 w 11748700"/>
              <a:gd name="connsiteY412" fmla="*/ 5317388 h 6673820"/>
              <a:gd name="connsiteX413" fmla="*/ 359693 w 11748700"/>
              <a:gd name="connsiteY413" fmla="*/ 5269718 h 6673820"/>
              <a:gd name="connsiteX414" fmla="*/ 329357 w 11748700"/>
              <a:gd name="connsiteY414" fmla="*/ 5183045 h 6673820"/>
              <a:gd name="connsiteX415" fmla="*/ 281687 w 11748700"/>
              <a:gd name="connsiteY415" fmla="*/ 5083371 h 6673820"/>
              <a:gd name="connsiteX416" fmla="*/ 251351 w 11748700"/>
              <a:gd name="connsiteY416" fmla="*/ 5009699 h 6673820"/>
              <a:gd name="connsiteX417" fmla="*/ 238350 w 11748700"/>
              <a:gd name="connsiteY417" fmla="*/ 4970696 h 6673820"/>
              <a:gd name="connsiteX418" fmla="*/ 212348 w 11748700"/>
              <a:gd name="connsiteY418" fmla="*/ 4936027 h 6673820"/>
              <a:gd name="connsiteX419" fmla="*/ 177679 w 11748700"/>
              <a:gd name="connsiteY419" fmla="*/ 4849354 h 6673820"/>
              <a:gd name="connsiteX420" fmla="*/ 125675 w 11748700"/>
              <a:gd name="connsiteY420" fmla="*/ 4745346 h 6673820"/>
              <a:gd name="connsiteX421" fmla="*/ 99674 w 11748700"/>
              <a:gd name="connsiteY421" fmla="*/ 4654339 h 6673820"/>
              <a:gd name="connsiteX422" fmla="*/ 73672 w 11748700"/>
              <a:gd name="connsiteY422" fmla="*/ 4602336 h 6673820"/>
              <a:gd name="connsiteX423" fmla="*/ 69338 w 11748700"/>
              <a:gd name="connsiteY423" fmla="*/ 4580667 h 6673820"/>
              <a:gd name="connsiteX424" fmla="*/ 47670 w 11748700"/>
              <a:gd name="connsiteY424" fmla="*/ 4537331 h 6673820"/>
              <a:gd name="connsiteX425" fmla="*/ 39002 w 11748700"/>
              <a:gd name="connsiteY425" fmla="*/ 4515663 h 6673820"/>
              <a:gd name="connsiteX426" fmla="*/ 34669 w 11748700"/>
              <a:gd name="connsiteY426" fmla="*/ 4493994 h 6673820"/>
              <a:gd name="connsiteX427" fmla="*/ 30335 w 11748700"/>
              <a:gd name="connsiteY427" fmla="*/ 4450658 h 6673820"/>
              <a:gd name="connsiteX428" fmla="*/ 21668 w 11748700"/>
              <a:gd name="connsiteY428" fmla="*/ 4428990 h 6673820"/>
              <a:gd name="connsiteX429" fmla="*/ 13001 w 11748700"/>
              <a:gd name="connsiteY429" fmla="*/ 4359651 h 6673820"/>
              <a:gd name="connsiteX430" fmla="*/ 0 w 11748700"/>
              <a:gd name="connsiteY430" fmla="*/ 4238309 h 6673820"/>
              <a:gd name="connsiteX431" fmla="*/ 4333 w 11748700"/>
              <a:gd name="connsiteY431" fmla="*/ 4025960 h 6673820"/>
              <a:gd name="connsiteX432" fmla="*/ 13001 w 11748700"/>
              <a:gd name="connsiteY432" fmla="*/ 3999958 h 6673820"/>
              <a:gd name="connsiteX433" fmla="*/ 17334 w 11748700"/>
              <a:gd name="connsiteY433" fmla="*/ 3973956 h 6673820"/>
              <a:gd name="connsiteX434" fmla="*/ 26002 w 11748700"/>
              <a:gd name="connsiteY434" fmla="*/ 3930620 h 6673820"/>
              <a:gd name="connsiteX435" fmla="*/ 34669 w 11748700"/>
              <a:gd name="connsiteY435" fmla="*/ 3878616 h 6673820"/>
              <a:gd name="connsiteX436" fmla="*/ 43336 w 11748700"/>
              <a:gd name="connsiteY436" fmla="*/ 3861282 h 6673820"/>
              <a:gd name="connsiteX437" fmla="*/ 47670 w 11748700"/>
              <a:gd name="connsiteY437" fmla="*/ 3843947 h 6673820"/>
              <a:gd name="connsiteX438" fmla="*/ 56337 w 11748700"/>
              <a:gd name="connsiteY438" fmla="*/ 3826612 h 6673820"/>
              <a:gd name="connsiteX439" fmla="*/ 69338 w 11748700"/>
              <a:gd name="connsiteY439" fmla="*/ 3787610 h 6673820"/>
              <a:gd name="connsiteX440" fmla="*/ 78005 w 11748700"/>
              <a:gd name="connsiteY440" fmla="*/ 3770275 h 6673820"/>
              <a:gd name="connsiteX441" fmla="*/ 95340 w 11748700"/>
              <a:gd name="connsiteY441" fmla="*/ 3718271 h 6673820"/>
              <a:gd name="connsiteX442" fmla="*/ 104007 w 11748700"/>
              <a:gd name="connsiteY442" fmla="*/ 3696603 h 6673820"/>
              <a:gd name="connsiteX443" fmla="*/ 151677 w 11748700"/>
              <a:gd name="connsiteY443" fmla="*/ 3657600 h 6673820"/>
              <a:gd name="connsiteX444" fmla="*/ 294688 w 11748700"/>
              <a:gd name="connsiteY444" fmla="*/ 3661934 h 6673820"/>
              <a:gd name="connsiteX445" fmla="*/ 359693 w 11748700"/>
              <a:gd name="connsiteY445" fmla="*/ 3692269 h 6673820"/>
              <a:gd name="connsiteX446" fmla="*/ 377027 w 11748700"/>
              <a:gd name="connsiteY446" fmla="*/ 3709604 h 6673820"/>
              <a:gd name="connsiteX447" fmla="*/ 437698 w 11748700"/>
              <a:gd name="connsiteY447" fmla="*/ 3726938 h 6673820"/>
              <a:gd name="connsiteX448" fmla="*/ 511177 w 11748700"/>
              <a:gd name="connsiteY44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035700 w 11748700"/>
              <a:gd name="connsiteY28" fmla="*/ 6041107 h 6673820"/>
              <a:gd name="connsiteX29" fmla="*/ 5326055 w 11748700"/>
              <a:gd name="connsiteY29" fmla="*/ 6049774 h 6673820"/>
              <a:gd name="connsiteX30" fmla="*/ 5343389 w 11748700"/>
              <a:gd name="connsiteY30" fmla="*/ 6045441 h 6673820"/>
              <a:gd name="connsiteX31" fmla="*/ 5356390 w 11748700"/>
              <a:gd name="connsiteY31" fmla="*/ 6041107 h 6673820"/>
              <a:gd name="connsiteX32" fmla="*/ 5378058 w 11748700"/>
              <a:gd name="connsiteY32" fmla="*/ 6036773 h 6673820"/>
              <a:gd name="connsiteX33" fmla="*/ 5516735 w 11748700"/>
              <a:gd name="connsiteY33" fmla="*/ 5984770 h 6673820"/>
              <a:gd name="connsiteX34" fmla="*/ 5586074 w 11748700"/>
              <a:gd name="connsiteY34" fmla="*/ 5963101 h 6673820"/>
              <a:gd name="connsiteX35" fmla="*/ 5607742 w 11748700"/>
              <a:gd name="connsiteY35" fmla="*/ 5954434 h 6673820"/>
              <a:gd name="connsiteX36" fmla="*/ 5633744 w 11748700"/>
              <a:gd name="connsiteY36" fmla="*/ 5945767 h 6673820"/>
              <a:gd name="connsiteX37" fmla="*/ 5711749 w 11748700"/>
              <a:gd name="connsiteY37" fmla="*/ 5902430 h 6673820"/>
              <a:gd name="connsiteX38" fmla="*/ 5824424 w 11748700"/>
              <a:gd name="connsiteY38" fmla="*/ 5837426 h 6673820"/>
              <a:gd name="connsiteX39" fmla="*/ 5880762 w 11748700"/>
              <a:gd name="connsiteY39" fmla="*/ 5794089 h 6673820"/>
              <a:gd name="connsiteX40" fmla="*/ 5911097 w 11748700"/>
              <a:gd name="connsiteY40" fmla="*/ 5763754 h 6673820"/>
              <a:gd name="connsiteX41" fmla="*/ 5963101 w 11748700"/>
              <a:gd name="connsiteY41" fmla="*/ 5720417 h 6673820"/>
              <a:gd name="connsiteX42" fmla="*/ 5980436 w 11748700"/>
              <a:gd name="connsiteY42" fmla="*/ 5707416 h 6673820"/>
              <a:gd name="connsiteX43" fmla="*/ 5993437 w 11748700"/>
              <a:gd name="connsiteY43" fmla="*/ 5698749 h 6673820"/>
              <a:gd name="connsiteX44" fmla="*/ 6006438 w 11748700"/>
              <a:gd name="connsiteY44" fmla="*/ 5685748 h 6673820"/>
              <a:gd name="connsiteX45" fmla="*/ 6054108 w 11748700"/>
              <a:gd name="connsiteY45" fmla="*/ 5651079 h 6673820"/>
              <a:gd name="connsiteX46" fmla="*/ 6088777 w 11748700"/>
              <a:gd name="connsiteY46" fmla="*/ 5625077 h 6673820"/>
              <a:gd name="connsiteX47" fmla="*/ 6114779 w 11748700"/>
              <a:gd name="connsiteY47" fmla="*/ 5599075 h 6673820"/>
              <a:gd name="connsiteX48" fmla="*/ 6127780 w 11748700"/>
              <a:gd name="connsiteY48" fmla="*/ 5586074 h 6673820"/>
              <a:gd name="connsiteX49" fmla="*/ 6140781 w 11748700"/>
              <a:gd name="connsiteY49" fmla="*/ 5568739 h 6673820"/>
              <a:gd name="connsiteX50" fmla="*/ 6158115 w 11748700"/>
              <a:gd name="connsiteY50" fmla="*/ 5551405 h 6673820"/>
              <a:gd name="connsiteX51" fmla="*/ 6171116 w 11748700"/>
              <a:gd name="connsiteY51" fmla="*/ 5529737 h 6673820"/>
              <a:gd name="connsiteX52" fmla="*/ 6192784 w 11748700"/>
              <a:gd name="connsiteY52" fmla="*/ 5508068 h 6673820"/>
              <a:gd name="connsiteX53" fmla="*/ 6201452 w 11748700"/>
              <a:gd name="connsiteY53" fmla="*/ 5477733 h 6673820"/>
              <a:gd name="connsiteX54" fmla="*/ 6210119 w 11748700"/>
              <a:gd name="connsiteY54" fmla="*/ 5469065 h 6673820"/>
              <a:gd name="connsiteX55" fmla="*/ 6218786 w 11748700"/>
              <a:gd name="connsiteY55" fmla="*/ 5456064 h 6673820"/>
              <a:gd name="connsiteX56" fmla="*/ 6231787 w 11748700"/>
              <a:gd name="connsiteY56" fmla="*/ 5421395 h 6673820"/>
              <a:gd name="connsiteX57" fmla="*/ 6240455 w 11748700"/>
              <a:gd name="connsiteY57" fmla="*/ 5399727 h 6673820"/>
              <a:gd name="connsiteX58" fmla="*/ 6253456 w 11748700"/>
              <a:gd name="connsiteY58" fmla="*/ 5382392 h 6673820"/>
              <a:gd name="connsiteX59" fmla="*/ 6270790 w 11748700"/>
              <a:gd name="connsiteY59" fmla="*/ 5352057 h 6673820"/>
              <a:gd name="connsiteX60" fmla="*/ 6283791 w 11748700"/>
              <a:gd name="connsiteY60" fmla="*/ 5339056 h 6673820"/>
              <a:gd name="connsiteX61" fmla="*/ 6301126 w 11748700"/>
              <a:gd name="connsiteY61" fmla="*/ 5313054 h 6673820"/>
              <a:gd name="connsiteX62" fmla="*/ 6309793 w 11748700"/>
              <a:gd name="connsiteY62" fmla="*/ 5295719 h 6673820"/>
              <a:gd name="connsiteX63" fmla="*/ 6322794 w 11748700"/>
              <a:gd name="connsiteY63" fmla="*/ 5287052 h 6673820"/>
              <a:gd name="connsiteX64" fmla="*/ 6340129 w 11748700"/>
              <a:gd name="connsiteY64" fmla="*/ 5274051 h 6673820"/>
              <a:gd name="connsiteX65" fmla="*/ 6370464 w 11748700"/>
              <a:gd name="connsiteY65" fmla="*/ 5269718 h 6673820"/>
              <a:gd name="connsiteX66" fmla="*/ 6387799 w 11748700"/>
              <a:gd name="connsiteY66" fmla="*/ 5252383 h 6673820"/>
              <a:gd name="connsiteX67" fmla="*/ 6400800 w 11748700"/>
              <a:gd name="connsiteY67" fmla="*/ 5239382 h 6673820"/>
              <a:gd name="connsiteX68" fmla="*/ 6409467 w 11748700"/>
              <a:gd name="connsiteY68" fmla="*/ 5222047 h 6673820"/>
              <a:gd name="connsiteX69" fmla="*/ 6418134 w 11748700"/>
              <a:gd name="connsiteY69" fmla="*/ 5209046 h 6673820"/>
              <a:gd name="connsiteX70" fmla="*/ 6444136 w 11748700"/>
              <a:gd name="connsiteY70" fmla="*/ 5148375 h 6673820"/>
              <a:gd name="connsiteX71" fmla="*/ 6465804 w 11748700"/>
              <a:gd name="connsiteY71" fmla="*/ 5118040 h 6673820"/>
              <a:gd name="connsiteX72" fmla="*/ 6474472 w 11748700"/>
              <a:gd name="connsiteY72" fmla="*/ 5092038 h 6673820"/>
              <a:gd name="connsiteX73" fmla="*/ 6491806 w 11748700"/>
              <a:gd name="connsiteY73" fmla="*/ 5057369 h 6673820"/>
              <a:gd name="connsiteX74" fmla="*/ 6496140 w 11748700"/>
              <a:gd name="connsiteY74" fmla="*/ 5027033 h 6673820"/>
              <a:gd name="connsiteX75" fmla="*/ 6509141 w 11748700"/>
              <a:gd name="connsiteY75" fmla="*/ 4996698 h 6673820"/>
              <a:gd name="connsiteX76" fmla="*/ 6517808 w 11748700"/>
              <a:gd name="connsiteY76" fmla="*/ 4975029 h 6673820"/>
              <a:gd name="connsiteX77" fmla="*/ 6530809 w 11748700"/>
              <a:gd name="connsiteY77" fmla="*/ 4940360 h 6673820"/>
              <a:gd name="connsiteX78" fmla="*/ 6539476 w 11748700"/>
              <a:gd name="connsiteY78" fmla="*/ 4927359 h 6673820"/>
              <a:gd name="connsiteX79" fmla="*/ 6556811 w 11748700"/>
              <a:gd name="connsiteY79" fmla="*/ 4897024 h 6673820"/>
              <a:gd name="connsiteX80" fmla="*/ 6569812 w 11748700"/>
              <a:gd name="connsiteY80" fmla="*/ 4879689 h 6673820"/>
              <a:gd name="connsiteX81" fmla="*/ 6587147 w 11748700"/>
              <a:gd name="connsiteY81" fmla="*/ 4836353 h 6673820"/>
              <a:gd name="connsiteX82" fmla="*/ 6566579 w 11748700"/>
              <a:gd name="connsiteY82" fmla="*/ 4717023 h 6673820"/>
              <a:gd name="connsiteX83" fmla="*/ 7220565 w 11748700"/>
              <a:gd name="connsiteY83" fmla="*/ 4568062 h 6673820"/>
              <a:gd name="connsiteX84" fmla="*/ 7436542 w 11748700"/>
              <a:gd name="connsiteY84" fmla="*/ 4619670 h 6673820"/>
              <a:gd name="connsiteX85" fmla="*/ 7492879 w 11748700"/>
              <a:gd name="connsiteY85" fmla="*/ 4632671 h 6673820"/>
              <a:gd name="connsiteX86" fmla="*/ 7505880 w 11748700"/>
              <a:gd name="connsiteY86" fmla="*/ 4637005 h 6673820"/>
              <a:gd name="connsiteX87" fmla="*/ 7531882 w 11748700"/>
              <a:gd name="connsiteY87" fmla="*/ 4641338 h 6673820"/>
              <a:gd name="connsiteX88" fmla="*/ 7562218 w 11748700"/>
              <a:gd name="connsiteY88" fmla="*/ 4650006 h 6673820"/>
              <a:gd name="connsiteX89" fmla="*/ 7570885 w 11748700"/>
              <a:gd name="connsiteY89" fmla="*/ 4663007 h 6673820"/>
              <a:gd name="connsiteX90" fmla="*/ 7588220 w 11748700"/>
              <a:gd name="connsiteY90" fmla="*/ 4697676 h 6673820"/>
              <a:gd name="connsiteX91" fmla="*/ 7601220 w 11748700"/>
              <a:gd name="connsiteY91" fmla="*/ 4715010 h 6673820"/>
              <a:gd name="connsiteX92" fmla="*/ 7614221 w 11748700"/>
              <a:gd name="connsiteY92" fmla="*/ 4728011 h 6673820"/>
              <a:gd name="connsiteX93" fmla="*/ 7622889 w 11748700"/>
              <a:gd name="connsiteY93" fmla="*/ 4745346 h 6673820"/>
              <a:gd name="connsiteX94" fmla="*/ 7640223 w 11748700"/>
              <a:gd name="connsiteY94" fmla="*/ 4767014 h 6673820"/>
              <a:gd name="connsiteX95" fmla="*/ 7661892 w 11748700"/>
              <a:gd name="connsiteY95" fmla="*/ 4801683 h 6673820"/>
              <a:gd name="connsiteX96" fmla="*/ 7666225 w 11748700"/>
              <a:gd name="connsiteY96" fmla="*/ 4814684 h 6673820"/>
              <a:gd name="connsiteX97" fmla="*/ 7674893 w 11748700"/>
              <a:gd name="connsiteY97" fmla="*/ 4827685 h 6673820"/>
              <a:gd name="connsiteX98" fmla="*/ 7731230 w 11748700"/>
              <a:gd name="connsiteY98" fmla="*/ 4888356 h 6673820"/>
              <a:gd name="connsiteX99" fmla="*/ 7744231 w 11748700"/>
              <a:gd name="connsiteY99" fmla="*/ 4901357 h 6673820"/>
              <a:gd name="connsiteX100" fmla="*/ 7765899 w 11748700"/>
              <a:gd name="connsiteY100" fmla="*/ 4931693 h 6673820"/>
              <a:gd name="connsiteX101" fmla="*/ 7809236 w 11748700"/>
              <a:gd name="connsiteY101" fmla="*/ 4966362 h 6673820"/>
              <a:gd name="connsiteX102" fmla="*/ 7908910 w 11748700"/>
              <a:gd name="connsiteY102" fmla="*/ 4962028 h 6673820"/>
              <a:gd name="connsiteX103" fmla="*/ 7973914 w 11748700"/>
              <a:gd name="connsiteY103" fmla="*/ 4953361 h 6673820"/>
              <a:gd name="connsiteX104" fmla="*/ 7995583 w 11748700"/>
              <a:gd name="connsiteY104" fmla="*/ 4949028 h 6673820"/>
              <a:gd name="connsiteX105" fmla="*/ 8069255 w 11748700"/>
              <a:gd name="connsiteY105" fmla="*/ 4944694 h 6673820"/>
              <a:gd name="connsiteX106" fmla="*/ 8147260 w 11748700"/>
              <a:gd name="connsiteY106" fmla="*/ 4931693 h 6673820"/>
              <a:gd name="connsiteX107" fmla="*/ 8199264 w 11748700"/>
              <a:gd name="connsiteY107" fmla="*/ 4918692 h 6673820"/>
              <a:gd name="connsiteX108" fmla="*/ 8238267 w 11748700"/>
              <a:gd name="connsiteY108" fmla="*/ 4910025 h 6673820"/>
              <a:gd name="connsiteX109" fmla="*/ 8298938 w 11748700"/>
              <a:gd name="connsiteY109" fmla="*/ 4875355 h 6673820"/>
              <a:gd name="connsiteX110" fmla="*/ 8320606 w 11748700"/>
              <a:gd name="connsiteY110" fmla="*/ 4866688 h 6673820"/>
              <a:gd name="connsiteX111" fmla="*/ 8342275 w 11748700"/>
              <a:gd name="connsiteY111" fmla="*/ 4853687 h 6673820"/>
              <a:gd name="connsiteX112" fmla="*/ 8411613 w 11748700"/>
              <a:gd name="connsiteY112" fmla="*/ 4823352 h 6673820"/>
              <a:gd name="connsiteX113" fmla="*/ 8433281 w 11748700"/>
              <a:gd name="connsiteY113" fmla="*/ 4810351 h 6673820"/>
              <a:gd name="connsiteX114" fmla="*/ 8463617 w 11748700"/>
              <a:gd name="connsiteY114" fmla="*/ 4788683 h 6673820"/>
              <a:gd name="connsiteX115" fmla="*/ 8532955 w 11748700"/>
              <a:gd name="connsiteY115" fmla="*/ 4758347 h 6673820"/>
              <a:gd name="connsiteX116" fmla="*/ 8576292 w 11748700"/>
              <a:gd name="connsiteY116" fmla="*/ 4736679 h 6673820"/>
              <a:gd name="connsiteX117" fmla="*/ 8597960 w 11748700"/>
              <a:gd name="connsiteY117" fmla="*/ 4723678 h 6673820"/>
              <a:gd name="connsiteX118" fmla="*/ 8632629 w 11748700"/>
              <a:gd name="connsiteY118" fmla="*/ 4706343 h 6673820"/>
              <a:gd name="connsiteX119" fmla="*/ 8671632 w 11748700"/>
              <a:gd name="connsiteY119" fmla="*/ 4680341 h 6673820"/>
              <a:gd name="connsiteX120" fmla="*/ 8727969 w 11748700"/>
              <a:gd name="connsiteY120" fmla="*/ 4641338 h 6673820"/>
              <a:gd name="connsiteX121" fmla="*/ 8758305 w 11748700"/>
              <a:gd name="connsiteY121" fmla="*/ 4615337 h 6673820"/>
              <a:gd name="connsiteX122" fmla="*/ 8827643 w 11748700"/>
              <a:gd name="connsiteY122" fmla="*/ 4567666 h 6673820"/>
              <a:gd name="connsiteX123" fmla="*/ 8914316 w 11748700"/>
              <a:gd name="connsiteY123" fmla="*/ 4515663 h 6673820"/>
              <a:gd name="connsiteX124" fmla="*/ 8940318 w 11748700"/>
              <a:gd name="connsiteY124" fmla="*/ 4493994 h 6673820"/>
              <a:gd name="connsiteX125" fmla="*/ 8961986 w 11748700"/>
              <a:gd name="connsiteY125" fmla="*/ 4472326 h 6673820"/>
              <a:gd name="connsiteX126" fmla="*/ 9000989 w 11748700"/>
              <a:gd name="connsiteY126" fmla="*/ 4437657 h 6673820"/>
              <a:gd name="connsiteX127" fmla="*/ 9022657 w 11748700"/>
              <a:gd name="connsiteY127" fmla="*/ 4415989 h 6673820"/>
              <a:gd name="connsiteX128" fmla="*/ 9052993 w 11748700"/>
              <a:gd name="connsiteY128" fmla="*/ 4389987 h 6673820"/>
              <a:gd name="connsiteX129" fmla="*/ 9109330 w 11748700"/>
              <a:gd name="connsiteY129" fmla="*/ 4329316 h 6673820"/>
              <a:gd name="connsiteX130" fmla="*/ 9165668 w 11748700"/>
              <a:gd name="connsiteY130" fmla="*/ 4290313 h 6673820"/>
              <a:gd name="connsiteX131" fmla="*/ 9191670 w 11748700"/>
              <a:gd name="connsiteY131" fmla="*/ 4268645 h 6673820"/>
              <a:gd name="connsiteX132" fmla="*/ 9248007 w 11748700"/>
              <a:gd name="connsiteY132" fmla="*/ 4238309 h 6673820"/>
              <a:gd name="connsiteX133" fmla="*/ 9339014 w 11748700"/>
              <a:gd name="connsiteY133" fmla="*/ 4155970 h 6673820"/>
              <a:gd name="connsiteX134" fmla="*/ 9430020 w 11748700"/>
              <a:gd name="connsiteY134" fmla="*/ 4025960 h 6673820"/>
              <a:gd name="connsiteX135" fmla="*/ 9495025 w 11748700"/>
              <a:gd name="connsiteY135" fmla="*/ 3900284 h 6673820"/>
              <a:gd name="connsiteX136" fmla="*/ 9568697 w 11748700"/>
              <a:gd name="connsiteY136" fmla="*/ 3796277 h 6673820"/>
              <a:gd name="connsiteX137" fmla="*/ 9612034 w 11748700"/>
              <a:gd name="connsiteY137" fmla="*/ 3713937 h 6673820"/>
              <a:gd name="connsiteX138" fmla="*/ 9655370 w 11748700"/>
              <a:gd name="connsiteY138" fmla="*/ 3644599 h 6673820"/>
              <a:gd name="connsiteX139" fmla="*/ 9651037 w 11748700"/>
              <a:gd name="connsiteY139" fmla="*/ 3475587 h 6673820"/>
              <a:gd name="connsiteX140" fmla="*/ 9612034 w 11748700"/>
              <a:gd name="connsiteY140" fmla="*/ 3410582 h 6673820"/>
              <a:gd name="connsiteX141" fmla="*/ 9473357 w 11748700"/>
              <a:gd name="connsiteY141" fmla="*/ 3237236 h 6673820"/>
              <a:gd name="connsiteX142" fmla="*/ 9399685 w 11748700"/>
              <a:gd name="connsiteY142" fmla="*/ 3176565 h 6673820"/>
              <a:gd name="connsiteX143" fmla="*/ 9347681 w 11748700"/>
              <a:gd name="connsiteY143" fmla="*/ 3128895 h 6673820"/>
              <a:gd name="connsiteX144" fmla="*/ 9217672 w 11748700"/>
              <a:gd name="connsiteY144" fmla="*/ 3042222 h 6673820"/>
              <a:gd name="connsiteX145" fmla="*/ 9083329 w 11748700"/>
              <a:gd name="connsiteY145" fmla="*/ 2968550 h 6673820"/>
              <a:gd name="connsiteX146" fmla="*/ 8983655 w 11748700"/>
              <a:gd name="connsiteY146" fmla="*/ 2933881 h 6673820"/>
              <a:gd name="connsiteX147" fmla="*/ 8831977 w 11748700"/>
              <a:gd name="connsiteY147" fmla="*/ 2873210 h 6673820"/>
              <a:gd name="connsiteX148" fmla="*/ 8680299 w 11748700"/>
              <a:gd name="connsiteY148" fmla="*/ 2803871 h 6673820"/>
              <a:gd name="connsiteX149" fmla="*/ 8567624 w 11748700"/>
              <a:gd name="connsiteY149" fmla="*/ 2773536 h 6673820"/>
              <a:gd name="connsiteX150" fmla="*/ 8446282 w 11748700"/>
              <a:gd name="connsiteY150" fmla="*/ 2730199 h 6673820"/>
              <a:gd name="connsiteX151" fmla="*/ 8242601 w 11748700"/>
              <a:gd name="connsiteY151" fmla="*/ 2673862 h 6673820"/>
              <a:gd name="connsiteX152" fmla="*/ 7917577 w 11748700"/>
              <a:gd name="connsiteY152" fmla="*/ 2561187 h 6673820"/>
              <a:gd name="connsiteX153" fmla="*/ 7683560 w 11748700"/>
              <a:gd name="connsiteY153" fmla="*/ 2496182 h 6673820"/>
              <a:gd name="connsiteX154" fmla="*/ 7302199 w 11748700"/>
              <a:gd name="connsiteY154" fmla="*/ 2379173 h 6673820"/>
              <a:gd name="connsiteX155" fmla="*/ 6920838 w 11748700"/>
              <a:gd name="connsiteY155" fmla="*/ 2322836 h 6673820"/>
              <a:gd name="connsiteX156" fmla="*/ 6799495 w 11748700"/>
              <a:gd name="connsiteY156" fmla="*/ 2288167 h 6673820"/>
              <a:gd name="connsiteX157" fmla="*/ 6730157 w 11748700"/>
              <a:gd name="connsiteY157" fmla="*/ 2279500 h 6673820"/>
              <a:gd name="connsiteX158" fmla="*/ 6630483 w 11748700"/>
              <a:gd name="connsiteY158" fmla="*/ 2262165 h 6673820"/>
              <a:gd name="connsiteX159" fmla="*/ 6582813 w 11748700"/>
              <a:gd name="connsiteY159" fmla="*/ 2249164 h 6673820"/>
              <a:gd name="connsiteX160" fmla="*/ 6478805 w 11748700"/>
              <a:gd name="connsiteY160" fmla="*/ 2240497 h 6673820"/>
              <a:gd name="connsiteX161" fmla="*/ 5997770 w 11748700"/>
              <a:gd name="connsiteY161" fmla="*/ 2227496 h 6673820"/>
              <a:gd name="connsiteX162" fmla="*/ 5183044 w 11748700"/>
              <a:gd name="connsiteY162" fmla="*/ 2223162 h 6673820"/>
              <a:gd name="connsiteX163" fmla="*/ 4593668 w 11748700"/>
              <a:gd name="connsiteY163" fmla="*/ 2201494 h 6673820"/>
              <a:gd name="connsiteX164" fmla="*/ 4467992 w 11748700"/>
              <a:gd name="connsiteY164" fmla="*/ 2188493 h 6673820"/>
              <a:gd name="connsiteX165" fmla="*/ 4277311 w 11748700"/>
              <a:gd name="connsiteY165" fmla="*/ 2171158 h 6673820"/>
              <a:gd name="connsiteX166" fmla="*/ 4207973 w 11748700"/>
              <a:gd name="connsiteY166" fmla="*/ 2162491 h 6673820"/>
              <a:gd name="connsiteX167" fmla="*/ 4168970 w 11748700"/>
              <a:gd name="connsiteY167" fmla="*/ 2153824 h 6673820"/>
              <a:gd name="connsiteX168" fmla="*/ 3722604 w 11748700"/>
              <a:gd name="connsiteY168" fmla="*/ 2145156 h 6673820"/>
              <a:gd name="connsiteX169" fmla="*/ 3627264 w 11748700"/>
              <a:gd name="connsiteY169" fmla="*/ 2136489 h 6673820"/>
              <a:gd name="connsiteX170" fmla="*/ 3592595 w 11748700"/>
              <a:gd name="connsiteY170" fmla="*/ 2123488 h 6673820"/>
              <a:gd name="connsiteX171" fmla="*/ 3471253 w 11748700"/>
              <a:gd name="connsiteY171" fmla="*/ 2101820 h 6673820"/>
              <a:gd name="connsiteX172" fmla="*/ 3349911 w 11748700"/>
              <a:gd name="connsiteY172" fmla="*/ 2054150 h 6673820"/>
              <a:gd name="connsiteX173" fmla="*/ 3228568 w 11748700"/>
              <a:gd name="connsiteY173" fmla="*/ 2006480 h 6673820"/>
              <a:gd name="connsiteX174" fmla="*/ 3206900 w 11748700"/>
              <a:gd name="connsiteY174" fmla="*/ 1989145 h 6673820"/>
              <a:gd name="connsiteX175" fmla="*/ 3163564 w 11748700"/>
              <a:gd name="connsiteY175" fmla="*/ 1967477 h 6673820"/>
              <a:gd name="connsiteX176" fmla="*/ 3124561 w 11748700"/>
              <a:gd name="connsiteY176" fmla="*/ 1932808 h 6673820"/>
              <a:gd name="connsiteX177" fmla="*/ 3094225 w 11748700"/>
              <a:gd name="connsiteY177" fmla="*/ 1911139 h 6673820"/>
              <a:gd name="connsiteX178" fmla="*/ 3020553 w 11748700"/>
              <a:gd name="connsiteY178" fmla="*/ 1850468 h 6673820"/>
              <a:gd name="connsiteX179" fmla="*/ 2994551 w 11748700"/>
              <a:gd name="connsiteY179" fmla="*/ 1828800 h 6673820"/>
              <a:gd name="connsiteX180" fmla="*/ 2977217 w 11748700"/>
              <a:gd name="connsiteY180" fmla="*/ 1807132 h 6673820"/>
              <a:gd name="connsiteX181" fmla="*/ 2964216 w 11748700"/>
              <a:gd name="connsiteY181" fmla="*/ 1794131 h 6673820"/>
              <a:gd name="connsiteX182" fmla="*/ 2951215 w 11748700"/>
              <a:gd name="connsiteY182" fmla="*/ 1768129 h 6673820"/>
              <a:gd name="connsiteX183" fmla="*/ 2933880 w 11748700"/>
              <a:gd name="connsiteY183" fmla="*/ 1746461 h 6673820"/>
              <a:gd name="connsiteX184" fmla="*/ 2916546 w 11748700"/>
              <a:gd name="connsiteY184" fmla="*/ 1720459 h 6673820"/>
              <a:gd name="connsiteX185" fmla="*/ 2899211 w 11748700"/>
              <a:gd name="connsiteY185" fmla="*/ 1703124 h 6673820"/>
              <a:gd name="connsiteX186" fmla="*/ 2890544 w 11748700"/>
              <a:gd name="connsiteY186" fmla="*/ 1690123 h 6673820"/>
              <a:gd name="connsiteX187" fmla="*/ 2829873 w 11748700"/>
              <a:gd name="connsiteY187" fmla="*/ 1607784 h 6673820"/>
              <a:gd name="connsiteX188" fmla="*/ 2816872 w 11748700"/>
              <a:gd name="connsiteY188" fmla="*/ 1577448 h 6673820"/>
              <a:gd name="connsiteX189" fmla="*/ 2812538 w 11748700"/>
              <a:gd name="connsiteY189" fmla="*/ 1542779 h 6673820"/>
              <a:gd name="connsiteX190" fmla="*/ 2808204 w 11748700"/>
              <a:gd name="connsiteY190" fmla="*/ 1430104 h 6673820"/>
              <a:gd name="connsiteX191" fmla="*/ 2799537 w 11748700"/>
              <a:gd name="connsiteY191" fmla="*/ 1391101 h 6673820"/>
              <a:gd name="connsiteX192" fmla="*/ 2795203 w 11748700"/>
              <a:gd name="connsiteY192" fmla="*/ 1343431 h 6673820"/>
              <a:gd name="connsiteX193" fmla="*/ 2786536 w 11748700"/>
              <a:gd name="connsiteY193" fmla="*/ 1300095 h 6673820"/>
              <a:gd name="connsiteX194" fmla="*/ 2773535 w 11748700"/>
              <a:gd name="connsiteY194" fmla="*/ 1152751 h 6673820"/>
              <a:gd name="connsiteX195" fmla="*/ 2769202 w 11748700"/>
              <a:gd name="connsiteY195" fmla="*/ 1135416 h 6673820"/>
              <a:gd name="connsiteX196" fmla="*/ 2777869 w 11748700"/>
              <a:gd name="connsiteY196" fmla="*/ 996739 h 6673820"/>
              <a:gd name="connsiteX197" fmla="*/ 2786536 w 11748700"/>
              <a:gd name="connsiteY197" fmla="*/ 966404 h 6673820"/>
              <a:gd name="connsiteX198" fmla="*/ 2812538 w 11748700"/>
              <a:gd name="connsiteY198" fmla="*/ 905733 h 6673820"/>
              <a:gd name="connsiteX199" fmla="*/ 2847207 w 11748700"/>
              <a:gd name="connsiteY199" fmla="*/ 862396 h 6673820"/>
              <a:gd name="connsiteX200" fmla="*/ 2864542 w 11748700"/>
              <a:gd name="connsiteY200" fmla="*/ 840728 h 6673820"/>
              <a:gd name="connsiteX201" fmla="*/ 2881876 w 11748700"/>
              <a:gd name="connsiteY201" fmla="*/ 827727 h 6673820"/>
              <a:gd name="connsiteX202" fmla="*/ 2894877 w 11748700"/>
              <a:gd name="connsiteY202" fmla="*/ 819060 h 6673820"/>
              <a:gd name="connsiteX203" fmla="*/ 2912212 w 11748700"/>
              <a:gd name="connsiteY203" fmla="*/ 801725 h 6673820"/>
              <a:gd name="connsiteX204" fmla="*/ 3003219 w 11748700"/>
              <a:gd name="connsiteY204" fmla="*/ 775723 h 6673820"/>
              <a:gd name="connsiteX205" fmla="*/ 3115893 w 11748700"/>
              <a:gd name="connsiteY205" fmla="*/ 749721 h 6673820"/>
              <a:gd name="connsiteX206" fmla="*/ 3137562 w 11748700"/>
              <a:gd name="connsiteY206" fmla="*/ 741054 h 6673820"/>
              <a:gd name="connsiteX207" fmla="*/ 3163564 w 11748700"/>
              <a:gd name="connsiteY207" fmla="*/ 732387 h 6673820"/>
              <a:gd name="connsiteX208" fmla="*/ 3219901 w 11748700"/>
              <a:gd name="connsiteY208" fmla="*/ 702051 h 6673820"/>
              <a:gd name="connsiteX209" fmla="*/ 3237236 w 11748700"/>
              <a:gd name="connsiteY209" fmla="*/ 689050 h 6673820"/>
              <a:gd name="connsiteX210" fmla="*/ 3293573 w 11748700"/>
              <a:gd name="connsiteY210" fmla="*/ 663048 h 6673820"/>
              <a:gd name="connsiteX211" fmla="*/ 3323909 w 11748700"/>
              <a:gd name="connsiteY211" fmla="*/ 650047 h 6673820"/>
              <a:gd name="connsiteX212" fmla="*/ 3362911 w 11748700"/>
              <a:gd name="connsiteY212" fmla="*/ 641380 h 6673820"/>
              <a:gd name="connsiteX213" fmla="*/ 3488587 w 11748700"/>
              <a:gd name="connsiteY213" fmla="*/ 619712 h 6673820"/>
              <a:gd name="connsiteX214" fmla="*/ 3644599 w 11748700"/>
              <a:gd name="connsiteY214" fmla="*/ 598044 h 6673820"/>
              <a:gd name="connsiteX215" fmla="*/ 3731272 w 11748700"/>
              <a:gd name="connsiteY215" fmla="*/ 589376 h 6673820"/>
              <a:gd name="connsiteX216" fmla="*/ 3809277 w 11748700"/>
              <a:gd name="connsiteY216" fmla="*/ 576375 h 6673820"/>
              <a:gd name="connsiteX217" fmla="*/ 3891617 w 11748700"/>
              <a:gd name="connsiteY217" fmla="*/ 567708 h 6673820"/>
              <a:gd name="connsiteX218" fmla="*/ 4359651 w 11748700"/>
              <a:gd name="connsiteY218" fmla="*/ 533039 h 6673820"/>
              <a:gd name="connsiteX219" fmla="*/ 4428989 w 11748700"/>
              <a:gd name="connsiteY219" fmla="*/ 520038 h 6673820"/>
              <a:gd name="connsiteX220" fmla="*/ 4554665 w 11748700"/>
              <a:gd name="connsiteY220" fmla="*/ 507037 h 6673820"/>
              <a:gd name="connsiteX221" fmla="*/ 4654339 w 11748700"/>
              <a:gd name="connsiteY221" fmla="*/ 485369 h 6673820"/>
              <a:gd name="connsiteX222" fmla="*/ 4758347 w 11748700"/>
              <a:gd name="connsiteY222" fmla="*/ 437699 h 6673820"/>
              <a:gd name="connsiteX223" fmla="*/ 4888356 w 11748700"/>
              <a:gd name="connsiteY223" fmla="*/ 416030 h 6673820"/>
              <a:gd name="connsiteX224" fmla="*/ 5105039 w 11748700"/>
              <a:gd name="connsiteY224" fmla="*/ 364027 h 6673820"/>
              <a:gd name="connsiteX225" fmla="*/ 5209046 w 11748700"/>
              <a:gd name="connsiteY225" fmla="*/ 351026 h 6673820"/>
              <a:gd name="connsiteX226" fmla="*/ 5386726 w 11748700"/>
              <a:gd name="connsiteY226" fmla="*/ 329357 h 6673820"/>
              <a:gd name="connsiteX227" fmla="*/ 5560072 w 11748700"/>
              <a:gd name="connsiteY227" fmla="*/ 320690 h 6673820"/>
              <a:gd name="connsiteX228" fmla="*/ 5742085 w 11748700"/>
              <a:gd name="connsiteY228" fmla="*/ 312023 h 6673820"/>
              <a:gd name="connsiteX229" fmla="*/ 5958767 w 11748700"/>
              <a:gd name="connsiteY229" fmla="*/ 307689 h 6673820"/>
              <a:gd name="connsiteX230" fmla="*/ 6114779 w 11748700"/>
              <a:gd name="connsiteY230" fmla="*/ 303355 h 6673820"/>
              <a:gd name="connsiteX231" fmla="*/ 6270790 w 11748700"/>
              <a:gd name="connsiteY231" fmla="*/ 281687 h 6673820"/>
              <a:gd name="connsiteX232" fmla="*/ 6392132 w 11748700"/>
              <a:gd name="connsiteY232" fmla="*/ 268686 h 6673820"/>
              <a:gd name="connsiteX233" fmla="*/ 6695488 w 11748700"/>
              <a:gd name="connsiteY233" fmla="*/ 260019 h 6673820"/>
              <a:gd name="connsiteX234" fmla="*/ 6764826 w 11748700"/>
              <a:gd name="connsiteY234" fmla="*/ 251352 h 6673820"/>
              <a:gd name="connsiteX235" fmla="*/ 6907837 w 11748700"/>
              <a:gd name="connsiteY235" fmla="*/ 238351 h 6673820"/>
              <a:gd name="connsiteX236" fmla="*/ 6959840 w 11748700"/>
              <a:gd name="connsiteY236" fmla="*/ 229683 h 6673820"/>
              <a:gd name="connsiteX237" fmla="*/ 6998843 w 11748700"/>
              <a:gd name="connsiteY237" fmla="*/ 212349 h 6673820"/>
              <a:gd name="connsiteX238" fmla="*/ 7115852 w 11748700"/>
              <a:gd name="connsiteY238" fmla="*/ 199348 h 6673820"/>
              <a:gd name="connsiteX239" fmla="*/ 7159188 w 11748700"/>
              <a:gd name="connsiteY239" fmla="*/ 186347 h 6673820"/>
              <a:gd name="connsiteX240" fmla="*/ 7189524 w 11748700"/>
              <a:gd name="connsiteY240" fmla="*/ 182013 h 6673820"/>
              <a:gd name="connsiteX241" fmla="*/ 7380204 w 11748700"/>
              <a:gd name="connsiteY241" fmla="*/ 173346 h 6673820"/>
              <a:gd name="connsiteX242" fmla="*/ 7440875 w 11748700"/>
              <a:gd name="connsiteY242" fmla="*/ 164679 h 6673820"/>
              <a:gd name="connsiteX243" fmla="*/ 7466877 w 11748700"/>
              <a:gd name="connsiteY243" fmla="*/ 156011 h 6673820"/>
              <a:gd name="connsiteX244" fmla="*/ 7514548 w 11748700"/>
              <a:gd name="connsiteY244" fmla="*/ 143010 h 6673820"/>
              <a:gd name="connsiteX245" fmla="*/ 7527548 w 11748700"/>
              <a:gd name="connsiteY245" fmla="*/ 134343 h 6673820"/>
              <a:gd name="connsiteX246" fmla="*/ 7570885 w 11748700"/>
              <a:gd name="connsiteY246" fmla="*/ 121342 h 6673820"/>
              <a:gd name="connsiteX247" fmla="*/ 7609888 w 11748700"/>
              <a:gd name="connsiteY247" fmla="*/ 104008 h 6673820"/>
              <a:gd name="connsiteX248" fmla="*/ 7726896 w 11748700"/>
              <a:gd name="connsiteY248" fmla="*/ 82339 h 6673820"/>
              <a:gd name="connsiteX249" fmla="*/ 7752898 w 11748700"/>
              <a:gd name="connsiteY249" fmla="*/ 78006 h 6673820"/>
              <a:gd name="connsiteX250" fmla="*/ 7787567 w 11748700"/>
              <a:gd name="connsiteY250" fmla="*/ 73672 h 6673820"/>
              <a:gd name="connsiteX251" fmla="*/ 7804902 w 11748700"/>
              <a:gd name="connsiteY251" fmla="*/ 69338 h 6673820"/>
              <a:gd name="connsiteX252" fmla="*/ 7913243 w 11748700"/>
              <a:gd name="connsiteY252" fmla="*/ 65005 h 6673820"/>
              <a:gd name="connsiteX253" fmla="*/ 8021584 w 11748700"/>
              <a:gd name="connsiteY253" fmla="*/ 47670 h 6673820"/>
              <a:gd name="connsiteX254" fmla="*/ 8064921 w 11748700"/>
              <a:gd name="connsiteY254" fmla="*/ 34669 h 6673820"/>
              <a:gd name="connsiteX255" fmla="*/ 8099590 w 11748700"/>
              <a:gd name="connsiteY255" fmla="*/ 21668 h 6673820"/>
              <a:gd name="connsiteX256" fmla="*/ 8121258 w 11748700"/>
              <a:gd name="connsiteY256" fmla="*/ 13001 h 6673820"/>
              <a:gd name="connsiteX257" fmla="*/ 8134259 w 11748700"/>
              <a:gd name="connsiteY257" fmla="*/ 8667 h 6673820"/>
              <a:gd name="connsiteX258" fmla="*/ 8155928 w 11748700"/>
              <a:gd name="connsiteY258" fmla="*/ 0 h 6673820"/>
              <a:gd name="connsiteX259" fmla="*/ 8216599 w 11748700"/>
              <a:gd name="connsiteY259" fmla="*/ 4334 h 6673820"/>
              <a:gd name="connsiteX260" fmla="*/ 8238267 w 11748700"/>
              <a:gd name="connsiteY260" fmla="*/ 13001 h 6673820"/>
              <a:gd name="connsiteX261" fmla="*/ 8272936 w 11748700"/>
              <a:gd name="connsiteY261" fmla="*/ 17335 h 6673820"/>
              <a:gd name="connsiteX262" fmla="*/ 8303272 w 11748700"/>
              <a:gd name="connsiteY262" fmla="*/ 30336 h 6673820"/>
              <a:gd name="connsiteX263" fmla="*/ 8337941 w 11748700"/>
              <a:gd name="connsiteY263" fmla="*/ 34669 h 6673820"/>
              <a:gd name="connsiteX264" fmla="*/ 8476618 w 11748700"/>
              <a:gd name="connsiteY264" fmla="*/ 43337 h 6673820"/>
              <a:gd name="connsiteX265" fmla="*/ 8576292 w 11748700"/>
              <a:gd name="connsiteY265" fmla="*/ 47670 h 6673820"/>
              <a:gd name="connsiteX266" fmla="*/ 8671632 w 11748700"/>
              <a:gd name="connsiteY266" fmla="*/ 69338 h 6673820"/>
              <a:gd name="connsiteX267" fmla="*/ 8762639 w 11748700"/>
              <a:gd name="connsiteY267" fmla="*/ 78006 h 6673820"/>
              <a:gd name="connsiteX268" fmla="*/ 8892648 w 11748700"/>
              <a:gd name="connsiteY268" fmla="*/ 104008 h 6673820"/>
              <a:gd name="connsiteX269" fmla="*/ 8948985 w 11748700"/>
              <a:gd name="connsiteY269" fmla="*/ 117009 h 6673820"/>
              <a:gd name="connsiteX270" fmla="*/ 9187336 w 11748700"/>
              <a:gd name="connsiteY270" fmla="*/ 156011 h 6673820"/>
              <a:gd name="connsiteX271" fmla="*/ 9282676 w 11748700"/>
              <a:gd name="connsiteY271" fmla="*/ 173346 h 6673820"/>
              <a:gd name="connsiteX272" fmla="*/ 9404019 w 11748700"/>
              <a:gd name="connsiteY272" fmla="*/ 186347 h 6673820"/>
              <a:gd name="connsiteX273" fmla="*/ 9464690 w 11748700"/>
              <a:gd name="connsiteY273" fmla="*/ 195014 h 6673820"/>
              <a:gd name="connsiteX274" fmla="*/ 9698707 w 11748700"/>
              <a:gd name="connsiteY274" fmla="*/ 216683 h 6673820"/>
              <a:gd name="connsiteX275" fmla="*/ 9785380 w 11748700"/>
              <a:gd name="connsiteY275" fmla="*/ 229683 h 6673820"/>
              <a:gd name="connsiteX276" fmla="*/ 9885054 w 11748700"/>
              <a:gd name="connsiteY276" fmla="*/ 251352 h 6673820"/>
              <a:gd name="connsiteX277" fmla="*/ 9958726 w 11748700"/>
              <a:gd name="connsiteY277" fmla="*/ 255685 h 6673820"/>
              <a:gd name="connsiteX278" fmla="*/ 10114737 w 11748700"/>
              <a:gd name="connsiteY278" fmla="*/ 260019 h 6673820"/>
              <a:gd name="connsiteX279" fmla="*/ 10205744 w 11748700"/>
              <a:gd name="connsiteY279" fmla="*/ 273020 h 6673820"/>
              <a:gd name="connsiteX280" fmla="*/ 10357421 w 11748700"/>
              <a:gd name="connsiteY280" fmla="*/ 281687 h 6673820"/>
              <a:gd name="connsiteX281" fmla="*/ 10405092 w 11748700"/>
              <a:gd name="connsiteY281" fmla="*/ 286021 h 6673820"/>
              <a:gd name="connsiteX282" fmla="*/ 10452762 w 11748700"/>
              <a:gd name="connsiteY282" fmla="*/ 299022 h 6673820"/>
              <a:gd name="connsiteX283" fmla="*/ 10483097 w 11748700"/>
              <a:gd name="connsiteY283" fmla="*/ 303355 h 6673820"/>
              <a:gd name="connsiteX284" fmla="*/ 10552436 w 11748700"/>
              <a:gd name="connsiteY284" fmla="*/ 312023 h 6673820"/>
              <a:gd name="connsiteX285" fmla="*/ 10634775 w 11748700"/>
              <a:gd name="connsiteY285" fmla="*/ 333691 h 6673820"/>
              <a:gd name="connsiteX286" fmla="*/ 10717114 w 11748700"/>
              <a:gd name="connsiteY286" fmla="*/ 342358 h 6673820"/>
              <a:gd name="connsiteX287" fmla="*/ 10773452 w 11748700"/>
              <a:gd name="connsiteY287" fmla="*/ 364027 h 6673820"/>
              <a:gd name="connsiteX288" fmla="*/ 10842790 w 11748700"/>
              <a:gd name="connsiteY288" fmla="*/ 385695 h 6673820"/>
              <a:gd name="connsiteX289" fmla="*/ 10903461 w 11748700"/>
              <a:gd name="connsiteY289" fmla="*/ 390028 h 6673820"/>
              <a:gd name="connsiteX290" fmla="*/ 10981467 w 11748700"/>
              <a:gd name="connsiteY290" fmla="*/ 424698 h 6673820"/>
              <a:gd name="connsiteX291" fmla="*/ 11050805 w 11748700"/>
              <a:gd name="connsiteY291" fmla="*/ 442032 h 6673820"/>
              <a:gd name="connsiteX292" fmla="*/ 11133145 w 11748700"/>
              <a:gd name="connsiteY292" fmla="*/ 476701 h 6673820"/>
              <a:gd name="connsiteX293" fmla="*/ 11154813 w 11748700"/>
              <a:gd name="connsiteY293" fmla="*/ 485369 h 6673820"/>
              <a:gd name="connsiteX294" fmla="*/ 11232819 w 11748700"/>
              <a:gd name="connsiteY294" fmla="*/ 533039 h 6673820"/>
              <a:gd name="connsiteX295" fmla="*/ 11258820 w 11748700"/>
              <a:gd name="connsiteY295" fmla="*/ 554707 h 6673820"/>
              <a:gd name="connsiteX296" fmla="*/ 11328159 w 11748700"/>
              <a:gd name="connsiteY296" fmla="*/ 645714 h 6673820"/>
              <a:gd name="connsiteX297" fmla="*/ 11371495 w 11748700"/>
              <a:gd name="connsiteY297" fmla="*/ 754055 h 6673820"/>
              <a:gd name="connsiteX298" fmla="*/ 11397497 w 11748700"/>
              <a:gd name="connsiteY298" fmla="*/ 806059 h 6673820"/>
              <a:gd name="connsiteX299" fmla="*/ 11427833 w 11748700"/>
              <a:gd name="connsiteY299" fmla="*/ 931735 h 6673820"/>
              <a:gd name="connsiteX300" fmla="*/ 11458168 w 11748700"/>
              <a:gd name="connsiteY300" fmla="*/ 1014074 h 6673820"/>
              <a:gd name="connsiteX301" fmla="*/ 11462502 w 11748700"/>
              <a:gd name="connsiteY301" fmla="*/ 1087746 h 6673820"/>
              <a:gd name="connsiteX302" fmla="*/ 11475503 w 11748700"/>
              <a:gd name="connsiteY302" fmla="*/ 1126749 h 6673820"/>
              <a:gd name="connsiteX303" fmla="*/ 11488504 w 11748700"/>
              <a:gd name="connsiteY303" fmla="*/ 1330430 h 6673820"/>
              <a:gd name="connsiteX304" fmla="*/ 11523173 w 11748700"/>
              <a:gd name="connsiteY304" fmla="*/ 1677122 h 6673820"/>
              <a:gd name="connsiteX305" fmla="*/ 11518839 w 11748700"/>
              <a:gd name="connsiteY305" fmla="*/ 1954476 h 6673820"/>
              <a:gd name="connsiteX306" fmla="*/ 11510172 w 11748700"/>
              <a:gd name="connsiteY306" fmla="*/ 2084485 h 6673820"/>
              <a:gd name="connsiteX307" fmla="*/ 11518839 w 11748700"/>
              <a:gd name="connsiteY307" fmla="*/ 2283833 h 6673820"/>
              <a:gd name="connsiteX308" fmla="*/ 11583844 w 11748700"/>
              <a:gd name="connsiteY308" fmla="*/ 2379173 h 6673820"/>
              <a:gd name="connsiteX309" fmla="*/ 11605512 w 11748700"/>
              <a:gd name="connsiteY309" fmla="*/ 2439845 h 6673820"/>
              <a:gd name="connsiteX310" fmla="*/ 11609846 w 11748700"/>
              <a:gd name="connsiteY310" fmla="*/ 2487515 h 6673820"/>
              <a:gd name="connsiteX311" fmla="*/ 11622847 w 11748700"/>
              <a:gd name="connsiteY311" fmla="*/ 2556853 h 6673820"/>
              <a:gd name="connsiteX312" fmla="*/ 11618513 w 11748700"/>
              <a:gd name="connsiteY312" fmla="*/ 2786537 h 6673820"/>
              <a:gd name="connsiteX313" fmla="*/ 11614180 w 11748700"/>
              <a:gd name="connsiteY313" fmla="*/ 3089892 h 6673820"/>
              <a:gd name="connsiteX314" fmla="*/ 11596845 w 11748700"/>
              <a:gd name="connsiteY314" fmla="*/ 3211234 h 6673820"/>
              <a:gd name="connsiteX315" fmla="*/ 11583844 w 11748700"/>
              <a:gd name="connsiteY315" fmla="*/ 3328243 h 6673820"/>
              <a:gd name="connsiteX316" fmla="*/ 11575177 w 11748700"/>
              <a:gd name="connsiteY316" fmla="*/ 3423583 h 6673820"/>
              <a:gd name="connsiteX317" fmla="*/ 11562176 w 11748700"/>
              <a:gd name="connsiteY317" fmla="*/ 3666267 h 6673820"/>
              <a:gd name="connsiteX318" fmla="*/ 11575177 w 11748700"/>
              <a:gd name="connsiteY318" fmla="*/ 4025960 h 6673820"/>
              <a:gd name="connsiteX319" fmla="*/ 11592511 w 11748700"/>
              <a:gd name="connsiteY319" fmla="*/ 4108300 h 6673820"/>
              <a:gd name="connsiteX320" fmla="*/ 11631514 w 11748700"/>
              <a:gd name="connsiteY320" fmla="*/ 4333649 h 6673820"/>
              <a:gd name="connsiteX321" fmla="*/ 11653183 w 11748700"/>
              <a:gd name="connsiteY321" fmla="*/ 4411655 h 6673820"/>
              <a:gd name="connsiteX322" fmla="*/ 11666184 w 11748700"/>
              <a:gd name="connsiteY322" fmla="*/ 4498328 h 6673820"/>
              <a:gd name="connsiteX323" fmla="*/ 11674851 w 11748700"/>
              <a:gd name="connsiteY323" fmla="*/ 4541664 h 6673820"/>
              <a:gd name="connsiteX324" fmla="*/ 11687852 w 11748700"/>
              <a:gd name="connsiteY324" fmla="*/ 4658673 h 6673820"/>
              <a:gd name="connsiteX325" fmla="*/ 11692185 w 11748700"/>
              <a:gd name="connsiteY325" fmla="*/ 4715010 h 6673820"/>
              <a:gd name="connsiteX326" fmla="*/ 11700853 w 11748700"/>
              <a:gd name="connsiteY326" fmla="*/ 4771348 h 6673820"/>
              <a:gd name="connsiteX327" fmla="*/ 11709520 w 11748700"/>
              <a:gd name="connsiteY327" fmla="*/ 4923026 h 6673820"/>
              <a:gd name="connsiteX328" fmla="*/ 11718187 w 11748700"/>
              <a:gd name="connsiteY328" fmla="*/ 4983697 h 6673820"/>
              <a:gd name="connsiteX329" fmla="*/ 11726855 w 11748700"/>
              <a:gd name="connsiteY329" fmla="*/ 5079037 h 6673820"/>
              <a:gd name="connsiteX330" fmla="*/ 11731188 w 11748700"/>
              <a:gd name="connsiteY330" fmla="*/ 5105039 h 6673820"/>
              <a:gd name="connsiteX331" fmla="*/ 11744189 w 11748700"/>
              <a:gd name="connsiteY331" fmla="*/ 5230715 h 6673820"/>
              <a:gd name="connsiteX332" fmla="*/ 11726855 w 11748700"/>
              <a:gd name="connsiteY332" fmla="*/ 5690082 h 6673820"/>
              <a:gd name="connsiteX333" fmla="*/ 11687852 w 11748700"/>
              <a:gd name="connsiteY333" fmla="*/ 5785422 h 6673820"/>
              <a:gd name="connsiteX334" fmla="*/ 11670517 w 11748700"/>
              <a:gd name="connsiteY334" fmla="*/ 5815757 h 6673820"/>
              <a:gd name="connsiteX335" fmla="*/ 11601179 w 11748700"/>
              <a:gd name="connsiteY335" fmla="*/ 5859094 h 6673820"/>
              <a:gd name="connsiteX336" fmla="*/ 11458168 w 11748700"/>
              <a:gd name="connsiteY336" fmla="*/ 5919765 h 6673820"/>
              <a:gd name="connsiteX337" fmla="*/ 11401831 w 11748700"/>
              <a:gd name="connsiteY337" fmla="*/ 5963101 h 6673820"/>
              <a:gd name="connsiteX338" fmla="*/ 11297823 w 11748700"/>
              <a:gd name="connsiteY338" fmla="*/ 6032440 h 6673820"/>
              <a:gd name="connsiteX339" fmla="*/ 11258820 w 11748700"/>
              <a:gd name="connsiteY339" fmla="*/ 6075776 h 6673820"/>
              <a:gd name="connsiteX340" fmla="*/ 11198149 w 11748700"/>
              <a:gd name="connsiteY340" fmla="*/ 6123446 h 6673820"/>
              <a:gd name="connsiteX341" fmla="*/ 11098475 w 11748700"/>
              <a:gd name="connsiteY341" fmla="*/ 6210119 h 6673820"/>
              <a:gd name="connsiteX342" fmla="*/ 10942464 w 11748700"/>
              <a:gd name="connsiteY342" fmla="*/ 6327128 h 6673820"/>
              <a:gd name="connsiteX343" fmla="*/ 10634775 w 11748700"/>
              <a:gd name="connsiteY343" fmla="*/ 6461471 h 6673820"/>
              <a:gd name="connsiteX344" fmla="*/ 10461429 w 11748700"/>
              <a:gd name="connsiteY344" fmla="*/ 6478806 h 6673820"/>
              <a:gd name="connsiteX345" fmla="*/ 10041065 w 11748700"/>
              <a:gd name="connsiteY345" fmla="*/ 6487473 h 6673820"/>
              <a:gd name="connsiteX346" fmla="*/ 9967393 w 11748700"/>
              <a:gd name="connsiteY346" fmla="*/ 6491807 h 6673820"/>
              <a:gd name="connsiteX347" fmla="*/ 9885054 w 11748700"/>
              <a:gd name="connsiteY347" fmla="*/ 6509141 h 6673820"/>
              <a:gd name="connsiteX348" fmla="*/ 9798381 w 11748700"/>
              <a:gd name="connsiteY348" fmla="*/ 6522142 h 6673820"/>
              <a:gd name="connsiteX349" fmla="*/ 9681372 w 11748700"/>
              <a:gd name="connsiteY349" fmla="*/ 6548144 h 6673820"/>
              <a:gd name="connsiteX350" fmla="*/ 9486358 w 11748700"/>
              <a:gd name="connsiteY350" fmla="*/ 6574146 h 6673820"/>
              <a:gd name="connsiteX351" fmla="*/ 9278343 w 11748700"/>
              <a:gd name="connsiteY351" fmla="*/ 6613149 h 6673820"/>
              <a:gd name="connsiteX352" fmla="*/ 9209004 w 11748700"/>
              <a:gd name="connsiteY352" fmla="*/ 6630483 h 6673820"/>
              <a:gd name="connsiteX353" fmla="*/ 8775639 w 11748700"/>
              <a:gd name="connsiteY353" fmla="*/ 6647818 h 6673820"/>
              <a:gd name="connsiteX354" fmla="*/ 8463617 w 11748700"/>
              <a:gd name="connsiteY354" fmla="*/ 6656485 h 6673820"/>
              <a:gd name="connsiteX355" fmla="*/ 8368276 w 11748700"/>
              <a:gd name="connsiteY355" fmla="*/ 6660819 h 6673820"/>
              <a:gd name="connsiteX356" fmla="*/ 8216599 w 11748700"/>
              <a:gd name="connsiteY356" fmla="*/ 6665153 h 6673820"/>
              <a:gd name="connsiteX357" fmla="*/ 7848239 w 11748700"/>
              <a:gd name="connsiteY357" fmla="*/ 6656485 h 6673820"/>
              <a:gd name="connsiteX358" fmla="*/ 7800568 w 11748700"/>
              <a:gd name="connsiteY358" fmla="*/ 6652152 h 6673820"/>
              <a:gd name="connsiteX359" fmla="*/ 7748565 w 11748700"/>
              <a:gd name="connsiteY359" fmla="*/ 6643484 h 6673820"/>
              <a:gd name="connsiteX360" fmla="*/ 7614221 w 11748700"/>
              <a:gd name="connsiteY360" fmla="*/ 6634817 h 6673820"/>
              <a:gd name="connsiteX361" fmla="*/ 7432208 w 11748700"/>
              <a:gd name="connsiteY361" fmla="*/ 6600148 h 6673820"/>
              <a:gd name="connsiteX362" fmla="*/ 7319533 w 11748700"/>
              <a:gd name="connsiteY362" fmla="*/ 6574146 h 6673820"/>
              <a:gd name="connsiteX363" fmla="*/ 7276197 w 11748700"/>
              <a:gd name="connsiteY363" fmla="*/ 6569812 h 6673820"/>
              <a:gd name="connsiteX364" fmla="*/ 7011844 w 11748700"/>
              <a:gd name="connsiteY364" fmla="*/ 6548144 h 6673820"/>
              <a:gd name="connsiteX365" fmla="*/ 6925171 w 11748700"/>
              <a:gd name="connsiteY365" fmla="*/ 6565479 h 6673820"/>
              <a:gd name="connsiteX366" fmla="*/ 6912170 w 11748700"/>
              <a:gd name="connsiteY366" fmla="*/ 6569812 h 6673820"/>
              <a:gd name="connsiteX367" fmla="*/ 6890502 w 11748700"/>
              <a:gd name="connsiteY367" fmla="*/ 6582813 h 6673820"/>
              <a:gd name="connsiteX368" fmla="*/ 6795162 w 11748700"/>
              <a:gd name="connsiteY368" fmla="*/ 6634817 h 6673820"/>
              <a:gd name="connsiteX369" fmla="*/ 6691154 w 11748700"/>
              <a:gd name="connsiteY369" fmla="*/ 6643484 h 6673820"/>
              <a:gd name="connsiteX370" fmla="*/ 6617482 w 11748700"/>
              <a:gd name="connsiteY370" fmla="*/ 6656485 h 6673820"/>
              <a:gd name="connsiteX371" fmla="*/ 6582813 w 11748700"/>
              <a:gd name="connsiteY371" fmla="*/ 6665153 h 6673820"/>
              <a:gd name="connsiteX372" fmla="*/ 6548144 w 11748700"/>
              <a:gd name="connsiteY372" fmla="*/ 6669486 h 6673820"/>
              <a:gd name="connsiteX373" fmla="*/ 6517808 w 11748700"/>
              <a:gd name="connsiteY373" fmla="*/ 6673820 h 6673820"/>
              <a:gd name="connsiteX374" fmla="*/ 6015105 w 11748700"/>
              <a:gd name="connsiteY374" fmla="*/ 6669486 h 6673820"/>
              <a:gd name="connsiteX375" fmla="*/ 5915431 w 11748700"/>
              <a:gd name="connsiteY375" fmla="*/ 6647818 h 6673820"/>
              <a:gd name="connsiteX376" fmla="*/ 5538403 w 11748700"/>
              <a:gd name="connsiteY376" fmla="*/ 6652152 h 6673820"/>
              <a:gd name="connsiteX377" fmla="*/ 5196045 w 11748700"/>
              <a:gd name="connsiteY377" fmla="*/ 6634817 h 6673820"/>
              <a:gd name="connsiteX378" fmla="*/ 4489660 w 11748700"/>
              <a:gd name="connsiteY378" fmla="*/ 6608815 h 6673820"/>
              <a:gd name="connsiteX379" fmla="*/ 4311981 w 11748700"/>
              <a:gd name="connsiteY379" fmla="*/ 6582813 h 6673820"/>
              <a:gd name="connsiteX380" fmla="*/ 4090965 w 11748700"/>
              <a:gd name="connsiteY380" fmla="*/ 6552478 h 6673820"/>
              <a:gd name="connsiteX381" fmla="*/ 3999958 w 11748700"/>
              <a:gd name="connsiteY381" fmla="*/ 6513475 h 6673820"/>
              <a:gd name="connsiteX382" fmla="*/ 3666267 w 11748700"/>
              <a:gd name="connsiteY382" fmla="*/ 6448470 h 6673820"/>
              <a:gd name="connsiteX383" fmla="*/ 3588261 w 11748700"/>
              <a:gd name="connsiteY383" fmla="*/ 6439803 h 6673820"/>
              <a:gd name="connsiteX384" fmla="*/ 3336910 w 11748700"/>
              <a:gd name="connsiteY384" fmla="*/ 6405134 h 6673820"/>
              <a:gd name="connsiteX385" fmla="*/ 3003219 w 11748700"/>
              <a:gd name="connsiteY385" fmla="*/ 6340129 h 6673820"/>
              <a:gd name="connsiteX386" fmla="*/ 2825539 w 11748700"/>
              <a:gd name="connsiteY386" fmla="*/ 6309793 h 6673820"/>
              <a:gd name="connsiteX387" fmla="*/ 2678195 w 11748700"/>
              <a:gd name="connsiteY387" fmla="*/ 6288125 h 6673820"/>
              <a:gd name="connsiteX388" fmla="*/ 2500515 w 11748700"/>
              <a:gd name="connsiteY388" fmla="*/ 6305460 h 6673820"/>
              <a:gd name="connsiteX389" fmla="*/ 2439844 w 11748700"/>
              <a:gd name="connsiteY389" fmla="*/ 6314127 h 6673820"/>
              <a:gd name="connsiteX390" fmla="*/ 2244830 w 11748700"/>
              <a:gd name="connsiteY390" fmla="*/ 6361797 h 6673820"/>
              <a:gd name="connsiteX391" fmla="*/ 2088819 w 11748700"/>
              <a:gd name="connsiteY391" fmla="*/ 6383465 h 6673820"/>
              <a:gd name="connsiteX392" fmla="*/ 2015147 w 11748700"/>
              <a:gd name="connsiteY392" fmla="*/ 6400800 h 6673820"/>
              <a:gd name="connsiteX393" fmla="*/ 1950142 w 11748700"/>
              <a:gd name="connsiteY393" fmla="*/ 6409467 h 6673820"/>
              <a:gd name="connsiteX394" fmla="*/ 1815799 w 11748700"/>
              <a:gd name="connsiteY394" fmla="*/ 6444137 h 6673820"/>
              <a:gd name="connsiteX395" fmla="*/ 1681456 w 11748700"/>
              <a:gd name="connsiteY395" fmla="*/ 6452804 h 6673820"/>
              <a:gd name="connsiteX396" fmla="*/ 1473440 w 11748700"/>
              <a:gd name="connsiteY396" fmla="*/ 6431136 h 6673820"/>
              <a:gd name="connsiteX397" fmla="*/ 1369433 w 11748700"/>
              <a:gd name="connsiteY397" fmla="*/ 6418135 h 6673820"/>
              <a:gd name="connsiteX398" fmla="*/ 1287093 w 11748700"/>
              <a:gd name="connsiteY398" fmla="*/ 6405134 h 6673820"/>
              <a:gd name="connsiteX399" fmla="*/ 1239423 w 11748700"/>
              <a:gd name="connsiteY399" fmla="*/ 6396466 h 6673820"/>
              <a:gd name="connsiteX400" fmla="*/ 1165751 w 11748700"/>
              <a:gd name="connsiteY400" fmla="*/ 6370464 h 6673820"/>
              <a:gd name="connsiteX401" fmla="*/ 1053076 w 11748700"/>
              <a:gd name="connsiteY401" fmla="*/ 6335795 h 6673820"/>
              <a:gd name="connsiteX402" fmla="*/ 892731 w 11748700"/>
              <a:gd name="connsiteY402" fmla="*/ 6244789 h 6673820"/>
              <a:gd name="connsiteX403" fmla="*/ 858062 w 11748700"/>
              <a:gd name="connsiteY403" fmla="*/ 6218787 h 6673820"/>
              <a:gd name="connsiteX404" fmla="*/ 775723 w 11748700"/>
              <a:gd name="connsiteY404" fmla="*/ 6149448 h 6673820"/>
              <a:gd name="connsiteX405" fmla="*/ 719385 w 11748700"/>
              <a:gd name="connsiteY405" fmla="*/ 6023773 h 6673820"/>
              <a:gd name="connsiteX406" fmla="*/ 654381 w 11748700"/>
              <a:gd name="connsiteY406" fmla="*/ 5950101 h 6673820"/>
              <a:gd name="connsiteX407" fmla="*/ 628379 w 11748700"/>
              <a:gd name="connsiteY407" fmla="*/ 5893763 h 6673820"/>
              <a:gd name="connsiteX408" fmla="*/ 576375 w 11748700"/>
              <a:gd name="connsiteY408" fmla="*/ 5802756 h 6673820"/>
              <a:gd name="connsiteX409" fmla="*/ 489702 w 11748700"/>
              <a:gd name="connsiteY409" fmla="*/ 5620743 h 6673820"/>
              <a:gd name="connsiteX410" fmla="*/ 476701 w 11748700"/>
              <a:gd name="connsiteY410" fmla="*/ 5551405 h 6673820"/>
              <a:gd name="connsiteX411" fmla="*/ 372693 w 11748700"/>
              <a:gd name="connsiteY411" fmla="*/ 5317388 h 6673820"/>
              <a:gd name="connsiteX412" fmla="*/ 359693 w 11748700"/>
              <a:gd name="connsiteY412" fmla="*/ 5269718 h 6673820"/>
              <a:gd name="connsiteX413" fmla="*/ 329357 w 11748700"/>
              <a:gd name="connsiteY413" fmla="*/ 5183045 h 6673820"/>
              <a:gd name="connsiteX414" fmla="*/ 281687 w 11748700"/>
              <a:gd name="connsiteY414" fmla="*/ 5083371 h 6673820"/>
              <a:gd name="connsiteX415" fmla="*/ 251351 w 11748700"/>
              <a:gd name="connsiteY415" fmla="*/ 5009699 h 6673820"/>
              <a:gd name="connsiteX416" fmla="*/ 238350 w 11748700"/>
              <a:gd name="connsiteY416" fmla="*/ 4970696 h 6673820"/>
              <a:gd name="connsiteX417" fmla="*/ 212348 w 11748700"/>
              <a:gd name="connsiteY417" fmla="*/ 4936027 h 6673820"/>
              <a:gd name="connsiteX418" fmla="*/ 177679 w 11748700"/>
              <a:gd name="connsiteY418" fmla="*/ 4849354 h 6673820"/>
              <a:gd name="connsiteX419" fmla="*/ 125675 w 11748700"/>
              <a:gd name="connsiteY419" fmla="*/ 4745346 h 6673820"/>
              <a:gd name="connsiteX420" fmla="*/ 99674 w 11748700"/>
              <a:gd name="connsiteY420" fmla="*/ 4654339 h 6673820"/>
              <a:gd name="connsiteX421" fmla="*/ 73672 w 11748700"/>
              <a:gd name="connsiteY421" fmla="*/ 4602336 h 6673820"/>
              <a:gd name="connsiteX422" fmla="*/ 69338 w 11748700"/>
              <a:gd name="connsiteY422" fmla="*/ 4580667 h 6673820"/>
              <a:gd name="connsiteX423" fmla="*/ 47670 w 11748700"/>
              <a:gd name="connsiteY423" fmla="*/ 4537331 h 6673820"/>
              <a:gd name="connsiteX424" fmla="*/ 39002 w 11748700"/>
              <a:gd name="connsiteY424" fmla="*/ 4515663 h 6673820"/>
              <a:gd name="connsiteX425" fmla="*/ 34669 w 11748700"/>
              <a:gd name="connsiteY425" fmla="*/ 4493994 h 6673820"/>
              <a:gd name="connsiteX426" fmla="*/ 30335 w 11748700"/>
              <a:gd name="connsiteY426" fmla="*/ 4450658 h 6673820"/>
              <a:gd name="connsiteX427" fmla="*/ 21668 w 11748700"/>
              <a:gd name="connsiteY427" fmla="*/ 4428990 h 6673820"/>
              <a:gd name="connsiteX428" fmla="*/ 13001 w 11748700"/>
              <a:gd name="connsiteY428" fmla="*/ 4359651 h 6673820"/>
              <a:gd name="connsiteX429" fmla="*/ 0 w 11748700"/>
              <a:gd name="connsiteY429" fmla="*/ 4238309 h 6673820"/>
              <a:gd name="connsiteX430" fmla="*/ 4333 w 11748700"/>
              <a:gd name="connsiteY430" fmla="*/ 4025960 h 6673820"/>
              <a:gd name="connsiteX431" fmla="*/ 13001 w 11748700"/>
              <a:gd name="connsiteY431" fmla="*/ 3999958 h 6673820"/>
              <a:gd name="connsiteX432" fmla="*/ 17334 w 11748700"/>
              <a:gd name="connsiteY432" fmla="*/ 3973956 h 6673820"/>
              <a:gd name="connsiteX433" fmla="*/ 26002 w 11748700"/>
              <a:gd name="connsiteY433" fmla="*/ 3930620 h 6673820"/>
              <a:gd name="connsiteX434" fmla="*/ 34669 w 11748700"/>
              <a:gd name="connsiteY434" fmla="*/ 3878616 h 6673820"/>
              <a:gd name="connsiteX435" fmla="*/ 43336 w 11748700"/>
              <a:gd name="connsiteY435" fmla="*/ 3861282 h 6673820"/>
              <a:gd name="connsiteX436" fmla="*/ 47670 w 11748700"/>
              <a:gd name="connsiteY436" fmla="*/ 3843947 h 6673820"/>
              <a:gd name="connsiteX437" fmla="*/ 56337 w 11748700"/>
              <a:gd name="connsiteY437" fmla="*/ 3826612 h 6673820"/>
              <a:gd name="connsiteX438" fmla="*/ 69338 w 11748700"/>
              <a:gd name="connsiteY438" fmla="*/ 3787610 h 6673820"/>
              <a:gd name="connsiteX439" fmla="*/ 78005 w 11748700"/>
              <a:gd name="connsiteY439" fmla="*/ 3770275 h 6673820"/>
              <a:gd name="connsiteX440" fmla="*/ 95340 w 11748700"/>
              <a:gd name="connsiteY440" fmla="*/ 3718271 h 6673820"/>
              <a:gd name="connsiteX441" fmla="*/ 104007 w 11748700"/>
              <a:gd name="connsiteY441" fmla="*/ 3696603 h 6673820"/>
              <a:gd name="connsiteX442" fmla="*/ 151677 w 11748700"/>
              <a:gd name="connsiteY442" fmla="*/ 3657600 h 6673820"/>
              <a:gd name="connsiteX443" fmla="*/ 294688 w 11748700"/>
              <a:gd name="connsiteY443" fmla="*/ 3661934 h 6673820"/>
              <a:gd name="connsiteX444" fmla="*/ 359693 w 11748700"/>
              <a:gd name="connsiteY444" fmla="*/ 3692269 h 6673820"/>
              <a:gd name="connsiteX445" fmla="*/ 377027 w 11748700"/>
              <a:gd name="connsiteY445" fmla="*/ 3709604 h 6673820"/>
              <a:gd name="connsiteX446" fmla="*/ 437698 w 11748700"/>
              <a:gd name="connsiteY446" fmla="*/ 3726938 h 6673820"/>
              <a:gd name="connsiteX447" fmla="*/ 511177 w 11748700"/>
              <a:gd name="connsiteY44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326055 w 11748700"/>
              <a:gd name="connsiteY28" fmla="*/ 6049774 h 6673820"/>
              <a:gd name="connsiteX29" fmla="*/ 5343389 w 11748700"/>
              <a:gd name="connsiteY29" fmla="*/ 6045441 h 6673820"/>
              <a:gd name="connsiteX30" fmla="*/ 5356390 w 11748700"/>
              <a:gd name="connsiteY30" fmla="*/ 6041107 h 6673820"/>
              <a:gd name="connsiteX31" fmla="*/ 5378058 w 11748700"/>
              <a:gd name="connsiteY31" fmla="*/ 6036773 h 6673820"/>
              <a:gd name="connsiteX32" fmla="*/ 5516735 w 11748700"/>
              <a:gd name="connsiteY32" fmla="*/ 5984770 h 6673820"/>
              <a:gd name="connsiteX33" fmla="*/ 5586074 w 11748700"/>
              <a:gd name="connsiteY33" fmla="*/ 5963101 h 6673820"/>
              <a:gd name="connsiteX34" fmla="*/ 5607742 w 11748700"/>
              <a:gd name="connsiteY34" fmla="*/ 5954434 h 6673820"/>
              <a:gd name="connsiteX35" fmla="*/ 5633744 w 11748700"/>
              <a:gd name="connsiteY35" fmla="*/ 5945767 h 6673820"/>
              <a:gd name="connsiteX36" fmla="*/ 5711749 w 11748700"/>
              <a:gd name="connsiteY36" fmla="*/ 5902430 h 6673820"/>
              <a:gd name="connsiteX37" fmla="*/ 5824424 w 11748700"/>
              <a:gd name="connsiteY37" fmla="*/ 5837426 h 6673820"/>
              <a:gd name="connsiteX38" fmla="*/ 5880762 w 11748700"/>
              <a:gd name="connsiteY38" fmla="*/ 5794089 h 6673820"/>
              <a:gd name="connsiteX39" fmla="*/ 5911097 w 11748700"/>
              <a:gd name="connsiteY39" fmla="*/ 5763754 h 6673820"/>
              <a:gd name="connsiteX40" fmla="*/ 5963101 w 11748700"/>
              <a:gd name="connsiteY40" fmla="*/ 5720417 h 6673820"/>
              <a:gd name="connsiteX41" fmla="*/ 5980436 w 11748700"/>
              <a:gd name="connsiteY41" fmla="*/ 5707416 h 6673820"/>
              <a:gd name="connsiteX42" fmla="*/ 5993437 w 11748700"/>
              <a:gd name="connsiteY42" fmla="*/ 5698749 h 6673820"/>
              <a:gd name="connsiteX43" fmla="*/ 6006438 w 11748700"/>
              <a:gd name="connsiteY43" fmla="*/ 5685748 h 6673820"/>
              <a:gd name="connsiteX44" fmla="*/ 6054108 w 11748700"/>
              <a:gd name="connsiteY44" fmla="*/ 5651079 h 6673820"/>
              <a:gd name="connsiteX45" fmla="*/ 6088777 w 11748700"/>
              <a:gd name="connsiteY45" fmla="*/ 5625077 h 6673820"/>
              <a:gd name="connsiteX46" fmla="*/ 6114779 w 11748700"/>
              <a:gd name="connsiteY46" fmla="*/ 5599075 h 6673820"/>
              <a:gd name="connsiteX47" fmla="*/ 6127780 w 11748700"/>
              <a:gd name="connsiteY47" fmla="*/ 5586074 h 6673820"/>
              <a:gd name="connsiteX48" fmla="*/ 6140781 w 11748700"/>
              <a:gd name="connsiteY48" fmla="*/ 5568739 h 6673820"/>
              <a:gd name="connsiteX49" fmla="*/ 6158115 w 11748700"/>
              <a:gd name="connsiteY49" fmla="*/ 5551405 h 6673820"/>
              <a:gd name="connsiteX50" fmla="*/ 6171116 w 11748700"/>
              <a:gd name="connsiteY50" fmla="*/ 5529737 h 6673820"/>
              <a:gd name="connsiteX51" fmla="*/ 6192784 w 11748700"/>
              <a:gd name="connsiteY51" fmla="*/ 5508068 h 6673820"/>
              <a:gd name="connsiteX52" fmla="*/ 6201452 w 11748700"/>
              <a:gd name="connsiteY52" fmla="*/ 5477733 h 6673820"/>
              <a:gd name="connsiteX53" fmla="*/ 6210119 w 11748700"/>
              <a:gd name="connsiteY53" fmla="*/ 5469065 h 6673820"/>
              <a:gd name="connsiteX54" fmla="*/ 6218786 w 11748700"/>
              <a:gd name="connsiteY54" fmla="*/ 5456064 h 6673820"/>
              <a:gd name="connsiteX55" fmla="*/ 6231787 w 11748700"/>
              <a:gd name="connsiteY55" fmla="*/ 5421395 h 6673820"/>
              <a:gd name="connsiteX56" fmla="*/ 6240455 w 11748700"/>
              <a:gd name="connsiteY56" fmla="*/ 5399727 h 6673820"/>
              <a:gd name="connsiteX57" fmla="*/ 6253456 w 11748700"/>
              <a:gd name="connsiteY57" fmla="*/ 5382392 h 6673820"/>
              <a:gd name="connsiteX58" fmla="*/ 6270790 w 11748700"/>
              <a:gd name="connsiteY58" fmla="*/ 5352057 h 6673820"/>
              <a:gd name="connsiteX59" fmla="*/ 6283791 w 11748700"/>
              <a:gd name="connsiteY59" fmla="*/ 5339056 h 6673820"/>
              <a:gd name="connsiteX60" fmla="*/ 6301126 w 11748700"/>
              <a:gd name="connsiteY60" fmla="*/ 5313054 h 6673820"/>
              <a:gd name="connsiteX61" fmla="*/ 6309793 w 11748700"/>
              <a:gd name="connsiteY61" fmla="*/ 5295719 h 6673820"/>
              <a:gd name="connsiteX62" fmla="*/ 6322794 w 11748700"/>
              <a:gd name="connsiteY62" fmla="*/ 5287052 h 6673820"/>
              <a:gd name="connsiteX63" fmla="*/ 6340129 w 11748700"/>
              <a:gd name="connsiteY63" fmla="*/ 5274051 h 6673820"/>
              <a:gd name="connsiteX64" fmla="*/ 6370464 w 11748700"/>
              <a:gd name="connsiteY64" fmla="*/ 5269718 h 6673820"/>
              <a:gd name="connsiteX65" fmla="*/ 6387799 w 11748700"/>
              <a:gd name="connsiteY65" fmla="*/ 5252383 h 6673820"/>
              <a:gd name="connsiteX66" fmla="*/ 6400800 w 11748700"/>
              <a:gd name="connsiteY66" fmla="*/ 5239382 h 6673820"/>
              <a:gd name="connsiteX67" fmla="*/ 6409467 w 11748700"/>
              <a:gd name="connsiteY67" fmla="*/ 5222047 h 6673820"/>
              <a:gd name="connsiteX68" fmla="*/ 6418134 w 11748700"/>
              <a:gd name="connsiteY68" fmla="*/ 5209046 h 6673820"/>
              <a:gd name="connsiteX69" fmla="*/ 6444136 w 11748700"/>
              <a:gd name="connsiteY69" fmla="*/ 5148375 h 6673820"/>
              <a:gd name="connsiteX70" fmla="*/ 6465804 w 11748700"/>
              <a:gd name="connsiteY70" fmla="*/ 5118040 h 6673820"/>
              <a:gd name="connsiteX71" fmla="*/ 6474472 w 11748700"/>
              <a:gd name="connsiteY71" fmla="*/ 5092038 h 6673820"/>
              <a:gd name="connsiteX72" fmla="*/ 6491806 w 11748700"/>
              <a:gd name="connsiteY72" fmla="*/ 5057369 h 6673820"/>
              <a:gd name="connsiteX73" fmla="*/ 6496140 w 11748700"/>
              <a:gd name="connsiteY73" fmla="*/ 5027033 h 6673820"/>
              <a:gd name="connsiteX74" fmla="*/ 6509141 w 11748700"/>
              <a:gd name="connsiteY74" fmla="*/ 4996698 h 6673820"/>
              <a:gd name="connsiteX75" fmla="*/ 6517808 w 11748700"/>
              <a:gd name="connsiteY75" fmla="*/ 4975029 h 6673820"/>
              <a:gd name="connsiteX76" fmla="*/ 6530809 w 11748700"/>
              <a:gd name="connsiteY76" fmla="*/ 4940360 h 6673820"/>
              <a:gd name="connsiteX77" fmla="*/ 6539476 w 11748700"/>
              <a:gd name="connsiteY77" fmla="*/ 4927359 h 6673820"/>
              <a:gd name="connsiteX78" fmla="*/ 6556811 w 11748700"/>
              <a:gd name="connsiteY78" fmla="*/ 4897024 h 6673820"/>
              <a:gd name="connsiteX79" fmla="*/ 6569812 w 11748700"/>
              <a:gd name="connsiteY79" fmla="*/ 4879689 h 6673820"/>
              <a:gd name="connsiteX80" fmla="*/ 6587147 w 11748700"/>
              <a:gd name="connsiteY80" fmla="*/ 4836353 h 6673820"/>
              <a:gd name="connsiteX81" fmla="*/ 6566579 w 11748700"/>
              <a:gd name="connsiteY81" fmla="*/ 4717023 h 6673820"/>
              <a:gd name="connsiteX82" fmla="*/ 7220565 w 11748700"/>
              <a:gd name="connsiteY82" fmla="*/ 4568062 h 6673820"/>
              <a:gd name="connsiteX83" fmla="*/ 7436542 w 11748700"/>
              <a:gd name="connsiteY83" fmla="*/ 4619670 h 6673820"/>
              <a:gd name="connsiteX84" fmla="*/ 7492879 w 11748700"/>
              <a:gd name="connsiteY84" fmla="*/ 4632671 h 6673820"/>
              <a:gd name="connsiteX85" fmla="*/ 7505880 w 11748700"/>
              <a:gd name="connsiteY85" fmla="*/ 4637005 h 6673820"/>
              <a:gd name="connsiteX86" fmla="*/ 7531882 w 11748700"/>
              <a:gd name="connsiteY86" fmla="*/ 4641338 h 6673820"/>
              <a:gd name="connsiteX87" fmla="*/ 7562218 w 11748700"/>
              <a:gd name="connsiteY87" fmla="*/ 4650006 h 6673820"/>
              <a:gd name="connsiteX88" fmla="*/ 7570885 w 11748700"/>
              <a:gd name="connsiteY88" fmla="*/ 4663007 h 6673820"/>
              <a:gd name="connsiteX89" fmla="*/ 7588220 w 11748700"/>
              <a:gd name="connsiteY89" fmla="*/ 4697676 h 6673820"/>
              <a:gd name="connsiteX90" fmla="*/ 7601220 w 11748700"/>
              <a:gd name="connsiteY90" fmla="*/ 4715010 h 6673820"/>
              <a:gd name="connsiteX91" fmla="*/ 7614221 w 11748700"/>
              <a:gd name="connsiteY91" fmla="*/ 4728011 h 6673820"/>
              <a:gd name="connsiteX92" fmla="*/ 7622889 w 11748700"/>
              <a:gd name="connsiteY92" fmla="*/ 4745346 h 6673820"/>
              <a:gd name="connsiteX93" fmla="*/ 7640223 w 11748700"/>
              <a:gd name="connsiteY93" fmla="*/ 4767014 h 6673820"/>
              <a:gd name="connsiteX94" fmla="*/ 7661892 w 11748700"/>
              <a:gd name="connsiteY94" fmla="*/ 4801683 h 6673820"/>
              <a:gd name="connsiteX95" fmla="*/ 7666225 w 11748700"/>
              <a:gd name="connsiteY95" fmla="*/ 4814684 h 6673820"/>
              <a:gd name="connsiteX96" fmla="*/ 7674893 w 11748700"/>
              <a:gd name="connsiteY96" fmla="*/ 4827685 h 6673820"/>
              <a:gd name="connsiteX97" fmla="*/ 7731230 w 11748700"/>
              <a:gd name="connsiteY97" fmla="*/ 4888356 h 6673820"/>
              <a:gd name="connsiteX98" fmla="*/ 7744231 w 11748700"/>
              <a:gd name="connsiteY98" fmla="*/ 4901357 h 6673820"/>
              <a:gd name="connsiteX99" fmla="*/ 7765899 w 11748700"/>
              <a:gd name="connsiteY99" fmla="*/ 4931693 h 6673820"/>
              <a:gd name="connsiteX100" fmla="*/ 7809236 w 11748700"/>
              <a:gd name="connsiteY100" fmla="*/ 4966362 h 6673820"/>
              <a:gd name="connsiteX101" fmla="*/ 7908910 w 11748700"/>
              <a:gd name="connsiteY101" fmla="*/ 4962028 h 6673820"/>
              <a:gd name="connsiteX102" fmla="*/ 7973914 w 11748700"/>
              <a:gd name="connsiteY102" fmla="*/ 4953361 h 6673820"/>
              <a:gd name="connsiteX103" fmla="*/ 7995583 w 11748700"/>
              <a:gd name="connsiteY103" fmla="*/ 4949028 h 6673820"/>
              <a:gd name="connsiteX104" fmla="*/ 8069255 w 11748700"/>
              <a:gd name="connsiteY104" fmla="*/ 4944694 h 6673820"/>
              <a:gd name="connsiteX105" fmla="*/ 8147260 w 11748700"/>
              <a:gd name="connsiteY105" fmla="*/ 4931693 h 6673820"/>
              <a:gd name="connsiteX106" fmla="*/ 8199264 w 11748700"/>
              <a:gd name="connsiteY106" fmla="*/ 4918692 h 6673820"/>
              <a:gd name="connsiteX107" fmla="*/ 8238267 w 11748700"/>
              <a:gd name="connsiteY107" fmla="*/ 4910025 h 6673820"/>
              <a:gd name="connsiteX108" fmla="*/ 8298938 w 11748700"/>
              <a:gd name="connsiteY108" fmla="*/ 4875355 h 6673820"/>
              <a:gd name="connsiteX109" fmla="*/ 8320606 w 11748700"/>
              <a:gd name="connsiteY109" fmla="*/ 4866688 h 6673820"/>
              <a:gd name="connsiteX110" fmla="*/ 8342275 w 11748700"/>
              <a:gd name="connsiteY110" fmla="*/ 4853687 h 6673820"/>
              <a:gd name="connsiteX111" fmla="*/ 8411613 w 11748700"/>
              <a:gd name="connsiteY111" fmla="*/ 4823352 h 6673820"/>
              <a:gd name="connsiteX112" fmla="*/ 8433281 w 11748700"/>
              <a:gd name="connsiteY112" fmla="*/ 4810351 h 6673820"/>
              <a:gd name="connsiteX113" fmla="*/ 8463617 w 11748700"/>
              <a:gd name="connsiteY113" fmla="*/ 4788683 h 6673820"/>
              <a:gd name="connsiteX114" fmla="*/ 8532955 w 11748700"/>
              <a:gd name="connsiteY114" fmla="*/ 4758347 h 6673820"/>
              <a:gd name="connsiteX115" fmla="*/ 8576292 w 11748700"/>
              <a:gd name="connsiteY115" fmla="*/ 4736679 h 6673820"/>
              <a:gd name="connsiteX116" fmla="*/ 8597960 w 11748700"/>
              <a:gd name="connsiteY116" fmla="*/ 4723678 h 6673820"/>
              <a:gd name="connsiteX117" fmla="*/ 8632629 w 11748700"/>
              <a:gd name="connsiteY117" fmla="*/ 4706343 h 6673820"/>
              <a:gd name="connsiteX118" fmla="*/ 8671632 w 11748700"/>
              <a:gd name="connsiteY118" fmla="*/ 4680341 h 6673820"/>
              <a:gd name="connsiteX119" fmla="*/ 8727969 w 11748700"/>
              <a:gd name="connsiteY119" fmla="*/ 4641338 h 6673820"/>
              <a:gd name="connsiteX120" fmla="*/ 8758305 w 11748700"/>
              <a:gd name="connsiteY120" fmla="*/ 4615337 h 6673820"/>
              <a:gd name="connsiteX121" fmla="*/ 8827643 w 11748700"/>
              <a:gd name="connsiteY121" fmla="*/ 4567666 h 6673820"/>
              <a:gd name="connsiteX122" fmla="*/ 8914316 w 11748700"/>
              <a:gd name="connsiteY122" fmla="*/ 4515663 h 6673820"/>
              <a:gd name="connsiteX123" fmla="*/ 8940318 w 11748700"/>
              <a:gd name="connsiteY123" fmla="*/ 4493994 h 6673820"/>
              <a:gd name="connsiteX124" fmla="*/ 8961986 w 11748700"/>
              <a:gd name="connsiteY124" fmla="*/ 4472326 h 6673820"/>
              <a:gd name="connsiteX125" fmla="*/ 9000989 w 11748700"/>
              <a:gd name="connsiteY125" fmla="*/ 4437657 h 6673820"/>
              <a:gd name="connsiteX126" fmla="*/ 9022657 w 11748700"/>
              <a:gd name="connsiteY126" fmla="*/ 4415989 h 6673820"/>
              <a:gd name="connsiteX127" fmla="*/ 9052993 w 11748700"/>
              <a:gd name="connsiteY127" fmla="*/ 4389987 h 6673820"/>
              <a:gd name="connsiteX128" fmla="*/ 9109330 w 11748700"/>
              <a:gd name="connsiteY128" fmla="*/ 4329316 h 6673820"/>
              <a:gd name="connsiteX129" fmla="*/ 9165668 w 11748700"/>
              <a:gd name="connsiteY129" fmla="*/ 4290313 h 6673820"/>
              <a:gd name="connsiteX130" fmla="*/ 9191670 w 11748700"/>
              <a:gd name="connsiteY130" fmla="*/ 4268645 h 6673820"/>
              <a:gd name="connsiteX131" fmla="*/ 9248007 w 11748700"/>
              <a:gd name="connsiteY131" fmla="*/ 4238309 h 6673820"/>
              <a:gd name="connsiteX132" fmla="*/ 9339014 w 11748700"/>
              <a:gd name="connsiteY132" fmla="*/ 4155970 h 6673820"/>
              <a:gd name="connsiteX133" fmla="*/ 9430020 w 11748700"/>
              <a:gd name="connsiteY133" fmla="*/ 4025960 h 6673820"/>
              <a:gd name="connsiteX134" fmla="*/ 9495025 w 11748700"/>
              <a:gd name="connsiteY134" fmla="*/ 3900284 h 6673820"/>
              <a:gd name="connsiteX135" fmla="*/ 9568697 w 11748700"/>
              <a:gd name="connsiteY135" fmla="*/ 3796277 h 6673820"/>
              <a:gd name="connsiteX136" fmla="*/ 9612034 w 11748700"/>
              <a:gd name="connsiteY136" fmla="*/ 3713937 h 6673820"/>
              <a:gd name="connsiteX137" fmla="*/ 9655370 w 11748700"/>
              <a:gd name="connsiteY137" fmla="*/ 3644599 h 6673820"/>
              <a:gd name="connsiteX138" fmla="*/ 9651037 w 11748700"/>
              <a:gd name="connsiteY138" fmla="*/ 3475587 h 6673820"/>
              <a:gd name="connsiteX139" fmla="*/ 9612034 w 11748700"/>
              <a:gd name="connsiteY139" fmla="*/ 3410582 h 6673820"/>
              <a:gd name="connsiteX140" fmla="*/ 9473357 w 11748700"/>
              <a:gd name="connsiteY140" fmla="*/ 3237236 h 6673820"/>
              <a:gd name="connsiteX141" fmla="*/ 9399685 w 11748700"/>
              <a:gd name="connsiteY141" fmla="*/ 3176565 h 6673820"/>
              <a:gd name="connsiteX142" fmla="*/ 9347681 w 11748700"/>
              <a:gd name="connsiteY142" fmla="*/ 3128895 h 6673820"/>
              <a:gd name="connsiteX143" fmla="*/ 9217672 w 11748700"/>
              <a:gd name="connsiteY143" fmla="*/ 3042222 h 6673820"/>
              <a:gd name="connsiteX144" fmla="*/ 9083329 w 11748700"/>
              <a:gd name="connsiteY144" fmla="*/ 2968550 h 6673820"/>
              <a:gd name="connsiteX145" fmla="*/ 8983655 w 11748700"/>
              <a:gd name="connsiteY145" fmla="*/ 2933881 h 6673820"/>
              <a:gd name="connsiteX146" fmla="*/ 8831977 w 11748700"/>
              <a:gd name="connsiteY146" fmla="*/ 2873210 h 6673820"/>
              <a:gd name="connsiteX147" fmla="*/ 8680299 w 11748700"/>
              <a:gd name="connsiteY147" fmla="*/ 2803871 h 6673820"/>
              <a:gd name="connsiteX148" fmla="*/ 8567624 w 11748700"/>
              <a:gd name="connsiteY148" fmla="*/ 2773536 h 6673820"/>
              <a:gd name="connsiteX149" fmla="*/ 8446282 w 11748700"/>
              <a:gd name="connsiteY149" fmla="*/ 2730199 h 6673820"/>
              <a:gd name="connsiteX150" fmla="*/ 8242601 w 11748700"/>
              <a:gd name="connsiteY150" fmla="*/ 2673862 h 6673820"/>
              <a:gd name="connsiteX151" fmla="*/ 7917577 w 11748700"/>
              <a:gd name="connsiteY151" fmla="*/ 2561187 h 6673820"/>
              <a:gd name="connsiteX152" fmla="*/ 7683560 w 11748700"/>
              <a:gd name="connsiteY152" fmla="*/ 2496182 h 6673820"/>
              <a:gd name="connsiteX153" fmla="*/ 7302199 w 11748700"/>
              <a:gd name="connsiteY153" fmla="*/ 2379173 h 6673820"/>
              <a:gd name="connsiteX154" fmla="*/ 6920838 w 11748700"/>
              <a:gd name="connsiteY154" fmla="*/ 2322836 h 6673820"/>
              <a:gd name="connsiteX155" fmla="*/ 6799495 w 11748700"/>
              <a:gd name="connsiteY155" fmla="*/ 2288167 h 6673820"/>
              <a:gd name="connsiteX156" fmla="*/ 6730157 w 11748700"/>
              <a:gd name="connsiteY156" fmla="*/ 2279500 h 6673820"/>
              <a:gd name="connsiteX157" fmla="*/ 6630483 w 11748700"/>
              <a:gd name="connsiteY157" fmla="*/ 2262165 h 6673820"/>
              <a:gd name="connsiteX158" fmla="*/ 6582813 w 11748700"/>
              <a:gd name="connsiteY158" fmla="*/ 2249164 h 6673820"/>
              <a:gd name="connsiteX159" fmla="*/ 6478805 w 11748700"/>
              <a:gd name="connsiteY159" fmla="*/ 2240497 h 6673820"/>
              <a:gd name="connsiteX160" fmla="*/ 5997770 w 11748700"/>
              <a:gd name="connsiteY160" fmla="*/ 2227496 h 6673820"/>
              <a:gd name="connsiteX161" fmla="*/ 5183044 w 11748700"/>
              <a:gd name="connsiteY161" fmla="*/ 2223162 h 6673820"/>
              <a:gd name="connsiteX162" fmla="*/ 4593668 w 11748700"/>
              <a:gd name="connsiteY162" fmla="*/ 2201494 h 6673820"/>
              <a:gd name="connsiteX163" fmla="*/ 4467992 w 11748700"/>
              <a:gd name="connsiteY163" fmla="*/ 2188493 h 6673820"/>
              <a:gd name="connsiteX164" fmla="*/ 4277311 w 11748700"/>
              <a:gd name="connsiteY164" fmla="*/ 2171158 h 6673820"/>
              <a:gd name="connsiteX165" fmla="*/ 4207973 w 11748700"/>
              <a:gd name="connsiteY165" fmla="*/ 2162491 h 6673820"/>
              <a:gd name="connsiteX166" fmla="*/ 4168970 w 11748700"/>
              <a:gd name="connsiteY166" fmla="*/ 2153824 h 6673820"/>
              <a:gd name="connsiteX167" fmla="*/ 3722604 w 11748700"/>
              <a:gd name="connsiteY167" fmla="*/ 2145156 h 6673820"/>
              <a:gd name="connsiteX168" fmla="*/ 3627264 w 11748700"/>
              <a:gd name="connsiteY168" fmla="*/ 2136489 h 6673820"/>
              <a:gd name="connsiteX169" fmla="*/ 3592595 w 11748700"/>
              <a:gd name="connsiteY169" fmla="*/ 2123488 h 6673820"/>
              <a:gd name="connsiteX170" fmla="*/ 3471253 w 11748700"/>
              <a:gd name="connsiteY170" fmla="*/ 2101820 h 6673820"/>
              <a:gd name="connsiteX171" fmla="*/ 3349911 w 11748700"/>
              <a:gd name="connsiteY171" fmla="*/ 2054150 h 6673820"/>
              <a:gd name="connsiteX172" fmla="*/ 3228568 w 11748700"/>
              <a:gd name="connsiteY172" fmla="*/ 2006480 h 6673820"/>
              <a:gd name="connsiteX173" fmla="*/ 3206900 w 11748700"/>
              <a:gd name="connsiteY173" fmla="*/ 1989145 h 6673820"/>
              <a:gd name="connsiteX174" fmla="*/ 3163564 w 11748700"/>
              <a:gd name="connsiteY174" fmla="*/ 1967477 h 6673820"/>
              <a:gd name="connsiteX175" fmla="*/ 3124561 w 11748700"/>
              <a:gd name="connsiteY175" fmla="*/ 1932808 h 6673820"/>
              <a:gd name="connsiteX176" fmla="*/ 3094225 w 11748700"/>
              <a:gd name="connsiteY176" fmla="*/ 1911139 h 6673820"/>
              <a:gd name="connsiteX177" fmla="*/ 3020553 w 11748700"/>
              <a:gd name="connsiteY177" fmla="*/ 1850468 h 6673820"/>
              <a:gd name="connsiteX178" fmla="*/ 2994551 w 11748700"/>
              <a:gd name="connsiteY178" fmla="*/ 1828800 h 6673820"/>
              <a:gd name="connsiteX179" fmla="*/ 2977217 w 11748700"/>
              <a:gd name="connsiteY179" fmla="*/ 1807132 h 6673820"/>
              <a:gd name="connsiteX180" fmla="*/ 2964216 w 11748700"/>
              <a:gd name="connsiteY180" fmla="*/ 1794131 h 6673820"/>
              <a:gd name="connsiteX181" fmla="*/ 2951215 w 11748700"/>
              <a:gd name="connsiteY181" fmla="*/ 1768129 h 6673820"/>
              <a:gd name="connsiteX182" fmla="*/ 2933880 w 11748700"/>
              <a:gd name="connsiteY182" fmla="*/ 1746461 h 6673820"/>
              <a:gd name="connsiteX183" fmla="*/ 2916546 w 11748700"/>
              <a:gd name="connsiteY183" fmla="*/ 1720459 h 6673820"/>
              <a:gd name="connsiteX184" fmla="*/ 2899211 w 11748700"/>
              <a:gd name="connsiteY184" fmla="*/ 1703124 h 6673820"/>
              <a:gd name="connsiteX185" fmla="*/ 2890544 w 11748700"/>
              <a:gd name="connsiteY185" fmla="*/ 1690123 h 6673820"/>
              <a:gd name="connsiteX186" fmla="*/ 2829873 w 11748700"/>
              <a:gd name="connsiteY186" fmla="*/ 1607784 h 6673820"/>
              <a:gd name="connsiteX187" fmla="*/ 2816872 w 11748700"/>
              <a:gd name="connsiteY187" fmla="*/ 1577448 h 6673820"/>
              <a:gd name="connsiteX188" fmla="*/ 2812538 w 11748700"/>
              <a:gd name="connsiteY188" fmla="*/ 1542779 h 6673820"/>
              <a:gd name="connsiteX189" fmla="*/ 2808204 w 11748700"/>
              <a:gd name="connsiteY189" fmla="*/ 1430104 h 6673820"/>
              <a:gd name="connsiteX190" fmla="*/ 2799537 w 11748700"/>
              <a:gd name="connsiteY190" fmla="*/ 1391101 h 6673820"/>
              <a:gd name="connsiteX191" fmla="*/ 2795203 w 11748700"/>
              <a:gd name="connsiteY191" fmla="*/ 1343431 h 6673820"/>
              <a:gd name="connsiteX192" fmla="*/ 2786536 w 11748700"/>
              <a:gd name="connsiteY192" fmla="*/ 1300095 h 6673820"/>
              <a:gd name="connsiteX193" fmla="*/ 2773535 w 11748700"/>
              <a:gd name="connsiteY193" fmla="*/ 1152751 h 6673820"/>
              <a:gd name="connsiteX194" fmla="*/ 2769202 w 11748700"/>
              <a:gd name="connsiteY194" fmla="*/ 1135416 h 6673820"/>
              <a:gd name="connsiteX195" fmla="*/ 2777869 w 11748700"/>
              <a:gd name="connsiteY195" fmla="*/ 996739 h 6673820"/>
              <a:gd name="connsiteX196" fmla="*/ 2786536 w 11748700"/>
              <a:gd name="connsiteY196" fmla="*/ 966404 h 6673820"/>
              <a:gd name="connsiteX197" fmla="*/ 2812538 w 11748700"/>
              <a:gd name="connsiteY197" fmla="*/ 905733 h 6673820"/>
              <a:gd name="connsiteX198" fmla="*/ 2847207 w 11748700"/>
              <a:gd name="connsiteY198" fmla="*/ 862396 h 6673820"/>
              <a:gd name="connsiteX199" fmla="*/ 2864542 w 11748700"/>
              <a:gd name="connsiteY199" fmla="*/ 840728 h 6673820"/>
              <a:gd name="connsiteX200" fmla="*/ 2881876 w 11748700"/>
              <a:gd name="connsiteY200" fmla="*/ 827727 h 6673820"/>
              <a:gd name="connsiteX201" fmla="*/ 2894877 w 11748700"/>
              <a:gd name="connsiteY201" fmla="*/ 819060 h 6673820"/>
              <a:gd name="connsiteX202" fmla="*/ 2912212 w 11748700"/>
              <a:gd name="connsiteY202" fmla="*/ 801725 h 6673820"/>
              <a:gd name="connsiteX203" fmla="*/ 3003219 w 11748700"/>
              <a:gd name="connsiteY203" fmla="*/ 775723 h 6673820"/>
              <a:gd name="connsiteX204" fmla="*/ 3115893 w 11748700"/>
              <a:gd name="connsiteY204" fmla="*/ 749721 h 6673820"/>
              <a:gd name="connsiteX205" fmla="*/ 3137562 w 11748700"/>
              <a:gd name="connsiteY205" fmla="*/ 741054 h 6673820"/>
              <a:gd name="connsiteX206" fmla="*/ 3163564 w 11748700"/>
              <a:gd name="connsiteY206" fmla="*/ 732387 h 6673820"/>
              <a:gd name="connsiteX207" fmla="*/ 3219901 w 11748700"/>
              <a:gd name="connsiteY207" fmla="*/ 702051 h 6673820"/>
              <a:gd name="connsiteX208" fmla="*/ 3237236 w 11748700"/>
              <a:gd name="connsiteY208" fmla="*/ 689050 h 6673820"/>
              <a:gd name="connsiteX209" fmla="*/ 3293573 w 11748700"/>
              <a:gd name="connsiteY209" fmla="*/ 663048 h 6673820"/>
              <a:gd name="connsiteX210" fmla="*/ 3323909 w 11748700"/>
              <a:gd name="connsiteY210" fmla="*/ 650047 h 6673820"/>
              <a:gd name="connsiteX211" fmla="*/ 3362911 w 11748700"/>
              <a:gd name="connsiteY211" fmla="*/ 641380 h 6673820"/>
              <a:gd name="connsiteX212" fmla="*/ 3488587 w 11748700"/>
              <a:gd name="connsiteY212" fmla="*/ 619712 h 6673820"/>
              <a:gd name="connsiteX213" fmla="*/ 3644599 w 11748700"/>
              <a:gd name="connsiteY213" fmla="*/ 598044 h 6673820"/>
              <a:gd name="connsiteX214" fmla="*/ 3731272 w 11748700"/>
              <a:gd name="connsiteY214" fmla="*/ 589376 h 6673820"/>
              <a:gd name="connsiteX215" fmla="*/ 3809277 w 11748700"/>
              <a:gd name="connsiteY215" fmla="*/ 576375 h 6673820"/>
              <a:gd name="connsiteX216" fmla="*/ 3891617 w 11748700"/>
              <a:gd name="connsiteY216" fmla="*/ 567708 h 6673820"/>
              <a:gd name="connsiteX217" fmla="*/ 4359651 w 11748700"/>
              <a:gd name="connsiteY217" fmla="*/ 533039 h 6673820"/>
              <a:gd name="connsiteX218" fmla="*/ 4428989 w 11748700"/>
              <a:gd name="connsiteY218" fmla="*/ 520038 h 6673820"/>
              <a:gd name="connsiteX219" fmla="*/ 4554665 w 11748700"/>
              <a:gd name="connsiteY219" fmla="*/ 507037 h 6673820"/>
              <a:gd name="connsiteX220" fmla="*/ 4654339 w 11748700"/>
              <a:gd name="connsiteY220" fmla="*/ 485369 h 6673820"/>
              <a:gd name="connsiteX221" fmla="*/ 4758347 w 11748700"/>
              <a:gd name="connsiteY221" fmla="*/ 437699 h 6673820"/>
              <a:gd name="connsiteX222" fmla="*/ 4888356 w 11748700"/>
              <a:gd name="connsiteY222" fmla="*/ 416030 h 6673820"/>
              <a:gd name="connsiteX223" fmla="*/ 5105039 w 11748700"/>
              <a:gd name="connsiteY223" fmla="*/ 364027 h 6673820"/>
              <a:gd name="connsiteX224" fmla="*/ 5209046 w 11748700"/>
              <a:gd name="connsiteY224" fmla="*/ 351026 h 6673820"/>
              <a:gd name="connsiteX225" fmla="*/ 5386726 w 11748700"/>
              <a:gd name="connsiteY225" fmla="*/ 329357 h 6673820"/>
              <a:gd name="connsiteX226" fmla="*/ 5560072 w 11748700"/>
              <a:gd name="connsiteY226" fmla="*/ 320690 h 6673820"/>
              <a:gd name="connsiteX227" fmla="*/ 5742085 w 11748700"/>
              <a:gd name="connsiteY227" fmla="*/ 312023 h 6673820"/>
              <a:gd name="connsiteX228" fmla="*/ 5958767 w 11748700"/>
              <a:gd name="connsiteY228" fmla="*/ 307689 h 6673820"/>
              <a:gd name="connsiteX229" fmla="*/ 6114779 w 11748700"/>
              <a:gd name="connsiteY229" fmla="*/ 303355 h 6673820"/>
              <a:gd name="connsiteX230" fmla="*/ 6270790 w 11748700"/>
              <a:gd name="connsiteY230" fmla="*/ 281687 h 6673820"/>
              <a:gd name="connsiteX231" fmla="*/ 6392132 w 11748700"/>
              <a:gd name="connsiteY231" fmla="*/ 268686 h 6673820"/>
              <a:gd name="connsiteX232" fmla="*/ 6695488 w 11748700"/>
              <a:gd name="connsiteY232" fmla="*/ 260019 h 6673820"/>
              <a:gd name="connsiteX233" fmla="*/ 6764826 w 11748700"/>
              <a:gd name="connsiteY233" fmla="*/ 251352 h 6673820"/>
              <a:gd name="connsiteX234" fmla="*/ 6907837 w 11748700"/>
              <a:gd name="connsiteY234" fmla="*/ 238351 h 6673820"/>
              <a:gd name="connsiteX235" fmla="*/ 6959840 w 11748700"/>
              <a:gd name="connsiteY235" fmla="*/ 229683 h 6673820"/>
              <a:gd name="connsiteX236" fmla="*/ 6998843 w 11748700"/>
              <a:gd name="connsiteY236" fmla="*/ 212349 h 6673820"/>
              <a:gd name="connsiteX237" fmla="*/ 7115852 w 11748700"/>
              <a:gd name="connsiteY237" fmla="*/ 199348 h 6673820"/>
              <a:gd name="connsiteX238" fmla="*/ 7159188 w 11748700"/>
              <a:gd name="connsiteY238" fmla="*/ 186347 h 6673820"/>
              <a:gd name="connsiteX239" fmla="*/ 7189524 w 11748700"/>
              <a:gd name="connsiteY239" fmla="*/ 182013 h 6673820"/>
              <a:gd name="connsiteX240" fmla="*/ 7380204 w 11748700"/>
              <a:gd name="connsiteY240" fmla="*/ 173346 h 6673820"/>
              <a:gd name="connsiteX241" fmla="*/ 7440875 w 11748700"/>
              <a:gd name="connsiteY241" fmla="*/ 164679 h 6673820"/>
              <a:gd name="connsiteX242" fmla="*/ 7466877 w 11748700"/>
              <a:gd name="connsiteY242" fmla="*/ 156011 h 6673820"/>
              <a:gd name="connsiteX243" fmla="*/ 7514548 w 11748700"/>
              <a:gd name="connsiteY243" fmla="*/ 143010 h 6673820"/>
              <a:gd name="connsiteX244" fmla="*/ 7527548 w 11748700"/>
              <a:gd name="connsiteY244" fmla="*/ 134343 h 6673820"/>
              <a:gd name="connsiteX245" fmla="*/ 7570885 w 11748700"/>
              <a:gd name="connsiteY245" fmla="*/ 121342 h 6673820"/>
              <a:gd name="connsiteX246" fmla="*/ 7609888 w 11748700"/>
              <a:gd name="connsiteY246" fmla="*/ 104008 h 6673820"/>
              <a:gd name="connsiteX247" fmla="*/ 7726896 w 11748700"/>
              <a:gd name="connsiteY247" fmla="*/ 82339 h 6673820"/>
              <a:gd name="connsiteX248" fmla="*/ 7752898 w 11748700"/>
              <a:gd name="connsiteY248" fmla="*/ 78006 h 6673820"/>
              <a:gd name="connsiteX249" fmla="*/ 7787567 w 11748700"/>
              <a:gd name="connsiteY249" fmla="*/ 73672 h 6673820"/>
              <a:gd name="connsiteX250" fmla="*/ 7804902 w 11748700"/>
              <a:gd name="connsiteY250" fmla="*/ 69338 h 6673820"/>
              <a:gd name="connsiteX251" fmla="*/ 7913243 w 11748700"/>
              <a:gd name="connsiteY251" fmla="*/ 65005 h 6673820"/>
              <a:gd name="connsiteX252" fmla="*/ 8021584 w 11748700"/>
              <a:gd name="connsiteY252" fmla="*/ 47670 h 6673820"/>
              <a:gd name="connsiteX253" fmla="*/ 8064921 w 11748700"/>
              <a:gd name="connsiteY253" fmla="*/ 34669 h 6673820"/>
              <a:gd name="connsiteX254" fmla="*/ 8099590 w 11748700"/>
              <a:gd name="connsiteY254" fmla="*/ 21668 h 6673820"/>
              <a:gd name="connsiteX255" fmla="*/ 8121258 w 11748700"/>
              <a:gd name="connsiteY255" fmla="*/ 13001 h 6673820"/>
              <a:gd name="connsiteX256" fmla="*/ 8134259 w 11748700"/>
              <a:gd name="connsiteY256" fmla="*/ 8667 h 6673820"/>
              <a:gd name="connsiteX257" fmla="*/ 8155928 w 11748700"/>
              <a:gd name="connsiteY257" fmla="*/ 0 h 6673820"/>
              <a:gd name="connsiteX258" fmla="*/ 8216599 w 11748700"/>
              <a:gd name="connsiteY258" fmla="*/ 4334 h 6673820"/>
              <a:gd name="connsiteX259" fmla="*/ 8238267 w 11748700"/>
              <a:gd name="connsiteY259" fmla="*/ 13001 h 6673820"/>
              <a:gd name="connsiteX260" fmla="*/ 8272936 w 11748700"/>
              <a:gd name="connsiteY260" fmla="*/ 17335 h 6673820"/>
              <a:gd name="connsiteX261" fmla="*/ 8303272 w 11748700"/>
              <a:gd name="connsiteY261" fmla="*/ 30336 h 6673820"/>
              <a:gd name="connsiteX262" fmla="*/ 8337941 w 11748700"/>
              <a:gd name="connsiteY262" fmla="*/ 34669 h 6673820"/>
              <a:gd name="connsiteX263" fmla="*/ 8476618 w 11748700"/>
              <a:gd name="connsiteY263" fmla="*/ 43337 h 6673820"/>
              <a:gd name="connsiteX264" fmla="*/ 8576292 w 11748700"/>
              <a:gd name="connsiteY264" fmla="*/ 47670 h 6673820"/>
              <a:gd name="connsiteX265" fmla="*/ 8671632 w 11748700"/>
              <a:gd name="connsiteY265" fmla="*/ 69338 h 6673820"/>
              <a:gd name="connsiteX266" fmla="*/ 8762639 w 11748700"/>
              <a:gd name="connsiteY266" fmla="*/ 78006 h 6673820"/>
              <a:gd name="connsiteX267" fmla="*/ 8892648 w 11748700"/>
              <a:gd name="connsiteY267" fmla="*/ 104008 h 6673820"/>
              <a:gd name="connsiteX268" fmla="*/ 8948985 w 11748700"/>
              <a:gd name="connsiteY268" fmla="*/ 117009 h 6673820"/>
              <a:gd name="connsiteX269" fmla="*/ 9187336 w 11748700"/>
              <a:gd name="connsiteY269" fmla="*/ 156011 h 6673820"/>
              <a:gd name="connsiteX270" fmla="*/ 9282676 w 11748700"/>
              <a:gd name="connsiteY270" fmla="*/ 173346 h 6673820"/>
              <a:gd name="connsiteX271" fmla="*/ 9404019 w 11748700"/>
              <a:gd name="connsiteY271" fmla="*/ 186347 h 6673820"/>
              <a:gd name="connsiteX272" fmla="*/ 9464690 w 11748700"/>
              <a:gd name="connsiteY272" fmla="*/ 195014 h 6673820"/>
              <a:gd name="connsiteX273" fmla="*/ 9698707 w 11748700"/>
              <a:gd name="connsiteY273" fmla="*/ 216683 h 6673820"/>
              <a:gd name="connsiteX274" fmla="*/ 9785380 w 11748700"/>
              <a:gd name="connsiteY274" fmla="*/ 229683 h 6673820"/>
              <a:gd name="connsiteX275" fmla="*/ 9885054 w 11748700"/>
              <a:gd name="connsiteY275" fmla="*/ 251352 h 6673820"/>
              <a:gd name="connsiteX276" fmla="*/ 9958726 w 11748700"/>
              <a:gd name="connsiteY276" fmla="*/ 255685 h 6673820"/>
              <a:gd name="connsiteX277" fmla="*/ 10114737 w 11748700"/>
              <a:gd name="connsiteY277" fmla="*/ 260019 h 6673820"/>
              <a:gd name="connsiteX278" fmla="*/ 10205744 w 11748700"/>
              <a:gd name="connsiteY278" fmla="*/ 273020 h 6673820"/>
              <a:gd name="connsiteX279" fmla="*/ 10357421 w 11748700"/>
              <a:gd name="connsiteY279" fmla="*/ 281687 h 6673820"/>
              <a:gd name="connsiteX280" fmla="*/ 10405092 w 11748700"/>
              <a:gd name="connsiteY280" fmla="*/ 286021 h 6673820"/>
              <a:gd name="connsiteX281" fmla="*/ 10452762 w 11748700"/>
              <a:gd name="connsiteY281" fmla="*/ 299022 h 6673820"/>
              <a:gd name="connsiteX282" fmla="*/ 10483097 w 11748700"/>
              <a:gd name="connsiteY282" fmla="*/ 303355 h 6673820"/>
              <a:gd name="connsiteX283" fmla="*/ 10552436 w 11748700"/>
              <a:gd name="connsiteY283" fmla="*/ 312023 h 6673820"/>
              <a:gd name="connsiteX284" fmla="*/ 10634775 w 11748700"/>
              <a:gd name="connsiteY284" fmla="*/ 333691 h 6673820"/>
              <a:gd name="connsiteX285" fmla="*/ 10717114 w 11748700"/>
              <a:gd name="connsiteY285" fmla="*/ 342358 h 6673820"/>
              <a:gd name="connsiteX286" fmla="*/ 10773452 w 11748700"/>
              <a:gd name="connsiteY286" fmla="*/ 364027 h 6673820"/>
              <a:gd name="connsiteX287" fmla="*/ 10842790 w 11748700"/>
              <a:gd name="connsiteY287" fmla="*/ 385695 h 6673820"/>
              <a:gd name="connsiteX288" fmla="*/ 10903461 w 11748700"/>
              <a:gd name="connsiteY288" fmla="*/ 390028 h 6673820"/>
              <a:gd name="connsiteX289" fmla="*/ 10981467 w 11748700"/>
              <a:gd name="connsiteY289" fmla="*/ 424698 h 6673820"/>
              <a:gd name="connsiteX290" fmla="*/ 11050805 w 11748700"/>
              <a:gd name="connsiteY290" fmla="*/ 442032 h 6673820"/>
              <a:gd name="connsiteX291" fmla="*/ 11133145 w 11748700"/>
              <a:gd name="connsiteY291" fmla="*/ 476701 h 6673820"/>
              <a:gd name="connsiteX292" fmla="*/ 11154813 w 11748700"/>
              <a:gd name="connsiteY292" fmla="*/ 485369 h 6673820"/>
              <a:gd name="connsiteX293" fmla="*/ 11232819 w 11748700"/>
              <a:gd name="connsiteY293" fmla="*/ 533039 h 6673820"/>
              <a:gd name="connsiteX294" fmla="*/ 11258820 w 11748700"/>
              <a:gd name="connsiteY294" fmla="*/ 554707 h 6673820"/>
              <a:gd name="connsiteX295" fmla="*/ 11328159 w 11748700"/>
              <a:gd name="connsiteY295" fmla="*/ 645714 h 6673820"/>
              <a:gd name="connsiteX296" fmla="*/ 11371495 w 11748700"/>
              <a:gd name="connsiteY296" fmla="*/ 754055 h 6673820"/>
              <a:gd name="connsiteX297" fmla="*/ 11397497 w 11748700"/>
              <a:gd name="connsiteY297" fmla="*/ 806059 h 6673820"/>
              <a:gd name="connsiteX298" fmla="*/ 11427833 w 11748700"/>
              <a:gd name="connsiteY298" fmla="*/ 931735 h 6673820"/>
              <a:gd name="connsiteX299" fmla="*/ 11458168 w 11748700"/>
              <a:gd name="connsiteY299" fmla="*/ 1014074 h 6673820"/>
              <a:gd name="connsiteX300" fmla="*/ 11462502 w 11748700"/>
              <a:gd name="connsiteY300" fmla="*/ 1087746 h 6673820"/>
              <a:gd name="connsiteX301" fmla="*/ 11475503 w 11748700"/>
              <a:gd name="connsiteY301" fmla="*/ 1126749 h 6673820"/>
              <a:gd name="connsiteX302" fmla="*/ 11488504 w 11748700"/>
              <a:gd name="connsiteY302" fmla="*/ 1330430 h 6673820"/>
              <a:gd name="connsiteX303" fmla="*/ 11523173 w 11748700"/>
              <a:gd name="connsiteY303" fmla="*/ 1677122 h 6673820"/>
              <a:gd name="connsiteX304" fmla="*/ 11518839 w 11748700"/>
              <a:gd name="connsiteY304" fmla="*/ 1954476 h 6673820"/>
              <a:gd name="connsiteX305" fmla="*/ 11510172 w 11748700"/>
              <a:gd name="connsiteY305" fmla="*/ 2084485 h 6673820"/>
              <a:gd name="connsiteX306" fmla="*/ 11518839 w 11748700"/>
              <a:gd name="connsiteY306" fmla="*/ 2283833 h 6673820"/>
              <a:gd name="connsiteX307" fmla="*/ 11583844 w 11748700"/>
              <a:gd name="connsiteY307" fmla="*/ 2379173 h 6673820"/>
              <a:gd name="connsiteX308" fmla="*/ 11605512 w 11748700"/>
              <a:gd name="connsiteY308" fmla="*/ 2439845 h 6673820"/>
              <a:gd name="connsiteX309" fmla="*/ 11609846 w 11748700"/>
              <a:gd name="connsiteY309" fmla="*/ 2487515 h 6673820"/>
              <a:gd name="connsiteX310" fmla="*/ 11622847 w 11748700"/>
              <a:gd name="connsiteY310" fmla="*/ 2556853 h 6673820"/>
              <a:gd name="connsiteX311" fmla="*/ 11618513 w 11748700"/>
              <a:gd name="connsiteY311" fmla="*/ 2786537 h 6673820"/>
              <a:gd name="connsiteX312" fmla="*/ 11614180 w 11748700"/>
              <a:gd name="connsiteY312" fmla="*/ 3089892 h 6673820"/>
              <a:gd name="connsiteX313" fmla="*/ 11596845 w 11748700"/>
              <a:gd name="connsiteY313" fmla="*/ 3211234 h 6673820"/>
              <a:gd name="connsiteX314" fmla="*/ 11583844 w 11748700"/>
              <a:gd name="connsiteY314" fmla="*/ 3328243 h 6673820"/>
              <a:gd name="connsiteX315" fmla="*/ 11575177 w 11748700"/>
              <a:gd name="connsiteY315" fmla="*/ 3423583 h 6673820"/>
              <a:gd name="connsiteX316" fmla="*/ 11562176 w 11748700"/>
              <a:gd name="connsiteY316" fmla="*/ 3666267 h 6673820"/>
              <a:gd name="connsiteX317" fmla="*/ 11575177 w 11748700"/>
              <a:gd name="connsiteY317" fmla="*/ 4025960 h 6673820"/>
              <a:gd name="connsiteX318" fmla="*/ 11592511 w 11748700"/>
              <a:gd name="connsiteY318" fmla="*/ 4108300 h 6673820"/>
              <a:gd name="connsiteX319" fmla="*/ 11631514 w 11748700"/>
              <a:gd name="connsiteY319" fmla="*/ 4333649 h 6673820"/>
              <a:gd name="connsiteX320" fmla="*/ 11653183 w 11748700"/>
              <a:gd name="connsiteY320" fmla="*/ 4411655 h 6673820"/>
              <a:gd name="connsiteX321" fmla="*/ 11666184 w 11748700"/>
              <a:gd name="connsiteY321" fmla="*/ 4498328 h 6673820"/>
              <a:gd name="connsiteX322" fmla="*/ 11674851 w 11748700"/>
              <a:gd name="connsiteY322" fmla="*/ 4541664 h 6673820"/>
              <a:gd name="connsiteX323" fmla="*/ 11687852 w 11748700"/>
              <a:gd name="connsiteY323" fmla="*/ 4658673 h 6673820"/>
              <a:gd name="connsiteX324" fmla="*/ 11692185 w 11748700"/>
              <a:gd name="connsiteY324" fmla="*/ 4715010 h 6673820"/>
              <a:gd name="connsiteX325" fmla="*/ 11700853 w 11748700"/>
              <a:gd name="connsiteY325" fmla="*/ 4771348 h 6673820"/>
              <a:gd name="connsiteX326" fmla="*/ 11709520 w 11748700"/>
              <a:gd name="connsiteY326" fmla="*/ 4923026 h 6673820"/>
              <a:gd name="connsiteX327" fmla="*/ 11718187 w 11748700"/>
              <a:gd name="connsiteY327" fmla="*/ 4983697 h 6673820"/>
              <a:gd name="connsiteX328" fmla="*/ 11726855 w 11748700"/>
              <a:gd name="connsiteY328" fmla="*/ 5079037 h 6673820"/>
              <a:gd name="connsiteX329" fmla="*/ 11731188 w 11748700"/>
              <a:gd name="connsiteY329" fmla="*/ 5105039 h 6673820"/>
              <a:gd name="connsiteX330" fmla="*/ 11744189 w 11748700"/>
              <a:gd name="connsiteY330" fmla="*/ 5230715 h 6673820"/>
              <a:gd name="connsiteX331" fmla="*/ 11726855 w 11748700"/>
              <a:gd name="connsiteY331" fmla="*/ 5690082 h 6673820"/>
              <a:gd name="connsiteX332" fmla="*/ 11687852 w 11748700"/>
              <a:gd name="connsiteY332" fmla="*/ 5785422 h 6673820"/>
              <a:gd name="connsiteX333" fmla="*/ 11670517 w 11748700"/>
              <a:gd name="connsiteY333" fmla="*/ 5815757 h 6673820"/>
              <a:gd name="connsiteX334" fmla="*/ 11601179 w 11748700"/>
              <a:gd name="connsiteY334" fmla="*/ 5859094 h 6673820"/>
              <a:gd name="connsiteX335" fmla="*/ 11458168 w 11748700"/>
              <a:gd name="connsiteY335" fmla="*/ 5919765 h 6673820"/>
              <a:gd name="connsiteX336" fmla="*/ 11401831 w 11748700"/>
              <a:gd name="connsiteY336" fmla="*/ 5963101 h 6673820"/>
              <a:gd name="connsiteX337" fmla="*/ 11297823 w 11748700"/>
              <a:gd name="connsiteY337" fmla="*/ 6032440 h 6673820"/>
              <a:gd name="connsiteX338" fmla="*/ 11258820 w 11748700"/>
              <a:gd name="connsiteY338" fmla="*/ 6075776 h 6673820"/>
              <a:gd name="connsiteX339" fmla="*/ 11198149 w 11748700"/>
              <a:gd name="connsiteY339" fmla="*/ 6123446 h 6673820"/>
              <a:gd name="connsiteX340" fmla="*/ 11098475 w 11748700"/>
              <a:gd name="connsiteY340" fmla="*/ 6210119 h 6673820"/>
              <a:gd name="connsiteX341" fmla="*/ 10942464 w 11748700"/>
              <a:gd name="connsiteY341" fmla="*/ 6327128 h 6673820"/>
              <a:gd name="connsiteX342" fmla="*/ 10634775 w 11748700"/>
              <a:gd name="connsiteY342" fmla="*/ 6461471 h 6673820"/>
              <a:gd name="connsiteX343" fmla="*/ 10461429 w 11748700"/>
              <a:gd name="connsiteY343" fmla="*/ 6478806 h 6673820"/>
              <a:gd name="connsiteX344" fmla="*/ 10041065 w 11748700"/>
              <a:gd name="connsiteY344" fmla="*/ 6487473 h 6673820"/>
              <a:gd name="connsiteX345" fmla="*/ 9967393 w 11748700"/>
              <a:gd name="connsiteY345" fmla="*/ 6491807 h 6673820"/>
              <a:gd name="connsiteX346" fmla="*/ 9885054 w 11748700"/>
              <a:gd name="connsiteY346" fmla="*/ 6509141 h 6673820"/>
              <a:gd name="connsiteX347" fmla="*/ 9798381 w 11748700"/>
              <a:gd name="connsiteY347" fmla="*/ 6522142 h 6673820"/>
              <a:gd name="connsiteX348" fmla="*/ 9681372 w 11748700"/>
              <a:gd name="connsiteY348" fmla="*/ 6548144 h 6673820"/>
              <a:gd name="connsiteX349" fmla="*/ 9486358 w 11748700"/>
              <a:gd name="connsiteY349" fmla="*/ 6574146 h 6673820"/>
              <a:gd name="connsiteX350" fmla="*/ 9278343 w 11748700"/>
              <a:gd name="connsiteY350" fmla="*/ 6613149 h 6673820"/>
              <a:gd name="connsiteX351" fmla="*/ 9209004 w 11748700"/>
              <a:gd name="connsiteY351" fmla="*/ 6630483 h 6673820"/>
              <a:gd name="connsiteX352" fmla="*/ 8775639 w 11748700"/>
              <a:gd name="connsiteY352" fmla="*/ 6647818 h 6673820"/>
              <a:gd name="connsiteX353" fmla="*/ 8463617 w 11748700"/>
              <a:gd name="connsiteY353" fmla="*/ 6656485 h 6673820"/>
              <a:gd name="connsiteX354" fmla="*/ 8368276 w 11748700"/>
              <a:gd name="connsiteY354" fmla="*/ 6660819 h 6673820"/>
              <a:gd name="connsiteX355" fmla="*/ 8216599 w 11748700"/>
              <a:gd name="connsiteY355" fmla="*/ 6665153 h 6673820"/>
              <a:gd name="connsiteX356" fmla="*/ 7848239 w 11748700"/>
              <a:gd name="connsiteY356" fmla="*/ 6656485 h 6673820"/>
              <a:gd name="connsiteX357" fmla="*/ 7800568 w 11748700"/>
              <a:gd name="connsiteY357" fmla="*/ 6652152 h 6673820"/>
              <a:gd name="connsiteX358" fmla="*/ 7748565 w 11748700"/>
              <a:gd name="connsiteY358" fmla="*/ 6643484 h 6673820"/>
              <a:gd name="connsiteX359" fmla="*/ 7614221 w 11748700"/>
              <a:gd name="connsiteY359" fmla="*/ 6634817 h 6673820"/>
              <a:gd name="connsiteX360" fmla="*/ 7432208 w 11748700"/>
              <a:gd name="connsiteY360" fmla="*/ 6600148 h 6673820"/>
              <a:gd name="connsiteX361" fmla="*/ 7319533 w 11748700"/>
              <a:gd name="connsiteY361" fmla="*/ 6574146 h 6673820"/>
              <a:gd name="connsiteX362" fmla="*/ 7276197 w 11748700"/>
              <a:gd name="connsiteY362" fmla="*/ 6569812 h 6673820"/>
              <a:gd name="connsiteX363" fmla="*/ 7011844 w 11748700"/>
              <a:gd name="connsiteY363" fmla="*/ 6548144 h 6673820"/>
              <a:gd name="connsiteX364" fmla="*/ 6925171 w 11748700"/>
              <a:gd name="connsiteY364" fmla="*/ 6565479 h 6673820"/>
              <a:gd name="connsiteX365" fmla="*/ 6912170 w 11748700"/>
              <a:gd name="connsiteY365" fmla="*/ 6569812 h 6673820"/>
              <a:gd name="connsiteX366" fmla="*/ 6890502 w 11748700"/>
              <a:gd name="connsiteY366" fmla="*/ 6582813 h 6673820"/>
              <a:gd name="connsiteX367" fmla="*/ 6795162 w 11748700"/>
              <a:gd name="connsiteY367" fmla="*/ 6634817 h 6673820"/>
              <a:gd name="connsiteX368" fmla="*/ 6691154 w 11748700"/>
              <a:gd name="connsiteY368" fmla="*/ 6643484 h 6673820"/>
              <a:gd name="connsiteX369" fmla="*/ 6617482 w 11748700"/>
              <a:gd name="connsiteY369" fmla="*/ 6656485 h 6673820"/>
              <a:gd name="connsiteX370" fmla="*/ 6582813 w 11748700"/>
              <a:gd name="connsiteY370" fmla="*/ 6665153 h 6673820"/>
              <a:gd name="connsiteX371" fmla="*/ 6548144 w 11748700"/>
              <a:gd name="connsiteY371" fmla="*/ 6669486 h 6673820"/>
              <a:gd name="connsiteX372" fmla="*/ 6517808 w 11748700"/>
              <a:gd name="connsiteY372" fmla="*/ 6673820 h 6673820"/>
              <a:gd name="connsiteX373" fmla="*/ 6015105 w 11748700"/>
              <a:gd name="connsiteY373" fmla="*/ 6669486 h 6673820"/>
              <a:gd name="connsiteX374" fmla="*/ 5915431 w 11748700"/>
              <a:gd name="connsiteY374" fmla="*/ 6647818 h 6673820"/>
              <a:gd name="connsiteX375" fmla="*/ 5538403 w 11748700"/>
              <a:gd name="connsiteY375" fmla="*/ 6652152 h 6673820"/>
              <a:gd name="connsiteX376" fmla="*/ 5196045 w 11748700"/>
              <a:gd name="connsiteY376" fmla="*/ 6634817 h 6673820"/>
              <a:gd name="connsiteX377" fmla="*/ 4489660 w 11748700"/>
              <a:gd name="connsiteY377" fmla="*/ 6608815 h 6673820"/>
              <a:gd name="connsiteX378" fmla="*/ 4311981 w 11748700"/>
              <a:gd name="connsiteY378" fmla="*/ 6582813 h 6673820"/>
              <a:gd name="connsiteX379" fmla="*/ 4090965 w 11748700"/>
              <a:gd name="connsiteY379" fmla="*/ 6552478 h 6673820"/>
              <a:gd name="connsiteX380" fmla="*/ 3999958 w 11748700"/>
              <a:gd name="connsiteY380" fmla="*/ 6513475 h 6673820"/>
              <a:gd name="connsiteX381" fmla="*/ 3666267 w 11748700"/>
              <a:gd name="connsiteY381" fmla="*/ 6448470 h 6673820"/>
              <a:gd name="connsiteX382" fmla="*/ 3588261 w 11748700"/>
              <a:gd name="connsiteY382" fmla="*/ 6439803 h 6673820"/>
              <a:gd name="connsiteX383" fmla="*/ 3336910 w 11748700"/>
              <a:gd name="connsiteY383" fmla="*/ 6405134 h 6673820"/>
              <a:gd name="connsiteX384" fmla="*/ 3003219 w 11748700"/>
              <a:gd name="connsiteY384" fmla="*/ 6340129 h 6673820"/>
              <a:gd name="connsiteX385" fmla="*/ 2825539 w 11748700"/>
              <a:gd name="connsiteY385" fmla="*/ 6309793 h 6673820"/>
              <a:gd name="connsiteX386" fmla="*/ 2678195 w 11748700"/>
              <a:gd name="connsiteY386" fmla="*/ 6288125 h 6673820"/>
              <a:gd name="connsiteX387" fmla="*/ 2500515 w 11748700"/>
              <a:gd name="connsiteY387" fmla="*/ 6305460 h 6673820"/>
              <a:gd name="connsiteX388" fmla="*/ 2439844 w 11748700"/>
              <a:gd name="connsiteY388" fmla="*/ 6314127 h 6673820"/>
              <a:gd name="connsiteX389" fmla="*/ 2244830 w 11748700"/>
              <a:gd name="connsiteY389" fmla="*/ 6361797 h 6673820"/>
              <a:gd name="connsiteX390" fmla="*/ 2088819 w 11748700"/>
              <a:gd name="connsiteY390" fmla="*/ 6383465 h 6673820"/>
              <a:gd name="connsiteX391" fmla="*/ 2015147 w 11748700"/>
              <a:gd name="connsiteY391" fmla="*/ 6400800 h 6673820"/>
              <a:gd name="connsiteX392" fmla="*/ 1950142 w 11748700"/>
              <a:gd name="connsiteY392" fmla="*/ 6409467 h 6673820"/>
              <a:gd name="connsiteX393" fmla="*/ 1815799 w 11748700"/>
              <a:gd name="connsiteY393" fmla="*/ 6444137 h 6673820"/>
              <a:gd name="connsiteX394" fmla="*/ 1681456 w 11748700"/>
              <a:gd name="connsiteY394" fmla="*/ 6452804 h 6673820"/>
              <a:gd name="connsiteX395" fmla="*/ 1473440 w 11748700"/>
              <a:gd name="connsiteY395" fmla="*/ 6431136 h 6673820"/>
              <a:gd name="connsiteX396" fmla="*/ 1369433 w 11748700"/>
              <a:gd name="connsiteY396" fmla="*/ 6418135 h 6673820"/>
              <a:gd name="connsiteX397" fmla="*/ 1287093 w 11748700"/>
              <a:gd name="connsiteY397" fmla="*/ 6405134 h 6673820"/>
              <a:gd name="connsiteX398" fmla="*/ 1239423 w 11748700"/>
              <a:gd name="connsiteY398" fmla="*/ 6396466 h 6673820"/>
              <a:gd name="connsiteX399" fmla="*/ 1165751 w 11748700"/>
              <a:gd name="connsiteY399" fmla="*/ 6370464 h 6673820"/>
              <a:gd name="connsiteX400" fmla="*/ 1053076 w 11748700"/>
              <a:gd name="connsiteY400" fmla="*/ 6335795 h 6673820"/>
              <a:gd name="connsiteX401" fmla="*/ 892731 w 11748700"/>
              <a:gd name="connsiteY401" fmla="*/ 6244789 h 6673820"/>
              <a:gd name="connsiteX402" fmla="*/ 858062 w 11748700"/>
              <a:gd name="connsiteY402" fmla="*/ 6218787 h 6673820"/>
              <a:gd name="connsiteX403" fmla="*/ 775723 w 11748700"/>
              <a:gd name="connsiteY403" fmla="*/ 6149448 h 6673820"/>
              <a:gd name="connsiteX404" fmla="*/ 719385 w 11748700"/>
              <a:gd name="connsiteY404" fmla="*/ 6023773 h 6673820"/>
              <a:gd name="connsiteX405" fmla="*/ 654381 w 11748700"/>
              <a:gd name="connsiteY405" fmla="*/ 5950101 h 6673820"/>
              <a:gd name="connsiteX406" fmla="*/ 628379 w 11748700"/>
              <a:gd name="connsiteY406" fmla="*/ 5893763 h 6673820"/>
              <a:gd name="connsiteX407" fmla="*/ 576375 w 11748700"/>
              <a:gd name="connsiteY407" fmla="*/ 5802756 h 6673820"/>
              <a:gd name="connsiteX408" fmla="*/ 489702 w 11748700"/>
              <a:gd name="connsiteY408" fmla="*/ 5620743 h 6673820"/>
              <a:gd name="connsiteX409" fmla="*/ 476701 w 11748700"/>
              <a:gd name="connsiteY409" fmla="*/ 5551405 h 6673820"/>
              <a:gd name="connsiteX410" fmla="*/ 372693 w 11748700"/>
              <a:gd name="connsiteY410" fmla="*/ 5317388 h 6673820"/>
              <a:gd name="connsiteX411" fmla="*/ 359693 w 11748700"/>
              <a:gd name="connsiteY411" fmla="*/ 5269718 h 6673820"/>
              <a:gd name="connsiteX412" fmla="*/ 329357 w 11748700"/>
              <a:gd name="connsiteY412" fmla="*/ 5183045 h 6673820"/>
              <a:gd name="connsiteX413" fmla="*/ 281687 w 11748700"/>
              <a:gd name="connsiteY413" fmla="*/ 5083371 h 6673820"/>
              <a:gd name="connsiteX414" fmla="*/ 251351 w 11748700"/>
              <a:gd name="connsiteY414" fmla="*/ 5009699 h 6673820"/>
              <a:gd name="connsiteX415" fmla="*/ 238350 w 11748700"/>
              <a:gd name="connsiteY415" fmla="*/ 4970696 h 6673820"/>
              <a:gd name="connsiteX416" fmla="*/ 212348 w 11748700"/>
              <a:gd name="connsiteY416" fmla="*/ 4936027 h 6673820"/>
              <a:gd name="connsiteX417" fmla="*/ 177679 w 11748700"/>
              <a:gd name="connsiteY417" fmla="*/ 4849354 h 6673820"/>
              <a:gd name="connsiteX418" fmla="*/ 125675 w 11748700"/>
              <a:gd name="connsiteY418" fmla="*/ 4745346 h 6673820"/>
              <a:gd name="connsiteX419" fmla="*/ 99674 w 11748700"/>
              <a:gd name="connsiteY419" fmla="*/ 4654339 h 6673820"/>
              <a:gd name="connsiteX420" fmla="*/ 73672 w 11748700"/>
              <a:gd name="connsiteY420" fmla="*/ 4602336 h 6673820"/>
              <a:gd name="connsiteX421" fmla="*/ 69338 w 11748700"/>
              <a:gd name="connsiteY421" fmla="*/ 4580667 h 6673820"/>
              <a:gd name="connsiteX422" fmla="*/ 47670 w 11748700"/>
              <a:gd name="connsiteY422" fmla="*/ 4537331 h 6673820"/>
              <a:gd name="connsiteX423" fmla="*/ 39002 w 11748700"/>
              <a:gd name="connsiteY423" fmla="*/ 4515663 h 6673820"/>
              <a:gd name="connsiteX424" fmla="*/ 34669 w 11748700"/>
              <a:gd name="connsiteY424" fmla="*/ 4493994 h 6673820"/>
              <a:gd name="connsiteX425" fmla="*/ 30335 w 11748700"/>
              <a:gd name="connsiteY425" fmla="*/ 4450658 h 6673820"/>
              <a:gd name="connsiteX426" fmla="*/ 21668 w 11748700"/>
              <a:gd name="connsiteY426" fmla="*/ 4428990 h 6673820"/>
              <a:gd name="connsiteX427" fmla="*/ 13001 w 11748700"/>
              <a:gd name="connsiteY427" fmla="*/ 4359651 h 6673820"/>
              <a:gd name="connsiteX428" fmla="*/ 0 w 11748700"/>
              <a:gd name="connsiteY428" fmla="*/ 4238309 h 6673820"/>
              <a:gd name="connsiteX429" fmla="*/ 4333 w 11748700"/>
              <a:gd name="connsiteY429" fmla="*/ 4025960 h 6673820"/>
              <a:gd name="connsiteX430" fmla="*/ 13001 w 11748700"/>
              <a:gd name="connsiteY430" fmla="*/ 3999958 h 6673820"/>
              <a:gd name="connsiteX431" fmla="*/ 17334 w 11748700"/>
              <a:gd name="connsiteY431" fmla="*/ 3973956 h 6673820"/>
              <a:gd name="connsiteX432" fmla="*/ 26002 w 11748700"/>
              <a:gd name="connsiteY432" fmla="*/ 3930620 h 6673820"/>
              <a:gd name="connsiteX433" fmla="*/ 34669 w 11748700"/>
              <a:gd name="connsiteY433" fmla="*/ 3878616 h 6673820"/>
              <a:gd name="connsiteX434" fmla="*/ 43336 w 11748700"/>
              <a:gd name="connsiteY434" fmla="*/ 3861282 h 6673820"/>
              <a:gd name="connsiteX435" fmla="*/ 47670 w 11748700"/>
              <a:gd name="connsiteY435" fmla="*/ 3843947 h 6673820"/>
              <a:gd name="connsiteX436" fmla="*/ 56337 w 11748700"/>
              <a:gd name="connsiteY436" fmla="*/ 3826612 h 6673820"/>
              <a:gd name="connsiteX437" fmla="*/ 69338 w 11748700"/>
              <a:gd name="connsiteY437" fmla="*/ 3787610 h 6673820"/>
              <a:gd name="connsiteX438" fmla="*/ 78005 w 11748700"/>
              <a:gd name="connsiteY438" fmla="*/ 3770275 h 6673820"/>
              <a:gd name="connsiteX439" fmla="*/ 95340 w 11748700"/>
              <a:gd name="connsiteY439" fmla="*/ 3718271 h 6673820"/>
              <a:gd name="connsiteX440" fmla="*/ 104007 w 11748700"/>
              <a:gd name="connsiteY440" fmla="*/ 3696603 h 6673820"/>
              <a:gd name="connsiteX441" fmla="*/ 151677 w 11748700"/>
              <a:gd name="connsiteY441" fmla="*/ 3657600 h 6673820"/>
              <a:gd name="connsiteX442" fmla="*/ 294688 w 11748700"/>
              <a:gd name="connsiteY442" fmla="*/ 3661934 h 6673820"/>
              <a:gd name="connsiteX443" fmla="*/ 359693 w 11748700"/>
              <a:gd name="connsiteY443" fmla="*/ 3692269 h 6673820"/>
              <a:gd name="connsiteX444" fmla="*/ 377027 w 11748700"/>
              <a:gd name="connsiteY444" fmla="*/ 3709604 h 6673820"/>
              <a:gd name="connsiteX445" fmla="*/ 437698 w 11748700"/>
              <a:gd name="connsiteY445" fmla="*/ 3726938 h 6673820"/>
              <a:gd name="connsiteX446" fmla="*/ 511177 w 11748700"/>
              <a:gd name="connsiteY44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326055 w 11748700"/>
              <a:gd name="connsiteY28" fmla="*/ 6049774 h 6673820"/>
              <a:gd name="connsiteX29" fmla="*/ 5343389 w 11748700"/>
              <a:gd name="connsiteY29" fmla="*/ 6045441 h 6673820"/>
              <a:gd name="connsiteX30" fmla="*/ 5356390 w 11748700"/>
              <a:gd name="connsiteY30" fmla="*/ 6041107 h 6673820"/>
              <a:gd name="connsiteX31" fmla="*/ 5516735 w 11748700"/>
              <a:gd name="connsiteY31" fmla="*/ 5984770 h 6673820"/>
              <a:gd name="connsiteX32" fmla="*/ 5586074 w 11748700"/>
              <a:gd name="connsiteY32" fmla="*/ 5963101 h 6673820"/>
              <a:gd name="connsiteX33" fmla="*/ 5607742 w 11748700"/>
              <a:gd name="connsiteY33" fmla="*/ 5954434 h 6673820"/>
              <a:gd name="connsiteX34" fmla="*/ 5633744 w 11748700"/>
              <a:gd name="connsiteY34" fmla="*/ 5945767 h 6673820"/>
              <a:gd name="connsiteX35" fmla="*/ 5711749 w 11748700"/>
              <a:gd name="connsiteY35" fmla="*/ 5902430 h 6673820"/>
              <a:gd name="connsiteX36" fmla="*/ 5824424 w 11748700"/>
              <a:gd name="connsiteY36" fmla="*/ 5837426 h 6673820"/>
              <a:gd name="connsiteX37" fmla="*/ 5880762 w 11748700"/>
              <a:gd name="connsiteY37" fmla="*/ 5794089 h 6673820"/>
              <a:gd name="connsiteX38" fmla="*/ 5911097 w 11748700"/>
              <a:gd name="connsiteY38" fmla="*/ 5763754 h 6673820"/>
              <a:gd name="connsiteX39" fmla="*/ 5963101 w 11748700"/>
              <a:gd name="connsiteY39" fmla="*/ 5720417 h 6673820"/>
              <a:gd name="connsiteX40" fmla="*/ 5980436 w 11748700"/>
              <a:gd name="connsiteY40" fmla="*/ 5707416 h 6673820"/>
              <a:gd name="connsiteX41" fmla="*/ 5993437 w 11748700"/>
              <a:gd name="connsiteY41" fmla="*/ 5698749 h 6673820"/>
              <a:gd name="connsiteX42" fmla="*/ 6006438 w 11748700"/>
              <a:gd name="connsiteY42" fmla="*/ 5685748 h 6673820"/>
              <a:gd name="connsiteX43" fmla="*/ 6054108 w 11748700"/>
              <a:gd name="connsiteY43" fmla="*/ 5651079 h 6673820"/>
              <a:gd name="connsiteX44" fmla="*/ 6088777 w 11748700"/>
              <a:gd name="connsiteY44" fmla="*/ 5625077 h 6673820"/>
              <a:gd name="connsiteX45" fmla="*/ 6114779 w 11748700"/>
              <a:gd name="connsiteY45" fmla="*/ 5599075 h 6673820"/>
              <a:gd name="connsiteX46" fmla="*/ 6127780 w 11748700"/>
              <a:gd name="connsiteY46" fmla="*/ 5586074 h 6673820"/>
              <a:gd name="connsiteX47" fmla="*/ 6140781 w 11748700"/>
              <a:gd name="connsiteY47" fmla="*/ 5568739 h 6673820"/>
              <a:gd name="connsiteX48" fmla="*/ 6158115 w 11748700"/>
              <a:gd name="connsiteY48" fmla="*/ 5551405 h 6673820"/>
              <a:gd name="connsiteX49" fmla="*/ 6171116 w 11748700"/>
              <a:gd name="connsiteY49" fmla="*/ 5529737 h 6673820"/>
              <a:gd name="connsiteX50" fmla="*/ 6192784 w 11748700"/>
              <a:gd name="connsiteY50" fmla="*/ 5508068 h 6673820"/>
              <a:gd name="connsiteX51" fmla="*/ 6201452 w 11748700"/>
              <a:gd name="connsiteY51" fmla="*/ 5477733 h 6673820"/>
              <a:gd name="connsiteX52" fmla="*/ 6210119 w 11748700"/>
              <a:gd name="connsiteY52" fmla="*/ 5469065 h 6673820"/>
              <a:gd name="connsiteX53" fmla="*/ 6218786 w 11748700"/>
              <a:gd name="connsiteY53" fmla="*/ 5456064 h 6673820"/>
              <a:gd name="connsiteX54" fmla="*/ 6231787 w 11748700"/>
              <a:gd name="connsiteY54" fmla="*/ 5421395 h 6673820"/>
              <a:gd name="connsiteX55" fmla="*/ 6240455 w 11748700"/>
              <a:gd name="connsiteY55" fmla="*/ 5399727 h 6673820"/>
              <a:gd name="connsiteX56" fmla="*/ 6253456 w 11748700"/>
              <a:gd name="connsiteY56" fmla="*/ 5382392 h 6673820"/>
              <a:gd name="connsiteX57" fmla="*/ 6270790 w 11748700"/>
              <a:gd name="connsiteY57" fmla="*/ 5352057 h 6673820"/>
              <a:gd name="connsiteX58" fmla="*/ 6283791 w 11748700"/>
              <a:gd name="connsiteY58" fmla="*/ 5339056 h 6673820"/>
              <a:gd name="connsiteX59" fmla="*/ 6301126 w 11748700"/>
              <a:gd name="connsiteY59" fmla="*/ 5313054 h 6673820"/>
              <a:gd name="connsiteX60" fmla="*/ 6309793 w 11748700"/>
              <a:gd name="connsiteY60" fmla="*/ 5295719 h 6673820"/>
              <a:gd name="connsiteX61" fmla="*/ 6322794 w 11748700"/>
              <a:gd name="connsiteY61" fmla="*/ 5287052 h 6673820"/>
              <a:gd name="connsiteX62" fmla="*/ 6340129 w 11748700"/>
              <a:gd name="connsiteY62" fmla="*/ 5274051 h 6673820"/>
              <a:gd name="connsiteX63" fmla="*/ 6370464 w 11748700"/>
              <a:gd name="connsiteY63" fmla="*/ 5269718 h 6673820"/>
              <a:gd name="connsiteX64" fmla="*/ 6387799 w 11748700"/>
              <a:gd name="connsiteY64" fmla="*/ 5252383 h 6673820"/>
              <a:gd name="connsiteX65" fmla="*/ 6400800 w 11748700"/>
              <a:gd name="connsiteY65" fmla="*/ 5239382 h 6673820"/>
              <a:gd name="connsiteX66" fmla="*/ 6409467 w 11748700"/>
              <a:gd name="connsiteY66" fmla="*/ 5222047 h 6673820"/>
              <a:gd name="connsiteX67" fmla="*/ 6418134 w 11748700"/>
              <a:gd name="connsiteY67" fmla="*/ 5209046 h 6673820"/>
              <a:gd name="connsiteX68" fmla="*/ 6444136 w 11748700"/>
              <a:gd name="connsiteY68" fmla="*/ 5148375 h 6673820"/>
              <a:gd name="connsiteX69" fmla="*/ 6465804 w 11748700"/>
              <a:gd name="connsiteY69" fmla="*/ 5118040 h 6673820"/>
              <a:gd name="connsiteX70" fmla="*/ 6474472 w 11748700"/>
              <a:gd name="connsiteY70" fmla="*/ 5092038 h 6673820"/>
              <a:gd name="connsiteX71" fmla="*/ 6491806 w 11748700"/>
              <a:gd name="connsiteY71" fmla="*/ 5057369 h 6673820"/>
              <a:gd name="connsiteX72" fmla="*/ 6496140 w 11748700"/>
              <a:gd name="connsiteY72" fmla="*/ 5027033 h 6673820"/>
              <a:gd name="connsiteX73" fmla="*/ 6509141 w 11748700"/>
              <a:gd name="connsiteY73" fmla="*/ 4996698 h 6673820"/>
              <a:gd name="connsiteX74" fmla="*/ 6517808 w 11748700"/>
              <a:gd name="connsiteY74" fmla="*/ 4975029 h 6673820"/>
              <a:gd name="connsiteX75" fmla="*/ 6530809 w 11748700"/>
              <a:gd name="connsiteY75" fmla="*/ 4940360 h 6673820"/>
              <a:gd name="connsiteX76" fmla="*/ 6539476 w 11748700"/>
              <a:gd name="connsiteY76" fmla="*/ 4927359 h 6673820"/>
              <a:gd name="connsiteX77" fmla="*/ 6556811 w 11748700"/>
              <a:gd name="connsiteY77" fmla="*/ 4897024 h 6673820"/>
              <a:gd name="connsiteX78" fmla="*/ 6569812 w 11748700"/>
              <a:gd name="connsiteY78" fmla="*/ 4879689 h 6673820"/>
              <a:gd name="connsiteX79" fmla="*/ 6587147 w 11748700"/>
              <a:gd name="connsiteY79" fmla="*/ 4836353 h 6673820"/>
              <a:gd name="connsiteX80" fmla="*/ 6566579 w 11748700"/>
              <a:gd name="connsiteY80" fmla="*/ 4717023 h 6673820"/>
              <a:gd name="connsiteX81" fmla="*/ 7220565 w 11748700"/>
              <a:gd name="connsiteY81" fmla="*/ 4568062 h 6673820"/>
              <a:gd name="connsiteX82" fmla="*/ 7436542 w 11748700"/>
              <a:gd name="connsiteY82" fmla="*/ 4619670 h 6673820"/>
              <a:gd name="connsiteX83" fmla="*/ 7492879 w 11748700"/>
              <a:gd name="connsiteY83" fmla="*/ 4632671 h 6673820"/>
              <a:gd name="connsiteX84" fmla="*/ 7505880 w 11748700"/>
              <a:gd name="connsiteY84" fmla="*/ 4637005 h 6673820"/>
              <a:gd name="connsiteX85" fmla="*/ 7531882 w 11748700"/>
              <a:gd name="connsiteY85" fmla="*/ 4641338 h 6673820"/>
              <a:gd name="connsiteX86" fmla="*/ 7562218 w 11748700"/>
              <a:gd name="connsiteY86" fmla="*/ 4650006 h 6673820"/>
              <a:gd name="connsiteX87" fmla="*/ 7570885 w 11748700"/>
              <a:gd name="connsiteY87" fmla="*/ 4663007 h 6673820"/>
              <a:gd name="connsiteX88" fmla="*/ 7588220 w 11748700"/>
              <a:gd name="connsiteY88" fmla="*/ 4697676 h 6673820"/>
              <a:gd name="connsiteX89" fmla="*/ 7601220 w 11748700"/>
              <a:gd name="connsiteY89" fmla="*/ 4715010 h 6673820"/>
              <a:gd name="connsiteX90" fmla="*/ 7614221 w 11748700"/>
              <a:gd name="connsiteY90" fmla="*/ 4728011 h 6673820"/>
              <a:gd name="connsiteX91" fmla="*/ 7622889 w 11748700"/>
              <a:gd name="connsiteY91" fmla="*/ 4745346 h 6673820"/>
              <a:gd name="connsiteX92" fmla="*/ 7640223 w 11748700"/>
              <a:gd name="connsiteY92" fmla="*/ 4767014 h 6673820"/>
              <a:gd name="connsiteX93" fmla="*/ 7661892 w 11748700"/>
              <a:gd name="connsiteY93" fmla="*/ 4801683 h 6673820"/>
              <a:gd name="connsiteX94" fmla="*/ 7666225 w 11748700"/>
              <a:gd name="connsiteY94" fmla="*/ 4814684 h 6673820"/>
              <a:gd name="connsiteX95" fmla="*/ 7674893 w 11748700"/>
              <a:gd name="connsiteY95" fmla="*/ 4827685 h 6673820"/>
              <a:gd name="connsiteX96" fmla="*/ 7731230 w 11748700"/>
              <a:gd name="connsiteY96" fmla="*/ 4888356 h 6673820"/>
              <a:gd name="connsiteX97" fmla="*/ 7744231 w 11748700"/>
              <a:gd name="connsiteY97" fmla="*/ 4901357 h 6673820"/>
              <a:gd name="connsiteX98" fmla="*/ 7765899 w 11748700"/>
              <a:gd name="connsiteY98" fmla="*/ 4931693 h 6673820"/>
              <a:gd name="connsiteX99" fmla="*/ 7809236 w 11748700"/>
              <a:gd name="connsiteY99" fmla="*/ 4966362 h 6673820"/>
              <a:gd name="connsiteX100" fmla="*/ 7908910 w 11748700"/>
              <a:gd name="connsiteY100" fmla="*/ 4962028 h 6673820"/>
              <a:gd name="connsiteX101" fmla="*/ 7973914 w 11748700"/>
              <a:gd name="connsiteY101" fmla="*/ 4953361 h 6673820"/>
              <a:gd name="connsiteX102" fmla="*/ 7995583 w 11748700"/>
              <a:gd name="connsiteY102" fmla="*/ 4949028 h 6673820"/>
              <a:gd name="connsiteX103" fmla="*/ 8069255 w 11748700"/>
              <a:gd name="connsiteY103" fmla="*/ 4944694 h 6673820"/>
              <a:gd name="connsiteX104" fmla="*/ 8147260 w 11748700"/>
              <a:gd name="connsiteY104" fmla="*/ 4931693 h 6673820"/>
              <a:gd name="connsiteX105" fmla="*/ 8199264 w 11748700"/>
              <a:gd name="connsiteY105" fmla="*/ 4918692 h 6673820"/>
              <a:gd name="connsiteX106" fmla="*/ 8238267 w 11748700"/>
              <a:gd name="connsiteY106" fmla="*/ 4910025 h 6673820"/>
              <a:gd name="connsiteX107" fmla="*/ 8298938 w 11748700"/>
              <a:gd name="connsiteY107" fmla="*/ 4875355 h 6673820"/>
              <a:gd name="connsiteX108" fmla="*/ 8320606 w 11748700"/>
              <a:gd name="connsiteY108" fmla="*/ 4866688 h 6673820"/>
              <a:gd name="connsiteX109" fmla="*/ 8342275 w 11748700"/>
              <a:gd name="connsiteY109" fmla="*/ 4853687 h 6673820"/>
              <a:gd name="connsiteX110" fmla="*/ 8411613 w 11748700"/>
              <a:gd name="connsiteY110" fmla="*/ 4823352 h 6673820"/>
              <a:gd name="connsiteX111" fmla="*/ 8433281 w 11748700"/>
              <a:gd name="connsiteY111" fmla="*/ 4810351 h 6673820"/>
              <a:gd name="connsiteX112" fmla="*/ 8463617 w 11748700"/>
              <a:gd name="connsiteY112" fmla="*/ 4788683 h 6673820"/>
              <a:gd name="connsiteX113" fmla="*/ 8532955 w 11748700"/>
              <a:gd name="connsiteY113" fmla="*/ 4758347 h 6673820"/>
              <a:gd name="connsiteX114" fmla="*/ 8576292 w 11748700"/>
              <a:gd name="connsiteY114" fmla="*/ 4736679 h 6673820"/>
              <a:gd name="connsiteX115" fmla="*/ 8597960 w 11748700"/>
              <a:gd name="connsiteY115" fmla="*/ 4723678 h 6673820"/>
              <a:gd name="connsiteX116" fmla="*/ 8632629 w 11748700"/>
              <a:gd name="connsiteY116" fmla="*/ 4706343 h 6673820"/>
              <a:gd name="connsiteX117" fmla="*/ 8671632 w 11748700"/>
              <a:gd name="connsiteY117" fmla="*/ 4680341 h 6673820"/>
              <a:gd name="connsiteX118" fmla="*/ 8727969 w 11748700"/>
              <a:gd name="connsiteY118" fmla="*/ 4641338 h 6673820"/>
              <a:gd name="connsiteX119" fmla="*/ 8758305 w 11748700"/>
              <a:gd name="connsiteY119" fmla="*/ 4615337 h 6673820"/>
              <a:gd name="connsiteX120" fmla="*/ 8827643 w 11748700"/>
              <a:gd name="connsiteY120" fmla="*/ 4567666 h 6673820"/>
              <a:gd name="connsiteX121" fmla="*/ 8914316 w 11748700"/>
              <a:gd name="connsiteY121" fmla="*/ 4515663 h 6673820"/>
              <a:gd name="connsiteX122" fmla="*/ 8940318 w 11748700"/>
              <a:gd name="connsiteY122" fmla="*/ 4493994 h 6673820"/>
              <a:gd name="connsiteX123" fmla="*/ 8961986 w 11748700"/>
              <a:gd name="connsiteY123" fmla="*/ 4472326 h 6673820"/>
              <a:gd name="connsiteX124" fmla="*/ 9000989 w 11748700"/>
              <a:gd name="connsiteY124" fmla="*/ 4437657 h 6673820"/>
              <a:gd name="connsiteX125" fmla="*/ 9022657 w 11748700"/>
              <a:gd name="connsiteY125" fmla="*/ 4415989 h 6673820"/>
              <a:gd name="connsiteX126" fmla="*/ 9052993 w 11748700"/>
              <a:gd name="connsiteY126" fmla="*/ 4389987 h 6673820"/>
              <a:gd name="connsiteX127" fmla="*/ 9109330 w 11748700"/>
              <a:gd name="connsiteY127" fmla="*/ 4329316 h 6673820"/>
              <a:gd name="connsiteX128" fmla="*/ 9165668 w 11748700"/>
              <a:gd name="connsiteY128" fmla="*/ 4290313 h 6673820"/>
              <a:gd name="connsiteX129" fmla="*/ 9191670 w 11748700"/>
              <a:gd name="connsiteY129" fmla="*/ 4268645 h 6673820"/>
              <a:gd name="connsiteX130" fmla="*/ 9248007 w 11748700"/>
              <a:gd name="connsiteY130" fmla="*/ 4238309 h 6673820"/>
              <a:gd name="connsiteX131" fmla="*/ 9339014 w 11748700"/>
              <a:gd name="connsiteY131" fmla="*/ 4155970 h 6673820"/>
              <a:gd name="connsiteX132" fmla="*/ 9430020 w 11748700"/>
              <a:gd name="connsiteY132" fmla="*/ 4025960 h 6673820"/>
              <a:gd name="connsiteX133" fmla="*/ 9495025 w 11748700"/>
              <a:gd name="connsiteY133" fmla="*/ 3900284 h 6673820"/>
              <a:gd name="connsiteX134" fmla="*/ 9568697 w 11748700"/>
              <a:gd name="connsiteY134" fmla="*/ 3796277 h 6673820"/>
              <a:gd name="connsiteX135" fmla="*/ 9612034 w 11748700"/>
              <a:gd name="connsiteY135" fmla="*/ 3713937 h 6673820"/>
              <a:gd name="connsiteX136" fmla="*/ 9655370 w 11748700"/>
              <a:gd name="connsiteY136" fmla="*/ 3644599 h 6673820"/>
              <a:gd name="connsiteX137" fmla="*/ 9651037 w 11748700"/>
              <a:gd name="connsiteY137" fmla="*/ 3475587 h 6673820"/>
              <a:gd name="connsiteX138" fmla="*/ 9612034 w 11748700"/>
              <a:gd name="connsiteY138" fmla="*/ 3410582 h 6673820"/>
              <a:gd name="connsiteX139" fmla="*/ 9473357 w 11748700"/>
              <a:gd name="connsiteY139" fmla="*/ 3237236 h 6673820"/>
              <a:gd name="connsiteX140" fmla="*/ 9399685 w 11748700"/>
              <a:gd name="connsiteY140" fmla="*/ 3176565 h 6673820"/>
              <a:gd name="connsiteX141" fmla="*/ 9347681 w 11748700"/>
              <a:gd name="connsiteY141" fmla="*/ 3128895 h 6673820"/>
              <a:gd name="connsiteX142" fmla="*/ 9217672 w 11748700"/>
              <a:gd name="connsiteY142" fmla="*/ 3042222 h 6673820"/>
              <a:gd name="connsiteX143" fmla="*/ 9083329 w 11748700"/>
              <a:gd name="connsiteY143" fmla="*/ 2968550 h 6673820"/>
              <a:gd name="connsiteX144" fmla="*/ 8983655 w 11748700"/>
              <a:gd name="connsiteY144" fmla="*/ 2933881 h 6673820"/>
              <a:gd name="connsiteX145" fmla="*/ 8831977 w 11748700"/>
              <a:gd name="connsiteY145" fmla="*/ 2873210 h 6673820"/>
              <a:gd name="connsiteX146" fmla="*/ 8680299 w 11748700"/>
              <a:gd name="connsiteY146" fmla="*/ 2803871 h 6673820"/>
              <a:gd name="connsiteX147" fmla="*/ 8567624 w 11748700"/>
              <a:gd name="connsiteY147" fmla="*/ 2773536 h 6673820"/>
              <a:gd name="connsiteX148" fmla="*/ 8446282 w 11748700"/>
              <a:gd name="connsiteY148" fmla="*/ 2730199 h 6673820"/>
              <a:gd name="connsiteX149" fmla="*/ 8242601 w 11748700"/>
              <a:gd name="connsiteY149" fmla="*/ 2673862 h 6673820"/>
              <a:gd name="connsiteX150" fmla="*/ 7917577 w 11748700"/>
              <a:gd name="connsiteY150" fmla="*/ 2561187 h 6673820"/>
              <a:gd name="connsiteX151" fmla="*/ 7683560 w 11748700"/>
              <a:gd name="connsiteY151" fmla="*/ 2496182 h 6673820"/>
              <a:gd name="connsiteX152" fmla="*/ 7302199 w 11748700"/>
              <a:gd name="connsiteY152" fmla="*/ 2379173 h 6673820"/>
              <a:gd name="connsiteX153" fmla="*/ 6920838 w 11748700"/>
              <a:gd name="connsiteY153" fmla="*/ 2322836 h 6673820"/>
              <a:gd name="connsiteX154" fmla="*/ 6799495 w 11748700"/>
              <a:gd name="connsiteY154" fmla="*/ 2288167 h 6673820"/>
              <a:gd name="connsiteX155" fmla="*/ 6730157 w 11748700"/>
              <a:gd name="connsiteY155" fmla="*/ 2279500 h 6673820"/>
              <a:gd name="connsiteX156" fmla="*/ 6630483 w 11748700"/>
              <a:gd name="connsiteY156" fmla="*/ 2262165 h 6673820"/>
              <a:gd name="connsiteX157" fmla="*/ 6582813 w 11748700"/>
              <a:gd name="connsiteY157" fmla="*/ 2249164 h 6673820"/>
              <a:gd name="connsiteX158" fmla="*/ 6478805 w 11748700"/>
              <a:gd name="connsiteY158" fmla="*/ 2240497 h 6673820"/>
              <a:gd name="connsiteX159" fmla="*/ 5997770 w 11748700"/>
              <a:gd name="connsiteY159" fmla="*/ 2227496 h 6673820"/>
              <a:gd name="connsiteX160" fmla="*/ 5183044 w 11748700"/>
              <a:gd name="connsiteY160" fmla="*/ 2223162 h 6673820"/>
              <a:gd name="connsiteX161" fmla="*/ 4593668 w 11748700"/>
              <a:gd name="connsiteY161" fmla="*/ 2201494 h 6673820"/>
              <a:gd name="connsiteX162" fmla="*/ 4467992 w 11748700"/>
              <a:gd name="connsiteY162" fmla="*/ 2188493 h 6673820"/>
              <a:gd name="connsiteX163" fmla="*/ 4277311 w 11748700"/>
              <a:gd name="connsiteY163" fmla="*/ 2171158 h 6673820"/>
              <a:gd name="connsiteX164" fmla="*/ 4207973 w 11748700"/>
              <a:gd name="connsiteY164" fmla="*/ 2162491 h 6673820"/>
              <a:gd name="connsiteX165" fmla="*/ 4168970 w 11748700"/>
              <a:gd name="connsiteY165" fmla="*/ 2153824 h 6673820"/>
              <a:gd name="connsiteX166" fmla="*/ 3722604 w 11748700"/>
              <a:gd name="connsiteY166" fmla="*/ 2145156 h 6673820"/>
              <a:gd name="connsiteX167" fmla="*/ 3627264 w 11748700"/>
              <a:gd name="connsiteY167" fmla="*/ 2136489 h 6673820"/>
              <a:gd name="connsiteX168" fmla="*/ 3592595 w 11748700"/>
              <a:gd name="connsiteY168" fmla="*/ 2123488 h 6673820"/>
              <a:gd name="connsiteX169" fmla="*/ 3471253 w 11748700"/>
              <a:gd name="connsiteY169" fmla="*/ 2101820 h 6673820"/>
              <a:gd name="connsiteX170" fmla="*/ 3349911 w 11748700"/>
              <a:gd name="connsiteY170" fmla="*/ 2054150 h 6673820"/>
              <a:gd name="connsiteX171" fmla="*/ 3228568 w 11748700"/>
              <a:gd name="connsiteY171" fmla="*/ 2006480 h 6673820"/>
              <a:gd name="connsiteX172" fmla="*/ 3206900 w 11748700"/>
              <a:gd name="connsiteY172" fmla="*/ 1989145 h 6673820"/>
              <a:gd name="connsiteX173" fmla="*/ 3163564 w 11748700"/>
              <a:gd name="connsiteY173" fmla="*/ 1967477 h 6673820"/>
              <a:gd name="connsiteX174" fmla="*/ 3124561 w 11748700"/>
              <a:gd name="connsiteY174" fmla="*/ 1932808 h 6673820"/>
              <a:gd name="connsiteX175" fmla="*/ 3094225 w 11748700"/>
              <a:gd name="connsiteY175" fmla="*/ 1911139 h 6673820"/>
              <a:gd name="connsiteX176" fmla="*/ 3020553 w 11748700"/>
              <a:gd name="connsiteY176" fmla="*/ 1850468 h 6673820"/>
              <a:gd name="connsiteX177" fmla="*/ 2994551 w 11748700"/>
              <a:gd name="connsiteY177" fmla="*/ 1828800 h 6673820"/>
              <a:gd name="connsiteX178" fmla="*/ 2977217 w 11748700"/>
              <a:gd name="connsiteY178" fmla="*/ 1807132 h 6673820"/>
              <a:gd name="connsiteX179" fmla="*/ 2964216 w 11748700"/>
              <a:gd name="connsiteY179" fmla="*/ 1794131 h 6673820"/>
              <a:gd name="connsiteX180" fmla="*/ 2951215 w 11748700"/>
              <a:gd name="connsiteY180" fmla="*/ 1768129 h 6673820"/>
              <a:gd name="connsiteX181" fmla="*/ 2933880 w 11748700"/>
              <a:gd name="connsiteY181" fmla="*/ 1746461 h 6673820"/>
              <a:gd name="connsiteX182" fmla="*/ 2916546 w 11748700"/>
              <a:gd name="connsiteY182" fmla="*/ 1720459 h 6673820"/>
              <a:gd name="connsiteX183" fmla="*/ 2899211 w 11748700"/>
              <a:gd name="connsiteY183" fmla="*/ 1703124 h 6673820"/>
              <a:gd name="connsiteX184" fmla="*/ 2890544 w 11748700"/>
              <a:gd name="connsiteY184" fmla="*/ 1690123 h 6673820"/>
              <a:gd name="connsiteX185" fmla="*/ 2829873 w 11748700"/>
              <a:gd name="connsiteY185" fmla="*/ 1607784 h 6673820"/>
              <a:gd name="connsiteX186" fmla="*/ 2816872 w 11748700"/>
              <a:gd name="connsiteY186" fmla="*/ 1577448 h 6673820"/>
              <a:gd name="connsiteX187" fmla="*/ 2812538 w 11748700"/>
              <a:gd name="connsiteY187" fmla="*/ 1542779 h 6673820"/>
              <a:gd name="connsiteX188" fmla="*/ 2808204 w 11748700"/>
              <a:gd name="connsiteY188" fmla="*/ 1430104 h 6673820"/>
              <a:gd name="connsiteX189" fmla="*/ 2799537 w 11748700"/>
              <a:gd name="connsiteY189" fmla="*/ 1391101 h 6673820"/>
              <a:gd name="connsiteX190" fmla="*/ 2795203 w 11748700"/>
              <a:gd name="connsiteY190" fmla="*/ 1343431 h 6673820"/>
              <a:gd name="connsiteX191" fmla="*/ 2786536 w 11748700"/>
              <a:gd name="connsiteY191" fmla="*/ 1300095 h 6673820"/>
              <a:gd name="connsiteX192" fmla="*/ 2773535 w 11748700"/>
              <a:gd name="connsiteY192" fmla="*/ 1152751 h 6673820"/>
              <a:gd name="connsiteX193" fmla="*/ 2769202 w 11748700"/>
              <a:gd name="connsiteY193" fmla="*/ 1135416 h 6673820"/>
              <a:gd name="connsiteX194" fmla="*/ 2777869 w 11748700"/>
              <a:gd name="connsiteY194" fmla="*/ 996739 h 6673820"/>
              <a:gd name="connsiteX195" fmla="*/ 2786536 w 11748700"/>
              <a:gd name="connsiteY195" fmla="*/ 966404 h 6673820"/>
              <a:gd name="connsiteX196" fmla="*/ 2812538 w 11748700"/>
              <a:gd name="connsiteY196" fmla="*/ 905733 h 6673820"/>
              <a:gd name="connsiteX197" fmla="*/ 2847207 w 11748700"/>
              <a:gd name="connsiteY197" fmla="*/ 862396 h 6673820"/>
              <a:gd name="connsiteX198" fmla="*/ 2864542 w 11748700"/>
              <a:gd name="connsiteY198" fmla="*/ 840728 h 6673820"/>
              <a:gd name="connsiteX199" fmla="*/ 2881876 w 11748700"/>
              <a:gd name="connsiteY199" fmla="*/ 827727 h 6673820"/>
              <a:gd name="connsiteX200" fmla="*/ 2894877 w 11748700"/>
              <a:gd name="connsiteY200" fmla="*/ 819060 h 6673820"/>
              <a:gd name="connsiteX201" fmla="*/ 2912212 w 11748700"/>
              <a:gd name="connsiteY201" fmla="*/ 801725 h 6673820"/>
              <a:gd name="connsiteX202" fmla="*/ 3003219 w 11748700"/>
              <a:gd name="connsiteY202" fmla="*/ 775723 h 6673820"/>
              <a:gd name="connsiteX203" fmla="*/ 3115893 w 11748700"/>
              <a:gd name="connsiteY203" fmla="*/ 749721 h 6673820"/>
              <a:gd name="connsiteX204" fmla="*/ 3137562 w 11748700"/>
              <a:gd name="connsiteY204" fmla="*/ 741054 h 6673820"/>
              <a:gd name="connsiteX205" fmla="*/ 3163564 w 11748700"/>
              <a:gd name="connsiteY205" fmla="*/ 732387 h 6673820"/>
              <a:gd name="connsiteX206" fmla="*/ 3219901 w 11748700"/>
              <a:gd name="connsiteY206" fmla="*/ 702051 h 6673820"/>
              <a:gd name="connsiteX207" fmla="*/ 3237236 w 11748700"/>
              <a:gd name="connsiteY207" fmla="*/ 689050 h 6673820"/>
              <a:gd name="connsiteX208" fmla="*/ 3293573 w 11748700"/>
              <a:gd name="connsiteY208" fmla="*/ 663048 h 6673820"/>
              <a:gd name="connsiteX209" fmla="*/ 3323909 w 11748700"/>
              <a:gd name="connsiteY209" fmla="*/ 650047 h 6673820"/>
              <a:gd name="connsiteX210" fmla="*/ 3362911 w 11748700"/>
              <a:gd name="connsiteY210" fmla="*/ 641380 h 6673820"/>
              <a:gd name="connsiteX211" fmla="*/ 3488587 w 11748700"/>
              <a:gd name="connsiteY211" fmla="*/ 619712 h 6673820"/>
              <a:gd name="connsiteX212" fmla="*/ 3644599 w 11748700"/>
              <a:gd name="connsiteY212" fmla="*/ 598044 h 6673820"/>
              <a:gd name="connsiteX213" fmla="*/ 3731272 w 11748700"/>
              <a:gd name="connsiteY213" fmla="*/ 589376 h 6673820"/>
              <a:gd name="connsiteX214" fmla="*/ 3809277 w 11748700"/>
              <a:gd name="connsiteY214" fmla="*/ 576375 h 6673820"/>
              <a:gd name="connsiteX215" fmla="*/ 3891617 w 11748700"/>
              <a:gd name="connsiteY215" fmla="*/ 567708 h 6673820"/>
              <a:gd name="connsiteX216" fmla="*/ 4359651 w 11748700"/>
              <a:gd name="connsiteY216" fmla="*/ 533039 h 6673820"/>
              <a:gd name="connsiteX217" fmla="*/ 4428989 w 11748700"/>
              <a:gd name="connsiteY217" fmla="*/ 520038 h 6673820"/>
              <a:gd name="connsiteX218" fmla="*/ 4554665 w 11748700"/>
              <a:gd name="connsiteY218" fmla="*/ 507037 h 6673820"/>
              <a:gd name="connsiteX219" fmla="*/ 4654339 w 11748700"/>
              <a:gd name="connsiteY219" fmla="*/ 485369 h 6673820"/>
              <a:gd name="connsiteX220" fmla="*/ 4758347 w 11748700"/>
              <a:gd name="connsiteY220" fmla="*/ 437699 h 6673820"/>
              <a:gd name="connsiteX221" fmla="*/ 4888356 w 11748700"/>
              <a:gd name="connsiteY221" fmla="*/ 416030 h 6673820"/>
              <a:gd name="connsiteX222" fmla="*/ 5105039 w 11748700"/>
              <a:gd name="connsiteY222" fmla="*/ 364027 h 6673820"/>
              <a:gd name="connsiteX223" fmla="*/ 5209046 w 11748700"/>
              <a:gd name="connsiteY223" fmla="*/ 351026 h 6673820"/>
              <a:gd name="connsiteX224" fmla="*/ 5386726 w 11748700"/>
              <a:gd name="connsiteY224" fmla="*/ 329357 h 6673820"/>
              <a:gd name="connsiteX225" fmla="*/ 5560072 w 11748700"/>
              <a:gd name="connsiteY225" fmla="*/ 320690 h 6673820"/>
              <a:gd name="connsiteX226" fmla="*/ 5742085 w 11748700"/>
              <a:gd name="connsiteY226" fmla="*/ 312023 h 6673820"/>
              <a:gd name="connsiteX227" fmla="*/ 5958767 w 11748700"/>
              <a:gd name="connsiteY227" fmla="*/ 307689 h 6673820"/>
              <a:gd name="connsiteX228" fmla="*/ 6114779 w 11748700"/>
              <a:gd name="connsiteY228" fmla="*/ 303355 h 6673820"/>
              <a:gd name="connsiteX229" fmla="*/ 6270790 w 11748700"/>
              <a:gd name="connsiteY229" fmla="*/ 281687 h 6673820"/>
              <a:gd name="connsiteX230" fmla="*/ 6392132 w 11748700"/>
              <a:gd name="connsiteY230" fmla="*/ 268686 h 6673820"/>
              <a:gd name="connsiteX231" fmla="*/ 6695488 w 11748700"/>
              <a:gd name="connsiteY231" fmla="*/ 260019 h 6673820"/>
              <a:gd name="connsiteX232" fmla="*/ 6764826 w 11748700"/>
              <a:gd name="connsiteY232" fmla="*/ 251352 h 6673820"/>
              <a:gd name="connsiteX233" fmla="*/ 6907837 w 11748700"/>
              <a:gd name="connsiteY233" fmla="*/ 238351 h 6673820"/>
              <a:gd name="connsiteX234" fmla="*/ 6959840 w 11748700"/>
              <a:gd name="connsiteY234" fmla="*/ 229683 h 6673820"/>
              <a:gd name="connsiteX235" fmla="*/ 6998843 w 11748700"/>
              <a:gd name="connsiteY235" fmla="*/ 212349 h 6673820"/>
              <a:gd name="connsiteX236" fmla="*/ 7115852 w 11748700"/>
              <a:gd name="connsiteY236" fmla="*/ 199348 h 6673820"/>
              <a:gd name="connsiteX237" fmla="*/ 7159188 w 11748700"/>
              <a:gd name="connsiteY237" fmla="*/ 186347 h 6673820"/>
              <a:gd name="connsiteX238" fmla="*/ 7189524 w 11748700"/>
              <a:gd name="connsiteY238" fmla="*/ 182013 h 6673820"/>
              <a:gd name="connsiteX239" fmla="*/ 7380204 w 11748700"/>
              <a:gd name="connsiteY239" fmla="*/ 173346 h 6673820"/>
              <a:gd name="connsiteX240" fmla="*/ 7440875 w 11748700"/>
              <a:gd name="connsiteY240" fmla="*/ 164679 h 6673820"/>
              <a:gd name="connsiteX241" fmla="*/ 7466877 w 11748700"/>
              <a:gd name="connsiteY241" fmla="*/ 156011 h 6673820"/>
              <a:gd name="connsiteX242" fmla="*/ 7514548 w 11748700"/>
              <a:gd name="connsiteY242" fmla="*/ 143010 h 6673820"/>
              <a:gd name="connsiteX243" fmla="*/ 7527548 w 11748700"/>
              <a:gd name="connsiteY243" fmla="*/ 134343 h 6673820"/>
              <a:gd name="connsiteX244" fmla="*/ 7570885 w 11748700"/>
              <a:gd name="connsiteY244" fmla="*/ 121342 h 6673820"/>
              <a:gd name="connsiteX245" fmla="*/ 7609888 w 11748700"/>
              <a:gd name="connsiteY245" fmla="*/ 104008 h 6673820"/>
              <a:gd name="connsiteX246" fmla="*/ 7726896 w 11748700"/>
              <a:gd name="connsiteY246" fmla="*/ 82339 h 6673820"/>
              <a:gd name="connsiteX247" fmla="*/ 7752898 w 11748700"/>
              <a:gd name="connsiteY247" fmla="*/ 78006 h 6673820"/>
              <a:gd name="connsiteX248" fmla="*/ 7787567 w 11748700"/>
              <a:gd name="connsiteY248" fmla="*/ 73672 h 6673820"/>
              <a:gd name="connsiteX249" fmla="*/ 7804902 w 11748700"/>
              <a:gd name="connsiteY249" fmla="*/ 69338 h 6673820"/>
              <a:gd name="connsiteX250" fmla="*/ 7913243 w 11748700"/>
              <a:gd name="connsiteY250" fmla="*/ 65005 h 6673820"/>
              <a:gd name="connsiteX251" fmla="*/ 8021584 w 11748700"/>
              <a:gd name="connsiteY251" fmla="*/ 47670 h 6673820"/>
              <a:gd name="connsiteX252" fmla="*/ 8064921 w 11748700"/>
              <a:gd name="connsiteY252" fmla="*/ 34669 h 6673820"/>
              <a:gd name="connsiteX253" fmla="*/ 8099590 w 11748700"/>
              <a:gd name="connsiteY253" fmla="*/ 21668 h 6673820"/>
              <a:gd name="connsiteX254" fmla="*/ 8121258 w 11748700"/>
              <a:gd name="connsiteY254" fmla="*/ 13001 h 6673820"/>
              <a:gd name="connsiteX255" fmla="*/ 8134259 w 11748700"/>
              <a:gd name="connsiteY255" fmla="*/ 8667 h 6673820"/>
              <a:gd name="connsiteX256" fmla="*/ 8155928 w 11748700"/>
              <a:gd name="connsiteY256" fmla="*/ 0 h 6673820"/>
              <a:gd name="connsiteX257" fmla="*/ 8216599 w 11748700"/>
              <a:gd name="connsiteY257" fmla="*/ 4334 h 6673820"/>
              <a:gd name="connsiteX258" fmla="*/ 8238267 w 11748700"/>
              <a:gd name="connsiteY258" fmla="*/ 13001 h 6673820"/>
              <a:gd name="connsiteX259" fmla="*/ 8272936 w 11748700"/>
              <a:gd name="connsiteY259" fmla="*/ 17335 h 6673820"/>
              <a:gd name="connsiteX260" fmla="*/ 8303272 w 11748700"/>
              <a:gd name="connsiteY260" fmla="*/ 30336 h 6673820"/>
              <a:gd name="connsiteX261" fmla="*/ 8337941 w 11748700"/>
              <a:gd name="connsiteY261" fmla="*/ 34669 h 6673820"/>
              <a:gd name="connsiteX262" fmla="*/ 8476618 w 11748700"/>
              <a:gd name="connsiteY262" fmla="*/ 43337 h 6673820"/>
              <a:gd name="connsiteX263" fmla="*/ 8576292 w 11748700"/>
              <a:gd name="connsiteY263" fmla="*/ 47670 h 6673820"/>
              <a:gd name="connsiteX264" fmla="*/ 8671632 w 11748700"/>
              <a:gd name="connsiteY264" fmla="*/ 69338 h 6673820"/>
              <a:gd name="connsiteX265" fmla="*/ 8762639 w 11748700"/>
              <a:gd name="connsiteY265" fmla="*/ 78006 h 6673820"/>
              <a:gd name="connsiteX266" fmla="*/ 8892648 w 11748700"/>
              <a:gd name="connsiteY266" fmla="*/ 104008 h 6673820"/>
              <a:gd name="connsiteX267" fmla="*/ 8948985 w 11748700"/>
              <a:gd name="connsiteY267" fmla="*/ 117009 h 6673820"/>
              <a:gd name="connsiteX268" fmla="*/ 9187336 w 11748700"/>
              <a:gd name="connsiteY268" fmla="*/ 156011 h 6673820"/>
              <a:gd name="connsiteX269" fmla="*/ 9282676 w 11748700"/>
              <a:gd name="connsiteY269" fmla="*/ 173346 h 6673820"/>
              <a:gd name="connsiteX270" fmla="*/ 9404019 w 11748700"/>
              <a:gd name="connsiteY270" fmla="*/ 186347 h 6673820"/>
              <a:gd name="connsiteX271" fmla="*/ 9464690 w 11748700"/>
              <a:gd name="connsiteY271" fmla="*/ 195014 h 6673820"/>
              <a:gd name="connsiteX272" fmla="*/ 9698707 w 11748700"/>
              <a:gd name="connsiteY272" fmla="*/ 216683 h 6673820"/>
              <a:gd name="connsiteX273" fmla="*/ 9785380 w 11748700"/>
              <a:gd name="connsiteY273" fmla="*/ 229683 h 6673820"/>
              <a:gd name="connsiteX274" fmla="*/ 9885054 w 11748700"/>
              <a:gd name="connsiteY274" fmla="*/ 251352 h 6673820"/>
              <a:gd name="connsiteX275" fmla="*/ 9958726 w 11748700"/>
              <a:gd name="connsiteY275" fmla="*/ 255685 h 6673820"/>
              <a:gd name="connsiteX276" fmla="*/ 10114737 w 11748700"/>
              <a:gd name="connsiteY276" fmla="*/ 260019 h 6673820"/>
              <a:gd name="connsiteX277" fmla="*/ 10205744 w 11748700"/>
              <a:gd name="connsiteY277" fmla="*/ 273020 h 6673820"/>
              <a:gd name="connsiteX278" fmla="*/ 10357421 w 11748700"/>
              <a:gd name="connsiteY278" fmla="*/ 281687 h 6673820"/>
              <a:gd name="connsiteX279" fmla="*/ 10405092 w 11748700"/>
              <a:gd name="connsiteY279" fmla="*/ 286021 h 6673820"/>
              <a:gd name="connsiteX280" fmla="*/ 10452762 w 11748700"/>
              <a:gd name="connsiteY280" fmla="*/ 299022 h 6673820"/>
              <a:gd name="connsiteX281" fmla="*/ 10483097 w 11748700"/>
              <a:gd name="connsiteY281" fmla="*/ 303355 h 6673820"/>
              <a:gd name="connsiteX282" fmla="*/ 10552436 w 11748700"/>
              <a:gd name="connsiteY282" fmla="*/ 312023 h 6673820"/>
              <a:gd name="connsiteX283" fmla="*/ 10634775 w 11748700"/>
              <a:gd name="connsiteY283" fmla="*/ 333691 h 6673820"/>
              <a:gd name="connsiteX284" fmla="*/ 10717114 w 11748700"/>
              <a:gd name="connsiteY284" fmla="*/ 342358 h 6673820"/>
              <a:gd name="connsiteX285" fmla="*/ 10773452 w 11748700"/>
              <a:gd name="connsiteY285" fmla="*/ 364027 h 6673820"/>
              <a:gd name="connsiteX286" fmla="*/ 10842790 w 11748700"/>
              <a:gd name="connsiteY286" fmla="*/ 385695 h 6673820"/>
              <a:gd name="connsiteX287" fmla="*/ 10903461 w 11748700"/>
              <a:gd name="connsiteY287" fmla="*/ 390028 h 6673820"/>
              <a:gd name="connsiteX288" fmla="*/ 10981467 w 11748700"/>
              <a:gd name="connsiteY288" fmla="*/ 424698 h 6673820"/>
              <a:gd name="connsiteX289" fmla="*/ 11050805 w 11748700"/>
              <a:gd name="connsiteY289" fmla="*/ 442032 h 6673820"/>
              <a:gd name="connsiteX290" fmla="*/ 11133145 w 11748700"/>
              <a:gd name="connsiteY290" fmla="*/ 476701 h 6673820"/>
              <a:gd name="connsiteX291" fmla="*/ 11154813 w 11748700"/>
              <a:gd name="connsiteY291" fmla="*/ 485369 h 6673820"/>
              <a:gd name="connsiteX292" fmla="*/ 11232819 w 11748700"/>
              <a:gd name="connsiteY292" fmla="*/ 533039 h 6673820"/>
              <a:gd name="connsiteX293" fmla="*/ 11258820 w 11748700"/>
              <a:gd name="connsiteY293" fmla="*/ 554707 h 6673820"/>
              <a:gd name="connsiteX294" fmla="*/ 11328159 w 11748700"/>
              <a:gd name="connsiteY294" fmla="*/ 645714 h 6673820"/>
              <a:gd name="connsiteX295" fmla="*/ 11371495 w 11748700"/>
              <a:gd name="connsiteY295" fmla="*/ 754055 h 6673820"/>
              <a:gd name="connsiteX296" fmla="*/ 11397497 w 11748700"/>
              <a:gd name="connsiteY296" fmla="*/ 806059 h 6673820"/>
              <a:gd name="connsiteX297" fmla="*/ 11427833 w 11748700"/>
              <a:gd name="connsiteY297" fmla="*/ 931735 h 6673820"/>
              <a:gd name="connsiteX298" fmla="*/ 11458168 w 11748700"/>
              <a:gd name="connsiteY298" fmla="*/ 1014074 h 6673820"/>
              <a:gd name="connsiteX299" fmla="*/ 11462502 w 11748700"/>
              <a:gd name="connsiteY299" fmla="*/ 1087746 h 6673820"/>
              <a:gd name="connsiteX300" fmla="*/ 11475503 w 11748700"/>
              <a:gd name="connsiteY300" fmla="*/ 1126749 h 6673820"/>
              <a:gd name="connsiteX301" fmla="*/ 11488504 w 11748700"/>
              <a:gd name="connsiteY301" fmla="*/ 1330430 h 6673820"/>
              <a:gd name="connsiteX302" fmla="*/ 11523173 w 11748700"/>
              <a:gd name="connsiteY302" fmla="*/ 1677122 h 6673820"/>
              <a:gd name="connsiteX303" fmla="*/ 11518839 w 11748700"/>
              <a:gd name="connsiteY303" fmla="*/ 1954476 h 6673820"/>
              <a:gd name="connsiteX304" fmla="*/ 11510172 w 11748700"/>
              <a:gd name="connsiteY304" fmla="*/ 2084485 h 6673820"/>
              <a:gd name="connsiteX305" fmla="*/ 11518839 w 11748700"/>
              <a:gd name="connsiteY305" fmla="*/ 2283833 h 6673820"/>
              <a:gd name="connsiteX306" fmla="*/ 11583844 w 11748700"/>
              <a:gd name="connsiteY306" fmla="*/ 2379173 h 6673820"/>
              <a:gd name="connsiteX307" fmla="*/ 11605512 w 11748700"/>
              <a:gd name="connsiteY307" fmla="*/ 2439845 h 6673820"/>
              <a:gd name="connsiteX308" fmla="*/ 11609846 w 11748700"/>
              <a:gd name="connsiteY308" fmla="*/ 2487515 h 6673820"/>
              <a:gd name="connsiteX309" fmla="*/ 11622847 w 11748700"/>
              <a:gd name="connsiteY309" fmla="*/ 2556853 h 6673820"/>
              <a:gd name="connsiteX310" fmla="*/ 11618513 w 11748700"/>
              <a:gd name="connsiteY310" fmla="*/ 2786537 h 6673820"/>
              <a:gd name="connsiteX311" fmla="*/ 11614180 w 11748700"/>
              <a:gd name="connsiteY311" fmla="*/ 3089892 h 6673820"/>
              <a:gd name="connsiteX312" fmla="*/ 11596845 w 11748700"/>
              <a:gd name="connsiteY312" fmla="*/ 3211234 h 6673820"/>
              <a:gd name="connsiteX313" fmla="*/ 11583844 w 11748700"/>
              <a:gd name="connsiteY313" fmla="*/ 3328243 h 6673820"/>
              <a:gd name="connsiteX314" fmla="*/ 11575177 w 11748700"/>
              <a:gd name="connsiteY314" fmla="*/ 3423583 h 6673820"/>
              <a:gd name="connsiteX315" fmla="*/ 11562176 w 11748700"/>
              <a:gd name="connsiteY315" fmla="*/ 3666267 h 6673820"/>
              <a:gd name="connsiteX316" fmla="*/ 11575177 w 11748700"/>
              <a:gd name="connsiteY316" fmla="*/ 4025960 h 6673820"/>
              <a:gd name="connsiteX317" fmla="*/ 11592511 w 11748700"/>
              <a:gd name="connsiteY317" fmla="*/ 4108300 h 6673820"/>
              <a:gd name="connsiteX318" fmla="*/ 11631514 w 11748700"/>
              <a:gd name="connsiteY318" fmla="*/ 4333649 h 6673820"/>
              <a:gd name="connsiteX319" fmla="*/ 11653183 w 11748700"/>
              <a:gd name="connsiteY319" fmla="*/ 4411655 h 6673820"/>
              <a:gd name="connsiteX320" fmla="*/ 11666184 w 11748700"/>
              <a:gd name="connsiteY320" fmla="*/ 4498328 h 6673820"/>
              <a:gd name="connsiteX321" fmla="*/ 11674851 w 11748700"/>
              <a:gd name="connsiteY321" fmla="*/ 4541664 h 6673820"/>
              <a:gd name="connsiteX322" fmla="*/ 11687852 w 11748700"/>
              <a:gd name="connsiteY322" fmla="*/ 4658673 h 6673820"/>
              <a:gd name="connsiteX323" fmla="*/ 11692185 w 11748700"/>
              <a:gd name="connsiteY323" fmla="*/ 4715010 h 6673820"/>
              <a:gd name="connsiteX324" fmla="*/ 11700853 w 11748700"/>
              <a:gd name="connsiteY324" fmla="*/ 4771348 h 6673820"/>
              <a:gd name="connsiteX325" fmla="*/ 11709520 w 11748700"/>
              <a:gd name="connsiteY325" fmla="*/ 4923026 h 6673820"/>
              <a:gd name="connsiteX326" fmla="*/ 11718187 w 11748700"/>
              <a:gd name="connsiteY326" fmla="*/ 4983697 h 6673820"/>
              <a:gd name="connsiteX327" fmla="*/ 11726855 w 11748700"/>
              <a:gd name="connsiteY327" fmla="*/ 5079037 h 6673820"/>
              <a:gd name="connsiteX328" fmla="*/ 11731188 w 11748700"/>
              <a:gd name="connsiteY328" fmla="*/ 5105039 h 6673820"/>
              <a:gd name="connsiteX329" fmla="*/ 11744189 w 11748700"/>
              <a:gd name="connsiteY329" fmla="*/ 5230715 h 6673820"/>
              <a:gd name="connsiteX330" fmla="*/ 11726855 w 11748700"/>
              <a:gd name="connsiteY330" fmla="*/ 5690082 h 6673820"/>
              <a:gd name="connsiteX331" fmla="*/ 11687852 w 11748700"/>
              <a:gd name="connsiteY331" fmla="*/ 5785422 h 6673820"/>
              <a:gd name="connsiteX332" fmla="*/ 11670517 w 11748700"/>
              <a:gd name="connsiteY332" fmla="*/ 5815757 h 6673820"/>
              <a:gd name="connsiteX333" fmla="*/ 11601179 w 11748700"/>
              <a:gd name="connsiteY333" fmla="*/ 5859094 h 6673820"/>
              <a:gd name="connsiteX334" fmla="*/ 11458168 w 11748700"/>
              <a:gd name="connsiteY334" fmla="*/ 5919765 h 6673820"/>
              <a:gd name="connsiteX335" fmla="*/ 11401831 w 11748700"/>
              <a:gd name="connsiteY335" fmla="*/ 5963101 h 6673820"/>
              <a:gd name="connsiteX336" fmla="*/ 11297823 w 11748700"/>
              <a:gd name="connsiteY336" fmla="*/ 6032440 h 6673820"/>
              <a:gd name="connsiteX337" fmla="*/ 11258820 w 11748700"/>
              <a:gd name="connsiteY337" fmla="*/ 6075776 h 6673820"/>
              <a:gd name="connsiteX338" fmla="*/ 11198149 w 11748700"/>
              <a:gd name="connsiteY338" fmla="*/ 6123446 h 6673820"/>
              <a:gd name="connsiteX339" fmla="*/ 11098475 w 11748700"/>
              <a:gd name="connsiteY339" fmla="*/ 6210119 h 6673820"/>
              <a:gd name="connsiteX340" fmla="*/ 10942464 w 11748700"/>
              <a:gd name="connsiteY340" fmla="*/ 6327128 h 6673820"/>
              <a:gd name="connsiteX341" fmla="*/ 10634775 w 11748700"/>
              <a:gd name="connsiteY341" fmla="*/ 6461471 h 6673820"/>
              <a:gd name="connsiteX342" fmla="*/ 10461429 w 11748700"/>
              <a:gd name="connsiteY342" fmla="*/ 6478806 h 6673820"/>
              <a:gd name="connsiteX343" fmla="*/ 10041065 w 11748700"/>
              <a:gd name="connsiteY343" fmla="*/ 6487473 h 6673820"/>
              <a:gd name="connsiteX344" fmla="*/ 9967393 w 11748700"/>
              <a:gd name="connsiteY344" fmla="*/ 6491807 h 6673820"/>
              <a:gd name="connsiteX345" fmla="*/ 9885054 w 11748700"/>
              <a:gd name="connsiteY345" fmla="*/ 6509141 h 6673820"/>
              <a:gd name="connsiteX346" fmla="*/ 9798381 w 11748700"/>
              <a:gd name="connsiteY346" fmla="*/ 6522142 h 6673820"/>
              <a:gd name="connsiteX347" fmla="*/ 9681372 w 11748700"/>
              <a:gd name="connsiteY347" fmla="*/ 6548144 h 6673820"/>
              <a:gd name="connsiteX348" fmla="*/ 9486358 w 11748700"/>
              <a:gd name="connsiteY348" fmla="*/ 6574146 h 6673820"/>
              <a:gd name="connsiteX349" fmla="*/ 9278343 w 11748700"/>
              <a:gd name="connsiteY349" fmla="*/ 6613149 h 6673820"/>
              <a:gd name="connsiteX350" fmla="*/ 9209004 w 11748700"/>
              <a:gd name="connsiteY350" fmla="*/ 6630483 h 6673820"/>
              <a:gd name="connsiteX351" fmla="*/ 8775639 w 11748700"/>
              <a:gd name="connsiteY351" fmla="*/ 6647818 h 6673820"/>
              <a:gd name="connsiteX352" fmla="*/ 8463617 w 11748700"/>
              <a:gd name="connsiteY352" fmla="*/ 6656485 h 6673820"/>
              <a:gd name="connsiteX353" fmla="*/ 8368276 w 11748700"/>
              <a:gd name="connsiteY353" fmla="*/ 6660819 h 6673820"/>
              <a:gd name="connsiteX354" fmla="*/ 8216599 w 11748700"/>
              <a:gd name="connsiteY354" fmla="*/ 6665153 h 6673820"/>
              <a:gd name="connsiteX355" fmla="*/ 7848239 w 11748700"/>
              <a:gd name="connsiteY355" fmla="*/ 6656485 h 6673820"/>
              <a:gd name="connsiteX356" fmla="*/ 7800568 w 11748700"/>
              <a:gd name="connsiteY356" fmla="*/ 6652152 h 6673820"/>
              <a:gd name="connsiteX357" fmla="*/ 7748565 w 11748700"/>
              <a:gd name="connsiteY357" fmla="*/ 6643484 h 6673820"/>
              <a:gd name="connsiteX358" fmla="*/ 7614221 w 11748700"/>
              <a:gd name="connsiteY358" fmla="*/ 6634817 h 6673820"/>
              <a:gd name="connsiteX359" fmla="*/ 7432208 w 11748700"/>
              <a:gd name="connsiteY359" fmla="*/ 6600148 h 6673820"/>
              <a:gd name="connsiteX360" fmla="*/ 7319533 w 11748700"/>
              <a:gd name="connsiteY360" fmla="*/ 6574146 h 6673820"/>
              <a:gd name="connsiteX361" fmla="*/ 7276197 w 11748700"/>
              <a:gd name="connsiteY361" fmla="*/ 6569812 h 6673820"/>
              <a:gd name="connsiteX362" fmla="*/ 7011844 w 11748700"/>
              <a:gd name="connsiteY362" fmla="*/ 6548144 h 6673820"/>
              <a:gd name="connsiteX363" fmla="*/ 6925171 w 11748700"/>
              <a:gd name="connsiteY363" fmla="*/ 6565479 h 6673820"/>
              <a:gd name="connsiteX364" fmla="*/ 6912170 w 11748700"/>
              <a:gd name="connsiteY364" fmla="*/ 6569812 h 6673820"/>
              <a:gd name="connsiteX365" fmla="*/ 6890502 w 11748700"/>
              <a:gd name="connsiteY365" fmla="*/ 6582813 h 6673820"/>
              <a:gd name="connsiteX366" fmla="*/ 6795162 w 11748700"/>
              <a:gd name="connsiteY366" fmla="*/ 6634817 h 6673820"/>
              <a:gd name="connsiteX367" fmla="*/ 6691154 w 11748700"/>
              <a:gd name="connsiteY367" fmla="*/ 6643484 h 6673820"/>
              <a:gd name="connsiteX368" fmla="*/ 6617482 w 11748700"/>
              <a:gd name="connsiteY368" fmla="*/ 6656485 h 6673820"/>
              <a:gd name="connsiteX369" fmla="*/ 6582813 w 11748700"/>
              <a:gd name="connsiteY369" fmla="*/ 6665153 h 6673820"/>
              <a:gd name="connsiteX370" fmla="*/ 6548144 w 11748700"/>
              <a:gd name="connsiteY370" fmla="*/ 6669486 h 6673820"/>
              <a:gd name="connsiteX371" fmla="*/ 6517808 w 11748700"/>
              <a:gd name="connsiteY371" fmla="*/ 6673820 h 6673820"/>
              <a:gd name="connsiteX372" fmla="*/ 6015105 w 11748700"/>
              <a:gd name="connsiteY372" fmla="*/ 6669486 h 6673820"/>
              <a:gd name="connsiteX373" fmla="*/ 5915431 w 11748700"/>
              <a:gd name="connsiteY373" fmla="*/ 6647818 h 6673820"/>
              <a:gd name="connsiteX374" fmla="*/ 5538403 w 11748700"/>
              <a:gd name="connsiteY374" fmla="*/ 6652152 h 6673820"/>
              <a:gd name="connsiteX375" fmla="*/ 5196045 w 11748700"/>
              <a:gd name="connsiteY375" fmla="*/ 6634817 h 6673820"/>
              <a:gd name="connsiteX376" fmla="*/ 4489660 w 11748700"/>
              <a:gd name="connsiteY376" fmla="*/ 6608815 h 6673820"/>
              <a:gd name="connsiteX377" fmla="*/ 4311981 w 11748700"/>
              <a:gd name="connsiteY377" fmla="*/ 6582813 h 6673820"/>
              <a:gd name="connsiteX378" fmla="*/ 4090965 w 11748700"/>
              <a:gd name="connsiteY378" fmla="*/ 6552478 h 6673820"/>
              <a:gd name="connsiteX379" fmla="*/ 3999958 w 11748700"/>
              <a:gd name="connsiteY379" fmla="*/ 6513475 h 6673820"/>
              <a:gd name="connsiteX380" fmla="*/ 3666267 w 11748700"/>
              <a:gd name="connsiteY380" fmla="*/ 6448470 h 6673820"/>
              <a:gd name="connsiteX381" fmla="*/ 3588261 w 11748700"/>
              <a:gd name="connsiteY381" fmla="*/ 6439803 h 6673820"/>
              <a:gd name="connsiteX382" fmla="*/ 3336910 w 11748700"/>
              <a:gd name="connsiteY382" fmla="*/ 6405134 h 6673820"/>
              <a:gd name="connsiteX383" fmla="*/ 3003219 w 11748700"/>
              <a:gd name="connsiteY383" fmla="*/ 6340129 h 6673820"/>
              <a:gd name="connsiteX384" fmla="*/ 2825539 w 11748700"/>
              <a:gd name="connsiteY384" fmla="*/ 6309793 h 6673820"/>
              <a:gd name="connsiteX385" fmla="*/ 2678195 w 11748700"/>
              <a:gd name="connsiteY385" fmla="*/ 6288125 h 6673820"/>
              <a:gd name="connsiteX386" fmla="*/ 2500515 w 11748700"/>
              <a:gd name="connsiteY386" fmla="*/ 6305460 h 6673820"/>
              <a:gd name="connsiteX387" fmla="*/ 2439844 w 11748700"/>
              <a:gd name="connsiteY387" fmla="*/ 6314127 h 6673820"/>
              <a:gd name="connsiteX388" fmla="*/ 2244830 w 11748700"/>
              <a:gd name="connsiteY388" fmla="*/ 6361797 h 6673820"/>
              <a:gd name="connsiteX389" fmla="*/ 2088819 w 11748700"/>
              <a:gd name="connsiteY389" fmla="*/ 6383465 h 6673820"/>
              <a:gd name="connsiteX390" fmla="*/ 2015147 w 11748700"/>
              <a:gd name="connsiteY390" fmla="*/ 6400800 h 6673820"/>
              <a:gd name="connsiteX391" fmla="*/ 1950142 w 11748700"/>
              <a:gd name="connsiteY391" fmla="*/ 6409467 h 6673820"/>
              <a:gd name="connsiteX392" fmla="*/ 1815799 w 11748700"/>
              <a:gd name="connsiteY392" fmla="*/ 6444137 h 6673820"/>
              <a:gd name="connsiteX393" fmla="*/ 1681456 w 11748700"/>
              <a:gd name="connsiteY393" fmla="*/ 6452804 h 6673820"/>
              <a:gd name="connsiteX394" fmla="*/ 1473440 w 11748700"/>
              <a:gd name="connsiteY394" fmla="*/ 6431136 h 6673820"/>
              <a:gd name="connsiteX395" fmla="*/ 1369433 w 11748700"/>
              <a:gd name="connsiteY395" fmla="*/ 6418135 h 6673820"/>
              <a:gd name="connsiteX396" fmla="*/ 1287093 w 11748700"/>
              <a:gd name="connsiteY396" fmla="*/ 6405134 h 6673820"/>
              <a:gd name="connsiteX397" fmla="*/ 1239423 w 11748700"/>
              <a:gd name="connsiteY397" fmla="*/ 6396466 h 6673820"/>
              <a:gd name="connsiteX398" fmla="*/ 1165751 w 11748700"/>
              <a:gd name="connsiteY398" fmla="*/ 6370464 h 6673820"/>
              <a:gd name="connsiteX399" fmla="*/ 1053076 w 11748700"/>
              <a:gd name="connsiteY399" fmla="*/ 6335795 h 6673820"/>
              <a:gd name="connsiteX400" fmla="*/ 892731 w 11748700"/>
              <a:gd name="connsiteY400" fmla="*/ 6244789 h 6673820"/>
              <a:gd name="connsiteX401" fmla="*/ 858062 w 11748700"/>
              <a:gd name="connsiteY401" fmla="*/ 6218787 h 6673820"/>
              <a:gd name="connsiteX402" fmla="*/ 775723 w 11748700"/>
              <a:gd name="connsiteY402" fmla="*/ 6149448 h 6673820"/>
              <a:gd name="connsiteX403" fmla="*/ 719385 w 11748700"/>
              <a:gd name="connsiteY403" fmla="*/ 6023773 h 6673820"/>
              <a:gd name="connsiteX404" fmla="*/ 654381 w 11748700"/>
              <a:gd name="connsiteY404" fmla="*/ 5950101 h 6673820"/>
              <a:gd name="connsiteX405" fmla="*/ 628379 w 11748700"/>
              <a:gd name="connsiteY405" fmla="*/ 5893763 h 6673820"/>
              <a:gd name="connsiteX406" fmla="*/ 576375 w 11748700"/>
              <a:gd name="connsiteY406" fmla="*/ 5802756 h 6673820"/>
              <a:gd name="connsiteX407" fmla="*/ 489702 w 11748700"/>
              <a:gd name="connsiteY407" fmla="*/ 5620743 h 6673820"/>
              <a:gd name="connsiteX408" fmla="*/ 476701 w 11748700"/>
              <a:gd name="connsiteY408" fmla="*/ 5551405 h 6673820"/>
              <a:gd name="connsiteX409" fmla="*/ 372693 w 11748700"/>
              <a:gd name="connsiteY409" fmla="*/ 5317388 h 6673820"/>
              <a:gd name="connsiteX410" fmla="*/ 359693 w 11748700"/>
              <a:gd name="connsiteY410" fmla="*/ 5269718 h 6673820"/>
              <a:gd name="connsiteX411" fmla="*/ 329357 w 11748700"/>
              <a:gd name="connsiteY411" fmla="*/ 5183045 h 6673820"/>
              <a:gd name="connsiteX412" fmla="*/ 281687 w 11748700"/>
              <a:gd name="connsiteY412" fmla="*/ 5083371 h 6673820"/>
              <a:gd name="connsiteX413" fmla="*/ 251351 w 11748700"/>
              <a:gd name="connsiteY413" fmla="*/ 5009699 h 6673820"/>
              <a:gd name="connsiteX414" fmla="*/ 238350 w 11748700"/>
              <a:gd name="connsiteY414" fmla="*/ 4970696 h 6673820"/>
              <a:gd name="connsiteX415" fmla="*/ 212348 w 11748700"/>
              <a:gd name="connsiteY415" fmla="*/ 4936027 h 6673820"/>
              <a:gd name="connsiteX416" fmla="*/ 177679 w 11748700"/>
              <a:gd name="connsiteY416" fmla="*/ 4849354 h 6673820"/>
              <a:gd name="connsiteX417" fmla="*/ 125675 w 11748700"/>
              <a:gd name="connsiteY417" fmla="*/ 4745346 h 6673820"/>
              <a:gd name="connsiteX418" fmla="*/ 99674 w 11748700"/>
              <a:gd name="connsiteY418" fmla="*/ 4654339 h 6673820"/>
              <a:gd name="connsiteX419" fmla="*/ 73672 w 11748700"/>
              <a:gd name="connsiteY419" fmla="*/ 4602336 h 6673820"/>
              <a:gd name="connsiteX420" fmla="*/ 69338 w 11748700"/>
              <a:gd name="connsiteY420" fmla="*/ 4580667 h 6673820"/>
              <a:gd name="connsiteX421" fmla="*/ 47670 w 11748700"/>
              <a:gd name="connsiteY421" fmla="*/ 4537331 h 6673820"/>
              <a:gd name="connsiteX422" fmla="*/ 39002 w 11748700"/>
              <a:gd name="connsiteY422" fmla="*/ 4515663 h 6673820"/>
              <a:gd name="connsiteX423" fmla="*/ 34669 w 11748700"/>
              <a:gd name="connsiteY423" fmla="*/ 4493994 h 6673820"/>
              <a:gd name="connsiteX424" fmla="*/ 30335 w 11748700"/>
              <a:gd name="connsiteY424" fmla="*/ 4450658 h 6673820"/>
              <a:gd name="connsiteX425" fmla="*/ 21668 w 11748700"/>
              <a:gd name="connsiteY425" fmla="*/ 4428990 h 6673820"/>
              <a:gd name="connsiteX426" fmla="*/ 13001 w 11748700"/>
              <a:gd name="connsiteY426" fmla="*/ 4359651 h 6673820"/>
              <a:gd name="connsiteX427" fmla="*/ 0 w 11748700"/>
              <a:gd name="connsiteY427" fmla="*/ 4238309 h 6673820"/>
              <a:gd name="connsiteX428" fmla="*/ 4333 w 11748700"/>
              <a:gd name="connsiteY428" fmla="*/ 4025960 h 6673820"/>
              <a:gd name="connsiteX429" fmla="*/ 13001 w 11748700"/>
              <a:gd name="connsiteY429" fmla="*/ 3999958 h 6673820"/>
              <a:gd name="connsiteX430" fmla="*/ 17334 w 11748700"/>
              <a:gd name="connsiteY430" fmla="*/ 3973956 h 6673820"/>
              <a:gd name="connsiteX431" fmla="*/ 26002 w 11748700"/>
              <a:gd name="connsiteY431" fmla="*/ 3930620 h 6673820"/>
              <a:gd name="connsiteX432" fmla="*/ 34669 w 11748700"/>
              <a:gd name="connsiteY432" fmla="*/ 3878616 h 6673820"/>
              <a:gd name="connsiteX433" fmla="*/ 43336 w 11748700"/>
              <a:gd name="connsiteY433" fmla="*/ 3861282 h 6673820"/>
              <a:gd name="connsiteX434" fmla="*/ 47670 w 11748700"/>
              <a:gd name="connsiteY434" fmla="*/ 3843947 h 6673820"/>
              <a:gd name="connsiteX435" fmla="*/ 56337 w 11748700"/>
              <a:gd name="connsiteY435" fmla="*/ 3826612 h 6673820"/>
              <a:gd name="connsiteX436" fmla="*/ 69338 w 11748700"/>
              <a:gd name="connsiteY436" fmla="*/ 3787610 h 6673820"/>
              <a:gd name="connsiteX437" fmla="*/ 78005 w 11748700"/>
              <a:gd name="connsiteY437" fmla="*/ 3770275 h 6673820"/>
              <a:gd name="connsiteX438" fmla="*/ 95340 w 11748700"/>
              <a:gd name="connsiteY438" fmla="*/ 3718271 h 6673820"/>
              <a:gd name="connsiteX439" fmla="*/ 104007 w 11748700"/>
              <a:gd name="connsiteY439" fmla="*/ 3696603 h 6673820"/>
              <a:gd name="connsiteX440" fmla="*/ 151677 w 11748700"/>
              <a:gd name="connsiteY440" fmla="*/ 3657600 h 6673820"/>
              <a:gd name="connsiteX441" fmla="*/ 294688 w 11748700"/>
              <a:gd name="connsiteY441" fmla="*/ 3661934 h 6673820"/>
              <a:gd name="connsiteX442" fmla="*/ 359693 w 11748700"/>
              <a:gd name="connsiteY442" fmla="*/ 3692269 h 6673820"/>
              <a:gd name="connsiteX443" fmla="*/ 377027 w 11748700"/>
              <a:gd name="connsiteY443" fmla="*/ 3709604 h 6673820"/>
              <a:gd name="connsiteX444" fmla="*/ 437698 w 11748700"/>
              <a:gd name="connsiteY444" fmla="*/ 3726938 h 6673820"/>
              <a:gd name="connsiteX445" fmla="*/ 511177 w 11748700"/>
              <a:gd name="connsiteY44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326055 w 11748700"/>
              <a:gd name="connsiteY28" fmla="*/ 6049774 h 6673820"/>
              <a:gd name="connsiteX29" fmla="*/ 5343389 w 11748700"/>
              <a:gd name="connsiteY29" fmla="*/ 6045441 h 6673820"/>
              <a:gd name="connsiteX30" fmla="*/ 5516735 w 11748700"/>
              <a:gd name="connsiteY30" fmla="*/ 5984770 h 6673820"/>
              <a:gd name="connsiteX31" fmla="*/ 5586074 w 11748700"/>
              <a:gd name="connsiteY31" fmla="*/ 5963101 h 6673820"/>
              <a:gd name="connsiteX32" fmla="*/ 5607742 w 11748700"/>
              <a:gd name="connsiteY32" fmla="*/ 5954434 h 6673820"/>
              <a:gd name="connsiteX33" fmla="*/ 5633744 w 11748700"/>
              <a:gd name="connsiteY33" fmla="*/ 5945767 h 6673820"/>
              <a:gd name="connsiteX34" fmla="*/ 5711749 w 11748700"/>
              <a:gd name="connsiteY34" fmla="*/ 5902430 h 6673820"/>
              <a:gd name="connsiteX35" fmla="*/ 5824424 w 11748700"/>
              <a:gd name="connsiteY35" fmla="*/ 5837426 h 6673820"/>
              <a:gd name="connsiteX36" fmla="*/ 5880762 w 11748700"/>
              <a:gd name="connsiteY36" fmla="*/ 5794089 h 6673820"/>
              <a:gd name="connsiteX37" fmla="*/ 5911097 w 11748700"/>
              <a:gd name="connsiteY37" fmla="*/ 5763754 h 6673820"/>
              <a:gd name="connsiteX38" fmla="*/ 5963101 w 11748700"/>
              <a:gd name="connsiteY38" fmla="*/ 5720417 h 6673820"/>
              <a:gd name="connsiteX39" fmla="*/ 5980436 w 11748700"/>
              <a:gd name="connsiteY39" fmla="*/ 5707416 h 6673820"/>
              <a:gd name="connsiteX40" fmla="*/ 5993437 w 11748700"/>
              <a:gd name="connsiteY40" fmla="*/ 5698749 h 6673820"/>
              <a:gd name="connsiteX41" fmla="*/ 6006438 w 11748700"/>
              <a:gd name="connsiteY41" fmla="*/ 5685748 h 6673820"/>
              <a:gd name="connsiteX42" fmla="*/ 6054108 w 11748700"/>
              <a:gd name="connsiteY42" fmla="*/ 5651079 h 6673820"/>
              <a:gd name="connsiteX43" fmla="*/ 6088777 w 11748700"/>
              <a:gd name="connsiteY43" fmla="*/ 5625077 h 6673820"/>
              <a:gd name="connsiteX44" fmla="*/ 6114779 w 11748700"/>
              <a:gd name="connsiteY44" fmla="*/ 5599075 h 6673820"/>
              <a:gd name="connsiteX45" fmla="*/ 6127780 w 11748700"/>
              <a:gd name="connsiteY45" fmla="*/ 5586074 h 6673820"/>
              <a:gd name="connsiteX46" fmla="*/ 6140781 w 11748700"/>
              <a:gd name="connsiteY46" fmla="*/ 5568739 h 6673820"/>
              <a:gd name="connsiteX47" fmla="*/ 6158115 w 11748700"/>
              <a:gd name="connsiteY47" fmla="*/ 5551405 h 6673820"/>
              <a:gd name="connsiteX48" fmla="*/ 6171116 w 11748700"/>
              <a:gd name="connsiteY48" fmla="*/ 5529737 h 6673820"/>
              <a:gd name="connsiteX49" fmla="*/ 6192784 w 11748700"/>
              <a:gd name="connsiteY49" fmla="*/ 5508068 h 6673820"/>
              <a:gd name="connsiteX50" fmla="*/ 6201452 w 11748700"/>
              <a:gd name="connsiteY50" fmla="*/ 5477733 h 6673820"/>
              <a:gd name="connsiteX51" fmla="*/ 6210119 w 11748700"/>
              <a:gd name="connsiteY51" fmla="*/ 5469065 h 6673820"/>
              <a:gd name="connsiteX52" fmla="*/ 6218786 w 11748700"/>
              <a:gd name="connsiteY52" fmla="*/ 5456064 h 6673820"/>
              <a:gd name="connsiteX53" fmla="*/ 6231787 w 11748700"/>
              <a:gd name="connsiteY53" fmla="*/ 5421395 h 6673820"/>
              <a:gd name="connsiteX54" fmla="*/ 6240455 w 11748700"/>
              <a:gd name="connsiteY54" fmla="*/ 5399727 h 6673820"/>
              <a:gd name="connsiteX55" fmla="*/ 6253456 w 11748700"/>
              <a:gd name="connsiteY55" fmla="*/ 5382392 h 6673820"/>
              <a:gd name="connsiteX56" fmla="*/ 6270790 w 11748700"/>
              <a:gd name="connsiteY56" fmla="*/ 5352057 h 6673820"/>
              <a:gd name="connsiteX57" fmla="*/ 6283791 w 11748700"/>
              <a:gd name="connsiteY57" fmla="*/ 5339056 h 6673820"/>
              <a:gd name="connsiteX58" fmla="*/ 6301126 w 11748700"/>
              <a:gd name="connsiteY58" fmla="*/ 5313054 h 6673820"/>
              <a:gd name="connsiteX59" fmla="*/ 6309793 w 11748700"/>
              <a:gd name="connsiteY59" fmla="*/ 5295719 h 6673820"/>
              <a:gd name="connsiteX60" fmla="*/ 6322794 w 11748700"/>
              <a:gd name="connsiteY60" fmla="*/ 5287052 h 6673820"/>
              <a:gd name="connsiteX61" fmla="*/ 6340129 w 11748700"/>
              <a:gd name="connsiteY61" fmla="*/ 5274051 h 6673820"/>
              <a:gd name="connsiteX62" fmla="*/ 6370464 w 11748700"/>
              <a:gd name="connsiteY62" fmla="*/ 5269718 h 6673820"/>
              <a:gd name="connsiteX63" fmla="*/ 6387799 w 11748700"/>
              <a:gd name="connsiteY63" fmla="*/ 5252383 h 6673820"/>
              <a:gd name="connsiteX64" fmla="*/ 6400800 w 11748700"/>
              <a:gd name="connsiteY64" fmla="*/ 5239382 h 6673820"/>
              <a:gd name="connsiteX65" fmla="*/ 6409467 w 11748700"/>
              <a:gd name="connsiteY65" fmla="*/ 5222047 h 6673820"/>
              <a:gd name="connsiteX66" fmla="*/ 6418134 w 11748700"/>
              <a:gd name="connsiteY66" fmla="*/ 5209046 h 6673820"/>
              <a:gd name="connsiteX67" fmla="*/ 6444136 w 11748700"/>
              <a:gd name="connsiteY67" fmla="*/ 5148375 h 6673820"/>
              <a:gd name="connsiteX68" fmla="*/ 6465804 w 11748700"/>
              <a:gd name="connsiteY68" fmla="*/ 5118040 h 6673820"/>
              <a:gd name="connsiteX69" fmla="*/ 6474472 w 11748700"/>
              <a:gd name="connsiteY69" fmla="*/ 5092038 h 6673820"/>
              <a:gd name="connsiteX70" fmla="*/ 6491806 w 11748700"/>
              <a:gd name="connsiteY70" fmla="*/ 5057369 h 6673820"/>
              <a:gd name="connsiteX71" fmla="*/ 6496140 w 11748700"/>
              <a:gd name="connsiteY71" fmla="*/ 5027033 h 6673820"/>
              <a:gd name="connsiteX72" fmla="*/ 6509141 w 11748700"/>
              <a:gd name="connsiteY72" fmla="*/ 4996698 h 6673820"/>
              <a:gd name="connsiteX73" fmla="*/ 6517808 w 11748700"/>
              <a:gd name="connsiteY73" fmla="*/ 4975029 h 6673820"/>
              <a:gd name="connsiteX74" fmla="*/ 6530809 w 11748700"/>
              <a:gd name="connsiteY74" fmla="*/ 4940360 h 6673820"/>
              <a:gd name="connsiteX75" fmla="*/ 6539476 w 11748700"/>
              <a:gd name="connsiteY75" fmla="*/ 4927359 h 6673820"/>
              <a:gd name="connsiteX76" fmla="*/ 6556811 w 11748700"/>
              <a:gd name="connsiteY76" fmla="*/ 4897024 h 6673820"/>
              <a:gd name="connsiteX77" fmla="*/ 6569812 w 11748700"/>
              <a:gd name="connsiteY77" fmla="*/ 4879689 h 6673820"/>
              <a:gd name="connsiteX78" fmla="*/ 6587147 w 11748700"/>
              <a:gd name="connsiteY78" fmla="*/ 4836353 h 6673820"/>
              <a:gd name="connsiteX79" fmla="*/ 6566579 w 11748700"/>
              <a:gd name="connsiteY79" fmla="*/ 4717023 h 6673820"/>
              <a:gd name="connsiteX80" fmla="*/ 7220565 w 11748700"/>
              <a:gd name="connsiteY80" fmla="*/ 4568062 h 6673820"/>
              <a:gd name="connsiteX81" fmla="*/ 7436542 w 11748700"/>
              <a:gd name="connsiteY81" fmla="*/ 4619670 h 6673820"/>
              <a:gd name="connsiteX82" fmla="*/ 7492879 w 11748700"/>
              <a:gd name="connsiteY82" fmla="*/ 4632671 h 6673820"/>
              <a:gd name="connsiteX83" fmla="*/ 7505880 w 11748700"/>
              <a:gd name="connsiteY83" fmla="*/ 4637005 h 6673820"/>
              <a:gd name="connsiteX84" fmla="*/ 7531882 w 11748700"/>
              <a:gd name="connsiteY84" fmla="*/ 4641338 h 6673820"/>
              <a:gd name="connsiteX85" fmla="*/ 7562218 w 11748700"/>
              <a:gd name="connsiteY85" fmla="*/ 4650006 h 6673820"/>
              <a:gd name="connsiteX86" fmla="*/ 7570885 w 11748700"/>
              <a:gd name="connsiteY86" fmla="*/ 4663007 h 6673820"/>
              <a:gd name="connsiteX87" fmla="*/ 7588220 w 11748700"/>
              <a:gd name="connsiteY87" fmla="*/ 4697676 h 6673820"/>
              <a:gd name="connsiteX88" fmla="*/ 7601220 w 11748700"/>
              <a:gd name="connsiteY88" fmla="*/ 4715010 h 6673820"/>
              <a:gd name="connsiteX89" fmla="*/ 7614221 w 11748700"/>
              <a:gd name="connsiteY89" fmla="*/ 4728011 h 6673820"/>
              <a:gd name="connsiteX90" fmla="*/ 7622889 w 11748700"/>
              <a:gd name="connsiteY90" fmla="*/ 4745346 h 6673820"/>
              <a:gd name="connsiteX91" fmla="*/ 7640223 w 11748700"/>
              <a:gd name="connsiteY91" fmla="*/ 4767014 h 6673820"/>
              <a:gd name="connsiteX92" fmla="*/ 7661892 w 11748700"/>
              <a:gd name="connsiteY92" fmla="*/ 4801683 h 6673820"/>
              <a:gd name="connsiteX93" fmla="*/ 7666225 w 11748700"/>
              <a:gd name="connsiteY93" fmla="*/ 4814684 h 6673820"/>
              <a:gd name="connsiteX94" fmla="*/ 7674893 w 11748700"/>
              <a:gd name="connsiteY94" fmla="*/ 4827685 h 6673820"/>
              <a:gd name="connsiteX95" fmla="*/ 7731230 w 11748700"/>
              <a:gd name="connsiteY95" fmla="*/ 4888356 h 6673820"/>
              <a:gd name="connsiteX96" fmla="*/ 7744231 w 11748700"/>
              <a:gd name="connsiteY96" fmla="*/ 4901357 h 6673820"/>
              <a:gd name="connsiteX97" fmla="*/ 7765899 w 11748700"/>
              <a:gd name="connsiteY97" fmla="*/ 4931693 h 6673820"/>
              <a:gd name="connsiteX98" fmla="*/ 7809236 w 11748700"/>
              <a:gd name="connsiteY98" fmla="*/ 4966362 h 6673820"/>
              <a:gd name="connsiteX99" fmla="*/ 7908910 w 11748700"/>
              <a:gd name="connsiteY99" fmla="*/ 4962028 h 6673820"/>
              <a:gd name="connsiteX100" fmla="*/ 7973914 w 11748700"/>
              <a:gd name="connsiteY100" fmla="*/ 4953361 h 6673820"/>
              <a:gd name="connsiteX101" fmla="*/ 7995583 w 11748700"/>
              <a:gd name="connsiteY101" fmla="*/ 4949028 h 6673820"/>
              <a:gd name="connsiteX102" fmla="*/ 8069255 w 11748700"/>
              <a:gd name="connsiteY102" fmla="*/ 4944694 h 6673820"/>
              <a:gd name="connsiteX103" fmla="*/ 8147260 w 11748700"/>
              <a:gd name="connsiteY103" fmla="*/ 4931693 h 6673820"/>
              <a:gd name="connsiteX104" fmla="*/ 8199264 w 11748700"/>
              <a:gd name="connsiteY104" fmla="*/ 4918692 h 6673820"/>
              <a:gd name="connsiteX105" fmla="*/ 8238267 w 11748700"/>
              <a:gd name="connsiteY105" fmla="*/ 4910025 h 6673820"/>
              <a:gd name="connsiteX106" fmla="*/ 8298938 w 11748700"/>
              <a:gd name="connsiteY106" fmla="*/ 4875355 h 6673820"/>
              <a:gd name="connsiteX107" fmla="*/ 8320606 w 11748700"/>
              <a:gd name="connsiteY107" fmla="*/ 4866688 h 6673820"/>
              <a:gd name="connsiteX108" fmla="*/ 8342275 w 11748700"/>
              <a:gd name="connsiteY108" fmla="*/ 4853687 h 6673820"/>
              <a:gd name="connsiteX109" fmla="*/ 8411613 w 11748700"/>
              <a:gd name="connsiteY109" fmla="*/ 4823352 h 6673820"/>
              <a:gd name="connsiteX110" fmla="*/ 8433281 w 11748700"/>
              <a:gd name="connsiteY110" fmla="*/ 4810351 h 6673820"/>
              <a:gd name="connsiteX111" fmla="*/ 8463617 w 11748700"/>
              <a:gd name="connsiteY111" fmla="*/ 4788683 h 6673820"/>
              <a:gd name="connsiteX112" fmla="*/ 8532955 w 11748700"/>
              <a:gd name="connsiteY112" fmla="*/ 4758347 h 6673820"/>
              <a:gd name="connsiteX113" fmla="*/ 8576292 w 11748700"/>
              <a:gd name="connsiteY113" fmla="*/ 4736679 h 6673820"/>
              <a:gd name="connsiteX114" fmla="*/ 8597960 w 11748700"/>
              <a:gd name="connsiteY114" fmla="*/ 4723678 h 6673820"/>
              <a:gd name="connsiteX115" fmla="*/ 8632629 w 11748700"/>
              <a:gd name="connsiteY115" fmla="*/ 4706343 h 6673820"/>
              <a:gd name="connsiteX116" fmla="*/ 8671632 w 11748700"/>
              <a:gd name="connsiteY116" fmla="*/ 4680341 h 6673820"/>
              <a:gd name="connsiteX117" fmla="*/ 8727969 w 11748700"/>
              <a:gd name="connsiteY117" fmla="*/ 4641338 h 6673820"/>
              <a:gd name="connsiteX118" fmla="*/ 8758305 w 11748700"/>
              <a:gd name="connsiteY118" fmla="*/ 4615337 h 6673820"/>
              <a:gd name="connsiteX119" fmla="*/ 8827643 w 11748700"/>
              <a:gd name="connsiteY119" fmla="*/ 4567666 h 6673820"/>
              <a:gd name="connsiteX120" fmla="*/ 8914316 w 11748700"/>
              <a:gd name="connsiteY120" fmla="*/ 4515663 h 6673820"/>
              <a:gd name="connsiteX121" fmla="*/ 8940318 w 11748700"/>
              <a:gd name="connsiteY121" fmla="*/ 4493994 h 6673820"/>
              <a:gd name="connsiteX122" fmla="*/ 8961986 w 11748700"/>
              <a:gd name="connsiteY122" fmla="*/ 4472326 h 6673820"/>
              <a:gd name="connsiteX123" fmla="*/ 9000989 w 11748700"/>
              <a:gd name="connsiteY123" fmla="*/ 4437657 h 6673820"/>
              <a:gd name="connsiteX124" fmla="*/ 9022657 w 11748700"/>
              <a:gd name="connsiteY124" fmla="*/ 4415989 h 6673820"/>
              <a:gd name="connsiteX125" fmla="*/ 9052993 w 11748700"/>
              <a:gd name="connsiteY125" fmla="*/ 4389987 h 6673820"/>
              <a:gd name="connsiteX126" fmla="*/ 9109330 w 11748700"/>
              <a:gd name="connsiteY126" fmla="*/ 4329316 h 6673820"/>
              <a:gd name="connsiteX127" fmla="*/ 9165668 w 11748700"/>
              <a:gd name="connsiteY127" fmla="*/ 4290313 h 6673820"/>
              <a:gd name="connsiteX128" fmla="*/ 9191670 w 11748700"/>
              <a:gd name="connsiteY128" fmla="*/ 4268645 h 6673820"/>
              <a:gd name="connsiteX129" fmla="*/ 9248007 w 11748700"/>
              <a:gd name="connsiteY129" fmla="*/ 4238309 h 6673820"/>
              <a:gd name="connsiteX130" fmla="*/ 9339014 w 11748700"/>
              <a:gd name="connsiteY130" fmla="*/ 4155970 h 6673820"/>
              <a:gd name="connsiteX131" fmla="*/ 9430020 w 11748700"/>
              <a:gd name="connsiteY131" fmla="*/ 4025960 h 6673820"/>
              <a:gd name="connsiteX132" fmla="*/ 9495025 w 11748700"/>
              <a:gd name="connsiteY132" fmla="*/ 3900284 h 6673820"/>
              <a:gd name="connsiteX133" fmla="*/ 9568697 w 11748700"/>
              <a:gd name="connsiteY133" fmla="*/ 3796277 h 6673820"/>
              <a:gd name="connsiteX134" fmla="*/ 9612034 w 11748700"/>
              <a:gd name="connsiteY134" fmla="*/ 3713937 h 6673820"/>
              <a:gd name="connsiteX135" fmla="*/ 9655370 w 11748700"/>
              <a:gd name="connsiteY135" fmla="*/ 3644599 h 6673820"/>
              <a:gd name="connsiteX136" fmla="*/ 9651037 w 11748700"/>
              <a:gd name="connsiteY136" fmla="*/ 3475587 h 6673820"/>
              <a:gd name="connsiteX137" fmla="*/ 9612034 w 11748700"/>
              <a:gd name="connsiteY137" fmla="*/ 3410582 h 6673820"/>
              <a:gd name="connsiteX138" fmla="*/ 9473357 w 11748700"/>
              <a:gd name="connsiteY138" fmla="*/ 3237236 h 6673820"/>
              <a:gd name="connsiteX139" fmla="*/ 9399685 w 11748700"/>
              <a:gd name="connsiteY139" fmla="*/ 3176565 h 6673820"/>
              <a:gd name="connsiteX140" fmla="*/ 9347681 w 11748700"/>
              <a:gd name="connsiteY140" fmla="*/ 3128895 h 6673820"/>
              <a:gd name="connsiteX141" fmla="*/ 9217672 w 11748700"/>
              <a:gd name="connsiteY141" fmla="*/ 3042222 h 6673820"/>
              <a:gd name="connsiteX142" fmla="*/ 9083329 w 11748700"/>
              <a:gd name="connsiteY142" fmla="*/ 2968550 h 6673820"/>
              <a:gd name="connsiteX143" fmla="*/ 8983655 w 11748700"/>
              <a:gd name="connsiteY143" fmla="*/ 2933881 h 6673820"/>
              <a:gd name="connsiteX144" fmla="*/ 8831977 w 11748700"/>
              <a:gd name="connsiteY144" fmla="*/ 2873210 h 6673820"/>
              <a:gd name="connsiteX145" fmla="*/ 8680299 w 11748700"/>
              <a:gd name="connsiteY145" fmla="*/ 2803871 h 6673820"/>
              <a:gd name="connsiteX146" fmla="*/ 8567624 w 11748700"/>
              <a:gd name="connsiteY146" fmla="*/ 2773536 h 6673820"/>
              <a:gd name="connsiteX147" fmla="*/ 8446282 w 11748700"/>
              <a:gd name="connsiteY147" fmla="*/ 2730199 h 6673820"/>
              <a:gd name="connsiteX148" fmla="*/ 8242601 w 11748700"/>
              <a:gd name="connsiteY148" fmla="*/ 2673862 h 6673820"/>
              <a:gd name="connsiteX149" fmla="*/ 7917577 w 11748700"/>
              <a:gd name="connsiteY149" fmla="*/ 2561187 h 6673820"/>
              <a:gd name="connsiteX150" fmla="*/ 7683560 w 11748700"/>
              <a:gd name="connsiteY150" fmla="*/ 2496182 h 6673820"/>
              <a:gd name="connsiteX151" fmla="*/ 7302199 w 11748700"/>
              <a:gd name="connsiteY151" fmla="*/ 2379173 h 6673820"/>
              <a:gd name="connsiteX152" fmla="*/ 6920838 w 11748700"/>
              <a:gd name="connsiteY152" fmla="*/ 2322836 h 6673820"/>
              <a:gd name="connsiteX153" fmla="*/ 6799495 w 11748700"/>
              <a:gd name="connsiteY153" fmla="*/ 2288167 h 6673820"/>
              <a:gd name="connsiteX154" fmla="*/ 6730157 w 11748700"/>
              <a:gd name="connsiteY154" fmla="*/ 2279500 h 6673820"/>
              <a:gd name="connsiteX155" fmla="*/ 6630483 w 11748700"/>
              <a:gd name="connsiteY155" fmla="*/ 2262165 h 6673820"/>
              <a:gd name="connsiteX156" fmla="*/ 6582813 w 11748700"/>
              <a:gd name="connsiteY156" fmla="*/ 2249164 h 6673820"/>
              <a:gd name="connsiteX157" fmla="*/ 6478805 w 11748700"/>
              <a:gd name="connsiteY157" fmla="*/ 2240497 h 6673820"/>
              <a:gd name="connsiteX158" fmla="*/ 5997770 w 11748700"/>
              <a:gd name="connsiteY158" fmla="*/ 2227496 h 6673820"/>
              <a:gd name="connsiteX159" fmla="*/ 5183044 w 11748700"/>
              <a:gd name="connsiteY159" fmla="*/ 2223162 h 6673820"/>
              <a:gd name="connsiteX160" fmla="*/ 4593668 w 11748700"/>
              <a:gd name="connsiteY160" fmla="*/ 2201494 h 6673820"/>
              <a:gd name="connsiteX161" fmla="*/ 4467992 w 11748700"/>
              <a:gd name="connsiteY161" fmla="*/ 2188493 h 6673820"/>
              <a:gd name="connsiteX162" fmla="*/ 4277311 w 11748700"/>
              <a:gd name="connsiteY162" fmla="*/ 2171158 h 6673820"/>
              <a:gd name="connsiteX163" fmla="*/ 4207973 w 11748700"/>
              <a:gd name="connsiteY163" fmla="*/ 2162491 h 6673820"/>
              <a:gd name="connsiteX164" fmla="*/ 4168970 w 11748700"/>
              <a:gd name="connsiteY164" fmla="*/ 2153824 h 6673820"/>
              <a:gd name="connsiteX165" fmla="*/ 3722604 w 11748700"/>
              <a:gd name="connsiteY165" fmla="*/ 2145156 h 6673820"/>
              <a:gd name="connsiteX166" fmla="*/ 3627264 w 11748700"/>
              <a:gd name="connsiteY166" fmla="*/ 2136489 h 6673820"/>
              <a:gd name="connsiteX167" fmla="*/ 3592595 w 11748700"/>
              <a:gd name="connsiteY167" fmla="*/ 2123488 h 6673820"/>
              <a:gd name="connsiteX168" fmla="*/ 3471253 w 11748700"/>
              <a:gd name="connsiteY168" fmla="*/ 2101820 h 6673820"/>
              <a:gd name="connsiteX169" fmla="*/ 3349911 w 11748700"/>
              <a:gd name="connsiteY169" fmla="*/ 2054150 h 6673820"/>
              <a:gd name="connsiteX170" fmla="*/ 3228568 w 11748700"/>
              <a:gd name="connsiteY170" fmla="*/ 2006480 h 6673820"/>
              <a:gd name="connsiteX171" fmla="*/ 3206900 w 11748700"/>
              <a:gd name="connsiteY171" fmla="*/ 1989145 h 6673820"/>
              <a:gd name="connsiteX172" fmla="*/ 3163564 w 11748700"/>
              <a:gd name="connsiteY172" fmla="*/ 1967477 h 6673820"/>
              <a:gd name="connsiteX173" fmla="*/ 3124561 w 11748700"/>
              <a:gd name="connsiteY173" fmla="*/ 1932808 h 6673820"/>
              <a:gd name="connsiteX174" fmla="*/ 3094225 w 11748700"/>
              <a:gd name="connsiteY174" fmla="*/ 1911139 h 6673820"/>
              <a:gd name="connsiteX175" fmla="*/ 3020553 w 11748700"/>
              <a:gd name="connsiteY175" fmla="*/ 1850468 h 6673820"/>
              <a:gd name="connsiteX176" fmla="*/ 2994551 w 11748700"/>
              <a:gd name="connsiteY176" fmla="*/ 1828800 h 6673820"/>
              <a:gd name="connsiteX177" fmla="*/ 2977217 w 11748700"/>
              <a:gd name="connsiteY177" fmla="*/ 1807132 h 6673820"/>
              <a:gd name="connsiteX178" fmla="*/ 2964216 w 11748700"/>
              <a:gd name="connsiteY178" fmla="*/ 1794131 h 6673820"/>
              <a:gd name="connsiteX179" fmla="*/ 2951215 w 11748700"/>
              <a:gd name="connsiteY179" fmla="*/ 1768129 h 6673820"/>
              <a:gd name="connsiteX180" fmla="*/ 2933880 w 11748700"/>
              <a:gd name="connsiteY180" fmla="*/ 1746461 h 6673820"/>
              <a:gd name="connsiteX181" fmla="*/ 2916546 w 11748700"/>
              <a:gd name="connsiteY181" fmla="*/ 1720459 h 6673820"/>
              <a:gd name="connsiteX182" fmla="*/ 2899211 w 11748700"/>
              <a:gd name="connsiteY182" fmla="*/ 1703124 h 6673820"/>
              <a:gd name="connsiteX183" fmla="*/ 2890544 w 11748700"/>
              <a:gd name="connsiteY183" fmla="*/ 1690123 h 6673820"/>
              <a:gd name="connsiteX184" fmla="*/ 2829873 w 11748700"/>
              <a:gd name="connsiteY184" fmla="*/ 1607784 h 6673820"/>
              <a:gd name="connsiteX185" fmla="*/ 2816872 w 11748700"/>
              <a:gd name="connsiteY185" fmla="*/ 1577448 h 6673820"/>
              <a:gd name="connsiteX186" fmla="*/ 2812538 w 11748700"/>
              <a:gd name="connsiteY186" fmla="*/ 1542779 h 6673820"/>
              <a:gd name="connsiteX187" fmla="*/ 2808204 w 11748700"/>
              <a:gd name="connsiteY187" fmla="*/ 1430104 h 6673820"/>
              <a:gd name="connsiteX188" fmla="*/ 2799537 w 11748700"/>
              <a:gd name="connsiteY188" fmla="*/ 1391101 h 6673820"/>
              <a:gd name="connsiteX189" fmla="*/ 2795203 w 11748700"/>
              <a:gd name="connsiteY189" fmla="*/ 1343431 h 6673820"/>
              <a:gd name="connsiteX190" fmla="*/ 2786536 w 11748700"/>
              <a:gd name="connsiteY190" fmla="*/ 1300095 h 6673820"/>
              <a:gd name="connsiteX191" fmla="*/ 2773535 w 11748700"/>
              <a:gd name="connsiteY191" fmla="*/ 1152751 h 6673820"/>
              <a:gd name="connsiteX192" fmla="*/ 2769202 w 11748700"/>
              <a:gd name="connsiteY192" fmla="*/ 1135416 h 6673820"/>
              <a:gd name="connsiteX193" fmla="*/ 2777869 w 11748700"/>
              <a:gd name="connsiteY193" fmla="*/ 996739 h 6673820"/>
              <a:gd name="connsiteX194" fmla="*/ 2786536 w 11748700"/>
              <a:gd name="connsiteY194" fmla="*/ 966404 h 6673820"/>
              <a:gd name="connsiteX195" fmla="*/ 2812538 w 11748700"/>
              <a:gd name="connsiteY195" fmla="*/ 905733 h 6673820"/>
              <a:gd name="connsiteX196" fmla="*/ 2847207 w 11748700"/>
              <a:gd name="connsiteY196" fmla="*/ 862396 h 6673820"/>
              <a:gd name="connsiteX197" fmla="*/ 2864542 w 11748700"/>
              <a:gd name="connsiteY197" fmla="*/ 840728 h 6673820"/>
              <a:gd name="connsiteX198" fmla="*/ 2881876 w 11748700"/>
              <a:gd name="connsiteY198" fmla="*/ 827727 h 6673820"/>
              <a:gd name="connsiteX199" fmla="*/ 2894877 w 11748700"/>
              <a:gd name="connsiteY199" fmla="*/ 819060 h 6673820"/>
              <a:gd name="connsiteX200" fmla="*/ 2912212 w 11748700"/>
              <a:gd name="connsiteY200" fmla="*/ 801725 h 6673820"/>
              <a:gd name="connsiteX201" fmla="*/ 3003219 w 11748700"/>
              <a:gd name="connsiteY201" fmla="*/ 775723 h 6673820"/>
              <a:gd name="connsiteX202" fmla="*/ 3115893 w 11748700"/>
              <a:gd name="connsiteY202" fmla="*/ 749721 h 6673820"/>
              <a:gd name="connsiteX203" fmla="*/ 3137562 w 11748700"/>
              <a:gd name="connsiteY203" fmla="*/ 741054 h 6673820"/>
              <a:gd name="connsiteX204" fmla="*/ 3163564 w 11748700"/>
              <a:gd name="connsiteY204" fmla="*/ 732387 h 6673820"/>
              <a:gd name="connsiteX205" fmla="*/ 3219901 w 11748700"/>
              <a:gd name="connsiteY205" fmla="*/ 702051 h 6673820"/>
              <a:gd name="connsiteX206" fmla="*/ 3237236 w 11748700"/>
              <a:gd name="connsiteY206" fmla="*/ 689050 h 6673820"/>
              <a:gd name="connsiteX207" fmla="*/ 3293573 w 11748700"/>
              <a:gd name="connsiteY207" fmla="*/ 663048 h 6673820"/>
              <a:gd name="connsiteX208" fmla="*/ 3323909 w 11748700"/>
              <a:gd name="connsiteY208" fmla="*/ 650047 h 6673820"/>
              <a:gd name="connsiteX209" fmla="*/ 3362911 w 11748700"/>
              <a:gd name="connsiteY209" fmla="*/ 641380 h 6673820"/>
              <a:gd name="connsiteX210" fmla="*/ 3488587 w 11748700"/>
              <a:gd name="connsiteY210" fmla="*/ 619712 h 6673820"/>
              <a:gd name="connsiteX211" fmla="*/ 3644599 w 11748700"/>
              <a:gd name="connsiteY211" fmla="*/ 598044 h 6673820"/>
              <a:gd name="connsiteX212" fmla="*/ 3731272 w 11748700"/>
              <a:gd name="connsiteY212" fmla="*/ 589376 h 6673820"/>
              <a:gd name="connsiteX213" fmla="*/ 3809277 w 11748700"/>
              <a:gd name="connsiteY213" fmla="*/ 576375 h 6673820"/>
              <a:gd name="connsiteX214" fmla="*/ 3891617 w 11748700"/>
              <a:gd name="connsiteY214" fmla="*/ 567708 h 6673820"/>
              <a:gd name="connsiteX215" fmla="*/ 4359651 w 11748700"/>
              <a:gd name="connsiteY215" fmla="*/ 533039 h 6673820"/>
              <a:gd name="connsiteX216" fmla="*/ 4428989 w 11748700"/>
              <a:gd name="connsiteY216" fmla="*/ 520038 h 6673820"/>
              <a:gd name="connsiteX217" fmla="*/ 4554665 w 11748700"/>
              <a:gd name="connsiteY217" fmla="*/ 507037 h 6673820"/>
              <a:gd name="connsiteX218" fmla="*/ 4654339 w 11748700"/>
              <a:gd name="connsiteY218" fmla="*/ 485369 h 6673820"/>
              <a:gd name="connsiteX219" fmla="*/ 4758347 w 11748700"/>
              <a:gd name="connsiteY219" fmla="*/ 437699 h 6673820"/>
              <a:gd name="connsiteX220" fmla="*/ 4888356 w 11748700"/>
              <a:gd name="connsiteY220" fmla="*/ 416030 h 6673820"/>
              <a:gd name="connsiteX221" fmla="*/ 5105039 w 11748700"/>
              <a:gd name="connsiteY221" fmla="*/ 364027 h 6673820"/>
              <a:gd name="connsiteX222" fmla="*/ 5209046 w 11748700"/>
              <a:gd name="connsiteY222" fmla="*/ 351026 h 6673820"/>
              <a:gd name="connsiteX223" fmla="*/ 5386726 w 11748700"/>
              <a:gd name="connsiteY223" fmla="*/ 329357 h 6673820"/>
              <a:gd name="connsiteX224" fmla="*/ 5560072 w 11748700"/>
              <a:gd name="connsiteY224" fmla="*/ 320690 h 6673820"/>
              <a:gd name="connsiteX225" fmla="*/ 5742085 w 11748700"/>
              <a:gd name="connsiteY225" fmla="*/ 312023 h 6673820"/>
              <a:gd name="connsiteX226" fmla="*/ 5958767 w 11748700"/>
              <a:gd name="connsiteY226" fmla="*/ 307689 h 6673820"/>
              <a:gd name="connsiteX227" fmla="*/ 6114779 w 11748700"/>
              <a:gd name="connsiteY227" fmla="*/ 303355 h 6673820"/>
              <a:gd name="connsiteX228" fmla="*/ 6270790 w 11748700"/>
              <a:gd name="connsiteY228" fmla="*/ 281687 h 6673820"/>
              <a:gd name="connsiteX229" fmla="*/ 6392132 w 11748700"/>
              <a:gd name="connsiteY229" fmla="*/ 268686 h 6673820"/>
              <a:gd name="connsiteX230" fmla="*/ 6695488 w 11748700"/>
              <a:gd name="connsiteY230" fmla="*/ 260019 h 6673820"/>
              <a:gd name="connsiteX231" fmla="*/ 6764826 w 11748700"/>
              <a:gd name="connsiteY231" fmla="*/ 251352 h 6673820"/>
              <a:gd name="connsiteX232" fmla="*/ 6907837 w 11748700"/>
              <a:gd name="connsiteY232" fmla="*/ 238351 h 6673820"/>
              <a:gd name="connsiteX233" fmla="*/ 6959840 w 11748700"/>
              <a:gd name="connsiteY233" fmla="*/ 229683 h 6673820"/>
              <a:gd name="connsiteX234" fmla="*/ 6998843 w 11748700"/>
              <a:gd name="connsiteY234" fmla="*/ 212349 h 6673820"/>
              <a:gd name="connsiteX235" fmla="*/ 7115852 w 11748700"/>
              <a:gd name="connsiteY235" fmla="*/ 199348 h 6673820"/>
              <a:gd name="connsiteX236" fmla="*/ 7159188 w 11748700"/>
              <a:gd name="connsiteY236" fmla="*/ 186347 h 6673820"/>
              <a:gd name="connsiteX237" fmla="*/ 7189524 w 11748700"/>
              <a:gd name="connsiteY237" fmla="*/ 182013 h 6673820"/>
              <a:gd name="connsiteX238" fmla="*/ 7380204 w 11748700"/>
              <a:gd name="connsiteY238" fmla="*/ 173346 h 6673820"/>
              <a:gd name="connsiteX239" fmla="*/ 7440875 w 11748700"/>
              <a:gd name="connsiteY239" fmla="*/ 164679 h 6673820"/>
              <a:gd name="connsiteX240" fmla="*/ 7466877 w 11748700"/>
              <a:gd name="connsiteY240" fmla="*/ 156011 h 6673820"/>
              <a:gd name="connsiteX241" fmla="*/ 7514548 w 11748700"/>
              <a:gd name="connsiteY241" fmla="*/ 143010 h 6673820"/>
              <a:gd name="connsiteX242" fmla="*/ 7527548 w 11748700"/>
              <a:gd name="connsiteY242" fmla="*/ 134343 h 6673820"/>
              <a:gd name="connsiteX243" fmla="*/ 7570885 w 11748700"/>
              <a:gd name="connsiteY243" fmla="*/ 121342 h 6673820"/>
              <a:gd name="connsiteX244" fmla="*/ 7609888 w 11748700"/>
              <a:gd name="connsiteY244" fmla="*/ 104008 h 6673820"/>
              <a:gd name="connsiteX245" fmla="*/ 7726896 w 11748700"/>
              <a:gd name="connsiteY245" fmla="*/ 82339 h 6673820"/>
              <a:gd name="connsiteX246" fmla="*/ 7752898 w 11748700"/>
              <a:gd name="connsiteY246" fmla="*/ 78006 h 6673820"/>
              <a:gd name="connsiteX247" fmla="*/ 7787567 w 11748700"/>
              <a:gd name="connsiteY247" fmla="*/ 73672 h 6673820"/>
              <a:gd name="connsiteX248" fmla="*/ 7804902 w 11748700"/>
              <a:gd name="connsiteY248" fmla="*/ 69338 h 6673820"/>
              <a:gd name="connsiteX249" fmla="*/ 7913243 w 11748700"/>
              <a:gd name="connsiteY249" fmla="*/ 65005 h 6673820"/>
              <a:gd name="connsiteX250" fmla="*/ 8021584 w 11748700"/>
              <a:gd name="connsiteY250" fmla="*/ 47670 h 6673820"/>
              <a:gd name="connsiteX251" fmla="*/ 8064921 w 11748700"/>
              <a:gd name="connsiteY251" fmla="*/ 34669 h 6673820"/>
              <a:gd name="connsiteX252" fmla="*/ 8099590 w 11748700"/>
              <a:gd name="connsiteY252" fmla="*/ 21668 h 6673820"/>
              <a:gd name="connsiteX253" fmla="*/ 8121258 w 11748700"/>
              <a:gd name="connsiteY253" fmla="*/ 13001 h 6673820"/>
              <a:gd name="connsiteX254" fmla="*/ 8134259 w 11748700"/>
              <a:gd name="connsiteY254" fmla="*/ 8667 h 6673820"/>
              <a:gd name="connsiteX255" fmla="*/ 8155928 w 11748700"/>
              <a:gd name="connsiteY255" fmla="*/ 0 h 6673820"/>
              <a:gd name="connsiteX256" fmla="*/ 8216599 w 11748700"/>
              <a:gd name="connsiteY256" fmla="*/ 4334 h 6673820"/>
              <a:gd name="connsiteX257" fmla="*/ 8238267 w 11748700"/>
              <a:gd name="connsiteY257" fmla="*/ 13001 h 6673820"/>
              <a:gd name="connsiteX258" fmla="*/ 8272936 w 11748700"/>
              <a:gd name="connsiteY258" fmla="*/ 17335 h 6673820"/>
              <a:gd name="connsiteX259" fmla="*/ 8303272 w 11748700"/>
              <a:gd name="connsiteY259" fmla="*/ 30336 h 6673820"/>
              <a:gd name="connsiteX260" fmla="*/ 8337941 w 11748700"/>
              <a:gd name="connsiteY260" fmla="*/ 34669 h 6673820"/>
              <a:gd name="connsiteX261" fmla="*/ 8476618 w 11748700"/>
              <a:gd name="connsiteY261" fmla="*/ 43337 h 6673820"/>
              <a:gd name="connsiteX262" fmla="*/ 8576292 w 11748700"/>
              <a:gd name="connsiteY262" fmla="*/ 47670 h 6673820"/>
              <a:gd name="connsiteX263" fmla="*/ 8671632 w 11748700"/>
              <a:gd name="connsiteY263" fmla="*/ 69338 h 6673820"/>
              <a:gd name="connsiteX264" fmla="*/ 8762639 w 11748700"/>
              <a:gd name="connsiteY264" fmla="*/ 78006 h 6673820"/>
              <a:gd name="connsiteX265" fmla="*/ 8892648 w 11748700"/>
              <a:gd name="connsiteY265" fmla="*/ 104008 h 6673820"/>
              <a:gd name="connsiteX266" fmla="*/ 8948985 w 11748700"/>
              <a:gd name="connsiteY266" fmla="*/ 117009 h 6673820"/>
              <a:gd name="connsiteX267" fmla="*/ 9187336 w 11748700"/>
              <a:gd name="connsiteY267" fmla="*/ 156011 h 6673820"/>
              <a:gd name="connsiteX268" fmla="*/ 9282676 w 11748700"/>
              <a:gd name="connsiteY268" fmla="*/ 173346 h 6673820"/>
              <a:gd name="connsiteX269" fmla="*/ 9404019 w 11748700"/>
              <a:gd name="connsiteY269" fmla="*/ 186347 h 6673820"/>
              <a:gd name="connsiteX270" fmla="*/ 9464690 w 11748700"/>
              <a:gd name="connsiteY270" fmla="*/ 195014 h 6673820"/>
              <a:gd name="connsiteX271" fmla="*/ 9698707 w 11748700"/>
              <a:gd name="connsiteY271" fmla="*/ 216683 h 6673820"/>
              <a:gd name="connsiteX272" fmla="*/ 9785380 w 11748700"/>
              <a:gd name="connsiteY272" fmla="*/ 229683 h 6673820"/>
              <a:gd name="connsiteX273" fmla="*/ 9885054 w 11748700"/>
              <a:gd name="connsiteY273" fmla="*/ 251352 h 6673820"/>
              <a:gd name="connsiteX274" fmla="*/ 9958726 w 11748700"/>
              <a:gd name="connsiteY274" fmla="*/ 255685 h 6673820"/>
              <a:gd name="connsiteX275" fmla="*/ 10114737 w 11748700"/>
              <a:gd name="connsiteY275" fmla="*/ 260019 h 6673820"/>
              <a:gd name="connsiteX276" fmla="*/ 10205744 w 11748700"/>
              <a:gd name="connsiteY276" fmla="*/ 273020 h 6673820"/>
              <a:gd name="connsiteX277" fmla="*/ 10357421 w 11748700"/>
              <a:gd name="connsiteY277" fmla="*/ 281687 h 6673820"/>
              <a:gd name="connsiteX278" fmla="*/ 10405092 w 11748700"/>
              <a:gd name="connsiteY278" fmla="*/ 286021 h 6673820"/>
              <a:gd name="connsiteX279" fmla="*/ 10452762 w 11748700"/>
              <a:gd name="connsiteY279" fmla="*/ 299022 h 6673820"/>
              <a:gd name="connsiteX280" fmla="*/ 10483097 w 11748700"/>
              <a:gd name="connsiteY280" fmla="*/ 303355 h 6673820"/>
              <a:gd name="connsiteX281" fmla="*/ 10552436 w 11748700"/>
              <a:gd name="connsiteY281" fmla="*/ 312023 h 6673820"/>
              <a:gd name="connsiteX282" fmla="*/ 10634775 w 11748700"/>
              <a:gd name="connsiteY282" fmla="*/ 333691 h 6673820"/>
              <a:gd name="connsiteX283" fmla="*/ 10717114 w 11748700"/>
              <a:gd name="connsiteY283" fmla="*/ 342358 h 6673820"/>
              <a:gd name="connsiteX284" fmla="*/ 10773452 w 11748700"/>
              <a:gd name="connsiteY284" fmla="*/ 364027 h 6673820"/>
              <a:gd name="connsiteX285" fmla="*/ 10842790 w 11748700"/>
              <a:gd name="connsiteY285" fmla="*/ 385695 h 6673820"/>
              <a:gd name="connsiteX286" fmla="*/ 10903461 w 11748700"/>
              <a:gd name="connsiteY286" fmla="*/ 390028 h 6673820"/>
              <a:gd name="connsiteX287" fmla="*/ 10981467 w 11748700"/>
              <a:gd name="connsiteY287" fmla="*/ 424698 h 6673820"/>
              <a:gd name="connsiteX288" fmla="*/ 11050805 w 11748700"/>
              <a:gd name="connsiteY288" fmla="*/ 442032 h 6673820"/>
              <a:gd name="connsiteX289" fmla="*/ 11133145 w 11748700"/>
              <a:gd name="connsiteY289" fmla="*/ 476701 h 6673820"/>
              <a:gd name="connsiteX290" fmla="*/ 11154813 w 11748700"/>
              <a:gd name="connsiteY290" fmla="*/ 485369 h 6673820"/>
              <a:gd name="connsiteX291" fmla="*/ 11232819 w 11748700"/>
              <a:gd name="connsiteY291" fmla="*/ 533039 h 6673820"/>
              <a:gd name="connsiteX292" fmla="*/ 11258820 w 11748700"/>
              <a:gd name="connsiteY292" fmla="*/ 554707 h 6673820"/>
              <a:gd name="connsiteX293" fmla="*/ 11328159 w 11748700"/>
              <a:gd name="connsiteY293" fmla="*/ 645714 h 6673820"/>
              <a:gd name="connsiteX294" fmla="*/ 11371495 w 11748700"/>
              <a:gd name="connsiteY294" fmla="*/ 754055 h 6673820"/>
              <a:gd name="connsiteX295" fmla="*/ 11397497 w 11748700"/>
              <a:gd name="connsiteY295" fmla="*/ 806059 h 6673820"/>
              <a:gd name="connsiteX296" fmla="*/ 11427833 w 11748700"/>
              <a:gd name="connsiteY296" fmla="*/ 931735 h 6673820"/>
              <a:gd name="connsiteX297" fmla="*/ 11458168 w 11748700"/>
              <a:gd name="connsiteY297" fmla="*/ 1014074 h 6673820"/>
              <a:gd name="connsiteX298" fmla="*/ 11462502 w 11748700"/>
              <a:gd name="connsiteY298" fmla="*/ 1087746 h 6673820"/>
              <a:gd name="connsiteX299" fmla="*/ 11475503 w 11748700"/>
              <a:gd name="connsiteY299" fmla="*/ 1126749 h 6673820"/>
              <a:gd name="connsiteX300" fmla="*/ 11488504 w 11748700"/>
              <a:gd name="connsiteY300" fmla="*/ 1330430 h 6673820"/>
              <a:gd name="connsiteX301" fmla="*/ 11523173 w 11748700"/>
              <a:gd name="connsiteY301" fmla="*/ 1677122 h 6673820"/>
              <a:gd name="connsiteX302" fmla="*/ 11518839 w 11748700"/>
              <a:gd name="connsiteY302" fmla="*/ 1954476 h 6673820"/>
              <a:gd name="connsiteX303" fmla="*/ 11510172 w 11748700"/>
              <a:gd name="connsiteY303" fmla="*/ 2084485 h 6673820"/>
              <a:gd name="connsiteX304" fmla="*/ 11518839 w 11748700"/>
              <a:gd name="connsiteY304" fmla="*/ 2283833 h 6673820"/>
              <a:gd name="connsiteX305" fmla="*/ 11583844 w 11748700"/>
              <a:gd name="connsiteY305" fmla="*/ 2379173 h 6673820"/>
              <a:gd name="connsiteX306" fmla="*/ 11605512 w 11748700"/>
              <a:gd name="connsiteY306" fmla="*/ 2439845 h 6673820"/>
              <a:gd name="connsiteX307" fmla="*/ 11609846 w 11748700"/>
              <a:gd name="connsiteY307" fmla="*/ 2487515 h 6673820"/>
              <a:gd name="connsiteX308" fmla="*/ 11622847 w 11748700"/>
              <a:gd name="connsiteY308" fmla="*/ 2556853 h 6673820"/>
              <a:gd name="connsiteX309" fmla="*/ 11618513 w 11748700"/>
              <a:gd name="connsiteY309" fmla="*/ 2786537 h 6673820"/>
              <a:gd name="connsiteX310" fmla="*/ 11614180 w 11748700"/>
              <a:gd name="connsiteY310" fmla="*/ 3089892 h 6673820"/>
              <a:gd name="connsiteX311" fmla="*/ 11596845 w 11748700"/>
              <a:gd name="connsiteY311" fmla="*/ 3211234 h 6673820"/>
              <a:gd name="connsiteX312" fmla="*/ 11583844 w 11748700"/>
              <a:gd name="connsiteY312" fmla="*/ 3328243 h 6673820"/>
              <a:gd name="connsiteX313" fmla="*/ 11575177 w 11748700"/>
              <a:gd name="connsiteY313" fmla="*/ 3423583 h 6673820"/>
              <a:gd name="connsiteX314" fmla="*/ 11562176 w 11748700"/>
              <a:gd name="connsiteY314" fmla="*/ 3666267 h 6673820"/>
              <a:gd name="connsiteX315" fmla="*/ 11575177 w 11748700"/>
              <a:gd name="connsiteY315" fmla="*/ 4025960 h 6673820"/>
              <a:gd name="connsiteX316" fmla="*/ 11592511 w 11748700"/>
              <a:gd name="connsiteY316" fmla="*/ 4108300 h 6673820"/>
              <a:gd name="connsiteX317" fmla="*/ 11631514 w 11748700"/>
              <a:gd name="connsiteY317" fmla="*/ 4333649 h 6673820"/>
              <a:gd name="connsiteX318" fmla="*/ 11653183 w 11748700"/>
              <a:gd name="connsiteY318" fmla="*/ 4411655 h 6673820"/>
              <a:gd name="connsiteX319" fmla="*/ 11666184 w 11748700"/>
              <a:gd name="connsiteY319" fmla="*/ 4498328 h 6673820"/>
              <a:gd name="connsiteX320" fmla="*/ 11674851 w 11748700"/>
              <a:gd name="connsiteY320" fmla="*/ 4541664 h 6673820"/>
              <a:gd name="connsiteX321" fmla="*/ 11687852 w 11748700"/>
              <a:gd name="connsiteY321" fmla="*/ 4658673 h 6673820"/>
              <a:gd name="connsiteX322" fmla="*/ 11692185 w 11748700"/>
              <a:gd name="connsiteY322" fmla="*/ 4715010 h 6673820"/>
              <a:gd name="connsiteX323" fmla="*/ 11700853 w 11748700"/>
              <a:gd name="connsiteY323" fmla="*/ 4771348 h 6673820"/>
              <a:gd name="connsiteX324" fmla="*/ 11709520 w 11748700"/>
              <a:gd name="connsiteY324" fmla="*/ 4923026 h 6673820"/>
              <a:gd name="connsiteX325" fmla="*/ 11718187 w 11748700"/>
              <a:gd name="connsiteY325" fmla="*/ 4983697 h 6673820"/>
              <a:gd name="connsiteX326" fmla="*/ 11726855 w 11748700"/>
              <a:gd name="connsiteY326" fmla="*/ 5079037 h 6673820"/>
              <a:gd name="connsiteX327" fmla="*/ 11731188 w 11748700"/>
              <a:gd name="connsiteY327" fmla="*/ 5105039 h 6673820"/>
              <a:gd name="connsiteX328" fmla="*/ 11744189 w 11748700"/>
              <a:gd name="connsiteY328" fmla="*/ 5230715 h 6673820"/>
              <a:gd name="connsiteX329" fmla="*/ 11726855 w 11748700"/>
              <a:gd name="connsiteY329" fmla="*/ 5690082 h 6673820"/>
              <a:gd name="connsiteX330" fmla="*/ 11687852 w 11748700"/>
              <a:gd name="connsiteY330" fmla="*/ 5785422 h 6673820"/>
              <a:gd name="connsiteX331" fmla="*/ 11670517 w 11748700"/>
              <a:gd name="connsiteY331" fmla="*/ 5815757 h 6673820"/>
              <a:gd name="connsiteX332" fmla="*/ 11601179 w 11748700"/>
              <a:gd name="connsiteY332" fmla="*/ 5859094 h 6673820"/>
              <a:gd name="connsiteX333" fmla="*/ 11458168 w 11748700"/>
              <a:gd name="connsiteY333" fmla="*/ 5919765 h 6673820"/>
              <a:gd name="connsiteX334" fmla="*/ 11401831 w 11748700"/>
              <a:gd name="connsiteY334" fmla="*/ 5963101 h 6673820"/>
              <a:gd name="connsiteX335" fmla="*/ 11297823 w 11748700"/>
              <a:gd name="connsiteY335" fmla="*/ 6032440 h 6673820"/>
              <a:gd name="connsiteX336" fmla="*/ 11258820 w 11748700"/>
              <a:gd name="connsiteY336" fmla="*/ 6075776 h 6673820"/>
              <a:gd name="connsiteX337" fmla="*/ 11198149 w 11748700"/>
              <a:gd name="connsiteY337" fmla="*/ 6123446 h 6673820"/>
              <a:gd name="connsiteX338" fmla="*/ 11098475 w 11748700"/>
              <a:gd name="connsiteY338" fmla="*/ 6210119 h 6673820"/>
              <a:gd name="connsiteX339" fmla="*/ 10942464 w 11748700"/>
              <a:gd name="connsiteY339" fmla="*/ 6327128 h 6673820"/>
              <a:gd name="connsiteX340" fmla="*/ 10634775 w 11748700"/>
              <a:gd name="connsiteY340" fmla="*/ 6461471 h 6673820"/>
              <a:gd name="connsiteX341" fmla="*/ 10461429 w 11748700"/>
              <a:gd name="connsiteY341" fmla="*/ 6478806 h 6673820"/>
              <a:gd name="connsiteX342" fmla="*/ 10041065 w 11748700"/>
              <a:gd name="connsiteY342" fmla="*/ 6487473 h 6673820"/>
              <a:gd name="connsiteX343" fmla="*/ 9967393 w 11748700"/>
              <a:gd name="connsiteY343" fmla="*/ 6491807 h 6673820"/>
              <a:gd name="connsiteX344" fmla="*/ 9885054 w 11748700"/>
              <a:gd name="connsiteY344" fmla="*/ 6509141 h 6673820"/>
              <a:gd name="connsiteX345" fmla="*/ 9798381 w 11748700"/>
              <a:gd name="connsiteY345" fmla="*/ 6522142 h 6673820"/>
              <a:gd name="connsiteX346" fmla="*/ 9681372 w 11748700"/>
              <a:gd name="connsiteY346" fmla="*/ 6548144 h 6673820"/>
              <a:gd name="connsiteX347" fmla="*/ 9486358 w 11748700"/>
              <a:gd name="connsiteY347" fmla="*/ 6574146 h 6673820"/>
              <a:gd name="connsiteX348" fmla="*/ 9278343 w 11748700"/>
              <a:gd name="connsiteY348" fmla="*/ 6613149 h 6673820"/>
              <a:gd name="connsiteX349" fmla="*/ 9209004 w 11748700"/>
              <a:gd name="connsiteY349" fmla="*/ 6630483 h 6673820"/>
              <a:gd name="connsiteX350" fmla="*/ 8775639 w 11748700"/>
              <a:gd name="connsiteY350" fmla="*/ 6647818 h 6673820"/>
              <a:gd name="connsiteX351" fmla="*/ 8463617 w 11748700"/>
              <a:gd name="connsiteY351" fmla="*/ 6656485 h 6673820"/>
              <a:gd name="connsiteX352" fmla="*/ 8368276 w 11748700"/>
              <a:gd name="connsiteY352" fmla="*/ 6660819 h 6673820"/>
              <a:gd name="connsiteX353" fmla="*/ 8216599 w 11748700"/>
              <a:gd name="connsiteY353" fmla="*/ 6665153 h 6673820"/>
              <a:gd name="connsiteX354" fmla="*/ 7848239 w 11748700"/>
              <a:gd name="connsiteY354" fmla="*/ 6656485 h 6673820"/>
              <a:gd name="connsiteX355" fmla="*/ 7800568 w 11748700"/>
              <a:gd name="connsiteY355" fmla="*/ 6652152 h 6673820"/>
              <a:gd name="connsiteX356" fmla="*/ 7748565 w 11748700"/>
              <a:gd name="connsiteY356" fmla="*/ 6643484 h 6673820"/>
              <a:gd name="connsiteX357" fmla="*/ 7614221 w 11748700"/>
              <a:gd name="connsiteY357" fmla="*/ 6634817 h 6673820"/>
              <a:gd name="connsiteX358" fmla="*/ 7432208 w 11748700"/>
              <a:gd name="connsiteY358" fmla="*/ 6600148 h 6673820"/>
              <a:gd name="connsiteX359" fmla="*/ 7319533 w 11748700"/>
              <a:gd name="connsiteY359" fmla="*/ 6574146 h 6673820"/>
              <a:gd name="connsiteX360" fmla="*/ 7276197 w 11748700"/>
              <a:gd name="connsiteY360" fmla="*/ 6569812 h 6673820"/>
              <a:gd name="connsiteX361" fmla="*/ 7011844 w 11748700"/>
              <a:gd name="connsiteY361" fmla="*/ 6548144 h 6673820"/>
              <a:gd name="connsiteX362" fmla="*/ 6925171 w 11748700"/>
              <a:gd name="connsiteY362" fmla="*/ 6565479 h 6673820"/>
              <a:gd name="connsiteX363" fmla="*/ 6912170 w 11748700"/>
              <a:gd name="connsiteY363" fmla="*/ 6569812 h 6673820"/>
              <a:gd name="connsiteX364" fmla="*/ 6890502 w 11748700"/>
              <a:gd name="connsiteY364" fmla="*/ 6582813 h 6673820"/>
              <a:gd name="connsiteX365" fmla="*/ 6795162 w 11748700"/>
              <a:gd name="connsiteY365" fmla="*/ 6634817 h 6673820"/>
              <a:gd name="connsiteX366" fmla="*/ 6691154 w 11748700"/>
              <a:gd name="connsiteY366" fmla="*/ 6643484 h 6673820"/>
              <a:gd name="connsiteX367" fmla="*/ 6617482 w 11748700"/>
              <a:gd name="connsiteY367" fmla="*/ 6656485 h 6673820"/>
              <a:gd name="connsiteX368" fmla="*/ 6582813 w 11748700"/>
              <a:gd name="connsiteY368" fmla="*/ 6665153 h 6673820"/>
              <a:gd name="connsiteX369" fmla="*/ 6548144 w 11748700"/>
              <a:gd name="connsiteY369" fmla="*/ 6669486 h 6673820"/>
              <a:gd name="connsiteX370" fmla="*/ 6517808 w 11748700"/>
              <a:gd name="connsiteY370" fmla="*/ 6673820 h 6673820"/>
              <a:gd name="connsiteX371" fmla="*/ 6015105 w 11748700"/>
              <a:gd name="connsiteY371" fmla="*/ 6669486 h 6673820"/>
              <a:gd name="connsiteX372" fmla="*/ 5915431 w 11748700"/>
              <a:gd name="connsiteY372" fmla="*/ 6647818 h 6673820"/>
              <a:gd name="connsiteX373" fmla="*/ 5538403 w 11748700"/>
              <a:gd name="connsiteY373" fmla="*/ 6652152 h 6673820"/>
              <a:gd name="connsiteX374" fmla="*/ 5196045 w 11748700"/>
              <a:gd name="connsiteY374" fmla="*/ 6634817 h 6673820"/>
              <a:gd name="connsiteX375" fmla="*/ 4489660 w 11748700"/>
              <a:gd name="connsiteY375" fmla="*/ 6608815 h 6673820"/>
              <a:gd name="connsiteX376" fmla="*/ 4311981 w 11748700"/>
              <a:gd name="connsiteY376" fmla="*/ 6582813 h 6673820"/>
              <a:gd name="connsiteX377" fmla="*/ 4090965 w 11748700"/>
              <a:gd name="connsiteY377" fmla="*/ 6552478 h 6673820"/>
              <a:gd name="connsiteX378" fmla="*/ 3999958 w 11748700"/>
              <a:gd name="connsiteY378" fmla="*/ 6513475 h 6673820"/>
              <a:gd name="connsiteX379" fmla="*/ 3666267 w 11748700"/>
              <a:gd name="connsiteY379" fmla="*/ 6448470 h 6673820"/>
              <a:gd name="connsiteX380" fmla="*/ 3588261 w 11748700"/>
              <a:gd name="connsiteY380" fmla="*/ 6439803 h 6673820"/>
              <a:gd name="connsiteX381" fmla="*/ 3336910 w 11748700"/>
              <a:gd name="connsiteY381" fmla="*/ 6405134 h 6673820"/>
              <a:gd name="connsiteX382" fmla="*/ 3003219 w 11748700"/>
              <a:gd name="connsiteY382" fmla="*/ 6340129 h 6673820"/>
              <a:gd name="connsiteX383" fmla="*/ 2825539 w 11748700"/>
              <a:gd name="connsiteY383" fmla="*/ 6309793 h 6673820"/>
              <a:gd name="connsiteX384" fmla="*/ 2678195 w 11748700"/>
              <a:gd name="connsiteY384" fmla="*/ 6288125 h 6673820"/>
              <a:gd name="connsiteX385" fmla="*/ 2500515 w 11748700"/>
              <a:gd name="connsiteY385" fmla="*/ 6305460 h 6673820"/>
              <a:gd name="connsiteX386" fmla="*/ 2439844 w 11748700"/>
              <a:gd name="connsiteY386" fmla="*/ 6314127 h 6673820"/>
              <a:gd name="connsiteX387" fmla="*/ 2244830 w 11748700"/>
              <a:gd name="connsiteY387" fmla="*/ 6361797 h 6673820"/>
              <a:gd name="connsiteX388" fmla="*/ 2088819 w 11748700"/>
              <a:gd name="connsiteY388" fmla="*/ 6383465 h 6673820"/>
              <a:gd name="connsiteX389" fmla="*/ 2015147 w 11748700"/>
              <a:gd name="connsiteY389" fmla="*/ 6400800 h 6673820"/>
              <a:gd name="connsiteX390" fmla="*/ 1950142 w 11748700"/>
              <a:gd name="connsiteY390" fmla="*/ 6409467 h 6673820"/>
              <a:gd name="connsiteX391" fmla="*/ 1815799 w 11748700"/>
              <a:gd name="connsiteY391" fmla="*/ 6444137 h 6673820"/>
              <a:gd name="connsiteX392" fmla="*/ 1681456 w 11748700"/>
              <a:gd name="connsiteY392" fmla="*/ 6452804 h 6673820"/>
              <a:gd name="connsiteX393" fmla="*/ 1473440 w 11748700"/>
              <a:gd name="connsiteY393" fmla="*/ 6431136 h 6673820"/>
              <a:gd name="connsiteX394" fmla="*/ 1369433 w 11748700"/>
              <a:gd name="connsiteY394" fmla="*/ 6418135 h 6673820"/>
              <a:gd name="connsiteX395" fmla="*/ 1287093 w 11748700"/>
              <a:gd name="connsiteY395" fmla="*/ 6405134 h 6673820"/>
              <a:gd name="connsiteX396" fmla="*/ 1239423 w 11748700"/>
              <a:gd name="connsiteY396" fmla="*/ 6396466 h 6673820"/>
              <a:gd name="connsiteX397" fmla="*/ 1165751 w 11748700"/>
              <a:gd name="connsiteY397" fmla="*/ 6370464 h 6673820"/>
              <a:gd name="connsiteX398" fmla="*/ 1053076 w 11748700"/>
              <a:gd name="connsiteY398" fmla="*/ 6335795 h 6673820"/>
              <a:gd name="connsiteX399" fmla="*/ 892731 w 11748700"/>
              <a:gd name="connsiteY399" fmla="*/ 6244789 h 6673820"/>
              <a:gd name="connsiteX400" fmla="*/ 858062 w 11748700"/>
              <a:gd name="connsiteY400" fmla="*/ 6218787 h 6673820"/>
              <a:gd name="connsiteX401" fmla="*/ 775723 w 11748700"/>
              <a:gd name="connsiteY401" fmla="*/ 6149448 h 6673820"/>
              <a:gd name="connsiteX402" fmla="*/ 719385 w 11748700"/>
              <a:gd name="connsiteY402" fmla="*/ 6023773 h 6673820"/>
              <a:gd name="connsiteX403" fmla="*/ 654381 w 11748700"/>
              <a:gd name="connsiteY403" fmla="*/ 5950101 h 6673820"/>
              <a:gd name="connsiteX404" fmla="*/ 628379 w 11748700"/>
              <a:gd name="connsiteY404" fmla="*/ 5893763 h 6673820"/>
              <a:gd name="connsiteX405" fmla="*/ 576375 w 11748700"/>
              <a:gd name="connsiteY405" fmla="*/ 5802756 h 6673820"/>
              <a:gd name="connsiteX406" fmla="*/ 489702 w 11748700"/>
              <a:gd name="connsiteY406" fmla="*/ 5620743 h 6673820"/>
              <a:gd name="connsiteX407" fmla="*/ 476701 w 11748700"/>
              <a:gd name="connsiteY407" fmla="*/ 5551405 h 6673820"/>
              <a:gd name="connsiteX408" fmla="*/ 372693 w 11748700"/>
              <a:gd name="connsiteY408" fmla="*/ 5317388 h 6673820"/>
              <a:gd name="connsiteX409" fmla="*/ 359693 w 11748700"/>
              <a:gd name="connsiteY409" fmla="*/ 5269718 h 6673820"/>
              <a:gd name="connsiteX410" fmla="*/ 329357 w 11748700"/>
              <a:gd name="connsiteY410" fmla="*/ 5183045 h 6673820"/>
              <a:gd name="connsiteX411" fmla="*/ 281687 w 11748700"/>
              <a:gd name="connsiteY411" fmla="*/ 5083371 h 6673820"/>
              <a:gd name="connsiteX412" fmla="*/ 251351 w 11748700"/>
              <a:gd name="connsiteY412" fmla="*/ 5009699 h 6673820"/>
              <a:gd name="connsiteX413" fmla="*/ 238350 w 11748700"/>
              <a:gd name="connsiteY413" fmla="*/ 4970696 h 6673820"/>
              <a:gd name="connsiteX414" fmla="*/ 212348 w 11748700"/>
              <a:gd name="connsiteY414" fmla="*/ 4936027 h 6673820"/>
              <a:gd name="connsiteX415" fmla="*/ 177679 w 11748700"/>
              <a:gd name="connsiteY415" fmla="*/ 4849354 h 6673820"/>
              <a:gd name="connsiteX416" fmla="*/ 125675 w 11748700"/>
              <a:gd name="connsiteY416" fmla="*/ 4745346 h 6673820"/>
              <a:gd name="connsiteX417" fmla="*/ 99674 w 11748700"/>
              <a:gd name="connsiteY417" fmla="*/ 4654339 h 6673820"/>
              <a:gd name="connsiteX418" fmla="*/ 73672 w 11748700"/>
              <a:gd name="connsiteY418" fmla="*/ 4602336 h 6673820"/>
              <a:gd name="connsiteX419" fmla="*/ 69338 w 11748700"/>
              <a:gd name="connsiteY419" fmla="*/ 4580667 h 6673820"/>
              <a:gd name="connsiteX420" fmla="*/ 47670 w 11748700"/>
              <a:gd name="connsiteY420" fmla="*/ 4537331 h 6673820"/>
              <a:gd name="connsiteX421" fmla="*/ 39002 w 11748700"/>
              <a:gd name="connsiteY421" fmla="*/ 4515663 h 6673820"/>
              <a:gd name="connsiteX422" fmla="*/ 34669 w 11748700"/>
              <a:gd name="connsiteY422" fmla="*/ 4493994 h 6673820"/>
              <a:gd name="connsiteX423" fmla="*/ 30335 w 11748700"/>
              <a:gd name="connsiteY423" fmla="*/ 4450658 h 6673820"/>
              <a:gd name="connsiteX424" fmla="*/ 21668 w 11748700"/>
              <a:gd name="connsiteY424" fmla="*/ 4428990 h 6673820"/>
              <a:gd name="connsiteX425" fmla="*/ 13001 w 11748700"/>
              <a:gd name="connsiteY425" fmla="*/ 4359651 h 6673820"/>
              <a:gd name="connsiteX426" fmla="*/ 0 w 11748700"/>
              <a:gd name="connsiteY426" fmla="*/ 4238309 h 6673820"/>
              <a:gd name="connsiteX427" fmla="*/ 4333 w 11748700"/>
              <a:gd name="connsiteY427" fmla="*/ 4025960 h 6673820"/>
              <a:gd name="connsiteX428" fmla="*/ 13001 w 11748700"/>
              <a:gd name="connsiteY428" fmla="*/ 3999958 h 6673820"/>
              <a:gd name="connsiteX429" fmla="*/ 17334 w 11748700"/>
              <a:gd name="connsiteY429" fmla="*/ 3973956 h 6673820"/>
              <a:gd name="connsiteX430" fmla="*/ 26002 w 11748700"/>
              <a:gd name="connsiteY430" fmla="*/ 3930620 h 6673820"/>
              <a:gd name="connsiteX431" fmla="*/ 34669 w 11748700"/>
              <a:gd name="connsiteY431" fmla="*/ 3878616 h 6673820"/>
              <a:gd name="connsiteX432" fmla="*/ 43336 w 11748700"/>
              <a:gd name="connsiteY432" fmla="*/ 3861282 h 6673820"/>
              <a:gd name="connsiteX433" fmla="*/ 47670 w 11748700"/>
              <a:gd name="connsiteY433" fmla="*/ 3843947 h 6673820"/>
              <a:gd name="connsiteX434" fmla="*/ 56337 w 11748700"/>
              <a:gd name="connsiteY434" fmla="*/ 3826612 h 6673820"/>
              <a:gd name="connsiteX435" fmla="*/ 69338 w 11748700"/>
              <a:gd name="connsiteY435" fmla="*/ 3787610 h 6673820"/>
              <a:gd name="connsiteX436" fmla="*/ 78005 w 11748700"/>
              <a:gd name="connsiteY436" fmla="*/ 3770275 h 6673820"/>
              <a:gd name="connsiteX437" fmla="*/ 95340 w 11748700"/>
              <a:gd name="connsiteY437" fmla="*/ 3718271 h 6673820"/>
              <a:gd name="connsiteX438" fmla="*/ 104007 w 11748700"/>
              <a:gd name="connsiteY438" fmla="*/ 3696603 h 6673820"/>
              <a:gd name="connsiteX439" fmla="*/ 151677 w 11748700"/>
              <a:gd name="connsiteY439" fmla="*/ 3657600 h 6673820"/>
              <a:gd name="connsiteX440" fmla="*/ 294688 w 11748700"/>
              <a:gd name="connsiteY440" fmla="*/ 3661934 h 6673820"/>
              <a:gd name="connsiteX441" fmla="*/ 359693 w 11748700"/>
              <a:gd name="connsiteY441" fmla="*/ 3692269 h 6673820"/>
              <a:gd name="connsiteX442" fmla="*/ 377027 w 11748700"/>
              <a:gd name="connsiteY442" fmla="*/ 3709604 h 6673820"/>
              <a:gd name="connsiteX443" fmla="*/ 437698 w 11748700"/>
              <a:gd name="connsiteY443" fmla="*/ 3726938 h 6673820"/>
              <a:gd name="connsiteX444" fmla="*/ 511177 w 11748700"/>
              <a:gd name="connsiteY44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326055 w 11748700"/>
              <a:gd name="connsiteY28" fmla="*/ 6049774 h 6673820"/>
              <a:gd name="connsiteX29" fmla="*/ 5516735 w 11748700"/>
              <a:gd name="connsiteY29" fmla="*/ 5984770 h 6673820"/>
              <a:gd name="connsiteX30" fmla="*/ 5586074 w 11748700"/>
              <a:gd name="connsiteY30" fmla="*/ 5963101 h 6673820"/>
              <a:gd name="connsiteX31" fmla="*/ 5607742 w 11748700"/>
              <a:gd name="connsiteY31" fmla="*/ 5954434 h 6673820"/>
              <a:gd name="connsiteX32" fmla="*/ 5633744 w 11748700"/>
              <a:gd name="connsiteY32" fmla="*/ 5945767 h 6673820"/>
              <a:gd name="connsiteX33" fmla="*/ 5711749 w 11748700"/>
              <a:gd name="connsiteY33" fmla="*/ 5902430 h 6673820"/>
              <a:gd name="connsiteX34" fmla="*/ 5824424 w 11748700"/>
              <a:gd name="connsiteY34" fmla="*/ 5837426 h 6673820"/>
              <a:gd name="connsiteX35" fmla="*/ 5880762 w 11748700"/>
              <a:gd name="connsiteY35" fmla="*/ 5794089 h 6673820"/>
              <a:gd name="connsiteX36" fmla="*/ 5911097 w 11748700"/>
              <a:gd name="connsiteY36" fmla="*/ 5763754 h 6673820"/>
              <a:gd name="connsiteX37" fmla="*/ 5963101 w 11748700"/>
              <a:gd name="connsiteY37" fmla="*/ 5720417 h 6673820"/>
              <a:gd name="connsiteX38" fmla="*/ 5980436 w 11748700"/>
              <a:gd name="connsiteY38" fmla="*/ 5707416 h 6673820"/>
              <a:gd name="connsiteX39" fmla="*/ 5993437 w 11748700"/>
              <a:gd name="connsiteY39" fmla="*/ 5698749 h 6673820"/>
              <a:gd name="connsiteX40" fmla="*/ 6006438 w 11748700"/>
              <a:gd name="connsiteY40" fmla="*/ 5685748 h 6673820"/>
              <a:gd name="connsiteX41" fmla="*/ 6054108 w 11748700"/>
              <a:gd name="connsiteY41" fmla="*/ 5651079 h 6673820"/>
              <a:gd name="connsiteX42" fmla="*/ 6088777 w 11748700"/>
              <a:gd name="connsiteY42" fmla="*/ 5625077 h 6673820"/>
              <a:gd name="connsiteX43" fmla="*/ 6114779 w 11748700"/>
              <a:gd name="connsiteY43" fmla="*/ 5599075 h 6673820"/>
              <a:gd name="connsiteX44" fmla="*/ 6127780 w 11748700"/>
              <a:gd name="connsiteY44" fmla="*/ 5586074 h 6673820"/>
              <a:gd name="connsiteX45" fmla="*/ 6140781 w 11748700"/>
              <a:gd name="connsiteY45" fmla="*/ 5568739 h 6673820"/>
              <a:gd name="connsiteX46" fmla="*/ 6158115 w 11748700"/>
              <a:gd name="connsiteY46" fmla="*/ 5551405 h 6673820"/>
              <a:gd name="connsiteX47" fmla="*/ 6171116 w 11748700"/>
              <a:gd name="connsiteY47" fmla="*/ 5529737 h 6673820"/>
              <a:gd name="connsiteX48" fmla="*/ 6192784 w 11748700"/>
              <a:gd name="connsiteY48" fmla="*/ 5508068 h 6673820"/>
              <a:gd name="connsiteX49" fmla="*/ 6201452 w 11748700"/>
              <a:gd name="connsiteY49" fmla="*/ 5477733 h 6673820"/>
              <a:gd name="connsiteX50" fmla="*/ 6210119 w 11748700"/>
              <a:gd name="connsiteY50" fmla="*/ 5469065 h 6673820"/>
              <a:gd name="connsiteX51" fmla="*/ 6218786 w 11748700"/>
              <a:gd name="connsiteY51" fmla="*/ 5456064 h 6673820"/>
              <a:gd name="connsiteX52" fmla="*/ 6231787 w 11748700"/>
              <a:gd name="connsiteY52" fmla="*/ 5421395 h 6673820"/>
              <a:gd name="connsiteX53" fmla="*/ 6240455 w 11748700"/>
              <a:gd name="connsiteY53" fmla="*/ 5399727 h 6673820"/>
              <a:gd name="connsiteX54" fmla="*/ 6253456 w 11748700"/>
              <a:gd name="connsiteY54" fmla="*/ 5382392 h 6673820"/>
              <a:gd name="connsiteX55" fmla="*/ 6270790 w 11748700"/>
              <a:gd name="connsiteY55" fmla="*/ 5352057 h 6673820"/>
              <a:gd name="connsiteX56" fmla="*/ 6283791 w 11748700"/>
              <a:gd name="connsiteY56" fmla="*/ 5339056 h 6673820"/>
              <a:gd name="connsiteX57" fmla="*/ 6301126 w 11748700"/>
              <a:gd name="connsiteY57" fmla="*/ 5313054 h 6673820"/>
              <a:gd name="connsiteX58" fmla="*/ 6309793 w 11748700"/>
              <a:gd name="connsiteY58" fmla="*/ 5295719 h 6673820"/>
              <a:gd name="connsiteX59" fmla="*/ 6322794 w 11748700"/>
              <a:gd name="connsiteY59" fmla="*/ 5287052 h 6673820"/>
              <a:gd name="connsiteX60" fmla="*/ 6340129 w 11748700"/>
              <a:gd name="connsiteY60" fmla="*/ 5274051 h 6673820"/>
              <a:gd name="connsiteX61" fmla="*/ 6370464 w 11748700"/>
              <a:gd name="connsiteY61" fmla="*/ 5269718 h 6673820"/>
              <a:gd name="connsiteX62" fmla="*/ 6387799 w 11748700"/>
              <a:gd name="connsiteY62" fmla="*/ 5252383 h 6673820"/>
              <a:gd name="connsiteX63" fmla="*/ 6400800 w 11748700"/>
              <a:gd name="connsiteY63" fmla="*/ 5239382 h 6673820"/>
              <a:gd name="connsiteX64" fmla="*/ 6409467 w 11748700"/>
              <a:gd name="connsiteY64" fmla="*/ 5222047 h 6673820"/>
              <a:gd name="connsiteX65" fmla="*/ 6418134 w 11748700"/>
              <a:gd name="connsiteY65" fmla="*/ 5209046 h 6673820"/>
              <a:gd name="connsiteX66" fmla="*/ 6444136 w 11748700"/>
              <a:gd name="connsiteY66" fmla="*/ 5148375 h 6673820"/>
              <a:gd name="connsiteX67" fmla="*/ 6465804 w 11748700"/>
              <a:gd name="connsiteY67" fmla="*/ 5118040 h 6673820"/>
              <a:gd name="connsiteX68" fmla="*/ 6474472 w 11748700"/>
              <a:gd name="connsiteY68" fmla="*/ 5092038 h 6673820"/>
              <a:gd name="connsiteX69" fmla="*/ 6491806 w 11748700"/>
              <a:gd name="connsiteY69" fmla="*/ 5057369 h 6673820"/>
              <a:gd name="connsiteX70" fmla="*/ 6496140 w 11748700"/>
              <a:gd name="connsiteY70" fmla="*/ 5027033 h 6673820"/>
              <a:gd name="connsiteX71" fmla="*/ 6509141 w 11748700"/>
              <a:gd name="connsiteY71" fmla="*/ 4996698 h 6673820"/>
              <a:gd name="connsiteX72" fmla="*/ 6517808 w 11748700"/>
              <a:gd name="connsiteY72" fmla="*/ 4975029 h 6673820"/>
              <a:gd name="connsiteX73" fmla="*/ 6530809 w 11748700"/>
              <a:gd name="connsiteY73" fmla="*/ 4940360 h 6673820"/>
              <a:gd name="connsiteX74" fmla="*/ 6539476 w 11748700"/>
              <a:gd name="connsiteY74" fmla="*/ 4927359 h 6673820"/>
              <a:gd name="connsiteX75" fmla="*/ 6556811 w 11748700"/>
              <a:gd name="connsiteY75" fmla="*/ 4897024 h 6673820"/>
              <a:gd name="connsiteX76" fmla="*/ 6569812 w 11748700"/>
              <a:gd name="connsiteY76" fmla="*/ 4879689 h 6673820"/>
              <a:gd name="connsiteX77" fmla="*/ 6587147 w 11748700"/>
              <a:gd name="connsiteY77" fmla="*/ 4836353 h 6673820"/>
              <a:gd name="connsiteX78" fmla="*/ 6566579 w 11748700"/>
              <a:gd name="connsiteY78" fmla="*/ 4717023 h 6673820"/>
              <a:gd name="connsiteX79" fmla="*/ 7220565 w 11748700"/>
              <a:gd name="connsiteY79" fmla="*/ 4568062 h 6673820"/>
              <a:gd name="connsiteX80" fmla="*/ 7436542 w 11748700"/>
              <a:gd name="connsiteY80" fmla="*/ 4619670 h 6673820"/>
              <a:gd name="connsiteX81" fmla="*/ 7492879 w 11748700"/>
              <a:gd name="connsiteY81" fmla="*/ 4632671 h 6673820"/>
              <a:gd name="connsiteX82" fmla="*/ 7505880 w 11748700"/>
              <a:gd name="connsiteY82" fmla="*/ 4637005 h 6673820"/>
              <a:gd name="connsiteX83" fmla="*/ 7531882 w 11748700"/>
              <a:gd name="connsiteY83" fmla="*/ 4641338 h 6673820"/>
              <a:gd name="connsiteX84" fmla="*/ 7562218 w 11748700"/>
              <a:gd name="connsiteY84" fmla="*/ 4650006 h 6673820"/>
              <a:gd name="connsiteX85" fmla="*/ 7570885 w 11748700"/>
              <a:gd name="connsiteY85" fmla="*/ 4663007 h 6673820"/>
              <a:gd name="connsiteX86" fmla="*/ 7588220 w 11748700"/>
              <a:gd name="connsiteY86" fmla="*/ 4697676 h 6673820"/>
              <a:gd name="connsiteX87" fmla="*/ 7601220 w 11748700"/>
              <a:gd name="connsiteY87" fmla="*/ 4715010 h 6673820"/>
              <a:gd name="connsiteX88" fmla="*/ 7614221 w 11748700"/>
              <a:gd name="connsiteY88" fmla="*/ 4728011 h 6673820"/>
              <a:gd name="connsiteX89" fmla="*/ 7622889 w 11748700"/>
              <a:gd name="connsiteY89" fmla="*/ 4745346 h 6673820"/>
              <a:gd name="connsiteX90" fmla="*/ 7640223 w 11748700"/>
              <a:gd name="connsiteY90" fmla="*/ 4767014 h 6673820"/>
              <a:gd name="connsiteX91" fmla="*/ 7661892 w 11748700"/>
              <a:gd name="connsiteY91" fmla="*/ 4801683 h 6673820"/>
              <a:gd name="connsiteX92" fmla="*/ 7666225 w 11748700"/>
              <a:gd name="connsiteY92" fmla="*/ 4814684 h 6673820"/>
              <a:gd name="connsiteX93" fmla="*/ 7674893 w 11748700"/>
              <a:gd name="connsiteY93" fmla="*/ 4827685 h 6673820"/>
              <a:gd name="connsiteX94" fmla="*/ 7731230 w 11748700"/>
              <a:gd name="connsiteY94" fmla="*/ 4888356 h 6673820"/>
              <a:gd name="connsiteX95" fmla="*/ 7744231 w 11748700"/>
              <a:gd name="connsiteY95" fmla="*/ 4901357 h 6673820"/>
              <a:gd name="connsiteX96" fmla="*/ 7765899 w 11748700"/>
              <a:gd name="connsiteY96" fmla="*/ 4931693 h 6673820"/>
              <a:gd name="connsiteX97" fmla="*/ 7809236 w 11748700"/>
              <a:gd name="connsiteY97" fmla="*/ 4966362 h 6673820"/>
              <a:gd name="connsiteX98" fmla="*/ 7908910 w 11748700"/>
              <a:gd name="connsiteY98" fmla="*/ 4962028 h 6673820"/>
              <a:gd name="connsiteX99" fmla="*/ 7973914 w 11748700"/>
              <a:gd name="connsiteY99" fmla="*/ 4953361 h 6673820"/>
              <a:gd name="connsiteX100" fmla="*/ 7995583 w 11748700"/>
              <a:gd name="connsiteY100" fmla="*/ 4949028 h 6673820"/>
              <a:gd name="connsiteX101" fmla="*/ 8069255 w 11748700"/>
              <a:gd name="connsiteY101" fmla="*/ 4944694 h 6673820"/>
              <a:gd name="connsiteX102" fmla="*/ 8147260 w 11748700"/>
              <a:gd name="connsiteY102" fmla="*/ 4931693 h 6673820"/>
              <a:gd name="connsiteX103" fmla="*/ 8199264 w 11748700"/>
              <a:gd name="connsiteY103" fmla="*/ 4918692 h 6673820"/>
              <a:gd name="connsiteX104" fmla="*/ 8238267 w 11748700"/>
              <a:gd name="connsiteY104" fmla="*/ 4910025 h 6673820"/>
              <a:gd name="connsiteX105" fmla="*/ 8298938 w 11748700"/>
              <a:gd name="connsiteY105" fmla="*/ 4875355 h 6673820"/>
              <a:gd name="connsiteX106" fmla="*/ 8320606 w 11748700"/>
              <a:gd name="connsiteY106" fmla="*/ 4866688 h 6673820"/>
              <a:gd name="connsiteX107" fmla="*/ 8342275 w 11748700"/>
              <a:gd name="connsiteY107" fmla="*/ 4853687 h 6673820"/>
              <a:gd name="connsiteX108" fmla="*/ 8411613 w 11748700"/>
              <a:gd name="connsiteY108" fmla="*/ 4823352 h 6673820"/>
              <a:gd name="connsiteX109" fmla="*/ 8433281 w 11748700"/>
              <a:gd name="connsiteY109" fmla="*/ 4810351 h 6673820"/>
              <a:gd name="connsiteX110" fmla="*/ 8463617 w 11748700"/>
              <a:gd name="connsiteY110" fmla="*/ 4788683 h 6673820"/>
              <a:gd name="connsiteX111" fmla="*/ 8532955 w 11748700"/>
              <a:gd name="connsiteY111" fmla="*/ 4758347 h 6673820"/>
              <a:gd name="connsiteX112" fmla="*/ 8576292 w 11748700"/>
              <a:gd name="connsiteY112" fmla="*/ 4736679 h 6673820"/>
              <a:gd name="connsiteX113" fmla="*/ 8597960 w 11748700"/>
              <a:gd name="connsiteY113" fmla="*/ 4723678 h 6673820"/>
              <a:gd name="connsiteX114" fmla="*/ 8632629 w 11748700"/>
              <a:gd name="connsiteY114" fmla="*/ 4706343 h 6673820"/>
              <a:gd name="connsiteX115" fmla="*/ 8671632 w 11748700"/>
              <a:gd name="connsiteY115" fmla="*/ 4680341 h 6673820"/>
              <a:gd name="connsiteX116" fmla="*/ 8727969 w 11748700"/>
              <a:gd name="connsiteY116" fmla="*/ 4641338 h 6673820"/>
              <a:gd name="connsiteX117" fmla="*/ 8758305 w 11748700"/>
              <a:gd name="connsiteY117" fmla="*/ 4615337 h 6673820"/>
              <a:gd name="connsiteX118" fmla="*/ 8827643 w 11748700"/>
              <a:gd name="connsiteY118" fmla="*/ 4567666 h 6673820"/>
              <a:gd name="connsiteX119" fmla="*/ 8914316 w 11748700"/>
              <a:gd name="connsiteY119" fmla="*/ 4515663 h 6673820"/>
              <a:gd name="connsiteX120" fmla="*/ 8940318 w 11748700"/>
              <a:gd name="connsiteY120" fmla="*/ 4493994 h 6673820"/>
              <a:gd name="connsiteX121" fmla="*/ 8961986 w 11748700"/>
              <a:gd name="connsiteY121" fmla="*/ 4472326 h 6673820"/>
              <a:gd name="connsiteX122" fmla="*/ 9000989 w 11748700"/>
              <a:gd name="connsiteY122" fmla="*/ 4437657 h 6673820"/>
              <a:gd name="connsiteX123" fmla="*/ 9022657 w 11748700"/>
              <a:gd name="connsiteY123" fmla="*/ 4415989 h 6673820"/>
              <a:gd name="connsiteX124" fmla="*/ 9052993 w 11748700"/>
              <a:gd name="connsiteY124" fmla="*/ 4389987 h 6673820"/>
              <a:gd name="connsiteX125" fmla="*/ 9109330 w 11748700"/>
              <a:gd name="connsiteY125" fmla="*/ 4329316 h 6673820"/>
              <a:gd name="connsiteX126" fmla="*/ 9165668 w 11748700"/>
              <a:gd name="connsiteY126" fmla="*/ 4290313 h 6673820"/>
              <a:gd name="connsiteX127" fmla="*/ 9191670 w 11748700"/>
              <a:gd name="connsiteY127" fmla="*/ 4268645 h 6673820"/>
              <a:gd name="connsiteX128" fmla="*/ 9248007 w 11748700"/>
              <a:gd name="connsiteY128" fmla="*/ 4238309 h 6673820"/>
              <a:gd name="connsiteX129" fmla="*/ 9339014 w 11748700"/>
              <a:gd name="connsiteY129" fmla="*/ 4155970 h 6673820"/>
              <a:gd name="connsiteX130" fmla="*/ 9430020 w 11748700"/>
              <a:gd name="connsiteY130" fmla="*/ 4025960 h 6673820"/>
              <a:gd name="connsiteX131" fmla="*/ 9495025 w 11748700"/>
              <a:gd name="connsiteY131" fmla="*/ 3900284 h 6673820"/>
              <a:gd name="connsiteX132" fmla="*/ 9568697 w 11748700"/>
              <a:gd name="connsiteY132" fmla="*/ 3796277 h 6673820"/>
              <a:gd name="connsiteX133" fmla="*/ 9612034 w 11748700"/>
              <a:gd name="connsiteY133" fmla="*/ 3713937 h 6673820"/>
              <a:gd name="connsiteX134" fmla="*/ 9655370 w 11748700"/>
              <a:gd name="connsiteY134" fmla="*/ 3644599 h 6673820"/>
              <a:gd name="connsiteX135" fmla="*/ 9651037 w 11748700"/>
              <a:gd name="connsiteY135" fmla="*/ 3475587 h 6673820"/>
              <a:gd name="connsiteX136" fmla="*/ 9612034 w 11748700"/>
              <a:gd name="connsiteY136" fmla="*/ 3410582 h 6673820"/>
              <a:gd name="connsiteX137" fmla="*/ 9473357 w 11748700"/>
              <a:gd name="connsiteY137" fmla="*/ 3237236 h 6673820"/>
              <a:gd name="connsiteX138" fmla="*/ 9399685 w 11748700"/>
              <a:gd name="connsiteY138" fmla="*/ 3176565 h 6673820"/>
              <a:gd name="connsiteX139" fmla="*/ 9347681 w 11748700"/>
              <a:gd name="connsiteY139" fmla="*/ 3128895 h 6673820"/>
              <a:gd name="connsiteX140" fmla="*/ 9217672 w 11748700"/>
              <a:gd name="connsiteY140" fmla="*/ 3042222 h 6673820"/>
              <a:gd name="connsiteX141" fmla="*/ 9083329 w 11748700"/>
              <a:gd name="connsiteY141" fmla="*/ 2968550 h 6673820"/>
              <a:gd name="connsiteX142" fmla="*/ 8983655 w 11748700"/>
              <a:gd name="connsiteY142" fmla="*/ 2933881 h 6673820"/>
              <a:gd name="connsiteX143" fmla="*/ 8831977 w 11748700"/>
              <a:gd name="connsiteY143" fmla="*/ 2873210 h 6673820"/>
              <a:gd name="connsiteX144" fmla="*/ 8680299 w 11748700"/>
              <a:gd name="connsiteY144" fmla="*/ 2803871 h 6673820"/>
              <a:gd name="connsiteX145" fmla="*/ 8567624 w 11748700"/>
              <a:gd name="connsiteY145" fmla="*/ 2773536 h 6673820"/>
              <a:gd name="connsiteX146" fmla="*/ 8446282 w 11748700"/>
              <a:gd name="connsiteY146" fmla="*/ 2730199 h 6673820"/>
              <a:gd name="connsiteX147" fmla="*/ 8242601 w 11748700"/>
              <a:gd name="connsiteY147" fmla="*/ 2673862 h 6673820"/>
              <a:gd name="connsiteX148" fmla="*/ 7917577 w 11748700"/>
              <a:gd name="connsiteY148" fmla="*/ 2561187 h 6673820"/>
              <a:gd name="connsiteX149" fmla="*/ 7683560 w 11748700"/>
              <a:gd name="connsiteY149" fmla="*/ 2496182 h 6673820"/>
              <a:gd name="connsiteX150" fmla="*/ 7302199 w 11748700"/>
              <a:gd name="connsiteY150" fmla="*/ 2379173 h 6673820"/>
              <a:gd name="connsiteX151" fmla="*/ 6920838 w 11748700"/>
              <a:gd name="connsiteY151" fmla="*/ 2322836 h 6673820"/>
              <a:gd name="connsiteX152" fmla="*/ 6799495 w 11748700"/>
              <a:gd name="connsiteY152" fmla="*/ 2288167 h 6673820"/>
              <a:gd name="connsiteX153" fmla="*/ 6730157 w 11748700"/>
              <a:gd name="connsiteY153" fmla="*/ 2279500 h 6673820"/>
              <a:gd name="connsiteX154" fmla="*/ 6630483 w 11748700"/>
              <a:gd name="connsiteY154" fmla="*/ 2262165 h 6673820"/>
              <a:gd name="connsiteX155" fmla="*/ 6582813 w 11748700"/>
              <a:gd name="connsiteY155" fmla="*/ 2249164 h 6673820"/>
              <a:gd name="connsiteX156" fmla="*/ 6478805 w 11748700"/>
              <a:gd name="connsiteY156" fmla="*/ 2240497 h 6673820"/>
              <a:gd name="connsiteX157" fmla="*/ 5997770 w 11748700"/>
              <a:gd name="connsiteY157" fmla="*/ 2227496 h 6673820"/>
              <a:gd name="connsiteX158" fmla="*/ 5183044 w 11748700"/>
              <a:gd name="connsiteY158" fmla="*/ 2223162 h 6673820"/>
              <a:gd name="connsiteX159" fmla="*/ 4593668 w 11748700"/>
              <a:gd name="connsiteY159" fmla="*/ 2201494 h 6673820"/>
              <a:gd name="connsiteX160" fmla="*/ 4467992 w 11748700"/>
              <a:gd name="connsiteY160" fmla="*/ 2188493 h 6673820"/>
              <a:gd name="connsiteX161" fmla="*/ 4277311 w 11748700"/>
              <a:gd name="connsiteY161" fmla="*/ 2171158 h 6673820"/>
              <a:gd name="connsiteX162" fmla="*/ 4207973 w 11748700"/>
              <a:gd name="connsiteY162" fmla="*/ 2162491 h 6673820"/>
              <a:gd name="connsiteX163" fmla="*/ 4168970 w 11748700"/>
              <a:gd name="connsiteY163" fmla="*/ 2153824 h 6673820"/>
              <a:gd name="connsiteX164" fmla="*/ 3722604 w 11748700"/>
              <a:gd name="connsiteY164" fmla="*/ 2145156 h 6673820"/>
              <a:gd name="connsiteX165" fmla="*/ 3627264 w 11748700"/>
              <a:gd name="connsiteY165" fmla="*/ 2136489 h 6673820"/>
              <a:gd name="connsiteX166" fmla="*/ 3592595 w 11748700"/>
              <a:gd name="connsiteY166" fmla="*/ 2123488 h 6673820"/>
              <a:gd name="connsiteX167" fmla="*/ 3471253 w 11748700"/>
              <a:gd name="connsiteY167" fmla="*/ 2101820 h 6673820"/>
              <a:gd name="connsiteX168" fmla="*/ 3349911 w 11748700"/>
              <a:gd name="connsiteY168" fmla="*/ 2054150 h 6673820"/>
              <a:gd name="connsiteX169" fmla="*/ 3228568 w 11748700"/>
              <a:gd name="connsiteY169" fmla="*/ 2006480 h 6673820"/>
              <a:gd name="connsiteX170" fmla="*/ 3206900 w 11748700"/>
              <a:gd name="connsiteY170" fmla="*/ 1989145 h 6673820"/>
              <a:gd name="connsiteX171" fmla="*/ 3163564 w 11748700"/>
              <a:gd name="connsiteY171" fmla="*/ 1967477 h 6673820"/>
              <a:gd name="connsiteX172" fmla="*/ 3124561 w 11748700"/>
              <a:gd name="connsiteY172" fmla="*/ 1932808 h 6673820"/>
              <a:gd name="connsiteX173" fmla="*/ 3094225 w 11748700"/>
              <a:gd name="connsiteY173" fmla="*/ 1911139 h 6673820"/>
              <a:gd name="connsiteX174" fmla="*/ 3020553 w 11748700"/>
              <a:gd name="connsiteY174" fmla="*/ 1850468 h 6673820"/>
              <a:gd name="connsiteX175" fmla="*/ 2994551 w 11748700"/>
              <a:gd name="connsiteY175" fmla="*/ 1828800 h 6673820"/>
              <a:gd name="connsiteX176" fmla="*/ 2977217 w 11748700"/>
              <a:gd name="connsiteY176" fmla="*/ 1807132 h 6673820"/>
              <a:gd name="connsiteX177" fmla="*/ 2964216 w 11748700"/>
              <a:gd name="connsiteY177" fmla="*/ 1794131 h 6673820"/>
              <a:gd name="connsiteX178" fmla="*/ 2951215 w 11748700"/>
              <a:gd name="connsiteY178" fmla="*/ 1768129 h 6673820"/>
              <a:gd name="connsiteX179" fmla="*/ 2933880 w 11748700"/>
              <a:gd name="connsiteY179" fmla="*/ 1746461 h 6673820"/>
              <a:gd name="connsiteX180" fmla="*/ 2916546 w 11748700"/>
              <a:gd name="connsiteY180" fmla="*/ 1720459 h 6673820"/>
              <a:gd name="connsiteX181" fmla="*/ 2899211 w 11748700"/>
              <a:gd name="connsiteY181" fmla="*/ 1703124 h 6673820"/>
              <a:gd name="connsiteX182" fmla="*/ 2890544 w 11748700"/>
              <a:gd name="connsiteY182" fmla="*/ 1690123 h 6673820"/>
              <a:gd name="connsiteX183" fmla="*/ 2829873 w 11748700"/>
              <a:gd name="connsiteY183" fmla="*/ 1607784 h 6673820"/>
              <a:gd name="connsiteX184" fmla="*/ 2816872 w 11748700"/>
              <a:gd name="connsiteY184" fmla="*/ 1577448 h 6673820"/>
              <a:gd name="connsiteX185" fmla="*/ 2812538 w 11748700"/>
              <a:gd name="connsiteY185" fmla="*/ 1542779 h 6673820"/>
              <a:gd name="connsiteX186" fmla="*/ 2808204 w 11748700"/>
              <a:gd name="connsiteY186" fmla="*/ 1430104 h 6673820"/>
              <a:gd name="connsiteX187" fmla="*/ 2799537 w 11748700"/>
              <a:gd name="connsiteY187" fmla="*/ 1391101 h 6673820"/>
              <a:gd name="connsiteX188" fmla="*/ 2795203 w 11748700"/>
              <a:gd name="connsiteY188" fmla="*/ 1343431 h 6673820"/>
              <a:gd name="connsiteX189" fmla="*/ 2786536 w 11748700"/>
              <a:gd name="connsiteY189" fmla="*/ 1300095 h 6673820"/>
              <a:gd name="connsiteX190" fmla="*/ 2773535 w 11748700"/>
              <a:gd name="connsiteY190" fmla="*/ 1152751 h 6673820"/>
              <a:gd name="connsiteX191" fmla="*/ 2769202 w 11748700"/>
              <a:gd name="connsiteY191" fmla="*/ 1135416 h 6673820"/>
              <a:gd name="connsiteX192" fmla="*/ 2777869 w 11748700"/>
              <a:gd name="connsiteY192" fmla="*/ 996739 h 6673820"/>
              <a:gd name="connsiteX193" fmla="*/ 2786536 w 11748700"/>
              <a:gd name="connsiteY193" fmla="*/ 966404 h 6673820"/>
              <a:gd name="connsiteX194" fmla="*/ 2812538 w 11748700"/>
              <a:gd name="connsiteY194" fmla="*/ 905733 h 6673820"/>
              <a:gd name="connsiteX195" fmla="*/ 2847207 w 11748700"/>
              <a:gd name="connsiteY195" fmla="*/ 862396 h 6673820"/>
              <a:gd name="connsiteX196" fmla="*/ 2864542 w 11748700"/>
              <a:gd name="connsiteY196" fmla="*/ 840728 h 6673820"/>
              <a:gd name="connsiteX197" fmla="*/ 2881876 w 11748700"/>
              <a:gd name="connsiteY197" fmla="*/ 827727 h 6673820"/>
              <a:gd name="connsiteX198" fmla="*/ 2894877 w 11748700"/>
              <a:gd name="connsiteY198" fmla="*/ 819060 h 6673820"/>
              <a:gd name="connsiteX199" fmla="*/ 2912212 w 11748700"/>
              <a:gd name="connsiteY199" fmla="*/ 801725 h 6673820"/>
              <a:gd name="connsiteX200" fmla="*/ 3003219 w 11748700"/>
              <a:gd name="connsiteY200" fmla="*/ 775723 h 6673820"/>
              <a:gd name="connsiteX201" fmla="*/ 3115893 w 11748700"/>
              <a:gd name="connsiteY201" fmla="*/ 749721 h 6673820"/>
              <a:gd name="connsiteX202" fmla="*/ 3137562 w 11748700"/>
              <a:gd name="connsiteY202" fmla="*/ 741054 h 6673820"/>
              <a:gd name="connsiteX203" fmla="*/ 3163564 w 11748700"/>
              <a:gd name="connsiteY203" fmla="*/ 732387 h 6673820"/>
              <a:gd name="connsiteX204" fmla="*/ 3219901 w 11748700"/>
              <a:gd name="connsiteY204" fmla="*/ 702051 h 6673820"/>
              <a:gd name="connsiteX205" fmla="*/ 3237236 w 11748700"/>
              <a:gd name="connsiteY205" fmla="*/ 689050 h 6673820"/>
              <a:gd name="connsiteX206" fmla="*/ 3293573 w 11748700"/>
              <a:gd name="connsiteY206" fmla="*/ 663048 h 6673820"/>
              <a:gd name="connsiteX207" fmla="*/ 3323909 w 11748700"/>
              <a:gd name="connsiteY207" fmla="*/ 650047 h 6673820"/>
              <a:gd name="connsiteX208" fmla="*/ 3362911 w 11748700"/>
              <a:gd name="connsiteY208" fmla="*/ 641380 h 6673820"/>
              <a:gd name="connsiteX209" fmla="*/ 3488587 w 11748700"/>
              <a:gd name="connsiteY209" fmla="*/ 619712 h 6673820"/>
              <a:gd name="connsiteX210" fmla="*/ 3644599 w 11748700"/>
              <a:gd name="connsiteY210" fmla="*/ 598044 h 6673820"/>
              <a:gd name="connsiteX211" fmla="*/ 3731272 w 11748700"/>
              <a:gd name="connsiteY211" fmla="*/ 589376 h 6673820"/>
              <a:gd name="connsiteX212" fmla="*/ 3809277 w 11748700"/>
              <a:gd name="connsiteY212" fmla="*/ 576375 h 6673820"/>
              <a:gd name="connsiteX213" fmla="*/ 3891617 w 11748700"/>
              <a:gd name="connsiteY213" fmla="*/ 567708 h 6673820"/>
              <a:gd name="connsiteX214" fmla="*/ 4359651 w 11748700"/>
              <a:gd name="connsiteY214" fmla="*/ 533039 h 6673820"/>
              <a:gd name="connsiteX215" fmla="*/ 4428989 w 11748700"/>
              <a:gd name="connsiteY215" fmla="*/ 520038 h 6673820"/>
              <a:gd name="connsiteX216" fmla="*/ 4554665 w 11748700"/>
              <a:gd name="connsiteY216" fmla="*/ 507037 h 6673820"/>
              <a:gd name="connsiteX217" fmla="*/ 4654339 w 11748700"/>
              <a:gd name="connsiteY217" fmla="*/ 485369 h 6673820"/>
              <a:gd name="connsiteX218" fmla="*/ 4758347 w 11748700"/>
              <a:gd name="connsiteY218" fmla="*/ 437699 h 6673820"/>
              <a:gd name="connsiteX219" fmla="*/ 4888356 w 11748700"/>
              <a:gd name="connsiteY219" fmla="*/ 416030 h 6673820"/>
              <a:gd name="connsiteX220" fmla="*/ 5105039 w 11748700"/>
              <a:gd name="connsiteY220" fmla="*/ 364027 h 6673820"/>
              <a:gd name="connsiteX221" fmla="*/ 5209046 w 11748700"/>
              <a:gd name="connsiteY221" fmla="*/ 351026 h 6673820"/>
              <a:gd name="connsiteX222" fmla="*/ 5386726 w 11748700"/>
              <a:gd name="connsiteY222" fmla="*/ 329357 h 6673820"/>
              <a:gd name="connsiteX223" fmla="*/ 5560072 w 11748700"/>
              <a:gd name="connsiteY223" fmla="*/ 320690 h 6673820"/>
              <a:gd name="connsiteX224" fmla="*/ 5742085 w 11748700"/>
              <a:gd name="connsiteY224" fmla="*/ 312023 h 6673820"/>
              <a:gd name="connsiteX225" fmla="*/ 5958767 w 11748700"/>
              <a:gd name="connsiteY225" fmla="*/ 307689 h 6673820"/>
              <a:gd name="connsiteX226" fmla="*/ 6114779 w 11748700"/>
              <a:gd name="connsiteY226" fmla="*/ 303355 h 6673820"/>
              <a:gd name="connsiteX227" fmla="*/ 6270790 w 11748700"/>
              <a:gd name="connsiteY227" fmla="*/ 281687 h 6673820"/>
              <a:gd name="connsiteX228" fmla="*/ 6392132 w 11748700"/>
              <a:gd name="connsiteY228" fmla="*/ 268686 h 6673820"/>
              <a:gd name="connsiteX229" fmla="*/ 6695488 w 11748700"/>
              <a:gd name="connsiteY229" fmla="*/ 260019 h 6673820"/>
              <a:gd name="connsiteX230" fmla="*/ 6764826 w 11748700"/>
              <a:gd name="connsiteY230" fmla="*/ 251352 h 6673820"/>
              <a:gd name="connsiteX231" fmla="*/ 6907837 w 11748700"/>
              <a:gd name="connsiteY231" fmla="*/ 238351 h 6673820"/>
              <a:gd name="connsiteX232" fmla="*/ 6959840 w 11748700"/>
              <a:gd name="connsiteY232" fmla="*/ 229683 h 6673820"/>
              <a:gd name="connsiteX233" fmla="*/ 6998843 w 11748700"/>
              <a:gd name="connsiteY233" fmla="*/ 212349 h 6673820"/>
              <a:gd name="connsiteX234" fmla="*/ 7115852 w 11748700"/>
              <a:gd name="connsiteY234" fmla="*/ 199348 h 6673820"/>
              <a:gd name="connsiteX235" fmla="*/ 7159188 w 11748700"/>
              <a:gd name="connsiteY235" fmla="*/ 186347 h 6673820"/>
              <a:gd name="connsiteX236" fmla="*/ 7189524 w 11748700"/>
              <a:gd name="connsiteY236" fmla="*/ 182013 h 6673820"/>
              <a:gd name="connsiteX237" fmla="*/ 7380204 w 11748700"/>
              <a:gd name="connsiteY237" fmla="*/ 173346 h 6673820"/>
              <a:gd name="connsiteX238" fmla="*/ 7440875 w 11748700"/>
              <a:gd name="connsiteY238" fmla="*/ 164679 h 6673820"/>
              <a:gd name="connsiteX239" fmla="*/ 7466877 w 11748700"/>
              <a:gd name="connsiteY239" fmla="*/ 156011 h 6673820"/>
              <a:gd name="connsiteX240" fmla="*/ 7514548 w 11748700"/>
              <a:gd name="connsiteY240" fmla="*/ 143010 h 6673820"/>
              <a:gd name="connsiteX241" fmla="*/ 7527548 w 11748700"/>
              <a:gd name="connsiteY241" fmla="*/ 134343 h 6673820"/>
              <a:gd name="connsiteX242" fmla="*/ 7570885 w 11748700"/>
              <a:gd name="connsiteY242" fmla="*/ 121342 h 6673820"/>
              <a:gd name="connsiteX243" fmla="*/ 7609888 w 11748700"/>
              <a:gd name="connsiteY243" fmla="*/ 104008 h 6673820"/>
              <a:gd name="connsiteX244" fmla="*/ 7726896 w 11748700"/>
              <a:gd name="connsiteY244" fmla="*/ 82339 h 6673820"/>
              <a:gd name="connsiteX245" fmla="*/ 7752898 w 11748700"/>
              <a:gd name="connsiteY245" fmla="*/ 78006 h 6673820"/>
              <a:gd name="connsiteX246" fmla="*/ 7787567 w 11748700"/>
              <a:gd name="connsiteY246" fmla="*/ 73672 h 6673820"/>
              <a:gd name="connsiteX247" fmla="*/ 7804902 w 11748700"/>
              <a:gd name="connsiteY247" fmla="*/ 69338 h 6673820"/>
              <a:gd name="connsiteX248" fmla="*/ 7913243 w 11748700"/>
              <a:gd name="connsiteY248" fmla="*/ 65005 h 6673820"/>
              <a:gd name="connsiteX249" fmla="*/ 8021584 w 11748700"/>
              <a:gd name="connsiteY249" fmla="*/ 47670 h 6673820"/>
              <a:gd name="connsiteX250" fmla="*/ 8064921 w 11748700"/>
              <a:gd name="connsiteY250" fmla="*/ 34669 h 6673820"/>
              <a:gd name="connsiteX251" fmla="*/ 8099590 w 11748700"/>
              <a:gd name="connsiteY251" fmla="*/ 21668 h 6673820"/>
              <a:gd name="connsiteX252" fmla="*/ 8121258 w 11748700"/>
              <a:gd name="connsiteY252" fmla="*/ 13001 h 6673820"/>
              <a:gd name="connsiteX253" fmla="*/ 8134259 w 11748700"/>
              <a:gd name="connsiteY253" fmla="*/ 8667 h 6673820"/>
              <a:gd name="connsiteX254" fmla="*/ 8155928 w 11748700"/>
              <a:gd name="connsiteY254" fmla="*/ 0 h 6673820"/>
              <a:gd name="connsiteX255" fmla="*/ 8216599 w 11748700"/>
              <a:gd name="connsiteY255" fmla="*/ 4334 h 6673820"/>
              <a:gd name="connsiteX256" fmla="*/ 8238267 w 11748700"/>
              <a:gd name="connsiteY256" fmla="*/ 13001 h 6673820"/>
              <a:gd name="connsiteX257" fmla="*/ 8272936 w 11748700"/>
              <a:gd name="connsiteY257" fmla="*/ 17335 h 6673820"/>
              <a:gd name="connsiteX258" fmla="*/ 8303272 w 11748700"/>
              <a:gd name="connsiteY258" fmla="*/ 30336 h 6673820"/>
              <a:gd name="connsiteX259" fmla="*/ 8337941 w 11748700"/>
              <a:gd name="connsiteY259" fmla="*/ 34669 h 6673820"/>
              <a:gd name="connsiteX260" fmla="*/ 8476618 w 11748700"/>
              <a:gd name="connsiteY260" fmla="*/ 43337 h 6673820"/>
              <a:gd name="connsiteX261" fmla="*/ 8576292 w 11748700"/>
              <a:gd name="connsiteY261" fmla="*/ 47670 h 6673820"/>
              <a:gd name="connsiteX262" fmla="*/ 8671632 w 11748700"/>
              <a:gd name="connsiteY262" fmla="*/ 69338 h 6673820"/>
              <a:gd name="connsiteX263" fmla="*/ 8762639 w 11748700"/>
              <a:gd name="connsiteY263" fmla="*/ 78006 h 6673820"/>
              <a:gd name="connsiteX264" fmla="*/ 8892648 w 11748700"/>
              <a:gd name="connsiteY264" fmla="*/ 104008 h 6673820"/>
              <a:gd name="connsiteX265" fmla="*/ 8948985 w 11748700"/>
              <a:gd name="connsiteY265" fmla="*/ 117009 h 6673820"/>
              <a:gd name="connsiteX266" fmla="*/ 9187336 w 11748700"/>
              <a:gd name="connsiteY266" fmla="*/ 156011 h 6673820"/>
              <a:gd name="connsiteX267" fmla="*/ 9282676 w 11748700"/>
              <a:gd name="connsiteY267" fmla="*/ 173346 h 6673820"/>
              <a:gd name="connsiteX268" fmla="*/ 9404019 w 11748700"/>
              <a:gd name="connsiteY268" fmla="*/ 186347 h 6673820"/>
              <a:gd name="connsiteX269" fmla="*/ 9464690 w 11748700"/>
              <a:gd name="connsiteY269" fmla="*/ 195014 h 6673820"/>
              <a:gd name="connsiteX270" fmla="*/ 9698707 w 11748700"/>
              <a:gd name="connsiteY270" fmla="*/ 216683 h 6673820"/>
              <a:gd name="connsiteX271" fmla="*/ 9785380 w 11748700"/>
              <a:gd name="connsiteY271" fmla="*/ 229683 h 6673820"/>
              <a:gd name="connsiteX272" fmla="*/ 9885054 w 11748700"/>
              <a:gd name="connsiteY272" fmla="*/ 251352 h 6673820"/>
              <a:gd name="connsiteX273" fmla="*/ 9958726 w 11748700"/>
              <a:gd name="connsiteY273" fmla="*/ 255685 h 6673820"/>
              <a:gd name="connsiteX274" fmla="*/ 10114737 w 11748700"/>
              <a:gd name="connsiteY274" fmla="*/ 260019 h 6673820"/>
              <a:gd name="connsiteX275" fmla="*/ 10205744 w 11748700"/>
              <a:gd name="connsiteY275" fmla="*/ 273020 h 6673820"/>
              <a:gd name="connsiteX276" fmla="*/ 10357421 w 11748700"/>
              <a:gd name="connsiteY276" fmla="*/ 281687 h 6673820"/>
              <a:gd name="connsiteX277" fmla="*/ 10405092 w 11748700"/>
              <a:gd name="connsiteY277" fmla="*/ 286021 h 6673820"/>
              <a:gd name="connsiteX278" fmla="*/ 10452762 w 11748700"/>
              <a:gd name="connsiteY278" fmla="*/ 299022 h 6673820"/>
              <a:gd name="connsiteX279" fmla="*/ 10483097 w 11748700"/>
              <a:gd name="connsiteY279" fmla="*/ 303355 h 6673820"/>
              <a:gd name="connsiteX280" fmla="*/ 10552436 w 11748700"/>
              <a:gd name="connsiteY280" fmla="*/ 312023 h 6673820"/>
              <a:gd name="connsiteX281" fmla="*/ 10634775 w 11748700"/>
              <a:gd name="connsiteY281" fmla="*/ 333691 h 6673820"/>
              <a:gd name="connsiteX282" fmla="*/ 10717114 w 11748700"/>
              <a:gd name="connsiteY282" fmla="*/ 342358 h 6673820"/>
              <a:gd name="connsiteX283" fmla="*/ 10773452 w 11748700"/>
              <a:gd name="connsiteY283" fmla="*/ 364027 h 6673820"/>
              <a:gd name="connsiteX284" fmla="*/ 10842790 w 11748700"/>
              <a:gd name="connsiteY284" fmla="*/ 385695 h 6673820"/>
              <a:gd name="connsiteX285" fmla="*/ 10903461 w 11748700"/>
              <a:gd name="connsiteY285" fmla="*/ 390028 h 6673820"/>
              <a:gd name="connsiteX286" fmla="*/ 10981467 w 11748700"/>
              <a:gd name="connsiteY286" fmla="*/ 424698 h 6673820"/>
              <a:gd name="connsiteX287" fmla="*/ 11050805 w 11748700"/>
              <a:gd name="connsiteY287" fmla="*/ 442032 h 6673820"/>
              <a:gd name="connsiteX288" fmla="*/ 11133145 w 11748700"/>
              <a:gd name="connsiteY288" fmla="*/ 476701 h 6673820"/>
              <a:gd name="connsiteX289" fmla="*/ 11154813 w 11748700"/>
              <a:gd name="connsiteY289" fmla="*/ 485369 h 6673820"/>
              <a:gd name="connsiteX290" fmla="*/ 11232819 w 11748700"/>
              <a:gd name="connsiteY290" fmla="*/ 533039 h 6673820"/>
              <a:gd name="connsiteX291" fmla="*/ 11258820 w 11748700"/>
              <a:gd name="connsiteY291" fmla="*/ 554707 h 6673820"/>
              <a:gd name="connsiteX292" fmla="*/ 11328159 w 11748700"/>
              <a:gd name="connsiteY292" fmla="*/ 645714 h 6673820"/>
              <a:gd name="connsiteX293" fmla="*/ 11371495 w 11748700"/>
              <a:gd name="connsiteY293" fmla="*/ 754055 h 6673820"/>
              <a:gd name="connsiteX294" fmla="*/ 11397497 w 11748700"/>
              <a:gd name="connsiteY294" fmla="*/ 806059 h 6673820"/>
              <a:gd name="connsiteX295" fmla="*/ 11427833 w 11748700"/>
              <a:gd name="connsiteY295" fmla="*/ 931735 h 6673820"/>
              <a:gd name="connsiteX296" fmla="*/ 11458168 w 11748700"/>
              <a:gd name="connsiteY296" fmla="*/ 1014074 h 6673820"/>
              <a:gd name="connsiteX297" fmla="*/ 11462502 w 11748700"/>
              <a:gd name="connsiteY297" fmla="*/ 1087746 h 6673820"/>
              <a:gd name="connsiteX298" fmla="*/ 11475503 w 11748700"/>
              <a:gd name="connsiteY298" fmla="*/ 1126749 h 6673820"/>
              <a:gd name="connsiteX299" fmla="*/ 11488504 w 11748700"/>
              <a:gd name="connsiteY299" fmla="*/ 1330430 h 6673820"/>
              <a:gd name="connsiteX300" fmla="*/ 11523173 w 11748700"/>
              <a:gd name="connsiteY300" fmla="*/ 1677122 h 6673820"/>
              <a:gd name="connsiteX301" fmla="*/ 11518839 w 11748700"/>
              <a:gd name="connsiteY301" fmla="*/ 1954476 h 6673820"/>
              <a:gd name="connsiteX302" fmla="*/ 11510172 w 11748700"/>
              <a:gd name="connsiteY302" fmla="*/ 2084485 h 6673820"/>
              <a:gd name="connsiteX303" fmla="*/ 11518839 w 11748700"/>
              <a:gd name="connsiteY303" fmla="*/ 2283833 h 6673820"/>
              <a:gd name="connsiteX304" fmla="*/ 11583844 w 11748700"/>
              <a:gd name="connsiteY304" fmla="*/ 2379173 h 6673820"/>
              <a:gd name="connsiteX305" fmla="*/ 11605512 w 11748700"/>
              <a:gd name="connsiteY305" fmla="*/ 2439845 h 6673820"/>
              <a:gd name="connsiteX306" fmla="*/ 11609846 w 11748700"/>
              <a:gd name="connsiteY306" fmla="*/ 2487515 h 6673820"/>
              <a:gd name="connsiteX307" fmla="*/ 11622847 w 11748700"/>
              <a:gd name="connsiteY307" fmla="*/ 2556853 h 6673820"/>
              <a:gd name="connsiteX308" fmla="*/ 11618513 w 11748700"/>
              <a:gd name="connsiteY308" fmla="*/ 2786537 h 6673820"/>
              <a:gd name="connsiteX309" fmla="*/ 11614180 w 11748700"/>
              <a:gd name="connsiteY309" fmla="*/ 3089892 h 6673820"/>
              <a:gd name="connsiteX310" fmla="*/ 11596845 w 11748700"/>
              <a:gd name="connsiteY310" fmla="*/ 3211234 h 6673820"/>
              <a:gd name="connsiteX311" fmla="*/ 11583844 w 11748700"/>
              <a:gd name="connsiteY311" fmla="*/ 3328243 h 6673820"/>
              <a:gd name="connsiteX312" fmla="*/ 11575177 w 11748700"/>
              <a:gd name="connsiteY312" fmla="*/ 3423583 h 6673820"/>
              <a:gd name="connsiteX313" fmla="*/ 11562176 w 11748700"/>
              <a:gd name="connsiteY313" fmla="*/ 3666267 h 6673820"/>
              <a:gd name="connsiteX314" fmla="*/ 11575177 w 11748700"/>
              <a:gd name="connsiteY314" fmla="*/ 4025960 h 6673820"/>
              <a:gd name="connsiteX315" fmla="*/ 11592511 w 11748700"/>
              <a:gd name="connsiteY315" fmla="*/ 4108300 h 6673820"/>
              <a:gd name="connsiteX316" fmla="*/ 11631514 w 11748700"/>
              <a:gd name="connsiteY316" fmla="*/ 4333649 h 6673820"/>
              <a:gd name="connsiteX317" fmla="*/ 11653183 w 11748700"/>
              <a:gd name="connsiteY317" fmla="*/ 4411655 h 6673820"/>
              <a:gd name="connsiteX318" fmla="*/ 11666184 w 11748700"/>
              <a:gd name="connsiteY318" fmla="*/ 4498328 h 6673820"/>
              <a:gd name="connsiteX319" fmla="*/ 11674851 w 11748700"/>
              <a:gd name="connsiteY319" fmla="*/ 4541664 h 6673820"/>
              <a:gd name="connsiteX320" fmla="*/ 11687852 w 11748700"/>
              <a:gd name="connsiteY320" fmla="*/ 4658673 h 6673820"/>
              <a:gd name="connsiteX321" fmla="*/ 11692185 w 11748700"/>
              <a:gd name="connsiteY321" fmla="*/ 4715010 h 6673820"/>
              <a:gd name="connsiteX322" fmla="*/ 11700853 w 11748700"/>
              <a:gd name="connsiteY322" fmla="*/ 4771348 h 6673820"/>
              <a:gd name="connsiteX323" fmla="*/ 11709520 w 11748700"/>
              <a:gd name="connsiteY323" fmla="*/ 4923026 h 6673820"/>
              <a:gd name="connsiteX324" fmla="*/ 11718187 w 11748700"/>
              <a:gd name="connsiteY324" fmla="*/ 4983697 h 6673820"/>
              <a:gd name="connsiteX325" fmla="*/ 11726855 w 11748700"/>
              <a:gd name="connsiteY325" fmla="*/ 5079037 h 6673820"/>
              <a:gd name="connsiteX326" fmla="*/ 11731188 w 11748700"/>
              <a:gd name="connsiteY326" fmla="*/ 5105039 h 6673820"/>
              <a:gd name="connsiteX327" fmla="*/ 11744189 w 11748700"/>
              <a:gd name="connsiteY327" fmla="*/ 5230715 h 6673820"/>
              <a:gd name="connsiteX328" fmla="*/ 11726855 w 11748700"/>
              <a:gd name="connsiteY328" fmla="*/ 5690082 h 6673820"/>
              <a:gd name="connsiteX329" fmla="*/ 11687852 w 11748700"/>
              <a:gd name="connsiteY329" fmla="*/ 5785422 h 6673820"/>
              <a:gd name="connsiteX330" fmla="*/ 11670517 w 11748700"/>
              <a:gd name="connsiteY330" fmla="*/ 5815757 h 6673820"/>
              <a:gd name="connsiteX331" fmla="*/ 11601179 w 11748700"/>
              <a:gd name="connsiteY331" fmla="*/ 5859094 h 6673820"/>
              <a:gd name="connsiteX332" fmla="*/ 11458168 w 11748700"/>
              <a:gd name="connsiteY332" fmla="*/ 5919765 h 6673820"/>
              <a:gd name="connsiteX333" fmla="*/ 11401831 w 11748700"/>
              <a:gd name="connsiteY333" fmla="*/ 5963101 h 6673820"/>
              <a:gd name="connsiteX334" fmla="*/ 11297823 w 11748700"/>
              <a:gd name="connsiteY334" fmla="*/ 6032440 h 6673820"/>
              <a:gd name="connsiteX335" fmla="*/ 11258820 w 11748700"/>
              <a:gd name="connsiteY335" fmla="*/ 6075776 h 6673820"/>
              <a:gd name="connsiteX336" fmla="*/ 11198149 w 11748700"/>
              <a:gd name="connsiteY336" fmla="*/ 6123446 h 6673820"/>
              <a:gd name="connsiteX337" fmla="*/ 11098475 w 11748700"/>
              <a:gd name="connsiteY337" fmla="*/ 6210119 h 6673820"/>
              <a:gd name="connsiteX338" fmla="*/ 10942464 w 11748700"/>
              <a:gd name="connsiteY338" fmla="*/ 6327128 h 6673820"/>
              <a:gd name="connsiteX339" fmla="*/ 10634775 w 11748700"/>
              <a:gd name="connsiteY339" fmla="*/ 6461471 h 6673820"/>
              <a:gd name="connsiteX340" fmla="*/ 10461429 w 11748700"/>
              <a:gd name="connsiteY340" fmla="*/ 6478806 h 6673820"/>
              <a:gd name="connsiteX341" fmla="*/ 10041065 w 11748700"/>
              <a:gd name="connsiteY341" fmla="*/ 6487473 h 6673820"/>
              <a:gd name="connsiteX342" fmla="*/ 9967393 w 11748700"/>
              <a:gd name="connsiteY342" fmla="*/ 6491807 h 6673820"/>
              <a:gd name="connsiteX343" fmla="*/ 9885054 w 11748700"/>
              <a:gd name="connsiteY343" fmla="*/ 6509141 h 6673820"/>
              <a:gd name="connsiteX344" fmla="*/ 9798381 w 11748700"/>
              <a:gd name="connsiteY344" fmla="*/ 6522142 h 6673820"/>
              <a:gd name="connsiteX345" fmla="*/ 9681372 w 11748700"/>
              <a:gd name="connsiteY345" fmla="*/ 6548144 h 6673820"/>
              <a:gd name="connsiteX346" fmla="*/ 9486358 w 11748700"/>
              <a:gd name="connsiteY346" fmla="*/ 6574146 h 6673820"/>
              <a:gd name="connsiteX347" fmla="*/ 9278343 w 11748700"/>
              <a:gd name="connsiteY347" fmla="*/ 6613149 h 6673820"/>
              <a:gd name="connsiteX348" fmla="*/ 9209004 w 11748700"/>
              <a:gd name="connsiteY348" fmla="*/ 6630483 h 6673820"/>
              <a:gd name="connsiteX349" fmla="*/ 8775639 w 11748700"/>
              <a:gd name="connsiteY349" fmla="*/ 6647818 h 6673820"/>
              <a:gd name="connsiteX350" fmla="*/ 8463617 w 11748700"/>
              <a:gd name="connsiteY350" fmla="*/ 6656485 h 6673820"/>
              <a:gd name="connsiteX351" fmla="*/ 8368276 w 11748700"/>
              <a:gd name="connsiteY351" fmla="*/ 6660819 h 6673820"/>
              <a:gd name="connsiteX352" fmla="*/ 8216599 w 11748700"/>
              <a:gd name="connsiteY352" fmla="*/ 6665153 h 6673820"/>
              <a:gd name="connsiteX353" fmla="*/ 7848239 w 11748700"/>
              <a:gd name="connsiteY353" fmla="*/ 6656485 h 6673820"/>
              <a:gd name="connsiteX354" fmla="*/ 7800568 w 11748700"/>
              <a:gd name="connsiteY354" fmla="*/ 6652152 h 6673820"/>
              <a:gd name="connsiteX355" fmla="*/ 7748565 w 11748700"/>
              <a:gd name="connsiteY355" fmla="*/ 6643484 h 6673820"/>
              <a:gd name="connsiteX356" fmla="*/ 7614221 w 11748700"/>
              <a:gd name="connsiteY356" fmla="*/ 6634817 h 6673820"/>
              <a:gd name="connsiteX357" fmla="*/ 7432208 w 11748700"/>
              <a:gd name="connsiteY357" fmla="*/ 6600148 h 6673820"/>
              <a:gd name="connsiteX358" fmla="*/ 7319533 w 11748700"/>
              <a:gd name="connsiteY358" fmla="*/ 6574146 h 6673820"/>
              <a:gd name="connsiteX359" fmla="*/ 7276197 w 11748700"/>
              <a:gd name="connsiteY359" fmla="*/ 6569812 h 6673820"/>
              <a:gd name="connsiteX360" fmla="*/ 7011844 w 11748700"/>
              <a:gd name="connsiteY360" fmla="*/ 6548144 h 6673820"/>
              <a:gd name="connsiteX361" fmla="*/ 6925171 w 11748700"/>
              <a:gd name="connsiteY361" fmla="*/ 6565479 h 6673820"/>
              <a:gd name="connsiteX362" fmla="*/ 6912170 w 11748700"/>
              <a:gd name="connsiteY362" fmla="*/ 6569812 h 6673820"/>
              <a:gd name="connsiteX363" fmla="*/ 6890502 w 11748700"/>
              <a:gd name="connsiteY363" fmla="*/ 6582813 h 6673820"/>
              <a:gd name="connsiteX364" fmla="*/ 6795162 w 11748700"/>
              <a:gd name="connsiteY364" fmla="*/ 6634817 h 6673820"/>
              <a:gd name="connsiteX365" fmla="*/ 6691154 w 11748700"/>
              <a:gd name="connsiteY365" fmla="*/ 6643484 h 6673820"/>
              <a:gd name="connsiteX366" fmla="*/ 6617482 w 11748700"/>
              <a:gd name="connsiteY366" fmla="*/ 6656485 h 6673820"/>
              <a:gd name="connsiteX367" fmla="*/ 6582813 w 11748700"/>
              <a:gd name="connsiteY367" fmla="*/ 6665153 h 6673820"/>
              <a:gd name="connsiteX368" fmla="*/ 6548144 w 11748700"/>
              <a:gd name="connsiteY368" fmla="*/ 6669486 h 6673820"/>
              <a:gd name="connsiteX369" fmla="*/ 6517808 w 11748700"/>
              <a:gd name="connsiteY369" fmla="*/ 6673820 h 6673820"/>
              <a:gd name="connsiteX370" fmla="*/ 6015105 w 11748700"/>
              <a:gd name="connsiteY370" fmla="*/ 6669486 h 6673820"/>
              <a:gd name="connsiteX371" fmla="*/ 5915431 w 11748700"/>
              <a:gd name="connsiteY371" fmla="*/ 6647818 h 6673820"/>
              <a:gd name="connsiteX372" fmla="*/ 5538403 w 11748700"/>
              <a:gd name="connsiteY372" fmla="*/ 6652152 h 6673820"/>
              <a:gd name="connsiteX373" fmla="*/ 5196045 w 11748700"/>
              <a:gd name="connsiteY373" fmla="*/ 6634817 h 6673820"/>
              <a:gd name="connsiteX374" fmla="*/ 4489660 w 11748700"/>
              <a:gd name="connsiteY374" fmla="*/ 6608815 h 6673820"/>
              <a:gd name="connsiteX375" fmla="*/ 4311981 w 11748700"/>
              <a:gd name="connsiteY375" fmla="*/ 6582813 h 6673820"/>
              <a:gd name="connsiteX376" fmla="*/ 4090965 w 11748700"/>
              <a:gd name="connsiteY376" fmla="*/ 6552478 h 6673820"/>
              <a:gd name="connsiteX377" fmla="*/ 3999958 w 11748700"/>
              <a:gd name="connsiteY377" fmla="*/ 6513475 h 6673820"/>
              <a:gd name="connsiteX378" fmla="*/ 3666267 w 11748700"/>
              <a:gd name="connsiteY378" fmla="*/ 6448470 h 6673820"/>
              <a:gd name="connsiteX379" fmla="*/ 3588261 w 11748700"/>
              <a:gd name="connsiteY379" fmla="*/ 6439803 h 6673820"/>
              <a:gd name="connsiteX380" fmla="*/ 3336910 w 11748700"/>
              <a:gd name="connsiteY380" fmla="*/ 6405134 h 6673820"/>
              <a:gd name="connsiteX381" fmla="*/ 3003219 w 11748700"/>
              <a:gd name="connsiteY381" fmla="*/ 6340129 h 6673820"/>
              <a:gd name="connsiteX382" fmla="*/ 2825539 w 11748700"/>
              <a:gd name="connsiteY382" fmla="*/ 6309793 h 6673820"/>
              <a:gd name="connsiteX383" fmla="*/ 2678195 w 11748700"/>
              <a:gd name="connsiteY383" fmla="*/ 6288125 h 6673820"/>
              <a:gd name="connsiteX384" fmla="*/ 2500515 w 11748700"/>
              <a:gd name="connsiteY384" fmla="*/ 6305460 h 6673820"/>
              <a:gd name="connsiteX385" fmla="*/ 2439844 w 11748700"/>
              <a:gd name="connsiteY385" fmla="*/ 6314127 h 6673820"/>
              <a:gd name="connsiteX386" fmla="*/ 2244830 w 11748700"/>
              <a:gd name="connsiteY386" fmla="*/ 6361797 h 6673820"/>
              <a:gd name="connsiteX387" fmla="*/ 2088819 w 11748700"/>
              <a:gd name="connsiteY387" fmla="*/ 6383465 h 6673820"/>
              <a:gd name="connsiteX388" fmla="*/ 2015147 w 11748700"/>
              <a:gd name="connsiteY388" fmla="*/ 6400800 h 6673820"/>
              <a:gd name="connsiteX389" fmla="*/ 1950142 w 11748700"/>
              <a:gd name="connsiteY389" fmla="*/ 6409467 h 6673820"/>
              <a:gd name="connsiteX390" fmla="*/ 1815799 w 11748700"/>
              <a:gd name="connsiteY390" fmla="*/ 6444137 h 6673820"/>
              <a:gd name="connsiteX391" fmla="*/ 1681456 w 11748700"/>
              <a:gd name="connsiteY391" fmla="*/ 6452804 h 6673820"/>
              <a:gd name="connsiteX392" fmla="*/ 1473440 w 11748700"/>
              <a:gd name="connsiteY392" fmla="*/ 6431136 h 6673820"/>
              <a:gd name="connsiteX393" fmla="*/ 1369433 w 11748700"/>
              <a:gd name="connsiteY393" fmla="*/ 6418135 h 6673820"/>
              <a:gd name="connsiteX394" fmla="*/ 1287093 w 11748700"/>
              <a:gd name="connsiteY394" fmla="*/ 6405134 h 6673820"/>
              <a:gd name="connsiteX395" fmla="*/ 1239423 w 11748700"/>
              <a:gd name="connsiteY395" fmla="*/ 6396466 h 6673820"/>
              <a:gd name="connsiteX396" fmla="*/ 1165751 w 11748700"/>
              <a:gd name="connsiteY396" fmla="*/ 6370464 h 6673820"/>
              <a:gd name="connsiteX397" fmla="*/ 1053076 w 11748700"/>
              <a:gd name="connsiteY397" fmla="*/ 6335795 h 6673820"/>
              <a:gd name="connsiteX398" fmla="*/ 892731 w 11748700"/>
              <a:gd name="connsiteY398" fmla="*/ 6244789 h 6673820"/>
              <a:gd name="connsiteX399" fmla="*/ 858062 w 11748700"/>
              <a:gd name="connsiteY399" fmla="*/ 6218787 h 6673820"/>
              <a:gd name="connsiteX400" fmla="*/ 775723 w 11748700"/>
              <a:gd name="connsiteY400" fmla="*/ 6149448 h 6673820"/>
              <a:gd name="connsiteX401" fmla="*/ 719385 w 11748700"/>
              <a:gd name="connsiteY401" fmla="*/ 6023773 h 6673820"/>
              <a:gd name="connsiteX402" fmla="*/ 654381 w 11748700"/>
              <a:gd name="connsiteY402" fmla="*/ 5950101 h 6673820"/>
              <a:gd name="connsiteX403" fmla="*/ 628379 w 11748700"/>
              <a:gd name="connsiteY403" fmla="*/ 5893763 h 6673820"/>
              <a:gd name="connsiteX404" fmla="*/ 576375 w 11748700"/>
              <a:gd name="connsiteY404" fmla="*/ 5802756 h 6673820"/>
              <a:gd name="connsiteX405" fmla="*/ 489702 w 11748700"/>
              <a:gd name="connsiteY405" fmla="*/ 5620743 h 6673820"/>
              <a:gd name="connsiteX406" fmla="*/ 476701 w 11748700"/>
              <a:gd name="connsiteY406" fmla="*/ 5551405 h 6673820"/>
              <a:gd name="connsiteX407" fmla="*/ 372693 w 11748700"/>
              <a:gd name="connsiteY407" fmla="*/ 5317388 h 6673820"/>
              <a:gd name="connsiteX408" fmla="*/ 359693 w 11748700"/>
              <a:gd name="connsiteY408" fmla="*/ 5269718 h 6673820"/>
              <a:gd name="connsiteX409" fmla="*/ 329357 w 11748700"/>
              <a:gd name="connsiteY409" fmla="*/ 5183045 h 6673820"/>
              <a:gd name="connsiteX410" fmla="*/ 281687 w 11748700"/>
              <a:gd name="connsiteY410" fmla="*/ 5083371 h 6673820"/>
              <a:gd name="connsiteX411" fmla="*/ 251351 w 11748700"/>
              <a:gd name="connsiteY411" fmla="*/ 5009699 h 6673820"/>
              <a:gd name="connsiteX412" fmla="*/ 238350 w 11748700"/>
              <a:gd name="connsiteY412" fmla="*/ 4970696 h 6673820"/>
              <a:gd name="connsiteX413" fmla="*/ 212348 w 11748700"/>
              <a:gd name="connsiteY413" fmla="*/ 4936027 h 6673820"/>
              <a:gd name="connsiteX414" fmla="*/ 177679 w 11748700"/>
              <a:gd name="connsiteY414" fmla="*/ 4849354 h 6673820"/>
              <a:gd name="connsiteX415" fmla="*/ 125675 w 11748700"/>
              <a:gd name="connsiteY415" fmla="*/ 4745346 h 6673820"/>
              <a:gd name="connsiteX416" fmla="*/ 99674 w 11748700"/>
              <a:gd name="connsiteY416" fmla="*/ 4654339 h 6673820"/>
              <a:gd name="connsiteX417" fmla="*/ 73672 w 11748700"/>
              <a:gd name="connsiteY417" fmla="*/ 4602336 h 6673820"/>
              <a:gd name="connsiteX418" fmla="*/ 69338 w 11748700"/>
              <a:gd name="connsiteY418" fmla="*/ 4580667 h 6673820"/>
              <a:gd name="connsiteX419" fmla="*/ 47670 w 11748700"/>
              <a:gd name="connsiteY419" fmla="*/ 4537331 h 6673820"/>
              <a:gd name="connsiteX420" fmla="*/ 39002 w 11748700"/>
              <a:gd name="connsiteY420" fmla="*/ 4515663 h 6673820"/>
              <a:gd name="connsiteX421" fmla="*/ 34669 w 11748700"/>
              <a:gd name="connsiteY421" fmla="*/ 4493994 h 6673820"/>
              <a:gd name="connsiteX422" fmla="*/ 30335 w 11748700"/>
              <a:gd name="connsiteY422" fmla="*/ 4450658 h 6673820"/>
              <a:gd name="connsiteX423" fmla="*/ 21668 w 11748700"/>
              <a:gd name="connsiteY423" fmla="*/ 4428990 h 6673820"/>
              <a:gd name="connsiteX424" fmla="*/ 13001 w 11748700"/>
              <a:gd name="connsiteY424" fmla="*/ 4359651 h 6673820"/>
              <a:gd name="connsiteX425" fmla="*/ 0 w 11748700"/>
              <a:gd name="connsiteY425" fmla="*/ 4238309 h 6673820"/>
              <a:gd name="connsiteX426" fmla="*/ 4333 w 11748700"/>
              <a:gd name="connsiteY426" fmla="*/ 4025960 h 6673820"/>
              <a:gd name="connsiteX427" fmla="*/ 13001 w 11748700"/>
              <a:gd name="connsiteY427" fmla="*/ 3999958 h 6673820"/>
              <a:gd name="connsiteX428" fmla="*/ 17334 w 11748700"/>
              <a:gd name="connsiteY428" fmla="*/ 3973956 h 6673820"/>
              <a:gd name="connsiteX429" fmla="*/ 26002 w 11748700"/>
              <a:gd name="connsiteY429" fmla="*/ 3930620 h 6673820"/>
              <a:gd name="connsiteX430" fmla="*/ 34669 w 11748700"/>
              <a:gd name="connsiteY430" fmla="*/ 3878616 h 6673820"/>
              <a:gd name="connsiteX431" fmla="*/ 43336 w 11748700"/>
              <a:gd name="connsiteY431" fmla="*/ 3861282 h 6673820"/>
              <a:gd name="connsiteX432" fmla="*/ 47670 w 11748700"/>
              <a:gd name="connsiteY432" fmla="*/ 3843947 h 6673820"/>
              <a:gd name="connsiteX433" fmla="*/ 56337 w 11748700"/>
              <a:gd name="connsiteY433" fmla="*/ 3826612 h 6673820"/>
              <a:gd name="connsiteX434" fmla="*/ 69338 w 11748700"/>
              <a:gd name="connsiteY434" fmla="*/ 3787610 h 6673820"/>
              <a:gd name="connsiteX435" fmla="*/ 78005 w 11748700"/>
              <a:gd name="connsiteY435" fmla="*/ 3770275 h 6673820"/>
              <a:gd name="connsiteX436" fmla="*/ 95340 w 11748700"/>
              <a:gd name="connsiteY436" fmla="*/ 3718271 h 6673820"/>
              <a:gd name="connsiteX437" fmla="*/ 104007 w 11748700"/>
              <a:gd name="connsiteY437" fmla="*/ 3696603 h 6673820"/>
              <a:gd name="connsiteX438" fmla="*/ 151677 w 11748700"/>
              <a:gd name="connsiteY438" fmla="*/ 3657600 h 6673820"/>
              <a:gd name="connsiteX439" fmla="*/ 294688 w 11748700"/>
              <a:gd name="connsiteY439" fmla="*/ 3661934 h 6673820"/>
              <a:gd name="connsiteX440" fmla="*/ 359693 w 11748700"/>
              <a:gd name="connsiteY440" fmla="*/ 3692269 h 6673820"/>
              <a:gd name="connsiteX441" fmla="*/ 377027 w 11748700"/>
              <a:gd name="connsiteY441" fmla="*/ 3709604 h 6673820"/>
              <a:gd name="connsiteX442" fmla="*/ 437698 w 11748700"/>
              <a:gd name="connsiteY442" fmla="*/ 3726938 h 6673820"/>
              <a:gd name="connsiteX443" fmla="*/ 511177 w 11748700"/>
              <a:gd name="connsiteY44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326055 w 11748700"/>
              <a:gd name="connsiteY28" fmla="*/ 6049774 h 6673820"/>
              <a:gd name="connsiteX29" fmla="*/ 5516735 w 11748700"/>
              <a:gd name="connsiteY29" fmla="*/ 5984770 h 6673820"/>
              <a:gd name="connsiteX30" fmla="*/ 5586074 w 11748700"/>
              <a:gd name="connsiteY30" fmla="*/ 5963101 h 6673820"/>
              <a:gd name="connsiteX31" fmla="*/ 5607742 w 11748700"/>
              <a:gd name="connsiteY31" fmla="*/ 5954434 h 6673820"/>
              <a:gd name="connsiteX32" fmla="*/ 5711749 w 11748700"/>
              <a:gd name="connsiteY32" fmla="*/ 5902430 h 6673820"/>
              <a:gd name="connsiteX33" fmla="*/ 5824424 w 11748700"/>
              <a:gd name="connsiteY33" fmla="*/ 5837426 h 6673820"/>
              <a:gd name="connsiteX34" fmla="*/ 5880762 w 11748700"/>
              <a:gd name="connsiteY34" fmla="*/ 5794089 h 6673820"/>
              <a:gd name="connsiteX35" fmla="*/ 5911097 w 11748700"/>
              <a:gd name="connsiteY35" fmla="*/ 5763754 h 6673820"/>
              <a:gd name="connsiteX36" fmla="*/ 5963101 w 11748700"/>
              <a:gd name="connsiteY36" fmla="*/ 5720417 h 6673820"/>
              <a:gd name="connsiteX37" fmla="*/ 5980436 w 11748700"/>
              <a:gd name="connsiteY37" fmla="*/ 5707416 h 6673820"/>
              <a:gd name="connsiteX38" fmla="*/ 5993437 w 11748700"/>
              <a:gd name="connsiteY38" fmla="*/ 5698749 h 6673820"/>
              <a:gd name="connsiteX39" fmla="*/ 6006438 w 11748700"/>
              <a:gd name="connsiteY39" fmla="*/ 5685748 h 6673820"/>
              <a:gd name="connsiteX40" fmla="*/ 6054108 w 11748700"/>
              <a:gd name="connsiteY40" fmla="*/ 5651079 h 6673820"/>
              <a:gd name="connsiteX41" fmla="*/ 6088777 w 11748700"/>
              <a:gd name="connsiteY41" fmla="*/ 5625077 h 6673820"/>
              <a:gd name="connsiteX42" fmla="*/ 6114779 w 11748700"/>
              <a:gd name="connsiteY42" fmla="*/ 5599075 h 6673820"/>
              <a:gd name="connsiteX43" fmla="*/ 6127780 w 11748700"/>
              <a:gd name="connsiteY43" fmla="*/ 5586074 h 6673820"/>
              <a:gd name="connsiteX44" fmla="*/ 6140781 w 11748700"/>
              <a:gd name="connsiteY44" fmla="*/ 5568739 h 6673820"/>
              <a:gd name="connsiteX45" fmla="*/ 6158115 w 11748700"/>
              <a:gd name="connsiteY45" fmla="*/ 5551405 h 6673820"/>
              <a:gd name="connsiteX46" fmla="*/ 6171116 w 11748700"/>
              <a:gd name="connsiteY46" fmla="*/ 5529737 h 6673820"/>
              <a:gd name="connsiteX47" fmla="*/ 6192784 w 11748700"/>
              <a:gd name="connsiteY47" fmla="*/ 5508068 h 6673820"/>
              <a:gd name="connsiteX48" fmla="*/ 6201452 w 11748700"/>
              <a:gd name="connsiteY48" fmla="*/ 5477733 h 6673820"/>
              <a:gd name="connsiteX49" fmla="*/ 6210119 w 11748700"/>
              <a:gd name="connsiteY49" fmla="*/ 5469065 h 6673820"/>
              <a:gd name="connsiteX50" fmla="*/ 6218786 w 11748700"/>
              <a:gd name="connsiteY50" fmla="*/ 5456064 h 6673820"/>
              <a:gd name="connsiteX51" fmla="*/ 6231787 w 11748700"/>
              <a:gd name="connsiteY51" fmla="*/ 5421395 h 6673820"/>
              <a:gd name="connsiteX52" fmla="*/ 6240455 w 11748700"/>
              <a:gd name="connsiteY52" fmla="*/ 5399727 h 6673820"/>
              <a:gd name="connsiteX53" fmla="*/ 6253456 w 11748700"/>
              <a:gd name="connsiteY53" fmla="*/ 5382392 h 6673820"/>
              <a:gd name="connsiteX54" fmla="*/ 6270790 w 11748700"/>
              <a:gd name="connsiteY54" fmla="*/ 5352057 h 6673820"/>
              <a:gd name="connsiteX55" fmla="*/ 6283791 w 11748700"/>
              <a:gd name="connsiteY55" fmla="*/ 5339056 h 6673820"/>
              <a:gd name="connsiteX56" fmla="*/ 6301126 w 11748700"/>
              <a:gd name="connsiteY56" fmla="*/ 5313054 h 6673820"/>
              <a:gd name="connsiteX57" fmla="*/ 6309793 w 11748700"/>
              <a:gd name="connsiteY57" fmla="*/ 5295719 h 6673820"/>
              <a:gd name="connsiteX58" fmla="*/ 6322794 w 11748700"/>
              <a:gd name="connsiteY58" fmla="*/ 5287052 h 6673820"/>
              <a:gd name="connsiteX59" fmla="*/ 6340129 w 11748700"/>
              <a:gd name="connsiteY59" fmla="*/ 5274051 h 6673820"/>
              <a:gd name="connsiteX60" fmla="*/ 6370464 w 11748700"/>
              <a:gd name="connsiteY60" fmla="*/ 5269718 h 6673820"/>
              <a:gd name="connsiteX61" fmla="*/ 6387799 w 11748700"/>
              <a:gd name="connsiteY61" fmla="*/ 5252383 h 6673820"/>
              <a:gd name="connsiteX62" fmla="*/ 6400800 w 11748700"/>
              <a:gd name="connsiteY62" fmla="*/ 5239382 h 6673820"/>
              <a:gd name="connsiteX63" fmla="*/ 6409467 w 11748700"/>
              <a:gd name="connsiteY63" fmla="*/ 5222047 h 6673820"/>
              <a:gd name="connsiteX64" fmla="*/ 6418134 w 11748700"/>
              <a:gd name="connsiteY64" fmla="*/ 5209046 h 6673820"/>
              <a:gd name="connsiteX65" fmla="*/ 6444136 w 11748700"/>
              <a:gd name="connsiteY65" fmla="*/ 5148375 h 6673820"/>
              <a:gd name="connsiteX66" fmla="*/ 6465804 w 11748700"/>
              <a:gd name="connsiteY66" fmla="*/ 5118040 h 6673820"/>
              <a:gd name="connsiteX67" fmla="*/ 6474472 w 11748700"/>
              <a:gd name="connsiteY67" fmla="*/ 5092038 h 6673820"/>
              <a:gd name="connsiteX68" fmla="*/ 6491806 w 11748700"/>
              <a:gd name="connsiteY68" fmla="*/ 5057369 h 6673820"/>
              <a:gd name="connsiteX69" fmla="*/ 6496140 w 11748700"/>
              <a:gd name="connsiteY69" fmla="*/ 5027033 h 6673820"/>
              <a:gd name="connsiteX70" fmla="*/ 6509141 w 11748700"/>
              <a:gd name="connsiteY70" fmla="*/ 4996698 h 6673820"/>
              <a:gd name="connsiteX71" fmla="*/ 6517808 w 11748700"/>
              <a:gd name="connsiteY71" fmla="*/ 4975029 h 6673820"/>
              <a:gd name="connsiteX72" fmla="*/ 6530809 w 11748700"/>
              <a:gd name="connsiteY72" fmla="*/ 4940360 h 6673820"/>
              <a:gd name="connsiteX73" fmla="*/ 6539476 w 11748700"/>
              <a:gd name="connsiteY73" fmla="*/ 4927359 h 6673820"/>
              <a:gd name="connsiteX74" fmla="*/ 6556811 w 11748700"/>
              <a:gd name="connsiteY74" fmla="*/ 4897024 h 6673820"/>
              <a:gd name="connsiteX75" fmla="*/ 6569812 w 11748700"/>
              <a:gd name="connsiteY75" fmla="*/ 4879689 h 6673820"/>
              <a:gd name="connsiteX76" fmla="*/ 6587147 w 11748700"/>
              <a:gd name="connsiteY76" fmla="*/ 4836353 h 6673820"/>
              <a:gd name="connsiteX77" fmla="*/ 6566579 w 11748700"/>
              <a:gd name="connsiteY77" fmla="*/ 4717023 h 6673820"/>
              <a:gd name="connsiteX78" fmla="*/ 7220565 w 11748700"/>
              <a:gd name="connsiteY78" fmla="*/ 4568062 h 6673820"/>
              <a:gd name="connsiteX79" fmla="*/ 7436542 w 11748700"/>
              <a:gd name="connsiteY79" fmla="*/ 4619670 h 6673820"/>
              <a:gd name="connsiteX80" fmla="*/ 7492879 w 11748700"/>
              <a:gd name="connsiteY80" fmla="*/ 4632671 h 6673820"/>
              <a:gd name="connsiteX81" fmla="*/ 7505880 w 11748700"/>
              <a:gd name="connsiteY81" fmla="*/ 4637005 h 6673820"/>
              <a:gd name="connsiteX82" fmla="*/ 7531882 w 11748700"/>
              <a:gd name="connsiteY82" fmla="*/ 4641338 h 6673820"/>
              <a:gd name="connsiteX83" fmla="*/ 7562218 w 11748700"/>
              <a:gd name="connsiteY83" fmla="*/ 4650006 h 6673820"/>
              <a:gd name="connsiteX84" fmla="*/ 7570885 w 11748700"/>
              <a:gd name="connsiteY84" fmla="*/ 4663007 h 6673820"/>
              <a:gd name="connsiteX85" fmla="*/ 7588220 w 11748700"/>
              <a:gd name="connsiteY85" fmla="*/ 4697676 h 6673820"/>
              <a:gd name="connsiteX86" fmla="*/ 7601220 w 11748700"/>
              <a:gd name="connsiteY86" fmla="*/ 4715010 h 6673820"/>
              <a:gd name="connsiteX87" fmla="*/ 7614221 w 11748700"/>
              <a:gd name="connsiteY87" fmla="*/ 4728011 h 6673820"/>
              <a:gd name="connsiteX88" fmla="*/ 7622889 w 11748700"/>
              <a:gd name="connsiteY88" fmla="*/ 4745346 h 6673820"/>
              <a:gd name="connsiteX89" fmla="*/ 7640223 w 11748700"/>
              <a:gd name="connsiteY89" fmla="*/ 4767014 h 6673820"/>
              <a:gd name="connsiteX90" fmla="*/ 7661892 w 11748700"/>
              <a:gd name="connsiteY90" fmla="*/ 4801683 h 6673820"/>
              <a:gd name="connsiteX91" fmla="*/ 7666225 w 11748700"/>
              <a:gd name="connsiteY91" fmla="*/ 4814684 h 6673820"/>
              <a:gd name="connsiteX92" fmla="*/ 7674893 w 11748700"/>
              <a:gd name="connsiteY92" fmla="*/ 4827685 h 6673820"/>
              <a:gd name="connsiteX93" fmla="*/ 7731230 w 11748700"/>
              <a:gd name="connsiteY93" fmla="*/ 4888356 h 6673820"/>
              <a:gd name="connsiteX94" fmla="*/ 7744231 w 11748700"/>
              <a:gd name="connsiteY94" fmla="*/ 4901357 h 6673820"/>
              <a:gd name="connsiteX95" fmla="*/ 7765899 w 11748700"/>
              <a:gd name="connsiteY95" fmla="*/ 4931693 h 6673820"/>
              <a:gd name="connsiteX96" fmla="*/ 7809236 w 11748700"/>
              <a:gd name="connsiteY96" fmla="*/ 4966362 h 6673820"/>
              <a:gd name="connsiteX97" fmla="*/ 7908910 w 11748700"/>
              <a:gd name="connsiteY97" fmla="*/ 4962028 h 6673820"/>
              <a:gd name="connsiteX98" fmla="*/ 7973914 w 11748700"/>
              <a:gd name="connsiteY98" fmla="*/ 4953361 h 6673820"/>
              <a:gd name="connsiteX99" fmla="*/ 7995583 w 11748700"/>
              <a:gd name="connsiteY99" fmla="*/ 4949028 h 6673820"/>
              <a:gd name="connsiteX100" fmla="*/ 8069255 w 11748700"/>
              <a:gd name="connsiteY100" fmla="*/ 4944694 h 6673820"/>
              <a:gd name="connsiteX101" fmla="*/ 8147260 w 11748700"/>
              <a:gd name="connsiteY101" fmla="*/ 4931693 h 6673820"/>
              <a:gd name="connsiteX102" fmla="*/ 8199264 w 11748700"/>
              <a:gd name="connsiteY102" fmla="*/ 4918692 h 6673820"/>
              <a:gd name="connsiteX103" fmla="*/ 8238267 w 11748700"/>
              <a:gd name="connsiteY103" fmla="*/ 4910025 h 6673820"/>
              <a:gd name="connsiteX104" fmla="*/ 8298938 w 11748700"/>
              <a:gd name="connsiteY104" fmla="*/ 4875355 h 6673820"/>
              <a:gd name="connsiteX105" fmla="*/ 8320606 w 11748700"/>
              <a:gd name="connsiteY105" fmla="*/ 4866688 h 6673820"/>
              <a:gd name="connsiteX106" fmla="*/ 8342275 w 11748700"/>
              <a:gd name="connsiteY106" fmla="*/ 4853687 h 6673820"/>
              <a:gd name="connsiteX107" fmla="*/ 8411613 w 11748700"/>
              <a:gd name="connsiteY107" fmla="*/ 4823352 h 6673820"/>
              <a:gd name="connsiteX108" fmla="*/ 8433281 w 11748700"/>
              <a:gd name="connsiteY108" fmla="*/ 4810351 h 6673820"/>
              <a:gd name="connsiteX109" fmla="*/ 8463617 w 11748700"/>
              <a:gd name="connsiteY109" fmla="*/ 4788683 h 6673820"/>
              <a:gd name="connsiteX110" fmla="*/ 8532955 w 11748700"/>
              <a:gd name="connsiteY110" fmla="*/ 4758347 h 6673820"/>
              <a:gd name="connsiteX111" fmla="*/ 8576292 w 11748700"/>
              <a:gd name="connsiteY111" fmla="*/ 4736679 h 6673820"/>
              <a:gd name="connsiteX112" fmla="*/ 8597960 w 11748700"/>
              <a:gd name="connsiteY112" fmla="*/ 4723678 h 6673820"/>
              <a:gd name="connsiteX113" fmla="*/ 8632629 w 11748700"/>
              <a:gd name="connsiteY113" fmla="*/ 4706343 h 6673820"/>
              <a:gd name="connsiteX114" fmla="*/ 8671632 w 11748700"/>
              <a:gd name="connsiteY114" fmla="*/ 4680341 h 6673820"/>
              <a:gd name="connsiteX115" fmla="*/ 8727969 w 11748700"/>
              <a:gd name="connsiteY115" fmla="*/ 4641338 h 6673820"/>
              <a:gd name="connsiteX116" fmla="*/ 8758305 w 11748700"/>
              <a:gd name="connsiteY116" fmla="*/ 4615337 h 6673820"/>
              <a:gd name="connsiteX117" fmla="*/ 8827643 w 11748700"/>
              <a:gd name="connsiteY117" fmla="*/ 4567666 h 6673820"/>
              <a:gd name="connsiteX118" fmla="*/ 8914316 w 11748700"/>
              <a:gd name="connsiteY118" fmla="*/ 4515663 h 6673820"/>
              <a:gd name="connsiteX119" fmla="*/ 8940318 w 11748700"/>
              <a:gd name="connsiteY119" fmla="*/ 4493994 h 6673820"/>
              <a:gd name="connsiteX120" fmla="*/ 8961986 w 11748700"/>
              <a:gd name="connsiteY120" fmla="*/ 4472326 h 6673820"/>
              <a:gd name="connsiteX121" fmla="*/ 9000989 w 11748700"/>
              <a:gd name="connsiteY121" fmla="*/ 4437657 h 6673820"/>
              <a:gd name="connsiteX122" fmla="*/ 9022657 w 11748700"/>
              <a:gd name="connsiteY122" fmla="*/ 4415989 h 6673820"/>
              <a:gd name="connsiteX123" fmla="*/ 9052993 w 11748700"/>
              <a:gd name="connsiteY123" fmla="*/ 4389987 h 6673820"/>
              <a:gd name="connsiteX124" fmla="*/ 9109330 w 11748700"/>
              <a:gd name="connsiteY124" fmla="*/ 4329316 h 6673820"/>
              <a:gd name="connsiteX125" fmla="*/ 9165668 w 11748700"/>
              <a:gd name="connsiteY125" fmla="*/ 4290313 h 6673820"/>
              <a:gd name="connsiteX126" fmla="*/ 9191670 w 11748700"/>
              <a:gd name="connsiteY126" fmla="*/ 4268645 h 6673820"/>
              <a:gd name="connsiteX127" fmla="*/ 9248007 w 11748700"/>
              <a:gd name="connsiteY127" fmla="*/ 4238309 h 6673820"/>
              <a:gd name="connsiteX128" fmla="*/ 9339014 w 11748700"/>
              <a:gd name="connsiteY128" fmla="*/ 4155970 h 6673820"/>
              <a:gd name="connsiteX129" fmla="*/ 9430020 w 11748700"/>
              <a:gd name="connsiteY129" fmla="*/ 4025960 h 6673820"/>
              <a:gd name="connsiteX130" fmla="*/ 9495025 w 11748700"/>
              <a:gd name="connsiteY130" fmla="*/ 3900284 h 6673820"/>
              <a:gd name="connsiteX131" fmla="*/ 9568697 w 11748700"/>
              <a:gd name="connsiteY131" fmla="*/ 3796277 h 6673820"/>
              <a:gd name="connsiteX132" fmla="*/ 9612034 w 11748700"/>
              <a:gd name="connsiteY132" fmla="*/ 3713937 h 6673820"/>
              <a:gd name="connsiteX133" fmla="*/ 9655370 w 11748700"/>
              <a:gd name="connsiteY133" fmla="*/ 3644599 h 6673820"/>
              <a:gd name="connsiteX134" fmla="*/ 9651037 w 11748700"/>
              <a:gd name="connsiteY134" fmla="*/ 3475587 h 6673820"/>
              <a:gd name="connsiteX135" fmla="*/ 9612034 w 11748700"/>
              <a:gd name="connsiteY135" fmla="*/ 3410582 h 6673820"/>
              <a:gd name="connsiteX136" fmla="*/ 9473357 w 11748700"/>
              <a:gd name="connsiteY136" fmla="*/ 3237236 h 6673820"/>
              <a:gd name="connsiteX137" fmla="*/ 9399685 w 11748700"/>
              <a:gd name="connsiteY137" fmla="*/ 3176565 h 6673820"/>
              <a:gd name="connsiteX138" fmla="*/ 9347681 w 11748700"/>
              <a:gd name="connsiteY138" fmla="*/ 3128895 h 6673820"/>
              <a:gd name="connsiteX139" fmla="*/ 9217672 w 11748700"/>
              <a:gd name="connsiteY139" fmla="*/ 3042222 h 6673820"/>
              <a:gd name="connsiteX140" fmla="*/ 9083329 w 11748700"/>
              <a:gd name="connsiteY140" fmla="*/ 2968550 h 6673820"/>
              <a:gd name="connsiteX141" fmla="*/ 8983655 w 11748700"/>
              <a:gd name="connsiteY141" fmla="*/ 2933881 h 6673820"/>
              <a:gd name="connsiteX142" fmla="*/ 8831977 w 11748700"/>
              <a:gd name="connsiteY142" fmla="*/ 2873210 h 6673820"/>
              <a:gd name="connsiteX143" fmla="*/ 8680299 w 11748700"/>
              <a:gd name="connsiteY143" fmla="*/ 2803871 h 6673820"/>
              <a:gd name="connsiteX144" fmla="*/ 8567624 w 11748700"/>
              <a:gd name="connsiteY144" fmla="*/ 2773536 h 6673820"/>
              <a:gd name="connsiteX145" fmla="*/ 8446282 w 11748700"/>
              <a:gd name="connsiteY145" fmla="*/ 2730199 h 6673820"/>
              <a:gd name="connsiteX146" fmla="*/ 8242601 w 11748700"/>
              <a:gd name="connsiteY146" fmla="*/ 2673862 h 6673820"/>
              <a:gd name="connsiteX147" fmla="*/ 7917577 w 11748700"/>
              <a:gd name="connsiteY147" fmla="*/ 2561187 h 6673820"/>
              <a:gd name="connsiteX148" fmla="*/ 7683560 w 11748700"/>
              <a:gd name="connsiteY148" fmla="*/ 2496182 h 6673820"/>
              <a:gd name="connsiteX149" fmla="*/ 7302199 w 11748700"/>
              <a:gd name="connsiteY149" fmla="*/ 2379173 h 6673820"/>
              <a:gd name="connsiteX150" fmla="*/ 6920838 w 11748700"/>
              <a:gd name="connsiteY150" fmla="*/ 2322836 h 6673820"/>
              <a:gd name="connsiteX151" fmla="*/ 6799495 w 11748700"/>
              <a:gd name="connsiteY151" fmla="*/ 2288167 h 6673820"/>
              <a:gd name="connsiteX152" fmla="*/ 6730157 w 11748700"/>
              <a:gd name="connsiteY152" fmla="*/ 2279500 h 6673820"/>
              <a:gd name="connsiteX153" fmla="*/ 6630483 w 11748700"/>
              <a:gd name="connsiteY153" fmla="*/ 2262165 h 6673820"/>
              <a:gd name="connsiteX154" fmla="*/ 6582813 w 11748700"/>
              <a:gd name="connsiteY154" fmla="*/ 2249164 h 6673820"/>
              <a:gd name="connsiteX155" fmla="*/ 6478805 w 11748700"/>
              <a:gd name="connsiteY155" fmla="*/ 2240497 h 6673820"/>
              <a:gd name="connsiteX156" fmla="*/ 5997770 w 11748700"/>
              <a:gd name="connsiteY156" fmla="*/ 2227496 h 6673820"/>
              <a:gd name="connsiteX157" fmla="*/ 5183044 w 11748700"/>
              <a:gd name="connsiteY157" fmla="*/ 2223162 h 6673820"/>
              <a:gd name="connsiteX158" fmla="*/ 4593668 w 11748700"/>
              <a:gd name="connsiteY158" fmla="*/ 2201494 h 6673820"/>
              <a:gd name="connsiteX159" fmla="*/ 4467992 w 11748700"/>
              <a:gd name="connsiteY159" fmla="*/ 2188493 h 6673820"/>
              <a:gd name="connsiteX160" fmla="*/ 4277311 w 11748700"/>
              <a:gd name="connsiteY160" fmla="*/ 2171158 h 6673820"/>
              <a:gd name="connsiteX161" fmla="*/ 4207973 w 11748700"/>
              <a:gd name="connsiteY161" fmla="*/ 2162491 h 6673820"/>
              <a:gd name="connsiteX162" fmla="*/ 4168970 w 11748700"/>
              <a:gd name="connsiteY162" fmla="*/ 2153824 h 6673820"/>
              <a:gd name="connsiteX163" fmla="*/ 3722604 w 11748700"/>
              <a:gd name="connsiteY163" fmla="*/ 2145156 h 6673820"/>
              <a:gd name="connsiteX164" fmla="*/ 3627264 w 11748700"/>
              <a:gd name="connsiteY164" fmla="*/ 2136489 h 6673820"/>
              <a:gd name="connsiteX165" fmla="*/ 3592595 w 11748700"/>
              <a:gd name="connsiteY165" fmla="*/ 2123488 h 6673820"/>
              <a:gd name="connsiteX166" fmla="*/ 3471253 w 11748700"/>
              <a:gd name="connsiteY166" fmla="*/ 2101820 h 6673820"/>
              <a:gd name="connsiteX167" fmla="*/ 3349911 w 11748700"/>
              <a:gd name="connsiteY167" fmla="*/ 2054150 h 6673820"/>
              <a:gd name="connsiteX168" fmla="*/ 3228568 w 11748700"/>
              <a:gd name="connsiteY168" fmla="*/ 2006480 h 6673820"/>
              <a:gd name="connsiteX169" fmla="*/ 3206900 w 11748700"/>
              <a:gd name="connsiteY169" fmla="*/ 1989145 h 6673820"/>
              <a:gd name="connsiteX170" fmla="*/ 3163564 w 11748700"/>
              <a:gd name="connsiteY170" fmla="*/ 1967477 h 6673820"/>
              <a:gd name="connsiteX171" fmla="*/ 3124561 w 11748700"/>
              <a:gd name="connsiteY171" fmla="*/ 1932808 h 6673820"/>
              <a:gd name="connsiteX172" fmla="*/ 3094225 w 11748700"/>
              <a:gd name="connsiteY172" fmla="*/ 1911139 h 6673820"/>
              <a:gd name="connsiteX173" fmla="*/ 3020553 w 11748700"/>
              <a:gd name="connsiteY173" fmla="*/ 1850468 h 6673820"/>
              <a:gd name="connsiteX174" fmla="*/ 2994551 w 11748700"/>
              <a:gd name="connsiteY174" fmla="*/ 1828800 h 6673820"/>
              <a:gd name="connsiteX175" fmla="*/ 2977217 w 11748700"/>
              <a:gd name="connsiteY175" fmla="*/ 1807132 h 6673820"/>
              <a:gd name="connsiteX176" fmla="*/ 2964216 w 11748700"/>
              <a:gd name="connsiteY176" fmla="*/ 1794131 h 6673820"/>
              <a:gd name="connsiteX177" fmla="*/ 2951215 w 11748700"/>
              <a:gd name="connsiteY177" fmla="*/ 1768129 h 6673820"/>
              <a:gd name="connsiteX178" fmla="*/ 2933880 w 11748700"/>
              <a:gd name="connsiteY178" fmla="*/ 1746461 h 6673820"/>
              <a:gd name="connsiteX179" fmla="*/ 2916546 w 11748700"/>
              <a:gd name="connsiteY179" fmla="*/ 1720459 h 6673820"/>
              <a:gd name="connsiteX180" fmla="*/ 2899211 w 11748700"/>
              <a:gd name="connsiteY180" fmla="*/ 1703124 h 6673820"/>
              <a:gd name="connsiteX181" fmla="*/ 2890544 w 11748700"/>
              <a:gd name="connsiteY181" fmla="*/ 1690123 h 6673820"/>
              <a:gd name="connsiteX182" fmla="*/ 2829873 w 11748700"/>
              <a:gd name="connsiteY182" fmla="*/ 1607784 h 6673820"/>
              <a:gd name="connsiteX183" fmla="*/ 2816872 w 11748700"/>
              <a:gd name="connsiteY183" fmla="*/ 1577448 h 6673820"/>
              <a:gd name="connsiteX184" fmla="*/ 2812538 w 11748700"/>
              <a:gd name="connsiteY184" fmla="*/ 1542779 h 6673820"/>
              <a:gd name="connsiteX185" fmla="*/ 2808204 w 11748700"/>
              <a:gd name="connsiteY185" fmla="*/ 1430104 h 6673820"/>
              <a:gd name="connsiteX186" fmla="*/ 2799537 w 11748700"/>
              <a:gd name="connsiteY186" fmla="*/ 1391101 h 6673820"/>
              <a:gd name="connsiteX187" fmla="*/ 2795203 w 11748700"/>
              <a:gd name="connsiteY187" fmla="*/ 1343431 h 6673820"/>
              <a:gd name="connsiteX188" fmla="*/ 2786536 w 11748700"/>
              <a:gd name="connsiteY188" fmla="*/ 1300095 h 6673820"/>
              <a:gd name="connsiteX189" fmla="*/ 2773535 w 11748700"/>
              <a:gd name="connsiteY189" fmla="*/ 1152751 h 6673820"/>
              <a:gd name="connsiteX190" fmla="*/ 2769202 w 11748700"/>
              <a:gd name="connsiteY190" fmla="*/ 1135416 h 6673820"/>
              <a:gd name="connsiteX191" fmla="*/ 2777869 w 11748700"/>
              <a:gd name="connsiteY191" fmla="*/ 996739 h 6673820"/>
              <a:gd name="connsiteX192" fmla="*/ 2786536 w 11748700"/>
              <a:gd name="connsiteY192" fmla="*/ 966404 h 6673820"/>
              <a:gd name="connsiteX193" fmla="*/ 2812538 w 11748700"/>
              <a:gd name="connsiteY193" fmla="*/ 905733 h 6673820"/>
              <a:gd name="connsiteX194" fmla="*/ 2847207 w 11748700"/>
              <a:gd name="connsiteY194" fmla="*/ 862396 h 6673820"/>
              <a:gd name="connsiteX195" fmla="*/ 2864542 w 11748700"/>
              <a:gd name="connsiteY195" fmla="*/ 840728 h 6673820"/>
              <a:gd name="connsiteX196" fmla="*/ 2881876 w 11748700"/>
              <a:gd name="connsiteY196" fmla="*/ 827727 h 6673820"/>
              <a:gd name="connsiteX197" fmla="*/ 2894877 w 11748700"/>
              <a:gd name="connsiteY197" fmla="*/ 819060 h 6673820"/>
              <a:gd name="connsiteX198" fmla="*/ 2912212 w 11748700"/>
              <a:gd name="connsiteY198" fmla="*/ 801725 h 6673820"/>
              <a:gd name="connsiteX199" fmla="*/ 3003219 w 11748700"/>
              <a:gd name="connsiteY199" fmla="*/ 775723 h 6673820"/>
              <a:gd name="connsiteX200" fmla="*/ 3115893 w 11748700"/>
              <a:gd name="connsiteY200" fmla="*/ 749721 h 6673820"/>
              <a:gd name="connsiteX201" fmla="*/ 3137562 w 11748700"/>
              <a:gd name="connsiteY201" fmla="*/ 741054 h 6673820"/>
              <a:gd name="connsiteX202" fmla="*/ 3163564 w 11748700"/>
              <a:gd name="connsiteY202" fmla="*/ 732387 h 6673820"/>
              <a:gd name="connsiteX203" fmla="*/ 3219901 w 11748700"/>
              <a:gd name="connsiteY203" fmla="*/ 702051 h 6673820"/>
              <a:gd name="connsiteX204" fmla="*/ 3237236 w 11748700"/>
              <a:gd name="connsiteY204" fmla="*/ 689050 h 6673820"/>
              <a:gd name="connsiteX205" fmla="*/ 3293573 w 11748700"/>
              <a:gd name="connsiteY205" fmla="*/ 663048 h 6673820"/>
              <a:gd name="connsiteX206" fmla="*/ 3323909 w 11748700"/>
              <a:gd name="connsiteY206" fmla="*/ 650047 h 6673820"/>
              <a:gd name="connsiteX207" fmla="*/ 3362911 w 11748700"/>
              <a:gd name="connsiteY207" fmla="*/ 641380 h 6673820"/>
              <a:gd name="connsiteX208" fmla="*/ 3488587 w 11748700"/>
              <a:gd name="connsiteY208" fmla="*/ 619712 h 6673820"/>
              <a:gd name="connsiteX209" fmla="*/ 3644599 w 11748700"/>
              <a:gd name="connsiteY209" fmla="*/ 598044 h 6673820"/>
              <a:gd name="connsiteX210" fmla="*/ 3731272 w 11748700"/>
              <a:gd name="connsiteY210" fmla="*/ 589376 h 6673820"/>
              <a:gd name="connsiteX211" fmla="*/ 3809277 w 11748700"/>
              <a:gd name="connsiteY211" fmla="*/ 576375 h 6673820"/>
              <a:gd name="connsiteX212" fmla="*/ 3891617 w 11748700"/>
              <a:gd name="connsiteY212" fmla="*/ 567708 h 6673820"/>
              <a:gd name="connsiteX213" fmla="*/ 4359651 w 11748700"/>
              <a:gd name="connsiteY213" fmla="*/ 533039 h 6673820"/>
              <a:gd name="connsiteX214" fmla="*/ 4428989 w 11748700"/>
              <a:gd name="connsiteY214" fmla="*/ 520038 h 6673820"/>
              <a:gd name="connsiteX215" fmla="*/ 4554665 w 11748700"/>
              <a:gd name="connsiteY215" fmla="*/ 507037 h 6673820"/>
              <a:gd name="connsiteX216" fmla="*/ 4654339 w 11748700"/>
              <a:gd name="connsiteY216" fmla="*/ 485369 h 6673820"/>
              <a:gd name="connsiteX217" fmla="*/ 4758347 w 11748700"/>
              <a:gd name="connsiteY217" fmla="*/ 437699 h 6673820"/>
              <a:gd name="connsiteX218" fmla="*/ 4888356 w 11748700"/>
              <a:gd name="connsiteY218" fmla="*/ 416030 h 6673820"/>
              <a:gd name="connsiteX219" fmla="*/ 5105039 w 11748700"/>
              <a:gd name="connsiteY219" fmla="*/ 364027 h 6673820"/>
              <a:gd name="connsiteX220" fmla="*/ 5209046 w 11748700"/>
              <a:gd name="connsiteY220" fmla="*/ 351026 h 6673820"/>
              <a:gd name="connsiteX221" fmla="*/ 5386726 w 11748700"/>
              <a:gd name="connsiteY221" fmla="*/ 329357 h 6673820"/>
              <a:gd name="connsiteX222" fmla="*/ 5560072 w 11748700"/>
              <a:gd name="connsiteY222" fmla="*/ 320690 h 6673820"/>
              <a:gd name="connsiteX223" fmla="*/ 5742085 w 11748700"/>
              <a:gd name="connsiteY223" fmla="*/ 312023 h 6673820"/>
              <a:gd name="connsiteX224" fmla="*/ 5958767 w 11748700"/>
              <a:gd name="connsiteY224" fmla="*/ 307689 h 6673820"/>
              <a:gd name="connsiteX225" fmla="*/ 6114779 w 11748700"/>
              <a:gd name="connsiteY225" fmla="*/ 303355 h 6673820"/>
              <a:gd name="connsiteX226" fmla="*/ 6270790 w 11748700"/>
              <a:gd name="connsiteY226" fmla="*/ 281687 h 6673820"/>
              <a:gd name="connsiteX227" fmla="*/ 6392132 w 11748700"/>
              <a:gd name="connsiteY227" fmla="*/ 268686 h 6673820"/>
              <a:gd name="connsiteX228" fmla="*/ 6695488 w 11748700"/>
              <a:gd name="connsiteY228" fmla="*/ 260019 h 6673820"/>
              <a:gd name="connsiteX229" fmla="*/ 6764826 w 11748700"/>
              <a:gd name="connsiteY229" fmla="*/ 251352 h 6673820"/>
              <a:gd name="connsiteX230" fmla="*/ 6907837 w 11748700"/>
              <a:gd name="connsiteY230" fmla="*/ 238351 h 6673820"/>
              <a:gd name="connsiteX231" fmla="*/ 6959840 w 11748700"/>
              <a:gd name="connsiteY231" fmla="*/ 229683 h 6673820"/>
              <a:gd name="connsiteX232" fmla="*/ 6998843 w 11748700"/>
              <a:gd name="connsiteY232" fmla="*/ 212349 h 6673820"/>
              <a:gd name="connsiteX233" fmla="*/ 7115852 w 11748700"/>
              <a:gd name="connsiteY233" fmla="*/ 199348 h 6673820"/>
              <a:gd name="connsiteX234" fmla="*/ 7159188 w 11748700"/>
              <a:gd name="connsiteY234" fmla="*/ 186347 h 6673820"/>
              <a:gd name="connsiteX235" fmla="*/ 7189524 w 11748700"/>
              <a:gd name="connsiteY235" fmla="*/ 182013 h 6673820"/>
              <a:gd name="connsiteX236" fmla="*/ 7380204 w 11748700"/>
              <a:gd name="connsiteY236" fmla="*/ 173346 h 6673820"/>
              <a:gd name="connsiteX237" fmla="*/ 7440875 w 11748700"/>
              <a:gd name="connsiteY237" fmla="*/ 164679 h 6673820"/>
              <a:gd name="connsiteX238" fmla="*/ 7466877 w 11748700"/>
              <a:gd name="connsiteY238" fmla="*/ 156011 h 6673820"/>
              <a:gd name="connsiteX239" fmla="*/ 7514548 w 11748700"/>
              <a:gd name="connsiteY239" fmla="*/ 143010 h 6673820"/>
              <a:gd name="connsiteX240" fmla="*/ 7527548 w 11748700"/>
              <a:gd name="connsiteY240" fmla="*/ 134343 h 6673820"/>
              <a:gd name="connsiteX241" fmla="*/ 7570885 w 11748700"/>
              <a:gd name="connsiteY241" fmla="*/ 121342 h 6673820"/>
              <a:gd name="connsiteX242" fmla="*/ 7609888 w 11748700"/>
              <a:gd name="connsiteY242" fmla="*/ 104008 h 6673820"/>
              <a:gd name="connsiteX243" fmla="*/ 7726896 w 11748700"/>
              <a:gd name="connsiteY243" fmla="*/ 82339 h 6673820"/>
              <a:gd name="connsiteX244" fmla="*/ 7752898 w 11748700"/>
              <a:gd name="connsiteY244" fmla="*/ 78006 h 6673820"/>
              <a:gd name="connsiteX245" fmla="*/ 7787567 w 11748700"/>
              <a:gd name="connsiteY245" fmla="*/ 73672 h 6673820"/>
              <a:gd name="connsiteX246" fmla="*/ 7804902 w 11748700"/>
              <a:gd name="connsiteY246" fmla="*/ 69338 h 6673820"/>
              <a:gd name="connsiteX247" fmla="*/ 7913243 w 11748700"/>
              <a:gd name="connsiteY247" fmla="*/ 65005 h 6673820"/>
              <a:gd name="connsiteX248" fmla="*/ 8021584 w 11748700"/>
              <a:gd name="connsiteY248" fmla="*/ 47670 h 6673820"/>
              <a:gd name="connsiteX249" fmla="*/ 8064921 w 11748700"/>
              <a:gd name="connsiteY249" fmla="*/ 34669 h 6673820"/>
              <a:gd name="connsiteX250" fmla="*/ 8099590 w 11748700"/>
              <a:gd name="connsiteY250" fmla="*/ 21668 h 6673820"/>
              <a:gd name="connsiteX251" fmla="*/ 8121258 w 11748700"/>
              <a:gd name="connsiteY251" fmla="*/ 13001 h 6673820"/>
              <a:gd name="connsiteX252" fmla="*/ 8134259 w 11748700"/>
              <a:gd name="connsiteY252" fmla="*/ 8667 h 6673820"/>
              <a:gd name="connsiteX253" fmla="*/ 8155928 w 11748700"/>
              <a:gd name="connsiteY253" fmla="*/ 0 h 6673820"/>
              <a:gd name="connsiteX254" fmla="*/ 8216599 w 11748700"/>
              <a:gd name="connsiteY254" fmla="*/ 4334 h 6673820"/>
              <a:gd name="connsiteX255" fmla="*/ 8238267 w 11748700"/>
              <a:gd name="connsiteY255" fmla="*/ 13001 h 6673820"/>
              <a:gd name="connsiteX256" fmla="*/ 8272936 w 11748700"/>
              <a:gd name="connsiteY256" fmla="*/ 17335 h 6673820"/>
              <a:gd name="connsiteX257" fmla="*/ 8303272 w 11748700"/>
              <a:gd name="connsiteY257" fmla="*/ 30336 h 6673820"/>
              <a:gd name="connsiteX258" fmla="*/ 8337941 w 11748700"/>
              <a:gd name="connsiteY258" fmla="*/ 34669 h 6673820"/>
              <a:gd name="connsiteX259" fmla="*/ 8476618 w 11748700"/>
              <a:gd name="connsiteY259" fmla="*/ 43337 h 6673820"/>
              <a:gd name="connsiteX260" fmla="*/ 8576292 w 11748700"/>
              <a:gd name="connsiteY260" fmla="*/ 47670 h 6673820"/>
              <a:gd name="connsiteX261" fmla="*/ 8671632 w 11748700"/>
              <a:gd name="connsiteY261" fmla="*/ 69338 h 6673820"/>
              <a:gd name="connsiteX262" fmla="*/ 8762639 w 11748700"/>
              <a:gd name="connsiteY262" fmla="*/ 78006 h 6673820"/>
              <a:gd name="connsiteX263" fmla="*/ 8892648 w 11748700"/>
              <a:gd name="connsiteY263" fmla="*/ 104008 h 6673820"/>
              <a:gd name="connsiteX264" fmla="*/ 8948985 w 11748700"/>
              <a:gd name="connsiteY264" fmla="*/ 117009 h 6673820"/>
              <a:gd name="connsiteX265" fmla="*/ 9187336 w 11748700"/>
              <a:gd name="connsiteY265" fmla="*/ 156011 h 6673820"/>
              <a:gd name="connsiteX266" fmla="*/ 9282676 w 11748700"/>
              <a:gd name="connsiteY266" fmla="*/ 173346 h 6673820"/>
              <a:gd name="connsiteX267" fmla="*/ 9404019 w 11748700"/>
              <a:gd name="connsiteY267" fmla="*/ 186347 h 6673820"/>
              <a:gd name="connsiteX268" fmla="*/ 9464690 w 11748700"/>
              <a:gd name="connsiteY268" fmla="*/ 195014 h 6673820"/>
              <a:gd name="connsiteX269" fmla="*/ 9698707 w 11748700"/>
              <a:gd name="connsiteY269" fmla="*/ 216683 h 6673820"/>
              <a:gd name="connsiteX270" fmla="*/ 9785380 w 11748700"/>
              <a:gd name="connsiteY270" fmla="*/ 229683 h 6673820"/>
              <a:gd name="connsiteX271" fmla="*/ 9885054 w 11748700"/>
              <a:gd name="connsiteY271" fmla="*/ 251352 h 6673820"/>
              <a:gd name="connsiteX272" fmla="*/ 9958726 w 11748700"/>
              <a:gd name="connsiteY272" fmla="*/ 255685 h 6673820"/>
              <a:gd name="connsiteX273" fmla="*/ 10114737 w 11748700"/>
              <a:gd name="connsiteY273" fmla="*/ 260019 h 6673820"/>
              <a:gd name="connsiteX274" fmla="*/ 10205744 w 11748700"/>
              <a:gd name="connsiteY274" fmla="*/ 273020 h 6673820"/>
              <a:gd name="connsiteX275" fmla="*/ 10357421 w 11748700"/>
              <a:gd name="connsiteY275" fmla="*/ 281687 h 6673820"/>
              <a:gd name="connsiteX276" fmla="*/ 10405092 w 11748700"/>
              <a:gd name="connsiteY276" fmla="*/ 286021 h 6673820"/>
              <a:gd name="connsiteX277" fmla="*/ 10452762 w 11748700"/>
              <a:gd name="connsiteY277" fmla="*/ 299022 h 6673820"/>
              <a:gd name="connsiteX278" fmla="*/ 10483097 w 11748700"/>
              <a:gd name="connsiteY278" fmla="*/ 303355 h 6673820"/>
              <a:gd name="connsiteX279" fmla="*/ 10552436 w 11748700"/>
              <a:gd name="connsiteY279" fmla="*/ 312023 h 6673820"/>
              <a:gd name="connsiteX280" fmla="*/ 10634775 w 11748700"/>
              <a:gd name="connsiteY280" fmla="*/ 333691 h 6673820"/>
              <a:gd name="connsiteX281" fmla="*/ 10717114 w 11748700"/>
              <a:gd name="connsiteY281" fmla="*/ 342358 h 6673820"/>
              <a:gd name="connsiteX282" fmla="*/ 10773452 w 11748700"/>
              <a:gd name="connsiteY282" fmla="*/ 364027 h 6673820"/>
              <a:gd name="connsiteX283" fmla="*/ 10842790 w 11748700"/>
              <a:gd name="connsiteY283" fmla="*/ 385695 h 6673820"/>
              <a:gd name="connsiteX284" fmla="*/ 10903461 w 11748700"/>
              <a:gd name="connsiteY284" fmla="*/ 390028 h 6673820"/>
              <a:gd name="connsiteX285" fmla="*/ 10981467 w 11748700"/>
              <a:gd name="connsiteY285" fmla="*/ 424698 h 6673820"/>
              <a:gd name="connsiteX286" fmla="*/ 11050805 w 11748700"/>
              <a:gd name="connsiteY286" fmla="*/ 442032 h 6673820"/>
              <a:gd name="connsiteX287" fmla="*/ 11133145 w 11748700"/>
              <a:gd name="connsiteY287" fmla="*/ 476701 h 6673820"/>
              <a:gd name="connsiteX288" fmla="*/ 11154813 w 11748700"/>
              <a:gd name="connsiteY288" fmla="*/ 485369 h 6673820"/>
              <a:gd name="connsiteX289" fmla="*/ 11232819 w 11748700"/>
              <a:gd name="connsiteY289" fmla="*/ 533039 h 6673820"/>
              <a:gd name="connsiteX290" fmla="*/ 11258820 w 11748700"/>
              <a:gd name="connsiteY290" fmla="*/ 554707 h 6673820"/>
              <a:gd name="connsiteX291" fmla="*/ 11328159 w 11748700"/>
              <a:gd name="connsiteY291" fmla="*/ 645714 h 6673820"/>
              <a:gd name="connsiteX292" fmla="*/ 11371495 w 11748700"/>
              <a:gd name="connsiteY292" fmla="*/ 754055 h 6673820"/>
              <a:gd name="connsiteX293" fmla="*/ 11397497 w 11748700"/>
              <a:gd name="connsiteY293" fmla="*/ 806059 h 6673820"/>
              <a:gd name="connsiteX294" fmla="*/ 11427833 w 11748700"/>
              <a:gd name="connsiteY294" fmla="*/ 931735 h 6673820"/>
              <a:gd name="connsiteX295" fmla="*/ 11458168 w 11748700"/>
              <a:gd name="connsiteY295" fmla="*/ 1014074 h 6673820"/>
              <a:gd name="connsiteX296" fmla="*/ 11462502 w 11748700"/>
              <a:gd name="connsiteY296" fmla="*/ 1087746 h 6673820"/>
              <a:gd name="connsiteX297" fmla="*/ 11475503 w 11748700"/>
              <a:gd name="connsiteY297" fmla="*/ 1126749 h 6673820"/>
              <a:gd name="connsiteX298" fmla="*/ 11488504 w 11748700"/>
              <a:gd name="connsiteY298" fmla="*/ 1330430 h 6673820"/>
              <a:gd name="connsiteX299" fmla="*/ 11523173 w 11748700"/>
              <a:gd name="connsiteY299" fmla="*/ 1677122 h 6673820"/>
              <a:gd name="connsiteX300" fmla="*/ 11518839 w 11748700"/>
              <a:gd name="connsiteY300" fmla="*/ 1954476 h 6673820"/>
              <a:gd name="connsiteX301" fmla="*/ 11510172 w 11748700"/>
              <a:gd name="connsiteY301" fmla="*/ 2084485 h 6673820"/>
              <a:gd name="connsiteX302" fmla="*/ 11518839 w 11748700"/>
              <a:gd name="connsiteY302" fmla="*/ 2283833 h 6673820"/>
              <a:gd name="connsiteX303" fmla="*/ 11583844 w 11748700"/>
              <a:gd name="connsiteY303" fmla="*/ 2379173 h 6673820"/>
              <a:gd name="connsiteX304" fmla="*/ 11605512 w 11748700"/>
              <a:gd name="connsiteY304" fmla="*/ 2439845 h 6673820"/>
              <a:gd name="connsiteX305" fmla="*/ 11609846 w 11748700"/>
              <a:gd name="connsiteY305" fmla="*/ 2487515 h 6673820"/>
              <a:gd name="connsiteX306" fmla="*/ 11622847 w 11748700"/>
              <a:gd name="connsiteY306" fmla="*/ 2556853 h 6673820"/>
              <a:gd name="connsiteX307" fmla="*/ 11618513 w 11748700"/>
              <a:gd name="connsiteY307" fmla="*/ 2786537 h 6673820"/>
              <a:gd name="connsiteX308" fmla="*/ 11614180 w 11748700"/>
              <a:gd name="connsiteY308" fmla="*/ 3089892 h 6673820"/>
              <a:gd name="connsiteX309" fmla="*/ 11596845 w 11748700"/>
              <a:gd name="connsiteY309" fmla="*/ 3211234 h 6673820"/>
              <a:gd name="connsiteX310" fmla="*/ 11583844 w 11748700"/>
              <a:gd name="connsiteY310" fmla="*/ 3328243 h 6673820"/>
              <a:gd name="connsiteX311" fmla="*/ 11575177 w 11748700"/>
              <a:gd name="connsiteY311" fmla="*/ 3423583 h 6673820"/>
              <a:gd name="connsiteX312" fmla="*/ 11562176 w 11748700"/>
              <a:gd name="connsiteY312" fmla="*/ 3666267 h 6673820"/>
              <a:gd name="connsiteX313" fmla="*/ 11575177 w 11748700"/>
              <a:gd name="connsiteY313" fmla="*/ 4025960 h 6673820"/>
              <a:gd name="connsiteX314" fmla="*/ 11592511 w 11748700"/>
              <a:gd name="connsiteY314" fmla="*/ 4108300 h 6673820"/>
              <a:gd name="connsiteX315" fmla="*/ 11631514 w 11748700"/>
              <a:gd name="connsiteY315" fmla="*/ 4333649 h 6673820"/>
              <a:gd name="connsiteX316" fmla="*/ 11653183 w 11748700"/>
              <a:gd name="connsiteY316" fmla="*/ 4411655 h 6673820"/>
              <a:gd name="connsiteX317" fmla="*/ 11666184 w 11748700"/>
              <a:gd name="connsiteY317" fmla="*/ 4498328 h 6673820"/>
              <a:gd name="connsiteX318" fmla="*/ 11674851 w 11748700"/>
              <a:gd name="connsiteY318" fmla="*/ 4541664 h 6673820"/>
              <a:gd name="connsiteX319" fmla="*/ 11687852 w 11748700"/>
              <a:gd name="connsiteY319" fmla="*/ 4658673 h 6673820"/>
              <a:gd name="connsiteX320" fmla="*/ 11692185 w 11748700"/>
              <a:gd name="connsiteY320" fmla="*/ 4715010 h 6673820"/>
              <a:gd name="connsiteX321" fmla="*/ 11700853 w 11748700"/>
              <a:gd name="connsiteY321" fmla="*/ 4771348 h 6673820"/>
              <a:gd name="connsiteX322" fmla="*/ 11709520 w 11748700"/>
              <a:gd name="connsiteY322" fmla="*/ 4923026 h 6673820"/>
              <a:gd name="connsiteX323" fmla="*/ 11718187 w 11748700"/>
              <a:gd name="connsiteY323" fmla="*/ 4983697 h 6673820"/>
              <a:gd name="connsiteX324" fmla="*/ 11726855 w 11748700"/>
              <a:gd name="connsiteY324" fmla="*/ 5079037 h 6673820"/>
              <a:gd name="connsiteX325" fmla="*/ 11731188 w 11748700"/>
              <a:gd name="connsiteY325" fmla="*/ 5105039 h 6673820"/>
              <a:gd name="connsiteX326" fmla="*/ 11744189 w 11748700"/>
              <a:gd name="connsiteY326" fmla="*/ 5230715 h 6673820"/>
              <a:gd name="connsiteX327" fmla="*/ 11726855 w 11748700"/>
              <a:gd name="connsiteY327" fmla="*/ 5690082 h 6673820"/>
              <a:gd name="connsiteX328" fmla="*/ 11687852 w 11748700"/>
              <a:gd name="connsiteY328" fmla="*/ 5785422 h 6673820"/>
              <a:gd name="connsiteX329" fmla="*/ 11670517 w 11748700"/>
              <a:gd name="connsiteY329" fmla="*/ 5815757 h 6673820"/>
              <a:gd name="connsiteX330" fmla="*/ 11601179 w 11748700"/>
              <a:gd name="connsiteY330" fmla="*/ 5859094 h 6673820"/>
              <a:gd name="connsiteX331" fmla="*/ 11458168 w 11748700"/>
              <a:gd name="connsiteY331" fmla="*/ 5919765 h 6673820"/>
              <a:gd name="connsiteX332" fmla="*/ 11401831 w 11748700"/>
              <a:gd name="connsiteY332" fmla="*/ 5963101 h 6673820"/>
              <a:gd name="connsiteX333" fmla="*/ 11297823 w 11748700"/>
              <a:gd name="connsiteY333" fmla="*/ 6032440 h 6673820"/>
              <a:gd name="connsiteX334" fmla="*/ 11258820 w 11748700"/>
              <a:gd name="connsiteY334" fmla="*/ 6075776 h 6673820"/>
              <a:gd name="connsiteX335" fmla="*/ 11198149 w 11748700"/>
              <a:gd name="connsiteY335" fmla="*/ 6123446 h 6673820"/>
              <a:gd name="connsiteX336" fmla="*/ 11098475 w 11748700"/>
              <a:gd name="connsiteY336" fmla="*/ 6210119 h 6673820"/>
              <a:gd name="connsiteX337" fmla="*/ 10942464 w 11748700"/>
              <a:gd name="connsiteY337" fmla="*/ 6327128 h 6673820"/>
              <a:gd name="connsiteX338" fmla="*/ 10634775 w 11748700"/>
              <a:gd name="connsiteY338" fmla="*/ 6461471 h 6673820"/>
              <a:gd name="connsiteX339" fmla="*/ 10461429 w 11748700"/>
              <a:gd name="connsiteY339" fmla="*/ 6478806 h 6673820"/>
              <a:gd name="connsiteX340" fmla="*/ 10041065 w 11748700"/>
              <a:gd name="connsiteY340" fmla="*/ 6487473 h 6673820"/>
              <a:gd name="connsiteX341" fmla="*/ 9967393 w 11748700"/>
              <a:gd name="connsiteY341" fmla="*/ 6491807 h 6673820"/>
              <a:gd name="connsiteX342" fmla="*/ 9885054 w 11748700"/>
              <a:gd name="connsiteY342" fmla="*/ 6509141 h 6673820"/>
              <a:gd name="connsiteX343" fmla="*/ 9798381 w 11748700"/>
              <a:gd name="connsiteY343" fmla="*/ 6522142 h 6673820"/>
              <a:gd name="connsiteX344" fmla="*/ 9681372 w 11748700"/>
              <a:gd name="connsiteY344" fmla="*/ 6548144 h 6673820"/>
              <a:gd name="connsiteX345" fmla="*/ 9486358 w 11748700"/>
              <a:gd name="connsiteY345" fmla="*/ 6574146 h 6673820"/>
              <a:gd name="connsiteX346" fmla="*/ 9278343 w 11748700"/>
              <a:gd name="connsiteY346" fmla="*/ 6613149 h 6673820"/>
              <a:gd name="connsiteX347" fmla="*/ 9209004 w 11748700"/>
              <a:gd name="connsiteY347" fmla="*/ 6630483 h 6673820"/>
              <a:gd name="connsiteX348" fmla="*/ 8775639 w 11748700"/>
              <a:gd name="connsiteY348" fmla="*/ 6647818 h 6673820"/>
              <a:gd name="connsiteX349" fmla="*/ 8463617 w 11748700"/>
              <a:gd name="connsiteY349" fmla="*/ 6656485 h 6673820"/>
              <a:gd name="connsiteX350" fmla="*/ 8368276 w 11748700"/>
              <a:gd name="connsiteY350" fmla="*/ 6660819 h 6673820"/>
              <a:gd name="connsiteX351" fmla="*/ 8216599 w 11748700"/>
              <a:gd name="connsiteY351" fmla="*/ 6665153 h 6673820"/>
              <a:gd name="connsiteX352" fmla="*/ 7848239 w 11748700"/>
              <a:gd name="connsiteY352" fmla="*/ 6656485 h 6673820"/>
              <a:gd name="connsiteX353" fmla="*/ 7800568 w 11748700"/>
              <a:gd name="connsiteY353" fmla="*/ 6652152 h 6673820"/>
              <a:gd name="connsiteX354" fmla="*/ 7748565 w 11748700"/>
              <a:gd name="connsiteY354" fmla="*/ 6643484 h 6673820"/>
              <a:gd name="connsiteX355" fmla="*/ 7614221 w 11748700"/>
              <a:gd name="connsiteY355" fmla="*/ 6634817 h 6673820"/>
              <a:gd name="connsiteX356" fmla="*/ 7432208 w 11748700"/>
              <a:gd name="connsiteY356" fmla="*/ 6600148 h 6673820"/>
              <a:gd name="connsiteX357" fmla="*/ 7319533 w 11748700"/>
              <a:gd name="connsiteY357" fmla="*/ 6574146 h 6673820"/>
              <a:gd name="connsiteX358" fmla="*/ 7276197 w 11748700"/>
              <a:gd name="connsiteY358" fmla="*/ 6569812 h 6673820"/>
              <a:gd name="connsiteX359" fmla="*/ 7011844 w 11748700"/>
              <a:gd name="connsiteY359" fmla="*/ 6548144 h 6673820"/>
              <a:gd name="connsiteX360" fmla="*/ 6925171 w 11748700"/>
              <a:gd name="connsiteY360" fmla="*/ 6565479 h 6673820"/>
              <a:gd name="connsiteX361" fmla="*/ 6912170 w 11748700"/>
              <a:gd name="connsiteY361" fmla="*/ 6569812 h 6673820"/>
              <a:gd name="connsiteX362" fmla="*/ 6890502 w 11748700"/>
              <a:gd name="connsiteY362" fmla="*/ 6582813 h 6673820"/>
              <a:gd name="connsiteX363" fmla="*/ 6795162 w 11748700"/>
              <a:gd name="connsiteY363" fmla="*/ 6634817 h 6673820"/>
              <a:gd name="connsiteX364" fmla="*/ 6691154 w 11748700"/>
              <a:gd name="connsiteY364" fmla="*/ 6643484 h 6673820"/>
              <a:gd name="connsiteX365" fmla="*/ 6617482 w 11748700"/>
              <a:gd name="connsiteY365" fmla="*/ 6656485 h 6673820"/>
              <a:gd name="connsiteX366" fmla="*/ 6582813 w 11748700"/>
              <a:gd name="connsiteY366" fmla="*/ 6665153 h 6673820"/>
              <a:gd name="connsiteX367" fmla="*/ 6548144 w 11748700"/>
              <a:gd name="connsiteY367" fmla="*/ 6669486 h 6673820"/>
              <a:gd name="connsiteX368" fmla="*/ 6517808 w 11748700"/>
              <a:gd name="connsiteY368" fmla="*/ 6673820 h 6673820"/>
              <a:gd name="connsiteX369" fmla="*/ 6015105 w 11748700"/>
              <a:gd name="connsiteY369" fmla="*/ 6669486 h 6673820"/>
              <a:gd name="connsiteX370" fmla="*/ 5915431 w 11748700"/>
              <a:gd name="connsiteY370" fmla="*/ 6647818 h 6673820"/>
              <a:gd name="connsiteX371" fmla="*/ 5538403 w 11748700"/>
              <a:gd name="connsiteY371" fmla="*/ 6652152 h 6673820"/>
              <a:gd name="connsiteX372" fmla="*/ 5196045 w 11748700"/>
              <a:gd name="connsiteY372" fmla="*/ 6634817 h 6673820"/>
              <a:gd name="connsiteX373" fmla="*/ 4489660 w 11748700"/>
              <a:gd name="connsiteY373" fmla="*/ 6608815 h 6673820"/>
              <a:gd name="connsiteX374" fmla="*/ 4311981 w 11748700"/>
              <a:gd name="connsiteY374" fmla="*/ 6582813 h 6673820"/>
              <a:gd name="connsiteX375" fmla="*/ 4090965 w 11748700"/>
              <a:gd name="connsiteY375" fmla="*/ 6552478 h 6673820"/>
              <a:gd name="connsiteX376" fmla="*/ 3999958 w 11748700"/>
              <a:gd name="connsiteY376" fmla="*/ 6513475 h 6673820"/>
              <a:gd name="connsiteX377" fmla="*/ 3666267 w 11748700"/>
              <a:gd name="connsiteY377" fmla="*/ 6448470 h 6673820"/>
              <a:gd name="connsiteX378" fmla="*/ 3588261 w 11748700"/>
              <a:gd name="connsiteY378" fmla="*/ 6439803 h 6673820"/>
              <a:gd name="connsiteX379" fmla="*/ 3336910 w 11748700"/>
              <a:gd name="connsiteY379" fmla="*/ 6405134 h 6673820"/>
              <a:gd name="connsiteX380" fmla="*/ 3003219 w 11748700"/>
              <a:gd name="connsiteY380" fmla="*/ 6340129 h 6673820"/>
              <a:gd name="connsiteX381" fmla="*/ 2825539 w 11748700"/>
              <a:gd name="connsiteY381" fmla="*/ 6309793 h 6673820"/>
              <a:gd name="connsiteX382" fmla="*/ 2678195 w 11748700"/>
              <a:gd name="connsiteY382" fmla="*/ 6288125 h 6673820"/>
              <a:gd name="connsiteX383" fmla="*/ 2500515 w 11748700"/>
              <a:gd name="connsiteY383" fmla="*/ 6305460 h 6673820"/>
              <a:gd name="connsiteX384" fmla="*/ 2439844 w 11748700"/>
              <a:gd name="connsiteY384" fmla="*/ 6314127 h 6673820"/>
              <a:gd name="connsiteX385" fmla="*/ 2244830 w 11748700"/>
              <a:gd name="connsiteY385" fmla="*/ 6361797 h 6673820"/>
              <a:gd name="connsiteX386" fmla="*/ 2088819 w 11748700"/>
              <a:gd name="connsiteY386" fmla="*/ 6383465 h 6673820"/>
              <a:gd name="connsiteX387" fmla="*/ 2015147 w 11748700"/>
              <a:gd name="connsiteY387" fmla="*/ 6400800 h 6673820"/>
              <a:gd name="connsiteX388" fmla="*/ 1950142 w 11748700"/>
              <a:gd name="connsiteY388" fmla="*/ 6409467 h 6673820"/>
              <a:gd name="connsiteX389" fmla="*/ 1815799 w 11748700"/>
              <a:gd name="connsiteY389" fmla="*/ 6444137 h 6673820"/>
              <a:gd name="connsiteX390" fmla="*/ 1681456 w 11748700"/>
              <a:gd name="connsiteY390" fmla="*/ 6452804 h 6673820"/>
              <a:gd name="connsiteX391" fmla="*/ 1473440 w 11748700"/>
              <a:gd name="connsiteY391" fmla="*/ 6431136 h 6673820"/>
              <a:gd name="connsiteX392" fmla="*/ 1369433 w 11748700"/>
              <a:gd name="connsiteY392" fmla="*/ 6418135 h 6673820"/>
              <a:gd name="connsiteX393" fmla="*/ 1287093 w 11748700"/>
              <a:gd name="connsiteY393" fmla="*/ 6405134 h 6673820"/>
              <a:gd name="connsiteX394" fmla="*/ 1239423 w 11748700"/>
              <a:gd name="connsiteY394" fmla="*/ 6396466 h 6673820"/>
              <a:gd name="connsiteX395" fmla="*/ 1165751 w 11748700"/>
              <a:gd name="connsiteY395" fmla="*/ 6370464 h 6673820"/>
              <a:gd name="connsiteX396" fmla="*/ 1053076 w 11748700"/>
              <a:gd name="connsiteY396" fmla="*/ 6335795 h 6673820"/>
              <a:gd name="connsiteX397" fmla="*/ 892731 w 11748700"/>
              <a:gd name="connsiteY397" fmla="*/ 6244789 h 6673820"/>
              <a:gd name="connsiteX398" fmla="*/ 858062 w 11748700"/>
              <a:gd name="connsiteY398" fmla="*/ 6218787 h 6673820"/>
              <a:gd name="connsiteX399" fmla="*/ 775723 w 11748700"/>
              <a:gd name="connsiteY399" fmla="*/ 6149448 h 6673820"/>
              <a:gd name="connsiteX400" fmla="*/ 719385 w 11748700"/>
              <a:gd name="connsiteY400" fmla="*/ 6023773 h 6673820"/>
              <a:gd name="connsiteX401" fmla="*/ 654381 w 11748700"/>
              <a:gd name="connsiteY401" fmla="*/ 5950101 h 6673820"/>
              <a:gd name="connsiteX402" fmla="*/ 628379 w 11748700"/>
              <a:gd name="connsiteY402" fmla="*/ 5893763 h 6673820"/>
              <a:gd name="connsiteX403" fmla="*/ 576375 w 11748700"/>
              <a:gd name="connsiteY403" fmla="*/ 5802756 h 6673820"/>
              <a:gd name="connsiteX404" fmla="*/ 489702 w 11748700"/>
              <a:gd name="connsiteY404" fmla="*/ 5620743 h 6673820"/>
              <a:gd name="connsiteX405" fmla="*/ 476701 w 11748700"/>
              <a:gd name="connsiteY405" fmla="*/ 5551405 h 6673820"/>
              <a:gd name="connsiteX406" fmla="*/ 372693 w 11748700"/>
              <a:gd name="connsiteY406" fmla="*/ 5317388 h 6673820"/>
              <a:gd name="connsiteX407" fmla="*/ 359693 w 11748700"/>
              <a:gd name="connsiteY407" fmla="*/ 5269718 h 6673820"/>
              <a:gd name="connsiteX408" fmla="*/ 329357 w 11748700"/>
              <a:gd name="connsiteY408" fmla="*/ 5183045 h 6673820"/>
              <a:gd name="connsiteX409" fmla="*/ 281687 w 11748700"/>
              <a:gd name="connsiteY409" fmla="*/ 5083371 h 6673820"/>
              <a:gd name="connsiteX410" fmla="*/ 251351 w 11748700"/>
              <a:gd name="connsiteY410" fmla="*/ 5009699 h 6673820"/>
              <a:gd name="connsiteX411" fmla="*/ 238350 w 11748700"/>
              <a:gd name="connsiteY411" fmla="*/ 4970696 h 6673820"/>
              <a:gd name="connsiteX412" fmla="*/ 212348 w 11748700"/>
              <a:gd name="connsiteY412" fmla="*/ 4936027 h 6673820"/>
              <a:gd name="connsiteX413" fmla="*/ 177679 w 11748700"/>
              <a:gd name="connsiteY413" fmla="*/ 4849354 h 6673820"/>
              <a:gd name="connsiteX414" fmla="*/ 125675 w 11748700"/>
              <a:gd name="connsiteY414" fmla="*/ 4745346 h 6673820"/>
              <a:gd name="connsiteX415" fmla="*/ 99674 w 11748700"/>
              <a:gd name="connsiteY415" fmla="*/ 4654339 h 6673820"/>
              <a:gd name="connsiteX416" fmla="*/ 73672 w 11748700"/>
              <a:gd name="connsiteY416" fmla="*/ 4602336 h 6673820"/>
              <a:gd name="connsiteX417" fmla="*/ 69338 w 11748700"/>
              <a:gd name="connsiteY417" fmla="*/ 4580667 h 6673820"/>
              <a:gd name="connsiteX418" fmla="*/ 47670 w 11748700"/>
              <a:gd name="connsiteY418" fmla="*/ 4537331 h 6673820"/>
              <a:gd name="connsiteX419" fmla="*/ 39002 w 11748700"/>
              <a:gd name="connsiteY419" fmla="*/ 4515663 h 6673820"/>
              <a:gd name="connsiteX420" fmla="*/ 34669 w 11748700"/>
              <a:gd name="connsiteY420" fmla="*/ 4493994 h 6673820"/>
              <a:gd name="connsiteX421" fmla="*/ 30335 w 11748700"/>
              <a:gd name="connsiteY421" fmla="*/ 4450658 h 6673820"/>
              <a:gd name="connsiteX422" fmla="*/ 21668 w 11748700"/>
              <a:gd name="connsiteY422" fmla="*/ 4428990 h 6673820"/>
              <a:gd name="connsiteX423" fmla="*/ 13001 w 11748700"/>
              <a:gd name="connsiteY423" fmla="*/ 4359651 h 6673820"/>
              <a:gd name="connsiteX424" fmla="*/ 0 w 11748700"/>
              <a:gd name="connsiteY424" fmla="*/ 4238309 h 6673820"/>
              <a:gd name="connsiteX425" fmla="*/ 4333 w 11748700"/>
              <a:gd name="connsiteY425" fmla="*/ 4025960 h 6673820"/>
              <a:gd name="connsiteX426" fmla="*/ 13001 w 11748700"/>
              <a:gd name="connsiteY426" fmla="*/ 3999958 h 6673820"/>
              <a:gd name="connsiteX427" fmla="*/ 17334 w 11748700"/>
              <a:gd name="connsiteY427" fmla="*/ 3973956 h 6673820"/>
              <a:gd name="connsiteX428" fmla="*/ 26002 w 11748700"/>
              <a:gd name="connsiteY428" fmla="*/ 3930620 h 6673820"/>
              <a:gd name="connsiteX429" fmla="*/ 34669 w 11748700"/>
              <a:gd name="connsiteY429" fmla="*/ 3878616 h 6673820"/>
              <a:gd name="connsiteX430" fmla="*/ 43336 w 11748700"/>
              <a:gd name="connsiteY430" fmla="*/ 3861282 h 6673820"/>
              <a:gd name="connsiteX431" fmla="*/ 47670 w 11748700"/>
              <a:gd name="connsiteY431" fmla="*/ 3843947 h 6673820"/>
              <a:gd name="connsiteX432" fmla="*/ 56337 w 11748700"/>
              <a:gd name="connsiteY432" fmla="*/ 3826612 h 6673820"/>
              <a:gd name="connsiteX433" fmla="*/ 69338 w 11748700"/>
              <a:gd name="connsiteY433" fmla="*/ 3787610 h 6673820"/>
              <a:gd name="connsiteX434" fmla="*/ 78005 w 11748700"/>
              <a:gd name="connsiteY434" fmla="*/ 3770275 h 6673820"/>
              <a:gd name="connsiteX435" fmla="*/ 95340 w 11748700"/>
              <a:gd name="connsiteY435" fmla="*/ 3718271 h 6673820"/>
              <a:gd name="connsiteX436" fmla="*/ 104007 w 11748700"/>
              <a:gd name="connsiteY436" fmla="*/ 3696603 h 6673820"/>
              <a:gd name="connsiteX437" fmla="*/ 151677 w 11748700"/>
              <a:gd name="connsiteY437" fmla="*/ 3657600 h 6673820"/>
              <a:gd name="connsiteX438" fmla="*/ 294688 w 11748700"/>
              <a:gd name="connsiteY438" fmla="*/ 3661934 h 6673820"/>
              <a:gd name="connsiteX439" fmla="*/ 359693 w 11748700"/>
              <a:gd name="connsiteY439" fmla="*/ 3692269 h 6673820"/>
              <a:gd name="connsiteX440" fmla="*/ 377027 w 11748700"/>
              <a:gd name="connsiteY440" fmla="*/ 3709604 h 6673820"/>
              <a:gd name="connsiteX441" fmla="*/ 437698 w 11748700"/>
              <a:gd name="connsiteY441" fmla="*/ 3726938 h 6673820"/>
              <a:gd name="connsiteX442" fmla="*/ 511177 w 11748700"/>
              <a:gd name="connsiteY44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516735 w 11748700"/>
              <a:gd name="connsiteY28" fmla="*/ 5984770 h 6673820"/>
              <a:gd name="connsiteX29" fmla="*/ 5586074 w 11748700"/>
              <a:gd name="connsiteY29" fmla="*/ 5963101 h 6673820"/>
              <a:gd name="connsiteX30" fmla="*/ 5607742 w 11748700"/>
              <a:gd name="connsiteY30" fmla="*/ 5954434 h 6673820"/>
              <a:gd name="connsiteX31" fmla="*/ 5711749 w 11748700"/>
              <a:gd name="connsiteY31" fmla="*/ 5902430 h 6673820"/>
              <a:gd name="connsiteX32" fmla="*/ 5824424 w 11748700"/>
              <a:gd name="connsiteY32" fmla="*/ 5837426 h 6673820"/>
              <a:gd name="connsiteX33" fmla="*/ 5880762 w 11748700"/>
              <a:gd name="connsiteY33" fmla="*/ 5794089 h 6673820"/>
              <a:gd name="connsiteX34" fmla="*/ 5911097 w 11748700"/>
              <a:gd name="connsiteY34" fmla="*/ 5763754 h 6673820"/>
              <a:gd name="connsiteX35" fmla="*/ 5963101 w 11748700"/>
              <a:gd name="connsiteY35" fmla="*/ 5720417 h 6673820"/>
              <a:gd name="connsiteX36" fmla="*/ 5980436 w 11748700"/>
              <a:gd name="connsiteY36" fmla="*/ 5707416 h 6673820"/>
              <a:gd name="connsiteX37" fmla="*/ 5993437 w 11748700"/>
              <a:gd name="connsiteY37" fmla="*/ 5698749 h 6673820"/>
              <a:gd name="connsiteX38" fmla="*/ 6006438 w 11748700"/>
              <a:gd name="connsiteY38" fmla="*/ 5685748 h 6673820"/>
              <a:gd name="connsiteX39" fmla="*/ 6054108 w 11748700"/>
              <a:gd name="connsiteY39" fmla="*/ 5651079 h 6673820"/>
              <a:gd name="connsiteX40" fmla="*/ 6088777 w 11748700"/>
              <a:gd name="connsiteY40" fmla="*/ 5625077 h 6673820"/>
              <a:gd name="connsiteX41" fmla="*/ 6114779 w 11748700"/>
              <a:gd name="connsiteY41" fmla="*/ 5599075 h 6673820"/>
              <a:gd name="connsiteX42" fmla="*/ 6127780 w 11748700"/>
              <a:gd name="connsiteY42" fmla="*/ 5586074 h 6673820"/>
              <a:gd name="connsiteX43" fmla="*/ 6140781 w 11748700"/>
              <a:gd name="connsiteY43" fmla="*/ 5568739 h 6673820"/>
              <a:gd name="connsiteX44" fmla="*/ 6158115 w 11748700"/>
              <a:gd name="connsiteY44" fmla="*/ 5551405 h 6673820"/>
              <a:gd name="connsiteX45" fmla="*/ 6171116 w 11748700"/>
              <a:gd name="connsiteY45" fmla="*/ 5529737 h 6673820"/>
              <a:gd name="connsiteX46" fmla="*/ 6192784 w 11748700"/>
              <a:gd name="connsiteY46" fmla="*/ 5508068 h 6673820"/>
              <a:gd name="connsiteX47" fmla="*/ 6201452 w 11748700"/>
              <a:gd name="connsiteY47" fmla="*/ 5477733 h 6673820"/>
              <a:gd name="connsiteX48" fmla="*/ 6210119 w 11748700"/>
              <a:gd name="connsiteY48" fmla="*/ 5469065 h 6673820"/>
              <a:gd name="connsiteX49" fmla="*/ 6218786 w 11748700"/>
              <a:gd name="connsiteY49" fmla="*/ 5456064 h 6673820"/>
              <a:gd name="connsiteX50" fmla="*/ 6231787 w 11748700"/>
              <a:gd name="connsiteY50" fmla="*/ 5421395 h 6673820"/>
              <a:gd name="connsiteX51" fmla="*/ 6240455 w 11748700"/>
              <a:gd name="connsiteY51" fmla="*/ 5399727 h 6673820"/>
              <a:gd name="connsiteX52" fmla="*/ 6253456 w 11748700"/>
              <a:gd name="connsiteY52" fmla="*/ 5382392 h 6673820"/>
              <a:gd name="connsiteX53" fmla="*/ 6270790 w 11748700"/>
              <a:gd name="connsiteY53" fmla="*/ 5352057 h 6673820"/>
              <a:gd name="connsiteX54" fmla="*/ 6283791 w 11748700"/>
              <a:gd name="connsiteY54" fmla="*/ 5339056 h 6673820"/>
              <a:gd name="connsiteX55" fmla="*/ 6301126 w 11748700"/>
              <a:gd name="connsiteY55" fmla="*/ 5313054 h 6673820"/>
              <a:gd name="connsiteX56" fmla="*/ 6309793 w 11748700"/>
              <a:gd name="connsiteY56" fmla="*/ 5295719 h 6673820"/>
              <a:gd name="connsiteX57" fmla="*/ 6322794 w 11748700"/>
              <a:gd name="connsiteY57" fmla="*/ 5287052 h 6673820"/>
              <a:gd name="connsiteX58" fmla="*/ 6340129 w 11748700"/>
              <a:gd name="connsiteY58" fmla="*/ 5274051 h 6673820"/>
              <a:gd name="connsiteX59" fmla="*/ 6370464 w 11748700"/>
              <a:gd name="connsiteY59" fmla="*/ 5269718 h 6673820"/>
              <a:gd name="connsiteX60" fmla="*/ 6387799 w 11748700"/>
              <a:gd name="connsiteY60" fmla="*/ 5252383 h 6673820"/>
              <a:gd name="connsiteX61" fmla="*/ 6400800 w 11748700"/>
              <a:gd name="connsiteY61" fmla="*/ 5239382 h 6673820"/>
              <a:gd name="connsiteX62" fmla="*/ 6409467 w 11748700"/>
              <a:gd name="connsiteY62" fmla="*/ 5222047 h 6673820"/>
              <a:gd name="connsiteX63" fmla="*/ 6418134 w 11748700"/>
              <a:gd name="connsiteY63" fmla="*/ 5209046 h 6673820"/>
              <a:gd name="connsiteX64" fmla="*/ 6444136 w 11748700"/>
              <a:gd name="connsiteY64" fmla="*/ 5148375 h 6673820"/>
              <a:gd name="connsiteX65" fmla="*/ 6465804 w 11748700"/>
              <a:gd name="connsiteY65" fmla="*/ 5118040 h 6673820"/>
              <a:gd name="connsiteX66" fmla="*/ 6474472 w 11748700"/>
              <a:gd name="connsiteY66" fmla="*/ 5092038 h 6673820"/>
              <a:gd name="connsiteX67" fmla="*/ 6491806 w 11748700"/>
              <a:gd name="connsiteY67" fmla="*/ 5057369 h 6673820"/>
              <a:gd name="connsiteX68" fmla="*/ 6496140 w 11748700"/>
              <a:gd name="connsiteY68" fmla="*/ 5027033 h 6673820"/>
              <a:gd name="connsiteX69" fmla="*/ 6509141 w 11748700"/>
              <a:gd name="connsiteY69" fmla="*/ 4996698 h 6673820"/>
              <a:gd name="connsiteX70" fmla="*/ 6517808 w 11748700"/>
              <a:gd name="connsiteY70" fmla="*/ 4975029 h 6673820"/>
              <a:gd name="connsiteX71" fmla="*/ 6530809 w 11748700"/>
              <a:gd name="connsiteY71" fmla="*/ 4940360 h 6673820"/>
              <a:gd name="connsiteX72" fmla="*/ 6539476 w 11748700"/>
              <a:gd name="connsiteY72" fmla="*/ 4927359 h 6673820"/>
              <a:gd name="connsiteX73" fmla="*/ 6556811 w 11748700"/>
              <a:gd name="connsiteY73" fmla="*/ 4897024 h 6673820"/>
              <a:gd name="connsiteX74" fmla="*/ 6569812 w 11748700"/>
              <a:gd name="connsiteY74" fmla="*/ 4879689 h 6673820"/>
              <a:gd name="connsiteX75" fmla="*/ 6587147 w 11748700"/>
              <a:gd name="connsiteY75" fmla="*/ 4836353 h 6673820"/>
              <a:gd name="connsiteX76" fmla="*/ 6566579 w 11748700"/>
              <a:gd name="connsiteY76" fmla="*/ 4717023 h 6673820"/>
              <a:gd name="connsiteX77" fmla="*/ 7220565 w 11748700"/>
              <a:gd name="connsiteY77" fmla="*/ 4568062 h 6673820"/>
              <a:gd name="connsiteX78" fmla="*/ 7436542 w 11748700"/>
              <a:gd name="connsiteY78" fmla="*/ 4619670 h 6673820"/>
              <a:gd name="connsiteX79" fmla="*/ 7492879 w 11748700"/>
              <a:gd name="connsiteY79" fmla="*/ 4632671 h 6673820"/>
              <a:gd name="connsiteX80" fmla="*/ 7505880 w 11748700"/>
              <a:gd name="connsiteY80" fmla="*/ 4637005 h 6673820"/>
              <a:gd name="connsiteX81" fmla="*/ 7531882 w 11748700"/>
              <a:gd name="connsiteY81" fmla="*/ 4641338 h 6673820"/>
              <a:gd name="connsiteX82" fmla="*/ 7562218 w 11748700"/>
              <a:gd name="connsiteY82" fmla="*/ 4650006 h 6673820"/>
              <a:gd name="connsiteX83" fmla="*/ 7570885 w 11748700"/>
              <a:gd name="connsiteY83" fmla="*/ 4663007 h 6673820"/>
              <a:gd name="connsiteX84" fmla="*/ 7588220 w 11748700"/>
              <a:gd name="connsiteY84" fmla="*/ 4697676 h 6673820"/>
              <a:gd name="connsiteX85" fmla="*/ 7601220 w 11748700"/>
              <a:gd name="connsiteY85" fmla="*/ 4715010 h 6673820"/>
              <a:gd name="connsiteX86" fmla="*/ 7614221 w 11748700"/>
              <a:gd name="connsiteY86" fmla="*/ 4728011 h 6673820"/>
              <a:gd name="connsiteX87" fmla="*/ 7622889 w 11748700"/>
              <a:gd name="connsiteY87" fmla="*/ 4745346 h 6673820"/>
              <a:gd name="connsiteX88" fmla="*/ 7640223 w 11748700"/>
              <a:gd name="connsiteY88" fmla="*/ 4767014 h 6673820"/>
              <a:gd name="connsiteX89" fmla="*/ 7661892 w 11748700"/>
              <a:gd name="connsiteY89" fmla="*/ 4801683 h 6673820"/>
              <a:gd name="connsiteX90" fmla="*/ 7666225 w 11748700"/>
              <a:gd name="connsiteY90" fmla="*/ 4814684 h 6673820"/>
              <a:gd name="connsiteX91" fmla="*/ 7674893 w 11748700"/>
              <a:gd name="connsiteY91" fmla="*/ 4827685 h 6673820"/>
              <a:gd name="connsiteX92" fmla="*/ 7731230 w 11748700"/>
              <a:gd name="connsiteY92" fmla="*/ 4888356 h 6673820"/>
              <a:gd name="connsiteX93" fmla="*/ 7744231 w 11748700"/>
              <a:gd name="connsiteY93" fmla="*/ 4901357 h 6673820"/>
              <a:gd name="connsiteX94" fmla="*/ 7765899 w 11748700"/>
              <a:gd name="connsiteY94" fmla="*/ 4931693 h 6673820"/>
              <a:gd name="connsiteX95" fmla="*/ 7809236 w 11748700"/>
              <a:gd name="connsiteY95" fmla="*/ 4966362 h 6673820"/>
              <a:gd name="connsiteX96" fmla="*/ 7908910 w 11748700"/>
              <a:gd name="connsiteY96" fmla="*/ 4962028 h 6673820"/>
              <a:gd name="connsiteX97" fmla="*/ 7973914 w 11748700"/>
              <a:gd name="connsiteY97" fmla="*/ 4953361 h 6673820"/>
              <a:gd name="connsiteX98" fmla="*/ 7995583 w 11748700"/>
              <a:gd name="connsiteY98" fmla="*/ 4949028 h 6673820"/>
              <a:gd name="connsiteX99" fmla="*/ 8069255 w 11748700"/>
              <a:gd name="connsiteY99" fmla="*/ 4944694 h 6673820"/>
              <a:gd name="connsiteX100" fmla="*/ 8147260 w 11748700"/>
              <a:gd name="connsiteY100" fmla="*/ 4931693 h 6673820"/>
              <a:gd name="connsiteX101" fmla="*/ 8199264 w 11748700"/>
              <a:gd name="connsiteY101" fmla="*/ 4918692 h 6673820"/>
              <a:gd name="connsiteX102" fmla="*/ 8238267 w 11748700"/>
              <a:gd name="connsiteY102" fmla="*/ 4910025 h 6673820"/>
              <a:gd name="connsiteX103" fmla="*/ 8298938 w 11748700"/>
              <a:gd name="connsiteY103" fmla="*/ 4875355 h 6673820"/>
              <a:gd name="connsiteX104" fmla="*/ 8320606 w 11748700"/>
              <a:gd name="connsiteY104" fmla="*/ 4866688 h 6673820"/>
              <a:gd name="connsiteX105" fmla="*/ 8342275 w 11748700"/>
              <a:gd name="connsiteY105" fmla="*/ 4853687 h 6673820"/>
              <a:gd name="connsiteX106" fmla="*/ 8411613 w 11748700"/>
              <a:gd name="connsiteY106" fmla="*/ 4823352 h 6673820"/>
              <a:gd name="connsiteX107" fmla="*/ 8433281 w 11748700"/>
              <a:gd name="connsiteY107" fmla="*/ 4810351 h 6673820"/>
              <a:gd name="connsiteX108" fmla="*/ 8463617 w 11748700"/>
              <a:gd name="connsiteY108" fmla="*/ 4788683 h 6673820"/>
              <a:gd name="connsiteX109" fmla="*/ 8532955 w 11748700"/>
              <a:gd name="connsiteY109" fmla="*/ 4758347 h 6673820"/>
              <a:gd name="connsiteX110" fmla="*/ 8576292 w 11748700"/>
              <a:gd name="connsiteY110" fmla="*/ 4736679 h 6673820"/>
              <a:gd name="connsiteX111" fmla="*/ 8597960 w 11748700"/>
              <a:gd name="connsiteY111" fmla="*/ 4723678 h 6673820"/>
              <a:gd name="connsiteX112" fmla="*/ 8632629 w 11748700"/>
              <a:gd name="connsiteY112" fmla="*/ 4706343 h 6673820"/>
              <a:gd name="connsiteX113" fmla="*/ 8671632 w 11748700"/>
              <a:gd name="connsiteY113" fmla="*/ 4680341 h 6673820"/>
              <a:gd name="connsiteX114" fmla="*/ 8727969 w 11748700"/>
              <a:gd name="connsiteY114" fmla="*/ 4641338 h 6673820"/>
              <a:gd name="connsiteX115" fmla="*/ 8758305 w 11748700"/>
              <a:gd name="connsiteY115" fmla="*/ 4615337 h 6673820"/>
              <a:gd name="connsiteX116" fmla="*/ 8827643 w 11748700"/>
              <a:gd name="connsiteY116" fmla="*/ 4567666 h 6673820"/>
              <a:gd name="connsiteX117" fmla="*/ 8914316 w 11748700"/>
              <a:gd name="connsiteY117" fmla="*/ 4515663 h 6673820"/>
              <a:gd name="connsiteX118" fmla="*/ 8940318 w 11748700"/>
              <a:gd name="connsiteY118" fmla="*/ 4493994 h 6673820"/>
              <a:gd name="connsiteX119" fmla="*/ 8961986 w 11748700"/>
              <a:gd name="connsiteY119" fmla="*/ 4472326 h 6673820"/>
              <a:gd name="connsiteX120" fmla="*/ 9000989 w 11748700"/>
              <a:gd name="connsiteY120" fmla="*/ 4437657 h 6673820"/>
              <a:gd name="connsiteX121" fmla="*/ 9022657 w 11748700"/>
              <a:gd name="connsiteY121" fmla="*/ 4415989 h 6673820"/>
              <a:gd name="connsiteX122" fmla="*/ 9052993 w 11748700"/>
              <a:gd name="connsiteY122" fmla="*/ 4389987 h 6673820"/>
              <a:gd name="connsiteX123" fmla="*/ 9109330 w 11748700"/>
              <a:gd name="connsiteY123" fmla="*/ 4329316 h 6673820"/>
              <a:gd name="connsiteX124" fmla="*/ 9165668 w 11748700"/>
              <a:gd name="connsiteY124" fmla="*/ 4290313 h 6673820"/>
              <a:gd name="connsiteX125" fmla="*/ 9191670 w 11748700"/>
              <a:gd name="connsiteY125" fmla="*/ 4268645 h 6673820"/>
              <a:gd name="connsiteX126" fmla="*/ 9248007 w 11748700"/>
              <a:gd name="connsiteY126" fmla="*/ 4238309 h 6673820"/>
              <a:gd name="connsiteX127" fmla="*/ 9339014 w 11748700"/>
              <a:gd name="connsiteY127" fmla="*/ 4155970 h 6673820"/>
              <a:gd name="connsiteX128" fmla="*/ 9430020 w 11748700"/>
              <a:gd name="connsiteY128" fmla="*/ 4025960 h 6673820"/>
              <a:gd name="connsiteX129" fmla="*/ 9495025 w 11748700"/>
              <a:gd name="connsiteY129" fmla="*/ 3900284 h 6673820"/>
              <a:gd name="connsiteX130" fmla="*/ 9568697 w 11748700"/>
              <a:gd name="connsiteY130" fmla="*/ 3796277 h 6673820"/>
              <a:gd name="connsiteX131" fmla="*/ 9612034 w 11748700"/>
              <a:gd name="connsiteY131" fmla="*/ 3713937 h 6673820"/>
              <a:gd name="connsiteX132" fmla="*/ 9655370 w 11748700"/>
              <a:gd name="connsiteY132" fmla="*/ 3644599 h 6673820"/>
              <a:gd name="connsiteX133" fmla="*/ 9651037 w 11748700"/>
              <a:gd name="connsiteY133" fmla="*/ 3475587 h 6673820"/>
              <a:gd name="connsiteX134" fmla="*/ 9612034 w 11748700"/>
              <a:gd name="connsiteY134" fmla="*/ 3410582 h 6673820"/>
              <a:gd name="connsiteX135" fmla="*/ 9473357 w 11748700"/>
              <a:gd name="connsiteY135" fmla="*/ 3237236 h 6673820"/>
              <a:gd name="connsiteX136" fmla="*/ 9399685 w 11748700"/>
              <a:gd name="connsiteY136" fmla="*/ 3176565 h 6673820"/>
              <a:gd name="connsiteX137" fmla="*/ 9347681 w 11748700"/>
              <a:gd name="connsiteY137" fmla="*/ 3128895 h 6673820"/>
              <a:gd name="connsiteX138" fmla="*/ 9217672 w 11748700"/>
              <a:gd name="connsiteY138" fmla="*/ 3042222 h 6673820"/>
              <a:gd name="connsiteX139" fmla="*/ 9083329 w 11748700"/>
              <a:gd name="connsiteY139" fmla="*/ 2968550 h 6673820"/>
              <a:gd name="connsiteX140" fmla="*/ 8983655 w 11748700"/>
              <a:gd name="connsiteY140" fmla="*/ 2933881 h 6673820"/>
              <a:gd name="connsiteX141" fmla="*/ 8831977 w 11748700"/>
              <a:gd name="connsiteY141" fmla="*/ 2873210 h 6673820"/>
              <a:gd name="connsiteX142" fmla="*/ 8680299 w 11748700"/>
              <a:gd name="connsiteY142" fmla="*/ 2803871 h 6673820"/>
              <a:gd name="connsiteX143" fmla="*/ 8567624 w 11748700"/>
              <a:gd name="connsiteY143" fmla="*/ 2773536 h 6673820"/>
              <a:gd name="connsiteX144" fmla="*/ 8446282 w 11748700"/>
              <a:gd name="connsiteY144" fmla="*/ 2730199 h 6673820"/>
              <a:gd name="connsiteX145" fmla="*/ 8242601 w 11748700"/>
              <a:gd name="connsiteY145" fmla="*/ 2673862 h 6673820"/>
              <a:gd name="connsiteX146" fmla="*/ 7917577 w 11748700"/>
              <a:gd name="connsiteY146" fmla="*/ 2561187 h 6673820"/>
              <a:gd name="connsiteX147" fmla="*/ 7683560 w 11748700"/>
              <a:gd name="connsiteY147" fmla="*/ 2496182 h 6673820"/>
              <a:gd name="connsiteX148" fmla="*/ 7302199 w 11748700"/>
              <a:gd name="connsiteY148" fmla="*/ 2379173 h 6673820"/>
              <a:gd name="connsiteX149" fmla="*/ 6920838 w 11748700"/>
              <a:gd name="connsiteY149" fmla="*/ 2322836 h 6673820"/>
              <a:gd name="connsiteX150" fmla="*/ 6799495 w 11748700"/>
              <a:gd name="connsiteY150" fmla="*/ 2288167 h 6673820"/>
              <a:gd name="connsiteX151" fmla="*/ 6730157 w 11748700"/>
              <a:gd name="connsiteY151" fmla="*/ 2279500 h 6673820"/>
              <a:gd name="connsiteX152" fmla="*/ 6630483 w 11748700"/>
              <a:gd name="connsiteY152" fmla="*/ 2262165 h 6673820"/>
              <a:gd name="connsiteX153" fmla="*/ 6582813 w 11748700"/>
              <a:gd name="connsiteY153" fmla="*/ 2249164 h 6673820"/>
              <a:gd name="connsiteX154" fmla="*/ 6478805 w 11748700"/>
              <a:gd name="connsiteY154" fmla="*/ 2240497 h 6673820"/>
              <a:gd name="connsiteX155" fmla="*/ 5997770 w 11748700"/>
              <a:gd name="connsiteY155" fmla="*/ 2227496 h 6673820"/>
              <a:gd name="connsiteX156" fmla="*/ 5183044 w 11748700"/>
              <a:gd name="connsiteY156" fmla="*/ 2223162 h 6673820"/>
              <a:gd name="connsiteX157" fmla="*/ 4593668 w 11748700"/>
              <a:gd name="connsiteY157" fmla="*/ 2201494 h 6673820"/>
              <a:gd name="connsiteX158" fmla="*/ 4467992 w 11748700"/>
              <a:gd name="connsiteY158" fmla="*/ 2188493 h 6673820"/>
              <a:gd name="connsiteX159" fmla="*/ 4277311 w 11748700"/>
              <a:gd name="connsiteY159" fmla="*/ 2171158 h 6673820"/>
              <a:gd name="connsiteX160" fmla="*/ 4207973 w 11748700"/>
              <a:gd name="connsiteY160" fmla="*/ 2162491 h 6673820"/>
              <a:gd name="connsiteX161" fmla="*/ 4168970 w 11748700"/>
              <a:gd name="connsiteY161" fmla="*/ 2153824 h 6673820"/>
              <a:gd name="connsiteX162" fmla="*/ 3722604 w 11748700"/>
              <a:gd name="connsiteY162" fmla="*/ 2145156 h 6673820"/>
              <a:gd name="connsiteX163" fmla="*/ 3627264 w 11748700"/>
              <a:gd name="connsiteY163" fmla="*/ 2136489 h 6673820"/>
              <a:gd name="connsiteX164" fmla="*/ 3592595 w 11748700"/>
              <a:gd name="connsiteY164" fmla="*/ 2123488 h 6673820"/>
              <a:gd name="connsiteX165" fmla="*/ 3471253 w 11748700"/>
              <a:gd name="connsiteY165" fmla="*/ 2101820 h 6673820"/>
              <a:gd name="connsiteX166" fmla="*/ 3349911 w 11748700"/>
              <a:gd name="connsiteY166" fmla="*/ 2054150 h 6673820"/>
              <a:gd name="connsiteX167" fmla="*/ 3228568 w 11748700"/>
              <a:gd name="connsiteY167" fmla="*/ 2006480 h 6673820"/>
              <a:gd name="connsiteX168" fmla="*/ 3206900 w 11748700"/>
              <a:gd name="connsiteY168" fmla="*/ 1989145 h 6673820"/>
              <a:gd name="connsiteX169" fmla="*/ 3163564 w 11748700"/>
              <a:gd name="connsiteY169" fmla="*/ 1967477 h 6673820"/>
              <a:gd name="connsiteX170" fmla="*/ 3124561 w 11748700"/>
              <a:gd name="connsiteY170" fmla="*/ 1932808 h 6673820"/>
              <a:gd name="connsiteX171" fmla="*/ 3094225 w 11748700"/>
              <a:gd name="connsiteY171" fmla="*/ 1911139 h 6673820"/>
              <a:gd name="connsiteX172" fmla="*/ 3020553 w 11748700"/>
              <a:gd name="connsiteY172" fmla="*/ 1850468 h 6673820"/>
              <a:gd name="connsiteX173" fmla="*/ 2994551 w 11748700"/>
              <a:gd name="connsiteY173" fmla="*/ 1828800 h 6673820"/>
              <a:gd name="connsiteX174" fmla="*/ 2977217 w 11748700"/>
              <a:gd name="connsiteY174" fmla="*/ 1807132 h 6673820"/>
              <a:gd name="connsiteX175" fmla="*/ 2964216 w 11748700"/>
              <a:gd name="connsiteY175" fmla="*/ 1794131 h 6673820"/>
              <a:gd name="connsiteX176" fmla="*/ 2951215 w 11748700"/>
              <a:gd name="connsiteY176" fmla="*/ 1768129 h 6673820"/>
              <a:gd name="connsiteX177" fmla="*/ 2933880 w 11748700"/>
              <a:gd name="connsiteY177" fmla="*/ 1746461 h 6673820"/>
              <a:gd name="connsiteX178" fmla="*/ 2916546 w 11748700"/>
              <a:gd name="connsiteY178" fmla="*/ 1720459 h 6673820"/>
              <a:gd name="connsiteX179" fmla="*/ 2899211 w 11748700"/>
              <a:gd name="connsiteY179" fmla="*/ 1703124 h 6673820"/>
              <a:gd name="connsiteX180" fmla="*/ 2890544 w 11748700"/>
              <a:gd name="connsiteY180" fmla="*/ 1690123 h 6673820"/>
              <a:gd name="connsiteX181" fmla="*/ 2829873 w 11748700"/>
              <a:gd name="connsiteY181" fmla="*/ 1607784 h 6673820"/>
              <a:gd name="connsiteX182" fmla="*/ 2816872 w 11748700"/>
              <a:gd name="connsiteY182" fmla="*/ 1577448 h 6673820"/>
              <a:gd name="connsiteX183" fmla="*/ 2812538 w 11748700"/>
              <a:gd name="connsiteY183" fmla="*/ 1542779 h 6673820"/>
              <a:gd name="connsiteX184" fmla="*/ 2808204 w 11748700"/>
              <a:gd name="connsiteY184" fmla="*/ 1430104 h 6673820"/>
              <a:gd name="connsiteX185" fmla="*/ 2799537 w 11748700"/>
              <a:gd name="connsiteY185" fmla="*/ 1391101 h 6673820"/>
              <a:gd name="connsiteX186" fmla="*/ 2795203 w 11748700"/>
              <a:gd name="connsiteY186" fmla="*/ 1343431 h 6673820"/>
              <a:gd name="connsiteX187" fmla="*/ 2786536 w 11748700"/>
              <a:gd name="connsiteY187" fmla="*/ 1300095 h 6673820"/>
              <a:gd name="connsiteX188" fmla="*/ 2773535 w 11748700"/>
              <a:gd name="connsiteY188" fmla="*/ 1152751 h 6673820"/>
              <a:gd name="connsiteX189" fmla="*/ 2769202 w 11748700"/>
              <a:gd name="connsiteY189" fmla="*/ 1135416 h 6673820"/>
              <a:gd name="connsiteX190" fmla="*/ 2777869 w 11748700"/>
              <a:gd name="connsiteY190" fmla="*/ 996739 h 6673820"/>
              <a:gd name="connsiteX191" fmla="*/ 2786536 w 11748700"/>
              <a:gd name="connsiteY191" fmla="*/ 966404 h 6673820"/>
              <a:gd name="connsiteX192" fmla="*/ 2812538 w 11748700"/>
              <a:gd name="connsiteY192" fmla="*/ 905733 h 6673820"/>
              <a:gd name="connsiteX193" fmla="*/ 2847207 w 11748700"/>
              <a:gd name="connsiteY193" fmla="*/ 862396 h 6673820"/>
              <a:gd name="connsiteX194" fmla="*/ 2864542 w 11748700"/>
              <a:gd name="connsiteY194" fmla="*/ 840728 h 6673820"/>
              <a:gd name="connsiteX195" fmla="*/ 2881876 w 11748700"/>
              <a:gd name="connsiteY195" fmla="*/ 827727 h 6673820"/>
              <a:gd name="connsiteX196" fmla="*/ 2894877 w 11748700"/>
              <a:gd name="connsiteY196" fmla="*/ 819060 h 6673820"/>
              <a:gd name="connsiteX197" fmla="*/ 2912212 w 11748700"/>
              <a:gd name="connsiteY197" fmla="*/ 801725 h 6673820"/>
              <a:gd name="connsiteX198" fmla="*/ 3003219 w 11748700"/>
              <a:gd name="connsiteY198" fmla="*/ 775723 h 6673820"/>
              <a:gd name="connsiteX199" fmla="*/ 3115893 w 11748700"/>
              <a:gd name="connsiteY199" fmla="*/ 749721 h 6673820"/>
              <a:gd name="connsiteX200" fmla="*/ 3137562 w 11748700"/>
              <a:gd name="connsiteY200" fmla="*/ 741054 h 6673820"/>
              <a:gd name="connsiteX201" fmla="*/ 3163564 w 11748700"/>
              <a:gd name="connsiteY201" fmla="*/ 732387 h 6673820"/>
              <a:gd name="connsiteX202" fmla="*/ 3219901 w 11748700"/>
              <a:gd name="connsiteY202" fmla="*/ 702051 h 6673820"/>
              <a:gd name="connsiteX203" fmla="*/ 3237236 w 11748700"/>
              <a:gd name="connsiteY203" fmla="*/ 689050 h 6673820"/>
              <a:gd name="connsiteX204" fmla="*/ 3293573 w 11748700"/>
              <a:gd name="connsiteY204" fmla="*/ 663048 h 6673820"/>
              <a:gd name="connsiteX205" fmla="*/ 3323909 w 11748700"/>
              <a:gd name="connsiteY205" fmla="*/ 650047 h 6673820"/>
              <a:gd name="connsiteX206" fmla="*/ 3362911 w 11748700"/>
              <a:gd name="connsiteY206" fmla="*/ 641380 h 6673820"/>
              <a:gd name="connsiteX207" fmla="*/ 3488587 w 11748700"/>
              <a:gd name="connsiteY207" fmla="*/ 619712 h 6673820"/>
              <a:gd name="connsiteX208" fmla="*/ 3644599 w 11748700"/>
              <a:gd name="connsiteY208" fmla="*/ 598044 h 6673820"/>
              <a:gd name="connsiteX209" fmla="*/ 3731272 w 11748700"/>
              <a:gd name="connsiteY209" fmla="*/ 589376 h 6673820"/>
              <a:gd name="connsiteX210" fmla="*/ 3809277 w 11748700"/>
              <a:gd name="connsiteY210" fmla="*/ 576375 h 6673820"/>
              <a:gd name="connsiteX211" fmla="*/ 3891617 w 11748700"/>
              <a:gd name="connsiteY211" fmla="*/ 567708 h 6673820"/>
              <a:gd name="connsiteX212" fmla="*/ 4359651 w 11748700"/>
              <a:gd name="connsiteY212" fmla="*/ 533039 h 6673820"/>
              <a:gd name="connsiteX213" fmla="*/ 4428989 w 11748700"/>
              <a:gd name="connsiteY213" fmla="*/ 520038 h 6673820"/>
              <a:gd name="connsiteX214" fmla="*/ 4554665 w 11748700"/>
              <a:gd name="connsiteY214" fmla="*/ 507037 h 6673820"/>
              <a:gd name="connsiteX215" fmla="*/ 4654339 w 11748700"/>
              <a:gd name="connsiteY215" fmla="*/ 485369 h 6673820"/>
              <a:gd name="connsiteX216" fmla="*/ 4758347 w 11748700"/>
              <a:gd name="connsiteY216" fmla="*/ 437699 h 6673820"/>
              <a:gd name="connsiteX217" fmla="*/ 4888356 w 11748700"/>
              <a:gd name="connsiteY217" fmla="*/ 416030 h 6673820"/>
              <a:gd name="connsiteX218" fmla="*/ 5105039 w 11748700"/>
              <a:gd name="connsiteY218" fmla="*/ 364027 h 6673820"/>
              <a:gd name="connsiteX219" fmla="*/ 5209046 w 11748700"/>
              <a:gd name="connsiteY219" fmla="*/ 351026 h 6673820"/>
              <a:gd name="connsiteX220" fmla="*/ 5386726 w 11748700"/>
              <a:gd name="connsiteY220" fmla="*/ 329357 h 6673820"/>
              <a:gd name="connsiteX221" fmla="*/ 5560072 w 11748700"/>
              <a:gd name="connsiteY221" fmla="*/ 320690 h 6673820"/>
              <a:gd name="connsiteX222" fmla="*/ 5742085 w 11748700"/>
              <a:gd name="connsiteY222" fmla="*/ 312023 h 6673820"/>
              <a:gd name="connsiteX223" fmla="*/ 5958767 w 11748700"/>
              <a:gd name="connsiteY223" fmla="*/ 307689 h 6673820"/>
              <a:gd name="connsiteX224" fmla="*/ 6114779 w 11748700"/>
              <a:gd name="connsiteY224" fmla="*/ 303355 h 6673820"/>
              <a:gd name="connsiteX225" fmla="*/ 6270790 w 11748700"/>
              <a:gd name="connsiteY225" fmla="*/ 281687 h 6673820"/>
              <a:gd name="connsiteX226" fmla="*/ 6392132 w 11748700"/>
              <a:gd name="connsiteY226" fmla="*/ 268686 h 6673820"/>
              <a:gd name="connsiteX227" fmla="*/ 6695488 w 11748700"/>
              <a:gd name="connsiteY227" fmla="*/ 260019 h 6673820"/>
              <a:gd name="connsiteX228" fmla="*/ 6764826 w 11748700"/>
              <a:gd name="connsiteY228" fmla="*/ 251352 h 6673820"/>
              <a:gd name="connsiteX229" fmla="*/ 6907837 w 11748700"/>
              <a:gd name="connsiteY229" fmla="*/ 238351 h 6673820"/>
              <a:gd name="connsiteX230" fmla="*/ 6959840 w 11748700"/>
              <a:gd name="connsiteY230" fmla="*/ 229683 h 6673820"/>
              <a:gd name="connsiteX231" fmla="*/ 6998843 w 11748700"/>
              <a:gd name="connsiteY231" fmla="*/ 212349 h 6673820"/>
              <a:gd name="connsiteX232" fmla="*/ 7115852 w 11748700"/>
              <a:gd name="connsiteY232" fmla="*/ 199348 h 6673820"/>
              <a:gd name="connsiteX233" fmla="*/ 7159188 w 11748700"/>
              <a:gd name="connsiteY233" fmla="*/ 186347 h 6673820"/>
              <a:gd name="connsiteX234" fmla="*/ 7189524 w 11748700"/>
              <a:gd name="connsiteY234" fmla="*/ 182013 h 6673820"/>
              <a:gd name="connsiteX235" fmla="*/ 7380204 w 11748700"/>
              <a:gd name="connsiteY235" fmla="*/ 173346 h 6673820"/>
              <a:gd name="connsiteX236" fmla="*/ 7440875 w 11748700"/>
              <a:gd name="connsiteY236" fmla="*/ 164679 h 6673820"/>
              <a:gd name="connsiteX237" fmla="*/ 7466877 w 11748700"/>
              <a:gd name="connsiteY237" fmla="*/ 156011 h 6673820"/>
              <a:gd name="connsiteX238" fmla="*/ 7514548 w 11748700"/>
              <a:gd name="connsiteY238" fmla="*/ 143010 h 6673820"/>
              <a:gd name="connsiteX239" fmla="*/ 7527548 w 11748700"/>
              <a:gd name="connsiteY239" fmla="*/ 134343 h 6673820"/>
              <a:gd name="connsiteX240" fmla="*/ 7570885 w 11748700"/>
              <a:gd name="connsiteY240" fmla="*/ 121342 h 6673820"/>
              <a:gd name="connsiteX241" fmla="*/ 7609888 w 11748700"/>
              <a:gd name="connsiteY241" fmla="*/ 104008 h 6673820"/>
              <a:gd name="connsiteX242" fmla="*/ 7726896 w 11748700"/>
              <a:gd name="connsiteY242" fmla="*/ 82339 h 6673820"/>
              <a:gd name="connsiteX243" fmla="*/ 7752898 w 11748700"/>
              <a:gd name="connsiteY243" fmla="*/ 78006 h 6673820"/>
              <a:gd name="connsiteX244" fmla="*/ 7787567 w 11748700"/>
              <a:gd name="connsiteY244" fmla="*/ 73672 h 6673820"/>
              <a:gd name="connsiteX245" fmla="*/ 7804902 w 11748700"/>
              <a:gd name="connsiteY245" fmla="*/ 69338 h 6673820"/>
              <a:gd name="connsiteX246" fmla="*/ 7913243 w 11748700"/>
              <a:gd name="connsiteY246" fmla="*/ 65005 h 6673820"/>
              <a:gd name="connsiteX247" fmla="*/ 8021584 w 11748700"/>
              <a:gd name="connsiteY247" fmla="*/ 47670 h 6673820"/>
              <a:gd name="connsiteX248" fmla="*/ 8064921 w 11748700"/>
              <a:gd name="connsiteY248" fmla="*/ 34669 h 6673820"/>
              <a:gd name="connsiteX249" fmla="*/ 8099590 w 11748700"/>
              <a:gd name="connsiteY249" fmla="*/ 21668 h 6673820"/>
              <a:gd name="connsiteX250" fmla="*/ 8121258 w 11748700"/>
              <a:gd name="connsiteY250" fmla="*/ 13001 h 6673820"/>
              <a:gd name="connsiteX251" fmla="*/ 8134259 w 11748700"/>
              <a:gd name="connsiteY251" fmla="*/ 8667 h 6673820"/>
              <a:gd name="connsiteX252" fmla="*/ 8155928 w 11748700"/>
              <a:gd name="connsiteY252" fmla="*/ 0 h 6673820"/>
              <a:gd name="connsiteX253" fmla="*/ 8216599 w 11748700"/>
              <a:gd name="connsiteY253" fmla="*/ 4334 h 6673820"/>
              <a:gd name="connsiteX254" fmla="*/ 8238267 w 11748700"/>
              <a:gd name="connsiteY254" fmla="*/ 13001 h 6673820"/>
              <a:gd name="connsiteX255" fmla="*/ 8272936 w 11748700"/>
              <a:gd name="connsiteY255" fmla="*/ 17335 h 6673820"/>
              <a:gd name="connsiteX256" fmla="*/ 8303272 w 11748700"/>
              <a:gd name="connsiteY256" fmla="*/ 30336 h 6673820"/>
              <a:gd name="connsiteX257" fmla="*/ 8337941 w 11748700"/>
              <a:gd name="connsiteY257" fmla="*/ 34669 h 6673820"/>
              <a:gd name="connsiteX258" fmla="*/ 8476618 w 11748700"/>
              <a:gd name="connsiteY258" fmla="*/ 43337 h 6673820"/>
              <a:gd name="connsiteX259" fmla="*/ 8576292 w 11748700"/>
              <a:gd name="connsiteY259" fmla="*/ 47670 h 6673820"/>
              <a:gd name="connsiteX260" fmla="*/ 8671632 w 11748700"/>
              <a:gd name="connsiteY260" fmla="*/ 69338 h 6673820"/>
              <a:gd name="connsiteX261" fmla="*/ 8762639 w 11748700"/>
              <a:gd name="connsiteY261" fmla="*/ 78006 h 6673820"/>
              <a:gd name="connsiteX262" fmla="*/ 8892648 w 11748700"/>
              <a:gd name="connsiteY262" fmla="*/ 104008 h 6673820"/>
              <a:gd name="connsiteX263" fmla="*/ 8948985 w 11748700"/>
              <a:gd name="connsiteY263" fmla="*/ 117009 h 6673820"/>
              <a:gd name="connsiteX264" fmla="*/ 9187336 w 11748700"/>
              <a:gd name="connsiteY264" fmla="*/ 156011 h 6673820"/>
              <a:gd name="connsiteX265" fmla="*/ 9282676 w 11748700"/>
              <a:gd name="connsiteY265" fmla="*/ 173346 h 6673820"/>
              <a:gd name="connsiteX266" fmla="*/ 9404019 w 11748700"/>
              <a:gd name="connsiteY266" fmla="*/ 186347 h 6673820"/>
              <a:gd name="connsiteX267" fmla="*/ 9464690 w 11748700"/>
              <a:gd name="connsiteY267" fmla="*/ 195014 h 6673820"/>
              <a:gd name="connsiteX268" fmla="*/ 9698707 w 11748700"/>
              <a:gd name="connsiteY268" fmla="*/ 216683 h 6673820"/>
              <a:gd name="connsiteX269" fmla="*/ 9785380 w 11748700"/>
              <a:gd name="connsiteY269" fmla="*/ 229683 h 6673820"/>
              <a:gd name="connsiteX270" fmla="*/ 9885054 w 11748700"/>
              <a:gd name="connsiteY270" fmla="*/ 251352 h 6673820"/>
              <a:gd name="connsiteX271" fmla="*/ 9958726 w 11748700"/>
              <a:gd name="connsiteY271" fmla="*/ 255685 h 6673820"/>
              <a:gd name="connsiteX272" fmla="*/ 10114737 w 11748700"/>
              <a:gd name="connsiteY272" fmla="*/ 260019 h 6673820"/>
              <a:gd name="connsiteX273" fmla="*/ 10205744 w 11748700"/>
              <a:gd name="connsiteY273" fmla="*/ 273020 h 6673820"/>
              <a:gd name="connsiteX274" fmla="*/ 10357421 w 11748700"/>
              <a:gd name="connsiteY274" fmla="*/ 281687 h 6673820"/>
              <a:gd name="connsiteX275" fmla="*/ 10405092 w 11748700"/>
              <a:gd name="connsiteY275" fmla="*/ 286021 h 6673820"/>
              <a:gd name="connsiteX276" fmla="*/ 10452762 w 11748700"/>
              <a:gd name="connsiteY276" fmla="*/ 299022 h 6673820"/>
              <a:gd name="connsiteX277" fmla="*/ 10483097 w 11748700"/>
              <a:gd name="connsiteY277" fmla="*/ 303355 h 6673820"/>
              <a:gd name="connsiteX278" fmla="*/ 10552436 w 11748700"/>
              <a:gd name="connsiteY278" fmla="*/ 312023 h 6673820"/>
              <a:gd name="connsiteX279" fmla="*/ 10634775 w 11748700"/>
              <a:gd name="connsiteY279" fmla="*/ 333691 h 6673820"/>
              <a:gd name="connsiteX280" fmla="*/ 10717114 w 11748700"/>
              <a:gd name="connsiteY280" fmla="*/ 342358 h 6673820"/>
              <a:gd name="connsiteX281" fmla="*/ 10773452 w 11748700"/>
              <a:gd name="connsiteY281" fmla="*/ 364027 h 6673820"/>
              <a:gd name="connsiteX282" fmla="*/ 10842790 w 11748700"/>
              <a:gd name="connsiteY282" fmla="*/ 385695 h 6673820"/>
              <a:gd name="connsiteX283" fmla="*/ 10903461 w 11748700"/>
              <a:gd name="connsiteY283" fmla="*/ 390028 h 6673820"/>
              <a:gd name="connsiteX284" fmla="*/ 10981467 w 11748700"/>
              <a:gd name="connsiteY284" fmla="*/ 424698 h 6673820"/>
              <a:gd name="connsiteX285" fmla="*/ 11050805 w 11748700"/>
              <a:gd name="connsiteY285" fmla="*/ 442032 h 6673820"/>
              <a:gd name="connsiteX286" fmla="*/ 11133145 w 11748700"/>
              <a:gd name="connsiteY286" fmla="*/ 476701 h 6673820"/>
              <a:gd name="connsiteX287" fmla="*/ 11154813 w 11748700"/>
              <a:gd name="connsiteY287" fmla="*/ 485369 h 6673820"/>
              <a:gd name="connsiteX288" fmla="*/ 11232819 w 11748700"/>
              <a:gd name="connsiteY288" fmla="*/ 533039 h 6673820"/>
              <a:gd name="connsiteX289" fmla="*/ 11258820 w 11748700"/>
              <a:gd name="connsiteY289" fmla="*/ 554707 h 6673820"/>
              <a:gd name="connsiteX290" fmla="*/ 11328159 w 11748700"/>
              <a:gd name="connsiteY290" fmla="*/ 645714 h 6673820"/>
              <a:gd name="connsiteX291" fmla="*/ 11371495 w 11748700"/>
              <a:gd name="connsiteY291" fmla="*/ 754055 h 6673820"/>
              <a:gd name="connsiteX292" fmla="*/ 11397497 w 11748700"/>
              <a:gd name="connsiteY292" fmla="*/ 806059 h 6673820"/>
              <a:gd name="connsiteX293" fmla="*/ 11427833 w 11748700"/>
              <a:gd name="connsiteY293" fmla="*/ 931735 h 6673820"/>
              <a:gd name="connsiteX294" fmla="*/ 11458168 w 11748700"/>
              <a:gd name="connsiteY294" fmla="*/ 1014074 h 6673820"/>
              <a:gd name="connsiteX295" fmla="*/ 11462502 w 11748700"/>
              <a:gd name="connsiteY295" fmla="*/ 1087746 h 6673820"/>
              <a:gd name="connsiteX296" fmla="*/ 11475503 w 11748700"/>
              <a:gd name="connsiteY296" fmla="*/ 1126749 h 6673820"/>
              <a:gd name="connsiteX297" fmla="*/ 11488504 w 11748700"/>
              <a:gd name="connsiteY297" fmla="*/ 1330430 h 6673820"/>
              <a:gd name="connsiteX298" fmla="*/ 11523173 w 11748700"/>
              <a:gd name="connsiteY298" fmla="*/ 1677122 h 6673820"/>
              <a:gd name="connsiteX299" fmla="*/ 11518839 w 11748700"/>
              <a:gd name="connsiteY299" fmla="*/ 1954476 h 6673820"/>
              <a:gd name="connsiteX300" fmla="*/ 11510172 w 11748700"/>
              <a:gd name="connsiteY300" fmla="*/ 2084485 h 6673820"/>
              <a:gd name="connsiteX301" fmla="*/ 11518839 w 11748700"/>
              <a:gd name="connsiteY301" fmla="*/ 2283833 h 6673820"/>
              <a:gd name="connsiteX302" fmla="*/ 11583844 w 11748700"/>
              <a:gd name="connsiteY302" fmla="*/ 2379173 h 6673820"/>
              <a:gd name="connsiteX303" fmla="*/ 11605512 w 11748700"/>
              <a:gd name="connsiteY303" fmla="*/ 2439845 h 6673820"/>
              <a:gd name="connsiteX304" fmla="*/ 11609846 w 11748700"/>
              <a:gd name="connsiteY304" fmla="*/ 2487515 h 6673820"/>
              <a:gd name="connsiteX305" fmla="*/ 11622847 w 11748700"/>
              <a:gd name="connsiteY305" fmla="*/ 2556853 h 6673820"/>
              <a:gd name="connsiteX306" fmla="*/ 11618513 w 11748700"/>
              <a:gd name="connsiteY306" fmla="*/ 2786537 h 6673820"/>
              <a:gd name="connsiteX307" fmla="*/ 11614180 w 11748700"/>
              <a:gd name="connsiteY307" fmla="*/ 3089892 h 6673820"/>
              <a:gd name="connsiteX308" fmla="*/ 11596845 w 11748700"/>
              <a:gd name="connsiteY308" fmla="*/ 3211234 h 6673820"/>
              <a:gd name="connsiteX309" fmla="*/ 11583844 w 11748700"/>
              <a:gd name="connsiteY309" fmla="*/ 3328243 h 6673820"/>
              <a:gd name="connsiteX310" fmla="*/ 11575177 w 11748700"/>
              <a:gd name="connsiteY310" fmla="*/ 3423583 h 6673820"/>
              <a:gd name="connsiteX311" fmla="*/ 11562176 w 11748700"/>
              <a:gd name="connsiteY311" fmla="*/ 3666267 h 6673820"/>
              <a:gd name="connsiteX312" fmla="*/ 11575177 w 11748700"/>
              <a:gd name="connsiteY312" fmla="*/ 4025960 h 6673820"/>
              <a:gd name="connsiteX313" fmla="*/ 11592511 w 11748700"/>
              <a:gd name="connsiteY313" fmla="*/ 4108300 h 6673820"/>
              <a:gd name="connsiteX314" fmla="*/ 11631514 w 11748700"/>
              <a:gd name="connsiteY314" fmla="*/ 4333649 h 6673820"/>
              <a:gd name="connsiteX315" fmla="*/ 11653183 w 11748700"/>
              <a:gd name="connsiteY315" fmla="*/ 4411655 h 6673820"/>
              <a:gd name="connsiteX316" fmla="*/ 11666184 w 11748700"/>
              <a:gd name="connsiteY316" fmla="*/ 4498328 h 6673820"/>
              <a:gd name="connsiteX317" fmla="*/ 11674851 w 11748700"/>
              <a:gd name="connsiteY317" fmla="*/ 4541664 h 6673820"/>
              <a:gd name="connsiteX318" fmla="*/ 11687852 w 11748700"/>
              <a:gd name="connsiteY318" fmla="*/ 4658673 h 6673820"/>
              <a:gd name="connsiteX319" fmla="*/ 11692185 w 11748700"/>
              <a:gd name="connsiteY319" fmla="*/ 4715010 h 6673820"/>
              <a:gd name="connsiteX320" fmla="*/ 11700853 w 11748700"/>
              <a:gd name="connsiteY320" fmla="*/ 4771348 h 6673820"/>
              <a:gd name="connsiteX321" fmla="*/ 11709520 w 11748700"/>
              <a:gd name="connsiteY321" fmla="*/ 4923026 h 6673820"/>
              <a:gd name="connsiteX322" fmla="*/ 11718187 w 11748700"/>
              <a:gd name="connsiteY322" fmla="*/ 4983697 h 6673820"/>
              <a:gd name="connsiteX323" fmla="*/ 11726855 w 11748700"/>
              <a:gd name="connsiteY323" fmla="*/ 5079037 h 6673820"/>
              <a:gd name="connsiteX324" fmla="*/ 11731188 w 11748700"/>
              <a:gd name="connsiteY324" fmla="*/ 5105039 h 6673820"/>
              <a:gd name="connsiteX325" fmla="*/ 11744189 w 11748700"/>
              <a:gd name="connsiteY325" fmla="*/ 5230715 h 6673820"/>
              <a:gd name="connsiteX326" fmla="*/ 11726855 w 11748700"/>
              <a:gd name="connsiteY326" fmla="*/ 5690082 h 6673820"/>
              <a:gd name="connsiteX327" fmla="*/ 11687852 w 11748700"/>
              <a:gd name="connsiteY327" fmla="*/ 5785422 h 6673820"/>
              <a:gd name="connsiteX328" fmla="*/ 11670517 w 11748700"/>
              <a:gd name="connsiteY328" fmla="*/ 5815757 h 6673820"/>
              <a:gd name="connsiteX329" fmla="*/ 11601179 w 11748700"/>
              <a:gd name="connsiteY329" fmla="*/ 5859094 h 6673820"/>
              <a:gd name="connsiteX330" fmla="*/ 11458168 w 11748700"/>
              <a:gd name="connsiteY330" fmla="*/ 5919765 h 6673820"/>
              <a:gd name="connsiteX331" fmla="*/ 11401831 w 11748700"/>
              <a:gd name="connsiteY331" fmla="*/ 5963101 h 6673820"/>
              <a:gd name="connsiteX332" fmla="*/ 11297823 w 11748700"/>
              <a:gd name="connsiteY332" fmla="*/ 6032440 h 6673820"/>
              <a:gd name="connsiteX333" fmla="*/ 11258820 w 11748700"/>
              <a:gd name="connsiteY333" fmla="*/ 6075776 h 6673820"/>
              <a:gd name="connsiteX334" fmla="*/ 11198149 w 11748700"/>
              <a:gd name="connsiteY334" fmla="*/ 6123446 h 6673820"/>
              <a:gd name="connsiteX335" fmla="*/ 11098475 w 11748700"/>
              <a:gd name="connsiteY335" fmla="*/ 6210119 h 6673820"/>
              <a:gd name="connsiteX336" fmla="*/ 10942464 w 11748700"/>
              <a:gd name="connsiteY336" fmla="*/ 6327128 h 6673820"/>
              <a:gd name="connsiteX337" fmla="*/ 10634775 w 11748700"/>
              <a:gd name="connsiteY337" fmla="*/ 6461471 h 6673820"/>
              <a:gd name="connsiteX338" fmla="*/ 10461429 w 11748700"/>
              <a:gd name="connsiteY338" fmla="*/ 6478806 h 6673820"/>
              <a:gd name="connsiteX339" fmla="*/ 10041065 w 11748700"/>
              <a:gd name="connsiteY339" fmla="*/ 6487473 h 6673820"/>
              <a:gd name="connsiteX340" fmla="*/ 9967393 w 11748700"/>
              <a:gd name="connsiteY340" fmla="*/ 6491807 h 6673820"/>
              <a:gd name="connsiteX341" fmla="*/ 9885054 w 11748700"/>
              <a:gd name="connsiteY341" fmla="*/ 6509141 h 6673820"/>
              <a:gd name="connsiteX342" fmla="*/ 9798381 w 11748700"/>
              <a:gd name="connsiteY342" fmla="*/ 6522142 h 6673820"/>
              <a:gd name="connsiteX343" fmla="*/ 9681372 w 11748700"/>
              <a:gd name="connsiteY343" fmla="*/ 6548144 h 6673820"/>
              <a:gd name="connsiteX344" fmla="*/ 9486358 w 11748700"/>
              <a:gd name="connsiteY344" fmla="*/ 6574146 h 6673820"/>
              <a:gd name="connsiteX345" fmla="*/ 9278343 w 11748700"/>
              <a:gd name="connsiteY345" fmla="*/ 6613149 h 6673820"/>
              <a:gd name="connsiteX346" fmla="*/ 9209004 w 11748700"/>
              <a:gd name="connsiteY346" fmla="*/ 6630483 h 6673820"/>
              <a:gd name="connsiteX347" fmla="*/ 8775639 w 11748700"/>
              <a:gd name="connsiteY347" fmla="*/ 6647818 h 6673820"/>
              <a:gd name="connsiteX348" fmla="*/ 8463617 w 11748700"/>
              <a:gd name="connsiteY348" fmla="*/ 6656485 h 6673820"/>
              <a:gd name="connsiteX349" fmla="*/ 8368276 w 11748700"/>
              <a:gd name="connsiteY349" fmla="*/ 6660819 h 6673820"/>
              <a:gd name="connsiteX350" fmla="*/ 8216599 w 11748700"/>
              <a:gd name="connsiteY350" fmla="*/ 6665153 h 6673820"/>
              <a:gd name="connsiteX351" fmla="*/ 7848239 w 11748700"/>
              <a:gd name="connsiteY351" fmla="*/ 6656485 h 6673820"/>
              <a:gd name="connsiteX352" fmla="*/ 7800568 w 11748700"/>
              <a:gd name="connsiteY352" fmla="*/ 6652152 h 6673820"/>
              <a:gd name="connsiteX353" fmla="*/ 7748565 w 11748700"/>
              <a:gd name="connsiteY353" fmla="*/ 6643484 h 6673820"/>
              <a:gd name="connsiteX354" fmla="*/ 7614221 w 11748700"/>
              <a:gd name="connsiteY354" fmla="*/ 6634817 h 6673820"/>
              <a:gd name="connsiteX355" fmla="*/ 7432208 w 11748700"/>
              <a:gd name="connsiteY355" fmla="*/ 6600148 h 6673820"/>
              <a:gd name="connsiteX356" fmla="*/ 7319533 w 11748700"/>
              <a:gd name="connsiteY356" fmla="*/ 6574146 h 6673820"/>
              <a:gd name="connsiteX357" fmla="*/ 7276197 w 11748700"/>
              <a:gd name="connsiteY357" fmla="*/ 6569812 h 6673820"/>
              <a:gd name="connsiteX358" fmla="*/ 7011844 w 11748700"/>
              <a:gd name="connsiteY358" fmla="*/ 6548144 h 6673820"/>
              <a:gd name="connsiteX359" fmla="*/ 6925171 w 11748700"/>
              <a:gd name="connsiteY359" fmla="*/ 6565479 h 6673820"/>
              <a:gd name="connsiteX360" fmla="*/ 6912170 w 11748700"/>
              <a:gd name="connsiteY360" fmla="*/ 6569812 h 6673820"/>
              <a:gd name="connsiteX361" fmla="*/ 6890502 w 11748700"/>
              <a:gd name="connsiteY361" fmla="*/ 6582813 h 6673820"/>
              <a:gd name="connsiteX362" fmla="*/ 6795162 w 11748700"/>
              <a:gd name="connsiteY362" fmla="*/ 6634817 h 6673820"/>
              <a:gd name="connsiteX363" fmla="*/ 6691154 w 11748700"/>
              <a:gd name="connsiteY363" fmla="*/ 6643484 h 6673820"/>
              <a:gd name="connsiteX364" fmla="*/ 6617482 w 11748700"/>
              <a:gd name="connsiteY364" fmla="*/ 6656485 h 6673820"/>
              <a:gd name="connsiteX365" fmla="*/ 6582813 w 11748700"/>
              <a:gd name="connsiteY365" fmla="*/ 6665153 h 6673820"/>
              <a:gd name="connsiteX366" fmla="*/ 6548144 w 11748700"/>
              <a:gd name="connsiteY366" fmla="*/ 6669486 h 6673820"/>
              <a:gd name="connsiteX367" fmla="*/ 6517808 w 11748700"/>
              <a:gd name="connsiteY367" fmla="*/ 6673820 h 6673820"/>
              <a:gd name="connsiteX368" fmla="*/ 6015105 w 11748700"/>
              <a:gd name="connsiteY368" fmla="*/ 6669486 h 6673820"/>
              <a:gd name="connsiteX369" fmla="*/ 5915431 w 11748700"/>
              <a:gd name="connsiteY369" fmla="*/ 6647818 h 6673820"/>
              <a:gd name="connsiteX370" fmla="*/ 5538403 w 11748700"/>
              <a:gd name="connsiteY370" fmla="*/ 6652152 h 6673820"/>
              <a:gd name="connsiteX371" fmla="*/ 5196045 w 11748700"/>
              <a:gd name="connsiteY371" fmla="*/ 6634817 h 6673820"/>
              <a:gd name="connsiteX372" fmla="*/ 4489660 w 11748700"/>
              <a:gd name="connsiteY372" fmla="*/ 6608815 h 6673820"/>
              <a:gd name="connsiteX373" fmla="*/ 4311981 w 11748700"/>
              <a:gd name="connsiteY373" fmla="*/ 6582813 h 6673820"/>
              <a:gd name="connsiteX374" fmla="*/ 4090965 w 11748700"/>
              <a:gd name="connsiteY374" fmla="*/ 6552478 h 6673820"/>
              <a:gd name="connsiteX375" fmla="*/ 3999958 w 11748700"/>
              <a:gd name="connsiteY375" fmla="*/ 6513475 h 6673820"/>
              <a:gd name="connsiteX376" fmla="*/ 3666267 w 11748700"/>
              <a:gd name="connsiteY376" fmla="*/ 6448470 h 6673820"/>
              <a:gd name="connsiteX377" fmla="*/ 3588261 w 11748700"/>
              <a:gd name="connsiteY377" fmla="*/ 6439803 h 6673820"/>
              <a:gd name="connsiteX378" fmla="*/ 3336910 w 11748700"/>
              <a:gd name="connsiteY378" fmla="*/ 6405134 h 6673820"/>
              <a:gd name="connsiteX379" fmla="*/ 3003219 w 11748700"/>
              <a:gd name="connsiteY379" fmla="*/ 6340129 h 6673820"/>
              <a:gd name="connsiteX380" fmla="*/ 2825539 w 11748700"/>
              <a:gd name="connsiteY380" fmla="*/ 6309793 h 6673820"/>
              <a:gd name="connsiteX381" fmla="*/ 2678195 w 11748700"/>
              <a:gd name="connsiteY381" fmla="*/ 6288125 h 6673820"/>
              <a:gd name="connsiteX382" fmla="*/ 2500515 w 11748700"/>
              <a:gd name="connsiteY382" fmla="*/ 6305460 h 6673820"/>
              <a:gd name="connsiteX383" fmla="*/ 2439844 w 11748700"/>
              <a:gd name="connsiteY383" fmla="*/ 6314127 h 6673820"/>
              <a:gd name="connsiteX384" fmla="*/ 2244830 w 11748700"/>
              <a:gd name="connsiteY384" fmla="*/ 6361797 h 6673820"/>
              <a:gd name="connsiteX385" fmla="*/ 2088819 w 11748700"/>
              <a:gd name="connsiteY385" fmla="*/ 6383465 h 6673820"/>
              <a:gd name="connsiteX386" fmla="*/ 2015147 w 11748700"/>
              <a:gd name="connsiteY386" fmla="*/ 6400800 h 6673820"/>
              <a:gd name="connsiteX387" fmla="*/ 1950142 w 11748700"/>
              <a:gd name="connsiteY387" fmla="*/ 6409467 h 6673820"/>
              <a:gd name="connsiteX388" fmla="*/ 1815799 w 11748700"/>
              <a:gd name="connsiteY388" fmla="*/ 6444137 h 6673820"/>
              <a:gd name="connsiteX389" fmla="*/ 1681456 w 11748700"/>
              <a:gd name="connsiteY389" fmla="*/ 6452804 h 6673820"/>
              <a:gd name="connsiteX390" fmla="*/ 1473440 w 11748700"/>
              <a:gd name="connsiteY390" fmla="*/ 6431136 h 6673820"/>
              <a:gd name="connsiteX391" fmla="*/ 1369433 w 11748700"/>
              <a:gd name="connsiteY391" fmla="*/ 6418135 h 6673820"/>
              <a:gd name="connsiteX392" fmla="*/ 1287093 w 11748700"/>
              <a:gd name="connsiteY392" fmla="*/ 6405134 h 6673820"/>
              <a:gd name="connsiteX393" fmla="*/ 1239423 w 11748700"/>
              <a:gd name="connsiteY393" fmla="*/ 6396466 h 6673820"/>
              <a:gd name="connsiteX394" fmla="*/ 1165751 w 11748700"/>
              <a:gd name="connsiteY394" fmla="*/ 6370464 h 6673820"/>
              <a:gd name="connsiteX395" fmla="*/ 1053076 w 11748700"/>
              <a:gd name="connsiteY395" fmla="*/ 6335795 h 6673820"/>
              <a:gd name="connsiteX396" fmla="*/ 892731 w 11748700"/>
              <a:gd name="connsiteY396" fmla="*/ 6244789 h 6673820"/>
              <a:gd name="connsiteX397" fmla="*/ 858062 w 11748700"/>
              <a:gd name="connsiteY397" fmla="*/ 6218787 h 6673820"/>
              <a:gd name="connsiteX398" fmla="*/ 775723 w 11748700"/>
              <a:gd name="connsiteY398" fmla="*/ 6149448 h 6673820"/>
              <a:gd name="connsiteX399" fmla="*/ 719385 w 11748700"/>
              <a:gd name="connsiteY399" fmla="*/ 6023773 h 6673820"/>
              <a:gd name="connsiteX400" fmla="*/ 654381 w 11748700"/>
              <a:gd name="connsiteY400" fmla="*/ 5950101 h 6673820"/>
              <a:gd name="connsiteX401" fmla="*/ 628379 w 11748700"/>
              <a:gd name="connsiteY401" fmla="*/ 5893763 h 6673820"/>
              <a:gd name="connsiteX402" fmla="*/ 576375 w 11748700"/>
              <a:gd name="connsiteY402" fmla="*/ 5802756 h 6673820"/>
              <a:gd name="connsiteX403" fmla="*/ 489702 w 11748700"/>
              <a:gd name="connsiteY403" fmla="*/ 5620743 h 6673820"/>
              <a:gd name="connsiteX404" fmla="*/ 476701 w 11748700"/>
              <a:gd name="connsiteY404" fmla="*/ 5551405 h 6673820"/>
              <a:gd name="connsiteX405" fmla="*/ 372693 w 11748700"/>
              <a:gd name="connsiteY405" fmla="*/ 5317388 h 6673820"/>
              <a:gd name="connsiteX406" fmla="*/ 359693 w 11748700"/>
              <a:gd name="connsiteY406" fmla="*/ 5269718 h 6673820"/>
              <a:gd name="connsiteX407" fmla="*/ 329357 w 11748700"/>
              <a:gd name="connsiteY407" fmla="*/ 5183045 h 6673820"/>
              <a:gd name="connsiteX408" fmla="*/ 281687 w 11748700"/>
              <a:gd name="connsiteY408" fmla="*/ 5083371 h 6673820"/>
              <a:gd name="connsiteX409" fmla="*/ 251351 w 11748700"/>
              <a:gd name="connsiteY409" fmla="*/ 5009699 h 6673820"/>
              <a:gd name="connsiteX410" fmla="*/ 238350 w 11748700"/>
              <a:gd name="connsiteY410" fmla="*/ 4970696 h 6673820"/>
              <a:gd name="connsiteX411" fmla="*/ 212348 w 11748700"/>
              <a:gd name="connsiteY411" fmla="*/ 4936027 h 6673820"/>
              <a:gd name="connsiteX412" fmla="*/ 177679 w 11748700"/>
              <a:gd name="connsiteY412" fmla="*/ 4849354 h 6673820"/>
              <a:gd name="connsiteX413" fmla="*/ 125675 w 11748700"/>
              <a:gd name="connsiteY413" fmla="*/ 4745346 h 6673820"/>
              <a:gd name="connsiteX414" fmla="*/ 99674 w 11748700"/>
              <a:gd name="connsiteY414" fmla="*/ 4654339 h 6673820"/>
              <a:gd name="connsiteX415" fmla="*/ 73672 w 11748700"/>
              <a:gd name="connsiteY415" fmla="*/ 4602336 h 6673820"/>
              <a:gd name="connsiteX416" fmla="*/ 69338 w 11748700"/>
              <a:gd name="connsiteY416" fmla="*/ 4580667 h 6673820"/>
              <a:gd name="connsiteX417" fmla="*/ 47670 w 11748700"/>
              <a:gd name="connsiteY417" fmla="*/ 4537331 h 6673820"/>
              <a:gd name="connsiteX418" fmla="*/ 39002 w 11748700"/>
              <a:gd name="connsiteY418" fmla="*/ 4515663 h 6673820"/>
              <a:gd name="connsiteX419" fmla="*/ 34669 w 11748700"/>
              <a:gd name="connsiteY419" fmla="*/ 4493994 h 6673820"/>
              <a:gd name="connsiteX420" fmla="*/ 30335 w 11748700"/>
              <a:gd name="connsiteY420" fmla="*/ 4450658 h 6673820"/>
              <a:gd name="connsiteX421" fmla="*/ 21668 w 11748700"/>
              <a:gd name="connsiteY421" fmla="*/ 4428990 h 6673820"/>
              <a:gd name="connsiteX422" fmla="*/ 13001 w 11748700"/>
              <a:gd name="connsiteY422" fmla="*/ 4359651 h 6673820"/>
              <a:gd name="connsiteX423" fmla="*/ 0 w 11748700"/>
              <a:gd name="connsiteY423" fmla="*/ 4238309 h 6673820"/>
              <a:gd name="connsiteX424" fmla="*/ 4333 w 11748700"/>
              <a:gd name="connsiteY424" fmla="*/ 4025960 h 6673820"/>
              <a:gd name="connsiteX425" fmla="*/ 13001 w 11748700"/>
              <a:gd name="connsiteY425" fmla="*/ 3999958 h 6673820"/>
              <a:gd name="connsiteX426" fmla="*/ 17334 w 11748700"/>
              <a:gd name="connsiteY426" fmla="*/ 3973956 h 6673820"/>
              <a:gd name="connsiteX427" fmla="*/ 26002 w 11748700"/>
              <a:gd name="connsiteY427" fmla="*/ 3930620 h 6673820"/>
              <a:gd name="connsiteX428" fmla="*/ 34669 w 11748700"/>
              <a:gd name="connsiteY428" fmla="*/ 3878616 h 6673820"/>
              <a:gd name="connsiteX429" fmla="*/ 43336 w 11748700"/>
              <a:gd name="connsiteY429" fmla="*/ 3861282 h 6673820"/>
              <a:gd name="connsiteX430" fmla="*/ 47670 w 11748700"/>
              <a:gd name="connsiteY430" fmla="*/ 3843947 h 6673820"/>
              <a:gd name="connsiteX431" fmla="*/ 56337 w 11748700"/>
              <a:gd name="connsiteY431" fmla="*/ 3826612 h 6673820"/>
              <a:gd name="connsiteX432" fmla="*/ 69338 w 11748700"/>
              <a:gd name="connsiteY432" fmla="*/ 3787610 h 6673820"/>
              <a:gd name="connsiteX433" fmla="*/ 78005 w 11748700"/>
              <a:gd name="connsiteY433" fmla="*/ 3770275 h 6673820"/>
              <a:gd name="connsiteX434" fmla="*/ 95340 w 11748700"/>
              <a:gd name="connsiteY434" fmla="*/ 3718271 h 6673820"/>
              <a:gd name="connsiteX435" fmla="*/ 104007 w 11748700"/>
              <a:gd name="connsiteY435" fmla="*/ 3696603 h 6673820"/>
              <a:gd name="connsiteX436" fmla="*/ 151677 w 11748700"/>
              <a:gd name="connsiteY436" fmla="*/ 3657600 h 6673820"/>
              <a:gd name="connsiteX437" fmla="*/ 294688 w 11748700"/>
              <a:gd name="connsiteY437" fmla="*/ 3661934 h 6673820"/>
              <a:gd name="connsiteX438" fmla="*/ 359693 w 11748700"/>
              <a:gd name="connsiteY438" fmla="*/ 3692269 h 6673820"/>
              <a:gd name="connsiteX439" fmla="*/ 377027 w 11748700"/>
              <a:gd name="connsiteY439" fmla="*/ 3709604 h 6673820"/>
              <a:gd name="connsiteX440" fmla="*/ 437698 w 11748700"/>
              <a:gd name="connsiteY440" fmla="*/ 3726938 h 6673820"/>
              <a:gd name="connsiteX441" fmla="*/ 511177 w 11748700"/>
              <a:gd name="connsiteY44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516735 w 11748700"/>
              <a:gd name="connsiteY28" fmla="*/ 5984770 h 6673820"/>
              <a:gd name="connsiteX29" fmla="*/ 5586074 w 11748700"/>
              <a:gd name="connsiteY29" fmla="*/ 5963101 h 6673820"/>
              <a:gd name="connsiteX30" fmla="*/ 5607742 w 11748700"/>
              <a:gd name="connsiteY30" fmla="*/ 5954434 h 6673820"/>
              <a:gd name="connsiteX31" fmla="*/ 5711749 w 11748700"/>
              <a:gd name="connsiteY31" fmla="*/ 5902430 h 6673820"/>
              <a:gd name="connsiteX32" fmla="*/ 5880762 w 11748700"/>
              <a:gd name="connsiteY32" fmla="*/ 5794089 h 6673820"/>
              <a:gd name="connsiteX33" fmla="*/ 5911097 w 11748700"/>
              <a:gd name="connsiteY33" fmla="*/ 5763754 h 6673820"/>
              <a:gd name="connsiteX34" fmla="*/ 5963101 w 11748700"/>
              <a:gd name="connsiteY34" fmla="*/ 5720417 h 6673820"/>
              <a:gd name="connsiteX35" fmla="*/ 5980436 w 11748700"/>
              <a:gd name="connsiteY35" fmla="*/ 5707416 h 6673820"/>
              <a:gd name="connsiteX36" fmla="*/ 5993437 w 11748700"/>
              <a:gd name="connsiteY36" fmla="*/ 5698749 h 6673820"/>
              <a:gd name="connsiteX37" fmla="*/ 6006438 w 11748700"/>
              <a:gd name="connsiteY37" fmla="*/ 5685748 h 6673820"/>
              <a:gd name="connsiteX38" fmla="*/ 6054108 w 11748700"/>
              <a:gd name="connsiteY38" fmla="*/ 5651079 h 6673820"/>
              <a:gd name="connsiteX39" fmla="*/ 6088777 w 11748700"/>
              <a:gd name="connsiteY39" fmla="*/ 5625077 h 6673820"/>
              <a:gd name="connsiteX40" fmla="*/ 6114779 w 11748700"/>
              <a:gd name="connsiteY40" fmla="*/ 5599075 h 6673820"/>
              <a:gd name="connsiteX41" fmla="*/ 6127780 w 11748700"/>
              <a:gd name="connsiteY41" fmla="*/ 5586074 h 6673820"/>
              <a:gd name="connsiteX42" fmla="*/ 6140781 w 11748700"/>
              <a:gd name="connsiteY42" fmla="*/ 5568739 h 6673820"/>
              <a:gd name="connsiteX43" fmla="*/ 6158115 w 11748700"/>
              <a:gd name="connsiteY43" fmla="*/ 5551405 h 6673820"/>
              <a:gd name="connsiteX44" fmla="*/ 6171116 w 11748700"/>
              <a:gd name="connsiteY44" fmla="*/ 5529737 h 6673820"/>
              <a:gd name="connsiteX45" fmla="*/ 6192784 w 11748700"/>
              <a:gd name="connsiteY45" fmla="*/ 5508068 h 6673820"/>
              <a:gd name="connsiteX46" fmla="*/ 6201452 w 11748700"/>
              <a:gd name="connsiteY46" fmla="*/ 5477733 h 6673820"/>
              <a:gd name="connsiteX47" fmla="*/ 6210119 w 11748700"/>
              <a:gd name="connsiteY47" fmla="*/ 5469065 h 6673820"/>
              <a:gd name="connsiteX48" fmla="*/ 6218786 w 11748700"/>
              <a:gd name="connsiteY48" fmla="*/ 5456064 h 6673820"/>
              <a:gd name="connsiteX49" fmla="*/ 6231787 w 11748700"/>
              <a:gd name="connsiteY49" fmla="*/ 5421395 h 6673820"/>
              <a:gd name="connsiteX50" fmla="*/ 6240455 w 11748700"/>
              <a:gd name="connsiteY50" fmla="*/ 5399727 h 6673820"/>
              <a:gd name="connsiteX51" fmla="*/ 6253456 w 11748700"/>
              <a:gd name="connsiteY51" fmla="*/ 5382392 h 6673820"/>
              <a:gd name="connsiteX52" fmla="*/ 6270790 w 11748700"/>
              <a:gd name="connsiteY52" fmla="*/ 5352057 h 6673820"/>
              <a:gd name="connsiteX53" fmla="*/ 6283791 w 11748700"/>
              <a:gd name="connsiteY53" fmla="*/ 5339056 h 6673820"/>
              <a:gd name="connsiteX54" fmla="*/ 6301126 w 11748700"/>
              <a:gd name="connsiteY54" fmla="*/ 5313054 h 6673820"/>
              <a:gd name="connsiteX55" fmla="*/ 6309793 w 11748700"/>
              <a:gd name="connsiteY55" fmla="*/ 5295719 h 6673820"/>
              <a:gd name="connsiteX56" fmla="*/ 6322794 w 11748700"/>
              <a:gd name="connsiteY56" fmla="*/ 5287052 h 6673820"/>
              <a:gd name="connsiteX57" fmla="*/ 6340129 w 11748700"/>
              <a:gd name="connsiteY57" fmla="*/ 5274051 h 6673820"/>
              <a:gd name="connsiteX58" fmla="*/ 6370464 w 11748700"/>
              <a:gd name="connsiteY58" fmla="*/ 5269718 h 6673820"/>
              <a:gd name="connsiteX59" fmla="*/ 6387799 w 11748700"/>
              <a:gd name="connsiteY59" fmla="*/ 5252383 h 6673820"/>
              <a:gd name="connsiteX60" fmla="*/ 6400800 w 11748700"/>
              <a:gd name="connsiteY60" fmla="*/ 5239382 h 6673820"/>
              <a:gd name="connsiteX61" fmla="*/ 6409467 w 11748700"/>
              <a:gd name="connsiteY61" fmla="*/ 5222047 h 6673820"/>
              <a:gd name="connsiteX62" fmla="*/ 6418134 w 11748700"/>
              <a:gd name="connsiteY62" fmla="*/ 5209046 h 6673820"/>
              <a:gd name="connsiteX63" fmla="*/ 6444136 w 11748700"/>
              <a:gd name="connsiteY63" fmla="*/ 5148375 h 6673820"/>
              <a:gd name="connsiteX64" fmla="*/ 6465804 w 11748700"/>
              <a:gd name="connsiteY64" fmla="*/ 5118040 h 6673820"/>
              <a:gd name="connsiteX65" fmla="*/ 6474472 w 11748700"/>
              <a:gd name="connsiteY65" fmla="*/ 5092038 h 6673820"/>
              <a:gd name="connsiteX66" fmla="*/ 6491806 w 11748700"/>
              <a:gd name="connsiteY66" fmla="*/ 5057369 h 6673820"/>
              <a:gd name="connsiteX67" fmla="*/ 6496140 w 11748700"/>
              <a:gd name="connsiteY67" fmla="*/ 5027033 h 6673820"/>
              <a:gd name="connsiteX68" fmla="*/ 6509141 w 11748700"/>
              <a:gd name="connsiteY68" fmla="*/ 4996698 h 6673820"/>
              <a:gd name="connsiteX69" fmla="*/ 6517808 w 11748700"/>
              <a:gd name="connsiteY69" fmla="*/ 4975029 h 6673820"/>
              <a:gd name="connsiteX70" fmla="*/ 6530809 w 11748700"/>
              <a:gd name="connsiteY70" fmla="*/ 4940360 h 6673820"/>
              <a:gd name="connsiteX71" fmla="*/ 6539476 w 11748700"/>
              <a:gd name="connsiteY71" fmla="*/ 4927359 h 6673820"/>
              <a:gd name="connsiteX72" fmla="*/ 6556811 w 11748700"/>
              <a:gd name="connsiteY72" fmla="*/ 4897024 h 6673820"/>
              <a:gd name="connsiteX73" fmla="*/ 6569812 w 11748700"/>
              <a:gd name="connsiteY73" fmla="*/ 4879689 h 6673820"/>
              <a:gd name="connsiteX74" fmla="*/ 6587147 w 11748700"/>
              <a:gd name="connsiteY74" fmla="*/ 4836353 h 6673820"/>
              <a:gd name="connsiteX75" fmla="*/ 6566579 w 11748700"/>
              <a:gd name="connsiteY75" fmla="*/ 4717023 h 6673820"/>
              <a:gd name="connsiteX76" fmla="*/ 7220565 w 11748700"/>
              <a:gd name="connsiteY76" fmla="*/ 4568062 h 6673820"/>
              <a:gd name="connsiteX77" fmla="*/ 7436542 w 11748700"/>
              <a:gd name="connsiteY77" fmla="*/ 4619670 h 6673820"/>
              <a:gd name="connsiteX78" fmla="*/ 7492879 w 11748700"/>
              <a:gd name="connsiteY78" fmla="*/ 4632671 h 6673820"/>
              <a:gd name="connsiteX79" fmla="*/ 7505880 w 11748700"/>
              <a:gd name="connsiteY79" fmla="*/ 4637005 h 6673820"/>
              <a:gd name="connsiteX80" fmla="*/ 7531882 w 11748700"/>
              <a:gd name="connsiteY80" fmla="*/ 4641338 h 6673820"/>
              <a:gd name="connsiteX81" fmla="*/ 7562218 w 11748700"/>
              <a:gd name="connsiteY81" fmla="*/ 4650006 h 6673820"/>
              <a:gd name="connsiteX82" fmla="*/ 7570885 w 11748700"/>
              <a:gd name="connsiteY82" fmla="*/ 4663007 h 6673820"/>
              <a:gd name="connsiteX83" fmla="*/ 7588220 w 11748700"/>
              <a:gd name="connsiteY83" fmla="*/ 4697676 h 6673820"/>
              <a:gd name="connsiteX84" fmla="*/ 7601220 w 11748700"/>
              <a:gd name="connsiteY84" fmla="*/ 4715010 h 6673820"/>
              <a:gd name="connsiteX85" fmla="*/ 7614221 w 11748700"/>
              <a:gd name="connsiteY85" fmla="*/ 4728011 h 6673820"/>
              <a:gd name="connsiteX86" fmla="*/ 7622889 w 11748700"/>
              <a:gd name="connsiteY86" fmla="*/ 4745346 h 6673820"/>
              <a:gd name="connsiteX87" fmla="*/ 7640223 w 11748700"/>
              <a:gd name="connsiteY87" fmla="*/ 4767014 h 6673820"/>
              <a:gd name="connsiteX88" fmla="*/ 7661892 w 11748700"/>
              <a:gd name="connsiteY88" fmla="*/ 4801683 h 6673820"/>
              <a:gd name="connsiteX89" fmla="*/ 7666225 w 11748700"/>
              <a:gd name="connsiteY89" fmla="*/ 4814684 h 6673820"/>
              <a:gd name="connsiteX90" fmla="*/ 7674893 w 11748700"/>
              <a:gd name="connsiteY90" fmla="*/ 4827685 h 6673820"/>
              <a:gd name="connsiteX91" fmla="*/ 7731230 w 11748700"/>
              <a:gd name="connsiteY91" fmla="*/ 4888356 h 6673820"/>
              <a:gd name="connsiteX92" fmla="*/ 7744231 w 11748700"/>
              <a:gd name="connsiteY92" fmla="*/ 4901357 h 6673820"/>
              <a:gd name="connsiteX93" fmla="*/ 7765899 w 11748700"/>
              <a:gd name="connsiteY93" fmla="*/ 4931693 h 6673820"/>
              <a:gd name="connsiteX94" fmla="*/ 7809236 w 11748700"/>
              <a:gd name="connsiteY94" fmla="*/ 4966362 h 6673820"/>
              <a:gd name="connsiteX95" fmla="*/ 7908910 w 11748700"/>
              <a:gd name="connsiteY95" fmla="*/ 4962028 h 6673820"/>
              <a:gd name="connsiteX96" fmla="*/ 7973914 w 11748700"/>
              <a:gd name="connsiteY96" fmla="*/ 4953361 h 6673820"/>
              <a:gd name="connsiteX97" fmla="*/ 7995583 w 11748700"/>
              <a:gd name="connsiteY97" fmla="*/ 4949028 h 6673820"/>
              <a:gd name="connsiteX98" fmla="*/ 8069255 w 11748700"/>
              <a:gd name="connsiteY98" fmla="*/ 4944694 h 6673820"/>
              <a:gd name="connsiteX99" fmla="*/ 8147260 w 11748700"/>
              <a:gd name="connsiteY99" fmla="*/ 4931693 h 6673820"/>
              <a:gd name="connsiteX100" fmla="*/ 8199264 w 11748700"/>
              <a:gd name="connsiteY100" fmla="*/ 4918692 h 6673820"/>
              <a:gd name="connsiteX101" fmla="*/ 8238267 w 11748700"/>
              <a:gd name="connsiteY101" fmla="*/ 4910025 h 6673820"/>
              <a:gd name="connsiteX102" fmla="*/ 8298938 w 11748700"/>
              <a:gd name="connsiteY102" fmla="*/ 4875355 h 6673820"/>
              <a:gd name="connsiteX103" fmla="*/ 8320606 w 11748700"/>
              <a:gd name="connsiteY103" fmla="*/ 4866688 h 6673820"/>
              <a:gd name="connsiteX104" fmla="*/ 8342275 w 11748700"/>
              <a:gd name="connsiteY104" fmla="*/ 4853687 h 6673820"/>
              <a:gd name="connsiteX105" fmla="*/ 8411613 w 11748700"/>
              <a:gd name="connsiteY105" fmla="*/ 4823352 h 6673820"/>
              <a:gd name="connsiteX106" fmla="*/ 8433281 w 11748700"/>
              <a:gd name="connsiteY106" fmla="*/ 4810351 h 6673820"/>
              <a:gd name="connsiteX107" fmla="*/ 8463617 w 11748700"/>
              <a:gd name="connsiteY107" fmla="*/ 4788683 h 6673820"/>
              <a:gd name="connsiteX108" fmla="*/ 8532955 w 11748700"/>
              <a:gd name="connsiteY108" fmla="*/ 4758347 h 6673820"/>
              <a:gd name="connsiteX109" fmla="*/ 8576292 w 11748700"/>
              <a:gd name="connsiteY109" fmla="*/ 4736679 h 6673820"/>
              <a:gd name="connsiteX110" fmla="*/ 8597960 w 11748700"/>
              <a:gd name="connsiteY110" fmla="*/ 4723678 h 6673820"/>
              <a:gd name="connsiteX111" fmla="*/ 8632629 w 11748700"/>
              <a:gd name="connsiteY111" fmla="*/ 4706343 h 6673820"/>
              <a:gd name="connsiteX112" fmla="*/ 8671632 w 11748700"/>
              <a:gd name="connsiteY112" fmla="*/ 4680341 h 6673820"/>
              <a:gd name="connsiteX113" fmla="*/ 8727969 w 11748700"/>
              <a:gd name="connsiteY113" fmla="*/ 4641338 h 6673820"/>
              <a:gd name="connsiteX114" fmla="*/ 8758305 w 11748700"/>
              <a:gd name="connsiteY114" fmla="*/ 4615337 h 6673820"/>
              <a:gd name="connsiteX115" fmla="*/ 8827643 w 11748700"/>
              <a:gd name="connsiteY115" fmla="*/ 4567666 h 6673820"/>
              <a:gd name="connsiteX116" fmla="*/ 8914316 w 11748700"/>
              <a:gd name="connsiteY116" fmla="*/ 4515663 h 6673820"/>
              <a:gd name="connsiteX117" fmla="*/ 8940318 w 11748700"/>
              <a:gd name="connsiteY117" fmla="*/ 4493994 h 6673820"/>
              <a:gd name="connsiteX118" fmla="*/ 8961986 w 11748700"/>
              <a:gd name="connsiteY118" fmla="*/ 4472326 h 6673820"/>
              <a:gd name="connsiteX119" fmla="*/ 9000989 w 11748700"/>
              <a:gd name="connsiteY119" fmla="*/ 4437657 h 6673820"/>
              <a:gd name="connsiteX120" fmla="*/ 9022657 w 11748700"/>
              <a:gd name="connsiteY120" fmla="*/ 4415989 h 6673820"/>
              <a:gd name="connsiteX121" fmla="*/ 9052993 w 11748700"/>
              <a:gd name="connsiteY121" fmla="*/ 4389987 h 6673820"/>
              <a:gd name="connsiteX122" fmla="*/ 9109330 w 11748700"/>
              <a:gd name="connsiteY122" fmla="*/ 4329316 h 6673820"/>
              <a:gd name="connsiteX123" fmla="*/ 9165668 w 11748700"/>
              <a:gd name="connsiteY123" fmla="*/ 4290313 h 6673820"/>
              <a:gd name="connsiteX124" fmla="*/ 9191670 w 11748700"/>
              <a:gd name="connsiteY124" fmla="*/ 4268645 h 6673820"/>
              <a:gd name="connsiteX125" fmla="*/ 9248007 w 11748700"/>
              <a:gd name="connsiteY125" fmla="*/ 4238309 h 6673820"/>
              <a:gd name="connsiteX126" fmla="*/ 9339014 w 11748700"/>
              <a:gd name="connsiteY126" fmla="*/ 4155970 h 6673820"/>
              <a:gd name="connsiteX127" fmla="*/ 9430020 w 11748700"/>
              <a:gd name="connsiteY127" fmla="*/ 4025960 h 6673820"/>
              <a:gd name="connsiteX128" fmla="*/ 9495025 w 11748700"/>
              <a:gd name="connsiteY128" fmla="*/ 3900284 h 6673820"/>
              <a:gd name="connsiteX129" fmla="*/ 9568697 w 11748700"/>
              <a:gd name="connsiteY129" fmla="*/ 3796277 h 6673820"/>
              <a:gd name="connsiteX130" fmla="*/ 9612034 w 11748700"/>
              <a:gd name="connsiteY130" fmla="*/ 3713937 h 6673820"/>
              <a:gd name="connsiteX131" fmla="*/ 9655370 w 11748700"/>
              <a:gd name="connsiteY131" fmla="*/ 3644599 h 6673820"/>
              <a:gd name="connsiteX132" fmla="*/ 9651037 w 11748700"/>
              <a:gd name="connsiteY132" fmla="*/ 3475587 h 6673820"/>
              <a:gd name="connsiteX133" fmla="*/ 9612034 w 11748700"/>
              <a:gd name="connsiteY133" fmla="*/ 3410582 h 6673820"/>
              <a:gd name="connsiteX134" fmla="*/ 9473357 w 11748700"/>
              <a:gd name="connsiteY134" fmla="*/ 3237236 h 6673820"/>
              <a:gd name="connsiteX135" fmla="*/ 9399685 w 11748700"/>
              <a:gd name="connsiteY135" fmla="*/ 3176565 h 6673820"/>
              <a:gd name="connsiteX136" fmla="*/ 9347681 w 11748700"/>
              <a:gd name="connsiteY136" fmla="*/ 3128895 h 6673820"/>
              <a:gd name="connsiteX137" fmla="*/ 9217672 w 11748700"/>
              <a:gd name="connsiteY137" fmla="*/ 3042222 h 6673820"/>
              <a:gd name="connsiteX138" fmla="*/ 9083329 w 11748700"/>
              <a:gd name="connsiteY138" fmla="*/ 2968550 h 6673820"/>
              <a:gd name="connsiteX139" fmla="*/ 8983655 w 11748700"/>
              <a:gd name="connsiteY139" fmla="*/ 2933881 h 6673820"/>
              <a:gd name="connsiteX140" fmla="*/ 8831977 w 11748700"/>
              <a:gd name="connsiteY140" fmla="*/ 2873210 h 6673820"/>
              <a:gd name="connsiteX141" fmla="*/ 8680299 w 11748700"/>
              <a:gd name="connsiteY141" fmla="*/ 2803871 h 6673820"/>
              <a:gd name="connsiteX142" fmla="*/ 8567624 w 11748700"/>
              <a:gd name="connsiteY142" fmla="*/ 2773536 h 6673820"/>
              <a:gd name="connsiteX143" fmla="*/ 8446282 w 11748700"/>
              <a:gd name="connsiteY143" fmla="*/ 2730199 h 6673820"/>
              <a:gd name="connsiteX144" fmla="*/ 8242601 w 11748700"/>
              <a:gd name="connsiteY144" fmla="*/ 2673862 h 6673820"/>
              <a:gd name="connsiteX145" fmla="*/ 7917577 w 11748700"/>
              <a:gd name="connsiteY145" fmla="*/ 2561187 h 6673820"/>
              <a:gd name="connsiteX146" fmla="*/ 7683560 w 11748700"/>
              <a:gd name="connsiteY146" fmla="*/ 2496182 h 6673820"/>
              <a:gd name="connsiteX147" fmla="*/ 7302199 w 11748700"/>
              <a:gd name="connsiteY147" fmla="*/ 2379173 h 6673820"/>
              <a:gd name="connsiteX148" fmla="*/ 6920838 w 11748700"/>
              <a:gd name="connsiteY148" fmla="*/ 2322836 h 6673820"/>
              <a:gd name="connsiteX149" fmla="*/ 6799495 w 11748700"/>
              <a:gd name="connsiteY149" fmla="*/ 2288167 h 6673820"/>
              <a:gd name="connsiteX150" fmla="*/ 6730157 w 11748700"/>
              <a:gd name="connsiteY150" fmla="*/ 2279500 h 6673820"/>
              <a:gd name="connsiteX151" fmla="*/ 6630483 w 11748700"/>
              <a:gd name="connsiteY151" fmla="*/ 2262165 h 6673820"/>
              <a:gd name="connsiteX152" fmla="*/ 6582813 w 11748700"/>
              <a:gd name="connsiteY152" fmla="*/ 2249164 h 6673820"/>
              <a:gd name="connsiteX153" fmla="*/ 6478805 w 11748700"/>
              <a:gd name="connsiteY153" fmla="*/ 2240497 h 6673820"/>
              <a:gd name="connsiteX154" fmla="*/ 5997770 w 11748700"/>
              <a:gd name="connsiteY154" fmla="*/ 2227496 h 6673820"/>
              <a:gd name="connsiteX155" fmla="*/ 5183044 w 11748700"/>
              <a:gd name="connsiteY155" fmla="*/ 2223162 h 6673820"/>
              <a:gd name="connsiteX156" fmla="*/ 4593668 w 11748700"/>
              <a:gd name="connsiteY156" fmla="*/ 2201494 h 6673820"/>
              <a:gd name="connsiteX157" fmla="*/ 4467992 w 11748700"/>
              <a:gd name="connsiteY157" fmla="*/ 2188493 h 6673820"/>
              <a:gd name="connsiteX158" fmla="*/ 4277311 w 11748700"/>
              <a:gd name="connsiteY158" fmla="*/ 2171158 h 6673820"/>
              <a:gd name="connsiteX159" fmla="*/ 4207973 w 11748700"/>
              <a:gd name="connsiteY159" fmla="*/ 2162491 h 6673820"/>
              <a:gd name="connsiteX160" fmla="*/ 4168970 w 11748700"/>
              <a:gd name="connsiteY160" fmla="*/ 2153824 h 6673820"/>
              <a:gd name="connsiteX161" fmla="*/ 3722604 w 11748700"/>
              <a:gd name="connsiteY161" fmla="*/ 2145156 h 6673820"/>
              <a:gd name="connsiteX162" fmla="*/ 3627264 w 11748700"/>
              <a:gd name="connsiteY162" fmla="*/ 2136489 h 6673820"/>
              <a:gd name="connsiteX163" fmla="*/ 3592595 w 11748700"/>
              <a:gd name="connsiteY163" fmla="*/ 2123488 h 6673820"/>
              <a:gd name="connsiteX164" fmla="*/ 3471253 w 11748700"/>
              <a:gd name="connsiteY164" fmla="*/ 2101820 h 6673820"/>
              <a:gd name="connsiteX165" fmla="*/ 3349911 w 11748700"/>
              <a:gd name="connsiteY165" fmla="*/ 2054150 h 6673820"/>
              <a:gd name="connsiteX166" fmla="*/ 3228568 w 11748700"/>
              <a:gd name="connsiteY166" fmla="*/ 2006480 h 6673820"/>
              <a:gd name="connsiteX167" fmla="*/ 3206900 w 11748700"/>
              <a:gd name="connsiteY167" fmla="*/ 1989145 h 6673820"/>
              <a:gd name="connsiteX168" fmla="*/ 3163564 w 11748700"/>
              <a:gd name="connsiteY168" fmla="*/ 1967477 h 6673820"/>
              <a:gd name="connsiteX169" fmla="*/ 3124561 w 11748700"/>
              <a:gd name="connsiteY169" fmla="*/ 1932808 h 6673820"/>
              <a:gd name="connsiteX170" fmla="*/ 3094225 w 11748700"/>
              <a:gd name="connsiteY170" fmla="*/ 1911139 h 6673820"/>
              <a:gd name="connsiteX171" fmla="*/ 3020553 w 11748700"/>
              <a:gd name="connsiteY171" fmla="*/ 1850468 h 6673820"/>
              <a:gd name="connsiteX172" fmla="*/ 2994551 w 11748700"/>
              <a:gd name="connsiteY172" fmla="*/ 1828800 h 6673820"/>
              <a:gd name="connsiteX173" fmla="*/ 2977217 w 11748700"/>
              <a:gd name="connsiteY173" fmla="*/ 1807132 h 6673820"/>
              <a:gd name="connsiteX174" fmla="*/ 2964216 w 11748700"/>
              <a:gd name="connsiteY174" fmla="*/ 1794131 h 6673820"/>
              <a:gd name="connsiteX175" fmla="*/ 2951215 w 11748700"/>
              <a:gd name="connsiteY175" fmla="*/ 1768129 h 6673820"/>
              <a:gd name="connsiteX176" fmla="*/ 2933880 w 11748700"/>
              <a:gd name="connsiteY176" fmla="*/ 1746461 h 6673820"/>
              <a:gd name="connsiteX177" fmla="*/ 2916546 w 11748700"/>
              <a:gd name="connsiteY177" fmla="*/ 1720459 h 6673820"/>
              <a:gd name="connsiteX178" fmla="*/ 2899211 w 11748700"/>
              <a:gd name="connsiteY178" fmla="*/ 1703124 h 6673820"/>
              <a:gd name="connsiteX179" fmla="*/ 2890544 w 11748700"/>
              <a:gd name="connsiteY179" fmla="*/ 1690123 h 6673820"/>
              <a:gd name="connsiteX180" fmla="*/ 2829873 w 11748700"/>
              <a:gd name="connsiteY180" fmla="*/ 1607784 h 6673820"/>
              <a:gd name="connsiteX181" fmla="*/ 2816872 w 11748700"/>
              <a:gd name="connsiteY181" fmla="*/ 1577448 h 6673820"/>
              <a:gd name="connsiteX182" fmla="*/ 2812538 w 11748700"/>
              <a:gd name="connsiteY182" fmla="*/ 1542779 h 6673820"/>
              <a:gd name="connsiteX183" fmla="*/ 2808204 w 11748700"/>
              <a:gd name="connsiteY183" fmla="*/ 1430104 h 6673820"/>
              <a:gd name="connsiteX184" fmla="*/ 2799537 w 11748700"/>
              <a:gd name="connsiteY184" fmla="*/ 1391101 h 6673820"/>
              <a:gd name="connsiteX185" fmla="*/ 2795203 w 11748700"/>
              <a:gd name="connsiteY185" fmla="*/ 1343431 h 6673820"/>
              <a:gd name="connsiteX186" fmla="*/ 2786536 w 11748700"/>
              <a:gd name="connsiteY186" fmla="*/ 1300095 h 6673820"/>
              <a:gd name="connsiteX187" fmla="*/ 2773535 w 11748700"/>
              <a:gd name="connsiteY187" fmla="*/ 1152751 h 6673820"/>
              <a:gd name="connsiteX188" fmla="*/ 2769202 w 11748700"/>
              <a:gd name="connsiteY188" fmla="*/ 1135416 h 6673820"/>
              <a:gd name="connsiteX189" fmla="*/ 2777869 w 11748700"/>
              <a:gd name="connsiteY189" fmla="*/ 996739 h 6673820"/>
              <a:gd name="connsiteX190" fmla="*/ 2786536 w 11748700"/>
              <a:gd name="connsiteY190" fmla="*/ 966404 h 6673820"/>
              <a:gd name="connsiteX191" fmla="*/ 2812538 w 11748700"/>
              <a:gd name="connsiteY191" fmla="*/ 905733 h 6673820"/>
              <a:gd name="connsiteX192" fmla="*/ 2847207 w 11748700"/>
              <a:gd name="connsiteY192" fmla="*/ 862396 h 6673820"/>
              <a:gd name="connsiteX193" fmla="*/ 2864542 w 11748700"/>
              <a:gd name="connsiteY193" fmla="*/ 840728 h 6673820"/>
              <a:gd name="connsiteX194" fmla="*/ 2881876 w 11748700"/>
              <a:gd name="connsiteY194" fmla="*/ 827727 h 6673820"/>
              <a:gd name="connsiteX195" fmla="*/ 2894877 w 11748700"/>
              <a:gd name="connsiteY195" fmla="*/ 819060 h 6673820"/>
              <a:gd name="connsiteX196" fmla="*/ 2912212 w 11748700"/>
              <a:gd name="connsiteY196" fmla="*/ 801725 h 6673820"/>
              <a:gd name="connsiteX197" fmla="*/ 3003219 w 11748700"/>
              <a:gd name="connsiteY197" fmla="*/ 775723 h 6673820"/>
              <a:gd name="connsiteX198" fmla="*/ 3115893 w 11748700"/>
              <a:gd name="connsiteY198" fmla="*/ 749721 h 6673820"/>
              <a:gd name="connsiteX199" fmla="*/ 3137562 w 11748700"/>
              <a:gd name="connsiteY199" fmla="*/ 741054 h 6673820"/>
              <a:gd name="connsiteX200" fmla="*/ 3163564 w 11748700"/>
              <a:gd name="connsiteY200" fmla="*/ 732387 h 6673820"/>
              <a:gd name="connsiteX201" fmla="*/ 3219901 w 11748700"/>
              <a:gd name="connsiteY201" fmla="*/ 702051 h 6673820"/>
              <a:gd name="connsiteX202" fmla="*/ 3237236 w 11748700"/>
              <a:gd name="connsiteY202" fmla="*/ 689050 h 6673820"/>
              <a:gd name="connsiteX203" fmla="*/ 3293573 w 11748700"/>
              <a:gd name="connsiteY203" fmla="*/ 663048 h 6673820"/>
              <a:gd name="connsiteX204" fmla="*/ 3323909 w 11748700"/>
              <a:gd name="connsiteY204" fmla="*/ 650047 h 6673820"/>
              <a:gd name="connsiteX205" fmla="*/ 3362911 w 11748700"/>
              <a:gd name="connsiteY205" fmla="*/ 641380 h 6673820"/>
              <a:gd name="connsiteX206" fmla="*/ 3488587 w 11748700"/>
              <a:gd name="connsiteY206" fmla="*/ 619712 h 6673820"/>
              <a:gd name="connsiteX207" fmla="*/ 3644599 w 11748700"/>
              <a:gd name="connsiteY207" fmla="*/ 598044 h 6673820"/>
              <a:gd name="connsiteX208" fmla="*/ 3731272 w 11748700"/>
              <a:gd name="connsiteY208" fmla="*/ 589376 h 6673820"/>
              <a:gd name="connsiteX209" fmla="*/ 3809277 w 11748700"/>
              <a:gd name="connsiteY209" fmla="*/ 576375 h 6673820"/>
              <a:gd name="connsiteX210" fmla="*/ 3891617 w 11748700"/>
              <a:gd name="connsiteY210" fmla="*/ 567708 h 6673820"/>
              <a:gd name="connsiteX211" fmla="*/ 4359651 w 11748700"/>
              <a:gd name="connsiteY211" fmla="*/ 533039 h 6673820"/>
              <a:gd name="connsiteX212" fmla="*/ 4428989 w 11748700"/>
              <a:gd name="connsiteY212" fmla="*/ 520038 h 6673820"/>
              <a:gd name="connsiteX213" fmla="*/ 4554665 w 11748700"/>
              <a:gd name="connsiteY213" fmla="*/ 507037 h 6673820"/>
              <a:gd name="connsiteX214" fmla="*/ 4654339 w 11748700"/>
              <a:gd name="connsiteY214" fmla="*/ 485369 h 6673820"/>
              <a:gd name="connsiteX215" fmla="*/ 4758347 w 11748700"/>
              <a:gd name="connsiteY215" fmla="*/ 437699 h 6673820"/>
              <a:gd name="connsiteX216" fmla="*/ 4888356 w 11748700"/>
              <a:gd name="connsiteY216" fmla="*/ 416030 h 6673820"/>
              <a:gd name="connsiteX217" fmla="*/ 5105039 w 11748700"/>
              <a:gd name="connsiteY217" fmla="*/ 364027 h 6673820"/>
              <a:gd name="connsiteX218" fmla="*/ 5209046 w 11748700"/>
              <a:gd name="connsiteY218" fmla="*/ 351026 h 6673820"/>
              <a:gd name="connsiteX219" fmla="*/ 5386726 w 11748700"/>
              <a:gd name="connsiteY219" fmla="*/ 329357 h 6673820"/>
              <a:gd name="connsiteX220" fmla="*/ 5560072 w 11748700"/>
              <a:gd name="connsiteY220" fmla="*/ 320690 h 6673820"/>
              <a:gd name="connsiteX221" fmla="*/ 5742085 w 11748700"/>
              <a:gd name="connsiteY221" fmla="*/ 312023 h 6673820"/>
              <a:gd name="connsiteX222" fmla="*/ 5958767 w 11748700"/>
              <a:gd name="connsiteY222" fmla="*/ 307689 h 6673820"/>
              <a:gd name="connsiteX223" fmla="*/ 6114779 w 11748700"/>
              <a:gd name="connsiteY223" fmla="*/ 303355 h 6673820"/>
              <a:gd name="connsiteX224" fmla="*/ 6270790 w 11748700"/>
              <a:gd name="connsiteY224" fmla="*/ 281687 h 6673820"/>
              <a:gd name="connsiteX225" fmla="*/ 6392132 w 11748700"/>
              <a:gd name="connsiteY225" fmla="*/ 268686 h 6673820"/>
              <a:gd name="connsiteX226" fmla="*/ 6695488 w 11748700"/>
              <a:gd name="connsiteY226" fmla="*/ 260019 h 6673820"/>
              <a:gd name="connsiteX227" fmla="*/ 6764826 w 11748700"/>
              <a:gd name="connsiteY227" fmla="*/ 251352 h 6673820"/>
              <a:gd name="connsiteX228" fmla="*/ 6907837 w 11748700"/>
              <a:gd name="connsiteY228" fmla="*/ 238351 h 6673820"/>
              <a:gd name="connsiteX229" fmla="*/ 6959840 w 11748700"/>
              <a:gd name="connsiteY229" fmla="*/ 229683 h 6673820"/>
              <a:gd name="connsiteX230" fmla="*/ 6998843 w 11748700"/>
              <a:gd name="connsiteY230" fmla="*/ 212349 h 6673820"/>
              <a:gd name="connsiteX231" fmla="*/ 7115852 w 11748700"/>
              <a:gd name="connsiteY231" fmla="*/ 199348 h 6673820"/>
              <a:gd name="connsiteX232" fmla="*/ 7159188 w 11748700"/>
              <a:gd name="connsiteY232" fmla="*/ 186347 h 6673820"/>
              <a:gd name="connsiteX233" fmla="*/ 7189524 w 11748700"/>
              <a:gd name="connsiteY233" fmla="*/ 182013 h 6673820"/>
              <a:gd name="connsiteX234" fmla="*/ 7380204 w 11748700"/>
              <a:gd name="connsiteY234" fmla="*/ 173346 h 6673820"/>
              <a:gd name="connsiteX235" fmla="*/ 7440875 w 11748700"/>
              <a:gd name="connsiteY235" fmla="*/ 164679 h 6673820"/>
              <a:gd name="connsiteX236" fmla="*/ 7466877 w 11748700"/>
              <a:gd name="connsiteY236" fmla="*/ 156011 h 6673820"/>
              <a:gd name="connsiteX237" fmla="*/ 7514548 w 11748700"/>
              <a:gd name="connsiteY237" fmla="*/ 143010 h 6673820"/>
              <a:gd name="connsiteX238" fmla="*/ 7527548 w 11748700"/>
              <a:gd name="connsiteY238" fmla="*/ 134343 h 6673820"/>
              <a:gd name="connsiteX239" fmla="*/ 7570885 w 11748700"/>
              <a:gd name="connsiteY239" fmla="*/ 121342 h 6673820"/>
              <a:gd name="connsiteX240" fmla="*/ 7609888 w 11748700"/>
              <a:gd name="connsiteY240" fmla="*/ 104008 h 6673820"/>
              <a:gd name="connsiteX241" fmla="*/ 7726896 w 11748700"/>
              <a:gd name="connsiteY241" fmla="*/ 82339 h 6673820"/>
              <a:gd name="connsiteX242" fmla="*/ 7752898 w 11748700"/>
              <a:gd name="connsiteY242" fmla="*/ 78006 h 6673820"/>
              <a:gd name="connsiteX243" fmla="*/ 7787567 w 11748700"/>
              <a:gd name="connsiteY243" fmla="*/ 73672 h 6673820"/>
              <a:gd name="connsiteX244" fmla="*/ 7804902 w 11748700"/>
              <a:gd name="connsiteY244" fmla="*/ 69338 h 6673820"/>
              <a:gd name="connsiteX245" fmla="*/ 7913243 w 11748700"/>
              <a:gd name="connsiteY245" fmla="*/ 65005 h 6673820"/>
              <a:gd name="connsiteX246" fmla="*/ 8021584 w 11748700"/>
              <a:gd name="connsiteY246" fmla="*/ 47670 h 6673820"/>
              <a:gd name="connsiteX247" fmla="*/ 8064921 w 11748700"/>
              <a:gd name="connsiteY247" fmla="*/ 34669 h 6673820"/>
              <a:gd name="connsiteX248" fmla="*/ 8099590 w 11748700"/>
              <a:gd name="connsiteY248" fmla="*/ 21668 h 6673820"/>
              <a:gd name="connsiteX249" fmla="*/ 8121258 w 11748700"/>
              <a:gd name="connsiteY249" fmla="*/ 13001 h 6673820"/>
              <a:gd name="connsiteX250" fmla="*/ 8134259 w 11748700"/>
              <a:gd name="connsiteY250" fmla="*/ 8667 h 6673820"/>
              <a:gd name="connsiteX251" fmla="*/ 8155928 w 11748700"/>
              <a:gd name="connsiteY251" fmla="*/ 0 h 6673820"/>
              <a:gd name="connsiteX252" fmla="*/ 8216599 w 11748700"/>
              <a:gd name="connsiteY252" fmla="*/ 4334 h 6673820"/>
              <a:gd name="connsiteX253" fmla="*/ 8238267 w 11748700"/>
              <a:gd name="connsiteY253" fmla="*/ 13001 h 6673820"/>
              <a:gd name="connsiteX254" fmla="*/ 8272936 w 11748700"/>
              <a:gd name="connsiteY254" fmla="*/ 17335 h 6673820"/>
              <a:gd name="connsiteX255" fmla="*/ 8303272 w 11748700"/>
              <a:gd name="connsiteY255" fmla="*/ 30336 h 6673820"/>
              <a:gd name="connsiteX256" fmla="*/ 8337941 w 11748700"/>
              <a:gd name="connsiteY256" fmla="*/ 34669 h 6673820"/>
              <a:gd name="connsiteX257" fmla="*/ 8476618 w 11748700"/>
              <a:gd name="connsiteY257" fmla="*/ 43337 h 6673820"/>
              <a:gd name="connsiteX258" fmla="*/ 8576292 w 11748700"/>
              <a:gd name="connsiteY258" fmla="*/ 47670 h 6673820"/>
              <a:gd name="connsiteX259" fmla="*/ 8671632 w 11748700"/>
              <a:gd name="connsiteY259" fmla="*/ 69338 h 6673820"/>
              <a:gd name="connsiteX260" fmla="*/ 8762639 w 11748700"/>
              <a:gd name="connsiteY260" fmla="*/ 78006 h 6673820"/>
              <a:gd name="connsiteX261" fmla="*/ 8892648 w 11748700"/>
              <a:gd name="connsiteY261" fmla="*/ 104008 h 6673820"/>
              <a:gd name="connsiteX262" fmla="*/ 8948985 w 11748700"/>
              <a:gd name="connsiteY262" fmla="*/ 117009 h 6673820"/>
              <a:gd name="connsiteX263" fmla="*/ 9187336 w 11748700"/>
              <a:gd name="connsiteY263" fmla="*/ 156011 h 6673820"/>
              <a:gd name="connsiteX264" fmla="*/ 9282676 w 11748700"/>
              <a:gd name="connsiteY264" fmla="*/ 173346 h 6673820"/>
              <a:gd name="connsiteX265" fmla="*/ 9404019 w 11748700"/>
              <a:gd name="connsiteY265" fmla="*/ 186347 h 6673820"/>
              <a:gd name="connsiteX266" fmla="*/ 9464690 w 11748700"/>
              <a:gd name="connsiteY266" fmla="*/ 195014 h 6673820"/>
              <a:gd name="connsiteX267" fmla="*/ 9698707 w 11748700"/>
              <a:gd name="connsiteY267" fmla="*/ 216683 h 6673820"/>
              <a:gd name="connsiteX268" fmla="*/ 9785380 w 11748700"/>
              <a:gd name="connsiteY268" fmla="*/ 229683 h 6673820"/>
              <a:gd name="connsiteX269" fmla="*/ 9885054 w 11748700"/>
              <a:gd name="connsiteY269" fmla="*/ 251352 h 6673820"/>
              <a:gd name="connsiteX270" fmla="*/ 9958726 w 11748700"/>
              <a:gd name="connsiteY270" fmla="*/ 255685 h 6673820"/>
              <a:gd name="connsiteX271" fmla="*/ 10114737 w 11748700"/>
              <a:gd name="connsiteY271" fmla="*/ 260019 h 6673820"/>
              <a:gd name="connsiteX272" fmla="*/ 10205744 w 11748700"/>
              <a:gd name="connsiteY272" fmla="*/ 273020 h 6673820"/>
              <a:gd name="connsiteX273" fmla="*/ 10357421 w 11748700"/>
              <a:gd name="connsiteY273" fmla="*/ 281687 h 6673820"/>
              <a:gd name="connsiteX274" fmla="*/ 10405092 w 11748700"/>
              <a:gd name="connsiteY274" fmla="*/ 286021 h 6673820"/>
              <a:gd name="connsiteX275" fmla="*/ 10452762 w 11748700"/>
              <a:gd name="connsiteY275" fmla="*/ 299022 h 6673820"/>
              <a:gd name="connsiteX276" fmla="*/ 10483097 w 11748700"/>
              <a:gd name="connsiteY276" fmla="*/ 303355 h 6673820"/>
              <a:gd name="connsiteX277" fmla="*/ 10552436 w 11748700"/>
              <a:gd name="connsiteY277" fmla="*/ 312023 h 6673820"/>
              <a:gd name="connsiteX278" fmla="*/ 10634775 w 11748700"/>
              <a:gd name="connsiteY278" fmla="*/ 333691 h 6673820"/>
              <a:gd name="connsiteX279" fmla="*/ 10717114 w 11748700"/>
              <a:gd name="connsiteY279" fmla="*/ 342358 h 6673820"/>
              <a:gd name="connsiteX280" fmla="*/ 10773452 w 11748700"/>
              <a:gd name="connsiteY280" fmla="*/ 364027 h 6673820"/>
              <a:gd name="connsiteX281" fmla="*/ 10842790 w 11748700"/>
              <a:gd name="connsiteY281" fmla="*/ 385695 h 6673820"/>
              <a:gd name="connsiteX282" fmla="*/ 10903461 w 11748700"/>
              <a:gd name="connsiteY282" fmla="*/ 390028 h 6673820"/>
              <a:gd name="connsiteX283" fmla="*/ 10981467 w 11748700"/>
              <a:gd name="connsiteY283" fmla="*/ 424698 h 6673820"/>
              <a:gd name="connsiteX284" fmla="*/ 11050805 w 11748700"/>
              <a:gd name="connsiteY284" fmla="*/ 442032 h 6673820"/>
              <a:gd name="connsiteX285" fmla="*/ 11133145 w 11748700"/>
              <a:gd name="connsiteY285" fmla="*/ 476701 h 6673820"/>
              <a:gd name="connsiteX286" fmla="*/ 11154813 w 11748700"/>
              <a:gd name="connsiteY286" fmla="*/ 485369 h 6673820"/>
              <a:gd name="connsiteX287" fmla="*/ 11232819 w 11748700"/>
              <a:gd name="connsiteY287" fmla="*/ 533039 h 6673820"/>
              <a:gd name="connsiteX288" fmla="*/ 11258820 w 11748700"/>
              <a:gd name="connsiteY288" fmla="*/ 554707 h 6673820"/>
              <a:gd name="connsiteX289" fmla="*/ 11328159 w 11748700"/>
              <a:gd name="connsiteY289" fmla="*/ 645714 h 6673820"/>
              <a:gd name="connsiteX290" fmla="*/ 11371495 w 11748700"/>
              <a:gd name="connsiteY290" fmla="*/ 754055 h 6673820"/>
              <a:gd name="connsiteX291" fmla="*/ 11397497 w 11748700"/>
              <a:gd name="connsiteY291" fmla="*/ 806059 h 6673820"/>
              <a:gd name="connsiteX292" fmla="*/ 11427833 w 11748700"/>
              <a:gd name="connsiteY292" fmla="*/ 931735 h 6673820"/>
              <a:gd name="connsiteX293" fmla="*/ 11458168 w 11748700"/>
              <a:gd name="connsiteY293" fmla="*/ 1014074 h 6673820"/>
              <a:gd name="connsiteX294" fmla="*/ 11462502 w 11748700"/>
              <a:gd name="connsiteY294" fmla="*/ 1087746 h 6673820"/>
              <a:gd name="connsiteX295" fmla="*/ 11475503 w 11748700"/>
              <a:gd name="connsiteY295" fmla="*/ 1126749 h 6673820"/>
              <a:gd name="connsiteX296" fmla="*/ 11488504 w 11748700"/>
              <a:gd name="connsiteY296" fmla="*/ 1330430 h 6673820"/>
              <a:gd name="connsiteX297" fmla="*/ 11523173 w 11748700"/>
              <a:gd name="connsiteY297" fmla="*/ 1677122 h 6673820"/>
              <a:gd name="connsiteX298" fmla="*/ 11518839 w 11748700"/>
              <a:gd name="connsiteY298" fmla="*/ 1954476 h 6673820"/>
              <a:gd name="connsiteX299" fmla="*/ 11510172 w 11748700"/>
              <a:gd name="connsiteY299" fmla="*/ 2084485 h 6673820"/>
              <a:gd name="connsiteX300" fmla="*/ 11518839 w 11748700"/>
              <a:gd name="connsiteY300" fmla="*/ 2283833 h 6673820"/>
              <a:gd name="connsiteX301" fmla="*/ 11583844 w 11748700"/>
              <a:gd name="connsiteY301" fmla="*/ 2379173 h 6673820"/>
              <a:gd name="connsiteX302" fmla="*/ 11605512 w 11748700"/>
              <a:gd name="connsiteY302" fmla="*/ 2439845 h 6673820"/>
              <a:gd name="connsiteX303" fmla="*/ 11609846 w 11748700"/>
              <a:gd name="connsiteY303" fmla="*/ 2487515 h 6673820"/>
              <a:gd name="connsiteX304" fmla="*/ 11622847 w 11748700"/>
              <a:gd name="connsiteY304" fmla="*/ 2556853 h 6673820"/>
              <a:gd name="connsiteX305" fmla="*/ 11618513 w 11748700"/>
              <a:gd name="connsiteY305" fmla="*/ 2786537 h 6673820"/>
              <a:gd name="connsiteX306" fmla="*/ 11614180 w 11748700"/>
              <a:gd name="connsiteY306" fmla="*/ 3089892 h 6673820"/>
              <a:gd name="connsiteX307" fmla="*/ 11596845 w 11748700"/>
              <a:gd name="connsiteY307" fmla="*/ 3211234 h 6673820"/>
              <a:gd name="connsiteX308" fmla="*/ 11583844 w 11748700"/>
              <a:gd name="connsiteY308" fmla="*/ 3328243 h 6673820"/>
              <a:gd name="connsiteX309" fmla="*/ 11575177 w 11748700"/>
              <a:gd name="connsiteY309" fmla="*/ 3423583 h 6673820"/>
              <a:gd name="connsiteX310" fmla="*/ 11562176 w 11748700"/>
              <a:gd name="connsiteY310" fmla="*/ 3666267 h 6673820"/>
              <a:gd name="connsiteX311" fmla="*/ 11575177 w 11748700"/>
              <a:gd name="connsiteY311" fmla="*/ 4025960 h 6673820"/>
              <a:gd name="connsiteX312" fmla="*/ 11592511 w 11748700"/>
              <a:gd name="connsiteY312" fmla="*/ 4108300 h 6673820"/>
              <a:gd name="connsiteX313" fmla="*/ 11631514 w 11748700"/>
              <a:gd name="connsiteY313" fmla="*/ 4333649 h 6673820"/>
              <a:gd name="connsiteX314" fmla="*/ 11653183 w 11748700"/>
              <a:gd name="connsiteY314" fmla="*/ 4411655 h 6673820"/>
              <a:gd name="connsiteX315" fmla="*/ 11666184 w 11748700"/>
              <a:gd name="connsiteY315" fmla="*/ 4498328 h 6673820"/>
              <a:gd name="connsiteX316" fmla="*/ 11674851 w 11748700"/>
              <a:gd name="connsiteY316" fmla="*/ 4541664 h 6673820"/>
              <a:gd name="connsiteX317" fmla="*/ 11687852 w 11748700"/>
              <a:gd name="connsiteY317" fmla="*/ 4658673 h 6673820"/>
              <a:gd name="connsiteX318" fmla="*/ 11692185 w 11748700"/>
              <a:gd name="connsiteY318" fmla="*/ 4715010 h 6673820"/>
              <a:gd name="connsiteX319" fmla="*/ 11700853 w 11748700"/>
              <a:gd name="connsiteY319" fmla="*/ 4771348 h 6673820"/>
              <a:gd name="connsiteX320" fmla="*/ 11709520 w 11748700"/>
              <a:gd name="connsiteY320" fmla="*/ 4923026 h 6673820"/>
              <a:gd name="connsiteX321" fmla="*/ 11718187 w 11748700"/>
              <a:gd name="connsiteY321" fmla="*/ 4983697 h 6673820"/>
              <a:gd name="connsiteX322" fmla="*/ 11726855 w 11748700"/>
              <a:gd name="connsiteY322" fmla="*/ 5079037 h 6673820"/>
              <a:gd name="connsiteX323" fmla="*/ 11731188 w 11748700"/>
              <a:gd name="connsiteY323" fmla="*/ 5105039 h 6673820"/>
              <a:gd name="connsiteX324" fmla="*/ 11744189 w 11748700"/>
              <a:gd name="connsiteY324" fmla="*/ 5230715 h 6673820"/>
              <a:gd name="connsiteX325" fmla="*/ 11726855 w 11748700"/>
              <a:gd name="connsiteY325" fmla="*/ 5690082 h 6673820"/>
              <a:gd name="connsiteX326" fmla="*/ 11687852 w 11748700"/>
              <a:gd name="connsiteY326" fmla="*/ 5785422 h 6673820"/>
              <a:gd name="connsiteX327" fmla="*/ 11670517 w 11748700"/>
              <a:gd name="connsiteY327" fmla="*/ 5815757 h 6673820"/>
              <a:gd name="connsiteX328" fmla="*/ 11601179 w 11748700"/>
              <a:gd name="connsiteY328" fmla="*/ 5859094 h 6673820"/>
              <a:gd name="connsiteX329" fmla="*/ 11458168 w 11748700"/>
              <a:gd name="connsiteY329" fmla="*/ 5919765 h 6673820"/>
              <a:gd name="connsiteX330" fmla="*/ 11401831 w 11748700"/>
              <a:gd name="connsiteY330" fmla="*/ 5963101 h 6673820"/>
              <a:gd name="connsiteX331" fmla="*/ 11297823 w 11748700"/>
              <a:gd name="connsiteY331" fmla="*/ 6032440 h 6673820"/>
              <a:gd name="connsiteX332" fmla="*/ 11258820 w 11748700"/>
              <a:gd name="connsiteY332" fmla="*/ 6075776 h 6673820"/>
              <a:gd name="connsiteX333" fmla="*/ 11198149 w 11748700"/>
              <a:gd name="connsiteY333" fmla="*/ 6123446 h 6673820"/>
              <a:gd name="connsiteX334" fmla="*/ 11098475 w 11748700"/>
              <a:gd name="connsiteY334" fmla="*/ 6210119 h 6673820"/>
              <a:gd name="connsiteX335" fmla="*/ 10942464 w 11748700"/>
              <a:gd name="connsiteY335" fmla="*/ 6327128 h 6673820"/>
              <a:gd name="connsiteX336" fmla="*/ 10634775 w 11748700"/>
              <a:gd name="connsiteY336" fmla="*/ 6461471 h 6673820"/>
              <a:gd name="connsiteX337" fmla="*/ 10461429 w 11748700"/>
              <a:gd name="connsiteY337" fmla="*/ 6478806 h 6673820"/>
              <a:gd name="connsiteX338" fmla="*/ 10041065 w 11748700"/>
              <a:gd name="connsiteY338" fmla="*/ 6487473 h 6673820"/>
              <a:gd name="connsiteX339" fmla="*/ 9967393 w 11748700"/>
              <a:gd name="connsiteY339" fmla="*/ 6491807 h 6673820"/>
              <a:gd name="connsiteX340" fmla="*/ 9885054 w 11748700"/>
              <a:gd name="connsiteY340" fmla="*/ 6509141 h 6673820"/>
              <a:gd name="connsiteX341" fmla="*/ 9798381 w 11748700"/>
              <a:gd name="connsiteY341" fmla="*/ 6522142 h 6673820"/>
              <a:gd name="connsiteX342" fmla="*/ 9681372 w 11748700"/>
              <a:gd name="connsiteY342" fmla="*/ 6548144 h 6673820"/>
              <a:gd name="connsiteX343" fmla="*/ 9486358 w 11748700"/>
              <a:gd name="connsiteY343" fmla="*/ 6574146 h 6673820"/>
              <a:gd name="connsiteX344" fmla="*/ 9278343 w 11748700"/>
              <a:gd name="connsiteY344" fmla="*/ 6613149 h 6673820"/>
              <a:gd name="connsiteX345" fmla="*/ 9209004 w 11748700"/>
              <a:gd name="connsiteY345" fmla="*/ 6630483 h 6673820"/>
              <a:gd name="connsiteX346" fmla="*/ 8775639 w 11748700"/>
              <a:gd name="connsiteY346" fmla="*/ 6647818 h 6673820"/>
              <a:gd name="connsiteX347" fmla="*/ 8463617 w 11748700"/>
              <a:gd name="connsiteY347" fmla="*/ 6656485 h 6673820"/>
              <a:gd name="connsiteX348" fmla="*/ 8368276 w 11748700"/>
              <a:gd name="connsiteY348" fmla="*/ 6660819 h 6673820"/>
              <a:gd name="connsiteX349" fmla="*/ 8216599 w 11748700"/>
              <a:gd name="connsiteY349" fmla="*/ 6665153 h 6673820"/>
              <a:gd name="connsiteX350" fmla="*/ 7848239 w 11748700"/>
              <a:gd name="connsiteY350" fmla="*/ 6656485 h 6673820"/>
              <a:gd name="connsiteX351" fmla="*/ 7800568 w 11748700"/>
              <a:gd name="connsiteY351" fmla="*/ 6652152 h 6673820"/>
              <a:gd name="connsiteX352" fmla="*/ 7748565 w 11748700"/>
              <a:gd name="connsiteY352" fmla="*/ 6643484 h 6673820"/>
              <a:gd name="connsiteX353" fmla="*/ 7614221 w 11748700"/>
              <a:gd name="connsiteY353" fmla="*/ 6634817 h 6673820"/>
              <a:gd name="connsiteX354" fmla="*/ 7432208 w 11748700"/>
              <a:gd name="connsiteY354" fmla="*/ 6600148 h 6673820"/>
              <a:gd name="connsiteX355" fmla="*/ 7319533 w 11748700"/>
              <a:gd name="connsiteY355" fmla="*/ 6574146 h 6673820"/>
              <a:gd name="connsiteX356" fmla="*/ 7276197 w 11748700"/>
              <a:gd name="connsiteY356" fmla="*/ 6569812 h 6673820"/>
              <a:gd name="connsiteX357" fmla="*/ 7011844 w 11748700"/>
              <a:gd name="connsiteY357" fmla="*/ 6548144 h 6673820"/>
              <a:gd name="connsiteX358" fmla="*/ 6925171 w 11748700"/>
              <a:gd name="connsiteY358" fmla="*/ 6565479 h 6673820"/>
              <a:gd name="connsiteX359" fmla="*/ 6912170 w 11748700"/>
              <a:gd name="connsiteY359" fmla="*/ 6569812 h 6673820"/>
              <a:gd name="connsiteX360" fmla="*/ 6890502 w 11748700"/>
              <a:gd name="connsiteY360" fmla="*/ 6582813 h 6673820"/>
              <a:gd name="connsiteX361" fmla="*/ 6795162 w 11748700"/>
              <a:gd name="connsiteY361" fmla="*/ 6634817 h 6673820"/>
              <a:gd name="connsiteX362" fmla="*/ 6691154 w 11748700"/>
              <a:gd name="connsiteY362" fmla="*/ 6643484 h 6673820"/>
              <a:gd name="connsiteX363" fmla="*/ 6617482 w 11748700"/>
              <a:gd name="connsiteY363" fmla="*/ 6656485 h 6673820"/>
              <a:gd name="connsiteX364" fmla="*/ 6582813 w 11748700"/>
              <a:gd name="connsiteY364" fmla="*/ 6665153 h 6673820"/>
              <a:gd name="connsiteX365" fmla="*/ 6548144 w 11748700"/>
              <a:gd name="connsiteY365" fmla="*/ 6669486 h 6673820"/>
              <a:gd name="connsiteX366" fmla="*/ 6517808 w 11748700"/>
              <a:gd name="connsiteY366" fmla="*/ 6673820 h 6673820"/>
              <a:gd name="connsiteX367" fmla="*/ 6015105 w 11748700"/>
              <a:gd name="connsiteY367" fmla="*/ 6669486 h 6673820"/>
              <a:gd name="connsiteX368" fmla="*/ 5915431 w 11748700"/>
              <a:gd name="connsiteY368" fmla="*/ 6647818 h 6673820"/>
              <a:gd name="connsiteX369" fmla="*/ 5538403 w 11748700"/>
              <a:gd name="connsiteY369" fmla="*/ 6652152 h 6673820"/>
              <a:gd name="connsiteX370" fmla="*/ 5196045 w 11748700"/>
              <a:gd name="connsiteY370" fmla="*/ 6634817 h 6673820"/>
              <a:gd name="connsiteX371" fmla="*/ 4489660 w 11748700"/>
              <a:gd name="connsiteY371" fmla="*/ 6608815 h 6673820"/>
              <a:gd name="connsiteX372" fmla="*/ 4311981 w 11748700"/>
              <a:gd name="connsiteY372" fmla="*/ 6582813 h 6673820"/>
              <a:gd name="connsiteX373" fmla="*/ 4090965 w 11748700"/>
              <a:gd name="connsiteY373" fmla="*/ 6552478 h 6673820"/>
              <a:gd name="connsiteX374" fmla="*/ 3999958 w 11748700"/>
              <a:gd name="connsiteY374" fmla="*/ 6513475 h 6673820"/>
              <a:gd name="connsiteX375" fmla="*/ 3666267 w 11748700"/>
              <a:gd name="connsiteY375" fmla="*/ 6448470 h 6673820"/>
              <a:gd name="connsiteX376" fmla="*/ 3588261 w 11748700"/>
              <a:gd name="connsiteY376" fmla="*/ 6439803 h 6673820"/>
              <a:gd name="connsiteX377" fmla="*/ 3336910 w 11748700"/>
              <a:gd name="connsiteY377" fmla="*/ 6405134 h 6673820"/>
              <a:gd name="connsiteX378" fmla="*/ 3003219 w 11748700"/>
              <a:gd name="connsiteY378" fmla="*/ 6340129 h 6673820"/>
              <a:gd name="connsiteX379" fmla="*/ 2825539 w 11748700"/>
              <a:gd name="connsiteY379" fmla="*/ 6309793 h 6673820"/>
              <a:gd name="connsiteX380" fmla="*/ 2678195 w 11748700"/>
              <a:gd name="connsiteY380" fmla="*/ 6288125 h 6673820"/>
              <a:gd name="connsiteX381" fmla="*/ 2500515 w 11748700"/>
              <a:gd name="connsiteY381" fmla="*/ 6305460 h 6673820"/>
              <a:gd name="connsiteX382" fmla="*/ 2439844 w 11748700"/>
              <a:gd name="connsiteY382" fmla="*/ 6314127 h 6673820"/>
              <a:gd name="connsiteX383" fmla="*/ 2244830 w 11748700"/>
              <a:gd name="connsiteY383" fmla="*/ 6361797 h 6673820"/>
              <a:gd name="connsiteX384" fmla="*/ 2088819 w 11748700"/>
              <a:gd name="connsiteY384" fmla="*/ 6383465 h 6673820"/>
              <a:gd name="connsiteX385" fmla="*/ 2015147 w 11748700"/>
              <a:gd name="connsiteY385" fmla="*/ 6400800 h 6673820"/>
              <a:gd name="connsiteX386" fmla="*/ 1950142 w 11748700"/>
              <a:gd name="connsiteY386" fmla="*/ 6409467 h 6673820"/>
              <a:gd name="connsiteX387" fmla="*/ 1815799 w 11748700"/>
              <a:gd name="connsiteY387" fmla="*/ 6444137 h 6673820"/>
              <a:gd name="connsiteX388" fmla="*/ 1681456 w 11748700"/>
              <a:gd name="connsiteY388" fmla="*/ 6452804 h 6673820"/>
              <a:gd name="connsiteX389" fmla="*/ 1473440 w 11748700"/>
              <a:gd name="connsiteY389" fmla="*/ 6431136 h 6673820"/>
              <a:gd name="connsiteX390" fmla="*/ 1369433 w 11748700"/>
              <a:gd name="connsiteY390" fmla="*/ 6418135 h 6673820"/>
              <a:gd name="connsiteX391" fmla="*/ 1287093 w 11748700"/>
              <a:gd name="connsiteY391" fmla="*/ 6405134 h 6673820"/>
              <a:gd name="connsiteX392" fmla="*/ 1239423 w 11748700"/>
              <a:gd name="connsiteY392" fmla="*/ 6396466 h 6673820"/>
              <a:gd name="connsiteX393" fmla="*/ 1165751 w 11748700"/>
              <a:gd name="connsiteY393" fmla="*/ 6370464 h 6673820"/>
              <a:gd name="connsiteX394" fmla="*/ 1053076 w 11748700"/>
              <a:gd name="connsiteY394" fmla="*/ 6335795 h 6673820"/>
              <a:gd name="connsiteX395" fmla="*/ 892731 w 11748700"/>
              <a:gd name="connsiteY395" fmla="*/ 6244789 h 6673820"/>
              <a:gd name="connsiteX396" fmla="*/ 858062 w 11748700"/>
              <a:gd name="connsiteY396" fmla="*/ 6218787 h 6673820"/>
              <a:gd name="connsiteX397" fmla="*/ 775723 w 11748700"/>
              <a:gd name="connsiteY397" fmla="*/ 6149448 h 6673820"/>
              <a:gd name="connsiteX398" fmla="*/ 719385 w 11748700"/>
              <a:gd name="connsiteY398" fmla="*/ 6023773 h 6673820"/>
              <a:gd name="connsiteX399" fmla="*/ 654381 w 11748700"/>
              <a:gd name="connsiteY399" fmla="*/ 5950101 h 6673820"/>
              <a:gd name="connsiteX400" fmla="*/ 628379 w 11748700"/>
              <a:gd name="connsiteY400" fmla="*/ 5893763 h 6673820"/>
              <a:gd name="connsiteX401" fmla="*/ 576375 w 11748700"/>
              <a:gd name="connsiteY401" fmla="*/ 5802756 h 6673820"/>
              <a:gd name="connsiteX402" fmla="*/ 489702 w 11748700"/>
              <a:gd name="connsiteY402" fmla="*/ 5620743 h 6673820"/>
              <a:gd name="connsiteX403" fmla="*/ 476701 w 11748700"/>
              <a:gd name="connsiteY403" fmla="*/ 5551405 h 6673820"/>
              <a:gd name="connsiteX404" fmla="*/ 372693 w 11748700"/>
              <a:gd name="connsiteY404" fmla="*/ 5317388 h 6673820"/>
              <a:gd name="connsiteX405" fmla="*/ 359693 w 11748700"/>
              <a:gd name="connsiteY405" fmla="*/ 5269718 h 6673820"/>
              <a:gd name="connsiteX406" fmla="*/ 329357 w 11748700"/>
              <a:gd name="connsiteY406" fmla="*/ 5183045 h 6673820"/>
              <a:gd name="connsiteX407" fmla="*/ 281687 w 11748700"/>
              <a:gd name="connsiteY407" fmla="*/ 5083371 h 6673820"/>
              <a:gd name="connsiteX408" fmla="*/ 251351 w 11748700"/>
              <a:gd name="connsiteY408" fmla="*/ 5009699 h 6673820"/>
              <a:gd name="connsiteX409" fmla="*/ 238350 w 11748700"/>
              <a:gd name="connsiteY409" fmla="*/ 4970696 h 6673820"/>
              <a:gd name="connsiteX410" fmla="*/ 212348 w 11748700"/>
              <a:gd name="connsiteY410" fmla="*/ 4936027 h 6673820"/>
              <a:gd name="connsiteX411" fmla="*/ 177679 w 11748700"/>
              <a:gd name="connsiteY411" fmla="*/ 4849354 h 6673820"/>
              <a:gd name="connsiteX412" fmla="*/ 125675 w 11748700"/>
              <a:gd name="connsiteY412" fmla="*/ 4745346 h 6673820"/>
              <a:gd name="connsiteX413" fmla="*/ 99674 w 11748700"/>
              <a:gd name="connsiteY413" fmla="*/ 4654339 h 6673820"/>
              <a:gd name="connsiteX414" fmla="*/ 73672 w 11748700"/>
              <a:gd name="connsiteY414" fmla="*/ 4602336 h 6673820"/>
              <a:gd name="connsiteX415" fmla="*/ 69338 w 11748700"/>
              <a:gd name="connsiteY415" fmla="*/ 4580667 h 6673820"/>
              <a:gd name="connsiteX416" fmla="*/ 47670 w 11748700"/>
              <a:gd name="connsiteY416" fmla="*/ 4537331 h 6673820"/>
              <a:gd name="connsiteX417" fmla="*/ 39002 w 11748700"/>
              <a:gd name="connsiteY417" fmla="*/ 4515663 h 6673820"/>
              <a:gd name="connsiteX418" fmla="*/ 34669 w 11748700"/>
              <a:gd name="connsiteY418" fmla="*/ 4493994 h 6673820"/>
              <a:gd name="connsiteX419" fmla="*/ 30335 w 11748700"/>
              <a:gd name="connsiteY419" fmla="*/ 4450658 h 6673820"/>
              <a:gd name="connsiteX420" fmla="*/ 21668 w 11748700"/>
              <a:gd name="connsiteY420" fmla="*/ 4428990 h 6673820"/>
              <a:gd name="connsiteX421" fmla="*/ 13001 w 11748700"/>
              <a:gd name="connsiteY421" fmla="*/ 4359651 h 6673820"/>
              <a:gd name="connsiteX422" fmla="*/ 0 w 11748700"/>
              <a:gd name="connsiteY422" fmla="*/ 4238309 h 6673820"/>
              <a:gd name="connsiteX423" fmla="*/ 4333 w 11748700"/>
              <a:gd name="connsiteY423" fmla="*/ 4025960 h 6673820"/>
              <a:gd name="connsiteX424" fmla="*/ 13001 w 11748700"/>
              <a:gd name="connsiteY424" fmla="*/ 3999958 h 6673820"/>
              <a:gd name="connsiteX425" fmla="*/ 17334 w 11748700"/>
              <a:gd name="connsiteY425" fmla="*/ 3973956 h 6673820"/>
              <a:gd name="connsiteX426" fmla="*/ 26002 w 11748700"/>
              <a:gd name="connsiteY426" fmla="*/ 3930620 h 6673820"/>
              <a:gd name="connsiteX427" fmla="*/ 34669 w 11748700"/>
              <a:gd name="connsiteY427" fmla="*/ 3878616 h 6673820"/>
              <a:gd name="connsiteX428" fmla="*/ 43336 w 11748700"/>
              <a:gd name="connsiteY428" fmla="*/ 3861282 h 6673820"/>
              <a:gd name="connsiteX429" fmla="*/ 47670 w 11748700"/>
              <a:gd name="connsiteY429" fmla="*/ 3843947 h 6673820"/>
              <a:gd name="connsiteX430" fmla="*/ 56337 w 11748700"/>
              <a:gd name="connsiteY430" fmla="*/ 3826612 h 6673820"/>
              <a:gd name="connsiteX431" fmla="*/ 69338 w 11748700"/>
              <a:gd name="connsiteY431" fmla="*/ 3787610 h 6673820"/>
              <a:gd name="connsiteX432" fmla="*/ 78005 w 11748700"/>
              <a:gd name="connsiteY432" fmla="*/ 3770275 h 6673820"/>
              <a:gd name="connsiteX433" fmla="*/ 95340 w 11748700"/>
              <a:gd name="connsiteY433" fmla="*/ 3718271 h 6673820"/>
              <a:gd name="connsiteX434" fmla="*/ 104007 w 11748700"/>
              <a:gd name="connsiteY434" fmla="*/ 3696603 h 6673820"/>
              <a:gd name="connsiteX435" fmla="*/ 151677 w 11748700"/>
              <a:gd name="connsiteY435" fmla="*/ 3657600 h 6673820"/>
              <a:gd name="connsiteX436" fmla="*/ 294688 w 11748700"/>
              <a:gd name="connsiteY436" fmla="*/ 3661934 h 6673820"/>
              <a:gd name="connsiteX437" fmla="*/ 359693 w 11748700"/>
              <a:gd name="connsiteY437" fmla="*/ 3692269 h 6673820"/>
              <a:gd name="connsiteX438" fmla="*/ 377027 w 11748700"/>
              <a:gd name="connsiteY438" fmla="*/ 3709604 h 6673820"/>
              <a:gd name="connsiteX439" fmla="*/ 437698 w 11748700"/>
              <a:gd name="connsiteY439" fmla="*/ 3726938 h 6673820"/>
              <a:gd name="connsiteX440" fmla="*/ 511177 w 11748700"/>
              <a:gd name="connsiteY44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516735 w 11748700"/>
              <a:gd name="connsiteY28" fmla="*/ 5984770 h 6673820"/>
              <a:gd name="connsiteX29" fmla="*/ 5586074 w 11748700"/>
              <a:gd name="connsiteY29" fmla="*/ 5963101 h 6673820"/>
              <a:gd name="connsiteX30" fmla="*/ 5607742 w 11748700"/>
              <a:gd name="connsiteY30" fmla="*/ 5954434 h 6673820"/>
              <a:gd name="connsiteX31" fmla="*/ 5711749 w 11748700"/>
              <a:gd name="connsiteY31" fmla="*/ 5902430 h 6673820"/>
              <a:gd name="connsiteX32" fmla="*/ 5880762 w 11748700"/>
              <a:gd name="connsiteY32" fmla="*/ 5794089 h 6673820"/>
              <a:gd name="connsiteX33" fmla="*/ 5911097 w 11748700"/>
              <a:gd name="connsiteY33" fmla="*/ 5763754 h 6673820"/>
              <a:gd name="connsiteX34" fmla="*/ 5963101 w 11748700"/>
              <a:gd name="connsiteY34" fmla="*/ 5720417 h 6673820"/>
              <a:gd name="connsiteX35" fmla="*/ 5980436 w 11748700"/>
              <a:gd name="connsiteY35" fmla="*/ 5707416 h 6673820"/>
              <a:gd name="connsiteX36" fmla="*/ 5993437 w 11748700"/>
              <a:gd name="connsiteY36" fmla="*/ 5698749 h 6673820"/>
              <a:gd name="connsiteX37" fmla="*/ 6006438 w 11748700"/>
              <a:gd name="connsiteY37" fmla="*/ 5685748 h 6673820"/>
              <a:gd name="connsiteX38" fmla="*/ 6054108 w 11748700"/>
              <a:gd name="connsiteY38" fmla="*/ 5651079 h 6673820"/>
              <a:gd name="connsiteX39" fmla="*/ 6088777 w 11748700"/>
              <a:gd name="connsiteY39" fmla="*/ 5625077 h 6673820"/>
              <a:gd name="connsiteX40" fmla="*/ 6114779 w 11748700"/>
              <a:gd name="connsiteY40" fmla="*/ 5599075 h 6673820"/>
              <a:gd name="connsiteX41" fmla="*/ 6127780 w 11748700"/>
              <a:gd name="connsiteY41" fmla="*/ 5586074 h 6673820"/>
              <a:gd name="connsiteX42" fmla="*/ 6140781 w 11748700"/>
              <a:gd name="connsiteY42" fmla="*/ 5568739 h 6673820"/>
              <a:gd name="connsiteX43" fmla="*/ 6158115 w 11748700"/>
              <a:gd name="connsiteY43" fmla="*/ 5551405 h 6673820"/>
              <a:gd name="connsiteX44" fmla="*/ 6171116 w 11748700"/>
              <a:gd name="connsiteY44" fmla="*/ 5529737 h 6673820"/>
              <a:gd name="connsiteX45" fmla="*/ 6192784 w 11748700"/>
              <a:gd name="connsiteY45" fmla="*/ 5508068 h 6673820"/>
              <a:gd name="connsiteX46" fmla="*/ 6201452 w 11748700"/>
              <a:gd name="connsiteY46" fmla="*/ 5477733 h 6673820"/>
              <a:gd name="connsiteX47" fmla="*/ 6218786 w 11748700"/>
              <a:gd name="connsiteY47" fmla="*/ 5456064 h 6673820"/>
              <a:gd name="connsiteX48" fmla="*/ 6231787 w 11748700"/>
              <a:gd name="connsiteY48" fmla="*/ 5421395 h 6673820"/>
              <a:gd name="connsiteX49" fmla="*/ 6240455 w 11748700"/>
              <a:gd name="connsiteY49" fmla="*/ 5399727 h 6673820"/>
              <a:gd name="connsiteX50" fmla="*/ 6253456 w 11748700"/>
              <a:gd name="connsiteY50" fmla="*/ 5382392 h 6673820"/>
              <a:gd name="connsiteX51" fmla="*/ 6270790 w 11748700"/>
              <a:gd name="connsiteY51" fmla="*/ 5352057 h 6673820"/>
              <a:gd name="connsiteX52" fmla="*/ 6283791 w 11748700"/>
              <a:gd name="connsiteY52" fmla="*/ 5339056 h 6673820"/>
              <a:gd name="connsiteX53" fmla="*/ 6301126 w 11748700"/>
              <a:gd name="connsiteY53" fmla="*/ 5313054 h 6673820"/>
              <a:gd name="connsiteX54" fmla="*/ 6309793 w 11748700"/>
              <a:gd name="connsiteY54" fmla="*/ 5295719 h 6673820"/>
              <a:gd name="connsiteX55" fmla="*/ 6322794 w 11748700"/>
              <a:gd name="connsiteY55" fmla="*/ 5287052 h 6673820"/>
              <a:gd name="connsiteX56" fmla="*/ 6340129 w 11748700"/>
              <a:gd name="connsiteY56" fmla="*/ 5274051 h 6673820"/>
              <a:gd name="connsiteX57" fmla="*/ 6370464 w 11748700"/>
              <a:gd name="connsiteY57" fmla="*/ 5269718 h 6673820"/>
              <a:gd name="connsiteX58" fmla="*/ 6387799 w 11748700"/>
              <a:gd name="connsiteY58" fmla="*/ 5252383 h 6673820"/>
              <a:gd name="connsiteX59" fmla="*/ 6400800 w 11748700"/>
              <a:gd name="connsiteY59" fmla="*/ 5239382 h 6673820"/>
              <a:gd name="connsiteX60" fmla="*/ 6409467 w 11748700"/>
              <a:gd name="connsiteY60" fmla="*/ 5222047 h 6673820"/>
              <a:gd name="connsiteX61" fmla="*/ 6418134 w 11748700"/>
              <a:gd name="connsiteY61" fmla="*/ 5209046 h 6673820"/>
              <a:gd name="connsiteX62" fmla="*/ 6444136 w 11748700"/>
              <a:gd name="connsiteY62" fmla="*/ 5148375 h 6673820"/>
              <a:gd name="connsiteX63" fmla="*/ 6465804 w 11748700"/>
              <a:gd name="connsiteY63" fmla="*/ 5118040 h 6673820"/>
              <a:gd name="connsiteX64" fmla="*/ 6474472 w 11748700"/>
              <a:gd name="connsiteY64" fmla="*/ 5092038 h 6673820"/>
              <a:gd name="connsiteX65" fmla="*/ 6491806 w 11748700"/>
              <a:gd name="connsiteY65" fmla="*/ 5057369 h 6673820"/>
              <a:gd name="connsiteX66" fmla="*/ 6496140 w 11748700"/>
              <a:gd name="connsiteY66" fmla="*/ 5027033 h 6673820"/>
              <a:gd name="connsiteX67" fmla="*/ 6509141 w 11748700"/>
              <a:gd name="connsiteY67" fmla="*/ 4996698 h 6673820"/>
              <a:gd name="connsiteX68" fmla="*/ 6517808 w 11748700"/>
              <a:gd name="connsiteY68" fmla="*/ 4975029 h 6673820"/>
              <a:gd name="connsiteX69" fmla="*/ 6530809 w 11748700"/>
              <a:gd name="connsiteY69" fmla="*/ 4940360 h 6673820"/>
              <a:gd name="connsiteX70" fmla="*/ 6539476 w 11748700"/>
              <a:gd name="connsiteY70" fmla="*/ 4927359 h 6673820"/>
              <a:gd name="connsiteX71" fmla="*/ 6556811 w 11748700"/>
              <a:gd name="connsiteY71" fmla="*/ 4897024 h 6673820"/>
              <a:gd name="connsiteX72" fmla="*/ 6569812 w 11748700"/>
              <a:gd name="connsiteY72" fmla="*/ 4879689 h 6673820"/>
              <a:gd name="connsiteX73" fmla="*/ 6587147 w 11748700"/>
              <a:gd name="connsiteY73" fmla="*/ 4836353 h 6673820"/>
              <a:gd name="connsiteX74" fmla="*/ 6566579 w 11748700"/>
              <a:gd name="connsiteY74" fmla="*/ 4717023 h 6673820"/>
              <a:gd name="connsiteX75" fmla="*/ 7220565 w 11748700"/>
              <a:gd name="connsiteY75" fmla="*/ 4568062 h 6673820"/>
              <a:gd name="connsiteX76" fmla="*/ 7436542 w 11748700"/>
              <a:gd name="connsiteY76" fmla="*/ 4619670 h 6673820"/>
              <a:gd name="connsiteX77" fmla="*/ 7492879 w 11748700"/>
              <a:gd name="connsiteY77" fmla="*/ 4632671 h 6673820"/>
              <a:gd name="connsiteX78" fmla="*/ 7505880 w 11748700"/>
              <a:gd name="connsiteY78" fmla="*/ 4637005 h 6673820"/>
              <a:gd name="connsiteX79" fmla="*/ 7531882 w 11748700"/>
              <a:gd name="connsiteY79" fmla="*/ 4641338 h 6673820"/>
              <a:gd name="connsiteX80" fmla="*/ 7562218 w 11748700"/>
              <a:gd name="connsiteY80" fmla="*/ 4650006 h 6673820"/>
              <a:gd name="connsiteX81" fmla="*/ 7570885 w 11748700"/>
              <a:gd name="connsiteY81" fmla="*/ 4663007 h 6673820"/>
              <a:gd name="connsiteX82" fmla="*/ 7588220 w 11748700"/>
              <a:gd name="connsiteY82" fmla="*/ 4697676 h 6673820"/>
              <a:gd name="connsiteX83" fmla="*/ 7601220 w 11748700"/>
              <a:gd name="connsiteY83" fmla="*/ 4715010 h 6673820"/>
              <a:gd name="connsiteX84" fmla="*/ 7614221 w 11748700"/>
              <a:gd name="connsiteY84" fmla="*/ 4728011 h 6673820"/>
              <a:gd name="connsiteX85" fmla="*/ 7622889 w 11748700"/>
              <a:gd name="connsiteY85" fmla="*/ 4745346 h 6673820"/>
              <a:gd name="connsiteX86" fmla="*/ 7640223 w 11748700"/>
              <a:gd name="connsiteY86" fmla="*/ 4767014 h 6673820"/>
              <a:gd name="connsiteX87" fmla="*/ 7661892 w 11748700"/>
              <a:gd name="connsiteY87" fmla="*/ 4801683 h 6673820"/>
              <a:gd name="connsiteX88" fmla="*/ 7666225 w 11748700"/>
              <a:gd name="connsiteY88" fmla="*/ 4814684 h 6673820"/>
              <a:gd name="connsiteX89" fmla="*/ 7674893 w 11748700"/>
              <a:gd name="connsiteY89" fmla="*/ 4827685 h 6673820"/>
              <a:gd name="connsiteX90" fmla="*/ 7731230 w 11748700"/>
              <a:gd name="connsiteY90" fmla="*/ 4888356 h 6673820"/>
              <a:gd name="connsiteX91" fmla="*/ 7744231 w 11748700"/>
              <a:gd name="connsiteY91" fmla="*/ 4901357 h 6673820"/>
              <a:gd name="connsiteX92" fmla="*/ 7765899 w 11748700"/>
              <a:gd name="connsiteY92" fmla="*/ 4931693 h 6673820"/>
              <a:gd name="connsiteX93" fmla="*/ 7809236 w 11748700"/>
              <a:gd name="connsiteY93" fmla="*/ 4966362 h 6673820"/>
              <a:gd name="connsiteX94" fmla="*/ 7908910 w 11748700"/>
              <a:gd name="connsiteY94" fmla="*/ 4962028 h 6673820"/>
              <a:gd name="connsiteX95" fmla="*/ 7973914 w 11748700"/>
              <a:gd name="connsiteY95" fmla="*/ 4953361 h 6673820"/>
              <a:gd name="connsiteX96" fmla="*/ 7995583 w 11748700"/>
              <a:gd name="connsiteY96" fmla="*/ 4949028 h 6673820"/>
              <a:gd name="connsiteX97" fmla="*/ 8069255 w 11748700"/>
              <a:gd name="connsiteY97" fmla="*/ 4944694 h 6673820"/>
              <a:gd name="connsiteX98" fmla="*/ 8147260 w 11748700"/>
              <a:gd name="connsiteY98" fmla="*/ 4931693 h 6673820"/>
              <a:gd name="connsiteX99" fmla="*/ 8199264 w 11748700"/>
              <a:gd name="connsiteY99" fmla="*/ 4918692 h 6673820"/>
              <a:gd name="connsiteX100" fmla="*/ 8238267 w 11748700"/>
              <a:gd name="connsiteY100" fmla="*/ 4910025 h 6673820"/>
              <a:gd name="connsiteX101" fmla="*/ 8298938 w 11748700"/>
              <a:gd name="connsiteY101" fmla="*/ 4875355 h 6673820"/>
              <a:gd name="connsiteX102" fmla="*/ 8320606 w 11748700"/>
              <a:gd name="connsiteY102" fmla="*/ 4866688 h 6673820"/>
              <a:gd name="connsiteX103" fmla="*/ 8342275 w 11748700"/>
              <a:gd name="connsiteY103" fmla="*/ 4853687 h 6673820"/>
              <a:gd name="connsiteX104" fmla="*/ 8411613 w 11748700"/>
              <a:gd name="connsiteY104" fmla="*/ 4823352 h 6673820"/>
              <a:gd name="connsiteX105" fmla="*/ 8433281 w 11748700"/>
              <a:gd name="connsiteY105" fmla="*/ 4810351 h 6673820"/>
              <a:gd name="connsiteX106" fmla="*/ 8463617 w 11748700"/>
              <a:gd name="connsiteY106" fmla="*/ 4788683 h 6673820"/>
              <a:gd name="connsiteX107" fmla="*/ 8532955 w 11748700"/>
              <a:gd name="connsiteY107" fmla="*/ 4758347 h 6673820"/>
              <a:gd name="connsiteX108" fmla="*/ 8576292 w 11748700"/>
              <a:gd name="connsiteY108" fmla="*/ 4736679 h 6673820"/>
              <a:gd name="connsiteX109" fmla="*/ 8597960 w 11748700"/>
              <a:gd name="connsiteY109" fmla="*/ 4723678 h 6673820"/>
              <a:gd name="connsiteX110" fmla="*/ 8632629 w 11748700"/>
              <a:gd name="connsiteY110" fmla="*/ 4706343 h 6673820"/>
              <a:gd name="connsiteX111" fmla="*/ 8671632 w 11748700"/>
              <a:gd name="connsiteY111" fmla="*/ 4680341 h 6673820"/>
              <a:gd name="connsiteX112" fmla="*/ 8727969 w 11748700"/>
              <a:gd name="connsiteY112" fmla="*/ 4641338 h 6673820"/>
              <a:gd name="connsiteX113" fmla="*/ 8758305 w 11748700"/>
              <a:gd name="connsiteY113" fmla="*/ 4615337 h 6673820"/>
              <a:gd name="connsiteX114" fmla="*/ 8827643 w 11748700"/>
              <a:gd name="connsiteY114" fmla="*/ 4567666 h 6673820"/>
              <a:gd name="connsiteX115" fmla="*/ 8914316 w 11748700"/>
              <a:gd name="connsiteY115" fmla="*/ 4515663 h 6673820"/>
              <a:gd name="connsiteX116" fmla="*/ 8940318 w 11748700"/>
              <a:gd name="connsiteY116" fmla="*/ 4493994 h 6673820"/>
              <a:gd name="connsiteX117" fmla="*/ 8961986 w 11748700"/>
              <a:gd name="connsiteY117" fmla="*/ 4472326 h 6673820"/>
              <a:gd name="connsiteX118" fmla="*/ 9000989 w 11748700"/>
              <a:gd name="connsiteY118" fmla="*/ 4437657 h 6673820"/>
              <a:gd name="connsiteX119" fmla="*/ 9022657 w 11748700"/>
              <a:gd name="connsiteY119" fmla="*/ 4415989 h 6673820"/>
              <a:gd name="connsiteX120" fmla="*/ 9052993 w 11748700"/>
              <a:gd name="connsiteY120" fmla="*/ 4389987 h 6673820"/>
              <a:gd name="connsiteX121" fmla="*/ 9109330 w 11748700"/>
              <a:gd name="connsiteY121" fmla="*/ 4329316 h 6673820"/>
              <a:gd name="connsiteX122" fmla="*/ 9165668 w 11748700"/>
              <a:gd name="connsiteY122" fmla="*/ 4290313 h 6673820"/>
              <a:gd name="connsiteX123" fmla="*/ 9191670 w 11748700"/>
              <a:gd name="connsiteY123" fmla="*/ 4268645 h 6673820"/>
              <a:gd name="connsiteX124" fmla="*/ 9248007 w 11748700"/>
              <a:gd name="connsiteY124" fmla="*/ 4238309 h 6673820"/>
              <a:gd name="connsiteX125" fmla="*/ 9339014 w 11748700"/>
              <a:gd name="connsiteY125" fmla="*/ 4155970 h 6673820"/>
              <a:gd name="connsiteX126" fmla="*/ 9430020 w 11748700"/>
              <a:gd name="connsiteY126" fmla="*/ 4025960 h 6673820"/>
              <a:gd name="connsiteX127" fmla="*/ 9495025 w 11748700"/>
              <a:gd name="connsiteY127" fmla="*/ 3900284 h 6673820"/>
              <a:gd name="connsiteX128" fmla="*/ 9568697 w 11748700"/>
              <a:gd name="connsiteY128" fmla="*/ 3796277 h 6673820"/>
              <a:gd name="connsiteX129" fmla="*/ 9612034 w 11748700"/>
              <a:gd name="connsiteY129" fmla="*/ 3713937 h 6673820"/>
              <a:gd name="connsiteX130" fmla="*/ 9655370 w 11748700"/>
              <a:gd name="connsiteY130" fmla="*/ 3644599 h 6673820"/>
              <a:gd name="connsiteX131" fmla="*/ 9651037 w 11748700"/>
              <a:gd name="connsiteY131" fmla="*/ 3475587 h 6673820"/>
              <a:gd name="connsiteX132" fmla="*/ 9612034 w 11748700"/>
              <a:gd name="connsiteY132" fmla="*/ 3410582 h 6673820"/>
              <a:gd name="connsiteX133" fmla="*/ 9473357 w 11748700"/>
              <a:gd name="connsiteY133" fmla="*/ 3237236 h 6673820"/>
              <a:gd name="connsiteX134" fmla="*/ 9399685 w 11748700"/>
              <a:gd name="connsiteY134" fmla="*/ 3176565 h 6673820"/>
              <a:gd name="connsiteX135" fmla="*/ 9347681 w 11748700"/>
              <a:gd name="connsiteY135" fmla="*/ 3128895 h 6673820"/>
              <a:gd name="connsiteX136" fmla="*/ 9217672 w 11748700"/>
              <a:gd name="connsiteY136" fmla="*/ 3042222 h 6673820"/>
              <a:gd name="connsiteX137" fmla="*/ 9083329 w 11748700"/>
              <a:gd name="connsiteY137" fmla="*/ 2968550 h 6673820"/>
              <a:gd name="connsiteX138" fmla="*/ 8983655 w 11748700"/>
              <a:gd name="connsiteY138" fmla="*/ 2933881 h 6673820"/>
              <a:gd name="connsiteX139" fmla="*/ 8831977 w 11748700"/>
              <a:gd name="connsiteY139" fmla="*/ 2873210 h 6673820"/>
              <a:gd name="connsiteX140" fmla="*/ 8680299 w 11748700"/>
              <a:gd name="connsiteY140" fmla="*/ 2803871 h 6673820"/>
              <a:gd name="connsiteX141" fmla="*/ 8567624 w 11748700"/>
              <a:gd name="connsiteY141" fmla="*/ 2773536 h 6673820"/>
              <a:gd name="connsiteX142" fmla="*/ 8446282 w 11748700"/>
              <a:gd name="connsiteY142" fmla="*/ 2730199 h 6673820"/>
              <a:gd name="connsiteX143" fmla="*/ 8242601 w 11748700"/>
              <a:gd name="connsiteY143" fmla="*/ 2673862 h 6673820"/>
              <a:gd name="connsiteX144" fmla="*/ 7917577 w 11748700"/>
              <a:gd name="connsiteY144" fmla="*/ 2561187 h 6673820"/>
              <a:gd name="connsiteX145" fmla="*/ 7683560 w 11748700"/>
              <a:gd name="connsiteY145" fmla="*/ 2496182 h 6673820"/>
              <a:gd name="connsiteX146" fmla="*/ 7302199 w 11748700"/>
              <a:gd name="connsiteY146" fmla="*/ 2379173 h 6673820"/>
              <a:gd name="connsiteX147" fmla="*/ 6920838 w 11748700"/>
              <a:gd name="connsiteY147" fmla="*/ 2322836 h 6673820"/>
              <a:gd name="connsiteX148" fmla="*/ 6799495 w 11748700"/>
              <a:gd name="connsiteY148" fmla="*/ 2288167 h 6673820"/>
              <a:gd name="connsiteX149" fmla="*/ 6730157 w 11748700"/>
              <a:gd name="connsiteY149" fmla="*/ 2279500 h 6673820"/>
              <a:gd name="connsiteX150" fmla="*/ 6630483 w 11748700"/>
              <a:gd name="connsiteY150" fmla="*/ 2262165 h 6673820"/>
              <a:gd name="connsiteX151" fmla="*/ 6582813 w 11748700"/>
              <a:gd name="connsiteY151" fmla="*/ 2249164 h 6673820"/>
              <a:gd name="connsiteX152" fmla="*/ 6478805 w 11748700"/>
              <a:gd name="connsiteY152" fmla="*/ 2240497 h 6673820"/>
              <a:gd name="connsiteX153" fmla="*/ 5997770 w 11748700"/>
              <a:gd name="connsiteY153" fmla="*/ 2227496 h 6673820"/>
              <a:gd name="connsiteX154" fmla="*/ 5183044 w 11748700"/>
              <a:gd name="connsiteY154" fmla="*/ 2223162 h 6673820"/>
              <a:gd name="connsiteX155" fmla="*/ 4593668 w 11748700"/>
              <a:gd name="connsiteY155" fmla="*/ 2201494 h 6673820"/>
              <a:gd name="connsiteX156" fmla="*/ 4467992 w 11748700"/>
              <a:gd name="connsiteY156" fmla="*/ 2188493 h 6673820"/>
              <a:gd name="connsiteX157" fmla="*/ 4277311 w 11748700"/>
              <a:gd name="connsiteY157" fmla="*/ 2171158 h 6673820"/>
              <a:gd name="connsiteX158" fmla="*/ 4207973 w 11748700"/>
              <a:gd name="connsiteY158" fmla="*/ 2162491 h 6673820"/>
              <a:gd name="connsiteX159" fmla="*/ 4168970 w 11748700"/>
              <a:gd name="connsiteY159" fmla="*/ 2153824 h 6673820"/>
              <a:gd name="connsiteX160" fmla="*/ 3722604 w 11748700"/>
              <a:gd name="connsiteY160" fmla="*/ 2145156 h 6673820"/>
              <a:gd name="connsiteX161" fmla="*/ 3627264 w 11748700"/>
              <a:gd name="connsiteY161" fmla="*/ 2136489 h 6673820"/>
              <a:gd name="connsiteX162" fmla="*/ 3592595 w 11748700"/>
              <a:gd name="connsiteY162" fmla="*/ 2123488 h 6673820"/>
              <a:gd name="connsiteX163" fmla="*/ 3471253 w 11748700"/>
              <a:gd name="connsiteY163" fmla="*/ 2101820 h 6673820"/>
              <a:gd name="connsiteX164" fmla="*/ 3349911 w 11748700"/>
              <a:gd name="connsiteY164" fmla="*/ 2054150 h 6673820"/>
              <a:gd name="connsiteX165" fmla="*/ 3228568 w 11748700"/>
              <a:gd name="connsiteY165" fmla="*/ 2006480 h 6673820"/>
              <a:gd name="connsiteX166" fmla="*/ 3206900 w 11748700"/>
              <a:gd name="connsiteY166" fmla="*/ 1989145 h 6673820"/>
              <a:gd name="connsiteX167" fmla="*/ 3163564 w 11748700"/>
              <a:gd name="connsiteY167" fmla="*/ 1967477 h 6673820"/>
              <a:gd name="connsiteX168" fmla="*/ 3124561 w 11748700"/>
              <a:gd name="connsiteY168" fmla="*/ 1932808 h 6673820"/>
              <a:gd name="connsiteX169" fmla="*/ 3094225 w 11748700"/>
              <a:gd name="connsiteY169" fmla="*/ 1911139 h 6673820"/>
              <a:gd name="connsiteX170" fmla="*/ 3020553 w 11748700"/>
              <a:gd name="connsiteY170" fmla="*/ 1850468 h 6673820"/>
              <a:gd name="connsiteX171" fmla="*/ 2994551 w 11748700"/>
              <a:gd name="connsiteY171" fmla="*/ 1828800 h 6673820"/>
              <a:gd name="connsiteX172" fmla="*/ 2977217 w 11748700"/>
              <a:gd name="connsiteY172" fmla="*/ 1807132 h 6673820"/>
              <a:gd name="connsiteX173" fmla="*/ 2964216 w 11748700"/>
              <a:gd name="connsiteY173" fmla="*/ 1794131 h 6673820"/>
              <a:gd name="connsiteX174" fmla="*/ 2951215 w 11748700"/>
              <a:gd name="connsiteY174" fmla="*/ 1768129 h 6673820"/>
              <a:gd name="connsiteX175" fmla="*/ 2933880 w 11748700"/>
              <a:gd name="connsiteY175" fmla="*/ 1746461 h 6673820"/>
              <a:gd name="connsiteX176" fmla="*/ 2916546 w 11748700"/>
              <a:gd name="connsiteY176" fmla="*/ 1720459 h 6673820"/>
              <a:gd name="connsiteX177" fmla="*/ 2899211 w 11748700"/>
              <a:gd name="connsiteY177" fmla="*/ 1703124 h 6673820"/>
              <a:gd name="connsiteX178" fmla="*/ 2890544 w 11748700"/>
              <a:gd name="connsiteY178" fmla="*/ 1690123 h 6673820"/>
              <a:gd name="connsiteX179" fmla="*/ 2829873 w 11748700"/>
              <a:gd name="connsiteY179" fmla="*/ 1607784 h 6673820"/>
              <a:gd name="connsiteX180" fmla="*/ 2816872 w 11748700"/>
              <a:gd name="connsiteY180" fmla="*/ 1577448 h 6673820"/>
              <a:gd name="connsiteX181" fmla="*/ 2812538 w 11748700"/>
              <a:gd name="connsiteY181" fmla="*/ 1542779 h 6673820"/>
              <a:gd name="connsiteX182" fmla="*/ 2808204 w 11748700"/>
              <a:gd name="connsiteY182" fmla="*/ 1430104 h 6673820"/>
              <a:gd name="connsiteX183" fmla="*/ 2799537 w 11748700"/>
              <a:gd name="connsiteY183" fmla="*/ 1391101 h 6673820"/>
              <a:gd name="connsiteX184" fmla="*/ 2795203 w 11748700"/>
              <a:gd name="connsiteY184" fmla="*/ 1343431 h 6673820"/>
              <a:gd name="connsiteX185" fmla="*/ 2786536 w 11748700"/>
              <a:gd name="connsiteY185" fmla="*/ 1300095 h 6673820"/>
              <a:gd name="connsiteX186" fmla="*/ 2773535 w 11748700"/>
              <a:gd name="connsiteY186" fmla="*/ 1152751 h 6673820"/>
              <a:gd name="connsiteX187" fmla="*/ 2769202 w 11748700"/>
              <a:gd name="connsiteY187" fmla="*/ 1135416 h 6673820"/>
              <a:gd name="connsiteX188" fmla="*/ 2777869 w 11748700"/>
              <a:gd name="connsiteY188" fmla="*/ 996739 h 6673820"/>
              <a:gd name="connsiteX189" fmla="*/ 2786536 w 11748700"/>
              <a:gd name="connsiteY189" fmla="*/ 966404 h 6673820"/>
              <a:gd name="connsiteX190" fmla="*/ 2812538 w 11748700"/>
              <a:gd name="connsiteY190" fmla="*/ 905733 h 6673820"/>
              <a:gd name="connsiteX191" fmla="*/ 2847207 w 11748700"/>
              <a:gd name="connsiteY191" fmla="*/ 862396 h 6673820"/>
              <a:gd name="connsiteX192" fmla="*/ 2864542 w 11748700"/>
              <a:gd name="connsiteY192" fmla="*/ 840728 h 6673820"/>
              <a:gd name="connsiteX193" fmla="*/ 2881876 w 11748700"/>
              <a:gd name="connsiteY193" fmla="*/ 827727 h 6673820"/>
              <a:gd name="connsiteX194" fmla="*/ 2894877 w 11748700"/>
              <a:gd name="connsiteY194" fmla="*/ 819060 h 6673820"/>
              <a:gd name="connsiteX195" fmla="*/ 2912212 w 11748700"/>
              <a:gd name="connsiteY195" fmla="*/ 801725 h 6673820"/>
              <a:gd name="connsiteX196" fmla="*/ 3003219 w 11748700"/>
              <a:gd name="connsiteY196" fmla="*/ 775723 h 6673820"/>
              <a:gd name="connsiteX197" fmla="*/ 3115893 w 11748700"/>
              <a:gd name="connsiteY197" fmla="*/ 749721 h 6673820"/>
              <a:gd name="connsiteX198" fmla="*/ 3137562 w 11748700"/>
              <a:gd name="connsiteY198" fmla="*/ 741054 h 6673820"/>
              <a:gd name="connsiteX199" fmla="*/ 3163564 w 11748700"/>
              <a:gd name="connsiteY199" fmla="*/ 732387 h 6673820"/>
              <a:gd name="connsiteX200" fmla="*/ 3219901 w 11748700"/>
              <a:gd name="connsiteY200" fmla="*/ 702051 h 6673820"/>
              <a:gd name="connsiteX201" fmla="*/ 3237236 w 11748700"/>
              <a:gd name="connsiteY201" fmla="*/ 689050 h 6673820"/>
              <a:gd name="connsiteX202" fmla="*/ 3293573 w 11748700"/>
              <a:gd name="connsiteY202" fmla="*/ 663048 h 6673820"/>
              <a:gd name="connsiteX203" fmla="*/ 3323909 w 11748700"/>
              <a:gd name="connsiteY203" fmla="*/ 650047 h 6673820"/>
              <a:gd name="connsiteX204" fmla="*/ 3362911 w 11748700"/>
              <a:gd name="connsiteY204" fmla="*/ 641380 h 6673820"/>
              <a:gd name="connsiteX205" fmla="*/ 3488587 w 11748700"/>
              <a:gd name="connsiteY205" fmla="*/ 619712 h 6673820"/>
              <a:gd name="connsiteX206" fmla="*/ 3644599 w 11748700"/>
              <a:gd name="connsiteY206" fmla="*/ 598044 h 6673820"/>
              <a:gd name="connsiteX207" fmla="*/ 3731272 w 11748700"/>
              <a:gd name="connsiteY207" fmla="*/ 589376 h 6673820"/>
              <a:gd name="connsiteX208" fmla="*/ 3809277 w 11748700"/>
              <a:gd name="connsiteY208" fmla="*/ 576375 h 6673820"/>
              <a:gd name="connsiteX209" fmla="*/ 3891617 w 11748700"/>
              <a:gd name="connsiteY209" fmla="*/ 567708 h 6673820"/>
              <a:gd name="connsiteX210" fmla="*/ 4359651 w 11748700"/>
              <a:gd name="connsiteY210" fmla="*/ 533039 h 6673820"/>
              <a:gd name="connsiteX211" fmla="*/ 4428989 w 11748700"/>
              <a:gd name="connsiteY211" fmla="*/ 520038 h 6673820"/>
              <a:gd name="connsiteX212" fmla="*/ 4554665 w 11748700"/>
              <a:gd name="connsiteY212" fmla="*/ 507037 h 6673820"/>
              <a:gd name="connsiteX213" fmla="*/ 4654339 w 11748700"/>
              <a:gd name="connsiteY213" fmla="*/ 485369 h 6673820"/>
              <a:gd name="connsiteX214" fmla="*/ 4758347 w 11748700"/>
              <a:gd name="connsiteY214" fmla="*/ 437699 h 6673820"/>
              <a:gd name="connsiteX215" fmla="*/ 4888356 w 11748700"/>
              <a:gd name="connsiteY215" fmla="*/ 416030 h 6673820"/>
              <a:gd name="connsiteX216" fmla="*/ 5105039 w 11748700"/>
              <a:gd name="connsiteY216" fmla="*/ 364027 h 6673820"/>
              <a:gd name="connsiteX217" fmla="*/ 5209046 w 11748700"/>
              <a:gd name="connsiteY217" fmla="*/ 351026 h 6673820"/>
              <a:gd name="connsiteX218" fmla="*/ 5386726 w 11748700"/>
              <a:gd name="connsiteY218" fmla="*/ 329357 h 6673820"/>
              <a:gd name="connsiteX219" fmla="*/ 5560072 w 11748700"/>
              <a:gd name="connsiteY219" fmla="*/ 320690 h 6673820"/>
              <a:gd name="connsiteX220" fmla="*/ 5742085 w 11748700"/>
              <a:gd name="connsiteY220" fmla="*/ 312023 h 6673820"/>
              <a:gd name="connsiteX221" fmla="*/ 5958767 w 11748700"/>
              <a:gd name="connsiteY221" fmla="*/ 307689 h 6673820"/>
              <a:gd name="connsiteX222" fmla="*/ 6114779 w 11748700"/>
              <a:gd name="connsiteY222" fmla="*/ 303355 h 6673820"/>
              <a:gd name="connsiteX223" fmla="*/ 6270790 w 11748700"/>
              <a:gd name="connsiteY223" fmla="*/ 281687 h 6673820"/>
              <a:gd name="connsiteX224" fmla="*/ 6392132 w 11748700"/>
              <a:gd name="connsiteY224" fmla="*/ 268686 h 6673820"/>
              <a:gd name="connsiteX225" fmla="*/ 6695488 w 11748700"/>
              <a:gd name="connsiteY225" fmla="*/ 260019 h 6673820"/>
              <a:gd name="connsiteX226" fmla="*/ 6764826 w 11748700"/>
              <a:gd name="connsiteY226" fmla="*/ 251352 h 6673820"/>
              <a:gd name="connsiteX227" fmla="*/ 6907837 w 11748700"/>
              <a:gd name="connsiteY227" fmla="*/ 238351 h 6673820"/>
              <a:gd name="connsiteX228" fmla="*/ 6959840 w 11748700"/>
              <a:gd name="connsiteY228" fmla="*/ 229683 h 6673820"/>
              <a:gd name="connsiteX229" fmla="*/ 6998843 w 11748700"/>
              <a:gd name="connsiteY229" fmla="*/ 212349 h 6673820"/>
              <a:gd name="connsiteX230" fmla="*/ 7115852 w 11748700"/>
              <a:gd name="connsiteY230" fmla="*/ 199348 h 6673820"/>
              <a:gd name="connsiteX231" fmla="*/ 7159188 w 11748700"/>
              <a:gd name="connsiteY231" fmla="*/ 186347 h 6673820"/>
              <a:gd name="connsiteX232" fmla="*/ 7189524 w 11748700"/>
              <a:gd name="connsiteY232" fmla="*/ 182013 h 6673820"/>
              <a:gd name="connsiteX233" fmla="*/ 7380204 w 11748700"/>
              <a:gd name="connsiteY233" fmla="*/ 173346 h 6673820"/>
              <a:gd name="connsiteX234" fmla="*/ 7440875 w 11748700"/>
              <a:gd name="connsiteY234" fmla="*/ 164679 h 6673820"/>
              <a:gd name="connsiteX235" fmla="*/ 7466877 w 11748700"/>
              <a:gd name="connsiteY235" fmla="*/ 156011 h 6673820"/>
              <a:gd name="connsiteX236" fmla="*/ 7514548 w 11748700"/>
              <a:gd name="connsiteY236" fmla="*/ 143010 h 6673820"/>
              <a:gd name="connsiteX237" fmla="*/ 7527548 w 11748700"/>
              <a:gd name="connsiteY237" fmla="*/ 134343 h 6673820"/>
              <a:gd name="connsiteX238" fmla="*/ 7570885 w 11748700"/>
              <a:gd name="connsiteY238" fmla="*/ 121342 h 6673820"/>
              <a:gd name="connsiteX239" fmla="*/ 7609888 w 11748700"/>
              <a:gd name="connsiteY239" fmla="*/ 104008 h 6673820"/>
              <a:gd name="connsiteX240" fmla="*/ 7726896 w 11748700"/>
              <a:gd name="connsiteY240" fmla="*/ 82339 h 6673820"/>
              <a:gd name="connsiteX241" fmla="*/ 7752898 w 11748700"/>
              <a:gd name="connsiteY241" fmla="*/ 78006 h 6673820"/>
              <a:gd name="connsiteX242" fmla="*/ 7787567 w 11748700"/>
              <a:gd name="connsiteY242" fmla="*/ 73672 h 6673820"/>
              <a:gd name="connsiteX243" fmla="*/ 7804902 w 11748700"/>
              <a:gd name="connsiteY243" fmla="*/ 69338 h 6673820"/>
              <a:gd name="connsiteX244" fmla="*/ 7913243 w 11748700"/>
              <a:gd name="connsiteY244" fmla="*/ 65005 h 6673820"/>
              <a:gd name="connsiteX245" fmla="*/ 8021584 w 11748700"/>
              <a:gd name="connsiteY245" fmla="*/ 47670 h 6673820"/>
              <a:gd name="connsiteX246" fmla="*/ 8064921 w 11748700"/>
              <a:gd name="connsiteY246" fmla="*/ 34669 h 6673820"/>
              <a:gd name="connsiteX247" fmla="*/ 8099590 w 11748700"/>
              <a:gd name="connsiteY247" fmla="*/ 21668 h 6673820"/>
              <a:gd name="connsiteX248" fmla="*/ 8121258 w 11748700"/>
              <a:gd name="connsiteY248" fmla="*/ 13001 h 6673820"/>
              <a:gd name="connsiteX249" fmla="*/ 8134259 w 11748700"/>
              <a:gd name="connsiteY249" fmla="*/ 8667 h 6673820"/>
              <a:gd name="connsiteX250" fmla="*/ 8155928 w 11748700"/>
              <a:gd name="connsiteY250" fmla="*/ 0 h 6673820"/>
              <a:gd name="connsiteX251" fmla="*/ 8216599 w 11748700"/>
              <a:gd name="connsiteY251" fmla="*/ 4334 h 6673820"/>
              <a:gd name="connsiteX252" fmla="*/ 8238267 w 11748700"/>
              <a:gd name="connsiteY252" fmla="*/ 13001 h 6673820"/>
              <a:gd name="connsiteX253" fmla="*/ 8272936 w 11748700"/>
              <a:gd name="connsiteY253" fmla="*/ 17335 h 6673820"/>
              <a:gd name="connsiteX254" fmla="*/ 8303272 w 11748700"/>
              <a:gd name="connsiteY254" fmla="*/ 30336 h 6673820"/>
              <a:gd name="connsiteX255" fmla="*/ 8337941 w 11748700"/>
              <a:gd name="connsiteY255" fmla="*/ 34669 h 6673820"/>
              <a:gd name="connsiteX256" fmla="*/ 8476618 w 11748700"/>
              <a:gd name="connsiteY256" fmla="*/ 43337 h 6673820"/>
              <a:gd name="connsiteX257" fmla="*/ 8576292 w 11748700"/>
              <a:gd name="connsiteY257" fmla="*/ 47670 h 6673820"/>
              <a:gd name="connsiteX258" fmla="*/ 8671632 w 11748700"/>
              <a:gd name="connsiteY258" fmla="*/ 69338 h 6673820"/>
              <a:gd name="connsiteX259" fmla="*/ 8762639 w 11748700"/>
              <a:gd name="connsiteY259" fmla="*/ 78006 h 6673820"/>
              <a:gd name="connsiteX260" fmla="*/ 8892648 w 11748700"/>
              <a:gd name="connsiteY260" fmla="*/ 104008 h 6673820"/>
              <a:gd name="connsiteX261" fmla="*/ 8948985 w 11748700"/>
              <a:gd name="connsiteY261" fmla="*/ 117009 h 6673820"/>
              <a:gd name="connsiteX262" fmla="*/ 9187336 w 11748700"/>
              <a:gd name="connsiteY262" fmla="*/ 156011 h 6673820"/>
              <a:gd name="connsiteX263" fmla="*/ 9282676 w 11748700"/>
              <a:gd name="connsiteY263" fmla="*/ 173346 h 6673820"/>
              <a:gd name="connsiteX264" fmla="*/ 9404019 w 11748700"/>
              <a:gd name="connsiteY264" fmla="*/ 186347 h 6673820"/>
              <a:gd name="connsiteX265" fmla="*/ 9464690 w 11748700"/>
              <a:gd name="connsiteY265" fmla="*/ 195014 h 6673820"/>
              <a:gd name="connsiteX266" fmla="*/ 9698707 w 11748700"/>
              <a:gd name="connsiteY266" fmla="*/ 216683 h 6673820"/>
              <a:gd name="connsiteX267" fmla="*/ 9785380 w 11748700"/>
              <a:gd name="connsiteY267" fmla="*/ 229683 h 6673820"/>
              <a:gd name="connsiteX268" fmla="*/ 9885054 w 11748700"/>
              <a:gd name="connsiteY268" fmla="*/ 251352 h 6673820"/>
              <a:gd name="connsiteX269" fmla="*/ 9958726 w 11748700"/>
              <a:gd name="connsiteY269" fmla="*/ 255685 h 6673820"/>
              <a:gd name="connsiteX270" fmla="*/ 10114737 w 11748700"/>
              <a:gd name="connsiteY270" fmla="*/ 260019 h 6673820"/>
              <a:gd name="connsiteX271" fmla="*/ 10205744 w 11748700"/>
              <a:gd name="connsiteY271" fmla="*/ 273020 h 6673820"/>
              <a:gd name="connsiteX272" fmla="*/ 10357421 w 11748700"/>
              <a:gd name="connsiteY272" fmla="*/ 281687 h 6673820"/>
              <a:gd name="connsiteX273" fmla="*/ 10405092 w 11748700"/>
              <a:gd name="connsiteY273" fmla="*/ 286021 h 6673820"/>
              <a:gd name="connsiteX274" fmla="*/ 10452762 w 11748700"/>
              <a:gd name="connsiteY274" fmla="*/ 299022 h 6673820"/>
              <a:gd name="connsiteX275" fmla="*/ 10483097 w 11748700"/>
              <a:gd name="connsiteY275" fmla="*/ 303355 h 6673820"/>
              <a:gd name="connsiteX276" fmla="*/ 10552436 w 11748700"/>
              <a:gd name="connsiteY276" fmla="*/ 312023 h 6673820"/>
              <a:gd name="connsiteX277" fmla="*/ 10634775 w 11748700"/>
              <a:gd name="connsiteY277" fmla="*/ 333691 h 6673820"/>
              <a:gd name="connsiteX278" fmla="*/ 10717114 w 11748700"/>
              <a:gd name="connsiteY278" fmla="*/ 342358 h 6673820"/>
              <a:gd name="connsiteX279" fmla="*/ 10773452 w 11748700"/>
              <a:gd name="connsiteY279" fmla="*/ 364027 h 6673820"/>
              <a:gd name="connsiteX280" fmla="*/ 10842790 w 11748700"/>
              <a:gd name="connsiteY280" fmla="*/ 385695 h 6673820"/>
              <a:gd name="connsiteX281" fmla="*/ 10903461 w 11748700"/>
              <a:gd name="connsiteY281" fmla="*/ 390028 h 6673820"/>
              <a:gd name="connsiteX282" fmla="*/ 10981467 w 11748700"/>
              <a:gd name="connsiteY282" fmla="*/ 424698 h 6673820"/>
              <a:gd name="connsiteX283" fmla="*/ 11050805 w 11748700"/>
              <a:gd name="connsiteY283" fmla="*/ 442032 h 6673820"/>
              <a:gd name="connsiteX284" fmla="*/ 11133145 w 11748700"/>
              <a:gd name="connsiteY284" fmla="*/ 476701 h 6673820"/>
              <a:gd name="connsiteX285" fmla="*/ 11154813 w 11748700"/>
              <a:gd name="connsiteY285" fmla="*/ 485369 h 6673820"/>
              <a:gd name="connsiteX286" fmla="*/ 11232819 w 11748700"/>
              <a:gd name="connsiteY286" fmla="*/ 533039 h 6673820"/>
              <a:gd name="connsiteX287" fmla="*/ 11258820 w 11748700"/>
              <a:gd name="connsiteY287" fmla="*/ 554707 h 6673820"/>
              <a:gd name="connsiteX288" fmla="*/ 11328159 w 11748700"/>
              <a:gd name="connsiteY288" fmla="*/ 645714 h 6673820"/>
              <a:gd name="connsiteX289" fmla="*/ 11371495 w 11748700"/>
              <a:gd name="connsiteY289" fmla="*/ 754055 h 6673820"/>
              <a:gd name="connsiteX290" fmla="*/ 11397497 w 11748700"/>
              <a:gd name="connsiteY290" fmla="*/ 806059 h 6673820"/>
              <a:gd name="connsiteX291" fmla="*/ 11427833 w 11748700"/>
              <a:gd name="connsiteY291" fmla="*/ 931735 h 6673820"/>
              <a:gd name="connsiteX292" fmla="*/ 11458168 w 11748700"/>
              <a:gd name="connsiteY292" fmla="*/ 1014074 h 6673820"/>
              <a:gd name="connsiteX293" fmla="*/ 11462502 w 11748700"/>
              <a:gd name="connsiteY293" fmla="*/ 1087746 h 6673820"/>
              <a:gd name="connsiteX294" fmla="*/ 11475503 w 11748700"/>
              <a:gd name="connsiteY294" fmla="*/ 1126749 h 6673820"/>
              <a:gd name="connsiteX295" fmla="*/ 11488504 w 11748700"/>
              <a:gd name="connsiteY295" fmla="*/ 1330430 h 6673820"/>
              <a:gd name="connsiteX296" fmla="*/ 11523173 w 11748700"/>
              <a:gd name="connsiteY296" fmla="*/ 1677122 h 6673820"/>
              <a:gd name="connsiteX297" fmla="*/ 11518839 w 11748700"/>
              <a:gd name="connsiteY297" fmla="*/ 1954476 h 6673820"/>
              <a:gd name="connsiteX298" fmla="*/ 11510172 w 11748700"/>
              <a:gd name="connsiteY298" fmla="*/ 2084485 h 6673820"/>
              <a:gd name="connsiteX299" fmla="*/ 11518839 w 11748700"/>
              <a:gd name="connsiteY299" fmla="*/ 2283833 h 6673820"/>
              <a:gd name="connsiteX300" fmla="*/ 11583844 w 11748700"/>
              <a:gd name="connsiteY300" fmla="*/ 2379173 h 6673820"/>
              <a:gd name="connsiteX301" fmla="*/ 11605512 w 11748700"/>
              <a:gd name="connsiteY301" fmla="*/ 2439845 h 6673820"/>
              <a:gd name="connsiteX302" fmla="*/ 11609846 w 11748700"/>
              <a:gd name="connsiteY302" fmla="*/ 2487515 h 6673820"/>
              <a:gd name="connsiteX303" fmla="*/ 11622847 w 11748700"/>
              <a:gd name="connsiteY303" fmla="*/ 2556853 h 6673820"/>
              <a:gd name="connsiteX304" fmla="*/ 11618513 w 11748700"/>
              <a:gd name="connsiteY304" fmla="*/ 2786537 h 6673820"/>
              <a:gd name="connsiteX305" fmla="*/ 11614180 w 11748700"/>
              <a:gd name="connsiteY305" fmla="*/ 3089892 h 6673820"/>
              <a:gd name="connsiteX306" fmla="*/ 11596845 w 11748700"/>
              <a:gd name="connsiteY306" fmla="*/ 3211234 h 6673820"/>
              <a:gd name="connsiteX307" fmla="*/ 11583844 w 11748700"/>
              <a:gd name="connsiteY307" fmla="*/ 3328243 h 6673820"/>
              <a:gd name="connsiteX308" fmla="*/ 11575177 w 11748700"/>
              <a:gd name="connsiteY308" fmla="*/ 3423583 h 6673820"/>
              <a:gd name="connsiteX309" fmla="*/ 11562176 w 11748700"/>
              <a:gd name="connsiteY309" fmla="*/ 3666267 h 6673820"/>
              <a:gd name="connsiteX310" fmla="*/ 11575177 w 11748700"/>
              <a:gd name="connsiteY310" fmla="*/ 4025960 h 6673820"/>
              <a:gd name="connsiteX311" fmla="*/ 11592511 w 11748700"/>
              <a:gd name="connsiteY311" fmla="*/ 4108300 h 6673820"/>
              <a:gd name="connsiteX312" fmla="*/ 11631514 w 11748700"/>
              <a:gd name="connsiteY312" fmla="*/ 4333649 h 6673820"/>
              <a:gd name="connsiteX313" fmla="*/ 11653183 w 11748700"/>
              <a:gd name="connsiteY313" fmla="*/ 4411655 h 6673820"/>
              <a:gd name="connsiteX314" fmla="*/ 11666184 w 11748700"/>
              <a:gd name="connsiteY314" fmla="*/ 4498328 h 6673820"/>
              <a:gd name="connsiteX315" fmla="*/ 11674851 w 11748700"/>
              <a:gd name="connsiteY315" fmla="*/ 4541664 h 6673820"/>
              <a:gd name="connsiteX316" fmla="*/ 11687852 w 11748700"/>
              <a:gd name="connsiteY316" fmla="*/ 4658673 h 6673820"/>
              <a:gd name="connsiteX317" fmla="*/ 11692185 w 11748700"/>
              <a:gd name="connsiteY317" fmla="*/ 4715010 h 6673820"/>
              <a:gd name="connsiteX318" fmla="*/ 11700853 w 11748700"/>
              <a:gd name="connsiteY318" fmla="*/ 4771348 h 6673820"/>
              <a:gd name="connsiteX319" fmla="*/ 11709520 w 11748700"/>
              <a:gd name="connsiteY319" fmla="*/ 4923026 h 6673820"/>
              <a:gd name="connsiteX320" fmla="*/ 11718187 w 11748700"/>
              <a:gd name="connsiteY320" fmla="*/ 4983697 h 6673820"/>
              <a:gd name="connsiteX321" fmla="*/ 11726855 w 11748700"/>
              <a:gd name="connsiteY321" fmla="*/ 5079037 h 6673820"/>
              <a:gd name="connsiteX322" fmla="*/ 11731188 w 11748700"/>
              <a:gd name="connsiteY322" fmla="*/ 5105039 h 6673820"/>
              <a:gd name="connsiteX323" fmla="*/ 11744189 w 11748700"/>
              <a:gd name="connsiteY323" fmla="*/ 5230715 h 6673820"/>
              <a:gd name="connsiteX324" fmla="*/ 11726855 w 11748700"/>
              <a:gd name="connsiteY324" fmla="*/ 5690082 h 6673820"/>
              <a:gd name="connsiteX325" fmla="*/ 11687852 w 11748700"/>
              <a:gd name="connsiteY325" fmla="*/ 5785422 h 6673820"/>
              <a:gd name="connsiteX326" fmla="*/ 11670517 w 11748700"/>
              <a:gd name="connsiteY326" fmla="*/ 5815757 h 6673820"/>
              <a:gd name="connsiteX327" fmla="*/ 11601179 w 11748700"/>
              <a:gd name="connsiteY327" fmla="*/ 5859094 h 6673820"/>
              <a:gd name="connsiteX328" fmla="*/ 11458168 w 11748700"/>
              <a:gd name="connsiteY328" fmla="*/ 5919765 h 6673820"/>
              <a:gd name="connsiteX329" fmla="*/ 11401831 w 11748700"/>
              <a:gd name="connsiteY329" fmla="*/ 5963101 h 6673820"/>
              <a:gd name="connsiteX330" fmla="*/ 11297823 w 11748700"/>
              <a:gd name="connsiteY330" fmla="*/ 6032440 h 6673820"/>
              <a:gd name="connsiteX331" fmla="*/ 11258820 w 11748700"/>
              <a:gd name="connsiteY331" fmla="*/ 6075776 h 6673820"/>
              <a:gd name="connsiteX332" fmla="*/ 11198149 w 11748700"/>
              <a:gd name="connsiteY332" fmla="*/ 6123446 h 6673820"/>
              <a:gd name="connsiteX333" fmla="*/ 11098475 w 11748700"/>
              <a:gd name="connsiteY333" fmla="*/ 6210119 h 6673820"/>
              <a:gd name="connsiteX334" fmla="*/ 10942464 w 11748700"/>
              <a:gd name="connsiteY334" fmla="*/ 6327128 h 6673820"/>
              <a:gd name="connsiteX335" fmla="*/ 10634775 w 11748700"/>
              <a:gd name="connsiteY335" fmla="*/ 6461471 h 6673820"/>
              <a:gd name="connsiteX336" fmla="*/ 10461429 w 11748700"/>
              <a:gd name="connsiteY336" fmla="*/ 6478806 h 6673820"/>
              <a:gd name="connsiteX337" fmla="*/ 10041065 w 11748700"/>
              <a:gd name="connsiteY337" fmla="*/ 6487473 h 6673820"/>
              <a:gd name="connsiteX338" fmla="*/ 9967393 w 11748700"/>
              <a:gd name="connsiteY338" fmla="*/ 6491807 h 6673820"/>
              <a:gd name="connsiteX339" fmla="*/ 9885054 w 11748700"/>
              <a:gd name="connsiteY339" fmla="*/ 6509141 h 6673820"/>
              <a:gd name="connsiteX340" fmla="*/ 9798381 w 11748700"/>
              <a:gd name="connsiteY340" fmla="*/ 6522142 h 6673820"/>
              <a:gd name="connsiteX341" fmla="*/ 9681372 w 11748700"/>
              <a:gd name="connsiteY341" fmla="*/ 6548144 h 6673820"/>
              <a:gd name="connsiteX342" fmla="*/ 9486358 w 11748700"/>
              <a:gd name="connsiteY342" fmla="*/ 6574146 h 6673820"/>
              <a:gd name="connsiteX343" fmla="*/ 9278343 w 11748700"/>
              <a:gd name="connsiteY343" fmla="*/ 6613149 h 6673820"/>
              <a:gd name="connsiteX344" fmla="*/ 9209004 w 11748700"/>
              <a:gd name="connsiteY344" fmla="*/ 6630483 h 6673820"/>
              <a:gd name="connsiteX345" fmla="*/ 8775639 w 11748700"/>
              <a:gd name="connsiteY345" fmla="*/ 6647818 h 6673820"/>
              <a:gd name="connsiteX346" fmla="*/ 8463617 w 11748700"/>
              <a:gd name="connsiteY346" fmla="*/ 6656485 h 6673820"/>
              <a:gd name="connsiteX347" fmla="*/ 8368276 w 11748700"/>
              <a:gd name="connsiteY347" fmla="*/ 6660819 h 6673820"/>
              <a:gd name="connsiteX348" fmla="*/ 8216599 w 11748700"/>
              <a:gd name="connsiteY348" fmla="*/ 6665153 h 6673820"/>
              <a:gd name="connsiteX349" fmla="*/ 7848239 w 11748700"/>
              <a:gd name="connsiteY349" fmla="*/ 6656485 h 6673820"/>
              <a:gd name="connsiteX350" fmla="*/ 7800568 w 11748700"/>
              <a:gd name="connsiteY350" fmla="*/ 6652152 h 6673820"/>
              <a:gd name="connsiteX351" fmla="*/ 7748565 w 11748700"/>
              <a:gd name="connsiteY351" fmla="*/ 6643484 h 6673820"/>
              <a:gd name="connsiteX352" fmla="*/ 7614221 w 11748700"/>
              <a:gd name="connsiteY352" fmla="*/ 6634817 h 6673820"/>
              <a:gd name="connsiteX353" fmla="*/ 7432208 w 11748700"/>
              <a:gd name="connsiteY353" fmla="*/ 6600148 h 6673820"/>
              <a:gd name="connsiteX354" fmla="*/ 7319533 w 11748700"/>
              <a:gd name="connsiteY354" fmla="*/ 6574146 h 6673820"/>
              <a:gd name="connsiteX355" fmla="*/ 7276197 w 11748700"/>
              <a:gd name="connsiteY355" fmla="*/ 6569812 h 6673820"/>
              <a:gd name="connsiteX356" fmla="*/ 7011844 w 11748700"/>
              <a:gd name="connsiteY356" fmla="*/ 6548144 h 6673820"/>
              <a:gd name="connsiteX357" fmla="*/ 6925171 w 11748700"/>
              <a:gd name="connsiteY357" fmla="*/ 6565479 h 6673820"/>
              <a:gd name="connsiteX358" fmla="*/ 6912170 w 11748700"/>
              <a:gd name="connsiteY358" fmla="*/ 6569812 h 6673820"/>
              <a:gd name="connsiteX359" fmla="*/ 6890502 w 11748700"/>
              <a:gd name="connsiteY359" fmla="*/ 6582813 h 6673820"/>
              <a:gd name="connsiteX360" fmla="*/ 6795162 w 11748700"/>
              <a:gd name="connsiteY360" fmla="*/ 6634817 h 6673820"/>
              <a:gd name="connsiteX361" fmla="*/ 6691154 w 11748700"/>
              <a:gd name="connsiteY361" fmla="*/ 6643484 h 6673820"/>
              <a:gd name="connsiteX362" fmla="*/ 6617482 w 11748700"/>
              <a:gd name="connsiteY362" fmla="*/ 6656485 h 6673820"/>
              <a:gd name="connsiteX363" fmla="*/ 6582813 w 11748700"/>
              <a:gd name="connsiteY363" fmla="*/ 6665153 h 6673820"/>
              <a:gd name="connsiteX364" fmla="*/ 6548144 w 11748700"/>
              <a:gd name="connsiteY364" fmla="*/ 6669486 h 6673820"/>
              <a:gd name="connsiteX365" fmla="*/ 6517808 w 11748700"/>
              <a:gd name="connsiteY365" fmla="*/ 6673820 h 6673820"/>
              <a:gd name="connsiteX366" fmla="*/ 6015105 w 11748700"/>
              <a:gd name="connsiteY366" fmla="*/ 6669486 h 6673820"/>
              <a:gd name="connsiteX367" fmla="*/ 5915431 w 11748700"/>
              <a:gd name="connsiteY367" fmla="*/ 6647818 h 6673820"/>
              <a:gd name="connsiteX368" fmla="*/ 5538403 w 11748700"/>
              <a:gd name="connsiteY368" fmla="*/ 6652152 h 6673820"/>
              <a:gd name="connsiteX369" fmla="*/ 5196045 w 11748700"/>
              <a:gd name="connsiteY369" fmla="*/ 6634817 h 6673820"/>
              <a:gd name="connsiteX370" fmla="*/ 4489660 w 11748700"/>
              <a:gd name="connsiteY370" fmla="*/ 6608815 h 6673820"/>
              <a:gd name="connsiteX371" fmla="*/ 4311981 w 11748700"/>
              <a:gd name="connsiteY371" fmla="*/ 6582813 h 6673820"/>
              <a:gd name="connsiteX372" fmla="*/ 4090965 w 11748700"/>
              <a:gd name="connsiteY372" fmla="*/ 6552478 h 6673820"/>
              <a:gd name="connsiteX373" fmla="*/ 3999958 w 11748700"/>
              <a:gd name="connsiteY373" fmla="*/ 6513475 h 6673820"/>
              <a:gd name="connsiteX374" fmla="*/ 3666267 w 11748700"/>
              <a:gd name="connsiteY374" fmla="*/ 6448470 h 6673820"/>
              <a:gd name="connsiteX375" fmla="*/ 3588261 w 11748700"/>
              <a:gd name="connsiteY375" fmla="*/ 6439803 h 6673820"/>
              <a:gd name="connsiteX376" fmla="*/ 3336910 w 11748700"/>
              <a:gd name="connsiteY376" fmla="*/ 6405134 h 6673820"/>
              <a:gd name="connsiteX377" fmla="*/ 3003219 w 11748700"/>
              <a:gd name="connsiteY377" fmla="*/ 6340129 h 6673820"/>
              <a:gd name="connsiteX378" fmla="*/ 2825539 w 11748700"/>
              <a:gd name="connsiteY378" fmla="*/ 6309793 h 6673820"/>
              <a:gd name="connsiteX379" fmla="*/ 2678195 w 11748700"/>
              <a:gd name="connsiteY379" fmla="*/ 6288125 h 6673820"/>
              <a:gd name="connsiteX380" fmla="*/ 2500515 w 11748700"/>
              <a:gd name="connsiteY380" fmla="*/ 6305460 h 6673820"/>
              <a:gd name="connsiteX381" fmla="*/ 2439844 w 11748700"/>
              <a:gd name="connsiteY381" fmla="*/ 6314127 h 6673820"/>
              <a:gd name="connsiteX382" fmla="*/ 2244830 w 11748700"/>
              <a:gd name="connsiteY382" fmla="*/ 6361797 h 6673820"/>
              <a:gd name="connsiteX383" fmla="*/ 2088819 w 11748700"/>
              <a:gd name="connsiteY383" fmla="*/ 6383465 h 6673820"/>
              <a:gd name="connsiteX384" fmla="*/ 2015147 w 11748700"/>
              <a:gd name="connsiteY384" fmla="*/ 6400800 h 6673820"/>
              <a:gd name="connsiteX385" fmla="*/ 1950142 w 11748700"/>
              <a:gd name="connsiteY385" fmla="*/ 6409467 h 6673820"/>
              <a:gd name="connsiteX386" fmla="*/ 1815799 w 11748700"/>
              <a:gd name="connsiteY386" fmla="*/ 6444137 h 6673820"/>
              <a:gd name="connsiteX387" fmla="*/ 1681456 w 11748700"/>
              <a:gd name="connsiteY387" fmla="*/ 6452804 h 6673820"/>
              <a:gd name="connsiteX388" fmla="*/ 1473440 w 11748700"/>
              <a:gd name="connsiteY388" fmla="*/ 6431136 h 6673820"/>
              <a:gd name="connsiteX389" fmla="*/ 1369433 w 11748700"/>
              <a:gd name="connsiteY389" fmla="*/ 6418135 h 6673820"/>
              <a:gd name="connsiteX390" fmla="*/ 1287093 w 11748700"/>
              <a:gd name="connsiteY390" fmla="*/ 6405134 h 6673820"/>
              <a:gd name="connsiteX391" fmla="*/ 1239423 w 11748700"/>
              <a:gd name="connsiteY391" fmla="*/ 6396466 h 6673820"/>
              <a:gd name="connsiteX392" fmla="*/ 1165751 w 11748700"/>
              <a:gd name="connsiteY392" fmla="*/ 6370464 h 6673820"/>
              <a:gd name="connsiteX393" fmla="*/ 1053076 w 11748700"/>
              <a:gd name="connsiteY393" fmla="*/ 6335795 h 6673820"/>
              <a:gd name="connsiteX394" fmla="*/ 892731 w 11748700"/>
              <a:gd name="connsiteY394" fmla="*/ 6244789 h 6673820"/>
              <a:gd name="connsiteX395" fmla="*/ 858062 w 11748700"/>
              <a:gd name="connsiteY395" fmla="*/ 6218787 h 6673820"/>
              <a:gd name="connsiteX396" fmla="*/ 775723 w 11748700"/>
              <a:gd name="connsiteY396" fmla="*/ 6149448 h 6673820"/>
              <a:gd name="connsiteX397" fmla="*/ 719385 w 11748700"/>
              <a:gd name="connsiteY397" fmla="*/ 6023773 h 6673820"/>
              <a:gd name="connsiteX398" fmla="*/ 654381 w 11748700"/>
              <a:gd name="connsiteY398" fmla="*/ 5950101 h 6673820"/>
              <a:gd name="connsiteX399" fmla="*/ 628379 w 11748700"/>
              <a:gd name="connsiteY399" fmla="*/ 5893763 h 6673820"/>
              <a:gd name="connsiteX400" fmla="*/ 576375 w 11748700"/>
              <a:gd name="connsiteY400" fmla="*/ 5802756 h 6673820"/>
              <a:gd name="connsiteX401" fmla="*/ 489702 w 11748700"/>
              <a:gd name="connsiteY401" fmla="*/ 5620743 h 6673820"/>
              <a:gd name="connsiteX402" fmla="*/ 476701 w 11748700"/>
              <a:gd name="connsiteY402" fmla="*/ 5551405 h 6673820"/>
              <a:gd name="connsiteX403" fmla="*/ 372693 w 11748700"/>
              <a:gd name="connsiteY403" fmla="*/ 5317388 h 6673820"/>
              <a:gd name="connsiteX404" fmla="*/ 359693 w 11748700"/>
              <a:gd name="connsiteY404" fmla="*/ 5269718 h 6673820"/>
              <a:gd name="connsiteX405" fmla="*/ 329357 w 11748700"/>
              <a:gd name="connsiteY405" fmla="*/ 5183045 h 6673820"/>
              <a:gd name="connsiteX406" fmla="*/ 281687 w 11748700"/>
              <a:gd name="connsiteY406" fmla="*/ 5083371 h 6673820"/>
              <a:gd name="connsiteX407" fmla="*/ 251351 w 11748700"/>
              <a:gd name="connsiteY407" fmla="*/ 5009699 h 6673820"/>
              <a:gd name="connsiteX408" fmla="*/ 238350 w 11748700"/>
              <a:gd name="connsiteY408" fmla="*/ 4970696 h 6673820"/>
              <a:gd name="connsiteX409" fmla="*/ 212348 w 11748700"/>
              <a:gd name="connsiteY409" fmla="*/ 4936027 h 6673820"/>
              <a:gd name="connsiteX410" fmla="*/ 177679 w 11748700"/>
              <a:gd name="connsiteY410" fmla="*/ 4849354 h 6673820"/>
              <a:gd name="connsiteX411" fmla="*/ 125675 w 11748700"/>
              <a:gd name="connsiteY411" fmla="*/ 4745346 h 6673820"/>
              <a:gd name="connsiteX412" fmla="*/ 99674 w 11748700"/>
              <a:gd name="connsiteY412" fmla="*/ 4654339 h 6673820"/>
              <a:gd name="connsiteX413" fmla="*/ 73672 w 11748700"/>
              <a:gd name="connsiteY413" fmla="*/ 4602336 h 6673820"/>
              <a:gd name="connsiteX414" fmla="*/ 69338 w 11748700"/>
              <a:gd name="connsiteY414" fmla="*/ 4580667 h 6673820"/>
              <a:gd name="connsiteX415" fmla="*/ 47670 w 11748700"/>
              <a:gd name="connsiteY415" fmla="*/ 4537331 h 6673820"/>
              <a:gd name="connsiteX416" fmla="*/ 39002 w 11748700"/>
              <a:gd name="connsiteY416" fmla="*/ 4515663 h 6673820"/>
              <a:gd name="connsiteX417" fmla="*/ 34669 w 11748700"/>
              <a:gd name="connsiteY417" fmla="*/ 4493994 h 6673820"/>
              <a:gd name="connsiteX418" fmla="*/ 30335 w 11748700"/>
              <a:gd name="connsiteY418" fmla="*/ 4450658 h 6673820"/>
              <a:gd name="connsiteX419" fmla="*/ 21668 w 11748700"/>
              <a:gd name="connsiteY419" fmla="*/ 4428990 h 6673820"/>
              <a:gd name="connsiteX420" fmla="*/ 13001 w 11748700"/>
              <a:gd name="connsiteY420" fmla="*/ 4359651 h 6673820"/>
              <a:gd name="connsiteX421" fmla="*/ 0 w 11748700"/>
              <a:gd name="connsiteY421" fmla="*/ 4238309 h 6673820"/>
              <a:gd name="connsiteX422" fmla="*/ 4333 w 11748700"/>
              <a:gd name="connsiteY422" fmla="*/ 4025960 h 6673820"/>
              <a:gd name="connsiteX423" fmla="*/ 13001 w 11748700"/>
              <a:gd name="connsiteY423" fmla="*/ 3999958 h 6673820"/>
              <a:gd name="connsiteX424" fmla="*/ 17334 w 11748700"/>
              <a:gd name="connsiteY424" fmla="*/ 3973956 h 6673820"/>
              <a:gd name="connsiteX425" fmla="*/ 26002 w 11748700"/>
              <a:gd name="connsiteY425" fmla="*/ 3930620 h 6673820"/>
              <a:gd name="connsiteX426" fmla="*/ 34669 w 11748700"/>
              <a:gd name="connsiteY426" fmla="*/ 3878616 h 6673820"/>
              <a:gd name="connsiteX427" fmla="*/ 43336 w 11748700"/>
              <a:gd name="connsiteY427" fmla="*/ 3861282 h 6673820"/>
              <a:gd name="connsiteX428" fmla="*/ 47670 w 11748700"/>
              <a:gd name="connsiteY428" fmla="*/ 3843947 h 6673820"/>
              <a:gd name="connsiteX429" fmla="*/ 56337 w 11748700"/>
              <a:gd name="connsiteY429" fmla="*/ 3826612 h 6673820"/>
              <a:gd name="connsiteX430" fmla="*/ 69338 w 11748700"/>
              <a:gd name="connsiteY430" fmla="*/ 3787610 h 6673820"/>
              <a:gd name="connsiteX431" fmla="*/ 78005 w 11748700"/>
              <a:gd name="connsiteY431" fmla="*/ 3770275 h 6673820"/>
              <a:gd name="connsiteX432" fmla="*/ 95340 w 11748700"/>
              <a:gd name="connsiteY432" fmla="*/ 3718271 h 6673820"/>
              <a:gd name="connsiteX433" fmla="*/ 104007 w 11748700"/>
              <a:gd name="connsiteY433" fmla="*/ 3696603 h 6673820"/>
              <a:gd name="connsiteX434" fmla="*/ 151677 w 11748700"/>
              <a:gd name="connsiteY434" fmla="*/ 3657600 h 6673820"/>
              <a:gd name="connsiteX435" fmla="*/ 294688 w 11748700"/>
              <a:gd name="connsiteY435" fmla="*/ 3661934 h 6673820"/>
              <a:gd name="connsiteX436" fmla="*/ 359693 w 11748700"/>
              <a:gd name="connsiteY436" fmla="*/ 3692269 h 6673820"/>
              <a:gd name="connsiteX437" fmla="*/ 377027 w 11748700"/>
              <a:gd name="connsiteY437" fmla="*/ 3709604 h 6673820"/>
              <a:gd name="connsiteX438" fmla="*/ 437698 w 11748700"/>
              <a:gd name="connsiteY438" fmla="*/ 3726938 h 6673820"/>
              <a:gd name="connsiteX439" fmla="*/ 511177 w 11748700"/>
              <a:gd name="connsiteY43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516735 w 11748700"/>
              <a:gd name="connsiteY28" fmla="*/ 5984770 h 6673820"/>
              <a:gd name="connsiteX29" fmla="*/ 5586074 w 11748700"/>
              <a:gd name="connsiteY29" fmla="*/ 5963101 h 6673820"/>
              <a:gd name="connsiteX30" fmla="*/ 5607742 w 11748700"/>
              <a:gd name="connsiteY30" fmla="*/ 5954434 h 6673820"/>
              <a:gd name="connsiteX31" fmla="*/ 5880762 w 11748700"/>
              <a:gd name="connsiteY31" fmla="*/ 5794089 h 6673820"/>
              <a:gd name="connsiteX32" fmla="*/ 5911097 w 11748700"/>
              <a:gd name="connsiteY32" fmla="*/ 5763754 h 6673820"/>
              <a:gd name="connsiteX33" fmla="*/ 5963101 w 11748700"/>
              <a:gd name="connsiteY33" fmla="*/ 5720417 h 6673820"/>
              <a:gd name="connsiteX34" fmla="*/ 5980436 w 11748700"/>
              <a:gd name="connsiteY34" fmla="*/ 5707416 h 6673820"/>
              <a:gd name="connsiteX35" fmla="*/ 5993437 w 11748700"/>
              <a:gd name="connsiteY35" fmla="*/ 5698749 h 6673820"/>
              <a:gd name="connsiteX36" fmla="*/ 6006438 w 11748700"/>
              <a:gd name="connsiteY36" fmla="*/ 5685748 h 6673820"/>
              <a:gd name="connsiteX37" fmla="*/ 6054108 w 11748700"/>
              <a:gd name="connsiteY37" fmla="*/ 5651079 h 6673820"/>
              <a:gd name="connsiteX38" fmla="*/ 6088777 w 11748700"/>
              <a:gd name="connsiteY38" fmla="*/ 5625077 h 6673820"/>
              <a:gd name="connsiteX39" fmla="*/ 6114779 w 11748700"/>
              <a:gd name="connsiteY39" fmla="*/ 5599075 h 6673820"/>
              <a:gd name="connsiteX40" fmla="*/ 6127780 w 11748700"/>
              <a:gd name="connsiteY40" fmla="*/ 5586074 h 6673820"/>
              <a:gd name="connsiteX41" fmla="*/ 6140781 w 11748700"/>
              <a:gd name="connsiteY41" fmla="*/ 5568739 h 6673820"/>
              <a:gd name="connsiteX42" fmla="*/ 6158115 w 11748700"/>
              <a:gd name="connsiteY42" fmla="*/ 5551405 h 6673820"/>
              <a:gd name="connsiteX43" fmla="*/ 6171116 w 11748700"/>
              <a:gd name="connsiteY43" fmla="*/ 5529737 h 6673820"/>
              <a:gd name="connsiteX44" fmla="*/ 6192784 w 11748700"/>
              <a:gd name="connsiteY44" fmla="*/ 5508068 h 6673820"/>
              <a:gd name="connsiteX45" fmla="*/ 6201452 w 11748700"/>
              <a:gd name="connsiteY45" fmla="*/ 5477733 h 6673820"/>
              <a:gd name="connsiteX46" fmla="*/ 6218786 w 11748700"/>
              <a:gd name="connsiteY46" fmla="*/ 5456064 h 6673820"/>
              <a:gd name="connsiteX47" fmla="*/ 6231787 w 11748700"/>
              <a:gd name="connsiteY47" fmla="*/ 5421395 h 6673820"/>
              <a:gd name="connsiteX48" fmla="*/ 6240455 w 11748700"/>
              <a:gd name="connsiteY48" fmla="*/ 5399727 h 6673820"/>
              <a:gd name="connsiteX49" fmla="*/ 6253456 w 11748700"/>
              <a:gd name="connsiteY49" fmla="*/ 5382392 h 6673820"/>
              <a:gd name="connsiteX50" fmla="*/ 6270790 w 11748700"/>
              <a:gd name="connsiteY50" fmla="*/ 5352057 h 6673820"/>
              <a:gd name="connsiteX51" fmla="*/ 6283791 w 11748700"/>
              <a:gd name="connsiteY51" fmla="*/ 5339056 h 6673820"/>
              <a:gd name="connsiteX52" fmla="*/ 6301126 w 11748700"/>
              <a:gd name="connsiteY52" fmla="*/ 5313054 h 6673820"/>
              <a:gd name="connsiteX53" fmla="*/ 6309793 w 11748700"/>
              <a:gd name="connsiteY53" fmla="*/ 5295719 h 6673820"/>
              <a:gd name="connsiteX54" fmla="*/ 6322794 w 11748700"/>
              <a:gd name="connsiteY54" fmla="*/ 5287052 h 6673820"/>
              <a:gd name="connsiteX55" fmla="*/ 6340129 w 11748700"/>
              <a:gd name="connsiteY55" fmla="*/ 5274051 h 6673820"/>
              <a:gd name="connsiteX56" fmla="*/ 6370464 w 11748700"/>
              <a:gd name="connsiteY56" fmla="*/ 5269718 h 6673820"/>
              <a:gd name="connsiteX57" fmla="*/ 6387799 w 11748700"/>
              <a:gd name="connsiteY57" fmla="*/ 5252383 h 6673820"/>
              <a:gd name="connsiteX58" fmla="*/ 6400800 w 11748700"/>
              <a:gd name="connsiteY58" fmla="*/ 5239382 h 6673820"/>
              <a:gd name="connsiteX59" fmla="*/ 6409467 w 11748700"/>
              <a:gd name="connsiteY59" fmla="*/ 5222047 h 6673820"/>
              <a:gd name="connsiteX60" fmla="*/ 6418134 w 11748700"/>
              <a:gd name="connsiteY60" fmla="*/ 5209046 h 6673820"/>
              <a:gd name="connsiteX61" fmla="*/ 6444136 w 11748700"/>
              <a:gd name="connsiteY61" fmla="*/ 5148375 h 6673820"/>
              <a:gd name="connsiteX62" fmla="*/ 6465804 w 11748700"/>
              <a:gd name="connsiteY62" fmla="*/ 5118040 h 6673820"/>
              <a:gd name="connsiteX63" fmla="*/ 6474472 w 11748700"/>
              <a:gd name="connsiteY63" fmla="*/ 5092038 h 6673820"/>
              <a:gd name="connsiteX64" fmla="*/ 6491806 w 11748700"/>
              <a:gd name="connsiteY64" fmla="*/ 5057369 h 6673820"/>
              <a:gd name="connsiteX65" fmla="*/ 6496140 w 11748700"/>
              <a:gd name="connsiteY65" fmla="*/ 5027033 h 6673820"/>
              <a:gd name="connsiteX66" fmla="*/ 6509141 w 11748700"/>
              <a:gd name="connsiteY66" fmla="*/ 4996698 h 6673820"/>
              <a:gd name="connsiteX67" fmla="*/ 6517808 w 11748700"/>
              <a:gd name="connsiteY67" fmla="*/ 4975029 h 6673820"/>
              <a:gd name="connsiteX68" fmla="*/ 6530809 w 11748700"/>
              <a:gd name="connsiteY68" fmla="*/ 4940360 h 6673820"/>
              <a:gd name="connsiteX69" fmla="*/ 6539476 w 11748700"/>
              <a:gd name="connsiteY69" fmla="*/ 4927359 h 6673820"/>
              <a:gd name="connsiteX70" fmla="*/ 6556811 w 11748700"/>
              <a:gd name="connsiteY70" fmla="*/ 4897024 h 6673820"/>
              <a:gd name="connsiteX71" fmla="*/ 6569812 w 11748700"/>
              <a:gd name="connsiteY71" fmla="*/ 4879689 h 6673820"/>
              <a:gd name="connsiteX72" fmla="*/ 6587147 w 11748700"/>
              <a:gd name="connsiteY72" fmla="*/ 4836353 h 6673820"/>
              <a:gd name="connsiteX73" fmla="*/ 6566579 w 11748700"/>
              <a:gd name="connsiteY73" fmla="*/ 4717023 h 6673820"/>
              <a:gd name="connsiteX74" fmla="*/ 7220565 w 11748700"/>
              <a:gd name="connsiteY74" fmla="*/ 4568062 h 6673820"/>
              <a:gd name="connsiteX75" fmla="*/ 7436542 w 11748700"/>
              <a:gd name="connsiteY75" fmla="*/ 4619670 h 6673820"/>
              <a:gd name="connsiteX76" fmla="*/ 7492879 w 11748700"/>
              <a:gd name="connsiteY76" fmla="*/ 4632671 h 6673820"/>
              <a:gd name="connsiteX77" fmla="*/ 7505880 w 11748700"/>
              <a:gd name="connsiteY77" fmla="*/ 4637005 h 6673820"/>
              <a:gd name="connsiteX78" fmla="*/ 7531882 w 11748700"/>
              <a:gd name="connsiteY78" fmla="*/ 4641338 h 6673820"/>
              <a:gd name="connsiteX79" fmla="*/ 7562218 w 11748700"/>
              <a:gd name="connsiteY79" fmla="*/ 4650006 h 6673820"/>
              <a:gd name="connsiteX80" fmla="*/ 7570885 w 11748700"/>
              <a:gd name="connsiteY80" fmla="*/ 4663007 h 6673820"/>
              <a:gd name="connsiteX81" fmla="*/ 7588220 w 11748700"/>
              <a:gd name="connsiteY81" fmla="*/ 4697676 h 6673820"/>
              <a:gd name="connsiteX82" fmla="*/ 7601220 w 11748700"/>
              <a:gd name="connsiteY82" fmla="*/ 4715010 h 6673820"/>
              <a:gd name="connsiteX83" fmla="*/ 7614221 w 11748700"/>
              <a:gd name="connsiteY83" fmla="*/ 4728011 h 6673820"/>
              <a:gd name="connsiteX84" fmla="*/ 7622889 w 11748700"/>
              <a:gd name="connsiteY84" fmla="*/ 4745346 h 6673820"/>
              <a:gd name="connsiteX85" fmla="*/ 7640223 w 11748700"/>
              <a:gd name="connsiteY85" fmla="*/ 4767014 h 6673820"/>
              <a:gd name="connsiteX86" fmla="*/ 7661892 w 11748700"/>
              <a:gd name="connsiteY86" fmla="*/ 4801683 h 6673820"/>
              <a:gd name="connsiteX87" fmla="*/ 7666225 w 11748700"/>
              <a:gd name="connsiteY87" fmla="*/ 4814684 h 6673820"/>
              <a:gd name="connsiteX88" fmla="*/ 7674893 w 11748700"/>
              <a:gd name="connsiteY88" fmla="*/ 4827685 h 6673820"/>
              <a:gd name="connsiteX89" fmla="*/ 7731230 w 11748700"/>
              <a:gd name="connsiteY89" fmla="*/ 4888356 h 6673820"/>
              <a:gd name="connsiteX90" fmla="*/ 7744231 w 11748700"/>
              <a:gd name="connsiteY90" fmla="*/ 4901357 h 6673820"/>
              <a:gd name="connsiteX91" fmla="*/ 7765899 w 11748700"/>
              <a:gd name="connsiteY91" fmla="*/ 4931693 h 6673820"/>
              <a:gd name="connsiteX92" fmla="*/ 7809236 w 11748700"/>
              <a:gd name="connsiteY92" fmla="*/ 4966362 h 6673820"/>
              <a:gd name="connsiteX93" fmla="*/ 7908910 w 11748700"/>
              <a:gd name="connsiteY93" fmla="*/ 4962028 h 6673820"/>
              <a:gd name="connsiteX94" fmla="*/ 7973914 w 11748700"/>
              <a:gd name="connsiteY94" fmla="*/ 4953361 h 6673820"/>
              <a:gd name="connsiteX95" fmla="*/ 7995583 w 11748700"/>
              <a:gd name="connsiteY95" fmla="*/ 4949028 h 6673820"/>
              <a:gd name="connsiteX96" fmla="*/ 8069255 w 11748700"/>
              <a:gd name="connsiteY96" fmla="*/ 4944694 h 6673820"/>
              <a:gd name="connsiteX97" fmla="*/ 8147260 w 11748700"/>
              <a:gd name="connsiteY97" fmla="*/ 4931693 h 6673820"/>
              <a:gd name="connsiteX98" fmla="*/ 8199264 w 11748700"/>
              <a:gd name="connsiteY98" fmla="*/ 4918692 h 6673820"/>
              <a:gd name="connsiteX99" fmla="*/ 8238267 w 11748700"/>
              <a:gd name="connsiteY99" fmla="*/ 4910025 h 6673820"/>
              <a:gd name="connsiteX100" fmla="*/ 8298938 w 11748700"/>
              <a:gd name="connsiteY100" fmla="*/ 4875355 h 6673820"/>
              <a:gd name="connsiteX101" fmla="*/ 8320606 w 11748700"/>
              <a:gd name="connsiteY101" fmla="*/ 4866688 h 6673820"/>
              <a:gd name="connsiteX102" fmla="*/ 8342275 w 11748700"/>
              <a:gd name="connsiteY102" fmla="*/ 4853687 h 6673820"/>
              <a:gd name="connsiteX103" fmla="*/ 8411613 w 11748700"/>
              <a:gd name="connsiteY103" fmla="*/ 4823352 h 6673820"/>
              <a:gd name="connsiteX104" fmla="*/ 8433281 w 11748700"/>
              <a:gd name="connsiteY104" fmla="*/ 4810351 h 6673820"/>
              <a:gd name="connsiteX105" fmla="*/ 8463617 w 11748700"/>
              <a:gd name="connsiteY105" fmla="*/ 4788683 h 6673820"/>
              <a:gd name="connsiteX106" fmla="*/ 8532955 w 11748700"/>
              <a:gd name="connsiteY106" fmla="*/ 4758347 h 6673820"/>
              <a:gd name="connsiteX107" fmla="*/ 8576292 w 11748700"/>
              <a:gd name="connsiteY107" fmla="*/ 4736679 h 6673820"/>
              <a:gd name="connsiteX108" fmla="*/ 8597960 w 11748700"/>
              <a:gd name="connsiteY108" fmla="*/ 4723678 h 6673820"/>
              <a:gd name="connsiteX109" fmla="*/ 8632629 w 11748700"/>
              <a:gd name="connsiteY109" fmla="*/ 4706343 h 6673820"/>
              <a:gd name="connsiteX110" fmla="*/ 8671632 w 11748700"/>
              <a:gd name="connsiteY110" fmla="*/ 4680341 h 6673820"/>
              <a:gd name="connsiteX111" fmla="*/ 8727969 w 11748700"/>
              <a:gd name="connsiteY111" fmla="*/ 4641338 h 6673820"/>
              <a:gd name="connsiteX112" fmla="*/ 8758305 w 11748700"/>
              <a:gd name="connsiteY112" fmla="*/ 4615337 h 6673820"/>
              <a:gd name="connsiteX113" fmla="*/ 8827643 w 11748700"/>
              <a:gd name="connsiteY113" fmla="*/ 4567666 h 6673820"/>
              <a:gd name="connsiteX114" fmla="*/ 8914316 w 11748700"/>
              <a:gd name="connsiteY114" fmla="*/ 4515663 h 6673820"/>
              <a:gd name="connsiteX115" fmla="*/ 8940318 w 11748700"/>
              <a:gd name="connsiteY115" fmla="*/ 4493994 h 6673820"/>
              <a:gd name="connsiteX116" fmla="*/ 8961986 w 11748700"/>
              <a:gd name="connsiteY116" fmla="*/ 4472326 h 6673820"/>
              <a:gd name="connsiteX117" fmla="*/ 9000989 w 11748700"/>
              <a:gd name="connsiteY117" fmla="*/ 4437657 h 6673820"/>
              <a:gd name="connsiteX118" fmla="*/ 9022657 w 11748700"/>
              <a:gd name="connsiteY118" fmla="*/ 4415989 h 6673820"/>
              <a:gd name="connsiteX119" fmla="*/ 9052993 w 11748700"/>
              <a:gd name="connsiteY119" fmla="*/ 4389987 h 6673820"/>
              <a:gd name="connsiteX120" fmla="*/ 9109330 w 11748700"/>
              <a:gd name="connsiteY120" fmla="*/ 4329316 h 6673820"/>
              <a:gd name="connsiteX121" fmla="*/ 9165668 w 11748700"/>
              <a:gd name="connsiteY121" fmla="*/ 4290313 h 6673820"/>
              <a:gd name="connsiteX122" fmla="*/ 9191670 w 11748700"/>
              <a:gd name="connsiteY122" fmla="*/ 4268645 h 6673820"/>
              <a:gd name="connsiteX123" fmla="*/ 9248007 w 11748700"/>
              <a:gd name="connsiteY123" fmla="*/ 4238309 h 6673820"/>
              <a:gd name="connsiteX124" fmla="*/ 9339014 w 11748700"/>
              <a:gd name="connsiteY124" fmla="*/ 4155970 h 6673820"/>
              <a:gd name="connsiteX125" fmla="*/ 9430020 w 11748700"/>
              <a:gd name="connsiteY125" fmla="*/ 4025960 h 6673820"/>
              <a:gd name="connsiteX126" fmla="*/ 9495025 w 11748700"/>
              <a:gd name="connsiteY126" fmla="*/ 3900284 h 6673820"/>
              <a:gd name="connsiteX127" fmla="*/ 9568697 w 11748700"/>
              <a:gd name="connsiteY127" fmla="*/ 3796277 h 6673820"/>
              <a:gd name="connsiteX128" fmla="*/ 9612034 w 11748700"/>
              <a:gd name="connsiteY128" fmla="*/ 3713937 h 6673820"/>
              <a:gd name="connsiteX129" fmla="*/ 9655370 w 11748700"/>
              <a:gd name="connsiteY129" fmla="*/ 3644599 h 6673820"/>
              <a:gd name="connsiteX130" fmla="*/ 9651037 w 11748700"/>
              <a:gd name="connsiteY130" fmla="*/ 3475587 h 6673820"/>
              <a:gd name="connsiteX131" fmla="*/ 9612034 w 11748700"/>
              <a:gd name="connsiteY131" fmla="*/ 3410582 h 6673820"/>
              <a:gd name="connsiteX132" fmla="*/ 9473357 w 11748700"/>
              <a:gd name="connsiteY132" fmla="*/ 3237236 h 6673820"/>
              <a:gd name="connsiteX133" fmla="*/ 9399685 w 11748700"/>
              <a:gd name="connsiteY133" fmla="*/ 3176565 h 6673820"/>
              <a:gd name="connsiteX134" fmla="*/ 9347681 w 11748700"/>
              <a:gd name="connsiteY134" fmla="*/ 3128895 h 6673820"/>
              <a:gd name="connsiteX135" fmla="*/ 9217672 w 11748700"/>
              <a:gd name="connsiteY135" fmla="*/ 3042222 h 6673820"/>
              <a:gd name="connsiteX136" fmla="*/ 9083329 w 11748700"/>
              <a:gd name="connsiteY136" fmla="*/ 2968550 h 6673820"/>
              <a:gd name="connsiteX137" fmla="*/ 8983655 w 11748700"/>
              <a:gd name="connsiteY137" fmla="*/ 2933881 h 6673820"/>
              <a:gd name="connsiteX138" fmla="*/ 8831977 w 11748700"/>
              <a:gd name="connsiteY138" fmla="*/ 2873210 h 6673820"/>
              <a:gd name="connsiteX139" fmla="*/ 8680299 w 11748700"/>
              <a:gd name="connsiteY139" fmla="*/ 2803871 h 6673820"/>
              <a:gd name="connsiteX140" fmla="*/ 8567624 w 11748700"/>
              <a:gd name="connsiteY140" fmla="*/ 2773536 h 6673820"/>
              <a:gd name="connsiteX141" fmla="*/ 8446282 w 11748700"/>
              <a:gd name="connsiteY141" fmla="*/ 2730199 h 6673820"/>
              <a:gd name="connsiteX142" fmla="*/ 8242601 w 11748700"/>
              <a:gd name="connsiteY142" fmla="*/ 2673862 h 6673820"/>
              <a:gd name="connsiteX143" fmla="*/ 7917577 w 11748700"/>
              <a:gd name="connsiteY143" fmla="*/ 2561187 h 6673820"/>
              <a:gd name="connsiteX144" fmla="*/ 7683560 w 11748700"/>
              <a:gd name="connsiteY144" fmla="*/ 2496182 h 6673820"/>
              <a:gd name="connsiteX145" fmla="*/ 7302199 w 11748700"/>
              <a:gd name="connsiteY145" fmla="*/ 2379173 h 6673820"/>
              <a:gd name="connsiteX146" fmla="*/ 6920838 w 11748700"/>
              <a:gd name="connsiteY146" fmla="*/ 2322836 h 6673820"/>
              <a:gd name="connsiteX147" fmla="*/ 6799495 w 11748700"/>
              <a:gd name="connsiteY147" fmla="*/ 2288167 h 6673820"/>
              <a:gd name="connsiteX148" fmla="*/ 6730157 w 11748700"/>
              <a:gd name="connsiteY148" fmla="*/ 2279500 h 6673820"/>
              <a:gd name="connsiteX149" fmla="*/ 6630483 w 11748700"/>
              <a:gd name="connsiteY149" fmla="*/ 2262165 h 6673820"/>
              <a:gd name="connsiteX150" fmla="*/ 6582813 w 11748700"/>
              <a:gd name="connsiteY150" fmla="*/ 2249164 h 6673820"/>
              <a:gd name="connsiteX151" fmla="*/ 6478805 w 11748700"/>
              <a:gd name="connsiteY151" fmla="*/ 2240497 h 6673820"/>
              <a:gd name="connsiteX152" fmla="*/ 5997770 w 11748700"/>
              <a:gd name="connsiteY152" fmla="*/ 2227496 h 6673820"/>
              <a:gd name="connsiteX153" fmla="*/ 5183044 w 11748700"/>
              <a:gd name="connsiteY153" fmla="*/ 2223162 h 6673820"/>
              <a:gd name="connsiteX154" fmla="*/ 4593668 w 11748700"/>
              <a:gd name="connsiteY154" fmla="*/ 2201494 h 6673820"/>
              <a:gd name="connsiteX155" fmla="*/ 4467992 w 11748700"/>
              <a:gd name="connsiteY155" fmla="*/ 2188493 h 6673820"/>
              <a:gd name="connsiteX156" fmla="*/ 4277311 w 11748700"/>
              <a:gd name="connsiteY156" fmla="*/ 2171158 h 6673820"/>
              <a:gd name="connsiteX157" fmla="*/ 4207973 w 11748700"/>
              <a:gd name="connsiteY157" fmla="*/ 2162491 h 6673820"/>
              <a:gd name="connsiteX158" fmla="*/ 4168970 w 11748700"/>
              <a:gd name="connsiteY158" fmla="*/ 2153824 h 6673820"/>
              <a:gd name="connsiteX159" fmla="*/ 3722604 w 11748700"/>
              <a:gd name="connsiteY159" fmla="*/ 2145156 h 6673820"/>
              <a:gd name="connsiteX160" fmla="*/ 3627264 w 11748700"/>
              <a:gd name="connsiteY160" fmla="*/ 2136489 h 6673820"/>
              <a:gd name="connsiteX161" fmla="*/ 3592595 w 11748700"/>
              <a:gd name="connsiteY161" fmla="*/ 2123488 h 6673820"/>
              <a:gd name="connsiteX162" fmla="*/ 3471253 w 11748700"/>
              <a:gd name="connsiteY162" fmla="*/ 2101820 h 6673820"/>
              <a:gd name="connsiteX163" fmla="*/ 3349911 w 11748700"/>
              <a:gd name="connsiteY163" fmla="*/ 2054150 h 6673820"/>
              <a:gd name="connsiteX164" fmla="*/ 3228568 w 11748700"/>
              <a:gd name="connsiteY164" fmla="*/ 2006480 h 6673820"/>
              <a:gd name="connsiteX165" fmla="*/ 3206900 w 11748700"/>
              <a:gd name="connsiteY165" fmla="*/ 1989145 h 6673820"/>
              <a:gd name="connsiteX166" fmla="*/ 3163564 w 11748700"/>
              <a:gd name="connsiteY166" fmla="*/ 1967477 h 6673820"/>
              <a:gd name="connsiteX167" fmla="*/ 3124561 w 11748700"/>
              <a:gd name="connsiteY167" fmla="*/ 1932808 h 6673820"/>
              <a:gd name="connsiteX168" fmla="*/ 3094225 w 11748700"/>
              <a:gd name="connsiteY168" fmla="*/ 1911139 h 6673820"/>
              <a:gd name="connsiteX169" fmla="*/ 3020553 w 11748700"/>
              <a:gd name="connsiteY169" fmla="*/ 1850468 h 6673820"/>
              <a:gd name="connsiteX170" fmla="*/ 2994551 w 11748700"/>
              <a:gd name="connsiteY170" fmla="*/ 1828800 h 6673820"/>
              <a:gd name="connsiteX171" fmla="*/ 2977217 w 11748700"/>
              <a:gd name="connsiteY171" fmla="*/ 1807132 h 6673820"/>
              <a:gd name="connsiteX172" fmla="*/ 2964216 w 11748700"/>
              <a:gd name="connsiteY172" fmla="*/ 1794131 h 6673820"/>
              <a:gd name="connsiteX173" fmla="*/ 2951215 w 11748700"/>
              <a:gd name="connsiteY173" fmla="*/ 1768129 h 6673820"/>
              <a:gd name="connsiteX174" fmla="*/ 2933880 w 11748700"/>
              <a:gd name="connsiteY174" fmla="*/ 1746461 h 6673820"/>
              <a:gd name="connsiteX175" fmla="*/ 2916546 w 11748700"/>
              <a:gd name="connsiteY175" fmla="*/ 1720459 h 6673820"/>
              <a:gd name="connsiteX176" fmla="*/ 2899211 w 11748700"/>
              <a:gd name="connsiteY176" fmla="*/ 1703124 h 6673820"/>
              <a:gd name="connsiteX177" fmla="*/ 2890544 w 11748700"/>
              <a:gd name="connsiteY177" fmla="*/ 1690123 h 6673820"/>
              <a:gd name="connsiteX178" fmla="*/ 2829873 w 11748700"/>
              <a:gd name="connsiteY178" fmla="*/ 1607784 h 6673820"/>
              <a:gd name="connsiteX179" fmla="*/ 2816872 w 11748700"/>
              <a:gd name="connsiteY179" fmla="*/ 1577448 h 6673820"/>
              <a:gd name="connsiteX180" fmla="*/ 2812538 w 11748700"/>
              <a:gd name="connsiteY180" fmla="*/ 1542779 h 6673820"/>
              <a:gd name="connsiteX181" fmla="*/ 2808204 w 11748700"/>
              <a:gd name="connsiteY181" fmla="*/ 1430104 h 6673820"/>
              <a:gd name="connsiteX182" fmla="*/ 2799537 w 11748700"/>
              <a:gd name="connsiteY182" fmla="*/ 1391101 h 6673820"/>
              <a:gd name="connsiteX183" fmla="*/ 2795203 w 11748700"/>
              <a:gd name="connsiteY183" fmla="*/ 1343431 h 6673820"/>
              <a:gd name="connsiteX184" fmla="*/ 2786536 w 11748700"/>
              <a:gd name="connsiteY184" fmla="*/ 1300095 h 6673820"/>
              <a:gd name="connsiteX185" fmla="*/ 2773535 w 11748700"/>
              <a:gd name="connsiteY185" fmla="*/ 1152751 h 6673820"/>
              <a:gd name="connsiteX186" fmla="*/ 2769202 w 11748700"/>
              <a:gd name="connsiteY186" fmla="*/ 1135416 h 6673820"/>
              <a:gd name="connsiteX187" fmla="*/ 2777869 w 11748700"/>
              <a:gd name="connsiteY187" fmla="*/ 996739 h 6673820"/>
              <a:gd name="connsiteX188" fmla="*/ 2786536 w 11748700"/>
              <a:gd name="connsiteY188" fmla="*/ 966404 h 6673820"/>
              <a:gd name="connsiteX189" fmla="*/ 2812538 w 11748700"/>
              <a:gd name="connsiteY189" fmla="*/ 905733 h 6673820"/>
              <a:gd name="connsiteX190" fmla="*/ 2847207 w 11748700"/>
              <a:gd name="connsiteY190" fmla="*/ 862396 h 6673820"/>
              <a:gd name="connsiteX191" fmla="*/ 2864542 w 11748700"/>
              <a:gd name="connsiteY191" fmla="*/ 840728 h 6673820"/>
              <a:gd name="connsiteX192" fmla="*/ 2881876 w 11748700"/>
              <a:gd name="connsiteY192" fmla="*/ 827727 h 6673820"/>
              <a:gd name="connsiteX193" fmla="*/ 2894877 w 11748700"/>
              <a:gd name="connsiteY193" fmla="*/ 819060 h 6673820"/>
              <a:gd name="connsiteX194" fmla="*/ 2912212 w 11748700"/>
              <a:gd name="connsiteY194" fmla="*/ 801725 h 6673820"/>
              <a:gd name="connsiteX195" fmla="*/ 3003219 w 11748700"/>
              <a:gd name="connsiteY195" fmla="*/ 775723 h 6673820"/>
              <a:gd name="connsiteX196" fmla="*/ 3115893 w 11748700"/>
              <a:gd name="connsiteY196" fmla="*/ 749721 h 6673820"/>
              <a:gd name="connsiteX197" fmla="*/ 3137562 w 11748700"/>
              <a:gd name="connsiteY197" fmla="*/ 741054 h 6673820"/>
              <a:gd name="connsiteX198" fmla="*/ 3163564 w 11748700"/>
              <a:gd name="connsiteY198" fmla="*/ 732387 h 6673820"/>
              <a:gd name="connsiteX199" fmla="*/ 3219901 w 11748700"/>
              <a:gd name="connsiteY199" fmla="*/ 702051 h 6673820"/>
              <a:gd name="connsiteX200" fmla="*/ 3237236 w 11748700"/>
              <a:gd name="connsiteY200" fmla="*/ 689050 h 6673820"/>
              <a:gd name="connsiteX201" fmla="*/ 3293573 w 11748700"/>
              <a:gd name="connsiteY201" fmla="*/ 663048 h 6673820"/>
              <a:gd name="connsiteX202" fmla="*/ 3323909 w 11748700"/>
              <a:gd name="connsiteY202" fmla="*/ 650047 h 6673820"/>
              <a:gd name="connsiteX203" fmla="*/ 3362911 w 11748700"/>
              <a:gd name="connsiteY203" fmla="*/ 641380 h 6673820"/>
              <a:gd name="connsiteX204" fmla="*/ 3488587 w 11748700"/>
              <a:gd name="connsiteY204" fmla="*/ 619712 h 6673820"/>
              <a:gd name="connsiteX205" fmla="*/ 3644599 w 11748700"/>
              <a:gd name="connsiteY205" fmla="*/ 598044 h 6673820"/>
              <a:gd name="connsiteX206" fmla="*/ 3731272 w 11748700"/>
              <a:gd name="connsiteY206" fmla="*/ 589376 h 6673820"/>
              <a:gd name="connsiteX207" fmla="*/ 3809277 w 11748700"/>
              <a:gd name="connsiteY207" fmla="*/ 576375 h 6673820"/>
              <a:gd name="connsiteX208" fmla="*/ 3891617 w 11748700"/>
              <a:gd name="connsiteY208" fmla="*/ 567708 h 6673820"/>
              <a:gd name="connsiteX209" fmla="*/ 4359651 w 11748700"/>
              <a:gd name="connsiteY209" fmla="*/ 533039 h 6673820"/>
              <a:gd name="connsiteX210" fmla="*/ 4428989 w 11748700"/>
              <a:gd name="connsiteY210" fmla="*/ 520038 h 6673820"/>
              <a:gd name="connsiteX211" fmla="*/ 4554665 w 11748700"/>
              <a:gd name="connsiteY211" fmla="*/ 507037 h 6673820"/>
              <a:gd name="connsiteX212" fmla="*/ 4654339 w 11748700"/>
              <a:gd name="connsiteY212" fmla="*/ 485369 h 6673820"/>
              <a:gd name="connsiteX213" fmla="*/ 4758347 w 11748700"/>
              <a:gd name="connsiteY213" fmla="*/ 437699 h 6673820"/>
              <a:gd name="connsiteX214" fmla="*/ 4888356 w 11748700"/>
              <a:gd name="connsiteY214" fmla="*/ 416030 h 6673820"/>
              <a:gd name="connsiteX215" fmla="*/ 5105039 w 11748700"/>
              <a:gd name="connsiteY215" fmla="*/ 364027 h 6673820"/>
              <a:gd name="connsiteX216" fmla="*/ 5209046 w 11748700"/>
              <a:gd name="connsiteY216" fmla="*/ 351026 h 6673820"/>
              <a:gd name="connsiteX217" fmla="*/ 5386726 w 11748700"/>
              <a:gd name="connsiteY217" fmla="*/ 329357 h 6673820"/>
              <a:gd name="connsiteX218" fmla="*/ 5560072 w 11748700"/>
              <a:gd name="connsiteY218" fmla="*/ 320690 h 6673820"/>
              <a:gd name="connsiteX219" fmla="*/ 5742085 w 11748700"/>
              <a:gd name="connsiteY219" fmla="*/ 312023 h 6673820"/>
              <a:gd name="connsiteX220" fmla="*/ 5958767 w 11748700"/>
              <a:gd name="connsiteY220" fmla="*/ 307689 h 6673820"/>
              <a:gd name="connsiteX221" fmla="*/ 6114779 w 11748700"/>
              <a:gd name="connsiteY221" fmla="*/ 303355 h 6673820"/>
              <a:gd name="connsiteX222" fmla="*/ 6270790 w 11748700"/>
              <a:gd name="connsiteY222" fmla="*/ 281687 h 6673820"/>
              <a:gd name="connsiteX223" fmla="*/ 6392132 w 11748700"/>
              <a:gd name="connsiteY223" fmla="*/ 268686 h 6673820"/>
              <a:gd name="connsiteX224" fmla="*/ 6695488 w 11748700"/>
              <a:gd name="connsiteY224" fmla="*/ 260019 h 6673820"/>
              <a:gd name="connsiteX225" fmla="*/ 6764826 w 11748700"/>
              <a:gd name="connsiteY225" fmla="*/ 251352 h 6673820"/>
              <a:gd name="connsiteX226" fmla="*/ 6907837 w 11748700"/>
              <a:gd name="connsiteY226" fmla="*/ 238351 h 6673820"/>
              <a:gd name="connsiteX227" fmla="*/ 6959840 w 11748700"/>
              <a:gd name="connsiteY227" fmla="*/ 229683 h 6673820"/>
              <a:gd name="connsiteX228" fmla="*/ 6998843 w 11748700"/>
              <a:gd name="connsiteY228" fmla="*/ 212349 h 6673820"/>
              <a:gd name="connsiteX229" fmla="*/ 7115852 w 11748700"/>
              <a:gd name="connsiteY229" fmla="*/ 199348 h 6673820"/>
              <a:gd name="connsiteX230" fmla="*/ 7159188 w 11748700"/>
              <a:gd name="connsiteY230" fmla="*/ 186347 h 6673820"/>
              <a:gd name="connsiteX231" fmla="*/ 7189524 w 11748700"/>
              <a:gd name="connsiteY231" fmla="*/ 182013 h 6673820"/>
              <a:gd name="connsiteX232" fmla="*/ 7380204 w 11748700"/>
              <a:gd name="connsiteY232" fmla="*/ 173346 h 6673820"/>
              <a:gd name="connsiteX233" fmla="*/ 7440875 w 11748700"/>
              <a:gd name="connsiteY233" fmla="*/ 164679 h 6673820"/>
              <a:gd name="connsiteX234" fmla="*/ 7466877 w 11748700"/>
              <a:gd name="connsiteY234" fmla="*/ 156011 h 6673820"/>
              <a:gd name="connsiteX235" fmla="*/ 7514548 w 11748700"/>
              <a:gd name="connsiteY235" fmla="*/ 143010 h 6673820"/>
              <a:gd name="connsiteX236" fmla="*/ 7527548 w 11748700"/>
              <a:gd name="connsiteY236" fmla="*/ 134343 h 6673820"/>
              <a:gd name="connsiteX237" fmla="*/ 7570885 w 11748700"/>
              <a:gd name="connsiteY237" fmla="*/ 121342 h 6673820"/>
              <a:gd name="connsiteX238" fmla="*/ 7609888 w 11748700"/>
              <a:gd name="connsiteY238" fmla="*/ 104008 h 6673820"/>
              <a:gd name="connsiteX239" fmla="*/ 7726896 w 11748700"/>
              <a:gd name="connsiteY239" fmla="*/ 82339 h 6673820"/>
              <a:gd name="connsiteX240" fmla="*/ 7752898 w 11748700"/>
              <a:gd name="connsiteY240" fmla="*/ 78006 h 6673820"/>
              <a:gd name="connsiteX241" fmla="*/ 7787567 w 11748700"/>
              <a:gd name="connsiteY241" fmla="*/ 73672 h 6673820"/>
              <a:gd name="connsiteX242" fmla="*/ 7804902 w 11748700"/>
              <a:gd name="connsiteY242" fmla="*/ 69338 h 6673820"/>
              <a:gd name="connsiteX243" fmla="*/ 7913243 w 11748700"/>
              <a:gd name="connsiteY243" fmla="*/ 65005 h 6673820"/>
              <a:gd name="connsiteX244" fmla="*/ 8021584 w 11748700"/>
              <a:gd name="connsiteY244" fmla="*/ 47670 h 6673820"/>
              <a:gd name="connsiteX245" fmla="*/ 8064921 w 11748700"/>
              <a:gd name="connsiteY245" fmla="*/ 34669 h 6673820"/>
              <a:gd name="connsiteX246" fmla="*/ 8099590 w 11748700"/>
              <a:gd name="connsiteY246" fmla="*/ 21668 h 6673820"/>
              <a:gd name="connsiteX247" fmla="*/ 8121258 w 11748700"/>
              <a:gd name="connsiteY247" fmla="*/ 13001 h 6673820"/>
              <a:gd name="connsiteX248" fmla="*/ 8134259 w 11748700"/>
              <a:gd name="connsiteY248" fmla="*/ 8667 h 6673820"/>
              <a:gd name="connsiteX249" fmla="*/ 8155928 w 11748700"/>
              <a:gd name="connsiteY249" fmla="*/ 0 h 6673820"/>
              <a:gd name="connsiteX250" fmla="*/ 8216599 w 11748700"/>
              <a:gd name="connsiteY250" fmla="*/ 4334 h 6673820"/>
              <a:gd name="connsiteX251" fmla="*/ 8238267 w 11748700"/>
              <a:gd name="connsiteY251" fmla="*/ 13001 h 6673820"/>
              <a:gd name="connsiteX252" fmla="*/ 8272936 w 11748700"/>
              <a:gd name="connsiteY252" fmla="*/ 17335 h 6673820"/>
              <a:gd name="connsiteX253" fmla="*/ 8303272 w 11748700"/>
              <a:gd name="connsiteY253" fmla="*/ 30336 h 6673820"/>
              <a:gd name="connsiteX254" fmla="*/ 8337941 w 11748700"/>
              <a:gd name="connsiteY254" fmla="*/ 34669 h 6673820"/>
              <a:gd name="connsiteX255" fmla="*/ 8476618 w 11748700"/>
              <a:gd name="connsiteY255" fmla="*/ 43337 h 6673820"/>
              <a:gd name="connsiteX256" fmla="*/ 8576292 w 11748700"/>
              <a:gd name="connsiteY256" fmla="*/ 47670 h 6673820"/>
              <a:gd name="connsiteX257" fmla="*/ 8671632 w 11748700"/>
              <a:gd name="connsiteY257" fmla="*/ 69338 h 6673820"/>
              <a:gd name="connsiteX258" fmla="*/ 8762639 w 11748700"/>
              <a:gd name="connsiteY258" fmla="*/ 78006 h 6673820"/>
              <a:gd name="connsiteX259" fmla="*/ 8892648 w 11748700"/>
              <a:gd name="connsiteY259" fmla="*/ 104008 h 6673820"/>
              <a:gd name="connsiteX260" fmla="*/ 8948985 w 11748700"/>
              <a:gd name="connsiteY260" fmla="*/ 117009 h 6673820"/>
              <a:gd name="connsiteX261" fmla="*/ 9187336 w 11748700"/>
              <a:gd name="connsiteY261" fmla="*/ 156011 h 6673820"/>
              <a:gd name="connsiteX262" fmla="*/ 9282676 w 11748700"/>
              <a:gd name="connsiteY262" fmla="*/ 173346 h 6673820"/>
              <a:gd name="connsiteX263" fmla="*/ 9404019 w 11748700"/>
              <a:gd name="connsiteY263" fmla="*/ 186347 h 6673820"/>
              <a:gd name="connsiteX264" fmla="*/ 9464690 w 11748700"/>
              <a:gd name="connsiteY264" fmla="*/ 195014 h 6673820"/>
              <a:gd name="connsiteX265" fmla="*/ 9698707 w 11748700"/>
              <a:gd name="connsiteY265" fmla="*/ 216683 h 6673820"/>
              <a:gd name="connsiteX266" fmla="*/ 9785380 w 11748700"/>
              <a:gd name="connsiteY266" fmla="*/ 229683 h 6673820"/>
              <a:gd name="connsiteX267" fmla="*/ 9885054 w 11748700"/>
              <a:gd name="connsiteY267" fmla="*/ 251352 h 6673820"/>
              <a:gd name="connsiteX268" fmla="*/ 9958726 w 11748700"/>
              <a:gd name="connsiteY268" fmla="*/ 255685 h 6673820"/>
              <a:gd name="connsiteX269" fmla="*/ 10114737 w 11748700"/>
              <a:gd name="connsiteY269" fmla="*/ 260019 h 6673820"/>
              <a:gd name="connsiteX270" fmla="*/ 10205744 w 11748700"/>
              <a:gd name="connsiteY270" fmla="*/ 273020 h 6673820"/>
              <a:gd name="connsiteX271" fmla="*/ 10357421 w 11748700"/>
              <a:gd name="connsiteY271" fmla="*/ 281687 h 6673820"/>
              <a:gd name="connsiteX272" fmla="*/ 10405092 w 11748700"/>
              <a:gd name="connsiteY272" fmla="*/ 286021 h 6673820"/>
              <a:gd name="connsiteX273" fmla="*/ 10452762 w 11748700"/>
              <a:gd name="connsiteY273" fmla="*/ 299022 h 6673820"/>
              <a:gd name="connsiteX274" fmla="*/ 10483097 w 11748700"/>
              <a:gd name="connsiteY274" fmla="*/ 303355 h 6673820"/>
              <a:gd name="connsiteX275" fmla="*/ 10552436 w 11748700"/>
              <a:gd name="connsiteY275" fmla="*/ 312023 h 6673820"/>
              <a:gd name="connsiteX276" fmla="*/ 10634775 w 11748700"/>
              <a:gd name="connsiteY276" fmla="*/ 333691 h 6673820"/>
              <a:gd name="connsiteX277" fmla="*/ 10717114 w 11748700"/>
              <a:gd name="connsiteY277" fmla="*/ 342358 h 6673820"/>
              <a:gd name="connsiteX278" fmla="*/ 10773452 w 11748700"/>
              <a:gd name="connsiteY278" fmla="*/ 364027 h 6673820"/>
              <a:gd name="connsiteX279" fmla="*/ 10842790 w 11748700"/>
              <a:gd name="connsiteY279" fmla="*/ 385695 h 6673820"/>
              <a:gd name="connsiteX280" fmla="*/ 10903461 w 11748700"/>
              <a:gd name="connsiteY280" fmla="*/ 390028 h 6673820"/>
              <a:gd name="connsiteX281" fmla="*/ 10981467 w 11748700"/>
              <a:gd name="connsiteY281" fmla="*/ 424698 h 6673820"/>
              <a:gd name="connsiteX282" fmla="*/ 11050805 w 11748700"/>
              <a:gd name="connsiteY282" fmla="*/ 442032 h 6673820"/>
              <a:gd name="connsiteX283" fmla="*/ 11133145 w 11748700"/>
              <a:gd name="connsiteY283" fmla="*/ 476701 h 6673820"/>
              <a:gd name="connsiteX284" fmla="*/ 11154813 w 11748700"/>
              <a:gd name="connsiteY284" fmla="*/ 485369 h 6673820"/>
              <a:gd name="connsiteX285" fmla="*/ 11232819 w 11748700"/>
              <a:gd name="connsiteY285" fmla="*/ 533039 h 6673820"/>
              <a:gd name="connsiteX286" fmla="*/ 11258820 w 11748700"/>
              <a:gd name="connsiteY286" fmla="*/ 554707 h 6673820"/>
              <a:gd name="connsiteX287" fmla="*/ 11328159 w 11748700"/>
              <a:gd name="connsiteY287" fmla="*/ 645714 h 6673820"/>
              <a:gd name="connsiteX288" fmla="*/ 11371495 w 11748700"/>
              <a:gd name="connsiteY288" fmla="*/ 754055 h 6673820"/>
              <a:gd name="connsiteX289" fmla="*/ 11397497 w 11748700"/>
              <a:gd name="connsiteY289" fmla="*/ 806059 h 6673820"/>
              <a:gd name="connsiteX290" fmla="*/ 11427833 w 11748700"/>
              <a:gd name="connsiteY290" fmla="*/ 931735 h 6673820"/>
              <a:gd name="connsiteX291" fmla="*/ 11458168 w 11748700"/>
              <a:gd name="connsiteY291" fmla="*/ 1014074 h 6673820"/>
              <a:gd name="connsiteX292" fmla="*/ 11462502 w 11748700"/>
              <a:gd name="connsiteY292" fmla="*/ 1087746 h 6673820"/>
              <a:gd name="connsiteX293" fmla="*/ 11475503 w 11748700"/>
              <a:gd name="connsiteY293" fmla="*/ 1126749 h 6673820"/>
              <a:gd name="connsiteX294" fmla="*/ 11488504 w 11748700"/>
              <a:gd name="connsiteY294" fmla="*/ 1330430 h 6673820"/>
              <a:gd name="connsiteX295" fmla="*/ 11523173 w 11748700"/>
              <a:gd name="connsiteY295" fmla="*/ 1677122 h 6673820"/>
              <a:gd name="connsiteX296" fmla="*/ 11518839 w 11748700"/>
              <a:gd name="connsiteY296" fmla="*/ 1954476 h 6673820"/>
              <a:gd name="connsiteX297" fmla="*/ 11510172 w 11748700"/>
              <a:gd name="connsiteY297" fmla="*/ 2084485 h 6673820"/>
              <a:gd name="connsiteX298" fmla="*/ 11518839 w 11748700"/>
              <a:gd name="connsiteY298" fmla="*/ 2283833 h 6673820"/>
              <a:gd name="connsiteX299" fmla="*/ 11583844 w 11748700"/>
              <a:gd name="connsiteY299" fmla="*/ 2379173 h 6673820"/>
              <a:gd name="connsiteX300" fmla="*/ 11605512 w 11748700"/>
              <a:gd name="connsiteY300" fmla="*/ 2439845 h 6673820"/>
              <a:gd name="connsiteX301" fmla="*/ 11609846 w 11748700"/>
              <a:gd name="connsiteY301" fmla="*/ 2487515 h 6673820"/>
              <a:gd name="connsiteX302" fmla="*/ 11622847 w 11748700"/>
              <a:gd name="connsiteY302" fmla="*/ 2556853 h 6673820"/>
              <a:gd name="connsiteX303" fmla="*/ 11618513 w 11748700"/>
              <a:gd name="connsiteY303" fmla="*/ 2786537 h 6673820"/>
              <a:gd name="connsiteX304" fmla="*/ 11614180 w 11748700"/>
              <a:gd name="connsiteY304" fmla="*/ 3089892 h 6673820"/>
              <a:gd name="connsiteX305" fmla="*/ 11596845 w 11748700"/>
              <a:gd name="connsiteY305" fmla="*/ 3211234 h 6673820"/>
              <a:gd name="connsiteX306" fmla="*/ 11583844 w 11748700"/>
              <a:gd name="connsiteY306" fmla="*/ 3328243 h 6673820"/>
              <a:gd name="connsiteX307" fmla="*/ 11575177 w 11748700"/>
              <a:gd name="connsiteY307" fmla="*/ 3423583 h 6673820"/>
              <a:gd name="connsiteX308" fmla="*/ 11562176 w 11748700"/>
              <a:gd name="connsiteY308" fmla="*/ 3666267 h 6673820"/>
              <a:gd name="connsiteX309" fmla="*/ 11575177 w 11748700"/>
              <a:gd name="connsiteY309" fmla="*/ 4025960 h 6673820"/>
              <a:gd name="connsiteX310" fmla="*/ 11592511 w 11748700"/>
              <a:gd name="connsiteY310" fmla="*/ 4108300 h 6673820"/>
              <a:gd name="connsiteX311" fmla="*/ 11631514 w 11748700"/>
              <a:gd name="connsiteY311" fmla="*/ 4333649 h 6673820"/>
              <a:gd name="connsiteX312" fmla="*/ 11653183 w 11748700"/>
              <a:gd name="connsiteY312" fmla="*/ 4411655 h 6673820"/>
              <a:gd name="connsiteX313" fmla="*/ 11666184 w 11748700"/>
              <a:gd name="connsiteY313" fmla="*/ 4498328 h 6673820"/>
              <a:gd name="connsiteX314" fmla="*/ 11674851 w 11748700"/>
              <a:gd name="connsiteY314" fmla="*/ 4541664 h 6673820"/>
              <a:gd name="connsiteX315" fmla="*/ 11687852 w 11748700"/>
              <a:gd name="connsiteY315" fmla="*/ 4658673 h 6673820"/>
              <a:gd name="connsiteX316" fmla="*/ 11692185 w 11748700"/>
              <a:gd name="connsiteY316" fmla="*/ 4715010 h 6673820"/>
              <a:gd name="connsiteX317" fmla="*/ 11700853 w 11748700"/>
              <a:gd name="connsiteY317" fmla="*/ 4771348 h 6673820"/>
              <a:gd name="connsiteX318" fmla="*/ 11709520 w 11748700"/>
              <a:gd name="connsiteY318" fmla="*/ 4923026 h 6673820"/>
              <a:gd name="connsiteX319" fmla="*/ 11718187 w 11748700"/>
              <a:gd name="connsiteY319" fmla="*/ 4983697 h 6673820"/>
              <a:gd name="connsiteX320" fmla="*/ 11726855 w 11748700"/>
              <a:gd name="connsiteY320" fmla="*/ 5079037 h 6673820"/>
              <a:gd name="connsiteX321" fmla="*/ 11731188 w 11748700"/>
              <a:gd name="connsiteY321" fmla="*/ 5105039 h 6673820"/>
              <a:gd name="connsiteX322" fmla="*/ 11744189 w 11748700"/>
              <a:gd name="connsiteY322" fmla="*/ 5230715 h 6673820"/>
              <a:gd name="connsiteX323" fmla="*/ 11726855 w 11748700"/>
              <a:gd name="connsiteY323" fmla="*/ 5690082 h 6673820"/>
              <a:gd name="connsiteX324" fmla="*/ 11687852 w 11748700"/>
              <a:gd name="connsiteY324" fmla="*/ 5785422 h 6673820"/>
              <a:gd name="connsiteX325" fmla="*/ 11670517 w 11748700"/>
              <a:gd name="connsiteY325" fmla="*/ 5815757 h 6673820"/>
              <a:gd name="connsiteX326" fmla="*/ 11601179 w 11748700"/>
              <a:gd name="connsiteY326" fmla="*/ 5859094 h 6673820"/>
              <a:gd name="connsiteX327" fmla="*/ 11458168 w 11748700"/>
              <a:gd name="connsiteY327" fmla="*/ 5919765 h 6673820"/>
              <a:gd name="connsiteX328" fmla="*/ 11401831 w 11748700"/>
              <a:gd name="connsiteY328" fmla="*/ 5963101 h 6673820"/>
              <a:gd name="connsiteX329" fmla="*/ 11297823 w 11748700"/>
              <a:gd name="connsiteY329" fmla="*/ 6032440 h 6673820"/>
              <a:gd name="connsiteX330" fmla="*/ 11258820 w 11748700"/>
              <a:gd name="connsiteY330" fmla="*/ 6075776 h 6673820"/>
              <a:gd name="connsiteX331" fmla="*/ 11198149 w 11748700"/>
              <a:gd name="connsiteY331" fmla="*/ 6123446 h 6673820"/>
              <a:gd name="connsiteX332" fmla="*/ 11098475 w 11748700"/>
              <a:gd name="connsiteY332" fmla="*/ 6210119 h 6673820"/>
              <a:gd name="connsiteX333" fmla="*/ 10942464 w 11748700"/>
              <a:gd name="connsiteY333" fmla="*/ 6327128 h 6673820"/>
              <a:gd name="connsiteX334" fmla="*/ 10634775 w 11748700"/>
              <a:gd name="connsiteY334" fmla="*/ 6461471 h 6673820"/>
              <a:gd name="connsiteX335" fmla="*/ 10461429 w 11748700"/>
              <a:gd name="connsiteY335" fmla="*/ 6478806 h 6673820"/>
              <a:gd name="connsiteX336" fmla="*/ 10041065 w 11748700"/>
              <a:gd name="connsiteY336" fmla="*/ 6487473 h 6673820"/>
              <a:gd name="connsiteX337" fmla="*/ 9967393 w 11748700"/>
              <a:gd name="connsiteY337" fmla="*/ 6491807 h 6673820"/>
              <a:gd name="connsiteX338" fmla="*/ 9885054 w 11748700"/>
              <a:gd name="connsiteY338" fmla="*/ 6509141 h 6673820"/>
              <a:gd name="connsiteX339" fmla="*/ 9798381 w 11748700"/>
              <a:gd name="connsiteY339" fmla="*/ 6522142 h 6673820"/>
              <a:gd name="connsiteX340" fmla="*/ 9681372 w 11748700"/>
              <a:gd name="connsiteY340" fmla="*/ 6548144 h 6673820"/>
              <a:gd name="connsiteX341" fmla="*/ 9486358 w 11748700"/>
              <a:gd name="connsiteY341" fmla="*/ 6574146 h 6673820"/>
              <a:gd name="connsiteX342" fmla="*/ 9278343 w 11748700"/>
              <a:gd name="connsiteY342" fmla="*/ 6613149 h 6673820"/>
              <a:gd name="connsiteX343" fmla="*/ 9209004 w 11748700"/>
              <a:gd name="connsiteY343" fmla="*/ 6630483 h 6673820"/>
              <a:gd name="connsiteX344" fmla="*/ 8775639 w 11748700"/>
              <a:gd name="connsiteY344" fmla="*/ 6647818 h 6673820"/>
              <a:gd name="connsiteX345" fmla="*/ 8463617 w 11748700"/>
              <a:gd name="connsiteY345" fmla="*/ 6656485 h 6673820"/>
              <a:gd name="connsiteX346" fmla="*/ 8368276 w 11748700"/>
              <a:gd name="connsiteY346" fmla="*/ 6660819 h 6673820"/>
              <a:gd name="connsiteX347" fmla="*/ 8216599 w 11748700"/>
              <a:gd name="connsiteY347" fmla="*/ 6665153 h 6673820"/>
              <a:gd name="connsiteX348" fmla="*/ 7848239 w 11748700"/>
              <a:gd name="connsiteY348" fmla="*/ 6656485 h 6673820"/>
              <a:gd name="connsiteX349" fmla="*/ 7800568 w 11748700"/>
              <a:gd name="connsiteY349" fmla="*/ 6652152 h 6673820"/>
              <a:gd name="connsiteX350" fmla="*/ 7748565 w 11748700"/>
              <a:gd name="connsiteY350" fmla="*/ 6643484 h 6673820"/>
              <a:gd name="connsiteX351" fmla="*/ 7614221 w 11748700"/>
              <a:gd name="connsiteY351" fmla="*/ 6634817 h 6673820"/>
              <a:gd name="connsiteX352" fmla="*/ 7432208 w 11748700"/>
              <a:gd name="connsiteY352" fmla="*/ 6600148 h 6673820"/>
              <a:gd name="connsiteX353" fmla="*/ 7319533 w 11748700"/>
              <a:gd name="connsiteY353" fmla="*/ 6574146 h 6673820"/>
              <a:gd name="connsiteX354" fmla="*/ 7276197 w 11748700"/>
              <a:gd name="connsiteY354" fmla="*/ 6569812 h 6673820"/>
              <a:gd name="connsiteX355" fmla="*/ 7011844 w 11748700"/>
              <a:gd name="connsiteY355" fmla="*/ 6548144 h 6673820"/>
              <a:gd name="connsiteX356" fmla="*/ 6925171 w 11748700"/>
              <a:gd name="connsiteY356" fmla="*/ 6565479 h 6673820"/>
              <a:gd name="connsiteX357" fmla="*/ 6912170 w 11748700"/>
              <a:gd name="connsiteY357" fmla="*/ 6569812 h 6673820"/>
              <a:gd name="connsiteX358" fmla="*/ 6890502 w 11748700"/>
              <a:gd name="connsiteY358" fmla="*/ 6582813 h 6673820"/>
              <a:gd name="connsiteX359" fmla="*/ 6795162 w 11748700"/>
              <a:gd name="connsiteY359" fmla="*/ 6634817 h 6673820"/>
              <a:gd name="connsiteX360" fmla="*/ 6691154 w 11748700"/>
              <a:gd name="connsiteY360" fmla="*/ 6643484 h 6673820"/>
              <a:gd name="connsiteX361" fmla="*/ 6617482 w 11748700"/>
              <a:gd name="connsiteY361" fmla="*/ 6656485 h 6673820"/>
              <a:gd name="connsiteX362" fmla="*/ 6582813 w 11748700"/>
              <a:gd name="connsiteY362" fmla="*/ 6665153 h 6673820"/>
              <a:gd name="connsiteX363" fmla="*/ 6548144 w 11748700"/>
              <a:gd name="connsiteY363" fmla="*/ 6669486 h 6673820"/>
              <a:gd name="connsiteX364" fmla="*/ 6517808 w 11748700"/>
              <a:gd name="connsiteY364" fmla="*/ 6673820 h 6673820"/>
              <a:gd name="connsiteX365" fmla="*/ 6015105 w 11748700"/>
              <a:gd name="connsiteY365" fmla="*/ 6669486 h 6673820"/>
              <a:gd name="connsiteX366" fmla="*/ 5915431 w 11748700"/>
              <a:gd name="connsiteY366" fmla="*/ 6647818 h 6673820"/>
              <a:gd name="connsiteX367" fmla="*/ 5538403 w 11748700"/>
              <a:gd name="connsiteY367" fmla="*/ 6652152 h 6673820"/>
              <a:gd name="connsiteX368" fmla="*/ 5196045 w 11748700"/>
              <a:gd name="connsiteY368" fmla="*/ 6634817 h 6673820"/>
              <a:gd name="connsiteX369" fmla="*/ 4489660 w 11748700"/>
              <a:gd name="connsiteY369" fmla="*/ 6608815 h 6673820"/>
              <a:gd name="connsiteX370" fmla="*/ 4311981 w 11748700"/>
              <a:gd name="connsiteY370" fmla="*/ 6582813 h 6673820"/>
              <a:gd name="connsiteX371" fmla="*/ 4090965 w 11748700"/>
              <a:gd name="connsiteY371" fmla="*/ 6552478 h 6673820"/>
              <a:gd name="connsiteX372" fmla="*/ 3999958 w 11748700"/>
              <a:gd name="connsiteY372" fmla="*/ 6513475 h 6673820"/>
              <a:gd name="connsiteX373" fmla="*/ 3666267 w 11748700"/>
              <a:gd name="connsiteY373" fmla="*/ 6448470 h 6673820"/>
              <a:gd name="connsiteX374" fmla="*/ 3588261 w 11748700"/>
              <a:gd name="connsiteY374" fmla="*/ 6439803 h 6673820"/>
              <a:gd name="connsiteX375" fmla="*/ 3336910 w 11748700"/>
              <a:gd name="connsiteY375" fmla="*/ 6405134 h 6673820"/>
              <a:gd name="connsiteX376" fmla="*/ 3003219 w 11748700"/>
              <a:gd name="connsiteY376" fmla="*/ 6340129 h 6673820"/>
              <a:gd name="connsiteX377" fmla="*/ 2825539 w 11748700"/>
              <a:gd name="connsiteY377" fmla="*/ 6309793 h 6673820"/>
              <a:gd name="connsiteX378" fmla="*/ 2678195 w 11748700"/>
              <a:gd name="connsiteY378" fmla="*/ 6288125 h 6673820"/>
              <a:gd name="connsiteX379" fmla="*/ 2500515 w 11748700"/>
              <a:gd name="connsiteY379" fmla="*/ 6305460 h 6673820"/>
              <a:gd name="connsiteX380" fmla="*/ 2439844 w 11748700"/>
              <a:gd name="connsiteY380" fmla="*/ 6314127 h 6673820"/>
              <a:gd name="connsiteX381" fmla="*/ 2244830 w 11748700"/>
              <a:gd name="connsiteY381" fmla="*/ 6361797 h 6673820"/>
              <a:gd name="connsiteX382" fmla="*/ 2088819 w 11748700"/>
              <a:gd name="connsiteY382" fmla="*/ 6383465 h 6673820"/>
              <a:gd name="connsiteX383" fmla="*/ 2015147 w 11748700"/>
              <a:gd name="connsiteY383" fmla="*/ 6400800 h 6673820"/>
              <a:gd name="connsiteX384" fmla="*/ 1950142 w 11748700"/>
              <a:gd name="connsiteY384" fmla="*/ 6409467 h 6673820"/>
              <a:gd name="connsiteX385" fmla="*/ 1815799 w 11748700"/>
              <a:gd name="connsiteY385" fmla="*/ 6444137 h 6673820"/>
              <a:gd name="connsiteX386" fmla="*/ 1681456 w 11748700"/>
              <a:gd name="connsiteY386" fmla="*/ 6452804 h 6673820"/>
              <a:gd name="connsiteX387" fmla="*/ 1473440 w 11748700"/>
              <a:gd name="connsiteY387" fmla="*/ 6431136 h 6673820"/>
              <a:gd name="connsiteX388" fmla="*/ 1369433 w 11748700"/>
              <a:gd name="connsiteY388" fmla="*/ 6418135 h 6673820"/>
              <a:gd name="connsiteX389" fmla="*/ 1287093 w 11748700"/>
              <a:gd name="connsiteY389" fmla="*/ 6405134 h 6673820"/>
              <a:gd name="connsiteX390" fmla="*/ 1239423 w 11748700"/>
              <a:gd name="connsiteY390" fmla="*/ 6396466 h 6673820"/>
              <a:gd name="connsiteX391" fmla="*/ 1165751 w 11748700"/>
              <a:gd name="connsiteY391" fmla="*/ 6370464 h 6673820"/>
              <a:gd name="connsiteX392" fmla="*/ 1053076 w 11748700"/>
              <a:gd name="connsiteY392" fmla="*/ 6335795 h 6673820"/>
              <a:gd name="connsiteX393" fmla="*/ 892731 w 11748700"/>
              <a:gd name="connsiteY393" fmla="*/ 6244789 h 6673820"/>
              <a:gd name="connsiteX394" fmla="*/ 858062 w 11748700"/>
              <a:gd name="connsiteY394" fmla="*/ 6218787 h 6673820"/>
              <a:gd name="connsiteX395" fmla="*/ 775723 w 11748700"/>
              <a:gd name="connsiteY395" fmla="*/ 6149448 h 6673820"/>
              <a:gd name="connsiteX396" fmla="*/ 719385 w 11748700"/>
              <a:gd name="connsiteY396" fmla="*/ 6023773 h 6673820"/>
              <a:gd name="connsiteX397" fmla="*/ 654381 w 11748700"/>
              <a:gd name="connsiteY397" fmla="*/ 5950101 h 6673820"/>
              <a:gd name="connsiteX398" fmla="*/ 628379 w 11748700"/>
              <a:gd name="connsiteY398" fmla="*/ 5893763 h 6673820"/>
              <a:gd name="connsiteX399" fmla="*/ 576375 w 11748700"/>
              <a:gd name="connsiteY399" fmla="*/ 5802756 h 6673820"/>
              <a:gd name="connsiteX400" fmla="*/ 489702 w 11748700"/>
              <a:gd name="connsiteY400" fmla="*/ 5620743 h 6673820"/>
              <a:gd name="connsiteX401" fmla="*/ 476701 w 11748700"/>
              <a:gd name="connsiteY401" fmla="*/ 5551405 h 6673820"/>
              <a:gd name="connsiteX402" fmla="*/ 372693 w 11748700"/>
              <a:gd name="connsiteY402" fmla="*/ 5317388 h 6673820"/>
              <a:gd name="connsiteX403" fmla="*/ 359693 w 11748700"/>
              <a:gd name="connsiteY403" fmla="*/ 5269718 h 6673820"/>
              <a:gd name="connsiteX404" fmla="*/ 329357 w 11748700"/>
              <a:gd name="connsiteY404" fmla="*/ 5183045 h 6673820"/>
              <a:gd name="connsiteX405" fmla="*/ 281687 w 11748700"/>
              <a:gd name="connsiteY405" fmla="*/ 5083371 h 6673820"/>
              <a:gd name="connsiteX406" fmla="*/ 251351 w 11748700"/>
              <a:gd name="connsiteY406" fmla="*/ 5009699 h 6673820"/>
              <a:gd name="connsiteX407" fmla="*/ 238350 w 11748700"/>
              <a:gd name="connsiteY407" fmla="*/ 4970696 h 6673820"/>
              <a:gd name="connsiteX408" fmla="*/ 212348 w 11748700"/>
              <a:gd name="connsiteY408" fmla="*/ 4936027 h 6673820"/>
              <a:gd name="connsiteX409" fmla="*/ 177679 w 11748700"/>
              <a:gd name="connsiteY409" fmla="*/ 4849354 h 6673820"/>
              <a:gd name="connsiteX410" fmla="*/ 125675 w 11748700"/>
              <a:gd name="connsiteY410" fmla="*/ 4745346 h 6673820"/>
              <a:gd name="connsiteX411" fmla="*/ 99674 w 11748700"/>
              <a:gd name="connsiteY411" fmla="*/ 4654339 h 6673820"/>
              <a:gd name="connsiteX412" fmla="*/ 73672 w 11748700"/>
              <a:gd name="connsiteY412" fmla="*/ 4602336 h 6673820"/>
              <a:gd name="connsiteX413" fmla="*/ 69338 w 11748700"/>
              <a:gd name="connsiteY413" fmla="*/ 4580667 h 6673820"/>
              <a:gd name="connsiteX414" fmla="*/ 47670 w 11748700"/>
              <a:gd name="connsiteY414" fmla="*/ 4537331 h 6673820"/>
              <a:gd name="connsiteX415" fmla="*/ 39002 w 11748700"/>
              <a:gd name="connsiteY415" fmla="*/ 4515663 h 6673820"/>
              <a:gd name="connsiteX416" fmla="*/ 34669 w 11748700"/>
              <a:gd name="connsiteY416" fmla="*/ 4493994 h 6673820"/>
              <a:gd name="connsiteX417" fmla="*/ 30335 w 11748700"/>
              <a:gd name="connsiteY417" fmla="*/ 4450658 h 6673820"/>
              <a:gd name="connsiteX418" fmla="*/ 21668 w 11748700"/>
              <a:gd name="connsiteY418" fmla="*/ 4428990 h 6673820"/>
              <a:gd name="connsiteX419" fmla="*/ 13001 w 11748700"/>
              <a:gd name="connsiteY419" fmla="*/ 4359651 h 6673820"/>
              <a:gd name="connsiteX420" fmla="*/ 0 w 11748700"/>
              <a:gd name="connsiteY420" fmla="*/ 4238309 h 6673820"/>
              <a:gd name="connsiteX421" fmla="*/ 4333 w 11748700"/>
              <a:gd name="connsiteY421" fmla="*/ 4025960 h 6673820"/>
              <a:gd name="connsiteX422" fmla="*/ 13001 w 11748700"/>
              <a:gd name="connsiteY422" fmla="*/ 3999958 h 6673820"/>
              <a:gd name="connsiteX423" fmla="*/ 17334 w 11748700"/>
              <a:gd name="connsiteY423" fmla="*/ 3973956 h 6673820"/>
              <a:gd name="connsiteX424" fmla="*/ 26002 w 11748700"/>
              <a:gd name="connsiteY424" fmla="*/ 3930620 h 6673820"/>
              <a:gd name="connsiteX425" fmla="*/ 34669 w 11748700"/>
              <a:gd name="connsiteY425" fmla="*/ 3878616 h 6673820"/>
              <a:gd name="connsiteX426" fmla="*/ 43336 w 11748700"/>
              <a:gd name="connsiteY426" fmla="*/ 3861282 h 6673820"/>
              <a:gd name="connsiteX427" fmla="*/ 47670 w 11748700"/>
              <a:gd name="connsiteY427" fmla="*/ 3843947 h 6673820"/>
              <a:gd name="connsiteX428" fmla="*/ 56337 w 11748700"/>
              <a:gd name="connsiteY428" fmla="*/ 3826612 h 6673820"/>
              <a:gd name="connsiteX429" fmla="*/ 69338 w 11748700"/>
              <a:gd name="connsiteY429" fmla="*/ 3787610 h 6673820"/>
              <a:gd name="connsiteX430" fmla="*/ 78005 w 11748700"/>
              <a:gd name="connsiteY430" fmla="*/ 3770275 h 6673820"/>
              <a:gd name="connsiteX431" fmla="*/ 95340 w 11748700"/>
              <a:gd name="connsiteY431" fmla="*/ 3718271 h 6673820"/>
              <a:gd name="connsiteX432" fmla="*/ 104007 w 11748700"/>
              <a:gd name="connsiteY432" fmla="*/ 3696603 h 6673820"/>
              <a:gd name="connsiteX433" fmla="*/ 151677 w 11748700"/>
              <a:gd name="connsiteY433" fmla="*/ 3657600 h 6673820"/>
              <a:gd name="connsiteX434" fmla="*/ 294688 w 11748700"/>
              <a:gd name="connsiteY434" fmla="*/ 3661934 h 6673820"/>
              <a:gd name="connsiteX435" fmla="*/ 359693 w 11748700"/>
              <a:gd name="connsiteY435" fmla="*/ 3692269 h 6673820"/>
              <a:gd name="connsiteX436" fmla="*/ 377027 w 11748700"/>
              <a:gd name="connsiteY436" fmla="*/ 3709604 h 6673820"/>
              <a:gd name="connsiteX437" fmla="*/ 437698 w 11748700"/>
              <a:gd name="connsiteY437" fmla="*/ 3726938 h 6673820"/>
              <a:gd name="connsiteX438" fmla="*/ 511177 w 11748700"/>
              <a:gd name="connsiteY43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516735 w 11748700"/>
              <a:gd name="connsiteY28" fmla="*/ 5984770 h 6673820"/>
              <a:gd name="connsiteX29" fmla="*/ 5586074 w 11748700"/>
              <a:gd name="connsiteY29" fmla="*/ 5963101 h 6673820"/>
              <a:gd name="connsiteX30" fmla="*/ 5624070 w 11748700"/>
              <a:gd name="connsiteY30" fmla="*/ 5959877 h 6673820"/>
              <a:gd name="connsiteX31" fmla="*/ 5880762 w 11748700"/>
              <a:gd name="connsiteY31" fmla="*/ 5794089 h 6673820"/>
              <a:gd name="connsiteX32" fmla="*/ 5911097 w 11748700"/>
              <a:gd name="connsiteY32" fmla="*/ 5763754 h 6673820"/>
              <a:gd name="connsiteX33" fmla="*/ 5963101 w 11748700"/>
              <a:gd name="connsiteY33" fmla="*/ 5720417 h 6673820"/>
              <a:gd name="connsiteX34" fmla="*/ 5980436 w 11748700"/>
              <a:gd name="connsiteY34" fmla="*/ 5707416 h 6673820"/>
              <a:gd name="connsiteX35" fmla="*/ 5993437 w 11748700"/>
              <a:gd name="connsiteY35" fmla="*/ 5698749 h 6673820"/>
              <a:gd name="connsiteX36" fmla="*/ 6006438 w 11748700"/>
              <a:gd name="connsiteY36" fmla="*/ 5685748 h 6673820"/>
              <a:gd name="connsiteX37" fmla="*/ 6054108 w 11748700"/>
              <a:gd name="connsiteY37" fmla="*/ 5651079 h 6673820"/>
              <a:gd name="connsiteX38" fmla="*/ 6088777 w 11748700"/>
              <a:gd name="connsiteY38" fmla="*/ 5625077 h 6673820"/>
              <a:gd name="connsiteX39" fmla="*/ 6114779 w 11748700"/>
              <a:gd name="connsiteY39" fmla="*/ 5599075 h 6673820"/>
              <a:gd name="connsiteX40" fmla="*/ 6127780 w 11748700"/>
              <a:gd name="connsiteY40" fmla="*/ 5586074 h 6673820"/>
              <a:gd name="connsiteX41" fmla="*/ 6140781 w 11748700"/>
              <a:gd name="connsiteY41" fmla="*/ 5568739 h 6673820"/>
              <a:gd name="connsiteX42" fmla="*/ 6158115 w 11748700"/>
              <a:gd name="connsiteY42" fmla="*/ 5551405 h 6673820"/>
              <a:gd name="connsiteX43" fmla="*/ 6171116 w 11748700"/>
              <a:gd name="connsiteY43" fmla="*/ 5529737 h 6673820"/>
              <a:gd name="connsiteX44" fmla="*/ 6192784 w 11748700"/>
              <a:gd name="connsiteY44" fmla="*/ 5508068 h 6673820"/>
              <a:gd name="connsiteX45" fmla="*/ 6201452 w 11748700"/>
              <a:gd name="connsiteY45" fmla="*/ 5477733 h 6673820"/>
              <a:gd name="connsiteX46" fmla="*/ 6218786 w 11748700"/>
              <a:gd name="connsiteY46" fmla="*/ 5456064 h 6673820"/>
              <a:gd name="connsiteX47" fmla="*/ 6231787 w 11748700"/>
              <a:gd name="connsiteY47" fmla="*/ 5421395 h 6673820"/>
              <a:gd name="connsiteX48" fmla="*/ 6240455 w 11748700"/>
              <a:gd name="connsiteY48" fmla="*/ 5399727 h 6673820"/>
              <a:gd name="connsiteX49" fmla="*/ 6253456 w 11748700"/>
              <a:gd name="connsiteY49" fmla="*/ 5382392 h 6673820"/>
              <a:gd name="connsiteX50" fmla="*/ 6270790 w 11748700"/>
              <a:gd name="connsiteY50" fmla="*/ 5352057 h 6673820"/>
              <a:gd name="connsiteX51" fmla="*/ 6283791 w 11748700"/>
              <a:gd name="connsiteY51" fmla="*/ 5339056 h 6673820"/>
              <a:gd name="connsiteX52" fmla="*/ 6301126 w 11748700"/>
              <a:gd name="connsiteY52" fmla="*/ 5313054 h 6673820"/>
              <a:gd name="connsiteX53" fmla="*/ 6309793 w 11748700"/>
              <a:gd name="connsiteY53" fmla="*/ 5295719 h 6673820"/>
              <a:gd name="connsiteX54" fmla="*/ 6322794 w 11748700"/>
              <a:gd name="connsiteY54" fmla="*/ 5287052 h 6673820"/>
              <a:gd name="connsiteX55" fmla="*/ 6340129 w 11748700"/>
              <a:gd name="connsiteY55" fmla="*/ 5274051 h 6673820"/>
              <a:gd name="connsiteX56" fmla="*/ 6370464 w 11748700"/>
              <a:gd name="connsiteY56" fmla="*/ 5269718 h 6673820"/>
              <a:gd name="connsiteX57" fmla="*/ 6387799 w 11748700"/>
              <a:gd name="connsiteY57" fmla="*/ 5252383 h 6673820"/>
              <a:gd name="connsiteX58" fmla="*/ 6400800 w 11748700"/>
              <a:gd name="connsiteY58" fmla="*/ 5239382 h 6673820"/>
              <a:gd name="connsiteX59" fmla="*/ 6409467 w 11748700"/>
              <a:gd name="connsiteY59" fmla="*/ 5222047 h 6673820"/>
              <a:gd name="connsiteX60" fmla="*/ 6418134 w 11748700"/>
              <a:gd name="connsiteY60" fmla="*/ 5209046 h 6673820"/>
              <a:gd name="connsiteX61" fmla="*/ 6444136 w 11748700"/>
              <a:gd name="connsiteY61" fmla="*/ 5148375 h 6673820"/>
              <a:gd name="connsiteX62" fmla="*/ 6465804 w 11748700"/>
              <a:gd name="connsiteY62" fmla="*/ 5118040 h 6673820"/>
              <a:gd name="connsiteX63" fmla="*/ 6474472 w 11748700"/>
              <a:gd name="connsiteY63" fmla="*/ 5092038 h 6673820"/>
              <a:gd name="connsiteX64" fmla="*/ 6491806 w 11748700"/>
              <a:gd name="connsiteY64" fmla="*/ 5057369 h 6673820"/>
              <a:gd name="connsiteX65" fmla="*/ 6496140 w 11748700"/>
              <a:gd name="connsiteY65" fmla="*/ 5027033 h 6673820"/>
              <a:gd name="connsiteX66" fmla="*/ 6509141 w 11748700"/>
              <a:gd name="connsiteY66" fmla="*/ 4996698 h 6673820"/>
              <a:gd name="connsiteX67" fmla="*/ 6517808 w 11748700"/>
              <a:gd name="connsiteY67" fmla="*/ 4975029 h 6673820"/>
              <a:gd name="connsiteX68" fmla="*/ 6530809 w 11748700"/>
              <a:gd name="connsiteY68" fmla="*/ 4940360 h 6673820"/>
              <a:gd name="connsiteX69" fmla="*/ 6539476 w 11748700"/>
              <a:gd name="connsiteY69" fmla="*/ 4927359 h 6673820"/>
              <a:gd name="connsiteX70" fmla="*/ 6556811 w 11748700"/>
              <a:gd name="connsiteY70" fmla="*/ 4897024 h 6673820"/>
              <a:gd name="connsiteX71" fmla="*/ 6569812 w 11748700"/>
              <a:gd name="connsiteY71" fmla="*/ 4879689 h 6673820"/>
              <a:gd name="connsiteX72" fmla="*/ 6587147 w 11748700"/>
              <a:gd name="connsiteY72" fmla="*/ 4836353 h 6673820"/>
              <a:gd name="connsiteX73" fmla="*/ 6566579 w 11748700"/>
              <a:gd name="connsiteY73" fmla="*/ 4717023 h 6673820"/>
              <a:gd name="connsiteX74" fmla="*/ 7220565 w 11748700"/>
              <a:gd name="connsiteY74" fmla="*/ 4568062 h 6673820"/>
              <a:gd name="connsiteX75" fmla="*/ 7436542 w 11748700"/>
              <a:gd name="connsiteY75" fmla="*/ 4619670 h 6673820"/>
              <a:gd name="connsiteX76" fmla="*/ 7492879 w 11748700"/>
              <a:gd name="connsiteY76" fmla="*/ 4632671 h 6673820"/>
              <a:gd name="connsiteX77" fmla="*/ 7505880 w 11748700"/>
              <a:gd name="connsiteY77" fmla="*/ 4637005 h 6673820"/>
              <a:gd name="connsiteX78" fmla="*/ 7531882 w 11748700"/>
              <a:gd name="connsiteY78" fmla="*/ 4641338 h 6673820"/>
              <a:gd name="connsiteX79" fmla="*/ 7562218 w 11748700"/>
              <a:gd name="connsiteY79" fmla="*/ 4650006 h 6673820"/>
              <a:gd name="connsiteX80" fmla="*/ 7570885 w 11748700"/>
              <a:gd name="connsiteY80" fmla="*/ 4663007 h 6673820"/>
              <a:gd name="connsiteX81" fmla="*/ 7588220 w 11748700"/>
              <a:gd name="connsiteY81" fmla="*/ 4697676 h 6673820"/>
              <a:gd name="connsiteX82" fmla="*/ 7601220 w 11748700"/>
              <a:gd name="connsiteY82" fmla="*/ 4715010 h 6673820"/>
              <a:gd name="connsiteX83" fmla="*/ 7614221 w 11748700"/>
              <a:gd name="connsiteY83" fmla="*/ 4728011 h 6673820"/>
              <a:gd name="connsiteX84" fmla="*/ 7622889 w 11748700"/>
              <a:gd name="connsiteY84" fmla="*/ 4745346 h 6673820"/>
              <a:gd name="connsiteX85" fmla="*/ 7640223 w 11748700"/>
              <a:gd name="connsiteY85" fmla="*/ 4767014 h 6673820"/>
              <a:gd name="connsiteX86" fmla="*/ 7661892 w 11748700"/>
              <a:gd name="connsiteY86" fmla="*/ 4801683 h 6673820"/>
              <a:gd name="connsiteX87" fmla="*/ 7666225 w 11748700"/>
              <a:gd name="connsiteY87" fmla="*/ 4814684 h 6673820"/>
              <a:gd name="connsiteX88" fmla="*/ 7674893 w 11748700"/>
              <a:gd name="connsiteY88" fmla="*/ 4827685 h 6673820"/>
              <a:gd name="connsiteX89" fmla="*/ 7731230 w 11748700"/>
              <a:gd name="connsiteY89" fmla="*/ 4888356 h 6673820"/>
              <a:gd name="connsiteX90" fmla="*/ 7744231 w 11748700"/>
              <a:gd name="connsiteY90" fmla="*/ 4901357 h 6673820"/>
              <a:gd name="connsiteX91" fmla="*/ 7765899 w 11748700"/>
              <a:gd name="connsiteY91" fmla="*/ 4931693 h 6673820"/>
              <a:gd name="connsiteX92" fmla="*/ 7809236 w 11748700"/>
              <a:gd name="connsiteY92" fmla="*/ 4966362 h 6673820"/>
              <a:gd name="connsiteX93" fmla="*/ 7908910 w 11748700"/>
              <a:gd name="connsiteY93" fmla="*/ 4962028 h 6673820"/>
              <a:gd name="connsiteX94" fmla="*/ 7973914 w 11748700"/>
              <a:gd name="connsiteY94" fmla="*/ 4953361 h 6673820"/>
              <a:gd name="connsiteX95" fmla="*/ 7995583 w 11748700"/>
              <a:gd name="connsiteY95" fmla="*/ 4949028 h 6673820"/>
              <a:gd name="connsiteX96" fmla="*/ 8069255 w 11748700"/>
              <a:gd name="connsiteY96" fmla="*/ 4944694 h 6673820"/>
              <a:gd name="connsiteX97" fmla="*/ 8147260 w 11748700"/>
              <a:gd name="connsiteY97" fmla="*/ 4931693 h 6673820"/>
              <a:gd name="connsiteX98" fmla="*/ 8199264 w 11748700"/>
              <a:gd name="connsiteY98" fmla="*/ 4918692 h 6673820"/>
              <a:gd name="connsiteX99" fmla="*/ 8238267 w 11748700"/>
              <a:gd name="connsiteY99" fmla="*/ 4910025 h 6673820"/>
              <a:gd name="connsiteX100" fmla="*/ 8298938 w 11748700"/>
              <a:gd name="connsiteY100" fmla="*/ 4875355 h 6673820"/>
              <a:gd name="connsiteX101" fmla="*/ 8320606 w 11748700"/>
              <a:gd name="connsiteY101" fmla="*/ 4866688 h 6673820"/>
              <a:gd name="connsiteX102" fmla="*/ 8342275 w 11748700"/>
              <a:gd name="connsiteY102" fmla="*/ 4853687 h 6673820"/>
              <a:gd name="connsiteX103" fmla="*/ 8411613 w 11748700"/>
              <a:gd name="connsiteY103" fmla="*/ 4823352 h 6673820"/>
              <a:gd name="connsiteX104" fmla="*/ 8433281 w 11748700"/>
              <a:gd name="connsiteY104" fmla="*/ 4810351 h 6673820"/>
              <a:gd name="connsiteX105" fmla="*/ 8463617 w 11748700"/>
              <a:gd name="connsiteY105" fmla="*/ 4788683 h 6673820"/>
              <a:gd name="connsiteX106" fmla="*/ 8532955 w 11748700"/>
              <a:gd name="connsiteY106" fmla="*/ 4758347 h 6673820"/>
              <a:gd name="connsiteX107" fmla="*/ 8576292 w 11748700"/>
              <a:gd name="connsiteY107" fmla="*/ 4736679 h 6673820"/>
              <a:gd name="connsiteX108" fmla="*/ 8597960 w 11748700"/>
              <a:gd name="connsiteY108" fmla="*/ 4723678 h 6673820"/>
              <a:gd name="connsiteX109" fmla="*/ 8632629 w 11748700"/>
              <a:gd name="connsiteY109" fmla="*/ 4706343 h 6673820"/>
              <a:gd name="connsiteX110" fmla="*/ 8671632 w 11748700"/>
              <a:gd name="connsiteY110" fmla="*/ 4680341 h 6673820"/>
              <a:gd name="connsiteX111" fmla="*/ 8727969 w 11748700"/>
              <a:gd name="connsiteY111" fmla="*/ 4641338 h 6673820"/>
              <a:gd name="connsiteX112" fmla="*/ 8758305 w 11748700"/>
              <a:gd name="connsiteY112" fmla="*/ 4615337 h 6673820"/>
              <a:gd name="connsiteX113" fmla="*/ 8827643 w 11748700"/>
              <a:gd name="connsiteY113" fmla="*/ 4567666 h 6673820"/>
              <a:gd name="connsiteX114" fmla="*/ 8914316 w 11748700"/>
              <a:gd name="connsiteY114" fmla="*/ 4515663 h 6673820"/>
              <a:gd name="connsiteX115" fmla="*/ 8940318 w 11748700"/>
              <a:gd name="connsiteY115" fmla="*/ 4493994 h 6673820"/>
              <a:gd name="connsiteX116" fmla="*/ 8961986 w 11748700"/>
              <a:gd name="connsiteY116" fmla="*/ 4472326 h 6673820"/>
              <a:gd name="connsiteX117" fmla="*/ 9000989 w 11748700"/>
              <a:gd name="connsiteY117" fmla="*/ 4437657 h 6673820"/>
              <a:gd name="connsiteX118" fmla="*/ 9022657 w 11748700"/>
              <a:gd name="connsiteY118" fmla="*/ 4415989 h 6673820"/>
              <a:gd name="connsiteX119" fmla="*/ 9052993 w 11748700"/>
              <a:gd name="connsiteY119" fmla="*/ 4389987 h 6673820"/>
              <a:gd name="connsiteX120" fmla="*/ 9109330 w 11748700"/>
              <a:gd name="connsiteY120" fmla="*/ 4329316 h 6673820"/>
              <a:gd name="connsiteX121" fmla="*/ 9165668 w 11748700"/>
              <a:gd name="connsiteY121" fmla="*/ 4290313 h 6673820"/>
              <a:gd name="connsiteX122" fmla="*/ 9191670 w 11748700"/>
              <a:gd name="connsiteY122" fmla="*/ 4268645 h 6673820"/>
              <a:gd name="connsiteX123" fmla="*/ 9248007 w 11748700"/>
              <a:gd name="connsiteY123" fmla="*/ 4238309 h 6673820"/>
              <a:gd name="connsiteX124" fmla="*/ 9339014 w 11748700"/>
              <a:gd name="connsiteY124" fmla="*/ 4155970 h 6673820"/>
              <a:gd name="connsiteX125" fmla="*/ 9430020 w 11748700"/>
              <a:gd name="connsiteY125" fmla="*/ 4025960 h 6673820"/>
              <a:gd name="connsiteX126" fmla="*/ 9495025 w 11748700"/>
              <a:gd name="connsiteY126" fmla="*/ 3900284 h 6673820"/>
              <a:gd name="connsiteX127" fmla="*/ 9568697 w 11748700"/>
              <a:gd name="connsiteY127" fmla="*/ 3796277 h 6673820"/>
              <a:gd name="connsiteX128" fmla="*/ 9612034 w 11748700"/>
              <a:gd name="connsiteY128" fmla="*/ 3713937 h 6673820"/>
              <a:gd name="connsiteX129" fmla="*/ 9655370 w 11748700"/>
              <a:gd name="connsiteY129" fmla="*/ 3644599 h 6673820"/>
              <a:gd name="connsiteX130" fmla="*/ 9651037 w 11748700"/>
              <a:gd name="connsiteY130" fmla="*/ 3475587 h 6673820"/>
              <a:gd name="connsiteX131" fmla="*/ 9612034 w 11748700"/>
              <a:gd name="connsiteY131" fmla="*/ 3410582 h 6673820"/>
              <a:gd name="connsiteX132" fmla="*/ 9473357 w 11748700"/>
              <a:gd name="connsiteY132" fmla="*/ 3237236 h 6673820"/>
              <a:gd name="connsiteX133" fmla="*/ 9399685 w 11748700"/>
              <a:gd name="connsiteY133" fmla="*/ 3176565 h 6673820"/>
              <a:gd name="connsiteX134" fmla="*/ 9347681 w 11748700"/>
              <a:gd name="connsiteY134" fmla="*/ 3128895 h 6673820"/>
              <a:gd name="connsiteX135" fmla="*/ 9217672 w 11748700"/>
              <a:gd name="connsiteY135" fmla="*/ 3042222 h 6673820"/>
              <a:gd name="connsiteX136" fmla="*/ 9083329 w 11748700"/>
              <a:gd name="connsiteY136" fmla="*/ 2968550 h 6673820"/>
              <a:gd name="connsiteX137" fmla="*/ 8983655 w 11748700"/>
              <a:gd name="connsiteY137" fmla="*/ 2933881 h 6673820"/>
              <a:gd name="connsiteX138" fmla="*/ 8831977 w 11748700"/>
              <a:gd name="connsiteY138" fmla="*/ 2873210 h 6673820"/>
              <a:gd name="connsiteX139" fmla="*/ 8680299 w 11748700"/>
              <a:gd name="connsiteY139" fmla="*/ 2803871 h 6673820"/>
              <a:gd name="connsiteX140" fmla="*/ 8567624 w 11748700"/>
              <a:gd name="connsiteY140" fmla="*/ 2773536 h 6673820"/>
              <a:gd name="connsiteX141" fmla="*/ 8446282 w 11748700"/>
              <a:gd name="connsiteY141" fmla="*/ 2730199 h 6673820"/>
              <a:gd name="connsiteX142" fmla="*/ 8242601 w 11748700"/>
              <a:gd name="connsiteY142" fmla="*/ 2673862 h 6673820"/>
              <a:gd name="connsiteX143" fmla="*/ 7917577 w 11748700"/>
              <a:gd name="connsiteY143" fmla="*/ 2561187 h 6673820"/>
              <a:gd name="connsiteX144" fmla="*/ 7683560 w 11748700"/>
              <a:gd name="connsiteY144" fmla="*/ 2496182 h 6673820"/>
              <a:gd name="connsiteX145" fmla="*/ 7302199 w 11748700"/>
              <a:gd name="connsiteY145" fmla="*/ 2379173 h 6673820"/>
              <a:gd name="connsiteX146" fmla="*/ 6920838 w 11748700"/>
              <a:gd name="connsiteY146" fmla="*/ 2322836 h 6673820"/>
              <a:gd name="connsiteX147" fmla="*/ 6799495 w 11748700"/>
              <a:gd name="connsiteY147" fmla="*/ 2288167 h 6673820"/>
              <a:gd name="connsiteX148" fmla="*/ 6730157 w 11748700"/>
              <a:gd name="connsiteY148" fmla="*/ 2279500 h 6673820"/>
              <a:gd name="connsiteX149" fmla="*/ 6630483 w 11748700"/>
              <a:gd name="connsiteY149" fmla="*/ 2262165 h 6673820"/>
              <a:gd name="connsiteX150" fmla="*/ 6582813 w 11748700"/>
              <a:gd name="connsiteY150" fmla="*/ 2249164 h 6673820"/>
              <a:gd name="connsiteX151" fmla="*/ 6478805 w 11748700"/>
              <a:gd name="connsiteY151" fmla="*/ 2240497 h 6673820"/>
              <a:gd name="connsiteX152" fmla="*/ 5997770 w 11748700"/>
              <a:gd name="connsiteY152" fmla="*/ 2227496 h 6673820"/>
              <a:gd name="connsiteX153" fmla="*/ 5183044 w 11748700"/>
              <a:gd name="connsiteY153" fmla="*/ 2223162 h 6673820"/>
              <a:gd name="connsiteX154" fmla="*/ 4593668 w 11748700"/>
              <a:gd name="connsiteY154" fmla="*/ 2201494 h 6673820"/>
              <a:gd name="connsiteX155" fmla="*/ 4467992 w 11748700"/>
              <a:gd name="connsiteY155" fmla="*/ 2188493 h 6673820"/>
              <a:gd name="connsiteX156" fmla="*/ 4277311 w 11748700"/>
              <a:gd name="connsiteY156" fmla="*/ 2171158 h 6673820"/>
              <a:gd name="connsiteX157" fmla="*/ 4207973 w 11748700"/>
              <a:gd name="connsiteY157" fmla="*/ 2162491 h 6673820"/>
              <a:gd name="connsiteX158" fmla="*/ 4168970 w 11748700"/>
              <a:gd name="connsiteY158" fmla="*/ 2153824 h 6673820"/>
              <a:gd name="connsiteX159" fmla="*/ 3722604 w 11748700"/>
              <a:gd name="connsiteY159" fmla="*/ 2145156 h 6673820"/>
              <a:gd name="connsiteX160" fmla="*/ 3627264 w 11748700"/>
              <a:gd name="connsiteY160" fmla="*/ 2136489 h 6673820"/>
              <a:gd name="connsiteX161" fmla="*/ 3592595 w 11748700"/>
              <a:gd name="connsiteY161" fmla="*/ 2123488 h 6673820"/>
              <a:gd name="connsiteX162" fmla="*/ 3471253 w 11748700"/>
              <a:gd name="connsiteY162" fmla="*/ 2101820 h 6673820"/>
              <a:gd name="connsiteX163" fmla="*/ 3349911 w 11748700"/>
              <a:gd name="connsiteY163" fmla="*/ 2054150 h 6673820"/>
              <a:gd name="connsiteX164" fmla="*/ 3228568 w 11748700"/>
              <a:gd name="connsiteY164" fmla="*/ 2006480 h 6673820"/>
              <a:gd name="connsiteX165" fmla="*/ 3206900 w 11748700"/>
              <a:gd name="connsiteY165" fmla="*/ 1989145 h 6673820"/>
              <a:gd name="connsiteX166" fmla="*/ 3163564 w 11748700"/>
              <a:gd name="connsiteY166" fmla="*/ 1967477 h 6673820"/>
              <a:gd name="connsiteX167" fmla="*/ 3124561 w 11748700"/>
              <a:gd name="connsiteY167" fmla="*/ 1932808 h 6673820"/>
              <a:gd name="connsiteX168" fmla="*/ 3094225 w 11748700"/>
              <a:gd name="connsiteY168" fmla="*/ 1911139 h 6673820"/>
              <a:gd name="connsiteX169" fmla="*/ 3020553 w 11748700"/>
              <a:gd name="connsiteY169" fmla="*/ 1850468 h 6673820"/>
              <a:gd name="connsiteX170" fmla="*/ 2994551 w 11748700"/>
              <a:gd name="connsiteY170" fmla="*/ 1828800 h 6673820"/>
              <a:gd name="connsiteX171" fmla="*/ 2977217 w 11748700"/>
              <a:gd name="connsiteY171" fmla="*/ 1807132 h 6673820"/>
              <a:gd name="connsiteX172" fmla="*/ 2964216 w 11748700"/>
              <a:gd name="connsiteY172" fmla="*/ 1794131 h 6673820"/>
              <a:gd name="connsiteX173" fmla="*/ 2951215 w 11748700"/>
              <a:gd name="connsiteY173" fmla="*/ 1768129 h 6673820"/>
              <a:gd name="connsiteX174" fmla="*/ 2933880 w 11748700"/>
              <a:gd name="connsiteY174" fmla="*/ 1746461 h 6673820"/>
              <a:gd name="connsiteX175" fmla="*/ 2916546 w 11748700"/>
              <a:gd name="connsiteY175" fmla="*/ 1720459 h 6673820"/>
              <a:gd name="connsiteX176" fmla="*/ 2899211 w 11748700"/>
              <a:gd name="connsiteY176" fmla="*/ 1703124 h 6673820"/>
              <a:gd name="connsiteX177" fmla="*/ 2890544 w 11748700"/>
              <a:gd name="connsiteY177" fmla="*/ 1690123 h 6673820"/>
              <a:gd name="connsiteX178" fmla="*/ 2829873 w 11748700"/>
              <a:gd name="connsiteY178" fmla="*/ 1607784 h 6673820"/>
              <a:gd name="connsiteX179" fmla="*/ 2816872 w 11748700"/>
              <a:gd name="connsiteY179" fmla="*/ 1577448 h 6673820"/>
              <a:gd name="connsiteX180" fmla="*/ 2812538 w 11748700"/>
              <a:gd name="connsiteY180" fmla="*/ 1542779 h 6673820"/>
              <a:gd name="connsiteX181" fmla="*/ 2808204 w 11748700"/>
              <a:gd name="connsiteY181" fmla="*/ 1430104 h 6673820"/>
              <a:gd name="connsiteX182" fmla="*/ 2799537 w 11748700"/>
              <a:gd name="connsiteY182" fmla="*/ 1391101 h 6673820"/>
              <a:gd name="connsiteX183" fmla="*/ 2795203 w 11748700"/>
              <a:gd name="connsiteY183" fmla="*/ 1343431 h 6673820"/>
              <a:gd name="connsiteX184" fmla="*/ 2786536 w 11748700"/>
              <a:gd name="connsiteY184" fmla="*/ 1300095 h 6673820"/>
              <a:gd name="connsiteX185" fmla="*/ 2773535 w 11748700"/>
              <a:gd name="connsiteY185" fmla="*/ 1152751 h 6673820"/>
              <a:gd name="connsiteX186" fmla="*/ 2769202 w 11748700"/>
              <a:gd name="connsiteY186" fmla="*/ 1135416 h 6673820"/>
              <a:gd name="connsiteX187" fmla="*/ 2777869 w 11748700"/>
              <a:gd name="connsiteY187" fmla="*/ 996739 h 6673820"/>
              <a:gd name="connsiteX188" fmla="*/ 2786536 w 11748700"/>
              <a:gd name="connsiteY188" fmla="*/ 966404 h 6673820"/>
              <a:gd name="connsiteX189" fmla="*/ 2812538 w 11748700"/>
              <a:gd name="connsiteY189" fmla="*/ 905733 h 6673820"/>
              <a:gd name="connsiteX190" fmla="*/ 2847207 w 11748700"/>
              <a:gd name="connsiteY190" fmla="*/ 862396 h 6673820"/>
              <a:gd name="connsiteX191" fmla="*/ 2864542 w 11748700"/>
              <a:gd name="connsiteY191" fmla="*/ 840728 h 6673820"/>
              <a:gd name="connsiteX192" fmla="*/ 2881876 w 11748700"/>
              <a:gd name="connsiteY192" fmla="*/ 827727 h 6673820"/>
              <a:gd name="connsiteX193" fmla="*/ 2894877 w 11748700"/>
              <a:gd name="connsiteY193" fmla="*/ 819060 h 6673820"/>
              <a:gd name="connsiteX194" fmla="*/ 2912212 w 11748700"/>
              <a:gd name="connsiteY194" fmla="*/ 801725 h 6673820"/>
              <a:gd name="connsiteX195" fmla="*/ 3003219 w 11748700"/>
              <a:gd name="connsiteY195" fmla="*/ 775723 h 6673820"/>
              <a:gd name="connsiteX196" fmla="*/ 3115893 w 11748700"/>
              <a:gd name="connsiteY196" fmla="*/ 749721 h 6673820"/>
              <a:gd name="connsiteX197" fmla="*/ 3137562 w 11748700"/>
              <a:gd name="connsiteY197" fmla="*/ 741054 h 6673820"/>
              <a:gd name="connsiteX198" fmla="*/ 3163564 w 11748700"/>
              <a:gd name="connsiteY198" fmla="*/ 732387 h 6673820"/>
              <a:gd name="connsiteX199" fmla="*/ 3219901 w 11748700"/>
              <a:gd name="connsiteY199" fmla="*/ 702051 h 6673820"/>
              <a:gd name="connsiteX200" fmla="*/ 3237236 w 11748700"/>
              <a:gd name="connsiteY200" fmla="*/ 689050 h 6673820"/>
              <a:gd name="connsiteX201" fmla="*/ 3293573 w 11748700"/>
              <a:gd name="connsiteY201" fmla="*/ 663048 h 6673820"/>
              <a:gd name="connsiteX202" fmla="*/ 3323909 w 11748700"/>
              <a:gd name="connsiteY202" fmla="*/ 650047 h 6673820"/>
              <a:gd name="connsiteX203" fmla="*/ 3362911 w 11748700"/>
              <a:gd name="connsiteY203" fmla="*/ 641380 h 6673820"/>
              <a:gd name="connsiteX204" fmla="*/ 3488587 w 11748700"/>
              <a:gd name="connsiteY204" fmla="*/ 619712 h 6673820"/>
              <a:gd name="connsiteX205" fmla="*/ 3644599 w 11748700"/>
              <a:gd name="connsiteY205" fmla="*/ 598044 h 6673820"/>
              <a:gd name="connsiteX206" fmla="*/ 3731272 w 11748700"/>
              <a:gd name="connsiteY206" fmla="*/ 589376 h 6673820"/>
              <a:gd name="connsiteX207" fmla="*/ 3809277 w 11748700"/>
              <a:gd name="connsiteY207" fmla="*/ 576375 h 6673820"/>
              <a:gd name="connsiteX208" fmla="*/ 3891617 w 11748700"/>
              <a:gd name="connsiteY208" fmla="*/ 567708 h 6673820"/>
              <a:gd name="connsiteX209" fmla="*/ 4359651 w 11748700"/>
              <a:gd name="connsiteY209" fmla="*/ 533039 h 6673820"/>
              <a:gd name="connsiteX210" fmla="*/ 4428989 w 11748700"/>
              <a:gd name="connsiteY210" fmla="*/ 520038 h 6673820"/>
              <a:gd name="connsiteX211" fmla="*/ 4554665 w 11748700"/>
              <a:gd name="connsiteY211" fmla="*/ 507037 h 6673820"/>
              <a:gd name="connsiteX212" fmla="*/ 4654339 w 11748700"/>
              <a:gd name="connsiteY212" fmla="*/ 485369 h 6673820"/>
              <a:gd name="connsiteX213" fmla="*/ 4758347 w 11748700"/>
              <a:gd name="connsiteY213" fmla="*/ 437699 h 6673820"/>
              <a:gd name="connsiteX214" fmla="*/ 4888356 w 11748700"/>
              <a:gd name="connsiteY214" fmla="*/ 416030 h 6673820"/>
              <a:gd name="connsiteX215" fmla="*/ 5105039 w 11748700"/>
              <a:gd name="connsiteY215" fmla="*/ 364027 h 6673820"/>
              <a:gd name="connsiteX216" fmla="*/ 5209046 w 11748700"/>
              <a:gd name="connsiteY216" fmla="*/ 351026 h 6673820"/>
              <a:gd name="connsiteX217" fmla="*/ 5386726 w 11748700"/>
              <a:gd name="connsiteY217" fmla="*/ 329357 h 6673820"/>
              <a:gd name="connsiteX218" fmla="*/ 5560072 w 11748700"/>
              <a:gd name="connsiteY218" fmla="*/ 320690 h 6673820"/>
              <a:gd name="connsiteX219" fmla="*/ 5742085 w 11748700"/>
              <a:gd name="connsiteY219" fmla="*/ 312023 h 6673820"/>
              <a:gd name="connsiteX220" fmla="*/ 5958767 w 11748700"/>
              <a:gd name="connsiteY220" fmla="*/ 307689 h 6673820"/>
              <a:gd name="connsiteX221" fmla="*/ 6114779 w 11748700"/>
              <a:gd name="connsiteY221" fmla="*/ 303355 h 6673820"/>
              <a:gd name="connsiteX222" fmla="*/ 6270790 w 11748700"/>
              <a:gd name="connsiteY222" fmla="*/ 281687 h 6673820"/>
              <a:gd name="connsiteX223" fmla="*/ 6392132 w 11748700"/>
              <a:gd name="connsiteY223" fmla="*/ 268686 h 6673820"/>
              <a:gd name="connsiteX224" fmla="*/ 6695488 w 11748700"/>
              <a:gd name="connsiteY224" fmla="*/ 260019 h 6673820"/>
              <a:gd name="connsiteX225" fmla="*/ 6764826 w 11748700"/>
              <a:gd name="connsiteY225" fmla="*/ 251352 h 6673820"/>
              <a:gd name="connsiteX226" fmla="*/ 6907837 w 11748700"/>
              <a:gd name="connsiteY226" fmla="*/ 238351 h 6673820"/>
              <a:gd name="connsiteX227" fmla="*/ 6959840 w 11748700"/>
              <a:gd name="connsiteY227" fmla="*/ 229683 h 6673820"/>
              <a:gd name="connsiteX228" fmla="*/ 6998843 w 11748700"/>
              <a:gd name="connsiteY228" fmla="*/ 212349 h 6673820"/>
              <a:gd name="connsiteX229" fmla="*/ 7115852 w 11748700"/>
              <a:gd name="connsiteY229" fmla="*/ 199348 h 6673820"/>
              <a:gd name="connsiteX230" fmla="*/ 7159188 w 11748700"/>
              <a:gd name="connsiteY230" fmla="*/ 186347 h 6673820"/>
              <a:gd name="connsiteX231" fmla="*/ 7189524 w 11748700"/>
              <a:gd name="connsiteY231" fmla="*/ 182013 h 6673820"/>
              <a:gd name="connsiteX232" fmla="*/ 7380204 w 11748700"/>
              <a:gd name="connsiteY232" fmla="*/ 173346 h 6673820"/>
              <a:gd name="connsiteX233" fmla="*/ 7440875 w 11748700"/>
              <a:gd name="connsiteY233" fmla="*/ 164679 h 6673820"/>
              <a:gd name="connsiteX234" fmla="*/ 7466877 w 11748700"/>
              <a:gd name="connsiteY234" fmla="*/ 156011 h 6673820"/>
              <a:gd name="connsiteX235" fmla="*/ 7514548 w 11748700"/>
              <a:gd name="connsiteY235" fmla="*/ 143010 h 6673820"/>
              <a:gd name="connsiteX236" fmla="*/ 7527548 w 11748700"/>
              <a:gd name="connsiteY236" fmla="*/ 134343 h 6673820"/>
              <a:gd name="connsiteX237" fmla="*/ 7570885 w 11748700"/>
              <a:gd name="connsiteY237" fmla="*/ 121342 h 6673820"/>
              <a:gd name="connsiteX238" fmla="*/ 7609888 w 11748700"/>
              <a:gd name="connsiteY238" fmla="*/ 104008 h 6673820"/>
              <a:gd name="connsiteX239" fmla="*/ 7726896 w 11748700"/>
              <a:gd name="connsiteY239" fmla="*/ 82339 h 6673820"/>
              <a:gd name="connsiteX240" fmla="*/ 7752898 w 11748700"/>
              <a:gd name="connsiteY240" fmla="*/ 78006 h 6673820"/>
              <a:gd name="connsiteX241" fmla="*/ 7787567 w 11748700"/>
              <a:gd name="connsiteY241" fmla="*/ 73672 h 6673820"/>
              <a:gd name="connsiteX242" fmla="*/ 7804902 w 11748700"/>
              <a:gd name="connsiteY242" fmla="*/ 69338 h 6673820"/>
              <a:gd name="connsiteX243" fmla="*/ 7913243 w 11748700"/>
              <a:gd name="connsiteY243" fmla="*/ 65005 h 6673820"/>
              <a:gd name="connsiteX244" fmla="*/ 8021584 w 11748700"/>
              <a:gd name="connsiteY244" fmla="*/ 47670 h 6673820"/>
              <a:gd name="connsiteX245" fmla="*/ 8064921 w 11748700"/>
              <a:gd name="connsiteY245" fmla="*/ 34669 h 6673820"/>
              <a:gd name="connsiteX246" fmla="*/ 8099590 w 11748700"/>
              <a:gd name="connsiteY246" fmla="*/ 21668 h 6673820"/>
              <a:gd name="connsiteX247" fmla="*/ 8121258 w 11748700"/>
              <a:gd name="connsiteY247" fmla="*/ 13001 h 6673820"/>
              <a:gd name="connsiteX248" fmla="*/ 8134259 w 11748700"/>
              <a:gd name="connsiteY248" fmla="*/ 8667 h 6673820"/>
              <a:gd name="connsiteX249" fmla="*/ 8155928 w 11748700"/>
              <a:gd name="connsiteY249" fmla="*/ 0 h 6673820"/>
              <a:gd name="connsiteX250" fmla="*/ 8216599 w 11748700"/>
              <a:gd name="connsiteY250" fmla="*/ 4334 h 6673820"/>
              <a:gd name="connsiteX251" fmla="*/ 8238267 w 11748700"/>
              <a:gd name="connsiteY251" fmla="*/ 13001 h 6673820"/>
              <a:gd name="connsiteX252" fmla="*/ 8272936 w 11748700"/>
              <a:gd name="connsiteY252" fmla="*/ 17335 h 6673820"/>
              <a:gd name="connsiteX253" fmla="*/ 8303272 w 11748700"/>
              <a:gd name="connsiteY253" fmla="*/ 30336 h 6673820"/>
              <a:gd name="connsiteX254" fmla="*/ 8337941 w 11748700"/>
              <a:gd name="connsiteY254" fmla="*/ 34669 h 6673820"/>
              <a:gd name="connsiteX255" fmla="*/ 8476618 w 11748700"/>
              <a:gd name="connsiteY255" fmla="*/ 43337 h 6673820"/>
              <a:gd name="connsiteX256" fmla="*/ 8576292 w 11748700"/>
              <a:gd name="connsiteY256" fmla="*/ 47670 h 6673820"/>
              <a:gd name="connsiteX257" fmla="*/ 8671632 w 11748700"/>
              <a:gd name="connsiteY257" fmla="*/ 69338 h 6673820"/>
              <a:gd name="connsiteX258" fmla="*/ 8762639 w 11748700"/>
              <a:gd name="connsiteY258" fmla="*/ 78006 h 6673820"/>
              <a:gd name="connsiteX259" fmla="*/ 8892648 w 11748700"/>
              <a:gd name="connsiteY259" fmla="*/ 104008 h 6673820"/>
              <a:gd name="connsiteX260" fmla="*/ 8948985 w 11748700"/>
              <a:gd name="connsiteY260" fmla="*/ 117009 h 6673820"/>
              <a:gd name="connsiteX261" fmla="*/ 9187336 w 11748700"/>
              <a:gd name="connsiteY261" fmla="*/ 156011 h 6673820"/>
              <a:gd name="connsiteX262" fmla="*/ 9282676 w 11748700"/>
              <a:gd name="connsiteY262" fmla="*/ 173346 h 6673820"/>
              <a:gd name="connsiteX263" fmla="*/ 9404019 w 11748700"/>
              <a:gd name="connsiteY263" fmla="*/ 186347 h 6673820"/>
              <a:gd name="connsiteX264" fmla="*/ 9464690 w 11748700"/>
              <a:gd name="connsiteY264" fmla="*/ 195014 h 6673820"/>
              <a:gd name="connsiteX265" fmla="*/ 9698707 w 11748700"/>
              <a:gd name="connsiteY265" fmla="*/ 216683 h 6673820"/>
              <a:gd name="connsiteX266" fmla="*/ 9785380 w 11748700"/>
              <a:gd name="connsiteY266" fmla="*/ 229683 h 6673820"/>
              <a:gd name="connsiteX267" fmla="*/ 9885054 w 11748700"/>
              <a:gd name="connsiteY267" fmla="*/ 251352 h 6673820"/>
              <a:gd name="connsiteX268" fmla="*/ 9958726 w 11748700"/>
              <a:gd name="connsiteY268" fmla="*/ 255685 h 6673820"/>
              <a:gd name="connsiteX269" fmla="*/ 10114737 w 11748700"/>
              <a:gd name="connsiteY269" fmla="*/ 260019 h 6673820"/>
              <a:gd name="connsiteX270" fmla="*/ 10205744 w 11748700"/>
              <a:gd name="connsiteY270" fmla="*/ 273020 h 6673820"/>
              <a:gd name="connsiteX271" fmla="*/ 10357421 w 11748700"/>
              <a:gd name="connsiteY271" fmla="*/ 281687 h 6673820"/>
              <a:gd name="connsiteX272" fmla="*/ 10405092 w 11748700"/>
              <a:gd name="connsiteY272" fmla="*/ 286021 h 6673820"/>
              <a:gd name="connsiteX273" fmla="*/ 10452762 w 11748700"/>
              <a:gd name="connsiteY273" fmla="*/ 299022 h 6673820"/>
              <a:gd name="connsiteX274" fmla="*/ 10483097 w 11748700"/>
              <a:gd name="connsiteY274" fmla="*/ 303355 h 6673820"/>
              <a:gd name="connsiteX275" fmla="*/ 10552436 w 11748700"/>
              <a:gd name="connsiteY275" fmla="*/ 312023 h 6673820"/>
              <a:gd name="connsiteX276" fmla="*/ 10634775 w 11748700"/>
              <a:gd name="connsiteY276" fmla="*/ 333691 h 6673820"/>
              <a:gd name="connsiteX277" fmla="*/ 10717114 w 11748700"/>
              <a:gd name="connsiteY277" fmla="*/ 342358 h 6673820"/>
              <a:gd name="connsiteX278" fmla="*/ 10773452 w 11748700"/>
              <a:gd name="connsiteY278" fmla="*/ 364027 h 6673820"/>
              <a:gd name="connsiteX279" fmla="*/ 10842790 w 11748700"/>
              <a:gd name="connsiteY279" fmla="*/ 385695 h 6673820"/>
              <a:gd name="connsiteX280" fmla="*/ 10903461 w 11748700"/>
              <a:gd name="connsiteY280" fmla="*/ 390028 h 6673820"/>
              <a:gd name="connsiteX281" fmla="*/ 10981467 w 11748700"/>
              <a:gd name="connsiteY281" fmla="*/ 424698 h 6673820"/>
              <a:gd name="connsiteX282" fmla="*/ 11050805 w 11748700"/>
              <a:gd name="connsiteY282" fmla="*/ 442032 h 6673820"/>
              <a:gd name="connsiteX283" fmla="*/ 11133145 w 11748700"/>
              <a:gd name="connsiteY283" fmla="*/ 476701 h 6673820"/>
              <a:gd name="connsiteX284" fmla="*/ 11154813 w 11748700"/>
              <a:gd name="connsiteY284" fmla="*/ 485369 h 6673820"/>
              <a:gd name="connsiteX285" fmla="*/ 11232819 w 11748700"/>
              <a:gd name="connsiteY285" fmla="*/ 533039 h 6673820"/>
              <a:gd name="connsiteX286" fmla="*/ 11258820 w 11748700"/>
              <a:gd name="connsiteY286" fmla="*/ 554707 h 6673820"/>
              <a:gd name="connsiteX287" fmla="*/ 11328159 w 11748700"/>
              <a:gd name="connsiteY287" fmla="*/ 645714 h 6673820"/>
              <a:gd name="connsiteX288" fmla="*/ 11371495 w 11748700"/>
              <a:gd name="connsiteY288" fmla="*/ 754055 h 6673820"/>
              <a:gd name="connsiteX289" fmla="*/ 11397497 w 11748700"/>
              <a:gd name="connsiteY289" fmla="*/ 806059 h 6673820"/>
              <a:gd name="connsiteX290" fmla="*/ 11427833 w 11748700"/>
              <a:gd name="connsiteY290" fmla="*/ 931735 h 6673820"/>
              <a:gd name="connsiteX291" fmla="*/ 11458168 w 11748700"/>
              <a:gd name="connsiteY291" fmla="*/ 1014074 h 6673820"/>
              <a:gd name="connsiteX292" fmla="*/ 11462502 w 11748700"/>
              <a:gd name="connsiteY292" fmla="*/ 1087746 h 6673820"/>
              <a:gd name="connsiteX293" fmla="*/ 11475503 w 11748700"/>
              <a:gd name="connsiteY293" fmla="*/ 1126749 h 6673820"/>
              <a:gd name="connsiteX294" fmla="*/ 11488504 w 11748700"/>
              <a:gd name="connsiteY294" fmla="*/ 1330430 h 6673820"/>
              <a:gd name="connsiteX295" fmla="*/ 11523173 w 11748700"/>
              <a:gd name="connsiteY295" fmla="*/ 1677122 h 6673820"/>
              <a:gd name="connsiteX296" fmla="*/ 11518839 w 11748700"/>
              <a:gd name="connsiteY296" fmla="*/ 1954476 h 6673820"/>
              <a:gd name="connsiteX297" fmla="*/ 11510172 w 11748700"/>
              <a:gd name="connsiteY297" fmla="*/ 2084485 h 6673820"/>
              <a:gd name="connsiteX298" fmla="*/ 11518839 w 11748700"/>
              <a:gd name="connsiteY298" fmla="*/ 2283833 h 6673820"/>
              <a:gd name="connsiteX299" fmla="*/ 11583844 w 11748700"/>
              <a:gd name="connsiteY299" fmla="*/ 2379173 h 6673820"/>
              <a:gd name="connsiteX300" fmla="*/ 11605512 w 11748700"/>
              <a:gd name="connsiteY300" fmla="*/ 2439845 h 6673820"/>
              <a:gd name="connsiteX301" fmla="*/ 11609846 w 11748700"/>
              <a:gd name="connsiteY301" fmla="*/ 2487515 h 6673820"/>
              <a:gd name="connsiteX302" fmla="*/ 11622847 w 11748700"/>
              <a:gd name="connsiteY302" fmla="*/ 2556853 h 6673820"/>
              <a:gd name="connsiteX303" fmla="*/ 11618513 w 11748700"/>
              <a:gd name="connsiteY303" fmla="*/ 2786537 h 6673820"/>
              <a:gd name="connsiteX304" fmla="*/ 11614180 w 11748700"/>
              <a:gd name="connsiteY304" fmla="*/ 3089892 h 6673820"/>
              <a:gd name="connsiteX305" fmla="*/ 11596845 w 11748700"/>
              <a:gd name="connsiteY305" fmla="*/ 3211234 h 6673820"/>
              <a:gd name="connsiteX306" fmla="*/ 11583844 w 11748700"/>
              <a:gd name="connsiteY306" fmla="*/ 3328243 h 6673820"/>
              <a:gd name="connsiteX307" fmla="*/ 11575177 w 11748700"/>
              <a:gd name="connsiteY307" fmla="*/ 3423583 h 6673820"/>
              <a:gd name="connsiteX308" fmla="*/ 11562176 w 11748700"/>
              <a:gd name="connsiteY308" fmla="*/ 3666267 h 6673820"/>
              <a:gd name="connsiteX309" fmla="*/ 11575177 w 11748700"/>
              <a:gd name="connsiteY309" fmla="*/ 4025960 h 6673820"/>
              <a:gd name="connsiteX310" fmla="*/ 11592511 w 11748700"/>
              <a:gd name="connsiteY310" fmla="*/ 4108300 h 6673820"/>
              <a:gd name="connsiteX311" fmla="*/ 11631514 w 11748700"/>
              <a:gd name="connsiteY311" fmla="*/ 4333649 h 6673820"/>
              <a:gd name="connsiteX312" fmla="*/ 11653183 w 11748700"/>
              <a:gd name="connsiteY312" fmla="*/ 4411655 h 6673820"/>
              <a:gd name="connsiteX313" fmla="*/ 11666184 w 11748700"/>
              <a:gd name="connsiteY313" fmla="*/ 4498328 h 6673820"/>
              <a:gd name="connsiteX314" fmla="*/ 11674851 w 11748700"/>
              <a:gd name="connsiteY314" fmla="*/ 4541664 h 6673820"/>
              <a:gd name="connsiteX315" fmla="*/ 11687852 w 11748700"/>
              <a:gd name="connsiteY315" fmla="*/ 4658673 h 6673820"/>
              <a:gd name="connsiteX316" fmla="*/ 11692185 w 11748700"/>
              <a:gd name="connsiteY316" fmla="*/ 4715010 h 6673820"/>
              <a:gd name="connsiteX317" fmla="*/ 11700853 w 11748700"/>
              <a:gd name="connsiteY317" fmla="*/ 4771348 h 6673820"/>
              <a:gd name="connsiteX318" fmla="*/ 11709520 w 11748700"/>
              <a:gd name="connsiteY318" fmla="*/ 4923026 h 6673820"/>
              <a:gd name="connsiteX319" fmla="*/ 11718187 w 11748700"/>
              <a:gd name="connsiteY319" fmla="*/ 4983697 h 6673820"/>
              <a:gd name="connsiteX320" fmla="*/ 11726855 w 11748700"/>
              <a:gd name="connsiteY320" fmla="*/ 5079037 h 6673820"/>
              <a:gd name="connsiteX321" fmla="*/ 11731188 w 11748700"/>
              <a:gd name="connsiteY321" fmla="*/ 5105039 h 6673820"/>
              <a:gd name="connsiteX322" fmla="*/ 11744189 w 11748700"/>
              <a:gd name="connsiteY322" fmla="*/ 5230715 h 6673820"/>
              <a:gd name="connsiteX323" fmla="*/ 11726855 w 11748700"/>
              <a:gd name="connsiteY323" fmla="*/ 5690082 h 6673820"/>
              <a:gd name="connsiteX324" fmla="*/ 11687852 w 11748700"/>
              <a:gd name="connsiteY324" fmla="*/ 5785422 h 6673820"/>
              <a:gd name="connsiteX325" fmla="*/ 11670517 w 11748700"/>
              <a:gd name="connsiteY325" fmla="*/ 5815757 h 6673820"/>
              <a:gd name="connsiteX326" fmla="*/ 11601179 w 11748700"/>
              <a:gd name="connsiteY326" fmla="*/ 5859094 h 6673820"/>
              <a:gd name="connsiteX327" fmla="*/ 11458168 w 11748700"/>
              <a:gd name="connsiteY327" fmla="*/ 5919765 h 6673820"/>
              <a:gd name="connsiteX328" fmla="*/ 11401831 w 11748700"/>
              <a:gd name="connsiteY328" fmla="*/ 5963101 h 6673820"/>
              <a:gd name="connsiteX329" fmla="*/ 11297823 w 11748700"/>
              <a:gd name="connsiteY329" fmla="*/ 6032440 h 6673820"/>
              <a:gd name="connsiteX330" fmla="*/ 11258820 w 11748700"/>
              <a:gd name="connsiteY330" fmla="*/ 6075776 h 6673820"/>
              <a:gd name="connsiteX331" fmla="*/ 11198149 w 11748700"/>
              <a:gd name="connsiteY331" fmla="*/ 6123446 h 6673820"/>
              <a:gd name="connsiteX332" fmla="*/ 11098475 w 11748700"/>
              <a:gd name="connsiteY332" fmla="*/ 6210119 h 6673820"/>
              <a:gd name="connsiteX333" fmla="*/ 10942464 w 11748700"/>
              <a:gd name="connsiteY333" fmla="*/ 6327128 h 6673820"/>
              <a:gd name="connsiteX334" fmla="*/ 10634775 w 11748700"/>
              <a:gd name="connsiteY334" fmla="*/ 6461471 h 6673820"/>
              <a:gd name="connsiteX335" fmla="*/ 10461429 w 11748700"/>
              <a:gd name="connsiteY335" fmla="*/ 6478806 h 6673820"/>
              <a:gd name="connsiteX336" fmla="*/ 10041065 w 11748700"/>
              <a:gd name="connsiteY336" fmla="*/ 6487473 h 6673820"/>
              <a:gd name="connsiteX337" fmla="*/ 9967393 w 11748700"/>
              <a:gd name="connsiteY337" fmla="*/ 6491807 h 6673820"/>
              <a:gd name="connsiteX338" fmla="*/ 9885054 w 11748700"/>
              <a:gd name="connsiteY338" fmla="*/ 6509141 h 6673820"/>
              <a:gd name="connsiteX339" fmla="*/ 9798381 w 11748700"/>
              <a:gd name="connsiteY339" fmla="*/ 6522142 h 6673820"/>
              <a:gd name="connsiteX340" fmla="*/ 9681372 w 11748700"/>
              <a:gd name="connsiteY340" fmla="*/ 6548144 h 6673820"/>
              <a:gd name="connsiteX341" fmla="*/ 9486358 w 11748700"/>
              <a:gd name="connsiteY341" fmla="*/ 6574146 h 6673820"/>
              <a:gd name="connsiteX342" fmla="*/ 9278343 w 11748700"/>
              <a:gd name="connsiteY342" fmla="*/ 6613149 h 6673820"/>
              <a:gd name="connsiteX343" fmla="*/ 9209004 w 11748700"/>
              <a:gd name="connsiteY343" fmla="*/ 6630483 h 6673820"/>
              <a:gd name="connsiteX344" fmla="*/ 8775639 w 11748700"/>
              <a:gd name="connsiteY344" fmla="*/ 6647818 h 6673820"/>
              <a:gd name="connsiteX345" fmla="*/ 8463617 w 11748700"/>
              <a:gd name="connsiteY345" fmla="*/ 6656485 h 6673820"/>
              <a:gd name="connsiteX346" fmla="*/ 8368276 w 11748700"/>
              <a:gd name="connsiteY346" fmla="*/ 6660819 h 6673820"/>
              <a:gd name="connsiteX347" fmla="*/ 8216599 w 11748700"/>
              <a:gd name="connsiteY347" fmla="*/ 6665153 h 6673820"/>
              <a:gd name="connsiteX348" fmla="*/ 7848239 w 11748700"/>
              <a:gd name="connsiteY348" fmla="*/ 6656485 h 6673820"/>
              <a:gd name="connsiteX349" fmla="*/ 7800568 w 11748700"/>
              <a:gd name="connsiteY349" fmla="*/ 6652152 h 6673820"/>
              <a:gd name="connsiteX350" fmla="*/ 7748565 w 11748700"/>
              <a:gd name="connsiteY350" fmla="*/ 6643484 h 6673820"/>
              <a:gd name="connsiteX351" fmla="*/ 7614221 w 11748700"/>
              <a:gd name="connsiteY351" fmla="*/ 6634817 h 6673820"/>
              <a:gd name="connsiteX352" fmla="*/ 7432208 w 11748700"/>
              <a:gd name="connsiteY352" fmla="*/ 6600148 h 6673820"/>
              <a:gd name="connsiteX353" fmla="*/ 7319533 w 11748700"/>
              <a:gd name="connsiteY353" fmla="*/ 6574146 h 6673820"/>
              <a:gd name="connsiteX354" fmla="*/ 7276197 w 11748700"/>
              <a:gd name="connsiteY354" fmla="*/ 6569812 h 6673820"/>
              <a:gd name="connsiteX355" fmla="*/ 7011844 w 11748700"/>
              <a:gd name="connsiteY355" fmla="*/ 6548144 h 6673820"/>
              <a:gd name="connsiteX356" fmla="*/ 6925171 w 11748700"/>
              <a:gd name="connsiteY356" fmla="*/ 6565479 h 6673820"/>
              <a:gd name="connsiteX357" fmla="*/ 6912170 w 11748700"/>
              <a:gd name="connsiteY357" fmla="*/ 6569812 h 6673820"/>
              <a:gd name="connsiteX358" fmla="*/ 6890502 w 11748700"/>
              <a:gd name="connsiteY358" fmla="*/ 6582813 h 6673820"/>
              <a:gd name="connsiteX359" fmla="*/ 6795162 w 11748700"/>
              <a:gd name="connsiteY359" fmla="*/ 6634817 h 6673820"/>
              <a:gd name="connsiteX360" fmla="*/ 6691154 w 11748700"/>
              <a:gd name="connsiteY360" fmla="*/ 6643484 h 6673820"/>
              <a:gd name="connsiteX361" fmla="*/ 6617482 w 11748700"/>
              <a:gd name="connsiteY361" fmla="*/ 6656485 h 6673820"/>
              <a:gd name="connsiteX362" fmla="*/ 6582813 w 11748700"/>
              <a:gd name="connsiteY362" fmla="*/ 6665153 h 6673820"/>
              <a:gd name="connsiteX363" fmla="*/ 6548144 w 11748700"/>
              <a:gd name="connsiteY363" fmla="*/ 6669486 h 6673820"/>
              <a:gd name="connsiteX364" fmla="*/ 6517808 w 11748700"/>
              <a:gd name="connsiteY364" fmla="*/ 6673820 h 6673820"/>
              <a:gd name="connsiteX365" fmla="*/ 6015105 w 11748700"/>
              <a:gd name="connsiteY365" fmla="*/ 6669486 h 6673820"/>
              <a:gd name="connsiteX366" fmla="*/ 5915431 w 11748700"/>
              <a:gd name="connsiteY366" fmla="*/ 6647818 h 6673820"/>
              <a:gd name="connsiteX367" fmla="*/ 5538403 w 11748700"/>
              <a:gd name="connsiteY367" fmla="*/ 6652152 h 6673820"/>
              <a:gd name="connsiteX368" fmla="*/ 5196045 w 11748700"/>
              <a:gd name="connsiteY368" fmla="*/ 6634817 h 6673820"/>
              <a:gd name="connsiteX369" fmla="*/ 4489660 w 11748700"/>
              <a:gd name="connsiteY369" fmla="*/ 6608815 h 6673820"/>
              <a:gd name="connsiteX370" fmla="*/ 4311981 w 11748700"/>
              <a:gd name="connsiteY370" fmla="*/ 6582813 h 6673820"/>
              <a:gd name="connsiteX371" fmla="*/ 4090965 w 11748700"/>
              <a:gd name="connsiteY371" fmla="*/ 6552478 h 6673820"/>
              <a:gd name="connsiteX372" fmla="*/ 3999958 w 11748700"/>
              <a:gd name="connsiteY372" fmla="*/ 6513475 h 6673820"/>
              <a:gd name="connsiteX373" fmla="*/ 3666267 w 11748700"/>
              <a:gd name="connsiteY373" fmla="*/ 6448470 h 6673820"/>
              <a:gd name="connsiteX374" fmla="*/ 3588261 w 11748700"/>
              <a:gd name="connsiteY374" fmla="*/ 6439803 h 6673820"/>
              <a:gd name="connsiteX375" fmla="*/ 3336910 w 11748700"/>
              <a:gd name="connsiteY375" fmla="*/ 6405134 h 6673820"/>
              <a:gd name="connsiteX376" fmla="*/ 3003219 w 11748700"/>
              <a:gd name="connsiteY376" fmla="*/ 6340129 h 6673820"/>
              <a:gd name="connsiteX377" fmla="*/ 2825539 w 11748700"/>
              <a:gd name="connsiteY377" fmla="*/ 6309793 h 6673820"/>
              <a:gd name="connsiteX378" fmla="*/ 2678195 w 11748700"/>
              <a:gd name="connsiteY378" fmla="*/ 6288125 h 6673820"/>
              <a:gd name="connsiteX379" fmla="*/ 2500515 w 11748700"/>
              <a:gd name="connsiteY379" fmla="*/ 6305460 h 6673820"/>
              <a:gd name="connsiteX380" fmla="*/ 2439844 w 11748700"/>
              <a:gd name="connsiteY380" fmla="*/ 6314127 h 6673820"/>
              <a:gd name="connsiteX381" fmla="*/ 2244830 w 11748700"/>
              <a:gd name="connsiteY381" fmla="*/ 6361797 h 6673820"/>
              <a:gd name="connsiteX382" fmla="*/ 2088819 w 11748700"/>
              <a:gd name="connsiteY382" fmla="*/ 6383465 h 6673820"/>
              <a:gd name="connsiteX383" fmla="*/ 2015147 w 11748700"/>
              <a:gd name="connsiteY383" fmla="*/ 6400800 h 6673820"/>
              <a:gd name="connsiteX384" fmla="*/ 1950142 w 11748700"/>
              <a:gd name="connsiteY384" fmla="*/ 6409467 h 6673820"/>
              <a:gd name="connsiteX385" fmla="*/ 1815799 w 11748700"/>
              <a:gd name="connsiteY385" fmla="*/ 6444137 h 6673820"/>
              <a:gd name="connsiteX386" fmla="*/ 1681456 w 11748700"/>
              <a:gd name="connsiteY386" fmla="*/ 6452804 h 6673820"/>
              <a:gd name="connsiteX387" fmla="*/ 1473440 w 11748700"/>
              <a:gd name="connsiteY387" fmla="*/ 6431136 h 6673820"/>
              <a:gd name="connsiteX388" fmla="*/ 1369433 w 11748700"/>
              <a:gd name="connsiteY388" fmla="*/ 6418135 h 6673820"/>
              <a:gd name="connsiteX389" fmla="*/ 1287093 w 11748700"/>
              <a:gd name="connsiteY389" fmla="*/ 6405134 h 6673820"/>
              <a:gd name="connsiteX390" fmla="*/ 1239423 w 11748700"/>
              <a:gd name="connsiteY390" fmla="*/ 6396466 h 6673820"/>
              <a:gd name="connsiteX391" fmla="*/ 1165751 w 11748700"/>
              <a:gd name="connsiteY391" fmla="*/ 6370464 h 6673820"/>
              <a:gd name="connsiteX392" fmla="*/ 1053076 w 11748700"/>
              <a:gd name="connsiteY392" fmla="*/ 6335795 h 6673820"/>
              <a:gd name="connsiteX393" fmla="*/ 892731 w 11748700"/>
              <a:gd name="connsiteY393" fmla="*/ 6244789 h 6673820"/>
              <a:gd name="connsiteX394" fmla="*/ 858062 w 11748700"/>
              <a:gd name="connsiteY394" fmla="*/ 6218787 h 6673820"/>
              <a:gd name="connsiteX395" fmla="*/ 775723 w 11748700"/>
              <a:gd name="connsiteY395" fmla="*/ 6149448 h 6673820"/>
              <a:gd name="connsiteX396" fmla="*/ 719385 w 11748700"/>
              <a:gd name="connsiteY396" fmla="*/ 6023773 h 6673820"/>
              <a:gd name="connsiteX397" fmla="*/ 654381 w 11748700"/>
              <a:gd name="connsiteY397" fmla="*/ 5950101 h 6673820"/>
              <a:gd name="connsiteX398" fmla="*/ 628379 w 11748700"/>
              <a:gd name="connsiteY398" fmla="*/ 5893763 h 6673820"/>
              <a:gd name="connsiteX399" fmla="*/ 576375 w 11748700"/>
              <a:gd name="connsiteY399" fmla="*/ 5802756 h 6673820"/>
              <a:gd name="connsiteX400" fmla="*/ 489702 w 11748700"/>
              <a:gd name="connsiteY400" fmla="*/ 5620743 h 6673820"/>
              <a:gd name="connsiteX401" fmla="*/ 476701 w 11748700"/>
              <a:gd name="connsiteY401" fmla="*/ 5551405 h 6673820"/>
              <a:gd name="connsiteX402" fmla="*/ 372693 w 11748700"/>
              <a:gd name="connsiteY402" fmla="*/ 5317388 h 6673820"/>
              <a:gd name="connsiteX403" fmla="*/ 359693 w 11748700"/>
              <a:gd name="connsiteY403" fmla="*/ 5269718 h 6673820"/>
              <a:gd name="connsiteX404" fmla="*/ 329357 w 11748700"/>
              <a:gd name="connsiteY404" fmla="*/ 5183045 h 6673820"/>
              <a:gd name="connsiteX405" fmla="*/ 281687 w 11748700"/>
              <a:gd name="connsiteY405" fmla="*/ 5083371 h 6673820"/>
              <a:gd name="connsiteX406" fmla="*/ 251351 w 11748700"/>
              <a:gd name="connsiteY406" fmla="*/ 5009699 h 6673820"/>
              <a:gd name="connsiteX407" fmla="*/ 238350 w 11748700"/>
              <a:gd name="connsiteY407" fmla="*/ 4970696 h 6673820"/>
              <a:gd name="connsiteX408" fmla="*/ 212348 w 11748700"/>
              <a:gd name="connsiteY408" fmla="*/ 4936027 h 6673820"/>
              <a:gd name="connsiteX409" fmla="*/ 177679 w 11748700"/>
              <a:gd name="connsiteY409" fmla="*/ 4849354 h 6673820"/>
              <a:gd name="connsiteX410" fmla="*/ 125675 w 11748700"/>
              <a:gd name="connsiteY410" fmla="*/ 4745346 h 6673820"/>
              <a:gd name="connsiteX411" fmla="*/ 99674 w 11748700"/>
              <a:gd name="connsiteY411" fmla="*/ 4654339 h 6673820"/>
              <a:gd name="connsiteX412" fmla="*/ 73672 w 11748700"/>
              <a:gd name="connsiteY412" fmla="*/ 4602336 h 6673820"/>
              <a:gd name="connsiteX413" fmla="*/ 69338 w 11748700"/>
              <a:gd name="connsiteY413" fmla="*/ 4580667 h 6673820"/>
              <a:gd name="connsiteX414" fmla="*/ 47670 w 11748700"/>
              <a:gd name="connsiteY414" fmla="*/ 4537331 h 6673820"/>
              <a:gd name="connsiteX415" fmla="*/ 39002 w 11748700"/>
              <a:gd name="connsiteY415" fmla="*/ 4515663 h 6673820"/>
              <a:gd name="connsiteX416" fmla="*/ 34669 w 11748700"/>
              <a:gd name="connsiteY416" fmla="*/ 4493994 h 6673820"/>
              <a:gd name="connsiteX417" fmla="*/ 30335 w 11748700"/>
              <a:gd name="connsiteY417" fmla="*/ 4450658 h 6673820"/>
              <a:gd name="connsiteX418" fmla="*/ 21668 w 11748700"/>
              <a:gd name="connsiteY418" fmla="*/ 4428990 h 6673820"/>
              <a:gd name="connsiteX419" fmla="*/ 13001 w 11748700"/>
              <a:gd name="connsiteY419" fmla="*/ 4359651 h 6673820"/>
              <a:gd name="connsiteX420" fmla="*/ 0 w 11748700"/>
              <a:gd name="connsiteY420" fmla="*/ 4238309 h 6673820"/>
              <a:gd name="connsiteX421" fmla="*/ 4333 w 11748700"/>
              <a:gd name="connsiteY421" fmla="*/ 4025960 h 6673820"/>
              <a:gd name="connsiteX422" fmla="*/ 13001 w 11748700"/>
              <a:gd name="connsiteY422" fmla="*/ 3999958 h 6673820"/>
              <a:gd name="connsiteX423" fmla="*/ 17334 w 11748700"/>
              <a:gd name="connsiteY423" fmla="*/ 3973956 h 6673820"/>
              <a:gd name="connsiteX424" fmla="*/ 26002 w 11748700"/>
              <a:gd name="connsiteY424" fmla="*/ 3930620 h 6673820"/>
              <a:gd name="connsiteX425" fmla="*/ 34669 w 11748700"/>
              <a:gd name="connsiteY425" fmla="*/ 3878616 h 6673820"/>
              <a:gd name="connsiteX426" fmla="*/ 43336 w 11748700"/>
              <a:gd name="connsiteY426" fmla="*/ 3861282 h 6673820"/>
              <a:gd name="connsiteX427" fmla="*/ 47670 w 11748700"/>
              <a:gd name="connsiteY427" fmla="*/ 3843947 h 6673820"/>
              <a:gd name="connsiteX428" fmla="*/ 56337 w 11748700"/>
              <a:gd name="connsiteY428" fmla="*/ 3826612 h 6673820"/>
              <a:gd name="connsiteX429" fmla="*/ 69338 w 11748700"/>
              <a:gd name="connsiteY429" fmla="*/ 3787610 h 6673820"/>
              <a:gd name="connsiteX430" fmla="*/ 78005 w 11748700"/>
              <a:gd name="connsiteY430" fmla="*/ 3770275 h 6673820"/>
              <a:gd name="connsiteX431" fmla="*/ 95340 w 11748700"/>
              <a:gd name="connsiteY431" fmla="*/ 3718271 h 6673820"/>
              <a:gd name="connsiteX432" fmla="*/ 104007 w 11748700"/>
              <a:gd name="connsiteY432" fmla="*/ 3696603 h 6673820"/>
              <a:gd name="connsiteX433" fmla="*/ 151677 w 11748700"/>
              <a:gd name="connsiteY433" fmla="*/ 3657600 h 6673820"/>
              <a:gd name="connsiteX434" fmla="*/ 294688 w 11748700"/>
              <a:gd name="connsiteY434" fmla="*/ 3661934 h 6673820"/>
              <a:gd name="connsiteX435" fmla="*/ 359693 w 11748700"/>
              <a:gd name="connsiteY435" fmla="*/ 3692269 h 6673820"/>
              <a:gd name="connsiteX436" fmla="*/ 377027 w 11748700"/>
              <a:gd name="connsiteY436" fmla="*/ 3709604 h 6673820"/>
              <a:gd name="connsiteX437" fmla="*/ 437698 w 11748700"/>
              <a:gd name="connsiteY437" fmla="*/ 3726938 h 6673820"/>
              <a:gd name="connsiteX438" fmla="*/ 511177 w 11748700"/>
              <a:gd name="connsiteY43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516735 w 11748700"/>
              <a:gd name="connsiteY28" fmla="*/ 5984770 h 6673820"/>
              <a:gd name="connsiteX29" fmla="*/ 5586074 w 11748700"/>
              <a:gd name="connsiteY29" fmla="*/ 5963101 h 6673820"/>
              <a:gd name="connsiteX30" fmla="*/ 5880762 w 11748700"/>
              <a:gd name="connsiteY30" fmla="*/ 5794089 h 6673820"/>
              <a:gd name="connsiteX31" fmla="*/ 5911097 w 11748700"/>
              <a:gd name="connsiteY31" fmla="*/ 5763754 h 6673820"/>
              <a:gd name="connsiteX32" fmla="*/ 5963101 w 11748700"/>
              <a:gd name="connsiteY32" fmla="*/ 5720417 h 6673820"/>
              <a:gd name="connsiteX33" fmla="*/ 5980436 w 11748700"/>
              <a:gd name="connsiteY33" fmla="*/ 5707416 h 6673820"/>
              <a:gd name="connsiteX34" fmla="*/ 5993437 w 11748700"/>
              <a:gd name="connsiteY34" fmla="*/ 5698749 h 6673820"/>
              <a:gd name="connsiteX35" fmla="*/ 6006438 w 11748700"/>
              <a:gd name="connsiteY35" fmla="*/ 5685748 h 6673820"/>
              <a:gd name="connsiteX36" fmla="*/ 6054108 w 11748700"/>
              <a:gd name="connsiteY36" fmla="*/ 5651079 h 6673820"/>
              <a:gd name="connsiteX37" fmla="*/ 6088777 w 11748700"/>
              <a:gd name="connsiteY37" fmla="*/ 5625077 h 6673820"/>
              <a:gd name="connsiteX38" fmla="*/ 6114779 w 11748700"/>
              <a:gd name="connsiteY38" fmla="*/ 5599075 h 6673820"/>
              <a:gd name="connsiteX39" fmla="*/ 6127780 w 11748700"/>
              <a:gd name="connsiteY39" fmla="*/ 5586074 h 6673820"/>
              <a:gd name="connsiteX40" fmla="*/ 6140781 w 11748700"/>
              <a:gd name="connsiteY40" fmla="*/ 5568739 h 6673820"/>
              <a:gd name="connsiteX41" fmla="*/ 6158115 w 11748700"/>
              <a:gd name="connsiteY41" fmla="*/ 5551405 h 6673820"/>
              <a:gd name="connsiteX42" fmla="*/ 6171116 w 11748700"/>
              <a:gd name="connsiteY42" fmla="*/ 5529737 h 6673820"/>
              <a:gd name="connsiteX43" fmla="*/ 6192784 w 11748700"/>
              <a:gd name="connsiteY43" fmla="*/ 5508068 h 6673820"/>
              <a:gd name="connsiteX44" fmla="*/ 6201452 w 11748700"/>
              <a:gd name="connsiteY44" fmla="*/ 5477733 h 6673820"/>
              <a:gd name="connsiteX45" fmla="*/ 6218786 w 11748700"/>
              <a:gd name="connsiteY45" fmla="*/ 5456064 h 6673820"/>
              <a:gd name="connsiteX46" fmla="*/ 6231787 w 11748700"/>
              <a:gd name="connsiteY46" fmla="*/ 5421395 h 6673820"/>
              <a:gd name="connsiteX47" fmla="*/ 6240455 w 11748700"/>
              <a:gd name="connsiteY47" fmla="*/ 5399727 h 6673820"/>
              <a:gd name="connsiteX48" fmla="*/ 6253456 w 11748700"/>
              <a:gd name="connsiteY48" fmla="*/ 5382392 h 6673820"/>
              <a:gd name="connsiteX49" fmla="*/ 6270790 w 11748700"/>
              <a:gd name="connsiteY49" fmla="*/ 5352057 h 6673820"/>
              <a:gd name="connsiteX50" fmla="*/ 6283791 w 11748700"/>
              <a:gd name="connsiteY50" fmla="*/ 5339056 h 6673820"/>
              <a:gd name="connsiteX51" fmla="*/ 6301126 w 11748700"/>
              <a:gd name="connsiteY51" fmla="*/ 5313054 h 6673820"/>
              <a:gd name="connsiteX52" fmla="*/ 6309793 w 11748700"/>
              <a:gd name="connsiteY52" fmla="*/ 5295719 h 6673820"/>
              <a:gd name="connsiteX53" fmla="*/ 6322794 w 11748700"/>
              <a:gd name="connsiteY53" fmla="*/ 5287052 h 6673820"/>
              <a:gd name="connsiteX54" fmla="*/ 6340129 w 11748700"/>
              <a:gd name="connsiteY54" fmla="*/ 5274051 h 6673820"/>
              <a:gd name="connsiteX55" fmla="*/ 6370464 w 11748700"/>
              <a:gd name="connsiteY55" fmla="*/ 5269718 h 6673820"/>
              <a:gd name="connsiteX56" fmla="*/ 6387799 w 11748700"/>
              <a:gd name="connsiteY56" fmla="*/ 5252383 h 6673820"/>
              <a:gd name="connsiteX57" fmla="*/ 6400800 w 11748700"/>
              <a:gd name="connsiteY57" fmla="*/ 5239382 h 6673820"/>
              <a:gd name="connsiteX58" fmla="*/ 6409467 w 11748700"/>
              <a:gd name="connsiteY58" fmla="*/ 5222047 h 6673820"/>
              <a:gd name="connsiteX59" fmla="*/ 6418134 w 11748700"/>
              <a:gd name="connsiteY59" fmla="*/ 5209046 h 6673820"/>
              <a:gd name="connsiteX60" fmla="*/ 6444136 w 11748700"/>
              <a:gd name="connsiteY60" fmla="*/ 5148375 h 6673820"/>
              <a:gd name="connsiteX61" fmla="*/ 6465804 w 11748700"/>
              <a:gd name="connsiteY61" fmla="*/ 5118040 h 6673820"/>
              <a:gd name="connsiteX62" fmla="*/ 6474472 w 11748700"/>
              <a:gd name="connsiteY62" fmla="*/ 5092038 h 6673820"/>
              <a:gd name="connsiteX63" fmla="*/ 6491806 w 11748700"/>
              <a:gd name="connsiteY63" fmla="*/ 5057369 h 6673820"/>
              <a:gd name="connsiteX64" fmla="*/ 6496140 w 11748700"/>
              <a:gd name="connsiteY64" fmla="*/ 5027033 h 6673820"/>
              <a:gd name="connsiteX65" fmla="*/ 6509141 w 11748700"/>
              <a:gd name="connsiteY65" fmla="*/ 4996698 h 6673820"/>
              <a:gd name="connsiteX66" fmla="*/ 6517808 w 11748700"/>
              <a:gd name="connsiteY66" fmla="*/ 4975029 h 6673820"/>
              <a:gd name="connsiteX67" fmla="*/ 6530809 w 11748700"/>
              <a:gd name="connsiteY67" fmla="*/ 4940360 h 6673820"/>
              <a:gd name="connsiteX68" fmla="*/ 6539476 w 11748700"/>
              <a:gd name="connsiteY68" fmla="*/ 4927359 h 6673820"/>
              <a:gd name="connsiteX69" fmla="*/ 6556811 w 11748700"/>
              <a:gd name="connsiteY69" fmla="*/ 4897024 h 6673820"/>
              <a:gd name="connsiteX70" fmla="*/ 6569812 w 11748700"/>
              <a:gd name="connsiteY70" fmla="*/ 4879689 h 6673820"/>
              <a:gd name="connsiteX71" fmla="*/ 6587147 w 11748700"/>
              <a:gd name="connsiteY71" fmla="*/ 4836353 h 6673820"/>
              <a:gd name="connsiteX72" fmla="*/ 6566579 w 11748700"/>
              <a:gd name="connsiteY72" fmla="*/ 4717023 h 6673820"/>
              <a:gd name="connsiteX73" fmla="*/ 7220565 w 11748700"/>
              <a:gd name="connsiteY73" fmla="*/ 4568062 h 6673820"/>
              <a:gd name="connsiteX74" fmla="*/ 7436542 w 11748700"/>
              <a:gd name="connsiteY74" fmla="*/ 4619670 h 6673820"/>
              <a:gd name="connsiteX75" fmla="*/ 7492879 w 11748700"/>
              <a:gd name="connsiteY75" fmla="*/ 4632671 h 6673820"/>
              <a:gd name="connsiteX76" fmla="*/ 7505880 w 11748700"/>
              <a:gd name="connsiteY76" fmla="*/ 4637005 h 6673820"/>
              <a:gd name="connsiteX77" fmla="*/ 7531882 w 11748700"/>
              <a:gd name="connsiteY77" fmla="*/ 4641338 h 6673820"/>
              <a:gd name="connsiteX78" fmla="*/ 7562218 w 11748700"/>
              <a:gd name="connsiteY78" fmla="*/ 4650006 h 6673820"/>
              <a:gd name="connsiteX79" fmla="*/ 7570885 w 11748700"/>
              <a:gd name="connsiteY79" fmla="*/ 4663007 h 6673820"/>
              <a:gd name="connsiteX80" fmla="*/ 7588220 w 11748700"/>
              <a:gd name="connsiteY80" fmla="*/ 4697676 h 6673820"/>
              <a:gd name="connsiteX81" fmla="*/ 7601220 w 11748700"/>
              <a:gd name="connsiteY81" fmla="*/ 4715010 h 6673820"/>
              <a:gd name="connsiteX82" fmla="*/ 7614221 w 11748700"/>
              <a:gd name="connsiteY82" fmla="*/ 4728011 h 6673820"/>
              <a:gd name="connsiteX83" fmla="*/ 7622889 w 11748700"/>
              <a:gd name="connsiteY83" fmla="*/ 4745346 h 6673820"/>
              <a:gd name="connsiteX84" fmla="*/ 7640223 w 11748700"/>
              <a:gd name="connsiteY84" fmla="*/ 4767014 h 6673820"/>
              <a:gd name="connsiteX85" fmla="*/ 7661892 w 11748700"/>
              <a:gd name="connsiteY85" fmla="*/ 4801683 h 6673820"/>
              <a:gd name="connsiteX86" fmla="*/ 7666225 w 11748700"/>
              <a:gd name="connsiteY86" fmla="*/ 4814684 h 6673820"/>
              <a:gd name="connsiteX87" fmla="*/ 7674893 w 11748700"/>
              <a:gd name="connsiteY87" fmla="*/ 4827685 h 6673820"/>
              <a:gd name="connsiteX88" fmla="*/ 7731230 w 11748700"/>
              <a:gd name="connsiteY88" fmla="*/ 4888356 h 6673820"/>
              <a:gd name="connsiteX89" fmla="*/ 7744231 w 11748700"/>
              <a:gd name="connsiteY89" fmla="*/ 4901357 h 6673820"/>
              <a:gd name="connsiteX90" fmla="*/ 7765899 w 11748700"/>
              <a:gd name="connsiteY90" fmla="*/ 4931693 h 6673820"/>
              <a:gd name="connsiteX91" fmla="*/ 7809236 w 11748700"/>
              <a:gd name="connsiteY91" fmla="*/ 4966362 h 6673820"/>
              <a:gd name="connsiteX92" fmla="*/ 7908910 w 11748700"/>
              <a:gd name="connsiteY92" fmla="*/ 4962028 h 6673820"/>
              <a:gd name="connsiteX93" fmla="*/ 7973914 w 11748700"/>
              <a:gd name="connsiteY93" fmla="*/ 4953361 h 6673820"/>
              <a:gd name="connsiteX94" fmla="*/ 7995583 w 11748700"/>
              <a:gd name="connsiteY94" fmla="*/ 4949028 h 6673820"/>
              <a:gd name="connsiteX95" fmla="*/ 8069255 w 11748700"/>
              <a:gd name="connsiteY95" fmla="*/ 4944694 h 6673820"/>
              <a:gd name="connsiteX96" fmla="*/ 8147260 w 11748700"/>
              <a:gd name="connsiteY96" fmla="*/ 4931693 h 6673820"/>
              <a:gd name="connsiteX97" fmla="*/ 8199264 w 11748700"/>
              <a:gd name="connsiteY97" fmla="*/ 4918692 h 6673820"/>
              <a:gd name="connsiteX98" fmla="*/ 8238267 w 11748700"/>
              <a:gd name="connsiteY98" fmla="*/ 4910025 h 6673820"/>
              <a:gd name="connsiteX99" fmla="*/ 8298938 w 11748700"/>
              <a:gd name="connsiteY99" fmla="*/ 4875355 h 6673820"/>
              <a:gd name="connsiteX100" fmla="*/ 8320606 w 11748700"/>
              <a:gd name="connsiteY100" fmla="*/ 4866688 h 6673820"/>
              <a:gd name="connsiteX101" fmla="*/ 8342275 w 11748700"/>
              <a:gd name="connsiteY101" fmla="*/ 4853687 h 6673820"/>
              <a:gd name="connsiteX102" fmla="*/ 8411613 w 11748700"/>
              <a:gd name="connsiteY102" fmla="*/ 4823352 h 6673820"/>
              <a:gd name="connsiteX103" fmla="*/ 8433281 w 11748700"/>
              <a:gd name="connsiteY103" fmla="*/ 4810351 h 6673820"/>
              <a:gd name="connsiteX104" fmla="*/ 8463617 w 11748700"/>
              <a:gd name="connsiteY104" fmla="*/ 4788683 h 6673820"/>
              <a:gd name="connsiteX105" fmla="*/ 8532955 w 11748700"/>
              <a:gd name="connsiteY105" fmla="*/ 4758347 h 6673820"/>
              <a:gd name="connsiteX106" fmla="*/ 8576292 w 11748700"/>
              <a:gd name="connsiteY106" fmla="*/ 4736679 h 6673820"/>
              <a:gd name="connsiteX107" fmla="*/ 8597960 w 11748700"/>
              <a:gd name="connsiteY107" fmla="*/ 4723678 h 6673820"/>
              <a:gd name="connsiteX108" fmla="*/ 8632629 w 11748700"/>
              <a:gd name="connsiteY108" fmla="*/ 4706343 h 6673820"/>
              <a:gd name="connsiteX109" fmla="*/ 8671632 w 11748700"/>
              <a:gd name="connsiteY109" fmla="*/ 4680341 h 6673820"/>
              <a:gd name="connsiteX110" fmla="*/ 8727969 w 11748700"/>
              <a:gd name="connsiteY110" fmla="*/ 4641338 h 6673820"/>
              <a:gd name="connsiteX111" fmla="*/ 8758305 w 11748700"/>
              <a:gd name="connsiteY111" fmla="*/ 4615337 h 6673820"/>
              <a:gd name="connsiteX112" fmla="*/ 8827643 w 11748700"/>
              <a:gd name="connsiteY112" fmla="*/ 4567666 h 6673820"/>
              <a:gd name="connsiteX113" fmla="*/ 8914316 w 11748700"/>
              <a:gd name="connsiteY113" fmla="*/ 4515663 h 6673820"/>
              <a:gd name="connsiteX114" fmla="*/ 8940318 w 11748700"/>
              <a:gd name="connsiteY114" fmla="*/ 4493994 h 6673820"/>
              <a:gd name="connsiteX115" fmla="*/ 8961986 w 11748700"/>
              <a:gd name="connsiteY115" fmla="*/ 4472326 h 6673820"/>
              <a:gd name="connsiteX116" fmla="*/ 9000989 w 11748700"/>
              <a:gd name="connsiteY116" fmla="*/ 4437657 h 6673820"/>
              <a:gd name="connsiteX117" fmla="*/ 9022657 w 11748700"/>
              <a:gd name="connsiteY117" fmla="*/ 4415989 h 6673820"/>
              <a:gd name="connsiteX118" fmla="*/ 9052993 w 11748700"/>
              <a:gd name="connsiteY118" fmla="*/ 4389987 h 6673820"/>
              <a:gd name="connsiteX119" fmla="*/ 9109330 w 11748700"/>
              <a:gd name="connsiteY119" fmla="*/ 4329316 h 6673820"/>
              <a:gd name="connsiteX120" fmla="*/ 9165668 w 11748700"/>
              <a:gd name="connsiteY120" fmla="*/ 4290313 h 6673820"/>
              <a:gd name="connsiteX121" fmla="*/ 9191670 w 11748700"/>
              <a:gd name="connsiteY121" fmla="*/ 4268645 h 6673820"/>
              <a:gd name="connsiteX122" fmla="*/ 9248007 w 11748700"/>
              <a:gd name="connsiteY122" fmla="*/ 4238309 h 6673820"/>
              <a:gd name="connsiteX123" fmla="*/ 9339014 w 11748700"/>
              <a:gd name="connsiteY123" fmla="*/ 4155970 h 6673820"/>
              <a:gd name="connsiteX124" fmla="*/ 9430020 w 11748700"/>
              <a:gd name="connsiteY124" fmla="*/ 4025960 h 6673820"/>
              <a:gd name="connsiteX125" fmla="*/ 9495025 w 11748700"/>
              <a:gd name="connsiteY125" fmla="*/ 3900284 h 6673820"/>
              <a:gd name="connsiteX126" fmla="*/ 9568697 w 11748700"/>
              <a:gd name="connsiteY126" fmla="*/ 3796277 h 6673820"/>
              <a:gd name="connsiteX127" fmla="*/ 9612034 w 11748700"/>
              <a:gd name="connsiteY127" fmla="*/ 3713937 h 6673820"/>
              <a:gd name="connsiteX128" fmla="*/ 9655370 w 11748700"/>
              <a:gd name="connsiteY128" fmla="*/ 3644599 h 6673820"/>
              <a:gd name="connsiteX129" fmla="*/ 9651037 w 11748700"/>
              <a:gd name="connsiteY129" fmla="*/ 3475587 h 6673820"/>
              <a:gd name="connsiteX130" fmla="*/ 9612034 w 11748700"/>
              <a:gd name="connsiteY130" fmla="*/ 3410582 h 6673820"/>
              <a:gd name="connsiteX131" fmla="*/ 9473357 w 11748700"/>
              <a:gd name="connsiteY131" fmla="*/ 3237236 h 6673820"/>
              <a:gd name="connsiteX132" fmla="*/ 9399685 w 11748700"/>
              <a:gd name="connsiteY132" fmla="*/ 3176565 h 6673820"/>
              <a:gd name="connsiteX133" fmla="*/ 9347681 w 11748700"/>
              <a:gd name="connsiteY133" fmla="*/ 3128895 h 6673820"/>
              <a:gd name="connsiteX134" fmla="*/ 9217672 w 11748700"/>
              <a:gd name="connsiteY134" fmla="*/ 3042222 h 6673820"/>
              <a:gd name="connsiteX135" fmla="*/ 9083329 w 11748700"/>
              <a:gd name="connsiteY135" fmla="*/ 2968550 h 6673820"/>
              <a:gd name="connsiteX136" fmla="*/ 8983655 w 11748700"/>
              <a:gd name="connsiteY136" fmla="*/ 2933881 h 6673820"/>
              <a:gd name="connsiteX137" fmla="*/ 8831977 w 11748700"/>
              <a:gd name="connsiteY137" fmla="*/ 2873210 h 6673820"/>
              <a:gd name="connsiteX138" fmla="*/ 8680299 w 11748700"/>
              <a:gd name="connsiteY138" fmla="*/ 2803871 h 6673820"/>
              <a:gd name="connsiteX139" fmla="*/ 8567624 w 11748700"/>
              <a:gd name="connsiteY139" fmla="*/ 2773536 h 6673820"/>
              <a:gd name="connsiteX140" fmla="*/ 8446282 w 11748700"/>
              <a:gd name="connsiteY140" fmla="*/ 2730199 h 6673820"/>
              <a:gd name="connsiteX141" fmla="*/ 8242601 w 11748700"/>
              <a:gd name="connsiteY141" fmla="*/ 2673862 h 6673820"/>
              <a:gd name="connsiteX142" fmla="*/ 7917577 w 11748700"/>
              <a:gd name="connsiteY142" fmla="*/ 2561187 h 6673820"/>
              <a:gd name="connsiteX143" fmla="*/ 7683560 w 11748700"/>
              <a:gd name="connsiteY143" fmla="*/ 2496182 h 6673820"/>
              <a:gd name="connsiteX144" fmla="*/ 7302199 w 11748700"/>
              <a:gd name="connsiteY144" fmla="*/ 2379173 h 6673820"/>
              <a:gd name="connsiteX145" fmla="*/ 6920838 w 11748700"/>
              <a:gd name="connsiteY145" fmla="*/ 2322836 h 6673820"/>
              <a:gd name="connsiteX146" fmla="*/ 6799495 w 11748700"/>
              <a:gd name="connsiteY146" fmla="*/ 2288167 h 6673820"/>
              <a:gd name="connsiteX147" fmla="*/ 6730157 w 11748700"/>
              <a:gd name="connsiteY147" fmla="*/ 2279500 h 6673820"/>
              <a:gd name="connsiteX148" fmla="*/ 6630483 w 11748700"/>
              <a:gd name="connsiteY148" fmla="*/ 2262165 h 6673820"/>
              <a:gd name="connsiteX149" fmla="*/ 6582813 w 11748700"/>
              <a:gd name="connsiteY149" fmla="*/ 2249164 h 6673820"/>
              <a:gd name="connsiteX150" fmla="*/ 6478805 w 11748700"/>
              <a:gd name="connsiteY150" fmla="*/ 2240497 h 6673820"/>
              <a:gd name="connsiteX151" fmla="*/ 5997770 w 11748700"/>
              <a:gd name="connsiteY151" fmla="*/ 2227496 h 6673820"/>
              <a:gd name="connsiteX152" fmla="*/ 5183044 w 11748700"/>
              <a:gd name="connsiteY152" fmla="*/ 2223162 h 6673820"/>
              <a:gd name="connsiteX153" fmla="*/ 4593668 w 11748700"/>
              <a:gd name="connsiteY153" fmla="*/ 2201494 h 6673820"/>
              <a:gd name="connsiteX154" fmla="*/ 4467992 w 11748700"/>
              <a:gd name="connsiteY154" fmla="*/ 2188493 h 6673820"/>
              <a:gd name="connsiteX155" fmla="*/ 4277311 w 11748700"/>
              <a:gd name="connsiteY155" fmla="*/ 2171158 h 6673820"/>
              <a:gd name="connsiteX156" fmla="*/ 4207973 w 11748700"/>
              <a:gd name="connsiteY156" fmla="*/ 2162491 h 6673820"/>
              <a:gd name="connsiteX157" fmla="*/ 4168970 w 11748700"/>
              <a:gd name="connsiteY157" fmla="*/ 2153824 h 6673820"/>
              <a:gd name="connsiteX158" fmla="*/ 3722604 w 11748700"/>
              <a:gd name="connsiteY158" fmla="*/ 2145156 h 6673820"/>
              <a:gd name="connsiteX159" fmla="*/ 3627264 w 11748700"/>
              <a:gd name="connsiteY159" fmla="*/ 2136489 h 6673820"/>
              <a:gd name="connsiteX160" fmla="*/ 3592595 w 11748700"/>
              <a:gd name="connsiteY160" fmla="*/ 2123488 h 6673820"/>
              <a:gd name="connsiteX161" fmla="*/ 3471253 w 11748700"/>
              <a:gd name="connsiteY161" fmla="*/ 2101820 h 6673820"/>
              <a:gd name="connsiteX162" fmla="*/ 3349911 w 11748700"/>
              <a:gd name="connsiteY162" fmla="*/ 2054150 h 6673820"/>
              <a:gd name="connsiteX163" fmla="*/ 3228568 w 11748700"/>
              <a:gd name="connsiteY163" fmla="*/ 2006480 h 6673820"/>
              <a:gd name="connsiteX164" fmla="*/ 3206900 w 11748700"/>
              <a:gd name="connsiteY164" fmla="*/ 1989145 h 6673820"/>
              <a:gd name="connsiteX165" fmla="*/ 3163564 w 11748700"/>
              <a:gd name="connsiteY165" fmla="*/ 1967477 h 6673820"/>
              <a:gd name="connsiteX166" fmla="*/ 3124561 w 11748700"/>
              <a:gd name="connsiteY166" fmla="*/ 1932808 h 6673820"/>
              <a:gd name="connsiteX167" fmla="*/ 3094225 w 11748700"/>
              <a:gd name="connsiteY167" fmla="*/ 1911139 h 6673820"/>
              <a:gd name="connsiteX168" fmla="*/ 3020553 w 11748700"/>
              <a:gd name="connsiteY168" fmla="*/ 1850468 h 6673820"/>
              <a:gd name="connsiteX169" fmla="*/ 2994551 w 11748700"/>
              <a:gd name="connsiteY169" fmla="*/ 1828800 h 6673820"/>
              <a:gd name="connsiteX170" fmla="*/ 2977217 w 11748700"/>
              <a:gd name="connsiteY170" fmla="*/ 1807132 h 6673820"/>
              <a:gd name="connsiteX171" fmla="*/ 2964216 w 11748700"/>
              <a:gd name="connsiteY171" fmla="*/ 1794131 h 6673820"/>
              <a:gd name="connsiteX172" fmla="*/ 2951215 w 11748700"/>
              <a:gd name="connsiteY172" fmla="*/ 1768129 h 6673820"/>
              <a:gd name="connsiteX173" fmla="*/ 2933880 w 11748700"/>
              <a:gd name="connsiteY173" fmla="*/ 1746461 h 6673820"/>
              <a:gd name="connsiteX174" fmla="*/ 2916546 w 11748700"/>
              <a:gd name="connsiteY174" fmla="*/ 1720459 h 6673820"/>
              <a:gd name="connsiteX175" fmla="*/ 2899211 w 11748700"/>
              <a:gd name="connsiteY175" fmla="*/ 1703124 h 6673820"/>
              <a:gd name="connsiteX176" fmla="*/ 2890544 w 11748700"/>
              <a:gd name="connsiteY176" fmla="*/ 1690123 h 6673820"/>
              <a:gd name="connsiteX177" fmla="*/ 2829873 w 11748700"/>
              <a:gd name="connsiteY177" fmla="*/ 1607784 h 6673820"/>
              <a:gd name="connsiteX178" fmla="*/ 2816872 w 11748700"/>
              <a:gd name="connsiteY178" fmla="*/ 1577448 h 6673820"/>
              <a:gd name="connsiteX179" fmla="*/ 2812538 w 11748700"/>
              <a:gd name="connsiteY179" fmla="*/ 1542779 h 6673820"/>
              <a:gd name="connsiteX180" fmla="*/ 2808204 w 11748700"/>
              <a:gd name="connsiteY180" fmla="*/ 1430104 h 6673820"/>
              <a:gd name="connsiteX181" fmla="*/ 2799537 w 11748700"/>
              <a:gd name="connsiteY181" fmla="*/ 1391101 h 6673820"/>
              <a:gd name="connsiteX182" fmla="*/ 2795203 w 11748700"/>
              <a:gd name="connsiteY182" fmla="*/ 1343431 h 6673820"/>
              <a:gd name="connsiteX183" fmla="*/ 2786536 w 11748700"/>
              <a:gd name="connsiteY183" fmla="*/ 1300095 h 6673820"/>
              <a:gd name="connsiteX184" fmla="*/ 2773535 w 11748700"/>
              <a:gd name="connsiteY184" fmla="*/ 1152751 h 6673820"/>
              <a:gd name="connsiteX185" fmla="*/ 2769202 w 11748700"/>
              <a:gd name="connsiteY185" fmla="*/ 1135416 h 6673820"/>
              <a:gd name="connsiteX186" fmla="*/ 2777869 w 11748700"/>
              <a:gd name="connsiteY186" fmla="*/ 996739 h 6673820"/>
              <a:gd name="connsiteX187" fmla="*/ 2786536 w 11748700"/>
              <a:gd name="connsiteY187" fmla="*/ 966404 h 6673820"/>
              <a:gd name="connsiteX188" fmla="*/ 2812538 w 11748700"/>
              <a:gd name="connsiteY188" fmla="*/ 905733 h 6673820"/>
              <a:gd name="connsiteX189" fmla="*/ 2847207 w 11748700"/>
              <a:gd name="connsiteY189" fmla="*/ 862396 h 6673820"/>
              <a:gd name="connsiteX190" fmla="*/ 2864542 w 11748700"/>
              <a:gd name="connsiteY190" fmla="*/ 840728 h 6673820"/>
              <a:gd name="connsiteX191" fmla="*/ 2881876 w 11748700"/>
              <a:gd name="connsiteY191" fmla="*/ 827727 h 6673820"/>
              <a:gd name="connsiteX192" fmla="*/ 2894877 w 11748700"/>
              <a:gd name="connsiteY192" fmla="*/ 819060 h 6673820"/>
              <a:gd name="connsiteX193" fmla="*/ 2912212 w 11748700"/>
              <a:gd name="connsiteY193" fmla="*/ 801725 h 6673820"/>
              <a:gd name="connsiteX194" fmla="*/ 3003219 w 11748700"/>
              <a:gd name="connsiteY194" fmla="*/ 775723 h 6673820"/>
              <a:gd name="connsiteX195" fmla="*/ 3115893 w 11748700"/>
              <a:gd name="connsiteY195" fmla="*/ 749721 h 6673820"/>
              <a:gd name="connsiteX196" fmla="*/ 3137562 w 11748700"/>
              <a:gd name="connsiteY196" fmla="*/ 741054 h 6673820"/>
              <a:gd name="connsiteX197" fmla="*/ 3163564 w 11748700"/>
              <a:gd name="connsiteY197" fmla="*/ 732387 h 6673820"/>
              <a:gd name="connsiteX198" fmla="*/ 3219901 w 11748700"/>
              <a:gd name="connsiteY198" fmla="*/ 702051 h 6673820"/>
              <a:gd name="connsiteX199" fmla="*/ 3237236 w 11748700"/>
              <a:gd name="connsiteY199" fmla="*/ 689050 h 6673820"/>
              <a:gd name="connsiteX200" fmla="*/ 3293573 w 11748700"/>
              <a:gd name="connsiteY200" fmla="*/ 663048 h 6673820"/>
              <a:gd name="connsiteX201" fmla="*/ 3323909 w 11748700"/>
              <a:gd name="connsiteY201" fmla="*/ 650047 h 6673820"/>
              <a:gd name="connsiteX202" fmla="*/ 3362911 w 11748700"/>
              <a:gd name="connsiteY202" fmla="*/ 641380 h 6673820"/>
              <a:gd name="connsiteX203" fmla="*/ 3488587 w 11748700"/>
              <a:gd name="connsiteY203" fmla="*/ 619712 h 6673820"/>
              <a:gd name="connsiteX204" fmla="*/ 3644599 w 11748700"/>
              <a:gd name="connsiteY204" fmla="*/ 598044 h 6673820"/>
              <a:gd name="connsiteX205" fmla="*/ 3731272 w 11748700"/>
              <a:gd name="connsiteY205" fmla="*/ 589376 h 6673820"/>
              <a:gd name="connsiteX206" fmla="*/ 3809277 w 11748700"/>
              <a:gd name="connsiteY206" fmla="*/ 576375 h 6673820"/>
              <a:gd name="connsiteX207" fmla="*/ 3891617 w 11748700"/>
              <a:gd name="connsiteY207" fmla="*/ 567708 h 6673820"/>
              <a:gd name="connsiteX208" fmla="*/ 4359651 w 11748700"/>
              <a:gd name="connsiteY208" fmla="*/ 533039 h 6673820"/>
              <a:gd name="connsiteX209" fmla="*/ 4428989 w 11748700"/>
              <a:gd name="connsiteY209" fmla="*/ 520038 h 6673820"/>
              <a:gd name="connsiteX210" fmla="*/ 4554665 w 11748700"/>
              <a:gd name="connsiteY210" fmla="*/ 507037 h 6673820"/>
              <a:gd name="connsiteX211" fmla="*/ 4654339 w 11748700"/>
              <a:gd name="connsiteY211" fmla="*/ 485369 h 6673820"/>
              <a:gd name="connsiteX212" fmla="*/ 4758347 w 11748700"/>
              <a:gd name="connsiteY212" fmla="*/ 437699 h 6673820"/>
              <a:gd name="connsiteX213" fmla="*/ 4888356 w 11748700"/>
              <a:gd name="connsiteY213" fmla="*/ 416030 h 6673820"/>
              <a:gd name="connsiteX214" fmla="*/ 5105039 w 11748700"/>
              <a:gd name="connsiteY214" fmla="*/ 364027 h 6673820"/>
              <a:gd name="connsiteX215" fmla="*/ 5209046 w 11748700"/>
              <a:gd name="connsiteY215" fmla="*/ 351026 h 6673820"/>
              <a:gd name="connsiteX216" fmla="*/ 5386726 w 11748700"/>
              <a:gd name="connsiteY216" fmla="*/ 329357 h 6673820"/>
              <a:gd name="connsiteX217" fmla="*/ 5560072 w 11748700"/>
              <a:gd name="connsiteY217" fmla="*/ 320690 h 6673820"/>
              <a:gd name="connsiteX218" fmla="*/ 5742085 w 11748700"/>
              <a:gd name="connsiteY218" fmla="*/ 312023 h 6673820"/>
              <a:gd name="connsiteX219" fmla="*/ 5958767 w 11748700"/>
              <a:gd name="connsiteY219" fmla="*/ 307689 h 6673820"/>
              <a:gd name="connsiteX220" fmla="*/ 6114779 w 11748700"/>
              <a:gd name="connsiteY220" fmla="*/ 303355 h 6673820"/>
              <a:gd name="connsiteX221" fmla="*/ 6270790 w 11748700"/>
              <a:gd name="connsiteY221" fmla="*/ 281687 h 6673820"/>
              <a:gd name="connsiteX222" fmla="*/ 6392132 w 11748700"/>
              <a:gd name="connsiteY222" fmla="*/ 268686 h 6673820"/>
              <a:gd name="connsiteX223" fmla="*/ 6695488 w 11748700"/>
              <a:gd name="connsiteY223" fmla="*/ 260019 h 6673820"/>
              <a:gd name="connsiteX224" fmla="*/ 6764826 w 11748700"/>
              <a:gd name="connsiteY224" fmla="*/ 251352 h 6673820"/>
              <a:gd name="connsiteX225" fmla="*/ 6907837 w 11748700"/>
              <a:gd name="connsiteY225" fmla="*/ 238351 h 6673820"/>
              <a:gd name="connsiteX226" fmla="*/ 6959840 w 11748700"/>
              <a:gd name="connsiteY226" fmla="*/ 229683 h 6673820"/>
              <a:gd name="connsiteX227" fmla="*/ 6998843 w 11748700"/>
              <a:gd name="connsiteY227" fmla="*/ 212349 h 6673820"/>
              <a:gd name="connsiteX228" fmla="*/ 7115852 w 11748700"/>
              <a:gd name="connsiteY228" fmla="*/ 199348 h 6673820"/>
              <a:gd name="connsiteX229" fmla="*/ 7159188 w 11748700"/>
              <a:gd name="connsiteY229" fmla="*/ 186347 h 6673820"/>
              <a:gd name="connsiteX230" fmla="*/ 7189524 w 11748700"/>
              <a:gd name="connsiteY230" fmla="*/ 182013 h 6673820"/>
              <a:gd name="connsiteX231" fmla="*/ 7380204 w 11748700"/>
              <a:gd name="connsiteY231" fmla="*/ 173346 h 6673820"/>
              <a:gd name="connsiteX232" fmla="*/ 7440875 w 11748700"/>
              <a:gd name="connsiteY232" fmla="*/ 164679 h 6673820"/>
              <a:gd name="connsiteX233" fmla="*/ 7466877 w 11748700"/>
              <a:gd name="connsiteY233" fmla="*/ 156011 h 6673820"/>
              <a:gd name="connsiteX234" fmla="*/ 7514548 w 11748700"/>
              <a:gd name="connsiteY234" fmla="*/ 143010 h 6673820"/>
              <a:gd name="connsiteX235" fmla="*/ 7527548 w 11748700"/>
              <a:gd name="connsiteY235" fmla="*/ 134343 h 6673820"/>
              <a:gd name="connsiteX236" fmla="*/ 7570885 w 11748700"/>
              <a:gd name="connsiteY236" fmla="*/ 121342 h 6673820"/>
              <a:gd name="connsiteX237" fmla="*/ 7609888 w 11748700"/>
              <a:gd name="connsiteY237" fmla="*/ 104008 h 6673820"/>
              <a:gd name="connsiteX238" fmla="*/ 7726896 w 11748700"/>
              <a:gd name="connsiteY238" fmla="*/ 82339 h 6673820"/>
              <a:gd name="connsiteX239" fmla="*/ 7752898 w 11748700"/>
              <a:gd name="connsiteY239" fmla="*/ 78006 h 6673820"/>
              <a:gd name="connsiteX240" fmla="*/ 7787567 w 11748700"/>
              <a:gd name="connsiteY240" fmla="*/ 73672 h 6673820"/>
              <a:gd name="connsiteX241" fmla="*/ 7804902 w 11748700"/>
              <a:gd name="connsiteY241" fmla="*/ 69338 h 6673820"/>
              <a:gd name="connsiteX242" fmla="*/ 7913243 w 11748700"/>
              <a:gd name="connsiteY242" fmla="*/ 65005 h 6673820"/>
              <a:gd name="connsiteX243" fmla="*/ 8021584 w 11748700"/>
              <a:gd name="connsiteY243" fmla="*/ 47670 h 6673820"/>
              <a:gd name="connsiteX244" fmla="*/ 8064921 w 11748700"/>
              <a:gd name="connsiteY244" fmla="*/ 34669 h 6673820"/>
              <a:gd name="connsiteX245" fmla="*/ 8099590 w 11748700"/>
              <a:gd name="connsiteY245" fmla="*/ 21668 h 6673820"/>
              <a:gd name="connsiteX246" fmla="*/ 8121258 w 11748700"/>
              <a:gd name="connsiteY246" fmla="*/ 13001 h 6673820"/>
              <a:gd name="connsiteX247" fmla="*/ 8134259 w 11748700"/>
              <a:gd name="connsiteY247" fmla="*/ 8667 h 6673820"/>
              <a:gd name="connsiteX248" fmla="*/ 8155928 w 11748700"/>
              <a:gd name="connsiteY248" fmla="*/ 0 h 6673820"/>
              <a:gd name="connsiteX249" fmla="*/ 8216599 w 11748700"/>
              <a:gd name="connsiteY249" fmla="*/ 4334 h 6673820"/>
              <a:gd name="connsiteX250" fmla="*/ 8238267 w 11748700"/>
              <a:gd name="connsiteY250" fmla="*/ 13001 h 6673820"/>
              <a:gd name="connsiteX251" fmla="*/ 8272936 w 11748700"/>
              <a:gd name="connsiteY251" fmla="*/ 17335 h 6673820"/>
              <a:gd name="connsiteX252" fmla="*/ 8303272 w 11748700"/>
              <a:gd name="connsiteY252" fmla="*/ 30336 h 6673820"/>
              <a:gd name="connsiteX253" fmla="*/ 8337941 w 11748700"/>
              <a:gd name="connsiteY253" fmla="*/ 34669 h 6673820"/>
              <a:gd name="connsiteX254" fmla="*/ 8476618 w 11748700"/>
              <a:gd name="connsiteY254" fmla="*/ 43337 h 6673820"/>
              <a:gd name="connsiteX255" fmla="*/ 8576292 w 11748700"/>
              <a:gd name="connsiteY255" fmla="*/ 47670 h 6673820"/>
              <a:gd name="connsiteX256" fmla="*/ 8671632 w 11748700"/>
              <a:gd name="connsiteY256" fmla="*/ 69338 h 6673820"/>
              <a:gd name="connsiteX257" fmla="*/ 8762639 w 11748700"/>
              <a:gd name="connsiteY257" fmla="*/ 78006 h 6673820"/>
              <a:gd name="connsiteX258" fmla="*/ 8892648 w 11748700"/>
              <a:gd name="connsiteY258" fmla="*/ 104008 h 6673820"/>
              <a:gd name="connsiteX259" fmla="*/ 8948985 w 11748700"/>
              <a:gd name="connsiteY259" fmla="*/ 117009 h 6673820"/>
              <a:gd name="connsiteX260" fmla="*/ 9187336 w 11748700"/>
              <a:gd name="connsiteY260" fmla="*/ 156011 h 6673820"/>
              <a:gd name="connsiteX261" fmla="*/ 9282676 w 11748700"/>
              <a:gd name="connsiteY261" fmla="*/ 173346 h 6673820"/>
              <a:gd name="connsiteX262" fmla="*/ 9404019 w 11748700"/>
              <a:gd name="connsiteY262" fmla="*/ 186347 h 6673820"/>
              <a:gd name="connsiteX263" fmla="*/ 9464690 w 11748700"/>
              <a:gd name="connsiteY263" fmla="*/ 195014 h 6673820"/>
              <a:gd name="connsiteX264" fmla="*/ 9698707 w 11748700"/>
              <a:gd name="connsiteY264" fmla="*/ 216683 h 6673820"/>
              <a:gd name="connsiteX265" fmla="*/ 9785380 w 11748700"/>
              <a:gd name="connsiteY265" fmla="*/ 229683 h 6673820"/>
              <a:gd name="connsiteX266" fmla="*/ 9885054 w 11748700"/>
              <a:gd name="connsiteY266" fmla="*/ 251352 h 6673820"/>
              <a:gd name="connsiteX267" fmla="*/ 9958726 w 11748700"/>
              <a:gd name="connsiteY267" fmla="*/ 255685 h 6673820"/>
              <a:gd name="connsiteX268" fmla="*/ 10114737 w 11748700"/>
              <a:gd name="connsiteY268" fmla="*/ 260019 h 6673820"/>
              <a:gd name="connsiteX269" fmla="*/ 10205744 w 11748700"/>
              <a:gd name="connsiteY269" fmla="*/ 273020 h 6673820"/>
              <a:gd name="connsiteX270" fmla="*/ 10357421 w 11748700"/>
              <a:gd name="connsiteY270" fmla="*/ 281687 h 6673820"/>
              <a:gd name="connsiteX271" fmla="*/ 10405092 w 11748700"/>
              <a:gd name="connsiteY271" fmla="*/ 286021 h 6673820"/>
              <a:gd name="connsiteX272" fmla="*/ 10452762 w 11748700"/>
              <a:gd name="connsiteY272" fmla="*/ 299022 h 6673820"/>
              <a:gd name="connsiteX273" fmla="*/ 10483097 w 11748700"/>
              <a:gd name="connsiteY273" fmla="*/ 303355 h 6673820"/>
              <a:gd name="connsiteX274" fmla="*/ 10552436 w 11748700"/>
              <a:gd name="connsiteY274" fmla="*/ 312023 h 6673820"/>
              <a:gd name="connsiteX275" fmla="*/ 10634775 w 11748700"/>
              <a:gd name="connsiteY275" fmla="*/ 333691 h 6673820"/>
              <a:gd name="connsiteX276" fmla="*/ 10717114 w 11748700"/>
              <a:gd name="connsiteY276" fmla="*/ 342358 h 6673820"/>
              <a:gd name="connsiteX277" fmla="*/ 10773452 w 11748700"/>
              <a:gd name="connsiteY277" fmla="*/ 364027 h 6673820"/>
              <a:gd name="connsiteX278" fmla="*/ 10842790 w 11748700"/>
              <a:gd name="connsiteY278" fmla="*/ 385695 h 6673820"/>
              <a:gd name="connsiteX279" fmla="*/ 10903461 w 11748700"/>
              <a:gd name="connsiteY279" fmla="*/ 390028 h 6673820"/>
              <a:gd name="connsiteX280" fmla="*/ 10981467 w 11748700"/>
              <a:gd name="connsiteY280" fmla="*/ 424698 h 6673820"/>
              <a:gd name="connsiteX281" fmla="*/ 11050805 w 11748700"/>
              <a:gd name="connsiteY281" fmla="*/ 442032 h 6673820"/>
              <a:gd name="connsiteX282" fmla="*/ 11133145 w 11748700"/>
              <a:gd name="connsiteY282" fmla="*/ 476701 h 6673820"/>
              <a:gd name="connsiteX283" fmla="*/ 11154813 w 11748700"/>
              <a:gd name="connsiteY283" fmla="*/ 485369 h 6673820"/>
              <a:gd name="connsiteX284" fmla="*/ 11232819 w 11748700"/>
              <a:gd name="connsiteY284" fmla="*/ 533039 h 6673820"/>
              <a:gd name="connsiteX285" fmla="*/ 11258820 w 11748700"/>
              <a:gd name="connsiteY285" fmla="*/ 554707 h 6673820"/>
              <a:gd name="connsiteX286" fmla="*/ 11328159 w 11748700"/>
              <a:gd name="connsiteY286" fmla="*/ 645714 h 6673820"/>
              <a:gd name="connsiteX287" fmla="*/ 11371495 w 11748700"/>
              <a:gd name="connsiteY287" fmla="*/ 754055 h 6673820"/>
              <a:gd name="connsiteX288" fmla="*/ 11397497 w 11748700"/>
              <a:gd name="connsiteY288" fmla="*/ 806059 h 6673820"/>
              <a:gd name="connsiteX289" fmla="*/ 11427833 w 11748700"/>
              <a:gd name="connsiteY289" fmla="*/ 931735 h 6673820"/>
              <a:gd name="connsiteX290" fmla="*/ 11458168 w 11748700"/>
              <a:gd name="connsiteY290" fmla="*/ 1014074 h 6673820"/>
              <a:gd name="connsiteX291" fmla="*/ 11462502 w 11748700"/>
              <a:gd name="connsiteY291" fmla="*/ 1087746 h 6673820"/>
              <a:gd name="connsiteX292" fmla="*/ 11475503 w 11748700"/>
              <a:gd name="connsiteY292" fmla="*/ 1126749 h 6673820"/>
              <a:gd name="connsiteX293" fmla="*/ 11488504 w 11748700"/>
              <a:gd name="connsiteY293" fmla="*/ 1330430 h 6673820"/>
              <a:gd name="connsiteX294" fmla="*/ 11523173 w 11748700"/>
              <a:gd name="connsiteY294" fmla="*/ 1677122 h 6673820"/>
              <a:gd name="connsiteX295" fmla="*/ 11518839 w 11748700"/>
              <a:gd name="connsiteY295" fmla="*/ 1954476 h 6673820"/>
              <a:gd name="connsiteX296" fmla="*/ 11510172 w 11748700"/>
              <a:gd name="connsiteY296" fmla="*/ 2084485 h 6673820"/>
              <a:gd name="connsiteX297" fmla="*/ 11518839 w 11748700"/>
              <a:gd name="connsiteY297" fmla="*/ 2283833 h 6673820"/>
              <a:gd name="connsiteX298" fmla="*/ 11583844 w 11748700"/>
              <a:gd name="connsiteY298" fmla="*/ 2379173 h 6673820"/>
              <a:gd name="connsiteX299" fmla="*/ 11605512 w 11748700"/>
              <a:gd name="connsiteY299" fmla="*/ 2439845 h 6673820"/>
              <a:gd name="connsiteX300" fmla="*/ 11609846 w 11748700"/>
              <a:gd name="connsiteY300" fmla="*/ 2487515 h 6673820"/>
              <a:gd name="connsiteX301" fmla="*/ 11622847 w 11748700"/>
              <a:gd name="connsiteY301" fmla="*/ 2556853 h 6673820"/>
              <a:gd name="connsiteX302" fmla="*/ 11618513 w 11748700"/>
              <a:gd name="connsiteY302" fmla="*/ 2786537 h 6673820"/>
              <a:gd name="connsiteX303" fmla="*/ 11614180 w 11748700"/>
              <a:gd name="connsiteY303" fmla="*/ 3089892 h 6673820"/>
              <a:gd name="connsiteX304" fmla="*/ 11596845 w 11748700"/>
              <a:gd name="connsiteY304" fmla="*/ 3211234 h 6673820"/>
              <a:gd name="connsiteX305" fmla="*/ 11583844 w 11748700"/>
              <a:gd name="connsiteY305" fmla="*/ 3328243 h 6673820"/>
              <a:gd name="connsiteX306" fmla="*/ 11575177 w 11748700"/>
              <a:gd name="connsiteY306" fmla="*/ 3423583 h 6673820"/>
              <a:gd name="connsiteX307" fmla="*/ 11562176 w 11748700"/>
              <a:gd name="connsiteY307" fmla="*/ 3666267 h 6673820"/>
              <a:gd name="connsiteX308" fmla="*/ 11575177 w 11748700"/>
              <a:gd name="connsiteY308" fmla="*/ 4025960 h 6673820"/>
              <a:gd name="connsiteX309" fmla="*/ 11592511 w 11748700"/>
              <a:gd name="connsiteY309" fmla="*/ 4108300 h 6673820"/>
              <a:gd name="connsiteX310" fmla="*/ 11631514 w 11748700"/>
              <a:gd name="connsiteY310" fmla="*/ 4333649 h 6673820"/>
              <a:gd name="connsiteX311" fmla="*/ 11653183 w 11748700"/>
              <a:gd name="connsiteY311" fmla="*/ 4411655 h 6673820"/>
              <a:gd name="connsiteX312" fmla="*/ 11666184 w 11748700"/>
              <a:gd name="connsiteY312" fmla="*/ 4498328 h 6673820"/>
              <a:gd name="connsiteX313" fmla="*/ 11674851 w 11748700"/>
              <a:gd name="connsiteY313" fmla="*/ 4541664 h 6673820"/>
              <a:gd name="connsiteX314" fmla="*/ 11687852 w 11748700"/>
              <a:gd name="connsiteY314" fmla="*/ 4658673 h 6673820"/>
              <a:gd name="connsiteX315" fmla="*/ 11692185 w 11748700"/>
              <a:gd name="connsiteY315" fmla="*/ 4715010 h 6673820"/>
              <a:gd name="connsiteX316" fmla="*/ 11700853 w 11748700"/>
              <a:gd name="connsiteY316" fmla="*/ 4771348 h 6673820"/>
              <a:gd name="connsiteX317" fmla="*/ 11709520 w 11748700"/>
              <a:gd name="connsiteY317" fmla="*/ 4923026 h 6673820"/>
              <a:gd name="connsiteX318" fmla="*/ 11718187 w 11748700"/>
              <a:gd name="connsiteY318" fmla="*/ 4983697 h 6673820"/>
              <a:gd name="connsiteX319" fmla="*/ 11726855 w 11748700"/>
              <a:gd name="connsiteY319" fmla="*/ 5079037 h 6673820"/>
              <a:gd name="connsiteX320" fmla="*/ 11731188 w 11748700"/>
              <a:gd name="connsiteY320" fmla="*/ 5105039 h 6673820"/>
              <a:gd name="connsiteX321" fmla="*/ 11744189 w 11748700"/>
              <a:gd name="connsiteY321" fmla="*/ 5230715 h 6673820"/>
              <a:gd name="connsiteX322" fmla="*/ 11726855 w 11748700"/>
              <a:gd name="connsiteY322" fmla="*/ 5690082 h 6673820"/>
              <a:gd name="connsiteX323" fmla="*/ 11687852 w 11748700"/>
              <a:gd name="connsiteY323" fmla="*/ 5785422 h 6673820"/>
              <a:gd name="connsiteX324" fmla="*/ 11670517 w 11748700"/>
              <a:gd name="connsiteY324" fmla="*/ 5815757 h 6673820"/>
              <a:gd name="connsiteX325" fmla="*/ 11601179 w 11748700"/>
              <a:gd name="connsiteY325" fmla="*/ 5859094 h 6673820"/>
              <a:gd name="connsiteX326" fmla="*/ 11458168 w 11748700"/>
              <a:gd name="connsiteY326" fmla="*/ 5919765 h 6673820"/>
              <a:gd name="connsiteX327" fmla="*/ 11401831 w 11748700"/>
              <a:gd name="connsiteY327" fmla="*/ 5963101 h 6673820"/>
              <a:gd name="connsiteX328" fmla="*/ 11297823 w 11748700"/>
              <a:gd name="connsiteY328" fmla="*/ 6032440 h 6673820"/>
              <a:gd name="connsiteX329" fmla="*/ 11258820 w 11748700"/>
              <a:gd name="connsiteY329" fmla="*/ 6075776 h 6673820"/>
              <a:gd name="connsiteX330" fmla="*/ 11198149 w 11748700"/>
              <a:gd name="connsiteY330" fmla="*/ 6123446 h 6673820"/>
              <a:gd name="connsiteX331" fmla="*/ 11098475 w 11748700"/>
              <a:gd name="connsiteY331" fmla="*/ 6210119 h 6673820"/>
              <a:gd name="connsiteX332" fmla="*/ 10942464 w 11748700"/>
              <a:gd name="connsiteY332" fmla="*/ 6327128 h 6673820"/>
              <a:gd name="connsiteX333" fmla="*/ 10634775 w 11748700"/>
              <a:gd name="connsiteY333" fmla="*/ 6461471 h 6673820"/>
              <a:gd name="connsiteX334" fmla="*/ 10461429 w 11748700"/>
              <a:gd name="connsiteY334" fmla="*/ 6478806 h 6673820"/>
              <a:gd name="connsiteX335" fmla="*/ 10041065 w 11748700"/>
              <a:gd name="connsiteY335" fmla="*/ 6487473 h 6673820"/>
              <a:gd name="connsiteX336" fmla="*/ 9967393 w 11748700"/>
              <a:gd name="connsiteY336" fmla="*/ 6491807 h 6673820"/>
              <a:gd name="connsiteX337" fmla="*/ 9885054 w 11748700"/>
              <a:gd name="connsiteY337" fmla="*/ 6509141 h 6673820"/>
              <a:gd name="connsiteX338" fmla="*/ 9798381 w 11748700"/>
              <a:gd name="connsiteY338" fmla="*/ 6522142 h 6673820"/>
              <a:gd name="connsiteX339" fmla="*/ 9681372 w 11748700"/>
              <a:gd name="connsiteY339" fmla="*/ 6548144 h 6673820"/>
              <a:gd name="connsiteX340" fmla="*/ 9486358 w 11748700"/>
              <a:gd name="connsiteY340" fmla="*/ 6574146 h 6673820"/>
              <a:gd name="connsiteX341" fmla="*/ 9278343 w 11748700"/>
              <a:gd name="connsiteY341" fmla="*/ 6613149 h 6673820"/>
              <a:gd name="connsiteX342" fmla="*/ 9209004 w 11748700"/>
              <a:gd name="connsiteY342" fmla="*/ 6630483 h 6673820"/>
              <a:gd name="connsiteX343" fmla="*/ 8775639 w 11748700"/>
              <a:gd name="connsiteY343" fmla="*/ 6647818 h 6673820"/>
              <a:gd name="connsiteX344" fmla="*/ 8463617 w 11748700"/>
              <a:gd name="connsiteY344" fmla="*/ 6656485 h 6673820"/>
              <a:gd name="connsiteX345" fmla="*/ 8368276 w 11748700"/>
              <a:gd name="connsiteY345" fmla="*/ 6660819 h 6673820"/>
              <a:gd name="connsiteX346" fmla="*/ 8216599 w 11748700"/>
              <a:gd name="connsiteY346" fmla="*/ 6665153 h 6673820"/>
              <a:gd name="connsiteX347" fmla="*/ 7848239 w 11748700"/>
              <a:gd name="connsiteY347" fmla="*/ 6656485 h 6673820"/>
              <a:gd name="connsiteX348" fmla="*/ 7800568 w 11748700"/>
              <a:gd name="connsiteY348" fmla="*/ 6652152 h 6673820"/>
              <a:gd name="connsiteX349" fmla="*/ 7748565 w 11748700"/>
              <a:gd name="connsiteY349" fmla="*/ 6643484 h 6673820"/>
              <a:gd name="connsiteX350" fmla="*/ 7614221 w 11748700"/>
              <a:gd name="connsiteY350" fmla="*/ 6634817 h 6673820"/>
              <a:gd name="connsiteX351" fmla="*/ 7432208 w 11748700"/>
              <a:gd name="connsiteY351" fmla="*/ 6600148 h 6673820"/>
              <a:gd name="connsiteX352" fmla="*/ 7319533 w 11748700"/>
              <a:gd name="connsiteY352" fmla="*/ 6574146 h 6673820"/>
              <a:gd name="connsiteX353" fmla="*/ 7276197 w 11748700"/>
              <a:gd name="connsiteY353" fmla="*/ 6569812 h 6673820"/>
              <a:gd name="connsiteX354" fmla="*/ 7011844 w 11748700"/>
              <a:gd name="connsiteY354" fmla="*/ 6548144 h 6673820"/>
              <a:gd name="connsiteX355" fmla="*/ 6925171 w 11748700"/>
              <a:gd name="connsiteY355" fmla="*/ 6565479 h 6673820"/>
              <a:gd name="connsiteX356" fmla="*/ 6912170 w 11748700"/>
              <a:gd name="connsiteY356" fmla="*/ 6569812 h 6673820"/>
              <a:gd name="connsiteX357" fmla="*/ 6890502 w 11748700"/>
              <a:gd name="connsiteY357" fmla="*/ 6582813 h 6673820"/>
              <a:gd name="connsiteX358" fmla="*/ 6795162 w 11748700"/>
              <a:gd name="connsiteY358" fmla="*/ 6634817 h 6673820"/>
              <a:gd name="connsiteX359" fmla="*/ 6691154 w 11748700"/>
              <a:gd name="connsiteY359" fmla="*/ 6643484 h 6673820"/>
              <a:gd name="connsiteX360" fmla="*/ 6617482 w 11748700"/>
              <a:gd name="connsiteY360" fmla="*/ 6656485 h 6673820"/>
              <a:gd name="connsiteX361" fmla="*/ 6582813 w 11748700"/>
              <a:gd name="connsiteY361" fmla="*/ 6665153 h 6673820"/>
              <a:gd name="connsiteX362" fmla="*/ 6548144 w 11748700"/>
              <a:gd name="connsiteY362" fmla="*/ 6669486 h 6673820"/>
              <a:gd name="connsiteX363" fmla="*/ 6517808 w 11748700"/>
              <a:gd name="connsiteY363" fmla="*/ 6673820 h 6673820"/>
              <a:gd name="connsiteX364" fmla="*/ 6015105 w 11748700"/>
              <a:gd name="connsiteY364" fmla="*/ 6669486 h 6673820"/>
              <a:gd name="connsiteX365" fmla="*/ 5915431 w 11748700"/>
              <a:gd name="connsiteY365" fmla="*/ 6647818 h 6673820"/>
              <a:gd name="connsiteX366" fmla="*/ 5538403 w 11748700"/>
              <a:gd name="connsiteY366" fmla="*/ 6652152 h 6673820"/>
              <a:gd name="connsiteX367" fmla="*/ 5196045 w 11748700"/>
              <a:gd name="connsiteY367" fmla="*/ 6634817 h 6673820"/>
              <a:gd name="connsiteX368" fmla="*/ 4489660 w 11748700"/>
              <a:gd name="connsiteY368" fmla="*/ 6608815 h 6673820"/>
              <a:gd name="connsiteX369" fmla="*/ 4311981 w 11748700"/>
              <a:gd name="connsiteY369" fmla="*/ 6582813 h 6673820"/>
              <a:gd name="connsiteX370" fmla="*/ 4090965 w 11748700"/>
              <a:gd name="connsiteY370" fmla="*/ 6552478 h 6673820"/>
              <a:gd name="connsiteX371" fmla="*/ 3999958 w 11748700"/>
              <a:gd name="connsiteY371" fmla="*/ 6513475 h 6673820"/>
              <a:gd name="connsiteX372" fmla="*/ 3666267 w 11748700"/>
              <a:gd name="connsiteY372" fmla="*/ 6448470 h 6673820"/>
              <a:gd name="connsiteX373" fmla="*/ 3588261 w 11748700"/>
              <a:gd name="connsiteY373" fmla="*/ 6439803 h 6673820"/>
              <a:gd name="connsiteX374" fmla="*/ 3336910 w 11748700"/>
              <a:gd name="connsiteY374" fmla="*/ 6405134 h 6673820"/>
              <a:gd name="connsiteX375" fmla="*/ 3003219 w 11748700"/>
              <a:gd name="connsiteY375" fmla="*/ 6340129 h 6673820"/>
              <a:gd name="connsiteX376" fmla="*/ 2825539 w 11748700"/>
              <a:gd name="connsiteY376" fmla="*/ 6309793 h 6673820"/>
              <a:gd name="connsiteX377" fmla="*/ 2678195 w 11748700"/>
              <a:gd name="connsiteY377" fmla="*/ 6288125 h 6673820"/>
              <a:gd name="connsiteX378" fmla="*/ 2500515 w 11748700"/>
              <a:gd name="connsiteY378" fmla="*/ 6305460 h 6673820"/>
              <a:gd name="connsiteX379" fmla="*/ 2439844 w 11748700"/>
              <a:gd name="connsiteY379" fmla="*/ 6314127 h 6673820"/>
              <a:gd name="connsiteX380" fmla="*/ 2244830 w 11748700"/>
              <a:gd name="connsiteY380" fmla="*/ 6361797 h 6673820"/>
              <a:gd name="connsiteX381" fmla="*/ 2088819 w 11748700"/>
              <a:gd name="connsiteY381" fmla="*/ 6383465 h 6673820"/>
              <a:gd name="connsiteX382" fmla="*/ 2015147 w 11748700"/>
              <a:gd name="connsiteY382" fmla="*/ 6400800 h 6673820"/>
              <a:gd name="connsiteX383" fmla="*/ 1950142 w 11748700"/>
              <a:gd name="connsiteY383" fmla="*/ 6409467 h 6673820"/>
              <a:gd name="connsiteX384" fmla="*/ 1815799 w 11748700"/>
              <a:gd name="connsiteY384" fmla="*/ 6444137 h 6673820"/>
              <a:gd name="connsiteX385" fmla="*/ 1681456 w 11748700"/>
              <a:gd name="connsiteY385" fmla="*/ 6452804 h 6673820"/>
              <a:gd name="connsiteX386" fmla="*/ 1473440 w 11748700"/>
              <a:gd name="connsiteY386" fmla="*/ 6431136 h 6673820"/>
              <a:gd name="connsiteX387" fmla="*/ 1369433 w 11748700"/>
              <a:gd name="connsiteY387" fmla="*/ 6418135 h 6673820"/>
              <a:gd name="connsiteX388" fmla="*/ 1287093 w 11748700"/>
              <a:gd name="connsiteY388" fmla="*/ 6405134 h 6673820"/>
              <a:gd name="connsiteX389" fmla="*/ 1239423 w 11748700"/>
              <a:gd name="connsiteY389" fmla="*/ 6396466 h 6673820"/>
              <a:gd name="connsiteX390" fmla="*/ 1165751 w 11748700"/>
              <a:gd name="connsiteY390" fmla="*/ 6370464 h 6673820"/>
              <a:gd name="connsiteX391" fmla="*/ 1053076 w 11748700"/>
              <a:gd name="connsiteY391" fmla="*/ 6335795 h 6673820"/>
              <a:gd name="connsiteX392" fmla="*/ 892731 w 11748700"/>
              <a:gd name="connsiteY392" fmla="*/ 6244789 h 6673820"/>
              <a:gd name="connsiteX393" fmla="*/ 858062 w 11748700"/>
              <a:gd name="connsiteY393" fmla="*/ 6218787 h 6673820"/>
              <a:gd name="connsiteX394" fmla="*/ 775723 w 11748700"/>
              <a:gd name="connsiteY394" fmla="*/ 6149448 h 6673820"/>
              <a:gd name="connsiteX395" fmla="*/ 719385 w 11748700"/>
              <a:gd name="connsiteY395" fmla="*/ 6023773 h 6673820"/>
              <a:gd name="connsiteX396" fmla="*/ 654381 w 11748700"/>
              <a:gd name="connsiteY396" fmla="*/ 5950101 h 6673820"/>
              <a:gd name="connsiteX397" fmla="*/ 628379 w 11748700"/>
              <a:gd name="connsiteY397" fmla="*/ 5893763 h 6673820"/>
              <a:gd name="connsiteX398" fmla="*/ 576375 w 11748700"/>
              <a:gd name="connsiteY398" fmla="*/ 5802756 h 6673820"/>
              <a:gd name="connsiteX399" fmla="*/ 489702 w 11748700"/>
              <a:gd name="connsiteY399" fmla="*/ 5620743 h 6673820"/>
              <a:gd name="connsiteX400" fmla="*/ 476701 w 11748700"/>
              <a:gd name="connsiteY400" fmla="*/ 5551405 h 6673820"/>
              <a:gd name="connsiteX401" fmla="*/ 372693 w 11748700"/>
              <a:gd name="connsiteY401" fmla="*/ 5317388 h 6673820"/>
              <a:gd name="connsiteX402" fmla="*/ 359693 w 11748700"/>
              <a:gd name="connsiteY402" fmla="*/ 5269718 h 6673820"/>
              <a:gd name="connsiteX403" fmla="*/ 329357 w 11748700"/>
              <a:gd name="connsiteY403" fmla="*/ 5183045 h 6673820"/>
              <a:gd name="connsiteX404" fmla="*/ 281687 w 11748700"/>
              <a:gd name="connsiteY404" fmla="*/ 5083371 h 6673820"/>
              <a:gd name="connsiteX405" fmla="*/ 251351 w 11748700"/>
              <a:gd name="connsiteY405" fmla="*/ 5009699 h 6673820"/>
              <a:gd name="connsiteX406" fmla="*/ 238350 w 11748700"/>
              <a:gd name="connsiteY406" fmla="*/ 4970696 h 6673820"/>
              <a:gd name="connsiteX407" fmla="*/ 212348 w 11748700"/>
              <a:gd name="connsiteY407" fmla="*/ 4936027 h 6673820"/>
              <a:gd name="connsiteX408" fmla="*/ 177679 w 11748700"/>
              <a:gd name="connsiteY408" fmla="*/ 4849354 h 6673820"/>
              <a:gd name="connsiteX409" fmla="*/ 125675 w 11748700"/>
              <a:gd name="connsiteY409" fmla="*/ 4745346 h 6673820"/>
              <a:gd name="connsiteX410" fmla="*/ 99674 w 11748700"/>
              <a:gd name="connsiteY410" fmla="*/ 4654339 h 6673820"/>
              <a:gd name="connsiteX411" fmla="*/ 73672 w 11748700"/>
              <a:gd name="connsiteY411" fmla="*/ 4602336 h 6673820"/>
              <a:gd name="connsiteX412" fmla="*/ 69338 w 11748700"/>
              <a:gd name="connsiteY412" fmla="*/ 4580667 h 6673820"/>
              <a:gd name="connsiteX413" fmla="*/ 47670 w 11748700"/>
              <a:gd name="connsiteY413" fmla="*/ 4537331 h 6673820"/>
              <a:gd name="connsiteX414" fmla="*/ 39002 w 11748700"/>
              <a:gd name="connsiteY414" fmla="*/ 4515663 h 6673820"/>
              <a:gd name="connsiteX415" fmla="*/ 34669 w 11748700"/>
              <a:gd name="connsiteY415" fmla="*/ 4493994 h 6673820"/>
              <a:gd name="connsiteX416" fmla="*/ 30335 w 11748700"/>
              <a:gd name="connsiteY416" fmla="*/ 4450658 h 6673820"/>
              <a:gd name="connsiteX417" fmla="*/ 21668 w 11748700"/>
              <a:gd name="connsiteY417" fmla="*/ 4428990 h 6673820"/>
              <a:gd name="connsiteX418" fmla="*/ 13001 w 11748700"/>
              <a:gd name="connsiteY418" fmla="*/ 4359651 h 6673820"/>
              <a:gd name="connsiteX419" fmla="*/ 0 w 11748700"/>
              <a:gd name="connsiteY419" fmla="*/ 4238309 h 6673820"/>
              <a:gd name="connsiteX420" fmla="*/ 4333 w 11748700"/>
              <a:gd name="connsiteY420" fmla="*/ 4025960 h 6673820"/>
              <a:gd name="connsiteX421" fmla="*/ 13001 w 11748700"/>
              <a:gd name="connsiteY421" fmla="*/ 3999958 h 6673820"/>
              <a:gd name="connsiteX422" fmla="*/ 17334 w 11748700"/>
              <a:gd name="connsiteY422" fmla="*/ 3973956 h 6673820"/>
              <a:gd name="connsiteX423" fmla="*/ 26002 w 11748700"/>
              <a:gd name="connsiteY423" fmla="*/ 3930620 h 6673820"/>
              <a:gd name="connsiteX424" fmla="*/ 34669 w 11748700"/>
              <a:gd name="connsiteY424" fmla="*/ 3878616 h 6673820"/>
              <a:gd name="connsiteX425" fmla="*/ 43336 w 11748700"/>
              <a:gd name="connsiteY425" fmla="*/ 3861282 h 6673820"/>
              <a:gd name="connsiteX426" fmla="*/ 47670 w 11748700"/>
              <a:gd name="connsiteY426" fmla="*/ 3843947 h 6673820"/>
              <a:gd name="connsiteX427" fmla="*/ 56337 w 11748700"/>
              <a:gd name="connsiteY427" fmla="*/ 3826612 h 6673820"/>
              <a:gd name="connsiteX428" fmla="*/ 69338 w 11748700"/>
              <a:gd name="connsiteY428" fmla="*/ 3787610 h 6673820"/>
              <a:gd name="connsiteX429" fmla="*/ 78005 w 11748700"/>
              <a:gd name="connsiteY429" fmla="*/ 3770275 h 6673820"/>
              <a:gd name="connsiteX430" fmla="*/ 95340 w 11748700"/>
              <a:gd name="connsiteY430" fmla="*/ 3718271 h 6673820"/>
              <a:gd name="connsiteX431" fmla="*/ 104007 w 11748700"/>
              <a:gd name="connsiteY431" fmla="*/ 3696603 h 6673820"/>
              <a:gd name="connsiteX432" fmla="*/ 151677 w 11748700"/>
              <a:gd name="connsiteY432" fmla="*/ 3657600 h 6673820"/>
              <a:gd name="connsiteX433" fmla="*/ 294688 w 11748700"/>
              <a:gd name="connsiteY433" fmla="*/ 3661934 h 6673820"/>
              <a:gd name="connsiteX434" fmla="*/ 359693 w 11748700"/>
              <a:gd name="connsiteY434" fmla="*/ 3692269 h 6673820"/>
              <a:gd name="connsiteX435" fmla="*/ 377027 w 11748700"/>
              <a:gd name="connsiteY435" fmla="*/ 3709604 h 6673820"/>
              <a:gd name="connsiteX436" fmla="*/ 437698 w 11748700"/>
              <a:gd name="connsiteY436" fmla="*/ 3726938 h 6673820"/>
              <a:gd name="connsiteX437" fmla="*/ 511177 w 11748700"/>
              <a:gd name="connsiteY43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516735 w 11748700"/>
              <a:gd name="connsiteY28" fmla="*/ 5984770 h 6673820"/>
              <a:gd name="connsiteX29" fmla="*/ 5880762 w 11748700"/>
              <a:gd name="connsiteY29" fmla="*/ 5794089 h 6673820"/>
              <a:gd name="connsiteX30" fmla="*/ 5911097 w 11748700"/>
              <a:gd name="connsiteY30" fmla="*/ 5763754 h 6673820"/>
              <a:gd name="connsiteX31" fmla="*/ 5963101 w 11748700"/>
              <a:gd name="connsiteY31" fmla="*/ 5720417 h 6673820"/>
              <a:gd name="connsiteX32" fmla="*/ 5980436 w 11748700"/>
              <a:gd name="connsiteY32" fmla="*/ 5707416 h 6673820"/>
              <a:gd name="connsiteX33" fmla="*/ 5993437 w 11748700"/>
              <a:gd name="connsiteY33" fmla="*/ 5698749 h 6673820"/>
              <a:gd name="connsiteX34" fmla="*/ 6006438 w 11748700"/>
              <a:gd name="connsiteY34" fmla="*/ 5685748 h 6673820"/>
              <a:gd name="connsiteX35" fmla="*/ 6054108 w 11748700"/>
              <a:gd name="connsiteY35" fmla="*/ 5651079 h 6673820"/>
              <a:gd name="connsiteX36" fmla="*/ 6088777 w 11748700"/>
              <a:gd name="connsiteY36" fmla="*/ 5625077 h 6673820"/>
              <a:gd name="connsiteX37" fmla="*/ 6114779 w 11748700"/>
              <a:gd name="connsiteY37" fmla="*/ 5599075 h 6673820"/>
              <a:gd name="connsiteX38" fmla="*/ 6127780 w 11748700"/>
              <a:gd name="connsiteY38" fmla="*/ 5586074 h 6673820"/>
              <a:gd name="connsiteX39" fmla="*/ 6140781 w 11748700"/>
              <a:gd name="connsiteY39" fmla="*/ 5568739 h 6673820"/>
              <a:gd name="connsiteX40" fmla="*/ 6158115 w 11748700"/>
              <a:gd name="connsiteY40" fmla="*/ 5551405 h 6673820"/>
              <a:gd name="connsiteX41" fmla="*/ 6171116 w 11748700"/>
              <a:gd name="connsiteY41" fmla="*/ 5529737 h 6673820"/>
              <a:gd name="connsiteX42" fmla="*/ 6192784 w 11748700"/>
              <a:gd name="connsiteY42" fmla="*/ 5508068 h 6673820"/>
              <a:gd name="connsiteX43" fmla="*/ 6201452 w 11748700"/>
              <a:gd name="connsiteY43" fmla="*/ 5477733 h 6673820"/>
              <a:gd name="connsiteX44" fmla="*/ 6218786 w 11748700"/>
              <a:gd name="connsiteY44" fmla="*/ 5456064 h 6673820"/>
              <a:gd name="connsiteX45" fmla="*/ 6231787 w 11748700"/>
              <a:gd name="connsiteY45" fmla="*/ 5421395 h 6673820"/>
              <a:gd name="connsiteX46" fmla="*/ 6240455 w 11748700"/>
              <a:gd name="connsiteY46" fmla="*/ 5399727 h 6673820"/>
              <a:gd name="connsiteX47" fmla="*/ 6253456 w 11748700"/>
              <a:gd name="connsiteY47" fmla="*/ 5382392 h 6673820"/>
              <a:gd name="connsiteX48" fmla="*/ 6270790 w 11748700"/>
              <a:gd name="connsiteY48" fmla="*/ 5352057 h 6673820"/>
              <a:gd name="connsiteX49" fmla="*/ 6283791 w 11748700"/>
              <a:gd name="connsiteY49" fmla="*/ 5339056 h 6673820"/>
              <a:gd name="connsiteX50" fmla="*/ 6301126 w 11748700"/>
              <a:gd name="connsiteY50" fmla="*/ 5313054 h 6673820"/>
              <a:gd name="connsiteX51" fmla="*/ 6309793 w 11748700"/>
              <a:gd name="connsiteY51" fmla="*/ 5295719 h 6673820"/>
              <a:gd name="connsiteX52" fmla="*/ 6322794 w 11748700"/>
              <a:gd name="connsiteY52" fmla="*/ 5287052 h 6673820"/>
              <a:gd name="connsiteX53" fmla="*/ 6340129 w 11748700"/>
              <a:gd name="connsiteY53" fmla="*/ 5274051 h 6673820"/>
              <a:gd name="connsiteX54" fmla="*/ 6370464 w 11748700"/>
              <a:gd name="connsiteY54" fmla="*/ 5269718 h 6673820"/>
              <a:gd name="connsiteX55" fmla="*/ 6387799 w 11748700"/>
              <a:gd name="connsiteY55" fmla="*/ 5252383 h 6673820"/>
              <a:gd name="connsiteX56" fmla="*/ 6400800 w 11748700"/>
              <a:gd name="connsiteY56" fmla="*/ 5239382 h 6673820"/>
              <a:gd name="connsiteX57" fmla="*/ 6409467 w 11748700"/>
              <a:gd name="connsiteY57" fmla="*/ 5222047 h 6673820"/>
              <a:gd name="connsiteX58" fmla="*/ 6418134 w 11748700"/>
              <a:gd name="connsiteY58" fmla="*/ 5209046 h 6673820"/>
              <a:gd name="connsiteX59" fmla="*/ 6444136 w 11748700"/>
              <a:gd name="connsiteY59" fmla="*/ 5148375 h 6673820"/>
              <a:gd name="connsiteX60" fmla="*/ 6465804 w 11748700"/>
              <a:gd name="connsiteY60" fmla="*/ 5118040 h 6673820"/>
              <a:gd name="connsiteX61" fmla="*/ 6474472 w 11748700"/>
              <a:gd name="connsiteY61" fmla="*/ 5092038 h 6673820"/>
              <a:gd name="connsiteX62" fmla="*/ 6491806 w 11748700"/>
              <a:gd name="connsiteY62" fmla="*/ 5057369 h 6673820"/>
              <a:gd name="connsiteX63" fmla="*/ 6496140 w 11748700"/>
              <a:gd name="connsiteY63" fmla="*/ 5027033 h 6673820"/>
              <a:gd name="connsiteX64" fmla="*/ 6509141 w 11748700"/>
              <a:gd name="connsiteY64" fmla="*/ 4996698 h 6673820"/>
              <a:gd name="connsiteX65" fmla="*/ 6517808 w 11748700"/>
              <a:gd name="connsiteY65" fmla="*/ 4975029 h 6673820"/>
              <a:gd name="connsiteX66" fmla="*/ 6530809 w 11748700"/>
              <a:gd name="connsiteY66" fmla="*/ 4940360 h 6673820"/>
              <a:gd name="connsiteX67" fmla="*/ 6539476 w 11748700"/>
              <a:gd name="connsiteY67" fmla="*/ 4927359 h 6673820"/>
              <a:gd name="connsiteX68" fmla="*/ 6556811 w 11748700"/>
              <a:gd name="connsiteY68" fmla="*/ 4897024 h 6673820"/>
              <a:gd name="connsiteX69" fmla="*/ 6569812 w 11748700"/>
              <a:gd name="connsiteY69" fmla="*/ 4879689 h 6673820"/>
              <a:gd name="connsiteX70" fmla="*/ 6587147 w 11748700"/>
              <a:gd name="connsiteY70" fmla="*/ 4836353 h 6673820"/>
              <a:gd name="connsiteX71" fmla="*/ 6566579 w 11748700"/>
              <a:gd name="connsiteY71" fmla="*/ 4717023 h 6673820"/>
              <a:gd name="connsiteX72" fmla="*/ 7220565 w 11748700"/>
              <a:gd name="connsiteY72" fmla="*/ 4568062 h 6673820"/>
              <a:gd name="connsiteX73" fmla="*/ 7436542 w 11748700"/>
              <a:gd name="connsiteY73" fmla="*/ 4619670 h 6673820"/>
              <a:gd name="connsiteX74" fmla="*/ 7492879 w 11748700"/>
              <a:gd name="connsiteY74" fmla="*/ 4632671 h 6673820"/>
              <a:gd name="connsiteX75" fmla="*/ 7505880 w 11748700"/>
              <a:gd name="connsiteY75" fmla="*/ 4637005 h 6673820"/>
              <a:gd name="connsiteX76" fmla="*/ 7531882 w 11748700"/>
              <a:gd name="connsiteY76" fmla="*/ 4641338 h 6673820"/>
              <a:gd name="connsiteX77" fmla="*/ 7562218 w 11748700"/>
              <a:gd name="connsiteY77" fmla="*/ 4650006 h 6673820"/>
              <a:gd name="connsiteX78" fmla="*/ 7570885 w 11748700"/>
              <a:gd name="connsiteY78" fmla="*/ 4663007 h 6673820"/>
              <a:gd name="connsiteX79" fmla="*/ 7588220 w 11748700"/>
              <a:gd name="connsiteY79" fmla="*/ 4697676 h 6673820"/>
              <a:gd name="connsiteX80" fmla="*/ 7601220 w 11748700"/>
              <a:gd name="connsiteY80" fmla="*/ 4715010 h 6673820"/>
              <a:gd name="connsiteX81" fmla="*/ 7614221 w 11748700"/>
              <a:gd name="connsiteY81" fmla="*/ 4728011 h 6673820"/>
              <a:gd name="connsiteX82" fmla="*/ 7622889 w 11748700"/>
              <a:gd name="connsiteY82" fmla="*/ 4745346 h 6673820"/>
              <a:gd name="connsiteX83" fmla="*/ 7640223 w 11748700"/>
              <a:gd name="connsiteY83" fmla="*/ 4767014 h 6673820"/>
              <a:gd name="connsiteX84" fmla="*/ 7661892 w 11748700"/>
              <a:gd name="connsiteY84" fmla="*/ 4801683 h 6673820"/>
              <a:gd name="connsiteX85" fmla="*/ 7666225 w 11748700"/>
              <a:gd name="connsiteY85" fmla="*/ 4814684 h 6673820"/>
              <a:gd name="connsiteX86" fmla="*/ 7674893 w 11748700"/>
              <a:gd name="connsiteY86" fmla="*/ 4827685 h 6673820"/>
              <a:gd name="connsiteX87" fmla="*/ 7731230 w 11748700"/>
              <a:gd name="connsiteY87" fmla="*/ 4888356 h 6673820"/>
              <a:gd name="connsiteX88" fmla="*/ 7744231 w 11748700"/>
              <a:gd name="connsiteY88" fmla="*/ 4901357 h 6673820"/>
              <a:gd name="connsiteX89" fmla="*/ 7765899 w 11748700"/>
              <a:gd name="connsiteY89" fmla="*/ 4931693 h 6673820"/>
              <a:gd name="connsiteX90" fmla="*/ 7809236 w 11748700"/>
              <a:gd name="connsiteY90" fmla="*/ 4966362 h 6673820"/>
              <a:gd name="connsiteX91" fmla="*/ 7908910 w 11748700"/>
              <a:gd name="connsiteY91" fmla="*/ 4962028 h 6673820"/>
              <a:gd name="connsiteX92" fmla="*/ 7973914 w 11748700"/>
              <a:gd name="connsiteY92" fmla="*/ 4953361 h 6673820"/>
              <a:gd name="connsiteX93" fmla="*/ 7995583 w 11748700"/>
              <a:gd name="connsiteY93" fmla="*/ 4949028 h 6673820"/>
              <a:gd name="connsiteX94" fmla="*/ 8069255 w 11748700"/>
              <a:gd name="connsiteY94" fmla="*/ 4944694 h 6673820"/>
              <a:gd name="connsiteX95" fmla="*/ 8147260 w 11748700"/>
              <a:gd name="connsiteY95" fmla="*/ 4931693 h 6673820"/>
              <a:gd name="connsiteX96" fmla="*/ 8199264 w 11748700"/>
              <a:gd name="connsiteY96" fmla="*/ 4918692 h 6673820"/>
              <a:gd name="connsiteX97" fmla="*/ 8238267 w 11748700"/>
              <a:gd name="connsiteY97" fmla="*/ 4910025 h 6673820"/>
              <a:gd name="connsiteX98" fmla="*/ 8298938 w 11748700"/>
              <a:gd name="connsiteY98" fmla="*/ 4875355 h 6673820"/>
              <a:gd name="connsiteX99" fmla="*/ 8320606 w 11748700"/>
              <a:gd name="connsiteY99" fmla="*/ 4866688 h 6673820"/>
              <a:gd name="connsiteX100" fmla="*/ 8342275 w 11748700"/>
              <a:gd name="connsiteY100" fmla="*/ 4853687 h 6673820"/>
              <a:gd name="connsiteX101" fmla="*/ 8411613 w 11748700"/>
              <a:gd name="connsiteY101" fmla="*/ 4823352 h 6673820"/>
              <a:gd name="connsiteX102" fmla="*/ 8433281 w 11748700"/>
              <a:gd name="connsiteY102" fmla="*/ 4810351 h 6673820"/>
              <a:gd name="connsiteX103" fmla="*/ 8463617 w 11748700"/>
              <a:gd name="connsiteY103" fmla="*/ 4788683 h 6673820"/>
              <a:gd name="connsiteX104" fmla="*/ 8532955 w 11748700"/>
              <a:gd name="connsiteY104" fmla="*/ 4758347 h 6673820"/>
              <a:gd name="connsiteX105" fmla="*/ 8576292 w 11748700"/>
              <a:gd name="connsiteY105" fmla="*/ 4736679 h 6673820"/>
              <a:gd name="connsiteX106" fmla="*/ 8597960 w 11748700"/>
              <a:gd name="connsiteY106" fmla="*/ 4723678 h 6673820"/>
              <a:gd name="connsiteX107" fmla="*/ 8632629 w 11748700"/>
              <a:gd name="connsiteY107" fmla="*/ 4706343 h 6673820"/>
              <a:gd name="connsiteX108" fmla="*/ 8671632 w 11748700"/>
              <a:gd name="connsiteY108" fmla="*/ 4680341 h 6673820"/>
              <a:gd name="connsiteX109" fmla="*/ 8727969 w 11748700"/>
              <a:gd name="connsiteY109" fmla="*/ 4641338 h 6673820"/>
              <a:gd name="connsiteX110" fmla="*/ 8758305 w 11748700"/>
              <a:gd name="connsiteY110" fmla="*/ 4615337 h 6673820"/>
              <a:gd name="connsiteX111" fmla="*/ 8827643 w 11748700"/>
              <a:gd name="connsiteY111" fmla="*/ 4567666 h 6673820"/>
              <a:gd name="connsiteX112" fmla="*/ 8914316 w 11748700"/>
              <a:gd name="connsiteY112" fmla="*/ 4515663 h 6673820"/>
              <a:gd name="connsiteX113" fmla="*/ 8940318 w 11748700"/>
              <a:gd name="connsiteY113" fmla="*/ 4493994 h 6673820"/>
              <a:gd name="connsiteX114" fmla="*/ 8961986 w 11748700"/>
              <a:gd name="connsiteY114" fmla="*/ 4472326 h 6673820"/>
              <a:gd name="connsiteX115" fmla="*/ 9000989 w 11748700"/>
              <a:gd name="connsiteY115" fmla="*/ 4437657 h 6673820"/>
              <a:gd name="connsiteX116" fmla="*/ 9022657 w 11748700"/>
              <a:gd name="connsiteY116" fmla="*/ 4415989 h 6673820"/>
              <a:gd name="connsiteX117" fmla="*/ 9052993 w 11748700"/>
              <a:gd name="connsiteY117" fmla="*/ 4389987 h 6673820"/>
              <a:gd name="connsiteX118" fmla="*/ 9109330 w 11748700"/>
              <a:gd name="connsiteY118" fmla="*/ 4329316 h 6673820"/>
              <a:gd name="connsiteX119" fmla="*/ 9165668 w 11748700"/>
              <a:gd name="connsiteY119" fmla="*/ 4290313 h 6673820"/>
              <a:gd name="connsiteX120" fmla="*/ 9191670 w 11748700"/>
              <a:gd name="connsiteY120" fmla="*/ 4268645 h 6673820"/>
              <a:gd name="connsiteX121" fmla="*/ 9248007 w 11748700"/>
              <a:gd name="connsiteY121" fmla="*/ 4238309 h 6673820"/>
              <a:gd name="connsiteX122" fmla="*/ 9339014 w 11748700"/>
              <a:gd name="connsiteY122" fmla="*/ 4155970 h 6673820"/>
              <a:gd name="connsiteX123" fmla="*/ 9430020 w 11748700"/>
              <a:gd name="connsiteY123" fmla="*/ 4025960 h 6673820"/>
              <a:gd name="connsiteX124" fmla="*/ 9495025 w 11748700"/>
              <a:gd name="connsiteY124" fmla="*/ 3900284 h 6673820"/>
              <a:gd name="connsiteX125" fmla="*/ 9568697 w 11748700"/>
              <a:gd name="connsiteY125" fmla="*/ 3796277 h 6673820"/>
              <a:gd name="connsiteX126" fmla="*/ 9612034 w 11748700"/>
              <a:gd name="connsiteY126" fmla="*/ 3713937 h 6673820"/>
              <a:gd name="connsiteX127" fmla="*/ 9655370 w 11748700"/>
              <a:gd name="connsiteY127" fmla="*/ 3644599 h 6673820"/>
              <a:gd name="connsiteX128" fmla="*/ 9651037 w 11748700"/>
              <a:gd name="connsiteY128" fmla="*/ 3475587 h 6673820"/>
              <a:gd name="connsiteX129" fmla="*/ 9612034 w 11748700"/>
              <a:gd name="connsiteY129" fmla="*/ 3410582 h 6673820"/>
              <a:gd name="connsiteX130" fmla="*/ 9473357 w 11748700"/>
              <a:gd name="connsiteY130" fmla="*/ 3237236 h 6673820"/>
              <a:gd name="connsiteX131" fmla="*/ 9399685 w 11748700"/>
              <a:gd name="connsiteY131" fmla="*/ 3176565 h 6673820"/>
              <a:gd name="connsiteX132" fmla="*/ 9347681 w 11748700"/>
              <a:gd name="connsiteY132" fmla="*/ 3128895 h 6673820"/>
              <a:gd name="connsiteX133" fmla="*/ 9217672 w 11748700"/>
              <a:gd name="connsiteY133" fmla="*/ 3042222 h 6673820"/>
              <a:gd name="connsiteX134" fmla="*/ 9083329 w 11748700"/>
              <a:gd name="connsiteY134" fmla="*/ 2968550 h 6673820"/>
              <a:gd name="connsiteX135" fmla="*/ 8983655 w 11748700"/>
              <a:gd name="connsiteY135" fmla="*/ 2933881 h 6673820"/>
              <a:gd name="connsiteX136" fmla="*/ 8831977 w 11748700"/>
              <a:gd name="connsiteY136" fmla="*/ 2873210 h 6673820"/>
              <a:gd name="connsiteX137" fmla="*/ 8680299 w 11748700"/>
              <a:gd name="connsiteY137" fmla="*/ 2803871 h 6673820"/>
              <a:gd name="connsiteX138" fmla="*/ 8567624 w 11748700"/>
              <a:gd name="connsiteY138" fmla="*/ 2773536 h 6673820"/>
              <a:gd name="connsiteX139" fmla="*/ 8446282 w 11748700"/>
              <a:gd name="connsiteY139" fmla="*/ 2730199 h 6673820"/>
              <a:gd name="connsiteX140" fmla="*/ 8242601 w 11748700"/>
              <a:gd name="connsiteY140" fmla="*/ 2673862 h 6673820"/>
              <a:gd name="connsiteX141" fmla="*/ 7917577 w 11748700"/>
              <a:gd name="connsiteY141" fmla="*/ 2561187 h 6673820"/>
              <a:gd name="connsiteX142" fmla="*/ 7683560 w 11748700"/>
              <a:gd name="connsiteY142" fmla="*/ 2496182 h 6673820"/>
              <a:gd name="connsiteX143" fmla="*/ 7302199 w 11748700"/>
              <a:gd name="connsiteY143" fmla="*/ 2379173 h 6673820"/>
              <a:gd name="connsiteX144" fmla="*/ 6920838 w 11748700"/>
              <a:gd name="connsiteY144" fmla="*/ 2322836 h 6673820"/>
              <a:gd name="connsiteX145" fmla="*/ 6799495 w 11748700"/>
              <a:gd name="connsiteY145" fmla="*/ 2288167 h 6673820"/>
              <a:gd name="connsiteX146" fmla="*/ 6730157 w 11748700"/>
              <a:gd name="connsiteY146" fmla="*/ 2279500 h 6673820"/>
              <a:gd name="connsiteX147" fmla="*/ 6630483 w 11748700"/>
              <a:gd name="connsiteY147" fmla="*/ 2262165 h 6673820"/>
              <a:gd name="connsiteX148" fmla="*/ 6582813 w 11748700"/>
              <a:gd name="connsiteY148" fmla="*/ 2249164 h 6673820"/>
              <a:gd name="connsiteX149" fmla="*/ 6478805 w 11748700"/>
              <a:gd name="connsiteY149" fmla="*/ 2240497 h 6673820"/>
              <a:gd name="connsiteX150" fmla="*/ 5997770 w 11748700"/>
              <a:gd name="connsiteY150" fmla="*/ 2227496 h 6673820"/>
              <a:gd name="connsiteX151" fmla="*/ 5183044 w 11748700"/>
              <a:gd name="connsiteY151" fmla="*/ 2223162 h 6673820"/>
              <a:gd name="connsiteX152" fmla="*/ 4593668 w 11748700"/>
              <a:gd name="connsiteY152" fmla="*/ 2201494 h 6673820"/>
              <a:gd name="connsiteX153" fmla="*/ 4467992 w 11748700"/>
              <a:gd name="connsiteY153" fmla="*/ 2188493 h 6673820"/>
              <a:gd name="connsiteX154" fmla="*/ 4277311 w 11748700"/>
              <a:gd name="connsiteY154" fmla="*/ 2171158 h 6673820"/>
              <a:gd name="connsiteX155" fmla="*/ 4207973 w 11748700"/>
              <a:gd name="connsiteY155" fmla="*/ 2162491 h 6673820"/>
              <a:gd name="connsiteX156" fmla="*/ 4168970 w 11748700"/>
              <a:gd name="connsiteY156" fmla="*/ 2153824 h 6673820"/>
              <a:gd name="connsiteX157" fmla="*/ 3722604 w 11748700"/>
              <a:gd name="connsiteY157" fmla="*/ 2145156 h 6673820"/>
              <a:gd name="connsiteX158" fmla="*/ 3627264 w 11748700"/>
              <a:gd name="connsiteY158" fmla="*/ 2136489 h 6673820"/>
              <a:gd name="connsiteX159" fmla="*/ 3592595 w 11748700"/>
              <a:gd name="connsiteY159" fmla="*/ 2123488 h 6673820"/>
              <a:gd name="connsiteX160" fmla="*/ 3471253 w 11748700"/>
              <a:gd name="connsiteY160" fmla="*/ 2101820 h 6673820"/>
              <a:gd name="connsiteX161" fmla="*/ 3349911 w 11748700"/>
              <a:gd name="connsiteY161" fmla="*/ 2054150 h 6673820"/>
              <a:gd name="connsiteX162" fmla="*/ 3228568 w 11748700"/>
              <a:gd name="connsiteY162" fmla="*/ 2006480 h 6673820"/>
              <a:gd name="connsiteX163" fmla="*/ 3206900 w 11748700"/>
              <a:gd name="connsiteY163" fmla="*/ 1989145 h 6673820"/>
              <a:gd name="connsiteX164" fmla="*/ 3163564 w 11748700"/>
              <a:gd name="connsiteY164" fmla="*/ 1967477 h 6673820"/>
              <a:gd name="connsiteX165" fmla="*/ 3124561 w 11748700"/>
              <a:gd name="connsiteY165" fmla="*/ 1932808 h 6673820"/>
              <a:gd name="connsiteX166" fmla="*/ 3094225 w 11748700"/>
              <a:gd name="connsiteY166" fmla="*/ 1911139 h 6673820"/>
              <a:gd name="connsiteX167" fmla="*/ 3020553 w 11748700"/>
              <a:gd name="connsiteY167" fmla="*/ 1850468 h 6673820"/>
              <a:gd name="connsiteX168" fmla="*/ 2994551 w 11748700"/>
              <a:gd name="connsiteY168" fmla="*/ 1828800 h 6673820"/>
              <a:gd name="connsiteX169" fmla="*/ 2977217 w 11748700"/>
              <a:gd name="connsiteY169" fmla="*/ 1807132 h 6673820"/>
              <a:gd name="connsiteX170" fmla="*/ 2964216 w 11748700"/>
              <a:gd name="connsiteY170" fmla="*/ 1794131 h 6673820"/>
              <a:gd name="connsiteX171" fmla="*/ 2951215 w 11748700"/>
              <a:gd name="connsiteY171" fmla="*/ 1768129 h 6673820"/>
              <a:gd name="connsiteX172" fmla="*/ 2933880 w 11748700"/>
              <a:gd name="connsiteY172" fmla="*/ 1746461 h 6673820"/>
              <a:gd name="connsiteX173" fmla="*/ 2916546 w 11748700"/>
              <a:gd name="connsiteY173" fmla="*/ 1720459 h 6673820"/>
              <a:gd name="connsiteX174" fmla="*/ 2899211 w 11748700"/>
              <a:gd name="connsiteY174" fmla="*/ 1703124 h 6673820"/>
              <a:gd name="connsiteX175" fmla="*/ 2890544 w 11748700"/>
              <a:gd name="connsiteY175" fmla="*/ 1690123 h 6673820"/>
              <a:gd name="connsiteX176" fmla="*/ 2829873 w 11748700"/>
              <a:gd name="connsiteY176" fmla="*/ 1607784 h 6673820"/>
              <a:gd name="connsiteX177" fmla="*/ 2816872 w 11748700"/>
              <a:gd name="connsiteY177" fmla="*/ 1577448 h 6673820"/>
              <a:gd name="connsiteX178" fmla="*/ 2812538 w 11748700"/>
              <a:gd name="connsiteY178" fmla="*/ 1542779 h 6673820"/>
              <a:gd name="connsiteX179" fmla="*/ 2808204 w 11748700"/>
              <a:gd name="connsiteY179" fmla="*/ 1430104 h 6673820"/>
              <a:gd name="connsiteX180" fmla="*/ 2799537 w 11748700"/>
              <a:gd name="connsiteY180" fmla="*/ 1391101 h 6673820"/>
              <a:gd name="connsiteX181" fmla="*/ 2795203 w 11748700"/>
              <a:gd name="connsiteY181" fmla="*/ 1343431 h 6673820"/>
              <a:gd name="connsiteX182" fmla="*/ 2786536 w 11748700"/>
              <a:gd name="connsiteY182" fmla="*/ 1300095 h 6673820"/>
              <a:gd name="connsiteX183" fmla="*/ 2773535 w 11748700"/>
              <a:gd name="connsiteY183" fmla="*/ 1152751 h 6673820"/>
              <a:gd name="connsiteX184" fmla="*/ 2769202 w 11748700"/>
              <a:gd name="connsiteY184" fmla="*/ 1135416 h 6673820"/>
              <a:gd name="connsiteX185" fmla="*/ 2777869 w 11748700"/>
              <a:gd name="connsiteY185" fmla="*/ 996739 h 6673820"/>
              <a:gd name="connsiteX186" fmla="*/ 2786536 w 11748700"/>
              <a:gd name="connsiteY186" fmla="*/ 966404 h 6673820"/>
              <a:gd name="connsiteX187" fmla="*/ 2812538 w 11748700"/>
              <a:gd name="connsiteY187" fmla="*/ 905733 h 6673820"/>
              <a:gd name="connsiteX188" fmla="*/ 2847207 w 11748700"/>
              <a:gd name="connsiteY188" fmla="*/ 862396 h 6673820"/>
              <a:gd name="connsiteX189" fmla="*/ 2864542 w 11748700"/>
              <a:gd name="connsiteY189" fmla="*/ 840728 h 6673820"/>
              <a:gd name="connsiteX190" fmla="*/ 2881876 w 11748700"/>
              <a:gd name="connsiteY190" fmla="*/ 827727 h 6673820"/>
              <a:gd name="connsiteX191" fmla="*/ 2894877 w 11748700"/>
              <a:gd name="connsiteY191" fmla="*/ 819060 h 6673820"/>
              <a:gd name="connsiteX192" fmla="*/ 2912212 w 11748700"/>
              <a:gd name="connsiteY192" fmla="*/ 801725 h 6673820"/>
              <a:gd name="connsiteX193" fmla="*/ 3003219 w 11748700"/>
              <a:gd name="connsiteY193" fmla="*/ 775723 h 6673820"/>
              <a:gd name="connsiteX194" fmla="*/ 3115893 w 11748700"/>
              <a:gd name="connsiteY194" fmla="*/ 749721 h 6673820"/>
              <a:gd name="connsiteX195" fmla="*/ 3137562 w 11748700"/>
              <a:gd name="connsiteY195" fmla="*/ 741054 h 6673820"/>
              <a:gd name="connsiteX196" fmla="*/ 3163564 w 11748700"/>
              <a:gd name="connsiteY196" fmla="*/ 732387 h 6673820"/>
              <a:gd name="connsiteX197" fmla="*/ 3219901 w 11748700"/>
              <a:gd name="connsiteY197" fmla="*/ 702051 h 6673820"/>
              <a:gd name="connsiteX198" fmla="*/ 3237236 w 11748700"/>
              <a:gd name="connsiteY198" fmla="*/ 689050 h 6673820"/>
              <a:gd name="connsiteX199" fmla="*/ 3293573 w 11748700"/>
              <a:gd name="connsiteY199" fmla="*/ 663048 h 6673820"/>
              <a:gd name="connsiteX200" fmla="*/ 3323909 w 11748700"/>
              <a:gd name="connsiteY200" fmla="*/ 650047 h 6673820"/>
              <a:gd name="connsiteX201" fmla="*/ 3362911 w 11748700"/>
              <a:gd name="connsiteY201" fmla="*/ 641380 h 6673820"/>
              <a:gd name="connsiteX202" fmla="*/ 3488587 w 11748700"/>
              <a:gd name="connsiteY202" fmla="*/ 619712 h 6673820"/>
              <a:gd name="connsiteX203" fmla="*/ 3644599 w 11748700"/>
              <a:gd name="connsiteY203" fmla="*/ 598044 h 6673820"/>
              <a:gd name="connsiteX204" fmla="*/ 3731272 w 11748700"/>
              <a:gd name="connsiteY204" fmla="*/ 589376 h 6673820"/>
              <a:gd name="connsiteX205" fmla="*/ 3809277 w 11748700"/>
              <a:gd name="connsiteY205" fmla="*/ 576375 h 6673820"/>
              <a:gd name="connsiteX206" fmla="*/ 3891617 w 11748700"/>
              <a:gd name="connsiteY206" fmla="*/ 567708 h 6673820"/>
              <a:gd name="connsiteX207" fmla="*/ 4359651 w 11748700"/>
              <a:gd name="connsiteY207" fmla="*/ 533039 h 6673820"/>
              <a:gd name="connsiteX208" fmla="*/ 4428989 w 11748700"/>
              <a:gd name="connsiteY208" fmla="*/ 520038 h 6673820"/>
              <a:gd name="connsiteX209" fmla="*/ 4554665 w 11748700"/>
              <a:gd name="connsiteY209" fmla="*/ 507037 h 6673820"/>
              <a:gd name="connsiteX210" fmla="*/ 4654339 w 11748700"/>
              <a:gd name="connsiteY210" fmla="*/ 485369 h 6673820"/>
              <a:gd name="connsiteX211" fmla="*/ 4758347 w 11748700"/>
              <a:gd name="connsiteY211" fmla="*/ 437699 h 6673820"/>
              <a:gd name="connsiteX212" fmla="*/ 4888356 w 11748700"/>
              <a:gd name="connsiteY212" fmla="*/ 416030 h 6673820"/>
              <a:gd name="connsiteX213" fmla="*/ 5105039 w 11748700"/>
              <a:gd name="connsiteY213" fmla="*/ 364027 h 6673820"/>
              <a:gd name="connsiteX214" fmla="*/ 5209046 w 11748700"/>
              <a:gd name="connsiteY214" fmla="*/ 351026 h 6673820"/>
              <a:gd name="connsiteX215" fmla="*/ 5386726 w 11748700"/>
              <a:gd name="connsiteY215" fmla="*/ 329357 h 6673820"/>
              <a:gd name="connsiteX216" fmla="*/ 5560072 w 11748700"/>
              <a:gd name="connsiteY216" fmla="*/ 320690 h 6673820"/>
              <a:gd name="connsiteX217" fmla="*/ 5742085 w 11748700"/>
              <a:gd name="connsiteY217" fmla="*/ 312023 h 6673820"/>
              <a:gd name="connsiteX218" fmla="*/ 5958767 w 11748700"/>
              <a:gd name="connsiteY218" fmla="*/ 307689 h 6673820"/>
              <a:gd name="connsiteX219" fmla="*/ 6114779 w 11748700"/>
              <a:gd name="connsiteY219" fmla="*/ 303355 h 6673820"/>
              <a:gd name="connsiteX220" fmla="*/ 6270790 w 11748700"/>
              <a:gd name="connsiteY220" fmla="*/ 281687 h 6673820"/>
              <a:gd name="connsiteX221" fmla="*/ 6392132 w 11748700"/>
              <a:gd name="connsiteY221" fmla="*/ 268686 h 6673820"/>
              <a:gd name="connsiteX222" fmla="*/ 6695488 w 11748700"/>
              <a:gd name="connsiteY222" fmla="*/ 260019 h 6673820"/>
              <a:gd name="connsiteX223" fmla="*/ 6764826 w 11748700"/>
              <a:gd name="connsiteY223" fmla="*/ 251352 h 6673820"/>
              <a:gd name="connsiteX224" fmla="*/ 6907837 w 11748700"/>
              <a:gd name="connsiteY224" fmla="*/ 238351 h 6673820"/>
              <a:gd name="connsiteX225" fmla="*/ 6959840 w 11748700"/>
              <a:gd name="connsiteY225" fmla="*/ 229683 h 6673820"/>
              <a:gd name="connsiteX226" fmla="*/ 6998843 w 11748700"/>
              <a:gd name="connsiteY226" fmla="*/ 212349 h 6673820"/>
              <a:gd name="connsiteX227" fmla="*/ 7115852 w 11748700"/>
              <a:gd name="connsiteY227" fmla="*/ 199348 h 6673820"/>
              <a:gd name="connsiteX228" fmla="*/ 7159188 w 11748700"/>
              <a:gd name="connsiteY228" fmla="*/ 186347 h 6673820"/>
              <a:gd name="connsiteX229" fmla="*/ 7189524 w 11748700"/>
              <a:gd name="connsiteY229" fmla="*/ 182013 h 6673820"/>
              <a:gd name="connsiteX230" fmla="*/ 7380204 w 11748700"/>
              <a:gd name="connsiteY230" fmla="*/ 173346 h 6673820"/>
              <a:gd name="connsiteX231" fmla="*/ 7440875 w 11748700"/>
              <a:gd name="connsiteY231" fmla="*/ 164679 h 6673820"/>
              <a:gd name="connsiteX232" fmla="*/ 7466877 w 11748700"/>
              <a:gd name="connsiteY232" fmla="*/ 156011 h 6673820"/>
              <a:gd name="connsiteX233" fmla="*/ 7514548 w 11748700"/>
              <a:gd name="connsiteY233" fmla="*/ 143010 h 6673820"/>
              <a:gd name="connsiteX234" fmla="*/ 7527548 w 11748700"/>
              <a:gd name="connsiteY234" fmla="*/ 134343 h 6673820"/>
              <a:gd name="connsiteX235" fmla="*/ 7570885 w 11748700"/>
              <a:gd name="connsiteY235" fmla="*/ 121342 h 6673820"/>
              <a:gd name="connsiteX236" fmla="*/ 7609888 w 11748700"/>
              <a:gd name="connsiteY236" fmla="*/ 104008 h 6673820"/>
              <a:gd name="connsiteX237" fmla="*/ 7726896 w 11748700"/>
              <a:gd name="connsiteY237" fmla="*/ 82339 h 6673820"/>
              <a:gd name="connsiteX238" fmla="*/ 7752898 w 11748700"/>
              <a:gd name="connsiteY238" fmla="*/ 78006 h 6673820"/>
              <a:gd name="connsiteX239" fmla="*/ 7787567 w 11748700"/>
              <a:gd name="connsiteY239" fmla="*/ 73672 h 6673820"/>
              <a:gd name="connsiteX240" fmla="*/ 7804902 w 11748700"/>
              <a:gd name="connsiteY240" fmla="*/ 69338 h 6673820"/>
              <a:gd name="connsiteX241" fmla="*/ 7913243 w 11748700"/>
              <a:gd name="connsiteY241" fmla="*/ 65005 h 6673820"/>
              <a:gd name="connsiteX242" fmla="*/ 8021584 w 11748700"/>
              <a:gd name="connsiteY242" fmla="*/ 47670 h 6673820"/>
              <a:gd name="connsiteX243" fmla="*/ 8064921 w 11748700"/>
              <a:gd name="connsiteY243" fmla="*/ 34669 h 6673820"/>
              <a:gd name="connsiteX244" fmla="*/ 8099590 w 11748700"/>
              <a:gd name="connsiteY244" fmla="*/ 21668 h 6673820"/>
              <a:gd name="connsiteX245" fmla="*/ 8121258 w 11748700"/>
              <a:gd name="connsiteY245" fmla="*/ 13001 h 6673820"/>
              <a:gd name="connsiteX246" fmla="*/ 8134259 w 11748700"/>
              <a:gd name="connsiteY246" fmla="*/ 8667 h 6673820"/>
              <a:gd name="connsiteX247" fmla="*/ 8155928 w 11748700"/>
              <a:gd name="connsiteY247" fmla="*/ 0 h 6673820"/>
              <a:gd name="connsiteX248" fmla="*/ 8216599 w 11748700"/>
              <a:gd name="connsiteY248" fmla="*/ 4334 h 6673820"/>
              <a:gd name="connsiteX249" fmla="*/ 8238267 w 11748700"/>
              <a:gd name="connsiteY249" fmla="*/ 13001 h 6673820"/>
              <a:gd name="connsiteX250" fmla="*/ 8272936 w 11748700"/>
              <a:gd name="connsiteY250" fmla="*/ 17335 h 6673820"/>
              <a:gd name="connsiteX251" fmla="*/ 8303272 w 11748700"/>
              <a:gd name="connsiteY251" fmla="*/ 30336 h 6673820"/>
              <a:gd name="connsiteX252" fmla="*/ 8337941 w 11748700"/>
              <a:gd name="connsiteY252" fmla="*/ 34669 h 6673820"/>
              <a:gd name="connsiteX253" fmla="*/ 8476618 w 11748700"/>
              <a:gd name="connsiteY253" fmla="*/ 43337 h 6673820"/>
              <a:gd name="connsiteX254" fmla="*/ 8576292 w 11748700"/>
              <a:gd name="connsiteY254" fmla="*/ 47670 h 6673820"/>
              <a:gd name="connsiteX255" fmla="*/ 8671632 w 11748700"/>
              <a:gd name="connsiteY255" fmla="*/ 69338 h 6673820"/>
              <a:gd name="connsiteX256" fmla="*/ 8762639 w 11748700"/>
              <a:gd name="connsiteY256" fmla="*/ 78006 h 6673820"/>
              <a:gd name="connsiteX257" fmla="*/ 8892648 w 11748700"/>
              <a:gd name="connsiteY257" fmla="*/ 104008 h 6673820"/>
              <a:gd name="connsiteX258" fmla="*/ 8948985 w 11748700"/>
              <a:gd name="connsiteY258" fmla="*/ 117009 h 6673820"/>
              <a:gd name="connsiteX259" fmla="*/ 9187336 w 11748700"/>
              <a:gd name="connsiteY259" fmla="*/ 156011 h 6673820"/>
              <a:gd name="connsiteX260" fmla="*/ 9282676 w 11748700"/>
              <a:gd name="connsiteY260" fmla="*/ 173346 h 6673820"/>
              <a:gd name="connsiteX261" fmla="*/ 9404019 w 11748700"/>
              <a:gd name="connsiteY261" fmla="*/ 186347 h 6673820"/>
              <a:gd name="connsiteX262" fmla="*/ 9464690 w 11748700"/>
              <a:gd name="connsiteY262" fmla="*/ 195014 h 6673820"/>
              <a:gd name="connsiteX263" fmla="*/ 9698707 w 11748700"/>
              <a:gd name="connsiteY263" fmla="*/ 216683 h 6673820"/>
              <a:gd name="connsiteX264" fmla="*/ 9785380 w 11748700"/>
              <a:gd name="connsiteY264" fmla="*/ 229683 h 6673820"/>
              <a:gd name="connsiteX265" fmla="*/ 9885054 w 11748700"/>
              <a:gd name="connsiteY265" fmla="*/ 251352 h 6673820"/>
              <a:gd name="connsiteX266" fmla="*/ 9958726 w 11748700"/>
              <a:gd name="connsiteY266" fmla="*/ 255685 h 6673820"/>
              <a:gd name="connsiteX267" fmla="*/ 10114737 w 11748700"/>
              <a:gd name="connsiteY267" fmla="*/ 260019 h 6673820"/>
              <a:gd name="connsiteX268" fmla="*/ 10205744 w 11748700"/>
              <a:gd name="connsiteY268" fmla="*/ 273020 h 6673820"/>
              <a:gd name="connsiteX269" fmla="*/ 10357421 w 11748700"/>
              <a:gd name="connsiteY269" fmla="*/ 281687 h 6673820"/>
              <a:gd name="connsiteX270" fmla="*/ 10405092 w 11748700"/>
              <a:gd name="connsiteY270" fmla="*/ 286021 h 6673820"/>
              <a:gd name="connsiteX271" fmla="*/ 10452762 w 11748700"/>
              <a:gd name="connsiteY271" fmla="*/ 299022 h 6673820"/>
              <a:gd name="connsiteX272" fmla="*/ 10483097 w 11748700"/>
              <a:gd name="connsiteY272" fmla="*/ 303355 h 6673820"/>
              <a:gd name="connsiteX273" fmla="*/ 10552436 w 11748700"/>
              <a:gd name="connsiteY273" fmla="*/ 312023 h 6673820"/>
              <a:gd name="connsiteX274" fmla="*/ 10634775 w 11748700"/>
              <a:gd name="connsiteY274" fmla="*/ 333691 h 6673820"/>
              <a:gd name="connsiteX275" fmla="*/ 10717114 w 11748700"/>
              <a:gd name="connsiteY275" fmla="*/ 342358 h 6673820"/>
              <a:gd name="connsiteX276" fmla="*/ 10773452 w 11748700"/>
              <a:gd name="connsiteY276" fmla="*/ 364027 h 6673820"/>
              <a:gd name="connsiteX277" fmla="*/ 10842790 w 11748700"/>
              <a:gd name="connsiteY277" fmla="*/ 385695 h 6673820"/>
              <a:gd name="connsiteX278" fmla="*/ 10903461 w 11748700"/>
              <a:gd name="connsiteY278" fmla="*/ 390028 h 6673820"/>
              <a:gd name="connsiteX279" fmla="*/ 10981467 w 11748700"/>
              <a:gd name="connsiteY279" fmla="*/ 424698 h 6673820"/>
              <a:gd name="connsiteX280" fmla="*/ 11050805 w 11748700"/>
              <a:gd name="connsiteY280" fmla="*/ 442032 h 6673820"/>
              <a:gd name="connsiteX281" fmla="*/ 11133145 w 11748700"/>
              <a:gd name="connsiteY281" fmla="*/ 476701 h 6673820"/>
              <a:gd name="connsiteX282" fmla="*/ 11154813 w 11748700"/>
              <a:gd name="connsiteY282" fmla="*/ 485369 h 6673820"/>
              <a:gd name="connsiteX283" fmla="*/ 11232819 w 11748700"/>
              <a:gd name="connsiteY283" fmla="*/ 533039 h 6673820"/>
              <a:gd name="connsiteX284" fmla="*/ 11258820 w 11748700"/>
              <a:gd name="connsiteY284" fmla="*/ 554707 h 6673820"/>
              <a:gd name="connsiteX285" fmla="*/ 11328159 w 11748700"/>
              <a:gd name="connsiteY285" fmla="*/ 645714 h 6673820"/>
              <a:gd name="connsiteX286" fmla="*/ 11371495 w 11748700"/>
              <a:gd name="connsiteY286" fmla="*/ 754055 h 6673820"/>
              <a:gd name="connsiteX287" fmla="*/ 11397497 w 11748700"/>
              <a:gd name="connsiteY287" fmla="*/ 806059 h 6673820"/>
              <a:gd name="connsiteX288" fmla="*/ 11427833 w 11748700"/>
              <a:gd name="connsiteY288" fmla="*/ 931735 h 6673820"/>
              <a:gd name="connsiteX289" fmla="*/ 11458168 w 11748700"/>
              <a:gd name="connsiteY289" fmla="*/ 1014074 h 6673820"/>
              <a:gd name="connsiteX290" fmla="*/ 11462502 w 11748700"/>
              <a:gd name="connsiteY290" fmla="*/ 1087746 h 6673820"/>
              <a:gd name="connsiteX291" fmla="*/ 11475503 w 11748700"/>
              <a:gd name="connsiteY291" fmla="*/ 1126749 h 6673820"/>
              <a:gd name="connsiteX292" fmla="*/ 11488504 w 11748700"/>
              <a:gd name="connsiteY292" fmla="*/ 1330430 h 6673820"/>
              <a:gd name="connsiteX293" fmla="*/ 11523173 w 11748700"/>
              <a:gd name="connsiteY293" fmla="*/ 1677122 h 6673820"/>
              <a:gd name="connsiteX294" fmla="*/ 11518839 w 11748700"/>
              <a:gd name="connsiteY294" fmla="*/ 1954476 h 6673820"/>
              <a:gd name="connsiteX295" fmla="*/ 11510172 w 11748700"/>
              <a:gd name="connsiteY295" fmla="*/ 2084485 h 6673820"/>
              <a:gd name="connsiteX296" fmla="*/ 11518839 w 11748700"/>
              <a:gd name="connsiteY296" fmla="*/ 2283833 h 6673820"/>
              <a:gd name="connsiteX297" fmla="*/ 11583844 w 11748700"/>
              <a:gd name="connsiteY297" fmla="*/ 2379173 h 6673820"/>
              <a:gd name="connsiteX298" fmla="*/ 11605512 w 11748700"/>
              <a:gd name="connsiteY298" fmla="*/ 2439845 h 6673820"/>
              <a:gd name="connsiteX299" fmla="*/ 11609846 w 11748700"/>
              <a:gd name="connsiteY299" fmla="*/ 2487515 h 6673820"/>
              <a:gd name="connsiteX300" fmla="*/ 11622847 w 11748700"/>
              <a:gd name="connsiteY300" fmla="*/ 2556853 h 6673820"/>
              <a:gd name="connsiteX301" fmla="*/ 11618513 w 11748700"/>
              <a:gd name="connsiteY301" fmla="*/ 2786537 h 6673820"/>
              <a:gd name="connsiteX302" fmla="*/ 11614180 w 11748700"/>
              <a:gd name="connsiteY302" fmla="*/ 3089892 h 6673820"/>
              <a:gd name="connsiteX303" fmla="*/ 11596845 w 11748700"/>
              <a:gd name="connsiteY303" fmla="*/ 3211234 h 6673820"/>
              <a:gd name="connsiteX304" fmla="*/ 11583844 w 11748700"/>
              <a:gd name="connsiteY304" fmla="*/ 3328243 h 6673820"/>
              <a:gd name="connsiteX305" fmla="*/ 11575177 w 11748700"/>
              <a:gd name="connsiteY305" fmla="*/ 3423583 h 6673820"/>
              <a:gd name="connsiteX306" fmla="*/ 11562176 w 11748700"/>
              <a:gd name="connsiteY306" fmla="*/ 3666267 h 6673820"/>
              <a:gd name="connsiteX307" fmla="*/ 11575177 w 11748700"/>
              <a:gd name="connsiteY307" fmla="*/ 4025960 h 6673820"/>
              <a:gd name="connsiteX308" fmla="*/ 11592511 w 11748700"/>
              <a:gd name="connsiteY308" fmla="*/ 4108300 h 6673820"/>
              <a:gd name="connsiteX309" fmla="*/ 11631514 w 11748700"/>
              <a:gd name="connsiteY309" fmla="*/ 4333649 h 6673820"/>
              <a:gd name="connsiteX310" fmla="*/ 11653183 w 11748700"/>
              <a:gd name="connsiteY310" fmla="*/ 4411655 h 6673820"/>
              <a:gd name="connsiteX311" fmla="*/ 11666184 w 11748700"/>
              <a:gd name="connsiteY311" fmla="*/ 4498328 h 6673820"/>
              <a:gd name="connsiteX312" fmla="*/ 11674851 w 11748700"/>
              <a:gd name="connsiteY312" fmla="*/ 4541664 h 6673820"/>
              <a:gd name="connsiteX313" fmla="*/ 11687852 w 11748700"/>
              <a:gd name="connsiteY313" fmla="*/ 4658673 h 6673820"/>
              <a:gd name="connsiteX314" fmla="*/ 11692185 w 11748700"/>
              <a:gd name="connsiteY314" fmla="*/ 4715010 h 6673820"/>
              <a:gd name="connsiteX315" fmla="*/ 11700853 w 11748700"/>
              <a:gd name="connsiteY315" fmla="*/ 4771348 h 6673820"/>
              <a:gd name="connsiteX316" fmla="*/ 11709520 w 11748700"/>
              <a:gd name="connsiteY316" fmla="*/ 4923026 h 6673820"/>
              <a:gd name="connsiteX317" fmla="*/ 11718187 w 11748700"/>
              <a:gd name="connsiteY317" fmla="*/ 4983697 h 6673820"/>
              <a:gd name="connsiteX318" fmla="*/ 11726855 w 11748700"/>
              <a:gd name="connsiteY318" fmla="*/ 5079037 h 6673820"/>
              <a:gd name="connsiteX319" fmla="*/ 11731188 w 11748700"/>
              <a:gd name="connsiteY319" fmla="*/ 5105039 h 6673820"/>
              <a:gd name="connsiteX320" fmla="*/ 11744189 w 11748700"/>
              <a:gd name="connsiteY320" fmla="*/ 5230715 h 6673820"/>
              <a:gd name="connsiteX321" fmla="*/ 11726855 w 11748700"/>
              <a:gd name="connsiteY321" fmla="*/ 5690082 h 6673820"/>
              <a:gd name="connsiteX322" fmla="*/ 11687852 w 11748700"/>
              <a:gd name="connsiteY322" fmla="*/ 5785422 h 6673820"/>
              <a:gd name="connsiteX323" fmla="*/ 11670517 w 11748700"/>
              <a:gd name="connsiteY323" fmla="*/ 5815757 h 6673820"/>
              <a:gd name="connsiteX324" fmla="*/ 11601179 w 11748700"/>
              <a:gd name="connsiteY324" fmla="*/ 5859094 h 6673820"/>
              <a:gd name="connsiteX325" fmla="*/ 11458168 w 11748700"/>
              <a:gd name="connsiteY325" fmla="*/ 5919765 h 6673820"/>
              <a:gd name="connsiteX326" fmla="*/ 11401831 w 11748700"/>
              <a:gd name="connsiteY326" fmla="*/ 5963101 h 6673820"/>
              <a:gd name="connsiteX327" fmla="*/ 11297823 w 11748700"/>
              <a:gd name="connsiteY327" fmla="*/ 6032440 h 6673820"/>
              <a:gd name="connsiteX328" fmla="*/ 11258820 w 11748700"/>
              <a:gd name="connsiteY328" fmla="*/ 6075776 h 6673820"/>
              <a:gd name="connsiteX329" fmla="*/ 11198149 w 11748700"/>
              <a:gd name="connsiteY329" fmla="*/ 6123446 h 6673820"/>
              <a:gd name="connsiteX330" fmla="*/ 11098475 w 11748700"/>
              <a:gd name="connsiteY330" fmla="*/ 6210119 h 6673820"/>
              <a:gd name="connsiteX331" fmla="*/ 10942464 w 11748700"/>
              <a:gd name="connsiteY331" fmla="*/ 6327128 h 6673820"/>
              <a:gd name="connsiteX332" fmla="*/ 10634775 w 11748700"/>
              <a:gd name="connsiteY332" fmla="*/ 6461471 h 6673820"/>
              <a:gd name="connsiteX333" fmla="*/ 10461429 w 11748700"/>
              <a:gd name="connsiteY333" fmla="*/ 6478806 h 6673820"/>
              <a:gd name="connsiteX334" fmla="*/ 10041065 w 11748700"/>
              <a:gd name="connsiteY334" fmla="*/ 6487473 h 6673820"/>
              <a:gd name="connsiteX335" fmla="*/ 9967393 w 11748700"/>
              <a:gd name="connsiteY335" fmla="*/ 6491807 h 6673820"/>
              <a:gd name="connsiteX336" fmla="*/ 9885054 w 11748700"/>
              <a:gd name="connsiteY336" fmla="*/ 6509141 h 6673820"/>
              <a:gd name="connsiteX337" fmla="*/ 9798381 w 11748700"/>
              <a:gd name="connsiteY337" fmla="*/ 6522142 h 6673820"/>
              <a:gd name="connsiteX338" fmla="*/ 9681372 w 11748700"/>
              <a:gd name="connsiteY338" fmla="*/ 6548144 h 6673820"/>
              <a:gd name="connsiteX339" fmla="*/ 9486358 w 11748700"/>
              <a:gd name="connsiteY339" fmla="*/ 6574146 h 6673820"/>
              <a:gd name="connsiteX340" fmla="*/ 9278343 w 11748700"/>
              <a:gd name="connsiteY340" fmla="*/ 6613149 h 6673820"/>
              <a:gd name="connsiteX341" fmla="*/ 9209004 w 11748700"/>
              <a:gd name="connsiteY341" fmla="*/ 6630483 h 6673820"/>
              <a:gd name="connsiteX342" fmla="*/ 8775639 w 11748700"/>
              <a:gd name="connsiteY342" fmla="*/ 6647818 h 6673820"/>
              <a:gd name="connsiteX343" fmla="*/ 8463617 w 11748700"/>
              <a:gd name="connsiteY343" fmla="*/ 6656485 h 6673820"/>
              <a:gd name="connsiteX344" fmla="*/ 8368276 w 11748700"/>
              <a:gd name="connsiteY344" fmla="*/ 6660819 h 6673820"/>
              <a:gd name="connsiteX345" fmla="*/ 8216599 w 11748700"/>
              <a:gd name="connsiteY345" fmla="*/ 6665153 h 6673820"/>
              <a:gd name="connsiteX346" fmla="*/ 7848239 w 11748700"/>
              <a:gd name="connsiteY346" fmla="*/ 6656485 h 6673820"/>
              <a:gd name="connsiteX347" fmla="*/ 7800568 w 11748700"/>
              <a:gd name="connsiteY347" fmla="*/ 6652152 h 6673820"/>
              <a:gd name="connsiteX348" fmla="*/ 7748565 w 11748700"/>
              <a:gd name="connsiteY348" fmla="*/ 6643484 h 6673820"/>
              <a:gd name="connsiteX349" fmla="*/ 7614221 w 11748700"/>
              <a:gd name="connsiteY349" fmla="*/ 6634817 h 6673820"/>
              <a:gd name="connsiteX350" fmla="*/ 7432208 w 11748700"/>
              <a:gd name="connsiteY350" fmla="*/ 6600148 h 6673820"/>
              <a:gd name="connsiteX351" fmla="*/ 7319533 w 11748700"/>
              <a:gd name="connsiteY351" fmla="*/ 6574146 h 6673820"/>
              <a:gd name="connsiteX352" fmla="*/ 7276197 w 11748700"/>
              <a:gd name="connsiteY352" fmla="*/ 6569812 h 6673820"/>
              <a:gd name="connsiteX353" fmla="*/ 7011844 w 11748700"/>
              <a:gd name="connsiteY353" fmla="*/ 6548144 h 6673820"/>
              <a:gd name="connsiteX354" fmla="*/ 6925171 w 11748700"/>
              <a:gd name="connsiteY354" fmla="*/ 6565479 h 6673820"/>
              <a:gd name="connsiteX355" fmla="*/ 6912170 w 11748700"/>
              <a:gd name="connsiteY355" fmla="*/ 6569812 h 6673820"/>
              <a:gd name="connsiteX356" fmla="*/ 6890502 w 11748700"/>
              <a:gd name="connsiteY356" fmla="*/ 6582813 h 6673820"/>
              <a:gd name="connsiteX357" fmla="*/ 6795162 w 11748700"/>
              <a:gd name="connsiteY357" fmla="*/ 6634817 h 6673820"/>
              <a:gd name="connsiteX358" fmla="*/ 6691154 w 11748700"/>
              <a:gd name="connsiteY358" fmla="*/ 6643484 h 6673820"/>
              <a:gd name="connsiteX359" fmla="*/ 6617482 w 11748700"/>
              <a:gd name="connsiteY359" fmla="*/ 6656485 h 6673820"/>
              <a:gd name="connsiteX360" fmla="*/ 6582813 w 11748700"/>
              <a:gd name="connsiteY360" fmla="*/ 6665153 h 6673820"/>
              <a:gd name="connsiteX361" fmla="*/ 6548144 w 11748700"/>
              <a:gd name="connsiteY361" fmla="*/ 6669486 h 6673820"/>
              <a:gd name="connsiteX362" fmla="*/ 6517808 w 11748700"/>
              <a:gd name="connsiteY362" fmla="*/ 6673820 h 6673820"/>
              <a:gd name="connsiteX363" fmla="*/ 6015105 w 11748700"/>
              <a:gd name="connsiteY363" fmla="*/ 6669486 h 6673820"/>
              <a:gd name="connsiteX364" fmla="*/ 5915431 w 11748700"/>
              <a:gd name="connsiteY364" fmla="*/ 6647818 h 6673820"/>
              <a:gd name="connsiteX365" fmla="*/ 5538403 w 11748700"/>
              <a:gd name="connsiteY365" fmla="*/ 6652152 h 6673820"/>
              <a:gd name="connsiteX366" fmla="*/ 5196045 w 11748700"/>
              <a:gd name="connsiteY366" fmla="*/ 6634817 h 6673820"/>
              <a:gd name="connsiteX367" fmla="*/ 4489660 w 11748700"/>
              <a:gd name="connsiteY367" fmla="*/ 6608815 h 6673820"/>
              <a:gd name="connsiteX368" fmla="*/ 4311981 w 11748700"/>
              <a:gd name="connsiteY368" fmla="*/ 6582813 h 6673820"/>
              <a:gd name="connsiteX369" fmla="*/ 4090965 w 11748700"/>
              <a:gd name="connsiteY369" fmla="*/ 6552478 h 6673820"/>
              <a:gd name="connsiteX370" fmla="*/ 3999958 w 11748700"/>
              <a:gd name="connsiteY370" fmla="*/ 6513475 h 6673820"/>
              <a:gd name="connsiteX371" fmla="*/ 3666267 w 11748700"/>
              <a:gd name="connsiteY371" fmla="*/ 6448470 h 6673820"/>
              <a:gd name="connsiteX372" fmla="*/ 3588261 w 11748700"/>
              <a:gd name="connsiteY372" fmla="*/ 6439803 h 6673820"/>
              <a:gd name="connsiteX373" fmla="*/ 3336910 w 11748700"/>
              <a:gd name="connsiteY373" fmla="*/ 6405134 h 6673820"/>
              <a:gd name="connsiteX374" fmla="*/ 3003219 w 11748700"/>
              <a:gd name="connsiteY374" fmla="*/ 6340129 h 6673820"/>
              <a:gd name="connsiteX375" fmla="*/ 2825539 w 11748700"/>
              <a:gd name="connsiteY375" fmla="*/ 6309793 h 6673820"/>
              <a:gd name="connsiteX376" fmla="*/ 2678195 w 11748700"/>
              <a:gd name="connsiteY376" fmla="*/ 6288125 h 6673820"/>
              <a:gd name="connsiteX377" fmla="*/ 2500515 w 11748700"/>
              <a:gd name="connsiteY377" fmla="*/ 6305460 h 6673820"/>
              <a:gd name="connsiteX378" fmla="*/ 2439844 w 11748700"/>
              <a:gd name="connsiteY378" fmla="*/ 6314127 h 6673820"/>
              <a:gd name="connsiteX379" fmla="*/ 2244830 w 11748700"/>
              <a:gd name="connsiteY379" fmla="*/ 6361797 h 6673820"/>
              <a:gd name="connsiteX380" fmla="*/ 2088819 w 11748700"/>
              <a:gd name="connsiteY380" fmla="*/ 6383465 h 6673820"/>
              <a:gd name="connsiteX381" fmla="*/ 2015147 w 11748700"/>
              <a:gd name="connsiteY381" fmla="*/ 6400800 h 6673820"/>
              <a:gd name="connsiteX382" fmla="*/ 1950142 w 11748700"/>
              <a:gd name="connsiteY382" fmla="*/ 6409467 h 6673820"/>
              <a:gd name="connsiteX383" fmla="*/ 1815799 w 11748700"/>
              <a:gd name="connsiteY383" fmla="*/ 6444137 h 6673820"/>
              <a:gd name="connsiteX384" fmla="*/ 1681456 w 11748700"/>
              <a:gd name="connsiteY384" fmla="*/ 6452804 h 6673820"/>
              <a:gd name="connsiteX385" fmla="*/ 1473440 w 11748700"/>
              <a:gd name="connsiteY385" fmla="*/ 6431136 h 6673820"/>
              <a:gd name="connsiteX386" fmla="*/ 1369433 w 11748700"/>
              <a:gd name="connsiteY386" fmla="*/ 6418135 h 6673820"/>
              <a:gd name="connsiteX387" fmla="*/ 1287093 w 11748700"/>
              <a:gd name="connsiteY387" fmla="*/ 6405134 h 6673820"/>
              <a:gd name="connsiteX388" fmla="*/ 1239423 w 11748700"/>
              <a:gd name="connsiteY388" fmla="*/ 6396466 h 6673820"/>
              <a:gd name="connsiteX389" fmla="*/ 1165751 w 11748700"/>
              <a:gd name="connsiteY389" fmla="*/ 6370464 h 6673820"/>
              <a:gd name="connsiteX390" fmla="*/ 1053076 w 11748700"/>
              <a:gd name="connsiteY390" fmla="*/ 6335795 h 6673820"/>
              <a:gd name="connsiteX391" fmla="*/ 892731 w 11748700"/>
              <a:gd name="connsiteY391" fmla="*/ 6244789 h 6673820"/>
              <a:gd name="connsiteX392" fmla="*/ 858062 w 11748700"/>
              <a:gd name="connsiteY392" fmla="*/ 6218787 h 6673820"/>
              <a:gd name="connsiteX393" fmla="*/ 775723 w 11748700"/>
              <a:gd name="connsiteY393" fmla="*/ 6149448 h 6673820"/>
              <a:gd name="connsiteX394" fmla="*/ 719385 w 11748700"/>
              <a:gd name="connsiteY394" fmla="*/ 6023773 h 6673820"/>
              <a:gd name="connsiteX395" fmla="*/ 654381 w 11748700"/>
              <a:gd name="connsiteY395" fmla="*/ 5950101 h 6673820"/>
              <a:gd name="connsiteX396" fmla="*/ 628379 w 11748700"/>
              <a:gd name="connsiteY396" fmla="*/ 5893763 h 6673820"/>
              <a:gd name="connsiteX397" fmla="*/ 576375 w 11748700"/>
              <a:gd name="connsiteY397" fmla="*/ 5802756 h 6673820"/>
              <a:gd name="connsiteX398" fmla="*/ 489702 w 11748700"/>
              <a:gd name="connsiteY398" fmla="*/ 5620743 h 6673820"/>
              <a:gd name="connsiteX399" fmla="*/ 476701 w 11748700"/>
              <a:gd name="connsiteY399" fmla="*/ 5551405 h 6673820"/>
              <a:gd name="connsiteX400" fmla="*/ 372693 w 11748700"/>
              <a:gd name="connsiteY400" fmla="*/ 5317388 h 6673820"/>
              <a:gd name="connsiteX401" fmla="*/ 359693 w 11748700"/>
              <a:gd name="connsiteY401" fmla="*/ 5269718 h 6673820"/>
              <a:gd name="connsiteX402" fmla="*/ 329357 w 11748700"/>
              <a:gd name="connsiteY402" fmla="*/ 5183045 h 6673820"/>
              <a:gd name="connsiteX403" fmla="*/ 281687 w 11748700"/>
              <a:gd name="connsiteY403" fmla="*/ 5083371 h 6673820"/>
              <a:gd name="connsiteX404" fmla="*/ 251351 w 11748700"/>
              <a:gd name="connsiteY404" fmla="*/ 5009699 h 6673820"/>
              <a:gd name="connsiteX405" fmla="*/ 238350 w 11748700"/>
              <a:gd name="connsiteY405" fmla="*/ 4970696 h 6673820"/>
              <a:gd name="connsiteX406" fmla="*/ 212348 w 11748700"/>
              <a:gd name="connsiteY406" fmla="*/ 4936027 h 6673820"/>
              <a:gd name="connsiteX407" fmla="*/ 177679 w 11748700"/>
              <a:gd name="connsiteY407" fmla="*/ 4849354 h 6673820"/>
              <a:gd name="connsiteX408" fmla="*/ 125675 w 11748700"/>
              <a:gd name="connsiteY408" fmla="*/ 4745346 h 6673820"/>
              <a:gd name="connsiteX409" fmla="*/ 99674 w 11748700"/>
              <a:gd name="connsiteY409" fmla="*/ 4654339 h 6673820"/>
              <a:gd name="connsiteX410" fmla="*/ 73672 w 11748700"/>
              <a:gd name="connsiteY410" fmla="*/ 4602336 h 6673820"/>
              <a:gd name="connsiteX411" fmla="*/ 69338 w 11748700"/>
              <a:gd name="connsiteY411" fmla="*/ 4580667 h 6673820"/>
              <a:gd name="connsiteX412" fmla="*/ 47670 w 11748700"/>
              <a:gd name="connsiteY412" fmla="*/ 4537331 h 6673820"/>
              <a:gd name="connsiteX413" fmla="*/ 39002 w 11748700"/>
              <a:gd name="connsiteY413" fmla="*/ 4515663 h 6673820"/>
              <a:gd name="connsiteX414" fmla="*/ 34669 w 11748700"/>
              <a:gd name="connsiteY414" fmla="*/ 4493994 h 6673820"/>
              <a:gd name="connsiteX415" fmla="*/ 30335 w 11748700"/>
              <a:gd name="connsiteY415" fmla="*/ 4450658 h 6673820"/>
              <a:gd name="connsiteX416" fmla="*/ 21668 w 11748700"/>
              <a:gd name="connsiteY416" fmla="*/ 4428990 h 6673820"/>
              <a:gd name="connsiteX417" fmla="*/ 13001 w 11748700"/>
              <a:gd name="connsiteY417" fmla="*/ 4359651 h 6673820"/>
              <a:gd name="connsiteX418" fmla="*/ 0 w 11748700"/>
              <a:gd name="connsiteY418" fmla="*/ 4238309 h 6673820"/>
              <a:gd name="connsiteX419" fmla="*/ 4333 w 11748700"/>
              <a:gd name="connsiteY419" fmla="*/ 4025960 h 6673820"/>
              <a:gd name="connsiteX420" fmla="*/ 13001 w 11748700"/>
              <a:gd name="connsiteY420" fmla="*/ 3999958 h 6673820"/>
              <a:gd name="connsiteX421" fmla="*/ 17334 w 11748700"/>
              <a:gd name="connsiteY421" fmla="*/ 3973956 h 6673820"/>
              <a:gd name="connsiteX422" fmla="*/ 26002 w 11748700"/>
              <a:gd name="connsiteY422" fmla="*/ 3930620 h 6673820"/>
              <a:gd name="connsiteX423" fmla="*/ 34669 w 11748700"/>
              <a:gd name="connsiteY423" fmla="*/ 3878616 h 6673820"/>
              <a:gd name="connsiteX424" fmla="*/ 43336 w 11748700"/>
              <a:gd name="connsiteY424" fmla="*/ 3861282 h 6673820"/>
              <a:gd name="connsiteX425" fmla="*/ 47670 w 11748700"/>
              <a:gd name="connsiteY425" fmla="*/ 3843947 h 6673820"/>
              <a:gd name="connsiteX426" fmla="*/ 56337 w 11748700"/>
              <a:gd name="connsiteY426" fmla="*/ 3826612 h 6673820"/>
              <a:gd name="connsiteX427" fmla="*/ 69338 w 11748700"/>
              <a:gd name="connsiteY427" fmla="*/ 3787610 h 6673820"/>
              <a:gd name="connsiteX428" fmla="*/ 78005 w 11748700"/>
              <a:gd name="connsiteY428" fmla="*/ 3770275 h 6673820"/>
              <a:gd name="connsiteX429" fmla="*/ 95340 w 11748700"/>
              <a:gd name="connsiteY429" fmla="*/ 3718271 h 6673820"/>
              <a:gd name="connsiteX430" fmla="*/ 104007 w 11748700"/>
              <a:gd name="connsiteY430" fmla="*/ 3696603 h 6673820"/>
              <a:gd name="connsiteX431" fmla="*/ 151677 w 11748700"/>
              <a:gd name="connsiteY431" fmla="*/ 3657600 h 6673820"/>
              <a:gd name="connsiteX432" fmla="*/ 294688 w 11748700"/>
              <a:gd name="connsiteY432" fmla="*/ 3661934 h 6673820"/>
              <a:gd name="connsiteX433" fmla="*/ 359693 w 11748700"/>
              <a:gd name="connsiteY433" fmla="*/ 3692269 h 6673820"/>
              <a:gd name="connsiteX434" fmla="*/ 377027 w 11748700"/>
              <a:gd name="connsiteY434" fmla="*/ 3709604 h 6673820"/>
              <a:gd name="connsiteX435" fmla="*/ 437698 w 11748700"/>
              <a:gd name="connsiteY435" fmla="*/ 3726938 h 6673820"/>
              <a:gd name="connsiteX436" fmla="*/ 511177 w 11748700"/>
              <a:gd name="connsiteY43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63101 w 11748700"/>
              <a:gd name="connsiteY30" fmla="*/ 5720417 h 6673820"/>
              <a:gd name="connsiteX31" fmla="*/ 5980436 w 11748700"/>
              <a:gd name="connsiteY31" fmla="*/ 5707416 h 6673820"/>
              <a:gd name="connsiteX32" fmla="*/ 5993437 w 11748700"/>
              <a:gd name="connsiteY32" fmla="*/ 5698749 h 6673820"/>
              <a:gd name="connsiteX33" fmla="*/ 6006438 w 11748700"/>
              <a:gd name="connsiteY33" fmla="*/ 5685748 h 6673820"/>
              <a:gd name="connsiteX34" fmla="*/ 6054108 w 11748700"/>
              <a:gd name="connsiteY34" fmla="*/ 5651079 h 6673820"/>
              <a:gd name="connsiteX35" fmla="*/ 6088777 w 11748700"/>
              <a:gd name="connsiteY35" fmla="*/ 5625077 h 6673820"/>
              <a:gd name="connsiteX36" fmla="*/ 6114779 w 11748700"/>
              <a:gd name="connsiteY36" fmla="*/ 5599075 h 6673820"/>
              <a:gd name="connsiteX37" fmla="*/ 6127780 w 11748700"/>
              <a:gd name="connsiteY37" fmla="*/ 5586074 h 6673820"/>
              <a:gd name="connsiteX38" fmla="*/ 6140781 w 11748700"/>
              <a:gd name="connsiteY38" fmla="*/ 5568739 h 6673820"/>
              <a:gd name="connsiteX39" fmla="*/ 6158115 w 11748700"/>
              <a:gd name="connsiteY39" fmla="*/ 5551405 h 6673820"/>
              <a:gd name="connsiteX40" fmla="*/ 6171116 w 11748700"/>
              <a:gd name="connsiteY40" fmla="*/ 5529737 h 6673820"/>
              <a:gd name="connsiteX41" fmla="*/ 6192784 w 11748700"/>
              <a:gd name="connsiteY41" fmla="*/ 5508068 h 6673820"/>
              <a:gd name="connsiteX42" fmla="*/ 6201452 w 11748700"/>
              <a:gd name="connsiteY42" fmla="*/ 5477733 h 6673820"/>
              <a:gd name="connsiteX43" fmla="*/ 6218786 w 11748700"/>
              <a:gd name="connsiteY43" fmla="*/ 5456064 h 6673820"/>
              <a:gd name="connsiteX44" fmla="*/ 6231787 w 11748700"/>
              <a:gd name="connsiteY44" fmla="*/ 5421395 h 6673820"/>
              <a:gd name="connsiteX45" fmla="*/ 6240455 w 11748700"/>
              <a:gd name="connsiteY45" fmla="*/ 5399727 h 6673820"/>
              <a:gd name="connsiteX46" fmla="*/ 6253456 w 11748700"/>
              <a:gd name="connsiteY46" fmla="*/ 5382392 h 6673820"/>
              <a:gd name="connsiteX47" fmla="*/ 6270790 w 11748700"/>
              <a:gd name="connsiteY47" fmla="*/ 5352057 h 6673820"/>
              <a:gd name="connsiteX48" fmla="*/ 6283791 w 11748700"/>
              <a:gd name="connsiteY48" fmla="*/ 5339056 h 6673820"/>
              <a:gd name="connsiteX49" fmla="*/ 6301126 w 11748700"/>
              <a:gd name="connsiteY49" fmla="*/ 5313054 h 6673820"/>
              <a:gd name="connsiteX50" fmla="*/ 6309793 w 11748700"/>
              <a:gd name="connsiteY50" fmla="*/ 5295719 h 6673820"/>
              <a:gd name="connsiteX51" fmla="*/ 6322794 w 11748700"/>
              <a:gd name="connsiteY51" fmla="*/ 5287052 h 6673820"/>
              <a:gd name="connsiteX52" fmla="*/ 6340129 w 11748700"/>
              <a:gd name="connsiteY52" fmla="*/ 5274051 h 6673820"/>
              <a:gd name="connsiteX53" fmla="*/ 6370464 w 11748700"/>
              <a:gd name="connsiteY53" fmla="*/ 5269718 h 6673820"/>
              <a:gd name="connsiteX54" fmla="*/ 6387799 w 11748700"/>
              <a:gd name="connsiteY54" fmla="*/ 5252383 h 6673820"/>
              <a:gd name="connsiteX55" fmla="*/ 6400800 w 11748700"/>
              <a:gd name="connsiteY55" fmla="*/ 5239382 h 6673820"/>
              <a:gd name="connsiteX56" fmla="*/ 6409467 w 11748700"/>
              <a:gd name="connsiteY56" fmla="*/ 5222047 h 6673820"/>
              <a:gd name="connsiteX57" fmla="*/ 6418134 w 11748700"/>
              <a:gd name="connsiteY57" fmla="*/ 5209046 h 6673820"/>
              <a:gd name="connsiteX58" fmla="*/ 6444136 w 11748700"/>
              <a:gd name="connsiteY58" fmla="*/ 5148375 h 6673820"/>
              <a:gd name="connsiteX59" fmla="*/ 6465804 w 11748700"/>
              <a:gd name="connsiteY59" fmla="*/ 5118040 h 6673820"/>
              <a:gd name="connsiteX60" fmla="*/ 6474472 w 11748700"/>
              <a:gd name="connsiteY60" fmla="*/ 5092038 h 6673820"/>
              <a:gd name="connsiteX61" fmla="*/ 6491806 w 11748700"/>
              <a:gd name="connsiteY61" fmla="*/ 5057369 h 6673820"/>
              <a:gd name="connsiteX62" fmla="*/ 6496140 w 11748700"/>
              <a:gd name="connsiteY62" fmla="*/ 5027033 h 6673820"/>
              <a:gd name="connsiteX63" fmla="*/ 6509141 w 11748700"/>
              <a:gd name="connsiteY63" fmla="*/ 4996698 h 6673820"/>
              <a:gd name="connsiteX64" fmla="*/ 6517808 w 11748700"/>
              <a:gd name="connsiteY64" fmla="*/ 4975029 h 6673820"/>
              <a:gd name="connsiteX65" fmla="*/ 6530809 w 11748700"/>
              <a:gd name="connsiteY65" fmla="*/ 4940360 h 6673820"/>
              <a:gd name="connsiteX66" fmla="*/ 6539476 w 11748700"/>
              <a:gd name="connsiteY66" fmla="*/ 4927359 h 6673820"/>
              <a:gd name="connsiteX67" fmla="*/ 6556811 w 11748700"/>
              <a:gd name="connsiteY67" fmla="*/ 4897024 h 6673820"/>
              <a:gd name="connsiteX68" fmla="*/ 6569812 w 11748700"/>
              <a:gd name="connsiteY68" fmla="*/ 4879689 h 6673820"/>
              <a:gd name="connsiteX69" fmla="*/ 6587147 w 11748700"/>
              <a:gd name="connsiteY69" fmla="*/ 4836353 h 6673820"/>
              <a:gd name="connsiteX70" fmla="*/ 6566579 w 11748700"/>
              <a:gd name="connsiteY70" fmla="*/ 4717023 h 6673820"/>
              <a:gd name="connsiteX71" fmla="*/ 7220565 w 11748700"/>
              <a:gd name="connsiteY71" fmla="*/ 4568062 h 6673820"/>
              <a:gd name="connsiteX72" fmla="*/ 7436542 w 11748700"/>
              <a:gd name="connsiteY72" fmla="*/ 4619670 h 6673820"/>
              <a:gd name="connsiteX73" fmla="*/ 7492879 w 11748700"/>
              <a:gd name="connsiteY73" fmla="*/ 4632671 h 6673820"/>
              <a:gd name="connsiteX74" fmla="*/ 7505880 w 11748700"/>
              <a:gd name="connsiteY74" fmla="*/ 4637005 h 6673820"/>
              <a:gd name="connsiteX75" fmla="*/ 7531882 w 11748700"/>
              <a:gd name="connsiteY75" fmla="*/ 4641338 h 6673820"/>
              <a:gd name="connsiteX76" fmla="*/ 7562218 w 11748700"/>
              <a:gd name="connsiteY76" fmla="*/ 4650006 h 6673820"/>
              <a:gd name="connsiteX77" fmla="*/ 7570885 w 11748700"/>
              <a:gd name="connsiteY77" fmla="*/ 4663007 h 6673820"/>
              <a:gd name="connsiteX78" fmla="*/ 7588220 w 11748700"/>
              <a:gd name="connsiteY78" fmla="*/ 4697676 h 6673820"/>
              <a:gd name="connsiteX79" fmla="*/ 7601220 w 11748700"/>
              <a:gd name="connsiteY79" fmla="*/ 4715010 h 6673820"/>
              <a:gd name="connsiteX80" fmla="*/ 7614221 w 11748700"/>
              <a:gd name="connsiteY80" fmla="*/ 4728011 h 6673820"/>
              <a:gd name="connsiteX81" fmla="*/ 7622889 w 11748700"/>
              <a:gd name="connsiteY81" fmla="*/ 4745346 h 6673820"/>
              <a:gd name="connsiteX82" fmla="*/ 7640223 w 11748700"/>
              <a:gd name="connsiteY82" fmla="*/ 4767014 h 6673820"/>
              <a:gd name="connsiteX83" fmla="*/ 7661892 w 11748700"/>
              <a:gd name="connsiteY83" fmla="*/ 4801683 h 6673820"/>
              <a:gd name="connsiteX84" fmla="*/ 7666225 w 11748700"/>
              <a:gd name="connsiteY84" fmla="*/ 4814684 h 6673820"/>
              <a:gd name="connsiteX85" fmla="*/ 7674893 w 11748700"/>
              <a:gd name="connsiteY85" fmla="*/ 4827685 h 6673820"/>
              <a:gd name="connsiteX86" fmla="*/ 7731230 w 11748700"/>
              <a:gd name="connsiteY86" fmla="*/ 4888356 h 6673820"/>
              <a:gd name="connsiteX87" fmla="*/ 7744231 w 11748700"/>
              <a:gd name="connsiteY87" fmla="*/ 4901357 h 6673820"/>
              <a:gd name="connsiteX88" fmla="*/ 7765899 w 11748700"/>
              <a:gd name="connsiteY88" fmla="*/ 4931693 h 6673820"/>
              <a:gd name="connsiteX89" fmla="*/ 7809236 w 11748700"/>
              <a:gd name="connsiteY89" fmla="*/ 4966362 h 6673820"/>
              <a:gd name="connsiteX90" fmla="*/ 7908910 w 11748700"/>
              <a:gd name="connsiteY90" fmla="*/ 4962028 h 6673820"/>
              <a:gd name="connsiteX91" fmla="*/ 7973914 w 11748700"/>
              <a:gd name="connsiteY91" fmla="*/ 4953361 h 6673820"/>
              <a:gd name="connsiteX92" fmla="*/ 7995583 w 11748700"/>
              <a:gd name="connsiteY92" fmla="*/ 4949028 h 6673820"/>
              <a:gd name="connsiteX93" fmla="*/ 8069255 w 11748700"/>
              <a:gd name="connsiteY93" fmla="*/ 4944694 h 6673820"/>
              <a:gd name="connsiteX94" fmla="*/ 8147260 w 11748700"/>
              <a:gd name="connsiteY94" fmla="*/ 4931693 h 6673820"/>
              <a:gd name="connsiteX95" fmla="*/ 8199264 w 11748700"/>
              <a:gd name="connsiteY95" fmla="*/ 4918692 h 6673820"/>
              <a:gd name="connsiteX96" fmla="*/ 8238267 w 11748700"/>
              <a:gd name="connsiteY96" fmla="*/ 4910025 h 6673820"/>
              <a:gd name="connsiteX97" fmla="*/ 8298938 w 11748700"/>
              <a:gd name="connsiteY97" fmla="*/ 4875355 h 6673820"/>
              <a:gd name="connsiteX98" fmla="*/ 8320606 w 11748700"/>
              <a:gd name="connsiteY98" fmla="*/ 4866688 h 6673820"/>
              <a:gd name="connsiteX99" fmla="*/ 8342275 w 11748700"/>
              <a:gd name="connsiteY99" fmla="*/ 4853687 h 6673820"/>
              <a:gd name="connsiteX100" fmla="*/ 8411613 w 11748700"/>
              <a:gd name="connsiteY100" fmla="*/ 4823352 h 6673820"/>
              <a:gd name="connsiteX101" fmla="*/ 8433281 w 11748700"/>
              <a:gd name="connsiteY101" fmla="*/ 4810351 h 6673820"/>
              <a:gd name="connsiteX102" fmla="*/ 8463617 w 11748700"/>
              <a:gd name="connsiteY102" fmla="*/ 4788683 h 6673820"/>
              <a:gd name="connsiteX103" fmla="*/ 8532955 w 11748700"/>
              <a:gd name="connsiteY103" fmla="*/ 4758347 h 6673820"/>
              <a:gd name="connsiteX104" fmla="*/ 8576292 w 11748700"/>
              <a:gd name="connsiteY104" fmla="*/ 4736679 h 6673820"/>
              <a:gd name="connsiteX105" fmla="*/ 8597960 w 11748700"/>
              <a:gd name="connsiteY105" fmla="*/ 4723678 h 6673820"/>
              <a:gd name="connsiteX106" fmla="*/ 8632629 w 11748700"/>
              <a:gd name="connsiteY106" fmla="*/ 4706343 h 6673820"/>
              <a:gd name="connsiteX107" fmla="*/ 8671632 w 11748700"/>
              <a:gd name="connsiteY107" fmla="*/ 4680341 h 6673820"/>
              <a:gd name="connsiteX108" fmla="*/ 8727969 w 11748700"/>
              <a:gd name="connsiteY108" fmla="*/ 4641338 h 6673820"/>
              <a:gd name="connsiteX109" fmla="*/ 8758305 w 11748700"/>
              <a:gd name="connsiteY109" fmla="*/ 4615337 h 6673820"/>
              <a:gd name="connsiteX110" fmla="*/ 8827643 w 11748700"/>
              <a:gd name="connsiteY110" fmla="*/ 4567666 h 6673820"/>
              <a:gd name="connsiteX111" fmla="*/ 8914316 w 11748700"/>
              <a:gd name="connsiteY111" fmla="*/ 4515663 h 6673820"/>
              <a:gd name="connsiteX112" fmla="*/ 8940318 w 11748700"/>
              <a:gd name="connsiteY112" fmla="*/ 4493994 h 6673820"/>
              <a:gd name="connsiteX113" fmla="*/ 8961986 w 11748700"/>
              <a:gd name="connsiteY113" fmla="*/ 4472326 h 6673820"/>
              <a:gd name="connsiteX114" fmla="*/ 9000989 w 11748700"/>
              <a:gd name="connsiteY114" fmla="*/ 4437657 h 6673820"/>
              <a:gd name="connsiteX115" fmla="*/ 9022657 w 11748700"/>
              <a:gd name="connsiteY115" fmla="*/ 4415989 h 6673820"/>
              <a:gd name="connsiteX116" fmla="*/ 9052993 w 11748700"/>
              <a:gd name="connsiteY116" fmla="*/ 4389987 h 6673820"/>
              <a:gd name="connsiteX117" fmla="*/ 9109330 w 11748700"/>
              <a:gd name="connsiteY117" fmla="*/ 4329316 h 6673820"/>
              <a:gd name="connsiteX118" fmla="*/ 9165668 w 11748700"/>
              <a:gd name="connsiteY118" fmla="*/ 4290313 h 6673820"/>
              <a:gd name="connsiteX119" fmla="*/ 9191670 w 11748700"/>
              <a:gd name="connsiteY119" fmla="*/ 4268645 h 6673820"/>
              <a:gd name="connsiteX120" fmla="*/ 9248007 w 11748700"/>
              <a:gd name="connsiteY120" fmla="*/ 4238309 h 6673820"/>
              <a:gd name="connsiteX121" fmla="*/ 9339014 w 11748700"/>
              <a:gd name="connsiteY121" fmla="*/ 4155970 h 6673820"/>
              <a:gd name="connsiteX122" fmla="*/ 9430020 w 11748700"/>
              <a:gd name="connsiteY122" fmla="*/ 4025960 h 6673820"/>
              <a:gd name="connsiteX123" fmla="*/ 9495025 w 11748700"/>
              <a:gd name="connsiteY123" fmla="*/ 3900284 h 6673820"/>
              <a:gd name="connsiteX124" fmla="*/ 9568697 w 11748700"/>
              <a:gd name="connsiteY124" fmla="*/ 3796277 h 6673820"/>
              <a:gd name="connsiteX125" fmla="*/ 9612034 w 11748700"/>
              <a:gd name="connsiteY125" fmla="*/ 3713937 h 6673820"/>
              <a:gd name="connsiteX126" fmla="*/ 9655370 w 11748700"/>
              <a:gd name="connsiteY126" fmla="*/ 3644599 h 6673820"/>
              <a:gd name="connsiteX127" fmla="*/ 9651037 w 11748700"/>
              <a:gd name="connsiteY127" fmla="*/ 3475587 h 6673820"/>
              <a:gd name="connsiteX128" fmla="*/ 9612034 w 11748700"/>
              <a:gd name="connsiteY128" fmla="*/ 3410582 h 6673820"/>
              <a:gd name="connsiteX129" fmla="*/ 9473357 w 11748700"/>
              <a:gd name="connsiteY129" fmla="*/ 3237236 h 6673820"/>
              <a:gd name="connsiteX130" fmla="*/ 9399685 w 11748700"/>
              <a:gd name="connsiteY130" fmla="*/ 3176565 h 6673820"/>
              <a:gd name="connsiteX131" fmla="*/ 9347681 w 11748700"/>
              <a:gd name="connsiteY131" fmla="*/ 3128895 h 6673820"/>
              <a:gd name="connsiteX132" fmla="*/ 9217672 w 11748700"/>
              <a:gd name="connsiteY132" fmla="*/ 3042222 h 6673820"/>
              <a:gd name="connsiteX133" fmla="*/ 9083329 w 11748700"/>
              <a:gd name="connsiteY133" fmla="*/ 2968550 h 6673820"/>
              <a:gd name="connsiteX134" fmla="*/ 8983655 w 11748700"/>
              <a:gd name="connsiteY134" fmla="*/ 2933881 h 6673820"/>
              <a:gd name="connsiteX135" fmla="*/ 8831977 w 11748700"/>
              <a:gd name="connsiteY135" fmla="*/ 2873210 h 6673820"/>
              <a:gd name="connsiteX136" fmla="*/ 8680299 w 11748700"/>
              <a:gd name="connsiteY136" fmla="*/ 2803871 h 6673820"/>
              <a:gd name="connsiteX137" fmla="*/ 8567624 w 11748700"/>
              <a:gd name="connsiteY137" fmla="*/ 2773536 h 6673820"/>
              <a:gd name="connsiteX138" fmla="*/ 8446282 w 11748700"/>
              <a:gd name="connsiteY138" fmla="*/ 2730199 h 6673820"/>
              <a:gd name="connsiteX139" fmla="*/ 8242601 w 11748700"/>
              <a:gd name="connsiteY139" fmla="*/ 2673862 h 6673820"/>
              <a:gd name="connsiteX140" fmla="*/ 7917577 w 11748700"/>
              <a:gd name="connsiteY140" fmla="*/ 2561187 h 6673820"/>
              <a:gd name="connsiteX141" fmla="*/ 7683560 w 11748700"/>
              <a:gd name="connsiteY141" fmla="*/ 2496182 h 6673820"/>
              <a:gd name="connsiteX142" fmla="*/ 7302199 w 11748700"/>
              <a:gd name="connsiteY142" fmla="*/ 2379173 h 6673820"/>
              <a:gd name="connsiteX143" fmla="*/ 6920838 w 11748700"/>
              <a:gd name="connsiteY143" fmla="*/ 2322836 h 6673820"/>
              <a:gd name="connsiteX144" fmla="*/ 6799495 w 11748700"/>
              <a:gd name="connsiteY144" fmla="*/ 2288167 h 6673820"/>
              <a:gd name="connsiteX145" fmla="*/ 6730157 w 11748700"/>
              <a:gd name="connsiteY145" fmla="*/ 2279500 h 6673820"/>
              <a:gd name="connsiteX146" fmla="*/ 6630483 w 11748700"/>
              <a:gd name="connsiteY146" fmla="*/ 2262165 h 6673820"/>
              <a:gd name="connsiteX147" fmla="*/ 6582813 w 11748700"/>
              <a:gd name="connsiteY147" fmla="*/ 2249164 h 6673820"/>
              <a:gd name="connsiteX148" fmla="*/ 6478805 w 11748700"/>
              <a:gd name="connsiteY148" fmla="*/ 2240497 h 6673820"/>
              <a:gd name="connsiteX149" fmla="*/ 5997770 w 11748700"/>
              <a:gd name="connsiteY149" fmla="*/ 2227496 h 6673820"/>
              <a:gd name="connsiteX150" fmla="*/ 5183044 w 11748700"/>
              <a:gd name="connsiteY150" fmla="*/ 2223162 h 6673820"/>
              <a:gd name="connsiteX151" fmla="*/ 4593668 w 11748700"/>
              <a:gd name="connsiteY151" fmla="*/ 2201494 h 6673820"/>
              <a:gd name="connsiteX152" fmla="*/ 4467992 w 11748700"/>
              <a:gd name="connsiteY152" fmla="*/ 2188493 h 6673820"/>
              <a:gd name="connsiteX153" fmla="*/ 4277311 w 11748700"/>
              <a:gd name="connsiteY153" fmla="*/ 2171158 h 6673820"/>
              <a:gd name="connsiteX154" fmla="*/ 4207973 w 11748700"/>
              <a:gd name="connsiteY154" fmla="*/ 2162491 h 6673820"/>
              <a:gd name="connsiteX155" fmla="*/ 4168970 w 11748700"/>
              <a:gd name="connsiteY155" fmla="*/ 2153824 h 6673820"/>
              <a:gd name="connsiteX156" fmla="*/ 3722604 w 11748700"/>
              <a:gd name="connsiteY156" fmla="*/ 2145156 h 6673820"/>
              <a:gd name="connsiteX157" fmla="*/ 3627264 w 11748700"/>
              <a:gd name="connsiteY157" fmla="*/ 2136489 h 6673820"/>
              <a:gd name="connsiteX158" fmla="*/ 3592595 w 11748700"/>
              <a:gd name="connsiteY158" fmla="*/ 2123488 h 6673820"/>
              <a:gd name="connsiteX159" fmla="*/ 3471253 w 11748700"/>
              <a:gd name="connsiteY159" fmla="*/ 2101820 h 6673820"/>
              <a:gd name="connsiteX160" fmla="*/ 3349911 w 11748700"/>
              <a:gd name="connsiteY160" fmla="*/ 2054150 h 6673820"/>
              <a:gd name="connsiteX161" fmla="*/ 3228568 w 11748700"/>
              <a:gd name="connsiteY161" fmla="*/ 2006480 h 6673820"/>
              <a:gd name="connsiteX162" fmla="*/ 3206900 w 11748700"/>
              <a:gd name="connsiteY162" fmla="*/ 1989145 h 6673820"/>
              <a:gd name="connsiteX163" fmla="*/ 3163564 w 11748700"/>
              <a:gd name="connsiteY163" fmla="*/ 1967477 h 6673820"/>
              <a:gd name="connsiteX164" fmla="*/ 3124561 w 11748700"/>
              <a:gd name="connsiteY164" fmla="*/ 1932808 h 6673820"/>
              <a:gd name="connsiteX165" fmla="*/ 3094225 w 11748700"/>
              <a:gd name="connsiteY165" fmla="*/ 1911139 h 6673820"/>
              <a:gd name="connsiteX166" fmla="*/ 3020553 w 11748700"/>
              <a:gd name="connsiteY166" fmla="*/ 1850468 h 6673820"/>
              <a:gd name="connsiteX167" fmla="*/ 2994551 w 11748700"/>
              <a:gd name="connsiteY167" fmla="*/ 1828800 h 6673820"/>
              <a:gd name="connsiteX168" fmla="*/ 2977217 w 11748700"/>
              <a:gd name="connsiteY168" fmla="*/ 1807132 h 6673820"/>
              <a:gd name="connsiteX169" fmla="*/ 2964216 w 11748700"/>
              <a:gd name="connsiteY169" fmla="*/ 1794131 h 6673820"/>
              <a:gd name="connsiteX170" fmla="*/ 2951215 w 11748700"/>
              <a:gd name="connsiteY170" fmla="*/ 1768129 h 6673820"/>
              <a:gd name="connsiteX171" fmla="*/ 2933880 w 11748700"/>
              <a:gd name="connsiteY171" fmla="*/ 1746461 h 6673820"/>
              <a:gd name="connsiteX172" fmla="*/ 2916546 w 11748700"/>
              <a:gd name="connsiteY172" fmla="*/ 1720459 h 6673820"/>
              <a:gd name="connsiteX173" fmla="*/ 2899211 w 11748700"/>
              <a:gd name="connsiteY173" fmla="*/ 1703124 h 6673820"/>
              <a:gd name="connsiteX174" fmla="*/ 2890544 w 11748700"/>
              <a:gd name="connsiteY174" fmla="*/ 1690123 h 6673820"/>
              <a:gd name="connsiteX175" fmla="*/ 2829873 w 11748700"/>
              <a:gd name="connsiteY175" fmla="*/ 1607784 h 6673820"/>
              <a:gd name="connsiteX176" fmla="*/ 2816872 w 11748700"/>
              <a:gd name="connsiteY176" fmla="*/ 1577448 h 6673820"/>
              <a:gd name="connsiteX177" fmla="*/ 2812538 w 11748700"/>
              <a:gd name="connsiteY177" fmla="*/ 1542779 h 6673820"/>
              <a:gd name="connsiteX178" fmla="*/ 2808204 w 11748700"/>
              <a:gd name="connsiteY178" fmla="*/ 1430104 h 6673820"/>
              <a:gd name="connsiteX179" fmla="*/ 2799537 w 11748700"/>
              <a:gd name="connsiteY179" fmla="*/ 1391101 h 6673820"/>
              <a:gd name="connsiteX180" fmla="*/ 2795203 w 11748700"/>
              <a:gd name="connsiteY180" fmla="*/ 1343431 h 6673820"/>
              <a:gd name="connsiteX181" fmla="*/ 2786536 w 11748700"/>
              <a:gd name="connsiteY181" fmla="*/ 1300095 h 6673820"/>
              <a:gd name="connsiteX182" fmla="*/ 2773535 w 11748700"/>
              <a:gd name="connsiteY182" fmla="*/ 1152751 h 6673820"/>
              <a:gd name="connsiteX183" fmla="*/ 2769202 w 11748700"/>
              <a:gd name="connsiteY183" fmla="*/ 1135416 h 6673820"/>
              <a:gd name="connsiteX184" fmla="*/ 2777869 w 11748700"/>
              <a:gd name="connsiteY184" fmla="*/ 996739 h 6673820"/>
              <a:gd name="connsiteX185" fmla="*/ 2786536 w 11748700"/>
              <a:gd name="connsiteY185" fmla="*/ 966404 h 6673820"/>
              <a:gd name="connsiteX186" fmla="*/ 2812538 w 11748700"/>
              <a:gd name="connsiteY186" fmla="*/ 905733 h 6673820"/>
              <a:gd name="connsiteX187" fmla="*/ 2847207 w 11748700"/>
              <a:gd name="connsiteY187" fmla="*/ 862396 h 6673820"/>
              <a:gd name="connsiteX188" fmla="*/ 2864542 w 11748700"/>
              <a:gd name="connsiteY188" fmla="*/ 840728 h 6673820"/>
              <a:gd name="connsiteX189" fmla="*/ 2881876 w 11748700"/>
              <a:gd name="connsiteY189" fmla="*/ 827727 h 6673820"/>
              <a:gd name="connsiteX190" fmla="*/ 2894877 w 11748700"/>
              <a:gd name="connsiteY190" fmla="*/ 819060 h 6673820"/>
              <a:gd name="connsiteX191" fmla="*/ 2912212 w 11748700"/>
              <a:gd name="connsiteY191" fmla="*/ 801725 h 6673820"/>
              <a:gd name="connsiteX192" fmla="*/ 3003219 w 11748700"/>
              <a:gd name="connsiteY192" fmla="*/ 775723 h 6673820"/>
              <a:gd name="connsiteX193" fmla="*/ 3115893 w 11748700"/>
              <a:gd name="connsiteY193" fmla="*/ 749721 h 6673820"/>
              <a:gd name="connsiteX194" fmla="*/ 3137562 w 11748700"/>
              <a:gd name="connsiteY194" fmla="*/ 741054 h 6673820"/>
              <a:gd name="connsiteX195" fmla="*/ 3163564 w 11748700"/>
              <a:gd name="connsiteY195" fmla="*/ 732387 h 6673820"/>
              <a:gd name="connsiteX196" fmla="*/ 3219901 w 11748700"/>
              <a:gd name="connsiteY196" fmla="*/ 702051 h 6673820"/>
              <a:gd name="connsiteX197" fmla="*/ 3237236 w 11748700"/>
              <a:gd name="connsiteY197" fmla="*/ 689050 h 6673820"/>
              <a:gd name="connsiteX198" fmla="*/ 3293573 w 11748700"/>
              <a:gd name="connsiteY198" fmla="*/ 663048 h 6673820"/>
              <a:gd name="connsiteX199" fmla="*/ 3323909 w 11748700"/>
              <a:gd name="connsiteY199" fmla="*/ 650047 h 6673820"/>
              <a:gd name="connsiteX200" fmla="*/ 3362911 w 11748700"/>
              <a:gd name="connsiteY200" fmla="*/ 641380 h 6673820"/>
              <a:gd name="connsiteX201" fmla="*/ 3488587 w 11748700"/>
              <a:gd name="connsiteY201" fmla="*/ 619712 h 6673820"/>
              <a:gd name="connsiteX202" fmla="*/ 3644599 w 11748700"/>
              <a:gd name="connsiteY202" fmla="*/ 598044 h 6673820"/>
              <a:gd name="connsiteX203" fmla="*/ 3731272 w 11748700"/>
              <a:gd name="connsiteY203" fmla="*/ 589376 h 6673820"/>
              <a:gd name="connsiteX204" fmla="*/ 3809277 w 11748700"/>
              <a:gd name="connsiteY204" fmla="*/ 576375 h 6673820"/>
              <a:gd name="connsiteX205" fmla="*/ 3891617 w 11748700"/>
              <a:gd name="connsiteY205" fmla="*/ 567708 h 6673820"/>
              <a:gd name="connsiteX206" fmla="*/ 4359651 w 11748700"/>
              <a:gd name="connsiteY206" fmla="*/ 533039 h 6673820"/>
              <a:gd name="connsiteX207" fmla="*/ 4428989 w 11748700"/>
              <a:gd name="connsiteY207" fmla="*/ 520038 h 6673820"/>
              <a:gd name="connsiteX208" fmla="*/ 4554665 w 11748700"/>
              <a:gd name="connsiteY208" fmla="*/ 507037 h 6673820"/>
              <a:gd name="connsiteX209" fmla="*/ 4654339 w 11748700"/>
              <a:gd name="connsiteY209" fmla="*/ 485369 h 6673820"/>
              <a:gd name="connsiteX210" fmla="*/ 4758347 w 11748700"/>
              <a:gd name="connsiteY210" fmla="*/ 437699 h 6673820"/>
              <a:gd name="connsiteX211" fmla="*/ 4888356 w 11748700"/>
              <a:gd name="connsiteY211" fmla="*/ 416030 h 6673820"/>
              <a:gd name="connsiteX212" fmla="*/ 5105039 w 11748700"/>
              <a:gd name="connsiteY212" fmla="*/ 364027 h 6673820"/>
              <a:gd name="connsiteX213" fmla="*/ 5209046 w 11748700"/>
              <a:gd name="connsiteY213" fmla="*/ 351026 h 6673820"/>
              <a:gd name="connsiteX214" fmla="*/ 5386726 w 11748700"/>
              <a:gd name="connsiteY214" fmla="*/ 329357 h 6673820"/>
              <a:gd name="connsiteX215" fmla="*/ 5560072 w 11748700"/>
              <a:gd name="connsiteY215" fmla="*/ 320690 h 6673820"/>
              <a:gd name="connsiteX216" fmla="*/ 5742085 w 11748700"/>
              <a:gd name="connsiteY216" fmla="*/ 312023 h 6673820"/>
              <a:gd name="connsiteX217" fmla="*/ 5958767 w 11748700"/>
              <a:gd name="connsiteY217" fmla="*/ 307689 h 6673820"/>
              <a:gd name="connsiteX218" fmla="*/ 6114779 w 11748700"/>
              <a:gd name="connsiteY218" fmla="*/ 303355 h 6673820"/>
              <a:gd name="connsiteX219" fmla="*/ 6270790 w 11748700"/>
              <a:gd name="connsiteY219" fmla="*/ 281687 h 6673820"/>
              <a:gd name="connsiteX220" fmla="*/ 6392132 w 11748700"/>
              <a:gd name="connsiteY220" fmla="*/ 268686 h 6673820"/>
              <a:gd name="connsiteX221" fmla="*/ 6695488 w 11748700"/>
              <a:gd name="connsiteY221" fmla="*/ 260019 h 6673820"/>
              <a:gd name="connsiteX222" fmla="*/ 6764826 w 11748700"/>
              <a:gd name="connsiteY222" fmla="*/ 251352 h 6673820"/>
              <a:gd name="connsiteX223" fmla="*/ 6907837 w 11748700"/>
              <a:gd name="connsiteY223" fmla="*/ 238351 h 6673820"/>
              <a:gd name="connsiteX224" fmla="*/ 6959840 w 11748700"/>
              <a:gd name="connsiteY224" fmla="*/ 229683 h 6673820"/>
              <a:gd name="connsiteX225" fmla="*/ 6998843 w 11748700"/>
              <a:gd name="connsiteY225" fmla="*/ 212349 h 6673820"/>
              <a:gd name="connsiteX226" fmla="*/ 7115852 w 11748700"/>
              <a:gd name="connsiteY226" fmla="*/ 199348 h 6673820"/>
              <a:gd name="connsiteX227" fmla="*/ 7159188 w 11748700"/>
              <a:gd name="connsiteY227" fmla="*/ 186347 h 6673820"/>
              <a:gd name="connsiteX228" fmla="*/ 7189524 w 11748700"/>
              <a:gd name="connsiteY228" fmla="*/ 182013 h 6673820"/>
              <a:gd name="connsiteX229" fmla="*/ 7380204 w 11748700"/>
              <a:gd name="connsiteY229" fmla="*/ 173346 h 6673820"/>
              <a:gd name="connsiteX230" fmla="*/ 7440875 w 11748700"/>
              <a:gd name="connsiteY230" fmla="*/ 164679 h 6673820"/>
              <a:gd name="connsiteX231" fmla="*/ 7466877 w 11748700"/>
              <a:gd name="connsiteY231" fmla="*/ 156011 h 6673820"/>
              <a:gd name="connsiteX232" fmla="*/ 7514548 w 11748700"/>
              <a:gd name="connsiteY232" fmla="*/ 143010 h 6673820"/>
              <a:gd name="connsiteX233" fmla="*/ 7527548 w 11748700"/>
              <a:gd name="connsiteY233" fmla="*/ 134343 h 6673820"/>
              <a:gd name="connsiteX234" fmla="*/ 7570885 w 11748700"/>
              <a:gd name="connsiteY234" fmla="*/ 121342 h 6673820"/>
              <a:gd name="connsiteX235" fmla="*/ 7609888 w 11748700"/>
              <a:gd name="connsiteY235" fmla="*/ 104008 h 6673820"/>
              <a:gd name="connsiteX236" fmla="*/ 7726896 w 11748700"/>
              <a:gd name="connsiteY236" fmla="*/ 82339 h 6673820"/>
              <a:gd name="connsiteX237" fmla="*/ 7752898 w 11748700"/>
              <a:gd name="connsiteY237" fmla="*/ 78006 h 6673820"/>
              <a:gd name="connsiteX238" fmla="*/ 7787567 w 11748700"/>
              <a:gd name="connsiteY238" fmla="*/ 73672 h 6673820"/>
              <a:gd name="connsiteX239" fmla="*/ 7804902 w 11748700"/>
              <a:gd name="connsiteY239" fmla="*/ 69338 h 6673820"/>
              <a:gd name="connsiteX240" fmla="*/ 7913243 w 11748700"/>
              <a:gd name="connsiteY240" fmla="*/ 65005 h 6673820"/>
              <a:gd name="connsiteX241" fmla="*/ 8021584 w 11748700"/>
              <a:gd name="connsiteY241" fmla="*/ 47670 h 6673820"/>
              <a:gd name="connsiteX242" fmla="*/ 8064921 w 11748700"/>
              <a:gd name="connsiteY242" fmla="*/ 34669 h 6673820"/>
              <a:gd name="connsiteX243" fmla="*/ 8099590 w 11748700"/>
              <a:gd name="connsiteY243" fmla="*/ 21668 h 6673820"/>
              <a:gd name="connsiteX244" fmla="*/ 8121258 w 11748700"/>
              <a:gd name="connsiteY244" fmla="*/ 13001 h 6673820"/>
              <a:gd name="connsiteX245" fmla="*/ 8134259 w 11748700"/>
              <a:gd name="connsiteY245" fmla="*/ 8667 h 6673820"/>
              <a:gd name="connsiteX246" fmla="*/ 8155928 w 11748700"/>
              <a:gd name="connsiteY246" fmla="*/ 0 h 6673820"/>
              <a:gd name="connsiteX247" fmla="*/ 8216599 w 11748700"/>
              <a:gd name="connsiteY247" fmla="*/ 4334 h 6673820"/>
              <a:gd name="connsiteX248" fmla="*/ 8238267 w 11748700"/>
              <a:gd name="connsiteY248" fmla="*/ 13001 h 6673820"/>
              <a:gd name="connsiteX249" fmla="*/ 8272936 w 11748700"/>
              <a:gd name="connsiteY249" fmla="*/ 17335 h 6673820"/>
              <a:gd name="connsiteX250" fmla="*/ 8303272 w 11748700"/>
              <a:gd name="connsiteY250" fmla="*/ 30336 h 6673820"/>
              <a:gd name="connsiteX251" fmla="*/ 8337941 w 11748700"/>
              <a:gd name="connsiteY251" fmla="*/ 34669 h 6673820"/>
              <a:gd name="connsiteX252" fmla="*/ 8476618 w 11748700"/>
              <a:gd name="connsiteY252" fmla="*/ 43337 h 6673820"/>
              <a:gd name="connsiteX253" fmla="*/ 8576292 w 11748700"/>
              <a:gd name="connsiteY253" fmla="*/ 47670 h 6673820"/>
              <a:gd name="connsiteX254" fmla="*/ 8671632 w 11748700"/>
              <a:gd name="connsiteY254" fmla="*/ 69338 h 6673820"/>
              <a:gd name="connsiteX255" fmla="*/ 8762639 w 11748700"/>
              <a:gd name="connsiteY255" fmla="*/ 78006 h 6673820"/>
              <a:gd name="connsiteX256" fmla="*/ 8892648 w 11748700"/>
              <a:gd name="connsiteY256" fmla="*/ 104008 h 6673820"/>
              <a:gd name="connsiteX257" fmla="*/ 8948985 w 11748700"/>
              <a:gd name="connsiteY257" fmla="*/ 117009 h 6673820"/>
              <a:gd name="connsiteX258" fmla="*/ 9187336 w 11748700"/>
              <a:gd name="connsiteY258" fmla="*/ 156011 h 6673820"/>
              <a:gd name="connsiteX259" fmla="*/ 9282676 w 11748700"/>
              <a:gd name="connsiteY259" fmla="*/ 173346 h 6673820"/>
              <a:gd name="connsiteX260" fmla="*/ 9404019 w 11748700"/>
              <a:gd name="connsiteY260" fmla="*/ 186347 h 6673820"/>
              <a:gd name="connsiteX261" fmla="*/ 9464690 w 11748700"/>
              <a:gd name="connsiteY261" fmla="*/ 195014 h 6673820"/>
              <a:gd name="connsiteX262" fmla="*/ 9698707 w 11748700"/>
              <a:gd name="connsiteY262" fmla="*/ 216683 h 6673820"/>
              <a:gd name="connsiteX263" fmla="*/ 9785380 w 11748700"/>
              <a:gd name="connsiteY263" fmla="*/ 229683 h 6673820"/>
              <a:gd name="connsiteX264" fmla="*/ 9885054 w 11748700"/>
              <a:gd name="connsiteY264" fmla="*/ 251352 h 6673820"/>
              <a:gd name="connsiteX265" fmla="*/ 9958726 w 11748700"/>
              <a:gd name="connsiteY265" fmla="*/ 255685 h 6673820"/>
              <a:gd name="connsiteX266" fmla="*/ 10114737 w 11748700"/>
              <a:gd name="connsiteY266" fmla="*/ 260019 h 6673820"/>
              <a:gd name="connsiteX267" fmla="*/ 10205744 w 11748700"/>
              <a:gd name="connsiteY267" fmla="*/ 273020 h 6673820"/>
              <a:gd name="connsiteX268" fmla="*/ 10357421 w 11748700"/>
              <a:gd name="connsiteY268" fmla="*/ 281687 h 6673820"/>
              <a:gd name="connsiteX269" fmla="*/ 10405092 w 11748700"/>
              <a:gd name="connsiteY269" fmla="*/ 286021 h 6673820"/>
              <a:gd name="connsiteX270" fmla="*/ 10452762 w 11748700"/>
              <a:gd name="connsiteY270" fmla="*/ 299022 h 6673820"/>
              <a:gd name="connsiteX271" fmla="*/ 10483097 w 11748700"/>
              <a:gd name="connsiteY271" fmla="*/ 303355 h 6673820"/>
              <a:gd name="connsiteX272" fmla="*/ 10552436 w 11748700"/>
              <a:gd name="connsiteY272" fmla="*/ 312023 h 6673820"/>
              <a:gd name="connsiteX273" fmla="*/ 10634775 w 11748700"/>
              <a:gd name="connsiteY273" fmla="*/ 333691 h 6673820"/>
              <a:gd name="connsiteX274" fmla="*/ 10717114 w 11748700"/>
              <a:gd name="connsiteY274" fmla="*/ 342358 h 6673820"/>
              <a:gd name="connsiteX275" fmla="*/ 10773452 w 11748700"/>
              <a:gd name="connsiteY275" fmla="*/ 364027 h 6673820"/>
              <a:gd name="connsiteX276" fmla="*/ 10842790 w 11748700"/>
              <a:gd name="connsiteY276" fmla="*/ 385695 h 6673820"/>
              <a:gd name="connsiteX277" fmla="*/ 10903461 w 11748700"/>
              <a:gd name="connsiteY277" fmla="*/ 390028 h 6673820"/>
              <a:gd name="connsiteX278" fmla="*/ 10981467 w 11748700"/>
              <a:gd name="connsiteY278" fmla="*/ 424698 h 6673820"/>
              <a:gd name="connsiteX279" fmla="*/ 11050805 w 11748700"/>
              <a:gd name="connsiteY279" fmla="*/ 442032 h 6673820"/>
              <a:gd name="connsiteX280" fmla="*/ 11133145 w 11748700"/>
              <a:gd name="connsiteY280" fmla="*/ 476701 h 6673820"/>
              <a:gd name="connsiteX281" fmla="*/ 11154813 w 11748700"/>
              <a:gd name="connsiteY281" fmla="*/ 485369 h 6673820"/>
              <a:gd name="connsiteX282" fmla="*/ 11232819 w 11748700"/>
              <a:gd name="connsiteY282" fmla="*/ 533039 h 6673820"/>
              <a:gd name="connsiteX283" fmla="*/ 11258820 w 11748700"/>
              <a:gd name="connsiteY283" fmla="*/ 554707 h 6673820"/>
              <a:gd name="connsiteX284" fmla="*/ 11328159 w 11748700"/>
              <a:gd name="connsiteY284" fmla="*/ 645714 h 6673820"/>
              <a:gd name="connsiteX285" fmla="*/ 11371495 w 11748700"/>
              <a:gd name="connsiteY285" fmla="*/ 754055 h 6673820"/>
              <a:gd name="connsiteX286" fmla="*/ 11397497 w 11748700"/>
              <a:gd name="connsiteY286" fmla="*/ 806059 h 6673820"/>
              <a:gd name="connsiteX287" fmla="*/ 11427833 w 11748700"/>
              <a:gd name="connsiteY287" fmla="*/ 931735 h 6673820"/>
              <a:gd name="connsiteX288" fmla="*/ 11458168 w 11748700"/>
              <a:gd name="connsiteY288" fmla="*/ 1014074 h 6673820"/>
              <a:gd name="connsiteX289" fmla="*/ 11462502 w 11748700"/>
              <a:gd name="connsiteY289" fmla="*/ 1087746 h 6673820"/>
              <a:gd name="connsiteX290" fmla="*/ 11475503 w 11748700"/>
              <a:gd name="connsiteY290" fmla="*/ 1126749 h 6673820"/>
              <a:gd name="connsiteX291" fmla="*/ 11488504 w 11748700"/>
              <a:gd name="connsiteY291" fmla="*/ 1330430 h 6673820"/>
              <a:gd name="connsiteX292" fmla="*/ 11523173 w 11748700"/>
              <a:gd name="connsiteY292" fmla="*/ 1677122 h 6673820"/>
              <a:gd name="connsiteX293" fmla="*/ 11518839 w 11748700"/>
              <a:gd name="connsiteY293" fmla="*/ 1954476 h 6673820"/>
              <a:gd name="connsiteX294" fmla="*/ 11510172 w 11748700"/>
              <a:gd name="connsiteY294" fmla="*/ 2084485 h 6673820"/>
              <a:gd name="connsiteX295" fmla="*/ 11518839 w 11748700"/>
              <a:gd name="connsiteY295" fmla="*/ 2283833 h 6673820"/>
              <a:gd name="connsiteX296" fmla="*/ 11583844 w 11748700"/>
              <a:gd name="connsiteY296" fmla="*/ 2379173 h 6673820"/>
              <a:gd name="connsiteX297" fmla="*/ 11605512 w 11748700"/>
              <a:gd name="connsiteY297" fmla="*/ 2439845 h 6673820"/>
              <a:gd name="connsiteX298" fmla="*/ 11609846 w 11748700"/>
              <a:gd name="connsiteY298" fmla="*/ 2487515 h 6673820"/>
              <a:gd name="connsiteX299" fmla="*/ 11622847 w 11748700"/>
              <a:gd name="connsiteY299" fmla="*/ 2556853 h 6673820"/>
              <a:gd name="connsiteX300" fmla="*/ 11618513 w 11748700"/>
              <a:gd name="connsiteY300" fmla="*/ 2786537 h 6673820"/>
              <a:gd name="connsiteX301" fmla="*/ 11614180 w 11748700"/>
              <a:gd name="connsiteY301" fmla="*/ 3089892 h 6673820"/>
              <a:gd name="connsiteX302" fmla="*/ 11596845 w 11748700"/>
              <a:gd name="connsiteY302" fmla="*/ 3211234 h 6673820"/>
              <a:gd name="connsiteX303" fmla="*/ 11583844 w 11748700"/>
              <a:gd name="connsiteY303" fmla="*/ 3328243 h 6673820"/>
              <a:gd name="connsiteX304" fmla="*/ 11575177 w 11748700"/>
              <a:gd name="connsiteY304" fmla="*/ 3423583 h 6673820"/>
              <a:gd name="connsiteX305" fmla="*/ 11562176 w 11748700"/>
              <a:gd name="connsiteY305" fmla="*/ 3666267 h 6673820"/>
              <a:gd name="connsiteX306" fmla="*/ 11575177 w 11748700"/>
              <a:gd name="connsiteY306" fmla="*/ 4025960 h 6673820"/>
              <a:gd name="connsiteX307" fmla="*/ 11592511 w 11748700"/>
              <a:gd name="connsiteY307" fmla="*/ 4108300 h 6673820"/>
              <a:gd name="connsiteX308" fmla="*/ 11631514 w 11748700"/>
              <a:gd name="connsiteY308" fmla="*/ 4333649 h 6673820"/>
              <a:gd name="connsiteX309" fmla="*/ 11653183 w 11748700"/>
              <a:gd name="connsiteY309" fmla="*/ 4411655 h 6673820"/>
              <a:gd name="connsiteX310" fmla="*/ 11666184 w 11748700"/>
              <a:gd name="connsiteY310" fmla="*/ 4498328 h 6673820"/>
              <a:gd name="connsiteX311" fmla="*/ 11674851 w 11748700"/>
              <a:gd name="connsiteY311" fmla="*/ 4541664 h 6673820"/>
              <a:gd name="connsiteX312" fmla="*/ 11687852 w 11748700"/>
              <a:gd name="connsiteY312" fmla="*/ 4658673 h 6673820"/>
              <a:gd name="connsiteX313" fmla="*/ 11692185 w 11748700"/>
              <a:gd name="connsiteY313" fmla="*/ 4715010 h 6673820"/>
              <a:gd name="connsiteX314" fmla="*/ 11700853 w 11748700"/>
              <a:gd name="connsiteY314" fmla="*/ 4771348 h 6673820"/>
              <a:gd name="connsiteX315" fmla="*/ 11709520 w 11748700"/>
              <a:gd name="connsiteY315" fmla="*/ 4923026 h 6673820"/>
              <a:gd name="connsiteX316" fmla="*/ 11718187 w 11748700"/>
              <a:gd name="connsiteY316" fmla="*/ 4983697 h 6673820"/>
              <a:gd name="connsiteX317" fmla="*/ 11726855 w 11748700"/>
              <a:gd name="connsiteY317" fmla="*/ 5079037 h 6673820"/>
              <a:gd name="connsiteX318" fmla="*/ 11731188 w 11748700"/>
              <a:gd name="connsiteY318" fmla="*/ 5105039 h 6673820"/>
              <a:gd name="connsiteX319" fmla="*/ 11744189 w 11748700"/>
              <a:gd name="connsiteY319" fmla="*/ 5230715 h 6673820"/>
              <a:gd name="connsiteX320" fmla="*/ 11726855 w 11748700"/>
              <a:gd name="connsiteY320" fmla="*/ 5690082 h 6673820"/>
              <a:gd name="connsiteX321" fmla="*/ 11687852 w 11748700"/>
              <a:gd name="connsiteY321" fmla="*/ 5785422 h 6673820"/>
              <a:gd name="connsiteX322" fmla="*/ 11670517 w 11748700"/>
              <a:gd name="connsiteY322" fmla="*/ 5815757 h 6673820"/>
              <a:gd name="connsiteX323" fmla="*/ 11601179 w 11748700"/>
              <a:gd name="connsiteY323" fmla="*/ 5859094 h 6673820"/>
              <a:gd name="connsiteX324" fmla="*/ 11458168 w 11748700"/>
              <a:gd name="connsiteY324" fmla="*/ 5919765 h 6673820"/>
              <a:gd name="connsiteX325" fmla="*/ 11401831 w 11748700"/>
              <a:gd name="connsiteY325" fmla="*/ 5963101 h 6673820"/>
              <a:gd name="connsiteX326" fmla="*/ 11297823 w 11748700"/>
              <a:gd name="connsiteY326" fmla="*/ 6032440 h 6673820"/>
              <a:gd name="connsiteX327" fmla="*/ 11258820 w 11748700"/>
              <a:gd name="connsiteY327" fmla="*/ 6075776 h 6673820"/>
              <a:gd name="connsiteX328" fmla="*/ 11198149 w 11748700"/>
              <a:gd name="connsiteY328" fmla="*/ 6123446 h 6673820"/>
              <a:gd name="connsiteX329" fmla="*/ 11098475 w 11748700"/>
              <a:gd name="connsiteY329" fmla="*/ 6210119 h 6673820"/>
              <a:gd name="connsiteX330" fmla="*/ 10942464 w 11748700"/>
              <a:gd name="connsiteY330" fmla="*/ 6327128 h 6673820"/>
              <a:gd name="connsiteX331" fmla="*/ 10634775 w 11748700"/>
              <a:gd name="connsiteY331" fmla="*/ 6461471 h 6673820"/>
              <a:gd name="connsiteX332" fmla="*/ 10461429 w 11748700"/>
              <a:gd name="connsiteY332" fmla="*/ 6478806 h 6673820"/>
              <a:gd name="connsiteX333" fmla="*/ 10041065 w 11748700"/>
              <a:gd name="connsiteY333" fmla="*/ 6487473 h 6673820"/>
              <a:gd name="connsiteX334" fmla="*/ 9967393 w 11748700"/>
              <a:gd name="connsiteY334" fmla="*/ 6491807 h 6673820"/>
              <a:gd name="connsiteX335" fmla="*/ 9885054 w 11748700"/>
              <a:gd name="connsiteY335" fmla="*/ 6509141 h 6673820"/>
              <a:gd name="connsiteX336" fmla="*/ 9798381 w 11748700"/>
              <a:gd name="connsiteY336" fmla="*/ 6522142 h 6673820"/>
              <a:gd name="connsiteX337" fmla="*/ 9681372 w 11748700"/>
              <a:gd name="connsiteY337" fmla="*/ 6548144 h 6673820"/>
              <a:gd name="connsiteX338" fmla="*/ 9486358 w 11748700"/>
              <a:gd name="connsiteY338" fmla="*/ 6574146 h 6673820"/>
              <a:gd name="connsiteX339" fmla="*/ 9278343 w 11748700"/>
              <a:gd name="connsiteY339" fmla="*/ 6613149 h 6673820"/>
              <a:gd name="connsiteX340" fmla="*/ 9209004 w 11748700"/>
              <a:gd name="connsiteY340" fmla="*/ 6630483 h 6673820"/>
              <a:gd name="connsiteX341" fmla="*/ 8775639 w 11748700"/>
              <a:gd name="connsiteY341" fmla="*/ 6647818 h 6673820"/>
              <a:gd name="connsiteX342" fmla="*/ 8463617 w 11748700"/>
              <a:gd name="connsiteY342" fmla="*/ 6656485 h 6673820"/>
              <a:gd name="connsiteX343" fmla="*/ 8368276 w 11748700"/>
              <a:gd name="connsiteY343" fmla="*/ 6660819 h 6673820"/>
              <a:gd name="connsiteX344" fmla="*/ 8216599 w 11748700"/>
              <a:gd name="connsiteY344" fmla="*/ 6665153 h 6673820"/>
              <a:gd name="connsiteX345" fmla="*/ 7848239 w 11748700"/>
              <a:gd name="connsiteY345" fmla="*/ 6656485 h 6673820"/>
              <a:gd name="connsiteX346" fmla="*/ 7800568 w 11748700"/>
              <a:gd name="connsiteY346" fmla="*/ 6652152 h 6673820"/>
              <a:gd name="connsiteX347" fmla="*/ 7748565 w 11748700"/>
              <a:gd name="connsiteY347" fmla="*/ 6643484 h 6673820"/>
              <a:gd name="connsiteX348" fmla="*/ 7614221 w 11748700"/>
              <a:gd name="connsiteY348" fmla="*/ 6634817 h 6673820"/>
              <a:gd name="connsiteX349" fmla="*/ 7432208 w 11748700"/>
              <a:gd name="connsiteY349" fmla="*/ 6600148 h 6673820"/>
              <a:gd name="connsiteX350" fmla="*/ 7319533 w 11748700"/>
              <a:gd name="connsiteY350" fmla="*/ 6574146 h 6673820"/>
              <a:gd name="connsiteX351" fmla="*/ 7276197 w 11748700"/>
              <a:gd name="connsiteY351" fmla="*/ 6569812 h 6673820"/>
              <a:gd name="connsiteX352" fmla="*/ 7011844 w 11748700"/>
              <a:gd name="connsiteY352" fmla="*/ 6548144 h 6673820"/>
              <a:gd name="connsiteX353" fmla="*/ 6925171 w 11748700"/>
              <a:gd name="connsiteY353" fmla="*/ 6565479 h 6673820"/>
              <a:gd name="connsiteX354" fmla="*/ 6912170 w 11748700"/>
              <a:gd name="connsiteY354" fmla="*/ 6569812 h 6673820"/>
              <a:gd name="connsiteX355" fmla="*/ 6890502 w 11748700"/>
              <a:gd name="connsiteY355" fmla="*/ 6582813 h 6673820"/>
              <a:gd name="connsiteX356" fmla="*/ 6795162 w 11748700"/>
              <a:gd name="connsiteY356" fmla="*/ 6634817 h 6673820"/>
              <a:gd name="connsiteX357" fmla="*/ 6691154 w 11748700"/>
              <a:gd name="connsiteY357" fmla="*/ 6643484 h 6673820"/>
              <a:gd name="connsiteX358" fmla="*/ 6617482 w 11748700"/>
              <a:gd name="connsiteY358" fmla="*/ 6656485 h 6673820"/>
              <a:gd name="connsiteX359" fmla="*/ 6582813 w 11748700"/>
              <a:gd name="connsiteY359" fmla="*/ 6665153 h 6673820"/>
              <a:gd name="connsiteX360" fmla="*/ 6548144 w 11748700"/>
              <a:gd name="connsiteY360" fmla="*/ 6669486 h 6673820"/>
              <a:gd name="connsiteX361" fmla="*/ 6517808 w 11748700"/>
              <a:gd name="connsiteY361" fmla="*/ 6673820 h 6673820"/>
              <a:gd name="connsiteX362" fmla="*/ 6015105 w 11748700"/>
              <a:gd name="connsiteY362" fmla="*/ 6669486 h 6673820"/>
              <a:gd name="connsiteX363" fmla="*/ 5915431 w 11748700"/>
              <a:gd name="connsiteY363" fmla="*/ 6647818 h 6673820"/>
              <a:gd name="connsiteX364" fmla="*/ 5538403 w 11748700"/>
              <a:gd name="connsiteY364" fmla="*/ 6652152 h 6673820"/>
              <a:gd name="connsiteX365" fmla="*/ 5196045 w 11748700"/>
              <a:gd name="connsiteY365" fmla="*/ 6634817 h 6673820"/>
              <a:gd name="connsiteX366" fmla="*/ 4489660 w 11748700"/>
              <a:gd name="connsiteY366" fmla="*/ 6608815 h 6673820"/>
              <a:gd name="connsiteX367" fmla="*/ 4311981 w 11748700"/>
              <a:gd name="connsiteY367" fmla="*/ 6582813 h 6673820"/>
              <a:gd name="connsiteX368" fmla="*/ 4090965 w 11748700"/>
              <a:gd name="connsiteY368" fmla="*/ 6552478 h 6673820"/>
              <a:gd name="connsiteX369" fmla="*/ 3999958 w 11748700"/>
              <a:gd name="connsiteY369" fmla="*/ 6513475 h 6673820"/>
              <a:gd name="connsiteX370" fmla="*/ 3666267 w 11748700"/>
              <a:gd name="connsiteY370" fmla="*/ 6448470 h 6673820"/>
              <a:gd name="connsiteX371" fmla="*/ 3588261 w 11748700"/>
              <a:gd name="connsiteY371" fmla="*/ 6439803 h 6673820"/>
              <a:gd name="connsiteX372" fmla="*/ 3336910 w 11748700"/>
              <a:gd name="connsiteY372" fmla="*/ 6405134 h 6673820"/>
              <a:gd name="connsiteX373" fmla="*/ 3003219 w 11748700"/>
              <a:gd name="connsiteY373" fmla="*/ 6340129 h 6673820"/>
              <a:gd name="connsiteX374" fmla="*/ 2825539 w 11748700"/>
              <a:gd name="connsiteY374" fmla="*/ 6309793 h 6673820"/>
              <a:gd name="connsiteX375" fmla="*/ 2678195 w 11748700"/>
              <a:gd name="connsiteY375" fmla="*/ 6288125 h 6673820"/>
              <a:gd name="connsiteX376" fmla="*/ 2500515 w 11748700"/>
              <a:gd name="connsiteY376" fmla="*/ 6305460 h 6673820"/>
              <a:gd name="connsiteX377" fmla="*/ 2439844 w 11748700"/>
              <a:gd name="connsiteY377" fmla="*/ 6314127 h 6673820"/>
              <a:gd name="connsiteX378" fmla="*/ 2244830 w 11748700"/>
              <a:gd name="connsiteY378" fmla="*/ 6361797 h 6673820"/>
              <a:gd name="connsiteX379" fmla="*/ 2088819 w 11748700"/>
              <a:gd name="connsiteY379" fmla="*/ 6383465 h 6673820"/>
              <a:gd name="connsiteX380" fmla="*/ 2015147 w 11748700"/>
              <a:gd name="connsiteY380" fmla="*/ 6400800 h 6673820"/>
              <a:gd name="connsiteX381" fmla="*/ 1950142 w 11748700"/>
              <a:gd name="connsiteY381" fmla="*/ 6409467 h 6673820"/>
              <a:gd name="connsiteX382" fmla="*/ 1815799 w 11748700"/>
              <a:gd name="connsiteY382" fmla="*/ 6444137 h 6673820"/>
              <a:gd name="connsiteX383" fmla="*/ 1681456 w 11748700"/>
              <a:gd name="connsiteY383" fmla="*/ 6452804 h 6673820"/>
              <a:gd name="connsiteX384" fmla="*/ 1473440 w 11748700"/>
              <a:gd name="connsiteY384" fmla="*/ 6431136 h 6673820"/>
              <a:gd name="connsiteX385" fmla="*/ 1369433 w 11748700"/>
              <a:gd name="connsiteY385" fmla="*/ 6418135 h 6673820"/>
              <a:gd name="connsiteX386" fmla="*/ 1287093 w 11748700"/>
              <a:gd name="connsiteY386" fmla="*/ 6405134 h 6673820"/>
              <a:gd name="connsiteX387" fmla="*/ 1239423 w 11748700"/>
              <a:gd name="connsiteY387" fmla="*/ 6396466 h 6673820"/>
              <a:gd name="connsiteX388" fmla="*/ 1165751 w 11748700"/>
              <a:gd name="connsiteY388" fmla="*/ 6370464 h 6673820"/>
              <a:gd name="connsiteX389" fmla="*/ 1053076 w 11748700"/>
              <a:gd name="connsiteY389" fmla="*/ 6335795 h 6673820"/>
              <a:gd name="connsiteX390" fmla="*/ 892731 w 11748700"/>
              <a:gd name="connsiteY390" fmla="*/ 6244789 h 6673820"/>
              <a:gd name="connsiteX391" fmla="*/ 858062 w 11748700"/>
              <a:gd name="connsiteY391" fmla="*/ 6218787 h 6673820"/>
              <a:gd name="connsiteX392" fmla="*/ 775723 w 11748700"/>
              <a:gd name="connsiteY392" fmla="*/ 6149448 h 6673820"/>
              <a:gd name="connsiteX393" fmla="*/ 719385 w 11748700"/>
              <a:gd name="connsiteY393" fmla="*/ 6023773 h 6673820"/>
              <a:gd name="connsiteX394" fmla="*/ 654381 w 11748700"/>
              <a:gd name="connsiteY394" fmla="*/ 5950101 h 6673820"/>
              <a:gd name="connsiteX395" fmla="*/ 628379 w 11748700"/>
              <a:gd name="connsiteY395" fmla="*/ 5893763 h 6673820"/>
              <a:gd name="connsiteX396" fmla="*/ 576375 w 11748700"/>
              <a:gd name="connsiteY396" fmla="*/ 5802756 h 6673820"/>
              <a:gd name="connsiteX397" fmla="*/ 489702 w 11748700"/>
              <a:gd name="connsiteY397" fmla="*/ 5620743 h 6673820"/>
              <a:gd name="connsiteX398" fmla="*/ 476701 w 11748700"/>
              <a:gd name="connsiteY398" fmla="*/ 5551405 h 6673820"/>
              <a:gd name="connsiteX399" fmla="*/ 372693 w 11748700"/>
              <a:gd name="connsiteY399" fmla="*/ 5317388 h 6673820"/>
              <a:gd name="connsiteX400" fmla="*/ 359693 w 11748700"/>
              <a:gd name="connsiteY400" fmla="*/ 5269718 h 6673820"/>
              <a:gd name="connsiteX401" fmla="*/ 329357 w 11748700"/>
              <a:gd name="connsiteY401" fmla="*/ 5183045 h 6673820"/>
              <a:gd name="connsiteX402" fmla="*/ 281687 w 11748700"/>
              <a:gd name="connsiteY402" fmla="*/ 5083371 h 6673820"/>
              <a:gd name="connsiteX403" fmla="*/ 251351 w 11748700"/>
              <a:gd name="connsiteY403" fmla="*/ 5009699 h 6673820"/>
              <a:gd name="connsiteX404" fmla="*/ 238350 w 11748700"/>
              <a:gd name="connsiteY404" fmla="*/ 4970696 h 6673820"/>
              <a:gd name="connsiteX405" fmla="*/ 212348 w 11748700"/>
              <a:gd name="connsiteY405" fmla="*/ 4936027 h 6673820"/>
              <a:gd name="connsiteX406" fmla="*/ 177679 w 11748700"/>
              <a:gd name="connsiteY406" fmla="*/ 4849354 h 6673820"/>
              <a:gd name="connsiteX407" fmla="*/ 125675 w 11748700"/>
              <a:gd name="connsiteY407" fmla="*/ 4745346 h 6673820"/>
              <a:gd name="connsiteX408" fmla="*/ 99674 w 11748700"/>
              <a:gd name="connsiteY408" fmla="*/ 4654339 h 6673820"/>
              <a:gd name="connsiteX409" fmla="*/ 73672 w 11748700"/>
              <a:gd name="connsiteY409" fmla="*/ 4602336 h 6673820"/>
              <a:gd name="connsiteX410" fmla="*/ 69338 w 11748700"/>
              <a:gd name="connsiteY410" fmla="*/ 4580667 h 6673820"/>
              <a:gd name="connsiteX411" fmla="*/ 47670 w 11748700"/>
              <a:gd name="connsiteY411" fmla="*/ 4537331 h 6673820"/>
              <a:gd name="connsiteX412" fmla="*/ 39002 w 11748700"/>
              <a:gd name="connsiteY412" fmla="*/ 4515663 h 6673820"/>
              <a:gd name="connsiteX413" fmla="*/ 34669 w 11748700"/>
              <a:gd name="connsiteY413" fmla="*/ 4493994 h 6673820"/>
              <a:gd name="connsiteX414" fmla="*/ 30335 w 11748700"/>
              <a:gd name="connsiteY414" fmla="*/ 4450658 h 6673820"/>
              <a:gd name="connsiteX415" fmla="*/ 21668 w 11748700"/>
              <a:gd name="connsiteY415" fmla="*/ 4428990 h 6673820"/>
              <a:gd name="connsiteX416" fmla="*/ 13001 w 11748700"/>
              <a:gd name="connsiteY416" fmla="*/ 4359651 h 6673820"/>
              <a:gd name="connsiteX417" fmla="*/ 0 w 11748700"/>
              <a:gd name="connsiteY417" fmla="*/ 4238309 h 6673820"/>
              <a:gd name="connsiteX418" fmla="*/ 4333 w 11748700"/>
              <a:gd name="connsiteY418" fmla="*/ 4025960 h 6673820"/>
              <a:gd name="connsiteX419" fmla="*/ 13001 w 11748700"/>
              <a:gd name="connsiteY419" fmla="*/ 3999958 h 6673820"/>
              <a:gd name="connsiteX420" fmla="*/ 17334 w 11748700"/>
              <a:gd name="connsiteY420" fmla="*/ 3973956 h 6673820"/>
              <a:gd name="connsiteX421" fmla="*/ 26002 w 11748700"/>
              <a:gd name="connsiteY421" fmla="*/ 3930620 h 6673820"/>
              <a:gd name="connsiteX422" fmla="*/ 34669 w 11748700"/>
              <a:gd name="connsiteY422" fmla="*/ 3878616 h 6673820"/>
              <a:gd name="connsiteX423" fmla="*/ 43336 w 11748700"/>
              <a:gd name="connsiteY423" fmla="*/ 3861282 h 6673820"/>
              <a:gd name="connsiteX424" fmla="*/ 47670 w 11748700"/>
              <a:gd name="connsiteY424" fmla="*/ 3843947 h 6673820"/>
              <a:gd name="connsiteX425" fmla="*/ 56337 w 11748700"/>
              <a:gd name="connsiteY425" fmla="*/ 3826612 h 6673820"/>
              <a:gd name="connsiteX426" fmla="*/ 69338 w 11748700"/>
              <a:gd name="connsiteY426" fmla="*/ 3787610 h 6673820"/>
              <a:gd name="connsiteX427" fmla="*/ 78005 w 11748700"/>
              <a:gd name="connsiteY427" fmla="*/ 3770275 h 6673820"/>
              <a:gd name="connsiteX428" fmla="*/ 95340 w 11748700"/>
              <a:gd name="connsiteY428" fmla="*/ 3718271 h 6673820"/>
              <a:gd name="connsiteX429" fmla="*/ 104007 w 11748700"/>
              <a:gd name="connsiteY429" fmla="*/ 3696603 h 6673820"/>
              <a:gd name="connsiteX430" fmla="*/ 151677 w 11748700"/>
              <a:gd name="connsiteY430" fmla="*/ 3657600 h 6673820"/>
              <a:gd name="connsiteX431" fmla="*/ 294688 w 11748700"/>
              <a:gd name="connsiteY431" fmla="*/ 3661934 h 6673820"/>
              <a:gd name="connsiteX432" fmla="*/ 359693 w 11748700"/>
              <a:gd name="connsiteY432" fmla="*/ 3692269 h 6673820"/>
              <a:gd name="connsiteX433" fmla="*/ 377027 w 11748700"/>
              <a:gd name="connsiteY433" fmla="*/ 3709604 h 6673820"/>
              <a:gd name="connsiteX434" fmla="*/ 437698 w 11748700"/>
              <a:gd name="connsiteY434" fmla="*/ 3726938 h 6673820"/>
              <a:gd name="connsiteX435" fmla="*/ 511177 w 11748700"/>
              <a:gd name="connsiteY43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63101 w 11748700"/>
              <a:gd name="connsiteY30" fmla="*/ 5720417 h 6673820"/>
              <a:gd name="connsiteX31" fmla="*/ 5980436 w 11748700"/>
              <a:gd name="connsiteY31" fmla="*/ 5707416 h 6673820"/>
              <a:gd name="connsiteX32" fmla="*/ 5993437 w 11748700"/>
              <a:gd name="connsiteY32" fmla="*/ 5698749 h 6673820"/>
              <a:gd name="connsiteX33" fmla="*/ 6251367 w 11748700"/>
              <a:gd name="connsiteY33" fmla="*/ 5680305 h 6673820"/>
              <a:gd name="connsiteX34" fmla="*/ 6054108 w 11748700"/>
              <a:gd name="connsiteY34" fmla="*/ 5651079 h 6673820"/>
              <a:gd name="connsiteX35" fmla="*/ 6088777 w 11748700"/>
              <a:gd name="connsiteY35" fmla="*/ 5625077 h 6673820"/>
              <a:gd name="connsiteX36" fmla="*/ 6114779 w 11748700"/>
              <a:gd name="connsiteY36" fmla="*/ 5599075 h 6673820"/>
              <a:gd name="connsiteX37" fmla="*/ 6127780 w 11748700"/>
              <a:gd name="connsiteY37" fmla="*/ 5586074 h 6673820"/>
              <a:gd name="connsiteX38" fmla="*/ 6140781 w 11748700"/>
              <a:gd name="connsiteY38" fmla="*/ 5568739 h 6673820"/>
              <a:gd name="connsiteX39" fmla="*/ 6158115 w 11748700"/>
              <a:gd name="connsiteY39" fmla="*/ 5551405 h 6673820"/>
              <a:gd name="connsiteX40" fmla="*/ 6171116 w 11748700"/>
              <a:gd name="connsiteY40" fmla="*/ 5529737 h 6673820"/>
              <a:gd name="connsiteX41" fmla="*/ 6192784 w 11748700"/>
              <a:gd name="connsiteY41" fmla="*/ 5508068 h 6673820"/>
              <a:gd name="connsiteX42" fmla="*/ 6201452 w 11748700"/>
              <a:gd name="connsiteY42" fmla="*/ 5477733 h 6673820"/>
              <a:gd name="connsiteX43" fmla="*/ 6218786 w 11748700"/>
              <a:gd name="connsiteY43" fmla="*/ 5456064 h 6673820"/>
              <a:gd name="connsiteX44" fmla="*/ 6231787 w 11748700"/>
              <a:gd name="connsiteY44" fmla="*/ 5421395 h 6673820"/>
              <a:gd name="connsiteX45" fmla="*/ 6240455 w 11748700"/>
              <a:gd name="connsiteY45" fmla="*/ 5399727 h 6673820"/>
              <a:gd name="connsiteX46" fmla="*/ 6253456 w 11748700"/>
              <a:gd name="connsiteY46" fmla="*/ 5382392 h 6673820"/>
              <a:gd name="connsiteX47" fmla="*/ 6270790 w 11748700"/>
              <a:gd name="connsiteY47" fmla="*/ 5352057 h 6673820"/>
              <a:gd name="connsiteX48" fmla="*/ 6283791 w 11748700"/>
              <a:gd name="connsiteY48" fmla="*/ 5339056 h 6673820"/>
              <a:gd name="connsiteX49" fmla="*/ 6301126 w 11748700"/>
              <a:gd name="connsiteY49" fmla="*/ 5313054 h 6673820"/>
              <a:gd name="connsiteX50" fmla="*/ 6309793 w 11748700"/>
              <a:gd name="connsiteY50" fmla="*/ 5295719 h 6673820"/>
              <a:gd name="connsiteX51" fmla="*/ 6322794 w 11748700"/>
              <a:gd name="connsiteY51" fmla="*/ 5287052 h 6673820"/>
              <a:gd name="connsiteX52" fmla="*/ 6340129 w 11748700"/>
              <a:gd name="connsiteY52" fmla="*/ 5274051 h 6673820"/>
              <a:gd name="connsiteX53" fmla="*/ 6370464 w 11748700"/>
              <a:gd name="connsiteY53" fmla="*/ 5269718 h 6673820"/>
              <a:gd name="connsiteX54" fmla="*/ 6387799 w 11748700"/>
              <a:gd name="connsiteY54" fmla="*/ 5252383 h 6673820"/>
              <a:gd name="connsiteX55" fmla="*/ 6400800 w 11748700"/>
              <a:gd name="connsiteY55" fmla="*/ 5239382 h 6673820"/>
              <a:gd name="connsiteX56" fmla="*/ 6409467 w 11748700"/>
              <a:gd name="connsiteY56" fmla="*/ 5222047 h 6673820"/>
              <a:gd name="connsiteX57" fmla="*/ 6418134 w 11748700"/>
              <a:gd name="connsiteY57" fmla="*/ 5209046 h 6673820"/>
              <a:gd name="connsiteX58" fmla="*/ 6444136 w 11748700"/>
              <a:gd name="connsiteY58" fmla="*/ 5148375 h 6673820"/>
              <a:gd name="connsiteX59" fmla="*/ 6465804 w 11748700"/>
              <a:gd name="connsiteY59" fmla="*/ 5118040 h 6673820"/>
              <a:gd name="connsiteX60" fmla="*/ 6474472 w 11748700"/>
              <a:gd name="connsiteY60" fmla="*/ 5092038 h 6673820"/>
              <a:gd name="connsiteX61" fmla="*/ 6491806 w 11748700"/>
              <a:gd name="connsiteY61" fmla="*/ 5057369 h 6673820"/>
              <a:gd name="connsiteX62" fmla="*/ 6496140 w 11748700"/>
              <a:gd name="connsiteY62" fmla="*/ 5027033 h 6673820"/>
              <a:gd name="connsiteX63" fmla="*/ 6509141 w 11748700"/>
              <a:gd name="connsiteY63" fmla="*/ 4996698 h 6673820"/>
              <a:gd name="connsiteX64" fmla="*/ 6517808 w 11748700"/>
              <a:gd name="connsiteY64" fmla="*/ 4975029 h 6673820"/>
              <a:gd name="connsiteX65" fmla="*/ 6530809 w 11748700"/>
              <a:gd name="connsiteY65" fmla="*/ 4940360 h 6673820"/>
              <a:gd name="connsiteX66" fmla="*/ 6539476 w 11748700"/>
              <a:gd name="connsiteY66" fmla="*/ 4927359 h 6673820"/>
              <a:gd name="connsiteX67" fmla="*/ 6556811 w 11748700"/>
              <a:gd name="connsiteY67" fmla="*/ 4897024 h 6673820"/>
              <a:gd name="connsiteX68" fmla="*/ 6569812 w 11748700"/>
              <a:gd name="connsiteY68" fmla="*/ 4879689 h 6673820"/>
              <a:gd name="connsiteX69" fmla="*/ 6587147 w 11748700"/>
              <a:gd name="connsiteY69" fmla="*/ 4836353 h 6673820"/>
              <a:gd name="connsiteX70" fmla="*/ 6566579 w 11748700"/>
              <a:gd name="connsiteY70" fmla="*/ 4717023 h 6673820"/>
              <a:gd name="connsiteX71" fmla="*/ 7220565 w 11748700"/>
              <a:gd name="connsiteY71" fmla="*/ 4568062 h 6673820"/>
              <a:gd name="connsiteX72" fmla="*/ 7436542 w 11748700"/>
              <a:gd name="connsiteY72" fmla="*/ 4619670 h 6673820"/>
              <a:gd name="connsiteX73" fmla="*/ 7492879 w 11748700"/>
              <a:gd name="connsiteY73" fmla="*/ 4632671 h 6673820"/>
              <a:gd name="connsiteX74" fmla="*/ 7505880 w 11748700"/>
              <a:gd name="connsiteY74" fmla="*/ 4637005 h 6673820"/>
              <a:gd name="connsiteX75" fmla="*/ 7531882 w 11748700"/>
              <a:gd name="connsiteY75" fmla="*/ 4641338 h 6673820"/>
              <a:gd name="connsiteX76" fmla="*/ 7562218 w 11748700"/>
              <a:gd name="connsiteY76" fmla="*/ 4650006 h 6673820"/>
              <a:gd name="connsiteX77" fmla="*/ 7570885 w 11748700"/>
              <a:gd name="connsiteY77" fmla="*/ 4663007 h 6673820"/>
              <a:gd name="connsiteX78" fmla="*/ 7588220 w 11748700"/>
              <a:gd name="connsiteY78" fmla="*/ 4697676 h 6673820"/>
              <a:gd name="connsiteX79" fmla="*/ 7601220 w 11748700"/>
              <a:gd name="connsiteY79" fmla="*/ 4715010 h 6673820"/>
              <a:gd name="connsiteX80" fmla="*/ 7614221 w 11748700"/>
              <a:gd name="connsiteY80" fmla="*/ 4728011 h 6673820"/>
              <a:gd name="connsiteX81" fmla="*/ 7622889 w 11748700"/>
              <a:gd name="connsiteY81" fmla="*/ 4745346 h 6673820"/>
              <a:gd name="connsiteX82" fmla="*/ 7640223 w 11748700"/>
              <a:gd name="connsiteY82" fmla="*/ 4767014 h 6673820"/>
              <a:gd name="connsiteX83" fmla="*/ 7661892 w 11748700"/>
              <a:gd name="connsiteY83" fmla="*/ 4801683 h 6673820"/>
              <a:gd name="connsiteX84" fmla="*/ 7666225 w 11748700"/>
              <a:gd name="connsiteY84" fmla="*/ 4814684 h 6673820"/>
              <a:gd name="connsiteX85" fmla="*/ 7674893 w 11748700"/>
              <a:gd name="connsiteY85" fmla="*/ 4827685 h 6673820"/>
              <a:gd name="connsiteX86" fmla="*/ 7731230 w 11748700"/>
              <a:gd name="connsiteY86" fmla="*/ 4888356 h 6673820"/>
              <a:gd name="connsiteX87" fmla="*/ 7744231 w 11748700"/>
              <a:gd name="connsiteY87" fmla="*/ 4901357 h 6673820"/>
              <a:gd name="connsiteX88" fmla="*/ 7765899 w 11748700"/>
              <a:gd name="connsiteY88" fmla="*/ 4931693 h 6673820"/>
              <a:gd name="connsiteX89" fmla="*/ 7809236 w 11748700"/>
              <a:gd name="connsiteY89" fmla="*/ 4966362 h 6673820"/>
              <a:gd name="connsiteX90" fmla="*/ 7908910 w 11748700"/>
              <a:gd name="connsiteY90" fmla="*/ 4962028 h 6673820"/>
              <a:gd name="connsiteX91" fmla="*/ 7973914 w 11748700"/>
              <a:gd name="connsiteY91" fmla="*/ 4953361 h 6673820"/>
              <a:gd name="connsiteX92" fmla="*/ 7995583 w 11748700"/>
              <a:gd name="connsiteY92" fmla="*/ 4949028 h 6673820"/>
              <a:gd name="connsiteX93" fmla="*/ 8069255 w 11748700"/>
              <a:gd name="connsiteY93" fmla="*/ 4944694 h 6673820"/>
              <a:gd name="connsiteX94" fmla="*/ 8147260 w 11748700"/>
              <a:gd name="connsiteY94" fmla="*/ 4931693 h 6673820"/>
              <a:gd name="connsiteX95" fmla="*/ 8199264 w 11748700"/>
              <a:gd name="connsiteY95" fmla="*/ 4918692 h 6673820"/>
              <a:gd name="connsiteX96" fmla="*/ 8238267 w 11748700"/>
              <a:gd name="connsiteY96" fmla="*/ 4910025 h 6673820"/>
              <a:gd name="connsiteX97" fmla="*/ 8298938 w 11748700"/>
              <a:gd name="connsiteY97" fmla="*/ 4875355 h 6673820"/>
              <a:gd name="connsiteX98" fmla="*/ 8320606 w 11748700"/>
              <a:gd name="connsiteY98" fmla="*/ 4866688 h 6673820"/>
              <a:gd name="connsiteX99" fmla="*/ 8342275 w 11748700"/>
              <a:gd name="connsiteY99" fmla="*/ 4853687 h 6673820"/>
              <a:gd name="connsiteX100" fmla="*/ 8411613 w 11748700"/>
              <a:gd name="connsiteY100" fmla="*/ 4823352 h 6673820"/>
              <a:gd name="connsiteX101" fmla="*/ 8433281 w 11748700"/>
              <a:gd name="connsiteY101" fmla="*/ 4810351 h 6673820"/>
              <a:gd name="connsiteX102" fmla="*/ 8463617 w 11748700"/>
              <a:gd name="connsiteY102" fmla="*/ 4788683 h 6673820"/>
              <a:gd name="connsiteX103" fmla="*/ 8532955 w 11748700"/>
              <a:gd name="connsiteY103" fmla="*/ 4758347 h 6673820"/>
              <a:gd name="connsiteX104" fmla="*/ 8576292 w 11748700"/>
              <a:gd name="connsiteY104" fmla="*/ 4736679 h 6673820"/>
              <a:gd name="connsiteX105" fmla="*/ 8597960 w 11748700"/>
              <a:gd name="connsiteY105" fmla="*/ 4723678 h 6673820"/>
              <a:gd name="connsiteX106" fmla="*/ 8632629 w 11748700"/>
              <a:gd name="connsiteY106" fmla="*/ 4706343 h 6673820"/>
              <a:gd name="connsiteX107" fmla="*/ 8671632 w 11748700"/>
              <a:gd name="connsiteY107" fmla="*/ 4680341 h 6673820"/>
              <a:gd name="connsiteX108" fmla="*/ 8727969 w 11748700"/>
              <a:gd name="connsiteY108" fmla="*/ 4641338 h 6673820"/>
              <a:gd name="connsiteX109" fmla="*/ 8758305 w 11748700"/>
              <a:gd name="connsiteY109" fmla="*/ 4615337 h 6673820"/>
              <a:gd name="connsiteX110" fmla="*/ 8827643 w 11748700"/>
              <a:gd name="connsiteY110" fmla="*/ 4567666 h 6673820"/>
              <a:gd name="connsiteX111" fmla="*/ 8914316 w 11748700"/>
              <a:gd name="connsiteY111" fmla="*/ 4515663 h 6673820"/>
              <a:gd name="connsiteX112" fmla="*/ 8940318 w 11748700"/>
              <a:gd name="connsiteY112" fmla="*/ 4493994 h 6673820"/>
              <a:gd name="connsiteX113" fmla="*/ 8961986 w 11748700"/>
              <a:gd name="connsiteY113" fmla="*/ 4472326 h 6673820"/>
              <a:gd name="connsiteX114" fmla="*/ 9000989 w 11748700"/>
              <a:gd name="connsiteY114" fmla="*/ 4437657 h 6673820"/>
              <a:gd name="connsiteX115" fmla="*/ 9022657 w 11748700"/>
              <a:gd name="connsiteY115" fmla="*/ 4415989 h 6673820"/>
              <a:gd name="connsiteX116" fmla="*/ 9052993 w 11748700"/>
              <a:gd name="connsiteY116" fmla="*/ 4389987 h 6673820"/>
              <a:gd name="connsiteX117" fmla="*/ 9109330 w 11748700"/>
              <a:gd name="connsiteY117" fmla="*/ 4329316 h 6673820"/>
              <a:gd name="connsiteX118" fmla="*/ 9165668 w 11748700"/>
              <a:gd name="connsiteY118" fmla="*/ 4290313 h 6673820"/>
              <a:gd name="connsiteX119" fmla="*/ 9191670 w 11748700"/>
              <a:gd name="connsiteY119" fmla="*/ 4268645 h 6673820"/>
              <a:gd name="connsiteX120" fmla="*/ 9248007 w 11748700"/>
              <a:gd name="connsiteY120" fmla="*/ 4238309 h 6673820"/>
              <a:gd name="connsiteX121" fmla="*/ 9339014 w 11748700"/>
              <a:gd name="connsiteY121" fmla="*/ 4155970 h 6673820"/>
              <a:gd name="connsiteX122" fmla="*/ 9430020 w 11748700"/>
              <a:gd name="connsiteY122" fmla="*/ 4025960 h 6673820"/>
              <a:gd name="connsiteX123" fmla="*/ 9495025 w 11748700"/>
              <a:gd name="connsiteY123" fmla="*/ 3900284 h 6673820"/>
              <a:gd name="connsiteX124" fmla="*/ 9568697 w 11748700"/>
              <a:gd name="connsiteY124" fmla="*/ 3796277 h 6673820"/>
              <a:gd name="connsiteX125" fmla="*/ 9612034 w 11748700"/>
              <a:gd name="connsiteY125" fmla="*/ 3713937 h 6673820"/>
              <a:gd name="connsiteX126" fmla="*/ 9655370 w 11748700"/>
              <a:gd name="connsiteY126" fmla="*/ 3644599 h 6673820"/>
              <a:gd name="connsiteX127" fmla="*/ 9651037 w 11748700"/>
              <a:gd name="connsiteY127" fmla="*/ 3475587 h 6673820"/>
              <a:gd name="connsiteX128" fmla="*/ 9612034 w 11748700"/>
              <a:gd name="connsiteY128" fmla="*/ 3410582 h 6673820"/>
              <a:gd name="connsiteX129" fmla="*/ 9473357 w 11748700"/>
              <a:gd name="connsiteY129" fmla="*/ 3237236 h 6673820"/>
              <a:gd name="connsiteX130" fmla="*/ 9399685 w 11748700"/>
              <a:gd name="connsiteY130" fmla="*/ 3176565 h 6673820"/>
              <a:gd name="connsiteX131" fmla="*/ 9347681 w 11748700"/>
              <a:gd name="connsiteY131" fmla="*/ 3128895 h 6673820"/>
              <a:gd name="connsiteX132" fmla="*/ 9217672 w 11748700"/>
              <a:gd name="connsiteY132" fmla="*/ 3042222 h 6673820"/>
              <a:gd name="connsiteX133" fmla="*/ 9083329 w 11748700"/>
              <a:gd name="connsiteY133" fmla="*/ 2968550 h 6673820"/>
              <a:gd name="connsiteX134" fmla="*/ 8983655 w 11748700"/>
              <a:gd name="connsiteY134" fmla="*/ 2933881 h 6673820"/>
              <a:gd name="connsiteX135" fmla="*/ 8831977 w 11748700"/>
              <a:gd name="connsiteY135" fmla="*/ 2873210 h 6673820"/>
              <a:gd name="connsiteX136" fmla="*/ 8680299 w 11748700"/>
              <a:gd name="connsiteY136" fmla="*/ 2803871 h 6673820"/>
              <a:gd name="connsiteX137" fmla="*/ 8567624 w 11748700"/>
              <a:gd name="connsiteY137" fmla="*/ 2773536 h 6673820"/>
              <a:gd name="connsiteX138" fmla="*/ 8446282 w 11748700"/>
              <a:gd name="connsiteY138" fmla="*/ 2730199 h 6673820"/>
              <a:gd name="connsiteX139" fmla="*/ 8242601 w 11748700"/>
              <a:gd name="connsiteY139" fmla="*/ 2673862 h 6673820"/>
              <a:gd name="connsiteX140" fmla="*/ 7917577 w 11748700"/>
              <a:gd name="connsiteY140" fmla="*/ 2561187 h 6673820"/>
              <a:gd name="connsiteX141" fmla="*/ 7683560 w 11748700"/>
              <a:gd name="connsiteY141" fmla="*/ 2496182 h 6673820"/>
              <a:gd name="connsiteX142" fmla="*/ 7302199 w 11748700"/>
              <a:gd name="connsiteY142" fmla="*/ 2379173 h 6673820"/>
              <a:gd name="connsiteX143" fmla="*/ 6920838 w 11748700"/>
              <a:gd name="connsiteY143" fmla="*/ 2322836 h 6673820"/>
              <a:gd name="connsiteX144" fmla="*/ 6799495 w 11748700"/>
              <a:gd name="connsiteY144" fmla="*/ 2288167 h 6673820"/>
              <a:gd name="connsiteX145" fmla="*/ 6730157 w 11748700"/>
              <a:gd name="connsiteY145" fmla="*/ 2279500 h 6673820"/>
              <a:gd name="connsiteX146" fmla="*/ 6630483 w 11748700"/>
              <a:gd name="connsiteY146" fmla="*/ 2262165 h 6673820"/>
              <a:gd name="connsiteX147" fmla="*/ 6582813 w 11748700"/>
              <a:gd name="connsiteY147" fmla="*/ 2249164 h 6673820"/>
              <a:gd name="connsiteX148" fmla="*/ 6478805 w 11748700"/>
              <a:gd name="connsiteY148" fmla="*/ 2240497 h 6673820"/>
              <a:gd name="connsiteX149" fmla="*/ 5997770 w 11748700"/>
              <a:gd name="connsiteY149" fmla="*/ 2227496 h 6673820"/>
              <a:gd name="connsiteX150" fmla="*/ 5183044 w 11748700"/>
              <a:gd name="connsiteY150" fmla="*/ 2223162 h 6673820"/>
              <a:gd name="connsiteX151" fmla="*/ 4593668 w 11748700"/>
              <a:gd name="connsiteY151" fmla="*/ 2201494 h 6673820"/>
              <a:gd name="connsiteX152" fmla="*/ 4467992 w 11748700"/>
              <a:gd name="connsiteY152" fmla="*/ 2188493 h 6673820"/>
              <a:gd name="connsiteX153" fmla="*/ 4277311 w 11748700"/>
              <a:gd name="connsiteY153" fmla="*/ 2171158 h 6673820"/>
              <a:gd name="connsiteX154" fmla="*/ 4207973 w 11748700"/>
              <a:gd name="connsiteY154" fmla="*/ 2162491 h 6673820"/>
              <a:gd name="connsiteX155" fmla="*/ 4168970 w 11748700"/>
              <a:gd name="connsiteY155" fmla="*/ 2153824 h 6673820"/>
              <a:gd name="connsiteX156" fmla="*/ 3722604 w 11748700"/>
              <a:gd name="connsiteY156" fmla="*/ 2145156 h 6673820"/>
              <a:gd name="connsiteX157" fmla="*/ 3627264 w 11748700"/>
              <a:gd name="connsiteY157" fmla="*/ 2136489 h 6673820"/>
              <a:gd name="connsiteX158" fmla="*/ 3592595 w 11748700"/>
              <a:gd name="connsiteY158" fmla="*/ 2123488 h 6673820"/>
              <a:gd name="connsiteX159" fmla="*/ 3471253 w 11748700"/>
              <a:gd name="connsiteY159" fmla="*/ 2101820 h 6673820"/>
              <a:gd name="connsiteX160" fmla="*/ 3349911 w 11748700"/>
              <a:gd name="connsiteY160" fmla="*/ 2054150 h 6673820"/>
              <a:gd name="connsiteX161" fmla="*/ 3228568 w 11748700"/>
              <a:gd name="connsiteY161" fmla="*/ 2006480 h 6673820"/>
              <a:gd name="connsiteX162" fmla="*/ 3206900 w 11748700"/>
              <a:gd name="connsiteY162" fmla="*/ 1989145 h 6673820"/>
              <a:gd name="connsiteX163" fmla="*/ 3163564 w 11748700"/>
              <a:gd name="connsiteY163" fmla="*/ 1967477 h 6673820"/>
              <a:gd name="connsiteX164" fmla="*/ 3124561 w 11748700"/>
              <a:gd name="connsiteY164" fmla="*/ 1932808 h 6673820"/>
              <a:gd name="connsiteX165" fmla="*/ 3094225 w 11748700"/>
              <a:gd name="connsiteY165" fmla="*/ 1911139 h 6673820"/>
              <a:gd name="connsiteX166" fmla="*/ 3020553 w 11748700"/>
              <a:gd name="connsiteY166" fmla="*/ 1850468 h 6673820"/>
              <a:gd name="connsiteX167" fmla="*/ 2994551 w 11748700"/>
              <a:gd name="connsiteY167" fmla="*/ 1828800 h 6673820"/>
              <a:gd name="connsiteX168" fmla="*/ 2977217 w 11748700"/>
              <a:gd name="connsiteY168" fmla="*/ 1807132 h 6673820"/>
              <a:gd name="connsiteX169" fmla="*/ 2964216 w 11748700"/>
              <a:gd name="connsiteY169" fmla="*/ 1794131 h 6673820"/>
              <a:gd name="connsiteX170" fmla="*/ 2951215 w 11748700"/>
              <a:gd name="connsiteY170" fmla="*/ 1768129 h 6673820"/>
              <a:gd name="connsiteX171" fmla="*/ 2933880 w 11748700"/>
              <a:gd name="connsiteY171" fmla="*/ 1746461 h 6673820"/>
              <a:gd name="connsiteX172" fmla="*/ 2916546 w 11748700"/>
              <a:gd name="connsiteY172" fmla="*/ 1720459 h 6673820"/>
              <a:gd name="connsiteX173" fmla="*/ 2899211 w 11748700"/>
              <a:gd name="connsiteY173" fmla="*/ 1703124 h 6673820"/>
              <a:gd name="connsiteX174" fmla="*/ 2890544 w 11748700"/>
              <a:gd name="connsiteY174" fmla="*/ 1690123 h 6673820"/>
              <a:gd name="connsiteX175" fmla="*/ 2829873 w 11748700"/>
              <a:gd name="connsiteY175" fmla="*/ 1607784 h 6673820"/>
              <a:gd name="connsiteX176" fmla="*/ 2816872 w 11748700"/>
              <a:gd name="connsiteY176" fmla="*/ 1577448 h 6673820"/>
              <a:gd name="connsiteX177" fmla="*/ 2812538 w 11748700"/>
              <a:gd name="connsiteY177" fmla="*/ 1542779 h 6673820"/>
              <a:gd name="connsiteX178" fmla="*/ 2808204 w 11748700"/>
              <a:gd name="connsiteY178" fmla="*/ 1430104 h 6673820"/>
              <a:gd name="connsiteX179" fmla="*/ 2799537 w 11748700"/>
              <a:gd name="connsiteY179" fmla="*/ 1391101 h 6673820"/>
              <a:gd name="connsiteX180" fmla="*/ 2795203 w 11748700"/>
              <a:gd name="connsiteY180" fmla="*/ 1343431 h 6673820"/>
              <a:gd name="connsiteX181" fmla="*/ 2786536 w 11748700"/>
              <a:gd name="connsiteY181" fmla="*/ 1300095 h 6673820"/>
              <a:gd name="connsiteX182" fmla="*/ 2773535 w 11748700"/>
              <a:gd name="connsiteY182" fmla="*/ 1152751 h 6673820"/>
              <a:gd name="connsiteX183" fmla="*/ 2769202 w 11748700"/>
              <a:gd name="connsiteY183" fmla="*/ 1135416 h 6673820"/>
              <a:gd name="connsiteX184" fmla="*/ 2777869 w 11748700"/>
              <a:gd name="connsiteY184" fmla="*/ 996739 h 6673820"/>
              <a:gd name="connsiteX185" fmla="*/ 2786536 w 11748700"/>
              <a:gd name="connsiteY185" fmla="*/ 966404 h 6673820"/>
              <a:gd name="connsiteX186" fmla="*/ 2812538 w 11748700"/>
              <a:gd name="connsiteY186" fmla="*/ 905733 h 6673820"/>
              <a:gd name="connsiteX187" fmla="*/ 2847207 w 11748700"/>
              <a:gd name="connsiteY187" fmla="*/ 862396 h 6673820"/>
              <a:gd name="connsiteX188" fmla="*/ 2864542 w 11748700"/>
              <a:gd name="connsiteY188" fmla="*/ 840728 h 6673820"/>
              <a:gd name="connsiteX189" fmla="*/ 2881876 w 11748700"/>
              <a:gd name="connsiteY189" fmla="*/ 827727 h 6673820"/>
              <a:gd name="connsiteX190" fmla="*/ 2894877 w 11748700"/>
              <a:gd name="connsiteY190" fmla="*/ 819060 h 6673820"/>
              <a:gd name="connsiteX191" fmla="*/ 2912212 w 11748700"/>
              <a:gd name="connsiteY191" fmla="*/ 801725 h 6673820"/>
              <a:gd name="connsiteX192" fmla="*/ 3003219 w 11748700"/>
              <a:gd name="connsiteY192" fmla="*/ 775723 h 6673820"/>
              <a:gd name="connsiteX193" fmla="*/ 3115893 w 11748700"/>
              <a:gd name="connsiteY193" fmla="*/ 749721 h 6673820"/>
              <a:gd name="connsiteX194" fmla="*/ 3137562 w 11748700"/>
              <a:gd name="connsiteY194" fmla="*/ 741054 h 6673820"/>
              <a:gd name="connsiteX195" fmla="*/ 3163564 w 11748700"/>
              <a:gd name="connsiteY195" fmla="*/ 732387 h 6673820"/>
              <a:gd name="connsiteX196" fmla="*/ 3219901 w 11748700"/>
              <a:gd name="connsiteY196" fmla="*/ 702051 h 6673820"/>
              <a:gd name="connsiteX197" fmla="*/ 3237236 w 11748700"/>
              <a:gd name="connsiteY197" fmla="*/ 689050 h 6673820"/>
              <a:gd name="connsiteX198" fmla="*/ 3293573 w 11748700"/>
              <a:gd name="connsiteY198" fmla="*/ 663048 h 6673820"/>
              <a:gd name="connsiteX199" fmla="*/ 3323909 w 11748700"/>
              <a:gd name="connsiteY199" fmla="*/ 650047 h 6673820"/>
              <a:gd name="connsiteX200" fmla="*/ 3362911 w 11748700"/>
              <a:gd name="connsiteY200" fmla="*/ 641380 h 6673820"/>
              <a:gd name="connsiteX201" fmla="*/ 3488587 w 11748700"/>
              <a:gd name="connsiteY201" fmla="*/ 619712 h 6673820"/>
              <a:gd name="connsiteX202" fmla="*/ 3644599 w 11748700"/>
              <a:gd name="connsiteY202" fmla="*/ 598044 h 6673820"/>
              <a:gd name="connsiteX203" fmla="*/ 3731272 w 11748700"/>
              <a:gd name="connsiteY203" fmla="*/ 589376 h 6673820"/>
              <a:gd name="connsiteX204" fmla="*/ 3809277 w 11748700"/>
              <a:gd name="connsiteY204" fmla="*/ 576375 h 6673820"/>
              <a:gd name="connsiteX205" fmla="*/ 3891617 w 11748700"/>
              <a:gd name="connsiteY205" fmla="*/ 567708 h 6673820"/>
              <a:gd name="connsiteX206" fmla="*/ 4359651 w 11748700"/>
              <a:gd name="connsiteY206" fmla="*/ 533039 h 6673820"/>
              <a:gd name="connsiteX207" fmla="*/ 4428989 w 11748700"/>
              <a:gd name="connsiteY207" fmla="*/ 520038 h 6673820"/>
              <a:gd name="connsiteX208" fmla="*/ 4554665 w 11748700"/>
              <a:gd name="connsiteY208" fmla="*/ 507037 h 6673820"/>
              <a:gd name="connsiteX209" fmla="*/ 4654339 w 11748700"/>
              <a:gd name="connsiteY209" fmla="*/ 485369 h 6673820"/>
              <a:gd name="connsiteX210" fmla="*/ 4758347 w 11748700"/>
              <a:gd name="connsiteY210" fmla="*/ 437699 h 6673820"/>
              <a:gd name="connsiteX211" fmla="*/ 4888356 w 11748700"/>
              <a:gd name="connsiteY211" fmla="*/ 416030 h 6673820"/>
              <a:gd name="connsiteX212" fmla="*/ 5105039 w 11748700"/>
              <a:gd name="connsiteY212" fmla="*/ 364027 h 6673820"/>
              <a:gd name="connsiteX213" fmla="*/ 5209046 w 11748700"/>
              <a:gd name="connsiteY213" fmla="*/ 351026 h 6673820"/>
              <a:gd name="connsiteX214" fmla="*/ 5386726 w 11748700"/>
              <a:gd name="connsiteY214" fmla="*/ 329357 h 6673820"/>
              <a:gd name="connsiteX215" fmla="*/ 5560072 w 11748700"/>
              <a:gd name="connsiteY215" fmla="*/ 320690 h 6673820"/>
              <a:gd name="connsiteX216" fmla="*/ 5742085 w 11748700"/>
              <a:gd name="connsiteY216" fmla="*/ 312023 h 6673820"/>
              <a:gd name="connsiteX217" fmla="*/ 5958767 w 11748700"/>
              <a:gd name="connsiteY217" fmla="*/ 307689 h 6673820"/>
              <a:gd name="connsiteX218" fmla="*/ 6114779 w 11748700"/>
              <a:gd name="connsiteY218" fmla="*/ 303355 h 6673820"/>
              <a:gd name="connsiteX219" fmla="*/ 6270790 w 11748700"/>
              <a:gd name="connsiteY219" fmla="*/ 281687 h 6673820"/>
              <a:gd name="connsiteX220" fmla="*/ 6392132 w 11748700"/>
              <a:gd name="connsiteY220" fmla="*/ 268686 h 6673820"/>
              <a:gd name="connsiteX221" fmla="*/ 6695488 w 11748700"/>
              <a:gd name="connsiteY221" fmla="*/ 260019 h 6673820"/>
              <a:gd name="connsiteX222" fmla="*/ 6764826 w 11748700"/>
              <a:gd name="connsiteY222" fmla="*/ 251352 h 6673820"/>
              <a:gd name="connsiteX223" fmla="*/ 6907837 w 11748700"/>
              <a:gd name="connsiteY223" fmla="*/ 238351 h 6673820"/>
              <a:gd name="connsiteX224" fmla="*/ 6959840 w 11748700"/>
              <a:gd name="connsiteY224" fmla="*/ 229683 h 6673820"/>
              <a:gd name="connsiteX225" fmla="*/ 6998843 w 11748700"/>
              <a:gd name="connsiteY225" fmla="*/ 212349 h 6673820"/>
              <a:gd name="connsiteX226" fmla="*/ 7115852 w 11748700"/>
              <a:gd name="connsiteY226" fmla="*/ 199348 h 6673820"/>
              <a:gd name="connsiteX227" fmla="*/ 7159188 w 11748700"/>
              <a:gd name="connsiteY227" fmla="*/ 186347 h 6673820"/>
              <a:gd name="connsiteX228" fmla="*/ 7189524 w 11748700"/>
              <a:gd name="connsiteY228" fmla="*/ 182013 h 6673820"/>
              <a:gd name="connsiteX229" fmla="*/ 7380204 w 11748700"/>
              <a:gd name="connsiteY229" fmla="*/ 173346 h 6673820"/>
              <a:gd name="connsiteX230" fmla="*/ 7440875 w 11748700"/>
              <a:gd name="connsiteY230" fmla="*/ 164679 h 6673820"/>
              <a:gd name="connsiteX231" fmla="*/ 7466877 w 11748700"/>
              <a:gd name="connsiteY231" fmla="*/ 156011 h 6673820"/>
              <a:gd name="connsiteX232" fmla="*/ 7514548 w 11748700"/>
              <a:gd name="connsiteY232" fmla="*/ 143010 h 6673820"/>
              <a:gd name="connsiteX233" fmla="*/ 7527548 w 11748700"/>
              <a:gd name="connsiteY233" fmla="*/ 134343 h 6673820"/>
              <a:gd name="connsiteX234" fmla="*/ 7570885 w 11748700"/>
              <a:gd name="connsiteY234" fmla="*/ 121342 h 6673820"/>
              <a:gd name="connsiteX235" fmla="*/ 7609888 w 11748700"/>
              <a:gd name="connsiteY235" fmla="*/ 104008 h 6673820"/>
              <a:gd name="connsiteX236" fmla="*/ 7726896 w 11748700"/>
              <a:gd name="connsiteY236" fmla="*/ 82339 h 6673820"/>
              <a:gd name="connsiteX237" fmla="*/ 7752898 w 11748700"/>
              <a:gd name="connsiteY237" fmla="*/ 78006 h 6673820"/>
              <a:gd name="connsiteX238" fmla="*/ 7787567 w 11748700"/>
              <a:gd name="connsiteY238" fmla="*/ 73672 h 6673820"/>
              <a:gd name="connsiteX239" fmla="*/ 7804902 w 11748700"/>
              <a:gd name="connsiteY239" fmla="*/ 69338 h 6673820"/>
              <a:gd name="connsiteX240" fmla="*/ 7913243 w 11748700"/>
              <a:gd name="connsiteY240" fmla="*/ 65005 h 6673820"/>
              <a:gd name="connsiteX241" fmla="*/ 8021584 w 11748700"/>
              <a:gd name="connsiteY241" fmla="*/ 47670 h 6673820"/>
              <a:gd name="connsiteX242" fmla="*/ 8064921 w 11748700"/>
              <a:gd name="connsiteY242" fmla="*/ 34669 h 6673820"/>
              <a:gd name="connsiteX243" fmla="*/ 8099590 w 11748700"/>
              <a:gd name="connsiteY243" fmla="*/ 21668 h 6673820"/>
              <a:gd name="connsiteX244" fmla="*/ 8121258 w 11748700"/>
              <a:gd name="connsiteY244" fmla="*/ 13001 h 6673820"/>
              <a:gd name="connsiteX245" fmla="*/ 8134259 w 11748700"/>
              <a:gd name="connsiteY245" fmla="*/ 8667 h 6673820"/>
              <a:gd name="connsiteX246" fmla="*/ 8155928 w 11748700"/>
              <a:gd name="connsiteY246" fmla="*/ 0 h 6673820"/>
              <a:gd name="connsiteX247" fmla="*/ 8216599 w 11748700"/>
              <a:gd name="connsiteY247" fmla="*/ 4334 h 6673820"/>
              <a:gd name="connsiteX248" fmla="*/ 8238267 w 11748700"/>
              <a:gd name="connsiteY248" fmla="*/ 13001 h 6673820"/>
              <a:gd name="connsiteX249" fmla="*/ 8272936 w 11748700"/>
              <a:gd name="connsiteY249" fmla="*/ 17335 h 6673820"/>
              <a:gd name="connsiteX250" fmla="*/ 8303272 w 11748700"/>
              <a:gd name="connsiteY250" fmla="*/ 30336 h 6673820"/>
              <a:gd name="connsiteX251" fmla="*/ 8337941 w 11748700"/>
              <a:gd name="connsiteY251" fmla="*/ 34669 h 6673820"/>
              <a:gd name="connsiteX252" fmla="*/ 8476618 w 11748700"/>
              <a:gd name="connsiteY252" fmla="*/ 43337 h 6673820"/>
              <a:gd name="connsiteX253" fmla="*/ 8576292 w 11748700"/>
              <a:gd name="connsiteY253" fmla="*/ 47670 h 6673820"/>
              <a:gd name="connsiteX254" fmla="*/ 8671632 w 11748700"/>
              <a:gd name="connsiteY254" fmla="*/ 69338 h 6673820"/>
              <a:gd name="connsiteX255" fmla="*/ 8762639 w 11748700"/>
              <a:gd name="connsiteY255" fmla="*/ 78006 h 6673820"/>
              <a:gd name="connsiteX256" fmla="*/ 8892648 w 11748700"/>
              <a:gd name="connsiteY256" fmla="*/ 104008 h 6673820"/>
              <a:gd name="connsiteX257" fmla="*/ 8948985 w 11748700"/>
              <a:gd name="connsiteY257" fmla="*/ 117009 h 6673820"/>
              <a:gd name="connsiteX258" fmla="*/ 9187336 w 11748700"/>
              <a:gd name="connsiteY258" fmla="*/ 156011 h 6673820"/>
              <a:gd name="connsiteX259" fmla="*/ 9282676 w 11748700"/>
              <a:gd name="connsiteY259" fmla="*/ 173346 h 6673820"/>
              <a:gd name="connsiteX260" fmla="*/ 9404019 w 11748700"/>
              <a:gd name="connsiteY260" fmla="*/ 186347 h 6673820"/>
              <a:gd name="connsiteX261" fmla="*/ 9464690 w 11748700"/>
              <a:gd name="connsiteY261" fmla="*/ 195014 h 6673820"/>
              <a:gd name="connsiteX262" fmla="*/ 9698707 w 11748700"/>
              <a:gd name="connsiteY262" fmla="*/ 216683 h 6673820"/>
              <a:gd name="connsiteX263" fmla="*/ 9785380 w 11748700"/>
              <a:gd name="connsiteY263" fmla="*/ 229683 h 6673820"/>
              <a:gd name="connsiteX264" fmla="*/ 9885054 w 11748700"/>
              <a:gd name="connsiteY264" fmla="*/ 251352 h 6673820"/>
              <a:gd name="connsiteX265" fmla="*/ 9958726 w 11748700"/>
              <a:gd name="connsiteY265" fmla="*/ 255685 h 6673820"/>
              <a:gd name="connsiteX266" fmla="*/ 10114737 w 11748700"/>
              <a:gd name="connsiteY266" fmla="*/ 260019 h 6673820"/>
              <a:gd name="connsiteX267" fmla="*/ 10205744 w 11748700"/>
              <a:gd name="connsiteY267" fmla="*/ 273020 h 6673820"/>
              <a:gd name="connsiteX268" fmla="*/ 10357421 w 11748700"/>
              <a:gd name="connsiteY268" fmla="*/ 281687 h 6673820"/>
              <a:gd name="connsiteX269" fmla="*/ 10405092 w 11748700"/>
              <a:gd name="connsiteY269" fmla="*/ 286021 h 6673820"/>
              <a:gd name="connsiteX270" fmla="*/ 10452762 w 11748700"/>
              <a:gd name="connsiteY270" fmla="*/ 299022 h 6673820"/>
              <a:gd name="connsiteX271" fmla="*/ 10483097 w 11748700"/>
              <a:gd name="connsiteY271" fmla="*/ 303355 h 6673820"/>
              <a:gd name="connsiteX272" fmla="*/ 10552436 w 11748700"/>
              <a:gd name="connsiteY272" fmla="*/ 312023 h 6673820"/>
              <a:gd name="connsiteX273" fmla="*/ 10634775 w 11748700"/>
              <a:gd name="connsiteY273" fmla="*/ 333691 h 6673820"/>
              <a:gd name="connsiteX274" fmla="*/ 10717114 w 11748700"/>
              <a:gd name="connsiteY274" fmla="*/ 342358 h 6673820"/>
              <a:gd name="connsiteX275" fmla="*/ 10773452 w 11748700"/>
              <a:gd name="connsiteY275" fmla="*/ 364027 h 6673820"/>
              <a:gd name="connsiteX276" fmla="*/ 10842790 w 11748700"/>
              <a:gd name="connsiteY276" fmla="*/ 385695 h 6673820"/>
              <a:gd name="connsiteX277" fmla="*/ 10903461 w 11748700"/>
              <a:gd name="connsiteY277" fmla="*/ 390028 h 6673820"/>
              <a:gd name="connsiteX278" fmla="*/ 10981467 w 11748700"/>
              <a:gd name="connsiteY278" fmla="*/ 424698 h 6673820"/>
              <a:gd name="connsiteX279" fmla="*/ 11050805 w 11748700"/>
              <a:gd name="connsiteY279" fmla="*/ 442032 h 6673820"/>
              <a:gd name="connsiteX280" fmla="*/ 11133145 w 11748700"/>
              <a:gd name="connsiteY280" fmla="*/ 476701 h 6673820"/>
              <a:gd name="connsiteX281" fmla="*/ 11154813 w 11748700"/>
              <a:gd name="connsiteY281" fmla="*/ 485369 h 6673820"/>
              <a:gd name="connsiteX282" fmla="*/ 11232819 w 11748700"/>
              <a:gd name="connsiteY282" fmla="*/ 533039 h 6673820"/>
              <a:gd name="connsiteX283" fmla="*/ 11258820 w 11748700"/>
              <a:gd name="connsiteY283" fmla="*/ 554707 h 6673820"/>
              <a:gd name="connsiteX284" fmla="*/ 11328159 w 11748700"/>
              <a:gd name="connsiteY284" fmla="*/ 645714 h 6673820"/>
              <a:gd name="connsiteX285" fmla="*/ 11371495 w 11748700"/>
              <a:gd name="connsiteY285" fmla="*/ 754055 h 6673820"/>
              <a:gd name="connsiteX286" fmla="*/ 11397497 w 11748700"/>
              <a:gd name="connsiteY286" fmla="*/ 806059 h 6673820"/>
              <a:gd name="connsiteX287" fmla="*/ 11427833 w 11748700"/>
              <a:gd name="connsiteY287" fmla="*/ 931735 h 6673820"/>
              <a:gd name="connsiteX288" fmla="*/ 11458168 w 11748700"/>
              <a:gd name="connsiteY288" fmla="*/ 1014074 h 6673820"/>
              <a:gd name="connsiteX289" fmla="*/ 11462502 w 11748700"/>
              <a:gd name="connsiteY289" fmla="*/ 1087746 h 6673820"/>
              <a:gd name="connsiteX290" fmla="*/ 11475503 w 11748700"/>
              <a:gd name="connsiteY290" fmla="*/ 1126749 h 6673820"/>
              <a:gd name="connsiteX291" fmla="*/ 11488504 w 11748700"/>
              <a:gd name="connsiteY291" fmla="*/ 1330430 h 6673820"/>
              <a:gd name="connsiteX292" fmla="*/ 11523173 w 11748700"/>
              <a:gd name="connsiteY292" fmla="*/ 1677122 h 6673820"/>
              <a:gd name="connsiteX293" fmla="*/ 11518839 w 11748700"/>
              <a:gd name="connsiteY293" fmla="*/ 1954476 h 6673820"/>
              <a:gd name="connsiteX294" fmla="*/ 11510172 w 11748700"/>
              <a:gd name="connsiteY294" fmla="*/ 2084485 h 6673820"/>
              <a:gd name="connsiteX295" fmla="*/ 11518839 w 11748700"/>
              <a:gd name="connsiteY295" fmla="*/ 2283833 h 6673820"/>
              <a:gd name="connsiteX296" fmla="*/ 11583844 w 11748700"/>
              <a:gd name="connsiteY296" fmla="*/ 2379173 h 6673820"/>
              <a:gd name="connsiteX297" fmla="*/ 11605512 w 11748700"/>
              <a:gd name="connsiteY297" fmla="*/ 2439845 h 6673820"/>
              <a:gd name="connsiteX298" fmla="*/ 11609846 w 11748700"/>
              <a:gd name="connsiteY298" fmla="*/ 2487515 h 6673820"/>
              <a:gd name="connsiteX299" fmla="*/ 11622847 w 11748700"/>
              <a:gd name="connsiteY299" fmla="*/ 2556853 h 6673820"/>
              <a:gd name="connsiteX300" fmla="*/ 11618513 w 11748700"/>
              <a:gd name="connsiteY300" fmla="*/ 2786537 h 6673820"/>
              <a:gd name="connsiteX301" fmla="*/ 11614180 w 11748700"/>
              <a:gd name="connsiteY301" fmla="*/ 3089892 h 6673820"/>
              <a:gd name="connsiteX302" fmla="*/ 11596845 w 11748700"/>
              <a:gd name="connsiteY302" fmla="*/ 3211234 h 6673820"/>
              <a:gd name="connsiteX303" fmla="*/ 11583844 w 11748700"/>
              <a:gd name="connsiteY303" fmla="*/ 3328243 h 6673820"/>
              <a:gd name="connsiteX304" fmla="*/ 11575177 w 11748700"/>
              <a:gd name="connsiteY304" fmla="*/ 3423583 h 6673820"/>
              <a:gd name="connsiteX305" fmla="*/ 11562176 w 11748700"/>
              <a:gd name="connsiteY305" fmla="*/ 3666267 h 6673820"/>
              <a:gd name="connsiteX306" fmla="*/ 11575177 w 11748700"/>
              <a:gd name="connsiteY306" fmla="*/ 4025960 h 6673820"/>
              <a:gd name="connsiteX307" fmla="*/ 11592511 w 11748700"/>
              <a:gd name="connsiteY307" fmla="*/ 4108300 h 6673820"/>
              <a:gd name="connsiteX308" fmla="*/ 11631514 w 11748700"/>
              <a:gd name="connsiteY308" fmla="*/ 4333649 h 6673820"/>
              <a:gd name="connsiteX309" fmla="*/ 11653183 w 11748700"/>
              <a:gd name="connsiteY309" fmla="*/ 4411655 h 6673820"/>
              <a:gd name="connsiteX310" fmla="*/ 11666184 w 11748700"/>
              <a:gd name="connsiteY310" fmla="*/ 4498328 h 6673820"/>
              <a:gd name="connsiteX311" fmla="*/ 11674851 w 11748700"/>
              <a:gd name="connsiteY311" fmla="*/ 4541664 h 6673820"/>
              <a:gd name="connsiteX312" fmla="*/ 11687852 w 11748700"/>
              <a:gd name="connsiteY312" fmla="*/ 4658673 h 6673820"/>
              <a:gd name="connsiteX313" fmla="*/ 11692185 w 11748700"/>
              <a:gd name="connsiteY313" fmla="*/ 4715010 h 6673820"/>
              <a:gd name="connsiteX314" fmla="*/ 11700853 w 11748700"/>
              <a:gd name="connsiteY314" fmla="*/ 4771348 h 6673820"/>
              <a:gd name="connsiteX315" fmla="*/ 11709520 w 11748700"/>
              <a:gd name="connsiteY315" fmla="*/ 4923026 h 6673820"/>
              <a:gd name="connsiteX316" fmla="*/ 11718187 w 11748700"/>
              <a:gd name="connsiteY316" fmla="*/ 4983697 h 6673820"/>
              <a:gd name="connsiteX317" fmla="*/ 11726855 w 11748700"/>
              <a:gd name="connsiteY317" fmla="*/ 5079037 h 6673820"/>
              <a:gd name="connsiteX318" fmla="*/ 11731188 w 11748700"/>
              <a:gd name="connsiteY318" fmla="*/ 5105039 h 6673820"/>
              <a:gd name="connsiteX319" fmla="*/ 11744189 w 11748700"/>
              <a:gd name="connsiteY319" fmla="*/ 5230715 h 6673820"/>
              <a:gd name="connsiteX320" fmla="*/ 11726855 w 11748700"/>
              <a:gd name="connsiteY320" fmla="*/ 5690082 h 6673820"/>
              <a:gd name="connsiteX321" fmla="*/ 11687852 w 11748700"/>
              <a:gd name="connsiteY321" fmla="*/ 5785422 h 6673820"/>
              <a:gd name="connsiteX322" fmla="*/ 11670517 w 11748700"/>
              <a:gd name="connsiteY322" fmla="*/ 5815757 h 6673820"/>
              <a:gd name="connsiteX323" fmla="*/ 11601179 w 11748700"/>
              <a:gd name="connsiteY323" fmla="*/ 5859094 h 6673820"/>
              <a:gd name="connsiteX324" fmla="*/ 11458168 w 11748700"/>
              <a:gd name="connsiteY324" fmla="*/ 5919765 h 6673820"/>
              <a:gd name="connsiteX325" fmla="*/ 11401831 w 11748700"/>
              <a:gd name="connsiteY325" fmla="*/ 5963101 h 6673820"/>
              <a:gd name="connsiteX326" fmla="*/ 11297823 w 11748700"/>
              <a:gd name="connsiteY326" fmla="*/ 6032440 h 6673820"/>
              <a:gd name="connsiteX327" fmla="*/ 11258820 w 11748700"/>
              <a:gd name="connsiteY327" fmla="*/ 6075776 h 6673820"/>
              <a:gd name="connsiteX328" fmla="*/ 11198149 w 11748700"/>
              <a:gd name="connsiteY328" fmla="*/ 6123446 h 6673820"/>
              <a:gd name="connsiteX329" fmla="*/ 11098475 w 11748700"/>
              <a:gd name="connsiteY329" fmla="*/ 6210119 h 6673820"/>
              <a:gd name="connsiteX330" fmla="*/ 10942464 w 11748700"/>
              <a:gd name="connsiteY330" fmla="*/ 6327128 h 6673820"/>
              <a:gd name="connsiteX331" fmla="*/ 10634775 w 11748700"/>
              <a:gd name="connsiteY331" fmla="*/ 6461471 h 6673820"/>
              <a:gd name="connsiteX332" fmla="*/ 10461429 w 11748700"/>
              <a:gd name="connsiteY332" fmla="*/ 6478806 h 6673820"/>
              <a:gd name="connsiteX333" fmla="*/ 10041065 w 11748700"/>
              <a:gd name="connsiteY333" fmla="*/ 6487473 h 6673820"/>
              <a:gd name="connsiteX334" fmla="*/ 9967393 w 11748700"/>
              <a:gd name="connsiteY334" fmla="*/ 6491807 h 6673820"/>
              <a:gd name="connsiteX335" fmla="*/ 9885054 w 11748700"/>
              <a:gd name="connsiteY335" fmla="*/ 6509141 h 6673820"/>
              <a:gd name="connsiteX336" fmla="*/ 9798381 w 11748700"/>
              <a:gd name="connsiteY336" fmla="*/ 6522142 h 6673820"/>
              <a:gd name="connsiteX337" fmla="*/ 9681372 w 11748700"/>
              <a:gd name="connsiteY337" fmla="*/ 6548144 h 6673820"/>
              <a:gd name="connsiteX338" fmla="*/ 9486358 w 11748700"/>
              <a:gd name="connsiteY338" fmla="*/ 6574146 h 6673820"/>
              <a:gd name="connsiteX339" fmla="*/ 9278343 w 11748700"/>
              <a:gd name="connsiteY339" fmla="*/ 6613149 h 6673820"/>
              <a:gd name="connsiteX340" fmla="*/ 9209004 w 11748700"/>
              <a:gd name="connsiteY340" fmla="*/ 6630483 h 6673820"/>
              <a:gd name="connsiteX341" fmla="*/ 8775639 w 11748700"/>
              <a:gd name="connsiteY341" fmla="*/ 6647818 h 6673820"/>
              <a:gd name="connsiteX342" fmla="*/ 8463617 w 11748700"/>
              <a:gd name="connsiteY342" fmla="*/ 6656485 h 6673820"/>
              <a:gd name="connsiteX343" fmla="*/ 8368276 w 11748700"/>
              <a:gd name="connsiteY343" fmla="*/ 6660819 h 6673820"/>
              <a:gd name="connsiteX344" fmla="*/ 8216599 w 11748700"/>
              <a:gd name="connsiteY344" fmla="*/ 6665153 h 6673820"/>
              <a:gd name="connsiteX345" fmla="*/ 7848239 w 11748700"/>
              <a:gd name="connsiteY345" fmla="*/ 6656485 h 6673820"/>
              <a:gd name="connsiteX346" fmla="*/ 7800568 w 11748700"/>
              <a:gd name="connsiteY346" fmla="*/ 6652152 h 6673820"/>
              <a:gd name="connsiteX347" fmla="*/ 7748565 w 11748700"/>
              <a:gd name="connsiteY347" fmla="*/ 6643484 h 6673820"/>
              <a:gd name="connsiteX348" fmla="*/ 7614221 w 11748700"/>
              <a:gd name="connsiteY348" fmla="*/ 6634817 h 6673820"/>
              <a:gd name="connsiteX349" fmla="*/ 7432208 w 11748700"/>
              <a:gd name="connsiteY349" fmla="*/ 6600148 h 6673820"/>
              <a:gd name="connsiteX350" fmla="*/ 7319533 w 11748700"/>
              <a:gd name="connsiteY350" fmla="*/ 6574146 h 6673820"/>
              <a:gd name="connsiteX351" fmla="*/ 7276197 w 11748700"/>
              <a:gd name="connsiteY351" fmla="*/ 6569812 h 6673820"/>
              <a:gd name="connsiteX352" fmla="*/ 7011844 w 11748700"/>
              <a:gd name="connsiteY352" fmla="*/ 6548144 h 6673820"/>
              <a:gd name="connsiteX353" fmla="*/ 6925171 w 11748700"/>
              <a:gd name="connsiteY353" fmla="*/ 6565479 h 6673820"/>
              <a:gd name="connsiteX354" fmla="*/ 6912170 w 11748700"/>
              <a:gd name="connsiteY354" fmla="*/ 6569812 h 6673820"/>
              <a:gd name="connsiteX355" fmla="*/ 6890502 w 11748700"/>
              <a:gd name="connsiteY355" fmla="*/ 6582813 h 6673820"/>
              <a:gd name="connsiteX356" fmla="*/ 6795162 w 11748700"/>
              <a:gd name="connsiteY356" fmla="*/ 6634817 h 6673820"/>
              <a:gd name="connsiteX357" fmla="*/ 6691154 w 11748700"/>
              <a:gd name="connsiteY357" fmla="*/ 6643484 h 6673820"/>
              <a:gd name="connsiteX358" fmla="*/ 6617482 w 11748700"/>
              <a:gd name="connsiteY358" fmla="*/ 6656485 h 6673820"/>
              <a:gd name="connsiteX359" fmla="*/ 6582813 w 11748700"/>
              <a:gd name="connsiteY359" fmla="*/ 6665153 h 6673820"/>
              <a:gd name="connsiteX360" fmla="*/ 6548144 w 11748700"/>
              <a:gd name="connsiteY360" fmla="*/ 6669486 h 6673820"/>
              <a:gd name="connsiteX361" fmla="*/ 6517808 w 11748700"/>
              <a:gd name="connsiteY361" fmla="*/ 6673820 h 6673820"/>
              <a:gd name="connsiteX362" fmla="*/ 6015105 w 11748700"/>
              <a:gd name="connsiteY362" fmla="*/ 6669486 h 6673820"/>
              <a:gd name="connsiteX363" fmla="*/ 5915431 w 11748700"/>
              <a:gd name="connsiteY363" fmla="*/ 6647818 h 6673820"/>
              <a:gd name="connsiteX364" fmla="*/ 5538403 w 11748700"/>
              <a:gd name="connsiteY364" fmla="*/ 6652152 h 6673820"/>
              <a:gd name="connsiteX365" fmla="*/ 5196045 w 11748700"/>
              <a:gd name="connsiteY365" fmla="*/ 6634817 h 6673820"/>
              <a:gd name="connsiteX366" fmla="*/ 4489660 w 11748700"/>
              <a:gd name="connsiteY366" fmla="*/ 6608815 h 6673820"/>
              <a:gd name="connsiteX367" fmla="*/ 4311981 w 11748700"/>
              <a:gd name="connsiteY367" fmla="*/ 6582813 h 6673820"/>
              <a:gd name="connsiteX368" fmla="*/ 4090965 w 11748700"/>
              <a:gd name="connsiteY368" fmla="*/ 6552478 h 6673820"/>
              <a:gd name="connsiteX369" fmla="*/ 3999958 w 11748700"/>
              <a:gd name="connsiteY369" fmla="*/ 6513475 h 6673820"/>
              <a:gd name="connsiteX370" fmla="*/ 3666267 w 11748700"/>
              <a:gd name="connsiteY370" fmla="*/ 6448470 h 6673820"/>
              <a:gd name="connsiteX371" fmla="*/ 3588261 w 11748700"/>
              <a:gd name="connsiteY371" fmla="*/ 6439803 h 6673820"/>
              <a:gd name="connsiteX372" fmla="*/ 3336910 w 11748700"/>
              <a:gd name="connsiteY372" fmla="*/ 6405134 h 6673820"/>
              <a:gd name="connsiteX373" fmla="*/ 3003219 w 11748700"/>
              <a:gd name="connsiteY373" fmla="*/ 6340129 h 6673820"/>
              <a:gd name="connsiteX374" fmla="*/ 2825539 w 11748700"/>
              <a:gd name="connsiteY374" fmla="*/ 6309793 h 6673820"/>
              <a:gd name="connsiteX375" fmla="*/ 2678195 w 11748700"/>
              <a:gd name="connsiteY375" fmla="*/ 6288125 h 6673820"/>
              <a:gd name="connsiteX376" fmla="*/ 2500515 w 11748700"/>
              <a:gd name="connsiteY376" fmla="*/ 6305460 h 6673820"/>
              <a:gd name="connsiteX377" fmla="*/ 2439844 w 11748700"/>
              <a:gd name="connsiteY377" fmla="*/ 6314127 h 6673820"/>
              <a:gd name="connsiteX378" fmla="*/ 2244830 w 11748700"/>
              <a:gd name="connsiteY378" fmla="*/ 6361797 h 6673820"/>
              <a:gd name="connsiteX379" fmla="*/ 2088819 w 11748700"/>
              <a:gd name="connsiteY379" fmla="*/ 6383465 h 6673820"/>
              <a:gd name="connsiteX380" fmla="*/ 2015147 w 11748700"/>
              <a:gd name="connsiteY380" fmla="*/ 6400800 h 6673820"/>
              <a:gd name="connsiteX381" fmla="*/ 1950142 w 11748700"/>
              <a:gd name="connsiteY381" fmla="*/ 6409467 h 6673820"/>
              <a:gd name="connsiteX382" fmla="*/ 1815799 w 11748700"/>
              <a:gd name="connsiteY382" fmla="*/ 6444137 h 6673820"/>
              <a:gd name="connsiteX383" fmla="*/ 1681456 w 11748700"/>
              <a:gd name="connsiteY383" fmla="*/ 6452804 h 6673820"/>
              <a:gd name="connsiteX384" fmla="*/ 1473440 w 11748700"/>
              <a:gd name="connsiteY384" fmla="*/ 6431136 h 6673820"/>
              <a:gd name="connsiteX385" fmla="*/ 1369433 w 11748700"/>
              <a:gd name="connsiteY385" fmla="*/ 6418135 h 6673820"/>
              <a:gd name="connsiteX386" fmla="*/ 1287093 w 11748700"/>
              <a:gd name="connsiteY386" fmla="*/ 6405134 h 6673820"/>
              <a:gd name="connsiteX387" fmla="*/ 1239423 w 11748700"/>
              <a:gd name="connsiteY387" fmla="*/ 6396466 h 6673820"/>
              <a:gd name="connsiteX388" fmla="*/ 1165751 w 11748700"/>
              <a:gd name="connsiteY388" fmla="*/ 6370464 h 6673820"/>
              <a:gd name="connsiteX389" fmla="*/ 1053076 w 11748700"/>
              <a:gd name="connsiteY389" fmla="*/ 6335795 h 6673820"/>
              <a:gd name="connsiteX390" fmla="*/ 892731 w 11748700"/>
              <a:gd name="connsiteY390" fmla="*/ 6244789 h 6673820"/>
              <a:gd name="connsiteX391" fmla="*/ 858062 w 11748700"/>
              <a:gd name="connsiteY391" fmla="*/ 6218787 h 6673820"/>
              <a:gd name="connsiteX392" fmla="*/ 775723 w 11748700"/>
              <a:gd name="connsiteY392" fmla="*/ 6149448 h 6673820"/>
              <a:gd name="connsiteX393" fmla="*/ 719385 w 11748700"/>
              <a:gd name="connsiteY393" fmla="*/ 6023773 h 6673820"/>
              <a:gd name="connsiteX394" fmla="*/ 654381 w 11748700"/>
              <a:gd name="connsiteY394" fmla="*/ 5950101 h 6673820"/>
              <a:gd name="connsiteX395" fmla="*/ 628379 w 11748700"/>
              <a:gd name="connsiteY395" fmla="*/ 5893763 h 6673820"/>
              <a:gd name="connsiteX396" fmla="*/ 576375 w 11748700"/>
              <a:gd name="connsiteY396" fmla="*/ 5802756 h 6673820"/>
              <a:gd name="connsiteX397" fmla="*/ 489702 w 11748700"/>
              <a:gd name="connsiteY397" fmla="*/ 5620743 h 6673820"/>
              <a:gd name="connsiteX398" fmla="*/ 476701 w 11748700"/>
              <a:gd name="connsiteY398" fmla="*/ 5551405 h 6673820"/>
              <a:gd name="connsiteX399" fmla="*/ 372693 w 11748700"/>
              <a:gd name="connsiteY399" fmla="*/ 5317388 h 6673820"/>
              <a:gd name="connsiteX400" fmla="*/ 359693 w 11748700"/>
              <a:gd name="connsiteY400" fmla="*/ 5269718 h 6673820"/>
              <a:gd name="connsiteX401" fmla="*/ 329357 w 11748700"/>
              <a:gd name="connsiteY401" fmla="*/ 5183045 h 6673820"/>
              <a:gd name="connsiteX402" fmla="*/ 281687 w 11748700"/>
              <a:gd name="connsiteY402" fmla="*/ 5083371 h 6673820"/>
              <a:gd name="connsiteX403" fmla="*/ 251351 w 11748700"/>
              <a:gd name="connsiteY403" fmla="*/ 5009699 h 6673820"/>
              <a:gd name="connsiteX404" fmla="*/ 238350 w 11748700"/>
              <a:gd name="connsiteY404" fmla="*/ 4970696 h 6673820"/>
              <a:gd name="connsiteX405" fmla="*/ 212348 w 11748700"/>
              <a:gd name="connsiteY405" fmla="*/ 4936027 h 6673820"/>
              <a:gd name="connsiteX406" fmla="*/ 177679 w 11748700"/>
              <a:gd name="connsiteY406" fmla="*/ 4849354 h 6673820"/>
              <a:gd name="connsiteX407" fmla="*/ 125675 w 11748700"/>
              <a:gd name="connsiteY407" fmla="*/ 4745346 h 6673820"/>
              <a:gd name="connsiteX408" fmla="*/ 99674 w 11748700"/>
              <a:gd name="connsiteY408" fmla="*/ 4654339 h 6673820"/>
              <a:gd name="connsiteX409" fmla="*/ 73672 w 11748700"/>
              <a:gd name="connsiteY409" fmla="*/ 4602336 h 6673820"/>
              <a:gd name="connsiteX410" fmla="*/ 69338 w 11748700"/>
              <a:gd name="connsiteY410" fmla="*/ 4580667 h 6673820"/>
              <a:gd name="connsiteX411" fmla="*/ 47670 w 11748700"/>
              <a:gd name="connsiteY411" fmla="*/ 4537331 h 6673820"/>
              <a:gd name="connsiteX412" fmla="*/ 39002 w 11748700"/>
              <a:gd name="connsiteY412" fmla="*/ 4515663 h 6673820"/>
              <a:gd name="connsiteX413" fmla="*/ 34669 w 11748700"/>
              <a:gd name="connsiteY413" fmla="*/ 4493994 h 6673820"/>
              <a:gd name="connsiteX414" fmla="*/ 30335 w 11748700"/>
              <a:gd name="connsiteY414" fmla="*/ 4450658 h 6673820"/>
              <a:gd name="connsiteX415" fmla="*/ 21668 w 11748700"/>
              <a:gd name="connsiteY415" fmla="*/ 4428990 h 6673820"/>
              <a:gd name="connsiteX416" fmla="*/ 13001 w 11748700"/>
              <a:gd name="connsiteY416" fmla="*/ 4359651 h 6673820"/>
              <a:gd name="connsiteX417" fmla="*/ 0 w 11748700"/>
              <a:gd name="connsiteY417" fmla="*/ 4238309 h 6673820"/>
              <a:gd name="connsiteX418" fmla="*/ 4333 w 11748700"/>
              <a:gd name="connsiteY418" fmla="*/ 4025960 h 6673820"/>
              <a:gd name="connsiteX419" fmla="*/ 13001 w 11748700"/>
              <a:gd name="connsiteY419" fmla="*/ 3999958 h 6673820"/>
              <a:gd name="connsiteX420" fmla="*/ 17334 w 11748700"/>
              <a:gd name="connsiteY420" fmla="*/ 3973956 h 6673820"/>
              <a:gd name="connsiteX421" fmla="*/ 26002 w 11748700"/>
              <a:gd name="connsiteY421" fmla="*/ 3930620 h 6673820"/>
              <a:gd name="connsiteX422" fmla="*/ 34669 w 11748700"/>
              <a:gd name="connsiteY422" fmla="*/ 3878616 h 6673820"/>
              <a:gd name="connsiteX423" fmla="*/ 43336 w 11748700"/>
              <a:gd name="connsiteY423" fmla="*/ 3861282 h 6673820"/>
              <a:gd name="connsiteX424" fmla="*/ 47670 w 11748700"/>
              <a:gd name="connsiteY424" fmla="*/ 3843947 h 6673820"/>
              <a:gd name="connsiteX425" fmla="*/ 56337 w 11748700"/>
              <a:gd name="connsiteY425" fmla="*/ 3826612 h 6673820"/>
              <a:gd name="connsiteX426" fmla="*/ 69338 w 11748700"/>
              <a:gd name="connsiteY426" fmla="*/ 3787610 h 6673820"/>
              <a:gd name="connsiteX427" fmla="*/ 78005 w 11748700"/>
              <a:gd name="connsiteY427" fmla="*/ 3770275 h 6673820"/>
              <a:gd name="connsiteX428" fmla="*/ 95340 w 11748700"/>
              <a:gd name="connsiteY428" fmla="*/ 3718271 h 6673820"/>
              <a:gd name="connsiteX429" fmla="*/ 104007 w 11748700"/>
              <a:gd name="connsiteY429" fmla="*/ 3696603 h 6673820"/>
              <a:gd name="connsiteX430" fmla="*/ 151677 w 11748700"/>
              <a:gd name="connsiteY430" fmla="*/ 3657600 h 6673820"/>
              <a:gd name="connsiteX431" fmla="*/ 294688 w 11748700"/>
              <a:gd name="connsiteY431" fmla="*/ 3661934 h 6673820"/>
              <a:gd name="connsiteX432" fmla="*/ 359693 w 11748700"/>
              <a:gd name="connsiteY432" fmla="*/ 3692269 h 6673820"/>
              <a:gd name="connsiteX433" fmla="*/ 377027 w 11748700"/>
              <a:gd name="connsiteY433" fmla="*/ 3709604 h 6673820"/>
              <a:gd name="connsiteX434" fmla="*/ 437698 w 11748700"/>
              <a:gd name="connsiteY434" fmla="*/ 3726938 h 6673820"/>
              <a:gd name="connsiteX435" fmla="*/ 511177 w 11748700"/>
              <a:gd name="connsiteY43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63101 w 11748700"/>
              <a:gd name="connsiteY30" fmla="*/ 5720417 h 6673820"/>
              <a:gd name="connsiteX31" fmla="*/ 5980436 w 11748700"/>
              <a:gd name="connsiteY31" fmla="*/ 5707416 h 6673820"/>
              <a:gd name="connsiteX32" fmla="*/ 5993437 w 11748700"/>
              <a:gd name="connsiteY32" fmla="*/ 5698749 h 6673820"/>
              <a:gd name="connsiteX33" fmla="*/ 6251367 w 11748700"/>
              <a:gd name="connsiteY33" fmla="*/ 5680305 h 6673820"/>
              <a:gd name="connsiteX34" fmla="*/ 6054108 w 11748700"/>
              <a:gd name="connsiteY34" fmla="*/ 5651079 h 6673820"/>
              <a:gd name="connsiteX35" fmla="*/ 6088777 w 11748700"/>
              <a:gd name="connsiteY35" fmla="*/ 5625077 h 6673820"/>
              <a:gd name="connsiteX36" fmla="*/ 6114779 w 11748700"/>
              <a:gd name="connsiteY36" fmla="*/ 5599075 h 6673820"/>
              <a:gd name="connsiteX37" fmla="*/ 6127780 w 11748700"/>
              <a:gd name="connsiteY37" fmla="*/ 5586074 h 6673820"/>
              <a:gd name="connsiteX38" fmla="*/ 6140781 w 11748700"/>
              <a:gd name="connsiteY38" fmla="*/ 5568739 h 6673820"/>
              <a:gd name="connsiteX39" fmla="*/ 6158115 w 11748700"/>
              <a:gd name="connsiteY39" fmla="*/ 5551405 h 6673820"/>
              <a:gd name="connsiteX40" fmla="*/ 6171116 w 11748700"/>
              <a:gd name="connsiteY40" fmla="*/ 5529737 h 6673820"/>
              <a:gd name="connsiteX41" fmla="*/ 6192784 w 11748700"/>
              <a:gd name="connsiteY41" fmla="*/ 5508068 h 6673820"/>
              <a:gd name="connsiteX42" fmla="*/ 6201452 w 11748700"/>
              <a:gd name="connsiteY42" fmla="*/ 5477733 h 6673820"/>
              <a:gd name="connsiteX43" fmla="*/ 6218786 w 11748700"/>
              <a:gd name="connsiteY43" fmla="*/ 5456064 h 6673820"/>
              <a:gd name="connsiteX44" fmla="*/ 6231787 w 11748700"/>
              <a:gd name="connsiteY44" fmla="*/ 5421395 h 6673820"/>
              <a:gd name="connsiteX45" fmla="*/ 6240455 w 11748700"/>
              <a:gd name="connsiteY45" fmla="*/ 5399727 h 6673820"/>
              <a:gd name="connsiteX46" fmla="*/ 6253456 w 11748700"/>
              <a:gd name="connsiteY46" fmla="*/ 5382392 h 6673820"/>
              <a:gd name="connsiteX47" fmla="*/ 6270790 w 11748700"/>
              <a:gd name="connsiteY47" fmla="*/ 5352057 h 6673820"/>
              <a:gd name="connsiteX48" fmla="*/ 6283791 w 11748700"/>
              <a:gd name="connsiteY48" fmla="*/ 5339056 h 6673820"/>
              <a:gd name="connsiteX49" fmla="*/ 6301126 w 11748700"/>
              <a:gd name="connsiteY49" fmla="*/ 5313054 h 6673820"/>
              <a:gd name="connsiteX50" fmla="*/ 6309793 w 11748700"/>
              <a:gd name="connsiteY50" fmla="*/ 5295719 h 6673820"/>
              <a:gd name="connsiteX51" fmla="*/ 6322794 w 11748700"/>
              <a:gd name="connsiteY51" fmla="*/ 5287052 h 6673820"/>
              <a:gd name="connsiteX52" fmla="*/ 6340129 w 11748700"/>
              <a:gd name="connsiteY52" fmla="*/ 5274051 h 6673820"/>
              <a:gd name="connsiteX53" fmla="*/ 6370464 w 11748700"/>
              <a:gd name="connsiteY53" fmla="*/ 5269718 h 6673820"/>
              <a:gd name="connsiteX54" fmla="*/ 6387799 w 11748700"/>
              <a:gd name="connsiteY54" fmla="*/ 5252383 h 6673820"/>
              <a:gd name="connsiteX55" fmla="*/ 6400800 w 11748700"/>
              <a:gd name="connsiteY55" fmla="*/ 5239382 h 6673820"/>
              <a:gd name="connsiteX56" fmla="*/ 6409467 w 11748700"/>
              <a:gd name="connsiteY56" fmla="*/ 5222047 h 6673820"/>
              <a:gd name="connsiteX57" fmla="*/ 6444136 w 11748700"/>
              <a:gd name="connsiteY57" fmla="*/ 5148375 h 6673820"/>
              <a:gd name="connsiteX58" fmla="*/ 6465804 w 11748700"/>
              <a:gd name="connsiteY58" fmla="*/ 5118040 h 6673820"/>
              <a:gd name="connsiteX59" fmla="*/ 6474472 w 11748700"/>
              <a:gd name="connsiteY59" fmla="*/ 5092038 h 6673820"/>
              <a:gd name="connsiteX60" fmla="*/ 6491806 w 11748700"/>
              <a:gd name="connsiteY60" fmla="*/ 5057369 h 6673820"/>
              <a:gd name="connsiteX61" fmla="*/ 6496140 w 11748700"/>
              <a:gd name="connsiteY61" fmla="*/ 5027033 h 6673820"/>
              <a:gd name="connsiteX62" fmla="*/ 6509141 w 11748700"/>
              <a:gd name="connsiteY62" fmla="*/ 4996698 h 6673820"/>
              <a:gd name="connsiteX63" fmla="*/ 6517808 w 11748700"/>
              <a:gd name="connsiteY63" fmla="*/ 4975029 h 6673820"/>
              <a:gd name="connsiteX64" fmla="*/ 6530809 w 11748700"/>
              <a:gd name="connsiteY64" fmla="*/ 4940360 h 6673820"/>
              <a:gd name="connsiteX65" fmla="*/ 6539476 w 11748700"/>
              <a:gd name="connsiteY65" fmla="*/ 4927359 h 6673820"/>
              <a:gd name="connsiteX66" fmla="*/ 6556811 w 11748700"/>
              <a:gd name="connsiteY66" fmla="*/ 4897024 h 6673820"/>
              <a:gd name="connsiteX67" fmla="*/ 6569812 w 11748700"/>
              <a:gd name="connsiteY67" fmla="*/ 4879689 h 6673820"/>
              <a:gd name="connsiteX68" fmla="*/ 6587147 w 11748700"/>
              <a:gd name="connsiteY68" fmla="*/ 4836353 h 6673820"/>
              <a:gd name="connsiteX69" fmla="*/ 6566579 w 11748700"/>
              <a:gd name="connsiteY69" fmla="*/ 4717023 h 6673820"/>
              <a:gd name="connsiteX70" fmla="*/ 7220565 w 11748700"/>
              <a:gd name="connsiteY70" fmla="*/ 4568062 h 6673820"/>
              <a:gd name="connsiteX71" fmla="*/ 7436542 w 11748700"/>
              <a:gd name="connsiteY71" fmla="*/ 4619670 h 6673820"/>
              <a:gd name="connsiteX72" fmla="*/ 7492879 w 11748700"/>
              <a:gd name="connsiteY72" fmla="*/ 4632671 h 6673820"/>
              <a:gd name="connsiteX73" fmla="*/ 7505880 w 11748700"/>
              <a:gd name="connsiteY73" fmla="*/ 4637005 h 6673820"/>
              <a:gd name="connsiteX74" fmla="*/ 7531882 w 11748700"/>
              <a:gd name="connsiteY74" fmla="*/ 4641338 h 6673820"/>
              <a:gd name="connsiteX75" fmla="*/ 7562218 w 11748700"/>
              <a:gd name="connsiteY75" fmla="*/ 4650006 h 6673820"/>
              <a:gd name="connsiteX76" fmla="*/ 7570885 w 11748700"/>
              <a:gd name="connsiteY76" fmla="*/ 4663007 h 6673820"/>
              <a:gd name="connsiteX77" fmla="*/ 7588220 w 11748700"/>
              <a:gd name="connsiteY77" fmla="*/ 4697676 h 6673820"/>
              <a:gd name="connsiteX78" fmla="*/ 7601220 w 11748700"/>
              <a:gd name="connsiteY78" fmla="*/ 4715010 h 6673820"/>
              <a:gd name="connsiteX79" fmla="*/ 7614221 w 11748700"/>
              <a:gd name="connsiteY79" fmla="*/ 4728011 h 6673820"/>
              <a:gd name="connsiteX80" fmla="*/ 7622889 w 11748700"/>
              <a:gd name="connsiteY80" fmla="*/ 4745346 h 6673820"/>
              <a:gd name="connsiteX81" fmla="*/ 7640223 w 11748700"/>
              <a:gd name="connsiteY81" fmla="*/ 4767014 h 6673820"/>
              <a:gd name="connsiteX82" fmla="*/ 7661892 w 11748700"/>
              <a:gd name="connsiteY82" fmla="*/ 4801683 h 6673820"/>
              <a:gd name="connsiteX83" fmla="*/ 7666225 w 11748700"/>
              <a:gd name="connsiteY83" fmla="*/ 4814684 h 6673820"/>
              <a:gd name="connsiteX84" fmla="*/ 7674893 w 11748700"/>
              <a:gd name="connsiteY84" fmla="*/ 4827685 h 6673820"/>
              <a:gd name="connsiteX85" fmla="*/ 7731230 w 11748700"/>
              <a:gd name="connsiteY85" fmla="*/ 4888356 h 6673820"/>
              <a:gd name="connsiteX86" fmla="*/ 7744231 w 11748700"/>
              <a:gd name="connsiteY86" fmla="*/ 4901357 h 6673820"/>
              <a:gd name="connsiteX87" fmla="*/ 7765899 w 11748700"/>
              <a:gd name="connsiteY87" fmla="*/ 4931693 h 6673820"/>
              <a:gd name="connsiteX88" fmla="*/ 7809236 w 11748700"/>
              <a:gd name="connsiteY88" fmla="*/ 4966362 h 6673820"/>
              <a:gd name="connsiteX89" fmla="*/ 7908910 w 11748700"/>
              <a:gd name="connsiteY89" fmla="*/ 4962028 h 6673820"/>
              <a:gd name="connsiteX90" fmla="*/ 7973914 w 11748700"/>
              <a:gd name="connsiteY90" fmla="*/ 4953361 h 6673820"/>
              <a:gd name="connsiteX91" fmla="*/ 7995583 w 11748700"/>
              <a:gd name="connsiteY91" fmla="*/ 4949028 h 6673820"/>
              <a:gd name="connsiteX92" fmla="*/ 8069255 w 11748700"/>
              <a:gd name="connsiteY92" fmla="*/ 4944694 h 6673820"/>
              <a:gd name="connsiteX93" fmla="*/ 8147260 w 11748700"/>
              <a:gd name="connsiteY93" fmla="*/ 4931693 h 6673820"/>
              <a:gd name="connsiteX94" fmla="*/ 8199264 w 11748700"/>
              <a:gd name="connsiteY94" fmla="*/ 4918692 h 6673820"/>
              <a:gd name="connsiteX95" fmla="*/ 8238267 w 11748700"/>
              <a:gd name="connsiteY95" fmla="*/ 4910025 h 6673820"/>
              <a:gd name="connsiteX96" fmla="*/ 8298938 w 11748700"/>
              <a:gd name="connsiteY96" fmla="*/ 4875355 h 6673820"/>
              <a:gd name="connsiteX97" fmla="*/ 8320606 w 11748700"/>
              <a:gd name="connsiteY97" fmla="*/ 4866688 h 6673820"/>
              <a:gd name="connsiteX98" fmla="*/ 8342275 w 11748700"/>
              <a:gd name="connsiteY98" fmla="*/ 4853687 h 6673820"/>
              <a:gd name="connsiteX99" fmla="*/ 8411613 w 11748700"/>
              <a:gd name="connsiteY99" fmla="*/ 4823352 h 6673820"/>
              <a:gd name="connsiteX100" fmla="*/ 8433281 w 11748700"/>
              <a:gd name="connsiteY100" fmla="*/ 4810351 h 6673820"/>
              <a:gd name="connsiteX101" fmla="*/ 8463617 w 11748700"/>
              <a:gd name="connsiteY101" fmla="*/ 4788683 h 6673820"/>
              <a:gd name="connsiteX102" fmla="*/ 8532955 w 11748700"/>
              <a:gd name="connsiteY102" fmla="*/ 4758347 h 6673820"/>
              <a:gd name="connsiteX103" fmla="*/ 8576292 w 11748700"/>
              <a:gd name="connsiteY103" fmla="*/ 4736679 h 6673820"/>
              <a:gd name="connsiteX104" fmla="*/ 8597960 w 11748700"/>
              <a:gd name="connsiteY104" fmla="*/ 4723678 h 6673820"/>
              <a:gd name="connsiteX105" fmla="*/ 8632629 w 11748700"/>
              <a:gd name="connsiteY105" fmla="*/ 4706343 h 6673820"/>
              <a:gd name="connsiteX106" fmla="*/ 8671632 w 11748700"/>
              <a:gd name="connsiteY106" fmla="*/ 4680341 h 6673820"/>
              <a:gd name="connsiteX107" fmla="*/ 8727969 w 11748700"/>
              <a:gd name="connsiteY107" fmla="*/ 4641338 h 6673820"/>
              <a:gd name="connsiteX108" fmla="*/ 8758305 w 11748700"/>
              <a:gd name="connsiteY108" fmla="*/ 4615337 h 6673820"/>
              <a:gd name="connsiteX109" fmla="*/ 8827643 w 11748700"/>
              <a:gd name="connsiteY109" fmla="*/ 4567666 h 6673820"/>
              <a:gd name="connsiteX110" fmla="*/ 8914316 w 11748700"/>
              <a:gd name="connsiteY110" fmla="*/ 4515663 h 6673820"/>
              <a:gd name="connsiteX111" fmla="*/ 8940318 w 11748700"/>
              <a:gd name="connsiteY111" fmla="*/ 4493994 h 6673820"/>
              <a:gd name="connsiteX112" fmla="*/ 8961986 w 11748700"/>
              <a:gd name="connsiteY112" fmla="*/ 4472326 h 6673820"/>
              <a:gd name="connsiteX113" fmla="*/ 9000989 w 11748700"/>
              <a:gd name="connsiteY113" fmla="*/ 4437657 h 6673820"/>
              <a:gd name="connsiteX114" fmla="*/ 9022657 w 11748700"/>
              <a:gd name="connsiteY114" fmla="*/ 4415989 h 6673820"/>
              <a:gd name="connsiteX115" fmla="*/ 9052993 w 11748700"/>
              <a:gd name="connsiteY115" fmla="*/ 4389987 h 6673820"/>
              <a:gd name="connsiteX116" fmla="*/ 9109330 w 11748700"/>
              <a:gd name="connsiteY116" fmla="*/ 4329316 h 6673820"/>
              <a:gd name="connsiteX117" fmla="*/ 9165668 w 11748700"/>
              <a:gd name="connsiteY117" fmla="*/ 4290313 h 6673820"/>
              <a:gd name="connsiteX118" fmla="*/ 9191670 w 11748700"/>
              <a:gd name="connsiteY118" fmla="*/ 4268645 h 6673820"/>
              <a:gd name="connsiteX119" fmla="*/ 9248007 w 11748700"/>
              <a:gd name="connsiteY119" fmla="*/ 4238309 h 6673820"/>
              <a:gd name="connsiteX120" fmla="*/ 9339014 w 11748700"/>
              <a:gd name="connsiteY120" fmla="*/ 4155970 h 6673820"/>
              <a:gd name="connsiteX121" fmla="*/ 9430020 w 11748700"/>
              <a:gd name="connsiteY121" fmla="*/ 4025960 h 6673820"/>
              <a:gd name="connsiteX122" fmla="*/ 9495025 w 11748700"/>
              <a:gd name="connsiteY122" fmla="*/ 3900284 h 6673820"/>
              <a:gd name="connsiteX123" fmla="*/ 9568697 w 11748700"/>
              <a:gd name="connsiteY123" fmla="*/ 3796277 h 6673820"/>
              <a:gd name="connsiteX124" fmla="*/ 9612034 w 11748700"/>
              <a:gd name="connsiteY124" fmla="*/ 3713937 h 6673820"/>
              <a:gd name="connsiteX125" fmla="*/ 9655370 w 11748700"/>
              <a:gd name="connsiteY125" fmla="*/ 3644599 h 6673820"/>
              <a:gd name="connsiteX126" fmla="*/ 9651037 w 11748700"/>
              <a:gd name="connsiteY126" fmla="*/ 3475587 h 6673820"/>
              <a:gd name="connsiteX127" fmla="*/ 9612034 w 11748700"/>
              <a:gd name="connsiteY127" fmla="*/ 3410582 h 6673820"/>
              <a:gd name="connsiteX128" fmla="*/ 9473357 w 11748700"/>
              <a:gd name="connsiteY128" fmla="*/ 3237236 h 6673820"/>
              <a:gd name="connsiteX129" fmla="*/ 9399685 w 11748700"/>
              <a:gd name="connsiteY129" fmla="*/ 3176565 h 6673820"/>
              <a:gd name="connsiteX130" fmla="*/ 9347681 w 11748700"/>
              <a:gd name="connsiteY130" fmla="*/ 3128895 h 6673820"/>
              <a:gd name="connsiteX131" fmla="*/ 9217672 w 11748700"/>
              <a:gd name="connsiteY131" fmla="*/ 3042222 h 6673820"/>
              <a:gd name="connsiteX132" fmla="*/ 9083329 w 11748700"/>
              <a:gd name="connsiteY132" fmla="*/ 2968550 h 6673820"/>
              <a:gd name="connsiteX133" fmla="*/ 8983655 w 11748700"/>
              <a:gd name="connsiteY133" fmla="*/ 2933881 h 6673820"/>
              <a:gd name="connsiteX134" fmla="*/ 8831977 w 11748700"/>
              <a:gd name="connsiteY134" fmla="*/ 2873210 h 6673820"/>
              <a:gd name="connsiteX135" fmla="*/ 8680299 w 11748700"/>
              <a:gd name="connsiteY135" fmla="*/ 2803871 h 6673820"/>
              <a:gd name="connsiteX136" fmla="*/ 8567624 w 11748700"/>
              <a:gd name="connsiteY136" fmla="*/ 2773536 h 6673820"/>
              <a:gd name="connsiteX137" fmla="*/ 8446282 w 11748700"/>
              <a:gd name="connsiteY137" fmla="*/ 2730199 h 6673820"/>
              <a:gd name="connsiteX138" fmla="*/ 8242601 w 11748700"/>
              <a:gd name="connsiteY138" fmla="*/ 2673862 h 6673820"/>
              <a:gd name="connsiteX139" fmla="*/ 7917577 w 11748700"/>
              <a:gd name="connsiteY139" fmla="*/ 2561187 h 6673820"/>
              <a:gd name="connsiteX140" fmla="*/ 7683560 w 11748700"/>
              <a:gd name="connsiteY140" fmla="*/ 2496182 h 6673820"/>
              <a:gd name="connsiteX141" fmla="*/ 7302199 w 11748700"/>
              <a:gd name="connsiteY141" fmla="*/ 2379173 h 6673820"/>
              <a:gd name="connsiteX142" fmla="*/ 6920838 w 11748700"/>
              <a:gd name="connsiteY142" fmla="*/ 2322836 h 6673820"/>
              <a:gd name="connsiteX143" fmla="*/ 6799495 w 11748700"/>
              <a:gd name="connsiteY143" fmla="*/ 2288167 h 6673820"/>
              <a:gd name="connsiteX144" fmla="*/ 6730157 w 11748700"/>
              <a:gd name="connsiteY144" fmla="*/ 2279500 h 6673820"/>
              <a:gd name="connsiteX145" fmla="*/ 6630483 w 11748700"/>
              <a:gd name="connsiteY145" fmla="*/ 2262165 h 6673820"/>
              <a:gd name="connsiteX146" fmla="*/ 6582813 w 11748700"/>
              <a:gd name="connsiteY146" fmla="*/ 2249164 h 6673820"/>
              <a:gd name="connsiteX147" fmla="*/ 6478805 w 11748700"/>
              <a:gd name="connsiteY147" fmla="*/ 2240497 h 6673820"/>
              <a:gd name="connsiteX148" fmla="*/ 5997770 w 11748700"/>
              <a:gd name="connsiteY148" fmla="*/ 2227496 h 6673820"/>
              <a:gd name="connsiteX149" fmla="*/ 5183044 w 11748700"/>
              <a:gd name="connsiteY149" fmla="*/ 2223162 h 6673820"/>
              <a:gd name="connsiteX150" fmla="*/ 4593668 w 11748700"/>
              <a:gd name="connsiteY150" fmla="*/ 2201494 h 6673820"/>
              <a:gd name="connsiteX151" fmla="*/ 4467992 w 11748700"/>
              <a:gd name="connsiteY151" fmla="*/ 2188493 h 6673820"/>
              <a:gd name="connsiteX152" fmla="*/ 4277311 w 11748700"/>
              <a:gd name="connsiteY152" fmla="*/ 2171158 h 6673820"/>
              <a:gd name="connsiteX153" fmla="*/ 4207973 w 11748700"/>
              <a:gd name="connsiteY153" fmla="*/ 2162491 h 6673820"/>
              <a:gd name="connsiteX154" fmla="*/ 4168970 w 11748700"/>
              <a:gd name="connsiteY154" fmla="*/ 2153824 h 6673820"/>
              <a:gd name="connsiteX155" fmla="*/ 3722604 w 11748700"/>
              <a:gd name="connsiteY155" fmla="*/ 2145156 h 6673820"/>
              <a:gd name="connsiteX156" fmla="*/ 3627264 w 11748700"/>
              <a:gd name="connsiteY156" fmla="*/ 2136489 h 6673820"/>
              <a:gd name="connsiteX157" fmla="*/ 3592595 w 11748700"/>
              <a:gd name="connsiteY157" fmla="*/ 2123488 h 6673820"/>
              <a:gd name="connsiteX158" fmla="*/ 3471253 w 11748700"/>
              <a:gd name="connsiteY158" fmla="*/ 2101820 h 6673820"/>
              <a:gd name="connsiteX159" fmla="*/ 3349911 w 11748700"/>
              <a:gd name="connsiteY159" fmla="*/ 2054150 h 6673820"/>
              <a:gd name="connsiteX160" fmla="*/ 3228568 w 11748700"/>
              <a:gd name="connsiteY160" fmla="*/ 2006480 h 6673820"/>
              <a:gd name="connsiteX161" fmla="*/ 3206900 w 11748700"/>
              <a:gd name="connsiteY161" fmla="*/ 1989145 h 6673820"/>
              <a:gd name="connsiteX162" fmla="*/ 3163564 w 11748700"/>
              <a:gd name="connsiteY162" fmla="*/ 1967477 h 6673820"/>
              <a:gd name="connsiteX163" fmla="*/ 3124561 w 11748700"/>
              <a:gd name="connsiteY163" fmla="*/ 1932808 h 6673820"/>
              <a:gd name="connsiteX164" fmla="*/ 3094225 w 11748700"/>
              <a:gd name="connsiteY164" fmla="*/ 1911139 h 6673820"/>
              <a:gd name="connsiteX165" fmla="*/ 3020553 w 11748700"/>
              <a:gd name="connsiteY165" fmla="*/ 1850468 h 6673820"/>
              <a:gd name="connsiteX166" fmla="*/ 2994551 w 11748700"/>
              <a:gd name="connsiteY166" fmla="*/ 1828800 h 6673820"/>
              <a:gd name="connsiteX167" fmla="*/ 2977217 w 11748700"/>
              <a:gd name="connsiteY167" fmla="*/ 1807132 h 6673820"/>
              <a:gd name="connsiteX168" fmla="*/ 2964216 w 11748700"/>
              <a:gd name="connsiteY168" fmla="*/ 1794131 h 6673820"/>
              <a:gd name="connsiteX169" fmla="*/ 2951215 w 11748700"/>
              <a:gd name="connsiteY169" fmla="*/ 1768129 h 6673820"/>
              <a:gd name="connsiteX170" fmla="*/ 2933880 w 11748700"/>
              <a:gd name="connsiteY170" fmla="*/ 1746461 h 6673820"/>
              <a:gd name="connsiteX171" fmla="*/ 2916546 w 11748700"/>
              <a:gd name="connsiteY171" fmla="*/ 1720459 h 6673820"/>
              <a:gd name="connsiteX172" fmla="*/ 2899211 w 11748700"/>
              <a:gd name="connsiteY172" fmla="*/ 1703124 h 6673820"/>
              <a:gd name="connsiteX173" fmla="*/ 2890544 w 11748700"/>
              <a:gd name="connsiteY173" fmla="*/ 1690123 h 6673820"/>
              <a:gd name="connsiteX174" fmla="*/ 2829873 w 11748700"/>
              <a:gd name="connsiteY174" fmla="*/ 1607784 h 6673820"/>
              <a:gd name="connsiteX175" fmla="*/ 2816872 w 11748700"/>
              <a:gd name="connsiteY175" fmla="*/ 1577448 h 6673820"/>
              <a:gd name="connsiteX176" fmla="*/ 2812538 w 11748700"/>
              <a:gd name="connsiteY176" fmla="*/ 1542779 h 6673820"/>
              <a:gd name="connsiteX177" fmla="*/ 2808204 w 11748700"/>
              <a:gd name="connsiteY177" fmla="*/ 1430104 h 6673820"/>
              <a:gd name="connsiteX178" fmla="*/ 2799537 w 11748700"/>
              <a:gd name="connsiteY178" fmla="*/ 1391101 h 6673820"/>
              <a:gd name="connsiteX179" fmla="*/ 2795203 w 11748700"/>
              <a:gd name="connsiteY179" fmla="*/ 1343431 h 6673820"/>
              <a:gd name="connsiteX180" fmla="*/ 2786536 w 11748700"/>
              <a:gd name="connsiteY180" fmla="*/ 1300095 h 6673820"/>
              <a:gd name="connsiteX181" fmla="*/ 2773535 w 11748700"/>
              <a:gd name="connsiteY181" fmla="*/ 1152751 h 6673820"/>
              <a:gd name="connsiteX182" fmla="*/ 2769202 w 11748700"/>
              <a:gd name="connsiteY182" fmla="*/ 1135416 h 6673820"/>
              <a:gd name="connsiteX183" fmla="*/ 2777869 w 11748700"/>
              <a:gd name="connsiteY183" fmla="*/ 996739 h 6673820"/>
              <a:gd name="connsiteX184" fmla="*/ 2786536 w 11748700"/>
              <a:gd name="connsiteY184" fmla="*/ 966404 h 6673820"/>
              <a:gd name="connsiteX185" fmla="*/ 2812538 w 11748700"/>
              <a:gd name="connsiteY185" fmla="*/ 905733 h 6673820"/>
              <a:gd name="connsiteX186" fmla="*/ 2847207 w 11748700"/>
              <a:gd name="connsiteY186" fmla="*/ 862396 h 6673820"/>
              <a:gd name="connsiteX187" fmla="*/ 2864542 w 11748700"/>
              <a:gd name="connsiteY187" fmla="*/ 840728 h 6673820"/>
              <a:gd name="connsiteX188" fmla="*/ 2881876 w 11748700"/>
              <a:gd name="connsiteY188" fmla="*/ 827727 h 6673820"/>
              <a:gd name="connsiteX189" fmla="*/ 2894877 w 11748700"/>
              <a:gd name="connsiteY189" fmla="*/ 819060 h 6673820"/>
              <a:gd name="connsiteX190" fmla="*/ 2912212 w 11748700"/>
              <a:gd name="connsiteY190" fmla="*/ 801725 h 6673820"/>
              <a:gd name="connsiteX191" fmla="*/ 3003219 w 11748700"/>
              <a:gd name="connsiteY191" fmla="*/ 775723 h 6673820"/>
              <a:gd name="connsiteX192" fmla="*/ 3115893 w 11748700"/>
              <a:gd name="connsiteY192" fmla="*/ 749721 h 6673820"/>
              <a:gd name="connsiteX193" fmla="*/ 3137562 w 11748700"/>
              <a:gd name="connsiteY193" fmla="*/ 741054 h 6673820"/>
              <a:gd name="connsiteX194" fmla="*/ 3163564 w 11748700"/>
              <a:gd name="connsiteY194" fmla="*/ 732387 h 6673820"/>
              <a:gd name="connsiteX195" fmla="*/ 3219901 w 11748700"/>
              <a:gd name="connsiteY195" fmla="*/ 702051 h 6673820"/>
              <a:gd name="connsiteX196" fmla="*/ 3237236 w 11748700"/>
              <a:gd name="connsiteY196" fmla="*/ 689050 h 6673820"/>
              <a:gd name="connsiteX197" fmla="*/ 3293573 w 11748700"/>
              <a:gd name="connsiteY197" fmla="*/ 663048 h 6673820"/>
              <a:gd name="connsiteX198" fmla="*/ 3323909 w 11748700"/>
              <a:gd name="connsiteY198" fmla="*/ 650047 h 6673820"/>
              <a:gd name="connsiteX199" fmla="*/ 3362911 w 11748700"/>
              <a:gd name="connsiteY199" fmla="*/ 641380 h 6673820"/>
              <a:gd name="connsiteX200" fmla="*/ 3488587 w 11748700"/>
              <a:gd name="connsiteY200" fmla="*/ 619712 h 6673820"/>
              <a:gd name="connsiteX201" fmla="*/ 3644599 w 11748700"/>
              <a:gd name="connsiteY201" fmla="*/ 598044 h 6673820"/>
              <a:gd name="connsiteX202" fmla="*/ 3731272 w 11748700"/>
              <a:gd name="connsiteY202" fmla="*/ 589376 h 6673820"/>
              <a:gd name="connsiteX203" fmla="*/ 3809277 w 11748700"/>
              <a:gd name="connsiteY203" fmla="*/ 576375 h 6673820"/>
              <a:gd name="connsiteX204" fmla="*/ 3891617 w 11748700"/>
              <a:gd name="connsiteY204" fmla="*/ 567708 h 6673820"/>
              <a:gd name="connsiteX205" fmla="*/ 4359651 w 11748700"/>
              <a:gd name="connsiteY205" fmla="*/ 533039 h 6673820"/>
              <a:gd name="connsiteX206" fmla="*/ 4428989 w 11748700"/>
              <a:gd name="connsiteY206" fmla="*/ 520038 h 6673820"/>
              <a:gd name="connsiteX207" fmla="*/ 4554665 w 11748700"/>
              <a:gd name="connsiteY207" fmla="*/ 507037 h 6673820"/>
              <a:gd name="connsiteX208" fmla="*/ 4654339 w 11748700"/>
              <a:gd name="connsiteY208" fmla="*/ 485369 h 6673820"/>
              <a:gd name="connsiteX209" fmla="*/ 4758347 w 11748700"/>
              <a:gd name="connsiteY209" fmla="*/ 437699 h 6673820"/>
              <a:gd name="connsiteX210" fmla="*/ 4888356 w 11748700"/>
              <a:gd name="connsiteY210" fmla="*/ 416030 h 6673820"/>
              <a:gd name="connsiteX211" fmla="*/ 5105039 w 11748700"/>
              <a:gd name="connsiteY211" fmla="*/ 364027 h 6673820"/>
              <a:gd name="connsiteX212" fmla="*/ 5209046 w 11748700"/>
              <a:gd name="connsiteY212" fmla="*/ 351026 h 6673820"/>
              <a:gd name="connsiteX213" fmla="*/ 5386726 w 11748700"/>
              <a:gd name="connsiteY213" fmla="*/ 329357 h 6673820"/>
              <a:gd name="connsiteX214" fmla="*/ 5560072 w 11748700"/>
              <a:gd name="connsiteY214" fmla="*/ 320690 h 6673820"/>
              <a:gd name="connsiteX215" fmla="*/ 5742085 w 11748700"/>
              <a:gd name="connsiteY215" fmla="*/ 312023 h 6673820"/>
              <a:gd name="connsiteX216" fmla="*/ 5958767 w 11748700"/>
              <a:gd name="connsiteY216" fmla="*/ 307689 h 6673820"/>
              <a:gd name="connsiteX217" fmla="*/ 6114779 w 11748700"/>
              <a:gd name="connsiteY217" fmla="*/ 303355 h 6673820"/>
              <a:gd name="connsiteX218" fmla="*/ 6270790 w 11748700"/>
              <a:gd name="connsiteY218" fmla="*/ 281687 h 6673820"/>
              <a:gd name="connsiteX219" fmla="*/ 6392132 w 11748700"/>
              <a:gd name="connsiteY219" fmla="*/ 268686 h 6673820"/>
              <a:gd name="connsiteX220" fmla="*/ 6695488 w 11748700"/>
              <a:gd name="connsiteY220" fmla="*/ 260019 h 6673820"/>
              <a:gd name="connsiteX221" fmla="*/ 6764826 w 11748700"/>
              <a:gd name="connsiteY221" fmla="*/ 251352 h 6673820"/>
              <a:gd name="connsiteX222" fmla="*/ 6907837 w 11748700"/>
              <a:gd name="connsiteY222" fmla="*/ 238351 h 6673820"/>
              <a:gd name="connsiteX223" fmla="*/ 6959840 w 11748700"/>
              <a:gd name="connsiteY223" fmla="*/ 229683 h 6673820"/>
              <a:gd name="connsiteX224" fmla="*/ 6998843 w 11748700"/>
              <a:gd name="connsiteY224" fmla="*/ 212349 h 6673820"/>
              <a:gd name="connsiteX225" fmla="*/ 7115852 w 11748700"/>
              <a:gd name="connsiteY225" fmla="*/ 199348 h 6673820"/>
              <a:gd name="connsiteX226" fmla="*/ 7159188 w 11748700"/>
              <a:gd name="connsiteY226" fmla="*/ 186347 h 6673820"/>
              <a:gd name="connsiteX227" fmla="*/ 7189524 w 11748700"/>
              <a:gd name="connsiteY227" fmla="*/ 182013 h 6673820"/>
              <a:gd name="connsiteX228" fmla="*/ 7380204 w 11748700"/>
              <a:gd name="connsiteY228" fmla="*/ 173346 h 6673820"/>
              <a:gd name="connsiteX229" fmla="*/ 7440875 w 11748700"/>
              <a:gd name="connsiteY229" fmla="*/ 164679 h 6673820"/>
              <a:gd name="connsiteX230" fmla="*/ 7466877 w 11748700"/>
              <a:gd name="connsiteY230" fmla="*/ 156011 h 6673820"/>
              <a:gd name="connsiteX231" fmla="*/ 7514548 w 11748700"/>
              <a:gd name="connsiteY231" fmla="*/ 143010 h 6673820"/>
              <a:gd name="connsiteX232" fmla="*/ 7527548 w 11748700"/>
              <a:gd name="connsiteY232" fmla="*/ 134343 h 6673820"/>
              <a:gd name="connsiteX233" fmla="*/ 7570885 w 11748700"/>
              <a:gd name="connsiteY233" fmla="*/ 121342 h 6673820"/>
              <a:gd name="connsiteX234" fmla="*/ 7609888 w 11748700"/>
              <a:gd name="connsiteY234" fmla="*/ 104008 h 6673820"/>
              <a:gd name="connsiteX235" fmla="*/ 7726896 w 11748700"/>
              <a:gd name="connsiteY235" fmla="*/ 82339 h 6673820"/>
              <a:gd name="connsiteX236" fmla="*/ 7752898 w 11748700"/>
              <a:gd name="connsiteY236" fmla="*/ 78006 h 6673820"/>
              <a:gd name="connsiteX237" fmla="*/ 7787567 w 11748700"/>
              <a:gd name="connsiteY237" fmla="*/ 73672 h 6673820"/>
              <a:gd name="connsiteX238" fmla="*/ 7804902 w 11748700"/>
              <a:gd name="connsiteY238" fmla="*/ 69338 h 6673820"/>
              <a:gd name="connsiteX239" fmla="*/ 7913243 w 11748700"/>
              <a:gd name="connsiteY239" fmla="*/ 65005 h 6673820"/>
              <a:gd name="connsiteX240" fmla="*/ 8021584 w 11748700"/>
              <a:gd name="connsiteY240" fmla="*/ 47670 h 6673820"/>
              <a:gd name="connsiteX241" fmla="*/ 8064921 w 11748700"/>
              <a:gd name="connsiteY241" fmla="*/ 34669 h 6673820"/>
              <a:gd name="connsiteX242" fmla="*/ 8099590 w 11748700"/>
              <a:gd name="connsiteY242" fmla="*/ 21668 h 6673820"/>
              <a:gd name="connsiteX243" fmla="*/ 8121258 w 11748700"/>
              <a:gd name="connsiteY243" fmla="*/ 13001 h 6673820"/>
              <a:gd name="connsiteX244" fmla="*/ 8134259 w 11748700"/>
              <a:gd name="connsiteY244" fmla="*/ 8667 h 6673820"/>
              <a:gd name="connsiteX245" fmla="*/ 8155928 w 11748700"/>
              <a:gd name="connsiteY245" fmla="*/ 0 h 6673820"/>
              <a:gd name="connsiteX246" fmla="*/ 8216599 w 11748700"/>
              <a:gd name="connsiteY246" fmla="*/ 4334 h 6673820"/>
              <a:gd name="connsiteX247" fmla="*/ 8238267 w 11748700"/>
              <a:gd name="connsiteY247" fmla="*/ 13001 h 6673820"/>
              <a:gd name="connsiteX248" fmla="*/ 8272936 w 11748700"/>
              <a:gd name="connsiteY248" fmla="*/ 17335 h 6673820"/>
              <a:gd name="connsiteX249" fmla="*/ 8303272 w 11748700"/>
              <a:gd name="connsiteY249" fmla="*/ 30336 h 6673820"/>
              <a:gd name="connsiteX250" fmla="*/ 8337941 w 11748700"/>
              <a:gd name="connsiteY250" fmla="*/ 34669 h 6673820"/>
              <a:gd name="connsiteX251" fmla="*/ 8476618 w 11748700"/>
              <a:gd name="connsiteY251" fmla="*/ 43337 h 6673820"/>
              <a:gd name="connsiteX252" fmla="*/ 8576292 w 11748700"/>
              <a:gd name="connsiteY252" fmla="*/ 47670 h 6673820"/>
              <a:gd name="connsiteX253" fmla="*/ 8671632 w 11748700"/>
              <a:gd name="connsiteY253" fmla="*/ 69338 h 6673820"/>
              <a:gd name="connsiteX254" fmla="*/ 8762639 w 11748700"/>
              <a:gd name="connsiteY254" fmla="*/ 78006 h 6673820"/>
              <a:gd name="connsiteX255" fmla="*/ 8892648 w 11748700"/>
              <a:gd name="connsiteY255" fmla="*/ 104008 h 6673820"/>
              <a:gd name="connsiteX256" fmla="*/ 8948985 w 11748700"/>
              <a:gd name="connsiteY256" fmla="*/ 117009 h 6673820"/>
              <a:gd name="connsiteX257" fmla="*/ 9187336 w 11748700"/>
              <a:gd name="connsiteY257" fmla="*/ 156011 h 6673820"/>
              <a:gd name="connsiteX258" fmla="*/ 9282676 w 11748700"/>
              <a:gd name="connsiteY258" fmla="*/ 173346 h 6673820"/>
              <a:gd name="connsiteX259" fmla="*/ 9404019 w 11748700"/>
              <a:gd name="connsiteY259" fmla="*/ 186347 h 6673820"/>
              <a:gd name="connsiteX260" fmla="*/ 9464690 w 11748700"/>
              <a:gd name="connsiteY260" fmla="*/ 195014 h 6673820"/>
              <a:gd name="connsiteX261" fmla="*/ 9698707 w 11748700"/>
              <a:gd name="connsiteY261" fmla="*/ 216683 h 6673820"/>
              <a:gd name="connsiteX262" fmla="*/ 9785380 w 11748700"/>
              <a:gd name="connsiteY262" fmla="*/ 229683 h 6673820"/>
              <a:gd name="connsiteX263" fmla="*/ 9885054 w 11748700"/>
              <a:gd name="connsiteY263" fmla="*/ 251352 h 6673820"/>
              <a:gd name="connsiteX264" fmla="*/ 9958726 w 11748700"/>
              <a:gd name="connsiteY264" fmla="*/ 255685 h 6673820"/>
              <a:gd name="connsiteX265" fmla="*/ 10114737 w 11748700"/>
              <a:gd name="connsiteY265" fmla="*/ 260019 h 6673820"/>
              <a:gd name="connsiteX266" fmla="*/ 10205744 w 11748700"/>
              <a:gd name="connsiteY266" fmla="*/ 273020 h 6673820"/>
              <a:gd name="connsiteX267" fmla="*/ 10357421 w 11748700"/>
              <a:gd name="connsiteY267" fmla="*/ 281687 h 6673820"/>
              <a:gd name="connsiteX268" fmla="*/ 10405092 w 11748700"/>
              <a:gd name="connsiteY268" fmla="*/ 286021 h 6673820"/>
              <a:gd name="connsiteX269" fmla="*/ 10452762 w 11748700"/>
              <a:gd name="connsiteY269" fmla="*/ 299022 h 6673820"/>
              <a:gd name="connsiteX270" fmla="*/ 10483097 w 11748700"/>
              <a:gd name="connsiteY270" fmla="*/ 303355 h 6673820"/>
              <a:gd name="connsiteX271" fmla="*/ 10552436 w 11748700"/>
              <a:gd name="connsiteY271" fmla="*/ 312023 h 6673820"/>
              <a:gd name="connsiteX272" fmla="*/ 10634775 w 11748700"/>
              <a:gd name="connsiteY272" fmla="*/ 333691 h 6673820"/>
              <a:gd name="connsiteX273" fmla="*/ 10717114 w 11748700"/>
              <a:gd name="connsiteY273" fmla="*/ 342358 h 6673820"/>
              <a:gd name="connsiteX274" fmla="*/ 10773452 w 11748700"/>
              <a:gd name="connsiteY274" fmla="*/ 364027 h 6673820"/>
              <a:gd name="connsiteX275" fmla="*/ 10842790 w 11748700"/>
              <a:gd name="connsiteY275" fmla="*/ 385695 h 6673820"/>
              <a:gd name="connsiteX276" fmla="*/ 10903461 w 11748700"/>
              <a:gd name="connsiteY276" fmla="*/ 390028 h 6673820"/>
              <a:gd name="connsiteX277" fmla="*/ 10981467 w 11748700"/>
              <a:gd name="connsiteY277" fmla="*/ 424698 h 6673820"/>
              <a:gd name="connsiteX278" fmla="*/ 11050805 w 11748700"/>
              <a:gd name="connsiteY278" fmla="*/ 442032 h 6673820"/>
              <a:gd name="connsiteX279" fmla="*/ 11133145 w 11748700"/>
              <a:gd name="connsiteY279" fmla="*/ 476701 h 6673820"/>
              <a:gd name="connsiteX280" fmla="*/ 11154813 w 11748700"/>
              <a:gd name="connsiteY280" fmla="*/ 485369 h 6673820"/>
              <a:gd name="connsiteX281" fmla="*/ 11232819 w 11748700"/>
              <a:gd name="connsiteY281" fmla="*/ 533039 h 6673820"/>
              <a:gd name="connsiteX282" fmla="*/ 11258820 w 11748700"/>
              <a:gd name="connsiteY282" fmla="*/ 554707 h 6673820"/>
              <a:gd name="connsiteX283" fmla="*/ 11328159 w 11748700"/>
              <a:gd name="connsiteY283" fmla="*/ 645714 h 6673820"/>
              <a:gd name="connsiteX284" fmla="*/ 11371495 w 11748700"/>
              <a:gd name="connsiteY284" fmla="*/ 754055 h 6673820"/>
              <a:gd name="connsiteX285" fmla="*/ 11397497 w 11748700"/>
              <a:gd name="connsiteY285" fmla="*/ 806059 h 6673820"/>
              <a:gd name="connsiteX286" fmla="*/ 11427833 w 11748700"/>
              <a:gd name="connsiteY286" fmla="*/ 931735 h 6673820"/>
              <a:gd name="connsiteX287" fmla="*/ 11458168 w 11748700"/>
              <a:gd name="connsiteY287" fmla="*/ 1014074 h 6673820"/>
              <a:gd name="connsiteX288" fmla="*/ 11462502 w 11748700"/>
              <a:gd name="connsiteY288" fmla="*/ 1087746 h 6673820"/>
              <a:gd name="connsiteX289" fmla="*/ 11475503 w 11748700"/>
              <a:gd name="connsiteY289" fmla="*/ 1126749 h 6673820"/>
              <a:gd name="connsiteX290" fmla="*/ 11488504 w 11748700"/>
              <a:gd name="connsiteY290" fmla="*/ 1330430 h 6673820"/>
              <a:gd name="connsiteX291" fmla="*/ 11523173 w 11748700"/>
              <a:gd name="connsiteY291" fmla="*/ 1677122 h 6673820"/>
              <a:gd name="connsiteX292" fmla="*/ 11518839 w 11748700"/>
              <a:gd name="connsiteY292" fmla="*/ 1954476 h 6673820"/>
              <a:gd name="connsiteX293" fmla="*/ 11510172 w 11748700"/>
              <a:gd name="connsiteY293" fmla="*/ 2084485 h 6673820"/>
              <a:gd name="connsiteX294" fmla="*/ 11518839 w 11748700"/>
              <a:gd name="connsiteY294" fmla="*/ 2283833 h 6673820"/>
              <a:gd name="connsiteX295" fmla="*/ 11583844 w 11748700"/>
              <a:gd name="connsiteY295" fmla="*/ 2379173 h 6673820"/>
              <a:gd name="connsiteX296" fmla="*/ 11605512 w 11748700"/>
              <a:gd name="connsiteY296" fmla="*/ 2439845 h 6673820"/>
              <a:gd name="connsiteX297" fmla="*/ 11609846 w 11748700"/>
              <a:gd name="connsiteY297" fmla="*/ 2487515 h 6673820"/>
              <a:gd name="connsiteX298" fmla="*/ 11622847 w 11748700"/>
              <a:gd name="connsiteY298" fmla="*/ 2556853 h 6673820"/>
              <a:gd name="connsiteX299" fmla="*/ 11618513 w 11748700"/>
              <a:gd name="connsiteY299" fmla="*/ 2786537 h 6673820"/>
              <a:gd name="connsiteX300" fmla="*/ 11614180 w 11748700"/>
              <a:gd name="connsiteY300" fmla="*/ 3089892 h 6673820"/>
              <a:gd name="connsiteX301" fmla="*/ 11596845 w 11748700"/>
              <a:gd name="connsiteY301" fmla="*/ 3211234 h 6673820"/>
              <a:gd name="connsiteX302" fmla="*/ 11583844 w 11748700"/>
              <a:gd name="connsiteY302" fmla="*/ 3328243 h 6673820"/>
              <a:gd name="connsiteX303" fmla="*/ 11575177 w 11748700"/>
              <a:gd name="connsiteY303" fmla="*/ 3423583 h 6673820"/>
              <a:gd name="connsiteX304" fmla="*/ 11562176 w 11748700"/>
              <a:gd name="connsiteY304" fmla="*/ 3666267 h 6673820"/>
              <a:gd name="connsiteX305" fmla="*/ 11575177 w 11748700"/>
              <a:gd name="connsiteY305" fmla="*/ 4025960 h 6673820"/>
              <a:gd name="connsiteX306" fmla="*/ 11592511 w 11748700"/>
              <a:gd name="connsiteY306" fmla="*/ 4108300 h 6673820"/>
              <a:gd name="connsiteX307" fmla="*/ 11631514 w 11748700"/>
              <a:gd name="connsiteY307" fmla="*/ 4333649 h 6673820"/>
              <a:gd name="connsiteX308" fmla="*/ 11653183 w 11748700"/>
              <a:gd name="connsiteY308" fmla="*/ 4411655 h 6673820"/>
              <a:gd name="connsiteX309" fmla="*/ 11666184 w 11748700"/>
              <a:gd name="connsiteY309" fmla="*/ 4498328 h 6673820"/>
              <a:gd name="connsiteX310" fmla="*/ 11674851 w 11748700"/>
              <a:gd name="connsiteY310" fmla="*/ 4541664 h 6673820"/>
              <a:gd name="connsiteX311" fmla="*/ 11687852 w 11748700"/>
              <a:gd name="connsiteY311" fmla="*/ 4658673 h 6673820"/>
              <a:gd name="connsiteX312" fmla="*/ 11692185 w 11748700"/>
              <a:gd name="connsiteY312" fmla="*/ 4715010 h 6673820"/>
              <a:gd name="connsiteX313" fmla="*/ 11700853 w 11748700"/>
              <a:gd name="connsiteY313" fmla="*/ 4771348 h 6673820"/>
              <a:gd name="connsiteX314" fmla="*/ 11709520 w 11748700"/>
              <a:gd name="connsiteY314" fmla="*/ 4923026 h 6673820"/>
              <a:gd name="connsiteX315" fmla="*/ 11718187 w 11748700"/>
              <a:gd name="connsiteY315" fmla="*/ 4983697 h 6673820"/>
              <a:gd name="connsiteX316" fmla="*/ 11726855 w 11748700"/>
              <a:gd name="connsiteY316" fmla="*/ 5079037 h 6673820"/>
              <a:gd name="connsiteX317" fmla="*/ 11731188 w 11748700"/>
              <a:gd name="connsiteY317" fmla="*/ 5105039 h 6673820"/>
              <a:gd name="connsiteX318" fmla="*/ 11744189 w 11748700"/>
              <a:gd name="connsiteY318" fmla="*/ 5230715 h 6673820"/>
              <a:gd name="connsiteX319" fmla="*/ 11726855 w 11748700"/>
              <a:gd name="connsiteY319" fmla="*/ 5690082 h 6673820"/>
              <a:gd name="connsiteX320" fmla="*/ 11687852 w 11748700"/>
              <a:gd name="connsiteY320" fmla="*/ 5785422 h 6673820"/>
              <a:gd name="connsiteX321" fmla="*/ 11670517 w 11748700"/>
              <a:gd name="connsiteY321" fmla="*/ 5815757 h 6673820"/>
              <a:gd name="connsiteX322" fmla="*/ 11601179 w 11748700"/>
              <a:gd name="connsiteY322" fmla="*/ 5859094 h 6673820"/>
              <a:gd name="connsiteX323" fmla="*/ 11458168 w 11748700"/>
              <a:gd name="connsiteY323" fmla="*/ 5919765 h 6673820"/>
              <a:gd name="connsiteX324" fmla="*/ 11401831 w 11748700"/>
              <a:gd name="connsiteY324" fmla="*/ 5963101 h 6673820"/>
              <a:gd name="connsiteX325" fmla="*/ 11297823 w 11748700"/>
              <a:gd name="connsiteY325" fmla="*/ 6032440 h 6673820"/>
              <a:gd name="connsiteX326" fmla="*/ 11258820 w 11748700"/>
              <a:gd name="connsiteY326" fmla="*/ 6075776 h 6673820"/>
              <a:gd name="connsiteX327" fmla="*/ 11198149 w 11748700"/>
              <a:gd name="connsiteY327" fmla="*/ 6123446 h 6673820"/>
              <a:gd name="connsiteX328" fmla="*/ 11098475 w 11748700"/>
              <a:gd name="connsiteY328" fmla="*/ 6210119 h 6673820"/>
              <a:gd name="connsiteX329" fmla="*/ 10942464 w 11748700"/>
              <a:gd name="connsiteY329" fmla="*/ 6327128 h 6673820"/>
              <a:gd name="connsiteX330" fmla="*/ 10634775 w 11748700"/>
              <a:gd name="connsiteY330" fmla="*/ 6461471 h 6673820"/>
              <a:gd name="connsiteX331" fmla="*/ 10461429 w 11748700"/>
              <a:gd name="connsiteY331" fmla="*/ 6478806 h 6673820"/>
              <a:gd name="connsiteX332" fmla="*/ 10041065 w 11748700"/>
              <a:gd name="connsiteY332" fmla="*/ 6487473 h 6673820"/>
              <a:gd name="connsiteX333" fmla="*/ 9967393 w 11748700"/>
              <a:gd name="connsiteY333" fmla="*/ 6491807 h 6673820"/>
              <a:gd name="connsiteX334" fmla="*/ 9885054 w 11748700"/>
              <a:gd name="connsiteY334" fmla="*/ 6509141 h 6673820"/>
              <a:gd name="connsiteX335" fmla="*/ 9798381 w 11748700"/>
              <a:gd name="connsiteY335" fmla="*/ 6522142 h 6673820"/>
              <a:gd name="connsiteX336" fmla="*/ 9681372 w 11748700"/>
              <a:gd name="connsiteY336" fmla="*/ 6548144 h 6673820"/>
              <a:gd name="connsiteX337" fmla="*/ 9486358 w 11748700"/>
              <a:gd name="connsiteY337" fmla="*/ 6574146 h 6673820"/>
              <a:gd name="connsiteX338" fmla="*/ 9278343 w 11748700"/>
              <a:gd name="connsiteY338" fmla="*/ 6613149 h 6673820"/>
              <a:gd name="connsiteX339" fmla="*/ 9209004 w 11748700"/>
              <a:gd name="connsiteY339" fmla="*/ 6630483 h 6673820"/>
              <a:gd name="connsiteX340" fmla="*/ 8775639 w 11748700"/>
              <a:gd name="connsiteY340" fmla="*/ 6647818 h 6673820"/>
              <a:gd name="connsiteX341" fmla="*/ 8463617 w 11748700"/>
              <a:gd name="connsiteY341" fmla="*/ 6656485 h 6673820"/>
              <a:gd name="connsiteX342" fmla="*/ 8368276 w 11748700"/>
              <a:gd name="connsiteY342" fmla="*/ 6660819 h 6673820"/>
              <a:gd name="connsiteX343" fmla="*/ 8216599 w 11748700"/>
              <a:gd name="connsiteY343" fmla="*/ 6665153 h 6673820"/>
              <a:gd name="connsiteX344" fmla="*/ 7848239 w 11748700"/>
              <a:gd name="connsiteY344" fmla="*/ 6656485 h 6673820"/>
              <a:gd name="connsiteX345" fmla="*/ 7800568 w 11748700"/>
              <a:gd name="connsiteY345" fmla="*/ 6652152 h 6673820"/>
              <a:gd name="connsiteX346" fmla="*/ 7748565 w 11748700"/>
              <a:gd name="connsiteY346" fmla="*/ 6643484 h 6673820"/>
              <a:gd name="connsiteX347" fmla="*/ 7614221 w 11748700"/>
              <a:gd name="connsiteY347" fmla="*/ 6634817 h 6673820"/>
              <a:gd name="connsiteX348" fmla="*/ 7432208 w 11748700"/>
              <a:gd name="connsiteY348" fmla="*/ 6600148 h 6673820"/>
              <a:gd name="connsiteX349" fmla="*/ 7319533 w 11748700"/>
              <a:gd name="connsiteY349" fmla="*/ 6574146 h 6673820"/>
              <a:gd name="connsiteX350" fmla="*/ 7276197 w 11748700"/>
              <a:gd name="connsiteY350" fmla="*/ 6569812 h 6673820"/>
              <a:gd name="connsiteX351" fmla="*/ 7011844 w 11748700"/>
              <a:gd name="connsiteY351" fmla="*/ 6548144 h 6673820"/>
              <a:gd name="connsiteX352" fmla="*/ 6925171 w 11748700"/>
              <a:gd name="connsiteY352" fmla="*/ 6565479 h 6673820"/>
              <a:gd name="connsiteX353" fmla="*/ 6912170 w 11748700"/>
              <a:gd name="connsiteY353" fmla="*/ 6569812 h 6673820"/>
              <a:gd name="connsiteX354" fmla="*/ 6890502 w 11748700"/>
              <a:gd name="connsiteY354" fmla="*/ 6582813 h 6673820"/>
              <a:gd name="connsiteX355" fmla="*/ 6795162 w 11748700"/>
              <a:gd name="connsiteY355" fmla="*/ 6634817 h 6673820"/>
              <a:gd name="connsiteX356" fmla="*/ 6691154 w 11748700"/>
              <a:gd name="connsiteY356" fmla="*/ 6643484 h 6673820"/>
              <a:gd name="connsiteX357" fmla="*/ 6617482 w 11748700"/>
              <a:gd name="connsiteY357" fmla="*/ 6656485 h 6673820"/>
              <a:gd name="connsiteX358" fmla="*/ 6582813 w 11748700"/>
              <a:gd name="connsiteY358" fmla="*/ 6665153 h 6673820"/>
              <a:gd name="connsiteX359" fmla="*/ 6548144 w 11748700"/>
              <a:gd name="connsiteY359" fmla="*/ 6669486 h 6673820"/>
              <a:gd name="connsiteX360" fmla="*/ 6517808 w 11748700"/>
              <a:gd name="connsiteY360" fmla="*/ 6673820 h 6673820"/>
              <a:gd name="connsiteX361" fmla="*/ 6015105 w 11748700"/>
              <a:gd name="connsiteY361" fmla="*/ 6669486 h 6673820"/>
              <a:gd name="connsiteX362" fmla="*/ 5915431 w 11748700"/>
              <a:gd name="connsiteY362" fmla="*/ 6647818 h 6673820"/>
              <a:gd name="connsiteX363" fmla="*/ 5538403 w 11748700"/>
              <a:gd name="connsiteY363" fmla="*/ 6652152 h 6673820"/>
              <a:gd name="connsiteX364" fmla="*/ 5196045 w 11748700"/>
              <a:gd name="connsiteY364" fmla="*/ 6634817 h 6673820"/>
              <a:gd name="connsiteX365" fmla="*/ 4489660 w 11748700"/>
              <a:gd name="connsiteY365" fmla="*/ 6608815 h 6673820"/>
              <a:gd name="connsiteX366" fmla="*/ 4311981 w 11748700"/>
              <a:gd name="connsiteY366" fmla="*/ 6582813 h 6673820"/>
              <a:gd name="connsiteX367" fmla="*/ 4090965 w 11748700"/>
              <a:gd name="connsiteY367" fmla="*/ 6552478 h 6673820"/>
              <a:gd name="connsiteX368" fmla="*/ 3999958 w 11748700"/>
              <a:gd name="connsiteY368" fmla="*/ 6513475 h 6673820"/>
              <a:gd name="connsiteX369" fmla="*/ 3666267 w 11748700"/>
              <a:gd name="connsiteY369" fmla="*/ 6448470 h 6673820"/>
              <a:gd name="connsiteX370" fmla="*/ 3588261 w 11748700"/>
              <a:gd name="connsiteY370" fmla="*/ 6439803 h 6673820"/>
              <a:gd name="connsiteX371" fmla="*/ 3336910 w 11748700"/>
              <a:gd name="connsiteY371" fmla="*/ 6405134 h 6673820"/>
              <a:gd name="connsiteX372" fmla="*/ 3003219 w 11748700"/>
              <a:gd name="connsiteY372" fmla="*/ 6340129 h 6673820"/>
              <a:gd name="connsiteX373" fmla="*/ 2825539 w 11748700"/>
              <a:gd name="connsiteY373" fmla="*/ 6309793 h 6673820"/>
              <a:gd name="connsiteX374" fmla="*/ 2678195 w 11748700"/>
              <a:gd name="connsiteY374" fmla="*/ 6288125 h 6673820"/>
              <a:gd name="connsiteX375" fmla="*/ 2500515 w 11748700"/>
              <a:gd name="connsiteY375" fmla="*/ 6305460 h 6673820"/>
              <a:gd name="connsiteX376" fmla="*/ 2439844 w 11748700"/>
              <a:gd name="connsiteY376" fmla="*/ 6314127 h 6673820"/>
              <a:gd name="connsiteX377" fmla="*/ 2244830 w 11748700"/>
              <a:gd name="connsiteY377" fmla="*/ 6361797 h 6673820"/>
              <a:gd name="connsiteX378" fmla="*/ 2088819 w 11748700"/>
              <a:gd name="connsiteY378" fmla="*/ 6383465 h 6673820"/>
              <a:gd name="connsiteX379" fmla="*/ 2015147 w 11748700"/>
              <a:gd name="connsiteY379" fmla="*/ 6400800 h 6673820"/>
              <a:gd name="connsiteX380" fmla="*/ 1950142 w 11748700"/>
              <a:gd name="connsiteY380" fmla="*/ 6409467 h 6673820"/>
              <a:gd name="connsiteX381" fmla="*/ 1815799 w 11748700"/>
              <a:gd name="connsiteY381" fmla="*/ 6444137 h 6673820"/>
              <a:gd name="connsiteX382" fmla="*/ 1681456 w 11748700"/>
              <a:gd name="connsiteY382" fmla="*/ 6452804 h 6673820"/>
              <a:gd name="connsiteX383" fmla="*/ 1473440 w 11748700"/>
              <a:gd name="connsiteY383" fmla="*/ 6431136 h 6673820"/>
              <a:gd name="connsiteX384" fmla="*/ 1369433 w 11748700"/>
              <a:gd name="connsiteY384" fmla="*/ 6418135 h 6673820"/>
              <a:gd name="connsiteX385" fmla="*/ 1287093 w 11748700"/>
              <a:gd name="connsiteY385" fmla="*/ 6405134 h 6673820"/>
              <a:gd name="connsiteX386" fmla="*/ 1239423 w 11748700"/>
              <a:gd name="connsiteY386" fmla="*/ 6396466 h 6673820"/>
              <a:gd name="connsiteX387" fmla="*/ 1165751 w 11748700"/>
              <a:gd name="connsiteY387" fmla="*/ 6370464 h 6673820"/>
              <a:gd name="connsiteX388" fmla="*/ 1053076 w 11748700"/>
              <a:gd name="connsiteY388" fmla="*/ 6335795 h 6673820"/>
              <a:gd name="connsiteX389" fmla="*/ 892731 w 11748700"/>
              <a:gd name="connsiteY389" fmla="*/ 6244789 h 6673820"/>
              <a:gd name="connsiteX390" fmla="*/ 858062 w 11748700"/>
              <a:gd name="connsiteY390" fmla="*/ 6218787 h 6673820"/>
              <a:gd name="connsiteX391" fmla="*/ 775723 w 11748700"/>
              <a:gd name="connsiteY391" fmla="*/ 6149448 h 6673820"/>
              <a:gd name="connsiteX392" fmla="*/ 719385 w 11748700"/>
              <a:gd name="connsiteY392" fmla="*/ 6023773 h 6673820"/>
              <a:gd name="connsiteX393" fmla="*/ 654381 w 11748700"/>
              <a:gd name="connsiteY393" fmla="*/ 5950101 h 6673820"/>
              <a:gd name="connsiteX394" fmla="*/ 628379 w 11748700"/>
              <a:gd name="connsiteY394" fmla="*/ 5893763 h 6673820"/>
              <a:gd name="connsiteX395" fmla="*/ 576375 w 11748700"/>
              <a:gd name="connsiteY395" fmla="*/ 5802756 h 6673820"/>
              <a:gd name="connsiteX396" fmla="*/ 489702 w 11748700"/>
              <a:gd name="connsiteY396" fmla="*/ 5620743 h 6673820"/>
              <a:gd name="connsiteX397" fmla="*/ 476701 w 11748700"/>
              <a:gd name="connsiteY397" fmla="*/ 5551405 h 6673820"/>
              <a:gd name="connsiteX398" fmla="*/ 372693 w 11748700"/>
              <a:gd name="connsiteY398" fmla="*/ 5317388 h 6673820"/>
              <a:gd name="connsiteX399" fmla="*/ 359693 w 11748700"/>
              <a:gd name="connsiteY399" fmla="*/ 5269718 h 6673820"/>
              <a:gd name="connsiteX400" fmla="*/ 329357 w 11748700"/>
              <a:gd name="connsiteY400" fmla="*/ 5183045 h 6673820"/>
              <a:gd name="connsiteX401" fmla="*/ 281687 w 11748700"/>
              <a:gd name="connsiteY401" fmla="*/ 5083371 h 6673820"/>
              <a:gd name="connsiteX402" fmla="*/ 251351 w 11748700"/>
              <a:gd name="connsiteY402" fmla="*/ 5009699 h 6673820"/>
              <a:gd name="connsiteX403" fmla="*/ 238350 w 11748700"/>
              <a:gd name="connsiteY403" fmla="*/ 4970696 h 6673820"/>
              <a:gd name="connsiteX404" fmla="*/ 212348 w 11748700"/>
              <a:gd name="connsiteY404" fmla="*/ 4936027 h 6673820"/>
              <a:gd name="connsiteX405" fmla="*/ 177679 w 11748700"/>
              <a:gd name="connsiteY405" fmla="*/ 4849354 h 6673820"/>
              <a:gd name="connsiteX406" fmla="*/ 125675 w 11748700"/>
              <a:gd name="connsiteY406" fmla="*/ 4745346 h 6673820"/>
              <a:gd name="connsiteX407" fmla="*/ 99674 w 11748700"/>
              <a:gd name="connsiteY407" fmla="*/ 4654339 h 6673820"/>
              <a:gd name="connsiteX408" fmla="*/ 73672 w 11748700"/>
              <a:gd name="connsiteY408" fmla="*/ 4602336 h 6673820"/>
              <a:gd name="connsiteX409" fmla="*/ 69338 w 11748700"/>
              <a:gd name="connsiteY409" fmla="*/ 4580667 h 6673820"/>
              <a:gd name="connsiteX410" fmla="*/ 47670 w 11748700"/>
              <a:gd name="connsiteY410" fmla="*/ 4537331 h 6673820"/>
              <a:gd name="connsiteX411" fmla="*/ 39002 w 11748700"/>
              <a:gd name="connsiteY411" fmla="*/ 4515663 h 6673820"/>
              <a:gd name="connsiteX412" fmla="*/ 34669 w 11748700"/>
              <a:gd name="connsiteY412" fmla="*/ 4493994 h 6673820"/>
              <a:gd name="connsiteX413" fmla="*/ 30335 w 11748700"/>
              <a:gd name="connsiteY413" fmla="*/ 4450658 h 6673820"/>
              <a:gd name="connsiteX414" fmla="*/ 21668 w 11748700"/>
              <a:gd name="connsiteY414" fmla="*/ 4428990 h 6673820"/>
              <a:gd name="connsiteX415" fmla="*/ 13001 w 11748700"/>
              <a:gd name="connsiteY415" fmla="*/ 4359651 h 6673820"/>
              <a:gd name="connsiteX416" fmla="*/ 0 w 11748700"/>
              <a:gd name="connsiteY416" fmla="*/ 4238309 h 6673820"/>
              <a:gd name="connsiteX417" fmla="*/ 4333 w 11748700"/>
              <a:gd name="connsiteY417" fmla="*/ 4025960 h 6673820"/>
              <a:gd name="connsiteX418" fmla="*/ 13001 w 11748700"/>
              <a:gd name="connsiteY418" fmla="*/ 3999958 h 6673820"/>
              <a:gd name="connsiteX419" fmla="*/ 17334 w 11748700"/>
              <a:gd name="connsiteY419" fmla="*/ 3973956 h 6673820"/>
              <a:gd name="connsiteX420" fmla="*/ 26002 w 11748700"/>
              <a:gd name="connsiteY420" fmla="*/ 3930620 h 6673820"/>
              <a:gd name="connsiteX421" fmla="*/ 34669 w 11748700"/>
              <a:gd name="connsiteY421" fmla="*/ 3878616 h 6673820"/>
              <a:gd name="connsiteX422" fmla="*/ 43336 w 11748700"/>
              <a:gd name="connsiteY422" fmla="*/ 3861282 h 6673820"/>
              <a:gd name="connsiteX423" fmla="*/ 47670 w 11748700"/>
              <a:gd name="connsiteY423" fmla="*/ 3843947 h 6673820"/>
              <a:gd name="connsiteX424" fmla="*/ 56337 w 11748700"/>
              <a:gd name="connsiteY424" fmla="*/ 3826612 h 6673820"/>
              <a:gd name="connsiteX425" fmla="*/ 69338 w 11748700"/>
              <a:gd name="connsiteY425" fmla="*/ 3787610 h 6673820"/>
              <a:gd name="connsiteX426" fmla="*/ 78005 w 11748700"/>
              <a:gd name="connsiteY426" fmla="*/ 3770275 h 6673820"/>
              <a:gd name="connsiteX427" fmla="*/ 95340 w 11748700"/>
              <a:gd name="connsiteY427" fmla="*/ 3718271 h 6673820"/>
              <a:gd name="connsiteX428" fmla="*/ 104007 w 11748700"/>
              <a:gd name="connsiteY428" fmla="*/ 3696603 h 6673820"/>
              <a:gd name="connsiteX429" fmla="*/ 151677 w 11748700"/>
              <a:gd name="connsiteY429" fmla="*/ 3657600 h 6673820"/>
              <a:gd name="connsiteX430" fmla="*/ 294688 w 11748700"/>
              <a:gd name="connsiteY430" fmla="*/ 3661934 h 6673820"/>
              <a:gd name="connsiteX431" fmla="*/ 359693 w 11748700"/>
              <a:gd name="connsiteY431" fmla="*/ 3692269 h 6673820"/>
              <a:gd name="connsiteX432" fmla="*/ 377027 w 11748700"/>
              <a:gd name="connsiteY432" fmla="*/ 3709604 h 6673820"/>
              <a:gd name="connsiteX433" fmla="*/ 437698 w 11748700"/>
              <a:gd name="connsiteY433" fmla="*/ 3726938 h 6673820"/>
              <a:gd name="connsiteX434" fmla="*/ 511177 w 11748700"/>
              <a:gd name="connsiteY43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63101 w 11748700"/>
              <a:gd name="connsiteY30" fmla="*/ 5720417 h 6673820"/>
              <a:gd name="connsiteX31" fmla="*/ 5980436 w 11748700"/>
              <a:gd name="connsiteY31" fmla="*/ 5707416 h 6673820"/>
              <a:gd name="connsiteX32" fmla="*/ 5993437 w 11748700"/>
              <a:gd name="connsiteY32" fmla="*/ 5698749 h 6673820"/>
              <a:gd name="connsiteX33" fmla="*/ 6251367 w 11748700"/>
              <a:gd name="connsiteY33" fmla="*/ 5680305 h 6673820"/>
              <a:gd name="connsiteX34" fmla="*/ 6054108 w 11748700"/>
              <a:gd name="connsiteY34" fmla="*/ 5651079 h 6673820"/>
              <a:gd name="connsiteX35" fmla="*/ 6088777 w 11748700"/>
              <a:gd name="connsiteY35" fmla="*/ 5625077 h 6673820"/>
              <a:gd name="connsiteX36" fmla="*/ 6114779 w 11748700"/>
              <a:gd name="connsiteY36" fmla="*/ 5599075 h 6673820"/>
              <a:gd name="connsiteX37" fmla="*/ 6127780 w 11748700"/>
              <a:gd name="connsiteY37" fmla="*/ 5586074 h 6673820"/>
              <a:gd name="connsiteX38" fmla="*/ 6140781 w 11748700"/>
              <a:gd name="connsiteY38" fmla="*/ 5568739 h 6673820"/>
              <a:gd name="connsiteX39" fmla="*/ 6158115 w 11748700"/>
              <a:gd name="connsiteY39" fmla="*/ 5551405 h 6673820"/>
              <a:gd name="connsiteX40" fmla="*/ 6171116 w 11748700"/>
              <a:gd name="connsiteY40" fmla="*/ 5529737 h 6673820"/>
              <a:gd name="connsiteX41" fmla="*/ 6192784 w 11748700"/>
              <a:gd name="connsiteY41" fmla="*/ 5508068 h 6673820"/>
              <a:gd name="connsiteX42" fmla="*/ 6201452 w 11748700"/>
              <a:gd name="connsiteY42" fmla="*/ 5477733 h 6673820"/>
              <a:gd name="connsiteX43" fmla="*/ 6218786 w 11748700"/>
              <a:gd name="connsiteY43" fmla="*/ 5456064 h 6673820"/>
              <a:gd name="connsiteX44" fmla="*/ 6231787 w 11748700"/>
              <a:gd name="connsiteY44" fmla="*/ 5421395 h 6673820"/>
              <a:gd name="connsiteX45" fmla="*/ 6240455 w 11748700"/>
              <a:gd name="connsiteY45" fmla="*/ 5399727 h 6673820"/>
              <a:gd name="connsiteX46" fmla="*/ 6253456 w 11748700"/>
              <a:gd name="connsiteY46" fmla="*/ 5382392 h 6673820"/>
              <a:gd name="connsiteX47" fmla="*/ 6270790 w 11748700"/>
              <a:gd name="connsiteY47" fmla="*/ 5352057 h 6673820"/>
              <a:gd name="connsiteX48" fmla="*/ 6283791 w 11748700"/>
              <a:gd name="connsiteY48" fmla="*/ 5339056 h 6673820"/>
              <a:gd name="connsiteX49" fmla="*/ 6301126 w 11748700"/>
              <a:gd name="connsiteY49" fmla="*/ 5313054 h 6673820"/>
              <a:gd name="connsiteX50" fmla="*/ 6309793 w 11748700"/>
              <a:gd name="connsiteY50" fmla="*/ 5295719 h 6673820"/>
              <a:gd name="connsiteX51" fmla="*/ 6322794 w 11748700"/>
              <a:gd name="connsiteY51" fmla="*/ 5287052 h 6673820"/>
              <a:gd name="connsiteX52" fmla="*/ 6340129 w 11748700"/>
              <a:gd name="connsiteY52" fmla="*/ 5274051 h 6673820"/>
              <a:gd name="connsiteX53" fmla="*/ 6370464 w 11748700"/>
              <a:gd name="connsiteY53" fmla="*/ 5269718 h 6673820"/>
              <a:gd name="connsiteX54" fmla="*/ 6387799 w 11748700"/>
              <a:gd name="connsiteY54" fmla="*/ 5252383 h 6673820"/>
              <a:gd name="connsiteX55" fmla="*/ 6400800 w 11748700"/>
              <a:gd name="connsiteY55" fmla="*/ 5239382 h 6673820"/>
              <a:gd name="connsiteX56" fmla="*/ 6444136 w 11748700"/>
              <a:gd name="connsiteY56" fmla="*/ 5148375 h 6673820"/>
              <a:gd name="connsiteX57" fmla="*/ 6465804 w 11748700"/>
              <a:gd name="connsiteY57" fmla="*/ 5118040 h 6673820"/>
              <a:gd name="connsiteX58" fmla="*/ 6474472 w 11748700"/>
              <a:gd name="connsiteY58" fmla="*/ 5092038 h 6673820"/>
              <a:gd name="connsiteX59" fmla="*/ 6491806 w 11748700"/>
              <a:gd name="connsiteY59" fmla="*/ 5057369 h 6673820"/>
              <a:gd name="connsiteX60" fmla="*/ 6496140 w 11748700"/>
              <a:gd name="connsiteY60" fmla="*/ 5027033 h 6673820"/>
              <a:gd name="connsiteX61" fmla="*/ 6509141 w 11748700"/>
              <a:gd name="connsiteY61" fmla="*/ 4996698 h 6673820"/>
              <a:gd name="connsiteX62" fmla="*/ 6517808 w 11748700"/>
              <a:gd name="connsiteY62" fmla="*/ 4975029 h 6673820"/>
              <a:gd name="connsiteX63" fmla="*/ 6530809 w 11748700"/>
              <a:gd name="connsiteY63" fmla="*/ 4940360 h 6673820"/>
              <a:gd name="connsiteX64" fmla="*/ 6539476 w 11748700"/>
              <a:gd name="connsiteY64" fmla="*/ 4927359 h 6673820"/>
              <a:gd name="connsiteX65" fmla="*/ 6556811 w 11748700"/>
              <a:gd name="connsiteY65" fmla="*/ 4897024 h 6673820"/>
              <a:gd name="connsiteX66" fmla="*/ 6569812 w 11748700"/>
              <a:gd name="connsiteY66" fmla="*/ 4879689 h 6673820"/>
              <a:gd name="connsiteX67" fmla="*/ 6587147 w 11748700"/>
              <a:gd name="connsiteY67" fmla="*/ 4836353 h 6673820"/>
              <a:gd name="connsiteX68" fmla="*/ 6566579 w 11748700"/>
              <a:gd name="connsiteY68" fmla="*/ 4717023 h 6673820"/>
              <a:gd name="connsiteX69" fmla="*/ 7220565 w 11748700"/>
              <a:gd name="connsiteY69" fmla="*/ 4568062 h 6673820"/>
              <a:gd name="connsiteX70" fmla="*/ 7436542 w 11748700"/>
              <a:gd name="connsiteY70" fmla="*/ 4619670 h 6673820"/>
              <a:gd name="connsiteX71" fmla="*/ 7492879 w 11748700"/>
              <a:gd name="connsiteY71" fmla="*/ 4632671 h 6673820"/>
              <a:gd name="connsiteX72" fmla="*/ 7505880 w 11748700"/>
              <a:gd name="connsiteY72" fmla="*/ 4637005 h 6673820"/>
              <a:gd name="connsiteX73" fmla="*/ 7531882 w 11748700"/>
              <a:gd name="connsiteY73" fmla="*/ 4641338 h 6673820"/>
              <a:gd name="connsiteX74" fmla="*/ 7562218 w 11748700"/>
              <a:gd name="connsiteY74" fmla="*/ 4650006 h 6673820"/>
              <a:gd name="connsiteX75" fmla="*/ 7570885 w 11748700"/>
              <a:gd name="connsiteY75" fmla="*/ 4663007 h 6673820"/>
              <a:gd name="connsiteX76" fmla="*/ 7588220 w 11748700"/>
              <a:gd name="connsiteY76" fmla="*/ 4697676 h 6673820"/>
              <a:gd name="connsiteX77" fmla="*/ 7601220 w 11748700"/>
              <a:gd name="connsiteY77" fmla="*/ 4715010 h 6673820"/>
              <a:gd name="connsiteX78" fmla="*/ 7614221 w 11748700"/>
              <a:gd name="connsiteY78" fmla="*/ 4728011 h 6673820"/>
              <a:gd name="connsiteX79" fmla="*/ 7622889 w 11748700"/>
              <a:gd name="connsiteY79" fmla="*/ 4745346 h 6673820"/>
              <a:gd name="connsiteX80" fmla="*/ 7640223 w 11748700"/>
              <a:gd name="connsiteY80" fmla="*/ 4767014 h 6673820"/>
              <a:gd name="connsiteX81" fmla="*/ 7661892 w 11748700"/>
              <a:gd name="connsiteY81" fmla="*/ 4801683 h 6673820"/>
              <a:gd name="connsiteX82" fmla="*/ 7666225 w 11748700"/>
              <a:gd name="connsiteY82" fmla="*/ 4814684 h 6673820"/>
              <a:gd name="connsiteX83" fmla="*/ 7674893 w 11748700"/>
              <a:gd name="connsiteY83" fmla="*/ 4827685 h 6673820"/>
              <a:gd name="connsiteX84" fmla="*/ 7731230 w 11748700"/>
              <a:gd name="connsiteY84" fmla="*/ 4888356 h 6673820"/>
              <a:gd name="connsiteX85" fmla="*/ 7744231 w 11748700"/>
              <a:gd name="connsiteY85" fmla="*/ 4901357 h 6673820"/>
              <a:gd name="connsiteX86" fmla="*/ 7765899 w 11748700"/>
              <a:gd name="connsiteY86" fmla="*/ 4931693 h 6673820"/>
              <a:gd name="connsiteX87" fmla="*/ 7809236 w 11748700"/>
              <a:gd name="connsiteY87" fmla="*/ 4966362 h 6673820"/>
              <a:gd name="connsiteX88" fmla="*/ 7908910 w 11748700"/>
              <a:gd name="connsiteY88" fmla="*/ 4962028 h 6673820"/>
              <a:gd name="connsiteX89" fmla="*/ 7973914 w 11748700"/>
              <a:gd name="connsiteY89" fmla="*/ 4953361 h 6673820"/>
              <a:gd name="connsiteX90" fmla="*/ 7995583 w 11748700"/>
              <a:gd name="connsiteY90" fmla="*/ 4949028 h 6673820"/>
              <a:gd name="connsiteX91" fmla="*/ 8069255 w 11748700"/>
              <a:gd name="connsiteY91" fmla="*/ 4944694 h 6673820"/>
              <a:gd name="connsiteX92" fmla="*/ 8147260 w 11748700"/>
              <a:gd name="connsiteY92" fmla="*/ 4931693 h 6673820"/>
              <a:gd name="connsiteX93" fmla="*/ 8199264 w 11748700"/>
              <a:gd name="connsiteY93" fmla="*/ 4918692 h 6673820"/>
              <a:gd name="connsiteX94" fmla="*/ 8238267 w 11748700"/>
              <a:gd name="connsiteY94" fmla="*/ 4910025 h 6673820"/>
              <a:gd name="connsiteX95" fmla="*/ 8298938 w 11748700"/>
              <a:gd name="connsiteY95" fmla="*/ 4875355 h 6673820"/>
              <a:gd name="connsiteX96" fmla="*/ 8320606 w 11748700"/>
              <a:gd name="connsiteY96" fmla="*/ 4866688 h 6673820"/>
              <a:gd name="connsiteX97" fmla="*/ 8342275 w 11748700"/>
              <a:gd name="connsiteY97" fmla="*/ 4853687 h 6673820"/>
              <a:gd name="connsiteX98" fmla="*/ 8411613 w 11748700"/>
              <a:gd name="connsiteY98" fmla="*/ 4823352 h 6673820"/>
              <a:gd name="connsiteX99" fmla="*/ 8433281 w 11748700"/>
              <a:gd name="connsiteY99" fmla="*/ 4810351 h 6673820"/>
              <a:gd name="connsiteX100" fmla="*/ 8463617 w 11748700"/>
              <a:gd name="connsiteY100" fmla="*/ 4788683 h 6673820"/>
              <a:gd name="connsiteX101" fmla="*/ 8532955 w 11748700"/>
              <a:gd name="connsiteY101" fmla="*/ 4758347 h 6673820"/>
              <a:gd name="connsiteX102" fmla="*/ 8576292 w 11748700"/>
              <a:gd name="connsiteY102" fmla="*/ 4736679 h 6673820"/>
              <a:gd name="connsiteX103" fmla="*/ 8597960 w 11748700"/>
              <a:gd name="connsiteY103" fmla="*/ 4723678 h 6673820"/>
              <a:gd name="connsiteX104" fmla="*/ 8632629 w 11748700"/>
              <a:gd name="connsiteY104" fmla="*/ 4706343 h 6673820"/>
              <a:gd name="connsiteX105" fmla="*/ 8671632 w 11748700"/>
              <a:gd name="connsiteY105" fmla="*/ 4680341 h 6673820"/>
              <a:gd name="connsiteX106" fmla="*/ 8727969 w 11748700"/>
              <a:gd name="connsiteY106" fmla="*/ 4641338 h 6673820"/>
              <a:gd name="connsiteX107" fmla="*/ 8758305 w 11748700"/>
              <a:gd name="connsiteY107" fmla="*/ 4615337 h 6673820"/>
              <a:gd name="connsiteX108" fmla="*/ 8827643 w 11748700"/>
              <a:gd name="connsiteY108" fmla="*/ 4567666 h 6673820"/>
              <a:gd name="connsiteX109" fmla="*/ 8914316 w 11748700"/>
              <a:gd name="connsiteY109" fmla="*/ 4515663 h 6673820"/>
              <a:gd name="connsiteX110" fmla="*/ 8940318 w 11748700"/>
              <a:gd name="connsiteY110" fmla="*/ 4493994 h 6673820"/>
              <a:gd name="connsiteX111" fmla="*/ 8961986 w 11748700"/>
              <a:gd name="connsiteY111" fmla="*/ 4472326 h 6673820"/>
              <a:gd name="connsiteX112" fmla="*/ 9000989 w 11748700"/>
              <a:gd name="connsiteY112" fmla="*/ 4437657 h 6673820"/>
              <a:gd name="connsiteX113" fmla="*/ 9022657 w 11748700"/>
              <a:gd name="connsiteY113" fmla="*/ 4415989 h 6673820"/>
              <a:gd name="connsiteX114" fmla="*/ 9052993 w 11748700"/>
              <a:gd name="connsiteY114" fmla="*/ 4389987 h 6673820"/>
              <a:gd name="connsiteX115" fmla="*/ 9109330 w 11748700"/>
              <a:gd name="connsiteY115" fmla="*/ 4329316 h 6673820"/>
              <a:gd name="connsiteX116" fmla="*/ 9165668 w 11748700"/>
              <a:gd name="connsiteY116" fmla="*/ 4290313 h 6673820"/>
              <a:gd name="connsiteX117" fmla="*/ 9191670 w 11748700"/>
              <a:gd name="connsiteY117" fmla="*/ 4268645 h 6673820"/>
              <a:gd name="connsiteX118" fmla="*/ 9248007 w 11748700"/>
              <a:gd name="connsiteY118" fmla="*/ 4238309 h 6673820"/>
              <a:gd name="connsiteX119" fmla="*/ 9339014 w 11748700"/>
              <a:gd name="connsiteY119" fmla="*/ 4155970 h 6673820"/>
              <a:gd name="connsiteX120" fmla="*/ 9430020 w 11748700"/>
              <a:gd name="connsiteY120" fmla="*/ 4025960 h 6673820"/>
              <a:gd name="connsiteX121" fmla="*/ 9495025 w 11748700"/>
              <a:gd name="connsiteY121" fmla="*/ 3900284 h 6673820"/>
              <a:gd name="connsiteX122" fmla="*/ 9568697 w 11748700"/>
              <a:gd name="connsiteY122" fmla="*/ 3796277 h 6673820"/>
              <a:gd name="connsiteX123" fmla="*/ 9612034 w 11748700"/>
              <a:gd name="connsiteY123" fmla="*/ 3713937 h 6673820"/>
              <a:gd name="connsiteX124" fmla="*/ 9655370 w 11748700"/>
              <a:gd name="connsiteY124" fmla="*/ 3644599 h 6673820"/>
              <a:gd name="connsiteX125" fmla="*/ 9651037 w 11748700"/>
              <a:gd name="connsiteY125" fmla="*/ 3475587 h 6673820"/>
              <a:gd name="connsiteX126" fmla="*/ 9612034 w 11748700"/>
              <a:gd name="connsiteY126" fmla="*/ 3410582 h 6673820"/>
              <a:gd name="connsiteX127" fmla="*/ 9473357 w 11748700"/>
              <a:gd name="connsiteY127" fmla="*/ 3237236 h 6673820"/>
              <a:gd name="connsiteX128" fmla="*/ 9399685 w 11748700"/>
              <a:gd name="connsiteY128" fmla="*/ 3176565 h 6673820"/>
              <a:gd name="connsiteX129" fmla="*/ 9347681 w 11748700"/>
              <a:gd name="connsiteY129" fmla="*/ 3128895 h 6673820"/>
              <a:gd name="connsiteX130" fmla="*/ 9217672 w 11748700"/>
              <a:gd name="connsiteY130" fmla="*/ 3042222 h 6673820"/>
              <a:gd name="connsiteX131" fmla="*/ 9083329 w 11748700"/>
              <a:gd name="connsiteY131" fmla="*/ 2968550 h 6673820"/>
              <a:gd name="connsiteX132" fmla="*/ 8983655 w 11748700"/>
              <a:gd name="connsiteY132" fmla="*/ 2933881 h 6673820"/>
              <a:gd name="connsiteX133" fmla="*/ 8831977 w 11748700"/>
              <a:gd name="connsiteY133" fmla="*/ 2873210 h 6673820"/>
              <a:gd name="connsiteX134" fmla="*/ 8680299 w 11748700"/>
              <a:gd name="connsiteY134" fmla="*/ 2803871 h 6673820"/>
              <a:gd name="connsiteX135" fmla="*/ 8567624 w 11748700"/>
              <a:gd name="connsiteY135" fmla="*/ 2773536 h 6673820"/>
              <a:gd name="connsiteX136" fmla="*/ 8446282 w 11748700"/>
              <a:gd name="connsiteY136" fmla="*/ 2730199 h 6673820"/>
              <a:gd name="connsiteX137" fmla="*/ 8242601 w 11748700"/>
              <a:gd name="connsiteY137" fmla="*/ 2673862 h 6673820"/>
              <a:gd name="connsiteX138" fmla="*/ 7917577 w 11748700"/>
              <a:gd name="connsiteY138" fmla="*/ 2561187 h 6673820"/>
              <a:gd name="connsiteX139" fmla="*/ 7683560 w 11748700"/>
              <a:gd name="connsiteY139" fmla="*/ 2496182 h 6673820"/>
              <a:gd name="connsiteX140" fmla="*/ 7302199 w 11748700"/>
              <a:gd name="connsiteY140" fmla="*/ 2379173 h 6673820"/>
              <a:gd name="connsiteX141" fmla="*/ 6920838 w 11748700"/>
              <a:gd name="connsiteY141" fmla="*/ 2322836 h 6673820"/>
              <a:gd name="connsiteX142" fmla="*/ 6799495 w 11748700"/>
              <a:gd name="connsiteY142" fmla="*/ 2288167 h 6673820"/>
              <a:gd name="connsiteX143" fmla="*/ 6730157 w 11748700"/>
              <a:gd name="connsiteY143" fmla="*/ 2279500 h 6673820"/>
              <a:gd name="connsiteX144" fmla="*/ 6630483 w 11748700"/>
              <a:gd name="connsiteY144" fmla="*/ 2262165 h 6673820"/>
              <a:gd name="connsiteX145" fmla="*/ 6582813 w 11748700"/>
              <a:gd name="connsiteY145" fmla="*/ 2249164 h 6673820"/>
              <a:gd name="connsiteX146" fmla="*/ 6478805 w 11748700"/>
              <a:gd name="connsiteY146" fmla="*/ 2240497 h 6673820"/>
              <a:gd name="connsiteX147" fmla="*/ 5997770 w 11748700"/>
              <a:gd name="connsiteY147" fmla="*/ 2227496 h 6673820"/>
              <a:gd name="connsiteX148" fmla="*/ 5183044 w 11748700"/>
              <a:gd name="connsiteY148" fmla="*/ 2223162 h 6673820"/>
              <a:gd name="connsiteX149" fmla="*/ 4593668 w 11748700"/>
              <a:gd name="connsiteY149" fmla="*/ 2201494 h 6673820"/>
              <a:gd name="connsiteX150" fmla="*/ 4467992 w 11748700"/>
              <a:gd name="connsiteY150" fmla="*/ 2188493 h 6673820"/>
              <a:gd name="connsiteX151" fmla="*/ 4277311 w 11748700"/>
              <a:gd name="connsiteY151" fmla="*/ 2171158 h 6673820"/>
              <a:gd name="connsiteX152" fmla="*/ 4207973 w 11748700"/>
              <a:gd name="connsiteY152" fmla="*/ 2162491 h 6673820"/>
              <a:gd name="connsiteX153" fmla="*/ 4168970 w 11748700"/>
              <a:gd name="connsiteY153" fmla="*/ 2153824 h 6673820"/>
              <a:gd name="connsiteX154" fmla="*/ 3722604 w 11748700"/>
              <a:gd name="connsiteY154" fmla="*/ 2145156 h 6673820"/>
              <a:gd name="connsiteX155" fmla="*/ 3627264 w 11748700"/>
              <a:gd name="connsiteY155" fmla="*/ 2136489 h 6673820"/>
              <a:gd name="connsiteX156" fmla="*/ 3592595 w 11748700"/>
              <a:gd name="connsiteY156" fmla="*/ 2123488 h 6673820"/>
              <a:gd name="connsiteX157" fmla="*/ 3471253 w 11748700"/>
              <a:gd name="connsiteY157" fmla="*/ 2101820 h 6673820"/>
              <a:gd name="connsiteX158" fmla="*/ 3349911 w 11748700"/>
              <a:gd name="connsiteY158" fmla="*/ 2054150 h 6673820"/>
              <a:gd name="connsiteX159" fmla="*/ 3228568 w 11748700"/>
              <a:gd name="connsiteY159" fmla="*/ 2006480 h 6673820"/>
              <a:gd name="connsiteX160" fmla="*/ 3206900 w 11748700"/>
              <a:gd name="connsiteY160" fmla="*/ 1989145 h 6673820"/>
              <a:gd name="connsiteX161" fmla="*/ 3163564 w 11748700"/>
              <a:gd name="connsiteY161" fmla="*/ 1967477 h 6673820"/>
              <a:gd name="connsiteX162" fmla="*/ 3124561 w 11748700"/>
              <a:gd name="connsiteY162" fmla="*/ 1932808 h 6673820"/>
              <a:gd name="connsiteX163" fmla="*/ 3094225 w 11748700"/>
              <a:gd name="connsiteY163" fmla="*/ 1911139 h 6673820"/>
              <a:gd name="connsiteX164" fmla="*/ 3020553 w 11748700"/>
              <a:gd name="connsiteY164" fmla="*/ 1850468 h 6673820"/>
              <a:gd name="connsiteX165" fmla="*/ 2994551 w 11748700"/>
              <a:gd name="connsiteY165" fmla="*/ 1828800 h 6673820"/>
              <a:gd name="connsiteX166" fmla="*/ 2977217 w 11748700"/>
              <a:gd name="connsiteY166" fmla="*/ 1807132 h 6673820"/>
              <a:gd name="connsiteX167" fmla="*/ 2964216 w 11748700"/>
              <a:gd name="connsiteY167" fmla="*/ 1794131 h 6673820"/>
              <a:gd name="connsiteX168" fmla="*/ 2951215 w 11748700"/>
              <a:gd name="connsiteY168" fmla="*/ 1768129 h 6673820"/>
              <a:gd name="connsiteX169" fmla="*/ 2933880 w 11748700"/>
              <a:gd name="connsiteY169" fmla="*/ 1746461 h 6673820"/>
              <a:gd name="connsiteX170" fmla="*/ 2916546 w 11748700"/>
              <a:gd name="connsiteY170" fmla="*/ 1720459 h 6673820"/>
              <a:gd name="connsiteX171" fmla="*/ 2899211 w 11748700"/>
              <a:gd name="connsiteY171" fmla="*/ 1703124 h 6673820"/>
              <a:gd name="connsiteX172" fmla="*/ 2890544 w 11748700"/>
              <a:gd name="connsiteY172" fmla="*/ 1690123 h 6673820"/>
              <a:gd name="connsiteX173" fmla="*/ 2829873 w 11748700"/>
              <a:gd name="connsiteY173" fmla="*/ 1607784 h 6673820"/>
              <a:gd name="connsiteX174" fmla="*/ 2816872 w 11748700"/>
              <a:gd name="connsiteY174" fmla="*/ 1577448 h 6673820"/>
              <a:gd name="connsiteX175" fmla="*/ 2812538 w 11748700"/>
              <a:gd name="connsiteY175" fmla="*/ 1542779 h 6673820"/>
              <a:gd name="connsiteX176" fmla="*/ 2808204 w 11748700"/>
              <a:gd name="connsiteY176" fmla="*/ 1430104 h 6673820"/>
              <a:gd name="connsiteX177" fmla="*/ 2799537 w 11748700"/>
              <a:gd name="connsiteY177" fmla="*/ 1391101 h 6673820"/>
              <a:gd name="connsiteX178" fmla="*/ 2795203 w 11748700"/>
              <a:gd name="connsiteY178" fmla="*/ 1343431 h 6673820"/>
              <a:gd name="connsiteX179" fmla="*/ 2786536 w 11748700"/>
              <a:gd name="connsiteY179" fmla="*/ 1300095 h 6673820"/>
              <a:gd name="connsiteX180" fmla="*/ 2773535 w 11748700"/>
              <a:gd name="connsiteY180" fmla="*/ 1152751 h 6673820"/>
              <a:gd name="connsiteX181" fmla="*/ 2769202 w 11748700"/>
              <a:gd name="connsiteY181" fmla="*/ 1135416 h 6673820"/>
              <a:gd name="connsiteX182" fmla="*/ 2777869 w 11748700"/>
              <a:gd name="connsiteY182" fmla="*/ 996739 h 6673820"/>
              <a:gd name="connsiteX183" fmla="*/ 2786536 w 11748700"/>
              <a:gd name="connsiteY183" fmla="*/ 966404 h 6673820"/>
              <a:gd name="connsiteX184" fmla="*/ 2812538 w 11748700"/>
              <a:gd name="connsiteY184" fmla="*/ 905733 h 6673820"/>
              <a:gd name="connsiteX185" fmla="*/ 2847207 w 11748700"/>
              <a:gd name="connsiteY185" fmla="*/ 862396 h 6673820"/>
              <a:gd name="connsiteX186" fmla="*/ 2864542 w 11748700"/>
              <a:gd name="connsiteY186" fmla="*/ 840728 h 6673820"/>
              <a:gd name="connsiteX187" fmla="*/ 2881876 w 11748700"/>
              <a:gd name="connsiteY187" fmla="*/ 827727 h 6673820"/>
              <a:gd name="connsiteX188" fmla="*/ 2894877 w 11748700"/>
              <a:gd name="connsiteY188" fmla="*/ 819060 h 6673820"/>
              <a:gd name="connsiteX189" fmla="*/ 2912212 w 11748700"/>
              <a:gd name="connsiteY189" fmla="*/ 801725 h 6673820"/>
              <a:gd name="connsiteX190" fmla="*/ 3003219 w 11748700"/>
              <a:gd name="connsiteY190" fmla="*/ 775723 h 6673820"/>
              <a:gd name="connsiteX191" fmla="*/ 3115893 w 11748700"/>
              <a:gd name="connsiteY191" fmla="*/ 749721 h 6673820"/>
              <a:gd name="connsiteX192" fmla="*/ 3137562 w 11748700"/>
              <a:gd name="connsiteY192" fmla="*/ 741054 h 6673820"/>
              <a:gd name="connsiteX193" fmla="*/ 3163564 w 11748700"/>
              <a:gd name="connsiteY193" fmla="*/ 732387 h 6673820"/>
              <a:gd name="connsiteX194" fmla="*/ 3219901 w 11748700"/>
              <a:gd name="connsiteY194" fmla="*/ 702051 h 6673820"/>
              <a:gd name="connsiteX195" fmla="*/ 3237236 w 11748700"/>
              <a:gd name="connsiteY195" fmla="*/ 689050 h 6673820"/>
              <a:gd name="connsiteX196" fmla="*/ 3293573 w 11748700"/>
              <a:gd name="connsiteY196" fmla="*/ 663048 h 6673820"/>
              <a:gd name="connsiteX197" fmla="*/ 3323909 w 11748700"/>
              <a:gd name="connsiteY197" fmla="*/ 650047 h 6673820"/>
              <a:gd name="connsiteX198" fmla="*/ 3362911 w 11748700"/>
              <a:gd name="connsiteY198" fmla="*/ 641380 h 6673820"/>
              <a:gd name="connsiteX199" fmla="*/ 3488587 w 11748700"/>
              <a:gd name="connsiteY199" fmla="*/ 619712 h 6673820"/>
              <a:gd name="connsiteX200" fmla="*/ 3644599 w 11748700"/>
              <a:gd name="connsiteY200" fmla="*/ 598044 h 6673820"/>
              <a:gd name="connsiteX201" fmla="*/ 3731272 w 11748700"/>
              <a:gd name="connsiteY201" fmla="*/ 589376 h 6673820"/>
              <a:gd name="connsiteX202" fmla="*/ 3809277 w 11748700"/>
              <a:gd name="connsiteY202" fmla="*/ 576375 h 6673820"/>
              <a:gd name="connsiteX203" fmla="*/ 3891617 w 11748700"/>
              <a:gd name="connsiteY203" fmla="*/ 567708 h 6673820"/>
              <a:gd name="connsiteX204" fmla="*/ 4359651 w 11748700"/>
              <a:gd name="connsiteY204" fmla="*/ 533039 h 6673820"/>
              <a:gd name="connsiteX205" fmla="*/ 4428989 w 11748700"/>
              <a:gd name="connsiteY205" fmla="*/ 520038 h 6673820"/>
              <a:gd name="connsiteX206" fmla="*/ 4554665 w 11748700"/>
              <a:gd name="connsiteY206" fmla="*/ 507037 h 6673820"/>
              <a:gd name="connsiteX207" fmla="*/ 4654339 w 11748700"/>
              <a:gd name="connsiteY207" fmla="*/ 485369 h 6673820"/>
              <a:gd name="connsiteX208" fmla="*/ 4758347 w 11748700"/>
              <a:gd name="connsiteY208" fmla="*/ 437699 h 6673820"/>
              <a:gd name="connsiteX209" fmla="*/ 4888356 w 11748700"/>
              <a:gd name="connsiteY209" fmla="*/ 416030 h 6673820"/>
              <a:gd name="connsiteX210" fmla="*/ 5105039 w 11748700"/>
              <a:gd name="connsiteY210" fmla="*/ 364027 h 6673820"/>
              <a:gd name="connsiteX211" fmla="*/ 5209046 w 11748700"/>
              <a:gd name="connsiteY211" fmla="*/ 351026 h 6673820"/>
              <a:gd name="connsiteX212" fmla="*/ 5386726 w 11748700"/>
              <a:gd name="connsiteY212" fmla="*/ 329357 h 6673820"/>
              <a:gd name="connsiteX213" fmla="*/ 5560072 w 11748700"/>
              <a:gd name="connsiteY213" fmla="*/ 320690 h 6673820"/>
              <a:gd name="connsiteX214" fmla="*/ 5742085 w 11748700"/>
              <a:gd name="connsiteY214" fmla="*/ 312023 h 6673820"/>
              <a:gd name="connsiteX215" fmla="*/ 5958767 w 11748700"/>
              <a:gd name="connsiteY215" fmla="*/ 307689 h 6673820"/>
              <a:gd name="connsiteX216" fmla="*/ 6114779 w 11748700"/>
              <a:gd name="connsiteY216" fmla="*/ 303355 h 6673820"/>
              <a:gd name="connsiteX217" fmla="*/ 6270790 w 11748700"/>
              <a:gd name="connsiteY217" fmla="*/ 281687 h 6673820"/>
              <a:gd name="connsiteX218" fmla="*/ 6392132 w 11748700"/>
              <a:gd name="connsiteY218" fmla="*/ 268686 h 6673820"/>
              <a:gd name="connsiteX219" fmla="*/ 6695488 w 11748700"/>
              <a:gd name="connsiteY219" fmla="*/ 260019 h 6673820"/>
              <a:gd name="connsiteX220" fmla="*/ 6764826 w 11748700"/>
              <a:gd name="connsiteY220" fmla="*/ 251352 h 6673820"/>
              <a:gd name="connsiteX221" fmla="*/ 6907837 w 11748700"/>
              <a:gd name="connsiteY221" fmla="*/ 238351 h 6673820"/>
              <a:gd name="connsiteX222" fmla="*/ 6959840 w 11748700"/>
              <a:gd name="connsiteY222" fmla="*/ 229683 h 6673820"/>
              <a:gd name="connsiteX223" fmla="*/ 6998843 w 11748700"/>
              <a:gd name="connsiteY223" fmla="*/ 212349 h 6673820"/>
              <a:gd name="connsiteX224" fmla="*/ 7115852 w 11748700"/>
              <a:gd name="connsiteY224" fmla="*/ 199348 h 6673820"/>
              <a:gd name="connsiteX225" fmla="*/ 7159188 w 11748700"/>
              <a:gd name="connsiteY225" fmla="*/ 186347 h 6673820"/>
              <a:gd name="connsiteX226" fmla="*/ 7189524 w 11748700"/>
              <a:gd name="connsiteY226" fmla="*/ 182013 h 6673820"/>
              <a:gd name="connsiteX227" fmla="*/ 7380204 w 11748700"/>
              <a:gd name="connsiteY227" fmla="*/ 173346 h 6673820"/>
              <a:gd name="connsiteX228" fmla="*/ 7440875 w 11748700"/>
              <a:gd name="connsiteY228" fmla="*/ 164679 h 6673820"/>
              <a:gd name="connsiteX229" fmla="*/ 7466877 w 11748700"/>
              <a:gd name="connsiteY229" fmla="*/ 156011 h 6673820"/>
              <a:gd name="connsiteX230" fmla="*/ 7514548 w 11748700"/>
              <a:gd name="connsiteY230" fmla="*/ 143010 h 6673820"/>
              <a:gd name="connsiteX231" fmla="*/ 7527548 w 11748700"/>
              <a:gd name="connsiteY231" fmla="*/ 134343 h 6673820"/>
              <a:gd name="connsiteX232" fmla="*/ 7570885 w 11748700"/>
              <a:gd name="connsiteY232" fmla="*/ 121342 h 6673820"/>
              <a:gd name="connsiteX233" fmla="*/ 7609888 w 11748700"/>
              <a:gd name="connsiteY233" fmla="*/ 104008 h 6673820"/>
              <a:gd name="connsiteX234" fmla="*/ 7726896 w 11748700"/>
              <a:gd name="connsiteY234" fmla="*/ 82339 h 6673820"/>
              <a:gd name="connsiteX235" fmla="*/ 7752898 w 11748700"/>
              <a:gd name="connsiteY235" fmla="*/ 78006 h 6673820"/>
              <a:gd name="connsiteX236" fmla="*/ 7787567 w 11748700"/>
              <a:gd name="connsiteY236" fmla="*/ 73672 h 6673820"/>
              <a:gd name="connsiteX237" fmla="*/ 7804902 w 11748700"/>
              <a:gd name="connsiteY237" fmla="*/ 69338 h 6673820"/>
              <a:gd name="connsiteX238" fmla="*/ 7913243 w 11748700"/>
              <a:gd name="connsiteY238" fmla="*/ 65005 h 6673820"/>
              <a:gd name="connsiteX239" fmla="*/ 8021584 w 11748700"/>
              <a:gd name="connsiteY239" fmla="*/ 47670 h 6673820"/>
              <a:gd name="connsiteX240" fmla="*/ 8064921 w 11748700"/>
              <a:gd name="connsiteY240" fmla="*/ 34669 h 6673820"/>
              <a:gd name="connsiteX241" fmla="*/ 8099590 w 11748700"/>
              <a:gd name="connsiteY241" fmla="*/ 21668 h 6673820"/>
              <a:gd name="connsiteX242" fmla="*/ 8121258 w 11748700"/>
              <a:gd name="connsiteY242" fmla="*/ 13001 h 6673820"/>
              <a:gd name="connsiteX243" fmla="*/ 8134259 w 11748700"/>
              <a:gd name="connsiteY243" fmla="*/ 8667 h 6673820"/>
              <a:gd name="connsiteX244" fmla="*/ 8155928 w 11748700"/>
              <a:gd name="connsiteY244" fmla="*/ 0 h 6673820"/>
              <a:gd name="connsiteX245" fmla="*/ 8216599 w 11748700"/>
              <a:gd name="connsiteY245" fmla="*/ 4334 h 6673820"/>
              <a:gd name="connsiteX246" fmla="*/ 8238267 w 11748700"/>
              <a:gd name="connsiteY246" fmla="*/ 13001 h 6673820"/>
              <a:gd name="connsiteX247" fmla="*/ 8272936 w 11748700"/>
              <a:gd name="connsiteY247" fmla="*/ 17335 h 6673820"/>
              <a:gd name="connsiteX248" fmla="*/ 8303272 w 11748700"/>
              <a:gd name="connsiteY248" fmla="*/ 30336 h 6673820"/>
              <a:gd name="connsiteX249" fmla="*/ 8337941 w 11748700"/>
              <a:gd name="connsiteY249" fmla="*/ 34669 h 6673820"/>
              <a:gd name="connsiteX250" fmla="*/ 8476618 w 11748700"/>
              <a:gd name="connsiteY250" fmla="*/ 43337 h 6673820"/>
              <a:gd name="connsiteX251" fmla="*/ 8576292 w 11748700"/>
              <a:gd name="connsiteY251" fmla="*/ 47670 h 6673820"/>
              <a:gd name="connsiteX252" fmla="*/ 8671632 w 11748700"/>
              <a:gd name="connsiteY252" fmla="*/ 69338 h 6673820"/>
              <a:gd name="connsiteX253" fmla="*/ 8762639 w 11748700"/>
              <a:gd name="connsiteY253" fmla="*/ 78006 h 6673820"/>
              <a:gd name="connsiteX254" fmla="*/ 8892648 w 11748700"/>
              <a:gd name="connsiteY254" fmla="*/ 104008 h 6673820"/>
              <a:gd name="connsiteX255" fmla="*/ 8948985 w 11748700"/>
              <a:gd name="connsiteY255" fmla="*/ 117009 h 6673820"/>
              <a:gd name="connsiteX256" fmla="*/ 9187336 w 11748700"/>
              <a:gd name="connsiteY256" fmla="*/ 156011 h 6673820"/>
              <a:gd name="connsiteX257" fmla="*/ 9282676 w 11748700"/>
              <a:gd name="connsiteY257" fmla="*/ 173346 h 6673820"/>
              <a:gd name="connsiteX258" fmla="*/ 9404019 w 11748700"/>
              <a:gd name="connsiteY258" fmla="*/ 186347 h 6673820"/>
              <a:gd name="connsiteX259" fmla="*/ 9464690 w 11748700"/>
              <a:gd name="connsiteY259" fmla="*/ 195014 h 6673820"/>
              <a:gd name="connsiteX260" fmla="*/ 9698707 w 11748700"/>
              <a:gd name="connsiteY260" fmla="*/ 216683 h 6673820"/>
              <a:gd name="connsiteX261" fmla="*/ 9785380 w 11748700"/>
              <a:gd name="connsiteY261" fmla="*/ 229683 h 6673820"/>
              <a:gd name="connsiteX262" fmla="*/ 9885054 w 11748700"/>
              <a:gd name="connsiteY262" fmla="*/ 251352 h 6673820"/>
              <a:gd name="connsiteX263" fmla="*/ 9958726 w 11748700"/>
              <a:gd name="connsiteY263" fmla="*/ 255685 h 6673820"/>
              <a:gd name="connsiteX264" fmla="*/ 10114737 w 11748700"/>
              <a:gd name="connsiteY264" fmla="*/ 260019 h 6673820"/>
              <a:gd name="connsiteX265" fmla="*/ 10205744 w 11748700"/>
              <a:gd name="connsiteY265" fmla="*/ 273020 h 6673820"/>
              <a:gd name="connsiteX266" fmla="*/ 10357421 w 11748700"/>
              <a:gd name="connsiteY266" fmla="*/ 281687 h 6673820"/>
              <a:gd name="connsiteX267" fmla="*/ 10405092 w 11748700"/>
              <a:gd name="connsiteY267" fmla="*/ 286021 h 6673820"/>
              <a:gd name="connsiteX268" fmla="*/ 10452762 w 11748700"/>
              <a:gd name="connsiteY268" fmla="*/ 299022 h 6673820"/>
              <a:gd name="connsiteX269" fmla="*/ 10483097 w 11748700"/>
              <a:gd name="connsiteY269" fmla="*/ 303355 h 6673820"/>
              <a:gd name="connsiteX270" fmla="*/ 10552436 w 11748700"/>
              <a:gd name="connsiteY270" fmla="*/ 312023 h 6673820"/>
              <a:gd name="connsiteX271" fmla="*/ 10634775 w 11748700"/>
              <a:gd name="connsiteY271" fmla="*/ 333691 h 6673820"/>
              <a:gd name="connsiteX272" fmla="*/ 10717114 w 11748700"/>
              <a:gd name="connsiteY272" fmla="*/ 342358 h 6673820"/>
              <a:gd name="connsiteX273" fmla="*/ 10773452 w 11748700"/>
              <a:gd name="connsiteY273" fmla="*/ 364027 h 6673820"/>
              <a:gd name="connsiteX274" fmla="*/ 10842790 w 11748700"/>
              <a:gd name="connsiteY274" fmla="*/ 385695 h 6673820"/>
              <a:gd name="connsiteX275" fmla="*/ 10903461 w 11748700"/>
              <a:gd name="connsiteY275" fmla="*/ 390028 h 6673820"/>
              <a:gd name="connsiteX276" fmla="*/ 10981467 w 11748700"/>
              <a:gd name="connsiteY276" fmla="*/ 424698 h 6673820"/>
              <a:gd name="connsiteX277" fmla="*/ 11050805 w 11748700"/>
              <a:gd name="connsiteY277" fmla="*/ 442032 h 6673820"/>
              <a:gd name="connsiteX278" fmla="*/ 11133145 w 11748700"/>
              <a:gd name="connsiteY278" fmla="*/ 476701 h 6673820"/>
              <a:gd name="connsiteX279" fmla="*/ 11154813 w 11748700"/>
              <a:gd name="connsiteY279" fmla="*/ 485369 h 6673820"/>
              <a:gd name="connsiteX280" fmla="*/ 11232819 w 11748700"/>
              <a:gd name="connsiteY280" fmla="*/ 533039 h 6673820"/>
              <a:gd name="connsiteX281" fmla="*/ 11258820 w 11748700"/>
              <a:gd name="connsiteY281" fmla="*/ 554707 h 6673820"/>
              <a:gd name="connsiteX282" fmla="*/ 11328159 w 11748700"/>
              <a:gd name="connsiteY282" fmla="*/ 645714 h 6673820"/>
              <a:gd name="connsiteX283" fmla="*/ 11371495 w 11748700"/>
              <a:gd name="connsiteY283" fmla="*/ 754055 h 6673820"/>
              <a:gd name="connsiteX284" fmla="*/ 11397497 w 11748700"/>
              <a:gd name="connsiteY284" fmla="*/ 806059 h 6673820"/>
              <a:gd name="connsiteX285" fmla="*/ 11427833 w 11748700"/>
              <a:gd name="connsiteY285" fmla="*/ 931735 h 6673820"/>
              <a:gd name="connsiteX286" fmla="*/ 11458168 w 11748700"/>
              <a:gd name="connsiteY286" fmla="*/ 1014074 h 6673820"/>
              <a:gd name="connsiteX287" fmla="*/ 11462502 w 11748700"/>
              <a:gd name="connsiteY287" fmla="*/ 1087746 h 6673820"/>
              <a:gd name="connsiteX288" fmla="*/ 11475503 w 11748700"/>
              <a:gd name="connsiteY288" fmla="*/ 1126749 h 6673820"/>
              <a:gd name="connsiteX289" fmla="*/ 11488504 w 11748700"/>
              <a:gd name="connsiteY289" fmla="*/ 1330430 h 6673820"/>
              <a:gd name="connsiteX290" fmla="*/ 11523173 w 11748700"/>
              <a:gd name="connsiteY290" fmla="*/ 1677122 h 6673820"/>
              <a:gd name="connsiteX291" fmla="*/ 11518839 w 11748700"/>
              <a:gd name="connsiteY291" fmla="*/ 1954476 h 6673820"/>
              <a:gd name="connsiteX292" fmla="*/ 11510172 w 11748700"/>
              <a:gd name="connsiteY292" fmla="*/ 2084485 h 6673820"/>
              <a:gd name="connsiteX293" fmla="*/ 11518839 w 11748700"/>
              <a:gd name="connsiteY293" fmla="*/ 2283833 h 6673820"/>
              <a:gd name="connsiteX294" fmla="*/ 11583844 w 11748700"/>
              <a:gd name="connsiteY294" fmla="*/ 2379173 h 6673820"/>
              <a:gd name="connsiteX295" fmla="*/ 11605512 w 11748700"/>
              <a:gd name="connsiteY295" fmla="*/ 2439845 h 6673820"/>
              <a:gd name="connsiteX296" fmla="*/ 11609846 w 11748700"/>
              <a:gd name="connsiteY296" fmla="*/ 2487515 h 6673820"/>
              <a:gd name="connsiteX297" fmla="*/ 11622847 w 11748700"/>
              <a:gd name="connsiteY297" fmla="*/ 2556853 h 6673820"/>
              <a:gd name="connsiteX298" fmla="*/ 11618513 w 11748700"/>
              <a:gd name="connsiteY298" fmla="*/ 2786537 h 6673820"/>
              <a:gd name="connsiteX299" fmla="*/ 11614180 w 11748700"/>
              <a:gd name="connsiteY299" fmla="*/ 3089892 h 6673820"/>
              <a:gd name="connsiteX300" fmla="*/ 11596845 w 11748700"/>
              <a:gd name="connsiteY300" fmla="*/ 3211234 h 6673820"/>
              <a:gd name="connsiteX301" fmla="*/ 11583844 w 11748700"/>
              <a:gd name="connsiteY301" fmla="*/ 3328243 h 6673820"/>
              <a:gd name="connsiteX302" fmla="*/ 11575177 w 11748700"/>
              <a:gd name="connsiteY302" fmla="*/ 3423583 h 6673820"/>
              <a:gd name="connsiteX303" fmla="*/ 11562176 w 11748700"/>
              <a:gd name="connsiteY303" fmla="*/ 3666267 h 6673820"/>
              <a:gd name="connsiteX304" fmla="*/ 11575177 w 11748700"/>
              <a:gd name="connsiteY304" fmla="*/ 4025960 h 6673820"/>
              <a:gd name="connsiteX305" fmla="*/ 11592511 w 11748700"/>
              <a:gd name="connsiteY305" fmla="*/ 4108300 h 6673820"/>
              <a:gd name="connsiteX306" fmla="*/ 11631514 w 11748700"/>
              <a:gd name="connsiteY306" fmla="*/ 4333649 h 6673820"/>
              <a:gd name="connsiteX307" fmla="*/ 11653183 w 11748700"/>
              <a:gd name="connsiteY307" fmla="*/ 4411655 h 6673820"/>
              <a:gd name="connsiteX308" fmla="*/ 11666184 w 11748700"/>
              <a:gd name="connsiteY308" fmla="*/ 4498328 h 6673820"/>
              <a:gd name="connsiteX309" fmla="*/ 11674851 w 11748700"/>
              <a:gd name="connsiteY309" fmla="*/ 4541664 h 6673820"/>
              <a:gd name="connsiteX310" fmla="*/ 11687852 w 11748700"/>
              <a:gd name="connsiteY310" fmla="*/ 4658673 h 6673820"/>
              <a:gd name="connsiteX311" fmla="*/ 11692185 w 11748700"/>
              <a:gd name="connsiteY311" fmla="*/ 4715010 h 6673820"/>
              <a:gd name="connsiteX312" fmla="*/ 11700853 w 11748700"/>
              <a:gd name="connsiteY312" fmla="*/ 4771348 h 6673820"/>
              <a:gd name="connsiteX313" fmla="*/ 11709520 w 11748700"/>
              <a:gd name="connsiteY313" fmla="*/ 4923026 h 6673820"/>
              <a:gd name="connsiteX314" fmla="*/ 11718187 w 11748700"/>
              <a:gd name="connsiteY314" fmla="*/ 4983697 h 6673820"/>
              <a:gd name="connsiteX315" fmla="*/ 11726855 w 11748700"/>
              <a:gd name="connsiteY315" fmla="*/ 5079037 h 6673820"/>
              <a:gd name="connsiteX316" fmla="*/ 11731188 w 11748700"/>
              <a:gd name="connsiteY316" fmla="*/ 5105039 h 6673820"/>
              <a:gd name="connsiteX317" fmla="*/ 11744189 w 11748700"/>
              <a:gd name="connsiteY317" fmla="*/ 5230715 h 6673820"/>
              <a:gd name="connsiteX318" fmla="*/ 11726855 w 11748700"/>
              <a:gd name="connsiteY318" fmla="*/ 5690082 h 6673820"/>
              <a:gd name="connsiteX319" fmla="*/ 11687852 w 11748700"/>
              <a:gd name="connsiteY319" fmla="*/ 5785422 h 6673820"/>
              <a:gd name="connsiteX320" fmla="*/ 11670517 w 11748700"/>
              <a:gd name="connsiteY320" fmla="*/ 5815757 h 6673820"/>
              <a:gd name="connsiteX321" fmla="*/ 11601179 w 11748700"/>
              <a:gd name="connsiteY321" fmla="*/ 5859094 h 6673820"/>
              <a:gd name="connsiteX322" fmla="*/ 11458168 w 11748700"/>
              <a:gd name="connsiteY322" fmla="*/ 5919765 h 6673820"/>
              <a:gd name="connsiteX323" fmla="*/ 11401831 w 11748700"/>
              <a:gd name="connsiteY323" fmla="*/ 5963101 h 6673820"/>
              <a:gd name="connsiteX324" fmla="*/ 11297823 w 11748700"/>
              <a:gd name="connsiteY324" fmla="*/ 6032440 h 6673820"/>
              <a:gd name="connsiteX325" fmla="*/ 11258820 w 11748700"/>
              <a:gd name="connsiteY325" fmla="*/ 6075776 h 6673820"/>
              <a:gd name="connsiteX326" fmla="*/ 11198149 w 11748700"/>
              <a:gd name="connsiteY326" fmla="*/ 6123446 h 6673820"/>
              <a:gd name="connsiteX327" fmla="*/ 11098475 w 11748700"/>
              <a:gd name="connsiteY327" fmla="*/ 6210119 h 6673820"/>
              <a:gd name="connsiteX328" fmla="*/ 10942464 w 11748700"/>
              <a:gd name="connsiteY328" fmla="*/ 6327128 h 6673820"/>
              <a:gd name="connsiteX329" fmla="*/ 10634775 w 11748700"/>
              <a:gd name="connsiteY329" fmla="*/ 6461471 h 6673820"/>
              <a:gd name="connsiteX330" fmla="*/ 10461429 w 11748700"/>
              <a:gd name="connsiteY330" fmla="*/ 6478806 h 6673820"/>
              <a:gd name="connsiteX331" fmla="*/ 10041065 w 11748700"/>
              <a:gd name="connsiteY331" fmla="*/ 6487473 h 6673820"/>
              <a:gd name="connsiteX332" fmla="*/ 9967393 w 11748700"/>
              <a:gd name="connsiteY332" fmla="*/ 6491807 h 6673820"/>
              <a:gd name="connsiteX333" fmla="*/ 9885054 w 11748700"/>
              <a:gd name="connsiteY333" fmla="*/ 6509141 h 6673820"/>
              <a:gd name="connsiteX334" fmla="*/ 9798381 w 11748700"/>
              <a:gd name="connsiteY334" fmla="*/ 6522142 h 6673820"/>
              <a:gd name="connsiteX335" fmla="*/ 9681372 w 11748700"/>
              <a:gd name="connsiteY335" fmla="*/ 6548144 h 6673820"/>
              <a:gd name="connsiteX336" fmla="*/ 9486358 w 11748700"/>
              <a:gd name="connsiteY336" fmla="*/ 6574146 h 6673820"/>
              <a:gd name="connsiteX337" fmla="*/ 9278343 w 11748700"/>
              <a:gd name="connsiteY337" fmla="*/ 6613149 h 6673820"/>
              <a:gd name="connsiteX338" fmla="*/ 9209004 w 11748700"/>
              <a:gd name="connsiteY338" fmla="*/ 6630483 h 6673820"/>
              <a:gd name="connsiteX339" fmla="*/ 8775639 w 11748700"/>
              <a:gd name="connsiteY339" fmla="*/ 6647818 h 6673820"/>
              <a:gd name="connsiteX340" fmla="*/ 8463617 w 11748700"/>
              <a:gd name="connsiteY340" fmla="*/ 6656485 h 6673820"/>
              <a:gd name="connsiteX341" fmla="*/ 8368276 w 11748700"/>
              <a:gd name="connsiteY341" fmla="*/ 6660819 h 6673820"/>
              <a:gd name="connsiteX342" fmla="*/ 8216599 w 11748700"/>
              <a:gd name="connsiteY342" fmla="*/ 6665153 h 6673820"/>
              <a:gd name="connsiteX343" fmla="*/ 7848239 w 11748700"/>
              <a:gd name="connsiteY343" fmla="*/ 6656485 h 6673820"/>
              <a:gd name="connsiteX344" fmla="*/ 7800568 w 11748700"/>
              <a:gd name="connsiteY344" fmla="*/ 6652152 h 6673820"/>
              <a:gd name="connsiteX345" fmla="*/ 7748565 w 11748700"/>
              <a:gd name="connsiteY345" fmla="*/ 6643484 h 6673820"/>
              <a:gd name="connsiteX346" fmla="*/ 7614221 w 11748700"/>
              <a:gd name="connsiteY346" fmla="*/ 6634817 h 6673820"/>
              <a:gd name="connsiteX347" fmla="*/ 7432208 w 11748700"/>
              <a:gd name="connsiteY347" fmla="*/ 6600148 h 6673820"/>
              <a:gd name="connsiteX348" fmla="*/ 7319533 w 11748700"/>
              <a:gd name="connsiteY348" fmla="*/ 6574146 h 6673820"/>
              <a:gd name="connsiteX349" fmla="*/ 7276197 w 11748700"/>
              <a:gd name="connsiteY349" fmla="*/ 6569812 h 6673820"/>
              <a:gd name="connsiteX350" fmla="*/ 7011844 w 11748700"/>
              <a:gd name="connsiteY350" fmla="*/ 6548144 h 6673820"/>
              <a:gd name="connsiteX351" fmla="*/ 6925171 w 11748700"/>
              <a:gd name="connsiteY351" fmla="*/ 6565479 h 6673820"/>
              <a:gd name="connsiteX352" fmla="*/ 6912170 w 11748700"/>
              <a:gd name="connsiteY352" fmla="*/ 6569812 h 6673820"/>
              <a:gd name="connsiteX353" fmla="*/ 6890502 w 11748700"/>
              <a:gd name="connsiteY353" fmla="*/ 6582813 h 6673820"/>
              <a:gd name="connsiteX354" fmla="*/ 6795162 w 11748700"/>
              <a:gd name="connsiteY354" fmla="*/ 6634817 h 6673820"/>
              <a:gd name="connsiteX355" fmla="*/ 6691154 w 11748700"/>
              <a:gd name="connsiteY355" fmla="*/ 6643484 h 6673820"/>
              <a:gd name="connsiteX356" fmla="*/ 6617482 w 11748700"/>
              <a:gd name="connsiteY356" fmla="*/ 6656485 h 6673820"/>
              <a:gd name="connsiteX357" fmla="*/ 6582813 w 11748700"/>
              <a:gd name="connsiteY357" fmla="*/ 6665153 h 6673820"/>
              <a:gd name="connsiteX358" fmla="*/ 6548144 w 11748700"/>
              <a:gd name="connsiteY358" fmla="*/ 6669486 h 6673820"/>
              <a:gd name="connsiteX359" fmla="*/ 6517808 w 11748700"/>
              <a:gd name="connsiteY359" fmla="*/ 6673820 h 6673820"/>
              <a:gd name="connsiteX360" fmla="*/ 6015105 w 11748700"/>
              <a:gd name="connsiteY360" fmla="*/ 6669486 h 6673820"/>
              <a:gd name="connsiteX361" fmla="*/ 5915431 w 11748700"/>
              <a:gd name="connsiteY361" fmla="*/ 6647818 h 6673820"/>
              <a:gd name="connsiteX362" fmla="*/ 5538403 w 11748700"/>
              <a:gd name="connsiteY362" fmla="*/ 6652152 h 6673820"/>
              <a:gd name="connsiteX363" fmla="*/ 5196045 w 11748700"/>
              <a:gd name="connsiteY363" fmla="*/ 6634817 h 6673820"/>
              <a:gd name="connsiteX364" fmla="*/ 4489660 w 11748700"/>
              <a:gd name="connsiteY364" fmla="*/ 6608815 h 6673820"/>
              <a:gd name="connsiteX365" fmla="*/ 4311981 w 11748700"/>
              <a:gd name="connsiteY365" fmla="*/ 6582813 h 6673820"/>
              <a:gd name="connsiteX366" fmla="*/ 4090965 w 11748700"/>
              <a:gd name="connsiteY366" fmla="*/ 6552478 h 6673820"/>
              <a:gd name="connsiteX367" fmla="*/ 3999958 w 11748700"/>
              <a:gd name="connsiteY367" fmla="*/ 6513475 h 6673820"/>
              <a:gd name="connsiteX368" fmla="*/ 3666267 w 11748700"/>
              <a:gd name="connsiteY368" fmla="*/ 6448470 h 6673820"/>
              <a:gd name="connsiteX369" fmla="*/ 3588261 w 11748700"/>
              <a:gd name="connsiteY369" fmla="*/ 6439803 h 6673820"/>
              <a:gd name="connsiteX370" fmla="*/ 3336910 w 11748700"/>
              <a:gd name="connsiteY370" fmla="*/ 6405134 h 6673820"/>
              <a:gd name="connsiteX371" fmla="*/ 3003219 w 11748700"/>
              <a:gd name="connsiteY371" fmla="*/ 6340129 h 6673820"/>
              <a:gd name="connsiteX372" fmla="*/ 2825539 w 11748700"/>
              <a:gd name="connsiteY372" fmla="*/ 6309793 h 6673820"/>
              <a:gd name="connsiteX373" fmla="*/ 2678195 w 11748700"/>
              <a:gd name="connsiteY373" fmla="*/ 6288125 h 6673820"/>
              <a:gd name="connsiteX374" fmla="*/ 2500515 w 11748700"/>
              <a:gd name="connsiteY374" fmla="*/ 6305460 h 6673820"/>
              <a:gd name="connsiteX375" fmla="*/ 2439844 w 11748700"/>
              <a:gd name="connsiteY375" fmla="*/ 6314127 h 6673820"/>
              <a:gd name="connsiteX376" fmla="*/ 2244830 w 11748700"/>
              <a:gd name="connsiteY376" fmla="*/ 6361797 h 6673820"/>
              <a:gd name="connsiteX377" fmla="*/ 2088819 w 11748700"/>
              <a:gd name="connsiteY377" fmla="*/ 6383465 h 6673820"/>
              <a:gd name="connsiteX378" fmla="*/ 2015147 w 11748700"/>
              <a:gd name="connsiteY378" fmla="*/ 6400800 h 6673820"/>
              <a:gd name="connsiteX379" fmla="*/ 1950142 w 11748700"/>
              <a:gd name="connsiteY379" fmla="*/ 6409467 h 6673820"/>
              <a:gd name="connsiteX380" fmla="*/ 1815799 w 11748700"/>
              <a:gd name="connsiteY380" fmla="*/ 6444137 h 6673820"/>
              <a:gd name="connsiteX381" fmla="*/ 1681456 w 11748700"/>
              <a:gd name="connsiteY381" fmla="*/ 6452804 h 6673820"/>
              <a:gd name="connsiteX382" fmla="*/ 1473440 w 11748700"/>
              <a:gd name="connsiteY382" fmla="*/ 6431136 h 6673820"/>
              <a:gd name="connsiteX383" fmla="*/ 1369433 w 11748700"/>
              <a:gd name="connsiteY383" fmla="*/ 6418135 h 6673820"/>
              <a:gd name="connsiteX384" fmla="*/ 1287093 w 11748700"/>
              <a:gd name="connsiteY384" fmla="*/ 6405134 h 6673820"/>
              <a:gd name="connsiteX385" fmla="*/ 1239423 w 11748700"/>
              <a:gd name="connsiteY385" fmla="*/ 6396466 h 6673820"/>
              <a:gd name="connsiteX386" fmla="*/ 1165751 w 11748700"/>
              <a:gd name="connsiteY386" fmla="*/ 6370464 h 6673820"/>
              <a:gd name="connsiteX387" fmla="*/ 1053076 w 11748700"/>
              <a:gd name="connsiteY387" fmla="*/ 6335795 h 6673820"/>
              <a:gd name="connsiteX388" fmla="*/ 892731 w 11748700"/>
              <a:gd name="connsiteY388" fmla="*/ 6244789 h 6673820"/>
              <a:gd name="connsiteX389" fmla="*/ 858062 w 11748700"/>
              <a:gd name="connsiteY389" fmla="*/ 6218787 h 6673820"/>
              <a:gd name="connsiteX390" fmla="*/ 775723 w 11748700"/>
              <a:gd name="connsiteY390" fmla="*/ 6149448 h 6673820"/>
              <a:gd name="connsiteX391" fmla="*/ 719385 w 11748700"/>
              <a:gd name="connsiteY391" fmla="*/ 6023773 h 6673820"/>
              <a:gd name="connsiteX392" fmla="*/ 654381 w 11748700"/>
              <a:gd name="connsiteY392" fmla="*/ 5950101 h 6673820"/>
              <a:gd name="connsiteX393" fmla="*/ 628379 w 11748700"/>
              <a:gd name="connsiteY393" fmla="*/ 5893763 h 6673820"/>
              <a:gd name="connsiteX394" fmla="*/ 576375 w 11748700"/>
              <a:gd name="connsiteY394" fmla="*/ 5802756 h 6673820"/>
              <a:gd name="connsiteX395" fmla="*/ 489702 w 11748700"/>
              <a:gd name="connsiteY395" fmla="*/ 5620743 h 6673820"/>
              <a:gd name="connsiteX396" fmla="*/ 476701 w 11748700"/>
              <a:gd name="connsiteY396" fmla="*/ 5551405 h 6673820"/>
              <a:gd name="connsiteX397" fmla="*/ 372693 w 11748700"/>
              <a:gd name="connsiteY397" fmla="*/ 5317388 h 6673820"/>
              <a:gd name="connsiteX398" fmla="*/ 359693 w 11748700"/>
              <a:gd name="connsiteY398" fmla="*/ 5269718 h 6673820"/>
              <a:gd name="connsiteX399" fmla="*/ 329357 w 11748700"/>
              <a:gd name="connsiteY399" fmla="*/ 5183045 h 6673820"/>
              <a:gd name="connsiteX400" fmla="*/ 281687 w 11748700"/>
              <a:gd name="connsiteY400" fmla="*/ 5083371 h 6673820"/>
              <a:gd name="connsiteX401" fmla="*/ 251351 w 11748700"/>
              <a:gd name="connsiteY401" fmla="*/ 5009699 h 6673820"/>
              <a:gd name="connsiteX402" fmla="*/ 238350 w 11748700"/>
              <a:gd name="connsiteY402" fmla="*/ 4970696 h 6673820"/>
              <a:gd name="connsiteX403" fmla="*/ 212348 w 11748700"/>
              <a:gd name="connsiteY403" fmla="*/ 4936027 h 6673820"/>
              <a:gd name="connsiteX404" fmla="*/ 177679 w 11748700"/>
              <a:gd name="connsiteY404" fmla="*/ 4849354 h 6673820"/>
              <a:gd name="connsiteX405" fmla="*/ 125675 w 11748700"/>
              <a:gd name="connsiteY405" fmla="*/ 4745346 h 6673820"/>
              <a:gd name="connsiteX406" fmla="*/ 99674 w 11748700"/>
              <a:gd name="connsiteY406" fmla="*/ 4654339 h 6673820"/>
              <a:gd name="connsiteX407" fmla="*/ 73672 w 11748700"/>
              <a:gd name="connsiteY407" fmla="*/ 4602336 h 6673820"/>
              <a:gd name="connsiteX408" fmla="*/ 69338 w 11748700"/>
              <a:gd name="connsiteY408" fmla="*/ 4580667 h 6673820"/>
              <a:gd name="connsiteX409" fmla="*/ 47670 w 11748700"/>
              <a:gd name="connsiteY409" fmla="*/ 4537331 h 6673820"/>
              <a:gd name="connsiteX410" fmla="*/ 39002 w 11748700"/>
              <a:gd name="connsiteY410" fmla="*/ 4515663 h 6673820"/>
              <a:gd name="connsiteX411" fmla="*/ 34669 w 11748700"/>
              <a:gd name="connsiteY411" fmla="*/ 4493994 h 6673820"/>
              <a:gd name="connsiteX412" fmla="*/ 30335 w 11748700"/>
              <a:gd name="connsiteY412" fmla="*/ 4450658 h 6673820"/>
              <a:gd name="connsiteX413" fmla="*/ 21668 w 11748700"/>
              <a:gd name="connsiteY413" fmla="*/ 4428990 h 6673820"/>
              <a:gd name="connsiteX414" fmla="*/ 13001 w 11748700"/>
              <a:gd name="connsiteY414" fmla="*/ 4359651 h 6673820"/>
              <a:gd name="connsiteX415" fmla="*/ 0 w 11748700"/>
              <a:gd name="connsiteY415" fmla="*/ 4238309 h 6673820"/>
              <a:gd name="connsiteX416" fmla="*/ 4333 w 11748700"/>
              <a:gd name="connsiteY416" fmla="*/ 4025960 h 6673820"/>
              <a:gd name="connsiteX417" fmla="*/ 13001 w 11748700"/>
              <a:gd name="connsiteY417" fmla="*/ 3999958 h 6673820"/>
              <a:gd name="connsiteX418" fmla="*/ 17334 w 11748700"/>
              <a:gd name="connsiteY418" fmla="*/ 3973956 h 6673820"/>
              <a:gd name="connsiteX419" fmla="*/ 26002 w 11748700"/>
              <a:gd name="connsiteY419" fmla="*/ 3930620 h 6673820"/>
              <a:gd name="connsiteX420" fmla="*/ 34669 w 11748700"/>
              <a:gd name="connsiteY420" fmla="*/ 3878616 h 6673820"/>
              <a:gd name="connsiteX421" fmla="*/ 43336 w 11748700"/>
              <a:gd name="connsiteY421" fmla="*/ 3861282 h 6673820"/>
              <a:gd name="connsiteX422" fmla="*/ 47670 w 11748700"/>
              <a:gd name="connsiteY422" fmla="*/ 3843947 h 6673820"/>
              <a:gd name="connsiteX423" fmla="*/ 56337 w 11748700"/>
              <a:gd name="connsiteY423" fmla="*/ 3826612 h 6673820"/>
              <a:gd name="connsiteX424" fmla="*/ 69338 w 11748700"/>
              <a:gd name="connsiteY424" fmla="*/ 3787610 h 6673820"/>
              <a:gd name="connsiteX425" fmla="*/ 78005 w 11748700"/>
              <a:gd name="connsiteY425" fmla="*/ 3770275 h 6673820"/>
              <a:gd name="connsiteX426" fmla="*/ 95340 w 11748700"/>
              <a:gd name="connsiteY426" fmla="*/ 3718271 h 6673820"/>
              <a:gd name="connsiteX427" fmla="*/ 104007 w 11748700"/>
              <a:gd name="connsiteY427" fmla="*/ 3696603 h 6673820"/>
              <a:gd name="connsiteX428" fmla="*/ 151677 w 11748700"/>
              <a:gd name="connsiteY428" fmla="*/ 3657600 h 6673820"/>
              <a:gd name="connsiteX429" fmla="*/ 294688 w 11748700"/>
              <a:gd name="connsiteY429" fmla="*/ 3661934 h 6673820"/>
              <a:gd name="connsiteX430" fmla="*/ 359693 w 11748700"/>
              <a:gd name="connsiteY430" fmla="*/ 3692269 h 6673820"/>
              <a:gd name="connsiteX431" fmla="*/ 377027 w 11748700"/>
              <a:gd name="connsiteY431" fmla="*/ 3709604 h 6673820"/>
              <a:gd name="connsiteX432" fmla="*/ 437698 w 11748700"/>
              <a:gd name="connsiteY432" fmla="*/ 3726938 h 6673820"/>
              <a:gd name="connsiteX433" fmla="*/ 511177 w 11748700"/>
              <a:gd name="connsiteY43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63101 w 11748700"/>
              <a:gd name="connsiteY30" fmla="*/ 5720417 h 6673820"/>
              <a:gd name="connsiteX31" fmla="*/ 5980436 w 11748700"/>
              <a:gd name="connsiteY31" fmla="*/ 5707416 h 6673820"/>
              <a:gd name="connsiteX32" fmla="*/ 5993437 w 11748700"/>
              <a:gd name="connsiteY32" fmla="*/ 5698749 h 6673820"/>
              <a:gd name="connsiteX33" fmla="*/ 6251367 w 11748700"/>
              <a:gd name="connsiteY33" fmla="*/ 5680305 h 6673820"/>
              <a:gd name="connsiteX34" fmla="*/ 6054108 w 11748700"/>
              <a:gd name="connsiteY34" fmla="*/ 5651079 h 6673820"/>
              <a:gd name="connsiteX35" fmla="*/ 6088777 w 11748700"/>
              <a:gd name="connsiteY35" fmla="*/ 5625077 h 6673820"/>
              <a:gd name="connsiteX36" fmla="*/ 6114779 w 11748700"/>
              <a:gd name="connsiteY36" fmla="*/ 5599075 h 6673820"/>
              <a:gd name="connsiteX37" fmla="*/ 6127780 w 11748700"/>
              <a:gd name="connsiteY37" fmla="*/ 5586074 h 6673820"/>
              <a:gd name="connsiteX38" fmla="*/ 6140781 w 11748700"/>
              <a:gd name="connsiteY38" fmla="*/ 5568739 h 6673820"/>
              <a:gd name="connsiteX39" fmla="*/ 6158115 w 11748700"/>
              <a:gd name="connsiteY39" fmla="*/ 5551405 h 6673820"/>
              <a:gd name="connsiteX40" fmla="*/ 6171116 w 11748700"/>
              <a:gd name="connsiteY40" fmla="*/ 5529737 h 6673820"/>
              <a:gd name="connsiteX41" fmla="*/ 6192784 w 11748700"/>
              <a:gd name="connsiteY41" fmla="*/ 5508068 h 6673820"/>
              <a:gd name="connsiteX42" fmla="*/ 6201452 w 11748700"/>
              <a:gd name="connsiteY42" fmla="*/ 5477733 h 6673820"/>
              <a:gd name="connsiteX43" fmla="*/ 6231787 w 11748700"/>
              <a:gd name="connsiteY43" fmla="*/ 5421395 h 6673820"/>
              <a:gd name="connsiteX44" fmla="*/ 6240455 w 11748700"/>
              <a:gd name="connsiteY44" fmla="*/ 5399727 h 6673820"/>
              <a:gd name="connsiteX45" fmla="*/ 6253456 w 11748700"/>
              <a:gd name="connsiteY45" fmla="*/ 5382392 h 6673820"/>
              <a:gd name="connsiteX46" fmla="*/ 6270790 w 11748700"/>
              <a:gd name="connsiteY46" fmla="*/ 5352057 h 6673820"/>
              <a:gd name="connsiteX47" fmla="*/ 6283791 w 11748700"/>
              <a:gd name="connsiteY47" fmla="*/ 5339056 h 6673820"/>
              <a:gd name="connsiteX48" fmla="*/ 6301126 w 11748700"/>
              <a:gd name="connsiteY48" fmla="*/ 5313054 h 6673820"/>
              <a:gd name="connsiteX49" fmla="*/ 6309793 w 11748700"/>
              <a:gd name="connsiteY49" fmla="*/ 5295719 h 6673820"/>
              <a:gd name="connsiteX50" fmla="*/ 6322794 w 11748700"/>
              <a:gd name="connsiteY50" fmla="*/ 5287052 h 6673820"/>
              <a:gd name="connsiteX51" fmla="*/ 6340129 w 11748700"/>
              <a:gd name="connsiteY51" fmla="*/ 5274051 h 6673820"/>
              <a:gd name="connsiteX52" fmla="*/ 6370464 w 11748700"/>
              <a:gd name="connsiteY52" fmla="*/ 5269718 h 6673820"/>
              <a:gd name="connsiteX53" fmla="*/ 6387799 w 11748700"/>
              <a:gd name="connsiteY53" fmla="*/ 5252383 h 6673820"/>
              <a:gd name="connsiteX54" fmla="*/ 6400800 w 11748700"/>
              <a:gd name="connsiteY54" fmla="*/ 5239382 h 6673820"/>
              <a:gd name="connsiteX55" fmla="*/ 6444136 w 11748700"/>
              <a:gd name="connsiteY55" fmla="*/ 5148375 h 6673820"/>
              <a:gd name="connsiteX56" fmla="*/ 6465804 w 11748700"/>
              <a:gd name="connsiteY56" fmla="*/ 5118040 h 6673820"/>
              <a:gd name="connsiteX57" fmla="*/ 6474472 w 11748700"/>
              <a:gd name="connsiteY57" fmla="*/ 5092038 h 6673820"/>
              <a:gd name="connsiteX58" fmla="*/ 6491806 w 11748700"/>
              <a:gd name="connsiteY58" fmla="*/ 5057369 h 6673820"/>
              <a:gd name="connsiteX59" fmla="*/ 6496140 w 11748700"/>
              <a:gd name="connsiteY59" fmla="*/ 5027033 h 6673820"/>
              <a:gd name="connsiteX60" fmla="*/ 6509141 w 11748700"/>
              <a:gd name="connsiteY60" fmla="*/ 4996698 h 6673820"/>
              <a:gd name="connsiteX61" fmla="*/ 6517808 w 11748700"/>
              <a:gd name="connsiteY61" fmla="*/ 4975029 h 6673820"/>
              <a:gd name="connsiteX62" fmla="*/ 6530809 w 11748700"/>
              <a:gd name="connsiteY62" fmla="*/ 4940360 h 6673820"/>
              <a:gd name="connsiteX63" fmla="*/ 6539476 w 11748700"/>
              <a:gd name="connsiteY63" fmla="*/ 4927359 h 6673820"/>
              <a:gd name="connsiteX64" fmla="*/ 6556811 w 11748700"/>
              <a:gd name="connsiteY64" fmla="*/ 4897024 h 6673820"/>
              <a:gd name="connsiteX65" fmla="*/ 6569812 w 11748700"/>
              <a:gd name="connsiteY65" fmla="*/ 4879689 h 6673820"/>
              <a:gd name="connsiteX66" fmla="*/ 6587147 w 11748700"/>
              <a:gd name="connsiteY66" fmla="*/ 4836353 h 6673820"/>
              <a:gd name="connsiteX67" fmla="*/ 6566579 w 11748700"/>
              <a:gd name="connsiteY67" fmla="*/ 4717023 h 6673820"/>
              <a:gd name="connsiteX68" fmla="*/ 7220565 w 11748700"/>
              <a:gd name="connsiteY68" fmla="*/ 4568062 h 6673820"/>
              <a:gd name="connsiteX69" fmla="*/ 7436542 w 11748700"/>
              <a:gd name="connsiteY69" fmla="*/ 4619670 h 6673820"/>
              <a:gd name="connsiteX70" fmla="*/ 7492879 w 11748700"/>
              <a:gd name="connsiteY70" fmla="*/ 4632671 h 6673820"/>
              <a:gd name="connsiteX71" fmla="*/ 7505880 w 11748700"/>
              <a:gd name="connsiteY71" fmla="*/ 4637005 h 6673820"/>
              <a:gd name="connsiteX72" fmla="*/ 7531882 w 11748700"/>
              <a:gd name="connsiteY72" fmla="*/ 4641338 h 6673820"/>
              <a:gd name="connsiteX73" fmla="*/ 7562218 w 11748700"/>
              <a:gd name="connsiteY73" fmla="*/ 4650006 h 6673820"/>
              <a:gd name="connsiteX74" fmla="*/ 7570885 w 11748700"/>
              <a:gd name="connsiteY74" fmla="*/ 4663007 h 6673820"/>
              <a:gd name="connsiteX75" fmla="*/ 7588220 w 11748700"/>
              <a:gd name="connsiteY75" fmla="*/ 4697676 h 6673820"/>
              <a:gd name="connsiteX76" fmla="*/ 7601220 w 11748700"/>
              <a:gd name="connsiteY76" fmla="*/ 4715010 h 6673820"/>
              <a:gd name="connsiteX77" fmla="*/ 7614221 w 11748700"/>
              <a:gd name="connsiteY77" fmla="*/ 4728011 h 6673820"/>
              <a:gd name="connsiteX78" fmla="*/ 7622889 w 11748700"/>
              <a:gd name="connsiteY78" fmla="*/ 4745346 h 6673820"/>
              <a:gd name="connsiteX79" fmla="*/ 7640223 w 11748700"/>
              <a:gd name="connsiteY79" fmla="*/ 4767014 h 6673820"/>
              <a:gd name="connsiteX80" fmla="*/ 7661892 w 11748700"/>
              <a:gd name="connsiteY80" fmla="*/ 4801683 h 6673820"/>
              <a:gd name="connsiteX81" fmla="*/ 7666225 w 11748700"/>
              <a:gd name="connsiteY81" fmla="*/ 4814684 h 6673820"/>
              <a:gd name="connsiteX82" fmla="*/ 7674893 w 11748700"/>
              <a:gd name="connsiteY82" fmla="*/ 4827685 h 6673820"/>
              <a:gd name="connsiteX83" fmla="*/ 7731230 w 11748700"/>
              <a:gd name="connsiteY83" fmla="*/ 4888356 h 6673820"/>
              <a:gd name="connsiteX84" fmla="*/ 7744231 w 11748700"/>
              <a:gd name="connsiteY84" fmla="*/ 4901357 h 6673820"/>
              <a:gd name="connsiteX85" fmla="*/ 7765899 w 11748700"/>
              <a:gd name="connsiteY85" fmla="*/ 4931693 h 6673820"/>
              <a:gd name="connsiteX86" fmla="*/ 7809236 w 11748700"/>
              <a:gd name="connsiteY86" fmla="*/ 4966362 h 6673820"/>
              <a:gd name="connsiteX87" fmla="*/ 7908910 w 11748700"/>
              <a:gd name="connsiteY87" fmla="*/ 4962028 h 6673820"/>
              <a:gd name="connsiteX88" fmla="*/ 7973914 w 11748700"/>
              <a:gd name="connsiteY88" fmla="*/ 4953361 h 6673820"/>
              <a:gd name="connsiteX89" fmla="*/ 7995583 w 11748700"/>
              <a:gd name="connsiteY89" fmla="*/ 4949028 h 6673820"/>
              <a:gd name="connsiteX90" fmla="*/ 8069255 w 11748700"/>
              <a:gd name="connsiteY90" fmla="*/ 4944694 h 6673820"/>
              <a:gd name="connsiteX91" fmla="*/ 8147260 w 11748700"/>
              <a:gd name="connsiteY91" fmla="*/ 4931693 h 6673820"/>
              <a:gd name="connsiteX92" fmla="*/ 8199264 w 11748700"/>
              <a:gd name="connsiteY92" fmla="*/ 4918692 h 6673820"/>
              <a:gd name="connsiteX93" fmla="*/ 8238267 w 11748700"/>
              <a:gd name="connsiteY93" fmla="*/ 4910025 h 6673820"/>
              <a:gd name="connsiteX94" fmla="*/ 8298938 w 11748700"/>
              <a:gd name="connsiteY94" fmla="*/ 4875355 h 6673820"/>
              <a:gd name="connsiteX95" fmla="*/ 8320606 w 11748700"/>
              <a:gd name="connsiteY95" fmla="*/ 4866688 h 6673820"/>
              <a:gd name="connsiteX96" fmla="*/ 8342275 w 11748700"/>
              <a:gd name="connsiteY96" fmla="*/ 4853687 h 6673820"/>
              <a:gd name="connsiteX97" fmla="*/ 8411613 w 11748700"/>
              <a:gd name="connsiteY97" fmla="*/ 4823352 h 6673820"/>
              <a:gd name="connsiteX98" fmla="*/ 8433281 w 11748700"/>
              <a:gd name="connsiteY98" fmla="*/ 4810351 h 6673820"/>
              <a:gd name="connsiteX99" fmla="*/ 8463617 w 11748700"/>
              <a:gd name="connsiteY99" fmla="*/ 4788683 h 6673820"/>
              <a:gd name="connsiteX100" fmla="*/ 8532955 w 11748700"/>
              <a:gd name="connsiteY100" fmla="*/ 4758347 h 6673820"/>
              <a:gd name="connsiteX101" fmla="*/ 8576292 w 11748700"/>
              <a:gd name="connsiteY101" fmla="*/ 4736679 h 6673820"/>
              <a:gd name="connsiteX102" fmla="*/ 8597960 w 11748700"/>
              <a:gd name="connsiteY102" fmla="*/ 4723678 h 6673820"/>
              <a:gd name="connsiteX103" fmla="*/ 8632629 w 11748700"/>
              <a:gd name="connsiteY103" fmla="*/ 4706343 h 6673820"/>
              <a:gd name="connsiteX104" fmla="*/ 8671632 w 11748700"/>
              <a:gd name="connsiteY104" fmla="*/ 4680341 h 6673820"/>
              <a:gd name="connsiteX105" fmla="*/ 8727969 w 11748700"/>
              <a:gd name="connsiteY105" fmla="*/ 4641338 h 6673820"/>
              <a:gd name="connsiteX106" fmla="*/ 8758305 w 11748700"/>
              <a:gd name="connsiteY106" fmla="*/ 4615337 h 6673820"/>
              <a:gd name="connsiteX107" fmla="*/ 8827643 w 11748700"/>
              <a:gd name="connsiteY107" fmla="*/ 4567666 h 6673820"/>
              <a:gd name="connsiteX108" fmla="*/ 8914316 w 11748700"/>
              <a:gd name="connsiteY108" fmla="*/ 4515663 h 6673820"/>
              <a:gd name="connsiteX109" fmla="*/ 8940318 w 11748700"/>
              <a:gd name="connsiteY109" fmla="*/ 4493994 h 6673820"/>
              <a:gd name="connsiteX110" fmla="*/ 8961986 w 11748700"/>
              <a:gd name="connsiteY110" fmla="*/ 4472326 h 6673820"/>
              <a:gd name="connsiteX111" fmla="*/ 9000989 w 11748700"/>
              <a:gd name="connsiteY111" fmla="*/ 4437657 h 6673820"/>
              <a:gd name="connsiteX112" fmla="*/ 9022657 w 11748700"/>
              <a:gd name="connsiteY112" fmla="*/ 4415989 h 6673820"/>
              <a:gd name="connsiteX113" fmla="*/ 9052993 w 11748700"/>
              <a:gd name="connsiteY113" fmla="*/ 4389987 h 6673820"/>
              <a:gd name="connsiteX114" fmla="*/ 9109330 w 11748700"/>
              <a:gd name="connsiteY114" fmla="*/ 4329316 h 6673820"/>
              <a:gd name="connsiteX115" fmla="*/ 9165668 w 11748700"/>
              <a:gd name="connsiteY115" fmla="*/ 4290313 h 6673820"/>
              <a:gd name="connsiteX116" fmla="*/ 9191670 w 11748700"/>
              <a:gd name="connsiteY116" fmla="*/ 4268645 h 6673820"/>
              <a:gd name="connsiteX117" fmla="*/ 9248007 w 11748700"/>
              <a:gd name="connsiteY117" fmla="*/ 4238309 h 6673820"/>
              <a:gd name="connsiteX118" fmla="*/ 9339014 w 11748700"/>
              <a:gd name="connsiteY118" fmla="*/ 4155970 h 6673820"/>
              <a:gd name="connsiteX119" fmla="*/ 9430020 w 11748700"/>
              <a:gd name="connsiteY119" fmla="*/ 4025960 h 6673820"/>
              <a:gd name="connsiteX120" fmla="*/ 9495025 w 11748700"/>
              <a:gd name="connsiteY120" fmla="*/ 3900284 h 6673820"/>
              <a:gd name="connsiteX121" fmla="*/ 9568697 w 11748700"/>
              <a:gd name="connsiteY121" fmla="*/ 3796277 h 6673820"/>
              <a:gd name="connsiteX122" fmla="*/ 9612034 w 11748700"/>
              <a:gd name="connsiteY122" fmla="*/ 3713937 h 6673820"/>
              <a:gd name="connsiteX123" fmla="*/ 9655370 w 11748700"/>
              <a:gd name="connsiteY123" fmla="*/ 3644599 h 6673820"/>
              <a:gd name="connsiteX124" fmla="*/ 9651037 w 11748700"/>
              <a:gd name="connsiteY124" fmla="*/ 3475587 h 6673820"/>
              <a:gd name="connsiteX125" fmla="*/ 9612034 w 11748700"/>
              <a:gd name="connsiteY125" fmla="*/ 3410582 h 6673820"/>
              <a:gd name="connsiteX126" fmla="*/ 9473357 w 11748700"/>
              <a:gd name="connsiteY126" fmla="*/ 3237236 h 6673820"/>
              <a:gd name="connsiteX127" fmla="*/ 9399685 w 11748700"/>
              <a:gd name="connsiteY127" fmla="*/ 3176565 h 6673820"/>
              <a:gd name="connsiteX128" fmla="*/ 9347681 w 11748700"/>
              <a:gd name="connsiteY128" fmla="*/ 3128895 h 6673820"/>
              <a:gd name="connsiteX129" fmla="*/ 9217672 w 11748700"/>
              <a:gd name="connsiteY129" fmla="*/ 3042222 h 6673820"/>
              <a:gd name="connsiteX130" fmla="*/ 9083329 w 11748700"/>
              <a:gd name="connsiteY130" fmla="*/ 2968550 h 6673820"/>
              <a:gd name="connsiteX131" fmla="*/ 8983655 w 11748700"/>
              <a:gd name="connsiteY131" fmla="*/ 2933881 h 6673820"/>
              <a:gd name="connsiteX132" fmla="*/ 8831977 w 11748700"/>
              <a:gd name="connsiteY132" fmla="*/ 2873210 h 6673820"/>
              <a:gd name="connsiteX133" fmla="*/ 8680299 w 11748700"/>
              <a:gd name="connsiteY133" fmla="*/ 2803871 h 6673820"/>
              <a:gd name="connsiteX134" fmla="*/ 8567624 w 11748700"/>
              <a:gd name="connsiteY134" fmla="*/ 2773536 h 6673820"/>
              <a:gd name="connsiteX135" fmla="*/ 8446282 w 11748700"/>
              <a:gd name="connsiteY135" fmla="*/ 2730199 h 6673820"/>
              <a:gd name="connsiteX136" fmla="*/ 8242601 w 11748700"/>
              <a:gd name="connsiteY136" fmla="*/ 2673862 h 6673820"/>
              <a:gd name="connsiteX137" fmla="*/ 7917577 w 11748700"/>
              <a:gd name="connsiteY137" fmla="*/ 2561187 h 6673820"/>
              <a:gd name="connsiteX138" fmla="*/ 7683560 w 11748700"/>
              <a:gd name="connsiteY138" fmla="*/ 2496182 h 6673820"/>
              <a:gd name="connsiteX139" fmla="*/ 7302199 w 11748700"/>
              <a:gd name="connsiteY139" fmla="*/ 2379173 h 6673820"/>
              <a:gd name="connsiteX140" fmla="*/ 6920838 w 11748700"/>
              <a:gd name="connsiteY140" fmla="*/ 2322836 h 6673820"/>
              <a:gd name="connsiteX141" fmla="*/ 6799495 w 11748700"/>
              <a:gd name="connsiteY141" fmla="*/ 2288167 h 6673820"/>
              <a:gd name="connsiteX142" fmla="*/ 6730157 w 11748700"/>
              <a:gd name="connsiteY142" fmla="*/ 2279500 h 6673820"/>
              <a:gd name="connsiteX143" fmla="*/ 6630483 w 11748700"/>
              <a:gd name="connsiteY143" fmla="*/ 2262165 h 6673820"/>
              <a:gd name="connsiteX144" fmla="*/ 6582813 w 11748700"/>
              <a:gd name="connsiteY144" fmla="*/ 2249164 h 6673820"/>
              <a:gd name="connsiteX145" fmla="*/ 6478805 w 11748700"/>
              <a:gd name="connsiteY145" fmla="*/ 2240497 h 6673820"/>
              <a:gd name="connsiteX146" fmla="*/ 5997770 w 11748700"/>
              <a:gd name="connsiteY146" fmla="*/ 2227496 h 6673820"/>
              <a:gd name="connsiteX147" fmla="*/ 5183044 w 11748700"/>
              <a:gd name="connsiteY147" fmla="*/ 2223162 h 6673820"/>
              <a:gd name="connsiteX148" fmla="*/ 4593668 w 11748700"/>
              <a:gd name="connsiteY148" fmla="*/ 2201494 h 6673820"/>
              <a:gd name="connsiteX149" fmla="*/ 4467992 w 11748700"/>
              <a:gd name="connsiteY149" fmla="*/ 2188493 h 6673820"/>
              <a:gd name="connsiteX150" fmla="*/ 4277311 w 11748700"/>
              <a:gd name="connsiteY150" fmla="*/ 2171158 h 6673820"/>
              <a:gd name="connsiteX151" fmla="*/ 4207973 w 11748700"/>
              <a:gd name="connsiteY151" fmla="*/ 2162491 h 6673820"/>
              <a:gd name="connsiteX152" fmla="*/ 4168970 w 11748700"/>
              <a:gd name="connsiteY152" fmla="*/ 2153824 h 6673820"/>
              <a:gd name="connsiteX153" fmla="*/ 3722604 w 11748700"/>
              <a:gd name="connsiteY153" fmla="*/ 2145156 h 6673820"/>
              <a:gd name="connsiteX154" fmla="*/ 3627264 w 11748700"/>
              <a:gd name="connsiteY154" fmla="*/ 2136489 h 6673820"/>
              <a:gd name="connsiteX155" fmla="*/ 3592595 w 11748700"/>
              <a:gd name="connsiteY155" fmla="*/ 2123488 h 6673820"/>
              <a:gd name="connsiteX156" fmla="*/ 3471253 w 11748700"/>
              <a:gd name="connsiteY156" fmla="*/ 2101820 h 6673820"/>
              <a:gd name="connsiteX157" fmla="*/ 3349911 w 11748700"/>
              <a:gd name="connsiteY157" fmla="*/ 2054150 h 6673820"/>
              <a:gd name="connsiteX158" fmla="*/ 3228568 w 11748700"/>
              <a:gd name="connsiteY158" fmla="*/ 2006480 h 6673820"/>
              <a:gd name="connsiteX159" fmla="*/ 3206900 w 11748700"/>
              <a:gd name="connsiteY159" fmla="*/ 1989145 h 6673820"/>
              <a:gd name="connsiteX160" fmla="*/ 3163564 w 11748700"/>
              <a:gd name="connsiteY160" fmla="*/ 1967477 h 6673820"/>
              <a:gd name="connsiteX161" fmla="*/ 3124561 w 11748700"/>
              <a:gd name="connsiteY161" fmla="*/ 1932808 h 6673820"/>
              <a:gd name="connsiteX162" fmla="*/ 3094225 w 11748700"/>
              <a:gd name="connsiteY162" fmla="*/ 1911139 h 6673820"/>
              <a:gd name="connsiteX163" fmla="*/ 3020553 w 11748700"/>
              <a:gd name="connsiteY163" fmla="*/ 1850468 h 6673820"/>
              <a:gd name="connsiteX164" fmla="*/ 2994551 w 11748700"/>
              <a:gd name="connsiteY164" fmla="*/ 1828800 h 6673820"/>
              <a:gd name="connsiteX165" fmla="*/ 2977217 w 11748700"/>
              <a:gd name="connsiteY165" fmla="*/ 1807132 h 6673820"/>
              <a:gd name="connsiteX166" fmla="*/ 2964216 w 11748700"/>
              <a:gd name="connsiteY166" fmla="*/ 1794131 h 6673820"/>
              <a:gd name="connsiteX167" fmla="*/ 2951215 w 11748700"/>
              <a:gd name="connsiteY167" fmla="*/ 1768129 h 6673820"/>
              <a:gd name="connsiteX168" fmla="*/ 2933880 w 11748700"/>
              <a:gd name="connsiteY168" fmla="*/ 1746461 h 6673820"/>
              <a:gd name="connsiteX169" fmla="*/ 2916546 w 11748700"/>
              <a:gd name="connsiteY169" fmla="*/ 1720459 h 6673820"/>
              <a:gd name="connsiteX170" fmla="*/ 2899211 w 11748700"/>
              <a:gd name="connsiteY170" fmla="*/ 1703124 h 6673820"/>
              <a:gd name="connsiteX171" fmla="*/ 2890544 w 11748700"/>
              <a:gd name="connsiteY171" fmla="*/ 1690123 h 6673820"/>
              <a:gd name="connsiteX172" fmla="*/ 2829873 w 11748700"/>
              <a:gd name="connsiteY172" fmla="*/ 1607784 h 6673820"/>
              <a:gd name="connsiteX173" fmla="*/ 2816872 w 11748700"/>
              <a:gd name="connsiteY173" fmla="*/ 1577448 h 6673820"/>
              <a:gd name="connsiteX174" fmla="*/ 2812538 w 11748700"/>
              <a:gd name="connsiteY174" fmla="*/ 1542779 h 6673820"/>
              <a:gd name="connsiteX175" fmla="*/ 2808204 w 11748700"/>
              <a:gd name="connsiteY175" fmla="*/ 1430104 h 6673820"/>
              <a:gd name="connsiteX176" fmla="*/ 2799537 w 11748700"/>
              <a:gd name="connsiteY176" fmla="*/ 1391101 h 6673820"/>
              <a:gd name="connsiteX177" fmla="*/ 2795203 w 11748700"/>
              <a:gd name="connsiteY177" fmla="*/ 1343431 h 6673820"/>
              <a:gd name="connsiteX178" fmla="*/ 2786536 w 11748700"/>
              <a:gd name="connsiteY178" fmla="*/ 1300095 h 6673820"/>
              <a:gd name="connsiteX179" fmla="*/ 2773535 w 11748700"/>
              <a:gd name="connsiteY179" fmla="*/ 1152751 h 6673820"/>
              <a:gd name="connsiteX180" fmla="*/ 2769202 w 11748700"/>
              <a:gd name="connsiteY180" fmla="*/ 1135416 h 6673820"/>
              <a:gd name="connsiteX181" fmla="*/ 2777869 w 11748700"/>
              <a:gd name="connsiteY181" fmla="*/ 996739 h 6673820"/>
              <a:gd name="connsiteX182" fmla="*/ 2786536 w 11748700"/>
              <a:gd name="connsiteY182" fmla="*/ 966404 h 6673820"/>
              <a:gd name="connsiteX183" fmla="*/ 2812538 w 11748700"/>
              <a:gd name="connsiteY183" fmla="*/ 905733 h 6673820"/>
              <a:gd name="connsiteX184" fmla="*/ 2847207 w 11748700"/>
              <a:gd name="connsiteY184" fmla="*/ 862396 h 6673820"/>
              <a:gd name="connsiteX185" fmla="*/ 2864542 w 11748700"/>
              <a:gd name="connsiteY185" fmla="*/ 840728 h 6673820"/>
              <a:gd name="connsiteX186" fmla="*/ 2881876 w 11748700"/>
              <a:gd name="connsiteY186" fmla="*/ 827727 h 6673820"/>
              <a:gd name="connsiteX187" fmla="*/ 2894877 w 11748700"/>
              <a:gd name="connsiteY187" fmla="*/ 819060 h 6673820"/>
              <a:gd name="connsiteX188" fmla="*/ 2912212 w 11748700"/>
              <a:gd name="connsiteY188" fmla="*/ 801725 h 6673820"/>
              <a:gd name="connsiteX189" fmla="*/ 3003219 w 11748700"/>
              <a:gd name="connsiteY189" fmla="*/ 775723 h 6673820"/>
              <a:gd name="connsiteX190" fmla="*/ 3115893 w 11748700"/>
              <a:gd name="connsiteY190" fmla="*/ 749721 h 6673820"/>
              <a:gd name="connsiteX191" fmla="*/ 3137562 w 11748700"/>
              <a:gd name="connsiteY191" fmla="*/ 741054 h 6673820"/>
              <a:gd name="connsiteX192" fmla="*/ 3163564 w 11748700"/>
              <a:gd name="connsiteY192" fmla="*/ 732387 h 6673820"/>
              <a:gd name="connsiteX193" fmla="*/ 3219901 w 11748700"/>
              <a:gd name="connsiteY193" fmla="*/ 702051 h 6673820"/>
              <a:gd name="connsiteX194" fmla="*/ 3237236 w 11748700"/>
              <a:gd name="connsiteY194" fmla="*/ 689050 h 6673820"/>
              <a:gd name="connsiteX195" fmla="*/ 3293573 w 11748700"/>
              <a:gd name="connsiteY195" fmla="*/ 663048 h 6673820"/>
              <a:gd name="connsiteX196" fmla="*/ 3323909 w 11748700"/>
              <a:gd name="connsiteY196" fmla="*/ 650047 h 6673820"/>
              <a:gd name="connsiteX197" fmla="*/ 3362911 w 11748700"/>
              <a:gd name="connsiteY197" fmla="*/ 641380 h 6673820"/>
              <a:gd name="connsiteX198" fmla="*/ 3488587 w 11748700"/>
              <a:gd name="connsiteY198" fmla="*/ 619712 h 6673820"/>
              <a:gd name="connsiteX199" fmla="*/ 3644599 w 11748700"/>
              <a:gd name="connsiteY199" fmla="*/ 598044 h 6673820"/>
              <a:gd name="connsiteX200" fmla="*/ 3731272 w 11748700"/>
              <a:gd name="connsiteY200" fmla="*/ 589376 h 6673820"/>
              <a:gd name="connsiteX201" fmla="*/ 3809277 w 11748700"/>
              <a:gd name="connsiteY201" fmla="*/ 576375 h 6673820"/>
              <a:gd name="connsiteX202" fmla="*/ 3891617 w 11748700"/>
              <a:gd name="connsiteY202" fmla="*/ 567708 h 6673820"/>
              <a:gd name="connsiteX203" fmla="*/ 4359651 w 11748700"/>
              <a:gd name="connsiteY203" fmla="*/ 533039 h 6673820"/>
              <a:gd name="connsiteX204" fmla="*/ 4428989 w 11748700"/>
              <a:gd name="connsiteY204" fmla="*/ 520038 h 6673820"/>
              <a:gd name="connsiteX205" fmla="*/ 4554665 w 11748700"/>
              <a:gd name="connsiteY205" fmla="*/ 507037 h 6673820"/>
              <a:gd name="connsiteX206" fmla="*/ 4654339 w 11748700"/>
              <a:gd name="connsiteY206" fmla="*/ 485369 h 6673820"/>
              <a:gd name="connsiteX207" fmla="*/ 4758347 w 11748700"/>
              <a:gd name="connsiteY207" fmla="*/ 437699 h 6673820"/>
              <a:gd name="connsiteX208" fmla="*/ 4888356 w 11748700"/>
              <a:gd name="connsiteY208" fmla="*/ 416030 h 6673820"/>
              <a:gd name="connsiteX209" fmla="*/ 5105039 w 11748700"/>
              <a:gd name="connsiteY209" fmla="*/ 364027 h 6673820"/>
              <a:gd name="connsiteX210" fmla="*/ 5209046 w 11748700"/>
              <a:gd name="connsiteY210" fmla="*/ 351026 h 6673820"/>
              <a:gd name="connsiteX211" fmla="*/ 5386726 w 11748700"/>
              <a:gd name="connsiteY211" fmla="*/ 329357 h 6673820"/>
              <a:gd name="connsiteX212" fmla="*/ 5560072 w 11748700"/>
              <a:gd name="connsiteY212" fmla="*/ 320690 h 6673820"/>
              <a:gd name="connsiteX213" fmla="*/ 5742085 w 11748700"/>
              <a:gd name="connsiteY213" fmla="*/ 312023 h 6673820"/>
              <a:gd name="connsiteX214" fmla="*/ 5958767 w 11748700"/>
              <a:gd name="connsiteY214" fmla="*/ 307689 h 6673820"/>
              <a:gd name="connsiteX215" fmla="*/ 6114779 w 11748700"/>
              <a:gd name="connsiteY215" fmla="*/ 303355 h 6673820"/>
              <a:gd name="connsiteX216" fmla="*/ 6270790 w 11748700"/>
              <a:gd name="connsiteY216" fmla="*/ 281687 h 6673820"/>
              <a:gd name="connsiteX217" fmla="*/ 6392132 w 11748700"/>
              <a:gd name="connsiteY217" fmla="*/ 268686 h 6673820"/>
              <a:gd name="connsiteX218" fmla="*/ 6695488 w 11748700"/>
              <a:gd name="connsiteY218" fmla="*/ 260019 h 6673820"/>
              <a:gd name="connsiteX219" fmla="*/ 6764826 w 11748700"/>
              <a:gd name="connsiteY219" fmla="*/ 251352 h 6673820"/>
              <a:gd name="connsiteX220" fmla="*/ 6907837 w 11748700"/>
              <a:gd name="connsiteY220" fmla="*/ 238351 h 6673820"/>
              <a:gd name="connsiteX221" fmla="*/ 6959840 w 11748700"/>
              <a:gd name="connsiteY221" fmla="*/ 229683 h 6673820"/>
              <a:gd name="connsiteX222" fmla="*/ 6998843 w 11748700"/>
              <a:gd name="connsiteY222" fmla="*/ 212349 h 6673820"/>
              <a:gd name="connsiteX223" fmla="*/ 7115852 w 11748700"/>
              <a:gd name="connsiteY223" fmla="*/ 199348 h 6673820"/>
              <a:gd name="connsiteX224" fmla="*/ 7159188 w 11748700"/>
              <a:gd name="connsiteY224" fmla="*/ 186347 h 6673820"/>
              <a:gd name="connsiteX225" fmla="*/ 7189524 w 11748700"/>
              <a:gd name="connsiteY225" fmla="*/ 182013 h 6673820"/>
              <a:gd name="connsiteX226" fmla="*/ 7380204 w 11748700"/>
              <a:gd name="connsiteY226" fmla="*/ 173346 h 6673820"/>
              <a:gd name="connsiteX227" fmla="*/ 7440875 w 11748700"/>
              <a:gd name="connsiteY227" fmla="*/ 164679 h 6673820"/>
              <a:gd name="connsiteX228" fmla="*/ 7466877 w 11748700"/>
              <a:gd name="connsiteY228" fmla="*/ 156011 h 6673820"/>
              <a:gd name="connsiteX229" fmla="*/ 7514548 w 11748700"/>
              <a:gd name="connsiteY229" fmla="*/ 143010 h 6673820"/>
              <a:gd name="connsiteX230" fmla="*/ 7527548 w 11748700"/>
              <a:gd name="connsiteY230" fmla="*/ 134343 h 6673820"/>
              <a:gd name="connsiteX231" fmla="*/ 7570885 w 11748700"/>
              <a:gd name="connsiteY231" fmla="*/ 121342 h 6673820"/>
              <a:gd name="connsiteX232" fmla="*/ 7609888 w 11748700"/>
              <a:gd name="connsiteY232" fmla="*/ 104008 h 6673820"/>
              <a:gd name="connsiteX233" fmla="*/ 7726896 w 11748700"/>
              <a:gd name="connsiteY233" fmla="*/ 82339 h 6673820"/>
              <a:gd name="connsiteX234" fmla="*/ 7752898 w 11748700"/>
              <a:gd name="connsiteY234" fmla="*/ 78006 h 6673820"/>
              <a:gd name="connsiteX235" fmla="*/ 7787567 w 11748700"/>
              <a:gd name="connsiteY235" fmla="*/ 73672 h 6673820"/>
              <a:gd name="connsiteX236" fmla="*/ 7804902 w 11748700"/>
              <a:gd name="connsiteY236" fmla="*/ 69338 h 6673820"/>
              <a:gd name="connsiteX237" fmla="*/ 7913243 w 11748700"/>
              <a:gd name="connsiteY237" fmla="*/ 65005 h 6673820"/>
              <a:gd name="connsiteX238" fmla="*/ 8021584 w 11748700"/>
              <a:gd name="connsiteY238" fmla="*/ 47670 h 6673820"/>
              <a:gd name="connsiteX239" fmla="*/ 8064921 w 11748700"/>
              <a:gd name="connsiteY239" fmla="*/ 34669 h 6673820"/>
              <a:gd name="connsiteX240" fmla="*/ 8099590 w 11748700"/>
              <a:gd name="connsiteY240" fmla="*/ 21668 h 6673820"/>
              <a:gd name="connsiteX241" fmla="*/ 8121258 w 11748700"/>
              <a:gd name="connsiteY241" fmla="*/ 13001 h 6673820"/>
              <a:gd name="connsiteX242" fmla="*/ 8134259 w 11748700"/>
              <a:gd name="connsiteY242" fmla="*/ 8667 h 6673820"/>
              <a:gd name="connsiteX243" fmla="*/ 8155928 w 11748700"/>
              <a:gd name="connsiteY243" fmla="*/ 0 h 6673820"/>
              <a:gd name="connsiteX244" fmla="*/ 8216599 w 11748700"/>
              <a:gd name="connsiteY244" fmla="*/ 4334 h 6673820"/>
              <a:gd name="connsiteX245" fmla="*/ 8238267 w 11748700"/>
              <a:gd name="connsiteY245" fmla="*/ 13001 h 6673820"/>
              <a:gd name="connsiteX246" fmla="*/ 8272936 w 11748700"/>
              <a:gd name="connsiteY246" fmla="*/ 17335 h 6673820"/>
              <a:gd name="connsiteX247" fmla="*/ 8303272 w 11748700"/>
              <a:gd name="connsiteY247" fmla="*/ 30336 h 6673820"/>
              <a:gd name="connsiteX248" fmla="*/ 8337941 w 11748700"/>
              <a:gd name="connsiteY248" fmla="*/ 34669 h 6673820"/>
              <a:gd name="connsiteX249" fmla="*/ 8476618 w 11748700"/>
              <a:gd name="connsiteY249" fmla="*/ 43337 h 6673820"/>
              <a:gd name="connsiteX250" fmla="*/ 8576292 w 11748700"/>
              <a:gd name="connsiteY250" fmla="*/ 47670 h 6673820"/>
              <a:gd name="connsiteX251" fmla="*/ 8671632 w 11748700"/>
              <a:gd name="connsiteY251" fmla="*/ 69338 h 6673820"/>
              <a:gd name="connsiteX252" fmla="*/ 8762639 w 11748700"/>
              <a:gd name="connsiteY252" fmla="*/ 78006 h 6673820"/>
              <a:gd name="connsiteX253" fmla="*/ 8892648 w 11748700"/>
              <a:gd name="connsiteY253" fmla="*/ 104008 h 6673820"/>
              <a:gd name="connsiteX254" fmla="*/ 8948985 w 11748700"/>
              <a:gd name="connsiteY254" fmla="*/ 117009 h 6673820"/>
              <a:gd name="connsiteX255" fmla="*/ 9187336 w 11748700"/>
              <a:gd name="connsiteY255" fmla="*/ 156011 h 6673820"/>
              <a:gd name="connsiteX256" fmla="*/ 9282676 w 11748700"/>
              <a:gd name="connsiteY256" fmla="*/ 173346 h 6673820"/>
              <a:gd name="connsiteX257" fmla="*/ 9404019 w 11748700"/>
              <a:gd name="connsiteY257" fmla="*/ 186347 h 6673820"/>
              <a:gd name="connsiteX258" fmla="*/ 9464690 w 11748700"/>
              <a:gd name="connsiteY258" fmla="*/ 195014 h 6673820"/>
              <a:gd name="connsiteX259" fmla="*/ 9698707 w 11748700"/>
              <a:gd name="connsiteY259" fmla="*/ 216683 h 6673820"/>
              <a:gd name="connsiteX260" fmla="*/ 9785380 w 11748700"/>
              <a:gd name="connsiteY260" fmla="*/ 229683 h 6673820"/>
              <a:gd name="connsiteX261" fmla="*/ 9885054 w 11748700"/>
              <a:gd name="connsiteY261" fmla="*/ 251352 h 6673820"/>
              <a:gd name="connsiteX262" fmla="*/ 9958726 w 11748700"/>
              <a:gd name="connsiteY262" fmla="*/ 255685 h 6673820"/>
              <a:gd name="connsiteX263" fmla="*/ 10114737 w 11748700"/>
              <a:gd name="connsiteY263" fmla="*/ 260019 h 6673820"/>
              <a:gd name="connsiteX264" fmla="*/ 10205744 w 11748700"/>
              <a:gd name="connsiteY264" fmla="*/ 273020 h 6673820"/>
              <a:gd name="connsiteX265" fmla="*/ 10357421 w 11748700"/>
              <a:gd name="connsiteY265" fmla="*/ 281687 h 6673820"/>
              <a:gd name="connsiteX266" fmla="*/ 10405092 w 11748700"/>
              <a:gd name="connsiteY266" fmla="*/ 286021 h 6673820"/>
              <a:gd name="connsiteX267" fmla="*/ 10452762 w 11748700"/>
              <a:gd name="connsiteY267" fmla="*/ 299022 h 6673820"/>
              <a:gd name="connsiteX268" fmla="*/ 10483097 w 11748700"/>
              <a:gd name="connsiteY268" fmla="*/ 303355 h 6673820"/>
              <a:gd name="connsiteX269" fmla="*/ 10552436 w 11748700"/>
              <a:gd name="connsiteY269" fmla="*/ 312023 h 6673820"/>
              <a:gd name="connsiteX270" fmla="*/ 10634775 w 11748700"/>
              <a:gd name="connsiteY270" fmla="*/ 333691 h 6673820"/>
              <a:gd name="connsiteX271" fmla="*/ 10717114 w 11748700"/>
              <a:gd name="connsiteY271" fmla="*/ 342358 h 6673820"/>
              <a:gd name="connsiteX272" fmla="*/ 10773452 w 11748700"/>
              <a:gd name="connsiteY272" fmla="*/ 364027 h 6673820"/>
              <a:gd name="connsiteX273" fmla="*/ 10842790 w 11748700"/>
              <a:gd name="connsiteY273" fmla="*/ 385695 h 6673820"/>
              <a:gd name="connsiteX274" fmla="*/ 10903461 w 11748700"/>
              <a:gd name="connsiteY274" fmla="*/ 390028 h 6673820"/>
              <a:gd name="connsiteX275" fmla="*/ 10981467 w 11748700"/>
              <a:gd name="connsiteY275" fmla="*/ 424698 h 6673820"/>
              <a:gd name="connsiteX276" fmla="*/ 11050805 w 11748700"/>
              <a:gd name="connsiteY276" fmla="*/ 442032 h 6673820"/>
              <a:gd name="connsiteX277" fmla="*/ 11133145 w 11748700"/>
              <a:gd name="connsiteY277" fmla="*/ 476701 h 6673820"/>
              <a:gd name="connsiteX278" fmla="*/ 11154813 w 11748700"/>
              <a:gd name="connsiteY278" fmla="*/ 485369 h 6673820"/>
              <a:gd name="connsiteX279" fmla="*/ 11232819 w 11748700"/>
              <a:gd name="connsiteY279" fmla="*/ 533039 h 6673820"/>
              <a:gd name="connsiteX280" fmla="*/ 11258820 w 11748700"/>
              <a:gd name="connsiteY280" fmla="*/ 554707 h 6673820"/>
              <a:gd name="connsiteX281" fmla="*/ 11328159 w 11748700"/>
              <a:gd name="connsiteY281" fmla="*/ 645714 h 6673820"/>
              <a:gd name="connsiteX282" fmla="*/ 11371495 w 11748700"/>
              <a:gd name="connsiteY282" fmla="*/ 754055 h 6673820"/>
              <a:gd name="connsiteX283" fmla="*/ 11397497 w 11748700"/>
              <a:gd name="connsiteY283" fmla="*/ 806059 h 6673820"/>
              <a:gd name="connsiteX284" fmla="*/ 11427833 w 11748700"/>
              <a:gd name="connsiteY284" fmla="*/ 931735 h 6673820"/>
              <a:gd name="connsiteX285" fmla="*/ 11458168 w 11748700"/>
              <a:gd name="connsiteY285" fmla="*/ 1014074 h 6673820"/>
              <a:gd name="connsiteX286" fmla="*/ 11462502 w 11748700"/>
              <a:gd name="connsiteY286" fmla="*/ 1087746 h 6673820"/>
              <a:gd name="connsiteX287" fmla="*/ 11475503 w 11748700"/>
              <a:gd name="connsiteY287" fmla="*/ 1126749 h 6673820"/>
              <a:gd name="connsiteX288" fmla="*/ 11488504 w 11748700"/>
              <a:gd name="connsiteY288" fmla="*/ 1330430 h 6673820"/>
              <a:gd name="connsiteX289" fmla="*/ 11523173 w 11748700"/>
              <a:gd name="connsiteY289" fmla="*/ 1677122 h 6673820"/>
              <a:gd name="connsiteX290" fmla="*/ 11518839 w 11748700"/>
              <a:gd name="connsiteY290" fmla="*/ 1954476 h 6673820"/>
              <a:gd name="connsiteX291" fmla="*/ 11510172 w 11748700"/>
              <a:gd name="connsiteY291" fmla="*/ 2084485 h 6673820"/>
              <a:gd name="connsiteX292" fmla="*/ 11518839 w 11748700"/>
              <a:gd name="connsiteY292" fmla="*/ 2283833 h 6673820"/>
              <a:gd name="connsiteX293" fmla="*/ 11583844 w 11748700"/>
              <a:gd name="connsiteY293" fmla="*/ 2379173 h 6673820"/>
              <a:gd name="connsiteX294" fmla="*/ 11605512 w 11748700"/>
              <a:gd name="connsiteY294" fmla="*/ 2439845 h 6673820"/>
              <a:gd name="connsiteX295" fmla="*/ 11609846 w 11748700"/>
              <a:gd name="connsiteY295" fmla="*/ 2487515 h 6673820"/>
              <a:gd name="connsiteX296" fmla="*/ 11622847 w 11748700"/>
              <a:gd name="connsiteY296" fmla="*/ 2556853 h 6673820"/>
              <a:gd name="connsiteX297" fmla="*/ 11618513 w 11748700"/>
              <a:gd name="connsiteY297" fmla="*/ 2786537 h 6673820"/>
              <a:gd name="connsiteX298" fmla="*/ 11614180 w 11748700"/>
              <a:gd name="connsiteY298" fmla="*/ 3089892 h 6673820"/>
              <a:gd name="connsiteX299" fmla="*/ 11596845 w 11748700"/>
              <a:gd name="connsiteY299" fmla="*/ 3211234 h 6673820"/>
              <a:gd name="connsiteX300" fmla="*/ 11583844 w 11748700"/>
              <a:gd name="connsiteY300" fmla="*/ 3328243 h 6673820"/>
              <a:gd name="connsiteX301" fmla="*/ 11575177 w 11748700"/>
              <a:gd name="connsiteY301" fmla="*/ 3423583 h 6673820"/>
              <a:gd name="connsiteX302" fmla="*/ 11562176 w 11748700"/>
              <a:gd name="connsiteY302" fmla="*/ 3666267 h 6673820"/>
              <a:gd name="connsiteX303" fmla="*/ 11575177 w 11748700"/>
              <a:gd name="connsiteY303" fmla="*/ 4025960 h 6673820"/>
              <a:gd name="connsiteX304" fmla="*/ 11592511 w 11748700"/>
              <a:gd name="connsiteY304" fmla="*/ 4108300 h 6673820"/>
              <a:gd name="connsiteX305" fmla="*/ 11631514 w 11748700"/>
              <a:gd name="connsiteY305" fmla="*/ 4333649 h 6673820"/>
              <a:gd name="connsiteX306" fmla="*/ 11653183 w 11748700"/>
              <a:gd name="connsiteY306" fmla="*/ 4411655 h 6673820"/>
              <a:gd name="connsiteX307" fmla="*/ 11666184 w 11748700"/>
              <a:gd name="connsiteY307" fmla="*/ 4498328 h 6673820"/>
              <a:gd name="connsiteX308" fmla="*/ 11674851 w 11748700"/>
              <a:gd name="connsiteY308" fmla="*/ 4541664 h 6673820"/>
              <a:gd name="connsiteX309" fmla="*/ 11687852 w 11748700"/>
              <a:gd name="connsiteY309" fmla="*/ 4658673 h 6673820"/>
              <a:gd name="connsiteX310" fmla="*/ 11692185 w 11748700"/>
              <a:gd name="connsiteY310" fmla="*/ 4715010 h 6673820"/>
              <a:gd name="connsiteX311" fmla="*/ 11700853 w 11748700"/>
              <a:gd name="connsiteY311" fmla="*/ 4771348 h 6673820"/>
              <a:gd name="connsiteX312" fmla="*/ 11709520 w 11748700"/>
              <a:gd name="connsiteY312" fmla="*/ 4923026 h 6673820"/>
              <a:gd name="connsiteX313" fmla="*/ 11718187 w 11748700"/>
              <a:gd name="connsiteY313" fmla="*/ 4983697 h 6673820"/>
              <a:gd name="connsiteX314" fmla="*/ 11726855 w 11748700"/>
              <a:gd name="connsiteY314" fmla="*/ 5079037 h 6673820"/>
              <a:gd name="connsiteX315" fmla="*/ 11731188 w 11748700"/>
              <a:gd name="connsiteY315" fmla="*/ 5105039 h 6673820"/>
              <a:gd name="connsiteX316" fmla="*/ 11744189 w 11748700"/>
              <a:gd name="connsiteY316" fmla="*/ 5230715 h 6673820"/>
              <a:gd name="connsiteX317" fmla="*/ 11726855 w 11748700"/>
              <a:gd name="connsiteY317" fmla="*/ 5690082 h 6673820"/>
              <a:gd name="connsiteX318" fmla="*/ 11687852 w 11748700"/>
              <a:gd name="connsiteY318" fmla="*/ 5785422 h 6673820"/>
              <a:gd name="connsiteX319" fmla="*/ 11670517 w 11748700"/>
              <a:gd name="connsiteY319" fmla="*/ 5815757 h 6673820"/>
              <a:gd name="connsiteX320" fmla="*/ 11601179 w 11748700"/>
              <a:gd name="connsiteY320" fmla="*/ 5859094 h 6673820"/>
              <a:gd name="connsiteX321" fmla="*/ 11458168 w 11748700"/>
              <a:gd name="connsiteY321" fmla="*/ 5919765 h 6673820"/>
              <a:gd name="connsiteX322" fmla="*/ 11401831 w 11748700"/>
              <a:gd name="connsiteY322" fmla="*/ 5963101 h 6673820"/>
              <a:gd name="connsiteX323" fmla="*/ 11297823 w 11748700"/>
              <a:gd name="connsiteY323" fmla="*/ 6032440 h 6673820"/>
              <a:gd name="connsiteX324" fmla="*/ 11258820 w 11748700"/>
              <a:gd name="connsiteY324" fmla="*/ 6075776 h 6673820"/>
              <a:gd name="connsiteX325" fmla="*/ 11198149 w 11748700"/>
              <a:gd name="connsiteY325" fmla="*/ 6123446 h 6673820"/>
              <a:gd name="connsiteX326" fmla="*/ 11098475 w 11748700"/>
              <a:gd name="connsiteY326" fmla="*/ 6210119 h 6673820"/>
              <a:gd name="connsiteX327" fmla="*/ 10942464 w 11748700"/>
              <a:gd name="connsiteY327" fmla="*/ 6327128 h 6673820"/>
              <a:gd name="connsiteX328" fmla="*/ 10634775 w 11748700"/>
              <a:gd name="connsiteY328" fmla="*/ 6461471 h 6673820"/>
              <a:gd name="connsiteX329" fmla="*/ 10461429 w 11748700"/>
              <a:gd name="connsiteY329" fmla="*/ 6478806 h 6673820"/>
              <a:gd name="connsiteX330" fmla="*/ 10041065 w 11748700"/>
              <a:gd name="connsiteY330" fmla="*/ 6487473 h 6673820"/>
              <a:gd name="connsiteX331" fmla="*/ 9967393 w 11748700"/>
              <a:gd name="connsiteY331" fmla="*/ 6491807 h 6673820"/>
              <a:gd name="connsiteX332" fmla="*/ 9885054 w 11748700"/>
              <a:gd name="connsiteY332" fmla="*/ 6509141 h 6673820"/>
              <a:gd name="connsiteX333" fmla="*/ 9798381 w 11748700"/>
              <a:gd name="connsiteY333" fmla="*/ 6522142 h 6673820"/>
              <a:gd name="connsiteX334" fmla="*/ 9681372 w 11748700"/>
              <a:gd name="connsiteY334" fmla="*/ 6548144 h 6673820"/>
              <a:gd name="connsiteX335" fmla="*/ 9486358 w 11748700"/>
              <a:gd name="connsiteY335" fmla="*/ 6574146 h 6673820"/>
              <a:gd name="connsiteX336" fmla="*/ 9278343 w 11748700"/>
              <a:gd name="connsiteY336" fmla="*/ 6613149 h 6673820"/>
              <a:gd name="connsiteX337" fmla="*/ 9209004 w 11748700"/>
              <a:gd name="connsiteY337" fmla="*/ 6630483 h 6673820"/>
              <a:gd name="connsiteX338" fmla="*/ 8775639 w 11748700"/>
              <a:gd name="connsiteY338" fmla="*/ 6647818 h 6673820"/>
              <a:gd name="connsiteX339" fmla="*/ 8463617 w 11748700"/>
              <a:gd name="connsiteY339" fmla="*/ 6656485 h 6673820"/>
              <a:gd name="connsiteX340" fmla="*/ 8368276 w 11748700"/>
              <a:gd name="connsiteY340" fmla="*/ 6660819 h 6673820"/>
              <a:gd name="connsiteX341" fmla="*/ 8216599 w 11748700"/>
              <a:gd name="connsiteY341" fmla="*/ 6665153 h 6673820"/>
              <a:gd name="connsiteX342" fmla="*/ 7848239 w 11748700"/>
              <a:gd name="connsiteY342" fmla="*/ 6656485 h 6673820"/>
              <a:gd name="connsiteX343" fmla="*/ 7800568 w 11748700"/>
              <a:gd name="connsiteY343" fmla="*/ 6652152 h 6673820"/>
              <a:gd name="connsiteX344" fmla="*/ 7748565 w 11748700"/>
              <a:gd name="connsiteY344" fmla="*/ 6643484 h 6673820"/>
              <a:gd name="connsiteX345" fmla="*/ 7614221 w 11748700"/>
              <a:gd name="connsiteY345" fmla="*/ 6634817 h 6673820"/>
              <a:gd name="connsiteX346" fmla="*/ 7432208 w 11748700"/>
              <a:gd name="connsiteY346" fmla="*/ 6600148 h 6673820"/>
              <a:gd name="connsiteX347" fmla="*/ 7319533 w 11748700"/>
              <a:gd name="connsiteY347" fmla="*/ 6574146 h 6673820"/>
              <a:gd name="connsiteX348" fmla="*/ 7276197 w 11748700"/>
              <a:gd name="connsiteY348" fmla="*/ 6569812 h 6673820"/>
              <a:gd name="connsiteX349" fmla="*/ 7011844 w 11748700"/>
              <a:gd name="connsiteY349" fmla="*/ 6548144 h 6673820"/>
              <a:gd name="connsiteX350" fmla="*/ 6925171 w 11748700"/>
              <a:gd name="connsiteY350" fmla="*/ 6565479 h 6673820"/>
              <a:gd name="connsiteX351" fmla="*/ 6912170 w 11748700"/>
              <a:gd name="connsiteY351" fmla="*/ 6569812 h 6673820"/>
              <a:gd name="connsiteX352" fmla="*/ 6890502 w 11748700"/>
              <a:gd name="connsiteY352" fmla="*/ 6582813 h 6673820"/>
              <a:gd name="connsiteX353" fmla="*/ 6795162 w 11748700"/>
              <a:gd name="connsiteY353" fmla="*/ 6634817 h 6673820"/>
              <a:gd name="connsiteX354" fmla="*/ 6691154 w 11748700"/>
              <a:gd name="connsiteY354" fmla="*/ 6643484 h 6673820"/>
              <a:gd name="connsiteX355" fmla="*/ 6617482 w 11748700"/>
              <a:gd name="connsiteY355" fmla="*/ 6656485 h 6673820"/>
              <a:gd name="connsiteX356" fmla="*/ 6582813 w 11748700"/>
              <a:gd name="connsiteY356" fmla="*/ 6665153 h 6673820"/>
              <a:gd name="connsiteX357" fmla="*/ 6548144 w 11748700"/>
              <a:gd name="connsiteY357" fmla="*/ 6669486 h 6673820"/>
              <a:gd name="connsiteX358" fmla="*/ 6517808 w 11748700"/>
              <a:gd name="connsiteY358" fmla="*/ 6673820 h 6673820"/>
              <a:gd name="connsiteX359" fmla="*/ 6015105 w 11748700"/>
              <a:gd name="connsiteY359" fmla="*/ 6669486 h 6673820"/>
              <a:gd name="connsiteX360" fmla="*/ 5915431 w 11748700"/>
              <a:gd name="connsiteY360" fmla="*/ 6647818 h 6673820"/>
              <a:gd name="connsiteX361" fmla="*/ 5538403 w 11748700"/>
              <a:gd name="connsiteY361" fmla="*/ 6652152 h 6673820"/>
              <a:gd name="connsiteX362" fmla="*/ 5196045 w 11748700"/>
              <a:gd name="connsiteY362" fmla="*/ 6634817 h 6673820"/>
              <a:gd name="connsiteX363" fmla="*/ 4489660 w 11748700"/>
              <a:gd name="connsiteY363" fmla="*/ 6608815 h 6673820"/>
              <a:gd name="connsiteX364" fmla="*/ 4311981 w 11748700"/>
              <a:gd name="connsiteY364" fmla="*/ 6582813 h 6673820"/>
              <a:gd name="connsiteX365" fmla="*/ 4090965 w 11748700"/>
              <a:gd name="connsiteY365" fmla="*/ 6552478 h 6673820"/>
              <a:gd name="connsiteX366" fmla="*/ 3999958 w 11748700"/>
              <a:gd name="connsiteY366" fmla="*/ 6513475 h 6673820"/>
              <a:gd name="connsiteX367" fmla="*/ 3666267 w 11748700"/>
              <a:gd name="connsiteY367" fmla="*/ 6448470 h 6673820"/>
              <a:gd name="connsiteX368" fmla="*/ 3588261 w 11748700"/>
              <a:gd name="connsiteY368" fmla="*/ 6439803 h 6673820"/>
              <a:gd name="connsiteX369" fmla="*/ 3336910 w 11748700"/>
              <a:gd name="connsiteY369" fmla="*/ 6405134 h 6673820"/>
              <a:gd name="connsiteX370" fmla="*/ 3003219 w 11748700"/>
              <a:gd name="connsiteY370" fmla="*/ 6340129 h 6673820"/>
              <a:gd name="connsiteX371" fmla="*/ 2825539 w 11748700"/>
              <a:gd name="connsiteY371" fmla="*/ 6309793 h 6673820"/>
              <a:gd name="connsiteX372" fmla="*/ 2678195 w 11748700"/>
              <a:gd name="connsiteY372" fmla="*/ 6288125 h 6673820"/>
              <a:gd name="connsiteX373" fmla="*/ 2500515 w 11748700"/>
              <a:gd name="connsiteY373" fmla="*/ 6305460 h 6673820"/>
              <a:gd name="connsiteX374" fmla="*/ 2439844 w 11748700"/>
              <a:gd name="connsiteY374" fmla="*/ 6314127 h 6673820"/>
              <a:gd name="connsiteX375" fmla="*/ 2244830 w 11748700"/>
              <a:gd name="connsiteY375" fmla="*/ 6361797 h 6673820"/>
              <a:gd name="connsiteX376" fmla="*/ 2088819 w 11748700"/>
              <a:gd name="connsiteY376" fmla="*/ 6383465 h 6673820"/>
              <a:gd name="connsiteX377" fmla="*/ 2015147 w 11748700"/>
              <a:gd name="connsiteY377" fmla="*/ 6400800 h 6673820"/>
              <a:gd name="connsiteX378" fmla="*/ 1950142 w 11748700"/>
              <a:gd name="connsiteY378" fmla="*/ 6409467 h 6673820"/>
              <a:gd name="connsiteX379" fmla="*/ 1815799 w 11748700"/>
              <a:gd name="connsiteY379" fmla="*/ 6444137 h 6673820"/>
              <a:gd name="connsiteX380" fmla="*/ 1681456 w 11748700"/>
              <a:gd name="connsiteY380" fmla="*/ 6452804 h 6673820"/>
              <a:gd name="connsiteX381" fmla="*/ 1473440 w 11748700"/>
              <a:gd name="connsiteY381" fmla="*/ 6431136 h 6673820"/>
              <a:gd name="connsiteX382" fmla="*/ 1369433 w 11748700"/>
              <a:gd name="connsiteY382" fmla="*/ 6418135 h 6673820"/>
              <a:gd name="connsiteX383" fmla="*/ 1287093 w 11748700"/>
              <a:gd name="connsiteY383" fmla="*/ 6405134 h 6673820"/>
              <a:gd name="connsiteX384" fmla="*/ 1239423 w 11748700"/>
              <a:gd name="connsiteY384" fmla="*/ 6396466 h 6673820"/>
              <a:gd name="connsiteX385" fmla="*/ 1165751 w 11748700"/>
              <a:gd name="connsiteY385" fmla="*/ 6370464 h 6673820"/>
              <a:gd name="connsiteX386" fmla="*/ 1053076 w 11748700"/>
              <a:gd name="connsiteY386" fmla="*/ 6335795 h 6673820"/>
              <a:gd name="connsiteX387" fmla="*/ 892731 w 11748700"/>
              <a:gd name="connsiteY387" fmla="*/ 6244789 h 6673820"/>
              <a:gd name="connsiteX388" fmla="*/ 858062 w 11748700"/>
              <a:gd name="connsiteY388" fmla="*/ 6218787 h 6673820"/>
              <a:gd name="connsiteX389" fmla="*/ 775723 w 11748700"/>
              <a:gd name="connsiteY389" fmla="*/ 6149448 h 6673820"/>
              <a:gd name="connsiteX390" fmla="*/ 719385 w 11748700"/>
              <a:gd name="connsiteY390" fmla="*/ 6023773 h 6673820"/>
              <a:gd name="connsiteX391" fmla="*/ 654381 w 11748700"/>
              <a:gd name="connsiteY391" fmla="*/ 5950101 h 6673820"/>
              <a:gd name="connsiteX392" fmla="*/ 628379 w 11748700"/>
              <a:gd name="connsiteY392" fmla="*/ 5893763 h 6673820"/>
              <a:gd name="connsiteX393" fmla="*/ 576375 w 11748700"/>
              <a:gd name="connsiteY393" fmla="*/ 5802756 h 6673820"/>
              <a:gd name="connsiteX394" fmla="*/ 489702 w 11748700"/>
              <a:gd name="connsiteY394" fmla="*/ 5620743 h 6673820"/>
              <a:gd name="connsiteX395" fmla="*/ 476701 w 11748700"/>
              <a:gd name="connsiteY395" fmla="*/ 5551405 h 6673820"/>
              <a:gd name="connsiteX396" fmla="*/ 372693 w 11748700"/>
              <a:gd name="connsiteY396" fmla="*/ 5317388 h 6673820"/>
              <a:gd name="connsiteX397" fmla="*/ 359693 w 11748700"/>
              <a:gd name="connsiteY397" fmla="*/ 5269718 h 6673820"/>
              <a:gd name="connsiteX398" fmla="*/ 329357 w 11748700"/>
              <a:gd name="connsiteY398" fmla="*/ 5183045 h 6673820"/>
              <a:gd name="connsiteX399" fmla="*/ 281687 w 11748700"/>
              <a:gd name="connsiteY399" fmla="*/ 5083371 h 6673820"/>
              <a:gd name="connsiteX400" fmla="*/ 251351 w 11748700"/>
              <a:gd name="connsiteY400" fmla="*/ 5009699 h 6673820"/>
              <a:gd name="connsiteX401" fmla="*/ 238350 w 11748700"/>
              <a:gd name="connsiteY401" fmla="*/ 4970696 h 6673820"/>
              <a:gd name="connsiteX402" fmla="*/ 212348 w 11748700"/>
              <a:gd name="connsiteY402" fmla="*/ 4936027 h 6673820"/>
              <a:gd name="connsiteX403" fmla="*/ 177679 w 11748700"/>
              <a:gd name="connsiteY403" fmla="*/ 4849354 h 6673820"/>
              <a:gd name="connsiteX404" fmla="*/ 125675 w 11748700"/>
              <a:gd name="connsiteY404" fmla="*/ 4745346 h 6673820"/>
              <a:gd name="connsiteX405" fmla="*/ 99674 w 11748700"/>
              <a:gd name="connsiteY405" fmla="*/ 4654339 h 6673820"/>
              <a:gd name="connsiteX406" fmla="*/ 73672 w 11748700"/>
              <a:gd name="connsiteY406" fmla="*/ 4602336 h 6673820"/>
              <a:gd name="connsiteX407" fmla="*/ 69338 w 11748700"/>
              <a:gd name="connsiteY407" fmla="*/ 4580667 h 6673820"/>
              <a:gd name="connsiteX408" fmla="*/ 47670 w 11748700"/>
              <a:gd name="connsiteY408" fmla="*/ 4537331 h 6673820"/>
              <a:gd name="connsiteX409" fmla="*/ 39002 w 11748700"/>
              <a:gd name="connsiteY409" fmla="*/ 4515663 h 6673820"/>
              <a:gd name="connsiteX410" fmla="*/ 34669 w 11748700"/>
              <a:gd name="connsiteY410" fmla="*/ 4493994 h 6673820"/>
              <a:gd name="connsiteX411" fmla="*/ 30335 w 11748700"/>
              <a:gd name="connsiteY411" fmla="*/ 4450658 h 6673820"/>
              <a:gd name="connsiteX412" fmla="*/ 21668 w 11748700"/>
              <a:gd name="connsiteY412" fmla="*/ 4428990 h 6673820"/>
              <a:gd name="connsiteX413" fmla="*/ 13001 w 11748700"/>
              <a:gd name="connsiteY413" fmla="*/ 4359651 h 6673820"/>
              <a:gd name="connsiteX414" fmla="*/ 0 w 11748700"/>
              <a:gd name="connsiteY414" fmla="*/ 4238309 h 6673820"/>
              <a:gd name="connsiteX415" fmla="*/ 4333 w 11748700"/>
              <a:gd name="connsiteY415" fmla="*/ 4025960 h 6673820"/>
              <a:gd name="connsiteX416" fmla="*/ 13001 w 11748700"/>
              <a:gd name="connsiteY416" fmla="*/ 3999958 h 6673820"/>
              <a:gd name="connsiteX417" fmla="*/ 17334 w 11748700"/>
              <a:gd name="connsiteY417" fmla="*/ 3973956 h 6673820"/>
              <a:gd name="connsiteX418" fmla="*/ 26002 w 11748700"/>
              <a:gd name="connsiteY418" fmla="*/ 3930620 h 6673820"/>
              <a:gd name="connsiteX419" fmla="*/ 34669 w 11748700"/>
              <a:gd name="connsiteY419" fmla="*/ 3878616 h 6673820"/>
              <a:gd name="connsiteX420" fmla="*/ 43336 w 11748700"/>
              <a:gd name="connsiteY420" fmla="*/ 3861282 h 6673820"/>
              <a:gd name="connsiteX421" fmla="*/ 47670 w 11748700"/>
              <a:gd name="connsiteY421" fmla="*/ 3843947 h 6673820"/>
              <a:gd name="connsiteX422" fmla="*/ 56337 w 11748700"/>
              <a:gd name="connsiteY422" fmla="*/ 3826612 h 6673820"/>
              <a:gd name="connsiteX423" fmla="*/ 69338 w 11748700"/>
              <a:gd name="connsiteY423" fmla="*/ 3787610 h 6673820"/>
              <a:gd name="connsiteX424" fmla="*/ 78005 w 11748700"/>
              <a:gd name="connsiteY424" fmla="*/ 3770275 h 6673820"/>
              <a:gd name="connsiteX425" fmla="*/ 95340 w 11748700"/>
              <a:gd name="connsiteY425" fmla="*/ 3718271 h 6673820"/>
              <a:gd name="connsiteX426" fmla="*/ 104007 w 11748700"/>
              <a:gd name="connsiteY426" fmla="*/ 3696603 h 6673820"/>
              <a:gd name="connsiteX427" fmla="*/ 151677 w 11748700"/>
              <a:gd name="connsiteY427" fmla="*/ 3657600 h 6673820"/>
              <a:gd name="connsiteX428" fmla="*/ 294688 w 11748700"/>
              <a:gd name="connsiteY428" fmla="*/ 3661934 h 6673820"/>
              <a:gd name="connsiteX429" fmla="*/ 359693 w 11748700"/>
              <a:gd name="connsiteY429" fmla="*/ 3692269 h 6673820"/>
              <a:gd name="connsiteX430" fmla="*/ 377027 w 11748700"/>
              <a:gd name="connsiteY430" fmla="*/ 3709604 h 6673820"/>
              <a:gd name="connsiteX431" fmla="*/ 437698 w 11748700"/>
              <a:gd name="connsiteY431" fmla="*/ 3726938 h 6673820"/>
              <a:gd name="connsiteX432" fmla="*/ 511177 w 11748700"/>
              <a:gd name="connsiteY43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63101 w 11748700"/>
              <a:gd name="connsiteY30" fmla="*/ 5720417 h 6673820"/>
              <a:gd name="connsiteX31" fmla="*/ 5980436 w 11748700"/>
              <a:gd name="connsiteY31" fmla="*/ 5707416 h 6673820"/>
              <a:gd name="connsiteX32" fmla="*/ 5993437 w 11748700"/>
              <a:gd name="connsiteY32" fmla="*/ 5698749 h 6673820"/>
              <a:gd name="connsiteX33" fmla="*/ 6251367 w 11748700"/>
              <a:gd name="connsiteY33" fmla="*/ 5680305 h 6673820"/>
              <a:gd name="connsiteX34" fmla="*/ 6054108 w 11748700"/>
              <a:gd name="connsiteY34" fmla="*/ 5651079 h 6673820"/>
              <a:gd name="connsiteX35" fmla="*/ 6088777 w 11748700"/>
              <a:gd name="connsiteY35" fmla="*/ 5625077 h 6673820"/>
              <a:gd name="connsiteX36" fmla="*/ 6114779 w 11748700"/>
              <a:gd name="connsiteY36" fmla="*/ 5599075 h 6673820"/>
              <a:gd name="connsiteX37" fmla="*/ 6127780 w 11748700"/>
              <a:gd name="connsiteY37" fmla="*/ 5586074 h 6673820"/>
              <a:gd name="connsiteX38" fmla="*/ 6140781 w 11748700"/>
              <a:gd name="connsiteY38" fmla="*/ 5568739 h 6673820"/>
              <a:gd name="connsiteX39" fmla="*/ 6158115 w 11748700"/>
              <a:gd name="connsiteY39" fmla="*/ 5551405 h 6673820"/>
              <a:gd name="connsiteX40" fmla="*/ 6171116 w 11748700"/>
              <a:gd name="connsiteY40" fmla="*/ 5529737 h 6673820"/>
              <a:gd name="connsiteX41" fmla="*/ 6201452 w 11748700"/>
              <a:gd name="connsiteY41" fmla="*/ 5477733 h 6673820"/>
              <a:gd name="connsiteX42" fmla="*/ 6231787 w 11748700"/>
              <a:gd name="connsiteY42" fmla="*/ 5421395 h 6673820"/>
              <a:gd name="connsiteX43" fmla="*/ 6240455 w 11748700"/>
              <a:gd name="connsiteY43" fmla="*/ 5399727 h 6673820"/>
              <a:gd name="connsiteX44" fmla="*/ 6253456 w 11748700"/>
              <a:gd name="connsiteY44" fmla="*/ 5382392 h 6673820"/>
              <a:gd name="connsiteX45" fmla="*/ 6270790 w 11748700"/>
              <a:gd name="connsiteY45" fmla="*/ 5352057 h 6673820"/>
              <a:gd name="connsiteX46" fmla="*/ 6283791 w 11748700"/>
              <a:gd name="connsiteY46" fmla="*/ 5339056 h 6673820"/>
              <a:gd name="connsiteX47" fmla="*/ 6301126 w 11748700"/>
              <a:gd name="connsiteY47" fmla="*/ 5313054 h 6673820"/>
              <a:gd name="connsiteX48" fmla="*/ 6309793 w 11748700"/>
              <a:gd name="connsiteY48" fmla="*/ 5295719 h 6673820"/>
              <a:gd name="connsiteX49" fmla="*/ 6322794 w 11748700"/>
              <a:gd name="connsiteY49" fmla="*/ 5287052 h 6673820"/>
              <a:gd name="connsiteX50" fmla="*/ 6340129 w 11748700"/>
              <a:gd name="connsiteY50" fmla="*/ 5274051 h 6673820"/>
              <a:gd name="connsiteX51" fmla="*/ 6370464 w 11748700"/>
              <a:gd name="connsiteY51" fmla="*/ 5269718 h 6673820"/>
              <a:gd name="connsiteX52" fmla="*/ 6387799 w 11748700"/>
              <a:gd name="connsiteY52" fmla="*/ 5252383 h 6673820"/>
              <a:gd name="connsiteX53" fmla="*/ 6400800 w 11748700"/>
              <a:gd name="connsiteY53" fmla="*/ 5239382 h 6673820"/>
              <a:gd name="connsiteX54" fmla="*/ 6444136 w 11748700"/>
              <a:gd name="connsiteY54" fmla="*/ 5148375 h 6673820"/>
              <a:gd name="connsiteX55" fmla="*/ 6465804 w 11748700"/>
              <a:gd name="connsiteY55" fmla="*/ 5118040 h 6673820"/>
              <a:gd name="connsiteX56" fmla="*/ 6474472 w 11748700"/>
              <a:gd name="connsiteY56" fmla="*/ 5092038 h 6673820"/>
              <a:gd name="connsiteX57" fmla="*/ 6491806 w 11748700"/>
              <a:gd name="connsiteY57" fmla="*/ 5057369 h 6673820"/>
              <a:gd name="connsiteX58" fmla="*/ 6496140 w 11748700"/>
              <a:gd name="connsiteY58" fmla="*/ 5027033 h 6673820"/>
              <a:gd name="connsiteX59" fmla="*/ 6509141 w 11748700"/>
              <a:gd name="connsiteY59" fmla="*/ 4996698 h 6673820"/>
              <a:gd name="connsiteX60" fmla="*/ 6517808 w 11748700"/>
              <a:gd name="connsiteY60" fmla="*/ 4975029 h 6673820"/>
              <a:gd name="connsiteX61" fmla="*/ 6530809 w 11748700"/>
              <a:gd name="connsiteY61" fmla="*/ 4940360 h 6673820"/>
              <a:gd name="connsiteX62" fmla="*/ 6539476 w 11748700"/>
              <a:gd name="connsiteY62" fmla="*/ 4927359 h 6673820"/>
              <a:gd name="connsiteX63" fmla="*/ 6556811 w 11748700"/>
              <a:gd name="connsiteY63" fmla="*/ 4897024 h 6673820"/>
              <a:gd name="connsiteX64" fmla="*/ 6569812 w 11748700"/>
              <a:gd name="connsiteY64" fmla="*/ 4879689 h 6673820"/>
              <a:gd name="connsiteX65" fmla="*/ 6587147 w 11748700"/>
              <a:gd name="connsiteY65" fmla="*/ 4836353 h 6673820"/>
              <a:gd name="connsiteX66" fmla="*/ 6566579 w 11748700"/>
              <a:gd name="connsiteY66" fmla="*/ 4717023 h 6673820"/>
              <a:gd name="connsiteX67" fmla="*/ 7220565 w 11748700"/>
              <a:gd name="connsiteY67" fmla="*/ 4568062 h 6673820"/>
              <a:gd name="connsiteX68" fmla="*/ 7436542 w 11748700"/>
              <a:gd name="connsiteY68" fmla="*/ 4619670 h 6673820"/>
              <a:gd name="connsiteX69" fmla="*/ 7492879 w 11748700"/>
              <a:gd name="connsiteY69" fmla="*/ 4632671 h 6673820"/>
              <a:gd name="connsiteX70" fmla="*/ 7505880 w 11748700"/>
              <a:gd name="connsiteY70" fmla="*/ 4637005 h 6673820"/>
              <a:gd name="connsiteX71" fmla="*/ 7531882 w 11748700"/>
              <a:gd name="connsiteY71" fmla="*/ 4641338 h 6673820"/>
              <a:gd name="connsiteX72" fmla="*/ 7562218 w 11748700"/>
              <a:gd name="connsiteY72" fmla="*/ 4650006 h 6673820"/>
              <a:gd name="connsiteX73" fmla="*/ 7570885 w 11748700"/>
              <a:gd name="connsiteY73" fmla="*/ 4663007 h 6673820"/>
              <a:gd name="connsiteX74" fmla="*/ 7588220 w 11748700"/>
              <a:gd name="connsiteY74" fmla="*/ 4697676 h 6673820"/>
              <a:gd name="connsiteX75" fmla="*/ 7601220 w 11748700"/>
              <a:gd name="connsiteY75" fmla="*/ 4715010 h 6673820"/>
              <a:gd name="connsiteX76" fmla="*/ 7614221 w 11748700"/>
              <a:gd name="connsiteY76" fmla="*/ 4728011 h 6673820"/>
              <a:gd name="connsiteX77" fmla="*/ 7622889 w 11748700"/>
              <a:gd name="connsiteY77" fmla="*/ 4745346 h 6673820"/>
              <a:gd name="connsiteX78" fmla="*/ 7640223 w 11748700"/>
              <a:gd name="connsiteY78" fmla="*/ 4767014 h 6673820"/>
              <a:gd name="connsiteX79" fmla="*/ 7661892 w 11748700"/>
              <a:gd name="connsiteY79" fmla="*/ 4801683 h 6673820"/>
              <a:gd name="connsiteX80" fmla="*/ 7666225 w 11748700"/>
              <a:gd name="connsiteY80" fmla="*/ 4814684 h 6673820"/>
              <a:gd name="connsiteX81" fmla="*/ 7674893 w 11748700"/>
              <a:gd name="connsiteY81" fmla="*/ 4827685 h 6673820"/>
              <a:gd name="connsiteX82" fmla="*/ 7731230 w 11748700"/>
              <a:gd name="connsiteY82" fmla="*/ 4888356 h 6673820"/>
              <a:gd name="connsiteX83" fmla="*/ 7744231 w 11748700"/>
              <a:gd name="connsiteY83" fmla="*/ 4901357 h 6673820"/>
              <a:gd name="connsiteX84" fmla="*/ 7765899 w 11748700"/>
              <a:gd name="connsiteY84" fmla="*/ 4931693 h 6673820"/>
              <a:gd name="connsiteX85" fmla="*/ 7809236 w 11748700"/>
              <a:gd name="connsiteY85" fmla="*/ 4966362 h 6673820"/>
              <a:gd name="connsiteX86" fmla="*/ 7908910 w 11748700"/>
              <a:gd name="connsiteY86" fmla="*/ 4962028 h 6673820"/>
              <a:gd name="connsiteX87" fmla="*/ 7973914 w 11748700"/>
              <a:gd name="connsiteY87" fmla="*/ 4953361 h 6673820"/>
              <a:gd name="connsiteX88" fmla="*/ 7995583 w 11748700"/>
              <a:gd name="connsiteY88" fmla="*/ 4949028 h 6673820"/>
              <a:gd name="connsiteX89" fmla="*/ 8069255 w 11748700"/>
              <a:gd name="connsiteY89" fmla="*/ 4944694 h 6673820"/>
              <a:gd name="connsiteX90" fmla="*/ 8147260 w 11748700"/>
              <a:gd name="connsiteY90" fmla="*/ 4931693 h 6673820"/>
              <a:gd name="connsiteX91" fmla="*/ 8199264 w 11748700"/>
              <a:gd name="connsiteY91" fmla="*/ 4918692 h 6673820"/>
              <a:gd name="connsiteX92" fmla="*/ 8238267 w 11748700"/>
              <a:gd name="connsiteY92" fmla="*/ 4910025 h 6673820"/>
              <a:gd name="connsiteX93" fmla="*/ 8298938 w 11748700"/>
              <a:gd name="connsiteY93" fmla="*/ 4875355 h 6673820"/>
              <a:gd name="connsiteX94" fmla="*/ 8320606 w 11748700"/>
              <a:gd name="connsiteY94" fmla="*/ 4866688 h 6673820"/>
              <a:gd name="connsiteX95" fmla="*/ 8342275 w 11748700"/>
              <a:gd name="connsiteY95" fmla="*/ 4853687 h 6673820"/>
              <a:gd name="connsiteX96" fmla="*/ 8411613 w 11748700"/>
              <a:gd name="connsiteY96" fmla="*/ 4823352 h 6673820"/>
              <a:gd name="connsiteX97" fmla="*/ 8433281 w 11748700"/>
              <a:gd name="connsiteY97" fmla="*/ 4810351 h 6673820"/>
              <a:gd name="connsiteX98" fmla="*/ 8463617 w 11748700"/>
              <a:gd name="connsiteY98" fmla="*/ 4788683 h 6673820"/>
              <a:gd name="connsiteX99" fmla="*/ 8532955 w 11748700"/>
              <a:gd name="connsiteY99" fmla="*/ 4758347 h 6673820"/>
              <a:gd name="connsiteX100" fmla="*/ 8576292 w 11748700"/>
              <a:gd name="connsiteY100" fmla="*/ 4736679 h 6673820"/>
              <a:gd name="connsiteX101" fmla="*/ 8597960 w 11748700"/>
              <a:gd name="connsiteY101" fmla="*/ 4723678 h 6673820"/>
              <a:gd name="connsiteX102" fmla="*/ 8632629 w 11748700"/>
              <a:gd name="connsiteY102" fmla="*/ 4706343 h 6673820"/>
              <a:gd name="connsiteX103" fmla="*/ 8671632 w 11748700"/>
              <a:gd name="connsiteY103" fmla="*/ 4680341 h 6673820"/>
              <a:gd name="connsiteX104" fmla="*/ 8727969 w 11748700"/>
              <a:gd name="connsiteY104" fmla="*/ 4641338 h 6673820"/>
              <a:gd name="connsiteX105" fmla="*/ 8758305 w 11748700"/>
              <a:gd name="connsiteY105" fmla="*/ 4615337 h 6673820"/>
              <a:gd name="connsiteX106" fmla="*/ 8827643 w 11748700"/>
              <a:gd name="connsiteY106" fmla="*/ 4567666 h 6673820"/>
              <a:gd name="connsiteX107" fmla="*/ 8914316 w 11748700"/>
              <a:gd name="connsiteY107" fmla="*/ 4515663 h 6673820"/>
              <a:gd name="connsiteX108" fmla="*/ 8940318 w 11748700"/>
              <a:gd name="connsiteY108" fmla="*/ 4493994 h 6673820"/>
              <a:gd name="connsiteX109" fmla="*/ 8961986 w 11748700"/>
              <a:gd name="connsiteY109" fmla="*/ 4472326 h 6673820"/>
              <a:gd name="connsiteX110" fmla="*/ 9000989 w 11748700"/>
              <a:gd name="connsiteY110" fmla="*/ 4437657 h 6673820"/>
              <a:gd name="connsiteX111" fmla="*/ 9022657 w 11748700"/>
              <a:gd name="connsiteY111" fmla="*/ 4415989 h 6673820"/>
              <a:gd name="connsiteX112" fmla="*/ 9052993 w 11748700"/>
              <a:gd name="connsiteY112" fmla="*/ 4389987 h 6673820"/>
              <a:gd name="connsiteX113" fmla="*/ 9109330 w 11748700"/>
              <a:gd name="connsiteY113" fmla="*/ 4329316 h 6673820"/>
              <a:gd name="connsiteX114" fmla="*/ 9165668 w 11748700"/>
              <a:gd name="connsiteY114" fmla="*/ 4290313 h 6673820"/>
              <a:gd name="connsiteX115" fmla="*/ 9191670 w 11748700"/>
              <a:gd name="connsiteY115" fmla="*/ 4268645 h 6673820"/>
              <a:gd name="connsiteX116" fmla="*/ 9248007 w 11748700"/>
              <a:gd name="connsiteY116" fmla="*/ 4238309 h 6673820"/>
              <a:gd name="connsiteX117" fmla="*/ 9339014 w 11748700"/>
              <a:gd name="connsiteY117" fmla="*/ 4155970 h 6673820"/>
              <a:gd name="connsiteX118" fmla="*/ 9430020 w 11748700"/>
              <a:gd name="connsiteY118" fmla="*/ 4025960 h 6673820"/>
              <a:gd name="connsiteX119" fmla="*/ 9495025 w 11748700"/>
              <a:gd name="connsiteY119" fmla="*/ 3900284 h 6673820"/>
              <a:gd name="connsiteX120" fmla="*/ 9568697 w 11748700"/>
              <a:gd name="connsiteY120" fmla="*/ 3796277 h 6673820"/>
              <a:gd name="connsiteX121" fmla="*/ 9612034 w 11748700"/>
              <a:gd name="connsiteY121" fmla="*/ 3713937 h 6673820"/>
              <a:gd name="connsiteX122" fmla="*/ 9655370 w 11748700"/>
              <a:gd name="connsiteY122" fmla="*/ 3644599 h 6673820"/>
              <a:gd name="connsiteX123" fmla="*/ 9651037 w 11748700"/>
              <a:gd name="connsiteY123" fmla="*/ 3475587 h 6673820"/>
              <a:gd name="connsiteX124" fmla="*/ 9612034 w 11748700"/>
              <a:gd name="connsiteY124" fmla="*/ 3410582 h 6673820"/>
              <a:gd name="connsiteX125" fmla="*/ 9473357 w 11748700"/>
              <a:gd name="connsiteY125" fmla="*/ 3237236 h 6673820"/>
              <a:gd name="connsiteX126" fmla="*/ 9399685 w 11748700"/>
              <a:gd name="connsiteY126" fmla="*/ 3176565 h 6673820"/>
              <a:gd name="connsiteX127" fmla="*/ 9347681 w 11748700"/>
              <a:gd name="connsiteY127" fmla="*/ 3128895 h 6673820"/>
              <a:gd name="connsiteX128" fmla="*/ 9217672 w 11748700"/>
              <a:gd name="connsiteY128" fmla="*/ 3042222 h 6673820"/>
              <a:gd name="connsiteX129" fmla="*/ 9083329 w 11748700"/>
              <a:gd name="connsiteY129" fmla="*/ 2968550 h 6673820"/>
              <a:gd name="connsiteX130" fmla="*/ 8983655 w 11748700"/>
              <a:gd name="connsiteY130" fmla="*/ 2933881 h 6673820"/>
              <a:gd name="connsiteX131" fmla="*/ 8831977 w 11748700"/>
              <a:gd name="connsiteY131" fmla="*/ 2873210 h 6673820"/>
              <a:gd name="connsiteX132" fmla="*/ 8680299 w 11748700"/>
              <a:gd name="connsiteY132" fmla="*/ 2803871 h 6673820"/>
              <a:gd name="connsiteX133" fmla="*/ 8567624 w 11748700"/>
              <a:gd name="connsiteY133" fmla="*/ 2773536 h 6673820"/>
              <a:gd name="connsiteX134" fmla="*/ 8446282 w 11748700"/>
              <a:gd name="connsiteY134" fmla="*/ 2730199 h 6673820"/>
              <a:gd name="connsiteX135" fmla="*/ 8242601 w 11748700"/>
              <a:gd name="connsiteY135" fmla="*/ 2673862 h 6673820"/>
              <a:gd name="connsiteX136" fmla="*/ 7917577 w 11748700"/>
              <a:gd name="connsiteY136" fmla="*/ 2561187 h 6673820"/>
              <a:gd name="connsiteX137" fmla="*/ 7683560 w 11748700"/>
              <a:gd name="connsiteY137" fmla="*/ 2496182 h 6673820"/>
              <a:gd name="connsiteX138" fmla="*/ 7302199 w 11748700"/>
              <a:gd name="connsiteY138" fmla="*/ 2379173 h 6673820"/>
              <a:gd name="connsiteX139" fmla="*/ 6920838 w 11748700"/>
              <a:gd name="connsiteY139" fmla="*/ 2322836 h 6673820"/>
              <a:gd name="connsiteX140" fmla="*/ 6799495 w 11748700"/>
              <a:gd name="connsiteY140" fmla="*/ 2288167 h 6673820"/>
              <a:gd name="connsiteX141" fmla="*/ 6730157 w 11748700"/>
              <a:gd name="connsiteY141" fmla="*/ 2279500 h 6673820"/>
              <a:gd name="connsiteX142" fmla="*/ 6630483 w 11748700"/>
              <a:gd name="connsiteY142" fmla="*/ 2262165 h 6673820"/>
              <a:gd name="connsiteX143" fmla="*/ 6582813 w 11748700"/>
              <a:gd name="connsiteY143" fmla="*/ 2249164 h 6673820"/>
              <a:gd name="connsiteX144" fmla="*/ 6478805 w 11748700"/>
              <a:gd name="connsiteY144" fmla="*/ 2240497 h 6673820"/>
              <a:gd name="connsiteX145" fmla="*/ 5997770 w 11748700"/>
              <a:gd name="connsiteY145" fmla="*/ 2227496 h 6673820"/>
              <a:gd name="connsiteX146" fmla="*/ 5183044 w 11748700"/>
              <a:gd name="connsiteY146" fmla="*/ 2223162 h 6673820"/>
              <a:gd name="connsiteX147" fmla="*/ 4593668 w 11748700"/>
              <a:gd name="connsiteY147" fmla="*/ 2201494 h 6673820"/>
              <a:gd name="connsiteX148" fmla="*/ 4467992 w 11748700"/>
              <a:gd name="connsiteY148" fmla="*/ 2188493 h 6673820"/>
              <a:gd name="connsiteX149" fmla="*/ 4277311 w 11748700"/>
              <a:gd name="connsiteY149" fmla="*/ 2171158 h 6673820"/>
              <a:gd name="connsiteX150" fmla="*/ 4207973 w 11748700"/>
              <a:gd name="connsiteY150" fmla="*/ 2162491 h 6673820"/>
              <a:gd name="connsiteX151" fmla="*/ 4168970 w 11748700"/>
              <a:gd name="connsiteY151" fmla="*/ 2153824 h 6673820"/>
              <a:gd name="connsiteX152" fmla="*/ 3722604 w 11748700"/>
              <a:gd name="connsiteY152" fmla="*/ 2145156 h 6673820"/>
              <a:gd name="connsiteX153" fmla="*/ 3627264 w 11748700"/>
              <a:gd name="connsiteY153" fmla="*/ 2136489 h 6673820"/>
              <a:gd name="connsiteX154" fmla="*/ 3592595 w 11748700"/>
              <a:gd name="connsiteY154" fmla="*/ 2123488 h 6673820"/>
              <a:gd name="connsiteX155" fmla="*/ 3471253 w 11748700"/>
              <a:gd name="connsiteY155" fmla="*/ 2101820 h 6673820"/>
              <a:gd name="connsiteX156" fmla="*/ 3349911 w 11748700"/>
              <a:gd name="connsiteY156" fmla="*/ 2054150 h 6673820"/>
              <a:gd name="connsiteX157" fmla="*/ 3228568 w 11748700"/>
              <a:gd name="connsiteY157" fmla="*/ 2006480 h 6673820"/>
              <a:gd name="connsiteX158" fmla="*/ 3206900 w 11748700"/>
              <a:gd name="connsiteY158" fmla="*/ 1989145 h 6673820"/>
              <a:gd name="connsiteX159" fmla="*/ 3163564 w 11748700"/>
              <a:gd name="connsiteY159" fmla="*/ 1967477 h 6673820"/>
              <a:gd name="connsiteX160" fmla="*/ 3124561 w 11748700"/>
              <a:gd name="connsiteY160" fmla="*/ 1932808 h 6673820"/>
              <a:gd name="connsiteX161" fmla="*/ 3094225 w 11748700"/>
              <a:gd name="connsiteY161" fmla="*/ 1911139 h 6673820"/>
              <a:gd name="connsiteX162" fmla="*/ 3020553 w 11748700"/>
              <a:gd name="connsiteY162" fmla="*/ 1850468 h 6673820"/>
              <a:gd name="connsiteX163" fmla="*/ 2994551 w 11748700"/>
              <a:gd name="connsiteY163" fmla="*/ 1828800 h 6673820"/>
              <a:gd name="connsiteX164" fmla="*/ 2977217 w 11748700"/>
              <a:gd name="connsiteY164" fmla="*/ 1807132 h 6673820"/>
              <a:gd name="connsiteX165" fmla="*/ 2964216 w 11748700"/>
              <a:gd name="connsiteY165" fmla="*/ 1794131 h 6673820"/>
              <a:gd name="connsiteX166" fmla="*/ 2951215 w 11748700"/>
              <a:gd name="connsiteY166" fmla="*/ 1768129 h 6673820"/>
              <a:gd name="connsiteX167" fmla="*/ 2933880 w 11748700"/>
              <a:gd name="connsiteY167" fmla="*/ 1746461 h 6673820"/>
              <a:gd name="connsiteX168" fmla="*/ 2916546 w 11748700"/>
              <a:gd name="connsiteY168" fmla="*/ 1720459 h 6673820"/>
              <a:gd name="connsiteX169" fmla="*/ 2899211 w 11748700"/>
              <a:gd name="connsiteY169" fmla="*/ 1703124 h 6673820"/>
              <a:gd name="connsiteX170" fmla="*/ 2890544 w 11748700"/>
              <a:gd name="connsiteY170" fmla="*/ 1690123 h 6673820"/>
              <a:gd name="connsiteX171" fmla="*/ 2829873 w 11748700"/>
              <a:gd name="connsiteY171" fmla="*/ 1607784 h 6673820"/>
              <a:gd name="connsiteX172" fmla="*/ 2816872 w 11748700"/>
              <a:gd name="connsiteY172" fmla="*/ 1577448 h 6673820"/>
              <a:gd name="connsiteX173" fmla="*/ 2812538 w 11748700"/>
              <a:gd name="connsiteY173" fmla="*/ 1542779 h 6673820"/>
              <a:gd name="connsiteX174" fmla="*/ 2808204 w 11748700"/>
              <a:gd name="connsiteY174" fmla="*/ 1430104 h 6673820"/>
              <a:gd name="connsiteX175" fmla="*/ 2799537 w 11748700"/>
              <a:gd name="connsiteY175" fmla="*/ 1391101 h 6673820"/>
              <a:gd name="connsiteX176" fmla="*/ 2795203 w 11748700"/>
              <a:gd name="connsiteY176" fmla="*/ 1343431 h 6673820"/>
              <a:gd name="connsiteX177" fmla="*/ 2786536 w 11748700"/>
              <a:gd name="connsiteY177" fmla="*/ 1300095 h 6673820"/>
              <a:gd name="connsiteX178" fmla="*/ 2773535 w 11748700"/>
              <a:gd name="connsiteY178" fmla="*/ 1152751 h 6673820"/>
              <a:gd name="connsiteX179" fmla="*/ 2769202 w 11748700"/>
              <a:gd name="connsiteY179" fmla="*/ 1135416 h 6673820"/>
              <a:gd name="connsiteX180" fmla="*/ 2777869 w 11748700"/>
              <a:gd name="connsiteY180" fmla="*/ 996739 h 6673820"/>
              <a:gd name="connsiteX181" fmla="*/ 2786536 w 11748700"/>
              <a:gd name="connsiteY181" fmla="*/ 966404 h 6673820"/>
              <a:gd name="connsiteX182" fmla="*/ 2812538 w 11748700"/>
              <a:gd name="connsiteY182" fmla="*/ 905733 h 6673820"/>
              <a:gd name="connsiteX183" fmla="*/ 2847207 w 11748700"/>
              <a:gd name="connsiteY183" fmla="*/ 862396 h 6673820"/>
              <a:gd name="connsiteX184" fmla="*/ 2864542 w 11748700"/>
              <a:gd name="connsiteY184" fmla="*/ 840728 h 6673820"/>
              <a:gd name="connsiteX185" fmla="*/ 2881876 w 11748700"/>
              <a:gd name="connsiteY185" fmla="*/ 827727 h 6673820"/>
              <a:gd name="connsiteX186" fmla="*/ 2894877 w 11748700"/>
              <a:gd name="connsiteY186" fmla="*/ 819060 h 6673820"/>
              <a:gd name="connsiteX187" fmla="*/ 2912212 w 11748700"/>
              <a:gd name="connsiteY187" fmla="*/ 801725 h 6673820"/>
              <a:gd name="connsiteX188" fmla="*/ 3003219 w 11748700"/>
              <a:gd name="connsiteY188" fmla="*/ 775723 h 6673820"/>
              <a:gd name="connsiteX189" fmla="*/ 3115893 w 11748700"/>
              <a:gd name="connsiteY189" fmla="*/ 749721 h 6673820"/>
              <a:gd name="connsiteX190" fmla="*/ 3137562 w 11748700"/>
              <a:gd name="connsiteY190" fmla="*/ 741054 h 6673820"/>
              <a:gd name="connsiteX191" fmla="*/ 3163564 w 11748700"/>
              <a:gd name="connsiteY191" fmla="*/ 732387 h 6673820"/>
              <a:gd name="connsiteX192" fmla="*/ 3219901 w 11748700"/>
              <a:gd name="connsiteY192" fmla="*/ 702051 h 6673820"/>
              <a:gd name="connsiteX193" fmla="*/ 3237236 w 11748700"/>
              <a:gd name="connsiteY193" fmla="*/ 689050 h 6673820"/>
              <a:gd name="connsiteX194" fmla="*/ 3293573 w 11748700"/>
              <a:gd name="connsiteY194" fmla="*/ 663048 h 6673820"/>
              <a:gd name="connsiteX195" fmla="*/ 3323909 w 11748700"/>
              <a:gd name="connsiteY195" fmla="*/ 650047 h 6673820"/>
              <a:gd name="connsiteX196" fmla="*/ 3362911 w 11748700"/>
              <a:gd name="connsiteY196" fmla="*/ 641380 h 6673820"/>
              <a:gd name="connsiteX197" fmla="*/ 3488587 w 11748700"/>
              <a:gd name="connsiteY197" fmla="*/ 619712 h 6673820"/>
              <a:gd name="connsiteX198" fmla="*/ 3644599 w 11748700"/>
              <a:gd name="connsiteY198" fmla="*/ 598044 h 6673820"/>
              <a:gd name="connsiteX199" fmla="*/ 3731272 w 11748700"/>
              <a:gd name="connsiteY199" fmla="*/ 589376 h 6673820"/>
              <a:gd name="connsiteX200" fmla="*/ 3809277 w 11748700"/>
              <a:gd name="connsiteY200" fmla="*/ 576375 h 6673820"/>
              <a:gd name="connsiteX201" fmla="*/ 3891617 w 11748700"/>
              <a:gd name="connsiteY201" fmla="*/ 567708 h 6673820"/>
              <a:gd name="connsiteX202" fmla="*/ 4359651 w 11748700"/>
              <a:gd name="connsiteY202" fmla="*/ 533039 h 6673820"/>
              <a:gd name="connsiteX203" fmla="*/ 4428989 w 11748700"/>
              <a:gd name="connsiteY203" fmla="*/ 520038 h 6673820"/>
              <a:gd name="connsiteX204" fmla="*/ 4554665 w 11748700"/>
              <a:gd name="connsiteY204" fmla="*/ 507037 h 6673820"/>
              <a:gd name="connsiteX205" fmla="*/ 4654339 w 11748700"/>
              <a:gd name="connsiteY205" fmla="*/ 485369 h 6673820"/>
              <a:gd name="connsiteX206" fmla="*/ 4758347 w 11748700"/>
              <a:gd name="connsiteY206" fmla="*/ 437699 h 6673820"/>
              <a:gd name="connsiteX207" fmla="*/ 4888356 w 11748700"/>
              <a:gd name="connsiteY207" fmla="*/ 416030 h 6673820"/>
              <a:gd name="connsiteX208" fmla="*/ 5105039 w 11748700"/>
              <a:gd name="connsiteY208" fmla="*/ 364027 h 6673820"/>
              <a:gd name="connsiteX209" fmla="*/ 5209046 w 11748700"/>
              <a:gd name="connsiteY209" fmla="*/ 351026 h 6673820"/>
              <a:gd name="connsiteX210" fmla="*/ 5386726 w 11748700"/>
              <a:gd name="connsiteY210" fmla="*/ 329357 h 6673820"/>
              <a:gd name="connsiteX211" fmla="*/ 5560072 w 11748700"/>
              <a:gd name="connsiteY211" fmla="*/ 320690 h 6673820"/>
              <a:gd name="connsiteX212" fmla="*/ 5742085 w 11748700"/>
              <a:gd name="connsiteY212" fmla="*/ 312023 h 6673820"/>
              <a:gd name="connsiteX213" fmla="*/ 5958767 w 11748700"/>
              <a:gd name="connsiteY213" fmla="*/ 307689 h 6673820"/>
              <a:gd name="connsiteX214" fmla="*/ 6114779 w 11748700"/>
              <a:gd name="connsiteY214" fmla="*/ 303355 h 6673820"/>
              <a:gd name="connsiteX215" fmla="*/ 6270790 w 11748700"/>
              <a:gd name="connsiteY215" fmla="*/ 281687 h 6673820"/>
              <a:gd name="connsiteX216" fmla="*/ 6392132 w 11748700"/>
              <a:gd name="connsiteY216" fmla="*/ 268686 h 6673820"/>
              <a:gd name="connsiteX217" fmla="*/ 6695488 w 11748700"/>
              <a:gd name="connsiteY217" fmla="*/ 260019 h 6673820"/>
              <a:gd name="connsiteX218" fmla="*/ 6764826 w 11748700"/>
              <a:gd name="connsiteY218" fmla="*/ 251352 h 6673820"/>
              <a:gd name="connsiteX219" fmla="*/ 6907837 w 11748700"/>
              <a:gd name="connsiteY219" fmla="*/ 238351 h 6673820"/>
              <a:gd name="connsiteX220" fmla="*/ 6959840 w 11748700"/>
              <a:gd name="connsiteY220" fmla="*/ 229683 h 6673820"/>
              <a:gd name="connsiteX221" fmla="*/ 6998843 w 11748700"/>
              <a:gd name="connsiteY221" fmla="*/ 212349 h 6673820"/>
              <a:gd name="connsiteX222" fmla="*/ 7115852 w 11748700"/>
              <a:gd name="connsiteY222" fmla="*/ 199348 h 6673820"/>
              <a:gd name="connsiteX223" fmla="*/ 7159188 w 11748700"/>
              <a:gd name="connsiteY223" fmla="*/ 186347 h 6673820"/>
              <a:gd name="connsiteX224" fmla="*/ 7189524 w 11748700"/>
              <a:gd name="connsiteY224" fmla="*/ 182013 h 6673820"/>
              <a:gd name="connsiteX225" fmla="*/ 7380204 w 11748700"/>
              <a:gd name="connsiteY225" fmla="*/ 173346 h 6673820"/>
              <a:gd name="connsiteX226" fmla="*/ 7440875 w 11748700"/>
              <a:gd name="connsiteY226" fmla="*/ 164679 h 6673820"/>
              <a:gd name="connsiteX227" fmla="*/ 7466877 w 11748700"/>
              <a:gd name="connsiteY227" fmla="*/ 156011 h 6673820"/>
              <a:gd name="connsiteX228" fmla="*/ 7514548 w 11748700"/>
              <a:gd name="connsiteY228" fmla="*/ 143010 h 6673820"/>
              <a:gd name="connsiteX229" fmla="*/ 7527548 w 11748700"/>
              <a:gd name="connsiteY229" fmla="*/ 134343 h 6673820"/>
              <a:gd name="connsiteX230" fmla="*/ 7570885 w 11748700"/>
              <a:gd name="connsiteY230" fmla="*/ 121342 h 6673820"/>
              <a:gd name="connsiteX231" fmla="*/ 7609888 w 11748700"/>
              <a:gd name="connsiteY231" fmla="*/ 104008 h 6673820"/>
              <a:gd name="connsiteX232" fmla="*/ 7726896 w 11748700"/>
              <a:gd name="connsiteY232" fmla="*/ 82339 h 6673820"/>
              <a:gd name="connsiteX233" fmla="*/ 7752898 w 11748700"/>
              <a:gd name="connsiteY233" fmla="*/ 78006 h 6673820"/>
              <a:gd name="connsiteX234" fmla="*/ 7787567 w 11748700"/>
              <a:gd name="connsiteY234" fmla="*/ 73672 h 6673820"/>
              <a:gd name="connsiteX235" fmla="*/ 7804902 w 11748700"/>
              <a:gd name="connsiteY235" fmla="*/ 69338 h 6673820"/>
              <a:gd name="connsiteX236" fmla="*/ 7913243 w 11748700"/>
              <a:gd name="connsiteY236" fmla="*/ 65005 h 6673820"/>
              <a:gd name="connsiteX237" fmla="*/ 8021584 w 11748700"/>
              <a:gd name="connsiteY237" fmla="*/ 47670 h 6673820"/>
              <a:gd name="connsiteX238" fmla="*/ 8064921 w 11748700"/>
              <a:gd name="connsiteY238" fmla="*/ 34669 h 6673820"/>
              <a:gd name="connsiteX239" fmla="*/ 8099590 w 11748700"/>
              <a:gd name="connsiteY239" fmla="*/ 21668 h 6673820"/>
              <a:gd name="connsiteX240" fmla="*/ 8121258 w 11748700"/>
              <a:gd name="connsiteY240" fmla="*/ 13001 h 6673820"/>
              <a:gd name="connsiteX241" fmla="*/ 8134259 w 11748700"/>
              <a:gd name="connsiteY241" fmla="*/ 8667 h 6673820"/>
              <a:gd name="connsiteX242" fmla="*/ 8155928 w 11748700"/>
              <a:gd name="connsiteY242" fmla="*/ 0 h 6673820"/>
              <a:gd name="connsiteX243" fmla="*/ 8216599 w 11748700"/>
              <a:gd name="connsiteY243" fmla="*/ 4334 h 6673820"/>
              <a:gd name="connsiteX244" fmla="*/ 8238267 w 11748700"/>
              <a:gd name="connsiteY244" fmla="*/ 13001 h 6673820"/>
              <a:gd name="connsiteX245" fmla="*/ 8272936 w 11748700"/>
              <a:gd name="connsiteY245" fmla="*/ 17335 h 6673820"/>
              <a:gd name="connsiteX246" fmla="*/ 8303272 w 11748700"/>
              <a:gd name="connsiteY246" fmla="*/ 30336 h 6673820"/>
              <a:gd name="connsiteX247" fmla="*/ 8337941 w 11748700"/>
              <a:gd name="connsiteY247" fmla="*/ 34669 h 6673820"/>
              <a:gd name="connsiteX248" fmla="*/ 8476618 w 11748700"/>
              <a:gd name="connsiteY248" fmla="*/ 43337 h 6673820"/>
              <a:gd name="connsiteX249" fmla="*/ 8576292 w 11748700"/>
              <a:gd name="connsiteY249" fmla="*/ 47670 h 6673820"/>
              <a:gd name="connsiteX250" fmla="*/ 8671632 w 11748700"/>
              <a:gd name="connsiteY250" fmla="*/ 69338 h 6673820"/>
              <a:gd name="connsiteX251" fmla="*/ 8762639 w 11748700"/>
              <a:gd name="connsiteY251" fmla="*/ 78006 h 6673820"/>
              <a:gd name="connsiteX252" fmla="*/ 8892648 w 11748700"/>
              <a:gd name="connsiteY252" fmla="*/ 104008 h 6673820"/>
              <a:gd name="connsiteX253" fmla="*/ 8948985 w 11748700"/>
              <a:gd name="connsiteY253" fmla="*/ 117009 h 6673820"/>
              <a:gd name="connsiteX254" fmla="*/ 9187336 w 11748700"/>
              <a:gd name="connsiteY254" fmla="*/ 156011 h 6673820"/>
              <a:gd name="connsiteX255" fmla="*/ 9282676 w 11748700"/>
              <a:gd name="connsiteY255" fmla="*/ 173346 h 6673820"/>
              <a:gd name="connsiteX256" fmla="*/ 9404019 w 11748700"/>
              <a:gd name="connsiteY256" fmla="*/ 186347 h 6673820"/>
              <a:gd name="connsiteX257" fmla="*/ 9464690 w 11748700"/>
              <a:gd name="connsiteY257" fmla="*/ 195014 h 6673820"/>
              <a:gd name="connsiteX258" fmla="*/ 9698707 w 11748700"/>
              <a:gd name="connsiteY258" fmla="*/ 216683 h 6673820"/>
              <a:gd name="connsiteX259" fmla="*/ 9785380 w 11748700"/>
              <a:gd name="connsiteY259" fmla="*/ 229683 h 6673820"/>
              <a:gd name="connsiteX260" fmla="*/ 9885054 w 11748700"/>
              <a:gd name="connsiteY260" fmla="*/ 251352 h 6673820"/>
              <a:gd name="connsiteX261" fmla="*/ 9958726 w 11748700"/>
              <a:gd name="connsiteY261" fmla="*/ 255685 h 6673820"/>
              <a:gd name="connsiteX262" fmla="*/ 10114737 w 11748700"/>
              <a:gd name="connsiteY262" fmla="*/ 260019 h 6673820"/>
              <a:gd name="connsiteX263" fmla="*/ 10205744 w 11748700"/>
              <a:gd name="connsiteY263" fmla="*/ 273020 h 6673820"/>
              <a:gd name="connsiteX264" fmla="*/ 10357421 w 11748700"/>
              <a:gd name="connsiteY264" fmla="*/ 281687 h 6673820"/>
              <a:gd name="connsiteX265" fmla="*/ 10405092 w 11748700"/>
              <a:gd name="connsiteY265" fmla="*/ 286021 h 6673820"/>
              <a:gd name="connsiteX266" fmla="*/ 10452762 w 11748700"/>
              <a:gd name="connsiteY266" fmla="*/ 299022 h 6673820"/>
              <a:gd name="connsiteX267" fmla="*/ 10483097 w 11748700"/>
              <a:gd name="connsiteY267" fmla="*/ 303355 h 6673820"/>
              <a:gd name="connsiteX268" fmla="*/ 10552436 w 11748700"/>
              <a:gd name="connsiteY268" fmla="*/ 312023 h 6673820"/>
              <a:gd name="connsiteX269" fmla="*/ 10634775 w 11748700"/>
              <a:gd name="connsiteY269" fmla="*/ 333691 h 6673820"/>
              <a:gd name="connsiteX270" fmla="*/ 10717114 w 11748700"/>
              <a:gd name="connsiteY270" fmla="*/ 342358 h 6673820"/>
              <a:gd name="connsiteX271" fmla="*/ 10773452 w 11748700"/>
              <a:gd name="connsiteY271" fmla="*/ 364027 h 6673820"/>
              <a:gd name="connsiteX272" fmla="*/ 10842790 w 11748700"/>
              <a:gd name="connsiteY272" fmla="*/ 385695 h 6673820"/>
              <a:gd name="connsiteX273" fmla="*/ 10903461 w 11748700"/>
              <a:gd name="connsiteY273" fmla="*/ 390028 h 6673820"/>
              <a:gd name="connsiteX274" fmla="*/ 10981467 w 11748700"/>
              <a:gd name="connsiteY274" fmla="*/ 424698 h 6673820"/>
              <a:gd name="connsiteX275" fmla="*/ 11050805 w 11748700"/>
              <a:gd name="connsiteY275" fmla="*/ 442032 h 6673820"/>
              <a:gd name="connsiteX276" fmla="*/ 11133145 w 11748700"/>
              <a:gd name="connsiteY276" fmla="*/ 476701 h 6673820"/>
              <a:gd name="connsiteX277" fmla="*/ 11154813 w 11748700"/>
              <a:gd name="connsiteY277" fmla="*/ 485369 h 6673820"/>
              <a:gd name="connsiteX278" fmla="*/ 11232819 w 11748700"/>
              <a:gd name="connsiteY278" fmla="*/ 533039 h 6673820"/>
              <a:gd name="connsiteX279" fmla="*/ 11258820 w 11748700"/>
              <a:gd name="connsiteY279" fmla="*/ 554707 h 6673820"/>
              <a:gd name="connsiteX280" fmla="*/ 11328159 w 11748700"/>
              <a:gd name="connsiteY280" fmla="*/ 645714 h 6673820"/>
              <a:gd name="connsiteX281" fmla="*/ 11371495 w 11748700"/>
              <a:gd name="connsiteY281" fmla="*/ 754055 h 6673820"/>
              <a:gd name="connsiteX282" fmla="*/ 11397497 w 11748700"/>
              <a:gd name="connsiteY282" fmla="*/ 806059 h 6673820"/>
              <a:gd name="connsiteX283" fmla="*/ 11427833 w 11748700"/>
              <a:gd name="connsiteY283" fmla="*/ 931735 h 6673820"/>
              <a:gd name="connsiteX284" fmla="*/ 11458168 w 11748700"/>
              <a:gd name="connsiteY284" fmla="*/ 1014074 h 6673820"/>
              <a:gd name="connsiteX285" fmla="*/ 11462502 w 11748700"/>
              <a:gd name="connsiteY285" fmla="*/ 1087746 h 6673820"/>
              <a:gd name="connsiteX286" fmla="*/ 11475503 w 11748700"/>
              <a:gd name="connsiteY286" fmla="*/ 1126749 h 6673820"/>
              <a:gd name="connsiteX287" fmla="*/ 11488504 w 11748700"/>
              <a:gd name="connsiteY287" fmla="*/ 1330430 h 6673820"/>
              <a:gd name="connsiteX288" fmla="*/ 11523173 w 11748700"/>
              <a:gd name="connsiteY288" fmla="*/ 1677122 h 6673820"/>
              <a:gd name="connsiteX289" fmla="*/ 11518839 w 11748700"/>
              <a:gd name="connsiteY289" fmla="*/ 1954476 h 6673820"/>
              <a:gd name="connsiteX290" fmla="*/ 11510172 w 11748700"/>
              <a:gd name="connsiteY290" fmla="*/ 2084485 h 6673820"/>
              <a:gd name="connsiteX291" fmla="*/ 11518839 w 11748700"/>
              <a:gd name="connsiteY291" fmla="*/ 2283833 h 6673820"/>
              <a:gd name="connsiteX292" fmla="*/ 11583844 w 11748700"/>
              <a:gd name="connsiteY292" fmla="*/ 2379173 h 6673820"/>
              <a:gd name="connsiteX293" fmla="*/ 11605512 w 11748700"/>
              <a:gd name="connsiteY293" fmla="*/ 2439845 h 6673820"/>
              <a:gd name="connsiteX294" fmla="*/ 11609846 w 11748700"/>
              <a:gd name="connsiteY294" fmla="*/ 2487515 h 6673820"/>
              <a:gd name="connsiteX295" fmla="*/ 11622847 w 11748700"/>
              <a:gd name="connsiteY295" fmla="*/ 2556853 h 6673820"/>
              <a:gd name="connsiteX296" fmla="*/ 11618513 w 11748700"/>
              <a:gd name="connsiteY296" fmla="*/ 2786537 h 6673820"/>
              <a:gd name="connsiteX297" fmla="*/ 11614180 w 11748700"/>
              <a:gd name="connsiteY297" fmla="*/ 3089892 h 6673820"/>
              <a:gd name="connsiteX298" fmla="*/ 11596845 w 11748700"/>
              <a:gd name="connsiteY298" fmla="*/ 3211234 h 6673820"/>
              <a:gd name="connsiteX299" fmla="*/ 11583844 w 11748700"/>
              <a:gd name="connsiteY299" fmla="*/ 3328243 h 6673820"/>
              <a:gd name="connsiteX300" fmla="*/ 11575177 w 11748700"/>
              <a:gd name="connsiteY300" fmla="*/ 3423583 h 6673820"/>
              <a:gd name="connsiteX301" fmla="*/ 11562176 w 11748700"/>
              <a:gd name="connsiteY301" fmla="*/ 3666267 h 6673820"/>
              <a:gd name="connsiteX302" fmla="*/ 11575177 w 11748700"/>
              <a:gd name="connsiteY302" fmla="*/ 4025960 h 6673820"/>
              <a:gd name="connsiteX303" fmla="*/ 11592511 w 11748700"/>
              <a:gd name="connsiteY303" fmla="*/ 4108300 h 6673820"/>
              <a:gd name="connsiteX304" fmla="*/ 11631514 w 11748700"/>
              <a:gd name="connsiteY304" fmla="*/ 4333649 h 6673820"/>
              <a:gd name="connsiteX305" fmla="*/ 11653183 w 11748700"/>
              <a:gd name="connsiteY305" fmla="*/ 4411655 h 6673820"/>
              <a:gd name="connsiteX306" fmla="*/ 11666184 w 11748700"/>
              <a:gd name="connsiteY306" fmla="*/ 4498328 h 6673820"/>
              <a:gd name="connsiteX307" fmla="*/ 11674851 w 11748700"/>
              <a:gd name="connsiteY307" fmla="*/ 4541664 h 6673820"/>
              <a:gd name="connsiteX308" fmla="*/ 11687852 w 11748700"/>
              <a:gd name="connsiteY308" fmla="*/ 4658673 h 6673820"/>
              <a:gd name="connsiteX309" fmla="*/ 11692185 w 11748700"/>
              <a:gd name="connsiteY309" fmla="*/ 4715010 h 6673820"/>
              <a:gd name="connsiteX310" fmla="*/ 11700853 w 11748700"/>
              <a:gd name="connsiteY310" fmla="*/ 4771348 h 6673820"/>
              <a:gd name="connsiteX311" fmla="*/ 11709520 w 11748700"/>
              <a:gd name="connsiteY311" fmla="*/ 4923026 h 6673820"/>
              <a:gd name="connsiteX312" fmla="*/ 11718187 w 11748700"/>
              <a:gd name="connsiteY312" fmla="*/ 4983697 h 6673820"/>
              <a:gd name="connsiteX313" fmla="*/ 11726855 w 11748700"/>
              <a:gd name="connsiteY313" fmla="*/ 5079037 h 6673820"/>
              <a:gd name="connsiteX314" fmla="*/ 11731188 w 11748700"/>
              <a:gd name="connsiteY314" fmla="*/ 5105039 h 6673820"/>
              <a:gd name="connsiteX315" fmla="*/ 11744189 w 11748700"/>
              <a:gd name="connsiteY315" fmla="*/ 5230715 h 6673820"/>
              <a:gd name="connsiteX316" fmla="*/ 11726855 w 11748700"/>
              <a:gd name="connsiteY316" fmla="*/ 5690082 h 6673820"/>
              <a:gd name="connsiteX317" fmla="*/ 11687852 w 11748700"/>
              <a:gd name="connsiteY317" fmla="*/ 5785422 h 6673820"/>
              <a:gd name="connsiteX318" fmla="*/ 11670517 w 11748700"/>
              <a:gd name="connsiteY318" fmla="*/ 5815757 h 6673820"/>
              <a:gd name="connsiteX319" fmla="*/ 11601179 w 11748700"/>
              <a:gd name="connsiteY319" fmla="*/ 5859094 h 6673820"/>
              <a:gd name="connsiteX320" fmla="*/ 11458168 w 11748700"/>
              <a:gd name="connsiteY320" fmla="*/ 5919765 h 6673820"/>
              <a:gd name="connsiteX321" fmla="*/ 11401831 w 11748700"/>
              <a:gd name="connsiteY321" fmla="*/ 5963101 h 6673820"/>
              <a:gd name="connsiteX322" fmla="*/ 11297823 w 11748700"/>
              <a:gd name="connsiteY322" fmla="*/ 6032440 h 6673820"/>
              <a:gd name="connsiteX323" fmla="*/ 11258820 w 11748700"/>
              <a:gd name="connsiteY323" fmla="*/ 6075776 h 6673820"/>
              <a:gd name="connsiteX324" fmla="*/ 11198149 w 11748700"/>
              <a:gd name="connsiteY324" fmla="*/ 6123446 h 6673820"/>
              <a:gd name="connsiteX325" fmla="*/ 11098475 w 11748700"/>
              <a:gd name="connsiteY325" fmla="*/ 6210119 h 6673820"/>
              <a:gd name="connsiteX326" fmla="*/ 10942464 w 11748700"/>
              <a:gd name="connsiteY326" fmla="*/ 6327128 h 6673820"/>
              <a:gd name="connsiteX327" fmla="*/ 10634775 w 11748700"/>
              <a:gd name="connsiteY327" fmla="*/ 6461471 h 6673820"/>
              <a:gd name="connsiteX328" fmla="*/ 10461429 w 11748700"/>
              <a:gd name="connsiteY328" fmla="*/ 6478806 h 6673820"/>
              <a:gd name="connsiteX329" fmla="*/ 10041065 w 11748700"/>
              <a:gd name="connsiteY329" fmla="*/ 6487473 h 6673820"/>
              <a:gd name="connsiteX330" fmla="*/ 9967393 w 11748700"/>
              <a:gd name="connsiteY330" fmla="*/ 6491807 h 6673820"/>
              <a:gd name="connsiteX331" fmla="*/ 9885054 w 11748700"/>
              <a:gd name="connsiteY331" fmla="*/ 6509141 h 6673820"/>
              <a:gd name="connsiteX332" fmla="*/ 9798381 w 11748700"/>
              <a:gd name="connsiteY332" fmla="*/ 6522142 h 6673820"/>
              <a:gd name="connsiteX333" fmla="*/ 9681372 w 11748700"/>
              <a:gd name="connsiteY333" fmla="*/ 6548144 h 6673820"/>
              <a:gd name="connsiteX334" fmla="*/ 9486358 w 11748700"/>
              <a:gd name="connsiteY334" fmla="*/ 6574146 h 6673820"/>
              <a:gd name="connsiteX335" fmla="*/ 9278343 w 11748700"/>
              <a:gd name="connsiteY335" fmla="*/ 6613149 h 6673820"/>
              <a:gd name="connsiteX336" fmla="*/ 9209004 w 11748700"/>
              <a:gd name="connsiteY336" fmla="*/ 6630483 h 6673820"/>
              <a:gd name="connsiteX337" fmla="*/ 8775639 w 11748700"/>
              <a:gd name="connsiteY337" fmla="*/ 6647818 h 6673820"/>
              <a:gd name="connsiteX338" fmla="*/ 8463617 w 11748700"/>
              <a:gd name="connsiteY338" fmla="*/ 6656485 h 6673820"/>
              <a:gd name="connsiteX339" fmla="*/ 8368276 w 11748700"/>
              <a:gd name="connsiteY339" fmla="*/ 6660819 h 6673820"/>
              <a:gd name="connsiteX340" fmla="*/ 8216599 w 11748700"/>
              <a:gd name="connsiteY340" fmla="*/ 6665153 h 6673820"/>
              <a:gd name="connsiteX341" fmla="*/ 7848239 w 11748700"/>
              <a:gd name="connsiteY341" fmla="*/ 6656485 h 6673820"/>
              <a:gd name="connsiteX342" fmla="*/ 7800568 w 11748700"/>
              <a:gd name="connsiteY342" fmla="*/ 6652152 h 6673820"/>
              <a:gd name="connsiteX343" fmla="*/ 7748565 w 11748700"/>
              <a:gd name="connsiteY343" fmla="*/ 6643484 h 6673820"/>
              <a:gd name="connsiteX344" fmla="*/ 7614221 w 11748700"/>
              <a:gd name="connsiteY344" fmla="*/ 6634817 h 6673820"/>
              <a:gd name="connsiteX345" fmla="*/ 7432208 w 11748700"/>
              <a:gd name="connsiteY345" fmla="*/ 6600148 h 6673820"/>
              <a:gd name="connsiteX346" fmla="*/ 7319533 w 11748700"/>
              <a:gd name="connsiteY346" fmla="*/ 6574146 h 6673820"/>
              <a:gd name="connsiteX347" fmla="*/ 7276197 w 11748700"/>
              <a:gd name="connsiteY347" fmla="*/ 6569812 h 6673820"/>
              <a:gd name="connsiteX348" fmla="*/ 7011844 w 11748700"/>
              <a:gd name="connsiteY348" fmla="*/ 6548144 h 6673820"/>
              <a:gd name="connsiteX349" fmla="*/ 6925171 w 11748700"/>
              <a:gd name="connsiteY349" fmla="*/ 6565479 h 6673820"/>
              <a:gd name="connsiteX350" fmla="*/ 6912170 w 11748700"/>
              <a:gd name="connsiteY350" fmla="*/ 6569812 h 6673820"/>
              <a:gd name="connsiteX351" fmla="*/ 6890502 w 11748700"/>
              <a:gd name="connsiteY351" fmla="*/ 6582813 h 6673820"/>
              <a:gd name="connsiteX352" fmla="*/ 6795162 w 11748700"/>
              <a:gd name="connsiteY352" fmla="*/ 6634817 h 6673820"/>
              <a:gd name="connsiteX353" fmla="*/ 6691154 w 11748700"/>
              <a:gd name="connsiteY353" fmla="*/ 6643484 h 6673820"/>
              <a:gd name="connsiteX354" fmla="*/ 6617482 w 11748700"/>
              <a:gd name="connsiteY354" fmla="*/ 6656485 h 6673820"/>
              <a:gd name="connsiteX355" fmla="*/ 6582813 w 11748700"/>
              <a:gd name="connsiteY355" fmla="*/ 6665153 h 6673820"/>
              <a:gd name="connsiteX356" fmla="*/ 6548144 w 11748700"/>
              <a:gd name="connsiteY356" fmla="*/ 6669486 h 6673820"/>
              <a:gd name="connsiteX357" fmla="*/ 6517808 w 11748700"/>
              <a:gd name="connsiteY357" fmla="*/ 6673820 h 6673820"/>
              <a:gd name="connsiteX358" fmla="*/ 6015105 w 11748700"/>
              <a:gd name="connsiteY358" fmla="*/ 6669486 h 6673820"/>
              <a:gd name="connsiteX359" fmla="*/ 5915431 w 11748700"/>
              <a:gd name="connsiteY359" fmla="*/ 6647818 h 6673820"/>
              <a:gd name="connsiteX360" fmla="*/ 5538403 w 11748700"/>
              <a:gd name="connsiteY360" fmla="*/ 6652152 h 6673820"/>
              <a:gd name="connsiteX361" fmla="*/ 5196045 w 11748700"/>
              <a:gd name="connsiteY361" fmla="*/ 6634817 h 6673820"/>
              <a:gd name="connsiteX362" fmla="*/ 4489660 w 11748700"/>
              <a:gd name="connsiteY362" fmla="*/ 6608815 h 6673820"/>
              <a:gd name="connsiteX363" fmla="*/ 4311981 w 11748700"/>
              <a:gd name="connsiteY363" fmla="*/ 6582813 h 6673820"/>
              <a:gd name="connsiteX364" fmla="*/ 4090965 w 11748700"/>
              <a:gd name="connsiteY364" fmla="*/ 6552478 h 6673820"/>
              <a:gd name="connsiteX365" fmla="*/ 3999958 w 11748700"/>
              <a:gd name="connsiteY365" fmla="*/ 6513475 h 6673820"/>
              <a:gd name="connsiteX366" fmla="*/ 3666267 w 11748700"/>
              <a:gd name="connsiteY366" fmla="*/ 6448470 h 6673820"/>
              <a:gd name="connsiteX367" fmla="*/ 3588261 w 11748700"/>
              <a:gd name="connsiteY367" fmla="*/ 6439803 h 6673820"/>
              <a:gd name="connsiteX368" fmla="*/ 3336910 w 11748700"/>
              <a:gd name="connsiteY368" fmla="*/ 6405134 h 6673820"/>
              <a:gd name="connsiteX369" fmla="*/ 3003219 w 11748700"/>
              <a:gd name="connsiteY369" fmla="*/ 6340129 h 6673820"/>
              <a:gd name="connsiteX370" fmla="*/ 2825539 w 11748700"/>
              <a:gd name="connsiteY370" fmla="*/ 6309793 h 6673820"/>
              <a:gd name="connsiteX371" fmla="*/ 2678195 w 11748700"/>
              <a:gd name="connsiteY371" fmla="*/ 6288125 h 6673820"/>
              <a:gd name="connsiteX372" fmla="*/ 2500515 w 11748700"/>
              <a:gd name="connsiteY372" fmla="*/ 6305460 h 6673820"/>
              <a:gd name="connsiteX373" fmla="*/ 2439844 w 11748700"/>
              <a:gd name="connsiteY373" fmla="*/ 6314127 h 6673820"/>
              <a:gd name="connsiteX374" fmla="*/ 2244830 w 11748700"/>
              <a:gd name="connsiteY374" fmla="*/ 6361797 h 6673820"/>
              <a:gd name="connsiteX375" fmla="*/ 2088819 w 11748700"/>
              <a:gd name="connsiteY375" fmla="*/ 6383465 h 6673820"/>
              <a:gd name="connsiteX376" fmla="*/ 2015147 w 11748700"/>
              <a:gd name="connsiteY376" fmla="*/ 6400800 h 6673820"/>
              <a:gd name="connsiteX377" fmla="*/ 1950142 w 11748700"/>
              <a:gd name="connsiteY377" fmla="*/ 6409467 h 6673820"/>
              <a:gd name="connsiteX378" fmla="*/ 1815799 w 11748700"/>
              <a:gd name="connsiteY378" fmla="*/ 6444137 h 6673820"/>
              <a:gd name="connsiteX379" fmla="*/ 1681456 w 11748700"/>
              <a:gd name="connsiteY379" fmla="*/ 6452804 h 6673820"/>
              <a:gd name="connsiteX380" fmla="*/ 1473440 w 11748700"/>
              <a:gd name="connsiteY380" fmla="*/ 6431136 h 6673820"/>
              <a:gd name="connsiteX381" fmla="*/ 1369433 w 11748700"/>
              <a:gd name="connsiteY381" fmla="*/ 6418135 h 6673820"/>
              <a:gd name="connsiteX382" fmla="*/ 1287093 w 11748700"/>
              <a:gd name="connsiteY382" fmla="*/ 6405134 h 6673820"/>
              <a:gd name="connsiteX383" fmla="*/ 1239423 w 11748700"/>
              <a:gd name="connsiteY383" fmla="*/ 6396466 h 6673820"/>
              <a:gd name="connsiteX384" fmla="*/ 1165751 w 11748700"/>
              <a:gd name="connsiteY384" fmla="*/ 6370464 h 6673820"/>
              <a:gd name="connsiteX385" fmla="*/ 1053076 w 11748700"/>
              <a:gd name="connsiteY385" fmla="*/ 6335795 h 6673820"/>
              <a:gd name="connsiteX386" fmla="*/ 892731 w 11748700"/>
              <a:gd name="connsiteY386" fmla="*/ 6244789 h 6673820"/>
              <a:gd name="connsiteX387" fmla="*/ 858062 w 11748700"/>
              <a:gd name="connsiteY387" fmla="*/ 6218787 h 6673820"/>
              <a:gd name="connsiteX388" fmla="*/ 775723 w 11748700"/>
              <a:gd name="connsiteY388" fmla="*/ 6149448 h 6673820"/>
              <a:gd name="connsiteX389" fmla="*/ 719385 w 11748700"/>
              <a:gd name="connsiteY389" fmla="*/ 6023773 h 6673820"/>
              <a:gd name="connsiteX390" fmla="*/ 654381 w 11748700"/>
              <a:gd name="connsiteY390" fmla="*/ 5950101 h 6673820"/>
              <a:gd name="connsiteX391" fmla="*/ 628379 w 11748700"/>
              <a:gd name="connsiteY391" fmla="*/ 5893763 h 6673820"/>
              <a:gd name="connsiteX392" fmla="*/ 576375 w 11748700"/>
              <a:gd name="connsiteY392" fmla="*/ 5802756 h 6673820"/>
              <a:gd name="connsiteX393" fmla="*/ 489702 w 11748700"/>
              <a:gd name="connsiteY393" fmla="*/ 5620743 h 6673820"/>
              <a:gd name="connsiteX394" fmla="*/ 476701 w 11748700"/>
              <a:gd name="connsiteY394" fmla="*/ 5551405 h 6673820"/>
              <a:gd name="connsiteX395" fmla="*/ 372693 w 11748700"/>
              <a:gd name="connsiteY395" fmla="*/ 5317388 h 6673820"/>
              <a:gd name="connsiteX396" fmla="*/ 359693 w 11748700"/>
              <a:gd name="connsiteY396" fmla="*/ 5269718 h 6673820"/>
              <a:gd name="connsiteX397" fmla="*/ 329357 w 11748700"/>
              <a:gd name="connsiteY397" fmla="*/ 5183045 h 6673820"/>
              <a:gd name="connsiteX398" fmla="*/ 281687 w 11748700"/>
              <a:gd name="connsiteY398" fmla="*/ 5083371 h 6673820"/>
              <a:gd name="connsiteX399" fmla="*/ 251351 w 11748700"/>
              <a:gd name="connsiteY399" fmla="*/ 5009699 h 6673820"/>
              <a:gd name="connsiteX400" fmla="*/ 238350 w 11748700"/>
              <a:gd name="connsiteY400" fmla="*/ 4970696 h 6673820"/>
              <a:gd name="connsiteX401" fmla="*/ 212348 w 11748700"/>
              <a:gd name="connsiteY401" fmla="*/ 4936027 h 6673820"/>
              <a:gd name="connsiteX402" fmla="*/ 177679 w 11748700"/>
              <a:gd name="connsiteY402" fmla="*/ 4849354 h 6673820"/>
              <a:gd name="connsiteX403" fmla="*/ 125675 w 11748700"/>
              <a:gd name="connsiteY403" fmla="*/ 4745346 h 6673820"/>
              <a:gd name="connsiteX404" fmla="*/ 99674 w 11748700"/>
              <a:gd name="connsiteY404" fmla="*/ 4654339 h 6673820"/>
              <a:gd name="connsiteX405" fmla="*/ 73672 w 11748700"/>
              <a:gd name="connsiteY405" fmla="*/ 4602336 h 6673820"/>
              <a:gd name="connsiteX406" fmla="*/ 69338 w 11748700"/>
              <a:gd name="connsiteY406" fmla="*/ 4580667 h 6673820"/>
              <a:gd name="connsiteX407" fmla="*/ 47670 w 11748700"/>
              <a:gd name="connsiteY407" fmla="*/ 4537331 h 6673820"/>
              <a:gd name="connsiteX408" fmla="*/ 39002 w 11748700"/>
              <a:gd name="connsiteY408" fmla="*/ 4515663 h 6673820"/>
              <a:gd name="connsiteX409" fmla="*/ 34669 w 11748700"/>
              <a:gd name="connsiteY409" fmla="*/ 4493994 h 6673820"/>
              <a:gd name="connsiteX410" fmla="*/ 30335 w 11748700"/>
              <a:gd name="connsiteY410" fmla="*/ 4450658 h 6673820"/>
              <a:gd name="connsiteX411" fmla="*/ 21668 w 11748700"/>
              <a:gd name="connsiteY411" fmla="*/ 4428990 h 6673820"/>
              <a:gd name="connsiteX412" fmla="*/ 13001 w 11748700"/>
              <a:gd name="connsiteY412" fmla="*/ 4359651 h 6673820"/>
              <a:gd name="connsiteX413" fmla="*/ 0 w 11748700"/>
              <a:gd name="connsiteY413" fmla="*/ 4238309 h 6673820"/>
              <a:gd name="connsiteX414" fmla="*/ 4333 w 11748700"/>
              <a:gd name="connsiteY414" fmla="*/ 4025960 h 6673820"/>
              <a:gd name="connsiteX415" fmla="*/ 13001 w 11748700"/>
              <a:gd name="connsiteY415" fmla="*/ 3999958 h 6673820"/>
              <a:gd name="connsiteX416" fmla="*/ 17334 w 11748700"/>
              <a:gd name="connsiteY416" fmla="*/ 3973956 h 6673820"/>
              <a:gd name="connsiteX417" fmla="*/ 26002 w 11748700"/>
              <a:gd name="connsiteY417" fmla="*/ 3930620 h 6673820"/>
              <a:gd name="connsiteX418" fmla="*/ 34669 w 11748700"/>
              <a:gd name="connsiteY418" fmla="*/ 3878616 h 6673820"/>
              <a:gd name="connsiteX419" fmla="*/ 43336 w 11748700"/>
              <a:gd name="connsiteY419" fmla="*/ 3861282 h 6673820"/>
              <a:gd name="connsiteX420" fmla="*/ 47670 w 11748700"/>
              <a:gd name="connsiteY420" fmla="*/ 3843947 h 6673820"/>
              <a:gd name="connsiteX421" fmla="*/ 56337 w 11748700"/>
              <a:gd name="connsiteY421" fmla="*/ 3826612 h 6673820"/>
              <a:gd name="connsiteX422" fmla="*/ 69338 w 11748700"/>
              <a:gd name="connsiteY422" fmla="*/ 3787610 h 6673820"/>
              <a:gd name="connsiteX423" fmla="*/ 78005 w 11748700"/>
              <a:gd name="connsiteY423" fmla="*/ 3770275 h 6673820"/>
              <a:gd name="connsiteX424" fmla="*/ 95340 w 11748700"/>
              <a:gd name="connsiteY424" fmla="*/ 3718271 h 6673820"/>
              <a:gd name="connsiteX425" fmla="*/ 104007 w 11748700"/>
              <a:gd name="connsiteY425" fmla="*/ 3696603 h 6673820"/>
              <a:gd name="connsiteX426" fmla="*/ 151677 w 11748700"/>
              <a:gd name="connsiteY426" fmla="*/ 3657600 h 6673820"/>
              <a:gd name="connsiteX427" fmla="*/ 294688 w 11748700"/>
              <a:gd name="connsiteY427" fmla="*/ 3661934 h 6673820"/>
              <a:gd name="connsiteX428" fmla="*/ 359693 w 11748700"/>
              <a:gd name="connsiteY428" fmla="*/ 3692269 h 6673820"/>
              <a:gd name="connsiteX429" fmla="*/ 377027 w 11748700"/>
              <a:gd name="connsiteY429" fmla="*/ 3709604 h 6673820"/>
              <a:gd name="connsiteX430" fmla="*/ 437698 w 11748700"/>
              <a:gd name="connsiteY430" fmla="*/ 3726938 h 6673820"/>
              <a:gd name="connsiteX431" fmla="*/ 511177 w 11748700"/>
              <a:gd name="connsiteY43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63101 w 11748700"/>
              <a:gd name="connsiteY30" fmla="*/ 5720417 h 6673820"/>
              <a:gd name="connsiteX31" fmla="*/ 5980436 w 11748700"/>
              <a:gd name="connsiteY31" fmla="*/ 5707416 h 6673820"/>
              <a:gd name="connsiteX32" fmla="*/ 5993437 w 11748700"/>
              <a:gd name="connsiteY32" fmla="*/ 5698749 h 6673820"/>
              <a:gd name="connsiteX33" fmla="*/ 6251367 w 11748700"/>
              <a:gd name="connsiteY33" fmla="*/ 5680305 h 6673820"/>
              <a:gd name="connsiteX34" fmla="*/ 6054108 w 11748700"/>
              <a:gd name="connsiteY34" fmla="*/ 5651079 h 6673820"/>
              <a:gd name="connsiteX35" fmla="*/ 6088777 w 11748700"/>
              <a:gd name="connsiteY35" fmla="*/ 5625077 h 6673820"/>
              <a:gd name="connsiteX36" fmla="*/ 6114779 w 11748700"/>
              <a:gd name="connsiteY36" fmla="*/ 5599075 h 6673820"/>
              <a:gd name="connsiteX37" fmla="*/ 6127780 w 11748700"/>
              <a:gd name="connsiteY37" fmla="*/ 5586074 h 6673820"/>
              <a:gd name="connsiteX38" fmla="*/ 6140781 w 11748700"/>
              <a:gd name="connsiteY38" fmla="*/ 5568739 h 6673820"/>
              <a:gd name="connsiteX39" fmla="*/ 6158115 w 11748700"/>
              <a:gd name="connsiteY39" fmla="*/ 5551405 h 6673820"/>
              <a:gd name="connsiteX40" fmla="*/ 6201452 w 11748700"/>
              <a:gd name="connsiteY40" fmla="*/ 5477733 h 6673820"/>
              <a:gd name="connsiteX41" fmla="*/ 6231787 w 11748700"/>
              <a:gd name="connsiteY41" fmla="*/ 5421395 h 6673820"/>
              <a:gd name="connsiteX42" fmla="*/ 6240455 w 11748700"/>
              <a:gd name="connsiteY42" fmla="*/ 5399727 h 6673820"/>
              <a:gd name="connsiteX43" fmla="*/ 6253456 w 11748700"/>
              <a:gd name="connsiteY43" fmla="*/ 5382392 h 6673820"/>
              <a:gd name="connsiteX44" fmla="*/ 6270790 w 11748700"/>
              <a:gd name="connsiteY44" fmla="*/ 5352057 h 6673820"/>
              <a:gd name="connsiteX45" fmla="*/ 6283791 w 11748700"/>
              <a:gd name="connsiteY45" fmla="*/ 5339056 h 6673820"/>
              <a:gd name="connsiteX46" fmla="*/ 6301126 w 11748700"/>
              <a:gd name="connsiteY46" fmla="*/ 5313054 h 6673820"/>
              <a:gd name="connsiteX47" fmla="*/ 6309793 w 11748700"/>
              <a:gd name="connsiteY47" fmla="*/ 5295719 h 6673820"/>
              <a:gd name="connsiteX48" fmla="*/ 6322794 w 11748700"/>
              <a:gd name="connsiteY48" fmla="*/ 5287052 h 6673820"/>
              <a:gd name="connsiteX49" fmla="*/ 6340129 w 11748700"/>
              <a:gd name="connsiteY49" fmla="*/ 5274051 h 6673820"/>
              <a:gd name="connsiteX50" fmla="*/ 6370464 w 11748700"/>
              <a:gd name="connsiteY50" fmla="*/ 5269718 h 6673820"/>
              <a:gd name="connsiteX51" fmla="*/ 6387799 w 11748700"/>
              <a:gd name="connsiteY51" fmla="*/ 5252383 h 6673820"/>
              <a:gd name="connsiteX52" fmla="*/ 6400800 w 11748700"/>
              <a:gd name="connsiteY52" fmla="*/ 5239382 h 6673820"/>
              <a:gd name="connsiteX53" fmla="*/ 6444136 w 11748700"/>
              <a:gd name="connsiteY53" fmla="*/ 5148375 h 6673820"/>
              <a:gd name="connsiteX54" fmla="*/ 6465804 w 11748700"/>
              <a:gd name="connsiteY54" fmla="*/ 5118040 h 6673820"/>
              <a:gd name="connsiteX55" fmla="*/ 6474472 w 11748700"/>
              <a:gd name="connsiteY55" fmla="*/ 5092038 h 6673820"/>
              <a:gd name="connsiteX56" fmla="*/ 6491806 w 11748700"/>
              <a:gd name="connsiteY56" fmla="*/ 5057369 h 6673820"/>
              <a:gd name="connsiteX57" fmla="*/ 6496140 w 11748700"/>
              <a:gd name="connsiteY57" fmla="*/ 5027033 h 6673820"/>
              <a:gd name="connsiteX58" fmla="*/ 6509141 w 11748700"/>
              <a:gd name="connsiteY58" fmla="*/ 4996698 h 6673820"/>
              <a:gd name="connsiteX59" fmla="*/ 6517808 w 11748700"/>
              <a:gd name="connsiteY59" fmla="*/ 4975029 h 6673820"/>
              <a:gd name="connsiteX60" fmla="*/ 6530809 w 11748700"/>
              <a:gd name="connsiteY60" fmla="*/ 4940360 h 6673820"/>
              <a:gd name="connsiteX61" fmla="*/ 6539476 w 11748700"/>
              <a:gd name="connsiteY61" fmla="*/ 4927359 h 6673820"/>
              <a:gd name="connsiteX62" fmla="*/ 6556811 w 11748700"/>
              <a:gd name="connsiteY62" fmla="*/ 4897024 h 6673820"/>
              <a:gd name="connsiteX63" fmla="*/ 6569812 w 11748700"/>
              <a:gd name="connsiteY63" fmla="*/ 4879689 h 6673820"/>
              <a:gd name="connsiteX64" fmla="*/ 6587147 w 11748700"/>
              <a:gd name="connsiteY64" fmla="*/ 4836353 h 6673820"/>
              <a:gd name="connsiteX65" fmla="*/ 6566579 w 11748700"/>
              <a:gd name="connsiteY65" fmla="*/ 4717023 h 6673820"/>
              <a:gd name="connsiteX66" fmla="*/ 7220565 w 11748700"/>
              <a:gd name="connsiteY66" fmla="*/ 4568062 h 6673820"/>
              <a:gd name="connsiteX67" fmla="*/ 7436542 w 11748700"/>
              <a:gd name="connsiteY67" fmla="*/ 4619670 h 6673820"/>
              <a:gd name="connsiteX68" fmla="*/ 7492879 w 11748700"/>
              <a:gd name="connsiteY68" fmla="*/ 4632671 h 6673820"/>
              <a:gd name="connsiteX69" fmla="*/ 7505880 w 11748700"/>
              <a:gd name="connsiteY69" fmla="*/ 4637005 h 6673820"/>
              <a:gd name="connsiteX70" fmla="*/ 7531882 w 11748700"/>
              <a:gd name="connsiteY70" fmla="*/ 4641338 h 6673820"/>
              <a:gd name="connsiteX71" fmla="*/ 7562218 w 11748700"/>
              <a:gd name="connsiteY71" fmla="*/ 4650006 h 6673820"/>
              <a:gd name="connsiteX72" fmla="*/ 7570885 w 11748700"/>
              <a:gd name="connsiteY72" fmla="*/ 4663007 h 6673820"/>
              <a:gd name="connsiteX73" fmla="*/ 7588220 w 11748700"/>
              <a:gd name="connsiteY73" fmla="*/ 4697676 h 6673820"/>
              <a:gd name="connsiteX74" fmla="*/ 7601220 w 11748700"/>
              <a:gd name="connsiteY74" fmla="*/ 4715010 h 6673820"/>
              <a:gd name="connsiteX75" fmla="*/ 7614221 w 11748700"/>
              <a:gd name="connsiteY75" fmla="*/ 4728011 h 6673820"/>
              <a:gd name="connsiteX76" fmla="*/ 7622889 w 11748700"/>
              <a:gd name="connsiteY76" fmla="*/ 4745346 h 6673820"/>
              <a:gd name="connsiteX77" fmla="*/ 7640223 w 11748700"/>
              <a:gd name="connsiteY77" fmla="*/ 4767014 h 6673820"/>
              <a:gd name="connsiteX78" fmla="*/ 7661892 w 11748700"/>
              <a:gd name="connsiteY78" fmla="*/ 4801683 h 6673820"/>
              <a:gd name="connsiteX79" fmla="*/ 7666225 w 11748700"/>
              <a:gd name="connsiteY79" fmla="*/ 4814684 h 6673820"/>
              <a:gd name="connsiteX80" fmla="*/ 7674893 w 11748700"/>
              <a:gd name="connsiteY80" fmla="*/ 4827685 h 6673820"/>
              <a:gd name="connsiteX81" fmla="*/ 7731230 w 11748700"/>
              <a:gd name="connsiteY81" fmla="*/ 4888356 h 6673820"/>
              <a:gd name="connsiteX82" fmla="*/ 7744231 w 11748700"/>
              <a:gd name="connsiteY82" fmla="*/ 4901357 h 6673820"/>
              <a:gd name="connsiteX83" fmla="*/ 7765899 w 11748700"/>
              <a:gd name="connsiteY83" fmla="*/ 4931693 h 6673820"/>
              <a:gd name="connsiteX84" fmla="*/ 7809236 w 11748700"/>
              <a:gd name="connsiteY84" fmla="*/ 4966362 h 6673820"/>
              <a:gd name="connsiteX85" fmla="*/ 7908910 w 11748700"/>
              <a:gd name="connsiteY85" fmla="*/ 4962028 h 6673820"/>
              <a:gd name="connsiteX86" fmla="*/ 7973914 w 11748700"/>
              <a:gd name="connsiteY86" fmla="*/ 4953361 h 6673820"/>
              <a:gd name="connsiteX87" fmla="*/ 7995583 w 11748700"/>
              <a:gd name="connsiteY87" fmla="*/ 4949028 h 6673820"/>
              <a:gd name="connsiteX88" fmla="*/ 8069255 w 11748700"/>
              <a:gd name="connsiteY88" fmla="*/ 4944694 h 6673820"/>
              <a:gd name="connsiteX89" fmla="*/ 8147260 w 11748700"/>
              <a:gd name="connsiteY89" fmla="*/ 4931693 h 6673820"/>
              <a:gd name="connsiteX90" fmla="*/ 8199264 w 11748700"/>
              <a:gd name="connsiteY90" fmla="*/ 4918692 h 6673820"/>
              <a:gd name="connsiteX91" fmla="*/ 8238267 w 11748700"/>
              <a:gd name="connsiteY91" fmla="*/ 4910025 h 6673820"/>
              <a:gd name="connsiteX92" fmla="*/ 8298938 w 11748700"/>
              <a:gd name="connsiteY92" fmla="*/ 4875355 h 6673820"/>
              <a:gd name="connsiteX93" fmla="*/ 8320606 w 11748700"/>
              <a:gd name="connsiteY93" fmla="*/ 4866688 h 6673820"/>
              <a:gd name="connsiteX94" fmla="*/ 8342275 w 11748700"/>
              <a:gd name="connsiteY94" fmla="*/ 4853687 h 6673820"/>
              <a:gd name="connsiteX95" fmla="*/ 8411613 w 11748700"/>
              <a:gd name="connsiteY95" fmla="*/ 4823352 h 6673820"/>
              <a:gd name="connsiteX96" fmla="*/ 8433281 w 11748700"/>
              <a:gd name="connsiteY96" fmla="*/ 4810351 h 6673820"/>
              <a:gd name="connsiteX97" fmla="*/ 8463617 w 11748700"/>
              <a:gd name="connsiteY97" fmla="*/ 4788683 h 6673820"/>
              <a:gd name="connsiteX98" fmla="*/ 8532955 w 11748700"/>
              <a:gd name="connsiteY98" fmla="*/ 4758347 h 6673820"/>
              <a:gd name="connsiteX99" fmla="*/ 8576292 w 11748700"/>
              <a:gd name="connsiteY99" fmla="*/ 4736679 h 6673820"/>
              <a:gd name="connsiteX100" fmla="*/ 8597960 w 11748700"/>
              <a:gd name="connsiteY100" fmla="*/ 4723678 h 6673820"/>
              <a:gd name="connsiteX101" fmla="*/ 8632629 w 11748700"/>
              <a:gd name="connsiteY101" fmla="*/ 4706343 h 6673820"/>
              <a:gd name="connsiteX102" fmla="*/ 8671632 w 11748700"/>
              <a:gd name="connsiteY102" fmla="*/ 4680341 h 6673820"/>
              <a:gd name="connsiteX103" fmla="*/ 8727969 w 11748700"/>
              <a:gd name="connsiteY103" fmla="*/ 4641338 h 6673820"/>
              <a:gd name="connsiteX104" fmla="*/ 8758305 w 11748700"/>
              <a:gd name="connsiteY104" fmla="*/ 4615337 h 6673820"/>
              <a:gd name="connsiteX105" fmla="*/ 8827643 w 11748700"/>
              <a:gd name="connsiteY105" fmla="*/ 4567666 h 6673820"/>
              <a:gd name="connsiteX106" fmla="*/ 8914316 w 11748700"/>
              <a:gd name="connsiteY106" fmla="*/ 4515663 h 6673820"/>
              <a:gd name="connsiteX107" fmla="*/ 8940318 w 11748700"/>
              <a:gd name="connsiteY107" fmla="*/ 4493994 h 6673820"/>
              <a:gd name="connsiteX108" fmla="*/ 8961986 w 11748700"/>
              <a:gd name="connsiteY108" fmla="*/ 4472326 h 6673820"/>
              <a:gd name="connsiteX109" fmla="*/ 9000989 w 11748700"/>
              <a:gd name="connsiteY109" fmla="*/ 4437657 h 6673820"/>
              <a:gd name="connsiteX110" fmla="*/ 9022657 w 11748700"/>
              <a:gd name="connsiteY110" fmla="*/ 4415989 h 6673820"/>
              <a:gd name="connsiteX111" fmla="*/ 9052993 w 11748700"/>
              <a:gd name="connsiteY111" fmla="*/ 4389987 h 6673820"/>
              <a:gd name="connsiteX112" fmla="*/ 9109330 w 11748700"/>
              <a:gd name="connsiteY112" fmla="*/ 4329316 h 6673820"/>
              <a:gd name="connsiteX113" fmla="*/ 9165668 w 11748700"/>
              <a:gd name="connsiteY113" fmla="*/ 4290313 h 6673820"/>
              <a:gd name="connsiteX114" fmla="*/ 9191670 w 11748700"/>
              <a:gd name="connsiteY114" fmla="*/ 4268645 h 6673820"/>
              <a:gd name="connsiteX115" fmla="*/ 9248007 w 11748700"/>
              <a:gd name="connsiteY115" fmla="*/ 4238309 h 6673820"/>
              <a:gd name="connsiteX116" fmla="*/ 9339014 w 11748700"/>
              <a:gd name="connsiteY116" fmla="*/ 4155970 h 6673820"/>
              <a:gd name="connsiteX117" fmla="*/ 9430020 w 11748700"/>
              <a:gd name="connsiteY117" fmla="*/ 4025960 h 6673820"/>
              <a:gd name="connsiteX118" fmla="*/ 9495025 w 11748700"/>
              <a:gd name="connsiteY118" fmla="*/ 3900284 h 6673820"/>
              <a:gd name="connsiteX119" fmla="*/ 9568697 w 11748700"/>
              <a:gd name="connsiteY119" fmla="*/ 3796277 h 6673820"/>
              <a:gd name="connsiteX120" fmla="*/ 9612034 w 11748700"/>
              <a:gd name="connsiteY120" fmla="*/ 3713937 h 6673820"/>
              <a:gd name="connsiteX121" fmla="*/ 9655370 w 11748700"/>
              <a:gd name="connsiteY121" fmla="*/ 3644599 h 6673820"/>
              <a:gd name="connsiteX122" fmla="*/ 9651037 w 11748700"/>
              <a:gd name="connsiteY122" fmla="*/ 3475587 h 6673820"/>
              <a:gd name="connsiteX123" fmla="*/ 9612034 w 11748700"/>
              <a:gd name="connsiteY123" fmla="*/ 3410582 h 6673820"/>
              <a:gd name="connsiteX124" fmla="*/ 9473357 w 11748700"/>
              <a:gd name="connsiteY124" fmla="*/ 3237236 h 6673820"/>
              <a:gd name="connsiteX125" fmla="*/ 9399685 w 11748700"/>
              <a:gd name="connsiteY125" fmla="*/ 3176565 h 6673820"/>
              <a:gd name="connsiteX126" fmla="*/ 9347681 w 11748700"/>
              <a:gd name="connsiteY126" fmla="*/ 3128895 h 6673820"/>
              <a:gd name="connsiteX127" fmla="*/ 9217672 w 11748700"/>
              <a:gd name="connsiteY127" fmla="*/ 3042222 h 6673820"/>
              <a:gd name="connsiteX128" fmla="*/ 9083329 w 11748700"/>
              <a:gd name="connsiteY128" fmla="*/ 2968550 h 6673820"/>
              <a:gd name="connsiteX129" fmla="*/ 8983655 w 11748700"/>
              <a:gd name="connsiteY129" fmla="*/ 2933881 h 6673820"/>
              <a:gd name="connsiteX130" fmla="*/ 8831977 w 11748700"/>
              <a:gd name="connsiteY130" fmla="*/ 2873210 h 6673820"/>
              <a:gd name="connsiteX131" fmla="*/ 8680299 w 11748700"/>
              <a:gd name="connsiteY131" fmla="*/ 2803871 h 6673820"/>
              <a:gd name="connsiteX132" fmla="*/ 8567624 w 11748700"/>
              <a:gd name="connsiteY132" fmla="*/ 2773536 h 6673820"/>
              <a:gd name="connsiteX133" fmla="*/ 8446282 w 11748700"/>
              <a:gd name="connsiteY133" fmla="*/ 2730199 h 6673820"/>
              <a:gd name="connsiteX134" fmla="*/ 8242601 w 11748700"/>
              <a:gd name="connsiteY134" fmla="*/ 2673862 h 6673820"/>
              <a:gd name="connsiteX135" fmla="*/ 7917577 w 11748700"/>
              <a:gd name="connsiteY135" fmla="*/ 2561187 h 6673820"/>
              <a:gd name="connsiteX136" fmla="*/ 7683560 w 11748700"/>
              <a:gd name="connsiteY136" fmla="*/ 2496182 h 6673820"/>
              <a:gd name="connsiteX137" fmla="*/ 7302199 w 11748700"/>
              <a:gd name="connsiteY137" fmla="*/ 2379173 h 6673820"/>
              <a:gd name="connsiteX138" fmla="*/ 6920838 w 11748700"/>
              <a:gd name="connsiteY138" fmla="*/ 2322836 h 6673820"/>
              <a:gd name="connsiteX139" fmla="*/ 6799495 w 11748700"/>
              <a:gd name="connsiteY139" fmla="*/ 2288167 h 6673820"/>
              <a:gd name="connsiteX140" fmla="*/ 6730157 w 11748700"/>
              <a:gd name="connsiteY140" fmla="*/ 2279500 h 6673820"/>
              <a:gd name="connsiteX141" fmla="*/ 6630483 w 11748700"/>
              <a:gd name="connsiteY141" fmla="*/ 2262165 h 6673820"/>
              <a:gd name="connsiteX142" fmla="*/ 6582813 w 11748700"/>
              <a:gd name="connsiteY142" fmla="*/ 2249164 h 6673820"/>
              <a:gd name="connsiteX143" fmla="*/ 6478805 w 11748700"/>
              <a:gd name="connsiteY143" fmla="*/ 2240497 h 6673820"/>
              <a:gd name="connsiteX144" fmla="*/ 5997770 w 11748700"/>
              <a:gd name="connsiteY144" fmla="*/ 2227496 h 6673820"/>
              <a:gd name="connsiteX145" fmla="*/ 5183044 w 11748700"/>
              <a:gd name="connsiteY145" fmla="*/ 2223162 h 6673820"/>
              <a:gd name="connsiteX146" fmla="*/ 4593668 w 11748700"/>
              <a:gd name="connsiteY146" fmla="*/ 2201494 h 6673820"/>
              <a:gd name="connsiteX147" fmla="*/ 4467992 w 11748700"/>
              <a:gd name="connsiteY147" fmla="*/ 2188493 h 6673820"/>
              <a:gd name="connsiteX148" fmla="*/ 4277311 w 11748700"/>
              <a:gd name="connsiteY148" fmla="*/ 2171158 h 6673820"/>
              <a:gd name="connsiteX149" fmla="*/ 4207973 w 11748700"/>
              <a:gd name="connsiteY149" fmla="*/ 2162491 h 6673820"/>
              <a:gd name="connsiteX150" fmla="*/ 4168970 w 11748700"/>
              <a:gd name="connsiteY150" fmla="*/ 2153824 h 6673820"/>
              <a:gd name="connsiteX151" fmla="*/ 3722604 w 11748700"/>
              <a:gd name="connsiteY151" fmla="*/ 2145156 h 6673820"/>
              <a:gd name="connsiteX152" fmla="*/ 3627264 w 11748700"/>
              <a:gd name="connsiteY152" fmla="*/ 2136489 h 6673820"/>
              <a:gd name="connsiteX153" fmla="*/ 3592595 w 11748700"/>
              <a:gd name="connsiteY153" fmla="*/ 2123488 h 6673820"/>
              <a:gd name="connsiteX154" fmla="*/ 3471253 w 11748700"/>
              <a:gd name="connsiteY154" fmla="*/ 2101820 h 6673820"/>
              <a:gd name="connsiteX155" fmla="*/ 3349911 w 11748700"/>
              <a:gd name="connsiteY155" fmla="*/ 2054150 h 6673820"/>
              <a:gd name="connsiteX156" fmla="*/ 3228568 w 11748700"/>
              <a:gd name="connsiteY156" fmla="*/ 2006480 h 6673820"/>
              <a:gd name="connsiteX157" fmla="*/ 3206900 w 11748700"/>
              <a:gd name="connsiteY157" fmla="*/ 1989145 h 6673820"/>
              <a:gd name="connsiteX158" fmla="*/ 3163564 w 11748700"/>
              <a:gd name="connsiteY158" fmla="*/ 1967477 h 6673820"/>
              <a:gd name="connsiteX159" fmla="*/ 3124561 w 11748700"/>
              <a:gd name="connsiteY159" fmla="*/ 1932808 h 6673820"/>
              <a:gd name="connsiteX160" fmla="*/ 3094225 w 11748700"/>
              <a:gd name="connsiteY160" fmla="*/ 1911139 h 6673820"/>
              <a:gd name="connsiteX161" fmla="*/ 3020553 w 11748700"/>
              <a:gd name="connsiteY161" fmla="*/ 1850468 h 6673820"/>
              <a:gd name="connsiteX162" fmla="*/ 2994551 w 11748700"/>
              <a:gd name="connsiteY162" fmla="*/ 1828800 h 6673820"/>
              <a:gd name="connsiteX163" fmla="*/ 2977217 w 11748700"/>
              <a:gd name="connsiteY163" fmla="*/ 1807132 h 6673820"/>
              <a:gd name="connsiteX164" fmla="*/ 2964216 w 11748700"/>
              <a:gd name="connsiteY164" fmla="*/ 1794131 h 6673820"/>
              <a:gd name="connsiteX165" fmla="*/ 2951215 w 11748700"/>
              <a:gd name="connsiteY165" fmla="*/ 1768129 h 6673820"/>
              <a:gd name="connsiteX166" fmla="*/ 2933880 w 11748700"/>
              <a:gd name="connsiteY166" fmla="*/ 1746461 h 6673820"/>
              <a:gd name="connsiteX167" fmla="*/ 2916546 w 11748700"/>
              <a:gd name="connsiteY167" fmla="*/ 1720459 h 6673820"/>
              <a:gd name="connsiteX168" fmla="*/ 2899211 w 11748700"/>
              <a:gd name="connsiteY168" fmla="*/ 1703124 h 6673820"/>
              <a:gd name="connsiteX169" fmla="*/ 2890544 w 11748700"/>
              <a:gd name="connsiteY169" fmla="*/ 1690123 h 6673820"/>
              <a:gd name="connsiteX170" fmla="*/ 2829873 w 11748700"/>
              <a:gd name="connsiteY170" fmla="*/ 1607784 h 6673820"/>
              <a:gd name="connsiteX171" fmla="*/ 2816872 w 11748700"/>
              <a:gd name="connsiteY171" fmla="*/ 1577448 h 6673820"/>
              <a:gd name="connsiteX172" fmla="*/ 2812538 w 11748700"/>
              <a:gd name="connsiteY172" fmla="*/ 1542779 h 6673820"/>
              <a:gd name="connsiteX173" fmla="*/ 2808204 w 11748700"/>
              <a:gd name="connsiteY173" fmla="*/ 1430104 h 6673820"/>
              <a:gd name="connsiteX174" fmla="*/ 2799537 w 11748700"/>
              <a:gd name="connsiteY174" fmla="*/ 1391101 h 6673820"/>
              <a:gd name="connsiteX175" fmla="*/ 2795203 w 11748700"/>
              <a:gd name="connsiteY175" fmla="*/ 1343431 h 6673820"/>
              <a:gd name="connsiteX176" fmla="*/ 2786536 w 11748700"/>
              <a:gd name="connsiteY176" fmla="*/ 1300095 h 6673820"/>
              <a:gd name="connsiteX177" fmla="*/ 2773535 w 11748700"/>
              <a:gd name="connsiteY177" fmla="*/ 1152751 h 6673820"/>
              <a:gd name="connsiteX178" fmla="*/ 2769202 w 11748700"/>
              <a:gd name="connsiteY178" fmla="*/ 1135416 h 6673820"/>
              <a:gd name="connsiteX179" fmla="*/ 2777869 w 11748700"/>
              <a:gd name="connsiteY179" fmla="*/ 996739 h 6673820"/>
              <a:gd name="connsiteX180" fmla="*/ 2786536 w 11748700"/>
              <a:gd name="connsiteY180" fmla="*/ 966404 h 6673820"/>
              <a:gd name="connsiteX181" fmla="*/ 2812538 w 11748700"/>
              <a:gd name="connsiteY181" fmla="*/ 905733 h 6673820"/>
              <a:gd name="connsiteX182" fmla="*/ 2847207 w 11748700"/>
              <a:gd name="connsiteY182" fmla="*/ 862396 h 6673820"/>
              <a:gd name="connsiteX183" fmla="*/ 2864542 w 11748700"/>
              <a:gd name="connsiteY183" fmla="*/ 840728 h 6673820"/>
              <a:gd name="connsiteX184" fmla="*/ 2881876 w 11748700"/>
              <a:gd name="connsiteY184" fmla="*/ 827727 h 6673820"/>
              <a:gd name="connsiteX185" fmla="*/ 2894877 w 11748700"/>
              <a:gd name="connsiteY185" fmla="*/ 819060 h 6673820"/>
              <a:gd name="connsiteX186" fmla="*/ 2912212 w 11748700"/>
              <a:gd name="connsiteY186" fmla="*/ 801725 h 6673820"/>
              <a:gd name="connsiteX187" fmla="*/ 3003219 w 11748700"/>
              <a:gd name="connsiteY187" fmla="*/ 775723 h 6673820"/>
              <a:gd name="connsiteX188" fmla="*/ 3115893 w 11748700"/>
              <a:gd name="connsiteY188" fmla="*/ 749721 h 6673820"/>
              <a:gd name="connsiteX189" fmla="*/ 3137562 w 11748700"/>
              <a:gd name="connsiteY189" fmla="*/ 741054 h 6673820"/>
              <a:gd name="connsiteX190" fmla="*/ 3163564 w 11748700"/>
              <a:gd name="connsiteY190" fmla="*/ 732387 h 6673820"/>
              <a:gd name="connsiteX191" fmla="*/ 3219901 w 11748700"/>
              <a:gd name="connsiteY191" fmla="*/ 702051 h 6673820"/>
              <a:gd name="connsiteX192" fmla="*/ 3237236 w 11748700"/>
              <a:gd name="connsiteY192" fmla="*/ 689050 h 6673820"/>
              <a:gd name="connsiteX193" fmla="*/ 3293573 w 11748700"/>
              <a:gd name="connsiteY193" fmla="*/ 663048 h 6673820"/>
              <a:gd name="connsiteX194" fmla="*/ 3323909 w 11748700"/>
              <a:gd name="connsiteY194" fmla="*/ 650047 h 6673820"/>
              <a:gd name="connsiteX195" fmla="*/ 3362911 w 11748700"/>
              <a:gd name="connsiteY195" fmla="*/ 641380 h 6673820"/>
              <a:gd name="connsiteX196" fmla="*/ 3488587 w 11748700"/>
              <a:gd name="connsiteY196" fmla="*/ 619712 h 6673820"/>
              <a:gd name="connsiteX197" fmla="*/ 3644599 w 11748700"/>
              <a:gd name="connsiteY197" fmla="*/ 598044 h 6673820"/>
              <a:gd name="connsiteX198" fmla="*/ 3731272 w 11748700"/>
              <a:gd name="connsiteY198" fmla="*/ 589376 h 6673820"/>
              <a:gd name="connsiteX199" fmla="*/ 3809277 w 11748700"/>
              <a:gd name="connsiteY199" fmla="*/ 576375 h 6673820"/>
              <a:gd name="connsiteX200" fmla="*/ 3891617 w 11748700"/>
              <a:gd name="connsiteY200" fmla="*/ 567708 h 6673820"/>
              <a:gd name="connsiteX201" fmla="*/ 4359651 w 11748700"/>
              <a:gd name="connsiteY201" fmla="*/ 533039 h 6673820"/>
              <a:gd name="connsiteX202" fmla="*/ 4428989 w 11748700"/>
              <a:gd name="connsiteY202" fmla="*/ 520038 h 6673820"/>
              <a:gd name="connsiteX203" fmla="*/ 4554665 w 11748700"/>
              <a:gd name="connsiteY203" fmla="*/ 507037 h 6673820"/>
              <a:gd name="connsiteX204" fmla="*/ 4654339 w 11748700"/>
              <a:gd name="connsiteY204" fmla="*/ 485369 h 6673820"/>
              <a:gd name="connsiteX205" fmla="*/ 4758347 w 11748700"/>
              <a:gd name="connsiteY205" fmla="*/ 437699 h 6673820"/>
              <a:gd name="connsiteX206" fmla="*/ 4888356 w 11748700"/>
              <a:gd name="connsiteY206" fmla="*/ 416030 h 6673820"/>
              <a:gd name="connsiteX207" fmla="*/ 5105039 w 11748700"/>
              <a:gd name="connsiteY207" fmla="*/ 364027 h 6673820"/>
              <a:gd name="connsiteX208" fmla="*/ 5209046 w 11748700"/>
              <a:gd name="connsiteY208" fmla="*/ 351026 h 6673820"/>
              <a:gd name="connsiteX209" fmla="*/ 5386726 w 11748700"/>
              <a:gd name="connsiteY209" fmla="*/ 329357 h 6673820"/>
              <a:gd name="connsiteX210" fmla="*/ 5560072 w 11748700"/>
              <a:gd name="connsiteY210" fmla="*/ 320690 h 6673820"/>
              <a:gd name="connsiteX211" fmla="*/ 5742085 w 11748700"/>
              <a:gd name="connsiteY211" fmla="*/ 312023 h 6673820"/>
              <a:gd name="connsiteX212" fmla="*/ 5958767 w 11748700"/>
              <a:gd name="connsiteY212" fmla="*/ 307689 h 6673820"/>
              <a:gd name="connsiteX213" fmla="*/ 6114779 w 11748700"/>
              <a:gd name="connsiteY213" fmla="*/ 303355 h 6673820"/>
              <a:gd name="connsiteX214" fmla="*/ 6270790 w 11748700"/>
              <a:gd name="connsiteY214" fmla="*/ 281687 h 6673820"/>
              <a:gd name="connsiteX215" fmla="*/ 6392132 w 11748700"/>
              <a:gd name="connsiteY215" fmla="*/ 268686 h 6673820"/>
              <a:gd name="connsiteX216" fmla="*/ 6695488 w 11748700"/>
              <a:gd name="connsiteY216" fmla="*/ 260019 h 6673820"/>
              <a:gd name="connsiteX217" fmla="*/ 6764826 w 11748700"/>
              <a:gd name="connsiteY217" fmla="*/ 251352 h 6673820"/>
              <a:gd name="connsiteX218" fmla="*/ 6907837 w 11748700"/>
              <a:gd name="connsiteY218" fmla="*/ 238351 h 6673820"/>
              <a:gd name="connsiteX219" fmla="*/ 6959840 w 11748700"/>
              <a:gd name="connsiteY219" fmla="*/ 229683 h 6673820"/>
              <a:gd name="connsiteX220" fmla="*/ 6998843 w 11748700"/>
              <a:gd name="connsiteY220" fmla="*/ 212349 h 6673820"/>
              <a:gd name="connsiteX221" fmla="*/ 7115852 w 11748700"/>
              <a:gd name="connsiteY221" fmla="*/ 199348 h 6673820"/>
              <a:gd name="connsiteX222" fmla="*/ 7159188 w 11748700"/>
              <a:gd name="connsiteY222" fmla="*/ 186347 h 6673820"/>
              <a:gd name="connsiteX223" fmla="*/ 7189524 w 11748700"/>
              <a:gd name="connsiteY223" fmla="*/ 182013 h 6673820"/>
              <a:gd name="connsiteX224" fmla="*/ 7380204 w 11748700"/>
              <a:gd name="connsiteY224" fmla="*/ 173346 h 6673820"/>
              <a:gd name="connsiteX225" fmla="*/ 7440875 w 11748700"/>
              <a:gd name="connsiteY225" fmla="*/ 164679 h 6673820"/>
              <a:gd name="connsiteX226" fmla="*/ 7466877 w 11748700"/>
              <a:gd name="connsiteY226" fmla="*/ 156011 h 6673820"/>
              <a:gd name="connsiteX227" fmla="*/ 7514548 w 11748700"/>
              <a:gd name="connsiteY227" fmla="*/ 143010 h 6673820"/>
              <a:gd name="connsiteX228" fmla="*/ 7527548 w 11748700"/>
              <a:gd name="connsiteY228" fmla="*/ 134343 h 6673820"/>
              <a:gd name="connsiteX229" fmla="*/ 7570885 w 11748700"/>
              <a:gd name="connsiteY229" fmla="*/ 121342 h 6673820"/>
              <a:gd name="connsiteX230" fmla="*/ 7609888 w 11748700"/>
              <a:gd name="connsiteY230" fmla="*/ 104008 h 6673820"/>
              <a:gd name="connsiteX231" fmla="*/ 7726896 w 11748700"/>
              <a:gd name="connsiteY231" fmla="*/ 82339 h 6673820"/>
              <a:gd name="connsiteX232" fmla="*/ 7752898 w 11748700"/>
              <a:gd name="connsiteY232" fmla="*/ 78006 h 6673820"/>
              <a:gd name="connsiteX233" fmla="*/ 7787567 w 11748700"/>
              <a:gd name="connsiteY233" fmla="*/ 73672 h 6673820"/>
              <a:gd name="connsiteX234" fmla="*/ 7804902 w 11748700"/>
              <a:gd name="connsiteY234" fmla="*/ 69338 h 6673820"/>
              <a:gd name="connsiteX235" fmla="*/ 7913243 w 11748700"/>
              <a:gd name="connsiteY235" fmla="*/ 65005 h 6673820"/>
              <a:gd name="connsiteX236" fmla="*/ 8021584 w 11748700"/>
              <a:gd name="connsiteY236" fmla="*/ 47670 h 6673820"/>
              <a:gd name="connsiteX237" fmla="*/ 8064921 w 11748700"/>
              <a:gd name="connsiteY237" fmla="*/ 34669 h 6673820"/>
              <a:gd name="connsiteX238" fmla="*/ 8099590 w 11748700"/>
              <a:gd name="connsiteY238" fmla="*/ 21668 h 6673820"/>
              <a:gd name="connsiteX239" fmla="*/ 8121258 w 11748700"/>
              <a:gd name="connsiteY239" fmla="*/ 13001 h 6673820"/>
              <a:gd name="connsiteX240" fmla="*/ 8134259 w 11748700"/>
              <a:gd name="connsiteY240" fmla="*/ 8667 h 6673820"/>
              <a:gd name="connsiteX241" fmla="*/ 8155928 w 11748700"/>
              <a:gd name="connsiteY241" fmla="*/ 0 h 6673820"/>
              <a:gd name="connsiteX242" fmla="*/ 8216599 w 11748700"/>
              <a:gd name="connsiteY242" fmla="*/ 4334 h 6673820"/>
              <a:gd name="connsiteX243" fmla="*/ 8238267 w 11748700"/>
              <a:gd name="connsiteY243" fmla="*/ 13001 h 6673820"/>
              <a:gd name="connsiteX244" fmla="*/ 8272936 w 11748700"/>
              <a:gd name="connsiteY244" fmla="*/ 17335 h 6673820"/>
              <a:gd name="connsiteX245" fmla="*/ 8303272 w 11748700"/>
              <a:gd name="connsiteY245" fmla="*/ 30336 h 6673820"/>
              <a:gd name="connsiteX246" fmla="*/ 8337941 w 11748700"/>
              <a:gd name="connsiteY246" fmla="*/ 34669 h 6673820"/>
              <a:gd name="connsiteX247" fmla="*/ 8476618 w 11748700"/>
              <a:gd name="connsiteY247" fmla="*/ 43337 h 6673820"/>
              <a:gd name="connsiteX248" fmla="*/ 8576292 w 11748700"/>
              <a:gd name="connsiteY248" fmla="*/ 47670 h 6673820"/>
              <a:gd name="connsiteX249" fmla="*/ 8671632 w 11748700"/>
              <a:gd name="connsiteY249" fmla="*/ 69338 h 6673820"/>
              <a:gd name="connsiteX250" fmla="*/ 8762639 w 11748700"/>
              <a:gd name="connsiteY250" fmla="*/ 78006 h 6673820"/>
              <a:gd name="connsiteX251" fmla="*/ 8892648 w 11748700"/>
              <a:gd name="connsiteY251" fmla="*/ 104008 h 6673820"/>
              <a:gd name="connsiteX252" fmla="*/ 8948985 w 11748700"/>
              <a:gd name="connsiteY252" fmla="*/ 117009 h 6673820"/>
              <a:gd name="connsiteX253" fmla="*/ 9187336 w 11748700"/>
              <a:gd name="connsiteY253" fmla="*/ 156011 h 6673820"/>
              <a:gd name="connsiteX254" fmla="*/ 9282676 w 11748700"/>
              <a:gd name="connsiteY254" fmla="*/ 173346 h 6673820"/>
              <a:gd name="connsiteX255" fmla="*/ 9404019 w 11748700"/>
              <a:gd name="connsiteY255" fmla="*/ 186347 h 6673820"/>
              <a:gd name="connsiteX256" fmla="*/ 9464690 w 11748700"/>
              <a:gd name="connsiteY256" fmla="*/ 195014 h 6673820"/>
              <a:gd name="connsiteX257" fmla="*/ 9698707 w 11748700"/>
              <a:gd name="connsiteY257" fmla="*/ 216683 h 6673820"/>
              <a:gd name="connsiteX258" fmla="*/ 9785380 w 11748700"/>
              <a:gd name="connsiteY258" fmla="*/ 229683 h 6673820"/>
              <a:gd name="connsiteX259" fmla="*/ 9885054 w 11748700"/>
              <a:gd name="connsiteY259" fmla="*/ 251352 h 6673820"/>
              <a:gd name="connsiteX260" fmla="*/ 9958726 w 11748700"/>
              <a:gd name="connsiteY260" fmla="*/ 255685 h 6673820"/>
              <a:gd name="connsiteX261" fmla="*/ 10114737 w 11748700"/>
              <a:gd name="connsiteY261" fmla="*/ 260019 h 6673820"/>
              <a:gd name="connsiteX262" fmla="*/ 10205744 w 11748700"/>
              <a:gd name="connsiteY262" fmla="*/ 273020 h 6673820"/>
              <a:gd name="connsiteX263" fmla="*/ 10357421 w 11748700"/>
              <a:gd name="connsiteY263" fmla="*/ 281687 h 6673820"/>
              <a:gd name="connsiteX264" fmla="*/ 10405092 w 11748700"/>
              <a:gd name="connsiteY264" fmla="*/ 286021 h 6673820"/>
              <a:gd name="connsiteX265" fmla="*/ 10452762 w 11748700"/>
              <a:gd name="connsiteY265" fmla="*/ 299022 h 6673820"/>
              <a:gd name="connsiteX266" fmla="*/ 10483097 w 11748700"/>
              <a:gd name="connsiteY266" fmla="*/ 303355 h 6673820"/>
              <a:gd name="connsiteX267" fmla="*/ 10552436 w 11748700"/>
              <a:gd name="connsiteY267" fmla="*/ 312023 h 6673820"/>
              <a:gd name="connsiteX268" fmla="*/ 10634775 w 11748700"/>
              <a:gd name="connsiteY268" fmla="*/ 333691 h 6673820"/>
              <a:gd name="connsiteX269" fmla="*/ 10717114 w 11748700"/>
              <a:gd name="connsiteY269" fmla="*/ 342358 h 6673820"/>
              <a:gd name="connsiteX270" fmla="*/ 10773452 w 11748700"/>
              <a:gd name="connsiteY270" fmla="*/ 364027 h 6673820"/>
              <a:gd name="connsiteX271" fmla="*/ 10842790 w 11748700"/>
              <a:gd name="connsiteY271" fmla="*/ 385695 h 6673820"/>
              <a:gd name="connsiteX272" fmla="*/ 10903461 w 11748700"/>
              <a:gd name="connsiteY272" fmla="*/ 390028 h 6673820"/>
              <a:gd name="connsiteX273" fmla="*/ 10981467 w 11748700"/>
              <a:gd name="connsiteY273" fmla="*/ 424698 h 6673820"/>
              <a:gd name="connsiteX274" fmla="*/ 11050805 w 11748700"/>
              <a:gd name="connsiteY274" fmla="*/ 442032 h 6673820"/>
              <a:gd name="connsiteX275" fmla="*/ 11133145 w 11748700"/>
              <a:gd name="connsiteY275" fmla="*/ 476701 h 6673820"/>
              <a:gd name="connsiteX276" fmla="*/ 11154813 w 11748700"/>
              <a:gd name="connsiteY276" fmla="*/ 485369 h 6673820"/>
              <a:gd name="connsiteX277" fmla="*/ 11232819 w 11748700"/>
              <a:gd name="connsiteY277" fmla="*/ 533039 h 6673820"/>
              <a:gd name="connsiteX278" fmla="*/ 11258820 w 11748700"/>
              <a:gd name="connsiteY278" fmla="*/ 554707 h 6673820"/>
              <a:gd name="connsiteX279" fmla="*/ 11328159 w 11748700"/>
              <a:gd name="connsiteY279" fmla="*/ 645714 h 6673820"/>
              <a:gd name="connsiteX280" fmla="*/ 11371495 w 11748700"/>
              <a:gd name="connsiteY280" fmla="*/ 754055 h 6673820"/>
              <a:gd name="connsiteX281" fmla="*/ 11397497 w 11748700"/>
              <a:gd name="connsiteY281" fmla="*/ 806059 h 6673820"/>
              <a:gd name="connsiteX282" fmla="*/ 11427833 w 11748700"/>
              <a:gd name="connsiteY282" fmla="*/ 931735 h 6673820"/>
              <a:gd name="connsiteX283" fmla="*/ 11458168 w 11748700"/>
              <a:gd name="connsiteY283" fmla="*/ 1014074 h 6673820"/>
              <a:gd name="connsiteX284" fmla="*/ 11462502 w 11748700"/>
              <a:gd name="connsiteY284" fmla="*/ 1087746 h 6673820"/>
              <a:gd name="connsiteX285" fmla="*/ 11475503 w 11748700"/>
              <a:gd name="connsiteY285" fmla="*/ 1126749 h 6673820"/>
              <a:gd name="connsiteX286" fmla="*/ 11488504 w 11748700"/>
              <a:gd name="connsiteY286" fmla="*/ 1330430 h 6673820"/>
              <a:gd name="connsiteX287" fmla="*/ 11523173 w 11748700"/>
              <a:gd name="connsiteY287" fmla="*/ 1677122 h 6673820"/>
              <a:gd name="connsiteX288" fmla="*/ 11518839 w 11748700"/>
              <a:gd name="connsiteY288" fmla="*/ 1954476 h 6673820"/>
              <a:gd name="connsiteX289" fmla="*/ 11510172 w 11748700"/>
              <a:gd name="connsiteY289" fmla="*/ 2084485 h 6673820"/>
              <a:gd name="connsiteX290" fmla="*/ 11518839 w 11748700"/>
              <a:gd name="connsiteY290" fmla="*/ 2283833 h 6673820"/>
              <a:gd name="connsiteX291" fmla="*/ 11583844 w 11748700"/>
              <a:gd name="connsiteY291" fmla="*/ 2379173 h 6673820"/>
              <a:gd name="connsiteX292" fmla="*/ 11605512 w 11748700"/>
              <a:gd name="connsiteY292" fmla="*/ 2439845 h 6673820"/>
              <a:gd name="connsiteX293" fmla="*/ 11609846 w 11748700"/>
              <a:gd name="connsiteY293" fmla="*/ 2487515 h 6673820"/>
              <a:gd name="connsiteX294" fmla="*/ 11622847 w 11748700"/>
              <a:gd name="connsiteY294" fmla="*/ 2556853 h 6673820"/>
              <a:gd name="connsiteX295" fmla="*/ 11618513 w 11748700"/>
              <a:gd name="connsiteY295" fmla="*/ 2786537 h 6673820"/>
              <a:gd name="connsiteX296" fmla="*/ 11614180 w 11748700"/>
              <a:gd name="connsiteY296" fmla="*/ 3089892 h 6673820"/>
              <a:gd name="connsiteX297" fmla="*/ 11596845 w 11748700"/>
              <a:gd name="connsiteY297" fmla="*/ 3211234 h 6673820"/>
              <a:gd name="connsiteX298" fmla="*/ 11583844 w 11748700"/>
              <a:gd name="connsiteY298" fmla="*/ 3328243 h 6673820"/>
              <a:gd name="connsiteX299" fmla="*/ 11575177 w 11748700"/>
              <a:gd name="connsiteY299" fmla="*/ 3423583 h 6673820"/>
              <a:gd name="connsiteX300" fmla="*/ 11562176 w 11748700"/>
              <a:gd name="connsiteY300" fmla="*/ 3666267 h 6673820"/>
              <a:gd name="connsiteX301" fmla="*/ 11575177 w 11748700"/>
              <a:gd name="connsiteY301" fmla="*/ 4025960 h 6673820"/>
              <a:gd name="connsiteX302" fmla="*/ 11592511 w 11748700"/>
              <a:gd name="connsiteY302" fmla="*/ 4108300 h 6673820"/>
              <a:gd name="connsiteX303" fmla="*/ 11631514 w 11748700"/>
              <a:gd name="connsiteY303" fmla="*/ 4333649 h 6673820"/>
              <a:gd name="connsiteX304" fmla="*/ 11653183 w 11748700"/>
              <a:gd name="connsiteY304" fmla="*/ 4411655 h 6673820"/>
              <a:gd name="connsiteX305" fmla="*/ 11666184 w 11748700"/>
              <a:gd name="connsiteY305" fmla="*/ 4498328 h 6673820"/>
              <a:gd name="connsiteX306" fmla="*/ 11674851 w 11748700"/>
              <a:gd name="connsiteY306" fmla="*/ 4541664 h 6673820"/>
              <a:gd name="connsiteX307" fmla="*/ 11687852 w 11748700"/>
              <a:gd name="connsiteY307" fmla="*/ 4658673 h 6673820"/>
              <a:gd name="connsiteX308" fmla="*/ 11692185 w 11748700"/>
              <a:gd name="connsiteY308" fmla="*/ 4715010 h 6673820"/>
              <a:gd name="connsiteX309" fmla="*/ 11700853 w 11748700"/>
              <a:gd name="connsiteY309" fmla="*/ 4771348 h 6673820"/>
              <a:gd name="connsiteX310" fmla="*/ 11709520 w 11748700"/>
              <a:gd name="connsiteY310" fmla="*/ 4923026 h 6673820"/>
              <a:gd name="connsiteX311" fmla="*/ 11718187 w 11748700"/>
              <a:gd name="connsiteY311" fmla="*/ 4983697 h 6673820"/>
              <a:gd name="connsiteX312" fmla="*/ 11726855 w 11748700"/>
              <a:gd name="connsiteY312" fmla="*/ 5079037 h 6673820"/>
              <a:gd name="connsiteX313" fmla="*/ 11731188 w 11748700"/>
              <a:gd name="connsiteY313" fmla="*/ 5105039 h 6673820"/>
              <a:gd name="connsiteX314" fmla="*/ 11744189 w 11748700"/>
              <a:gd name="connsiteY314" fmla="*/ 5230715 h 6673820"/>
              <a:gd name="connsiteX315" fmla="*/ 11726855 w 11748700"/>
              <a:gd name="connsiteY315" fmla="*/ 5690082 h 6673820"/>
              <a:gd name="connsiteX316" fmla="*/ 11687852 w 11748700"/>
              <a:gd name="connsiteY316" fmla="*/ 5785422 h 6673820"/>
              <a:gd name="connsiteX317" fmla="*/ 11670517 w 11748700"/>
              <a:gd name="connsiteY317" fmla="*/ 5815757 h 6673820"/>
              <a:gd name="connsiteX318" fmla="*/ 11601179 w 11748700"/>
              <a:gd name="connsiteY318" fmla="*/ 5859094 h 6673820"/>
              <a:gd name="connsiteX319" fmla="*/ 11458168 w 11748700"/>
              <a:gd name="connsiteY319" fmla="*/ 5919765 h 6673820"/>
              <a:gd name="connsiteX320" fmla="*/ 11401831 w 11748700"/>
              <a:gd name="connsiteY320" fmla="*/ 5963101 h 6673820"/>
              <a:gd name="connsiteX321" fmla="*/ 11297823 w 11748700"/>
              <a:gd name="connsiteY321" fmla="*/ 6032440 h 6673820"/>
              <a:gd name="connsiteX322" fmla="*/ 11258820 w 11748700"/>
              <a:gd name="connsiteY322" fmla="*/ 6075776 h 6673820"/>
              <a:gd name="connsiteX323" fmla="*/ 11198149 w 11748700"/>
              <a:gd name="connsiteY323" fmla="*/ 6123446 h 6673820"/>
              <a:gd name="connsiteX324" fmla="*/ 11098475 w 11748700"/>
              <a:gd name="connsiteY324" fmla="*/ 6210119 h 6673820"/>
              <a:gd name="connsiteX325" fmla="*/ 10942464 w 11748700"/>
              <a:gd name="connsiteY325" fmla="*/ 6327128 h 6673820"/>
              <a:gd name="connsiteX326" fmla="*/ 10634775 w 11748700"/>
              <a:gd name="connsiteY326" fmla="*/ 6461471 h 6673820"/>
              <a:gd name="connsiteX327" fmla="*/ 10461429 w 11748700"/>
              <a:gd name="connsiteY327" fmla="*/ 6478806 h 6673820"/>
              <a:gd name="connsiteX328" fmla="*/ 10041065 w 11748700"/>
              <a:gd name="connsiteY328" fmla="*/ 6487473 h 6673820"/>
              <a:gd name="connsiteX329" fmla="*/ 9967393 w 11748700"/>
              <a:gd name="connsiteY329" fmla="*/ 6491807 h 6673820"/>
              <a:gd name="connsiteX330" fmla="*/ 9885054 w 11748700"/>
              <a:gd name="connsiteY330" fmla="*/ 6509141 h 6673820"/>
              <a:gd name="connsiteX331" fmla="*/ 9798381 w 11748700"/>
              <a:gd name="connsiteY331" fmla="*/ 6522142 h 6673820"/>
              <a:gd name="connsiteX332" fmla="*/ 9681372 w 11748700"/>
              <a:gd name="connsiteY332" fmla="*/ 6548144 h 6673820"/>
              <a:gd name="connsiteX333" fmla="*/ 9486358 w 11748700"/>
              <a:gd name="connsiteY333" fmla="*/ 6574146 h 6673820"/>
              <a:gd name="connsiteX334" fmla="*/ 9278343 w 11748700"/>
              <a:gd name="connsiteY334" fmla="*/ 6613149 h 6673820"/>
              <a:gd name="connsiteX335" fmla="*/ 9209004 w 11748700"/>
              <a:gd name="connsiteY335" fmla="*/ 6630483 h 6673820"/>
              <a:gd name="connsiteX336" fmla="*/ 8775639 w 11748700"/>
              <a:gd name="connsiteY336" fmla="*/ 6647818 h 6673820"/>
              <a:gd name="connsiteX337" fmla="*/ 8463617 w 11748700"/>
              <a:gd name="connsiteY337" fmla="*/ 6656485 h 6673820"/>
              <a:gd name="connsiteX338" fmla="*/ 8368276 w 11748700"/>
              <a:gd name="connsiteY338" fmla="*/ 6660819 h 6673820"/>
              <a:gd name="connsiteX339" fmla="*/ 8216599 w 11748700"/>
              <a:gd name="connsiteY339" fmla="*/ 6665153 h 6673820"/>
              <a:gd name="connsiteX340" fmla="*/ 7848239 w 11748700"/>
              <a:gd name="connsiteY340" fmla="*/ 6656485 h 6673820"/>
              <a:gd name="connsiteX341" fmla="*/ 7800568 w 11748700"/>
              <a:gd name="connsiteY341" fmla="*/ 6652152 h 6673820"/>
              <a:gd name="connsiteX342" fmla="*/ 7748565 w 11748700"/>
              <a:gd name="connsiteY342" fmla="*/ 6643484 h 6673820"/>
              <a:gd name="connsiteX343" fmla="*/ 7614221 w 11748700"/>
              <a:gd name="connsiteY343" fmla="*/ 6634817 h 6673820"/>
              <a:gd name="connsiteX344" fmla="*/ 7432208 w 11748700"/>
              <a:gd name="connsiteY344" fmla="*/ 6600148 h 6673820"/>
              <a:gd name="connsiteX345" fmla="*/ 7319533 w 11748700"/>
              <a:gd name="connsiteY345" fmla="*/ 6574146 h 6673820"/>
              <a:gd name="connsiteX346" fmla="*/ 7276197 w 11748700"/>
              <a:gd name="connsiteY346" fmla="*/ 6569812 h 6673820"/>
              <a:gd name="connsiteX347" fmla="*/ 7011844 w 11748700"/>
              <a:gd name="connsiteY347" fmla="*/ 6548144 h 6673820"/>
              <a:gd name="connsiteX348" fmla="*/ 6925171 w 11748700"/>
              <a:gd name="connsiteY348" fmla="*/ 6565479 h 6673820"/>
              <a:gd name="connsiteX349" fmla="*/ 6912170 w 11748700"/>
              <a:gd name="connsiteY349" fmla="*/ 6569812 h 6673820"/>
              <a:gd name="connsiteX350" fmla="*/ 6890502 w 11748700"/>
              <a:gd name="connsiteY350" fmla="*/ 6582813 h 6673820"/>
              <a:gd name="connsiteX351" fmla="*/ 6795162 w 11748700"/>
              <a:gd name="connsiteY351" fmla="*/ 6634817 h 6673820"/>
              <a:gd name="connsiteX352" fmla="*/ 6691154 w 11748700"/>
              <a:gd name="connsiteY352" fmla="*/ 6643484 h 6673820"/>
              <a:gd name="connsiteX353" fmla="*/ 6617482 w 11748700"/>
              <a:gd name="connsiteY353" fmla="*/ 6656485 h 6673820"/>
              <a:gd name="connsiteX354" fmla="*/ 6582813 w 11748700"/>
              <a:gd name="connsiteY354" fmla="*/ 6665153 h 6673820"/>
              <a:gd name="connsiteX355" fmla="*/ 6548144 w 11748700"/>
              <a:gd name="connsiteY355" fmla="*/ 6669486 h 6673820"/>
              <a:gd name="connsiteX356" fmla="*/ 6517808 w 11748700"/>
              <a:gd name="connsiteY356" fmla="*/ 6673820 h 6673820"/>
              <a:gd name="connsiteX357" fmla="*/ 6015105 w 11748700"/>
              <a:gd name="connsiteY357" fmla="*/ 6669486 h 6673820"/>
              <a:gd name="connsiteX358" fmla="*/ 5915431 w 11748700"/>
              <a:gd name="connsiteY358" fmla="*/ 6647818 h 6673820"/>
              <a:gd name="connsiteX359" fmla="*/ 5538403 w 11748700"/>
              <a:gd name="connsiteY359" fmla="*/ 6652152 h 6673820"/>
              <a:gd name="connsiteX360" fmla="*/ 5196045 w 11748700"/>
              <a:gd name="connsiteY360" fmla="*/ 6634817 h 6673820"/>
              <a:gd name="connsiteX361" fmla="*/ 4489660 w 11748700"/>
              <a:gd name="connsiteY361" fmla="*/ 6608815 h 6673820"/>
              <a:gd name="connsiteX362" fmla="*/ 4311981 w 11748700"/>
              <a:gd name="connsiteY362" fmla="*/ 6582813 h 6673820"/>
              <a:gd name="connsiteX363" fmla="*/ 4090965 w 11748700"/>
              <a:gd name="connsiteY363" fmla="*/ 6552478 h 6673820"/>
              <a:gd name="connsiteX364" fmla="*/ 3999958 w 11748700"/>
              <a:gd name="connsiteY364" fmla="*/ 6513475 h 6673820"/>
              <a:gd name="connsiteX365" fmla="*/ 3666267 w 11748700"/>
              <a:gd name="connsiteY365" fmla="*/ 6448470 h 6673820"/>
              <a:gd name="connsiteX366" fmla="*/ 3588261 w 11748700"/>
              <a:gd name="connsiteY366" fmla="*/ 6439803 h 6673820"/>
              <a:gd name="connsiteX367" fmla="*/ 3336910 w 11748700"/>
              <a:gd name="connsiteY367" fmla="*/ 6405134 h 6673820"/>
              <a:gd name="connsiteX368" fmla="*/ 3003219 w 11748700"/>
              <a:gd name="connsiteY368" fmla="*/ 6340129 h 6673820"/>
              <a:gd name="connsiteX369" fmla="*/ 2825539 w 11748700"/>
              <a:gd name="connsiteY369" fmla="*/ 6309793 h 6673820"/>
              <a:gd name="connsiteX370" fmla="*/ 2678195 w 11748700"/>
              <a:gd name="connsiteY370" fmla="*/ 6288125 h 6673820"/>
              <a:gd name="connsiteX371" fmla="*/ 2500515 w 11748700"/>
              <a:gd name="connsiteY371" fmla="*/ 6305460 h 6673820"/>
              <a:gd name="connsiteX372" fmla="*/ 2439844 w 11748700"/>
              <a:gd name="connsiteY372" fmla="*/ 6314127 h 6673820"/>
              <a:gd name="connsiteX373" fmla="*/ 2244830 w 11748700"/>
              <a:gd name="connsiteY373" fmla="*/ 6361797 h 6673820"/>
              <a:gd name="connsiteX374" fmla="*/ 2088819 w 11748700"/>
              <a:gd name="connsiteY374" fmla="*/ 6383465 h 6673820"/>
              <a:gd name="connsiteX375" fmla="*/ 2015147 w 11748700"/>
              <a:gd name="connsiteY375" fmla="*/ 6400800 h 6673820"/>
              <a:gd name="connsiteX376" fmla="*/ 1950142 w 11748700"/>
              <a:gd name="connsiteY376" fmla="*/ 6409467 h 6673820"/>
              <a:gd name="connsiteX377" fmla="*/ 1815799 w 11748700"/>
              <a:gd name="connsiteY377" fmla="*/ 6444137 h 6673820"/>
              <a:gd name="connsiteX378" fmla="*/ 1681456 w 11748700"/>
              <a:gd name="connsiteY378" fmla="*/ 6452804 h 6673820"/>
              <a:gd name="connsiteX379" fmla="*/ 1473440 w 11748700"/>
              <a:gd name="connsiteY379" fmla="*/ 6431136 h 6673820"/>
              <a:gd name="connsiteX380" fmla="*/ 1369433 w 11748700"/>
              <a:gd name="connsiteY380" fmla="*/ 6418135 h 6673820"/>
              <a:gd name="connsiteX381" fmla="*/ 1287093 w 11748700"/>
              <a:gd name="connsiteY381" fmla="*/ 6405134 h 6673820"/>
              <a:gd name="connsiteX382" fmla="*/ 1239423 w 11748700"/>
              <a:gd name="connsiteY382" fmla="*/ 6396466 h 6673820"/>
              <a:gd name="connsiteX383" fmla="*/ 1165751 w 11748700"/>
              <a:gd name="connsiteY383" fmla="*/ 6370464 h 6673820"/>
              <a:gd name="connsiteX384" fmla="*/ 1053076 w 11748700"/>
              <a:gd name="connsiteY384" fmla="*/ 6335795 h 6673820"/>
              <a:gd name="connsiteX385" fmla="*/ 892731 w 11748700"/>
              <a:gd name="connsiteY385" fmla="*/ 6244789 h 6673820"/>
              <a:gd name="connsiteX386" fmla="*/ 858062 w 11748700"/>
              <a:gd name="connsiteY386" fmla="*/ 6218787 h 6673820"/>
              <a:gd name="connsiteX387" fmla="*/ 775723 w 11748700"/>
              <a:gd name="connsiteY387" fmla="*/ 6149448 h 6673820"/>
              <a:gd name="connsiteX388" fmla="*/ 719385 w 11748700"/>
              <a:gd name="connsiteY388" fmla="*/ 6023773 h 6673820"/>
              <a:gd name="connsiteX389" fmla="*/ 654381 w 11748700"/>
              <a:gd name="connsiteY389" fmla="*/ 5950101 h 6673820"/>
              <a:gd name="connsiteX390" fmla="*/ 628379 w 11748700"/>
              <a:gd name="connsiteY390" fmla="*/ 5893763 h 6673820"/>
              <a:gd name="connsiteX391" fmla="*/ 576375 w 11748700"/>
              <a:gd name="connsiteY391" fmla="*/ 5802756 h 6673820"/>
              <a:gd name="connsiteX392" fmla="*/ 489702 w 11748700"/>
              <a:gd name="connsiteY392" fmla="*/ 5620743 h 6673820"/>
              <a:gd name="connsiteX393" fmla="*/ 476701 w 11748700"/>
              <a:gd name="connsiteY393" fmla="*/ 5551405 h 6673820"/>
              <a:gd name="connsiteX394" fmla="*/ 372693 w 11748700"/>
              <a:gd name="connsiteY394" fmla="*/ 5317388 h 6673820"/>
              <a:gd name="connsiteX395" fmla="*/ 359693 w 11748700"/>
              <a:gd name="connsiteY395" fmla="*/ 5269718 h 6673820"/>
              <a:gd name="connsiteX396" fmla="*/ 329357 w 11748700"/>
              <a:gd name="connsiteY396" fmla="*/ 5183045 h 6673820"/>
              <a:gd name="connsiteX397" fmla="*/ 281687 w 11748700"/>
              <a:gd name="connsiteY397" fmla="*/ 5083371 h 6673820"/>
              <a:gd name="connsiteX398" fmla="*/ 251351 w 11748700"/>
              <a:gd name="connsiteY398" fmla="*/ 5009699 h 6673820"/>
              <a:gd name="connsiteX399" fmla="*/ 238350 w 11748700"/>
              <a:gd name="connsiteY399" fmla="*/ 4970696 h 6673820"/>
              <a:gd name="connsiteX400" fmla="*/ 212348 w 11748700"/>
              <a:gd name="connsiteY400" fmla="*/ 4936027 h 6673820"/>
              <a:gd name="connsiteX401" fmla="*/ 177679 w 11748700"/>
              <a:gd name="connsiteY401" fmla="*/ 4849354 h 6673820"/>
              <a:gd name="connsiteX402" fmla="*/ 125675 w 11748700"/>
              <a:gd name="connsiteY402" fmla="*/ 4745346 h 6673820"/>
              <a:gd name="connsiteX403" fmla="*/ 99674 w 11748700"/>
              <a:gd name="connsiteY403" fmla="*/ 4654339 h 6673820"/>
              <a:gd name="connsiteX404" fmla="*/ 73672 w 11748700"/>
              <a:gd name="connsiteY404" fmla="*/ 4602336 h 6673820"/>
              <a:gd name="connsiteX405" fmla="*/ 69338 w 11748700"/>
              <a:gd name="connsiteY405" fmla="*/ 4580667 h 6673820"/>
              <a:gd name="connsiteX406" fmla="*/ 47670 w 11748700"/>
              <a:gd name="connsiteY406" fmla="*/ 4537331 h 6673820"/>
              <a:gd name="connsiteX407" fmla="*/ 39002 w 11748700"/>
              <a:gd name="connsiteY407" fmla="*/ 4515663 h 6673820"/>
              <a:gd name="connsiteX408" fmla="*/ 34669 w 11748700"/>
              <a:gd name="connsiteY408" fmla="*/ 4493994 h 6673820"/>
              <a:gd name="connsiteX409" fmla="*/ 30335 w 11748700"/>
              <a:gd name="connsiteY409" fmla="*/ 4450658 h 6673820"/>
              <a:gd name="connsiteX410" fmla="*/ 21668 w 11748700"/>
              <a:gd name="connsiteY410" fmla="*/ 4428990 h 6673820"/>
              <a:gd name="connsiteX411" fmla="*/ 13001 w 11748700"/>
              <a:gd name="connsiteY411" fmla="*/ 4359651 h 6673820"/>
              <a:gd name="connsiteX412" fmla="*/ 0 w 11748700"/>
              <a:gd name="connsiteY412" fmla="*/ 4238309 h 6673820"/>
              <a:gd name="connsiteX413" fmla="*/ 4333 w 11748700"/>
              <a:gd name="connsiteY413" fmla="*/ 4025960 h 6673820"/>
              <a:gd name="connsiteX414" fmla="*/ 13001 w 11748700"/>
              <a:gd name="connsiteY414" fmla="*/ 3999958 h 6673820"/>
              <a:gd name="connsiteX415" fmla="*/ 17334 w 11748700"/>
              <a:gd name="connsiteY415" fmla="*/ 3973956 h 6673820"/>
              <a:gd name="connsiteX416" fmla="*/ 26002 w 11748700"/>
              <a:gd name="connsiteY416" fmla="*/ 3930620 h 6673820"/>
              <a:gd name="connsiteX417" fmla="*/ 34669 w 11748700"/>
              <a:gd name="connsiteY417" fmla="*/ 3878616 h 6673820"/>
              <a:gd name="connsiteX418" fmla="*/ 43336 w 11748700"/>
              <a:gd name="connsiteY418" fmla="*/ 3861282 h 6673820"/>
              <a:gd name="connsiteX419" fmla="*/ 47670 w 11748700"/>
              <a:gd name="connsiteY419" fmla="*/ 3843947 h 6673820"/>
              <a:gd name="connsiteX420" fmla="*/ 56337 w 11748700"/>
              <a:gd name="connsiteY420" fmla="*/ 3826612 h 6673820"/>
              <a:gd name="connsiteX421" fmla="*/ 69338 w 11748700"/>
              <a:gd name="connsiteY421" fmla="*/ 3787610 h 6673820"/>
              <a:gd name="connsiteX422" fmla="*/ 78005 w 11748700"/>
              <a:gd name="connsiteY422" fmla="*/ 3770275 h 6673820"/>
              <a:gd name="connsiteX423" fmla="*/ 95340 w 11748700"/>
              <a:gd name="connsiteY423" fmla="*/ 3718271 h 6673820"/>
              <a:gd name="connsiteX424" fmla="*/ 104007 w 11748700"/>
              <a:gd name="connsiteY424" fmla="*/ 3696603 h 6673820"/>
              <a:gd name="connsiteX425" fmla="*/ 151677 w 11748700"/>
              <a:gd name="connsiteY425" fmla="*/ 3657600 h 6673820"/>
              <a:gd name="connsiteX426" fmla="*/ 294688 w 11748700"/>
              <a:gd name="connsiteY426" fmla="*/ 3661934 h 6673820"/>
              <a:gd name="connsiteX427" fmla="*/ 359693 w 11748700"/>
              <a:gd name="connsiteY427" fmla="*/ 3692269 h 6673820"/>
              <a:gd name="connsiteX428" fmla="*/ 377027 w 11748700"/>
              <a:gd name="connsiteY428" fmla="*/ 3709604 h 6673820"/>
              <a:gd name="connsiteX429" fmla="*/ 437698 w 11748700"/>
              <a:gd name="connsiteY429" fmla="*/ 3726938 h 6673820"/>
              <a:gd name="connsiteX430" fmla="*/ 511177 w 11748700"/>
              <a:gd name="connsiteY43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63101 w 11748700"/>
              <a:gd name="connsiteY30" fmla="*/ 5720417 h 6673820"/>
              <a:gd name="connsiteX31" fmla="*/ 5980436 w 11748700"/>
              <a:gd name="connsiteY31" fmla="*/ 5707416 h 6673820"/>
              <a:gd name="connsiteX32" fmla="*/ 5993437 w 11748700"/>
              <a:gd name="connsiteY32" fmla="*/ 5698749 h 6673820"/>
              <a:gd name="connsiteX33" fmla="*/ 6251367 w 11748700"/>
              <a:gd name="connsiteY33" fmla="*/ 5680305 h 6673820"/>
              <a:gd name="connsiteX34" fmla="*/ 6054108 w 11748700"/>
              <a:gd name="connsiteY34" fmla="*/ 5651079 h 6673820"/>
              <a:gd name="connsiteX35" fmla="*/ 6088777 w 11748700"/>
              <a:gd name="connsiteY35" fmla="*/ 5625077 h 6673820"/>
              <a:gd name="connsiteX36" fmla="*/ 6114779 w 11748700"/>
              <a:gd name="connsiteY36" fmla="*/ 5599075 h 6673820"/>
              <a:gd name="connsiteX37" fmla="*/ 6127780 w 11748700"/>
              <a:gd name="connsiteY37" fmla="*/ 5586074 h 6673820"/>
              <a:gd name="connsiteX38" fmla="*/ 6140781 w 11748700"/>
              <a:gd name="connsiteY38" fmla="*/ 5568739 h 6673820"/>
              <a:gd name="connsiteX39" fmla="*/ 6201452 w 11748700"/>
              <a:gd name="connsiteY39" fmla="*/ 5477733 h 6673820"/>
              <a:gd name="connsiteX40" fmla="*/ 6231787 w 11748700"/>
              <a:gd name="connsiteY40" fmla="*/ 5421395 h 6673820"/>
              <a:gd name="connsiteX41" fmla="*/ 6240455 w 11748700"/>
              <a:gd name="connsiteY41" fmla="*/ 5399727 h 6673820"/>
              <a:gd name="connsiteX42" fmla="*/ 6253456 w 11748700"/>
              <a:gd name="connsiteY42" fmla="*/ 5382392 h 6673820"/>
              <a:gd name="connsiteX43" fmla="*/ 6270790 w 11748700"/>
              <a:gd name="connsiteY43" fmla="*/ 5352057 h 6673820"/>
              <a:gd name="connsiteX44" fmla="*/ 6283791 w 11748700"/>
              <a:gd name="connsiteY44" fmla="*/ 5339056 h 6673820"/>
              <a:gd name="connsiteX45" fmla="*/ 6301126 w 11748700"/>
              <a:gd name="connsiteY45" fmla="*/ 5313054 h 6673820"/>
              <a:gd name="connsiteX46" fmla="*/ 6309793 w 11748700"/>
              <a:gd name="connsiteY46" fmla="*/ 5295719 h 6673820"/>
              <a:gd name="connsiteX47" fmla="*/ 6322794 w 11748700"/>
              <a:gd name="connsiteY47" fmla="*/ 5287052 h 6673820"/>
              <a:gd name="connsiteX48" fmla="*/ 6340129 w 11748700"/>
              <a:gd name="connsiteY48" fmla="*/ 5274051 h 6673820"/>
              <a:gd name="connsiteX49" fmla="*/ 6370464 w 11748700"/>
              <a:gd name="connsiteY49" fmla="*/ 5269718 h 6673820"/>
              <a:gd name="connsiteX50" fmla="*/ 6387799 w 11748700"/>
              <a:gd name="connsiteY50" fmla="*/ 5252383 h 6673820"/>
              <a:gd name="connsiteX51" fmla="*/ 6400800 w 11748700"/>
              <a:gd name="connsiteY51" fmla="*/ 5239382 h 6673820"/>
              <a:gd name="connsiteX52" fmla="*/ 6444136 w 11748700"/>
              <a:gd name="connsiteY52" fmla="*/ 5148375 h 6673820"/>
              <a:gd name="connsiteX53" fmla="*/ 6465804 w 11748700"/>
              <a:gd name="connsiteY53" fmla="*/ 5118040 h 6673820"/>
              <a:gd name="connsiteX54" fmla="*/ 6474472 w 11748700"/>
              <a:gd name="connsiteY54" fmla="*/ 5092038 h 6673820"/>
              <a:gd name="connsiteX55" fmla="*/ 6491806 w 11748700"/>
              <a:gd name="connsiteY55" fmla="*/ 5057369 h 6673820"/>
              <a:gd name="connsiteX56" fmla="*/ 6496140 w 11748700"/>
              <a:gd name="connsiteY56" fmla="*/ 5027033 h 6673820"/>
              <a:gd name="connsiteX57" fmla="*/ 6509141 w 11748700"/>
              <a:gd name="connsiteY57" fmla="*/ 4996698 h 6673820"/>
              <a:gd name="connsiteX58" fmla="*/ 6517808 w 11748700"/>
              <a:gd name="connsiteY58" fmla="*/ 4975029 h 6673820"/>
              <a:gd name="connsiteX59" fmla="*/ 6530809 w 11748700"/>
              <a:gd name="connsiteY59" fmla="*/ 4940360 h 6673820"/>
              <a:gd name="connsiteX60" fmla="*/ 6539476 w 11748700"/>
              <a:gd name="connsiteY60" fmla="*/ 4927359 h 6673820"/>
              <a:gd name="connsiteX61" fmla="*/ 6556811 w 11748700"/>
              <a:gd name="connsiteY61" fmla="*/ 4897024 h 6673820"/>
              <a:gd name="connsiteX62" fmla="*/ 6569812 w 11748700"/>
              <a:gd name="connsiteY62" fmla="*/ 4879689 h 6673820"/>
              <a:gd name="connsiteX63" fmla="*/ 6587147 w 11748700"/>
              <a:gd name="connsiteY63" fmla="*/ 4836353 h 6673820"/>
              <a:gd name="connsiteX64" fmla="*/ 6566579 w 11748700"/>
              <a:gd name="connsiteY64" fmla="*/ 4717023 h 6673820"/>
              <a:gd name="connsiteX65" fmla="*/ 7220565 w 11748700"/>
              <a:gd name="connsiteY65" fmla="*/ 4568062 h 6673820"/>
              <a:gd name="connsiteX66" fmla="*/ 7436542 w 11748700"/>
              <a:gd name="connsiteY66" fmla="*/ 4619670 h 6673820"/>
              <a:gd name="connsiteX67" fmla="*/ 7492879 w 11748700"/>
              <a:gd name="connsiteY67" fmla="*/ 4632671 h 6673820"/>
              <a:gd name="connsiteX68" fmla="*/ 7505880 w 11748700"/>
              <a:gd name="connsiteY68" fmla="*/ 4637005 h 6673820"/>
              <a:gd name="connsiteX69" fmla="*/ 7531882 w 11748700"/>
              <a:gd name="connsiteY69" fmla="*/ 4641338 h 6673820"/>
              <a:gd name="connsiteX70" fmla="*/ 7562218 w 11748700"/>
              <a:gd name="connsiteY70" fmla="*/ 4650006 h 6673820"/>
              <a:gd name="connsiteX71" fmla="*/ 7570885 w 11748700"/>
              <a:gd name="connsiteY71" fmla="*/ 4663007 h 6673820"/>
              <a:gd name="connsiteX72" fmla="*/ 7588220 w 11748700"/>
              <a:gd name="connsiteY72" fmla="*/ 4697676 h 6673820"/>
              <a:gd name="connsiteX73" fmla="*/ 7601220 w 11748700"/>
              <a:gd name="connsiteY73" fmla="*/ 4715010 h 6673820"/>
              <a:gd name="connsiteX74" fmla="*/ 7614221 w 11748700"/>
              <a:gd name="connsiteY74" fmla="*/ 4728011 h 6673820"/>
              <a:gd name="connsiteX75" fmla="*/ 7622889 w 11748700"/>
              <a:gd name="connsiteY75" fmla="*/ 4745346 h 6673820"/>
              <a:gd name="connsiteX76" fmla="*/ 7640223 w 11748700"/>
              <a:gd name="connsiteY76" fmla="*/ 4767014 h 6673820"/>
              <a:gd name="connsiteX77" fmla="*/ 7661892 w 11748700"/>
              <a:gd name="connsiteY77" fmla="*/ 4801683 h 6673820"/>
              <a:gd name="connsiteX78" fmla="*/ 7666225 w 11748700"/>
              <a:gd name="connsiteY78" fmla="*/ 4814684 h 6673820"/>
              <a:gd name="connsiteX79" fmla="*/ 7674893 w 11748700"/>
              <a:gd name="connsiteY79" fmla="*/ 4827685 h 6673820"/>
              <a:gd name="connsiteX80" fmla="*/ 7731230 w 11748700"/>
              <a:gd name="connsiteY80" fmla="*/ 4888356 h 6673820"/>
              <a:gd name="connsiteX81" fmla="*/ 7744231 w 11748700"/>
              <a:gd name="connsiteY81" fmla="*/ 4901357 h 6673820"/>
              <a:gd name="connsiteX82" fmla="*/ 7765899 w 11748700"/>
              <a:gd name="connsiteY82" fmla="*/ 4931693 h 6673820"/>
              <a:gd name="connsiteX83" fmla="*/ 7809236 w 11748700"/>
              <a:gd name="connsiteY83" fmla="*/ 4966362 h 6673820"/>
              <a:gd name="connsiteX84" fmla="*/ 7908910 w 11748700"/>
              <a:gd name="connsiteY84" fmla="*/ 4962028 h 6673820"/>
              <a:gd name="connsiteX85" fmla="*/ 7973914 w 11748700"/>
              <a:gd name="connsiteY85" fmla="*/ 4953361 h 6673820"/>
              <a:gd name="connsiteX86" fmla="*/ 7995583 w 11748700"/>
              <a:gd name="connsiteY86" fmla="*/ 4949028 h 6673820"/>
              <a:gd name="connsiteX87" fmla="*/ 8069255 w 11748700"/>
              <a:gd name="connsiteY87" fmla="*/ 4944694 h 6673820"/>
              <a:gd name="connsiteX88" fmla="*/ 8147260 w 11748700"/>
              <a:gd name="connsiteY88" fmla="*/ 4931693 h 6673820"/>
              <a:gd name="connsiteX89" fmla="*/ 8199264 w 11748700"/>
              <a:gd name="connsiteY89" fmla="*/ 4918692 h 6673820"/>
              <a:gd name="connsiteX90" fmla="*/ 8238267 w 11748700"/>
              <a:gd name="connsiteY90" fmla="*/ 4910025 h 6673820"/>
              <a:gd name="connsiteX91" fmla="*/ 8298938 w 11748700"/>
              <a:gd name="connsiteY91" fmla="*/ 4875355 h 6673820"/>
              <a:gd name="connsiteX92" fmla="*/ 8320606 w 11748700"/>
              <a:gd name="connsiteY92" fmla="*/ 4866688 h 6673820"/>
              <a:gd name="connsiteX93" fmla="*/ 8342275 w 11748700"/>
              <a:gd name="connsiteY93" fmla="*/ 4853687 h 6673820"/>
              <a:gd name="connsiteX94" fmla="*/ 8411613 w 11748700"/>
              <a:gd name="connsiteY94" fmla="*/ 4823352 h 6673820"/>
              <a:gd name="connsiteX95" fmla="*/ 8433281 w 11748700"/>
              <a:gd name="connsiteY95" fmla="*/ 4810351 h 6673820"/>
              <a:gd name="connsiteX96" fmla="*/ 8463617 w 11748700"/>
              <a:gd name="connsiteY96" fmla="*/ 4788683 h 6673820"/>
              <a:gd name="connsiteX97" fmla="*/ 8532955 w 11748700"/>
              <a:gd name="connsiteY97" fmla="*/ 4758347 h 6673820"/>
              <a:gd name="connsiteX98" fmla="*/ 8576292 w 11748700"/>
              <a:gd name="connsiteY98" fmla="*/ 4736679 h 6673820"/>
              <a:gd name="connsiteX99" fmla="*/ 8597960 w 11748700"/>
              <a:gd name="connsiteY99" fmla="*/ 4723678 h 6673820"/>
              <a:gd name="connsiteX100" fmla="*/ 8632629 w 11748700"/>
              <a:gd name="connsiteY100" fmla="*/ 4706343 h 6673820"/>
              <a:gd name="connsiteX101" fmla="*/ 8671632 w 11748700"/>
              <a:gd name="connsiteY101" fmla="*/ 4680341 h 6673820"/>
              <a:gd name="connsiteX102" fmla="*/ 8727969 w 11748700"/>
              <a:gd name="connsiteY102" fmla="*/ 4641338 h 6673820"/>
              <a:gd name="connsiteX103" fmla="*/ 8758305 w 11748700"/>
              <a:gd name="connsiteY103" fmla="*/ 4615337 h 6673820"/>
              <a:gd name="connsiteX104" fmla="*/ 8827643 w 11748700"/>
              <a:gd name="connsiteY104" fmla="*/ 4567666 h 6673820"/>
              <a:gd name="connsiteX105" fmla="*/ 8914316 w 11748700"/>
              <a:gd name="connsiteY105" fmla="*/ 4515663 h 6673820"/>
              <a:gd name="connsiteX106" fmla="*/ 8940318 w 11748700"/>
              <a:gd name="connsiteY106" fmla="*/ 4493994 h 6673820"/>
              <a:gd name="connsiteX107" fmla="*/ 8961986 w 11748700"/>
              <a:gd name="connsiteY107" fmla="*/ 4472326 h 6673820"/>
              <a:gd name="connsiteX108" fmla="*/ 9000989 w 11748700"/>
              <a:gd name="connsiteY108" fmla="*/ 4437657 h 6673820"/>
              <a:gd name="connsiteX109" fmla="*/ 9022657 w 11748700"/>
              <a:gd name="connsiteY109" fmla="*/ 4415989 h 6673820"/>
              <a:gd name="connsiteX110" fmla="*/ 9052993 w 11748700"/>
              <a:gd name="connsiteY110" fmla="*/ 4389987 h 6673820"/>
              <a:gd name="connsiteX111" fmla="*/ 9109330 w 11748700"/>
              <a:gd name="connsiteY111" fmla="*/ 4329316 h 6673820"/>
              <a:gd name="connsiteX112" fmla="*/ 9165668 w 11748700"/>
              <a:gd name="connsiteY112" fmla="*/ 4290313 h 6673820"/>
              <a:gd name="connsiteX113" fmla="*/ 9191670 w 11748700"/>
              <a:gd name="connsiteY113" fmla="*/ 4268645 h 6673820"/>
              <a:gd name="connsiteX114" fmla="*/ 9248007 w 11748700"/>
              <a:gd name="connsiteY114" fmla="*/ 4238309 h 6673820"/>
              <a:gd name="connsiteX115" fmla="*/ 9339014 w 11748700"/>
              <a:gd name="connsiteY115" fmla="*/ 4155970 h 6673820"/>
              <a:gd name="connsiteX116" fmla="*/ 9430020 w 11748700"/>
              <a:gd name="connsiteY116" fmla="*/ 4025960 h 6673820"/>
              <a:gd name="connsiteX117" fmla="*/ 9495025 w 11748700"/>
              <a:gd name="connsiteY117" fmla="*/ 3900284 h 6673820"/>
              <a:gd name="connsiteX118" fmla="*/ 9568697 w 11748700"/>
              <a:gd name="connsiteY118" fmla="*/ 3796277 h 6673820"/>
              <a:gd name="connsiteX119" fmla="*/ 9612034 w 11748700"/>
              <a:gd name="connsiteY119" fmla="*/ 3713937 h 6673820"/>
              <a:gd name="connsiteX120" fmla="*/ 9655370 w 11748700"/>
              <a:gd name="connsiteY120" fmla="*/ 3644599 h 6673820"/>
              <a:gd name="connsiteX121" fmla="*/ 9651037 w 11748700"/>
              <a:gd name="connsiteY121" fmla="*/ 3475587 h 6673820"/>
              <a:gd name="connsiteX122" fmla="*/ 9612034 w 11748700"/>
              <a:gd name="connsiteY122" fmla="*/ 3410582 h 6673820"/>
              <a:gd name="connsiteX123" fmla="*/ 9473357 w 11748700"/>
              <a:gd name="connsiteY123" fmla="*/ 3237236 h 6673820"/>
              <a:gd name="connsiteX124" fmla="*/ 9399685 w 11748700"/>
              <a:gd name="connsiteY124" fmla="*/ 3176565 h 6673820"/>
              <a:gd name="connsiteX125" fmla="*/ 9347681 w 11748700"/>
              <a:gd name="connsiteY125" fmla="*/ 3128895 h 6673820"/>
              <a:gd name="connsiteX126" fmla="*/ 9217672 w 11748700"/>
              <a:gd name="connsiteY126" fmla="*/ 3042222 h 6673820"/>
              <a:gd name="connsiteX127" fmla="*/ 9083329 w 11748700"/>
              <a:gd name="connsiteY127" fmla="*/ 2968550 h 6673820"/>
              <a:gd name="connsiteX128" fmla="*/ 8983655 w 11748700"/>
              <a:gd name="connsiteY128" fmla="*/ 2933881 h 6673820"/>
              <a:gd name="connsiteX129" fmla="*/ 8831977 w 11748700"/>
              <a:gd name="connsiteY129" fmla="*/ 2873210 h 6673820"/>
              <a:gd name="connsiteX130" fmla="*/ 8680299 w 11748700"/>
              <a:gd name="connsiteY130" fmla="*/ 2803871 h 6673820"/>
              <a:gd name="connsiteX131" fmla="*/ 8567624 w 11748700"/>
              <a:gd name="connsiteY131" fmla="*/ 2773536 h 6673820"/>
              <a:gd name="connsiteX132" fmla="*/ 8446282 w 11748700"/>
              <a:gd name="connsiteY132" fmla="*/ 2730199 h 6673820"/>
              <a:gd name="connsiteX133" fmla="*/ 8242601 w 11748700"/>
              <a:gd name="connsiteY133" fmla="*/ 2673862 h 6673820"/>
              <a:gd name="connsiteX134" fmla="*/ 7917577 w 11748700"/>
              <a:gd name="connsiteY134" fmla="*/ 2561187 h 6673820"/>
              <a:gd name="connsiteX135" fmla="*/ 7683560 w 11748700"/>
              <a:gd name="connsiteY135" fmla="*/ 2496182 h 6673820"/>
              <a:gd name="connsiteX136" fmla="*/ 7302199 w 11748700"/>
              <a:gd name="connsiteY136" fmla="*/ 2379173 h 6673820"/>
              <a:gd name="connsiteX137" fmla="*/ 6920838 w 11748700"/>
              <a:gd name="connsiteY137" fmla="*/ 2322836 h 6673820"/>
              <a:gd name="connsiteX138" fmla="*/ 6799495 w 11748700"/>
              <a:gd name="connsiteY138" fmla="*/ 2288167 h 6673820"/>
              <a:gd name="connsiteX139" fmla="*/ 6730157 w 11748700"/>
              <a:gd name="connsiteY139" fmla="*/ 2279500 h 6673820"/>
              <a:gd name="connsiteX140" fmla="*/ 6630483 w 11748700"/>
              <a:gd name="connsiteY140" fmla="*/ 2262165 h 6673820"/>
              <a:gd name="connsiteX141" fmla="*/ 6582813 w 11748700"/>
              <a:gd name="connsiteY141" fmla="*/ 2249164 h 6673820"/>
              <a:gd name="connsiteX142" fmla="*/ 6478805 w 11748700"/>
              <a:gd name="connsiteY142" fmla="*/ 2240497 h 6673820"/>
              <a:gd name="connsiteX143" fmla="*/ 5997770 w 11748700"/>
              <a:gd name="connsiteY143" fmla="*/ 2227496 h 6673820"/>
              <a:gd name="connsiteX144" fmla="*/ 5183044 w 11748700"/>
              <a:gd name="connsiteY144" fmla="*/ 2223162 h 6673820"/>
              <a:gd name="connsiteX145" fmla="*/ 4593668 w 11748700"/>
              <a:gd name="connsiteY145" fmla="*/ 2201494 h 6673820"/>
              <a:gd name="connsiteX146" fmla="*/ 4467992 w 11748700"/>
              <a:gd name="connsiteY146" fmla="*/ 2188493 h 6673820"/>
              <a:gd name="connsiteX147" fmla="*/ 4277311 w 11748700"/>
              <a:gd name="connsiteY147" fmla="*/ 2171158 h 6673820"/>
              <a:gd name="connsiteX148" fmla="*/ 4207973 w 11748700"/>
              <a:gd name="connsiteY148" fmla="*/ 2162491 h 6673820"/>
              <a:gd name="connsiteX149" fmla="*/ 4168970 w 11748700"/>
              <a:gd name="connsiteY149" fmla="*/ 2153824 h 6673820"/>
              <a:gd name="connsiteX150" fmla="*/ 3722604 w 11748700"/>
              <a:gd name="connsiteY150" fmla="*/ 2145156 h 6673820"/>
              <a:gd name="connsiteX151" fmla="*/ 3627264 w 11748700"/>
              <a:gd name="connsiteY151" fmla="*/ 2136489 h 6673820"/>
              <a:gd name="connsiteX152" fmla="*/ 3592595 w 11748700"/>
              <a:gd name="connsiteY152" fmla="*/ 2123488 h 6673820"/>
              <a:gd name="connsiteX153" fmla="*/ 3471253 w 11748700"/>
              <a:gd name="connsiteY153" fmla="*/ 2101820 h 6673820"/>
              <a:gd name="connsiteX154" fmla="*/ 3349911 w 11748700"/>
              <a:gd name="connsiteY154" fmla="*/ 2054150 h 6673820"/>
              <a:gd name="connsiteX155" fmla="*/ 3228568 w 11748700"/>
              <a:gd name="connsiteY155" fmla="*/ 2006480 h 6673820"/>
              <a:gd name="connsiteX156" fmla="*/ 3206900 w 11748700"/>
              <a:gd name="connsiteY156" fmla="*/ 1989145 h 6673820"/>
              <a:gd name="connsiteX157" fmla="*/ 3163564 w 11748700"/>
              <a:gd name="connsiteY157" fmla="*/ 1967477 h 6673820"/>
              <a:gd name="connsiteX158" fmla="*/ 3124561 w 11748700"/>
              <a:gd name="connsiteY158" fmla="*/ 1932808 h 6673820"/>
              <a:gd name="connsiteX159" fmla="*/ 3094225 w 11748700"/>
              <a:gd name="connsiteY159" fmla="*/ 1911139 h 6673820"/>
              <a:gd name="connsiteX160" fmla="*/ 3020553 w 11748700"/>
              <a:gd name="connsiteY160" fmla="*/ 1850468 h 6673820"/>
              <a:gd name="connsiteX161" fmla="*/ 2994551 w 11748700"/>
              <a:gd name="connsiteY161" fmla="*/ 1828800 h 6673820"/>
              <a:gd name="connsiteX162" fmla="*/ 2977217 w 11748700"/>
              <a:gd name="connsiteY162" fmla="*/ 1807132 h 6673820"/>
              <a:gd name="connsiteX163" fmla="*/ 2964216 w 11748700"/>
              <a:gd name="connsiteY163" fmla="*/ 1794131 h 6673820"/>
              <a:gd name="connsiteX164" fmla="*/ 2951215 w 11748700"/>
              <a:gd name="connsiteY164" fmla="*/ 1768129 h 6673820"/>
              <a:gd name="connsiteX165" fmla="*/ 2933880 w 11748700"/>
              <a:gd name="connsiteY165" fmla="*/ 1746461 h 6673820"/>
              <a:gd name="connsiteX166" fmla="*/ 2916546 w 11748700"/>
              <a:gd name="connsiteY166" fmla="*/ 1720459 h 6673820"/>
              <a:gd name="connsiteX167" fmla="*/ 2899211 w 11748700"/>
              <a:gd name="connsiteY167" fmla="*/ 1703124 h 6673820"/>
              <a:gd name="connsiteX168" fmla="*/ 2890544 w 11748700"/>
              <a:gd name="connsiteY168" fmla="*/ 1690123 h 6673820"/>
              <a:gd name="connsiteX169" fmla="*/ 2829873 w 11748700"/>
              <a:gd name="connsiteY169" fmla="*/ 1607784 h 6673820"/>
              <a:gd name="connsiteX170" fmla="*/ 2816872 w 11748700"/>
              <a:gd name="connsiteY170" fmla="*/ 1577448 h 6673820"/>
              <a:gd name="connsiteX171" fmla="*/ 2812538 w 11748700"/>
              <a:gd name="connsiteY171" fmla="*/ 1542779 h 6673820"/>
              <a:gd name="connsiteX172" fmla="*/ 2808204 w 11748700"/>
              <a:gd name="connsiteY172" fmla="*/ 1430104 h 6673820"/>
              <a:gd name="connsiteX173" fmla="*/ 2799537 w 11748700"/>
              <a:gd name="connsiteY173" fmla="*/ 1391101 h 6673820"/>
              <a:gd name="connsiteX174" fmla="*/ 2795203 w 11748700"/>
              <a:gd name="connsiteY174" fmla="*/ 1343431 h 6673820"/>
              <a:gd name="connsiteX175" fmla="*/ 2786536 w 11748700"/>
              <a:gd name="connsiteY175" fmla="*/ 1300095 h 6673820"/>
              <a:gd name="connsiteX176" fmla="*/ 2773535 w 11748700"/>
              <a:gd name="connsiteY176" fmla="*/ 1152751 h 6673820"/>
              <a:gd name="connsiteX177" fmla="*/ 2769202 w 11748700"/>
              <a:gd name="connsiteY177" fmla="*/ 1135416 h 6673820"/>
              <a:gd name="connsiteX178" fmla="*/ 2777869 w 11748700"/>
              <a:gd name="connsiteY178" fmla="*/ 996739 h 6673820"/>
              <a:gd name="connsiteX179" fmla="*/ 2786536 w 11748700"/>
              <a:gd name="connsiteY179" fmla="*/ 966404 h 6673820"/>
              <a:gd name="connsiteX180" fmla="*/ 2812538 w 11748700"/>
              <a:gd name="connsiteY180" fmla="*/ 905733 h 6673820"/>
              <a:gd name="connsiteX181" fmla="*/ 2847207 w 11748700"/>
              <a:gd name="connsiteY181" fmla="*/ 862396 h 6673820"/>
              <a:gd name="connsiteX182" fmla="*/ 2864542 w 11748700"/>
              <a:gd name="connsiteY182" fmla="*/ 840728 h 6673820"/>
              <a:gd name="connsiteX183" fmla="*/ 2881876 w 11748700"/>
              <a:gd name="connsiteY183" fmla="*/ 827727 h 6673820"/>
              <a:gd name="connsiteX184" fmla="*/ 2894877 w 11748700"/>
              <a:gd name="connsiteY184" fmla="*/ 819060 h 6673820"/>
              <a:gd name="connsiteX185" fmla="*/ 2912212 w 11748700"/>
              <a:gd name="connsiteY185" fmla="*/ 801725 h 6673820"/>
              <a:gd name="connsiteX186" fmla="*/ 3003219 w 11748700"/>
              <a:gd name="connsiteY186" fmla="*/ 775723 h 6673820"/>
              <a:gd name="connsiteX187" fmla="*/ 3115893 w 11748700"/>
              <a:gd name="connsiteY187" fmla="*/ 749721 h 6673820"/>
              <a:gd name="connsiteX188" fmla="*/ 3137562 w 11748700"/>
              <a:gd name="connsiteY188" fmla="*/ 741054 h 6673820"/>
              <a:gd name="connsiteX189" fmla="*/ 3163564 w 11748700"/>
              <a:gd name="connsiteY189" fmla="*/ 732387 h 6673820"/>
              <a:gd name="connsiteX190" fmla="*/ 3219901 w 11748700"/>
              <a:gd name="connsiteY190" fmla="*/ 702051 h 6673820"/>
              <a:gd name="connsiteX191" fmla="*/ 3237236 w 11748700"/>
              <a:gd name="connsiteY191" fmla="*/ 689050 h 6673820"/>
              <a:gd name="connsiteX192" fmla="*/ 3293573 w 11748700"/>
              <a:gd name="connsiteY192" fmla="*/ 663048 h 6673820"/>
              <a:gd name="connsiteX193" fmla="*/ 3323909 w 11748700"/>
              <a:gd name="connsiteY193" fmla="*/ 650047 h 6673820"/>
              <a:gd name="connsiteX194" fmla="*/ 3362911 w 11748700"/>
              <a:gd name="connsiteY194" fmla="*/ 641380 h 6673820"/>
              <a:gd name="connsiteX195" fmla="*/ 3488587 w 11748700"/>
              <a:gd name="connsiteY195" fmla="*/ 619712 h 6673820"/>
              <a:gd name="connsiteX196" fmla="*/ 3644599 w 11748700"/>
              <a:gd name="connsiteY196" fmla="*/ 598044 h 6673820"/>
              <a:gd name="connsiteX197" fmla="*/ 3731272 w 11748700"/>
              <a:gd name="connsiteY197" fmla="*/ 589376 h 6673820"/>
              <a:gd name="connsiteX198" fmla="*/ 3809277 w 11748700"/>
              <a:gd name="connsiteY198" fmla="*/ 576375 h 6673820"/>
              <a:gd name="connsiteX199" fmla="*/ 3891617 w 11748700"/>
              <a:gd name="connsiteY199" fmla="*/ 567708 h 6673820"/>
              <a:gd name="connsiteX200" fmla="*/ 4359651 w 11748700"/>
              <a:gd name="connsiteY200" fmla="*/ 533039 h 6673820"/>
              <a:gd name="connsiteX201" fmla="*/ 4428989 w 11748700"/>
              <a:gd name="connsiteY201" fmla="*/ 520038 h 6673820"/>
              <a:gd name="connsiteX202" fmla="*/ 4554665 w 11748700"/>
              <a:gd name="connsiteY202" fmla="*/ 507037 h 6673820"/>
              <a:gd name="connsiteX203" fmla="*/ 4654339 w 11748700"/>
              <a:gd name="connsiteY203" fmla="*/ 485369 h 6673820"/>
              <a:gd name="connsiteX204" fmla="*/ 4758347 w 11748700"/>
              <a:gd name="connsiteY204" fmla="*/ 437699 h 6673820"/>
              <a:gd name="connsiteX205" fmla="*/ 4888356 w 11748700"/>
              <a:gd name="connsiteY205" fmla="*/ 416030 h 6673820"/>
              <a:gd name="connsiteX206" fmla="*/ 5105039 w 11748700"/>
              <a:gd name="connsiteY206" fmla="*/ 364027 h 6673820"/>
              <a:gd name="connsiteX207" fmla="*/ 5209046 w 11748700"/>
              <a:gd name="connsiteY207" fmla="*/ 351026 h 6673820"/>
              <a:gd name="connsiteX208" fmla="*/ 5386726 w 11748700"/>
              <a:gd name="connsiteY208" fmla="*/ 329357 h 6673820"/>
              <a:gd name="connsiteX209" fmla="*/ 5560072 w 11748700"/>
              <a:gd name="connsiteY209" fmla="*/ 320690 h 6673820"/>
              <a:gd name="connsiteX210" fmla="*/ 5742085 w 11748700"/>
              <a:gd name="connsiteY210" fmla="*/ 312023 h 6673820"/>
              <a:gd name="connsiteX211" fmla="*/ 5958767 w 11748700"/>
              <a:gd name="connsiteY211" fmla="*/ 307689 h 6673820"/>
              <a:gd name="connsiteX212" fmla="*/ 6114779 w 11748700"/>
              <a:gd name="connsiteY212" fmla="*/ 303355 h 6673820"/>
              <a:gd name="connsiteX213" fmla="*/ 6270790 w 11748700"/>
              <a:gd name="connsiteY213" fmla="*/ 281687 h 6673820"/>
              <a:gd name="connsiteX214" fmla="*/ 6392132 w 11748700"/>
              <a:gd name="connsiteY214" fmla="*/ 268686 h 6673820"/>
              <a:gd name="connsiteX215" fmla="*/ 6695488 w 11748700"/>
              <a:gd name="connsiteY215" fmla="*/ 260019 h 6673820"/>
              <a:gd name="connsiteX216" fmla="*/ 6764826 w 11748700"/>
              <a:gd name="connsiteY216" fmla="*/ 251352 h 6673820"/>
              <a:gd name="connsiteX217" fmla="*/ 6907837 w 11748700"/>
              <a:gd name="connsiteY217" fmla="*/ 238351 h 6673820"/>
              <a:gd name="connsiteX218" fmla="*/ 6959840 w 11748700"/>
              <a:gd name="connsiteY218" fmla="*/ 229683 h 6673820"/>
              <a:gd name="connsiteX219" fmla="*/ 6998843 w 11748700"/>
              <a:gd name="connsiteY219" fmla="*/ 212349 h 6673820"/>
              <a:gd name="connsiteX220" fmla="*/ 7115852 w 11748700"/>
              <a:gd name="connsiteY220" fmla="*/ 199348 h 6673820"/>
              <a:gd name="connsiteX221" fmla="*/ 7159188 w 11748700"/>
              <a:gd name="connsiteY221" fmla="*/ 186347 h 6673820"/>
              <a:gd name="connsiteX222" fmla="*/ 7189524 w 11748700"/>
              <a:gd name="connsiteY222" fmla="*/ 182013 h 6673820"/>
              <a:gd name="connsiteX223" fmla="*/ 7380204 w 11748700"/>
              <a:gd name="connsiteY223" fmla="*/ 173346 h 6673820"/>
              <a:gd name="connsiteX224" fmla="*/ 7440875 w 11748700"/>
              <a:gd name="connsiteY224" fmla="*/ 164679 h 6673820"/>
              <a:gd name="connsiteX225" fmla="*/ 7466877 w 11748700"/>
              <a:gd name="connsiteY225" fmla="*/ 156011 h 6673820"/>
              <a:gd name="connsiteX226" fmla="*/ 7514548 w 11748700"/>
              <a:gd name="connsiteY226" fmla="*/ 143010 h 6673820"/>
              <a:gd name="connsiteX227" fmla="*/ 7527548 w 11748700"/>
              <a:gd name="connsiteY227" fmla="*/ 134343 h 6673820"/>
              <a:gd name="connsiteX228" fmla="*/ 7570885 w 11748700"/>
              <a:gd name="connsiteY228" fmla="*/ 121342 h 6673820"/>
              <a:gd name="connsiteX229" fmla="*/ 7609888 w 11748700"/>
              <a:gd name="connsiteY229" fmla="*/ 104008 h 6673820"/>
              <a:gd name="connsiteX230" fmla="*/ 7726896 w 11748700"/>
              <a:gd name="connsiteY230" fmla="*/ 82339 h 6673820"/>
              <a:gd name="connsiteX231" fmla="*/ 7752898 w 11748700"/>
              <a:gd name="connsiteY231" fmla="*/ 78006 h 6673820"/>
              <a:gd name="connsiteX232" fmla="*/ 7787567 w 11748700"/>
              <a:gd name="connsiteY232" fmla="*/ 73672 h 6673820"/>
              <a:gd name="connsiteX233" fmla="*/ 7804902 w 11748700"/>
              <a:gd name="connsiteY233" fmla="*/ 69338 h 6673820"/>
              <a:gd name="connsiteX234" fmla="*/ 7913243 w 11748700"/>
              <a:gd name="connsiteY234" fmla="*/ 65005 h 6673820"/>
              <a:gd name="connsiteX235" fmla="*/ 8021584 w 11748700"/>
              <a:gd name="connsiteY235" fmla="*/ 47670 h 6673820"/>
              <a:gd name="connsiteX236" fmla="*/ 8064921 w 11748700"/>
              <a:gd name="connsiteY236" fmla="*/ 34669 h 6673820"/>
              <a:gd name="connsiteX237" fmla="*/ 8099590 w 11748700"/>
              <a:gd name="connsiteY237" fmla="*/ 21668 h 6673820"/>
              <a:gd name="connsiteX238" fmla="*/ 8121258 w 11748700"/>
              <a:gd name="connsiteY238" fmla="*/ 13001 h 6673820"/>
              <a:gd name="connsiteX239" fmla="*/ 8134259 w 11748700"/>
              <a:gd name="connsiteY239" fmla="*/ 8667 h 6673820"/>
              <a:gd name="connsiteX240" fmla="*/ 8155928 w 11748700"/>
              <a:gd name="connsiteY240" fmla="*/ 0 h 6673820"/>
              <a:gd name="connsiteX241" fmla="*/ 8216599 w 11748700"/>
              <a:gd name="connsiteY241" fmla="*/ 4334 h 6673820"/>
              <a:gd name="connsiteX242" fmla="*/ 8238267 w 11748700"/>
              <a:gd name="connsiteY242" fmla="*/ 13001 h 6673820"/>
              <a:gd name="connsiteX243" fmla="*/ 8272936 w 11748700"/>
              <a:gd name="connsiteY243" fmla="*/ 17335 h 6673820"/>
              <a:gd name="connsiteX244" fmla="*/ 8303272 w 11748700"/>
              <a:gd name="connsiteY244" fmla="*/ 30336 h 6673820"/>
              <a:gd name="connsiteX245" fmla="*/ 8337941 w 11748700"/>
              <a:gd name="connsiteY245" fmla="*/ 34669 h 6673820"/>
              <a:gd name="connsiteX246" fmla="*/ 8476618 w 11748700"/>
              <a:gd name="connsiteY246" fmla="*/ 43337 h 6673820"/>
              <a:gd name="connsiteX247" fmla="*/ 8576292 w 11748700"/>
              <a:gd name="connsiteY247" fmla="*/ 47670 h 6673820"/>
              <a:gd name="connsiteX248" fmla="*/ 8671632 w 11748700"/>
              <a:gd name="connsiteY248" fmla="*/ 69338 h 6673820"/>
              <a:gd name="connsiteX249" fmla="*/ 8762639 w 11748700"/>
              <a:gd name="connsiteY249" fmla="*/ 78006 h 6673820"/>
              <a:gd name="connsiteX250" fmla="*/ 8892648 w 11748700"/>
              <a:gd name="connsiteY250" fmla="*/ 104008 h 6673820"/>
              <a:gd name="connsiteX251" fmla="*/ 8948985 w 11748700"/>
              <a:gd name="connsiteY251" fmla="*/ 117009 h 6673820"/>
              <a:gd name="connsiteX252" fmla="*/ 9187336 w 11748700"/>
              <a:gd name="connsiteY252" fmla="*/ 156011 h 6673820"/>
              <a:gd name="connsiteX253" fmla="*/ 9282676 w 11748700"/>
              <a:gd name="connsiteY253" fmla="*/ 173346 h 6673820"/>
              <a:gd name="connsiteX254" fmla="*/ 9404019 w 11748700"/>
              <a:gd name="connsiteY254" fmla="*/ 186347 h 6673820"/>
              <a:gd name="connsiteX255" fmla="*/ 9464690 w 11748700"/>
              <a:gd name="connsiteY255" fmla="*/ 195014 h 6673820"/>
              <a:gd name="connsiteX256" fmla="*/ 9698707 w 11748700"/>
              <a:gd name="connsiteY256" fmla="*/ 216683 h 6673820"/>
              <a:gd name="connsiteX257" fmla="*/ 9785380 w 11748700"/>
              <a:gd name="connsiteY257" fmla="*/ 229683 h 6673820"/>
              <a:gd name="connsiteX258" fmla="*/ 9885054 w 11748700"/>
              <a:gd name="connsiteY258" fmla="*/ 251352 h 6673820"/>
              <a:gd name="connsiteX259" fmla="*/ 9958726 w 11748700"/>
              <a:gd name="connsiteY259" fmla="*/ 255685 h 6673820"/>
              <a:gd name="connsiteX260" fmla="*/ 10114737 w 11748700"/>
              <a:gd name="connsiteY260" fmla="*/ 260019 h 6673820"/>
              <a:gd name="connsiteX261" fmla="*/ 10205744 w 11748700"/>
              <a:gd name="connsiteY261" fmla="*/ 273020 h 6673820"/>
              <a:gd name="connsiteX262" fmla="*/ 10357421 w 11748700"/>
              <a:gd name="connsiteY262" fmla="*/ 281687 h 6673820"/>
              <a:gd name="connsiteX263" fmla="*/ 10405092 w 11748700"/>
              <a:gd name="connsiteY263" fmla="*/ 286021 h 6673820"/>
              <a:gd name="connsiteX264" fmla="*/ 10452762 w 11748700"/>
              <a:gd name="connsiteY264" fmla="*/ 299022 h 6673820"/>
              <a:gd name="connsiteX265" fmla="*/ 10483097 w 11748700"/>
              <a:gd name="connsiteY265" fmla="*/ 303355 h 6673820"/>
              <a:gd name="connsiteX266" fmla="*/ 10552436 w 11748700"/>
              <a:gd name="connsiteY266" fmla="*/ 312023 h 6673820"/>
              <a:gd name="connsiteX267" fmla="*/ 10634775 w 11748700"/>
              <a:gd name="connsiteY267" fmla="*/ 333691 h 6673820"/>
              <a:gd name="connsiteX268" fmla="*/ 10717114 w 11748700"/>
              <a:gd name="connsiteY268" fmla="*/ 342358 h 6673820"/>
              <a:gd name="connsiteX269" fmla="*/ 10773452 w 11748700"/>
              <a:gd name="connsiteY269" fmla="*/ 364027 h 6673820"/>
              <a:gd name="connsiteX270" fmla="*/ 10842790 w 11748700"/>
              <a:gd name="connsiteY270" fmla="*/ 385695 h 6673820"/>
              <a:gd name="connsiteX271" fmla="*/ 10903461 w 11748700"/>
              <a:gd name="connsiteY271" fmla="*/ 390028 h 6673820"/>
              <a:gd name="connsiteX272" fmla="*/ 10981467 w 11748700"/>
              <a:gd name="connsiteY272" fmla="*/ 424698 h 6673820"/>
              <a:gd name="connsiteX273" fmla="*/ 11050805 w 11748700"/>
              <a:gd name="connsiteY273" fmla="*/ 442032 h 6673820"/>
              <a:gd name="connsiteX274" fmla="*/ 11133145 w 11748700"/>
              <a:gd name="connsiteY274" fmla="*/ 476701 h 6673820"/>
              <a:gd name="connsiteX275" fmla="*/ 11154813 w 11748700"/>
              <a:gd name="connsiteY275" fmla="*/ 485369 h 6673820"/>
              <a:gd name="connsiteX276" fmla="*/ 11232819 w 11748700"/>
              <a:gd name="connsiteY276" fmla="*/ 533039 h 6673820"/>
              <a:gd name="connsiteX277" fmla="*/ 11258820 w 11748700"/>
              <a:gd name="connsiteY277" fmla="*/ 554707 h 6673820"/>
              <a:gd name="connsiteX278" fmla="*/ 11328159 w 11748700"/>
              <a:gd name="connsiteY278" fmla="*/ 645714 h 6673820"/>
              <a:gd name="connsiteX279" fmla="*/ 11371495 w 11748700"/>
              <a:gd name="connsiteY279" fmla="*/ 754055 h 6673820"/>
              <a:gd name="connsiteX280" fmla="*/ 11397497 w 11748700"/>
              <a:gd name="connsiteY280" fmla="*/ 806059 h 6673820"/>
              <a:gd name="connsiteX281" fmla="*/ 11427833 w 11748700"/>
              <a:gd name="connsiteY281" fmla="*/ 931735 h 6673820"/>
              <a:gd name="connsiteX282" fmla="*/ 11458168 w 11748700"/>
              <a:gd name="connsiteY282" fmla="*/ 1014074 h 6673820"/>
              <a:gd name="connsiteX283" fmla="*/ 11462502 w 11748700"/>
              <a:gd name="connsiteY283" fmla="*/ 1087746 h 6673820"/>
              <a:gd name="connsiteX284" fmla="*/ 11475503 w 11748700"/>
              <a:gd name="connsiteY284" fmla="*/ 1126749 h 6673820"/>
              <a:gd name="connsiteX285" fmla="*/ 11488504 w 11748700"/>
              <a:gd name="connsiteY285" fmla="*/ 1330430 h 6673820"/>
              <a:gd name="connsiteX286" fmla="*/ 11523173 w 11748700"/>
              <a:gd name="connsiteY286" fmla="*/ 1677122 h 6673820"/>
              <a:gd name="connsiteX287" fmla="*/ 11518839 w 11748700"/>
              <a:gd name="connsiteY287" fmla="*/ 1954476 h 6673820"/>
              <a:gd name="connsiteX288" fmla="*/ 11510172 w 11748700"/>
              <a:gd name="connsiteY288" fmla="*/ 2084485 h 6673820"/>
              <a:gd name="connsiteX289" fmla="*/ 11518839 w 11748700"/>
              <a:gd name="connsiteY289" fmla="*/ 2283833 h 6673820"/>
              <a:gd name="connsiteX290" fmla="*/ 11583844 w 11748700"/>
              <a:gd name="connsiteY290" fmla="*/ 2379173 h 6673820"/>
              <a:gd name="connsiteX291" fmla="*/ 11605512 w 11748700"/>
              <a:gd name="connsiteY291" fmla="*/ 2439845 h 6673820"/>
              <a:gd name="connsiteX292" fmla="*/ 11609846 w 11748700"/>
              <a:gd name="connsiteY292" fmla="*/ 2487515 h 6673820"/>
              <a:gd name="connsiteX293" fmla="*/ 11622847 w 11748700"/>
              <a:gd name="connsiteY293" fmla="*/ 2556853 h 6673820"/>
              <a:gd name="connsiteX294" fmla="*/ 11618513 w 11748700"/>
              <a:gd name="connsiteY294" fmla="*/ 2786537 h 6673820"/>
              <a:gd name="connsiteX295" fmla="*/ 11614180 w 11748700"/>
              <a:gd name="connsiteY295" fmla="*/ 3089892 h 6673820"/>
              <a:gd name="connsiteX296" fmla="*/ 11596845 w 11748700"/>
              <a:gd name="connsiteY296" fmla="*/ 3211234 h 6673820"/>
              <a:gd name="connsiteX297" fmla="*/ 11583844 w 11748700"/>
              <a:gd name="connsiteY297" fmla="*/ 3328243 h 6673820"/>
              <a:gd name="connsiteX298" fmla="*/ 11575177 w 11748700"/>
              <a:gd name="connsiteY298" fmla="*/ 3423583 h 6673820"/>
              <a:gd name="connsiteX299" fmla="*/ 11562176 w 11748700"/>
              <a:gd name="connsiteY299" fmla="*/ 3666267 h 6673820"/>
              <a:gd name="connsiteX300" fmla="*/ 11575177 w 11748700"/>
              <a:gd name="connsiteY300" fmla="*/ 4025960 h 6673820"/>
              <a:gd name="connsiteX301" fmla="*/ 11592511 w 11748700"/>
              <a:gd name="connsiteY301" fmla="*/ 4108300 h 6673820"/>
              <a:gd name="connsiteX302" fmla="*/ 11631514 w 11748700"/>
              <a:gd name="connsiteY302" fmla="*/ 4333649 h 6673820"/>
              <a:gd name="connsiteX303" fmla="*/ 11653183 w 11748700"/>
              <a:gd name="connsiteY303" fmla="*/ 4411655 h 6673820"/>
              <a:gd name="connsiteX304" fmla="*/ 11666184 w 11748700"/>
              <a:gd name="connsiteY304" fmla="*/ 4498328 h 6673820"/>
              <a:gd name="connsiteX305" fmla="*/ 11674851 w 11748700"/>
              <a:gd name="connsiteY305" fmla="*/ 4541664 h 6673820"/>
              <a:gd name="connsiteX306" fmla="*/ 11687852 w 11748700"/>
              <a:gd name="connsiteY306" fmla="*/ 4658673 h 6673820"/>
              <a:gd name="connsiteX307" fmla="*/ 11692185 w 11748700"/>
              <a:gd name="connsiteY307" fmla="*/ 4715010 h 6673820"/>
              <a:gd name="connsiteX308" fmla="*/ 11700853 w 11748700"/>
              <a:gd name="connsiteY308" fmla="*/ 4771348 h 6673820"/>
              <a:gd name="connsiteX309" fmla="*/ 11709520 w 11748700"/>
              <a:gd name="connsiteY309" fmla="*/ 4923026 h 6673820"/>
              <a:gd name="connsiteX310" fmla="*/ 11718187 w 11748700"/>
              <a:gd name="connsiteY310" fmla="*/ 4983697 h 6673820"/>
              <a:gd name="connsiteX311" fmla="*/ 11726855 w 11748700"/>
              <a:gd name="connsiteY311" fmla="*/ 5079037 h 6673820"/>
              <a:gd name="connsiteX312" fmla="*/ 11731188 w 11748700"/>
              <a:gd name="connsiteY312" fmla="*/ 5105039 h 6673820"/>
              <a:gd name="connsiteX313" fmla="*/ 11744189 w 11748700"/>
              <a:gd name="connsiteY313" fmla="*/ 5230715 h 6673820"/>
              <a:gd name="connsiteX314" fmla="*/ 11726855 w 11748700"/>
              <a:gd name="connsiteY314" fmla="*/ 5690082 h 6673820"/>
              <a:gd name="connsiteX315" fmla="*/ 11687852 w 11748700"/>
              <a:gd name="connsiteY315" fmla="*/ 5785422 h 6673820"/>
              <a:gd name="connsiteX316" fmla="*/ 11670517 w 11748700"/>
              <a:gd name="connsiteY316" fmla="*/ 5815757 h 6673820"/>
              <a:gd name="connsiteX317" fmla="*/ 11601179 w 11748700"/>
              <a:gd name="connsiteY317" fmla="*/ 5859094 h 6673820"/>
              <a:gd name="connsiteX318" fmla="*/ 11458168 w 11748700"/>
              <a:gd name="connsiteY318" fmla="*/ 5919765 h 6673820"/>
              <a:gd name="connsiteX319" fmla="*/ 11401831 w 11748700"/>
              <a:gd name="connsiteY319" fmla="*/ 5963101 h 6673820"/>
              <a:gd name="connsiteX320" fmla="*/ 11297823 w 11748700"/>
              <a:gd name="connsiteY320" fmla="*/ 6032440 h 6673820"/>
              <a:gd name="connsiteX321" fmla="*/ 11258820 w 11748700"/>
              <a:gd name="connsiteY321" fmla="*/ 6075776 h 6673820"/>
              <a:gd name="connsiteX322" fmla="*/ 11198149 w 11748700"/>
              <a:gd name="connsiteY322" fmla="*/ 6123446 h 6673820"/>
              <a:gd name="connsiteX323" fmla="*/ 11098475 w 11748700"/>
              <a:gd name="connsiteY323" fmla="*/ 6210119 h 6673820"/>
              <a:gd name="connsiteX324" fmla="*/ 10942464 w 11748700"/>
              <a:gd name="connsiteY324" fmla="*/ 6327128 h 6673820"/>
              <a:gd name="connsiteX325" fmla="*/ 10634775 w 11748700"/>
              <a:gd name="connsiteY325" fmla="*/ 6461471 h 6673820"/>
              <a:gd name="connsiteX326" fmla="*/ 10461429 w 11748700"/>
              <a:gd name="connsiteY326" fmla="*/ 6478806 h 6673820"/>
              <a:gd name="connsiteX327" fmla="*/ 10041065 w 11748700"/>
              <a:gd name="connsiteY327" fmla="*/ 6487473 h 6673820"/>
              <a:gd name="connsiteX328" fmla="*/ 9967393 w 11748700"/>
              <a:gd name="connsiteY328" fmla="*/ 6491807 h 6673820"/>
              <a:gd name="connsiteX329" fmla="*/ 9885054 w 11748700"/>
              <a:gd name="connsiteY329" fmla="*/ 6509141 h 6673820"/>
              <a:gd name="connsiteX330" fmla="*/ 9798381 w 11748700"/>
              <a:gd name="connsiteY330" fmla="*/ 6522142 h 6673820"/>
              <a:gd name="connsiteX331" fmla="*/ 9681372 w 11748700"/>
              <a:gd name="connsiteY331" fmla="*/ 6548144 h 6673820"/>
              <a:gd name="connsiteX332" fmla="*/ 9486358 w 11748700"/>
              <a:gd name="connsiteY332" fmla="*/ 6574146 h 6673820"/>
              <a:gd name="connsiteX333" fmla="*/ 9278343 w 11748700"/>
              <a:gd name="connsiteY333" fmla="*/ 6613149 h 6673820"/>
              <a:gd name="connsiteX334" fmla="*/ 9209004 w 11748700"/>
              <a:gd name="connsiteY334" fmla="*/ 6630483 h 6673820"/>
              <a:gd name="connsiteX335" fmla="*/ 8775639 w 11748700"/>
              <a:gd name="connsiteY335" fmla="*/ 6647818 h 6673820"/>
              <a:gd name="connsiteX336" fmla="*/ 8463617 w 11748700"/>
              <a:gd name="connsiteY336" fmla="*/ 6656485 h 6673820"/>
              <a:gd name="connsiteX337" fmla="*/ 8368276 w 11748700"/>
              <a:gd name="connsiteY337" fmla="*/ 6660819 h 6673820"/>
              <a:gd name="connsiteX338" fmla="*/ 8216599 w 11748700"/>
              <a:gd name="connsiteY338" fmla="*/ 6665153 h 6673820"/>
              <a:gd name="connsiteX339" fmla="*/ 7848239 w 11748700"/>
              <a:gd name="connsiteY339" fmla="*/ 6656485 h 6673820"/>
              <a:gd name="connsiteX340" fmla="*/ 7800568 w 11748700"/>
              <a:gd name="connsiteY340" fmla="*/ 6652152 h 6673820"/>
              <a:gd name="connsiteX341" fmla="*/ 7748565 w 11748700"/>
              <a:gd name="connsiteY341" fmla="*/ 6643484 h 6673820"/>
              <a:gd name="connsiteX342" fmla="*/ 7614221 w 11748700"/>
              <a:gd name="connsiteY342" fmla="*/ 6634817 h 6673820"/>
              <a:gd name="connsiteX343" fmla="*/ 7432208 w 11748700"/>
              <a:gd name="connsiteY343" fmla="*/ 6600148 h 6673820"/>
              <a:gd name="connsiteX344" fmla="*/ 7319533 w 11748700"/>
              <a:gd name="connsiteY344" fmla="*/ 6574146 h 6673820"/>
              <a:gd name="connsiteX345" fmla="*/ 7276197 w 11748700"/>
              <a:gd name="connsiteY345" fmla="*/ 6569812 h 6673820"/>
              <a:gd name="connsiteX346" fmla="*/ 7011844 w 11748700"/>
              <a:gd name="connsiteY346" fmla="*/ 6548144 h 6673820"/>
              <a:gd name="connsiteX347" fmla="*/ 6925171 w 11748700"/>
              <a:gd name="connsiteY347" fmla="*/ 6565479 h 6673820"/>
              <a:gd name="connsiteX348" fmla="*/ 6912170 w 11748700"/>
              <a:gd name="connsiteY348" fmla="*/ 6569812 h 6673820"/>
              <a:gd name="connsiteX349" fmla="*/ 6890502 w 11748700"/>
              <a:gd name="connsiteY349" fmla="*/ 6582813 h 6673820"/>
              <a:gd name="connsiteX350" fmla="*/ 6795162 w 11748700"/>
              <a:gd name="connsiteY350" fmla="*/ 6634817 h 6673820"/>
              <a:gd name="connsiteX351" fmla="*/ 6691154 w 11748700"/>
              <a:gd name="connsiteY351" fmla="*/ 6643484 h 6673820"/>
              <a:gd name="connsiteX352" fmla="*/ 6617482 w 11748700"/>
              <a:gd name="connsiteY352" fmla="*/ 6656485 h 6673820"/>
              <a:gd name="connsiteX353" fmla="*/ 6582813 w 11748700"/>
              <a:gd name="connsiteY353" fmla="*/ 6665153 h 6673820"/>
              <a:gd name="connsiteX354" fmla="*/ 6548144 w 11748700"/>
              <a:gd name="connsiteY354" fmla="*/ 6669486 h 6673820"/>
              <a:gd name="connsiteX355" fmla="*/ 6517808 w 11748700"/>
              <a:gd name="connsiteY355" fmla="*/ 6673820 h 6673820"/>
              <a:gd name="connsiteX356" fmla="*/ 6015105 w 11748700"/>
              <a:gd name="connsiteY356" fmla="*/ 6669486 h 6673820"/>
              <a:gd name="connsiteX357" fmla="*/ 5915431 w 11748700"/>
              <a:gd name="connsiteY357" fmla="*/ 6647818 h 6673820"/>
              <a:gd name="connsiteX358" fmla="*/ 5538403 w 11748700"/>
              <a:gd name="connsiteY358" fmla="*/ 6652152 h 6673820"/>
              <a:gd name="connsiteX359" fmla="*/ 5196045 w 11748700"/>
              <a:gd name="connsiteY359" fmla="*/ 6634817 h 6673820"/>
              <a:gd name="connsiteX360" fmla="*/ 4489660 w 11748700"/>
              <a:gd name="connsiteY360" fmla="*/ 6608815 h 6673820"/>
              <a:gd name="connsiteX361" fmla="*/ 4311981 w 11748700"/>
              <a:gd name="connsiteY361" fmla="*/ 6582813 h 6673820"/>
              <a:gd name="connsiteX362" fmla="*/ 4090965 w 11748700"/>
              <a:gd name="connsiteY362" fmla="*/ 6552478 h 6673820"/>
              <a:gd name="connsiteX363" fmla="*/ 3999958 w 11748700"/>
              <a:gd name="connsiteY363" fmla="*/ 6513475 h 6673820"/>
              <a:gd name="connsiteX364" fmla="*/ 3666267 w 11748700"/>
              <a:gd name="connsiteY364" fmla="*/ 6448470 h 6673820"/>
              <a:gd name="connsiteX365" fmla="*/ 3588261 w 11748700"/>
              <a:gd name="connsiteY365" fmla="*/ 6439803 h 6673820"/>
              <a:gd name="connsiteX366" fmla="*/ 3336910 w 11748700"/>
              <a:gd name="connsiteY366" fmla="*/ 6405134 h 6673820"/>
              <a:gd name="connsiteX367" fmla="*/ 3003219 w 11748700"/>
              <a:gd name="connsiteY367" fmla="*/ 6340129 h 6673820"/>
              <a:gd name="connsiteX368" fmla="*/ 2825539 w 11748700"/>
              <a:gd name="connsiteY368" fmla="*/ 6309793 h 6673820"/>
              <a:gd name="connsiteX369" fmla="*/ 2678195 w 11748700"/>
              <a:gd name="connsiteY369" fmla="*/ 6288125 h 6673820"/>
              <a:gd name="connsiteX370" fmla="*/ 2500515 w 11748700"/>
              <a:gd name="connsiteY370" fmla="*/ 6305460 h 6673820"/>
              <a:gd name="connsiteX371" fmla="*/ 2439844 w 11748700"/>
              <a:gd name="connsiteY371" fmla="*/ 6314127 h 6673820"/>
              <a:gd name="connsiteX372" fmla="*/ 2244830 w 11748700"/>
              <a:gd name="connsiteY372" fmla="*/ 6361797 h 6673820"/>
              <a:gd name="connsiteX373" fmla="*/ 2088819 w 11748700"/>
              <a:gd name="connsiteY373" fmla="*/ 6383465 h 6673820"/>
              <a:gd name="connsiteX374" fmla="*/ 2015147 w 11748700"/>
              <a:gd name="connsiteY374" fmla="*/ 6400800 h 6673820"/>
              <a:gd name="connsiteX375" fmla="*/ 1950142 w 11748700"/>
              <a:gd name="connsiteY375" fmla="*/ 6409467 h 6673820"/>
              <a:gd name="connsiteX376" fmla="*/ 1815799 w 11748700"/>
              <a:gd name="connsiteY376" fmla="*/ 6444137 h 6673820"/>
              <a:gd name="connsiteX377" fmla="*/ 1681456 w 11748700"/>
              <a:gd name="connsiteY377" fmla="*/ 6452804 h 6673820"/>
              <a:gd name="connsiteX378" fmla="*/ 1473440 w 11748700"/>
              <a:gd name="connsiteY378" fmla="*/ 6431136 h 6673820"/>
              <a:gd name="connsiteX379" fmla="*/ 1369433 w 11748700"/>
              <a:gd name="connsiteY379" fmla="*/ 6418135 h 6673820"/>
              <a:gd name="connsiteX380" fmla="*/ 1287093 w 11748700"/>
              <a:gd name="connsiteY380" fmla="*/ 6405134 h 6673820"/>
              <a:gd name="connsiteX381" fmla="*/ 1239423 w 11748700"/>
              <a:gd name="connsiteY381" fmla="*/ 6396466 h 6673820"/>
              <a:gd name="connsiteX382" fmla="*/ 1165751 w 11748700"/>
              <a:gd name="connsiteY382" fmla="*/ 6370464 h 6673820"/>
              <a:gd name="connsiteX383" fmla="*/ 1053076 w 11748700"/>
              <a:gd name="connsiteY383" fmla="*/ 6335795 h 6673820"/>
              <a:gd name="connsiteX384" fmla="*/ 892731 w 11748700"/>
              <a:gd name="connsiteY384" fmla="*/ 6244789 h 6673820"/>
              <a:gd name="connsiteX385" fmla="*/ 858062 w 11748700"/>
              <a:gd name="connsiteY385" fmla="*/ 6218787 h 6673820"/>
              <a:gd name="connsiteX386" fmla="*/ 775723 w 11748700"/>
              <a:gd name="connsiteY386" fmla="*/ 6149448 h 6673820"/>
              <a:gd name="connsiteX387" fmla="*/ 719385 w 11748700"/>
              <a:gd name="connsiteY387" fmla="*/ 6023773 h 6673820"/>
              <a:gd name="connsiteX388" fmla="*/ 654381 w 11748700"/>
              <a:gd name="connsiteY388" fmla="*/ 5950101 h 6673820"/>
              <a:gd name="connsiteX389" fmla="*/ 628379 w 11748700"/>
              <a:gd name="connsiteY389" fmla="*/ 5893763 h 6673820"/>
              <a:gd name="connsiteX390" fmla="*/ 576375 w 11748700"/>
              <a:gd name="connsiteY390" fmla="*/ 5802756 h 6673820"/>
              <a:gd name="connsiteX391" fmla="*/ 489702 w 11748700"/>
              <a:gd name="connsiteY391" fmla="*/ 5620743 h 6673820"/>
              <a:gd name="connsiteX392" fmla="*/ 476701 w 11748700"/>
              <a:gd name="connsiteY392" fmla="*/ 5551405 h 6673820"/>
              <a:gd name="connsiteX393" fmla="*/ 372693 w 11748700"/>
              <a:gd name="connsiteY393" fmla="*/ 5317388 h 6673820"/>
              <a:gd name="connsiteX394" fmla="*/ 359693 w 11748700"/>
              <a:gd name="connsiteY394" fmla="*/ 5269718 h 6673820"/>
              <a:gd name="connsiteX395" fmla="*/ 329357 w 11748700"/>
              <a:gd name="connsiteY395" fmla="*/ 5183045 h 6673820"/>
              <a:gd name="connsiteX396" fmla="*/ 281687 w 11748700"/>
              <a:gd name="connsiteY396" fmla="*/ 5083371 h 6673820"/>
              <a:gd name="connsiteX397" fmla="*/ 251351 w 11748700"/>
              <a:gd name="connsiteY397" fmla="*/ 5009699 h 6673820"/>
              <a:gd name="connsiteX398" fmla="*/ 238350 w 11748700"/>
              <a:gd name="connsiteY398" fmla="*/ 4970696 h 6673820"/>
              <a:gd name="connsiteX399" fmla="*/ 212348 w 11748700"/>
              <a:gd name="connsiteY399" fmla="*/ 4936027 h 6673820"/>
              <a:gd name="connsiteX400" fmla="*/ 177679 w 11748700"/>
              <a:gd name="connsiteY400" fmla="*/ 4849354 h 6673820"/>
              <a:gd name="connsiteX401" fmla="*/ 125675 w 11748700"/>
              <a:gd name="connsiteY401" fmla="*/ 4745346 h 6673820"/>
              <a:gd name="connsiteX402" fmla="*/ 99674 w 11748700"/>
              <a:gd name="connsiteY402" fmla="*/ 4654339 h 6673820"/>
              <a:gd name="connsiteX403" fmla="*/ 73672 w 11748700"/>
              <a:gd name="connsiteY403" fmla="*/ 4602336 h 6673820"/>
              <a:gd name="connsiteX404" fmla="*/ 69338 w 11748700"/>
              <a:gd name="connsiteY404" fmla="*/ 4580667 h 6673820"/>
              <a:gd name="connsiteX405" fmla="*/ 47670 w 11748700"/>
              <a:gd name="connsiteY405" fmla="*/ 4537331 h 6673820"/>
              <a:gd name="connsiteX406" fmla="*/ 39002 w 11748700"/>
              <a:gd name="connsiteY406" fmla="*/ 4515663 h 6673820"/>
              <a:gd name="connsiteX407" fmla="*/ 34669 w 11748700"/>
              <a:gd name="connsiteY407" fmla="*/ 4493994 h 6673820"/>
              <a:gd name="connsiteX408" fmla="*/ 30335 w 11748700"/>
              <a:gd name="connsiteY408" fmla="*/ 4450658 h 6673820"/>
              <a:gd name="connsiteX409" fmla="*/ 21668 w 11748700"/>
              <a:gd name="connsiteY409" fmla="*/ 4428990 h 6673820"/>
              <a:gd name="connsiteX410" fmla="*/ 13001 w 11748700"/>
              <a:gd name="connsiteY410" fmla="*/ 4359651 h 6673820"/>
              <a:gd name="connsiteX411" fmla="*/ 0 w 11748700"/>
              <a:gd name="connsiteY411" fmla="*/ 4238309 h 6673820"/>
              <a:gd name="connsiteX412" fmla="*/ 4333 w 11748700"/>
              <a:gd name="connsiteY412" fmla="*/ 4025960 h 6673820"/>
              <a:gd name="connsiteX413" fmla="*/ 13001 w 11748700"/>
              <a:gd name="connsiteY413" fmla="*/ 3999958 h 6673820"/>
              <a:gd name="connsiteX414" fmla="*/ 17334 w 11748700"/>
              <a:gd name="connsiteY414" fmla="*/ 3973956 h 6673820"/>
              <a:gd name="connsiteX415" fmla="*/ 26002 w 11748700"/>
              <a:gd name="connsiteY415" fmla="*/ 3930620 h 6673820"/>
              <a:gd name="connsiteX416" fmla="*/ 34669 w 11748700"/>
              <a:gd name="connsiteY416" fmla="*/ 3878616 h 6673820"/>
              <a:gd name="connsiteX417" fmla="*/ 43336 w 11748700"/>
              <a:gd name="connsiteY417" fmla="*/ 3861282 h 6673820"/>
              <a:gd name="connsiteX418" fmla="*/ 47670 w 11748700"/>
              <a:gd name="connsiteY418" fmla="*/ 3843947 h 6673820"/>
              <a:gd name="connsiteX419" fmla="*/ 56337 w 11748700"/>
              <a:gd name="connsiteY419" fmla="*/ 3826612 h 6673820"/>
              <a:gd name="connsiteX420" fmla="*/ 69338 w 11748700"/>
              <a:gd name="connsiteY420" fmla="*/ 3787610 h 6673820"/>
              <a:gd name="connsiteX421" fmla="*/ 78005 w 11748700"/>
              <a:gd name="connsiteY421" fmla="*/ 3770275 h 6673820"/>
              <a:gd name="connsiteX422" fmla="*/ 95340 w 11748700"/>
              <a:gd name="connsiteY422" fmla="*/ 3718271 h 6673820"/>
              <a:gd name="connsiteX423" fmla="*/ 104007 w 11748700"/>
              <a:gd name="connsiteY423" fmla="*/ 3696603 h 6673820"/>
              <a:gd name="connsiteX424" fmla="*/ 151677 w 11748700"/>
              <a:gd name="connsiteY424" fmla="*/ 3657600 h 6673820"/>
              <a:gd name="connsiteX425" fmla="*/ 294688 w 11748700"/>
              <a:gd name="connsiteY425" fmla="*/ 3661934 h 6673820"/>
              <a:gd name="connsiteX426" fmla="*/ 359693 w 11748700"/>
              <a:gd name="connsiteY426" fmla="*/ 3692269 h 6673820"/>
              <a:gd name="connsiteX427" fmla="*/ 377027 w 11748700"/>
              <a:gd name="connsiteY427" fmla="*/ 3709604 h 6673820"/>
              <a:gd name="connsiteX428" fmla="*/ 437698 w 11748700"/>
              <a:gd name="connsiteY428" fmla="*/ 3726938 h 6673820"/>
              <a:gd name="connsiteX429" fmla="*/ 511177 w 11748700"/>
              <a:gd name="connsiteY42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63101 w 11748700"/>
              <a:gd name="connsiteY30" fmla="*/ 5720417 h 6673820"/>
              <a:gd name="connsiteX31" fmla="*/ 5980436 w 11748700"/>
              <a:gd name="connsiteY31" fmla="*/ 5707416 h 6673820"/>
              <a:gd name="connsiteX32" fmla="*/ 5993437 w 11748700"/>
              <a:gd name="connsiteY32" fmla="*/ 5698749 h 6673820"/>
              <a:gd name="connsiteX33" fmla="*/ 6251367 w 11748700"/>
              <a:gd name="connsiteY33" fmla="*/ 5680305 h 6673820"/>
              <a:gd name="connsiteX34" fmla="*/ 6054108 w 11748700"/>
              <a:gd name="connsiteY34" fmla="*/ 5651079 h 6673820"/>
              <a:gd name="connsiteX35" fmla="*/ 6088777 w 11748700"/>
              <a:gd name="connsiteY35" fmla="*/ 5625077 h 6673820"/>
              <a:gd name="connsiteX36" fmla="*/ 6114779 w 11748700"/>
              <a:gd name="connsiteY36" fmla="*/ 5599075 h 6673820"/>
              <a:gd name="connsiteX37" fmla="*/ 6127780 w 11748700"/>
              <a:gd name="connsiteY37" fmla="*/ 5586074 h 6673820"/>
              <a:gd name="connsiteX38" fmla="*/ 6201452 w 11748700"/>
              <a:gd name="connsiteY38" fmla="*/ 5477733 h 6673820"/>
              <a:gd name="connsiteX39" fmla="*/ 6231787 w 11748700"/>
              <a:gd name="connsiteY39" fmla="*/ 5421395 h 6673820"/>
              <a:gd name="connsiteX40" fmla="*/ 6240455 w 11748700"/>
              <a:gd name="connsiteY40" fmla="*/ 5399727 h 6673820"/>
              <a:gd name="connsiteX41" fmla="*/ 6253456 w 11748700"/>
              <a:gd name="connsiteY41" fmla="*/ 5382392 h 6673820"/>
              <a:gd name="connsiteX42" fmla="*/ 6270790 w 11748700"/>
              <a:gd name="connsiteY42" fmla="*/ 5352057 h 6673820"/>
              <a:gd name="connsiteX43" fmla="*/ 6283791 w 11748700"/>
              <a:gd name="connsiteY43" fmla="*/ 5339056 h 6673820"/>
              <a:gd name="connsiteX44" fmla="*/ 6301126 w 11748700"/>
              <a:gd name="connsiteY44" fmla="*/ 5313054 h 6673820"/>
              <a:gd name="connsiteX45" fmla="*/ 6309793 w 11748700"/>
              <a:gd name="connsiteY45" fmla="*/ 5295719 h 6673820"/>
              <a:gd name="connsiteX46" fmla="*/ 6322794 w 11748700"/>
              <a:gd name="connsiteY46" fmla="*/ 5287052 h 6673820"/>
              <a:gd name="connsiteX47" fmla="*/ 6340129 w 11748700"/>
              <a:gd name="connsiteY47" fmla="*/ 5274051 h 6673820"/>
              <a:gd name="connsiteX48" fmla="*/ 6370464 w 11748700"/>
              <a:gd name="connsiteY48" fmla="*/ 5269718 h 6673820"/>
              <a:gd name="connsiteX49" fmla="*/ 6387799 w 11748700"/>
              <a:gd name="connsiteY49" fmla="*/ 5252383 h 6673820"/>
              <a:gd name="connsiteX50" fmla="*/ 6400800 w 11748700"/>
              <a:gd name="connsiteY50" fmla="*/ 5239382 h 6673820"/>
              <a:gd name="connsiteX51" fmla="*/ 6444136 w 11748700"/>
              <a:gd name="connsiteY51" fmla="*/ 5148375 h 6673820"/>
              <a:gd name="connsiteX52" fmla="*/ 6465804 w 11748700"/>
              <a:gd name="connsiteY52" fmla="*/ 5118040 h 6673820"/>
              <a:gd name="connsiteX53" fmla="*/ 6474472 w 11748700"/>
              <a:gd name="connsiteY53" fmla="*/ 5092038 h 6673820"/>
              <a:gd name="connsiteX54" fmla="*/ 6491806 w 11748700"/>
              <a:gd name="connsiteY54" fmla="*/ 5057369 h 6673820"/>
              <a:gd name="connsiteX55" fmla="*/ 6496140 w 11748700"/>
              <a:gd name="connsiteY55" fmla="*/ 5027033 h 6673820"/>
              <a:gd name="connsiteX56" fmla="*/ 6509141 w 11748700"/>
              <a:gd name="connsiteY56" fmla="*/ 4996698 h 6673820"/>
              <a:gd name="connsiteX57" fmla="*/ 6517808 w 11748700"/>
              <a:gd name="connsiteY57" fmla="*/ 4975029 h 6673820"/>
              <a:gd name="connsiteX58" fmla="*/ 6530809 w 11748700"/>
              <a:gd name="connsiteY58" fmla="*/ 4940360 h 6673820"/>
              <a:gd name="connsiteX59" fmla="*/ 6539476 w 11748700"/>
              <a:gd name="connsiteY59" fmla="*/ 4927359 h 6673820"/>
              <a:gd name="connsiteX60" fmla="*/ 6556811 w 11748700"/>
              <a:gd name="connsiteY60" fmla="*/ 4897024 h 6673820"/>
              <a:gd name="connsiteX61" fmla="*/ 6569812 w 11748700"/>
              <a:gd name="connsiteY61" fmla="*/ 4879689 h 6673820"/>
              <a:gd name="connsiteX62" fmla="*/ 6587147 w 11748700"/>
              <a:gd name="connsiteY62" fmla="*/ 4836353 h 6673820"/>
              <a:gd name="connsiteX63" fmla="*/ 6566579 w 11748700"/>
              <a:gd name="connsiteY63" fmla="*/ 4717023 h 6673820"/>
              <a:gd name="connsiteX64" fmla="*/ 7220565 w 11748700"/>
              <a:gd name="connsiteY64" fmla="*/ 4568062 h 6673820"/>
              <a:gd name="connsiteX65" fmla="*/ 7436542 w 11748700"/>
              <a:gd name="connsiteY65" fmla="*/ 4619670 h 6673820"/>
              <a:gd name="connsiteX66" fmla="*/ 7492879 w 11748700"/>
              <a:gd name="connsiteY66" fmla="*/ 4632671 h 6673820"/>
              <a:gd name="connsiteX67" fmla="*/ 7505880 w 11748700"/>
              <a:gd name="connsiteY67" fmla="*/ 4637005 h 6673820"/>
              <a:gd name="connsiteX68" fmla="*/ 7531882 w 11748700"/>
              <a:gd name="connsiteY68" fmla="*/ 4641338 h 6673820"/>
              <a:gd name="connsiteX69" fmla="*/ 7562218 w 11748700"/>
              <a:gd name="connsiteY69" fmla="*/ 4650006 h 6673820"/>
              <a:gd name="connsiteX70" fmla="*/ 7570885 w 11748700"/>
              <a:gd name="connsiteY70" fmla="*/ 4663007 h 6673820"/>
              <a:gd name="connsiteX71" fmla="*/ 7588220 w 11748700"/>
              <a:gd name="connsiteY71" fmla="*/ 4697676 h 6673820"/>
              <a:gd name="connsiteX72" fmla="*/ 7601220 w 11748700"/>
              <a:gd name="connsiteY72" fmla="*/ 4715010 h 6673820"/>
              <a:gd name="connsiteX73" fmla="*/ 7614221 w 11748700"/>
              <a:gd name="connsiteY73" fmla="*/ 4728011 h 6673820"/>
              <a:gd name="connsiteX74" fmla="*/ 7622889 w 11748700"/>
              <a:gd name="connsiteY74" fmla="*/ 4745346 h 6673820"/>
              <a:gd name="connsiteX75" fmla="*/ 7640223 w 11748700"/>
              <a:gd name="connsiteY75" fmla="*/ 4767014 h 6673820"/>
              <a:gd name="connsiteX76" fmla="*/ 7661892 w 11748700"/>
              <a:gd name="connsiteY76" fmla="*/ 4801683 h 6673820"/>
              <a:gd name="connsiteX77" fmla="*/ 7666225 w 11748700"/>
              <a:gd name="connsiteY77" fmla="*/ 4814684 h 6673820"/>
              <a:gd name="connsiteX78" fmla="*/ 7674893 w 11748700"/>
              <a:gd name="connsiteY78" fmla="*/ 4827685 h 6673820"/>
              <a:gd name="connsiteX79" fmla="*/ 7731230 w 11748700"/>
              <a:gd name="connsiteY79" fmla="*/ 4888356 h 6673820"/>
              <a:gd name="connsiteX80" fmla="*/ 7744231 w 11748700"/>
              <a:gd name="connsiteY80" fmla="*/ 4901357 h 6673820"/>
              <a:gd name="connsiteX81" fmla="*/ 7765899 w 11748700"/>
              <a:gd name="connsiteY81" fmla="*/ 4931693 h 6673820"/>
              <a:gd name="connsiteX82" fmla="*/ 7809236 w 11748700"/>
              <a:gd name="connsiteY82" fmla="*/ 4966362 h 6673820"/>
              <a:gd name="connsiteX83" fmla="*/ 7908910 w 11748700"/>
              <a:gd name="connsiteY83" fmla="*/ 4962028 h 6673820"/>
              <a:gd name="connsiteX84" fmla="*/ 7973914 w 11748700"/>
              <a:gd name="connsiteY84" fmla="*/ 4953361 h 6673820"/>
              <a:gd name="connsiteX85" fmla="*/ 7995583 w 11748700"/>
              <a:gd name="connsiteY85" fmla="*/ 4949028 h 6673820"/>
              <a:gd name="connsiteX86" fmla="*/ 8069255 w 11748700"/>
              <a:gd name="connsiteY86" fmla="*/ 4944694 h 6673820"/>
              <a:gd name="connsiteX87" fmla="*/ 8147260 w 11748700"/>
              <a:gd name="connsiteY87" fmla="*/ 4931693 h 6673820"/>
              <a:gd name="connsiteX88" fmla="*/ 8199264 w 11748700"/>
              <a:gd name="connsiteY88" fmla="*/ 4918692 h 6673820"/>
              <a:gd name="connsiteX89" fmla="*/ 8238267 w 11748700"/>
              <a:gd name="connsiteY89" fmla="*/ 4910025 h 6673820"/>
              <a:gd name="connsiteX90" fmla="*/ 8298938 w 11748700"/>
              <a:gd name="connsiteY90" fmla="*/ 4875355 h 6673820"/>
              <a:gd name="connsiteX91" fmla="*/ 8320606 w 11748700"/>
              <a:gd name="connsiteY91" fmla="*/ 4866688 h 6673820"/>
              <a:gd name="connsiteX92" fmla="*/ 8342275 w 11748700"/>
              <a:gd name="connsiteY92" fmla="*/ 4853687 h 6673820"/>
              <a:gd name="connsiteX93" fmla="*/ 8411613 w 11748700"/>
              <a:gd name="connsiteY93" fmla="*/ 4823352 h 6673820"/>
              <a:gd name="connsiteX94" fmla="*/ 8433281 w 11748700"/>
              <a:gd name="connsiteY94" fmla="*/ 4810351 h 6673820"/>
              <a:gd name="connsiteX95" fmla="*/ 8463617 w 11748700"/>
              <a:gd name="connsiteY95" fmla="*/ 4788683 h 6673820"/>
              <a:gd name="connsiteX96" fmla="*/ 8532955 w 11748700"/>
              <a:gd name="connsiteY96" fmla="*/ 4758347 h 6673820"/>
              <a:gd name="connsiteX97" fmla="*/ 8576292 w 11748700"/>
              <a:gd name="connsiteY97" fmla="*/ 4736679 h 6673820"/>
              <a:gd name="connsiteX98" fmla="*/ 8597960 w 11748700"/>
              <a:gd name="connsiteY98" fmla="*/ 4723678 h 6673820"/>
              <a:gd name="connsiteX99" fmla="*/ 8632629 w 11748700"/>
              <a:gd name="connsiteY99" fmla="*/ 4706343 h 6673820"/>
              <a:gd name="connsiteX100" fmla="*/ 8671632 w 11748700"/>
              <a:gd name="connsiteY100" fmla="*/ 4680341 h 6673820"/>
              <a:gd name="connsiteX101" fmla="*/ 8727969 w 11748700"/>
              <a:gd name="connsiteY101" fmla="*/ 4641338 h 6673820"/>
              <a:gd name="connsiteX102" fmla="*/ 8758305 w 11748700"/>
              <a:gd name="connsiteY102" fmla="*/ 4615337 h 6673820"/>
              <a:gd name="connsiteX103" fmla="*/ 8827643 w 11748700"/>
              <a:gd name="connsiteY103" fmla="*/ 4567666 h 6673820"/>
              <a:gd name="connsiteX104" fmla="*/ 8914316 w 11748700"/>
              <a:gd name="connsiteY104" fmla="*/ 4515663 h 6673820"/>
              <a:gd name="connsiteX105" fmla="*/ 8940318 w 11748700"/>
              <a:gd name="connsiteY105" fmla="*/ 4493994 h 6673820"/>
              <a:gd name="connsiteX106" fmla="*/ 8961986 w 11748700"/>
              <a:gd name="connsiteY106" fmla="*/ 4472326 h 6673820"/>
              <a:gd name="connsiteX107" fmla="*/ 9000989 w 11748700"/>
              <a:gd name="connsiteY107" fmla="*/ 4437657 h 6673820"/>
              <a:gd name="connsiteX108" fmla="*/ 9022657 w 11748700"/>
              <a:gd name="connsiteY108" fmla="*/ 4415989 h 6673820"/>
              <a:gd name="connsiteX109" fmla="*/ 9052993 w 11748700"/>
              <a:gd name="connsiteY109" fmla="*/ 4389987 h 6673820"/>
              <a:gd name="connsiteX110" fmla="*/ 9109330 w 11748700"/>
              <a:gd name="connsiteY110" fmla="*/ 4329316 h 6673820"/>
              <a:gd name="connsiteX111" fmla="*/ 9165668 w 11748700"/>
              <a:gd name="connsiteY111" fmla="*/ 4290313 h 6673820"/>
              <a:gd name="connsiteX112" fmla="*/ 9191670 w 11748700"/>
              <a:gd name="connsiteY112" fmla="*/ 4268645 h 6673820"/>
              <a:gd name="connsiteX113" fmla="*/ 9248007 w 11748700"/>
              <a:gd name="connsiteY113" fmla="*/ 4238309 h 6673820"/>
              <a:gd name="connsiteX114" fmla="*/ 9339014 w 11748700"/>
              <a:gd name="connsiteY114" fmla="*/ 4155970 h 6673820"/>
              <a:gd name="connsiteX115" fmla="*/ 9430020 w 11748700"/>
              <a:gd name="connsiteY115" fmla="*/ 4025960 h 6673820"/>
              <a:gd name="connsiteX116" fmla="*/ 9495025 w 11748700"/>
              <a:gd name="connsiteY116" fmla="*/ 3900284 h 6673820"/>
              <a:gd name="connsiteX117" fmla="*/ 9568697 w 11748700"/>
              <a:gd name="connsiteY117" fmla="*/ 3796277 h 6673820"/>
              <a:gd name="connsiteX118" fmla="*/ 9612034 w 11748700"/>
              <a:gd name="connsiteY118" fmla="*/ 3713937 h 6673820"/>
              <a:gd name="connsiteX119" fmla="*/ 9655370 w 11748700"/>
              <a:gd name="connsiteY119" fmla="*/ 3644599 h 6673820"/>
              <a:gd name="connsiteX120" fmla="*/ 9651037 w 11748700"/>
              <a:gd name="connsiteY120" fmla="*/ 3475587 h 6673820"/>
              <a:gd name="connsiteX121" fmla="*/ 9612034 w 11748700"/>
              <a:gd name="connsiteY121" fmla="*/ 3410582 h 6673820"/>
              <a:gd name="connsiteX122" fmla="*/ 9473357 w 11748700"/>
              <a:gd name="connsiteY122" fmla="*/ 3237236 h 6673820"/>
              <a:gd name="connsiteX123" fmla="*/ 9399685 w 11748700"/>
              <a:gd name="connsiteY123" fmla="*/ 3176565 h 6673820"/>
              <a:gd name="connsiteX124" fmla="*/ 9347681 w 11748700"/>
              <a:gd name="connsiteY124" fmla="*/ 3128895 h 6673820"/>
              <a:gd name="connsiteX125" fmla="*/ 9217672 w 11748700"/>
              <a:gd name="connsiteY125" fmla="*/ 3042222 h 6673820"/>
              <a:gd name="connsiteX126" fmla="*/ 9083329 w 11748700"/>
              <a:gd name="connsiteY126" fmla="*/ 2968550 h 6673820"/>
              <a:gd name="connsiteX127" fmla="*/ 8983655 w 11748700"/>
              <a:gd name="connsiteY127" fmla="*/ 2933881 h 6673820"/>
              <a:gd name="connsiteX128" fmla="*/ 8831977 w 11748700"/>
              <a:gd name="connsiteY128" fmla="*/ 2873210 h 6673820"/>
              <a:gd name="connsiteX129" fmla="*/ 8680299 w 11748700"/>
              <a:gd name="connsiteY129" fmla="*/ 2803871 h 6673820"/>
              <a:gd name="connsiteX130" fmla="*/ 8567624 w 11748700"/>
              <a:gd name="connsiteY130" fmla="*/ 2773536 h 6673820"/>
              <a:gd name="connsiteX131" fmla="*/ 8446282 w 11748700"/>
              <a:gd name="connsiteY131" fmla="*/ 2730199 h 6673820"/>
              <a:gd name="connsiteX132" fmla="*/ 8242601 w 11748700"/>
              <a:gd name="connsiteY132" fmla="*/ 2673862 h 6673820"/>
              <a:gd name="connsiteX133" fmla="*/ 7917577 w 11748700"/>
              <a:gd name="connsiteY133" fmla="*/ 2561187 h 6673820"/>
              <a:gd name="connsiteX134" fmla="*/ 7683560 w 11748700"/>
              <a:gd name="connsiteY134" fmla="*/ 2496182 h 6673820"/>
              <a:gd name="connsiteX135" fmla="*/ 7302199 w 11748700"/>
              <a:gd name="connsiteY135" fmla="*/ 2379173 h 6673820"/>
              <a:gd name="connsiteX136" fmla="*/ 6920838 w 11748700"/>
              <a:gd name="connsiteY136" fmla="*/ 2322836 h 6673820"/>
              <a:gd name="connsiteX137" fmla="*/ 6799495 w 11748700"/>
              <a:gd name="connsiteY137" fmla="*/ 2288167 h 6673820"/>
              <a:gd name="connsiteX138" fmla="*/ 6730157 w 11748700"/>
              <a:gd name="connsiteY138" fmla="*/ 2279500 h 6673820"/>
              <a:gd name="connsiteX139" fmla="*/ 6630483 w 11748700"/>
              <a:gd name="connsiteY139" fmla="*/ 2262165 h 6673820"/>
              <a:gd name="connsiteX140" fmla="*/ 6582813 w 11748700"/>
              <a:gd name="connsiteY140" fmla="*/ 2249164 h 6673820"/>
              <a:gd name="connsiteX141" fmla="*/ 6478805 w 11748700"/>
              <a:gd name="connsiteY141" fmla="*/ 2240497 h 6673820"/>
              <a:gd name="connsiteX142" fmla="*/ 5997770 w 11748700"/>
              <a:gd name="connsiteY142" fmla="*/ 2227496 h 6673820"/>
              <a:gd name="connsiteX143" fmla="*/ 5183044 w 11748700"/>
              <a:gd name="connsiteY143" fmla="*/ 2223162 h 6673820"/>
              <a:gd name="connsiteX144" fmla="*/ 4593668 w 11748700"/>
              <a:gd name="connsiteY144" fmla="*/ 2201494 h 6673820"/>
              <a:gd name="connsiteX145" fmla="*/ 4467992 w 11748700"/>
              <a:gd name="connsiteY145" fmla="*/ 2188493 h 6673820"/>
              <a:gd name="connsiteX146" fmla="*/ 4277311 w 11748700"/>
              <a:gd name="connsiteY146" fmla="*/ 2171158 h 6673820"/>
              <a:gd name="connsiteX147" fmla="*/ 4207973 w 11748700"/>
              <a:gd name="connsiteY147" fmla="*/ 2162491 h 6673820"/>
              <a:gd name="connsiteX148" fmla="*/ 4168970 w 11748700"/>
              <a:gd name="connsiteY148" fmla="*/ 2153824 h 6673820"/>
              <a:gd name="connsiteX149" fmla="*/ 3722604 w 11748700"/>
              <a:gd name="connsiteY149" fmla="*/ 2145156 h 6673820"/>
              <a:gd name="connsiteX150" fmla="*/ 3627264 w 11748700"/>
              <a:gd name="connsiteY150" fmla="*/ 2136489 h 6673820"/>
              <a:gd name="connsiteX151" fmla="*/ 3592595 w 11748700"/>
              <a:gd name="connsiteY151" fmla="*/ 2123488 h 6673820"/>
              <a:gd name="connsiteX152" fmla="*/ 3471253 w 11748700"/>
              <a:gd name="connsiteY152" fmla="*/ 2101820 h 6673820"/>
              <a:gd name="connsiteX153" fmla="*/ 3349911 w 11748700"/>
              <a:gd name="connsiteY153" fmla="*/ 2054150 h 6673820"/>
              <a:gd name="connsiteX154" fmla="*/ 3228568 w 11748700"/>
              <a:gd name="connsiteY154" fmla="*/ 2006480 h 6673820"/>
              <a:gd name="connsiteX155" fmla="*/ 3206900 w 11748700"/>
              <a:gd name="connsiteY155" fmla="*/ 1989145 h 6673820"/>
              <a:gd name="connsiteX156" fmla="*/ 3163564 w 11748700"/>
              <a:gd name="connsiteY156" fmla="*/ 1967477 h 6673820"/>
              <a:gd name="connsiteX157" fmla="*/ 3124561 w 11748700"/>
              <a:gd name="connsiteY157" fmla="*/ 1932808 h 6673820"/>
              <a:gd name="connsiteX158" fmla="*/ 3094225 w 11748700"/>
              <a:gd name="connsiteY158" fmla="*/ 1911139 h 6673820"/>
              <a:gd name="connsiteX159" fmla="*/ 3020553 w 11748700"/>
              <a:gd name="connsiteY159" fmla="*/ 1850468 h 6673820"/>
              <a:gd name="connsiteX160" fmla="*/ 2994551 w 11748700"/>
              <a:gd name="connsiteY160" fmla="*/ 1828800 h 6673820"/>
              <a:gd name="connsiteX161" fmla="*/ 2977217 w 11748700"/>
              <a:gd name="connsiteY161" fmla="*/ 1807132 h 6673820"/>
              <a:gd name="connsiteX162" fmla="*/ 2964216 w 11748700"/>
              <a:gd name="connsiteY162" fmla="*/ 1794131 h 6673820"/>
              <a:gd name="connsiteX163" fmla="*/ 2951215 w 11748700"/>
              <a:gd name="connsiteY163" fmla="*/ 1768129 h 6673820"/>
              <a:gd name="connsiteX164" fmla="*/ 2933880 w 11748700"/>
              <a:gd name="connsiteY164" fmla="*/ 1746461 h 6673820"/>
              <a:gd name="connsiteX165" fmla="*/ 2916546 w 11748700"/>
              <a:gd name="connsiteY165" fmla="*/ 1720459 h 6673820"/>
              <a:gd name="connsiteX166" fmla="*/ 2899211 w 11748700"/>
              <a:gd name="connsiteY166" fmla="*/ 1703124 h 6673820"/>
              <a:gd name="connsiteX167" fmla="*/ 2890544 w 11748700"/>
              <a:gd name="connsiteY167" fmla="*/ 1690123 h 6673820"/>
              <a:gd name="connsiteX168" fmla="*/ 2829873 w 11748700"/>
              <a:gd name="connsiteY168" fmla="*/ 1607784 h 6673820"/>
              <a:gd name="connsiteX169" fmla="*/ 2816872 w 11748700"/>
              <a:gd name="connsiteY169" fmla="*/ 1577448 h 6673820"/>
              <a:gd name="connsiteX170" fmla="*/ 2812538 w 11748700"/>
              <a:gd name="connsiteY170" fmla="*/ 1542779 h 6673820"/>
              <a:gd name="connsiteX171" fmla="*/ 2808204 w 11748700"/>
              <a:gd name="connsiteY171" fmla="*/ 1430104 h 6673820"/>
              <a:gd name="connsiteX172" fmla="*/ 2799537 w 11748700"/>
              <a:gd name="connsiteY172" fmla="*/ 1391101 h 6673820"/>
              <a:gd name="connsiteX173" fmla="*/ 2795203 w 11748700"/>
              <a:gd name="connsiteY173" fmla="*/ 1343431 h 6673820"/>
              <a:gd name="connsiteX174" fmla="*/ 2786536 w 11748700"/>
              <a:gd name="connsiteY174" fmla="*/ 1300095 h 6673820"/>
              <a:gd name="connsiteX175" fmla="*/ 2773535 w 11748700"/>
              <a:gd name="connsiteY175" fmla="*/ 1152751 h 6673820"/>
              <a:gd name="connsiteX176" fmla="*/ 2769202 w 11748700"/>
              <a:gd name="connsiteY176" fmla="*/ 1135416 h 6673820"/>
              <a:gd name="connsiteX177" fmla="*/ 2777869 w 11748700"/>
              <a:gd name="connsiteY177" fmla="*/ 996739 h 6673820"/>
              <a:gd name="connsiteX178" fmla="*/ 2786536 w 11748700"/>
              <a:gd name="connsiteY178" fmla="*/ 966404 h 6673820"/>
              <a:gd name="connsiteX179" fmla="*/ 2812538 w 11748700"/>
              <a:gd name="connsiteY179" fmla="*/ 905733 h 6673820"/>
              <a:gd name="connsiteX180" fmla="*/ 2847207 w 11748700"/>
              <a:gd name="connsiteY180" fmla="*/ 862396 h 6673820"/>
              <a:gd name="connsiteX181" fmla="*/ 2864542 w 11748700"/>
              <a:gd name="connsiteY181" fmla="*/ 840728 h 6673820"/>
              <a:gd name="connsiteX182" fmla="*/ 2881876 w 11748700"/>
              <a:gd name="connsiteY182" fmla="*/ 827727 h 6673820"/>
              <a:gd name="connsiteX183" fmla="*/ 2894877 w 11748700"/>
              <a:gd name="connsiteY183" fmla="*/ 819060 h 6673820"/>
              <a:gd name="connsiteX184" fmla="*/ 2912212 w 11748700"/>
              <a:gd name="connsiteY184" fmla="*/ 801725 h 6673820"/>
              <a:gd name="connsiteX185" fmla="*/ 3003219 w 11748700"/>
              <a:gd name="connsiteY185" fmla="*/ 775723 h 6673820"/>
              <a:gd name="connsiteX186" fmla="*/ 3115893 w 11748700"/>
              <a:gd name="connsiteY186" fmla="*/ 749721 h 6673820"/>
              <a:gd name="connsiteX187" fmla="*/ 3137562 w 11748700"/>
              <a:gd name="connsiteY187" fmla="*/ 741054 h 6673820"/>
              <a:gd name="connsiteX188" fmla="*/ 3163564 w 11748700"/>
              <a:gd name="connsiteY188" fmla="*/ 732387 h 6673820"/>
              <a:gd name="connsiteX189" fmla="*/ 3219901 w 11748700"/>
              <a:gd name="connsiteY189" fmla="*/ 702051 h 6673820"/>
              <a:gd name="connsiteX190" fmla="*/ 3237236 w 11748700"/>
              <a:gd name="connsiteY190" fmla="*/ 689050 h 6673820"/>
              <a:gd name="connsiteX191" fmla="*/ 3293573 w 11748700"/>
              <a:gd name="connsiteY191" fmla="*/ 663048 h 6673820"/>
              <a:gd name="connsiteX192" fmla="*/ 3323909 w 11748700"/>
              <a:gd name="connsiteY192" fmla="*/ 650047 h 6673820"/>
              <a:gd name="connsiteX193" fmla="*/ 3362911 w 11748700"/>
              <a:gd name="connsiteY193" fmla="*/ 641380 h 6673820"/>
              <a:gd name="connsiteX194" fmla="*/ 3488587 w 11748700"/>
              <a:gd name="connsiteY194" fmla="*/ 619712 h 6673820"/>
              <a:gd name="connsiteX195" fmla="*/ 3644599 w 11748700"/>
              <a:gd name="connsiteY195" fmla="*/ 598044 h 6673820"/>
              <a:gd name="connsiteX196" fmla="*/ 3731272 w 11748700"/>
              <a:gd name="connsiteY196" fmla="*/ 589376 h 6673820"/>
              <a:gd name="connsiteX197" fmla="*/ 3809277 w 11748700"/>
              <a:gd name="connsiteY197" fmla="*/ 576375 h 6673820"/>
              <a:gd name="connsiteX198" fmla="*/ 3891617 w 11748700"/>
              <a:gd name="connsiteY198" fmla="*/ 567708 h 6673820"/>
              <a:gd name="connsiteX199" fmla="*/ 4359651 w 11748700"/>
              <a:gd name="connsiteY199" fmla="*/ 533039 h 6673820"/>
              <a:gd name="connsiteX200" fmla="*/ 4428989 w 11748700"/>
              <a:gd name="connsiteY200" fmla="*/ 520038 h 6673820"/>
              <a:gd name="connsiteX201" fmla="*/ 4554665 w 11748700"/>
              <a:gd name="connsiteY201" fmla="*/ 507037 h 6673820"/>
              <a:gd name="connsiteX202" fmla="*/ 4654339 w 11748700"/>
              <a:gd name="connsiteY202" fmla="*/ 485369 h 6673820"/>
              <a:gd name="connsiteX203" fmla="*/ 4758347 w 11748700"/>
              <a:gd name="connsiteY203" fmla="*/ 437699 h 6673820"/>
              <a:gd name="connsiteX204" fmla="*/ 4888356 w 11748700"/>
              <a:gd name="connsiteY204" fmla="*/ 416030 h 6673820"/>
              <a:gd name="connsiteX205" fmla="*/ 5105039 w 11748700"/>
              <a:gd name="connsiteY205" fmla="*/ 364027 h 6673820"/>
              <a:gd name="connsiteX206" fmla="*/ 5209046 w 11748700"/>
              <a:gd name="connsiteY206" fmla="*/ 351026 h 6673820"/>
              <a:gd name="connsiteX207" fmla="*/ 5386726 w 11748700"/>
              <a:gd name="connsiteY207" fmla="*/ 329357 h 6673820"/>
              <a:gd name="connsiteX208" fmla="*/ 5560072 w 11748700"/>
              <a:gd name="connsiteY208" fmla="*/ 320690 h 6673820"/>
              <a:gd name="connsiteX209" fmla="*/ 5742085 w 11748700"/>
              <a:gd name="connsiteY209" fmla="*/ 312023 h 6673820"/>
              <a:gd name="connsiteX210" fmla="*/ 5958767 w 11748700"/>
              <a:gd name="connsiteY210" fmla="*/ 307689 h 6673820"/>
              <a:gd name="connsiteX211" fmla="*/ 6114779 w 11748700"/>
              <a:gd name="connsiteY211" fmla="*/ 303355 h 6673820"/>
              <a:gd name="connsiteX212" fmla="*/ 6270790 w 11748700"/>
              <a:gd name="connsiteY212" fmla="*/ 281687 h 6673820"/>
              <a:gd name="connsiteX213" fmla="*/ 6392132 w 11748700"/>
              <a:gd name="connsiteY213" fmla="*/ 268686 h 6673820"/>
              <a:gd name="connsiteX214" fmla="*/ 6695488 w 11748700"/>
              <a:gd name="connsiteY214" fmla="*/ 260019 h 6673820"/>
              <a:gd name="connsiteX215" fmla="*/ 6764826 w 11748700"/>
              <a:gd name="connsiteY215" fmla="*/ 251352 h 6673820"/>
              <a:gd name="connsiteX216" fmla="*/ 6907837 w 11748700"/>
              <a:gd name="connsiteY216" fmla="*/ 238351 h 6673820"/>
              <a:gd name="connsiteX217" fmla="*/ 6959840 w 11748700"/>
              <a:gd name="connsiteY217" fmla="*/ 229683 h 6673820"/>
              <a:gd name="connsiteX218" fmla="*/ 6998843 w 11748700"/>
              <a:gd name="connsiteY218" fmla="*/ 212349 h 6673820"/>
              <a:gd name="connsiteX219" fmla="*/ 7115852 w 11748700"/>
              <a:gd name="connsiteY219" fmla="*/ 199348 h 6673820"/>
              <a:gd name="connsiteX220" fmla="*/ 7159188 w 11748700"/>
              <a:gd name="connsiteY220" fmla="*/ 186347 h 6673820"/>
              <a:gd name="connsiteX221" fmla="*/ 7189524 w 11748700"/>
              <a:gd name="connsiteY221" fmla="*/ 182013 h 6673820"/>
              <a:gd name="connsiteX222" fmla="*/ 7380204 w 11748700"/>
              <a:gd name="connsiteY222" fmla="*/ 173346 h 6673820"/>
              <a:gd name="connsiteX223" fmla="*/ 7440875 w 11748700"/>
              <a:gd name="connsiteY223" fmla="*/ 164679 h 6673820"/>
              <a:gd name="connsiteX224" fmla="*/ 7466877 w 11748700"/>
              <a:gd name="connsiteY224" fmla="*/ 156011 h 6673820"/>
              <a:gd name="connsiteX225" fmla="*/ 7514548 w 11748700"/>
              <a:gd name="connsiteY225" fmla="*/ 143010 h 6673820"/>
              <a:gd name="connsiteX226" fmla="*/ 7527548 w 11748700"/>
              <a:gd name="connsiteY226" fmla="*/ 134343 h 6673820"/>
              <a:gd name="connsiteX227" fmla="*/ 7570885 w 11748700"/>
              <a:gd name="connsiteY227" fmla="*/ 121342 h 6673820"/>
              <a:gd name="connsiteX228" fmla="*/ 7609888 w 11748700"/>
              <a:gd name="connsiteY228" fmla="*/ 104008 h 6673820"/>
              <a:gd name="connsiteX229" fmla="*/ 7726896 w 11748700"/>
              <a:gd name="connsiteY229" fmla="*/ 82339 h 6673820"/>
              <a:gd name="connsiteX230" fmla="*/ 7752898 w 11748700"/>
              <a:gd name="connsiteY230" fmla="*/ 78006 h 6673820"/>
              <a:gd name="connsiteX231" fmla="*/ 7787567 w 11748700"/>
              <a:gd name="connsiteY231" fmla="*/ 73672 h 6673820"/>
              <a:gd name="connsiteX232" fmla="*/ 7804902 w 11748700"/>
              <a:gd name="connsiteY232" fmla="*/ 69338 h 6673820"/>
              <a:gd name="connsiteX233" fmla="*/ 7913243 w 11748700"/>
              <a:gd name="connsiteY233" fmla="*/ 65005 h 6673820"/>
              <a:gd name="connsiteX234" fmla="*/ 8021584 w 11748700"/>
              <a:gd name="connsiteY234" fmla="*/ 47670 h 6673820"/>
              <a:gd name="connsiteX235" fmla="*/ 8064921 w 11748700"/>
              <a:gd name="connsiteY235" fmla="*/ 34669 h 6673820"/>
              <a:gd name="connsiteX236" fmla="*/ 8099590 w 11748700"/>
              <a:gd name="connsiteY236" fmla="*/ 21668 h 6673820"/>
              <a:gd name="connsiteX237" fmla="*/ 8121258 w 11748700"/>
              <a:gd name="connsiteY237" fmla="*/ 13001 h 6673820"/>
              <a:gd name="connsiteX238" fmla="*/ 8134259 w 11748700"/>
              <a:gd name="connsiteY238" fmla="*/ 8667 h 6673820"/>
              <a:gd name="connsiteX239" fmla="*/ 8155928 w 11748700"/>
              <a:gd name="connsiteY239" fmla="*/ 0 h 6673820"/>
              <a:gd name="connsiteX240" fmla="*/ 8216599 w 11748700"/>
              <a:gd name="connsiteY240" fmla="*/ 4334 h 6673820"/>
              <a:gd name="connsiteX241" fmla="*/ 8238267 w 11748700"/>
              <a:gd name="connsiteY241" fmla="*/ 13001 h 6673820"/>
              <a:gd name="connsiteX242" fmla="*/ 8272936 w 11748700"/>
              <a:gd name="connsiteY242" fmla="*/ 17335 h 6673820"/>
              <a:gd name="connsiteX243" fmla="*/ 8303272 w 11748700"/>
              <a:gd name="connsiteY243" fmla="*/ 30336 h 6673820"/>
              <a:gd name="connsiteX244" fmla="*/ 8337941 w 11748700"/>
              <a:gd name="connsiteY244" fmla="*/ 34669 h 6673820"/>
              <a:gd name="connsiteX245" fmla="*/ 8476618 w 11748700"/>
              <a:gd name="connsiteY245" fmla="*/ 43337 h 6673820"/>
              <a:gd name="connsiteX246" fmla="*/ 8576292 w 11748700"/>
              <a:gd name="connsiteY246" fmla="*/ 47670 h 6673820"/>
              <a:gd name="connsiteX247" fmla="*/ 8671632 w 11748700"/>
              <a:gd name="connsiteY247" fmla="*/ 69338 h 6673820"/>
              <a:gd name="connsiteX248" fmla="*/ 8762639 w 11748700"/>
              <a:gd name="connsiteY248" fmla="*/ 78006 h 6673820"/>
              <a:gd name="connsiteX249" fmla="*/ 8892648 w 11748700"/>
              <a:gd name="connsiteY249" fmla="*/ 104008 h 6673820"/>
              <a:gd name="connsiteX250" fmla="*/ 8948985 w 11748700"/>
              <a:gd name="connsiteY250" fmla="*/ 117009 h 6673820"/>
              <a:gd name="connsiteX251" fmla="*/ 9187336 w 11748700"/>
              <a:gd name="connsiteY251" fmla="*/ 156011 h 6673820"/>
              <a:gd name="connsiteX252" fmla="*/ 9282676 w 11748700"/>
              <a:gd name="connsiteY252" fmla="*/ 173346 h 6673820"/>
              <a:gd name="connsiteX253" fmla="*/ 9404019 w 11748700"/>
              <a:gd name="connsiteY253" fmla="*/ 186347 h 6673820"/>
              <a:gd name="connsiteX254" fmla="*/ 9464690 w 11748700"/>
              <a:gd name="connsiteY254" fmla="*/ 195014 h 6673820"/>
              <a:gd name="connsiteX255" fmla="*/ 9698707 w 11748700"/>
              <a:gd name="connsiteY255" fmla="*/ 216683 h 6673820"/>
              <a:gd name="connsiteX256" fmla="*/ 9785380 w 11748700"/>
              <a:gd name="connsiteY256" fmla="*/ 229683 h 6673820"/>
              <a:gd name="connsiteX257" fmla="*/ 9885054 w 11748700"/>
              <a:gd name="connsiteY257" fmla="*/ 251352 h 6673820"/>
              <a:gd name="connsiteX258" fmla="*/ 9958726 w 11748700"/>
              <a:gd name="connsiteY258" fmla="*/ 255685 h 6673820"/>
              <a:gd name="connsiteX259" fmla="*/ 10114737 w 11748700"/>
              <a:gd name="connsiteY259" fmla="*/ 260019 h 6673820"/>
              <a:gd name="connsiteX260" fmla="*/ 10205744 w 11748700"/>
              <a:gd name="connsiteY260" fmla="*/ 273020 h 6673820"/>
              <a:gd name="connsiteX261" fmla="*/ 10357421 w 11748700"/>
              <a:gd name="connsiteY261" fmla="*/ 281687 h 6673820"/>
              <a:gd name="connsiteX262" fmla="*/ 10405092 w 11748700"/>
              <a:gd name="connsiteY262" fmla="*/ 286021 h 6673820"/>
              <a:gd name="connsiteX263" fmla="*/ 10452762 w 11748700"/>
              <a:gd name="connsiteY263" fmla="*/ 299022 h 6673820"/>
              <a:gd name="connsiteX264" fmla="*/ 10483097 w 11748700"/>
              <a:gd name="connsiteY264" fmla="*/ 303355 h 6673820"/>
              <a:gd name="connsiteX265" fmla="*/ 10552436 w 11748700"/>
              <a:gd name="connsiteY265" fmla="*/ 312023 h 6673820"/>
              <a:gd name="connsiteX266" fmla="*/ 10634775 w 11748700"/>
              <a:gd name="connsiteY266" fmla="*/ 333691 h 6673820"/>
              <a:gd name="connsiteX267" fmla="*/ 10717114 w 11748700"/>
              <a:gd name="connsiteY267" fmla="*/ 342358 h 6673820"/>
              <a:gd name="connsiteX268" fmla="*/ 10773452 w 11748700"/>
              <a:gd name="connsiteY268" fmla="*/ 364027 h 6673820"/>
              <a:gd name="connsiteX269" fmla="*/ 10842790 w 11748700"/>
              <a:gd name="connsiteY269" fmla="*/ 385695 h 6673820"/>
              <a:gd name="connsiteX270" fmla="*/ 10903461 w 11748700"/>
              <a:gd name="connsiteY270" fmla="*/ 390028 h 6673820"/>
              <a:gd name="connsiteX271" fmla="*/ 10981467 w 11748700"/>
              <a:gd name="connsiteY271" fmla="*/ 424698 h 6673820"/>
              <a:gd name="connsiteX272" fmla="*/ 11050805 w 11748700"/>
              <a:gd name="connsiteY272" fmla="*/ 442032 h 6673820"/>
              <a:gd name="connsiteX273" fmla="*/ 11133145 w 11748700"/>
              <a:gd name="connsiteY273" fmla="*/ 476701 h 6673820"/>
              <a:gd name="connsiteX274" fmla="*/ 11154813 w 11748700"/>
              <a:gd name="connsiteY274" fmla="*/ 485369 h 6673820"/>
              <a:gd name="connsiteX275" fmla="*/ 11232819 w 11748700"/>
              <a:gd name="connsiteY275" fmla="*/ 533039 h 6673820"/>
              <a:gd name="connsiteX276" fmla="*/ 11258820 w 11748700"/>
              <a:gd name="connsiteY276" fmla="*/ 554707 h 6673820"/>
              <a:gd name="connsiteX277" fmla="*/ 11328159 w 11748700"/>
              <a:gd name="connsiteY277" fmla="*/ 645714 h 6673820"/>
              <a:gd name="connsiteX278" fmla="*/ 11371495 w 11748700"/>
              <a:gd name="connsiteY278" fmla="*/ 754055 h 6673820"/>
              <a:gd name="connsiteX279" fmla="*/ 11397497 w 11748700"/>
              <a:gd name="connsiteY279" fmla="*/ 806059 h 6673820"/>
              <a:gd name="connsiteX280" fmla="*/ 11427833 w 11748700"/>
              <a:gd name="connsiteY280" fmla="*/ 931735 h 6673820"/>
              <a:gd name="connsiteX281" fmla="*/ 11458168 w 11748700"/>
              <a:gd name="connsiteY281" fmla="*/ 1014074 h 6673820"/>
              <a:gd name="connsiteX282" fmla="*/ 11462502 w 11748700"/>
              <a:gd name="connsiteY282" fmla="*/ 1087746 h 6673820"/>
              <a:gd name="connsiteX283" fmla="*/ 11475503 w 11748700"/>
              <a:gd name="connsiteY283" fmla="*/ 1126749 h 6673820"/>
              <a:gd name="connsiteX284" fmla="*/ 11488504 w 11748700"/>
              <a:gd name="connsiteY284" fmla="*/ 1330430 h 6673820"/>
              <a:gd name="connsiteX285" fmla="*/ 11523173 w 11748700"/>
              <a:gd name="connsiteY285" fmla="*/ 1677122 h 6673820"/>
              <a:gd name="connsiteX286" fmla="*/ 11518839 w 11748700"/>
              <a:gd name="connsiteY286" fmla="*/ 1954476 h 6673820"/>
              <a:gd name="connsiteX287" fmla="*/ 11510172 w 11748700"/>
              <a:gd name="connsiteY287" fmla="*/ 2084485 h 6673820"/>
              <a:gd name="connsiteX288" fmla="*/ 11518839 w 11748700"/>
              <a:gd name="connsiteY288" fmla="*/ 2283833 h 6673820"/>
              <a:gd name="connsiteX289" fmla="*/ 11583844 w 11748700"/>
              <a:gd name="connsiteY289" fmla="*/ 2379173 h 6673820"/>
              <a:gd name="connsiteX290" fmla="*/ 11605512 w 11748700"/>
              <a:gd name="connsiteY290" fmla="*/ 2439845 h 6673820"/>
              <a:gd name="connsiteX291" fmla="*/ 11609846 w 11748700"/>
              <a:gd name="connsiteY291" fmla="*/ 2487515 h 6673820"/>
              <a:gd name="connsiteX292" fmla="*/ 11622847 w 11748700"/>
              <a:gd name="connsiteY292" fmla="*/ 2556853 h 6673820"/>
              <a:gd name="connsiteX293" fmla="*/ 11618513 w 11748700"/>
              <a:gd name="connsiteY293" fmla="*/ 2786537 h 6673820"/>
              <a:gd name="connsiteX294" fmla="*/ 11614180 w 11748700"/>
              <a:gd name="connsiteY294" fmla="*/ 3089892 h 6673820"/>
              <a:gd name="connsiteX295" fmla="*/ 11596845 w 11748700"/>
              <a:gd name="connsiteY295" fmla="*/ 3211234 h 6673820"/>
              <a:gd name="connsiteX296" fmla="*/ 11583844 w 11748700"/>
              <a:gd name="connsiteY296" fmla="*/ 3328243 h 6673820"/>
              <a:gd name="connsiteX297" fmla="*/ 11575177 w 11748700"/>
              <a:gd name="connsiteY297" fmla="*/ 3423583 h 6673820"/>
              <a:gd name="connsiteX298" fmla="*/ 11562176 w 11748700"/>
              <a:gd name="connsiteY298" fmla="*/ 3666267 h 6673820"/>
              <a:gd name="connsiteX299" fmla="*/ 11575177 w 11748700"/>
              <a:gd name="connsiteY299" fmla="*/ 4025960 h 6673820"/>
              <a:gd name="connsiteX300" fmla="*/ 11592511 w 11748700"/>
              <a:gd name="connsiteY300" fmla="*/ 4108300 h 6673820"/>
              <a:gd name="connsiteX301" fmla="*/ 11631514 w 11748700"/>
              <a:gd name="connsiteY301" fmla="*/ 4333649 h 6673820"/>
              <a:gd name="connsiteX302" fmla="*/ 11653183 w 11748700"/>
              <a:gd name="connsiteY302" fmla="*/ 4411655 h 6673820"/>
              <a:gd name="connsiteX303" fmla="*/ 11666184 w 11748700"/>
              <a:gd name="connsiteY303" fmla="*/ 4498328 h 6673820"/>
              <a:gd name="connsiteX304" fmla="*/ 11674851 w 11748700"/>
              <a:gd name="connsiteY304" fmla="*/ 4541664 h 6673820"/>
              <a:gd name="connsiteX305" fmla="*/ 11687852 w 11748700"/>
              <a:gd name="connsiteY305" fmla="*/ 4658673 h 6673820"/>
              <a:gd name="connsiteX306" fmla="*/ 11692185 w 11748700"/>
              <a:gd name="connsiteY306" fmla="*/ 4715010 h 6673820"/>
              <a:gd name="connsiteX307" fmla="*/ 11700853 w 11748700"/>
              <a:gd name="connsiteY307" fmla="*/ 4771348 h 6673820"/>
              <a:gd name="connsiteX308" fmla="*/ 11709520 w 11748700"/>
              <a:gd name="connsiteY308" fmla="*/ 4923026 h 6673820"/>
              <a:gd name="connsiteX309" fmla="*/ 11718187 w 11748700"/>
              <a:gd name="connsiteY309" fmla="*/ 4983697 h 6673820"/>
              <a:gd name="connsiteX310" fmla="*/ 11726855 w 11748700"/>
              <a:gd name="connsiteY310" fmla="*/ 5079037 h 6673820"/>
              <a:gd name="connsiteX311" fmla="*/ 11731188 w 11748700"/>
              <a:gd name="connsiteY311" fmla="*/ 5105039 h 6673820"/>
              <a:gd name="connsiteX312" fmla="*/ 11744189 w 11748700"/>
              <a:gd name="connsiteY312" fmla="*/ 5230715 h 6673820"/>
              <a:gd name="connsiteX313" fmla="*/ 11726855 w 11748700"/>
              <a:gd name="connsiteY313" fmla="*/ 5690082 h 6673820"/>
              <a:gd name="connsiteX314" fmla="*/ 11687852 w 11748700"/>
              <a:gd name="connsiteY314" fmla="*/ 5785422 h 6673820"/>
              <a:gd name="connsiteX315" fmla="*/ 11670517 w 11748700"/>
              <a:gd name="connsiteY315" fmla="*/ 5815757 h 6673820"/>
              <a:gd name="connsiteX316" fmla="*/ 11601179 w 11748700"/>
              <a:gd name="connsiteY316" fmla="*/ 5859094 h 6673820"/>
              <a:gd name="connsiteX317" fmla="*/ 11458168 w 11748700"/>
              <a:gd name="connsiteY317" fmla="*/ 5919765 h 6673820"/>
              <a:gd name="connsiteX318" fmla="*/ 11401831 w 11748700"/>
              <a:gd name="connsiteY318" fmla="*/ 5963101 h 6673820"/>
              <a:gd name="connsiteX319" fmla="*/ 11297823 w 11748700"/>
              <a:gd name="connsiteY319" fmla="*/ 6032440 h 6673820"/>
              <a:gd name="connsiteX320" fmla="*/ 11258820 w 11748700"/>
              <a:gd name="connsiteY320" fmla="*/ 6075776 h 6673820"/>
              <a:gd name="connsiteX321" fmla="*/ 11198149 w 11748700"/>
              <a:gd name="connsiteY321" fmla="*/ 6123446 h 6673820"/>
              <a:gd name="connsiteX322" fmla="*/ 11098475 w 11748700"/>
              <a:gd name="connsiteY322" fmla="*/ 6210119 h 6673820"/>
              <a:gd name="connsiteX323" fmla="*/ 10942464 w 11748700"/>
              <a:gd name="connsiteY323" fmla="*/ 6327128 h 6673820"/>
              <a:gd name="connsiteX324" fmla="*/ 10634775 w 11748700"/>
              <a:gd name="connsiteY324" fmla="*/ 6461471 h 6673820"/>
              <a:gd name="connsiteX325" fmla="*/ 10461429 w 11748700"/>
              <a:gd name="connsiteY325" fmla="*/ 6478806 h 6673820"/>
              <a:gd name="connsiteX326" fmla="*/ 10041065 w 11748700"/>
              <a:gd name="connsiteY326" fmla="*/ 6487473 h 6673820"/>
              <a:gd name="connsiteX327" fmla="*/ 9967393 w 11748700"/>
              <a:gd name="connsiteY327" fmla="*/ 6491807 h 6673820"/>
              <a:gd name="connsiteX328" fmla="*/ 9885054 w 11748700"/>
              <a:gd name="connsiteY328" fmla="*/ 6509141 h 6673820"/>
              <a:gd name="connsiteX329" fmla="*/ 9798381 w 11748700"/>
              <a:gd name="connsiteY329" fmla="*/ 6522142 h 6673820"/>
              <a:gd name="connsiteX330" fmla="*/ 9681372 w 11748700"/>
              <a:gd name="connsiteY330" fmla="*/ 6548144 h 6673820"/>
              <a:gd name="connsiteX331" fmla="*/ 9486358 w 11748700"/>
              <a:gd name="connsiteY331" fmla="*/ 6574146 h 6673820"/>
              <a:gd name="connsiteX332" fmla="*/ 9278343 w 11748700"/>
              <a:gd name="connsiteY332" fmla="*/ 6613149 h 6673820"/>
              <a:gd name="connsiteX333" fmla="*/ 9209004 w 11748700"/>
              <a:gd name="connsiteY333" fmla="*/ 6630483 h 6673820"/>
              <a:gd name="connsiteX334" fmla="*/ 8775639 w 11748700"/>
              <a:gd name="connsiteY334" fmla="*/ 6647818 h 6673820"/>
              <a:gd name="connsiteX335" fmla="*/ 8463617 w 11748700"/>
              <a:gd name="connsiteY335" fmla="*/ 6656485 h 6673820"/>
              <a:gd name="connsiteX336" fmla="*/ 8368276 w 11748700"/>
              <a:gd name="connsiteY336" fmla="*/ 6660819 h 6673820"/>
              <a:gd name="connsiteX337" fmla="*/ 8216599 w 11748700"/>
              <a:gd name="connsiteY337" fmla="*/ 6665153 h 6673820"/>
              <a:gd name="connsiteX338" fmla="*/ 7848239 w 11748700"/>
              <a:gd name="connsiteY338" fmla="*/ 6656485 h 6673820"/>
              <a:gd name="connsiteX339" fmla="*/ 7800568 w 11748700"/>
              <a:gd name="connsiteY339" fmla="*/ 6652152 h 6673820"/>
              <a:gd name="connsiteX340" fmla="*/ 7748565 w 11748700"/>
              <a:gd name="connsiteY340" fmla="*/ 6643484 h 6673820"/>
              <a:gd name="connsiteX341" fmla="*/ 7614221 w 11748700"/>
              <a:gd name="connsiteY341" fmla="*/ 6634817 h 6673820"/>
              <a:gd name="connsiteX342" fmla="*/ 7432208 w 11748700"/>
              <a:gd name="connsiteY342" fmla="*/ 6600148 h 6673820"/>
              <a:gd name="connsiteX343" fmla="*/ 7319533 w 11748700"/>
              <a:gd name="connsiteY343" fmla="*/ 6574146 h 6673820"/>
              <a:gd name="connsiteX344" fmla="*/ 7276197 w 11748700"/>
              <a:gd name="connsiteY344" fmla="*/ 6569812 h 6673820"/>
              <a:gd name="connsiteX345" fmla="*/ 7011844 w 11748700"/>
              <a:gd name="connsiteY345" fmla="*/ 6548144 h 6673820"/>
              <a:gd name="connsiteX346" fmla="*/ 6925171 w 11748700"/>
              <a:gd name="connsiteY346" fmla="*/ 6565479 h 6673820"/>
              <a:gd name="connsiteX347" fmla="*/ 6912170 w 11748700"/>
              <a:gd name="connsiteY347" fmla="*/ 6569812 h 6673820"/>
              <a:gd name="connsiteX348" fmla="*/ 6890502 w 11748700"/>
              <a:gd name="connsiteY348" fmla="*/ 6582813 h 6673820"/>
              <a:gd name="connsiteX349" fmla="*/ 6795162 w 11748700"/>
              <a:gd name="connsiteY349" fmla="*/ 6634817 h 6673820"/>
              <a:gd name="connsiteX350" fmla="*/ 6691154 w 11748700"/>
              <a:gd name="connsiteY350" fmla="*/ 6643484 h 6673820"/>
              <a:gd name="connsiteX351" fmla="*/ 6617482 w 11748700"/>
              <a:gd name="connsiteY351" fmla="*/ 6656485 h 6673820"/>
              <a:gd name="connsiteX352" fmla="*/ 6582813 w 11748700"/>
              <a:gd name="connsiteY352" fmla="*/ 6665153 h 6673820"/>
              <a:gd name="connsiteX353" fmla="*/ 6548144 w 11748700"/>
              <a:gd name="connsiteY353" fmla="*/ 6669486 h 6673820"/>
              <a:gd name="connsiteX354" fmla="*/ 6517808 w 11748700"/>
              <a:gd name="connsiteY354" fmla="*/ 6673820 h 6673820"/>
              <a:gd name="connsiteX355" fmla="*/ 6015105 w 11748700"/>
              <a:gd name="connsiteY355" fmla="*/ 6669486 h 6673820"/>
              <a:gd name="connsiteX356" fmla="*/ 5915431 w 11748700"/>
              <a:gd name="connsiteY356" fmla="*/ 6647818 h 6673820"/>
              <a:gd name="connsiteX357" fmla="*/ 5538403 w 11748700"/>
              <a:gd name="connsiteY357" fmla="*/ 6652152 h 6673820"/>
              <a:gd name="connsiteX358" fmla="*/ 5196045 w 11748700"/>
              <a:gd name="connsiteY358" fmla="*/ 6634817 h 6673820"/>
              <a:gd name="connsiteX359" fmla="*/ 4489660 w 11748700"/>
              <a:gd name="connsiteY359" fmla="*/ 6608815 h 6673820"/>
              <a:gd name="connsiteX360" fmla="*/ 4311981 w 11748700"/>
              <a:gd name="connsiteY360" fmla="*/ 6582813 h 6673820"/>
              <a:gd name="connsiteX361" fmla="*/ 4090965 w 11748700"/>
              <a:gd name="connsiteY361" fmla="*/ 6552478 h 6673820"/>
              <a:gd name="connsiteX362" fmla="*/ 3999958 w 11748700"/>
              <a:gd name="connsiteY362" fmla="*/ 6513475 h 6673820"/>
              <a:gd name="connsiteX363" fmla="*/ 3666267 w 11748700"/>
              <a:gd name="connsiteY363" fmla="*/ 6448470 h 6673820"/>
              <a:gd name="connsiteX364" fmla="*/ 3588261 w 11748700"/>
              <a:gd name="connsiteY364" fmla="*/ 6439803 h 6673820"/>
              <a:gd name="connsiteX365" fmla="*/ 3336910 w 11748700"/>
              <a:gd name="connsiteY365" fmla="*/ 6405134 h 6673820"/>
              <a:gd name="connsiteX366" fmla="*/ 3003219 w 11748700"/>
              <a:gd name="connsiteY366" fmla="*/ 6340129 h 6673820"/>
              <a:gd name="connsiteX367" fmla="*/ 2825539 w 11748700"/>
              <a:gd name="connsiteY367" fmla="*/ 6309793 h 6673820"/>
              <a:gd name="connsiteX368" fmla="*/ 2678195 w 11748700"/>
              <a:gd name="connsiteY368" fmla="*/ 6288125 h 6673820"/>
              <a:gd name="connsiteX369" fmla="*/ 2500515 w 11748700"/>
              <a:gd name="connsiteY369" fmla="*/ 6305460 h 6673820"/>
              <a:gd name="connsiteX370" fmla="*/ 2439844 w 11748700"/>
              <a:gd name="connsiteY370" fmla="*/ 6314127 h 6673820"/>
              <a:gd name="connsiteX371" fmla="*/ 2244830 w 11748700"/>
              <a:gd name="connsiteY371" fmla="*/ 6361797 h 6673820"/>
              <a:gd name="connsiteX372" fmla="*/ 2088819 w 11748700"/>
              <a:gd name="connsiteY372" fmla="*/ 6383465 h 6673820"/>
              <a:gd name="connsiteX373" fmla="*/ 2015147 w 11748700"/>
              <a:gd name="connsiteY373" fmla="*/ 6400800 h 6673820"/>
              <a:gd name="connsiteX374" fmla="*/ 1950142 w 11748700"/>
              <a:gd name="connsiteY374" fmla="*/ 6409467 h 6673820"/>
              <a:gd name="connsiteX375" fmla="*/ 1815799 w 11748700"/>
              <a:gd name="connsiteY375" fmla="*/ 6444137 h 6673820"/>
              <a:gd name="connsiteX376" fmla="*/ 1681456 w 11748700"/>
              <a:gd name="connsiteY376" fmla="*/ 6452804 h 6673820"/>
              <a:gd name="connsiteX377" fmla="*/ 1473440 w 11748700"/>
              <a:gd name="connsiteY377" fmla="*/ 6431136 h 6673820"/>
              <a:gd name="connsiteX378" fmla="*/ 1369433 w 11748700"/>
              <a:gd name="connsiteY378" fmla="*/ 6418135 h 6673820"/>
              <a:gd name="connsiteX379" fmla="*/ 1287093 w 11748700"/>
              <a:gd name="connsiteY379" fmla="*/ 6405134 h 6673820"/>
              <a:gd name="connsiteX380" fmla="*/ 1239423 w 11748700"/>
              <a:gd name="connsiteY380" fmla="*/ 6396466 h 6673820"/>
              <a:gd name="connsiteX381" fmla="*/ 1165751 w 11748700"/>
              <a:gd name="connsiteY381" fmla="*/ 6370464 h 6673820"/>
              <a:gd name="connsiteX382" fmla="*/ 1053076 w 11748700"/>
              <a:gd name="connsiteY382" fmla="*/ 6335795 h 6673820"/>
              <a:gd name="connsiteX383" fmla="*/ 892731 w 11748700"/>
              <a:gd name="connsiteY383" fmla="*/ 6244789 h 6673820"/>
              <a:gd name="connsiteX384" fmla="*/ 858062 w 11748700"/>
              <a:gd name="connsiteY384" fmla="*/ 6218787 h 6673820"/>
              <a:gd name="connsiteX385" fmla="*/ 775723 w 11748700"/>
              <a:gd name="connsiteY385" fmla="*/ 6149448 h 6673820"/>
              <a:gd name="connsiteX386" fmla="*/ 719385 w 11748700"/>
              <a:gd name="connsiteY386" fmla="*/ 6023773 h 6673820"/>
              <a:gd name="connsiteX387" fmla="*/ 654381 w 11748700"/>
              <a:gd name="connsiteY387" fmla="*/ 5950101 h 6673820"/>
              <a:gd name="connsiteX388" fmla="*/ 628379 w 11748700"/>
              <a:gd name="connsiteY388" fmla="*/ 5893763 h 6673820"/>
              <a:gd name="connsiteX389" fmla="*/ 576375 w 11748700"/>
              <a:gd name="connsiteY389" fmla="*/ 5802756 h 6673820"/>
              <a:gd name="connsiteX390" fmla="*/ 489702 w 11748700"/>
              <a:gd name="connsiteY390" fmla="*/ 5620743 h 6673820"/>
              <a:gd name="connsiteX391" fmla="*/ 476701 w 11748700"/>
              <a:gd name="connsiteY391" fmla="*/ 5551405 h 6673820"/>
              <a:gd name="connsiteX392" fmla="*/ 372693 w 11748700"/>
              <a:gd name="connsiteY392" fmla="*/ 5317388 h 6673820"/>
              <a:gd name="connsiteX393" fmla="*/ 359693 w 11748700"/>
              <a:gd name="connsiteY393" fmla="*/ 5269718 h 6673820"/>
              <a:gd name="connsiteX394" fmla="*/ 329357 w 11748700"/>
              <a:gd name="connsiteY394" fmla="*/ 5183045 h 6673820"/>
              <a:gd name="connsiteX395" fmla="*/ 281687 w 11748700"/>
              <a:gd name="connsiteY395" fmla="*/ 5083371 h 6673820"/>
              <a:gd name="connsiteX396" fmla="*/ 251351 w 11748700"/>
              <a:gd name="connsiteY396" fmla="*/ 5009699 h 6673820"/>
              <a:gd name="connsiteX397" fmla="*/ 238350 w 11748700"/>
              <a:gd name="connsiteY397" fmla="*/ 4970696 h 6673820"/>
              <a:gd name="connsiteX398" fmla="*/ 212348 w 11748700"/>
              <a:gd name="connsiteY398" fmla="*/ 4936027 h 6673820"/>
              <a:gd name="connsiteX399" fmla="*/ 177679 w 11748700"/>
              <a:gd name="connsiteY399" fmla="*/ 4849354 h 6673820"/>
              <a:gd name="connsiteX400" fmla="*/ 125675 w 11748700"/>
              <a:gd name="connsiteY400" fmla="*/ 4745346 h 6673820"/>
              <a:gd name="connsiteX401" fmla="*/ 99674 w 11748700"/>
              <a:gd name="connsiteY401" fmla="*/ 4654339 h 6673820"/>
              <a:gd name="connsiteX402" fmla="*/ 73672 w 11748700"/>
              <a:gd name="connsiteY402" fmla="*/ 4602336 h 6673820"/>
              <a:gd name="connsiteX403" fmla="*/ 69338 w 11748700"/>
              <a:gd name="connsiteY403" fmla="*/ 4580667 h 6673820"/>
              <a:gd name="connsiteX404" fmla="*/ 47670 w 11748700"/>
              <a:gd name="connsiteY404" fmla="*/ 4537331 h 6673820"/>
              <a:gd name="connsiteX405" fmla="*/ 39002 w 11748700"/>
              <a:gd name="connsiteY405" fmla="*/ 4515663 h 6673820"/>
              <a:gd name="connsiteX406" fmla="*/ 34669 w 11748700"/>
              <a:gd name="connsiteY406" fmla="*/ 4493994 h 6673820"/>
              <a:gd name="connsiteX407" fmla="*/ 30335 w 11748700"/>
              <a:gd name="connsiteY407" fmla="*/ 4450658 h 6673820"/>
              <a:gd name="connsiteX408" fmla="*/ 21668 w 11748700"/>
              <a:gd name="connsiteY408" fmla="*/ 4428990 h 6673820"/>
              <a:gd name="connsiteX409" fmla="*/ 13001 w 11748700"/>
              <a:gd name="connsiteY409" fmla="*/ 4359651 h 6673820"/>
              <a:gd name="connsiteX410" fmla="*/ 0 w 11748700"/>
              <a:gd name="connsiteY410" fmla="*/ 4238309 h 6673820"/>
              <a:gd name="connsiteX411" fmla="*/ 4333 w 11748700"/>
              <a:gd name="connsiteY411" fmla="*/ 4025960 h 6673820"/>
              <a:gd name="connsiteX412" fmla="*/ 13001 w 11748700"/>
              <a:gd name="connsiteY412" fmla="*/ 3999958 h 6673820"/>
              <a:gd name="connsiteX413" fmla="*/ 17334 w 11748700"/>
              <a:gd name="connsiteY413" fmla="*/ 3973956 h 6673820"/>
              <a:gd name="connsiteX414" fmla="*/ 26002 w 11748700"/>
              <a:gd name="connsiteY414" fmla="*/ 3930620 h 6673820"/>
              <a:gd name="connsiteX415" fmla="*/ 34669 w 11748700"/>
              <a:gd name="connsiteY415" fmla="*/ 3878616 h 6673820"/>
              <a:gd name="connsiteX416" fmla="*/ 43336 w 11748700"/>
              <a:gd name="connsiteY416" fmla="*/ 3861282 h 6673820"/>
              <a:gd name="connsiteX417" fmla="*/ 47670 w 11748700"/>
              <a:gd name="connsiteY417" fmla="*/ 3843947 h 6673820"/>
              <a:gd name="connsiteX418" fmla="*/ 56337 w 11748700"/>
              <a:gd name="connsiteY418" fmla="*/ 3826612 h 6673820"/>
              <a:gd name="connsiteX419" fmla="*/ 69338 w 11748700"/>
              <a:gd name="connsiteY419" fmla="*/ 3787610 h 6673820"/>
              <a:gd name="connsiteX420" fmla="*/ 78005 w 11748700"/>
              <a:gd name="connsiteY420" fmla="*/ 3770275 h 6673820"/>
              <a:gd name="connsiteX421" fmla="*/ 95340 w 11748700"/>
              <a:gd name="connsiteY421" fmla="*/ 3718271 h 6673820"/>
              <a:gd name="connsiteX422" fmla="*/ 104007 w 11748700"/>
              <a:gd name="connsiteY422" fmla="*/ 3696603 h 6673820"/>
              <a:gd name="connsiteX423" fmla="*/ 151677 w 11748700"/>
              <a:gd name="connsiteY423" fmla="*/ 3657600 h 6673820"/>
              <a:gd name="connsiteX424" fmla="*/ 294688 w 11748700"/>
              <a:gd name="connsiteY424" fmla="*/ 3661934 h 6673820"/>
              <a:gd name="connsiteX425" fmla="*/ 359693 w 11748700"/>
              <a:gd name="connsiteY425" fmla="*/ 3692269 h 6673820"/>
              <a:gd name="connsiteX426" fmla="*/ 377027 w 11748700"/>
              <a:gd name="connsiteY426" fmla="*/ 3709604 h 6673820"/>
              <a:gd name="connsiteX427" fmla="*/ 437698 w 11748700"/>
              <a:gd name="connsiteY427" fmla="*/ 3726938 h 6673820"/>
              <a:gd name="connsiteX428" fmla="*/ 511177 w 11748700"/>
              <a:gd name="connsiteY42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63101 w 11748700"/>
              <a:gd name="connsiteY30" fmla="*/ 5720417 h 6673820"/>
              <a:gd name="connsiteX31" fmla="*/ 5980436 w 11748700"/>
              <a:gd name="connsiteY31" fmla="*/ 5707416 h 6673820"/>
              <a:gd name="connsiteX32" fmla="*/ 5993437 w 11748700"/>
              <a:gd name="connsiteY32" fmla="*/ 5698749 h 6673820"/>
              <a:gd name="connsiteX33" fmla="*/ 6251367 w 11748700"/>
              <a:gd name="connsiteY33" fmla="*/ 5680305 h 6673820"/>
              <a:gd name="connsiteX34" fmla="*/ 6088777 w 11748700"/>
              <a:gd name="connsiteY34" fmla="*/ 5625077 h 6673820"/>
              <a:gd name="connsiteX35" fmla="*/ 6114779 w 11748700"/>
              <a:gd name="connsiteY35" fmla="*/ 5599075 h 6673820"/>
              <a:gd name="connsiteX36" fmla="*/ 6127780 w 11748700"/>
              <a:gd name="connsiteY36" fmla="*/ 5586074 h 6673820"/>
              <a:gd name="connsiteX37" fmla="*/ 6201452 w 11748700"/>
              <a:gd name="connsiteY37" fmla="*/ 5477733 h 6673820"/>
              <a:gd name="connsiteX38" fmla="*/ 6231787 w 11748700"/>
              <a:gd name="connsiteY38" fmla="*/ 5421395 h 6673820"/>
              <a:gd name="connsiteX39" fmla="*/ 6240455 w 11748700"/>
              <a:gd name="connsiteY39" fmla="*/ 5399727 h 6673820"/>
              <a:gd name="connsiteX40" fmla="*/ 6253456 w 11748700"/>
              <a:gd name="connsiteY40" fmla="*/ 5382392 h 6673820"/>
              <a:gd name="connsiteX41" fmla="*/ 6270790 w 11748700"/>
              <a:gd name="connsiteY41" fmla="*/ 5352057 h 6673820"/>
              <a:gd name="connsiteX42" fmla="*/ 6283791 w 11748700"/>
              <a:gd name="connsiteY42" fmla="*/ 5339056 h 6673820"/>
              <a:gd name="connsiteX43" fmla="*/ 6301126 w 11748700"/>
              <a:gd name="connsiteY43" fmla="*/ 5313054 h 6673820"/>
              <a:gd name="connsiteX44" fmla="*/ 6309793 w 11748700"/>
              <a:gd name="connsiteY44" fmla="*/ 5295719 h 6673820"/>
              <a:gd name="connsiteX45" fmla="*/ 6322794 w 11748700"/>
              <a:gd name="connsiteY45" fmla="*/ 5287052 h 6673820"/>
              <a:gd name="connsiteX46" fmla="*/ 6340129 w 11748700"/>
              <a:gd name="connsiteY46" fmla="*/ 5274051 h 6673820"/>
              <a:gd name="connsiteX47" fmla="*/ 6370464 w 11748700"/>
              <a:gd name="connsiteY47" fmla="*/ 5269718 h 6673820"/>
              <a:gd name="connsiteX48" fmla="*/ 6387799 w 11748700"/>
              <a:gd name="connsiteY48" fmla="*/ 5252383 h 6673820"/>
              <a:gd name="connsiteX49" fmla="*/ 6400800 w 11748700"/>
              <a:gd name="connsiteY49" fmla="*/ 5239382 h 6673820"/>
              <a:gd name="connsiteX50" fmla="*/ 6444136 w 11748700"/>
              <a:gd name="connsiteY50" fmla="*/ 5148375 h 6673820"/>
              <a:gd name="connsiteX51" fmla="*/ 6465804 w 11748700"/>
              <a:gd name="connsiteY51" fmla="*/ 5118040 h 6673820"/>
              <a:gd name="connsiteX52" fmla="*/ 6474472 w 11748700"/>
              <a:gd name="connsiteY52" fmla="*/ 5092038 h 6673820"/>
              <a:gd name="connsiteX53" fmla="*/ 6491806 w 11748700"/>
              <a:gd name="connsiteY53" fmla="*/ 5057369 h 6673820"/>
              <a:gd name="connsiteX54" fmla="*/ 6496140 w 11748700"/>
              <a:gd name="connsiteY54" fmla="*/ 5027033 h 6673820"/>
              <a:gd name="connsiteX55" fmla="*/ 6509141 w 11748700"/>
              <a:gd name="connsiteY55" fmla="*/ 4996698 h 6673820"/>
              <a:gd name="connsiteX56" fmla="*/ 6517808 w 11748700"/>
              <a:gd name="connsiteY56" fmla="*/ 4975029 h 6673820"/>
              <a:gd name="connsiteX57" fmla="*/ 6530809 w 11748700"/>
              <a:gd name="connsiteY57" fmla="*/ 4940360 h 6673820"/>
              <a:gd name="connsiteX58" fmla="*/ 6539476 w 11748700"/>
              <a:gd name="connsiteY58" fmla="*/ 4927359 h 6673820"/>
              <a:gd name="connsiteX59" fmla="*/ 6556811 w 11748700"/>
              <a:gd name="connsiteY59" fmla="*/ 4897024 h 6673820"/>
              <a:gd name="connsiteX60" fmla="*/ 6569812 w 11748700"/>
              <a:gd name="connsiteY60" fmla="*/ 4879689 h 6673820"/>
              <a:gd name="connsiteX61" fmla="*/ 6587147 w 11748700"/>
              <a:gd name="connsiteY61" fmla="*/ 4836353 h 6673820"/>
              <a:gd name="connsiteX62" fmla="*/ 6566579 w 11748700"/>
              <a:gd name="connsiteY62" fmla="*/ 4717023 h 6673820"/>
              <a:gd name="connsiteX63" fmla="*/ 7220565 w 11748700"/>
              <a:gd name="connsiteY63" fmla="*/ 4568062 h 6673820"/>
              <a:gd name="connsiteX64" fmla="*/ 7436542 w 11748700"/>
              <a:gd name="connsiteY64" fmla="*/ 4619670 h 6673820"/>
              <a:gd name="connsiteX65" fmla="*/ 7492879 w 11748700"/>
              <a:gd name="connsiteY65" fmla="*/ 4632671 h 6673820"/>
              <a:gd name="connsiteX66" fmla="*/ 7505880 w 11748700"/>
              <a:gd name="connsiteY66" fmla="*/ 4637005 h 6673820"/>
              <a:gd name="connsiteX67" fmla="*/ 7531882 w 11748700"/>
              <a:gd name="connsiteY67" fmla="*/ 4641338 h 6673820"/>
              <a:gd name="connsiteX68" fmla="*/ 7562218 w 11748700"/>
              <a:gd name="connsiteY68" fmla="*/ 4650006 h 6673820"/>
              <a:gd name="connsiteX69" fmla="*/ 7570885 w 11748700"/>
              <a:gd name="connsiteY69" fmla="*/ 4663007 h 6673820"/>
              <a:gd name="connsiteX70" fmla="*/ 7588220 w 11748700"/>
              <a:gd name="connsiteY70" fmla="*/ 4697676 h 6673820"/>
              <a:gd name="connsiteX71" fmla="*/ 7601220 w 11748700"/>
              <a:gd name="connsiteY71" fmla="*/ 4715010 h 6673820"/>
              <a:gd name="connsiteX72" fmla="*/ 7614221 w 11748700"/>
              <a:gd name="connsiteY72" fmla="*/ 4728011 h 6673820"/>
              <a:gd name="connsiteX73" fmla="*/ 7622889 w 11748700"/>
              <a:gd name="connsiteY73" fmla="*/ 4745346 h 6673820"/>
              <a:gd name="connsiteX74" fmla="*/ 7640223 w 11748700"/>
              <a:gd name="connsiteY74" fmla="*/ 4767014 h 6673820"/>
              <a:gd name="connsiteX75" fmla="*/ 7661892 w 11748700"/>
              <a:gd name="connsiteY75" fmla="*/ 4801683 h 6673820"/>
              <a:gd name="connsiteX76" fmla="*/ 7666225 w 11748700"/>
              <a:gd name="connsiteY76" fmla="*/ 4814684 h 6673820"/>
              <a:gd name="connsiteX77" fmla="*/ 7674893 w 11748700"/>
              <a:gd name="connsiteY77" fmla="*/ 4827685 h 6673820"/>
              <a:gd name="connsiteX78" fmla="*/ 7731230 w 11748700"/>
              <a:gd name="connsiteY78" fmla="*/ 4888356 h 6673820"/>
              <a:gd name="connsiteX79" fmla="*/ 7744231 w 11748700"/>
              <a:gd name="connsiteY79" fmla="*/ 4901357 h 6673820"/>
              <a:gd name="connsiteX80" fmla="*/ 7765899 w 11748700"/>
              <a:gd name="connsiteY80" fmla="*/ 4931693 h 6673820"/>
              <a:gd name="connsiteX81" fmla="*/ 7809236 w 11748700"/>
              <a:gd name="connsiteY81" fmla="*/ 4966362 h 6673820"/>
              <a:gd name="connsiteX82" fmla="*/ 7908910 w 11748700"/>
              <a:gd name="connsiteY82" fmla="*/ 4962028 h 6673820"/>
              <a:gd name="connsiteX83" fmla="*/ 7973914 w 11748700"/>
              <a:gd name="connsiteY83" fmla="*/ 4953361 h 6673820"/>
              <a:gd name="connsiteX84" fmla="*/ 7995583 w 11748700"/>
              <a:gd name="connsiteY84" fmla="*/ 4949028 h 6673820"/>
              <a:gd name="connsiteX85" fmla="*/ 8069255 w 11748700"/>
              <a:gd name="connsiteY85" fmla="*/ 4944694 h 6673820"/>
              <a:gd name="connsiteX86" fmla="*/ 8147260 w 11748700"/>
              <a:gd name="connsiteY86" fmla="*/ 4931693 h 6673820"/>
              <a:gd name="connsiteX87" fmla="*/ 8199264 w 11748700"/>
              <a:gd name="connsiteY87" fmla="*/ 4918692 h 6673820"/>
              <a:gd name="connsiteX88" fmla="*/ 8238267 w 11748700"/>
              <a:gd name="connsiteY88" fmla="*/ 4910025 h 6673820"/>
              <a:gd name="connsiteX89" fmla="*/ 8298938 w 11748700"/>
              <a:gd name="connsiteY89" fmla="*/ 4875355 h 6673820"/>
              <a:gd name="connsiteX90" fmla="*/ 8320606 w 11748700"/>
              <a:gd name="connsiteY90" fmla="*/ 4866688 h 6673820"/>
              <a:gd name="connsiteX91" fmla="*/ 8342275 w 11748700"/>
              <a:gd name="connsiteY91" fmla="*/ 4853687 h 6673820"/>
              <a:gd name="connsiteX92" fmla="*/ 8411613 w 11748700"/>
              <a:gd name="connsiteY92" fmla="*/ 4823352 h 6673820"/>
              <a:gd name="connsiteX93" fmla="*/ 8433281 w 11748700"/>
              <a:gd name="connsiteY93" fmla="*/ 4810351 h 6673820"/>
              <a:gd name="connsiteX94" fmla="*/ 8463617 w 11748700"/>
              <a:gd name="connsiteY94" fmla="*/ 4788683 h 6673820"/>
              <a:gd name="connsiteX95" fmla="*/ 8532955 w 11748700"/>
              <a:gd name="connsiteY95" fmla="*/ 4758347 h 6673820"/>
              <a:gd name="connsiteX96" fmla="*/ 8576292 w 11748700"/>
              <a:gd name="connsiteY96" fmla="*/ 4736679 h 6673820"/>
              <a:gd name="connsiteX97" fmla="*/ 8597960 w 11748700"/>
              <a:gd name="connsiteY97" fmla="*/ 4723678 h 6673820"/>
              <a:gd name="connsiteX98" fmla="*/ 8632629 w 11748700"/>
              <a:gd name="connsiteY98" fmla="*/ 4706343 h 6673820"/>
              <a:gd name="connsiteX99" fmla="*/ 8671632 w 11748700"/>
              <a:gd name="connsiteY99" fmla="*/ 4680341 h 6673820"/>
              <a:gd name="connsiteX100" fmla="*/ 8727969 w 11748700"/>
              <a:gd name="connsiteY100" fmla="*/ 4641338 h 6673820"/>
              <a:gd name="connsiteX101" fmla="*/ 8758305 w 11748700"/>
              <a:gd name="connsiteY101" fmla="*/ 4615337 h 6673820"/>
              <a:gd name="connsiteX102" fmla="*/ 8827643 w 11748700"/>
              <a:gd name="connsiteY102" fmla="*/ 4567666 h 6673820"/>
              <a:gd name="connsiteX103" fmla="*/ 8914316 w 11748700"/>
              <a:gd name="connsiteY103" fmla="*/ 4515663 h 6673820"/>
              <a:gd name="connsiteX104" fmla="*/ 8940318 w 11748700"/>
              <a:gd name="connsiteY104" fmla="*/ 4493994 h 6673820"/>
              <a:gd name="connsiteX105" fmla="*/ 8961986 w 11748700"/>
              <a:gd name="connsiteY105" fmla="*/ 4472326 h 6673820"/>
              <a:gd name="connsiteX106" fmla="*/ 9000989 w 11748700"/>
              <a:gd name="connsiteY106" fmla="*/ 4437657 h 6673820"/>
              <a:gd name="connsiteX107" fmla="*/ 9022657 w 11748700"/>
              <a:gd name="connsiteY107" fmla="*/ 4415989 h 6673820"/>
              <a:gd name="connsiteX108" fmla="*/ 9052993 w 11748700"/>
              <a:gd name="connsiteY108" fmla="*/ 4389987 h 6673820"/>
              <a:gd name="connsiteX109" fmla="*/ 9109330 w 11748700"/>
              <a:gd name="connsiteY109" fmla="*/ 4329316 h 6673820"/>
              <a:gd name="connsiteX110" fmla="*/ 9165668 w 11748700"/>
              <a:gd name="connsiteY110" fmla="*/ 4290313 h 6673820"/>
              <a:gd name="connsiteX111" fmla="*/ 9191670 w 11748700"/>
              <a:gd name="connsiteY111" fmla="*/ 4268645 h 6673820"/>
              <a:gd name="connsiteX112" fmla="*/ 9248007 w 11748700"/>
              <a:gd name="connsiteY112" fmla="*/ 4238309 h 6673820"/>
              <a:gd name="connsiteX113" fmla="*/ 9339014 w 11748700"/>
              <a:gd name="connsiteY113" fmla="*/ 4155970 h 6673820"/>
              <a:gd name="connsiteX114" fmla="*/ 9430020 w 11748700"/>
              <a:gd name="connsiteY114" fmla="*/ 4025960 h 6673820"/>
              <a:gd name="connsiteX115" fmla="*/ 9495025 w 11748700"/>
              <a:gd name="connsiteY115" fmla="*/ 3900284 h 6673820"/>
              <a:gd name="connsiteX116" fmla="*/ 9568697 w 11748700"/>
              <a:gd name="connsiteY116" fmla="*/ 3796277 h 6673820"/>
              <a:gd name="connsiteX117" fmla="*/ 9612034 w 11748700"/>
              <a:gd name="connsiteY117" fmla="*/ 3713937 h 6673820"/>
              <a:gd name="connsiteX118" fmla="*/ 9655370 w 11748700"/>
              <a:gd name="connsiteY118" fmla="*/ 3644599 h 6673820"/>
              <a:gd name="connsiteX119" fmla="*/ 9651037 w 11748700"/>
              <a:gd name="connsiteY119" fmla="*/ 3475587 h 6673820"/>
              <a:gd name="connsiteX120" fmla="*/ 9612034 w 11748700"/>
              <a:gd name="connsiteY120" fmla="*/ 3410582 h 6673820"/>
              <a:gd name="connsiteX121" fmla="*/ 9473357 w 11748700"/>
              <a:gd name="connsiteY121" fmla="*/ 3237236 h 6673820"/>
              <a:gd name="connsiteX122" fmla="*/ 9399685 w 11748700"/>
              <a:gd name="connsiteY122" fmla="*/ 3176565 h 6673820"/>
              <a:gd name="connsiteX123" fmla="*/ 9347681 w 11748700"/>
              <a:gd name="connsiteY123" fmla="*/ 3128895 h 6673820"/>
              <a:gd name="connsiteX124" fmla="*/ 9217672 w 11748700"/>
              <a:gd name="connsiteY124" fmla="*/ 3042222 h 6673820"/>
              <a:gd name="connsiteX125" fmla="*/ 9083329 w 11748700"/>
              <a:gd name="connsiteY125" fmla="*/ 2968550 h 6673820"/>
              <a:gd name="connsiteX126" fmla="*/ 8983655 w 11748700"/>
              <a:gd name="connsiteY126" fmla="*/ 2933881 h 6673820"/>
              <a:gd name="connsiteX127" fmla="*/ 8831977 w 11748700"/>
              <a:gd name="connsiteY127" fmla="*/ 2873210 h 6673820"/>
              <a:gd name="connsiteX128" fmla="*/ 8680299 w 11748700"/>
              <a:gd name="connsiteY128" fmla="*/ 2803871 h 6673820"/>
              <a:gd name="connsiteX129" fmla="*/ 8567624 w 11748700"/>
              <a:gd name="connsiteY129" fmla="*/ 2773536 h 6673820"/>
              <a:gd name="connsiteX130" fmla="*/ 8446282 w 11748700"/>
              <a:gd name="connsiteY130" fmla="*/ 2730199 h 6673820"/>
              <a:gd name="connsiteX131" fmla="*/ 8242601 w 11748700"/>
              <a:gd name="connsiteY131" fmla="*/ 2673862 h 6673820"/>
              <a:gd name="connsiteX132" fmla="*/ 7917577 w 11748700"/>
              <a:gd name="connsiteY132" fmla="*/ 2561187 h 6673820"/>
              <a:gd name="connsiteX133" fmla="*/ 7683560 w 11748700"/>
              <a:gd name="connsiteY133" fmla="*/ 2496182 h 6673820"/>
              <a:gd name="connsiteX134" fmla="*/ 7302199 w 11748700"/>
              <a:gd name="connsiteY134" fmla="*/ 2379173 h 6673820"/>
              <a:gd name="connsiteX135" fmla="*/ 6920838 w 11748700"/>
              <a:gd name="connsiteY135" fmla="*/ 2322836 h 6673820"/>
              <a:gd name="connsiteX136" fmla="*/ 6799495 w 11748700"/>
              <a:gd name="connsiteY136" fmla="*/ 2288167 h 6673820"/>
              <a:gd name="connsiteX137" fmla="*/ 6730157 w 11748700"/>
              <a:gd name="connsiteY137" fmla="*/ 2279500 h 6673820"/>
              <a:gd name="connsiteX138" fmla="*/ 6630483 w 11748700"/>
              <a:gd name="connsiteY138" fmla="*/ 2262165 h 6673820"/>
              <a:gd name="connsiteX139" fmla="*/ 6582813 w 11748700"/>
              <a:gd name="connsiteY139" fmla="*/ 2249164 h 6673820"/>
              <a:gd name="connsiteX140" fmla="*/ 6478805 w 11748700"/>
              <a:gd name="connsiteY140" fmla="*/ 2240497 h 6673820"/>
              <a:gd name="connsiteX141" fmla="*/ 5997770 w 11748700"/>
              <a:gd name="connsiteY141" fmla="*/ 2227496 h 6673820"/>
              <a:gd name="connsiteX142" fmla="*/ 5183044 w 11748700"/>
              <a:gd name="connsiteY142" fmla="*/ 2223162 h 6673820"/>
              <a:gd name="connsiteX143" fmla="*/ 4593668 w 11748700"/>
              <a:gd name="connsiteY143" fmla="*/ 2201494 h 6673820"/>
              <a:gd name="connsiteX144" fmla="*/ 4467992 w 11748700"/>
              <a:gd name="connsiteY144" fmla="*/ 2188493 h 6673820"/>
              <a:gd name="connsiteX145" fmla="*/ 4277311 w 11748700"/>
              <a:gd name="connsiteY145" fmla="*/ 2171158 h 6673820"/>
              <a:gd name="connsiteX146" fmla="*/ 4207973 w 11748700"/>
              <a:gd name="connsiteY146" fmla="*/ 2162491 h 6673820"/>
              <a:gd name="connsiteX147" fmla="*/ 4168970 w 11748700"/>
              <a:gd name="connsiteY147" fmla="*/ 2153824 h 6673820"/>
              <a:gd name="connsiteX148" fmla="*/ 3722604 w 11748700"/>
              <a:gd name="connsiteY148" fmla="*/ 2145156 h 6673820"/>
              <a:gd name="connsiteX149" fmla="*/ 3627264 w 11748700"/>
              <a:gd name="connsiteY149" fmla="*/ 2136489 h 6673820"/>
              <a:gd name="connsiteX150" fmla="*/ 3592595 w 11748700"/>
              <a:gd name="connsiteY150" fmla="*/ 2123488 h 6673820"/>
              <a:gd name="connsiteX151" fmla="*/ 3471253 w 11748700"/>
              <a:gd name="connsiteY151" fmla="*/ 2101820 h 6673820"/>
              <a:gd name="connsiteX152" fmla="*/ 3349911 w 11748700"/>
              <a:gd name="connsiteY152" fmla="*/ 2054150 h 6673820"/>
              <a:gd name="connsiteX153" fmla="*/ 3228568 w 11748700"/>
              <a:gd name="connsiteY153" fmla="*/ 2006480 h 6673820"/>
              <a:gd name="connsiteX154" fmla="*/ 3206900 w 11748700"/>
              <a:gd name="connsiteY154" fmla="*/ 1989145 h 6673820"/>
              <a:gd name="connsiteX155" fmla="*/ 3163564 w 11748700"/>
              <a:gd name="connsiteY155" fmla="*/ 1967477 h 6673820"/>
              <a:gd name="connsiteX156" fmla="*/ 3124561 w 11748700"/>
              <a:gd name="connsiteY156" fmla="*/ 1932808 h 6673820"/>
              <a:gd name="connsiteX157" fmla="*/ 3094225 w 11748700"/>
              <a:gd name="connsiteY157" fmla="*/ 1911139 h 6673820"/>
              <a:gd name="connsiteX158" fmla="*/ 3020553 w 11748700"/>
              <a:gd name="connsiteY158" fmla="*/ 1850468 h 6673820"/>
              <a:gd name="connsiteX159" fmla="*/ 2994551 w 11748700"/>
              <a:gd name="connsiteY159" fmla="*/ 1828800 h 6673820"/>
              <a:gd name="connsiteX160" fmla="*/ 2977217 w 11748700"/>
              <a:gd name="connsiteY160" fmla="*/ 1807132 h 6673820"/>
              <a:gd name="connsiteX161" fmla="*/ 2964216 w 11748700"/>
              <a:gd name="connsiteY161" fmla="*/ 1794131 h 6673820"/>
              <a:gd name="connsiteX162" fmla="*/ 2951215 w 11748700"/>
              <a:gd name="connsiteY162" fmla="*/ 1768129 h 6673820"/>
              <a:gd name="connsiteX163" fmla="*/ 2933880 w 11748700"/>
              <a:gd name="connsiteY163" fmla="*/ 1746461 h 6673820"/>
              <a:gd name="connsiteX164" fmla="*/ 2916546 w 11748700"/>
              <a:gd name="connsiteY164" fmla="*/ 1720459 h 6673820"/>
              <a:gd name="connsiteX165" fmla="*/ 2899211 w 11748700"/>
              <a:gd name="connsiteY165" fmla="*/ 1703124 h 6673820"/>
              <a:gd name="connsiteX166" fmla="*/ 2890544 w 11748700"/>
              <a:gd name="connsiteY166" fmla="*/ 1690123 h 6673820"/>
              <a:gd name="connsiteX167" fmla="*/ 2829873 w 11748700"/>
              <a:gd name="connsiteY167" fmla="*/ 1607784 h 6673820"/>
              <a:gd name="connsiteX168" fmla="*/ 2816872 w 11748700"/>
              <a:gd name="connsiteY168" fmla="*/ 1577448 h 6673820"/>
              <a:gd name="connsiteX169" fmla="*/ 2812538 w 11748700"/>
              <a:gd name="connsiteY169" fmla="*/ 1542779 h 6673820"/>
              <a:gd name="connsiteX170" fmla="*/ 2808204 w 11748700"/>
              <a:gd name="connsiteY170" fmla="*/ 1430104 h 6673820"/>
              <a:gd name="connsiteX171" fmla="*/ 2799537 w 11748700"/>
              <a:gd name="connsiteY171" fmla="*/ 1391101 h 6673820"/>
              <a:gd name="connsiteX172" fmla="*/ 2795203 w 11748700"/>
              <a:gd name="connsiteY172" fmla="*/ 1343431 h 6673820"/>
              <a:gd name="connsiteX173" fmla="*/ 2786536 w 11748700"/>
              <a:gd name="connsiteY173" fmla="*/ 1300095 h 6673820"/>
              <a:gd name="connsiteX174" fmla="*/ 2773535 w 11748700"/>
              <a:gd name="connsiteY174" fmla="*/ 1152751 h 6673820"/>
              <a:gd name="connsiteX175" fmla="*/ 2769202 w 11748700"/>
              <a:gd name="connsiteY175" fmla="*/ 1135416 h 6673820"/>
              <a:gd name="connsiteX176" fmla="*/ 2777869 w 11748700"/>
              <a:gd name="connsiteY176" fmla="*/ 996739 h 6673820"/>
              <a:gd name="connsiteX177" fmla="*/ 2786536 w 11748700"/>
              <a:gd name="connsiteY177" fmla="*/ 966404 h 6673820"/>
              <a:gd name="connsiteX178" fmla="*/ 2812538 w 11748700"/>
              <a:gd name="connsiteY178" fmla="*/ 905733 h 6673820"/>
              <a:gd name="connsiteX179" fmla="*/ 2847207 w 11748700"/>
              <a:gd name="connsiteY179" fmla="*/ 862396 h 6673820"/>
              <a:gd name="connsiteX180" fmla="*/ 2864542 w 11748700"/>
              <a:gd name="connsiteY180" fmla="*/ 840728 h 6673820"/>
              <a:gd name="connsiteX181" fmla="*/ 2881876 w 11748700"/>
              <a:gd name="connsiteY181" fmla="*/ 827727 h 6673820"/>
              <a:gd name="connsiteX182" fmla="*/ 2894877 w 11748700"/>
              <a:gd name="connsiteY182" fmla="*/ 819060 h 6673820"/>
              <a:gd name="connsiteX183" fmla="*/ 2912212 w 11748700"/>
              <a:gd name="connsiteY183" fmla="*/ 801725 h 6673820"/>
              <a:gd name="connsiteX184" fmla="*/ 3003219 w 11748700"/>
              <a:gd name="connsiteY184" fmla="*/ 775723 h 6673820"/>
              <a:gd name="connsiteX185" fmla="*/ 3115893 w 11748700"/>
              <a:gd name="connsiteY185" fmla="*/ 749721 h 6673820"/>
              <a:gd name="connsiteX186" fmla="*/ 3137562 w 11748700"/>
              <a:gd name="connsiteY186" fmla="*/ 741054 h 6673820"/>
              <a:gd name="connsiteX187" fmla="*/ 3163564 w 11748700"/>
              <a:gd name="connsiteY187" fmla="*/ 732387 h 6673820"/>
              <a:gd name="connsiteX188" fmla="*/ 3219901 w 11748700"/>
              <a:gd name="connsiteY188" fmla="*/ 702051 h 6673820"/>
              <a:gd name="connsiteX189" fmla="*/ 3237236 w 11748700"/>
              <a:gd name="connsiteY189" fmla="*/ 689050 h 6673820"/>
              <a:gd name="connsiteX190" fmla="*/ 3293573 w 11748700"/>
              <a:gd name="connsiteY190" fmla="*/ 663048 h 6673820"/>
              <a:gd name="connsiteX191" fmla="*/ 3323909 w 11748700"/>
              <a:gd name="connsiteY191" fmla="*/ 650047 h 6673820"/>
              <a:gd name="connsiteX192" fmla="*/ 3362911 w 11748700"/>
              <a:gd name="connsiteY192" fmla="*/ 641380 h 6673820"/>
              <a:gd name="connsiteX193" fmla="*/ 3488587 w 11748700"/>
              <a:gd name="connsiteY193" fmla="*/ 619712 h 6673820"/>
              <a:gd name="connsiteX194" fmla="*/ 3644599 w 11748700"/>
              <a:gd name="connsiteY194" fmla="*/ 598044 h 6673820"/>
              <a:gd name="connsiteX195" fmla="*/ 3731272 w 11748700"/>
              <a:gd name="connsiteY195" fmla="*/ 589376 h 6673820"/>
              <a:gd name="connsiteX196" fmla="*/ 3809277 w 11748700"/>
              <a:gd name="connsiteY196" fmla="*/ 576375 h 6673820"/>
              <a:gd name="connsiteX197" fmla="*/ 3891617 w 11748700"/>
              <a:gd name="connsiteY197" fmla="*/ 567708 h 6673820"/>
              <a:gd name="connsiteX198" fmla="*/ 4359651 w 11748700"/>
              <a:gd name="connsiteY198" fmla="*/ 533039 h 6673820"/>
              <a:gd name="connsiteX199" fmla="*/ 4428989 w 11748700"/>
              <a:gd name="connsiteY199" fmla="*/ 520038 h 6673820"/>
              <a:gd name="connsiteX200" fmla="*/ 4554665 w 11748700"/>
              <a:gd name="connsiteY200" fmla="*/ 507037 h 6673820"/>
              <a:gd name="connsiteX201" fmla="*/ 4654339 w 11748700"/>
              <a:gd name="connsiteY201" fmla="*/ 485369 h 6673820"/>
              <a:gd name="connsiteX202" fmla="*/ 4758347 w 11748700"/>
              <a:gd name="connsiteY202" fmla="*/ 437699 h 6673820"/>
              <a:gd name="connsiteX203" fmla="*/ 4888356 w 11748700"/>
              <a:gd name="connsiteY203" fmla="*/ 416030 h 6673820"/>
              <a:gd name="connsiteX204" fmla="*/ 5105039 w 11748700"/>
              <a:gd name="connsiteY204" fmla="*/ 364027 h 6673820"/>
              <a:gd name="connsiteX205" fmla="*/ 5209046 w 11748700"/>
              <a:gd name="connsiteY205" fmla="*/ 351026 h 6673820"/>
              <a:gd name="connsiteX206" fmla="*/ 5386726 w 11748700"/>
              <a:gd name="connsiteY206" fmla="*/ 329357 h 6673820"/>
              <a:gd name="connsiteX207" fmla="*/ 5560072 w 11748700"/>
              <a:gd name="connsiteY207" fmla="*/ 320690 h 6673820"/>
              <a:gd name="connsiteX208" fmla="*/ 5742085 w 11748700"/>
              <a:gd name="connsiteY208" fmla="*/ 312023 h 6673820"/>
              <a:gd name="connsiteX209" fmla="*/ 5958767 w 11748700"/>
              <a:gd name="connsiteY209" fmla="*/ 307689 h 6673820"/>
              <a:gd name="connsiteX210" fmla="*/ 6114779 w 11748700"/>
              <a:gd name="connsiteY210" fmla="*/ 303355 h 6673820"/>
              <a:gd name="connsiteX211" fmla="*/ 6270790 w 11748700"/>
              <a:gd name="connsiteY211" fmla="*/ 281687 h 6673820"/>
              <a:gd name="connsiteX212" fmla="*/ 6392132 w 11748700"/>
              <a:gd name="connsiteY212" fmla="*/ 268686 h 6673820"/>
              <a:gd name="connsiteX213" fmla="*/ 6695488 w 11748700"/>
              <a:gd name="connsiteY213" fmla="*/ 260019 h 6673820"/>
              <a:gd name="connsiteX214" fmla="*/ 6764826 w 11748700"/>
              <a:gd name="connsiteY214" fmla="*/ 251352 h 6673820"/>
              <a:gd name="connsiteX215" fmla="*/ 6907837 w 11748700"/>
              <a:gd name="connsiteY215" fmla="*/ 238351 h 6673820"/>
              <a:gd name="connsiteX216" fmla="*/ 6959840 w 11748700"/>
              <a:gd name="connsiteY216" fmla="*/ 229683 h 6673820"/>
              <a:gd name="connsiteX217" fmla="*/ 6998843 w 11748700"/>
              <a:gd name="connsiteY217" fmla="*/ 212349 h 6673820"/>
              <a:gd name="connsiteX218" fmla="*/ 7115852 w 11748700"/>
              <a:gd name="connsiteY218" fmla="*/ 199348 h 6673820"/>
              <a:gd name="connsiteX219" fmla="*/ 7159188 w 11748700"/>
              <a:gd name="connsiteY219" fmla="*/ 186347 h 6673820"/>
              <a:gd name="connsiteX220" fmla="*/ 7189524 w 11748700"/>
              <a:gd name="connsiteY220" fmla="*/ 182013 h 6673820"/>
              <a:gd name="connsiteX221" fmla="*/ 7380204 w 11748700"/>
              <a:gd name="connsiteY221" fmla="*/ 173346 h 6673820"/>
              <a:gd name="connsiteX222" fmla="*/ 7440875 w 11748700"/>
              <a:gd name="connsiteY222" fmla="*/ 164679 h 6673820"/>
              <a:gd name="connsiteX223" fmla="*/ 7466877 w 11748700"/>
              <a:gd name="connsiteY223" fmla="*/ 156011 h 6673820"/>
              <a:gd name="connsiteX224" fmla="*/ 7514548 w 11748700"/>
              <a:gd name="connsiteY224" fmla="*/ 143010 h 6673820"/>
              <a:gd name="connsiteX225" fmla="*/ 7527548 w 11748700"/>
              <a:gd name="connsiteY225" fmla="*/ 134343 h 6673820"/>
              <a:gd name="connsiteX226" fmla="*/ 7570885 w 11748700"/>
              <a:gd name="connsiteY226" fmla="*/ 121342 h 6673820"/>
              <a:gd name="connsiteX227" fmla="*/ 7609888 w 11748700"/>
              <a:gd name="connsiteY227" fmla="*/ 104008 h 6673820"/>
              <a:gd name="connsiteX228" fmla="*/ 7726896 w 11748700"/>
              <a:gd name="connsiteY228" fmla="*/ 82339 h 6673820"/>
              <a:gd name="connsiteX229" fmla="*/ 7752898 w 11748700"/>
              <a:gd name="connsiteY229" fmla="*/ 78006 h 6673820"/>
              <a:gd name="connsiteX230" fmla="*/ 7787567 w 11748700"/>
              <a:gd name="connsiteY230" fmla="*/ 73672 h 6673820"/>
              <a:gd name="connsiteX231" fmla="*/ 7804902 w 11748700"/>
              <a:gd name="connsiteY231" fmla="*/ 69338 h 6673820"/>
              <a:gd name="connsiteX232" fmla="*/ 7913243 w 11748700"/>
              <a:gd name="connsiteY232" fmla="*/ 65005 h 6673820"/>
              <a:gd name="connsiteX233" fmla="*/ 8021584 w 11748700"/>
              <a:gd name="connsiteY233" fmla="*/ 47670 h 6673820"/>
              <a:gd name="connsiteX234" fmla="*/ 8064921 w 11748700"/>
              <a:gd name="connsiteY234" fmla="*/ 34669 h 6673820"/>
              <a:gd name="connsiteX235" fmla="*/ 8099590 w 11748700"/>
              <a:gd name="connsiteY235" fmla="*/ 21668 h 6673820"/>
              <a:gd name="connsiteX236" fmla="*/ 8121258 w 11748700"/>
              <a:gd name="connsiteY236" fmla="*/ 13001 h 6673820"/>
              <a:gd name="connsiteX237" fmla="*/ 8134259 w 11748700"/>
              <a:gd name="connsiteY237" fmla="*/ 8667 h 6673820"/>
              <a:gd name="connsiteX238" fmla="*/ 8155928 w 11748700"/>
              <a:gd name="connsiteY238" fmla="*/ 0 h 6673820"/>
              <a:gd name="connsiteX239" fmla="*/ 8216599 w 11748700"/>
              <a:gd name="connsiteY239" fmla="*/ 4334 h 6673820"/>
              <a:gd name="connsiteX240" fmla="*/ 8238267 w 11748700"/>
              <a:gd name="connsiteY240" fmla="*/ 13001 h 6673820"/>
              <a:gd name="connsiteX241" fmla="*/ 8272936 w 11748700"/>
              <a:gd name="connsiteY241" fmla="*/ 17335 h 6673820"/>
              <a:gd name="connsiteX242" fmla="*/ 8303272 w 11748700"/>
              <a:gd name="connsiteY242" fmla="*/ 30336 h 6673820"/>
              <a:gd name="connsiteX243" fmla="*/ 8337941 w 11748700"/>
              <a:gd name="connsiteY243" fmla="*/ 34669 h 6673820"/>
              <a:gd name="connsiteX244" fmla="*/ 8476618 w 11748700"/>
              <a:gd name="connsiteY244" fmla="*/ 43337 h 6673820"/>
              <a:gd name="connsiteX245" fmla="*/ 8576292 w 11748700"/>
              <a:gd name="connsiteY245" fmla="*/ 47670 h 6673820"/>
              <a:gd name="connsiteX246" fmla="*/ 8671632 w 11748700"/>
              <a:gd name="connsiteY246" fmla="*/ 69338 h 6673820"/>
              <a:gd name="connsiteX247" fmla="*/ 8762639 w 11748700"/>
              <a:gd name="connsiteY247" fmla="*/ 78006 h 6673820"/>
              <a:gd name="connsiteX248" fmla="*/ 8892648 w 11748700"/>
              <a:gd name="connsiteY248" fmla="*/ 104008 h 6673820"/>
              <a:gd name="connsiteX249" fmla="*/ 8948985 w 11748700"/>
              <a:gd name="connsiteY249" fmla="*/ 117009 h 6673820"/>
              <a:gd name="connsiteX250" fmla="*/ 9187336 w 11748700"/>
              <a:gd name="connsiteY250" fmla="*/ 156011 h 6673820"/>
              <a:gd name="connsiteX251" fmla="*/ 9282676 w 11748700"/>
              <a:gd name="connsiteY251" fmla="*/ 173346 h 6673820"/>
              <a:gd name="connsiteX252" fmla="*/ 9404019 w 11748700"/>
              <a:gd name="connsiteY252" fmla="*/ 186347 h 6673820"/>
              <a:gd name="connsiteX253" fmla="*/ 9464690 w 11748700"/>
              <a:gd name="connsiteY253" fmla="*/ 195014 h 6673820"/>
              <a:gd name="connsiteX254" fmla="*/ 9698707 w 11748700"/>
              <a:gd name="connsiteY254" fmla="*/ 216683 h 6673820"/>
              <a:gd name="connsiteX255" fmla="*/ 9785380 w 11748700"/>
              <a:gd name="connsiteY255" fmla="*/ 229683 h 6673820"/>
              <a:gd name="connsiteX256" fmla="*/ 9885054 w 11748700"/>
              <a:gd name="connsiteY256" fmla="*/ 251352 h 6673820"/>
              <a:gd name="connsiteX257" fmla="*/ 9958726 w 11748700"/>
              <a:gd name="connsiteY257" fmla="*/ 255685 h 6673820"/>
              <a:gd name="connsiteX258" fmla="*/ 10114737 w 11748700"/>
              <a:gd name="connsiteY258" fmla="*/ 260019 h 6673820"/>
              <a:gd name="connsiteX259" fmla="*/ 10205744 w 11748700"/>
              <a:gd name="connsiteY259" fmla="*/ 273020 h 6673820"/>
              <a:gd name="connsiteX260" fmla="*/ 10357421 w 11748700"/>
              <a:gd name="connsiteY260" fmla="*/ 281687 h 6673820"/>
              <a:gd name="connsiteX261" fmla="*/ 10405092 w 11748700"/>
              <a:gd name="connsiteY261" fmla="*/ 286021 h 6673820"/>
              <a:gd name="connsiteX262" fmla="*/ 10452762 w 11748700"/>
              <a:gd name="connsiteY262" fmla="*/ 299022 h 6673820"/>
              <a:gd name="connsiteX263" fmla="*/ 10483097 w 11748700"/>
              <a:gd name="connsiteY263" fmla="*/ 303355 h 6673820"/>
              <a:gd name="connsiteX264" fmla="*/ 10552436 w 11748700"/>
              <a:gd name="connsiteY264" fmla="*/ 312023 h 6673820"/>
              <a:gd name="connsiteX265" fmla="*/ 10634775 w 11748700"/>
              <a:gd name="connsiteY265" fmla="*/ 333691 h 6673820"/>
              <a:gd name="connsiteX266" fmla="*/ 10717114 w 11748700"/>
              <a:gd name="connsiteY266" fmla="*/ 342358 h 6673820"/>
              <a:gd name="connsiteX267" fmla="*/ 10773452 w 11748700"/>
              <a:gd name="connsiteY267" fmla="*/ 364027 h 6673820"/>
              <a:gd name="connsiteX268" fmla="*/ 10842790 w 11748700"/>
              <a:gd name="connsiteY268" fmla="*/ 385695 h 6673820"/>
              <a:gd name="connsiteX269" fmla="*/ 10903461 w 11748700"/>
              <a:gd name="connsiteY269" fmla="*/ 390028 h 6673820"/>
              <a:gd name="connsiteX270" fmla="*/ 10981467 w 11748700"/>
              <a:gd name="connsiteY270" fmla="*/ 424698 h 6673820"/>
              <a:gd name="connsiteX271" fmla="*/ 11050805 w 11748700"/>
              <a:gd name="connsiteY271" fmla="*/ 442032 h 6673820"/>
              <a:gd name="connsiteX272" fmla="*/ 11133145 w 11748700"/>
              <a:gd name="connsiteY272" fmla="*/ 476701 h 6673820"/>
              <a:gd name="connsiteX273" fmla="*/ 11154813 w 11748700"/>
              <a:gd name="connsiteY273" fmla="*/ 485369 h 6673820"/>
              <a:gd name="connsiteX274" fmla="*/ 11232819 w 11748700"/>
              <a:gd name="connsiteY274" fmla="*/ 533039 h 6673820"/>
              <a:gd name="connsiteX275" fmla="*/ 11258820 w 11748700"/>
              <a:gd name="connsiteY275" fmla="*/ 554707 h 6673820"/>
              <a:gd name="connsiteX276" fmla="*/ 11328159 w 11748700"/>
              <a:gd name="connsiteY276" fmla="*/ 645714 h 6673820"/>
              <a:gd name="connsiteX277" fmla="*/ 11371495 w 11748700"/>
              <a:gd name="connsiteY277" fmla="*/ 754055 h 6673820"/>
              <a:gd name="connsiteX278" fmla="*/ 11397497 w 11748700"/>
              <a:gd name="connsiteY278" fmla="*/ 806059 h 6673820"/>
              <a:gd name="connsiteX279" fmla="*/ 11427833 w 11748700"/>
              <a:gd name="connsiteY279" fmla="*/ 931735 h 6673820"/>
              <a:gd name="connsiteX280" fmla="*/ 11458168 w 11748700"/>
              <a:gd name="connsiteY280" fmla="*/ 1014074 h 6673820"/>
              <a:gd name="connsiteX281" fmla="*/ 11462502 w 11748700"/>
              <a:gd name="connsiteY281" fmla="*/ 1087746 h 6673820"/>
              <a:gd name="connsiteX282" fmla="*/ 11475503 w 11748700"/>
              <a:gd name="connsiteY282" fmla="*/ 1126749 h 6673820"/>
              <a:gd name="connsiteX283" fmla="*/ 11488504 w 11748700"/>
              <a:gd name="connsiteY283" fmla="*/ 1330430 h 6673820"/>
              <a:gd name="connsiteX284" fmla="*/ 11523173 w 11748700"/>
              <a:gd name="connsiteY284" fmla="*/ 1677122 h 6673820"/>
              <a:gd name="connsiteX285" fmla="*/ 11518839 w 11748700"/>
              <a:gd name="connsiteY285" fmla="*/ 1954476 h 6673820"/>
              <a:gd name="connsiteX286" fmla="*/ 11510172 w 11748700"/>
              <a:gd name="connsiteY286" fmla="*/ 2084485 h 6673820"/>
              <a:gd name="connsiteX287" fmla="*/ 11518839 w 11748700"/>
              <a:gd name="connsiteY287" fmla="*/ 2283833 h 6673820"/>
              <a:gd name="connsiteX288" fmla="*/ 11583844 w 11748700"/>
              <a:gd name="connsiteY288" fmla="*/ 2379173 h 6673820"/>
              <a:gd name="connsiteX289" fmla="*/ 11605512 w 11748700"/>
              <a:gd name="connsiteY289" fmla="*/ 2439845 h 6673820"/>
              <a:gd name="connsiteX290" fmla="*/ 11609846 w 11748700"/>
              <a:gd name="connsiteY290" fmla="*/ 2487515 h 6673820"/>
              <a:gd name="connsiteX291" fmla="*/ 11622847 w 11748700"/>
              <a:gd name="connsiteY291" fmla="*/ 2556853 h 6673820"/>
              <a:gd name="connsiteX292" fmla="*/ 11618513 w 11748700"/>
              <a:gd name="connsiteY292" fmla="*/ 2786537 h 6673820"/>
              <a:gd name="connsiteX293" fmla="*/ 11614180 w 11748700"/>
              <a:gd name="connsiteY293" fmla="*/ 3089892 h 6673820"/>
              <a:gd name="connsiteX294" fmla="*/ 11596845 w 11748700"/>
              <a:gd name="connsiteY294" fmla="*/ 3211234 h 6673820"/>
              <a:gd name="connsiteX295" fmla="*/ 11583844 w 11748700"/>
              <a:gd name="connsiteY295" fmla="*/ 3328243 h 6673820"/>
              <a:gd name="connsiteX296" fmla="*/ 11575177 w 11748700"/>
              <a:gd name="connsiteY296" fmla="*/ 3423583 h 6673820"/>
              <a:gd name="connsiteX297" fmla="*/ 11562176 w 11748700"/>
              <a:gd name="connsiteY297" fmla="*/ 3666267 h 6673820"/>
              <a:gd name="connsiteX298" fmla="*/ 11575177 w 11748700"/>
              <a:gd name="connsiteY298" fmla="*/ 4025960 h 6673820"/>
              <a:gd name="connsiteX299" fmla="*/ 11592511 w 11748700"/>
              <a:gd name="connsiteY299" fmla="*/ 4108300 h 6673820"/>
              <a:gd name="connsiteX300" fmla="*/ 11631514 w 11748700"/>
              <a:gd name="connsiteY300" fmla="*/ 4333649 h 6673820"/>
              <a:gd name="connsiteX301" fmla="*/ 11653183 w 11748700"/>
              <a:gd name="connsiteY301" fmla="*/ 4411655 h 6673820"/>
              <a:gd name="connsiteX302" fmla="*/ 11666184 w 11748700"/>
              <a:gd name="connsiteY302" fmla="*/ 4498328 h 6673820"/>
              <a:gd name="connsiteX303" fmla="*/ 11674851 w 11748700"/>
              <a:gd name="connsiteY303" fmla="*/ 4541664 h 6673820"/>
              <a:gd name="connsiteX304" fmla="*/ 11687852 w 11748700"/>
              <a:gd name="connsiteY304" fmla="*/ 4658673 h 6673820"/>
              <a:gd name="connsiteX305" fmla="*/ 11692185 w 11748700"/>
              <a:gd name="connsiteY305" fmla="*/ 4715010 h 6673820"/>
              <a:gd name="connsiteX306" fmla="*/ 11700853 w 11748700"/>
              <a:gd name="connsiteY306" fmla="*/ 4771348 h 6673820"/>
              <a:gd name="connsiteX307" fmla="*/ 11709520 w 11748700"/>
              <a:gd name="connsiteY307" fmla="*/ 4923026 h 6673820"/>
              <a:gd name="connsiteX308" fmla="*/ 11718187 w 11748700"/>
              <a:gd name="connsiteY308" fmla="*/ 4983697 h 6673820"/>
              <a:gd name="connsiteX309" fmla="*/ 11726855 w 11748700"/>
              <a:gd name="connsiteY309" fmla="*/ 5079037 h 6673820"/>
              <a:gd name="connsiteX310" fmla="*/ 11731188 w 11748700"/>
              <a:gd name="connsiteY310" fmla="*/ 5105039 h 6673820"/>
              <a:gd name="connsiteX311" fmla="*/ 11744189 w 11748700"/>
              <a:gd name="connsiteY311" fmla="*/ 5230715 h 6673820"/>
              <a:gd name="connsiteX312" fmla="*/ 11726855 w 11748700"/>
              <a:gd name="connsiteY312" fmla="*/ 5690082 h 6673820"/>
              <a:gd name="connsiteX313" fmla="*/ 11687852 w 11748700"/>
              <a:gd name="connsiteY313" fmla="*/ 5785422 h 6673820"/>
              <a:gd name="connsiteX314" fmla="*/ 11670517 w 11748700"/>
              <a:gd name="connsiteY314" fmla="*/ 5815757 h 6673820"/>
              <a:gd name="connsiteX315" fmla="*/ 11601179 w 11748700"/>
              <a:gd name="connsiteY315" fmla="*/ 5859094 h 6673820"/>
              <a:gd name="connsiteX316" fmla="*/ 11458168 w 11748700"/>
              <a:gd name="connsiteY316" fmla="*/ 5919765 h 6673820"/>
              <a:gd name="connsiteX317" fmla="*/ 11401831 w 11748700"/>
              <a:gd name="connsiteY317" fmla="*/ 5963101 h 6673820"/>
              <a:gd name="connsiteX318" fmla="*/ 11297823 w 11748700"/>
              <a:gd name="connsiteY318" fmla="*/ 6032440 h 6673820"/>
              <a:gd name="connsiteX319" fmla="*/ 11258820 w 11748700"/>
              <a:gd name="connsiteY319" fmla="*/ 6075776 h 6673820"/>
              <a:gd name="connsiteX320" fmla="*/ 11198149 w 11748700"/>
              <a:gd name="connsiteY320" fmla="*/ 6123446 h 6673820"/>
              <a:gd name="connsiteX321" fmla="*/ 11098475 w 11748700"/>
              <a:gd name="connsiteY321" fmla="*/ 6210119 h 6673820"/>
              <a:gd name="connsiteX322" fmla="*/ 10942464 w 11748700"/>
              <a:gd name="connsiteY322" fmla="*/ 6327128 h 6673820"/>
              <a:gd name="connsiteX323" fmla="*/ 10634775 w 11748700"/>
              <a:gd name="connsiteY323" fmla="*/ 6461471 h 6673820"/>
              <a:gd name="connsiteX324" fmla="*/ 10461429 w 11748700"/>
              <a:gd name="connsiteY324" fmla="*/ 6478806 h 6673820"/>
              <a:gd name="connsiteX325" fmla="*/ 10041065 w 11748700"/>
              <a:gd name="connsiteY325" fmla="*/ 6487473 h 6673820"/>
              <a:gd name="connsiteX326" fmla="*/ 9967393 w 11748700"/>
              <a:gd name="connsiteY326" fmla="*/ 6491807 h 6673820"/>
              <a:gd name="connsiteX327" fmla="*/ 9885054 w 11748700"/>
              <a:gd name="connsiteY327" fmla="*/ 6509141 h 6673820"/>
              <a:gd name="connsiteX328" fmla="*/ 9798381 w 11748700"/>
              <a:gd name="connsiteY328" fmla="*/ 6522142 h 6673820"/>
              <a:gd name="connsiteX329" fmla="*/ 9681372 w 11748700"/>
              <a:gd name="connsiteY329" fmla="*/ 6548144 h 6673820"/>
              <a:gd name="connsiteX330" fmla="*/ 9486358 w 11748700"/>
              <a:gd name="connsiteY330" fmla="*/ 6574146 h 6673820"/>
              <a:gd name="connsiteX331" fmla="*/ 9278343 w 11748700"/>
              <a:gd name="connsiteY331" fmla="*/ 6613149 h 6673820"/>
              <a:gd name="connsiteX332" fmla="*/ 9209004 w 11748700"/>
              <a:gd name="connsiteY332" fmla="*/ 6630483 h 6673820"/>
              <a:gd name="connsiteX333" fmla="*/ 8775639 w 11748700"/>
              <a:gd name="connsiteY333" fmla="*/ 6647818 h 6673820"/>
              <a:gd name="connsiteX334" fmla="*/ 8463617 w 11748700"/>
              <a:gd name="connsiteY334" fmla="*/ 6656485 h 6673820"/>
              <a:gd name="connsiteX335" fmla="*/ 8368276 w 11748700"/>
              <a:gd name="connsiteY335" fmla="*/ 6660819 h 6673820"/>
              <a:gd name="connsiteX336" fmla="*/ 8216599 w 11748700"/>
              <a:gd name="connsiteY336" fmla="*/ 6665153 h 6673820"/>
              <a:gd name="connsiteX337" fmla="*/ 7848239 w 11748700"/>
              <a:gd name="connsiteY337" fmla="*/ 6656485 h 6673820"/>
              <a:gd name="connsiteX338" fmla="*/ 7800568 w 11748700"/>
              <a:gd name="connsiteY338" fmla="*/ 6652152 h 6673820"/>
              <a:gd name="connsiteX339" fmla="*/ 7748565 w 11748700"/>
              <a:gd name="connsiteY339" fmla="*/ 6643484 h 6673820"/>
              <a:gd name="connsiteX340" fmla="*/ 7614221 w 11748700"/>
              <a:gd name="connsiteY340" fmla="*/ 6634817 h 6673820"/>
              <a:gd name="connsiteX341" fmla="*/ 7432208 w 11748700"/>
              <a:gd name="connsiteY341" fmla="*/ 6600148 h 6673820"/>
              <a:gd name="connsiteX342" fmla="*/ 7319533 w 11748700"/>
              <a:gd name="connsiteY342" fmla="*/ 6574146 h 6673820"/>
              <a:gd name="connsiteX343" fmla="*/ 7276197 w 11748700"/>
              <a:gd name="connsiteY343" fmla="*/ 6569812 h 6673820"/>
              <a:gd name="connsiteX344" fmla="*/ 7011844 w 11748700"/>
              <a:gd name="connsiteY344" fmla="*/ 6548144 h 6673820"/>
              <a:gd name="connsiteX345" fmla="*/ 6925171 w 11748700"/>
              <a:gd name="connsiteY345" fmla="*/ 6565479 h 6673820"/>
              <a:gd name="connsiteX346" fmla="*/ 6912170 w 11748700"/>
              <a:gd name="connsiteY346" fmla="*/ 6569812 h 6673820"/>
              <a:gd name="connsiteX347" fmla="*/ 6890502 w 11748700"/>
              <a:gd name="connsiteY347" fmla="*/ 6582813 h 6673820"/>
              <a:gd name="connsiteX348" fmla="*/ 6795162 w 11748700"/>
              <a:gd name="connsiteY348" fmla="*/ 6634817 h 6673820"/>
              <a:gd name="connsiteX349" fmla="*/ 6691154 w 11748700"/>
              <a:gd name="connsiteY349" fmla="*/ 6643484 h 6673820"/>
              <a:gd name="connsiteX350" fmla="*/ 6617482 w 11748700"/>
              <a:gd name="connsiteY350" fmla="*/ 6656485 h 6673820"/>
              <a:gd name="connsiteX351" fmla="*/ 6582813 w 11748700"/>
              <a:gd name="connsiteY351" fmla="*/ 6665153 h 6673820"/>
              <a:gd name="connsiteX352" fmla="*/ 6548144 w 11748700"/>
              <a:gd name="connsiteY352" fmla="*/ 6669486 h 6673820"/>
              <a:gd name="connsiteX353" fmla="*/ 6517808 w 11748700"/>
              <a:gd name="connsiteY353" fmla="*/ 6673820 h 6673820"/>
              <a:gd name="connsiteX354" fmla="*/ 6015105 w 11748700"/>
              <a:gd name="connsiteY354" fmla="*/ 6669486 h 6673820"/>
              <a:gd name="connsiteX355" fmla="*/ 5915431 w 11748700"/>
              <a:gd name="connsiteY355" fmla="*/ 6647818 h 6673820"/>
              <a:gd name="connsiteX356" fmla="*/ 5538403 w 11748700"/>
              <a:gd name="connsiteY356" fmla="*/ 6652152 h 6673820"/>
              <a:gd name="connsiteX357" fmla="*/ 5196045 w 11748700"/>
              <a:gd name="connsiteY357" fmla="*/ 6634817 h 6673820"/>
              <a:gd name="connsiteX358" fmla="*/ 4489660 w 11748700"/>
              <a:gd name="connsiteY358" fmla="*/ 6608815 h 6673820"/>
              <a:gd name="connsiteX359" fmla="*/ 4311981 w 11748700"/>
              <a:gd name="connsiteY359" fmla="*/ 6582813 h 6673820"/>
              <a:gd name="connsiteX360" fmla="*/ 4090965 w 11748700"/>
              <a:gd name="connsiteY360" fmla="*/ 6552478 h 6673820"/>
              <a:gd name="connsiteX361" fmla="*/ 3999958 w 11748700"/>
              <a:gd name="connsiteY361" fmla="*/ 6513475 h 6673820"/>
              <a:gd name="connsiteX362" fmla="*/ 3666267 w 11748700"/>
              <a:gd name="connsiteY362" fmla="*/ 6448470 h 6673820"/>
              <a:gd name="connsiteX363" fmla="*/ 3588261 w 11748700"/>
              <a:gd name="connsiteY363" fmla="*/ 6439803 h 6673820"/>
              <a:gd name="connsiteX364" fmla="*/ 3336910 w 11748700"/>
              <a:gd name="connsiteY364" fmla="*/ 6405134 h 6673820"/>
              <a:gd name="connsiteX365" fmla="*/ 3003219 w 11748700"/>
              <a:gd name="connsiteY365" fmla="*/ 6340129 h 6673820"/>
              <a:gd name="connsiteX366" fmla="*/ 2825539 w 11748700"/>
              <a:gd name="connsiteY366" fmla="*/ 6309793 h 6673820"/>
              <a:gd name="connsiteX367" fmla="*/ 2678195 w 11748700"/>
              <a:gd name="connsiteY367" fmla="*/ 6288125 h 6673820"/>
              <a:gd name="connsiteX368" fmla="*/ 2500515 w 11748700"/>
              <a:gd name="connsiteY368" fmla="*/ 6305460 h 6673820"/>
              <a:gd name="connsiteX369" fmla="*/ 2439844 w 11748700"/>
              <a:gd name="connsiteY369" fmla="*/ 6314127 h 6673820"/>
              <a:gd name="connsiteX370" fmla="*/ 2244830 w 11748700"/>
              <a:gd name="connsiteY370" fmla="*/ 6361797 h 6673820"/>
              <a:gd name="connsiteX371" fmla="*/ 2088819 w 11748700"/>
              <a:gd name="connsiteY371" fmla="*/ 6383465 h 6673820"/>
              <a:gd name="connsiteX372" fmla="*/ 2015147 w 11748700"/>
              <a:gd name="connsiteY372" fmla="*/ 6400800 h 6673820"/>
              <a:gd name="connsiteX373" fmla="*/ 1950142 w 11748700"/>
              <a:gd name="connsiteY373" fmla="*/ 6409467 h 6673820"/>
              <a:gd name="connsiteX374" fmla="*/ 1815799 w 11748700"/>
              <a:gd name="connsiteY374" fmla="*/ 6444137 h 6673820"/>
              <a:gd name="connsiteX375" fmla="*/ 1681456 w 11748700"/>
              <a:gd name="connsiteY375" fmla="*/ 6452804 h 6673820"/>
              <a:gd name="connsiteX376" fmla="*/ 1473440 w 11748700"/>
              <a:gd name="connsiteY376" fmla="*/ 6431136 h 6673820"/>
              <a:gd name="connsiteX377" fmla="*/ 1369433 w 11748700"/>
              <a:gd name="connsiteY377" fmla="*/ 6418135 h 6673820"/>
              <a:gd name="connsiteX378" fmla="*/ 1287093 w 11748700"/>
              <a:gd name="connsiteY378" fmla="*/ 6405134 h 6673820"/>
              <a:gd name="connsiteX379" fmla="*/ 1239423 w 11748700"/>
              <a:gd name="connsiteY379" fmla="*/ 6396466 h 6673820"/>
              <a:gd name="connsiteX380" fmla="*/ 1165751 w 11748700"/>
              <a:gd name="connsiteY380" fmla="*/ 6370464 h 6673820"/>
              <a:gd name="connsiteX381" fmla="*/ 1053076 w 11748700"/>
              <a:gd name="connsiteY381" fmla="*/ 6335795 h 6673820"/>
              <a:gd name="connsiteX382" fmla="*/ 892731 w 11748700"/>
              <a:gd name="connsiteY382" fmla="*/ 6244789 h 6673820"/>
              <a:gd name="connsiteX383" fmla="*/ 858062 w 11748700"/>
              <a:gd name="connsiteY383" fmla="*/ 6218787 h 6673820"/>
              <a:gd name="connsiteX384" fmla="*/ 775723 w 11748700"/>
              <a:gd name="connsiteY384" fmla="*/ 6149448 h 6673820"/>
              <a:gd name="connsiteX385" fmla="*/ 719385 w 11748700"/>
              <a:gd name="connsiteY385" fmla="*/ 6023773 h 6673820"/>
              <a:gd name="connsiteX386" fmla="*/ 654381 w 11748700"/>
              <a:gd name="connsiteY386" fmla="*/ 5950101 h 6673820"/>
              <a:gd name="connsiteX387" fmla="*/ 628379 w 11748700"/>
              <a:gd name="connsiteY387" fmla="*/ 5893763 h 6673820"/>
              <a:gd name="connsiteX388" fmla="*/ 576375 w 11748700"/>
              <a:gd name="connsiteY388" fmla="*/ 5802756 h 6673820"/>
              <a:gd name="connsiteX389" fmla="*/ 489702 w 11748700"/>
              <a:gd name="connsiteY389" fmla="*/ 5620743 h 6673820"/>
              <a:gd name="connsiteX390" fmla="*/ 476701 w 11748700"/>
              <a:gd name="connsiteY390" fmla="*/ 5551405 h 6673820"/>
              <a:gd name="connsiteX391" fmla="*/ 372693 w 11748700"/>
              <a:gd name="connsiteY391" fmla="*/ 5317388 h 6673820"/>
              <a:gd name="connsiteX392" fmla="*/ 359693 w 11748700"/>
              <a:gd name="connsiteY392" fmla="*/ 5269718 h 6673820"/>
              <a:gd name="connsiteX393" fmla="*/ 329357 w 11748700"/>
              <a:gd name="connsiteY393" fmla="*/ 5183045 h 6673820"/>
              <a:gd name="connsiteX394" fmla="*/ 281687 w 11748700"/>
              <a:gd name="connsiteY394" fmla="*/ 5083371 h 6673820"/>
              <a:gd name="connsiteX395" fmla="*/ 251351 w 11748700"/>
              <a:gd name="connsiteY395" fmla="*/ 5009699 h 6673820"/>
              <a:gd name="connsiteX396" fmla="*/ 238350 w 11748700"/>
              <a:gd name="connsiteY396" fmla="*/ 4970696 h 6673820"/>
              <a:gd name="connsiteX397" fmla="*/ 212348 w 11748700"/>
              <a:gd name="connsiteY397" fmla="*/ 4936027 h 6673820"/>
              <a:gd name="connsiteX398" fmla="*/ 177679 w 11748700"/>
              <a:gd name="connsiteY398" fmla="*/ 4849354 h 6673820"/>
              <a:gd name="connsiteX399" fmla="*/ 125675 w 11748700"/>
              <a:gd name="connsiteY399" fmla="*/ 4745346 h 6673820"/>
              <a:gd name="connsiteX400" fmla="*/ 99674 w 11748700"/>
              <a:gd name="connsiteY400" fmla="*/ 4654339 h 6673820"/>
              <a:gd name="connsiteX401" fmla="*/ 73672 w 11748700"/>
              <a:gd name="connsiteY401" fmla="*/ 4602336 h 6673820"/>
              <a:gd name="connsiteX402" fmla="*/ 69338 w 11748700"/>
              <a:gd name="connsiteY402" fmla="*/ 4580667 h 6673820"/>
              <a:gd name="connsiteX403" fmla="*/ 47670 w 11748700"/>
              <a:gd name="connsiteY403" fmla="*/ 4537331 h 6673820"/>
              <a:gd name="connsiteX404" fmla="*/ 39002 w 11748700"/>
              <a:gd name="connsiteY404" fmla="*/ 4515663 h 6673820"/>
              <a:gd name="connsiteX405" fmla="*/ 34669 w 11748700"/>
              <a:gd name="connsiteY405" fmla="*/ 4493994 h 6673820"/>
              <a:gd name="connsiteX406" fmla="*/ 30335 w 11748700"/>
              <a:gd name="connsiteY406" fmla="*/ 4450658 h 6673820"/>
              <a:gd name="connsiteX407" fmla="*/ 21668 w 11748700"/>
              <a:gd name="connsiteY407" fmla="*/ 4428990 h 6673820"/>
              <a:gd name="connsiteX408" fmla="*/ 13001 w 11748700"/>
              <a:gd name="connsiteY408" fmla="*/ 4359651 h 6673820"/>
              <a:gd name="connsiteX409" fmla="*/ 0 w 11748700"/>
              <a:gd name="connsiteY409" fmla="*/ 4238309 h 6673820"/>
              <a:gd name="connsiteX410" fmla="*/ 4333 w 11748700"/>
              <a:gd name="connsiteY410" fmla="*/ 4025960 h 6673820"/>
              <a:gd name="connsiteX411" fmla="*/ 13001 w 11748700"/>
              <a:gd name="connsiteY411" fmla="*/ 3999958 h 6673820"/>
              <a:gd name="connsiteX412" fmla="*/ 17334 w 11748700"/>
              <a:gd name="connsiteY412" fmla="*/ 3973956 h 6673820"/>
              <a:gd name="connsiteX413" fmla="*/ 26002 w 11748700"/>
              <a:gd name="connsiteY413" fmla="*/ 3930620 h 6673820"/>
              <a:gd name="connsiteX414" fmla="*/ 34669 w 11748700"/>
              <a:gd name="connsiteY414" fmla="*/ 3878616 h 6673820"/>
              <a:gd name="connsiteX415" fmla="*/ 43336 w 11748700"/>
              <a:gd name="connsiteY415" fmla="*/ 3861282 h 6673820"/>
              <a:gd name="connsiteX416" fmla="*/ 47670 w 11748700"/>
              <a:gd name="connsiteY416" fmla="*/ 3843947 h 6673820"/>
              <a:gd name="connsiteX417" fmla="*/ 56337 w 11748700"/>
              <a:gd name="connsiteY417" fmla="*/ 3826612 h 6673820"/>
              <a:gd name="connsiteX418" fmla="*/ 69338 w 11748700"/>
              <a:gd name="connsiteY418" fmla="*/ 3787610 h 6673820"/>
              <a:gd name="connsiteX419" fmla="*/ 78005 w 11748700"/>
              <a:gd name="connsiteY419" fmla="*/ 3770275 h 6673820"/>
              <a:gd name="connsiteX420" fmla="*/ 95340 w 11748700"/>
              <a:gd name="connsiteY420" fmla="*/ 3718271 h 6673820"/>
              <a:gd name="connsiteX421" fmla="*/ 104007 w 11748700"/>
              <a:gd name="connsiteY421" fmla="*/ 3696603 h 6673820"/>
              <a:gd name="connsiteX422" fmla="*/ 151677 w 11748700"/>
              <a:gd name="connsiteY422" fmla="*/ 3657600 h 6673820"/>
              <a:gd name="connsiteX423" fmla="*/ 294688 w 11748700"/>
              <a:gd name="connsiteY423" fmla="*/ 3661934 h 6673820"/>
              <a:gd name="connsiteX424" fmla="*/ 359693 w 11748700"/>
              <a:gd name="connsiteY424" fmla="*/ 3692269 h 6673820"/>
              <a:gd name="connsiteX425" fmla="*/ 377027 w 11748700"/>
              <a:gd name="connsiteY425" fmla="*/ 3709604 h 6673820"/>
              <a:gd name="connsiteX426" fmla="*/ 437698 w 11748700"/>
              <a:gd name="connsiteY426" fmla="*/ 3726938 h 6673820"/>
              <a:gd name="connsiteX427" fmla="*/ 511177 w 11748700"/>
              <a:gd name="connsiteY42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63101 w 11748700"/>
              <a:gd name="connsiteY30" fmla="*/ 5720417 h 6673820"/>
              <a:gd name="connsiteX31" fmla="*/ 5980436 w 11748700"/>
              <a:gd name="connsiteY31" fmla="*/ 5707416 h 6673820"/>
              <a:gd name="connsiteX32" fmla="*/ 5993437 w 11748700"/>
              <a:gd name="connsiteY32" fmla="*/ 5698749 h 6673820"/>
              <a:gd name="connsiteX33" fmla="*/ 6088777 w 11748700"/>
              <a:gd name="connsiteY33" fmla="*/ 5625077 h 6673820"/>
              <a:gd name="connsiteX34" fmla="*/ 6114779 w 11748700"/>
              <a:gd name="connsiteY34" fmla="*/ 5599075 h 6673820"/>
              <a:gd name="connsiteX35" fmla="*/ 6127780 w 11748700"/>
              <a:gd name="connsiteY35" fmla="*/ 5586074 h 6673820"/>
              <a:gd name="connsiteX36" fmla="*/ 6201452 w 11748700"/>
              <a:gd name="connsiteY36" fmla="*/ 5477733 h 6673820"/>
              <a:gd name="connsiteX37" fmla="*/ 6231787 w 11748700"/>
              <a:gd name="connsiteY37" fmla="*/ 5421395 h 6673820"/>
              <a:gd name="connsiteX38" fmla="*/ 6240455 w 11748700"/>
              <a:gd name="connsiteY38" fmla="*/ 5399727 h 6673820"/>
              <a:gd name="connsiteX39" fmla="*/ 6253456 w 11748700"/>
              <a:gd name="connsiteY39" fmla="*/ 5382392 h 6673820"/>
              <a:gd name="connsiteX40" fmla="*/ 6270790 w 11748700"/>
              <a:gd name="connsiteY40" fmla="*/ 5352057 h 6673820"/>
              <a:gd name="connsiteX41" fmla="*/ 6283791 w 11748700"/>
              <a:gd name="connsiteY41" fmla="*/ 5339056 h 6673820"/>
              <a:gd name="connsiteX42" fmla="*/ 6301126 w 11748700"/>
              <a:gd name="connsiteY42" fmla="*/ 5313054 h 6673820"/>
              <a:gd name="connsiteX43" fmla="*/ 6309793 w 11748700"/>
              <a:gd name="connsiteY43" fmla="*/ 5295719 h 6673820"/>
              <a:gd name="connsiteX44" fmla="*/ 6322794 w 11748700"/>
              <a:gd name="connsiteY44" fmla="*/ 5287052 h 6673820"/>
              <a:gd name="connsiteX45" fmla="*/ 6340129 w 11748700"/>
              <a:gd name="connsiteY45" fmla="*/ 5274051 h 6673820"/>
              <a:gd name="connsiteX46" fmla="*/ 6370464 w 11748700"/>
              <a:gd name="connsiteY46" fmla="*/ 5269718 h 6673820"/>
              <a:gd name="connsiteX47" fmla="*/ 6387799 w 11748700"/>
              <a:gd name="connsiteY47" fmla="*/ 5252383 h 6673820"/>
              <a:gd name="connsiteX48" fmla="*/ 6400800 w 11748700"/>
              <a:gd name="connsiteY48" fmla="*/ 5239382 h 6673820"/>
              <a:gd name="connsiteX49" fmla="*/ 6444136 w 11748700"/>
              <a:gd name="connsiteY49" fmla="*/ 5148375 h 6673820"/>
              <a:gd name="connsiteX50" fmla="*/ 6465804 w 11748700"/>
              <a:gd name="connsiteY50" fmla="*/ 5118040 h 6673820"/>
              <a:gd name="connsiteX51" fmla="*/ 6474472 w 11748700"/>
              <a:gd name="connsiteY51" fmla="*/ 5092038 h 6673820"/>
              <a:gd name="connsiteX52" fmla="*/ 6491806 w 11748700"/>
              <a:gd name="connsiteY52" fmla="*/ 5057369 h 6673820"/>
              <a:gd name="connsiteX53" fmla="*/ 6496140 w 11748700"/>
              <a:gd name="connsiteY53" fmla="*/ 5027033 h 6673820"/>
              <a:gd name="connsiteX54" fmla="*/ 6509141 w 11748700"/>
              <a:gd name="connsiteY54" fmla="*/ 4996698 h 6673820"/>
              <a:gd name="connsiteX55" fmla="*/ 6517808 w 11748700"/>
              <a:gd name="connsiteY55" fmla="*/ 4975029 h 6673820"/>
              <a:gd name="connsiteX56" fmla="*/ 6530809 w 11748700"/>
              <a:gd name="connsiteY56" fmla="*/ 4940360 h 6673820"/>
              <a:gd name="connsiteX57" fmla="*/ 6539476 w 11748700"/>
              <a:gd name="connsiteY57" fmla="*/ 4927359 h 6673820"/>
              <a:gd name="connsiteX58" fmla="*/ 6556811 w 11748700"/>
              <a:gd name="connsiteY58" fmla="*/ 4897024 h 6673820"/>
              <a:gd name="connsiteX59" fmla="*/ 6569812 w 11748700"/>
              <a:gd name="connsiteY59" fmla="*/ 4879689 h 6673820"/>
              <a:gd name="connsiteX60" fmla="*/ 6587147 w 11748700"/>
              <a:gd name="connsiteY60" fmla="*/ 4836353 h 6673820"/>
              <a:gd name="connsiteX61" fmla="*/ 6566579 w 11748700"/>
              <a:gd name="connsiteY61" fmla="*/ 4717023 h 6673820"/>
              <a:gd name="connsiteX62" fmla="*/ 7220565 w 11748700"/>
              <a:gd name="connsiteY62" fmla="*/ 4568062 h 6673820"/>
              <a:gd name="connsiteX63" fmla="*/ 7436542 w 11748700"/>
              <a:gd name="connsiteY63" fmla="*/ 4619670 h 6673820"/>
              <a:gd name="connsiteX64" fmla="*/ 7492879 w 11748700"/>
              <a:gd name="connsiteY64" fmla="*/ 4632671 h 6673820"/>
              <a:gd name="connsiteX65" fmla="*/ 7505880 w 11748700"/>
              <a:gd name="connsiteY65" fmla="*/ 4637005 h 6673820"/>
              <a:gd name="connsiteX66" fmla="*/ 7531882 w 11748700"/>
              <a:gd name="connsiteY66" fmla="*/ 4641338 h 6673820"/>
              <a:gd name="connsiteX67" fmla="*/ 7562218 w 11748700"/>
              <a:gd name="connsiteY67" fmla="*/ 4650006 h 6673820"/>
              <a:gd name="connsiteX68" fmla="*/ 7570885 w 11748700"/>
              <a:gd name="connsiteY68" fmla="*/ 4663007 h 6673820"/>
              <a:gd name="connsiteX69" fmla="*/ 7588220 w 11748700"/>
              <a:gd name="connsiteY69" fmla="*/ 4697676 h 6673820"/>
              <a:gd name="connsiteX70" fmla="*/ 7601220 w 11748700"/>
              <a:gd name="connsiteY70" fmla="*/ 4715010 h 6673820"/>
              <a:gd name="connsiteX71" fmla="*/ 7614221 w 11748700"/>
              <a:gd name="connsiteY71" fmla="*/ 4728011 h 6673820"/>
              <a:gd name="connsiteX72" fmla="*/ 7622889 w 11748700"/>
              <a:gd name="connsiteY72" fmla="*/ 4745346 h 6673820"/>
              <a:gd name="connsiteX73" fmla="*/ 7640223 w 11748700"/>
              <a:gd name="connsiteY73" fmla="*/ 4767014 h 6673820"/>
              <a:gd name="connsiteX74" fmla="*/ 7661892 w 11748700"/>
              <a:gd name="connsiteY74" fmla="*/ 4801683 h 6673820"/>
              <a:gd name="connsiteX75" fmla="*/ 7666225 w 11748700"/>
              <a:gd name="connsiteY75" fmla="*/ 4814684 h 6673820"/>
              <a:gd name="connsiteX76" fmla="*/ 7674893 w 11748700"/>
              <a:gd name="connsiteY76" fmla="*/ 4827685 h 6673820"/>
              <a:gd name="connsiteX77" fmla="*/ 7731230 w 11748700"/>
              <a:gd name="connsiteY77" fmla="*/ 4888356 h 6673820"/>
              <a:gd name="connsiteX78" fmla="*/ 7744231 w 11748700"/>
              <a:gd name="connsiteY78" fmla="*/ 4901357 h 6673820"/>
              <a:gd name="connsiteX79" fmla="*/ 7765899 w 11748700"/>
              <a:gd name="connsiteY79" fmla="*/ 4931693 h 6673820"/>
              <a:gd name="connsiteX80" fmla="*/ 7809236 w 11748700"/>
              <a:gd name="connsiteY80" fmla="*/ 4966362 h 6673820"/>
              <a:gd name="connsiteX81" fmla="*/ 7908910 w 11748700"/>
              <a:gd name="connsiteY81" fmla="*/ 4962028 h 6673820"/>
              <a:gd name="connsiteX82" fmla="*/ 7973914 w 11748700"/>
              <a:gd name="connsiteY82" fmla="*/ 4953361 h 6673820"/>
              <a:gd name="connsiteX83" fmla="*/ 7995583 w 11748700"/>
              <a:gd name="connsiteY83" fmla="*/ 4949028 h 6673820"/>
              <a:gd name="connsiteX84" fmla="*/ 8069255 w 11748700"/>
              <a:gd name="connsiteY84" fmla="*/ 4944694 h 6673820"/>
              <a:gd name="connsiteX85" fmla="*/ 8147260 w 11748700"/>
              <a:gd name="connsiteY85" fmla="*/ 4931693 h 6673820"/>
              <a:gd name="connsiteX86" fmla="*/ 8199264 w 11748700"/>
              <a:gd name="connsiteY86" fmla="*/ 4918692 h 6673820"/>
              <a:gd name="connsiteX87" fmla="*/ 8238267 w 11748700"/>
              <a:gd name="connsiteY87" fmla="*/ 4910025 h 6673820"/>
              <a:gd name="connsiteX88" fmla="*/ 8298938 w 11748700"/>
              <a:gd name="connsiteY88" fmla="*/ 4875355 h 6673820"/>
              <a:gd name="connsiteX89" fmla="*/ 8320606 w 11748700"/>
              <a:gd name="connsiteY89" fmla="*/ 4866688 h 6673820"/>
              <a:gd name="connsiteX90" fmla="*/ 8342275 w 11748700"/>
              <a:gd name="connsiteY90" fmla="*/ 4853687 h 6673820"/>
              <a:gd name="connsiteX91" fmla="*/ 8411613 w 11748700"/>
              <a:gd name="connsiteY91" fmla="*/ 4823352 h 6673820"/>
              <a:gd name="connsiteX92" fmla="*/ 8433281 w 11748700"/>
              <a:gd name="connsiteY92" fmla="*/ 4810351 h 6673820"/>
              <a:gd name="connsiteX93" fmla="*/ 8463617 w 11748700"/>
              <a:gd name="connsiteY93" fmla="*/ 4788683 h 6673820"/>
              <a:gd name="connsiteX94" fmla="*/ 8532955 w 11748700"/>
              <a:gd name="connsiteY94" fmla="*/ 4758347 h 6673820"/>
              <a:gd name="connsiteX95" fmla="*/ 8576292 w 11748700"/>
              <a:gd name="connsiteY95" fmla="*/ 4736679 h 6673820"/>
              <a:gd name="connsiteX96" fmla="*/ 8597960 w 11748700"/>
              <a:gd name="connsiteY96" fmla="*/ 4723678 h 6673820"/>
              <a:gd name="connsiteX97" fmla="*/ 8632629 w 11748700"/>
              <a:gd name="connsiteY97" fmla="*/ 4706343 h 6673820"/>
              <a:gd name="connsiteX98" fmla="*/ 8671632 w 11748700"/>
              <a:gd name="connsiteY98" fmla="*/ 4680341 h 6673820"/>
              <a:gd name="connsiteX99" fmla="*/ 8727969 w 11748700"/>
              <a:gd name="connsiteY99" fmla="*/ 4641338 h 6673820"/>
              <a:gd name="connsiteX100" fmla="*/ 8758305 w 11748700"/>
              <a:gd name="connsiteY100" fmla="*/ 4615337 h 6673820"/>
              <a:gd name="connsiteX101" fmla="*/ 8827643 w 11748700"/>
              <a:gd name="connsiteY101" fmla="*/ 4567666 h 6673820"/>
              <a:gd name="connsiteX102" fmla="*/ 8914316 w 11748700"/>
              <a:gd name="connsiteY102" fmla="*/ 4515663 h 6673820"/>
              <a:gd name="connsiteX103" fmla="*/ 8940318 w 11748700"/>
              <a:gd name="connsiteY103" fmla="*/ 4493994 h 6673820"/>
              <a:gd name="connsiteX104" fmla="*/ 8961986 w 11748700"/>
              <a:gd name="connsiteY104" fmla="*/ 4472326 h 6673820"/>
              <a:gd name="connsiteX105" fmla="*/ 9000989 w 11748700"/>
              <a:gd name="connsiteY105" fmla="*/ 4437657 h 6673820"/>
              <a:gd name="connsiteX106" fmla="*/ 9022657 w 11748700"/>
              <a:gd name="connsiteY106" fmla="*/ 4415989 h 6673820"/>
              <a:gd name="connsiteX107" fmla="*/ 9052993 w 11748700"/>
              <a:gd name="connsiteY107" fmla="*/ 4389987 h 6673820"/>
              <a:gd name="connsiteX108" fmla="*/ 9109330 w 11748700"/>
              <a:gd name="connsiteY108" fmla="*/ 4329316 h 6673820"/>
              <a:gd name="connsiteX109" fmla="*/ 9165668 w 11748700"/>
              <a:gd name="connsiteY109" fmla="*/ 4290313 h 6673820"/>
              <a:gd name="connsiteX110" fmla="*/ 9191670 w 11748700"/>
              <a:gd name="connsiteY110" fmla="*/ 4268645 h 6673820"/>
              <a:gd name="connsiteX111" fmla="*/ 9248007 w 11748700"/>
              <a:gd name="connsiteY111" fmla="*/ 4238309 h 6673820"/>
              <a:gd name="connsiteX112" fmla="*/ 9339014 w 11748700"/>
              <a:gd name="connsiteY112" fmla="*/ 4155970 h 6673820"/>
              <a:gd name="connsiteX113" fmla="*/ 9430020 w 11748700"/>
              <a:gd name="connsiteY113" fmla="*/ 4025960 h 6673820"/>
              <a:gd name="connsiteX114" fmla="*/ 9495025 w 11748700"/>
              <a:gd name="connsiteY114" fmla="*/ 3900284 h 6673820"/>
              <a:gd name="connsiteX115" fmla="*/ 9568697 w 11748700"/>
              <a:gd name="connsiteY115" fmla="*/ 3796277 h 6673820"/>
              <a:gd name="connsiteX116" fmla="*/ 9612034 w 11748700"/>
              <a:gd name="connsiteY116" fmla="*/ 3713937 h 6673820"/>
              <a:gd name="connsiteX117" fmla="*/ 9655370 w 11748700"/>
              <a:gd name="connsiteY117" fmla="*/ 3644599 h 6673820"/>
              <a:gd name="connsiteX118" fmla="*/ 9651037 w 11748700"/>
              <a:gd name="connsiteY118" fmla="*/ 3475587 h 6673820"/>
              <a:gd name="connsiteX119" fmla="*/ 9612034 w 11748700"/>
              <a:gd name="connsiteY119" fmla="*/ 3410582 h 6673820"/>
              <a:gd name="connsiteX120" fmla="*/ 9473357 w 11748700"/>
              <a:gd name="connsiteY120" fmla="*/ 3237236 h 6673820"/>
              <a:gd name="connsiteX121" fmla="*/ 9399685 w 11748700"/>
              <a:gd name="connsiteY121" fmla="*/ 3176565 h 6673820"/>
              <a:gd name="connsiteX122" fmla="*/ 9347681 w 11748700"/>
              <a:gd name="connsiteY122" fmla="*/ 3128895 h 6673820"/>
              <a:gd name="connsiteX123" fmla="*/ 9217672 w 11748700"/>
              <a:gd name="connsiteY123" fmla="*/ 3042222 h 6673820"/>
              <a:gd name="connsiteX124" fmla="*/ 9083329 w 11748700"/>
              <a:gd name="connsiteY124" fmla="*/ 2968550 h 6673820"/>
              <a:gd name="connsiteX125" fmla="*/ 8983655 w 11748700"/>
              <a:gd name="connsiteY125" fmla="*/ 2933881 h 6673820"/>
              <a:gd name="connsiteX126" fmla="*/ 8831977 w 11748700"/>
              <a:gd name="connsiteY126" fmla="*/ 2873210 h 6673820"/>
              <a:gd name="connsiteX127" fmla="*/ 8680299 w 11748700"/>
              <a:gd name="connsiteY127" fmla="*/ 2803871 h 6673820"/>
              <a:gd name="connsiteX128" fmla="*/ 8567624 w 11748700"/>
              <a:gd name="connsiteY128" fmla="*/ 2773536 h 6673820"/>
              <a:gd name="connsiteX129" fmla="*/ 8446282 w 11748700"/>
              <a:gd name="connsiteY129" fmla="*/ 2730199 h 6673820"/>
              <a:gd name="connsiteX130" fmla="*/ 8242601 w 11748700"/>
              <a:gd name="connsiteY130" fmla="*/ 2673862 h 6673820"/>
              <a:gd name="connsiteX131" fmla="*/ 7917577 w 11748700"/>
              <a:gd name="connsiteY131" fmla="*/ 2561187 h 6673820"/>
              <a:gd name="connsiteX132" fmla="*/ 7683560 w 11748700"/>
              <a:gd name="connsiteY132" fmla="*/ 2496182 h 6673820"/>
              <a:gd name="connsiteX133" fmla="*/ 7302199 w 11748700"/>
              <a:gd name="connsiteY133" fmla="*/ 2379173 h 6673820"/>
              <a:gd name="connsiteX134" fmla="*/ 6920838 w 11748700"/>
              <a:gd name="connsiteY134" fmla="*/ 2322836 h 6673820"/>
              <a:gd name="connsiteX135" fmla="*/ 6799495 w 11748700"/>
              <a:gd name="connsiteY135" fmla="*/ 2288167 h 6673820"/>
              <a:gd name="connsiteX136" fmla="*/ 6730157 w 11748700"/>
              <a:gd name="connsiteY136" fmla="*/ 2279500 h 6673820"/>
              <a:gd name="connsiteX137" fmla="*/ 6630483 w 11748700"/>
              <a:gd name="connsiteY137" fmla="*/ 2262165 h 6673820"/>
              <a:gd name="connsiteX138" fmla="*/ 6582813 w 11748700"/>
              <a:gd name="connsiteY138" fmla="*/ 2249164 h 6673820"/>
              <a:gd name="connsiteX139" fmla="*/ 6478805 w 11748700"/>
              <a:gd name="connsiteY139" fmla="*/ 2240497 h 6673820"/>
              <a:gd name="connsiteX140" fmla="*/ 5997770 w 11748700"/>
              <a:gd name="connsiteY140" fmla="*/ 2227496 h 6673820"/>
              <a:gd name="connsiteX141" fmla="*/ 5183044 w 11748700"/>
              <a:gd name="connsiteY141" fmla="*/ 2223162 h 6673820"/>
              <a:gd name="connsiteX142" fmla="*/ 4593668 w 11748700"/>
              <a:gd name="connsiteY142" fmla="*/ 2201494 h 6673820"/>
              <a:gd name="connsiteX143" fmla="*/ 4467992 w 11748700"/>
              <a:gd name="connsiteY143" fmla="*/ 2188493 h 6673820"/>
              <a:gd name="connsiteX144" fmla="*/ 4277311 w 11748700"/>
              <a:gd name="connsiteY144" fmla="*/ 2171158 h 6673820"/>
              <a:gd name="connsiteX145" fmla="*/ 4207973 w 11748700"/>
              <a:gd name="connsiteY145" fmla="*/ 2162491 h 6673820"/>
              <a:gd name="connsiteX146" fmla="*/ 4168970 w 11748700"/>
              <a:gd name="connsiteY146" fmla="*/ 2153824 h 6673820"/>
              <a:gd name="connsiteX147" fmla="*/ 3722604 w 11748700"/>
              <a:gd name="connsiteY147" fmla="*/ 2145156 h 6673820"/>
              <a:gd name="connsiteX148" fmla="*/ 3627264 w 11748700"/>
              <a:gd name="connsiteY148" fmla="*/ 2136489 h 6673820"/>
              <a:gd name="connsiteX149" fmla="*/ 3592595 w 11748700"/>
              <a:gd name="connsiteY149" fmla="*/ 2123488 h 6673820"/>
              <a:gd name="connsiteX150" fmla="*/ 3471253 w 11748700"/>
              <a:gd name="connsiteY150" fmla="*/ 2101820 h 6673820"/>
              <a:gd name="connsiteX151" fmla="*/ 3349911 w 11748700"/>
              <a:gd name="connsiteY151" fmla="*/ 2054150 h 6673820"/>
              <a:gd name="connsiteX152" fmla="*/ 3228568 w 11748700"/>
              <a:gd name="connsiteY152" fmla="*/ 2006480 h 6673820"/>
              <a:gd name="connsiteX153" fmla="*/ 3206900 w 11748700"/>
              <a:gd name="connsiteY153" fmla="*/ 1989145 h 6673820"/>
              <a:gd name="connsiteX154" fmla="*/ 3163564 w 11748700"/>
              <a:gd name="connsiteY154" fmla="*/ 1967477 h 6673820"/>
              <a:gd name="connsiteX155" fmla="*/ 3124561 w 11748700"/>
              <a:gd name="connsiteY155" fmla="*/ 1932808 h 6673820"/>
              <a:gd name="connsiteX156" fmla="*/ 3094225 w 11748700"/>
              <a:gd name="connsiteY156" fmla="*/ 1911139 h 6673820"/>
              <a:gd name="connsiteX157" fmla="*/ 3020553 w 11748700"/>
              <a:gd name="connsiteY157" fmla="*/ 1850468 h 6673820"/>
              <a:gd name="connsiteX158" fmla="*/ 2994551 w 11748700"/>
              <a:gd name="connsiteY158" fmla="*/ 1828800 h 6673820"/>
              <a:gd name="connsiteX159" fmla="*/ 2977217 w 11748700"/>
              <a:gd name="connsiteY159" fmla="*/ 1807132 h 6673820"/>
              <a:gd name="connsiteX160" fmla="*/ 2964216 w 11748700"/>
              <a:gd name="connsiteY160" fmla="*/ 1794131 h 6673820"/>
              <a:gd name="connsiteX161" fmla="*/ 2951215 w 11748700"/>
              <a:gd name="connsiteY161" fmla="*/ 1768129 h 6673820"/>
              <a:gd name="connsiteX162" fmla="*/ 2933880 w 11748700"/>
              <a:gd name="connsiteY162" fmla="*/ 1746461 h 6673820"/>
              <a:gd name="connsiteX163" fmla="*/ 2916546 w 11748700"/>
              <a:gd name="connsiteY163" fmla="*/ 1720459 h 6673820"/>
              <a:gd name="connsiteX164" fmla="*/ 2899211 w 11748700"/>
              <a:gd name="connsiteY164" fmla="*/ 1703124 h 6673820"/>
              <a:gd name="connsiteX165" fmla="*/ 2890544 w 11748700"/>
              <a:gd name="connsiteY165" fmla="*/ 1690123 h 6673820"/>
              <a:gd name="connsiteX166" fmla="*/ 2829873 w 11748700"/>
              <a:gd name="connsiteY166" fmla="*/ 1607784 h 6673820"/>
              <a:gd name="connsiteX167" fmla="*/ 2816872 w 11748700"/>
              <a:gd name="connsiteY167" fmla="*/ 1577448 h 6673820"/>
              <a:gd name="connsiteX168" fmla="*/ 2812538 w 11748700"/>
              <a:gd name="connsiteY168" fmla="*/ 1542779 h 6673820"/>
              <a:gd name="connsiteX169" fmla="*/ 2808204 w 11748700"/>
              <a:gd name="connsiteY169" fmla="*/ 1430104 h 6673820"/>
              <a:gd name="connsiteX170" fmla="*/ 2799537 w 11748700"/>
              <a:gd name="connsiteY170" fmla="*/ 1391101 h 6673820"/>
              <a:gd name="connsiteX171" fmla="*/ 2795203 w 11748700"/>
              <a:gd name="connsiteY171" fmla="*/ 1343431 h 6673820"/>
              <a:gd name="connsiteX172" fmla="*/ 2786536 w 11748700"/>
              <a:gd name="connsiteY172" fmla="*/ 1300095 h 6673820"/>
              <a:gd name="connsiteX173" fmla="*/ 2773535 w 11748700"/>
              <a:gd name="connsiteY173" fmla="*/ 1152751 h 6673820"/>
              <a:gd name="connsiteX174" fmla="*/ 2769202 w 11748700"/>
              <a:gd name="connsiteY174" fmla="*/ 1135416 h 6673820"/>
              <a:gd name="connsiteX175" fmla="*/ 2777869 w 11748700"/>
              <a:gd name="connsiteY175" fmla="*/ 996739 h 6673820"/>
              <a:gd name="connsiteX176" fmla="*/ 2786536 w 11748700"/>
              <a:gd name="connsiteY176" fmla="*/ 966404 h 6673820"/>
              <a:gd name="connsiteX177" fmla="*/ 2812538 w 11748700"/>
              <a:gd name="connsiteY177" fmla="*/ 905733 h 6673820"/>
              <a:gd name="connsiteX178" fmla="*/ 2847207 w 11748700"/>
              <a:gd name="connsiteY178" fmla="*/ 862396 h 6673820"/>
              <a:gd name="connsiteX179" fmla="*/ 2864542 w 11748700"/>
              <a:gd name="connsiteY179" fmla="*/ 840728 h 6673820"/>
              <a:gd name="connsiteX180" fmla="*/ 2881876 w 11748700"/>
              <a:gd name="connsiteY180" fmla="*/ 827727 h 6673820"/>
              <a:gd name="connsiteX181" fmla="*/ 2894877 w 11748700"/>
              <a:gd name="connsiteY181" fmla="*/ 819060 h 6673820"/>
              <a:gd name="connsiteX182" fmla="*/ 2912212 w 11748700"/>
              <a:gd name="connsiteY182" fmla="*/ 801725 h 6673820"/>
              <a:gd name="connsiteX183" fmla="*/ 3003219 w 11748700"/>
              <a:gd name="connsiteY183" fmla="*/ 775723 h 6673820"/>
              <a:gd name="connsiteX184" fmla="*/ 3115893 w 11748700"/>
              <a:gd name="connsiteY184" fmla="*/ 749721 h 6673820"/>
              <a:gd name="connsiteX185" fmla="*/ 3137562 w 11748700"/>
              <a:gd name="connsiteY185" fmla="*/ 741054 h 6673820"/>
              <a:gd name="connsiteX186" fmla="*/ 3163564 w 11748700"/>
              <a:gd name="connsiteY186" fmla="*/ 732387 h 6673820"/>
              <a:gd name="connsiteX187" fmla="*/ 3219901 w 11748700"/>
              <a:gd name="connsiteY187" fmla="*/ 702051 h 6673820"/>
              <a:gd name="connsiteX188" fmla="*/ 3237236 w 11748700"/>
              <a:gd name="connsiteY188" fmla="*/ 689050 h 6673820"/>
              <a:gd name="connsiteX189" fmla="*/ 3293573 w 11748700"/>
              <a:gd name="connsiteY189" fmla="*/ 663048 h 6673820"/>
              <a:gd name="connsiteX190" fmla="*/ 3323909 w 11748700"/>
              <a:gd name="connsiteY190" fmla="*/ 650047 h 6673820"/>
              <a:gd name="connsiteX191" fmla="*/ 3362911 w 11748700"/>
              <a:gd name="connsiteY191" fmla="*/ 641380 h 6673820"/>
              <a:gd name="connsiteX192" fmla="*/ 3488587 w 11748700"/>
              <a:gd name="connsiteY192" fmla="*/ 619712 h 6673820"/>
              <a:gd name="connsiteX193" fmla="*/ 3644599 w 11748700"/>
              <a:gd name="connsiteY193" fmla="*/ 598044 h 6673820"/>
              <a:gd name="connsiteX194" fmla="*/ 3731272 w 11748700"/>
              <a:gd name="connsiteY194" fmla="*/ 589376 h 6673820"/>
              <a:gd name="connsiteX195" fmla="*/ 3809277 w 11748700"/>
              <a:gd name="connsiteY195" fmla="*/ 576375 h 6673820"/>
              <a:gd name="connsiteX196" fmla="*/ 3891617 w 11748700"/>
              <a:gd name="connsiteY196" fmla="*/ 567708 h 6673820"/>
              <a:gd name="connsiteX197" fmla="*/ 4359651 w 11748700"/>
              <a:gd name="connsiteY197" fmla="*/ 533039 h 6673820"/>
              <a:gd name="connsiteX198" fmla="*/ 4428989 w 11748700"/>
              <a:gd name="connsiteY198" fmla="*/ 520038 h 6673820"/>
              <a:gd name="connsiteX199" fmla="*/ 4554665 w 11748700"/>
              <a:gd name="connsiteY199" fmla="*/ 507037 h 6673820"/>
              <a:gd name="connsiteX200" fmla="*/ 4654339 w 11748700"/>
              <a:gd name="connsiteY200" fmla="*/ 485369 h 6673820"/>
              <a:gd name="connsiteX201" fmla="*/ 4758347 w 11748700"/>
              <a:gd name="connsiteY201" fmla="*/ 437699 h 6673820"/>
              <a:gd name="connsiteX202" fmla="*/ 4888356 w 11748700"/>
              <a:gd name="connsiteY202" fmla="*/ 416030 h 6673820"/>
              <a:gd name="connsiteX203" fmla="*/ 5105039 w 11748700"/>
              <a:gd name="connsiteY203" fmla="*/ 364027 h 6673820"/>
              <a:gd name="connsiteX204" fmla="*/ 5209046 w 11748700"/>
              <a:gd name="connsiteY204" fmla="*/ 351026 h 6673820"/>
              <a:gd name="connsiteX205" fmla="*/ 5386726 w 11748700"/>
              <a:gd name="connsiteY205" fmla="*/ 329357 h 6673820"/>
              <a:gd name="connsiteX206" fmla="*/ 5560072 w 11748700"/>
              <a:gd name="connsiteY206" fmla="*/ 320690 h 6673820"/>
              <a:gd name="connsiteX207" fmla="*/ 5742085 w 11748700"/>
              <a:gd name="connsiteY207" fmla="*/ 312023 h 6673820"/>
              <a:gd name="connsiteX208" fmla="*/ 5958767 w 11748700"/>
              <a:gd name="connsiteY208" fmla="*/ 307689 h 6673820"/>
              <a:gd name="connsiteX209" fmla="*/ 6114779 w 11748700"/>
              <a:gd name="connsiteY209" fmla="*/ 303355 h 6673820"/>
              <a:gd name="connsiteX210" fmla="*/ 6270790 w 11748700"/>
              <a:gd name="connsiteY210" fmla="*/ 281687 h 6673820"/>
              <a:gd name="connsiteX211" fmla="*/ 6392132 w 11748700"/>
              <a:gd name="connsiteY211" fmla="*/ 268686 h 6673820"/>
              <a:gd name="connsiteX212" fmla="*/ 6695488 w 11748700"/>
              <a:gd name="connsiteY212" fmla="*/ 260019 h 6673820"/>
              <a:gd name="connsiteX213" fmla="*/ 6764826 w 11748700"/>
              <a:gd name="connsiteY213" fmla="*/ 251352 h 6673820"/>
              <a:gd name="connsiteX214" fmla="*/ 6907837 w 11748700"/>
              <a:gd name="connsiteY214" fmla="*/ 238351 h 6673820"/>
              <a:gd name="connsiteX215" fmla="*/ 6959840 w 11748700"/>
              <a:gd name="connsiteY215" fmla="*/ 229683 h 6673820"/>
              <a:gd name="connsiteX216" fmla="*/ 6998843 w 11748700"/>
              <a:gd name="connsiteY216" fmla="*/ 212349 h 6673820"/>
              <a:gd name="connsiteX217" fmla="*/ 7115852 w 11748700"/>
              <a:gd name="connsiteY217" fmla="*/ 199348 h 6673820"/>
              <a:gd name="connsiteX218" fmla="*/ 7159188 w 11748700"/>
              <a:gd name="connsiteY218" fmla="*/ 186347 h 6673820"/>
              <a:gd name="connsiteX219" fmla="*/ 7189524 w 11748700"/>
              <a:gd name="connsiteY219" fmla="*/ 182013 h 6673820"/>
              <a:gd name="connsiteX220" fmla="*/ 7380204 w 11748700"/>
              <a:gd name="connsiteY220" fmla="*/ 173346 h 6673820"/>
              <a:gd name="connsiteX221" fmla="*/ 7440875 w 11748700"/>
              <a:gd name="connsiteY221" fmla="*/ 164679 h 6673820"/>
              <a:gd name="connsiteX222" fmla="*/ 7466877 w 11748700"/>
              <a:gd name="connsiteY222" fmla="*/ 156011 h 6673820"/>
              <a:gd name="connsiteX223" fmla="*/ 7514548 w 11748700"/>
              <a:gd name="connsiteY223" fmla="*/ 143010 h 6673820"/>
              <a:gd name="connsiteX224" fmla="*/ 7527548 w 11748700"/>
              <a:gd name="connsiteY224" fmla="*/ 134343 h 6673820"/>
              <a:gd name="connsiteX225" fmla="*/ 7570885 w 11748700"/>
              <a:gd name="connsiteY225" fmla="*/ 121342 h 6673820"/>
              <a:gd name="connsiteX226" fmla="*/ 7609888 w 11748700"/>
              <a:gd name="connsiteY226" fmla="*/ 104008 h 6673820"/>
              <a:gd name="connsiteX227" fmla="*/ 7726896 w 11748700"/>
              <a:gd name="connsiteY227" fmla="*/ 82339 h 6673820"/>
              <a:gd name="connsiteX228" fmla="*/ 7752898 w 11748700"/>
              <a:gd name="connsiteY228" fmla="*/ 78006 h 6673820"/>
              <a:gd name="connsiteX229" fmla="*/ 7787567 w 11748700"/>
              <a:gd name="connsiteY229" fmla="*/ 73672 h 6673820"/>
              <a:gd name="connsiteX230" fmla="*/ 7804902 w 11748700"/>
              <a:gd name="connsiteY230" fmla="*/ 69338 h 6673820"/>
              <a:gd name="connsiteX231" fmla="*/ 7913243 w 11748700"/>
              <a:gd name="connsiteY231" fmla="*/ 65005 h 6673820"/>
              <a:gd name="connsiteX232" fmla="*/ 8021584 w 11748700"/>
              <a:gd name="connsiteY232" fmla="*/ 47670 h 6673820"/>
              <a:gd name="connsiteX233" fmla="*/ 8064921 w 11748700"/>
              <a:gd name="connsiteY233" fmla="*/ 34669 h 6673820"/>
              <a:gd name="connsiteX234" fmla="*/ 8099590 w 11748700"/>
              <a:gd name="connsiteY234" fmla="*/ 21668 h 6673820"/>
              <a:gd name="connsiteX235" fmla="*/ 8121258 w 11748700"/>
              <a:gd name="connsiteY235" fmla="*/ 13001 h 6673820"/>
              <a:gd name="connsiteX236" fmla="*/ 8134259 w 11748700"/>
              <a:gd name="connsiteY236" fmla="*/ 8667 h 6673820"/>
              <a:gd name="connsiteX237" fmla="*/ 8155928 w 11748700"/>
              <a:gd name="connsiteY237" fmla="*/ 0 h 6673820"/>
              <a:gd name="connsiteX238" fmla="*/ 8216599 w 11748700"/>
              <a:gd name="connsiteY238" fmla="*/ 4334 h 6673820"/>
              <a:gd name="connsiteX239" fmla="*/ 8238267 w 11748700"/>
              <a:gd name="connsiteY239" fmla="*/ 13001 h 6673820"/>
              <a:gd name="connsiteX240" fmla="*/ 8272936 w 11748700"/>
              <a:gd name="connsiteY240" fmla="*/ 17335 h 6673820"/>
              <a:gd name="connsiteX241" fmla="*/ 8303272 w 11748700"/>
              <a:gd name="connsiteY241" fmla="*/ 30336 h 6673820"/>
              <a:gd name="connsiteX242" fmla="*/ 8337941 w 11748700"/>
              <a:gd name="connsiteY242" fmla="*/ 34669 h 6673820"/>
              <a:gd name="connsiteX243" fmla="*/ 8476618 w 11748700"/>
              <a:gd name="connsiteY243" fmla="*/ 43337 h 6673820"/>
              <a:gd name="connsiteX244" fmla="*/ 8576292 w 11748700"/>
              <a:gd name="connsiteY244" fmla="*/ 47670 h 6673820"/>
              <a:gd name="connsiteX245" fmla="*/ 8671632 w 11748700"/>
              <a:gd name="connsiteY245" fmla="*/ 69338 h 6673820"/>
              <a:gd name="connsiteX246" fmla="*/ 8762639 w 11748700"/>
              <a:gd name="connsiteY246" fmla="*/ 78006 h 6673820"/>
              <a:gd name="connsiteX247" fmla="*/ 8892648 w 11748700"/>
              <a:gd name="connsiteY247" fmla="*/ 104008 h 6673820"/>
              <a:gd name="connsiteX248" fmla="*/ 8948985 w 11748700"/>
              <a:gd name="connsiteY248" fmla="*/ 117009 h 6673820"/>
              <a:gd name="connsiteX249" fmla="*/ 9187336 w 11748700"/>
              <a:gd name="connsiteY249" fmla="*/ 156011 h 6673820"/>
              <a:gd name="connsiteX250" fmla="*/ 9282676 w 11748700"/>
              <a:gd name="connsiteY250" fmla="*/ 173346 h 6673820"/>
              <a:gd name="connsiteX251" fmla="*/ 9404019 w 11748700"/>
              <a:gd name="connsiteY251" fmla="*/ 186347 h 6673820"/>
              <a:gd name="connsiteX252" fmla="*/ 9464690 w 11748700"/>
              <a:gd name="connsiteY252" fmla="*/ 195014 h 6673820"/>
              <a:gd name="connsiteX253" fmla="*/ 9698707 w 11748700"/>
              <a:gd name="connsiteY253" fmla="*/ 216683 h 6673820"/>
              <a:gd name="connsiteX254" fmla="*/ 9785380 w 11748700"/>
              <a:gd name="connsiteY254" fmla="*/ 229683 h 6673820"/>
              <a:gd name="connsiteX255" fmla="*/ 9885054 w 11748700"/>
              <a:gd name="connsiteY255" fmla="*/ 251352 h 6673820"/>
              <a:gd name="connsiteX256" fmla="*/ 9958726 w 11748700"/>
              <a:gd name="connsiteY256" fmla="*/ 255685 h 6673820"/>
              <a:gd name="connsiteX257" fmla="*/ 10114737 w 11748700"/>
              <a:gd name="connsiteY257" fmla="*/ 260019 h 6673820"/>
              <a:gd name="connsiteX258" fmla="*/ 10205744 w 11748700"/>
              <a:gd name="connsiteY258" fmla="*/ 273020 h 6673820"/>
              <a:gd name="connsiteX259" fmla="*/ 10357421 w 11748700"/>
              <a:gd name="connsiteY259" fmla="*/ 281687 h 6673820"/>
              <a:gd name="connsiteX260" fmla="*/ 10405092 w 11748700"/>
              <a:gd name="connsiteY260" fmla="*/ 286021 h 6673820"/>
              <a:gd name="connsiteX261" fmla="*/ 10452762 w 11748700"/>
              <a:gd name="connsiteY261" fmla="*/ 299022 h 6673820"/>
              <a:gd name="connsiteX262" fmla="*/ 10483097 w 11748700"/>
              <a:gd name="connsiteY262" fmla="*/ 303355 h 6673820"/>
              <a:gd name="connsiteX263" fmla="*/ 10552436 w 11748700"/>
              <a:gd name="connsiteY263" fmla="*/ 312023 h 6673820"/>
              <a:gd name="connsiteX264" fmla="*/ 10634775 w 11748700"/>
              <a:gd name="connsiteY264" fmla="*/ 333691 h 6673820"/>
              <a:gd name="connsiteX265" fmla="*/ 10717114 w 11748700"/>
              <a:gd name="connsiteY265" fmla="*/ 342358 h 6673820"/>
              <a:gd name="connsiteX266" fmla="*/ 10773452 w 11748700"/>
              <a:gd name="connsiteY266" fmla="*/ 364027 h 6673820"/>
              <a:gd name="connsiteX267" fmla="*/ 10842790 w 11748700"/>
              <a:gd name="connsiteY267" fmla="*/ 385695 h 6673820"/>
              <a:gd name="connsiteX268" fmla="*/ 10903461 w 11748700"/>
              <a:gd name="connsiteY268" fmla="*/ 390028 h 6673820"/>
              <a:gd name="connsiteX269" fmla="*/ 10981467 w 11748700"/>
              <a:gd name="connsiteY269" fmla="*/ 424698 h 6673820"/>
              <a:gd name="connsiteX270" fmla="*/ 11050805 w 11748700"/>
              <a:gd name="connsiteY270" fmla="*/ 442032 h 6673820"/>
              <a:gd name="connsiteX271" fmla="*/ 11133145 w 11748700"/>
              <a:gd name="connsiteY271" fmla="*/ 476701 h 6673820"/>
              <a:gd name="connsiteX272" fmla="*/ 11154813 w 11748700"/>
              <a:gd name="connsiteY272" fmla="*/ 485369 h 6673820"/>
              <a:gd name="connsiteX273" fmla="*/ 11232819 w 11748700"/>
              <a:gd name="connsiteY273" fmla="*/ 533039 h 6673820"/>
              <a:gd name="connsiteX274" fmla="*/ 11258820 w 11748700"/>
              <a:gd name="connsiteY274" fmla="*/ 554707 h 6673820"/>
              <a:gd name="connsiteX275" fmla="*/ 11328159 w 11748700"/>
              <a:gd name="connsiteY275" fmla="*/ 645714 h 6673820"/>
              <a:gd name="connsiteX276" fmla="*/ 11371495 w 11748700"/>
              <a:gd name="connsiteY276" fmla="*/ 754055 h 6673820"/>
              <a:gd name="connsiteX277" fmla="*/ 11397497 w 11748700"/>
              <a:gd name="connsiteY277" fmla="*/ 806059 h 6673820"/>
              <a:gd name="connsiteX278" fmla="*/ 11427833 w 11748700"/>
              <a:gd name="connsiteY278" fmla="*/ 931735 h 6673820"/>
              <a:gd name="connsiteX279" fmla="*/ 11458168 w 11748700"/>
              <a:gd name="connsiteY279" fmla="*/ 1014074 h 6673820"/>
              <a:gd name="connsiteX280" fmla="*/ 11462502 w 11748700"/>
              <a:gd name="connsiteY280" fmla="*/ 1087746 h 6673820"/>
              <a:gd name="connsiteX281" fmla="*/ 11475503 w 11748700"/>
              <a:gd name="connsiteY281" fmla="*/ 1126749 h 6673820"/>
              <a:gd name="connsiteX282" fmla="*/ 11488504 w 11748700"/>
              <a:gd name="connsiteY282" fmla="*/ 1330430 h 6673820"/>
              <a:gd name="connsiteX283" fmla="*/ 11523173 w 11748700"/>
              <a:gd name="connsiteY283" fmla="*/ 1677122 h 6673820"/>
              <a:gd name="connsiteX284" fmla="*/ 11518839 w 11748700"/>
              <a:gd name="connsiteY284" fmla="*/ 1954476 h 6673820"/>
              <a:gd name="connsiteX285" fmla="*/ 11510172 w 11748700"/>
              <a:gd name="connsiteY285" fmla="*/ 2084485 h 6673820"/>
              <a:gd name="connsiteX286" fmla="*/ 11518839 w 11748700"/>
              <a:gd name="connsiteY286" fmla="*/ 2283833 h 6673820"/>
              <a:gd name="connsiteX287" fmla="*/ 11583844 w 11748700"/>
              <a:gd name="connsiteY287" fmla="*/ 2379173 h 6673820"/>
              <a:gd name="connsiteX288" fmla="*/ 11605512 w 11748700"/>
              <a:gd name="connsiteY288" fmla="*/ 2439845 h 6673820"/>
              <a:gd name="connsiteX289" fmla="*/ 11609846 w 11748700"/>
              <a:gd name="connsiteY289" fmla="*/ 2487515 h 6673820"/>
              <a:gd name="connsiteX290" fmla="*/ 11622847 w 11748700"/>
              <a:gd name="connsiteY290" fmla="*/ 2556853 h 6673820"/>
              <a:gd name="connsiteX291" fmla="*/ 11618513 w 11748700"/>
              <a:gd name="connsiteY291" fmla="*/ 2786537 h 6673820"/>
              <a:gd name="connsiteX292" fmla="*/ 11614180 w 11748700"/>
              <a:gd name="connsiteY292" fmla="*/ 3089892 h 6673820"/>
              <a:gd name="connsiteX293" fmla="*/ 11596845 w 11748700"/>
              <a:gd name="connsiteY293" fmla="*/ 3211234 h 6673820"/>
              <a:gd name="connsiteX294" fmla="*/ 11583844 w 11748700"/>
              <a:gd name="connsiteY294" fmla="*/ 3328243 h 6673820"/>
              <a:gd name="connsiteX295" fmla="*/ 11575177 w 11748700"/>
              <a:gd name="connsiteY295" fmla="*/ 3423583 h 6673820"/>
              <a:gd name="connsiteX296" fmla="*/ 11562176 w 11748700"/>
              <a:gd name="connsiteY296" fmla="*/ 3666267 h 6673820"/>
              <a:gd name="connsiteX297" fmla="*/ 11575177 w 11748700"/>
              <a:gd name="connsiteY297" fmla="*/ 4025960 h 6673820"/>
              <a:gd name="connsiteX298" fmla="*/ 11592511 w 11748700"/>
              <a:gd name="connsiteY298" fmla="*/ 4108300 h 6673820"/>
              <a:gd name="connsiteX299" fmla="*/ 11631514 w 11748700"/>
              <a:gd name="connsiteY299" fmla="*/ 4333649 h 6673820"/>
              <a:gd name="connsiteX300" fmla="*/ 11653183 w 11748700"/>
              <a:gd name="connsiteY300" fmla="*/ 4411655 h 6673820"/>
              <a:gd name="connsiteX301" fmla="*/ 11666184 w 11748700"/>
              <a:gd name="connsiteY301" fmla="*/ 4498328 h 6673820"/>
              <a:gd name="connsiteX302" fmla="*/ 11674851 w 11748700"/>
              <a:gd name="connsiteY302" fmla="*/ 4541664 h 6673820"/>
              <a:gd name="connsiteX303" fmla="*/ 11687852 w 11748700"/>
              <a:gd name="connsiteY303" fmla="*/ 4658673 h 6673820"/>
              <a:gd name="connsiteX304" fmla="*/ 11692185 w 11748700"/>
              <a:gd name="connsiteY304" fmla="*/ 4715010 h 6673820"/>
              <a:gd name="connsiteX305" fmla="*/ 11700853 w 11748700"/>
              <a:gd name="connsiteY305" fmla="*/ 4771348 h 6673820"/>
              <a:gd name="connsiteX306" fmla="*/ 11709520 w 11748700"/>
              <a:gd name="connsiteY306" fmla="*/ 4923026 h 6673820"/>
              <a:gd name="connsiteX307" fmla="*/ 11718187 w 11748700"/>
              <a:gd name="connsiteY307" fmla="*/ 4983697 h 6673820"/>
              <a:gd name="connsiteX308" fmla="*/ 11726855 w 11748700"/>
              <a:gd name="connsiteY308" fmla="*/ 5079037 h 6673820"/>
              <a:gd name="connsiteX309" fmla="*/ 11731188 w 11748700"/>
              <a:gd name="connsiteY309" fmla="*/ 5105039 h 6673820"/>
              <a:gd name="connsiteX310" fmla="*/ 11744189 w 11748700"/>
              <a:gd name="connsiteY310" fmla="*/ 5230715 h 6673820"/>
              <a:gd name="connsiteX311" fmla="*/ 11726855 w 11748700"/>
              <a:gd name="connsiteY311" fmla="*/ 5690082 h 6673820"/>
              <a:gd name="connsiteX312" fmla="*/ 11687852 w 11748700"/>
              <a:gd name="connsiteY312" fmla="*/ 5785422 h 6673820"/>
              <a:gd name="connsiteX313" fmla="*/ 11670517 w 11748700"/>
              <a:gd name="connsiteY313" fmla="*/ 5815757 h 6673820"/>
              <a:gd name="connsiteX314" fmla="*/ 11601179 w 11748700"/>
              <a:gd name="connsiteY314" fmla="*/ 5859094 h 6673820"/>
              <a:gd name="connsiteX315" fmla="*/ 11458168 w 11748700"/>
              <a:gd name="connsiteY315" fmla="*/ 5919765 h 6673820"/>
              <a:gd name="connsiteX316" fmla="*/ 11401831 w 11748700"/>
              <a:gd name="connsiteY316" fmla="*/ 5963101 h 6673820"/>
              <a:gd name="connsiteX317" fmla="*/ 11297823 w 11748700"/>
              <a:gd name="connsiteY317" fmla="*/ 6032440 h 6673820"/>
              <a:gd name="connsiteX318" fmla="*/ 11258820 w 11748700"/>
              <a:gd name="connsiteY318" fmla="*/ 6075776 h 6673820"/>
              <a:gd name="connsiteX319" fmla="*/ 11198149 w 11748700"/>
              <a:gd name="connsiteY319" fmla="*/ 6123446 h 6673820"/>
              <a:gd name="connsiteX320" fmla="*/ 11098475 w 11748700"/>
              <a:gd name="connsiteY320" fmla="*/ 6210119 h 6673820"/>
              <a:gd name="connsiteX321" fmla="*/ 10942464 w 11748700"/>
              <a:gd name="connsiteY321" fmla="*/ 6327128 h 6673820"/>
              <a:gd name="connsiteX322" fmla="*/ 10634775 w 11748700"/>
              <a:gd name="connsiteY322" fmla="*/ 6461471 h 6673820"/>
              <a:gd name="connsiteX323" fmla="*/ 10461429 w 11748700"/>
              <a:gd name="connsiteY323" fmla="*/ 6478806 h 6673820"/>
              <a:gd name="connsiteX324" fmla="*/ 10041065 w 11748700"/>
              <a:gd name="connsiteY324" fmla="*/ 6487473 h 6673820"/>
              <a:gd name="connsiteX325" fmla="*/ 9967393 w 11748700"/>
              <a:gd name="connsiteY325" fmla="*/ 6491807 h 6673820"/>
              <a:gd name="connsiteX326" fmla="*/ 9885054 w 11748700"/>
              <a:gd name="connsiteY326" fmla="*/ 6509141 h 6673820"/>
              <a:gd name="connsiteX327" fmla="*/ 9798381 w 11748700"/>
              <a:gd name="connsiteY327" fmla="*/ 6522142 h 6673820"/>
              <a:gd name="connsiteX328" fmla="*/ 9681372 w 11748700"/>
              <a:gd name="connsiteY328" fmla="*/ 6548144 h 6673820"/>
              <a:gd name="connsiteX329" fmla="*/ 9486358 w 11748700"/>
              <a:gd name="connsiteY329" fmla="*/ 6574146 h 6673820"/>
              <a:gd name="connsiteX330" fmla="*/ 9278343 w 11748700"/>
              <a:gd name="connsiteY330" fmla="*/ 6613149 h 6673820"/>
              <a:gd name="connsiteX331" fmla="*/ 9209004 w 11748700"/>
              <a:gd name="connsiteY331" fmla="*/ 6630483 h 6673820"/>
              <a:gd name="connsiteX332" fmla="*/ 8775639 w 11748700"/>
              <a:gd name="connsiteY332" fmla="*/ 6647818 h 6673820"/>
              <a:gd name="connsiteX333" fmla="*/ 8463617 w 11748700"/>
              <a:gd name="connsiteY333" fmla="*/ 6656485 h 6673820"/>
              <a:gd name="connsiteX334" fmla="*/ 8368276 w 11748700"/>
              <a:gd name="connsiteY334" fmla="*/ 6660819 h 6673820"/>
              <a:gd name="connsiteX335" fmla="*/ 8216599 w 11748700"/>
              <a:gd name="connsiteY335" fmla="*/ 6665153 h 6673820"/>
              <a:gd name="connsiteX336" fmla="*/ 7848239 w 11748700"/>
              <a:gd name="connsiteY336" fmla="*/ 6656485 h 6673820"/>
              <a:gd name="connsiteX337" fmla="*/ 7800568 w 11748700"/>
              <a:gd name="connsiteY337" fmla="*/ 6652152 h 6673820"/>
              <a:gd name="connsiteX338" fmla="*/ 7748565 w 11748700"/>
              <a:gd name="connsiteY338" fmla="*/ 6643484 h 6673820"/>
              <a:gd name="connsiteX339" fmla="*/ 7614221 w 11748700"/>
              <a:gd name="connsiteY339" fmla="*/ 6634817 h 6673820"/>
              <a:gd name="connsiteX340" fmla="*/ 7432208 w 11748700"/>
              <a:gd name="connsiteY340" fmla="*/ 6600148 h 6673820"/>
              <a:gd name="connsiteX341" fmla="*/ 7319533 w 11748700"/>
              <a:gd name="connsiteY341" fmla="*/ 6574146 h 6673820"/>
              <a:gd name="connsiteX342" fmla="*/ 7276197 w 11748700"/>
              <a:gd name="connsiteY342" fmla="*/ 6569812 h 6673820"/>
              <a:gd name="connsiteX343" fmla="*/ 7011844 w 11748700"/>
              <a:gd name="connsiteY343" fmla="*/ 6548144 h 6673820"/>
              <a:gd name="connsiteX344" fmla="*/ 6925171 w 11748700"/>
              <a:gd name="connsiteY344" fmla="*/ 6565479 h 6673820"/>
              <a:gd name="connsiteX345" fmla="*/ 6912170 w 11748700"/>
              <a:gd name="connsiteY345" fmla="*/ 6569812 h 6673820"/>
              <a:gd name="connsiteX346" fmla="*/ 6890502 w 11748700"/>
              <a:gd name="connsiteY346" fmla="*/ 6582813 h 6673820"/>
              <a:gd name="connsiteX347" fmla="*/ 6795162 w 11748700"/>
              <a:gd name="connsiteY347" fmla="*/ 6634817 h 6673820"/>
              <a:gd name="connsiteX348" fmla="*/ 6691154 w 11748700"/>
              <a:gd name="connsiteY348" fmla="*/ 6643484 h 6673820"/>
              <a:gd name="connsiteX349" fmla="*/ 6617482 w 11748700"/>
              <a:gd name="connsiteY349" fmla="*/ 6656485 h 6673820"/>
              <a:gd name="connsiteX350" fmla="*/ 6582813 w 11748700"/>
              <a:gd name="connsiteY350" fmla="*/ 6665153 h 6673820"/>
              <a:gd name="connsiteX351" fmla="*/ 6548144 w 11748700"/>
              <a:gd name="connsiteY351" fmla="*/ 6669486 h 6673820"/>
              <a:gd name="connsiteX352" fmla="*/ 6517808 w 11748700"/>
              <a:gd name="connsiteY352" fmla="*/ 6673820 h 6673820"/>
              <a:gd name="connsiteX353" fmla="*/ 6015105 w 11748700"/>
              <a:gd name="connsiteY353" fmla="*/ 6669486 h 6673820"/>
              <a:gd name="connsiteX354" fmla="*/ 5915431 w 11748700"/>
              <a:gd name="connsiteY354" fmla="*/ 6647818 h 6673820"/>
              <a:gd name="connsiteX355" fmla="*/ 5538403 w 11748700"/>
              <a:gd name="connsiteY355" fmla="*/ 6652152 h 6673820"/>
              <a:gd name="connsiteX356" fmla="*/ 5196045 w 11748700"/>
              <a:gd name="connsiteY356" fmla="*/ 6634817 h 6673820"/>
              <a:gd name="connsiteX357" fmla="*/ 4489660 w 11748700"/>
              <a:gd name="connsiteY357" fmla="*/ 6608815 h 6673820"/>
              <a:gd name="connsiteX358" fmla="*/ 4311981 w 11748700"/>
              <a:gd name="connsiteY358" fmla="*/ 6582813 h 6673820"/>
              <a:gd name="connsiteX359" fmla="*/ 4090965 w 11748700"/>
              <a:gd name="connsiteY359" fmla="*/ 6552478 h 6673820"/>
              <a:gd name="connsiteX360" fmla="*/ 3999958 w 11748700"/>
              <a:gd name="connsiteY360" fmla="*/ 6513475 h 6673820"/>
              <a:gd name="connsiteX361" fmla="*/ 3666267 w 11748700"/>
              <a:gd name="connsiteY361" fmla="*/ 6448470 h 6673820"/>
              <a:gd name="connsiteX362" fmla="*/ 3588261 w 11748700"/>
              <a:gd name="connsiteY362" fmla="*/ 6439803 h 6673820"/>
              <a:gd name="connsiteX363" fmla="*/ 3336910 w 11748700"/>
              <a:gd name="connsiteY363" fmla="*/ 6405134 h 6673820"/>
              <a:gd name="connsiteX364" fmla="*/ 3003219 w 11748700"/>
              <a:gd name="connsiteY364" fmla="*/ 6340129 h 6673820"/>
              <a:gd name="connsiteX365" fmla="*/ 2825539 w 11748700"/>
              <a:gd name="connsiteY365" fmla="*/ 6309793 h 6673820"/>
              <a:gd name="connsiteX366" fmla="*/ 2678195 w 11748700"/>
              <a:gd name="connsiteY366" fmla="*/ 6288125 h 6673820"/>
              <a:gd name="connsiteX367" fmla="*/ 2500515 w 11748700"/>
              <a:gd name="connsiteY367" fmla="*/ 6305460 h 6673820"/>
              <a:gd name="connsiteX368" fmla="*/ 2439844 w 11748700"/>
              <a:gd name="connsiteY368" fmla="*/ 6314127 h 6673820"/>
              <a:gd name="connsiteX369" fmla="*/ 2244830 w 11748700"/>
              <a:gd name="connsiteY369" fmla="*/ 6361797 h 6673820"/>
              <a:gd name="connsiteX370" fmla="*/ 2088819 w 11748700"/>
              <a:gd name="connsiteY370" fmla="*/ 6383465 h 6673820"/>
              <a:gd name="connsiteX371" fmla="*/ 2015147 w 11748700"/>
              <a:gd name="connsiteY371" fmla="*/ 6400800 h 6673820"/>
              <a:gd name="connsiteX372" fmla="*/ 1950142 w 11748700"/>
              <a:gd name="connsiteY372" fmla="*/ 6409467 h 6673820"/>
              <a:gd name="connsiteX373" fmla="*/ 1815799 w 11748700"/>
              <a:gd name="connsiteY373" fmla="*/ 6444137 h 6673820"/>
              <a:gd name="connsiteX374" fmla="*/ 1681456 w 11748700"/>
              <a:gd name="connsiteY374" fmla="*/ 6452804 h 6673820"/>
              <a:gd name="connsiteX375" fmla="*/ 1473440 w 11748700"/>
              <a:gd name="connsiteY375" fmla="*/ 6431136 h 6673820"/>
              <a:gd name="connsiteX376" fmla="*/ 1369433 w 11748700"/>
              <a:gd name="connsiteY376" fmla="*/ 6418135 h 6673820"/>
              <a:gd name="connsiteX377" fmla="*/ 1287093 w 11748700"/>
              <a:gd name="connsiteY377" fmla="*/ 6405134 h 6673820"/>
              <a:gd name="connsiteX378" fmla="*/ 1239423 w 11748700"/>
              <a:gd name="connsiteY378" fmla="*/ 6396466 h 6673820"/>
              <a:gd name="connsiteX379" fmla="*/ 1165751 w 11748700"/>
              <a:gd name="connsiteY379" fmla="*/ 6370464 h 6673820"/>
              <a:gd name="connsiteX380" fmla="*/ 1053076 w 11748700"/>
              <a:gd name="connsiteY380" fmla="*/ 6335795 h 6673820"/>
              <a:gd name="connsiteX381" fmla="*/ 892731 w 11748700"/>
              <a:gd name="connsiteY381" fmla="*/ 6244789 h 6673820"/>
              <a:gd name="connsiteX382" fmla="*/ 858062 w 11748700"/>
              <a:gd name="connsiteY382" fmla="*/ 6218787 h 6673820"/>
              <a:gd name="connsiteX383" fmla="*/ 775723 w 11748700"/>
              <a:gd name="connsiteY383" fmla="*/ 6149448 h 6673820"/>
              <a:gd name="connsiteX384" fmla="*/ 719385 w 11748700"/>
              <a:gd name="connsiteY384" fmla="*/ 6023773 h 6673820"/>
              <a:gd name="connsiteX385" fmla="*/ 654381 w 11748700"/>
              <a:gd name="connsiteY385" fmla="*/ 5950101 h 6673820"/>
              <a:gd name="connsiteX386" fmla="*/ 628379 w 11748700"/>
              <a:gd name="connsiteY386" fmla="*/ 5893763 h 6673820"/>
              <a:gd name="connsiteX387" fmla="*/ 576375 w 11748700"/>
              <a:gd name="connsiteY387" fmla="*/ 5802756 h 6673820"/>
              <a:gd name="connsiteX388" fmla="*/ 489702 w 11748700"/>
              <a:gd name="connsiteY388" fmla="*/ 5620743 h 6673820"/>
              <a:gd name="connsiteX389" fmla="*/ 476701 w 11748700"/>
              <a:gd name="connsiteY389" fmla="*/ 5551405 h 6673820"/>
              <a:gd name="connsiteX390" fmla="*/ 372693 w 11748700"/>
              <a:gd name="connsiteY390" fmla="*/ 5317388 h 6673820"/>
              <a:gd name="connsiteX391" fmla="*/ 359693 w 11748700"/>
              <a:gd name="connsiteY391" fmla="*/ 5269718 h 6673820"/>
              <a:gd name="connsiteX392" fmla="*/ 329357 w 11748700"/>
              <a:gd name="connsiteY392" fmla="*/ 5183045 h 6673820"/>
              <a:gd name="connsiteX393" fmla="*/ 281687 w 11748700"/>
              <a:gd name="connsiteY393" fmla="*/ 5083371 h 6673820"/>
              <a:gd name="connsiteX394" fmla="*/ 251351 w 11748700"/>
              <a:gd name="connsiteY394" fmla="*/ 5009699 h 6673820"/>
              <a:gd name="connsiteX395" fmla="*/ 238350 w 11748700"/>
              <a:gd name="connsiteY395" fmla="*/ 4970696 h 6673820"/>
              <a:gd name="connsiteX396" fmla="*/ 212348 w 11748700"/>
              <a:gd name="connsiteY396" fmla="*/ 4936027 h 6673820"/>
              <a:gd name="connsiteX397" fmla="*/ 177679 w 11748700"/>
              <a:gd name="connsiteY397" fmla="*/ 4849354 h 6673820"/>
              <a:gd name="connsiteX398" fmla="*/ 125675 w 11748700"/>
              <a:gd name="connsiteY398" fmla="*/ 4745346 h 6673820"/>
              <a:gd name="connsiteX399" fmla="*/ 99674 w 11748700"/>
              <a:gd name="connsiteY399" fmla="*/ 4654339 h 6673820"/>
              <a:gd name="connsiteX400" fmla="*/ 73672 w 11748700"/>
              <a:gd name="connsiteY400" fmla="*/ 4602336 h 6673820"/>
              <a:gd name="connsiteX401" fmla="*/ 69338 w 11748700"/>
              <a:gd name="connsiteY401" fmla="*/ 4580667 h 6673820"/>
              <a:gd name="connsiteX402" fmla="*/ 47670 w 11748700"/>
              <a:gd name="connsiteY402" fmla="*/ 4537331 h 6673820"/>
              <a:gd name="connsiteX403" fmla="*/ 39002 w 11748700"/>
              <a:gd name="connsiteY403" fmla="*/ 4515663 h 6673820"/>
              <a:gd name="connsiteX404" fmla="*/ 34669 w 11748700"/>
              <a:gd name="connsiteY404" fmla="*/ 4493994 h 6673820"/>
              <a:gd name="connsiteX405" fmla="*/ 30335 w 11748700"/>
              <a:gd name="connsiteY405" fmla="*/ 4450658 h 6673820"/>
              <a:gd name="connsiteX406" fmla="*/ 21668 w 11748700"/>
              <a:gd name="connsiteY406" fmla="*/ 4428990 h 6673820"/>
              <a:gd name="connsiteX407" fmla="*/ 13001 w 11748700"/>
              <a:gd name="connsiteY407" fmla="*/ 4359651 h 6673820"/>
              <a:gd name="connsiteX408" fmla="*/ 0 w 11748700"/>
              <a:gd name="connsiteY408" fmla="*/ 4238309 h 6673820"/>
              <a:gd name="connsiteX409" fmla="*/ 4333 w 11748700"/>
              <a:gd name="connsiteY409" fmla="*/ 4025960 h 6673820"/>
              <a:gd name="connsiteX410" fmla="*/ 13001 w 11748700"/>
              <a:gd name="connsiteY410" fmla="*/ 3999958 h 6673820"/>
              <a:gd name="connsiteX411" fmla="*/ 17334 w 11748700"/>
              <a:gd name="connsiteY411" fmla="*/ 3973956 h 6673820"/>
              <a:gd name="connsiteX412" fmla="*/ 26002 w 11748700"/>
              <a:gd name="connsiteY412" fmla="*/ 3930620 h 6673820"/>
              <a:gd name="connsiteX413" fmla="*/ 34669 w 11748700"/>
              <a:gd name="connsiteY413" fmla="*/ 3878616 h 6673820"/>
              <a:gd name="connsiteX414" fmla="*/ 43336 w 11748700"/>
              <a:gd name="connsiteY414" fmla="*/ 3861282 h 6673820"/>
              <a:gd name="connsiteX415" fmla="*/ 47670 w 11748700"/>
              <a:gd name="connsiteY415" fmla="*/ 3843947 h 6673820"/>
              <a:gd name="connsiteX416" fmla="*/ 56337 w 11748700"/>
              <a:gd name="connsiteY416" fmla="*/ 3826612 h 6673820"/>
              <a:gd name="connsiteX417" fmla="*/ 69338 w 11748700"/>
              <a:gd name="connsiteY417" fmla="*/ 3787610 h 6673820"/>
              <a:gd name="connsiteX418" fmla="*/ 78005 w 11748700"/>
              <a:gd name="connsiteY418" fmla="*/ 3770275 h 6673820"/>
              <a:gd name="connsiteX419" fmla="*/ 95340 w 11748700"/>
              <a:gd name="connsiteY419" fmla="*/ 3718271 h 6673820"/>
              <a:gd name="connsiteX420" fmla="*/ 104007 w 11748700"/>
              <a:gd name="connsiteY420" fmla="*/ 3696603 h 6673820"/>
              <a:gd name="connsiteX421" fmla="*/ 151677 w 11748700"/>
              <a:gd name="connsiteY421" fmla="*/ 3657600 h 6673820"/>
              <a:gd name="connsiteX422" fmla="*/ 294688 w 11748700"/>
              <a:gd name="connsiteY422" fmla="*/ 3661934 h 6673820"/>
              <a:gd name="connsiteX423" fmla="*/ 359693 w 11748700"/>
              <a:gd name="connsiteY423" fmla="*/ 3692269 h 6673820"/>
              <a:gd name="connsiteX424" fmla="*/ 377027 w 11748700"/>
              <a:gd name="connsiteY424" fmla="*/ 3709604 h 6673820"/>
              <a:gd name="connsiteX425" fmla="*/ 437698 w 11748700"/>
              <a:gd name="connsiteY425" fmla="*/ 3726938 h 6673820"/>
              <a:gd name="connsiteX426" fmla="*/ 511177 w 11748700"/>
              <a:gd name="connsiteY42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63101 w 11748700"/>
              <a:gd name="connsiteY30" fmla="*/ 5720417 h 6673820"/>
              <a:gd name="connsiteX31" fmla="*/ 5980436 w 11748700"/>
              <a:gd name="connsiteY31" fmla="*/ 5707416 h 6673820"/>
              <a:gd name="connsiteX32" fmla="*/ 6088777 w 11748700"/>
              <a:gd name="connsiteY32" fmla="*/ 5625077 h 6673820"/>
              <a:gd name="connsiteX33" fmla="*/ 6114779 w 11748700"/>
              <a:gd name="connsiteY33" fmla="*/ 5599075 h 6673820"/>
              <a:gd name="connsiteX34" fmla="*/ 6127780 w 11748700"/>
              <a:gd name="connsiteY34" fmla="*/ 5586074 h 6673820"/>
              <a:gd name="connsiteX35" fmla="*/ 6201452 w 11748700"/>
              <a:gd name="connsiteY35" fmla="*/ 5477733 h 6673820"/>
              <a:gd name="connsiteX36" fmla="*/ 6231787 w 11748700"/>
              <a:gd name="connsiteY36" fmla="*/ 5421395 h 6673820"/>
              <a:gd name="connsiteX37" fmla="*/ 6240455 w 11748700"/>
              <a:gd name="connsiteY37" fmla="*/ 5399727 h 6673820"/>
              <a:gd name="connsiteX38" fmla="*/ 6253456 w 11748700"/>
              <a:gd name="connsiteY38" fmla="*/ 5382392 h 6673820"/>
              <a:gd name="connsiteX39" fmla="*/ 6270790 w 11748700"/>
              <a:gd name="connsiteY39" fmla="*/ 5352057 h 6673820"/>
              <a:gd name="connsiteX40" fmla="*/ 6283791 w 11748700"/>
              <a:gd name="connsiteY40" fmla="*/ 5339056 h 6673820"/>
              <a:gd name="connsiteX41" fmla="*/ 6301126 w 11748700"/>
              <a:gd name="connsiteY41" fmla="*/ 5313054 h 6673820"/>
              <a:gd name="connsiteX42" fmla="*/ 6309793 w 11748700"/>
              <a:gd name="connsiteY42" fmla="*/ 5295719 h 6673820"/>
              <a:gd name="connsiteX43" fmla="*/ 6322794 w 11748700"/>
              <a:gd name="connsiteY43" fmla="*/ 5287052 h 6673820"/>
              <a:gd name="connsiteX44" fmla="*/ 6340129 w 11748700"/>
              <a:gd name="connsiteY44" fmla="*/ 5274051 h 6673820"/>
              <a:gd name="connsiteX45" fmla="*/ 6370464 w 11748700"/>
              <a:gd name="connsiteY45" fmla="*/ 5269718 h 6673820"/>
              <a:gd name="connsiteX46" fmla="*/ 6387799 w 11748700"/>
              <a:gd name="connsiteY46" fmla="*/ 5252383 h 6673820"/>
              <a:gd name="connsiteX47" fmla="*/ 6400800 w 11748700"/>
              <a:gd name="connsiteY47" fmla="*/ 5239382 h 6673820"/>
              <a:gd name="connsiteX48" fmla="*/ 6444136 w 11748700"/>
              <a:gd name="connsiteY48" fmla="*/ 5148375 h 6673820"/>
              <a:gd name="connsiteX49" fmla="*/ 6465804 w 11748700"/>
              <a:gd name="connsiteY49" fmla="*/ 5118040 h 6673820"/>
              <a:gd name="connsiteX50" fmla="*/ 6474472 w 11748700"/>
              <a:gd name="connsiteY50" fmla="*/ 5092038 h 6673820"/>
              <a:gd name="connsiteX51" fmla="*/ 6491806 w 11748700"/>
              <a:gd name="connsiteY51" fmla="*/ 5057369 h 6673820"/>
              <a:gd name="connsiteX52" fmla="*/ 6496140 w 11748700"/>
              <a:gd name="connsiteY52" fmla="*/ 5027033 h 6673820"/>
              <a:gd name="connsiteX53" fmla="*/ 6509141 w 11748700"/>
              <a:gd name="connsiteY53" fmla="*/ 4996698 h 6673820"/>
              <a:gd name="connsiteX54" fmla="*/ 6517808 w 11748700"/>
              <a:gd name="connsiteY54" fmla="*/ 4975029 h 6673820"/>
              <a:gd name="connsiteX55" fmla="*/ 6530809 w 11748700"/>
              <a:gd name="connsiteY55" fmla="*/ 4940360 h 6673820"/>
              <a:gd name="connsiteX56" fmla="*/ 6539476 w 11748700"/>
              <a:gd name="connsiteY56" fmla="*/ 4927359 h 6673820"/>
              <a:gd name="connsiteX57" fmla="*/ 6556811 w 11748700"/>
              <a:gd name="connsiteY57" fmla="*/ 4897024 h 6673820"/>
              <a:gd name="connsiteX58" fmla="*/ 6569812 w 11748700"/>
              <a:gd name="connsiteY58" fmla="*/ 4879689 h 6673820"/>
              <a:gd name="connsiteX59" fmla="*/ 6587147 w 11748700"/>
              <a:gd name="connsiteY59" fmla="*/ 4836353 h 6673820"/>
              <a:gd name="connsiteX60" fmla="*/ 6566579 w 11748700"/>
              <a:gd name="connsiteY60" fmla="*/ 4717023 h 6673820"/>
              <a:gd name="connsiteX61" fmla="*/ 7220565 w 11748700"/>
              <a:gd name="connsiteY61" fmla="*/ 4568062 h 6673820"/>
              <a:gd name="connsiteX62" fmla="*/ 7436542 w 11748700"/>
              <a:gd name="connsiteY62" fmla="*/ 4619670 h 6673820"/>
              <a:gd name="connsiteX63" fmla="*/ 7492879 w 11748700"/>
              <a:gd name="connsiteY63" fmla="*/ 4632671 h 6673820"/>
              <a:gd name="connsiteX64" fmla="*/ 7505880 w 11748700"/>
              <a:gd name="connsiteY64" fmla="*/ 4637005 h 6673820"/>
              <a:gd name="connsiteX65" fmla="*/ 7531882 w 11748700"/>
              <a:gd name="connsiteY65" fmla="*/ 4641338 h 6673820"/>
              <a:gd name="connsiteX66" fmla="*/ 7562218 w 11748700"/>
              <a:gd name="connsiteY66" fmla="*/ 4650006 h 6673820"/>
              <a:gd name="connsiteX67" fmla="*/ 7570885 w 11748700"/>
              <a:gd name="connsiteY67" fmla="*/ 4663007 h 6673820"/>
              <a:gd name="connsiteX68" fmla="*/ 7588220 w 11748700"/>
              <a:gd name="connsiteY68" fmla="*/ 4697676 h 6673820"/>
              <a:gd name="connsiteX69" fmla="*/ 7601220 w 11748700"/>
              <a:gd name="connsiteY69" fmla="*/ 4715010 h 6673820"/>
              <a:gd name="connsiteX70" fmla="*/ 7614221 w 11748700"/>
              <a:gd name="connsiteY70" fmla="*/ 4728011 h 6673820"/>
              <a:gd name="connsiteX71" fmla="*/ 7622889 w 11748700"/>
              <a:gd name="connsiteY71" fmla="*/ 4745346 h 6673820"/>
              <a:gd name="connsiteX72" fmla="*/ 7640223 w 11748700"/>
              <a:gd name="connsiteY72" fmla="*/ 4767014 h 6673820"/>
              <a:gd name="connsiteX73" fmla="*/ 7661892 w 11748700"/>
              <a:gd name="connsiteY73" fmla="*/ 4801683 h 6673820"/>
              <a:gd name="connsiteX74" fmla="*/ 7666225 w 11748700"/>
              <a:gd name="connsiteY74" fmla="*/ 4814684 h 6673820"/>
              <a:gd name="connsiteX75" fmla="*/ 7674893 w 11748700"/>
              <a:gd name="connsiteY75" fmla="*/ 4827685 h 6673820"/>
              <a:gd name="connsiteX76" fmla="*/ 7731230 w 11748700"/>
              <a:gd name="connsiteY76" fmla="*/ 4888356 h 6673820"/>
              <a:gd name="connsiteX77" fmla="*/ 7744231 w 11748700"/>
              <a:gd name="connsiteY77" fmla="*/ 4901357 h 6673820"/>
              <a:gd name="connsiteX78" fmla="*/ 7765899 w 11748700"/>
              <a:gd name="connsiteY78" fmla="*/ 4931693 h 6673820"/>
              <a:gd name="connsiteX79" fmla="*/ 7809236 w 11748700"/>
              <a:gd name="connsiteY79" fmla="*/ 4966362 h 6673820"/>
              <a:gd name="connsiteX80" fmla="*/ 7908910 w 11748700"/>
              <a:gd name="connsiteY80" fmla="*/ 4962028 h 6673820"/>
              <a:gd name="connsiteX81" fmla="*/ 7973914 w 11748700"/>
              <a:gd name="connsiteY81" fmla="*/ 4953361 h 6673820"/>
              <a:gd name="connsiteX82" fmla="*/ 7995583 w 11748700"/>
              <a:gd name="connsiteY82" fmla="*/ 4949028 h 6673820"/>
              <a:gd name="connsiteX83" fmla="*/ 8069255 w 11748700"/>
              <a:gd name="connsiteY83" fmla="*/ 4944694 h 6673820"/>
              <a:gd name="connsiteX84" fmla="*/ 8147260 w 11748700"/>
              <a:gd name="connsiteY84" fmla="*/ 4931693 h 6673820"/>
              <a:gd name="connsiteX85" fmla="*/ 8199264 w 11748700"/>
              <a:gd name="connsiteY85" fmla="*/ 4918692 h 6673820"/>
              <a:gd name="connsiteX86" fmla="*/ 8238267 w 11748700"/>
              <a:gd name="connsiteY86" fmla="*/ 4910025 h 6673820"/>
              <a:gd name="connsiteX87" fmla="*/ 8298938 w 11748700"/>
              <a:gd name="connsiteY87" fmla="*/ 4875355 h 6673820"/>
              <a:gd name="connsiteX88" fmla="*/ 8320606 w 11748700"/>
              <a:gd name="connsiteY88" fmla="*/ 4866688 h 6673820"/>
              <a:gd name="connsiteX89" fmla="*/ 8342275 w 11748700"/>
              <a:gd name="connsiteY89" fmla="*/ 4853687 h 6673820"/>
              <a:gd name="connsiteX90" fmla="*/ 8411613 w 11748700"/>
              <a:gd name="connsiteY90" fmla="*/ 4823352 h 6673820"/>
              <a:gd name="connsiteX91" fmla="*/ 8433281 w 11748700"/>
              <a:gd name="connsiteY91" fmla="*/ 4810351 h 6673820"/>
              <a:gd name="connsiteX92" fmla="*/ 8463617 w 11748700"/>
              <a:gd name="connsiteY92" fmla="*/ 4788683 h 6673820"/>
              <a:gd name="connsiteX93" fmla="*/ 8532955 w 11748700"/>
              <a:gd name="connsiteY93" fmla="*/ 4758347 h 6673820"/>
              <a:gd name="connsiteX94" fmla="*/ 8576292 w 11748700"/>
              <a:gd name="connsiteY94" fmla="*/ 4736679 h 6673820"/>
              <a:gd name="connsiteX95" fmla="*/ 8597960 w 11748700"/>
              <a:gd name="connsiteY95" fmla="*/ 4723678 h 6673820"/>
              <a:gd name="connsiteX96" fmla="*/ 8632629 w 11748700"/>
              <a:gd name="connsiteY96" fmla="*/ 4706343 h 6673820"/>
              <a:gd name="connsiteX97" fmla="*/ 8671632 w 11748700"/>
              <a:gd name="connsiteY97" fmla="*/ 4680341 h 6673820"/>
              <a:gd name="connsiteX98" fmla="*/ 8727969 w 11748700"/>
              <a:gd name="connsiteY98" fmla="*/ 4641338 h 6673820"/>
              <a:gd name="connsiteX99" fmla="*/ 8758305 w 11748700"/>
              <a:gd name="connsiteY99" fmla="*/ 4615337 h 6673820"/>
              <a:gd name="connsiteX100" fmla="*/ 8827643 w 11748700"/>
              <a:gd name="connsiteY100" fmla="*/ 4567666 h 6673820"/>
              <a:gd name="connsiteX101" fmla="*/ 8914316 w 11748700"/>
              <a:gd name="connsiteY101" fmla="*/ 4515663 h 6673820"/>
              <a:gd name="connsiteX102" fmla="*/ 8940318 w 11748700"/>
              <a:gd name="connsiteY102" fmla="*/ 4493994 h 6673820"/>
              <a:gd name="connsiteX103" fmla="*/ 8961986 w 11748700"/>
              <a:gd name="connsiteY103" fmla="*/ 4472326 h 6673820"/>
              <a:gd name="connsiteX104" fmla="*/ 9000989 w 11748700"/>
              <a:gd name="connsiteY104" fmla="*/ 4437657 h 6673820"/>
              <a:gd name="connsiteX105" fmla="*/ 9022657 w 11748700"/>
              <a:gd name="connsiteY105" fmla="*/ 4415989 h 6673820"/>
              <a:gd name="connsiteX106" fmla="*/ 9052993 w 11748700"/>
              <a:gd name="connsiteY106" fmla="*/ 4389987 h 6673820"/>
              <a:gd name="connsiteX107" fmla="*/ 9109330 w 11748700"/>
              <a:gd name="connsiteY107" fmla="*/ 4329316 h 6673820"/>
              <a:gd name="connsiteX108" fmla="*/ 9165668 w 11748700"/>
              <a:gd name="connsiteY108" fmla="*/ 4290313 h 6673820"/>
              <a:gd name="connsiteX109" fmla="*/ 9191670 w 11748700"/>
              <a:gd name="connsiteY109" fmla="*/ 4268645 h 6673820"/>
              <a:gd name="connsiteX110" fmla="*/ 9248007 w 11748700"/>
              <a:gd name="connsiteY110" fmla="*/ 4238309 h 6673820"/>
              <a:gd name="connsiteX111" fmla="*/ 9339014 w 11748700"/>
              <a:gd name="connsiteY111" fmla="*/ 4155970 h 6673820"/>
              <a:gd name="connsiteX112" fmla="*/ 9430020 w 11748700"/>
              <a:gd name="connsiteY112" fmla="*/ 4025960 h 6673820"/>
              <a:gd name="connsiteX113" fmla="*/ 9495025 w 11748700"/>
              <a:gd name="connsiteY113" fmla="*/ 3900284 h 6673820"/>
              <a:gd name="connsiteX114" fmla="*/ 9568697 w 11748700"/>
              <a:gd name="connsiteY114" fmla="*/ 3796277 h 6673820"/>
              <a:gd name="connsiteX115" fmla="*/ 9612034 w 11748700"/>
              <a:gd name="connsiteY115" fmla="*/ 3713937 h 6673820"/>
              <a:gd name="connsiteX116" fmla="*/ 9655370 w 11748700"/>
              <a:gd name="connsiteY116" fmla="*/ 3644599 h 6673820"/>
              <a:gd name="connsiteX117" fmla="*/ 9651037 w 11748700"/>
              <a:gd name="connsiteY117" fmla="*/ 3475587 h 6673820"/>
              <a:gd name="connsiteX118" fmla="*/ 9612034 w 11748700"/>
              <a:gd name="connsiteY118" fmla="*/ 3410582 h 6673820"/>
              <a:gd name="connsiteX119" fmla="*/ 9473357 w 11748700"/>
              <a:gd name="connsiteY119" fmla="*/ 3237236 h 6673820"/>
              <a:gd name="connsiteX120" fmla="*/ 9399685 w 11748700"/>
              <a:gd name="connsiteY120" fmla="*/ 3176565 h 6673820"/>
              <a:gd name="connsiteX121" fmla="*/ 9347681 w 11748700"/>
              <a:gd name="connsiteY121" fmla="*/ 3128895 h 6673820"/>
              <a:gd name="connsiteX122" fmla="*/ 9217672 w 11748700"/>
              <a:gd name="connsiteY122" fmla="*/ 3042222 h 6673820"/>
              <a:gd name="connsiteX123" fmla="*/ 9083329 w 11748700"/>
              <a:gd name="connsiteY123" fmla="*/ 2968550 h 6673820"/>
              <a:gd name="connsiteX124" fmla="*/ 8983655 w 11748700"/>
              <a:gd name="connsiteY124" fmla="*/ 2933881 h 6673820"/>
              <a:gd name="connsiteX125" fmla="*/ 8831977 w 11748700"/>
              <a:gd name="connsiteY125" fmla="*/ 2873210 h 6673820"/>
              <a:gd name="connsiteX126" fmla="*/ 8680299 w 11748700"/>
              <a:gd name="connsiteY126" fmla="*/ 2803871 h 6673820"/>
              <a:gd name="connsiteX127" fmla="*/ 8567624 w 11748700"/>
              <a:gd name="connsiteY127" fmla="*/ 2773536 h 6673820"/>
              <a:gd name="connsiteX128" fmla="*/ 8446282 w 11748700"/>
              <a:gd name="connsiteY128" fmla="*/ 2730199 h 6673820"/>
              <a:gd name="connsiteX129" fmla="*/ 8242601 w 11748700"/>
              <a:gd name="connsiteY129" fmla="*/ 2673862 h 6673820"/>
              <a:gd name="connsiteX130" fmla="*/ 7917577 w 11748700"/>
              <a:gd name="connsiteY130" fmla="*/ 2561187 h 6673820"/>
              <a:gd name="connsiteX131" fmla="*/ 7683560 w 11748700"/>
              <a:gd name="connsiteY131" fmla="*/ 2496182 h 6673820"/>
              <a:gd name="connsiteX132" fmla="*/ 7302199 w 11748700"/>
              <a:gd name="connsiteY132" fmla="*/ 2379173 h 6673820"/>
              <a:gd name="connsiteX133" fmla="*/ 6920838 w 11748700"/>
              <a:gd name="connsiteY133" fmla="*/ 2322836 h 6673820"/>
              <a:gd name="connsiteX134" fmla="*/ 6799495 w 11748700"/>
              <a:gd name="connsiteY134" fmla="*/ 2288167 h 6673820"/>
              <a:gd name="connsiteX135" fmla="*/ 6730157 w 11748700"/>
              <a:gd name="connsiteY135" fmla="*/ 2279500 h 6673820"/>
              <a:gd name="connsiteX136" fmla="*/ 6630483 w 11748700"/>
              <a:gd name="connsiteY136" fmla="*/ 2262165 h 6673820"/>
              <a:gd name="connsiteX137" fmla="*/ 6582813 w 11748700"/>
              <a:gd name="connsiteY137" fmla="*/ 2249164 h 6673820"/>
              <a:gd name="connsiteX138" fmla="*/ 6478805 w 11748700"/>
              <a:gd name="connsiteY138" fmla="*/ 2240497 h 6673820"/>
              <a:gd name="connsiteX139" fmla="*/ 5997770 w 11748700"/>
              <a:gd name="connsiteY139" fmla="*/ 2227496 h 6673820"/>
              <a:gd name="connsiteX140" fmla="*/ 5183044 w 11748700"/>
              <a:gd name="connsiteY140" fmla="*/ 2223162 h 6673820"/>
              <a:gd name="connsiteX141" fmla="*/ 4593668 w 11748700"/>
              <a:gd name="connsiteY141" fmla="*/ 2201494 h 6673820"/>
              <a:gd name="connsiteX142" fmla="*/ 4467992 w 11748700"/>
              <a:gd name="connsiteY142" fmla="*/ 2188493 h 6673820"/>
              <a:gd name="connsiteX143" fmla="*/ 4277311 w 11748700"/>
              <a:gd name="connsiteY143" fmla="*/ 2171158 h 6673820"/>
              <a:gd name="connsiteX144" fmla="*/ 4207973 w 11748700"/>
              <a:gd name="connsiteY144" fmla="*/ 2162491 h 6673820"/>
              <a:gd name="connsiteX145" fmla="*/ 4168970 w 11748700"/>
              <a:gd name="connsiteY145" fmla="*/ 2153824 h 6673820"/>
              <a:gd name="connsiteX146" fmla="*/ 3722604 w 11748700"/>
              <a:gd name="connsiteY146" fmla="*/ 2145156 h 6673820"/>
              <a:gd name="connsiteX147" fmla="*/ 3627264 w 11748700"/>
              <a:gd name="connsiteY147" fmla="*/ 2136489 h 6673820"/>
              <a:gd name="connsiteX148" fmla="*/ 3592595 w 11748700"/>
              <a:gd name="connsiteY148" fmla="*/ 2123488 h 6673820"/>
              <a:gd name="connsiteX149" fmla="*/ 3471253 w 11748700"/>
              <a:gd name="connsiteY149" fmla="*/ 2101820 h 6673820"/>
              <a:gd name="connsiteX150" fmla="*/ 3349911 w 11748700"/>
              <a:gd name="connsiteY150" fmla="*/ 2054150 h 6673820"/>
              <a:gd name="connsiteX151" fmla="*/ 3228568 w 11748700"/>
              <a:gd name="connsiteY151" fmla="*/ 2006480 h 6673820"/>
              <a:gd name="connsiteX152" fmla="*/ 3206900 w 11748700"/>
              <a:gd name="connsiteY152" fmla="*/ 1989145 h 6673820"/>
              <a:gd name="connsiteX153" fmla="*/ 3163564 w 11748700"/>
              <a:gd name="connsiteY153" fmla="*/ 1967477 h 6673820"/>
              <a:gd name="connsiteX154" fmla="*/ 3124561 w 11748700"/>
              <a:gd name="connsiteY154" fmla="*/ 1932808 h 6673820"/>
              <a:gd name="connsiteX155" fmla="*/ 3094225 w 11748700"/>
              <a:gd name="connsiteY155" fmla="*/ 1911139 h 6673820"/>
              <a:gd name="connsiteX156" fmla="*/ 3020553 w 11748700"/>
              <a:gd name="connsiteY156" fmla="*/ 1850468 h 6673820"/>
              <a:gd name="connsiteX157" fmla="*/ 2994551 w 11748700"/>
              <a:gd name="connsiteY157" fmla="*/ 1828800 h 6673820"/>
              <a:gd name="connsiteX158" fmla="*/ 2977217 w 11748700"/>
              <a:gd name="connsiteY158" fmla="*/ 1807132 h 6673820"/>
              <a:gd name="connsiteX159" fmla="*/ 2964216 w 11748700"/>
              <a:gd name="connsiteY159" fmla="*/ 1794131 h 6673820"/>
              <a:gd name="connsiteX160" fmla="*/ 2951215 w 11748700"/>
              <a:gd name="connsiteY160" fmla="*/ 1768129 h 6673820"/>
              <a:gd name="connsiteX161" fmla="*/ 2933880 w 11748700"/>
              <a:gd name="connsiteY161" fmla="*/ 1746461 h 6673820"/>
              <a:gd name="connsiteX162" fmla="*/ 2916546 w 11748700"/>
              <a:gd name="connsiteY162" fmla="*/ 1720459 h 6673820"/>
              <a:gd name="connsiteX163" fmla="*/ 2899211 w 11748700"/>
              <a:gd name="connsiteY163" fmla="*/ 1703124 h 6673820"/>
              <a:gd name="connsiteX164" fmla="*/ 2890544 w 11748700"/>
              <a:gd name="connsiteY164" fmla="*/ 1690123 h 6673820"/>
              <a:gd name="connsiteX165" fmla="*/ 2829873 w 11748700"/>
              <a:gd name="connsiteY165" fmla="*/ 1607784 h 6673820"/>
              <a:gd name="connsiteX166" fmla="*/ 2816872 w 11748700"/>
              <a:gd name="connsiteY166" fmla="*/ 1577448 h 6673820"/>
              <a:gd name="connsiteX167" fmla="*/ 2812538 w 11748700"/>
              <a:gd name="connsiteY167" fmla="*/ 1542779 h 6673820"/>
              <a:gd name="connsiteX168" fmla="*/ 2808204 w 11748700"/>
              <a:gd name="connsiteY168" fmla="*/ 1430104 h 6673820"/>
              <a:gd name="connsiteX169" fmla="*/ 2799537 w 11748700"/>
              <a:gd name="connsiteY169" fmla="*/ 1391101 h 6673820"/>
              <a:gd name="connsiteX170" fmla="*/ 2795203 w 11748700"/>
              <a:gd name="connsiteY170" fmla="*/ 1343431 h 6673820"/>
              <a:gd name="connsiteX171" fmla="*/ 2786536 w 11748700"/>
              <a:gd name="connsiteY171" fmla="*/ 1300095 h 6673820"/>
              <a:gd name="connsiteX172" fmla="*/ 2773535 w 11748700"/>
              <a:gd name="connsiteY172" fmla="*/ 1152751 h 6673820"/>
              <a:gd name="connsiteX173" fmla="*/ 2769202 w 11748700"/>
              <a:gd name="connsiteY173" fmla="*/ 1135416 h 6673820"/>
              <a:gd name="connsiteX174" fmla="*/ 2777869 w 11748700"/>
              <a:gd name="connsiteY174" fmla="*/ 996739 h 6673820"/>
              <a:gd name="connsiteX175" fmla="*/ 2786536 w 11748700"/>
              <a:gd name="connsiteY175" fmla="*/ 966404 h 6673820"/>
              <a:gd name="connsiteX176" fmla="*/ 2812538 w 11748700"/>
              <a:gd name="connsiteY176" fmla="*/ 905733 h 6673820"/>
              <a:gd name="connsiteX177" fmla="*/ 2847207 w 11748700"/>
              <a:gd name="connsiteY177" fmla="*/ 862396 h 6673820"/>
              <a:gd name="connsiteX178" fmla="*/ 2864542 w 11748700"/>
              <a:gd name="connsiteY178" fmla="*/ 840728 h 6673820"/>
              <a:gd name="connsiteX179" fmla="*/ 2881876 w 11748700"/>
              <a:gd name="connsiteY179" fmla="*/ 827727 h 6673820"/>
              <a:gd name="connsiteX180" fmla="*/ 2894877 w 11748700"/>
              <a:gd name="connsiteY180" fmla="*/ 819060 h 6673820"/>
              <a:gd name="connsiteX181" fmla="*/ 2912212 w 11748700"/>
              <a:gd name="connsiteY181" fmla="*/ 801725 h 6673820"/>
              <a:gd name="connsiteX182" fmla="*/ 3003219 w 11748700"/>
              <a:gd name="connsiteY182" fmla="*/ 775723 h 6673820"/>
              <a:gd name="connsiteX183" fmla="*/ 3115893 w 11748700"/>
              <a:gd name="connsiteY183" fmla="*/ 749721 h 6673820"/>
              <a:gd name="connsiteX184" fmla="*/ 3137562 w 11748700"/>
              <a:gd name="connsiteY184" fmla="*/ 741054 h 6673820"/>
              <a:gd name="connsiteX185" fmla="*/ 3163564 w 11748700"/>
              <a:gd name="connsiteY185" fmla="*/ 732387 h 6673820"/>
              <a:gd name="connsiteX186" fmla="*/ 3219901 w 11748700"/>
              <a:gd name="connsiteY186" fmla="*/ 702051 h 6673820"/>
              <a:gd name="connsiteX187" fmla="*/ 3237236 w 11748700"/>
              <a:gd name="connsiteY187" fmla="*/ 689050 h 6673820"/>
              <a:gd name="connsiteX188" fmla="*/ 3293573 w 11748700"/>
              <a:gd name="connsiteY188" fmla="*/ 663048 h 6673820"/>
              <a:gd name="connsiteX189" fmla="*/ 3323909 w 11748700"/>
              <a:gd name="connsiteY189" fmla="*/ 650047 h 6673820"/>
              <a:gd name="connsiteX190" fmla="*/ 3362911 w 11748700"/>
              <a:gd name="connsiteY190" fmla="*/ 641380 h 6673820"/>
              <a:gd name="connsiteX191" fmla="*/ 3488587 w 11748700"/>
              <a:gd name="connsiteY191" fmla="*/ 619712 h 6673820"/>
              <a:gd name="connsiteX192" fmla="*/ 3644599 w 11748700"/>
              <a:gd name="connsiteY192" fmla="*/ 598044 h 6673820"/>
              <a:gd name="connsiteX193" fmla="*/ 3731272 w 11748700"/>
              <a:gd name="connsiteY193" fmla="*/ 589376 h 6673820"/>
              <a:gd name="connsiteX194" fmla="*/ 3809277 w 11748700"/>
              <a:gd name="connsiteY194" fmla="*/ 576375 h 6673820"/>
              <a:gd name="connsiteX195" fmla="*/ 3891617 w 11748700"/>
              <a:gd name="connsiteY195" fmla="*/ 567708 h 6673820"/>
              <a:gd name="connsiteX196" fmla="*/ 4359651 w 11748700"/>
              <a:gd name="connsiteY196" fmla="*/ 533039 h 6673820"/>
              <a:gd name="connsiteX197" fmla="*/ 4428989 w 11748700"/>
              <a:gd name="connsiteY197" fmla="*/ 520038 h 6673820"/>
              <a:gd name="connsiteX198" fmla="*/ 4554665 w 11748700"/>
              <a:gd name="connsiteY198" fmla="*/ 507037 h 6673820"/>
              <a:gd name="connsiteX199" fmla="*/ 4654339 w 11748700"/>
              <a:gd name="connsiteY199" fmla="*/ 485369 h 6673820"/>
              <a:gd name="connsiteX200" fmla="*/ 4758347 w 11748700"/>
              <a:gd name="connsiteY200" fmla="*/ 437699 h 6673820"/>
              <a:gd name="connsiteX201" fmla="*/ 4888356 w 11748700"/>
              <a:gd name="connsiteY201" fmla="*/ 416030 h 6673820"/>
              <a:gd name="connsiteX202" fmla="*/ 5105039 w 11748700"/>
              <a:gd name="connsiteY202" fmla="*/ 364027 h 6673820"/>
              <a:gd name="connsiteX203" fmla="*/ 5209046 w 11748700"/>
              <a:gd name="connsiteY203" fmla="*/ 351026 h 6673820"/>
              <a:gd name="connsiteX204" fmla="*/ 5386726 w 11748700"/>
              <a:gd name="connsiteY204" fmla="*/ 329357 h 6673820"/>
              <a:gd name="connsiteX205" fmla="*/ 5560072 w 11748700"/>
              <a:gd name="connsiteY205" fmla="*/ 320690 h 6673820"/>
              <a:gd name="connsiteX206" fmla="*/ 5742085 w 11748700"/>
              <a:gd name="connsiteY206" fmla="*/ 312023 h 6673820"/>
              <a:gd name="connsiteX207" fmla="*/ 5958767 w 11748700"/>
              <a:gd name="connsiteY207" fmla="*/ 307689 h 6673820"/>
              <a:gd name="connsiteX208" fmla="*/ 6114779 w 11748700"/>
              <a:gd name="connsiteY208" fmla="*/ 303355 h 6673820"/>
              <a:gd name="connsiteX209" fmla="*/ 6270790 w 11748700"/>
              <a:gd name="connsiteY209" fmla="*/ 281687 h 6673820"/>
              <a:gd name="connsiteX210" fmla="*/ 6392132 w 11748700"/>
              <a:gd name="connsiteY210" fmla="*/ 268686 h 6673820"/>
              <a:gd name="connsiteX211" fmla="*/ 6695488 w 11748700"/>
              <a:gd name="connsiteY211" fmla="*/ 260019 h 6673820"/>
              <a:gd name="connsiteX212" fmla="*/ 6764826 w 11748700"/>
              <a:gd name="connsiteY212" fmla="*/ 251352 h 6673820"/>
              <a:gd name="connsiteX213" fmla="*/ 6907837 w 11748700"/>
              <a:gd name="connsiteY213" fmla="*/ 238351 h 6673820"/>
              <a:gd name="connsiteX214" fmla="*/ 6959840 w 11748700"/>
              <a:gd name="connsiteY214" fmla="*/ 229683 h 6673820"/>
              <a:gd name="connsiteX215" fmla="*/ 6998843 w 11748700"/>
              <a:gd name="connsiteY215" fmla="*/ 212349 h 6673820"/>
              <a:gd name="connsiteX216" fmla="*/ 7115852 w 11748700"/>
              <a:gd name="connsiteY216" fmla="*/ 199348 h 6673820"/>
              <a:gd name="connsiteX217" fmla="*/ 7159188 w 11748700"/>
              <a:gd name="connsiteY217" fmla="*/ 186347 h 6673820"/>
              <a:gd name="connsiteX218" fmla="*/ 7189524 w 11748700"/>
              <a:gd name="connsiteY218" fmla="*/ 182013 h 6673820"/>
              <a:gd name="connsiteX219" fmla="*/ 7380204 w 11748700"/>
              <a:gd name="connsiteY219" fmla="*/ 173346 h 6673820"/>
              <a:gd name="connsiteX220" fmla="*/ 7440875 w 11748700"/>
              <a:gd name="connsiteY220" fmla="*/ 164679 h 6673820"/>
              <a:gd name="connsiteX221" fmla="*/ 7466877 w 11748700"/>
              <a:gd name="connsiteY221" fmla="*/ 156011 h 6673820"/>
              <a:gd name="connsiteX222" fmla="*/ 7514548 w 11748700"/>
              <a:gd name="connsiteY222" fmla="*/ 143010 h 6673820"/>
              <a:gd name="connsiteX223" fmla="*/ 7527548 w 11748700"/>
              <a:gd name="connsiteY223" fmla="*/ 134343 h 6673820"/>
              <a:gd name="connsiteX224" fmla="*/ 7570885 w 11748700"/>
              <a:gd name="connsiteY224" fmla="*/ 121342 h 6673820"/>
              <a:gd name="connsiteX225" fmla="*/ 7609888 w 11748700"/>
              <a:gd name="connsiteY225" fmla="*/ 104008 h 6673820"/>
              <a:gd name="connsiteX226" fmla="*/ 7726896 w 11748700"/>
              <a:gd name="connsiteY226" fmla="*/ 82339 h 6673820"/>
              <a:gd name="connsiteX227" fmla="*/ 7752898 w 11748700"/>
              <a:gd name="connsiteY227" fmla="*/ 78006 h 6673820"/>
              <a:gd name="connsiteX228" fmla="*/ 7787567 w 11748700"/>
              <a:gd name="connsiteY228" fmla="*/ 73672 h 6673820"/>
              <a:gd name="connsiteX229" fmla="*/ 7804902 w 11748700"/>
              <a:gd name="connsiteY229" fmla="*/ 69338 h 6673820"/>
              <a:gd name="connsiteX230" fmla="*/ 7913243 w 11748700"/>
              <a:gd name="connsiteY230" fmla="*/ 65005 h 6673820"/>
              <a:gd name="connsiteX231" fmla="*/ 8021584 w 11748700"/>
              <a:gd name="connsiteY231" fmla="*/ 47670 h 6673820"/>
              <a:gd name="connsiteX232" fmla="*/ 8064921 w 11748700"/>
              <a:gd name="connsiteY232" fmla="*/ 34669 h 6673820"/>
              <a:gd name="connsiteX233" fmla="*/ 8099590 w 11748700"/>
              <a:gd name="connsiteY233" fmla="*/ 21668 h 6673820"/>
              <a:gd name="connsiteX234" fmla="*/ 8121258 w 11748700"/>
              <a:gd name="connsiteY234" fmla="*/ 13001 h 6673820"/>
              <a:gd name="connsiteX235" fmla="*/ 8134259 w 11748700"/>
              <a:gd name="connsiteY235" fmla="*/ 8667 h 6673820"/>
              <a:gd name="connsiteX236" fmla="*/ 8155928 w 11748700"/>
              <a:gd name="connsiteY236" fmla="*/ 0 h 6673820"/>
              <a:gd name="connsiteX237" fmla="*/ 8216599 w 11748700"/>
              <a:gd name="connsiteY237" fmla="*/ 4334 h 6673820"/>
              <a:gd name="connsiteX238" fmla="*/ 8238267 w 11748700"/>
              <a:gd name="connsiteY238" fmla="*/ 13001 h 6673820"/>
              <a:gd name="connsiteX239" fmla="*/ 8272936 w 11748700"/>
              <a:gd name="connsiteY239" fmla="*/ 17335 h 6673820"/>
              <a:gd name="connsiteX240" fmla="*/ 8303272 w 11748700"/>
              <a:gd name="connsiteY240" fmla="*/ 30336 h 6673820"/>
              <a:gd name="connsiteX241" fmla="*/ 8337941 w 11748700"/>
              <a:gd name="connsiteY241" fmla="*/ 34669 h 6673820"/>
              <a:gd name="connsiteX242" fmla="*/ 8476618 w 11748700"/>
              <a:gd name="connsiteY242" fmla="*/ 43337 h 6673820"/>
              <a:gd name="connsiteX243" fmla="*/ 8576292 w 11748700"/>
              <a:gd name="connsiteY243" fmla="*/ 47670 h 6673820"/>
              <a:gd name="connsiteX244" fmla="*/ 8671632 w 11748700"/>
              <a:gd name="connsiteY244" fmla="*/ 69338 h 6673820"/>
              <a:gd name="connsiteX245" fmla="*/ 8762639 w 11748700"/>
              <a:gd name="connsiteY245" fmla="*/ 78006 h 6673820"/>
              <a:gd name="connsiteX246" fmla="*/ 8892648 w 11748700"/>
              <a:gd name="connsiteY246" fmla="*/ 104008 h 6673820"/>
              <a:gd name="connsiteX247" fmla="*/ 8948985 w 11748700"/>
              <a:gd name="connsiteY247" fmla="*/ 117009 h 6673820"/>
              <a:gd name="connsiteX248" fmla="*/ 9187336 w 11748700"/>
              <a:gd name="connsiteY248" fmla="*/ 156011 h 6673820"/>
              <a:gd name="connsiteX249" fmla="*/ 9282676 w 11748700"/>
              <a:gd name="connsiteY249" fmla="*/ 173346 h 6673820"/>
              <a:gd name="connsiteX250" fmla="*/ 9404019 w 11748700"/>
              <a:gd name="connsiteY250" fmla="*/ 186347 h 6673820"/>
              <a:gd name="connsiteX251" fmla="*/ 9464690 w 11748700"/>
              <a:gd name="connsiteY251" fmla="*/ 195014 h 6673820"/>
              <a:gd name="connsiteX252" fmla="*/ 9698707 w 11748700"/>
              <a:gd name="connsiteY252" fmla="*/ 216683 h 6673820"/>
              <a:gd name="connsiteX253" fmla="*/ 9785380 w 11748700"/>
              <a:gd name="connsiteY253" fmla="*/ 229683 h 6673820"/>
              <a:gd name="connsiteX254" fmla="*/ 9885054 w 11748700"/>
              <a:gd name="connsiteY254" fmla="*/ 251352 h 6673820"/>
              <a:gd name="connsiteX255" fmla="*/ 9958726 w 11748700"/>
              <a:gd name="connsiteY255" fmla="*/ 255685 h 6673820"/>
              <a:gd name="connsiteX256" fmla="*/ 10114737 w 11748700"/>
              <a:gd name="connsiteY256" fmla="*/ 260019 h 6673820"/>
              <a:gd name="connsiteX257" fmla="*/ 10205744 w 11748700"/>
              <a:gd name="connsiteY257" fmla="*/ 273020 h 6673820"/>
              <a:gd name="connsiteX258" fmla="*/ 10357421 w 11748700"/>
              <a:gd name="connsiteY258" fmla="*/ 281687 h 6673820"/>
              <a:gd name="connsiteX259" fmla="*/ 10405092 w 11748700"/>
              <a:gd name="connsiteY259" fmla="*/ 286021 h 6673820"/>
              <a:gd name="connsiteX260" fmla="*/ 10452762 w 11748700"/>
              <a:gd name="connsiteY260" fmla="*/ 299022 h 6673820"/>
              <a:gd name="connsiteX261" fmla="*/ 10483097 w 11748700"/>
              <a:gd name="connsiteY261" fmla="*/ 303355 h 6673820"/>
              <a:gd name="connsiteX262" fmla="*/ 10552436 w 11748700"/>
              <a:gd name="connsiteY262" fmla="*/ 312023 h 6673820"/>
              <a:gd name="connsiteX263" fmla="*/ 10634775 w 11748700"/>
              <a:gd name="connsiteY263" fmla="*/ 333691 h 6673820"/>
              <a:gd name="connsiteX264" fmla="*/ 10717114 w 11748700"/>
              <a:gd name="connsiteY264" fmla="*/ 342358 h 6673820"/>
              <a:gd name="connsiteX265" fmla="*/ 10773452 w 11748700"/>
              <a:gd name="connsiteY265" fmla="*/ 364027 h 6673820"/>
              <a:gd name="connsiteX266" fmla="*/ 10842790 w 11748700"/>
              <a:gd name="connsiteY266" fmla="*/ 385695 h 6673820"/>
              <a:gd name="connsiteX267" fmla="*/ 10903461 w 11748700"/>
              <a:gd name="connsiteY267" fmla="*/ 390028 h 6673820"/>
              <a:gd name="connsiteX268" fmla="*/ 10981467 w 11748700"/>
              <a:gd name="connsiteY268" fmla="*/ 424698 h 6673820"/>
              <a:gd name="connsiteX269" fmla="*/ 11050805 w 11748700"/>
              <a:gd name="connsiteY269" fmla="*/ 442032 h 6673820"/>
              <a:gd name="connsiteX270" fmla="*/ 11133145 w 11748700"/>
              <a:gd name="connsiteY270" fmla="*/ 476701 h 6673820"/>
              <a:gd name="connsiteX271" fmla="*/ 11154813 w 11748700"/>
              <a:gd name="connsiteY271" fmla="*/ 485369 h 6673820"/>
              <a:gd name="connsiteX272" fmla="*/ 11232819 w 11748700"/>
              <a:gd name="connsiteY272" fmla="*/ 533039 h 6673820"/>
              <a:gd name="connsiteX273" fmla="*/ 11258820 w 11748700"/>
              <a:gd name="connsiteY273" fmla="*/ 554707 h 6673820"/>
              <a:gd name="connsiteX274" fmla="*/ 11328159 w 11748700"/>
              <a:gd name="connsiteY274" fmla="*/ 645714 h 6673820"/>
              <a:gd name="connsiteX275" fmla="*/ 11371495 w 11748700"/>
              <a:gd name="connsiteY275" fmla="*/ 754055 h 6673820"/>
              <a:gd name="connsiteX276" fmla="*/ 11397497 w 11748700"/>
              <a:gd name="connsiteY276" fmla="*/ 806059 h 6673820"/>
              <a:gd name="connsiteX277" fmla="*/ 11427833 w 11748700"/>
              <a:gd name="connsiteY277" fmla="*/ 931735 h 6673820"/>
              <a:gd name="connsiteX278" fmla="*/ 11458168 w 11748700"/>
              <a:gd name="connsiteY278" fmla="*/ 1014074 h 6673820"/>
              <a:gd name="connsiteX279" fmla="*/ 11462502 w 11748700"/>
              <a:gd name="connsiteY279" fmla="*/ 1087746 h 6673820"/>
              <a:gd name="connsiteX280" fmla="*/ 11475503 w 11748700"/>
              <a:gd name="connsiteY280" fmla="*/ 1126749 h 6673820"/>
              <a:gd name="connsiteX281" fmla="*/ 11488504 w 11748700"/>
              <a:gd name="connsiteY281" fmla="*/ 1330430 h 6673820"/>
              <a:gd name="connsiteX282" fmla="*/ 11523173 w 11748700"/>
              <a:gd name="connsiteY282" fmla="*/ 1677122 h 6673820"/>
              <a:gd name="connsiteX283" fmla="*/ 11518839 w 11748700"/>
              <a:gd name="connsiteY283" fmla="*/ 1954476 h 6673820"/>
              <a:gd name="connsiteX284" fmla="*/ 11510172 w 11748700"/>
              <a:gd name="connsiteY284" fmla="*/ 2084485 h 6673820"/>
              <a:gd name="connsiteX285" fmla="*/ 11518839 w 11748700"/>
              <a:gd name="connsiteY285" fmla="*/ 2283833 h 6673820"/>
              <a:gd name="connsiteX286" fmla="*/ 11583844 w 11748700"/>
              <a:gd name="connsiteY286" fmla="*/ 2379173 h 6673820"/>
              <a:gd name="connsiteX287" fmla="*/ 11605512 w 11748700"/>
              <a:gd name="connsiteY287" fmla="*/ 2439845 h 6673820"/>
              <a:gd name="connsiteX288" fmla="*/ 11609846 w 11748700"/>
              <a:gd name="connsiteY288" fmla="*/ 2487515 h 6673820"/>
              <a:gd name="connsiteX289" fmla="*/ 11622847 w 11748700"/>
              <a:gd name="connsiteY289" fmla="*/ 2556853 h 6673820"/>
              <a:gd name="connsiteX290" fmla="*/ 11618513 w 11748700"/>
              <a:gd name="connsiteY290" fmla="*/ 2786537 h 6673820"/>
              <a:gd name="connsiteX291" fmla="*/ 11614180 w 11748700"/>
              <a:gd name="connsiteY291" fmla="*/ 3089892 h 6673820"/>
              <a:gd name="connsiteX292" fmla="*/ 11596845 w 11748700"/>
              <a:gd name="connsiteY292" fmla="*/ 3211234 h 6673820"/>
              <a:gd name="connsiteX293" fmla="*/ 11583844 w 11748700"/>
              <a:gd name="connsiteY293" fmla="*/ 3328243 h 6673820"/>
              <a:gd name="connsiteX294" fmla="*/ 11575177 w 11748700"/>
              <a:gd name="connsiteY294" fmla="*/ 3423583 h 6673820"/>
              <a:gd name="connsiteX295" fmla="*/ 11562176 w 11748700"/>
              <a:gd name="connsiteY295" fmla="*/ 3666267 h 6673820"/>
              <a:gd name="connsiteX296" fmla="*/ 11575177 w 11748700"/>
              <a:gd name="connsiteY296" fmla="*/ 4025960 h 6673820"/>
              <a:gd name="connsiteX297" fmla="*/ 11592511 w 11748700"/>
              <a:gd name="connsiteY297" fmla="*/ 4108300 h 6673820"/>
              <a:gd name="connsiteX298" fmla="*/ 11631514 w 11748700"/>
              <a:gd name="connsiteY298" fmla="*/ 4333649 h 6673820"/>
              <a:gd name="connsiteX299" fmla="*/ 11653183 w 11748700"/>
              <a:gd name="connsiteY299" fmla="*/ 4411655 h 6673820"/>
              <a:gd name="connsiteX300" fmla="*/ 11666184 w 11748700"/>
              <a:gd name="connsiteY300" fmla="*/ 4498328 h 6673820"/>
              <a:gd name="connsiteX301" fmla="*/ 11674851 w 11748700"/>
              <a:gd name="connsiteY301" fmla="*/ 4541664 h 6673820"/>
              <a:gd name="connsiteX302" fmla="*/ 11687852 w 11748700"/>
              <a:gd name="connsiteY302" fmla="*/ 4658673 h 6673820"/>
              <a:gd name="connsiteX303" fmla="*/ 11692185 w 11748700"/>
              <a:gd name="connsiteY303" fmla="*/ 4715010 h 6673820"/>
              <a:gd name="connsiteX304" fmla="*/ 11700853 w 11748700"/>
              <a:gd name="connsiteY304" fmla="*/ 4771348 h 6673820"/>
              <a:gd name="connsiteX305" fmla="*/ 11709520 w 11748700"/>
              <a:gd name="connsiteY305" fmla="*/ 4923026 h 6673820"/>
              <a:gd name="connsiteX306" fmla="*/ 11718187 w 11748700"/>
              <a:gd name="connsiteY306" fmla="*/ 4983697 h 6673820"/>
              <a:gd name="connsiteX307" fmla="*/ 11726855 w 11748700"/>
              <a:gd name="connsiteY307" fmla="*/ 5079037 h 6673820"/>
              <a:gd name="connsiteX308" fmla="*/ 11731188 w 11748700"/>
              <a:gd name="connsiteY308" fmla="*/ 5105039 h 6673820"/>
              <a:gd name="connsiteX309" fmla="*/ 11744189 w 11748700"/>
              <a:gd name="connsiteY309" fmla="*/ 5230715 h 6673820"/>
              <a:gd name="connsiteX310" fmla="*/ 11726855 w 11748700"/>
              <a:gd name="connsiteY310" fmla="*/ 5690082 h 6673820"/>
              <a:gd name="connsiteX311" fmla="*/ 11687852 w 11748700"/>
              <a:gd name="connsiteY311" fmla="*/ 5785422 h 6673820"/>
              <a:gd name="connsiteX312" fmla="*/ 11670517 w 11748700"/>
              <a:gd name="connsiteY312" fmla="*/ 5815757 h 6673820"/>
              <a:gd name="connsiteX313" fmla="*/ 11601179 w 11748700"/>
              <a:gd name="connsiteY313" fmla="*/ 5859094 h 6673820"/>
              <a:gd name="connsiteX314" fmla="*/ 11458168 w 11748700"/>
              <a:gd name="connsiteY314" fmla="*/ 5919765 h 6673820"/>
              <a:gd name="connsiteX315" fmla="*/ 11401831 w 11748700"/>
              <a:gd name="connsiteY315" fmla="*/ 5963101 h 6673820"/>
              <a:gd name="connsiteX316" fmla="*/ 11297823 w 11748700"/>
              <a:gd name="connsiteY316" fmla="*/ 6032440 h 6673820"/>
              <a:gd name="connsiteX317" fmla="*/ 11258820 w 11748700"/>
              <a:gd name="connsiteY317" fmla="*/ 6075776 h 6673820"/>
              <a:gd name="connsiteX318" fmla="*/ 11198149 w 11748700"/>
              <a:gd name="connsiteY318" fmla="*/ 6123446 h 6673820"/>
              <a:gd name="connsiteX319" fmla="*/ 11098475 w 11748700"/>
              <a:gd name="connsiteY319" fmla="*/ 6210119 h 6673820"/>
              <a:gd name="connsiteX320" fmla="*/ 10942464 w 11748700"/>
              <a:gd name="connsiteY320" fmla="*/ 6327128 h 6673820"/>
              <a:gd name="connsiteX321" fmla="*/ 10634775 w 11748700"/>
              <a:gd name="connsiteY321" fmla="*/ 6461471 h 6673820"/>
              <a:gd name="connsiteX322" fmla="*/ 10461429 w 11748700"/>
              <a:gd name="connsiteY322" fmla="*/ 6478806 h 6673820"/>
              <a:gd name="connsiteX323" fmla="*/ 10041065 w 11748700"/>
              <a:gd name="connsiteY323" fmla="*/ 6487473 h 6673820"/>
              <a:gd name="connsiteX324" fmla="*/ 9967393 w 11748700"/>
              <a:gd name="connsiteY324" fmla="*/ 6491807 h 6673820"/>
              <a:gd name="connsiteX325" fmla="*/ 9885054 w 11748700"/>
              <a:gd name="connsiteY325" fmla="*/ 6509141 h 6673820"/>
              <a:gd name="connsiteX326" fmla="*/ 9798381 w 11748700"/>
              <a:gd name="connsiteY326" fmla="*/ 6522142 h 6673820"/>
              <a:gd name="connsiteX327" fmla="*/ 9681372 w 11748700"/>
              <a:gd name="connsiteY327" fmla="*/ 6548144 h 6673820"/>
              <a:gd name="connsiteX328" fmla="*/ 9486358 w 11748700"/>
              <a:gd name="connsiteY328" fmla="*/ 6574146 h 6673820"/>
              <a:gd name="connsiteX329" fmla="*/ 9278343 w 11748700"/>
              <a:gd name="connsiteY329" fmla="*/ 6613149 h 6673820"/>
              <a:gd name="connsiteX330" fmla="*/ 9209004 w 11748700"/>
              <a:gd name="connsiteY330" fmla="*/ 6630483 h 6673820"/>
              <a:gd name="connsiteX331" fmla="*/ 8775639 w 11748700"/>
              <a:gd name="connsiteY331" fmla="*/ 6647818 h 6673820"/>
              <a:gd name="connsiteX332" fmla="*/ 8463617 w 11748700"/>
              <a:gd name="connsiteY332" fmla="*/ 6656485 h 6673820"/>
              <a:gd name="connsiteX333" fmla="*/ 8368276 w 11748700"/>
              <a:gd name="connsiteY333" fmla="*/ 6660819 h 6673820"/>
              <a:gd name="connsiteX334" fmla="*/ 8216599 w 11748700"/>
              <a:gd name="connsiteY334" fmla="*/ 6665153 h 6673820"/>
              <a:gd name="connsiteX335" fmla="*/ 7848239 w 11748700"/>
              <a:gd name="connsiteY335" fmla="*/ 6656485 h 6673820"/>
              <a:gd name="connsiteX336" fmla="*/ 7800568 w 11748700"/>
              <a:gd name="connsiteY336" fmla="*/ 6652152 h 6673820"/>
              <a:gd name="connsiteX337" fmla="*/ 7748565 w 11748700"/>
              <a:gd name="connsiteY337" fmla="*/ 6643484 h 6673820"/>
              <a:gd name="connsiteX338" fmla="*/ 7614221 w 11748700"/>
              <a:gd name="connsiteY338" fmla="*/ 6634817 h 6673820"/>
              <a:gd name="connsiteX339" fmla="*/ 7432208 w 11748700"/>
              <a:gd name="connsiteY339" fmla="*/ 6600148 h 6673820"/>
              <a:gd name="connsiteX340" fmla="*/ 7319533 w 11748700"/>
              <a:gd name="connsiteY340" fmla="*/ 6574146 h 6673820"/>
              <a:gd name="connsiteX341" fmla="*/ 7276197 w 11748700"/>
              <a:gd name="connsiteY341" fmla="*/ 6569812 h 6673820"/>
              <a:gd name="connsiteX342" fmla="*/ 7011844 w 11748700"/>
              <a:gd name="connsiteY342" fmla="*/ 6548144 h 6673820"/>
              <a:gd name="connsiteX343" fmla="*/ 6925171 w 11748700"/>
              <a:gd name="connsiteY343" fmla="*/ 6565479 h 6673820"/>
              <a:gd name="connsiteX344" fmla="*/ 6912170 w 11748700"/>
              <a:gd name="connsiteY344" fmla="*/ 6569812 h 6673820"/>
              <a:gd name="connsiteX345" fmla="*/ 6890502 w 11748700"/>
              <a:gd name="connsiteY345" fmla="*/ 6582813 h 6673820"/>
              <a:gd name="connsiteX346" fmla="*/ 6795162 w 11748700"/>
              <a:gd name="connsiteY346" fmla="*/ 6634817 h 6673820"/>
              <a:gd name="connsiteX347" fmla="*/ 6691154 w 11748700"/>
              <a:gd name="connsiteY347" fmla="*/ 6643484 h 6673820"/>
              <a:gd name="connsiteX348" fmla="*/ 6617482 w 11748700"/>
              <a:gd name="connsiteY348" fmla="*/ 6656485 h 6673820"/>
              <a:gd name="connsiteX349" fmla="*/ 6582813 w 11748700"/>
              <a:gd name="connsiteY349" fmla="*/ 6665153 h 6673820"/>
              <a:gd name="connsiteX350" fmla="*/ 6548144 w 11748700"/>
              <a:gd name="connsiteY350" fmla="*/ 6669486 h 6673820"/>
              <a:gd name="connsiteX351" fmla="*/ 6517808 w 11748700"/>
              <a:gd name="connsiteY351" fmla="*/ 6673820 h 6673820"/>
              <a:gd name="connsiteX352" fmla="*/ 6015105 w 11748700"/>
              <a:gd name="connsiteY352" fmla="*/ 6669486 h 6673820"/>
              <a:gd name="connsiteX353" fmla="*/ 5915431 w 11748700"/>
              <a:gd name="connsiteY353" fmla="*/ 6647818 h 6673820"/>
              <a:gd name="connsiteX354" fmla="*/ 5538403 w 11748700"/>
              <a:gd name="connsiteY354" fmla="*/ 6652152 h 6673820"/>
              <a:gd name="connsiteX355" fmla="*/ 5196045 w 11748700"/>
              <a:gd name="connsiteY355" fmla="*/ 6634817 h 6673820"/>
              <a:gd name="connsiteX356" fmla="*/ 4489660 w 11748700"/>
              <a:gd name="connsiteY356" fmla="*/ 6608815 h 6673820"/>
              <a:gd name="connsiteX357" fmla="*/ 4311981 w 11748700"/>
              <a:gd name="connsiteY357" fmla="*/ 6582813 h 6673820"/>
              <a:gd name="connsiteX358" fmla="*/ 4090965 w 11748700"/>
              <a:gd name="connsiteY358" fmla="*/ 6552478 h 6673820"/>
              <a:gd name="connsiteX359" fmla="*/ 3999958 w 11748700"/>
              <a:gd name="connsiteY359" fmla="*/ 6513475 h 6673820"/>
              <a:gd name="connsiteX360" fmla="*/ 3666267 w 11748700"/>
              <a:gd name="connsiteY360" fmla="*/ 6448470 h 6673820"/>
              <a:gd name="connsiteX361" fmla="*/ 3588261 w 11748700"/>
              <a:gd name="connsiteY361" fmla="*/ 6439803 h 6673820"/>
              <a:gd name="connsiteX362" fmla="*/ 3336910 w 11748700"/>
              <a:gd name="connsiteY362" fmla="*/ 6405134 h 6673820"/>
              <a:gd name="connsiteX363" fmla="*/ 3003219 w 11748700"/>
              <a:gd name="connsiteY363" fmla="*/ 6340129 h 6673820"/>
              <a:gd name="connsiteX364" fmla="*/ 2825539 w 11748700"/>
              <a:gd name="connsiteY364" fmla="*/ 6309793 h 6673820"/>
              <a:gd name="connsiteX365" fmla="*/ 2678195 w 11748700"/>
              <a:gd name="connsiteY365" fmla="*/ 6288125 h 6673820"/>
              <a:gd name="connsiteX366" fmla="*/ 2500515 w 11748700"/>
              <a:gd name="connsiteY366" fmla="*/ 6305460 h 6673820"/>
              <a:gd name="connsiteX367" fmla="*/ 2439844 w 11748700"/>
              <a:gd name="connsiteY367" fmla="*/ 6314127 h 6673820"/>
              <a:gd name="connsiteX368" fmla="*/ 2244830 w 11748700"/>
              <a:gd name="connsiteY368" fmla="*/ 6361797 h 6673820"/>
              <a:gd name="connsiteX369" fmla="*/ 2088819 w 11748700"/>
              <a:gd name="connsiteY369" fmla="*/ 6383465 h 6673820"/>
              <a:gd name="connsiteX370" fmla="*/ 2015147 w 11748700"/>
              <a:gd name="connsiteY370" fmla="*/ 6400800 h 6673820"/>
              <a:gd name="connsiteX371" fmla="*/ 1950142 w 11748700"/>
              <a:gd name="connsiteY371" fmla="*/ 6409467 h 6673820"/>
              <a:gd name="connsiteX372" fmla="*/ 1815799 w 11748700"/>
              <a:gd name="connsiteY372" fmla="*/ 6444137 h 6673820"/>
              <a:gd name="connsiteX373" fmla="*/ 1681456 w 11748700"/>
              <a:gd name="connsiteY373" fmla="*/ 6452804 h 6673820"/>
              <a:gd name="connsiteX374" fmla="*/ 1473440 w 11748700"/>
              <a:gd name="connsiteY374" fmla="*/ 6431136 h 6673820"/>
              <a:gd name="connsiteX375" fmla="*/ 1369433 w 11748700"/>
              <a:gd name="connsiteY375" fmla="*/ 6418135 h 6673820"/>
              <a:gd name="connsiteX376" fmla="*/ 1287093 w 11748700"/>
              <a:gd name="connsiteY376" fmla="*/ 6405134 h 6673820"/>
              <a:gd name="connsiteX377" fmla="*/ 1239423 w 11748700"/>
              <a:gd name="connsiteY377" fmla="*/ 6396466 h 6673820"/>
              <a:gd name="connsiteX378" fmla="*/ 1165751 w 11748700"/>
              <a:gd name="connsiteY378" fmla="*/ 6370464 h 6673820"/>
              <a:gd name="connsiteX379" fmla="*/ 1053076 w 11748700"/>
              <a:gd name="connsiteY379" fmla="*/ 6335795 h 6673820"/>
              <a:gd name="connsiteX380" fmla="*/ 892731 w 11748700"/>
              <a:gd name="connsiteY380" fmla="*/ 6244789 h 6673820"/>
              <a:gd name="connsiteX381" fmla="*/ 858062 w 11748700"/>
              <a:gd name="connsiteY381" fmla="*/ 6218787 h 6673820"/>
              <a:gd name="connsiteX382" fmla="*/ 775723 w 11748700"/>
              <a:gd name="connsiteY382" fmla="*/ 6149448 h 6673820"/>
              <a:gd name="connsiteX383" fmla="*/ 719385 w 11748700"/>
              <a:gd name="connsiteY383" fmla="*/ 6023773 h 6673820"/>
              <a:gd name="connsiteX384" fmla="*/ 654381 w 11748700"/>
              <a:gd name="connsiteY384" fmla="*/ 5950101 h 6673820"/>
              <a:gd name="connsiteX385" fmla="*/ 628379 w 11748700"/>
              <a:gd name="connsiteY385" fmla="*/ 5893763 h 6673820"/>
              <a:gd name="connsiteX386" fmla="*/ 576375 w 11748700"/>
              <a:gd name="connsiteY386" fmla="*/ 5802756 h 6673820"/>
              <a:gd name="connsiteX387" fmla="*/ 489702 w 11748700"/>
              <a:gd name="connsiteY387" fmla="*/ 5620743 h 6673820"/>
              <a:gd name="connsiteX388" fmla="*/ 476701 w 11748700"/>
              <a:gd name="connsiteY388" fmla="*/ 5551405 h 6673820"/>
              <a:gd name="connsiteX389" fmla="*/ 372693 w 11748700"/>
              <a:gd name="connsiteY389" fmla="*/ 5317388 h 6673820"/>
              <a:gd name="connsiteX390" fmla="*/ 359693 w 11748700"/>
              <a:gd name="connsiteY390" fmla="*/ 5269718 h 6673820"/>
              <a:gd name="connsiteX391" fmla="*/ 329357 w 11748700"/>
              <a:gd name="connsiteY391" fmla="*/ 5183045 h 6673820"/>
              <a:gd name="connsiteX392" fmla="*/ 281687 w 11748700"/>
              <a:gd name="connsiteY392" fmla="*/ 5083371 h 6673820"/>
              <a:gd name="connsiteX393" fmla="*/ 251351 w 11748700"/>
              <a:gd name="connsiteY393" fmla="*/ 5009699 h 6673820"/>
              <a:gd name="connsiteX394" fmla="*/ 238350 w 11748700"/>
              <a:gd name="connsiteY394" fmla="*/ 4970696 h 6673820"/>
              <a:gd name="connsiteX395" fmla="*/ 212348 w 11748700"/>
              <a:gd name="connsiteY395" fmla="*/ 4936027 h 6673820"/>
              <a:gd name="connsiteX396" fmla="*/ 177679 w 11748700"/>
              <a:gd name="connsiteY396" fmla="*/ 4849354 h 6673820"/>
              <a:gd name="connsiteX397" fmla="*/ 125675 w 11748700"/>
              <a:gd name="connsiteY397" fmla="*/ 4745346 h 6673820"/>
              <a:gd name="connsiteX398" fmla="*/ 99674 w 11748700"/>
              <a:gd name="connsiteY398" fmla="*/ 4654339 h 6673820"/>
              <a:gd name="connsiteX399" fmla="*/ 73672 w 11748700"/>
              <a:gd name="connsiteY399" fmla="*/ 4602336 h 6673820"/>
              <a:gd name="connsiteX400" fmla="*/ 69338 w 11748700"/>
              <a:gd name="connsiteY400" fmla="*/ 4580667 h 6673820"/>
              <a:gd name="connsiteX401" fmla="*/ 47670 w 11748700"/>
              <a:gd name="connsiteY401" fmla="*/ 4537331 h 6673820"/>
              <a:gd name="connsiteX402" fmla="*/ 39002 w 11748700"/>
              <a:gd name="connsiteY402" fmla="*/ 4515663 h 6673820"/>
              <a:gd name="connsiteX403" fmla="*/ 34669 w 11748700"/>
              <a:gd name="connsiteY403" fmla="*/ 4493994 h 6673820"/>
              <a:gd name="connsiteX404" fmla="*/ 30335 w 11748700"/>
              <a:gd name="connsiteY404" fmla="*/ 4450658 h 6673820"/>
              <a:gd name="connsiteX405" fmla="*/ 21668 w 11748700"/>
              <a:gd name="connsiteY405" fmla="*/ 4428990 h 6673820"/>
              <a:gd name="connsiteX406" fmla="*/ 13001 w 11748700"/>
              <a:gd name="connsiteY406" fmla="*/ 4359651 h 6673820"/>
              <a:gd name="connsiteX407" fmla="*/ 0 w 11748700"/>
              <a:gd name="connsiteY407" fmla="*/ 4238309 h 6673820"/>
              <a:gd name="connsiteX408" fmla="*/ 4333 w 11748700"/>
              <a:gd name="connsiteY408" fmla="*/ 4025960 h 6673820"/>
              <a:gd name="connsiteX409" fmla="*/ 13001 w 11748700"/>
              <a:gd name="connsiteY409" fmla="*/ 3999958 h 6673820"/>
              <a:gd name="connsiteX410" fmla="*/ 17334 w 11748700"/>
              <a:gd name="connsiteY410" fmla="*/ 3973956 h 6673820"/>
              <a:gd name="connsiteX411" fmla="*/ 26002 w 11748700"/>
              <a:gd name="connsiteY411" fmla="*/ 3930620 h 6673820"/>
              <a:gd name="connsiteX412" fmla="*/ 34669 w 11748700"/>
              <a:gd name="connsiteY412" fmla="*/ 3878616 h 6673820"/>
              <a:gd name="connsiteX413" fmla="*/ 43336 w 11748700"/>
              <a:gd name="connsiteY413" fmla="*/ 3861282 h 6673820"/>
              <a:gd name="connsiteX414" fmla="*/ 47670 w 11748700"/>
              <a:gd name="connsiteY414" fmla="*/ 3843947 h 6673820"/>
              <a:gd name="connsiteX415" fmla="*/ 56337 w 11748700"/>
              <a:gd name="connsiteY415" fmla="*/ 3826612 h 6673820"/>
              <a:gd name="connsiteX416" fmla="*/ 69338 w 11748700"/>
              <a:gd name="connsiteY416" fmla="*/ 3787610 h 6673820"/>
              <a:gd name="connsiteX417" fmla="*/ 78005 w 11748700"/>
              <a:gd name="connsiteY417" fmla="*/ 3770275 h 6673820"/>
              <a:gd name="connsiteX418" fmla="*/ 95340 w 11748700"/>
              <a:gd name="connsiteY418" fmla="*/ 3718271 h 6673820"/>
              <a:gd name="connsiteX419" fmla="*/ 104007 w 11748700"/>
              <a:gd name="connsiteY419" fmla="*/ 3696603 h 6673820"/>
              <a:gd name="connsiteX420" fmla="*/ 151677 w 11748700"/>
              <a:gd name="connsiteY420" fmla="*/ 3657600 h 6673820"/>
              <a:gd name="connsiteX421" fmla="*/ 294688 w 11748700"/>
              <a:gd name="connsiteY421" fmla="*/ 3661934 h 6673820"/>
              <a:gd name="connsiteX422" fmla="*/ 359693 w 11748700"/>
              <a:gd name="connsiteY422" fmla="*/ 3692269 h 6673820"/>
              <a:gd name="connsiteX423" fmla="*/ 377027 w 11748700"/>
              <a:gd name="connsiteY423" fmla="*/ 3709604 h 6673820"/>
              <a:gd name="connsiteX424" fmla="*/ 437698 w 11748700"/>
              <a:gd name="connsiteY424" fmla="*/ 3726938 h 6673820"/>
              <a:gd name="connsiteX425" fmla="*/ 511177 w 11748700"/>
              <a:gd name="connsiteY42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80436 w 11748700"/>
              <a:gd name="connsiteY30" fmla="*/ 5707416 h 6673820"/>
              <a:gd name="connsiteX31" fmla="*/ 6088777 w 11748700"/>
              <a:gd name="connsiteY31" fmla="*/ 5625077 h 6673820"/>
              <a:gd name="connsiteX32" fmla="*/ 6114779 w 11748700"/>
              <a:gd name="connsiteY32" fmla="*/ 5599075 h 6673820"/>
              <a:gd name="connsiteX33" fmla="*/ 6127780 w 11748700"/>
              <a:gd name="connsiteY33" fmla="*/ 5586074 h 6673820"/>
              <a:gd name="connsiteX34" fmla="*/ 6201452 w 11748700"/>
              <a:gd name="connsiteY34" fmla="*/ 5477733 h 6673820"/>
              <a:gd name="connsiteX35" fmla="*/ 6231787 w 11748700"/>
              <a:gd name="connsiteY35" fmla="*/ 5421395 h 6673820"/>
              <a:gd name="connsiteX36" fmla="*/ 6240455 w 11748700"/>
              <a:gd name="connsiteY36" fmla="*/ 5399727 h 6673820"/>
              <a:gd name="connsiteX37" fmla="*/ 6253456 w 11748700"/>
              <a:gd name="connsiteY37" fmla="*/ 5382392 h 6673820"/>
              <a:gd name="connsiteX38" fmla="*/ 6270790 w 11748700"/>
              <a:gd name="connsiteY38" fmla="*/ 5352057 h 6673820"/>
              <a:gd name="connsiteX39" fmla="*/ 6283791 w 11748700"/>
              <a:gd name="connsiteY39" fmla="*/ 5339056 h 6673820"/>
              <a:gd name="connsiteX40" fmla="*/ 6301126 w 11748700"/>
              <a:gd name="connsiteY40" fmla="*/ 5313054 h 6673820"/>
              <a:gd name="connsiteX41" fmla="*/ 6309793 w 11748700"/>
              <a:gd name="connsiteY41" fmla="*/ 5295719 h 6673820"/>
              <a:gd name="connsiteX42" fmla="*/ 6322794 w 11748700"/>
              <a:gd name="connsiteY42" fmla="*/ 5287052 h 6673820"/>
              <a:gd name="connsiteX43" fmla="*/ 6340129 w 11748700"/>
              <a:gd name="connsiteY43" fmla="*/ 5274051 h 6673820"/>
              <a:gd name="connsiteX44" fmla="*/ 6370464 w 11748700"/>
              <a:gd name="connsiteY44" fmla="*/ 5269718 h 6673820"/>
              <a:gd name="connsiteX45" fmla="*/ 6387799 w 11748700"/>
              <a:gd name="connsiteY45" fmla="*/ 5252383 h 6673820"/>
              <a:gd name="connsiteX46" fmla="*/ 6400800 w 11748700"/>
              <a:gd name="connsiteY46" fmla="*/ 5239382 h 6673820"/>
              <a:gd name="connsiteX47" fmla="*/ 6444136 w 11748700"/>
              <a:gd name="connsiteY47" fmla="*/ 5148375 h 6673820"/>
              <a:gd name="connsiteX48" fmla="*/ 6465804 w 11748700"/>
              <a:gd name="connsiteY48" fmla="*/ 5118040 h 6673820"/>
              <a:gd name="connsiteX49" fmla="*/ 6474472 w 11748700"/>
              <a:gd name="connsiteY49" fmla="*/ 5092038 h 6673820"/>
              <a:gd name="connsiteX50" fmla="*/ 6491806 w 11748700"/>
              <a:gd name="connsiteY50" fmla="*/ 5057369 h 6673820"/>
              <a:gd name="connsiteX51" fmla="*/ 6496140 w 11748700"/>
              <a:gd name="connsiteY51" fmla="*/ 5027033 h 6673820"/>
              <a:gd name="connsiteX52" fmla="*/ 6509141 w 11748700"/>
              <a:gd name="connsiteY52" fmla="*/ 4996698 h 6673820"/>
              <a:gd name="connsiteX53" fmla="*/ 6517808 w 11748700"/>
              <a:gd name="connsiteY53" fmla="*/ 4975029 h 6673820"/>
              <a:gd name="connsiteX54" fmla="*/ 6530809 w 11748700"/>
              <a:gd name="connsiteY54" fmla="*/ 4940360 h 6673820"/>
              <a:gd name="connsiteX55" fmla="*/ 6539476 w 11748700"/>
              <a:gd name="connsiteY55" fmla="*/ 4927359 h 6673820"/>
              <a:gd name="connsiteX56" fmla="*/ 6556811 w 11748700"/>
              <a:gd name="connsiteY56" fmla="*/ 4897024 h 6673820"/>
              <a:gd name="connsiteX57" fmla="*/ 6569812 w 11748700"/>
              <a:gd name="connsiteY57" fmla="*/ 4879689 h 6673820"/>
              <a:gd name="connsiteX58" fmla="*/ 6587147 w 11748700"/>
              <a:gd name="connsiteY58" fmla="*/ 4836353 h 6673820"/>
              <a:gd name="connsiteX59" fmla="*/ 6566579 w 11748700"/>
              <a:gd name="connsiteY59" fmla="*/ 4717023 h 6673820"/>
              <a:gd name="connsiteX60" fmla="*/ 7220565 w 11748700"/>
              <a:gd name="connsiteY60" fmla="*/ 4568062 h 6673820"/>
              <a:gd name="connsiteX61" fmla="*/ 7436542 w 11748700"/>
              <a:gd name="connsiteY61" fmla="*/ 4619670 h 6673820"/>
              <a:gd name="connsiteX62" fmla="*/ 7492879 w 11748700"/>
              <a:gd name="connsiteY62" fmla="*/ 4632671 h 6673820"/>
              <a:gd name="connsiteX63" fmla="*/ 7505880 w 11748700"/>
              <a:gd name="connsiteY63" fmla="*/ 4637005 h 6673820"/>
              <a:gd name="connsiteX64" fmla="*/ 7531882 w 11748700"/>
              <a:gd name="connsiteY64" fmla="*/ 4641338 h 6673820"/>
              <a:gd name="connsiteX65" fmla="*/ 7562218 w 11748700"/>
              <a:gd name="connsiteY65" fmla="*/ 4650006 h 6673820"/>
              <a:gd name="connsiteX66" fmla="*/ 7570885 w 11748700"/>
              <a:gd name="connsiteY66" fmla="*/ 4663007 h 6673820"/>
              <a:gd name="connsiteX67" fmla="*/ 7588220 w 11748700"/>
              <a:gd name="connsiteY67" fmla="*/ 4697676 h 6673820"/>
              <a:gd name="connsiteX68" fmla="*/ 7601220 w 11748700"/>
              <a:gd name="connsiteY68" fmla="*/ 4715010 h 6673820"/>
              <a:gd name="connsiteX69" fmla="*/ 7614221 w 11748700"/>
              <a:gd name="connsiteY69" fmla="*/ 4728011 h 6673820"/>
              <a:gd name="connsiteX70" fmla="*/ 7622889 w 11748700"/>
              <a:gd name="connsiteY70" fmla="*/ 4745346 h 6673820"/>
              <a:gd name="connsiteX71" fmla="*/ 7640223 w 11748700"/>
              <a:gd name="connsiteY71" fmla="*/ 4767014 h 6673820"/>
              <a:gd name="connsiteX72" fmla="*/ 7661892 w 11748700"/>
              <a:gd name="connsiteY72" fmla="*/ 4801683 h 6673820"/>
              <a:gd name="connsiteX73" fmla="*/ 7666225 w 11748700"/>
              <a:gd name="connsiteY73" fmla="*/ 4814684 h 6673820"/>
              <a:gd name="connsiteX74" fmla="*/ 7674893 w 11748700"/>
              <a:gd name="connsiteY74" fmla="*/ 4827685 h 6673820"/>
              <a:gd name="connsiteX75" fmla="*/ 7731230 w 11748700"/>
              <a:gd name="connsiteY75" fmla="*/ 4888356 h 6673820"/>
              <a:gd name="connsiteX76" fmla="*/ 7744231 w 11748700"/>
              <a:gd name="connsiteY76" fmla="*/ 4901357 h 6673820"/>
              <a:gd name="connsiteX77" fmla="*/ 7765899 w 11748700"/>
              <a:gd name="connsiteY77" fmla="*/ 4931693 h 6673820"/>
              <a:gd name="connsiteX78" fmla="*/ 7809236 w 11748700"/>
              <a:gd name="connsiteY78" fmla="*/ 4966362 h 6673820"/>
              <a:gd name="connsiteX79" fmla="*/ 7908910 w 11748700"/>
              <a:gd name="connsiteY79" fmla="*/ 4962028 h 6673820"/>
              <a:gd name="connsiteX80" fmla="*/ 7973914 w 11748700"/>
              <a:gd name="connsiteY80" fmla="*/ 4953361 h 6673820"/>
              <a:gd name="connsiteX81" fmla="*/ 7995583 w 11748700"/>
              <a:gd name="connsiteY81" fmla="*/ 4949028 h 6673820"/>
              <a:gd name="connsiteX82" fmla="*/ 8069255 w 11748700"/>
              <a:gd name="connsiteY82" fmla="*/ 4944694 h 6673820"/>
              <a:gd name="connsiteX83" fmla="*/ 8147260 w 11748700"/>
              <a:gd name="connsiteY83" fmla="*/ 4931693 h 6673820"/>
              <a:gd name="connsiteX84" fmla="*/ 8199264 w 11748700"/>
              <a:gd name="connsiteY84" fmla="*/ 4918692 h 6673820"/>
              <a:gd name="connsiteX85" fmla="*/ 8238267 w 11748700"/>
              <a:gd name="connsiteY85" fmla="*/ 4910025 h 6673820"/>
              <a:gd name="connsiteX86" fmla="*/ 8298938 w 11748700"/>
              <a:gd name="connsiteY86" fmla="*/ 4875355 h 6673820"/>
              <a:gd name="connsiteX87" fmla="*/ 8320606 w 11748700"/>
              <a:gd name="connsiteY87" fmla="*/ 4866688 h 6673820"/>
              <a:gd name="connsiteX88" fmla="*/ 8342275 w 11748700"/>
              <a:gd name="connsiteY88" fmla="*/ 4853687 h 6673820"/>
              <a:gd name="connsiteX89" fmla="*/ 8411613 w 11748700"/>
              <a:gd name="connsiteY89" fmla="*/ 4823352 h 6673820"/>
              <a:gd name="connsiteX90" fmla="*/ 8433281 w 11748700"/>
              <a:gd name="connsiteY90" fmla="*/ 4810351 h 6673820"/>
              <a:gd name="connsiteX91" fmla="*/ 8463617 w 11748700"/>
              <a:gd name="connsiteY91" fmla="*/ 4788683 h 6673820"/>
              <a:gd name="connsiteX92" fmla="*/ 8532955 w 11748700"/>
              <a:gd name="connsiteY92" fmla="*/ 4758347 h 6673820"/>
              <a:gd name="connsiteX93" fmla="*/ 8576292 w 11748700"/>
              <a:gd name="connsiteY93" fmla="*/ 4736679 h 6673820"/>
              <a:gd name="connsiteX94" fmla="*/ 8597960 w 11748700"/>
              <a:gd name="connsiteY94" fmla="*/ 4723678 h 6673820"/>
              <a:gd name="connsiteX95" fmla="*/ 8632629 w 11748700"/>
              <a:gd name="connsiteY95" fmla="*/ 4706343 h 6673820"/>
              <a:gd name="connsiteX96" fmla="*/ 8671632 w 11748700"/>
              <a:gd name="connsiteY96" fmla="*/ 4680341 h 6673820"/>
              <a:gd name="connsiteX97" fmla="*/ 8727969 w 11748700"/>
              <a:gd name="connsiteY97" fmla="*/ 4641338 h 6673820"/>
              <a:gd name="connsiteX98" fmla="*/ 8758305 w 11748700"/>
              <a:gd name="connsiteY98" fmla="*/ 4615337 h 6673820"/>
              <a:gd name="connsiteX99" fmla="*/ 8827643 w 11748700"/>
              <a:gd name="connsiteY99" fmla="*/ 4567666 h 6673820"/>
              <a:gd name="connsiteX100" fmla="*/ 8914316 w 11748700"/>
              <a:gd name="connsiteY100" fmla="*/ 4515663 h 6673820"/>
              <a:gd name="connsiteX101" fmla="*/ 8940318 w 11748700"/>
              <a:gd name="connsiteY101" fmla="*/ 4493994 h 6673820"/>
              <a:gd name="connsiteX102" fmla="*/ 8961986 w 11748700"/>
              <a:gd name="connsiteY102" fmla="*/ 4472326 h 6673820"/>
              <a:gd name="connsiteX103" fmla="*/ 9000989 w 11748700"/>
              <a:gd name="connsiteY103" fmla="*/ 4437657 h 6673820"/>
              <a:gd name="connsiteX104" fmla="*/ 9022657 w 11748700"/>
              <a:gd name="connsiteY104" fmla="*/ 4415989 h 6673820"/>
              <a:gd name="connsiteX105" fmla="*/ 9052993 w 11748700"/>
              <a:gd name="connsiteY105" fmla="*/ 4389987 h 6673820"/>
              <a:gd name="connsiteX106" fmla="*/ 9109330 w 11748700"/>
              <a:gd name="connsiteY106" fmla="*/ 4329316 h 6673820"/>
              <a:gd name="connsiteX107" fmla="*/ 9165668 w 11748700"/>
              <a:gd name="connsiteY107" fmla="*/ 4290313 h 6673820"/>
              <a:gd name="connsiteX108" fmla="*/ 9191670 w 11748700"/>
              <a:gd name="connsiteY108" fmla="*/ 4268645 h 6673820"/>
              <a:gd name="connsiteX109" fmla="*/ 9248007 w 11748700"/>
              <a:gd name="connsiteY109" fmla="*/ 4238309 h 6673820"/>
              <a:gd name="connsiteX110" fmla="*/ 9339014 w 11748700"/>
              <a:gd name="connsiteY110" fmla="*/ 4155970 h 6673820"/>
              <a:gd name="connsiteX111" fmla="*/ 9430020 w 11748700"/>
              <a:gd name="connsiteY111" fmla="*/ 4025960 h 6673820"/>
              <a:gd name="connsiteX112" fmla="*/ 9495025 w 11748700"/>
              <a:gd name="connsiteY112" fmla="*/ 3900284 h 6673820"/>
              <a:gd name="connsiteX113" fmla="*/ 9568697 w 11748700"/>
              <a:gd name="connsiteY113" fmla="*/ 3796277 h 6673820"/>
              <a:gd name="connsiteX114" fmla="*/ 9612034 w 11748700"/>
              <a:gd name="connsiteY114" fmla="*/ 3713937 h 6673820"/>
              <a:gd name="connsiteX115" fmla="*/ 9655370 w 11748700"/>
              <a:gd name="connsiteY115" fmla="*/ 3644599 h 6673820"/>
              <a:gd name="connsiteX116" fmla="*/ 9651037 w 11748700"/>
              <a:gd name="connsiteY116" fmla="*/ 3475587 h 6673820"/>
              <a:gd name="connsiteX117" fmla="*/ 9612034 w 11748700"/>
              <a:gd name="connsiteY117" fmla="*/ 3410582 h 6673820"/>
              <a:gd name="connsiteX118" fmla="*/ 9473357 w 11748700"/>
              <a:gd name="connsiteY118" fmla="*/ 3237236 h 6673820"/>
              <a:gd name="connsiteX119" fmla="*/ 9399685 w 11748700"/>
              <a:gd name="connsiteY119" fmla="*/ 3176565 h 6673820"/>
              <a:gd name="connsiteX120" fmla="*/ 9347681 w 11748700"/>
              <a:gd name="connsiteY120" fmla="*/ 3128895 h 6673820"/>
              <a:gd name="connsiteX121" fmla="*/ 9217672 w 11748700"/>
              <a:gd name="connsiteY121" fmla="*/ 3042222 h 6673820"/>
              <a:gd name="connsiteX122" fmla="*/ 9083329 w 11748700"/>
              <a:gd name="connsiteY122" fmla="*/ 2968550 h 6673820"/>
              <a:gd name="connsiteX123" fmla="*/ 8983655 w 11748700"/>
              <a:gd name="connsiteY123" fmla="*/ 2933881 h 6673820"/>
              <a:gd name="connsiteX124" fmla="*/ 8831977 w 11748700"/>
              <a:gd name="connsiteY124" fmla="*/ 2873210 h 6673820"/>
              <a:gd name="connsiteX125" fmla="*/ 8680299 w 11748700"/>
              <a:gd name="connsiteY125" fmla="*/ 2803871 h 6673820"/>
              <a:gd name="connsiteX126" fmla="*/ 8567624 w 11748700"/>
              <a:gd name="connsiteY126" fmla="*/ 2773536 h 6673820"/>
              <a:gd name="connsiteX127" fmla="*/ 8446282 w 11748700"/>
              <a:gd name="connsiteY127" fmla="*/ 2730199 h 6673820"/>
              <a:gd name="connsiteX128" fmla="*/ 8242601 w 11748700"/>
              <a:gd name="connsiteY128" fmla="*/ 2673862 h 6673820"/>
              <a:gd name="connsiteX129" fmla="*/ 7917577 w 11748700"/>
              <a:gd name="connsiteY129" fmla="*/ 2561187 h 6673820"/>
              <a:gd name="connsiteX130" fmla="*/ 7683560 w 11748700"/>
              <a:gd name="connsiteY130" fmla="*/ 2496182 h 6673820"/>
              <a:gd name="connsiteX131" fmla="*/ 7302199 w 11748700"/>
              <a:gd name="connsiteY131" fmla="*/ 2379173 h 6673820"/>
              <a:gd name="connsiteX132" fmla="*/ 6920838 w 11748700"/>
              <a:gd name="connsiteY132" fmla="*/ 2322836 h 6673820"/>
              <a:gd name="connsiteX133" fmla="*/ 6799495 w 11748700"/>
              <a:gd name="connsiteY133" fmla="*/ 2288167 h 6673820"/>
              <a:gd name="connsiteX134" fmla="*/ 6730157 w 11748700"/>
              <a:gd name="connsiteY134" fmla="*/ 2279500 h 6673820"/>
              <a:gd name="connsiteX135" fmla="*/ 6630483 w 11748700"/>
              <a:gd name="connsiteY135" fmla="*/ 2262165 h 6673820"/>
              <a:gd name="connsiteX136" fmla="*/ 6582813 w 11748700"/>
              <a:gd name="connsiteY136" fmla="*/ 2249164 h 6673820"/>
              <a:gd name="connsiteX137" fmla="*/ 6478805 w 11748700"/>
              <a:gd name="connsiteY137" fmla="*/ 2240497 h 6673820"/>
              <a:gd name="connsiteX138" fmla="*/ 5997770 w 11748700"/>
              <a:gd name="connsiteY138" fmla="*/ 2227496 h 6673820"/>
              <a:gd name="connsiteX139" fmla="*/ 5183044 w 11748700"/>
              <a:gd name="connsiteY139" fmla="*/ 2223162 h 6673820"/>
              <a:gd name="connsiteX140" fmla="*/ 4593668 w 11748700"/>
              <a:gd name="connsiteY140" fmla="*/ 2201494 h 6673820"/>
              <a:gd name="connsiteX141" fmla="*/ 4467992 w 11748700"/>
              <a:gd name="connsiteY141" fmla="*/ 2188493 h 6673820"/>
              <a:gd name="connsiteX142" fmla="*/ 4277311 w 11748700"/>
              <a:gd name="connsiteY142" fmla="*/ 2171158 h 6673820"/>
              <a:gd name="connsiteX143" fmla="*/ 4207973 w 11748700"/>
              <a:gd name="connsiteY143" fmla="*/ 2162491 h 6673820"/>
              <a:gd name="connsiteX144" fmla="*/ 4168970 w 11748700"/>
              <a:gd name="connsiteY144" fmla="*/ 2153824 h 6673820"/>
              <a:gd name="connsiteX145" fmla="*/ 3722604 w 11748700"/>
              <a:gd name="connsiteY145" fmla="*/ 2145156 h 6673820"/>
              <a:gd name="connsiteX146" fmla="*/ 3627264 w 11748700"/>
              <a:gd name="connsiteY146" fmla="*/ 2136489 h 6673820"/>
              <a:gd name="connsiteX147" fmla="*/ 3592595 w 11748700"/>
              <a:gd name="connsiteY147" fmla="*/ 2123488 h 6673820"/>
              <a:gd name="connsiteX148" fmla="*/ 3471253 w 11748700"/>
              <a:gd name="connsiteY148" fmla="*/ 2101820 h 6673820"/>
              <a:gd name="connsiteX149" fmla="*/ 3349911 w 11748700"/>
              <a:gd name="connsiteY149" fmla="*/ 2054150 h 6673820"/>
              <a:gd name="connsiteX150" fmla="*/ 3228568 w 11748700"/>
              <a:gd name="connsiteY150" fmla="*/ 2006480 h 6673820"/>
              <a:gd name="connsiteX151" fmla="*/ 3206900 w 11748700"/>
              <a:gd name="connsiteY151" fmla="*/ 1989145 h 6673820"/>
              <a:gd name="connsiteX152" fmla="*/ 3163564 w 11748700"/>
              <a:gd name="connsiteY152" fmla="*/ 1967477 h 6673820"/>
              <a:gd name="connsiteX153" fmla="*/ 3124561 w 11748700"/>
              <a:gd name="connsiteY153" fmla="*/ 1932808 h 6673820"/>
              <a:gd name="connsiteX154" fmla="*/ 3094225 w 11748700"/>
              <a:gd name="connsiteY154" fmla="*/ 1911139 h 6673820"/>
              <a:gd name="connsiteX155" fmla="*/ 3020553 w 11748700"/>
              <a:gd name="connsiteY155" fmla="*/ 1850468 h 6673820"/>
              <a:gd name="connsiteX156" fmla="*/ 2994551 w 11748700"/>
              <a:gd name="connsiteY156" fmla="*/ 1828800 h 6673820"/>
              <a:gd name="connsiteX157" fmla="*/ 2977217 w 11748700"/>
              <a:gd name="connsiteY157" fmla="*/ 1807132 h 6673820"/>
              <a:gd name="connsiteX158" fmla="*/ 2964216 w 11748700"/>
              <a:gd name="connsiteY158" fmla="*/ 1794131 h 6673820"/>
              <a:gd name="connsiteX159" fmla="*/ 2951215 w 11748700"/>
              <a:gd name="connsiteY159" fmla="*/ 1768129 h 6673820"/>
              <a:gd name="connsiteX160" fmla="*/ 2933880 w 11748700"/>
              <a:gd name="connsiteY160" fmla="*/ 1746461 h 6673820"/>
              <a:gd name="connsiteX161" fmla="*/ 2916546 w 11748700"/>
              <a:gd name="connsiteY161" fmla="*/ 1720459 h 6673820"/>
              <a:gd name="connsiteX162" fmla="*/ 2899211 w 11748700"/>
              <a:gd name="connsiteY162" fmla="*/ 1703124 h 6673820"/>
              <a:gd name="connsiteX163" fmla="*/ 2890544 w 11748700"/>
              <a:gd name="connsiteY163" fmla="*/ 1690123 h 6673820"/>
              <a:gd name="connsiteX164" fmla="*/ 2829873 w 11748700"/>
              <a:gd name="connsiteY164" fmla="*/ 1607784 h 6673820"/>
              <a:gd name="connsiteX165" fmla="*/ 2816872 w 11748700"/>
              <a:gd name="connsiteY165" fmla="*/ 1577448 h 6673820"/>
              <a:gd name="connsiteX166" fmla="*/ 2812538 w 11748700"/>
              <a:gd name="connsiteY166" fmla="*/ 1542779 h 6673820"/>
              <a:gd name="connsiteX167" fmla="*/ 2808204 w 11748700"/>
              <a:gd name="connsiteY167" fmla="*/ 1430104 h 6673820"/>
              <a:gd name="connsiteX168" fmla="*/ 2799537 w 11748700"/>
              <a:gd name="connsiteY168" fmla="*/ 1391101 h 6673820"/>
              <a:gd name="connsiteX169" fmla="*/ 2795203 w 11748700"/>
              <a:gd name="connsiteY169" fmla="*/ 1343431 h 6673820"/>
              <a:gd name="connsiteX170" fmla="*/ 2786536 w 11748700"/>
              <a:gd name="connsiteY170" fmla="*/ 1300095 h 6673820"/>
              <a:gd name="connsiteX171" fmla="*/ 2773535 w 11748700"/>
              <a:gd name="connsiteY171" fmla="*/ 1152751 h 6673820"/>
              <a:gd name="connsiteX172" fmla="*/ 2769202 w 11748700"/>
              <a:gd name="connsiteY172" fmla="*/ 1135416 h 6673820"/>
              <a:gd name="connsiteX173" fmla="*/ 2777869 w 11748700"/>
              <a:gd name="connsiteY173" fmla="*/ 996739 h 6673820"/>
              <a:gd name="connsiteX174" fmla="*/ 2786536 w 11748700"/>
              <a:gd name="connsiteY174" fmla="*/ 966404 h 6673820"/>
              <a:gd name="connsiteX175" fmla="*/ 2812538 w 11748700"/>
              <a:gd name="connsiteY175" fmla="*/ 905733 h 6673820"/>
              <a:gd name="connsiteX176" fmla="*/ 2847207 w 11748700"/>
              <a:gd name="connsiteY176" fmla="*/ 862396 h 6673820"/>
              <a:gd name="connsiteX177" fmla="*/ 2864542 w 11748700"/>
              <a:gd name="connsiteY177" fmla="*/ 840728 h 6673820"/>
              <a:gd name="connsiteX178" fmla="*/ 2881876 w 11748700"/>
              <a:gd name="connsiteY178" fmla="*/ 827727 h 6673820"/>
              <a:gd name="connsiteX179" fmla="*/ 2894877 w 11748700"/>
              <a:gd name="connsiteY179" fmla="*/ 819060 h 6673820"/>
              <a:gd name="connsiteX180" fmla="*/ 2912212 w 11748700"/>
              <a:gd name="connsiteY180" fmla="*/ 801725 h 6673820"/>
              <a:gd name="connsiteX181" fmla="*/ 3003219 w 11748700"/>
              <a:gd name="connsiteY181" fmla="*/ 775723 h 6673820"/>
              <a:gd name="connsiteX182" fmla="*/ 3115893 w 11748700"/>
              <a:gd name="connsiteY182" fmla="*/ 749721 h 6673820"/>
              <a:gd name="connsiteX183" fmla="*/ 3137562 w 11748700"/>
              <a:gd name="connsiteY183" fmla="*/ 741054 h 6673820"/>
              <a:gd name="connsiteX184" fmla="*/ 3163564 w 11748700"/>
              <a:gd name="connsiteY184" fmla="*/ 732387 h 6673820"/>
              <a:gd name="connsiteX185" fmla="*/ 3219901 w 11748700"/>
              <a:gd name="connsiteY185" fmla="*/ 702051 h 6673820"/>
              <a:gd name="connsiteX186" fmla="*/ 3237236 w 11748700"/>
              <a:gd name="connsiteY186" fmla="*/ 689050 h 6673820"/>
              <a:gd name="connsiteX187" fmla="*/ 3293573 w 11748700"/>
              <a:gd name="connsiteY187" fmla="*/ 663048 h 6673820"/>
              <a:gd name="connsiteX188" fmla="*/ 3323909 w 11748700"/>
              <a:gd name="connsiteY188" fmla="*/ 650047 h 6673820"/>
              <a:gd name="connsiteX189" fmla="*/ 3362911 w 11748700"/>
              <a:gd name="connsiteY189" fmla="*/ 641380 h 6673820"/>
              <a:gd name="connsiteX190" fmla="*/ 3488587 w 11748700"/>
              <a:gd name="connsiteY190" fmla="*/ 619712 h 6673820"/>
              <a:gd name="connsiteX191" fmla="*/ 3644599 w 11748700"/>
              <a:gd name="connsiteY191" fmla="*/ 598044 h 6673820"/>
              <a:gd name="connsiteX192" fmla="*/ 3731272 w 11748700"/>
              <a:gd name="connsiteY192" fmla="*/ 589376 h 6673820"/>
              <a:gd name="connsiteX193" fmla="*/ 3809277 w 11748700"/>
              <a:gd name="connsiteY193" fmla="*/ 576375 h 6673820"/>
              <a:gd name="connsiteX194" fmla="*/ 3891617 w 11748700"/>
              <a:gd name="connsiteY194" fmla="*/ 567708 h 6673820"/>
              <a:gd name="connsiteX195" fmla="*/ 4359651 w 11748700"/>
              <a:gd name="connsiteY195" fmla="*/ 533039 h 6673820"/>
              <a:gd name="connsiteX196" fmla="*/ 4428989 w 11748700"/>
              <a:gd name="connsiteY196" fmla="*/ 520038 h 6673820"/>
              <a:gd name="connsiteX197" fmla="*/ 4554665 w 11748700"/>
              <a:gd name="connsiteY197" fmla="*/ 507037 h 6673820"/>
              <a:gd name="connsiteX198" fmla="*/ 4654339 w 11748700"/>
              <a:gd name="connsiteY198" fmla="*/ 485369 h 6673820"/>
              <a:gd name="connsiteX199" fmla="*/ 4758347 w 11748700"/>
              <a:gd name="connsiteY199" fmla="*/ 437699 h 6673820"/>
              <a:gd name="connsiteX200" fmla="*/ 4888356 w 11748700"/>
              <a:gd name="connsiteY200" fmla="*/ 416030 h 6673820"/>
              <a:gd name="connsiteX201" fmla="*/ 5105039 w 11748700"/>
              <a:gd name="connsiteY201" fmla="*/ 364027 h 6673820"/>
              <a:gd name="connsiteX202" fmla="*/ 5209046 w 11748700"/>
              <a:gd name="connsiteY202" fmla="*/ 351026 h 6673820"/>
              <a:gd name="connsiteX203" fmla="*/ 5386726 w 11748700"/>
              <a:gd name="connsiteY203" fmla="*/ 329357 h 6673820"/>
              <a:gd name="connsiteX204" fmla="*/ 5560072 w 11748700"/>
              <a:gd name="connsiteY204" fmla="*/ 320690 h 6673820"/>
              <a:gd name="connsiteX205" fmla="*/ 5742085 w 11748700"/>
              <a:gd name="connsiteY205" fmla="*/ 312023 h 6673820"/>
              <a:gd name="connsiteX206" fmla="*/ 5958767 w 11748700"/>
              <a:gd name="connsiteY206" fmla="*/ 307689 h 6673820"/>
              <a:gd name="connsiteX207" fmla="*/ 6114779 w 11748700"/>
              <a:gd name="connsiteY207" fmla="*/ 303355 h 6673820"/>
              <a:gd name="connsiteX208" fmla="*/ 6270790 w 11748700"/>
              <a:gd name="connsiteY208" fmla="*/ 281687 h 6673820"/>
              <a:gd name="connsiteX209" fmla="*/ 6392132 w 11748700"/>
              <a:gd name="connsiteY209" fmla="*/ 268686 h 6673820"/>
              <a:gd name="connsiteX210" fmla="*/ 6695488 w 11748700"/>
              <a:gd name="connsiteY210" fmla="*/ 260019 h 6673820"/>
              <a:gd name="connsiteX211" fmla="*/ 6764826 w 11748700"/>
              <a:gd name="connsiteY211" fmla="*/ 251352 h 6673820"/>
              <a:gd name="connsiteX212" fmla="*/ 6907837 w 11748700"/>
              <a:gd name="connsiteY212" fmla="*/ 238351 h 6673820"/>
              <a:gd name="connsiteX213" fmla="*/ 6959840 w 11748700"/>
              <a:gd name="connsiteY213" fmla="*/ 229683 h 6673820"/>
              <a:gd name="connsiteX214" fmla="*/ 6998843 w 11748700"/>
              <a:gd name="connsiteY214" fmla="*/ 212349 h 6673820"/>
              <a:gd name="connsiteX215" fmla="*/ 7115852 w 11748700"/>
              <a:gd name="connsiteY215" fmla="*/ 199348 h 6673820"/>
              <a:gd name="connsiteX216" fmla="*/ 7159188 w 11748700"/>
              <a:gd name="connsiteY216" fmla="*/ 186347 h 6673820"/>
              <a:gd name="connsiteX217" fmla="*/ 7189524 w 11748700"/>
              <a:gd name="connsiteY217" fmla="*/ 182013 h 6673820"/>
              <a:gd name="connsiteX218" fmla="*/ 7380204 w 11748700"/>
              <a:gd name="connsiteY218" fmla="*/ 173346 h 6673820"/>
              <a:gd name="connsiteX219" fmla="*/ 7440875 w 11748700"/>
              <a:gd name="connsiteY219" fmla="*/ 164679 h 6673820"/>
              <a:gd name="connsiteX220" fmla="*/ 7466877 w 11748700"/>
              <a:gd name="connsiteY220" fmla="*/ 156011 h 6673820"/>
              <a:gd name="connsiteX221" fmla="*/ 7514548 w 11748700"/>
              <a:gd name="connsiteY221" fmla="*/ 143010 h 6673820"/>
              <a:gd name="connsiteX222" fmla="*/ 7527548 w 11748700"/>
              <a:gd name="connsiteY222" fmla="*/ 134343 h 6673820"/>
              <a:gd name="connsiteX223" fmla="*/ 7570885 w 11748700"/>
              <a:gd name="connsiteY223" fmla="*/ 121342 h 6673820"/>
              <a:gd name="connsiteX224" fmla="*/ 7609888 w 11748700"/>
              <a:gd name="connsiteY224" fmla="*/ 104008 h 6673820"/>
              <a:gd name="connsiteX225" fmla="*/ 7726896 w 11748700"/>
              <a:gd name="connsiteY225" fmla="*/ 82339 h 6673820"/>
              <a:gd name="connsiteX226" fmla="*/ 7752898 w 11748700"/>
              <a:gd name="connsiteY226" fmla="*/ 78006 h 6673820"/>
              <a:gd name="connsiteX227" fmla="*/ 7787567 w 11748700"/>
              <a:gd name="connsiteY227" fmla="*/ 73672 h 6673820"/>
              <a:gd name="connsiteX228" fmla="*/ 7804902 w 11748700"/>
              <a:gd name="connsiteY228" fmla="*/ 69338 h 6673820"/>
              <a:gd name="connsiteX229" fmla="*/ 7913243 w 11748700"/>
              <a:gd name="connsiteY229" fmla="*/ 65005 h 6673820"/>
              <a:gd name="connsiteX230" fmla="*/ 8021584 w 11748700"/>
              <a:gd name="connsiteY230" fmla="*/ 47670 h 6673820"/>
              <a:gd name="connsiteX231" fmla="*/ 8064921 w 11748700"/>
              <a:gd name="connsiteY231" fmla="*/ 34669 h 6673820"/>
              <a:gd name="connsiteX232" fmla="*/ 8099590 w 11748700"/>
              <a:gd name="connsiteY232" fmla="*/ 21668 h 6673820"/>
              <a:gd name="connsiteX233" fmla="*/ 8121258 w 11748700"/>
              <a:gd name="connsiteY233" fmla="*/ 13001 h 6673820"/>
              <a:gd name="connsiteX234" fmla="*/ 8134259 w 11748700"/>
              <a:gd name="connsiteY234" fmla="*/ 8667 h 6673820"/>
              <a:gd name="connsiteX235" fmla="*/ 8155928 w 11748700"/>
              <a:gd name="connsiteY235" fmla="*/ 0 h 6673820"/>
              <a:gd name="connsiteX236" fmla="*/ 8216599 w 11748700"/>
              <a:gd name="connsiteY236" fmla="*/ 4334 h 6673820"/>
              <a:gd name="connsiteX237" fmla="*/ 8238267 w 11748700"/>
              <a:gd name="connsiteY237" fmla="*/ 13001 h 6673820"/>
              <a:gd name="connsiteX238" fmla="*/ 8272936 w 11748700"/>
              <a:gd name="connsiteY238" fmla="*/ 17335 h 6673820"/>
              <a:gd name="connsiteX239" fmla="*/ 8303272 w 11748700"/>
              <a:gd name="connsiteY239" fmla="*/ 30336 h 6673820"/>
              <a:gd name="connsiteX240" fmla="*/ 8337941 w 11748700"/>
              <a:gd name="connsiteY240" fmla="*/ 34669 h 6673820"/>
              <a:gd name="connsiteX241" fmla="*/ 8476618 w 11748700"/>
              <a:gd name="connsiteY241" fmla="*/ 43337 h 6673820"/>
              <a:gd name="connsiteX242" fmla="*/ 8576292 w 11748700"/>
              <a:gd name="connsiteY242" fmla="*/ 47670 h 6673820"/>
              <a:gd name="connsiteX243" fmla="*/ 8671632 w 11748700"/>
              <a:gd name="connsiteY243" fmla="*/ 69338 h 6673820"/>
              <a:gd name="connsiteX244" fmla="*/ 8762639 w 11748700"/>
              <a:gd name="connsiteY244" fmla="*/ 78006 h 6673820"/>
              <a:gd name="connsiteX245" fmla="*/ 8892648 w 11748700"/>
              <a:gd name="connsiteY245" fmla="*/ 104008 h 6673820"/>
              <a:gd name="connsiteX246" fmla="*/ 8948985 w 11748700"/>
              <a:gd name="connsiteY246" fmla="*/ 117009 h 6673820"/>
              <a:gd name="connsiteX247" fmla="*/ 9187336 w 11748700"/>
              <a:gd name="connsiteY247" fmla="*/ 156011 h 6673820"/>
              <a:gd name="connsiteX248" fmla="*/ 9282676 w 11748700"/>
              <a:gd name="connsiteY248" fmla="*/ 173346 h 6673820"/>
              <a:gd name="connsiteX249" fmla="*/ 9404019 w 11748700"/>
              <a:gd name="connsiteY249" fmla="*/ 186347 h 6673820"/>
              <a:gd name="connsiteX250" fmla="*/ 9464690 w 11748700"/>
              <a:gd name="connsiteY250" fmla="*/ 195014 h 6673820"/>
              <a:gd name="connsiteX251" fmla="*/ 9698707 w 11748700"/>
              <a:gd name="connsiteY251" fmla="*/ 216683 h 6673820"/>
              <a:gd name="connsiteX252" fmla="*/ 9785380 w 11748700"/>
              <a:gd name="connsiteY252" fmla="*/ 229683 h 6673820"/>
              <a:gd name="connsiteX253" fmla="*/ 9885054 w 11748700"/>
              <a:gd name="connsiteY253" fmla="*/ 251352 h 6673820"/>
              <a:gd name="connsiteX254" fmla="*/ 9958726 w 11748700"/>
              <a:gd name="connsiteY254" fmla="*/ 255685 h 6673820"/>
              <a:gd name="connsiteX255" fmla="*/ 10114737 w 11748700"/>
              <a:gd name="connsiteY255" fmla="*/ 260019 h 6673820"/>
              <a:gd name="connsiteX256" fmla="*/ 10205744 w 11748700"/>
              <a:gd name="connsiteY256" fmla="*/ 273020 h 6673820"/>
              <a:gd name="connsiteX257" fmla="*/ 10357421 w 11748700"/>
              <a:gd name="connsiteY257" fmla="*/ 281687 h 6673820"/>
              <a:gd name="connsiteX258" fmla="*/ 10405092 w 11748700"/>
              <a:gd name="connsiteY258" fmla="*/ 286021 h 6673820"/>
              <a:gd name="connsiteX259" fmla="*/ 10452762 w 11748700"/>
              <a:gd name="connsiteY259" fmla="*/ 299022 h 6673820"/>
              <a:gd name="connsiteX260" fmla="*/ 10483097 w 11748700"/>
              <a:gd name="connsiteY260" fmla="*/ 303355 h 6673820"/>
              <a:gd name="connsiteX261" fmla="*/ 10552436 w 11748700"/>
              <a:gd name="connsiteY261" fmla="*/ 312023 h 6673820"/>
              <a:gd name="connsiteX262" fmla="*/ 10634775 w 11748700"/>
              <a:gd name="connsiteY262" fmla="*/ 333691 h 6673820"/>
              <a:gd name="connsiteX263" fmla="*/ 10717114 w 11748700"/>
              <a:gd name="connsiteY263" fmla="*/ 342358 h 6673820"/>
              <a:gd name="connsiteX264" fmla="*/ 10773452 w 11748700"/>
              <a:gd name="connsiteY264" fmla="*/ 364027 h 6673820"/>
              <a:gd name="connsiteX265" fmla="*/ 10842790 w 11748700"/>
              <a:gd name="connsiteY265" fmla="*/ 385695 h 6673820"/>
              <a:gd name="connsiteX266" fmla="*/ 10903461 w 11748700"/>
              <a:gd name="connsiteY266" fmla="*/ 390028 h 6673820"/>
              <a:gd name="connsiteX267" fmla="*/ 10981467 w 11748700"/>
              <a:gd name="connsiteY267" fmla="*/ 424698 h 6673820"/>
              <a:gd name="connsiteX268" fmla="*/ 11050805 w 11748700"/>
              <a:gd name="connsiteY268" fmla="*/ 442032 h 6673820"/>
              <a:gd name="connsiteX269" fmla="*/ 11133145 w 11748700"/>
              <a:gd name="connsiteY269" fmla="*/ 476701 h 6673820"/>
              <a:gd name="connsiteX270" fmla="*/ 11154813 w 11748700"/>
              <a:gd name="connsiteY270" fmla="*/ 485369 h 6673820"/>
              <a:gd name="connsiteX271" fmla="*/ 11232819 w 11748700"/>
              <a:gd name="connsiteY271" fmla="*/ 533039 h 6673820"/>
              <a:gd name="connsiteX272" fmla="*/ 11258820 w 11748700"/>
              <a:gd name="connsiteY272" fmla="*/ 554707 h 6673820"/>
              <a:gd name="connsiteX273" fmla="*/ 11328159 w 11748700"/>
              <a:gd name="connsiteY273" fmla="*/ 645714 h 6673820"/>
              <a:gd name="connsiteX274" fmla="*/ 11371495 w 11748700"/>
              <a:gd name="connsiteY274" fmla="*/ 754055 h 6673820"/>
              <a:gd name="connsiteX275" fmla="*/ 11397497 w 11748700"/>
              <a:gd name="connsiteY275" fmla="*/ 806059 h 6673820"/>
              <a:gd name="connsiteX276" fmla="*/ 11427833 w 11748700"/>
              <a:gd name="connsiteY276" fmla="*/ 931735 h 6673820"/>
              <a:gd name="connsiteX277" fmla="*/ 11458168 w 11748700"/>
              <a:gd name="connsiteY277" fmla="*/ 1014074 h 6673820"/>
              <a:gd name="connsiteX278" fmla="*/ 11462502 w 11748700"/>
              <a:gd name="connsiteY278" fmla="*/ 1087746 h 6673820"/>
              <a:gd name="connsiteX279" fmla="*/ 11475503 w 11748700"/>
              <a:gd name="connsiteY279" fmla="*/ 1126749 h 6673820"/>
              <a:gd name="connsiteX280" fmla="*/ 11488504 w 11748700"/>
              <a:gd name="connsiteY280" fmla="*/ 1330430 h 6673820"/>
              <a:gd name="connsiteX281" fmla="*/ 11523173 w 11748700"/>
              <a:gd name="connsiteY281" fmla="*/ 1677122 h 6673820"/>
              <a:gd name="connsiteX282" fmla="*/ 11518839 w 11748700"/>
              <a:gd name="connsiteY282" fmla="*/ 1954476 h 6673820"/>
              <a:gd name="connsiteX283" fmla="*/ 11510172 w 11748700"/>
              <a:gd name="connsiteY283" fmla="*/ 2084485 h 6673820"/>
              <a:gd name="connsiteX284" fmla="*/ 11518839 w 11748700"/>
              <a:gd name="connsiteY284" fmla="*/ 2283833 h 6673820"/>
              <a:gd name="connsiteX285" fmla="*/ 11583844 w 11748700"/>
              <a:gd name="connsiteY285" fmla="*/ 2379173 h 6673820"/>
              <a:gd name="connsiteX286" fmla="*/ 11605512 w 11748700"/>
              <a:gd name="connsiteY286" fmla="*/ 2439845 h 6673820"/>
              <a:gd name="connsiteX287" fmla="*/ 11609846 w 11748700"/>
              <a:gd name="connsiteY287" fmla="*/ 2487515 h 6673820"/>
              <a:gd name="connsiteX288" fmla="*/ 11622847 w 11748700"/>
              <a:gd name="connsiteY288" fmla="*/ 2556853 h 6673820"/>
              <a:gd name="connsiteX289" fmla="*/ 11618513 w 11748700"/>
              <a:gd name="connsiteY289" fmla="*/ 2786537 h 6673820"/>
              <a:gd name="connsiteX290" fmla="*/ 11614180 w 11748700"/>
              <a:gd name="connsiteY290" fmla="*/ 3089892 h 6673820"/>
              <a:gd name="connsiteX291" fmla="*/ 11596845 w 11748700"/>
              <a:gd name="connsiteY291" fmla="*/ 3211234 h 6673820"/>
              <a:gd name="connsiteX292" fmla="*/ 11583844 w 11748700"/>
              <a:gd name="connsiteY292" fmla="*/ 3328243 h 6673820"/>
              <a:gd name="connsiteX293" fmla="*/ 11575177 w 11748700"/>
              <a:gd name="connsiteY293" fmla="*/ 3423583 h 6673820"/>
              <a:gd name="connsiteX294" fmla="*/ 11562176 w 11748700"/>
              <a:gd name="connsiteY294" fmla="*/ 3666267 h 6673820"/>
              <a:gd name="connsiteX295" fmla="*/ 11575177 w 11748700"/>
              <a:gd name="connsiteY295" fmla="*/ 4025960 h 6673820"/>
              <a:gd name="connsiteX296" fmla="*/ 11592511 w 11748700"/>
              <a:gd name="connsiteY296" fmla="*/ 4108300 h 6673820"/>
              <a:gd name="connsiteX297" fmla="*/ 11631514 w 11748700"/>
              <a:gd name="connsiteY297" fmla="*/ 4333649 h 6673820"/>
              <a:gd name="connsiteX298" fmla="*/ 11653183 w 11748700"/>
              <a:gd name="connsiteY298" fmla="*/ 4411655 h 6673820"/>
              <a:gd name="connsiteX299" fmla="*/ 11666184 w 11748700"/>
              <a:gd name="connsiteY299" fmla="*/ 4498328 h 6673820"/>
              <a:gd name="connsiteX300" fmla="*/ 11674851 w 11748700"/>
              <a:gd name="connsiteY300" fmla="*/ 4541664 h 6673820"/>
              <a:gd name="connsiteX301" fmla="*/ 11687852 w 11748700"/>
              <a:gd name="connsiteY301" fmla="*/ 4658673 h 6673820"/>
              <a:gd name="connsiteX302" fmla="*/ 11692185 w 11748700"/>
              <a:gd name="connsiteY302" fmla="*/ 4715010 h 6673820"/>
              <a:gd name="connsiteX303" fmla="*/ 11700853 w 11748700"/>
              <a:gd name="connsiteY303" fmla="*/ 4771348 h 6673820"/>
              <a:gd name="connsiteX304" fmla="*/ 11709520 w 11748700"/>
              <a:gd name="connsiteY304" fmla="*/ 4923026 h 6673820"/>
              <a:gd name="connsiteX305" fmla="*/ 11718187 w 11748700"/>
              <a:gd name="connsiteY305" fmla="*/ 4983697 h 6673820"/>
              <a:gd name="connsiteX306" fmla="*/ 11726855 w 11748700"/>
              <a:gd name="connsiteY306" fmla="*/ 5079037 h 6673820"/>
              <a:gd name="connsiteX307" fmla="*/ 11731188 w 11748700"/>
              <a:gd name="connsiteY307" fmla="*/ 5105039 h 6673820"/>
              <a:gd name="connsiteX308" fmla="*/ 11744189 w 11748700"/>
              <a:gd name="connsiteY308" fmla="*/ 5230715 h 6673820"/>
              <a:gd name="connsiteX309" fmla="*/ 11726855 w 11748700"/>
              <a:gd name="connsiteY309" fmla="*/ 5690082 h 6673820"/>
              <a:gd name="connsiteX310" fmla="*/ 11687852 w 11748700"/>
              <a:gd name="connsiteY310" fmla="*/ 5785422 h 6673820"/>
              <a:gd name="connsiteX311" fmla="*/ 11670517 w 11748700"/>
              <a:gd name="connsiteY311" fmla="*/ 5815757 h 6673820"/>
              <a:gd name="connsiteX312" fmla="*/ 11601179 w 11748700"/>
              <a:gd name="connsiteY312" fmla="*/ 5859094 h 6673820"/>
              <a:gd name="connsiteX313" fmla="*/ 11458168 w 11748700"/>
              <a:gd name="connsiteY313" fmla="*/ 5919765 h 6673820"/>
              <a:gd name="connsiteX314" fmla="*/ 11401831 w 11748700"/>
              <a:gd name="connsiteY314" fmla="*/ 5963101 h 6673820"/>
              <a:gd name="connsiteX315" fmla="*/ 11297823 w 11748700"/>
              <a:gd name="connsiteY315" fmla="*/ 6032440 h 6673820"/>
              <a:gd name="connsiteX316" fmla="*/ 11258820 w 11748700"/>
              <a:gd name="connsiteY316" fmla="*/ 6075776 h 6673820"/>
              <a:gd name="connsiteX317" fmla="*/ 11198149 w 11748700"/>
              <a:gd name="connsiteY317" fmla="*/ 6123446 h 6673820"/>
              <a:gd name="connsiteX318" fmla="*/ 11098475 w 11748700"/>
              <a:gd name="connsiteY318" fmla="*/ 6210119 h 6673820"/>
              <a:gd name="connsiteX319" fmla="*/ 10942464 w 11748700"/>
              <a:gd name="connsiteY319" fmla="*/ 6327128 h 6673820"/>
              <a:gd name="connsiteX320" fmla="*/ 10634775 w 11748700"/>
              <a:gd name="connsiteY320" fmla="*/ 6461471 h 6673820"/>
              <a:gd name="connsiteX321" fmla="*/ 10461429 w 11748700"/>
              <a:gd name="connsiteY321" fmla="*/ 6478806 h 6673820"/>
              <a:gd name="connsiteX322" fmla="*/ 10041065 w 11748700"/>
              <a:gd name="connsiteY322" fmla="*/ 6487473 h 6673820"/>
              <a:gd name="connsiteX323" fmla="*/ 9967393 w 11748700"/>
              <a:gd name="connsiteY323" fmla="*/ 6491807 h 6673820"/>
              <a:gd name="connsiteX324" fmla="*/ 9885054 w 11748700"/>
              <a:gd name="connsiteY324" fmla="*/ 6509141 h 6673820"/>
              <a:gd name="connsiteX325" fmla="*/ 9798381 w 11748700"/>
              <a:gd name="connsiteY325" fmla="*/ 6522142 h 6673820"/>
              <a:gd name="connsiteX326" fmla="*/ 9681372 w 11748700"/>
              <a:gd name="connsiteY326" fmla="*/ 6548144 h 6673820"/>
              <a:gd name="connsiteX327" fmla="*/ 9486358 w 11748700"/>
              <a:gd name="connsiteY327" fmla="*/ 6574146 h 6673820"/>
              <a:gd name="connsiteX328" fmla="*/ 9278343 w 11748700"/>
              <a:gd name="connsiteY328" fmla="*/ 6613149 h 6673820"/>
              <a:gd name="connsiteX329" fmla="*/ 9209004 w 11748700"/>
              <a:gd name="connsiteY329" fmla="*/ 6630483 h 6673820"/>
              <a:gd name="connsiteX330" fmla="*/ 8775639 w 11748700"/>
              <a:gd name="connsiteY330" fmla="*/ 6647818 h 6673820"/>
              <a:gd name="connsiteX331" fmla="*/ 8463617 w 11748700"/>
              <a:gd name="connsiteY331" fmla="*/ 6656485 h 6673820"/>
              <a:gd name="connsiteX332" fmla="*/ 8368276 w 11748700"/>
              <a:gd name="connsiteY332" fmla="*/ 6660819 h 6673820"/>
              <a:gd name="connsiteX333" fmla="*/ 8216599 w 11748700"/>
              <a:gd name="connsiteY333" fmla="*/ 6665153 h 6673820"/>
              <a:gd name="connsiteX334" fmla="*/ 7848239 w 11748700"/>
              <a:gd name="connsiteY334" fmla="*/ 6656485 h 6673820"/>
              <a:gd name="connsiteX335" fmla="*/ 7800568 w 11748700"/>
              <a:gd name="connsiteY335" fmla="*/ 6652152 h 6673820"/>
              <a:gd name="connsiteX336" fmla="*/ 7748565 w 11748700"/>
              <a:gd name="connsiteY336" fmla="*/ 6643484 h 6673820"/>
              <a:gd name="connsiteX337" fmla="*/ 7614221 w 11748700"/>
              <a:gd name="connsiteY337" fmla="*/ 6634817 h 6673820"/>
              <a:gd name="connsiteX338" fmla="*/ 7432208 w 11748700"/>
              <a:gd name="connsiteY338" fmla="*/ 6600148 h 6673820"/>
              <a:gd name="connsiteX339" fmla="*/ 7319533 w 11748700"/>
              <a:gd name="connsiteY339" fmla="*/ 6574146 h 6673820"/>
              <a:gd name="connsiteX340" fmla="*/ 7276197 w 11748700"/>
              <a:gd name="connsiteY340" fmla="*/ 6569812 h 6673820"/>
              <a:gd name="connsiteX341" fmla="*/ 7011844 w 11748700"/>
              <a:gd name="connsiteY341" fmla="*/ 6548144 h 6673820"/>
              <a:gd name="connsiteX342" fmla="*/ 6925171 w 11748700"/>
              <a:gd name="connsiteY342" fmla="*/ 6565479 h 6673820"/>
              <a:gd name="connsiteX343" fmla="*/ 6912170 w 11748700"/>
              <a:gd name="connsiteY343" fmla="*/ 6569812 h 6673820"/>
              <a:gd name="connsiteX344" fmla="*/ 6890502 w 11748700"/>
              <a:gd name="connsiteY344" fmla="*/ 6582813 h 6673820"/>
              <a:gd name="connsiteX345" fmla="*/ 6795162 w 11748700"/>
              <a:gd name="connsiteY345" fmla="*/ 6634817 h 6673820"/>
              <a:gd name="connsiteX346" fmla="*/ 6691154 w 11748700"/>
              <a:gd name="connsiteY346" fmla="*/ 6643484 h 6673820"/>
              <a:gd name="connsiteX347" fmla="*/ 6617482 w 11748700"/>
              <a:gd name="connsiteY347" fmla="*/ 6656485 h 6673820"/>
              <a:gd name="connsiteX348" fmla="*/ 6582813 w 11748700"/>
              <a:gd name="connsiteY348" fmla="*/ 6665153 h 6673820"/>
              <a:gd name="connsiteX349" fmla="*/ 6548144 w 11748700"/>
              <a:gd name="connsiteY349" fmla="*/ 6669486 h 6673820"/>
              <a:gd name="connsiteX350" fmla="*/ 6517808 w 11748700"/>
              <a:gd name="connsiteY350" fmla="*/ 6673820 h 6673820"/>
              <a:gd name="connsiteX351" fmla="*/ 6015105 w 11748700"/>
              <a:gd name="connsiteY351" fmla="*/ 6669486 h 6673820"/>
              <a:gd name="connsiteX352" fmla="*/ 5915431 w 11748700"/>
              <a:gd name="connsiteY352" fmla="*/ 6647818 h 6673820"/>
              <a:gd name="connsiteX353" fmla="*/ 5538403 w 11748700"/>
              <a:gd name="connsiteY353" fmla="*/ 6652152 h 6673820"/>
              <a:gd name="connsiteX354" fmla="*/ 5196045 w 11748700"/>
              <a:gd name="connsiteY354" fmla="*/ 6634817 h 6673820"/>
              <a:gd name="connsiteX355" fmla="*/ 4489660 w 11748700"/>
              <a:gd name="connsiteY355" fmla="*/ 6608815 h 6673820"/>
              <a:gd name="connsiteX356" fmla="*/ 4311981 w 11748700"/>
              <a:gd name="connsiteY356" fmla="*/ 6582813 h 6673820"/>
              <a:gd name="connsiteX357" fmla="*/ 4090965 w 11748700"/>
              <a:gd name="connsiteY357" fmla="*/ 6552478 h 6673820"/>
              <a:gd name="connsiteX358" fmla="*/ 3999958 w 11748700"/>
              <a:gd name="connsiteY358" fmla="*/ 6513475 h 6673820"/>
              <a:gd name="connsiteX359" fmla="*/ 3666267 w 11748700"/>
              <a:gd name="connsiteY359" fmla="*/ 6448470 h 6673820"/>
              <a:gd name="connsiteX360" fmla="*/ 3588261 w 11748700"/>
              <a:gd name="connsiteY360" fmla="*/ 6439803 h 6673820"/>
              <a:gd name="connsiteX361" fmla="*/ 3336910 w 11748700"/>
              <a:gd name="connsiteY361" fmla="*/ 6405134 h 6673820"/>
              <a:gd name="connsiteX362" fmla="*/ 3003219 w 11748700"/>
              <a:gd name="connsiteY362" fmla="*/ 6340129 h 6673820"/>
              <a:gd name="connsiteX363" fmla="*/ 2825539 w 11748700"/>
              <a:gd name="connsiteY363" fmla="*/ 6309793 h 6673820"/>
              <a:gd name="connsiteX364" fmla="*/ 2678195 w 11748700"/>
              <a:gd name="connsiteY364" fmla="*/ 6288125 h 6673820"/>
              <a:gd name="connsiteX365" fmla="*/ 2500515 w 11748700"/>
              <a:gd name="connsiteY365" fmla="*/ 6305460 h 6673820"/>
              <a:gd name="connsiteX366" fmla="*/ 2439844 w 11748700"/>
              <a:gd name="connsiteY366" fmla="*/ 6314127 h 6673820"/>
              <a:gd name="connsiteX367" fmla="*/ 2244830 w 11748700"/>
              <a:gd name="connsiteY367" fmla="*/ 6361797 h 6673820"/>
              <a:gd name="connsiteX368" fmla="*/ 2088819 w 11748700"/>
              <a:gd name="connsiteY368" fmla="*/ 6383465 h 6673820"/>
              <a:gd name="connsiteX369" fmla="*/ 2015147 w 11748700"/>
              <a:gd name="connsiteY369" fmla="*/ 6400800 h 6673820"/>
              <a:gd name="connsiteX370" fmla="*/ 1950142 w 11748700"/>
              <a:gd name="connsiteY370" fmla="*/ 6409467 h 6673820"/>
              <a:gd name="connsiteX371" fmla="*/ 1815799 w 11748700"/>
              <a:gd name="connsiteY371" fmla="*/ 6444137 h 6673820"/>
              <a:gd name="connsiteX372" fmla="*/ 1681456 w 11748700"/>
              <a:gd name="connsiteY372" fmla="*/ 6452804 h 6673820"/>
              <a:gd name="connsiteX373" fmla="*/ 1473440 w 11748700"/>
              <a:gd name="connsiteY373" fmla="*/ 6431136 h 6673820"/>
              <a:gd name="connsiteX374" fmla="*/ 1369433 w 11748700"/>
              <a:gd name="connsiteY374" fmla="*/ 6418135 h 6673820"/>
              <a:gd name="connsiteX375" fmla="*/ 1287093 w 11748700"/>
              <a:gd name="connsiteY375" fmla="*/ 6405134 h 6673820"/>
              <a:gd name="connsiteX376" fmla="*/ 1239423 w 11748700"/>
              <a:gd name="connsiteY376" fmla="*/ 6396466 h 6673820"/>
              <a:gd name="connsiteX377" fmla="*/ 1165751 w 11748700"/>
              <a:gd name="connsiteY377" fmla="*/ 6370464 h 6673820"/>
              <a:gd name="connsiteX378" fmla="*/ 1053076 w 11748700"/>
              <a:gd name="connsiteY378" fmla="*/ 6335795 h 6673820"/>
              <a:gd name="connsiteX379" fmla="*/ 892731 w 11748700"/>
              <a:gd name="connsiteY379" fmla="*/ 6244789 h 6673820"/>
              <a:gd name="connsiteX380" fmla="*/ 858062 w 11748700"/>
              <a:gd name="connsiteY380" fmla="*/ 6218787 h 6673820"/>
              <a:gd name="connsiteX381" fmla="*/ 775723 w 11748700"/>
              <a:gd name="connsiteY381" fmla="*/ 6149448 h 6673820"/>
              <a:gd name="connsiteX382" fmla="*/ 719385 w 11748700"/>
              <a:gd name="connsiteY382" fmla="*/ 6023773 h 6673820"/>
              <a:gd name="connsiteX383" fmla="*/ 654381 w 11748700"/>
              <a:gd name="connsiteY383" fmla="*/ 5950101 h 6673820"/>
              <a:gd name="connsiteX384" fmla="*/ 628379 w 11748700"/>
              <a:gd name="connsiteY384" fmla="*/ 5893763 h 6673820"/>
              <a:gd name="connsiteX385" fmla="*/ 576375 w 11748700"/>
              <a:gd name="connsiteY385" fmla="*/ 5802756 h 6673820"/>
              <a:gd name="connsiteX386" fmla="*/ 489702 w 11748700"/>
              <a:gd name="connsiteY386" fmla="*/ 5620743 h 6673820"/>
              <a:gd name="connsiteX387" fmla="*/ 476701 w 11748700"/>
              <a:gd name="connsiteY387" fmla="*/ 5551405 h 6673820"/>
              <a:gd name="connsiteX388" fmla="*/ 372693 w 11748700"/>
              <a:gd name="connsiteY388" fmla="*/ 5317388 h 6673820"/>
              <a:gd name="connsiteX389" fmla="*/ 359693 w 11748700"/>
              <a:gd name="connsiteY389" fmla="*/ 5269718 h 6673820"/>
              <a:gd name="connsiteX390" fmla="*/ 329357 w 11748700"/>
              <a:gd name="connsiteY390" fmla="*/ 5183045 h 6673820"/>
              <a:gd name="connsiteX391" fmla="*/ 281687 w 11748700"/>
              <a:gd name="connsiteY391" fmla="*/ 5083371 h 6673820"/>
              <a:gd name="connsiteX392" fmla="*/ 251351 w 11748700"/>
              <a:gd name="connsiteY392" fmla="*/ 5009699 h 6673820"/>
              <a:gd name="connsiteX393" fmla="*/ 238350 w 11748700"/>
              <a:gd name="connsiteY393" fmla="*/ 4970696 h 6673820"/>
              <a:gd name="connsiteX394" fmla="*/ 212348 w 11748700"/>
              <a:gd name="connsiteY394" fmla="*/ 4936027 h 6673820"/>
              <a:gd name="connsiteX395" fmla="*/ 177679 w 11748700"/>
              <a:gd name="connsiteY395" fmla="*/ 4849354 h 6673820"/>
              <a:gd name="connsiteX396" fmla="*/ 125675 w 11748700"/>
              <a:gd name="connsiteY396" fmla="*/ 4745346 h 6673820"/>
              <a:gd name="connsiteX397" fmla="*/ 99674 w 11748700"/>
              <a:gd name="connsiteY397" fmla="*/ 4654339 h 6673820"/>
              <a:gd name="connsiteX398" fmla="*/ 73672 w 11748700"/>
              <a:gd name="connsiteY398" fmla="*/ 4602336 h 6673820"/>
              <a:gd name="connsiteX399" fmla="*/ 69338 w 11748700"/>
              <a:gd name="connsiteY399" fmla="*/ 4580667 h 6673820"/>
              <a:gd name="connsiteX400" fmla="*/ 47670 w 11748700"/>
              <a:gd name="connsiteY400" fmla="*/ 4537331 h 6673820"/>
              <a:gd name="connsiteX401" fmla="*/ 39002 w 11748700"/>
              <a:gd name="connsiteY401" fmla="*/ 4515663 h 6673820"/>
              <a:gd name="connsiteX402" fmla="*/ 34669 w 11748700"/>
              <a:gd name="connsiteY402" fmla="*/ 4493994 h 6673820"/>
              <a:gd name="connsiteX403" fmla="*/ 30335 w 11748700"/>
              <a:gd name="connsiteY403" fmla="*/ 4450658 h 6673820"/>
              <a:gd name="connsiteX404" fmla="*/ 21668 w 11748700"/>
              <a:gd name="connsiteY404" fmla="*/ 4428990 h 6673820"/>
              <a:gd name="connsiteX405" fmla="*/ 13001 w 11748700"/>
              <a:gd name="connsiteY405" fmla="*/ 4359651 h 6673820"/>
              <a:gd name="connsiteX406" fmla="*/ 0 w 11748700"/>
              <a:gd name="connsiteY406" fmla="*/ 4238309 h 6673820"/>
              <a:gd name="connsiteX407" fmla="*/ 4333 w 11748700"/>
              <a:gd name="connsiteY407" fmla="*/ 4025960 h 6673820"/>
              <a:gd name="connsiteX408" fmla="*/ 13001 w 11748700"/>
              <a:gd name="connsiteY408" fmla="*/ 3999958 h 6673820"/>
              <a:gd name="connsiteX409" fmla="*/ 17334 w 11748700"/>
              <a:gd name="connsiteY409" fmla="*/ 3973956 h 6673820"/>
              <a:gd name="connsiteX410" fmla="*/ 26002 w 11748700"/>
              <a:gd name="connsiteY410" fmla="*/ 3930620 h 6673820"/>
              <a:gd name="connsiteX411" fmla="*/ 34669 w 11748700"/>
              <a:gd name="connsiteY411" fmla="*/ 3878616 h 6673820"/>
              <a:gd name="connsiteX412" fmla="*/ 43336 w 11748700"/>
              <a:gd name="connsiteY412" fmla="*/ 3861282 h 6673820"/>
              <a:gd name="connsiteX413" fmla="*/ 47670 w 11748700"/>
              <a:gd name="connsiteY413" fmla="*/ 3843947 h 6673820"/>
              <a:gd name="connsiteX414" fmla="*/ 56337 w 11748700"/>
              <a:gd name="connsiteY414" fmla="*/ 3826612 h 6673820"/>
              <a:gd name="connsiteX415" fmla="*/ 69338 w 11748700"/>
              <a:gd name="connsiteY415" fmla="*/ 3787610 h 6673820"/>
              <a:gd name="connsiteX416" fmla="*/ 78005 w 11748700"/>
              <a:gd name="connsiteY416" fmla="*/ 3770275 h 6673820"/>
              <a:gd name="connsiteX417" fmla="*/ 95340 w 11748700"/>
              <a:gd name="connsiteY417" fmla="*/ 3718271 h 6673820"/>
              <a:gd name="connsiteX418" fmla="*/ 104007 w 11748700"/>
              <a:gd name="connsiteY418" fmla="*/ 3696603 h 6673820"/>
              <a:gd name="connsiteX419" fmla="*/ 151677 w 11748700"/>
              <a:gd name="connsiteY419" fmla="*/ 3657600 h 6673820"/>
              <a:gd name="connsiteX420" fmla="*/ 294688 w 11748700"/>
              <a:gd name="connsiteY420" fmla="*/ 3661934 h 6673820"/>
              <a:gd name="connsiteX421" fmla="*/ 359693 w 11748700"/>
              <a:gd name="connsiteY421" fmla="*/ 3692269 h 6673820"/>
              <a:gd name="connsiteX422" fmla="*/ 377027 w 11748700"/>
              <a:gd name="connsiteY422" fmla="*/ 3709604 h 6673820"/>
              <a:gd name="connsiteX423" fmla="*/ 437698 w 11748700"/>
              <a:gd name="connsiteY423" fmla="*/ 3726938 h 6673820"/>
              <a:gd name="connsiteX424" fmla="*/ 511177 w 11748700"/>
              <a:gd name="connsiteY42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80436 w 11748700"/>
              <a:gd name="connsiteY30" fmla="*/ 5707416 h 6673820"/>
              <a:gd name="connsiteX31" fmla="*/ 6088777 w 11748700"/>
              <a:gd name="connsiteY31" fmla="*/ 5625077 h 6673820"/>
              <a:gd name="connsiteX32" fmla="*/ 6114779 w 11748700"/>
              <a:gd name="connsiteY32" fmla="*/ 5599075 h 6673820"/>
              <a:gd name="connsiteX33" fmla="*/ 6127780 w 11748700"/>
              <a:gd name="connsiteY33" fmla="*/ 5586074 h 6673820"/>
              <a:gd name="connsiteX34" fmla="*/ 6201452 w 11748700"/>
              <a:gd name="connsiteY34" fmla="*/ 5477733 h 6673820"/>
              <a:gd name="connsiteX35" fmla="*/ 6231787 w 11748700"/>
              <a:gd name="connsiteY35" fmla="*/ 5421395 h 6673820"/>
              <a:gd name="connsiteX36" fmla="*/ 6240455 w 11748700"/>
              <a:gd name="connsiteY36" fmla="*/ 5399727 h 6673820"/>
              <a:gd name="connsiteX37" fmla="*/ 6253456 w 11748700"/>
              <a:gd name="connsiteY37" fmla="*/ 5382392 h 6673820"/>
              <a:gd name="connsiteX38" fmla="*/ 6270790 w 11748700"/>
              <a:gd name="connsiteY38" fmla="*/ 5352057 h 6673820"/>
              <a:gd name="connsiteX39" fmla="*/ 6283791 w 11748700"/>
              <a:gd name="connsiteY39" fmla="*/ 5339056 h 6673820"/>
              <a:gd name="connsiteX40" fmla="*/ 6301126 w 11748700"/>
              <a:gd name="connsiteY40" fmla="*/ 5313054 h 6673820"/>
              <a:gd name="connsiteX41" fmla="*/ 6309793 w 11748700"/>
              <a:gd name="connsiteY41" fmla="*/ 5295719 h 6673820"/>
              <a:gd name="connsiteX42" fmla="*/ 6322794 w 11748700"/>
              <a:gd name="connsiteY42" fmla="*/ 5287052 h 6673820"/>
              <a:gd name="connsiteX43" fmla="*/ 6340129 w 11748700"/>
              <a:gd name="connsiteY43" fmla="*/ 5274051 h 6673820"/>
              <a:gd name="connsiteX44" fmla="*/ 6370464 w 11748700"/>
              <a:gd name="connsiteY44" fmla="*/ 5269718 h 6673820"/>
              <a:gd name="connsiteX45" fmla="*/ 6387799 w 11748700"/>
              <a:gd name="connsiteY45" fmla="*/ 5252383 h 6673820"/>
              <a:gd name="connsiteX46" fmla="*/ 6400800 w 11748700"/>
              <a:gd name="connsiteY46" fmla="*/ 5239382 h 6673820"/>
              <a:gd name="connsiteX47" fmla="*/ 6444136 w 11748700"/>
              <a:gd name="connsiteY47" fmla="*/ 5148375 h 6673820"/>
              <a:gd name="connsiteX48" fmla="*/ 6465804 w 11748700"/>
              <a:gd name="connsiteY48" fmla="*/ 5118040 h 6673820"/>
              <a:gd name="connsiteX49" fmla="*/ 6474472 w 11748700"/>
              <a:gd name="connsiteY49" fmla="*/ 5092038 h 6673820"/>
              <a:gd name="connsiteX50" fmla="*/ 6496140 w 11748700"/>
              <a:gd name="connsiteY50" fmla="*/ 5027033 h 6673820"/>
              <a:gd name="connsiteX51" fmla="*/ 6509141 w 11748700"/>
              <a:gd name="connsiteY51" fmla="*/ 4996698 h 6673820"/>
              <a:gd name="connsiteX52" fmla="*/ 6517808 w 11748700"/>
              <a:gd name="connsiteY52" fmla="*/ 4975029 h 6673820"/>
              <a:gd name="connsiteX53" fmla="*/ 6530809 w 11748700"/>
              <a:gd name="connsiteY53" fmla="*/ 4940360 h 6673820"/>
              <a:gd name="connsiteX54" fmla="*/ 6539476 w 11748700"/>
              <a:gd name="connsiteY54" fmla="*/ 4927359 h 6673820"/>
              <a:gd name="connsiteX55" fmla="*/ 6556811 w 11748700"/>
              <a:gd name="connsiteY55" fmla="*/ 4897024 h 6673820"/>
              <a:gd name="connsiteX56" fmla="*/ 6569812 w 11748700"/>
              <a:gd name="connsiteY56" fmla="*/ 4879689 h 6673820"/>
              <a:gd name="connsiteX57" fmla="*/ 6587147 w 11748700"/>
              <a:gd name="connsiteY57" fmla="*/ 4836353 h 6673820"/>
              <a:gd name="connsiteX58" fmla="*/ 6566579 w 11748700"/>
              <a:gd name="connsiteY58" fmla="*/ 4717023 h 6673820"/>
              <a:gd name="connsiteX59" fmla="*/ 7220565 w 11748700"/>
              <a:gd name="connsiteY59" fmla="*/ 4568062 h 6673820"/>
              <a:gd name="connsiteX60" fmla="*/ 7436542 w 11748700"/>
              <a:gd name="connsiteY60" fmla="*/ 4619670 h 6673820"/>
              <a:gd name="connsiteX61" fmla="*/ 7492879 w 11748700"/>
              <a:gd name="connsiteY61" fmla="*/ 4632671 h 6673820"/>
              <a:gd name="connsiteX62" fmla="*/ 7505880 w 11748700"/>
              <a:gd name="connsiteY62" fmla="*/ 4637005 h 6673820"/>
              <a:gd name="connsiteX63" fmla="*/ 7531882 w 11748700"/>
              <a:gd name="connsiteY63" fmla="*/ 4641338 h 6673820"/>
              <a:gd name="connsiteX64" fmla="*/ 7562218 w 11748700"/>
              <a:gd name="connsiteY64" fmla="*/ 4650006 h 6673820"/>
              <a:gd name="connsiteX65" fmla="*/ 7570885 w 11748700"/>
              <a:gd name="connsiteY65" fmla="*/ 4663007 h 6673820"/>
              <a:gd name="connsiteX66" fmla="*/ 7588220 w 11748700"/>
              <a:gd name="connsiteY66" fmla="*/ 4697676 h 6673820"/>
              <a:gd name="connsiteX67" fmla="*/ 7601220 w 11748700"/>
              <a:gd name="connsiteY67" fmla="*/ 4715010 h 6673820"/>
              <a:gd name="connsiteX68" fmla="*/ 7614221 w 11748700"/>
              <a:gd name="connsiteY68" fmla="*/ 4728011 h 6673820"/>
              <a:gd name="connsiteX69" fmla="*/ 7622889 w 11748700"/>
              <a:gd name="connsiteY69" fmla="*/ 4745346 h 6673820"/>
              <a:gd name="connsiteX70" fmla="*/ 7640223 w 11748700"/>
              <a:gd name="connsiteY70" fmla="*/ 4767014 h 6673820"/>
              <a:gd name="connsiteX71" fmla="*/ 7661892 w 11748700"/>
              <a:gd name="connsiteY71" fmla="*/ 4801683 h 6673820"/>
              <a:gd name="connsiteX72" fmla="*/ 7666225 w 11748700"/>
              <a:gd name="connsiteY72" fmla="*/ 4814684 h 6673820"/>
              <a:gd name="connsiteX73" fmla="*/ 7674893 w 11748700"/>
              <a:gd name="connsiteY73" fmla="*/ 4827685 h 6673820"/>
              <a:gd name="connsiteX74" fmla="*/ 7731230 w 11748700"/>
              <a:gd name="connsiteY74" fmla="*/ 4888356 h 6673820"/>
              <a:gd name="connsiteX75" fmla="*/ 7744231 w 11748700"/>
              <a:gd name="connsiteY75" fmla="*/ 4901357 h 6673820"/>
              <a:gd name="connsiteX76" fmla="*/ 7765899 w 11748700"/>
              <a:gd name="connsiteY76" fmla="*/ 4931693 h 6673820"/>
              <a:gd name="connsiteX77" fmla="*/ 7809236 w 11748700"/>
              <a:gd name="connsiteY77" fmla="*/ 4966362 h 6673820"/>
              <a:gd name="connsiteX78" fmla="*/ 7908910 w 11748700"/>
              <a:gd name="connsiteY78" fmla="*/ 4962028 h 6673820"/>
              <a:gd name="connsiteX79" fmla="*/ 7973914 w 11748700"/>
              <a:gd name="connsiteY79" fmla="*/ 4953361 h 6673820"/>
              <a:gd name="connsiteX80" fmla="*/ 7995583 w 11748700"/>
              <a:gd name="connsiteY80" fmla="*/ 4949028 h 6673820"/>
              <a:gd name="connsiteX81" fmla="*/ 8069255 w 11748700"/>
              <a:gd name="connsiteY81" fmla="*/ 4944694 h 6673820"/>
              <a:gd name="connsiteX82" fmla="*/ 8147260 w 11748700"/>
              <a:gd name="connsiteY82" fmla="*/ 4931693 h 6673820"/>
              <a:gd name="connsiteX83" fmla="*/ 8199264 w 11748700"/>
              <a:gd name="connsiteY83" fmla="*/ 4918692 h 6673820"/>
              <a:gd name="connsiteX84" fmla="*/ 8238267 w 11748700"/>
              <a:gd name="connsiteY84" fmla="*/ 4910025 h 6673820"/>
              <a:gd name="connsiteX85" fmla="*/ 8298938 w 11748700"/>
              <a:gd name="connsiteY85" fmla="*/ 4875355 h 6673820"/>
              <a:gd name="connsiteX86" fmla="*/ 8320606 w 11748700"/>
              <a:gd name="connsiteY86" fmla="*/ 4866688 h 6673820"/>
              <a:gd name="connsiteX87" fmla="*/ 8342275 w 11748700"/>
              <a:gd name="connsiteY87" fmla="*/ 4853687 h 6673820"/>
              <a:gd name="connsiteX88" fmla="*/ 8411613 w 11748700"/>
              <a:gd name="connsiteY88" fmla="*/ 4823352 h 6673820"/>
              <a:gd name="connsiteX89" fmla="*/ 8433281 w 11748700"/>
              <a:gd name="connsiteY89" fmla="*/ 4810351 h 6673820"/>
              <a:gd name="connsiteX90" fmla="*/ 8463617 w 11748700"/>
              <a:gd name="connsiteY90" fmla="*/ 4788683 h 6673820"/>
              <a:gd name="connsiteX91" fmla="*/ 8532955 w 11748700"/>
              <a:gd name="connsiteY91" fmla="*/ 4758347 h 6673820"/>
              <a:gd name="connsiteX92" fmla="*/ 8576292 w 11748700"/>
              <a:gd name="connsiteY92" fmla="*/ 4736679 h 6673820"/>
              <a:gd name="connsiteX93" fmla="*/ 8597960 w 11748700"/>
              <a:gd name="connsiteY93" fmla="*/ 4723678 h 6673820"/>
              <a:gd name="connsiteX94" fmla="*/ 8632629 w 11748700"/>
              <a:gd name="connsiteY94" fmla="*/ 4706343 h 6673820"/>
              <a:gd name="connsiteX95" fmla="*/ 8671632 w 11748700"/>
              <a:gd name="connsiteY95" fmla="*/ 4680341 h 6673820"/>
              <a:gd name="connsiteX96" fmla="*/ 8727969 w 11748700"/>
              <a:gd name="connsiteY96" fmla="*/ 4641338 h 6673820"/>
              <a:gd name="connsiteX97" fmla="*/ 8758305 w 11748700"/>
              <a:gd name="connsiteY97" fmla="*/ 4615337 h 6673820"/>
              <a:gd name="connsiteX98" fmla="*/ 8827643 w 11748700"/>
              <a:gd name="connsiteY98" fmla="*/ 4567666 h 6673820"/>
              <a:gd name="connsiteX99" fmla="*/ 8914316 w 11748700"/>
              <a:gd name="connsiteY99" fmla="*/ 4515663 h 6673820"/>
              <a:gd name="connsiteX100" fmla="*/ 8940318 w 11748700"/>
              <a:gd name="connsiteY100" fmla="*/ 4493994 h 6673820"/>
              <a:gd name="connsiteX101" fmla="*/ 8961986 w 11748700"/>
              <a:gd name="connsiteY101" fmla="*/ 4472326 h 6673820"/>
              <a:gd name="connsiteX102" fmla="*/ 9000989 w 11748700"/>
              <a:gd name="connsiteY102" fmla="*/ 4437657 h 6673820"/>
              <a:gd name="connsiteX103" fmla="*/ 9022657 w 11748700"/>
              <a:gd name="connsiteY103" fmla="*/ 4415989 h 6673820"/>
              <a:gd name="connsiteX104" fmla="*/ 9052993 w 11748700"/>
              <a:gd name="connsiteY104" fmla="*/ 4389987 h 6673820"/>
              <a:gd name="connsiteX105" fmla="*/ 9109330 w 11748700"/>
              <a:gd name="connsiteY105" fmla="*/ 4329316 h 6673820"/>
              <a:gd name="connsiteX106" fmla="*/ 9165668 w 11748700"/>
              <a:gd name="connsiteY106" fmla="*/ 4290313 h 6673820"/>
              <a:gd name="connsiteX107" fmla="*/ 9191670 w 11748700"/>
              <a:gd name="connsiteY107" fmla="*/ 4268645 h 6673820"/>
              <a:gd name="connsiteX108" fmla="*/ 9248007 w 11748700"/>
              <a:gd name="connsiteY108" fmla="*/ 4238309 h 6673820"/>
              <a:gd name="connsiteX109" fmla="*/ 9339014 w 11748700"/>
              <a:gd name="connsiteY109" fmla="*/ 4155970 h 6673820"/>
              <a:gd name="connsiteX110" fmla="*/ 9430020 w 11748700"/>
              <a:gd name="connsiteY110" fmla="*/ 4025960 h 6673820"/>
              <a:gd name="connsiteX111" fmla="*/ 9495025 w 11748700"/>
              <a:gd name="connsiteY111" fmla="*/ 3900284 h 6673820"/>
              <a:gd name="connsiteX112" fmla="*/ 9568697 w 11748700"/>
              <a:gd name="connsiteY112" fmla="*/ 3796277 h 6673820"/>
              <a:gd name="connsiteX113" fmla="*/ 9612034 w 11748700"/>
              <a:gd name="connsiteY113" fmla="*/ 3713937 h 6673820"/>
              <a:gd name="connsiteX114" fmla="*/ 9655370 w 11748700"/>
              <a:gd name="connsiteY114" fmla="*/ 3644599 h 6673820"/>
              <a:gd name="connsiteX115" fmla="*/ 9651037 w 11748700"/>
              <a:gd name="connsiteY115" fmla="*/ 3475587 h 6673820"/>
              <a:gd name="connsiteX116" fmla="*/ 9612034 w 11748700"/>
              <a:gd name="connsiteY116" fmla="*/ 3410582 h 6673820"/>
              <a:gd name="connsiteX117" fmla="*/ 9473357 w 11748700"/>
              <a:gd name="connsiteY117" fmla="*/ 3237236 h 6673820"/>
              <a:gd name="connsiteX118" fmla="*/ 9399685 w 11748700"/>
              <a:gd name="connsiteY118" fmla="*/ 3176565 h 6673820"/>
              <a:gd name="connsiteX119" fmla="*/ 9347681 w 11748700"/>
              <a:gd name="connsiteY119" fmla="*/ 3128895 h 6673820"/>
              <a:gd name="connsiteX120" fmla="*/ 9217672 w 11748700"/>
              <a:gd name="connsiteY120" fmla="*/ 3042222 h 6673820"/>
              <a:gd name="connsiteX121" fmla="*/ 9083329 w 11748700"/>
              <a:gd name="connsiteY121" fmla="*/ 2968550 h 6673820"/>
              <a:gd name="connsiteX122" fmla="*/ 8983655 w 11748700"/>
              <a:gd name="connsiteY122" fmla="*/ 2933881 h 6673820"/>
              <a:gd name="connsiteX123" fmla="*/ 8831977 w 11748700"/>
              <a:gd name="connsiteY123" fmla="*/ 2873210 h 6673820"/>
              <a:gd name="connsiteX124" fmla="*/ 8680299 w 11748700"/>
              <a:gd name="connsiteY124" fmla="*/ 2803871 h 6673820"/>
              <a:gd name="connsiteX125" fmla="*/ 8567624 w 11748700"/>
              <a:gd name="connsiteY125" fmla="*/ 2773536 h 6673820"/>
              <a:gd name="connsiteX126" fmla="*/ 8446282 w 11748700"/>
              <a:gd name="connsiteY126" fmla="*/ 2730199 h 6673820"/>
              <a:gd name="connsiteX127" fmla="*/ 8242601 w 11748700"/>
              <a:gd name="connsiteY127" fmla="*/ 2673862 h 6673820"/>
              <a:gd name="connsiteX128" fmla="*/ 7917577 w 11748700"/>
              <a:gd name="connsiteY128" fmla="*/ 2561187 h 6673820"/>
              <a:gd name="connsiteX129" fmla="*/ 7683560 w 11748700"/>
              <a:gd name="connsiteY129" fmla="*/ 2496182 h 6673820"/>
              <a:gd name="connsiteX130" fmla="*/ 7302199 w 11748700"/>
              <a:gd name="connsiteY130" fmla="*/ 2379173 h 6673820"/>
              <a:gd name="connsiteX131" fmla="*/ 6920838 w 11748700"/>
              <a:gd name="connsiteY131" fmla="*/ 2322836 h 6673820"/>
              <a:gd name="connsiteX132" fmla="*/ 6799495 w 11748700"/>
              <a:gd name="connsiteY132" fmla="*/ 2288167 h 6673820"/>
              <a:gd name="connsiteX133" fmla="*/ 6730157 w 11748700"/>
              <a:gd name="connsiteY133" fmla="*/ 2279500 h 6673820"/>
              <a:gd name="connsiteX134" fmla="*/ 6630483 w 11748700"/>
              <a:gd name="connsiteY134" fmla="*/ 2262165 h 6673820"/>
              <a:gd name="connsiteX135" fmla="*/ 6582813 w 11748700"/>
              <a:gd name="connsiteY135" fmla="*/ 2249164 h 6673820"/>
              <a:gd name="connsiteX136" fmla="*/ 6478805 w 11748700"/>
              <a:gd name="connsiteY136" fmla="*/ 2240497 h 6673820"/>
              <a:gd name="connsiteX137" fmla="*/ 5997770 w 11748700"/>
              <a:gd name="connsiteY137" fmla="*/ 2227496 h 6673820"/>
              <a:gd name="connsiteX138" fmla="*/ 5183044 w 11748700"/>
              <a:gd name="connsiteY138" fmla="*/ 2223162 h 6673820"/>
              <a:gd name="connsiteX139" fmla="*/ 4593668 w 11748700"/>
              <a:gd name="connsiteY139" fmla="*/ 2201494 h 6673820"/>
              <a:gd name="connsiteX140" fmla="*/ 4467992 w 11748700"/>
              <a:gd name="connsiteY140" fmla="*/ 2188493 h 6673820"/>
              <a:gd name="connsiteX141" fmla="*/ 4277311 w 11748700"/>
              <a:gd name="connsiteY141" fmla="*/ 2171158 h 6673820"/>
              <a:gd name="connsiteX142" fmla="*/ 4207973 w 11748700"/>
              <a:gd name="connsiteY142" fmla="*/ 2162491 h 6673820"/>
              <a:gd name="connsiteX143" fmla="*/ 4168970 w 11748700"/>
              <a:gd name="connsiteY143" fmla="*/ 2153824 h 6673820"/>
              <a:gd name="connsiteX144" fmla="*/ 3722604 w 11748700"/>
              <a:gd name="connsiteY144" fmla="*/ 2145156 h 6673820"/>
              <a:gd name="connsiteX145" fmla="*/ 3627264 w 11748700"/>
              <a:gd name="connsiteY145" fmla="*/ 2136489 h 6673820"/>
              <a:gd name="connsiteX146" fmla="*/ 3592595 w 11748700"/>
              <a:gd name="connsiteY146" fmla="*/ 2123488 h 6673820"/>
              <a:gd name="connsiteX147" fmla="*/ 3471253 w 11748700"/>
              <a:gd name="connsiteY147" fmla="*/ 2101820 h 6673820"/>
              <a:gd name="connsiteX148" fmla="*/ 3349911 w 11748700"/>
              <a:gd name="connsiteY148" fmla="*/ 2054150 h 6673820"/>
              <a:gd name="connsiteX149" fmla="*/ 3228568 w 11748700"/>
              <a:gd name="connsiteY149" fmla="*/ 2006480 h 6673820"/>
              <a:gd name="connsiteX150" fmla="*/ 3206900 w 11748700"/>
              <a:gd name="connsiteY150" fmla="*/ 1989145 h 6673820"/>
              <a:gd name="connsiteX151" fmla="*/ 3163564 w 11748700"/>
              <a:gd name="connsiteY151" fmla="*/ 1967477 h 6673820"/>
              <a:gd name="connsiteX152" fmla="*/ 3124561 w 11748700"/>
              <a:gd name="connsiteY152" fmla="*/ 1932808 h 6673820"/>
              <a:gd name="connsiteX153" fmla="*/ 3094225 w 11748700"/>
              <a:gd name="connsiteY153" fmla="*/ 1911139 h 6673820"/>
              <a:gd name="connsiteX154" fmla="*/ 3020553 w 11748700"/>
              <a:gd name="connsiteY154" fmla="*/ 1850468 h 6673820"/>
              <a:gd name="connsiteX155" fmla="*/ 2994551 w 11748700"/>
              <a:gd name="connsiteY155" fmla="*/ 1828800 h 6673820"/>
              <a:gd name="connsiteX156" fmla="*/ 2977217 w 11748700"/>
              <a:gd name="connsiteY156" fmla="*/ 1807132 h 6673820"/>
              <a:gd name="connsiteX157" fmla="*/ 2964216 w 11748700"/>
              <a:gd name="connsiteY157" fmla="*/ 1794131 h 6673820"/>
              <a:gd name="connsiteX158" fmla="*/ 2951215 w 11748700"/>
              <a:gd name="connsiteY158" fmla="*/ 1768129 h 6673820"/>
              <a:gd name="connsiteX159" fmla="*/ 2933880 w 11748700"/>
              <a:gd name="connsiteY159" fmla="*/ 1746461 h 6673820"/>
              <a:gd name="connsiteX160" fmla="*/ 2916546 w 11748700"/>
              <a:gd name="connsiteY160" fmla="*/ 1720459 h 6673820"/>
              <a:gd name="connsiteX161" fmla="*/ 2899211 w 11748700"/>
              <a:gd name="connsiteY161" fmla="*/ 1703124 h 6673820"/>
              <a:gd name="connsiteX162" fmla="*/ 2890544 w 11748700"/>
              <a:gd name="connsiteY162" fmla="*/ 1690123 h 6673820"/>
              <a:gd name="connsiteX163" fmla="*/ 2829873 w 11748700"/>
              <a:gd name="connsiteY163" fmla="*/ 1607784 h 6673820"/>
              <a:gd name="connsiteX164" fmla="*/ 2816872 w 11748700"/>
              <a:gd name="connsiteY164" fmla="*/ 1577448 h 6673820"/>
              <a:gd name="connsiteX165" fmla="*/ 2812538 w 11748700"/>
              <a:gd name="connsiteY165" fmla="*/ 1542779 h 6673820"/>
              <a:gd name="connsiteX166" fmla="*/ 2808204 w 11748700"/>
              <a:gd name="connsiteY166" fmla="*/ 1430104 h 6673820"/>
              <a:gd name="connsiteX167" fmla="*/ 2799537 w 11748700"/>
              <a:gd name="connsiteY167" fmla="*/ 1391101 h 6673820"/>
              <a:gd name="connsiteX168" fmla="*/ 2795203 w 11748700"/>
              <a:gd name="connsiteY168" fmla="*/ 1343431 h 6673820"/>
              <a:gd name="connsiteX169" fmla="*/ 2786536 w 11748700"/>
              <a:gd name="connsiteY169" fmla="*/ 1300095 h 6673820"/>
              <a:gd name="connsiteX170" fmla="*/ 2773535 w 11748700"/>
              <a:gd name="connsiteY170" fmla="*/ 1152751 h 6673820"/>
              <a:gd name="connsiteX171" fmla="*/ 2769202 w 11748700"/>
              <a:gd name="connsiteY171" fmla="*/ 1135416 h 6673820"/>
              <a:gd name="connsiteX172" fmla="*/ 2777869 w 11748700"/>
              <a:gd name="connsiteY172" fmla="*/ 996739 h 6673820"/>
              <a:gd name="connsiteX173" fmla="*/ 2786536 w 11748700"/>
              <a:gd name="connsiteY173" fmla="*/ 966404 h 6673820"/>
              <a:gd name="connsiteX174" fmla="*/ 2812538 w 11748700"/>
              <a:gd name="connsiteY174" fmla="*/ 905733 h 6673820"/>
              <a:gd name="connsiteX175" fmla="*/ 2847207 w 11748700"/>
              <a:gd name="connsiteY175" fmla="*/ 862396 h 6673820"/>
              <a:gd name="connsiteX176" fmla="*/ 2864542 w 11748700"/>
              <a:gd name="connsiteY176" fmla="*/ 840728 h 6673820"/>
              <a:gd name="connsiteX177" fmla="*/ 2881876 w 11748700"/>
              <a:gd name="connsiteY177" fmla="*/ 827727 h 6673820"/>
              <a:gd name="connsiteX178" fmla="*/ 2894877 w 11748700"/>
              <a:gd name="connsiteY178" fmla="*/ 819060 h 6673820"/>
              <a:gd name="connsiteX179" fmla="*/ 2912212 w 11748700"/>
              <a:gd name="connsiteY179" fmla="*/ 801725 h 6673820"/>
              <a:gd name="connsiteX180" fmla="*/ 3003219 w 11748700"/>
              <a:gd name="connsiteY180" fmla="*/ 775723 h 6673820"/>
              <a:gd name="connsiteX181" fmla="*/ 3115893 w 11748700"/>
              <a:gd name="connsiteY181" fmla="*/ 749721 h 6673820"/>
              <a:gd name="connsiteX182" fmla="*/ 3137562 w 11748700"/>
              <a:gd name="connsiteY182" fmla="*/ 741054 h 6673820"/>
              <a:gd name="connsiteX183" fmla="*/ 3163564 w 11748700"/>
              <a:gd name="connsiteY183" fmla="*/ 732387 h 6673820"/>
              <a:gd name="connsiteX184" fmla="*/ 3219901 w 11748700"/>
              <a:gd name="connsiteY184" fmla="*/ 702051 h 6673820"/>
              <a:gd name="connsiteX185" fmla="*/ 3237236 w 11748700"/>
              <a:gd name="connsiteY185" fmla="*/ 689050 h 6673820"/>
              <a:gd name="connsiteX186" fmla="*/ 3293573 w 11748700"/>
              <a:gd name="connsiteY186" fmla="*/ 663048 h 6673820"/>
              <a:gd name="connsiteX187" fmla="*/ 3323909 w 11748700"/>
              <a:gd name="connsiteY187" fmla="*/ 650047 h 6673820"/>
              <a:gd name="connsiteX188" fmla="*/ 3362911 w 11748700"/>
              <a:gd name="connsiteY188" fmla="*/ 641380 h 6673820"/>
              <a:gd name="connsiteX189" fmla="*/ 3488587 w 11748700"/>
              <a:gd name="connsiteY189" fmla="*/ 619712 h 6673820"/>
              <a:gd name="connsiteX190" fmla="*/ 3644599 w 11748700"/>
              <a:gd name="connsiteY190" fmla="*/ 598044 h 6673820"/>
              <a:gd name="connsiteX191" fmla="*/ 3731272 w 11748700"/>
              <a:gd name="connsiteY191" fmla="*/ 589376 h 6673820"/>
              <a:gd name="connsiteX192" fmla="*/ 3809277 w 11748700"/>
              <a:gd name="connsiteY192" fmla="*/ 576375 h 6673820"/>
              <a:gd name="connsiteX193" fmla="*/ 3891617 w 11748700"/>
              <a:gd name="connsiteY193" fmla="*/ 567708 h 6673820"/>
              <a:gd name="connsiteX194" fmla="*/ 4359651 w 11748700"/>
              <a:gd name="connsiteY194" fmla="*/ 533039 h 6673820"/>
              <a:gd name="connsiteX195" fmla="*/ 4428989 w 11748700"/>
              <a:gd name="connsiteY195" fmla="*/ 520038 h 6673820"/>
              <a:gd name="connsiteX196" fmla="*/ 4554665 w 11748700"/>
              <a:gd name="connsiteY196" fmla="*/ 507037 h 6673820"/>
              <a:gd name="connsiteX197" fmla="*/ 4654339 w 11748700"/>
              <a:gd name="connsiteY197" fmla="*/ 485369 h 6673820"/>
              <a:gd name="connsiteX198" fmla="*/ 4758347 w 11748700"/>
              <a:gd name="connsiteY198" fmla="*/ 437699 h 6673820"/>
              <a:gd name="connsiteX199" fmla="*/ 4888356 w 11748700"/>
              <a:gd name="connsiteY199" fmla="*/ 416030 h 6673820"/>
              <a:gd name="connsiteX200" fmla="*/ 5105039 w 11748700"/>
              <a:gd name="connsiteY200" fmla="*/ 364027 h 6673820"/>
              <a:gd name="connsiteX201" fmla="*/ 5209046 w 11748700"/>
              <a:gd name="connsiteY201" fmla="*/ 351026 h 6673820"/>
              <a:gd name="connsiteX202" fmla="*/ 5386726 w 11748700"/>
              <a:gd name="connsiteY202" fmla="*/ 329357 h 6673820"/>
              <a:gd name="connsiteX203" fmla="*/ 5560072 w 11748700"/>
              <a:gd name="connsiteY203" fmla="*/ 320690 h 6673820"/>
              <a:gd name="connsiteX204" fmla="*/ 5742085 w 11748700"/>
              <a:gd name="connsiteY204" fmla="*/ 312023 h 6673820"/>
              <a:gd name="connsiteX205" fmla="*/ 5958767 w 11748700"/>
              <a:gd name="connsiteY205" fmla="*/ 307689 h 6673820"/>
              <a:gd name="connsiteX206" fmla="*/ 6114779 w 11748700"/>
              <a:gd name="connsiteY206" fmla="*/ 303355 h 6673820"/>
              <a:gd name="connsiteX207" fmla="*/ 6270790 w 11748700"/>
              <a:gd name="connsiteY207" fmla="*/ 281687 h 6673820"/>
              <a:gd name="connsiteX208" fmla="*/ 6392132 w 11748700"/>
              <a:gd name="connsiteY208" fmla="*/ 268686 h 6673820"/>
              <a:gd name="connsiteX209" fmla="*/ 6695488 w 11748700"/>
              <a:gd name="connsiteY209" fmla="*/ 260019 h 6673820"/>
              <a:gd name="connsiteX210" fmla="*/ 6764826 w 11748700"/>
              <a:gd name="connsiteY210" fmla="*/ 251352 h 6673820"/>
              <a:gd name="connsiteX211" fmla="*/ 6907837 w 11748700"/>
              <a:gd name="connsiteY211" fmla="*/ 238351 h 6673820"/>
              <a:gd name="connsiteX212" fmla="*/ 6959840 w 11748700"/>
              <a:gd name="connsiteY212" fmla="*/ 229683 h 6673820"/>
              <a:gd name="connsiteX213" fmla="*/ 6998843 w 11748700"/>
              <a:gd name="connsiteY213" fmla="*/ 212349 h 6673820"/>
              <a:gd name="connsiteX214" fmla="*/ 7115852 w 11748700"/>
              <a:gd name="connsiteY214" fmla="*/ 199348 h 6673820"/>
              <a:gd name="connsiteX215" fmla="*/ 7159188 w 11748700"/>
              <a:gd name="connsiteY215" fmla="*/ 186347 h 6673820"/>
              <a:gd name="connsiteX216" fmla="*/ 7189524 w 11748700"/>
              <a:gd name="connsiteY216" fmla="*/ 182013 h 6673820"/>
              <a:gd name="connsiteX217" fmla="*/ 7380204 w 11748700"/>
              <a:gd name="connsiteY217" fmla="*/ 173346 h 6673820"/>
              <a:gd name="connsiteX218" fmla="*/ 7440875 w 11748700"/>
              <a:gd name="connsiteY218" fmla="*/ 164679 h 6673820"/>
              <a:gd name="connsiteX219" fmla="*/ 7466877 w 11748700"/>
              <a:gd name="connsiteY219" fmla="*/ 156011 h 6673820"/>
              <a:gd name="connsiteX220" fmla="*/ 7514548 w 11748700"/>
              <a:gd name="connsiteY220" fmla="*/ 143010 h 6673820"/>
              <a:gd name="connsiteX221" fmla="*/ 7527548 w 11748700"/>
              <a:gd name="connsiteY221" fmla="*/ 134343 h 6673820"/>
              <a:gd name="connsiteX222" fmla="*/ 7570885 w 11748700"/>
              <a:gd name="connsiteY222" fmla="*/ 121342 h 6673820"/>
              <a:gd name="connsiteX223" fmla="*/ 7609888 w 11748700"/>
              <a:gd name="connsiteY223" fmla="*/ 104008 h 6673820"/>
              <a:gd name="connsiteX224" fmla="*/ 7726896 w 11748700"/>
              <a:gd name="connsiteY224" fmla="*/ 82339 h 6673820"/>
              <a:gd name="connsiteX225" fmla="*/ 7752898 w 11748700"/>
              <a:gd name="connsiteY225" fmla="*/ 78006 h 6673820"/>
              <a:gd name="connsiteX226" fmla="*/ 7787567 w 11748700"/>
              <a:gd name="connsiteY226" fmla="*/ 73672 h 6673820"/>
              <a:gd name="connsiteX227" fmla="*/ 7804902 w 11748700"/>
              <a:gd name="connsiteY227" fmla="*/ 69338 h 6673820"/>
              <a:gd name="connsiteX228" fmla="*/ 7913243 w 11748700"/>
              <a:gd name="connsiteY228" fmla="*/ 65005 h 6673820"/>
              <a:gd name="connsiteX229" fmla="*/ 8021584 w 11748700"/>
              <a:gd name="connsiteY229" fmla="*/ 47670 h 6673820"/>
              <a:gd name="connsiteX230" fmla="*/ 8064921 w 11748700"/>
              <a:gd name="connsiteY230" fmla="*/ 34669 h 6673820"/>
              <a:gd name="connsiteX231" fmla="*/ 8099590 w 11748700"/>
              <a:gd name="connsiteY231" fmla="*/ 21668 h 6673820"/>
              <a:gd name="connsiteX232" fmla="*/ 8121258 w 11748700"/>
              <a:gd name="connsiteY232" fmla="*/ 13001 h 6673820"/>
              <a:gd name="connsiteX233" fmla="*/ 8134259 w 11748700"/>
              <a:gd name="connsiteY233" fmla="*/ 8667 h 6673820"/>
              <a:gd name="connsiteX234" fmla="*/ 8155928 w 11748700"/>
              <a:gd name="connsiteY234" fmla="*/ 0 h 6673820"/>
              <a:gd name="connsiteX235" fmla="*/ 8216599 w 11748700"/>
              <a:gd name="connsiteY235" fmla="*/ 4334 h 6673820"/>
              <a:gd name="connsiteX236" fmla="*/ 8238267 w 11748700"/>
              <a:gd name="connsiteY236" fmla="*/ 13001 h 6673820"/>
              <a:gd name="connsiteX237" fmla="*/ 8272936 w 11748700"/>
              <a:gd name="connsiteY237" fmla="*/ 17335 h 6673820"/>
              <a:gd name="connsiteX238" fmla="*/ 8303272 w 11748700"/>
              <a:gd name="connsiteY238" fmla="*/ 30336 h 6673820"/>
              <a:gd name="connsiteX239" fmla="*/ 8337941 w 11748700"/>
              <a:gd name="connsiteY239" fmla="*/ 34669 h 6673820"/>
              <a:gd name="connsiteX240" fmla="*/ 8476618 w 11748700"/>
              <a:gd name="connsiteY240" fmla="*/ 43337 h 6673820"/>
              <a:gd name="connsiteX241" fmla="*/ 8576292 w 11748700"/>
              <a:gd name="connsiteY241" fmla="*/ 47670 h 6673820"/>
              <a:gd name="connsiteX242" fmla="*/ 8671632 w 11748700"/>
              <a:gd name="connsiteY242" fmla="*/ 69338 h 6673820"/>
              <a:gd name="connsiteX243" fmla="*/ 8762639 w 11748700"/>
              <a:gd name="connsiteY243" fmla="*/ 78006 h 6673820"/>
              <a:gd name="connsiteX244" fmla="*/ 8892648 w 11748700"/>
              <a:gd name="connsiteY244" fmla="*/ 104008 h 6673820"/>
              <a:gd name="connsiteX245" fmla="*/ 8948985 w 11748700"/>
              <a:gd name="connsiteY245" fmla="*/ 117009 h 6673820"/>
              <a:gd name="connsiteX246" fmla="*/ 9187336 w 11748700"/>
              <a:gd name="connsiteY246" fmla="*/ 156011 h 6673820"/>
              <a:gd name="connsiteX247" fmla="*/ 9282676 w 11748700"/>
              <a:gd name="connsiteY247" fmla="*/ 173346 h 6673820"/>
              <a:gd name="connsiteX248" fmla="*/ 9404019 w 11748700"/>
              <a:gd name="connsiteY248" fmla="*/ 186347 h 6673820"/>
              <a:gd name="connsiteX249" fmla="*/ 9464690 w 11748700"/>
              <a:gd name="connsiteY249" fmla="*/ 195014 h 6673820"/>
              <a:gd name="connsiteX250" fmla="*/ 9698707 w 11748700"/>
              <a:gd name="connsiteY250" fmla="*/ 216683 h 6673820"/>
              <a:gd name="connsiteX251" fmla="*/ 9785380 w 11748700"/>
              <a:gd name="connsiteY251" fmla="*/ 229683 h 6673820"/>
              <a:gd name="connsiteX252" fmla="*/ 9885054 w 11748700"/>
              <a:gd name="connsiteY252" fmla="*/ 251352 h 6673820"/>
              <a:gd name="connsiteX253" fmla="*/ 9958726 w 11748700"/>
              <a:gd name="connsiteY253" fmla="*/ 255685 h 6673820"/>
              <a:gd name="connsiteX254" fmla="*/ 10114737 w 11748700"/>
              <a:gd name="connsiteY254" fmla="*/ 260019 h 6673820"/>
              <a:gd name="connsiteX255" fmla="*/ 10205744 w 11748700"/>
              <a:gd name="connsiteY255" fmla="*/ 273020 h 6673820"/>
              <a:gd name="connsiteX256" fmla="*/ 10357421 w 11748700"/>
              <a:gd name="connsiteY256" fmla="*/ 281687 h 6673820"/>
              <a:gd name="connsiteX257" fmla="*/ 10405092 w 11748700"/>
              <a:gd name="connsiteY257" fmla="*/ 286021 h 6673820"/>
              <a:gd name="connsiteX258" fmla="*/ 10452762 w 11748700"/>
              <a:gd name="connsiteY258" fmla="*/ 299022 h 6673820"/>
              <a:gd name="connsiteX259" fmla="*/ 10483097 w 11748700"/>
              <a:gd name="connsiteY259" fmla="*/ 303355 h 6673820"/>
              <a:gd name="connsiteX260" fmla="*/ 10552436 w 11748700"/>
              <a:gd name="connsiteY260" fmla="*/ 312023 h 6673820"/>
              <a:gd name="connsiteX261" fmla="*/ 10634775 w 11748700"/>
              <a:gd name="connsiteY261" fmla="*/ 333691 h 6673820"/>
              <a:gd name="connsiteX262" fmla="*/ 10717114 w 11748700"/>
              <a:gd name="connsiteY262" fmla="*/ 342358 h 6673820"/>
              <a:gd name="connsiteX263" fmla="*/ 10773452 w 11748700"/>
              <a:gd name="connsiteY263" fmla="*/ 364027 h 6673820"/>
              <a:gd name="connsiteX264" fmla="*/ 10842790 w 11748700"/>
              <a:gd name="connsiteY264" fmla="*/ 385695 h 6673820"/>
              <a:gd name="connsiteX265" fmla="*/ 10903461 w 11748700"/>
              <a:gd name="connsiteY265" fmla="*/ 390028 h 6673820"/>
              <a:gd name="connsiteX266" fmla="*/ 10981467 w 11748700"/>
              <a:gd name="connsiteY266" fmla="*/ 424698 h 6673820"/>
              <a:gd name="connsiteX267" fmla="*/ 11050805 w 11748700"/>
              <a:gd name="connsiteY267" fmla="*/ 442032 h 6673820"/>
              <a:gd name="connsiteX268" fmla="*/ 11133145 w 11748700"/>
              <a:gd name="connsiteY268" fmla="*/ 476701 h 6673820"/>
              <a:gd name="connsiteX269" fmla="*/ 11154813 w 11748700"/>
              <a:gd name="connsiteY269" fmla="*/ 485369 h 6673820"/>
              <a:gd name="connsiteX270" fmla="*/ 11232819 w 11748700"/>
              <a:gd name="connsiteY270" fmla="*/ 533039 h 6673820"/>
              <a:gd name="connsiteX271" fmla="*/ 11258820 w 11748700"/>
              <a:gd name="connsiteY271" fmla="*/ 554707 h 6673820"/>
              <a:gd name="connsiteX272" fmla="*/ 11328159 w 11748700"/>
              <a:gd name="connsiteY272" fmla="*/ 645714 h 6673820"/>
              <a:gd name="connsiteX273" fmla="*/ 11371495 w 11748700"/>
              <a:gd name="connsiteY273" fmla="*/ 754055 h 6673820"/>
              <a:gd name="connsiteX274" fmla="*/ 11397497 w 11748700"/>
              <a:gd name="connsiteY274" fmla="*/ 806059 h 6673820"/>
              <a:gd name="connsiteX275" fmla="*/ 11427833 w 11748700"/>
              <a:gd name="connsiteY275" fmla="*/ 931735 h 6673820"/>
              <a:gd name="connsiteX276" fmla="*/ 11458168 w 11748700"/>
              <a:gd name="connsiteY276" fmla="*/ 1014074 h 6673820"/>
              <a:gd name="connsiteX277" fmla="*/ 11462502 w 11748700"/>
              <a:gd name="connsiteY277" fmla="*/ 1087746 h 6673820"/>
              <a:gd name="connsiteX278" fmla="*/ 11475503 w 11748700"/>
              <a:gd name="connsiteY278" fmla="*/ 1126749 h 6673820"/>
              <a:gd name="connsiteX279" fmla="*/ 11488504 w 11748700"/>
              <a:gd name="connsiteY279" fmla="*/ 1330430 h 6673820"/>
              <a:gd name="connsiteX280" fmla="*/ 11523173 w 11748700"/>
              <a:gd name="connsiteY280" fmla="*/ 1677122 h 6673820"/>
              <a:gd name="connsiteX281" fmla="*/ 11518839 w 11748700"/>
              <a:gd name="connsiteY281" fmla="*/ 1954476 h 6673820"/>
              <a:gd name="connsiteX282" fmla="*/ 11510172 w 11748700"/>
              <a:gd name="connsiteY282" fmla="*/ 2084485 h 6673820"/>
              <a:gd name="connsiteX283" fmla="*/ 11518839 w 11748700"/>
              <a:gd name="connsiteY283" fmla="*/ 2283833 h 6673820"/>
              <a:gd name="connsiteX284" fmla="*/ 11583844 w 11748700"/>
              <a:gd name="connsiteY284" fmla="*/ 2379173 h 6673820"/>
              <a:gd name="connsiteX285" fmla="*/ 11605512 w 11748700"/>
              <a:gd name="connsiteY285" fmla="*/ 2439845 h 6673820"/>
              <a:gd name="connsiteX286" fmla="*/ 11609846 w 11748700"/>
              <a:gd name="connsiteY286" fmla="*/ 2487515 h 6673820"/>
              <a:gd name="connsiteX287" fmla="*/ 11622847 w 11748700"/>
              <a:gd name="connsiteY287" fmla="*/ 2556853 h 6673820"/>
              <a:gd name="connsiteX288" fmla="*/ 11618513 w 11748700"/>
              <a:gd name="connsiteY288" fmla="*/ 2786537 h 6673820"/>
              <a:gd name="connsiteX289" fmla="*/ 11614180 w 11748700"/>
              <a:gd name="connsiteY289" fmla="*/ 3089892 h 6673820"/>
              <a:gd name="connsiteX290" fmla="*/ 11596845 w 11748700"/>
              <a:gd name="connsiteY290" fmla="*/ 3211234 h 6673820"/>
              <a:gd name="connsiteX291" fmla="*/ 11583844 w 11748700"/>
              <a:gd name="connsiteY291" fmla="*/ 3328243 h 6673820"/>
              <a:gd name="connsiteX292" fmla="*/ 11575177 w 11748700"/>
              <a:gd name="connsiteY292" fmla="*/ 3423583 h 6673820"/>
              <a:gd name="connsiteX293" fmla="*/ 11562176 w 11748700"/>
              <a:gd name="connsiteY293" fmla="*/ 3666267 h 6673820"/>
              <a:gd name="connsiteX294" fmla="*/ 11575177 w 11748700"/>
              <a:gd name="connsiteY294" fmla="*/ 4025960 h 6673820"/>
              <a:gd name="connsiteX295" fmla="*/ 11592511 w 11748700"/>
              <a:gd name="connsiteY295" fmla="*/ 4108300 h 6673820"/>
              <a:gd name="connsiteX296" fmla="*/ 11631514 w 11748700"/>
              <a:gd name="connsiteY296" fmla="*/ 4333649 h 6673820"/>
              <a:gd name="connsiteX297" fmla="*/ 11653183 w 11748700"/>
              <a:gd name="connsiteY297" fmla="*/ 4411655 h 6673820"/>
              <a:gd name="connsiteX298" fmla="*/ 11666184 w 11748700"/>
              <a:gd name="connsiteY298" fmla="*/ 4498328 h 6673820"/>
              <a:gd name="connsiteX299" fmla="*/ 11674851 w 11748700"/>
              <a:gd name="connsiteY299" fmla="*/ 4541664 h 6673820"/>
              <a:gd name="connsiteX300" fmla="*/ 11687852 w 11748700"/>
              <a:gd name="connsiteY300" fmla="*/ 4658673 h 6673820"/>
              <a:gd name="connsiteX301" fmla="*/ 11692185 w 11748700"/>
              <a:gd name="connsiteY301" fmla="*/ 4715010 h 6673820"/>
              <a:gd name="connsiteX302" fmla="*/ 11700853 w 11748700"/>
              <a:gd name="connsiteY302" fmla="*/ 4771348 h 6673820"/>
              <a:gd name="connsiteX303" fmla="*/ 11709520 w 11748700"/>
              <a:gd name="connsiteY303" fmla="*/ 4923026 h 6673820"/>
              <a:gd name="connsiteX304" fmla="*/ 11718187 w 11748700"/>
              <a:gd name="connsiteY304" fmla="*/ 4983697 h 6673820"/>
              <a:gd name="connsiteX305" fmla="*/ 11726855 w 11748700"/>
              <a:gd name="connsiteY305" fmla="*/ 5079037 h 6673820"/>
              <a:gd name="connsiteX306" fmla="*/ 11731188 w 11748700"/>
              <a:gd name="connsiteY306" fmla="*/ 5105039 h 6673820"/>
              <a:gd name="connsiteX307" fmla="*/ 11744189 w 11748700"/>
              <a:gd name="connsiteY307" fmla="*/ 5230715 h 6673820"/>
              <a:gd name="connsiteX308" fmla="*/ 11726855 w 11748700"/>
              <a:gd name="connsiteY308" fmla="*/ 5690082 h 6673820"/>
              <a:gd name="connsiteX309" fmla="*/ 11687852 w 11748700"/>
              <a:gd name="connsiteY309" fmla="*/ 5785422 h 6673820"/>
              <a:gd name="connsiteX310" fmla="*/ 11670517 w 11748700"/>
              <a:gd name="connsiteY310" fmla="*/ 5815757 h 6673820"/>
              <a:gd name="connsiteX311" fmla="*/ 11601179 w 11748700"/>
              <a:gd name="connsiteY311" fmla="*/ 5859094 h 6673820"/>
              <a:gd name="connsiteX312" fmla="*/ 11458168 w 11748700"/>
              <a:gd name="connsiteY312" fmla="*/ 5919765 h 6673820"/>
              <a:gd name="connsiteX313" fmla="*/ 11401831 w 11748700"/>
              <a:gd name="connsiteY313" fmla="*/ 5963101 h 6673820"/>
              <a:gd name="connsiteX314" fmla="*/ 11297823 w 11748700"/>
              <a:gd name="connsiteY314" fmla="*/ 6032440 h 6673820"/>
              <a:gd name="connsiteX315" fmla="*/ 11258820 w 11748700"/>
              <a:gd name="connsiteY315" fmla="*/ 6075776 h 6673820"/>
              <a:gd name="connsiteX316" fmla="*/ 11198149 w 11748700"/>
              <a:gd name="connsiteY316" fmla="*/ 6123446 h 6673820"/>
              <a:gd name="connsiteX317" fmla="*/ 11098475 w 11748700"/>
              <a:gd name="connsiteY317" fmla="*/ 6210119 h 6673820"/>
              <a:gd name="connsiteX318" fmla="*/ 10942464 w 11748700"/>
              <a:gd name="connsiteY318" fmla="*/ 6327128 h 6673820"/>
              <a:gd name="connsiteX319" fmla="*/ 10634775 w 11748700"/>
              <a:gd name="connsiteY319" fmla="*/ 6461471 h 6673820"/>
              <a:gd name="connsiteX320" fmla="*/ 10461429 w 11748700"/>
              <a:gd name="connsiteY320" fmla="*/ 6478806 h 6673820"/>
              <a:gd name="connsiteX321" fmla="*/ 10041065 w 11748700"/>
              <a:gd name="connsiteY321" fmla="*/ 6487473 h 6673820"/>
              <a:gd name="connsiteX322" fmla="*/ 9967393 w 11748700"/>
              <a:gd name="connsiteY322" fmla="*/ 6491807 h 6673820"/>
              <a:gd name="connsiteX323" fmla="*/ 9885054 w 11748700"/>
              <a:gd name="connsiteY323" fmla="*/ 6509141 h 6673820"/>
              <a:gd name="connsiteX324" fmla="*/ 9798381 w 11748700"/>
              <a:gd name="connsiteY324" fmla="*/ 6522142 h 6673820"/>
              <a:gd name="connsiteX325" fmla="*/ 9681372 w 11748700"/>
              <a:gd name="connsiteY325" fmla="*/ 6548144 h 6673820"/>
              <a:gd name="connsiteX326" fmla="*/ 9486358 w 11748700"/>
              <a:gd name="connsiteY326" fmla="*/ 6574146 h 6673820"/>
              <a:gd name="connsiteX327" fmla="*/ 9278343 w 11748700"/>
              <a:gd name="connsiteY327" fmla="*/ 6613149 h 6673820"/>
              <a:gd name="connsiteX328" fmla="*/ 9209004 w 11748700"/>
              <a:gd name="connsiteY328" fmla="*/ 6630483 h 6673820"/>
              <a:gd name="connsiteX329" fmla="*/ 8775639 w 11748700"/>
              <a:gd name="connsiteY329" fmla="*/ 6647818 h 6673820"/>
              <a:gd name="connsiteX330" fmla="*/ 8463617 w 11748700"/>
              <a:gd name="connsiteY330" fmla="*/ 6656485 h 6673820"/>
              <a:gd name="connsiteX331" fmla="*/ 8368276 w 11748700"/>
              <a:gd name="connsiteY331" fmla="*/ 6660819 h 6673820"/>
              <a:gd name="connsiteX332" fmla="*/ 8216599 w 11748700"/>
              <a:gd name="connsiteY332" fmla="*/ 6665153 h 6673820"/>
              <a:gd name="connsiteX333" fmla="*/ 7848239 w 11748700"/>
              <a:gd name="connsiteY333" fmla="*/ 6656485 h 6673820"/>
              <a:gd name="connsiteX334" fmla="*/ 7800568 w 11748700"/>
              <a:gd name="connsiteY334" fmla="*/ 6652152 h 6673820"/>
              <a:gd name="connsiteX335" fmla="*/ 7748565 w 11748700"/>
              <a:gd name="connsiteY335" fmla="*/ 6643484 h 6673820"/>
              <a:gd name="connsiteX336" fmla="*/ 7614221 w 11748700"/>
              <a:gd name="connsiteY336" fmla="*/ 6634817 h 6673820"/>
              <a:gd name="connsiteX337" fmla="*/ 7432208 w 11748700"/>
              <a:gd name="connsiteY337" fmla="*/ 6600148 h 6673820"/>
              <a:gd name="connsiteX338" fmla="*/ 7319533 w 11748700"/>
              <a:gd name="connsiteY338" fmla="*/ 6574146 h 6673820"/>
              <a:gd name="connsiteX339" fmla="*/ 7276197 w 11748700"/>
              <a:gd name="connsiteY339" fmla="*/ 6569812 h 6673820"/>
              <a:gd name="connsiteX340" fmla="*/ 7011844 w 11748700"/>
              <a:gd name="connsiteY340" fmla="*/ 6548144 h 6673820"/>
              <a:gd name="connsiteX341" fmla="*/ 6925171 w 11748700"/>
              <a:gd name="connsiteY341" fmla="*/ 6565479 h 6673820"/>
              <a:gd name="connsiteX342" fmla="*/ 6912170 w 11748700"/>
              <a:gd name="connsiteY342" fmla="*/ 6569812 h 6673820"/>
              <a:gd name="connsiteX343" fmla="*/ 6890502 w 11748700"/>
              <a:gd name="connsiteY343" fmla="*/ 6582813 h 6673820"/>
              <a:gd name="connsiteX344" fmla="*/ 6795162 w 11748700"/>
              <a:gd name="connsiteY344" fmla="*/ 6634817 h 6673820"/>
              <a:gd name="connsiteX345" fmla="*/ 6691154 w 11748700"/>
              <a:gd name="connsiteY345" fmla="*/ 6643484 h 6673820"/>
              <a:gd name="connsiteX346" fmla="*/ 6617482 w 11748700"/>
              <a:gd name="connsiteY346" fmla="*/ 6656485 h 6673820"/>
              <a:gd name="connsiteX347" fmla="*/ 6582813 w 11748700"/>
              <a:gd name="connsiteY347" fmla="*/ 6665153 h 6673820"/>
              <a:gd name="connsiteX348" fmla="*/ 6548144 w 11748700"/>
              <a:gd name="connsiteY348" fmla="*/ 6669486 h 6673820"/>
              <a:gd name="connsiteX349" fmla="*/ 6517808 w 11748700"/>
              <a:gd name="connsiteY349" fmla="*/ 6673820 h 6673820"/>
              <a:gd name="connsiteX350" fmla="*/ 6015105 w 11748700"/>
              <a:gd name="connsiteY350" fmla="*/ 6669486 h 6673820"/>
              <a:gd name="connsiteX351" fmla="*/ 5915431 w 11748700"/>
              <a:gd name="connsiteY351" fmla="*/ 6647818 h 6673820"/>
              <a:gd name="connsiteX352" fmla="*/ 5538403 w 11748700"/>
              <a:gd name="connsiteY352" fmla="*/ 6652152 h 6673820"/>
              <a:gd name="connsiteX353" fmla="*/ 5196045 w 11748700"/>
              <a:gd name="connsiteY353" fmla="*/ 6634817 h 6673820"/>
              <a:gd name="connsiteX354" fmla="*/ 4489660 w 11748700"/>
              <a:gd name="connsiteY354" fmla="*/ 6608815 h 6673820"/>
              <a:gd name="connsiteX355" fmla="*/ 4311981 w 11748700"/>
              <a:gd name="connsiteY355" fmla="*/ 6582813 h 6673820"/>
              <a:gd name="connsiteX356" fmla="*/ 4090965 w 11748700"/>
              <a:gd name="connsiteY356" fmla="*/ 6552478 h 6673820"/>
              <a:gd name="connsiteX357" fmla="*/ 3999958 w 11748700"/>
              <a:gd name="connsiteY357" fmla="*/ 6513475 h 6673820"/>
              <a:gd name="connsiteX358" fmla="*/ 3666267 w 11748700"/>
              <a:gd name="connsiteY358" fmla="*/ 6448470 h 6673820"/>
              <a:gd name="connsiteX359" fmla="*/ 3588261 w 11748700"/>
              <a:gd name="connsiteY359" fmla="*/ 6439803 h 6673820"/>
              <a:gd name="connsiteX360" fmla="*/ 3336910 w 11748700"/>
              <a:gd name="connsiteY360" fmla="*/ 6405134 h 6673820"/>
              <a:gd name="connsiteX361" fmla="*/ 3003219 w 11748700"/>
              <a:gd name="connsiteY361" fmla="*/ 6340129 h 6673820"/>
              <a:gd name="connsiteX362" fmla="*/ 2825539 w 11748700"/>
              <a:gd name="connsiteY362" fmla="*/ 6309793 h 6673820"/>
              <a:gd name="connsiteX363" fmla="*/ 2678195 w 11748700"/>
              <a:gd name="connsiteY363" fmla="*/ 6288125 h 6673820"/>
              <a:gd name="connsiteX364" fmla="*/ 2500515 w 11748700"/>
              <a:gd name="connsiteY364" fmla="*/ 6305460 h 6673820"/>
              <a:gd name="connsiteX365" fmla="*/ 2439844 w 11748700"/>
              <a:gd name="connsiteY365" fmla="*/ 6314127 h 6673820"/>
              <a:gd name="connsiteX366" fmla="*/ 2244830 w 11748700"/>
              <a:gd name="connsiteY366" fmla="*/ 6361797 h 6673820"/>
              <a:gd name="connsiteX367" fmla="*/ 2088819 w 11748700"/>
              <a:gd name="connsiteY367" fmla="*/ 6383465 h 6673820"/>
              <a:gd name="connsiteX368" fmla="*/ 2015147 w 11748700"/>
              <a:gd name="connsiteY368" fmla="*/ 6400800 h 6673820"/>
              <a:gd name="connsiteX369" fmla="*/ 1950142 w 11748700"/>
              <a:gd name="connsiteY369" fmla="*/ 6409467 h 6673820"/>
              <a:gd name="connsiteX370" fmla="*/ 1815799 w 11748700"/>
              <a:gd name="connsiteY370" fmla="*/ 6444137 h 6673820"/>
              <a:gd name="connsiteX371" fmla="*/ 1681456 w 11748700"/>
              <a:gd name="connsiteY371" fmla="*/ 6452804 h 6673820"/>
              <a:gd name="connsiteX372" fmla="*/ 1473440 w 11748700"/>
              <a:gd name="connsiteY372" fmla="*/ 6431136 h 6673820"/>
              <a:gd name="connsiteX373" fmla="*/ 1369433 w 11748700"/>
              <a:gd name="connsiteY373" fmla="*/ 6418135 h 6673820"/>
              <a:gd name="connsiteX374" fmla="*/ 1287093 w 11748700"/>
              <a:gd name="connsiteY374" fmla="*/ 6405134 h 6673820"/>
              <a:gd name="connsiteX375" fmla="*/ 1239423 w 11748700"/>
              <a:gd name="connsiteY375" fmla="*/ 6396466 h 6673820"/>
              <a:gd name="connsiteX376" fmla="*/ 1165751 w 11748700"/>
              <a:gd name="connsiteY376" fmla="*/ 6370464 h 6673820"/>
              <a:gd name="connsiteX377" fmla="*/ 1053076 w 11748700"/>
              <a:gd name="connsiteY377" fmla="*/ 6335795 h 6673820"/>
              <a:gd name="connsiteX378" fmla="*/ 892731 w 11748700"/>
              <a:gd name="connsiteY378" fmla="*/ 6244789 h 6673820"/>
              <a:gd name="connsiteX379" fmla="*/ 858062 w 11748700"/>
              <a:gd name="connsiteY379" fmla="*/ 6218787 h 6673820"/>
              <a:gd name="connsiteX380" fmla="*/ 775723 w 11748700"/>
              <a:gd name="connsiteY380" fmla="*/ 6149448 h 6673820"/>
              <a:gd name="connsiteX381" fmla="*/ 719385 w 11748700"/>
              <a:gd name="connsiteY381" fmla="*/ 6023773 h 6673820"/>
              <a:gd name="connsiteX382" fmla="*/ 654381 w 11748700"/>
              <a:gd name="connsiteY382" fmla="*/ 5950101 h 6673820"/>
              <a:gd name="connsiteX383" fmla="*/ 628379 w 11748700"/>
              <a:gd name="connsiteY383" fmla="*/ 5893763 h 6673820"/>
              <a:gd name="connsiteX384" fmla="*/ 576375 w 11748700"/>
              <a:gd name="connsiteY384" fmla="*/ 5802756 h 6673820"/>
              <a:gd name="connsiteX385" fmla="*/ 489702 w 11748700"/>
              <a:gd name="connsiteY385" fmla="*/ 5620743 h 6673820"/>
              <a:gd name="connsiteX386" fmla="*/ 476701 w 11748700"/>
              <a:gd name="connsiteY386" fmla="*/ 5551405 h 6673820"/>
              <a:gd name="connsiteX387" fmla="*/ 372693 w 11748700"/>
              <a:gd name="connsiteY387" fmla="*/ 5317388 h 6673820"/>
              <a:gd name="connsiteX388" fmla="*/ 359693 w 11748700"/>
              <a:gd name="connsiteY388" fmla="*/ 5269718 h 6673820"/>
              <a:gd name="connsiteX389" fmla="*/ 329357 w 11748700"/>
              <a:gd name="connsiteY389" fmla="*/ 5183045 h 6673820"/>
              <a:gd name="connsiteX390" fmla="*/ 281687 w 11748700"/>
              <a:gd name="connsiteY390" fmla="*/ 5083371 h 6673820"/>
              <a:gd name="connsiteX391" fmla="*/ 251351 w 11748700"/>
              <a:gd name="connsiteY391" fmla="*/ 5009699 h 6673820"/>
              <a:gd name="connsiteX392" fmla="*/ 238350 w 11748700"/>
              <a:gd name="connsiteY392" fmla="*/ 4970696 h 6673820"/>
              <a:gd name="connsiteX393" fmla="*/ 212348 w 11748700"/>
              <a:gd name="connsiteY393" fmla="*/ 4936027 h 6673820"/>
              <a:gd name="connsiteX394" fmla="*/ 177679 w 11748700"/>
              <a:gd name="connsiteY394" fmla="*/ 4849354 h 6673820"/>
              <a:gd name="connsiteX395" fmla="*/ 125675 w 11748700"/>
              <a:gd name="connsiteY395" fmla="*/ 4745346 h 6673820"/>
              <a:gd name="connsiteX396" fmla="*/ 99674 w 11748700"/>
              <a:gd name="connsiteY396" fmla="*/ 4654339 h 6673820"/>
              <a:gd name="connsiteX397" fmla="*/ 73672 w 11748700"/>
              <a:gd name="connsiteY397" fmla="*/ 4602336 h 6673820"/>
              <a:gd name="connsiteX398" fmla="*/ 69338 w 11748700"/>
              <a:gd name="connsiteY398" fmla="*/ 4580667 h 6673820"/>
              <a:gd name="connsiteX399" fmla="*/ 47670 w 11748700"/>
              <a:gd name="connsiteY399" fmla="*/ 4537331 h 6673820"/>
              <a:gd name="connsiteX400" fmla="*/ 39002 w 11748700"/>
              <a:gd name="connsiteY400" fmla="*/ 4515663 h 6673820"/>
              <a:gd name="connsiteX401" fmla="*/ 34669 w 11748700"/>
              <a:gd name="connsiteY401" fmla="*/ 4493994 h 6673820"/>
              <a:gd name="connsiteX402" fmla="*/ 30335 w 11748700"/>
              <a:gd name="connsiteY402" fmla="*/ 4450658 h 6673820"/>
              <a:gd name="connsiteX403" fmla="*/ 21668 w 11748700"/>
              <a:gd name="connsiteY403" fmla="*/ 4428990 h 6673820"/>
              <a:gd name="connsiteX404" fmla="*/ 13001 w 11748700"/>
              <a:gd name="connsiteY404" fmla="*/ 4359651 h 6673820"/>
              <a:gd name="connsiteX405" fmla="*/ 0 w 11748700"/>
              <a:gd name="connsiteY405" fmla="*/ 4238309 h 6673820"/>
              <a:gd name="connsiteX406" fmla="*/ 4333 w 11748700"/>
              <a:gd name="connsiteY406" fmla="*/ 4025960 h 6673820"/>
              <a:gd name="connsiteX407" fmla="*/ 13001 w 11748700"/>
              <a:gd name="connsiteY407" fmla="*/ 3999958 h 6673820"/>
              <a:gd name="connsiteX408" fmla="*/ 17334 w 11748700"/>
              <a:gd name="connsiteY408" fmla="*/ 3973956 h 6673820"/>
              <a:gd name="connsiteX409" fmla="*/ 26002 w 11748700"/>
              <a:gd name="connsiteY409" fmla="*/ 3930620 h 6673820"/>
              <a:gd name="connsiteX410" fmla="*/ 34669 w 11748700"/>
              <a:gd name="connsiteY410" fmla="*/ 3878616 h 6673820"/>
              <a:gd name="connsiteX411" fmla="*/ 43336 w 11748700"/>
              <a:gd name="connsiteY411" fmla="*/ 3861282 h 6673820"/>
              <a:gd name="connsiteX412" fmla="*/ 47670 w 11748700"/>
              <a:gd name="connsiteY412" fmla="*/ 3843947 h 6673820"/>
              <a:gd name="connsiteX413" fmla="*/ 56337 w 11748700"/>
              <a:gd name="connsiteY413" fmla="*/ 3826612 h 6673820"/>
              <a:gd name="connsiteX414" fmla="*/ 69338 w 11748700"/>
              <a:gd name="connsiteY414" fmla="*/ 3787610 h 6673820"/>
              <a:gd name="connsiteX415" fmla="*/ 78005 w 11748700"/>
              <a:gd name="connsiteY415" fmla="*/ 3770275 h 6673820"/>
              <a:gd name="connsiteX416" fmla="*/ 95340 w 11748700"/>
              <a:gd name="connsiteY416" fmla="*/ 3718271 h 6673820"/>
              <a:gd name="connsiteX417" fmla="*/ 104007 w 11748700"/>
              <a:gd name="connsiteY417" fmla="*/ 3696603 h 6673820"/>
              <a:gd name="connsiteX418" fmla="*/ 151677 w 11748700"/>
              <a:gd name="connsiteY418" fmla="*/ 3657600 h 6673820"/>
              <a:gd name="connsiteX419" fmla="*/ 294688 w 11748700"/>
              <a:gd name="connsiteY419" fmla="*/ 3661934 h 6673820"/>
              <a:gd name="connsiteX420" fmla="*/ 359693 w 11748700"/>
              <a:gd name="connsiteY420" fmla="*/ 3692269 h 6673820"/>
              <a:gd name="connsiteX421" fmla="*/ 377027 w 11748700"/>
              <a:gd name="connsiteY421" fmla="*/ 3709604 h 6673820"/>
              <a:gd name="connsiteX422" fmla="*/ 437698 w 11748700"/>
              <a:gd name="connsiteY422" fmla="*/ 3726938 h 6673820"/>
              <a:gd name="connsiteX423" fmla="*/ 511177 w 11748700"/>
              <a:gd name="connsiteY42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80436 w 11748700"/>
              <a:gd name="connsiteY30" fmla="*/ 5707416 h 6673820"/>
              <a:gd name="connsiteX31" fmla="*/ 6088777 w 11748700"/>
              <a:gd name="connsiteY31" fmla="*/ 5625077 h 6673820"/>
              <a:gd name="connsiteX32" fmla="*/ 6114779 w 11748700"/>
              <a:gd name="connsiteY32" fmla="*/ 5599075 h 6673820"/>
              <a:gd name="connsiteX33" fmla="*/ 6127780 w 11748700"/>
              <a:gd name="connsiteY33" fmla="*/ 5586074 h 6673820"/>
              <a:gd name="connsiteX34" fmla="*/ 6201452 w 11748700"/>
              <a:gd name="connsiteY34" fmla="*/ 5477733 h 6673820"/>
              <a:gd name="connsiteX35" fmla="*/ 6231787 w 11748700"/>
              <a:gd name="connsiteY35" fmla="*/ 5421395 h 6673820"/>
              <a:gd name="connsiteX36" fmla="*/ 6240455 w 11748700"/>
              <a:gd name="connsiteY36" fmla="*/ 5399727 h 6673820"/>
              <a:gd name="connsiteX37" fmla="*/ 6253456 w 11748700"/>
              <a:gd name="connsiteY37" fmla="*/ 5382392 h 6673820"/>
              <a:gd name="connsiteX38" fmla="*/ 6270790 w 11748700"/>
              <a:gd name="connsiteY38" fmla="*/ 5352057 h 6673820"/>
              <a:gd name="connsiteX39" fmla="*/ 6283791 w 11748700"/>
              <a:gd name="connsiteY39" fmla="*/ 5339056 h 6673820"/>
              <a:gd name="connsiteX40" fmla="*/ 6301126 w 11748700"/>
              <a:gd name="connsiteY40" fmla="*/ 5313054 h 6673820"/>
              <a:gd name="connsiteX41" fmla="*/ 6309793 w 11748700"/>
              <a:gd name="connsiteY41" fmla="*/ 5295719 h 6673820"/>
              <a:gd name="connsiteX42" fmla="*/ 6322794 w 11748700"/>
              <a:gd name="connsiteY42" fmla="*/ 5287052 h 6673820"/>
              <a:gd name="connsiteX43" fmla="*/ 6340129 w 11748700"/>
              <a:gd name="connsiteY43" fmla="*/ 5274051 h 6673820"/>
              <a:gd name="connsiteX44" fmla="*/ 6370464 w 11748700"/>
              <a:gd name="connsiteY44" fmla="*/ 5269718 h 6673820"/>
              <a:gd name="connsiteX45" fmla="*/ 6387799 w 11748700"/>
              <a:gd name="connsiteY45" fmla="*/ 5252383 h 6673820"/>
              <a:gd name="connsiteX46" fmla="*/ 6400800 w 11748700"/>
              <a:gd name="connsiteY46" fmla="*/ 5239382 h 6673820"/>
              <a:gd name="connsiteX47" fmla="*/ 6444136 w 11748700"/>
              <a:gd name="connsiteY47" fmla="*/ 5148375 h 6673820"/>
              <a:gd name="connsiteX48" fmla="*/ 6465804 w 11748700"/>
              <a:gd name="connsiteY48" fmla="*/ 5118040 h 6673820"/>
              <a:gd name="connsiteX49" fmla="*/ 6474472 w 11748700"/>
              <a:gd name="connsiteY49" fmla="*/ 5092038 h 6673820"/>
              <a:gd name="connsiteX50" fmla="*/ 6496140 w 11748700"/>
              <a:gd name="connsiteY50" fmla="*/ 5027033 h 6673820"/>
              <a:gd name="connsiteX51" fmla="*/ 6517808 w 11748700"/>
              <a:gd name="connsiteY51" fmla="*/ 4975029 h 6673820"/>
              <a:gd name="connsiteX52" fmla="*/ 6530809 w 11748700"/>
              <a:gd name="connsiteY52" fmla="*/ 4940360 h 6673820"/>
              <a:gd name="connsiteX53" fmla="*/ 6539476 w 11748700"/>
              <a:gd name="connsiteY53" fmla="*/ 4927359 h 6673820"/>
              <a:gd name="connsiteX54" fmla="*/ 6556811 w 11748700"/>
              <a:gd name="connsiteY54" fmla="*/ 4897024 h 6673820"/>
              <a:gd name="connsiteX55" fmla="*/ 6569812 w 11748700"/>
              <a:gd name="connsiteY55" fmla="*/ 4879689 h 6673820"/>
              <a:gd name="connsiteX56" fmla="*/ 6587147 w 11748700"/>
              <a:gd name="connsiteY56" fmla="*/ 4836353 h 6673820"/>
              <a:gd name="connsiteX57" fmla="*/ 6566579 w 11748700"/>
              <a:gd name="connsiteY57" fmla="*/ 4717023 h 6673820"/>
              <a:gd name="connsiteX58" fmla="*/ 7220565 w 11748700"/>
              <a:gd name="connsiteY58" fmla="*/ 4568062 h 6673820"/>
              <a:gd name="connsiteX59" fmla="*/ 7436542 w 11748700"/>
              <a:gd name="connsiteY59" fmla="*/ 4619670 h 6673820"/>
              <a:gd name="connsiteX60" fmla="*/ 7492879 w 11748700"/>
              <a:gd name="connsiteY60" fmla="*/ 4632671 h 6673820"/>
              <a:gd name="connsiteX61" fmla="*/ 7505880 w 11748700"/>
              <a:gd name="connsiteY61" fmla="*/ 4637005 h 6673820"/>
              <a:gd name="connsiteX62" fmla="*/ 7531882 w 11748700"/>
              <a:gd name="connsiteY62" fmla="*/ 4641338 h 6673820"/>
              <a:gd name="connsiteX63" fmla="*/ 7562218 w 11748700"/>
              <a:gd name="connsiteY63" fmla="*/ 4650006 h 6673820"/>
              <a:gd name="connsiteX64" fmla="*/ 7570885 w 11748700"/>
              <a:gd name="connsiteY64" fmla="*/ 4663007 h 6673820"/>
              <a:gd name="connsiteX65" fmla="*/ 7588220 w 11748700"/>
              <a:gd name="connsiteY65" fmla="*/ 4697676 h 6673820"/>
              <a:gd name="connsiteX66" fmla="*/ 7601220 w 11748700"/>
              <a:gd name="connsiteY66" fmla="*/ 4715010 h 6673820"/>
              <a:gd name="connsiteX67" fmla="*/ 7614221 w 11748700"/>
              <a:gd name="connsiteY67" fmla="*/ 4728011 h 6673820"/>
              <a:gd name="connsiteX68" fmla="*/ 7622889 w 11748700"/>
              <a:gd name="connsiteY68" fmla="*/ 4745346 h 6673820"/>
              <a:gd name="connsiteX69" fmla="*/ 7640223 w 11748700"/>
              <a:gd name="connsiteY69" fmla="*/ 4767014 h 6673820"/>
              <a:gd name="connsiteX70" fmla="*/ 7661892 w 11748700"/>
              <a:gd name="connsiteY70" fmla="*/ 4801683 h 6673820"/>
              <a:gd name="connsiteX71" fmla="*/ 7666225 w 11748700"/>
              <a:gd name="connsiteY71" fmla="*/ 4814684 h 6673820"/>
              <a:gd name="connsiteX72" fmla="*/ 7674893 w 11748700"/>
              <a:gd name="connsiteY72" fmla="*/ 4827685 h 6673820"/>
              <a:gd name="connsiteX73" fmla="*/ 7731230 w 11748700"/>
              <a:gd name="connsiteY73" fmla="*/ 4888356 h 6673820"/>
              <a:gd name="connsiteX74" fmla="*/ 7744231 w 11748700"/>
              <a:gd name="connsiteY74" fmla="*/ 4901357 h 6673820"/>
              <a:gd name="connsiteX75" fmla="*/ 7765899 w 11748700"/>
              <a:gd name="connsiteY75" fmla="*/ 4931693 h 6673820"/>
              <a:gd name="connsiteX76" fmla="*/ 7809236 w 11748700"/>
              <a:gd name="connsiteY76" fmla="*/ 4966362 h 6673820"/>
              <a:gd name="connsiteX77" fmla="*/ 7908910 w 11748700"/>
              <a:gd name="connsiteY77" fmla="*/ 4962028 h 6673820"/>
              <a:gd name="connsiteX78" fmla="*/ 7973914 w 11748700"/>
              <a:gd name="connsiteY78" fmla="*/ 4953361 h 6673820"/>
              <a:gd name="connsiteX79" fmla="*/ 7995583 w 11748700"/>
              <a:gd name="connsiteY79" fmla="*/ 4949028 h 6673820"/>
              <a:gd name="connsiteX80" fmla="*/ 8069255 w 11748700"/>
              <a:gd name="connsiteY80" fmla="*/ 4944694 h 6673820"/>
              <a:gd name="connsiteX81" fmla="*/ 8147260 w 11748700"/>
              <a:gd name="connsiteY81" fmla="*/ 4931693 h 6673820"/>
              <a:gd name="connsiteX82" fmla="*/ 8199264 w 11748700"/>
              <a:gd name="connsiteY82" fmla="*/ 4918692 h 6673820"/>
              <a:gd name="connsiteX83" fmla="*/ 8238267 w 11748700"/>
              <a:gd name="connsiteY83" fmla="*/ 4910025 h 6673820"/>
              <a:gd name="connsiteX84" fmla="*/ 8298938 w 11748700"/>
              <a:gd name="connsiteY84" fmla="*/ 4875355 h 6673820"/>
              <a:gd name="connsiteX85" fmla="*/ 8320606 w 11748700"/>
              <a:gd name="connsiteY85" fmla="*/ 4866688 h 6673820"/>
              <a:gd name="connsiteX86" fmla="*/ 8342275 w 11748700"/>
              <a:gd name="connsiteY86" fmla="*/ 4853687 h 6673820"/>
              <a:gd name="connsiteX87" fmla="*/ 8411613 w 11748700"/>
              <a:gd name="connsiteY87" fmla="*/ 4823352 h 6673820"/>
              <a:gd name="connsiteX88" fmla="*/ 8433281 w 11748700"/>
              <a:gd name="connsiteY88" fmla="*/ 4810351 h 6673820"/>
              <a:gd name="connsiteX89" fmla="*/ 8463617 w 11748700"/>
              <a:gd name="connsiteY89" fmla="*/ 4788683 h 6673820"/>
              <a:gd name="connsiteX90" fmla="*/ 8532955 w 11748700"/>
              <a:gd name="connsiteY90" fmla="*/ 4758347 h 6673820"/>
              <a:gd name="connsiteX91" fmla="*/ 8576292 w 11748700"/>
              <a:gd name="connsiteY91" fmla="*/ 4736679 h 6673820"/>
              <a:gd name="connsiteX92" fmla="*/ 8597960 w 11748700"/>
              <a:gd name="connsiteY92" fmla="*/ 4723678 h 6673820"/>
              <a:gd name="connsiteX93" fmla="*/ 8632629 w 11748700"/>
              <a:gd name="connsiteY93" fmla="*/ 4706343 h 6673820"/>
              <a:gd name="connsiteX94" fmla="*/ 8671632 w 11748700"/>
              <a:gd name="connsiteY94" fmla="*/ 4680341 h 6673820"/>
              <a:gd name="connsiteX95" fmla="*/ 8727969 w 11748700"/>
              <a:gd name="connsiteY95" fmla="*/ 4641338 h 6673820"/>
              <a:gd name="connsiteX96" fmla="*/ 8758305 w 11748700"/>
              <a:gd name="connsiteY96" fmla="*/ 4615337 h 6673820"/>
              <a:gd name="connsiteX97" fmla="*/ 8827643 w 11748700"/>
              <a:gd name="connsiteY97" fmla="*/ 4567666 h 6673820"/>
              <a:gd name="connsiteX98" fmla="*/ 8914316 w 11748700"/>
              <a:gd name="connsiteY98" fmla="*/ 4515663 h 6673820"/>
              <a:gd name="connsiteX99" fmla="*/ 8940318 w 11748700"/>
              <a:gd name="connsiteY99" fmla="*/ 4493994 h 6673820"/>
              <a:gd name="connsiteX100" fmla="*/ 8961986 w 11748700"/>
              <a:gd name="connsiteY100" fmla="*/ 4472326 h 6673820"/>
              <a:gd name="connsiteX101" fmla="*/ 9000989 w 11748700"/>
              <a:gd name="connsiteY101" fmla="*/ 4437657 h 6673820"/>
              <a:gd name="connsiteX102" fmla="*/ 9022657 w 11748700"/>
              <a:gd name="connsiteY102" fmla="*/ 4415989 h 6673820"/>
              <a:gd name="connsiteX103" fmla="*/ 9052993 w 11748700"/>
              <a:gd name="connsiteY103" fmla="*/ 4389987 h 6673820"/>
              <a:gd name="connsiteX104" fmla="*/ 9109330 w 11748700"/>
              <a:gd name="connsiteY104" fmla="*/ 4329316 h 6673820"/>
              <a:gd name="connsiteX105" fmla="*/ 9165668 w 11748700"/>
              <a:gd name="connsiteY105" fmla="*/ 4290313 h 6673820"/>
              <a:gd name="connsiteX106" fmla="*/ 9191670 w 11748700"/>
              <a:gd name="connsiteY106" fmla="*/ 4268645 h 6673820"/>
              <a:gd name="connsiteX107" fmla="*/ 9248007 w 11748700"/>
              <a:gd name="connsiteY107" fmla="*/ 4238309 h 6673820"/>
              <a:gd name="connsiteX108" fmla="*/ 9339014 w 11748700"/>
              <a:gd name="connsiteY108" fmla="*/ 4155970 h 6673820"/>
              <a:gd name="connsiteX109" fmla="*/ 9430020 w 11748700"/>
              <a:gd name="connsiteY109" fmla="*/ 4025960 h 6673820"/>
              <a:gd name="connsiteX110" fmla="*/ 9495025 w 11748700"/>
              <a:gd name="connsiteY110" fmla="*/ 3900284 h 6673820"/>
              <a:gd name="connsiteX111" fmla="*/ 9568697 w 11748700"/>
              <a:gd name="connsiteY111" fmla="*/ 3796277 h 6673820"/>
              <a:gd name="connsiteX112" fmla="*/ 9612034 w 11748700"/>
              <a:gd name="connsiteY112" fmla="*/ 3713937 h 6673820"/>
              <a:gd name="connsiteX113" fmla="*/ 9655370 w 11748700"/>
              <a:gd name="connsiteY113" fmla="*/ 3644599 h 6673820"/>
              <a:gd name="connsiteX114" fmla="*/ 9651037 w 11748700"/>
              <a:gd name="connsiteY114" fmla="*/ 3475587 h 6673820"/>
              <a:gd name="connsiteX115" fmla="*/ 9612034 w 11748700"/>
              <a:gd name="connsiteY115" fmla="*/ 3410582 h 6673820"/>
              <a:gd name="connsiteX116" fmla="*/ 9473357 w 11748700"/>
              <a:gd name="connsiteY116" fmla="*/ 3237236 h 6673820"/>
              <a:gd name="connsiteX117" fmla="*/ 9399685 w 11748700"/>
              <a:gd name="connsiteY117" fmla="*/ 3176565 h 6673820"/>
              <a:gd name="connsiteX118" fmla="*/ 9347681 w 11748700"/>
              <a:gd name="connsiteY118" fmla="*/ 3128895 h 6673820"/>
              <a:gd name="connsiteX119" fmla="*/ 9217672 w 11748700"/>
              <a:gd name="connsiteY119" fmla="*/ 3042222 h 6673820"/>
              <a:gd name="connsiteX120" fmla="*/ 9083329 w 11748700"/>
              <a:gd name="connsiteY120" fmla="*/ 2968550 h 6673820"/>
              <a:gd name="connsiteX121" fmla="*/ 8983655 w 11748700"/>
              <a:gd name="connsiteY121" fmla="*/ 2933881 h 6673820"/>
              <a:gd name="connsiteX122" fmla="*/ 8831977 w 11748700"/>
              <a:gd name="connsiteY122" fmla="*/ 2873210 h 6673820"/>
              <a:gd name="connsiteX123" fmla="*/ 8680299 w 11748700"/>
              <a:gd name="connsiteY123" fmla="*/ 2803871 h 6673820"/>
              <a:gd name="connsiteX124" fmla="*/ 8567624 w 11748700"/>
              <a:gd name="connsiteY124" fmla="*/ 2773536 h 6673820"/>
              <a:gd name="connsiteX125" fmla="*/ 8446282 w 11748700"/>
              <a:gd name="connsiteY125" fmla="*/ 2730199 h 6673820"/>
              <a:gd name="connsiteX126" fmla="*/ 8242601 w 11748700"/>
              <a:gd name="connsiteY126" fmla="*/ 2673862 h 6673820"/>
              <a:gd name="connsiteX127" fmla="*/ 7917577 w 11748700"/>
              <a:gd name="connsiteY127" fmla="*/ 2561187 h 6673820"/>
              <a:gd name="connsiteX128" fmla="*/ 7683560 w 11748700"/>
              <a:gd name="connsiteY128" fmla="*/ 2496182 h 6673820"/>
              <a:gd name="connsiteX129" fmla="*/ 7302199 w 11748700"/>
              <a:gd name="connsiteY129" fmla="*/ 2379173 h 6673820"/>
              <a:gd name="connsiteX130" fmla="*/ 6920838 w 11748700"/>
              <a:gd name="connsiteY130" fmla="*/ 2322836 h 6673820"/>
              <a:gd name="connsiteX131" fmla="*/ 6799495 w 11748700"/>
              <a:gd name="connsiteY131" fmla="*/ 2288167 h 6673820"/>
              <a:gd name="connsiteX132" fmla="*/ 6730157 w 11748700"/>
              <a:gd name="connsiteY132" fmla="*/ 2279500 h 6673820"/>
              <a:gd name="connsiteX133" fmla="*/ 6630483 w 11748700"/>
              <a:gd name="connsiteY133" fmla="*/ 2262165 h 6673820"/>
              <a:gd name="connsiteX134" fmla="*/ 6582813 w 11748700"/>
              <a:gd name="connsiteY134" fmla="*/ 2249164 h 6673820"/>
              <a:gd name="connsiteX135" fmla="*/ 6478805 w 11748700"/>
              <a:gd name="connsiteY135" fmla="*/ 2240497 h 6673820"/>
              <a:gd name="connsiteX136" fmla="*/ 5997770 w 11748700"/>
              <a:gd name="connsiteY136" fmla="*/ 2227496 h 6673820"/>
              <a:gd name="connsiteX137" fmla="*/ 5183044 w 11748700"/>
              <a:gd name="connsiteY137" fmla="*/ 2223162 h 6673820"/>
              <a:gd name="connsiteX138" fmla="*/ 4593668 w 11748700"/>
              <a:gd name="connsiteY138" fmla="*/ 2201494 h 6673820"/>
              <a:gd name="connsiteX139" fmla="*/ 4467992 w 11748700"/>
              <a:gd name="connsiteY139" fmla="*/ 2188493 h 6673820"/>
              <a:gd name="connsiteX140" fmla="*/ 4277311 w 11748700"/>
              <a:gd name="connsiteY140" fmla="*/ 2171158 h 6673820"/>
              <a:gd name="connsiteX141" fmla="*/ 4207973 w 11748700"/>
              <a:gd name="connsiteY141" fmla="*/ 2162491 h 6673820"/>
              <a:gd name="connsiteX142" fmla="*/ 4168970 w 11748700"/>
              <a:gd name="connsiteY142" fmla="*/ 2153824 h 6673820"/>
              <a:gd name="connsiteX143" fmla="*/ 3722604 w 11748700"/>
              <a:gd name="connsiteY143" fmla="*/ 2145156 h 6673820"/>
              <a:gd name="connsiteX144" fmla="*/ 3627264 w 11748700"/>
              <a:gd name="connsiteY144" fmla="*/ 2136489 h 6673820"/>
              <a:gd name="connsiteX145" fmla="*/ 3592595 w 11748700"/>
              <a:gd name="connsiteY145" fmla="*/ 2123488 h 6673820"/>
              <a:gd name="connsiteX146" fmla="*/ 3471253 w 11748700"/>
              <a:gd name="connsiteY146" fmla="*/ 2101820 h 6673820"/>
              <a:gd name="connsiteX147" fmla="*/ 3349911 w 11748700"/>
              <a:gd name="connsiteY147" fmla="*/ 2054150 h 6673820"/>
              <a:gd name="connsiteX148" fmla="*/ 3228568 w 11748700"/>
              <a:gd name="connsiteY148" fmla="*/ 2006480 h 6673820"/>
              <a:gd name="connsiteX149" fmla="*/ 3206900 w 11748700"/>
              <a:gd name="connsiteY149" fmla="*/ 1989145 h 6673820"/>
              <a:gd name="connsiteX150" fmla="*/ 3163564 w 11748700"/>
              <a:gd name="connsiteY150" fmla="*/ 1967477 h 6673820"/>
              <a:gd name="connsiteX151" fmla="*/ 3124561 w 11748700"/>
              <a:gd name="connsiteY151" fmla="*/ 1932808 h 6673820"/>
              <a:gd name="connsiteX152" fmla="*/ 3094225 w 11748700"/>
              <a:gd name="connsiteY152" fmla="*/ 1911139 h 6673820"/>
              <a:gd name="connsiteX153" fmla="*/ 3020553 w 11748700"/>
              <a:gd name="connsiteY153" fmla="*/ 1850468 h 6673820"/>
              <a:gd name="connsiteX154" fmla="*/ 2994551 w 11748700"/>
              <a:gd name="connsiteY154" fmla="*/ 1828800 h 6673820"/>
              <a:gd name="connsiteX155" fmla="*/ 2977217 w 11748700"/>
              <a:gd name="connsiteY155" fmla="*/ 1807132 h 6673820"/>
              <a:gd name="connsiteX156" fmla="*/ 2964216 w 11748700"/>
              <a:gd name="connsiteY156" fmla="*/ 1794131 h 6673820"/>
              <a:gd name="connsiteX157" fmla="*/ 2951215 w 11748700"/>
              <a:gd name="connsiteY157" fmla="*/ 1768129 h 6673820"/>
              <a:gd name="connsiteX158" fmla="*/ 2933880 w 11748700"/>
              <a:gd name="connsiteY158" fmla="*/ 1746461 h 6673820"/>
              <a:gd name="connsiteX159" fmla="*/ 2916546 w 11748700"/>
              <a:gd name="connsiteY159" fmla="*/ 1720459 h 6673820"/>
              <a:gd name="connsiteX160" fmla="*/ 2899211 w 11748700"/>
              <a:gd name="connsiteY160" fmla="*/ 1703124 h 6673820"/>
              <a:gd name="connsiteX161" fmla="*/ 2890544 w 11748700"/>
              <a:gd name="connsiteY161" fmla="*/ 1690123 h 6673820"/>
              <a:gd name="connsiteX162" fmla="*/ 2829873 w 11748700"/>
              <a:gd name="connsiteY162" fmla="*/ 1607784 h 6673820"/>
              <a:gd name="connsiteX163" fmla="*/ 2816872 w 11748700"/>
              <a:gd name="connsiteY163" fmla="*/ 1577448 h 6673820"/>
              <a:gd name="connsiteX164" fmla="*/ 2812538 w 11748700"/>
              <a:gd name="connsiteY164" fmla="*/ 1542779 h 6673820"/>
              <a:gd name="connsiteX165" fmla="*/ 2808204 w 11748700"/>
              <a:gd name="connsiteY165" fmla="*/ 1430104 h 6673820"/>
              <a:gd name="connsiteX166" fmla="*/ 2799537 w 11748700"/>
              <a:gd name="connsiteY166" fmla="*/ 1391101 h 6673820"/>
              <a:gd name="connsiteX167" fmla="*/ 2795203 w 11748700"/>
              <a:gd name="connsiteY167" fmla="*/ 1343431 h 6673820"/>
              <a:gd name="connsiteX168" fmla="*/ 2786536 w 11748700"/>
              <a:gd name="connsiteY168" fmla="*/ 1300095 h 6673820"/>
              <a:gd name="connsiteX169" fmla="*/ 2773535 w 11748700"/>
              <a:gd name="connsiteY169" fmla="*/ 1152751 h 6673820"/>
              <a:gd name="connsiteX170" fmla="*/ 2769202 w 11748700"/>
              <a:gd name="connsiteY170" fmla="*/ 1135416 h 6673820"/>
              <a:gd name="connsiteX171" fmla="*/ 2777869 w 11748700"/>
              <a:gd name="connsiteY171" fmla="*/ 996739 h 6673820"/>
              <a:gd name="connsiteX172" fmla="*/ 2786536 w 11748700"/>
              <a:gd name="connsiteY172" fmla="*/ 966404 h 6673820"/>
              <a:gd name="connsiteX173" fmla="*/ 2812538 w 11748700"/>
              <a:gd name="connsiteY173" fmla="*/ 905733 h 6673820"/>
              <a:gd name="connsiteX174" fmla="*/ 2847207 w 11748700"/>
              <a:gd name="connsiteY174" fmla="*/ 862396 h 6673820"/>
              <a:gd name="connsiteX175" fmla="*/ 2864542 w 11748700"/>
              <a:gd name="connsiteY175" fmla="*/ 840728 h 6673820"/>
              <a:gd name="connsiteX176" fmla="*/ 2881876 w 11748700"/>
              <a:gd name="connsiteY176" fmla="*/ 827727 h 6673820"/>
              <a:gd name="connsiteX177" fmla="*/ 2894877 w 11748700"/>
              <a:gd name="connsiteY177" fmla="*/ 819060 h 6673820"/>
              <a:gd name="connsiteX178" fmla="*/ 2912212 w 11748700"/>
              <a:gd name="connsiteY178" fmla="*/ 801725 h 6673820"/>
              <a:gd name="connsiteX179" fmla="*/ 3003219 w 11748700"/>
              <a:gd name="connsiteY179" fmla="*/ 775723 h 6673820"/>
              <a:gd name="connsiteX180" fmla="*/ 3115893 w 11748700"/>
              <a:gd name="connsiteY180" fmla="*/ 749721 h 6673820"/>
              <a:gd name="connsiteX181" fmla="*/ 3137562 w 11748700"/>
              <a:gd name="connsiteY181" fmla="*/ 741054 h 6673820"/>
              <a:gd name="connsiteX182" fmla="*/ 3163564 w 11748700"/>
              <a:gd name="connsiteY182" fmla="*/ 732387 h 6673820"/>
              <a:gd name="connsiteX183" fmla="*/ 3219901 w 11748700"/>
              <a:gd name="connsiteY183" fmla="*/ 702051 h 6673820"/>
              <a:gd name="connsiteX184" fmla="*/ 3237236 w 11748700"/>
              <a:gd name="connsiteY184" fmla="*/ 689050 h 6673820"/>
              <a:gd name="connsiteX185" fmla="*/ 3293573 w 11748700"/>
              <a:gd name="connsiteY185" fmla="*/ 663048 h 6673820"/>
              <a:gd name="connsiteX186" fmla="*/ 3323909 w 11748700"/>
              <a:gd name="connsiteY186" fmla="*/ 650047 h 6673820"/>
              <a:gd name="connsiteX187" fmla="*/ 3362911 w 11748700"/>
              <a:gd name="connsiteY187" fmla="*/ 641380 h 6673820"/>
              <a:gd name="connsiteX188" fmla="*/ 3488587 w 11748700"/>
              <a:gd name="connsiteY188" fmla="*/ 619712 h 6673820"/>
              <a:gd name="connsiteX189" fmla="*/ 3644599 w 11748700"/>
              <a:gd name="connsiteY189" fmla="*/ 598044 h 6673820"/>
              <a:gd name="connsiteX190" fmla="*/ 3731272 w 11748700"/>
              <a:gd name="connsiteY190" fmla="*/ 589376 h 6673820"/>
              <a:gd name="connsiteX191" fmla="*/ 3809277 w 11748700"/>
              <a:gd name="connsiteY191" fmla="*/ 576375 h 6673820"/>
              <a:gd name="connsiteX192" fmla="*/ 3891617 w 11748700"/>
              <a:gd name="connsiteY192" fmla="*/ 567708 h 6673820"/>
              <a:gd name="connsiteX193" fmla="*/ 4359651 w 11748700"/>
              <a:gd name="connsiteY193" fmla="*/ 533039 h 6673820"/>
              <a:gd name="connsiteX194" fmla="*/ 4428989 w 11748700"/>
              <a:gd name="connsiteY194" fmla="*/ 520038 h 6673820"/>
              <a:gd name="connsiteX195" fmla="*/ 4554665 w 11748700"/>
              <a:gd name="connsiteY195" fmla="*/ 507037 h 6673820"/>
              <a:gd name="connsiteX196" fmla="*/ 4654339 w 11748700"/>
              <a:gd name="connsiteY196" fmla="*/ 485369 h 6673820"/>
              <a:gd name="connsiteX197" fmla="*/ 4758347 w 11748700"/>
              <a:gd name="connsiteY197" fmla="*/ 437699 h 6673820"/>
              <a:gd name="connsiteX198" fmla="*/ 4888356 w 11748700"/>
              <a:gd name="connsiteY198" fmla="*/ 416030 h 6673820"/>
              <a:gd name="connsiteX199" fmla="*/ 5105039 w 11748700"/>
              <a:gd name="connsiteY199" fmla="*/ 364027 h 6673820"/>
              <a:gd name="connsiteX200" fmla="*/ 5209046 w 11748700"/>
              <a:gd name="connsiteY200" fmla="*/ 351026 h 6673820"/>
              <a:gd name="connsiteX201" fmla="*/ 5386726 w 11748700"/>
              <a:gd name="connsiteY201" fmla="*/ 329357 h 6673820"/>
              <a:gd name="connsiteX202" fmla="*/ 5560072 w 11748700"/>
              <a:gd name="connsiteY202" fmla="*/ 320690 h 6673820"/>
              <a:gd name="connsiteX203" fmla="*/ 5742085 w 11748700"/>
              <a:gd name="connsiteY203" fmla="*/ 312023 h 6673820"/>
              <a:gd name="connsiteX204" fmla="*/ 5958767 w 11748700"/>
              <a:gd name="connsiteY204" fmla="*/ 307689 h 6673820"/>
              <a:gd name="connsiteX205" fmla="*/ 6114779 w 11748700"/>
              <a:gd name="connsiteY205" fmla="*/ 303355 h 6673820"/>
              <a:gd name="connsiteX206" fmla="*/ 6270790 w 11748700"/>
              <a:gd name="connsiteY206" fmla="*/ 281687 h 6673820"/>
              <a:gd name="connsiteX207" fmla="*/ 6392132 w 11748700"/>
              <a:gd name="connsiteY207" fmla="*/ 268686 h 6673820"/>
              <a:gd name="connsiteX208" fmla="*/ 6695488 w 11748700"/>
              <a:gd name="connsiteY208" fmla="*/ 260019 h 6673820"/>
              <a:gd name="connsiteX209" fmla="*/ 6764826 w 11748700"/>
              <a:gd name="connsiteY209" fmla="*/ 251352 h 6673820"/>
              <a:gd name="connsiteX210" fmla="*/ 6907837 w 11748700"/>
              <a:gd name="connsiteY210" fmla="*/ 238351 h 6673820"/>
              <a:gd name="connsiteX211" fmla="*/ 6959840 w 11748700"/>
              <a:gd name="connsiteY211" fmla="*/ 229683 h 6673820"/>
              <a:gd name="connsiteX212" fmla="*/ 6998843 w 11748700"/>
              <a:gd name="connsiteY212" fmla="*/ 212349 h 6673820"/>
              <a:gd name="connsiteX213" fmla="*/ 7115852 w 11748700"/>
              <a:gd name="connsiteY213" fmla="*/ 199348 h 6673820"/>
              <a:gd name="connsiteX214" fmla="*/ 7159188 w 11748700"/>
              <a:gd name="connsiteY214" fmla="*/ 186347 h 6673820"/>
              <a:gd name="connsiteX215" fmla="*/ 7189524 w 11748700"/>
              <a:gd name="connsiteY215" fmla="*/ 182013 h 6673820"/>
              <a:gd name="connsiteX216" fmla="*/ 7380204 w 11748700"/>
              <a:gd name="connsiteY216" fmla="*/ 173346 h 6673820"/>
              <a:gd name="connsiteX217" fmla="*/ 7440875 w 11748700"/>
              <a:gd name="connsiteY217" fmla="*/ 164679 h 6673820"/>
              <a:gd name="connsiteX218" fmla="*/ 7466877 w 11748700"/>
              <a:gd name="connsiteY218" fmla="*/ 156011 h 6673820"/>
              <a:gd name="connsiteX219" fmla="*/ 7514548 w 11748700"/>
              <a:gd name="connsiteY219" fmla="*/ 143010 h 6673820"/>
              <a:gd name="connsiteX220" fmla="*/ 7527548 w 11748700"/>
              <a:gd name="connsiteY220" fmla="*/ 134343 h 6673820"/>
              <a:gd name="connsiteX221" fmla="*/ 7570885 w 11748700"/>
              <a:gd name="connsiteY221" fmla="*/ 121342 h 6673820"/>
              <a:gd name="connsiteX222" fmla="*/ 7609888 w 11748700"/>
              <a:gd name="connsiteY222" fmla="*/ 104008 h 6673820"/>
              <a:gd name="connsiteX223" fmla="*/ 7726896 w 11748700"/>
              <a:gd name="connsiteY223" fmla="*/ 82339 h 6673820"/>
              <a:gd name="connsiteX224" fmla="*/ 7752898 w 11748700"/>
              <a:gd name="connsiteY224" fmla="*/ 78006 h 6673820"/>
              <a:gd name="connsiteX225" fmla="*/ 7787567 w 11748700"/>
              <a:gd name="connsiteY225" fmla="*/ 73672 h 6673820"/>
              <a:gd name="connsiteX226" fmla="*/ 7804902 w 11748700"/>
              <a:gd name="connsiteY226" fmla="*/ 69338 h 6673820"/>
              <a:gd name="connsiteX227" fmla="*/ 7913243 w 11748700"/>
              <a:gd name="connsiteY227" fmla="*/ 65005 h 6673820"/>
              <a:gd name="connsiteX228" fmla="*/ 8021584 w 11748700"/>
              <a:gd name="connsiteY228" fmla="*/ 47670 h 6673820"/>
              <a:gd name="connsiteX229" fmla="*/ 8064921 w 11748700"/>
              <a:gd name="connsiteY229" fmla="*/ 34669 h 6673820"/>
              <a:gd name="connsiteX230" fmla="*/ 8099590 w 11748700"/>
              <a:gd name="connsiteY230" fmla="*/ 21668 h 6673820"/>
              <a:gd name="connsiteX231" fmla="*/ 8121258 w 11748700"/>
              <a:gd name="connsiteY231" fmla="*/ 13001 h 6673820"/>
              <a:gd name="connsiteX232" fmla="*/ 8134259 w 11748700"/>
              <a:gd name="connsiteY232" fmla="*/ 8667 h 6673820"/>
              <a:gd name="connsiteX233" fmla="*/ 8155928 w 11748700"/>
              <a:gd name="connsiteY233" fmla="*/ 0 h 6673820"/>
              <a:gd name="connsiteX234" fmla="*/ 8216599 w 11748700"/>
              <a:gd name="connsiteY234" fmla="*/ 4334 h 6673820"/>
              <a:gd name="connsiteX235" fmla="*/ 8238267 w 11748700"/>
              <a:gd name="connsiteY235" fmla="*/ 13001 h 6673820"/>
              <a:gd name="connsiteX236" fmla="*/ 8272936 w 11748700"/>
              <a:gd name="connsiteY236" fmla="*/ 17335 h 6673820"/>
              <a:gd name="connsiteX237" fmla="*/ 8303272 w 11748700"/>
              <a:gd name="connsiteY237" fmla="*/ 30336 h 6673820"/>
              <a:gd name="connsiteX238" fmla="*/ 8337941 w 11748700"/>
              <a:gd name="connsiteY238" fmla="*/ 34669 h 6673820"/>
              <a:gd name="connsiteX239" fmla="*/ 8476618 w 11748700"/>
              <a:gd name="connsiteY239" fmla="*/ 43337 h 6673820"/>
              <a:gd name="connsiteX240" fmla="*/ 8576292 w 11748700"/>
              <a:gd name="connsiteY240" fmla="*/ 47670 h 6673820"/>
              <a:gd name="connsiteX241" fmla="*/ 8671632 w 11748700"/>
              <a:gd name="connsiteY241" fmla="*/ 69338 h 6673820"/>
              <a:gd name="connsiteX242" fmla="*/ 8762639 w 11748700"/>
              <a:gd name="connsiteY242" fmla="*/ 78006 h 6673820"/>
              <a:gd name="connsiteX243" fmla="*/ 8892648 w 11748700"/>
              <a:gd name="connsiteY243" fmla="*/ 104008 h 6673820"/>
              <a:gd name="connsiteX244" fmla="*/ 8948985 w 11748700"/>
              <a:gd name="connsiteY244" fmla="*/ 117009 h 6673820"/>
              <a:gd name="connsiteX245" fmla="*/ 9187336 w 11748700"/>
              <a:gd name="connsiteY245" fmla="*/ 156011 h 6673820"/>
              <a:gd name="connsiteX246" fmla="*/ 9282676 w 11748700"/>
              <a:gd name="connsiteY246" fmla="*/ 173346 h 6673820"/>
              <a:gd name="connsiteX247" fmla="*/ 9404019 w 11748700"/>
              <a:gd name="connsiteY247" fmla="*/ 186347 h 6673820"/>
              <a:gd name="connsiteX248" fmla="*/ 9464690 w 11748700"/>
              <a:gd name="connsiteY248" fmla="*/ 195014 h 6673820"/>
              <a:gd name="connsiteX249" fmla="*/ 9698707 w 11748700"/>
              <a:gd name="connsiteY249" fmla="*/ 216683 h 6673820"/>
              <a:gd name="connsiteX250" fmla="*/ 9785380 w 11748700"/>
              <a:gd name="connsiteY250" fmla="*/ 229683 h 6673820"/>
              <a:gd name="connsiteX251" fmla="*/ 9885054 w 11748700"/>
              <a:gd name="connsiteY251" fmla="*/ 251352 h 6673820"/>
              <a:gd name="connsiteX252" fmla="*/ 9958726 w 11748700"/>
              <a:gd name="connsiteY252" fmla="*/ 255685 h 6673820"/>
              <a:gd name="connsiteX253" fmla="*/ 10114737 w 11748700"/>
              <a:gd name="connsiteY253" fmla="*/ 260019 h 6673820"/>
              <a:gd name="connsiteX254" fmla="*/ 10205744 w 11748700"/>
              <a:gd name="connsiteY254" fmla="*/ 273020 h 6673820"/>
              <a:gd name="connsiteX255" fmla="*/ 10357421 w 11748700"/>
              <a:gd name="connsiteY255" fmla="*/ 281687 h 6673820"/>
              <a:gd name="connsiteX256" fmla="*/ 10405092 w 11748700"/>
              <a:gd name="connsiteY256" fmla="*/ 286021 h 6673820"/>
              <a:gd name="connsiteX257" fmla="*/ 10452762 w 11748700"/>
              <a:gd name="connsiteY257" fmla="*/ 299022 h 6673820"/>
              <a:gd name="connsiteX258" fmla="*/ 10483097 w 11748700"/>
              <a:gd name="connsiteY258" fmla="*/ 303355 h 6673820"/>
              <a:gd name="connsiteX259" fmla="*/ 10552436 w 11748700"/>
              <a:gd name="connsiteY259" fmla="*/ 312023 h 6673820"/>
              <a:gd name="connsiteX260" fmla="*/ 10634775 w 11748700"/>
              <a:gd name="connsiteY260" fmla="*/ 333691 h 6673820"/>
              <a:gd name="connsiteX261" fmla="*/ 10717114 w 11748700"/>
              <a:gd name="connsiteY261" fmla="*/ 342358 h 6673820"/>
              <a:gd name="connsiteX262" fmla="*/ 10773452 w 11748700"/>
              <a:gd name="connsiteY262" fmla="*/ 364027 h 6673820"/>
              <a:gd name="connsiteX263" fmla="*/ 10842790 w 11748700"/>
              <a:gd name="connsiteY263" fmla="*/ 385695 h 6673820"/>
              <a:gd name="connsiteX264" fmla="*/ 10903461 w 11748700"/>
              <a:gd name="connsiteY264" fmla="*/ 390028 h 6673820"/>
              <a:gd name="connsiteX265" fmla="*/ 10981467 w 11748700"/>
              <a:gd name="connsiteY265" fmla="*/ 424698 h 6673820"/>
              <a:gd name="connsiteX266" fmla="*/ 11050805 w 11748700"/>
              <a:gd name="connsiteY266" fmla="*/ 442032 h 6673820"/>
              <a:gd name="connsiteX267" fmla="*/ 11133145 w 11748700"/>
              <a:gd name="connsiteY267" fmla="*/ 476701 h 6673820"/>
              <a:gd name="connsiteX268" fmla="*/ 11154813 w 11748700"/>
              <a:gd name="connsiteY268" fmla="*/ 485369 h 6673820"/>
              <a:gd name="connsiteX269" fmla="*/ 11232819 w 11748700"/>
              <a:gd name="connsiteY269" fmla="*/ 533039 h 6673820"/>
              <a:gd name="connsiteX270" fmla="*/ 11258820 w 11748700"/>
              <a:gd name="connsiteY270" fmla="*/ 554707 h 6673820"/>
              <a:gd name="connsiteX271" fmla="*/ 11328159 w 11748700"/>
              <a:gd name="connsiteY271" fmla="*/ 645714 h 6673820"/>
              <a:gd name="connsiteX272" fmla="*/ 11371495 w 11748700"/>
              <a:gd name="connsiteY272" fmla="*/ 754055 h 6673820"/>
              <a:gd name="connsiteX273" fmla="*/ 11397497 w 11748700"/>
              <a:gd name="connsiteY273" fmla="*/ 806059 h 6673820"/>
              <a:gd name="connsiteX274" fmla="*/ 11427833 w 11748700"/>
              <a:gd name="connsiteY274" fmla="*/ 931735 h 6673820"/>
              <a:gd name="connsiteX275" fmla="*/ 11458168 w 11748700"/>
              <a:gd name="connsiteY275" fmla="*/ 1014074 h 6673820"/>
              <a:gd name="connsiteX276" fmla="*/ 11462502 w 11748700"/>
              <a:gd name="connsiteY276" fmla="*/ 1087746 h 6673820"/>
              <a:gd name="connsiteX277" fmla="*/ 11475503 w 11748700"/>
              <a:gd name="connsiteY277" fmla="*/ 1126749 h 6673820"/>
              <a:gd name="connsiteX278" fmla="*/ 11488504 w 11748700"/>
              <a:gd name="connsiteY278" fmla="*/ 1330430 h 6673820"/>
              <a:gd name="connsiteX279" fmla="*/ 11523173 w 11748700"/>
              <a:gd name="connsiteY279" fmla="*/ 1677122 h 6673820"/>
              <a:gd name="connsiteX280" fmla="*/ 11518839 w 11748700"/>
              <a:gd name="connsiteY280" fmla="*/ 1954476 h 6673820"/>
              <a:gd name="connsiteX281" fmla="*/ 11510172 w 11748700"/>
              <a:gd name="connsiteY281" fmla="*/ 2084485 h 6673820"/>
              <a:gd name="connsiteX282" fmla="*/ 11518839 w 11748700"/>
              <a:gd name="connsiteY282" fmla="*/ 2283833 h 6673820"/>
              <a:gd name="connsiteX283" fmla="*/ 11583844 w 11748700"/>
              <a:gd name="connsiteY283" fmla="*/ 2379173 h 6673820"/>
              <a:gd name="connsiteX284" fmla="*/ 11605512 w 11748700"/>
              <a:gd name="connsiteY284" fmla="*/ 2439845 h 6673820"/>
              <a:gd name="connsiteX285" fmla="*/ 11609846 w 11748700"/>
              <a:gd name="connsiteY285" fmla="*/ 2487515 h 6673820"/>
              <a:gd name="connsiteX286" fmla="*/ 11622847 w 11748700"/>
              <a:gd name="connsiteY286" fmla="*/ 2556853 h 6673820"/>
              <a:gd name="connsiteX287" fmla="*/ 11618513 w 11748700"/>
              <a:gd name="connsiteY287" fmla="*/ 2786537 h 6673820"/>
              <a:gd name="connsiteX288" fmla="*/ 11614180 w 11748700"/>
              <a:gd name="connsiteY288" fmla="*/ 3089892 h 6673820"/>
              <a:gd name="connsiteX289" fmla="*/ 11596845 w 11748700"/>
              <a:gd name="connsiteY289" fmla="*/ 3211234 h 6673820"/>
              <a:gd name="connsiteX290" fmla="*/ 11583844 w 11748700"/>
              <a:gd name="connsiteY290" fmla="*/ 3328243 h 6673820"/>
              <a:gd name="connsiteX291" fmla="*/ 11575177 w 11748700"/>
              <a:gd name="connsiteY291" fmla="*/ 3423583 h 6673820"/>
              <a:gd name="connsiteX292" fmla="*/ 11562176 w 11748700"/>
              <a:gd name="connsiteY292" fmla="*/ 3666267 h 6673820"/>
              <a:gd name="connsiteX293" fmla="*/ 11575177 w 11748700"/>
              <a:gd name="connsiteY293" fmla="*/ 4025960 h 6673820"/>
              <a:gd name="connsiteX294" fmla="*/ 11592511 w 11748700"/>
              <a:gd name="connsiteY294" fmla="*/ 4108300 h 6673820"/>
              <a:gd name="connsiteX295" fmla="*/ 11631514 w 11748700"/>
              <a:gd name="connsiteY295" fmla="*/ 4333649 h 6673820"/>
              <a:gd name="connsiteX296" fmla="*/ 11653183 w 11748700"/>
              <a:gd name="connsiteY296" fmla="*/ 4411655 h 6673820"/>
              <a:gd name="connsiteX297" fmla="*/ 11666184 w 11748700"/>
              <a:gd name="connsiteY297" fmla="*/ 4498328 h 6673820"/>
              <a:gd name="connsiteX298" fmla="*/ 11674851 w 11748700"/>
              <a:gd name="connsiteY298" fmla="*/ 4541664 h 6673820"/>
              <a:gd name="connsiteX299" fmla="*/ 11687852 w 11748700"/>
              <a:gd name="connsiteY299" fmla="*/ 4658673 h 6673820"/>
              <a:gd name="connsiteX300" fmla="*/ 11692185 w 11748700"/>
              <a:gd name="connsiteY300" fmla="*/ 4715010 h 6673820"/>
              <a:gd name="connsiteX301" fmla="*/ 11700853 w 11748700"/>
              <a:gd name="connsiteY301" fmla="*/ 4771348 h 6673820"/>
              <a:gd name="connsiteX302" fmla="*/ 11709520 w 11748700"/>
              <a:gd name="connsiteY302" fmla="*/ 4923026 h 6673820"/>
              <a:gd name="connsiteX303" fmla="*/ 11718187 w 11748700"/>
              <a:gd name="connsiteY303" fmla="*/ 4983697 h 6673820"/>
              <a:gd name="connsiteX304" fmla="*/ 11726855 w 11748700"/>
              <a:gd name="connsiteY304" fmla="*/ 5079037 h 6673820"/>
              <a:gd name="connsiteX305" fmla="*/ 11731188 w 11748700"/>
              <a:gd name="connsiteY305" fmla="*/ 5105039 h 6673820"/>
              <a:gd name="connsiteX306" fmla="*/ 11744189 w 11748700"/>
              <a:gd name="connsiteY306" fmla="*/ 5230715 h 6673820"/>
              <a:gd name="connsiteX307" fmla="*/ 11726855 w 11748700"/>
              <a:gd name="connsiteY307" fmla="*/ 5690082 h 6673820"/>
              <a:gd name="connsiteX308" fmla="*/ 11687852 w 11748700"/>
              <a:gd name="connsiteY308" fmla="*/ 5785422 h 6673820"/>
              <a:gd name="connsiteX309" fmla="*/ 11670517 w 11748700"/>
              <a:gd name="connsiteY309" fmla="*/ 5815757 h 6673820"/>
              <a:gd name="connsiteX310" fmla="*/ 11601179 w 11748700"/>
              <a:gd name="connsiteY310" fmla="*/ 5859094 h 6673820"/>
              <a:gd name="connsiteX311" fmla="*/ 11458168 w 11748700"/>
              <a:gd name="connsiteY311" fmla="*/ 5919765 h 6673820"/>
              <a:gd name="connsiteX312" fmla="*/ 11401831 w 11748700"/>
              <a:gd name="connsiteY312" fmla="*/ 5963101 h 6673820"/>
              <a:gd name="connsiteX313" fmla="*/ 11297823 w 11748700"/>
              <a:gd name="connsiteY313" fmla="*/ 6032440 h 6673820"/>
              <a:gd name="connsiteX314" fmla="*/ 11258820 w 11748700"/>
              <a:gd name="connsiteY314" fmla="*/ 6075776 h 6673820"/>
              <a:gd name="connsiteX315" fmla="*/ 11198149 w 11748700"/>
              <a:gd name="connsiteY315" fmla="*/ 6123446 h 6673820"/>
              <a:gd name="connsiteX316" fmla="*/ 11098475 w 11748700"/>
              <a:gd name="connsiteY316" fmla="*/ 6210119 h 6673820"/>
              <a:gd name="connsiteX317" fmla="*/ 10942464 w 11748700"/>
              <a:gd name="connsiteY317" fmla="*/ 6327128 h 6673820"/>
              <a:gd name="connsiteX318" fmla="*/ 10634775 w 11748700"/>
              <a:gd name="connsiteY318" fmla="*/ 6461471 h 6673820"/>
              <a:gd name="connsiteX319" fmla="*/ 10461429 w 11748700"/>
              <a:gd name="connsiteY319" fmla="*/ 6478806 h 6673820"/>
              <a:gd name="connsiteX320" fmla="*/ 10041065 w 11748700"/>
              <a:gd name="connsiteY320" fmla="*/ 6487473 h 6673820"/>
              <a:gd name="connsiteX321" fmla="*/ 9967393 w 11748700"/>
              <a:gd name="connsiteY321" fmla="*/ 6491807 h 6673820"/>
              <a:gd name="connsiteX322" fmla="*/ 9885054 w 11748700"/>
              <a:gd name="connsiteY322" fmla="*/ 6509141 h 6673820"/>
              <a:gd name="connsiteX323" fmla="*/ 9798381 w 11748700"/>
              <a:gd name="connsiteY323" fmla="*/ 6522142 h 6673820"/>
              <a:gd name="connsiteX324" fmla="*/ 9681372 w 11748700"/>
              <a:gd name="connsiteY324" fmla="*/ 6548144 h 6673820"/>
              <a:gd name="connsiteX325" fmla="*/ 9486358 w 11748700"/>
              <a:gd name="connsiteY325" fmla="*/ 6574146 h 6673820"/>
              <a:gd name="connsiteX326" fmla="*/ 9278343 w 11748700"/>
              <a:gd name="connsiteY326" fmla="*/ 6613149 h 6673820"/>
              <a:gd name="connsiteX327" fmla="*/ 9209004 w 11748700"/>
              <a:gd name="connsiteY327" fmla="*/ 6630483 h 6673820"/>
              <a:gd name="connsiteX328" fmla="*/ 8775639 w 11748700"/>
              <a:gd name="connsiteY328" fmla="*/ 6647818 h 6673820"/>
              <a:gd name="connsiteX329" fmla="*/ 8463617 w 11748700"/>
              <a:gd name="connsiteY329" fmla="*/ 6656485 h 6673820"/>
              <a:gd name="connsiteX330" fmla="*/ 8368276 w 11748700"/>
              <a:gd name="connsiteY330" fmla="*/ 6660819 h 6673820"/>
              <a:gd name="connsiteX331" fmla="*/ 8216599 w 11748700"/>
              <a:gd name="connsiteY331" fmla="*/ 6665153 h 6673820"/>
              <a:gd name="connsiteX332" fmla="*/ 7848239 w 11748700"/>
              <a:gd name="connsiteY332" fmla="*/ 6656485 h 6673820"/>
              <a:gd name="connsiteX333" fmla="*/ 7800568 w 11748700"/>
              <a:gd name="connsiteY333" fmla="*/ 6652152 h 6673820"/>
              <a:gd name="connsiteX334" fmla="*/ 7748565 w 11748700"/>
              <a:gd name="connsiteY334" fmla="*/ 6643484 h 6673820"/>
              <a:gd name="connsiteX335" fmla="*/ 7614221 w 11748700"/>
              <a:gd name="connsiteY335" fmla="*/ 6634817 h 6673820"/>
              <a:gd name="connsiteX336" fmla="*/ 7432208 w 11748700"/>
              <a:gd name="connsiteY336" fmla="*/ 6600148 h 6673820"/>
              <a:gd name="connsiteX337" fmla="*/ 7319533 w 11748700"/>
              <a:gd name="connsiteY337" fmla="*/ 6574146 h 6673820"/>
              <a:gd name="connsiteX338" fmla="*/ 7276197 w 11748700"/>
              <a:gd name="connsiteY338" fmla="*/ 6569812 h 6673820"/>
              <a:gd name="connsiteX339" fmla="*/ 7011844 w 11748700"/>
              <a:gd name="connsiteY339" fmla="*/ 6548144 h 6673820"/>
              <a:gd name="connsiteX340" fmla="*/ 6925171 w 11748700"/>
              <a:gd name="connsiteY340" fmla="*/ 6565479 h 6673820"/>
              <a:gd name="connsiteX341" fmla="*/ 6912170 w 11748700"/>
              <a:gd name="connsiteY341" fmla="*/ 6569812 h 6673820"/>
              <a:gd name="connsiteX342" fmla="*/ 6890502 w 11748700"/>
              <a:gd name="connsiteY342" fmla="*/ 6582813 h 6673820"/>
              <a:gd name="connsiteX343" fmla="*/ 6795162 w 11748700"/>
              <a:gd name="connsiteY343" fmla="*/ 6634817 h 6673820"/>
              <a:gd name="connsiteX344" fmla="*/ 6691154 w 11748700"/>
              <a:gd name="connsiteY344" fmla="*/ 6643484 h 6673820"/>
              <a:gd name="connsiteX345" fmla="*/ 6617482 w 11748700"/>
              <a:gd name="connsiteY345" fmla="*/ 6656485 h 6673820"/>
              <a:gd name="connsiteX346" fmla="*/ 6582813 w 11748700"/>
              <a:gd name="connsiteY346" fmla="*/ 6665153 h 6673820"/>
              <a:gd name="connsiteX347" fmla="*/ 6548144 w 11748700"/>
              <a:gd name="connsiteY347" fmla="*/ 6669486 h 6673820"/>
              <a:gd name="connsiteX348" fmla="*/ 6517808 w 11748700"/>
              <a:gd name="connsiteY348" fmla="*/ 6673820 h 6673820"/>
              <a:gd name="connsiteX349" fmla="*/ 6015105 w 11748700"/>
              <a:gd name="connsiteY349" fmla="*/ 6669486 h 6673820"/>
              <a:gd name="connsiteX350" fmla="*/ 5915431 w 11748700"/>
              <a:gd name="connsiteY350" fmla="*/ 6647818 h 6673820"/>
              <a:gd name="connsiteX351" fmla="*/ 5538403 w 11748700"/>
              <a:gd name="connsiteY351" fmla="*/ 6652152 h 6673820"/>
              <a:gd name="connsiteX352" fmla="*/ 5196045 w 11748700"/>
              <a:gd name="connsiteY352" fmla="*/ 6634817 h 6673820"/>
              <a:gd name="connsiteX353" fmla="*/ 4489660 w 11748700"/>
              <a:gd name="connsiteY353" fmla="*/ 6608815 h 6673820"/>
              <a:gd name="connsiteX354" fmla="*/ 4311981 w 11748700"/>
              <a:gd name="connsiteY354" fmla="*/ 6582813 h 6673820"/>
              <a:gd name="connsiteX355" fmla="*/ 4090965 w 11748700"/>
              <a:gd name="connsiteY355" fmla="*/ 6552478 h 6673820"/>
              <a:gd name="connsiteX356" fmla="*/ 3999958 w 11748700"/>
              <a:gd name="connsiteY356" fmla="*/ 6513475 h 6673820"/>
              <a:gd name="connsiteX357" fmla="*/ 3666267 w 11748700"/>
              <a:gd name="connsiteY357" fmla="*/ 6448470 h 6673820"/>
              <a:gd name="connsiteX358" fmla="*/ 3588261 w 11748700"/>
              <a:gd name="connsiteY358" fmla="*/ 6439803 h 6673820"/>
              <a:gd name="connsiteX359" fmla="*/ 3336910 w 11748700"/>
              <a:gd name="connsiteY359" fmla="*/ 6405134 h 6673820"/>
              <a:gd name="connsiteX360" fmla="*/ 3003219 w 11748700"/>
              <a:gd name="connsiteY360" fmla="*/ 6340129 h 6673820"/>
              <a:gd name="connsiteX361" fmla="*/ 2825539 w 11748700"/>
              <a:gd name="connsiteY361" fmla="*/ 6309793 h 6673820"/>
              <a:gd name="connsiteX362" fmla="*/ 2678195 w 11748700"/>
              <a:gd name="connsiteY362" fmla="*/ 6288125 h 6673820"/>
              <a:gd name="connsiteX363" fmla="*/ 2500515 w 11748700"/>
              <a:gd name="connsiteY363" fmla="*/ 6305460 h 6673820"/>
              <a:gd name="connsiteX364" fmla="*/ 2439844 w 11748700"/>
              <a:gd name="connsiteY364" fmla="*/ 6314127 h 6673820"/>
              <a:gd name="connsiteX365" fmla="*/ 2244830 w 11748700"/>
              <a:gd name="connsiteY365" fmla="*/ 6361797 h 6673820"/>
              <a:gd name="connsiteX366" fmla="*/ 2088819 w 11748700"/>
              <a:gd name="connsiteY366" fmla="*/ 6383465 h 6673820"/>
              <a:gd name="connsiteX367" fmla="*/ 2015147 w 11748700"/>
              <a:gd name="connsiteY367" fmla="*/ 6400800 h 6673820"/>
              <a:gd name="connsiteX368" fmla="*/ 1950142 w 11748700"/>
              <a:gd name="connsiteY368" fmla="*/ 6409467 h 6673820"/>
              <a:gd name="connsiteX369" fmla="*/ 1815799 w 11748700"/>
              <a:gd name="connsiteY369" fmla="*/ 6444137 h 6673820"/>
              <a:gd name="connsiteX370" fmla="*/ 1681456 w 11748700"/>
              <a:gd name="connsiteY370" fmla="*/ 6452804 h 6673820"/>
              <a:gd name="connsiteX371" fmla="*/ 1473440 w 11748700"/>
              <a:gd name="connsiteY371" fmla="*/ 6431136 h 6673820"/>
              <a:gd name="connsiteX372" fmla="*/ 1369433 w 11748700"/>
              <a:gd name="connsiteY372" fmla="*/ 6418135 h 6673820"/>
              <a:gd name="connsiteX373" fmla="*/ 1287093 w 11748700"/>
              <a:gd name="connsiteY373" fmla="*/ 6405134 h 6673820"/>
              <a:gd name="connsiteX374" fmla="*/ 1239423 w 11748700"/>
              <a:gd name="connsiteY374" fmla="*/ 6396466 h 6673820"/>
              <a:gd name="connsiteX375" fmla="*/ 1165751 w 11748700"/>
              <a:gd name="connsiteY375" fmla="*/ 6370464 h 6673820"/>
              <a:gd name="connsiteX376" fmla="*/ 1053076 w 11748700"/>
              <a:gd name="connsiteY376" fmla="*/ 6335795 h 6673820"/>
              <a:gd name="connsiteX377" fmla="*/ 892731 w 11748700"/>
              <a:gd name="connsiteY377" fmla="*/ 6244789 h 6673820"/>
              <a:gd name="connsiteX378" fmla="*/ 858062 w 11748700"/>
              <a:gd name="connsiteY378" fmla="*/ 6218787 h 6673820"/>
              <a:gd name="connsiteX379" fmla="*/ 775723 w 11748700"/>
              <a:gd name="connsiteY379" fmla="*/ 6149448 h 6673820"/>
              <a:gd name="connsiteX380" fmla="*/ 719385 w 11748700"/>
              <a:gd name="connsiteY380" fmla="*/ 6023773 h 6673820"/>
              <a:gd name="connsiteX381" fmla="*/ 654381 w 11748700"/>
              <a:gd name="connsiteY381" fmla="*/ 5950101 h 6673820"/>
              <a:gd name="connsiteX382" fmla="*/ 628379 w 11748700"/>
              <a:gd name="connsiteY382" fmla="*/ 5893763 h 6673820"/>
              <a:gd name="connsiteX383" fmla="*/ 576375 w 11748700"/>
              <a:gd name="connsiteY383" fmla="*/ 5802756 h 6673820"/>
              <a:gd name="connsiteX384" fmla="*/ 489702 w 11748700"/>
              <a:gd name="connsiteY384" fmla="*/ 5620743 h 6673820"/>
              <a:gd name="connsiteX385" fmla="*/ 476701 w 11748700"/>
              <a:gd name="connsiteY385" fmla="*/ 5551405 h 6673820"/>
              <a:gd name="connsiteX386" fmla="*/ 372693 w 11748700"/>
              <a:gd name="connsiteY386" fmla="*/ 5317388 h 6673820"/>
              <a:gd name="connsiteX387" fmla="*/ 359693 w 11748700"/>
              <a:gd name="connsiteY387" fmla="*/ 5269718 h 6673820"/>
              <a:gd name="connsiteX388" fmla="*/ 329357 w 11748700"/>
              <a:gd name="connsiteY388" fmla="*/ 5183045 h 6673820"/>
              <a:gd name="connsiteX389" fmla="*/ 281687 w 11748700"/>
              <a:gd name="connsiteY389" fmla="*/ 5083371 h 6673820"/>
              <a:gd name="connsiteX390" fmla="*/ 251351 w 11748700"/>
              <a:gd name="connsiteY390" fmla="*/ 5009699 h 6673820"/>
              <a:gd name="connsiteX391" fmla="*/ 238350 w 11748700"/>
              <a:gd name="connsiteY391" fmla="*/ 4970696 h 6673820"/>
              <a:gd name="connsiteX392" fmla="*/ 212348 w 11748700"/>
              <a:gd name="connsiteY392" fmla="*/ 4936027 h 6673820"/>
              <a:gd name="connsiteX393" fmla="*/ 177679 w 11748700"/>
              <a:gd name="connsiteY393" fmla="*/ 4849354 h 6673820"/>
              <a:gd name="connsiteX394" fmla="*/ 125675 w 11748700"/>
              <a:gd name="connsiteY394" fmla="*/ 4745346 h 6673820"/>
              <a:gd name="connsiteX395" fmla="*/ 99674 w 11748700"/>
              <a:gd name="connsiteY395" fmla="*/ 4654339 h 6673820"/>
              <a:gd name="connsiteX396" fmla="*/ 73672 w 11748700"/>
              <a:gd name="connsiteY396" fmla="*/ 4602336 h 6673820"/>
              <a:gd name="connsiteX397" fmla="*/ 69338 w 11748700"/>
              <a:gd name="connsiteY397" fmla="*/ 4580667 h 6673820"/>
              <a:gd name="connsiteX398" fmla="*/ 47670 w 11748700"/>
              <a:gd name="connsiteY398" fmla="*/ 4537331 h 6673820"/>
              <a:gd name="connsiteX399" fmla="*/ 39002 w 11748700"/>
              <a:gd name="connsiteY399" fmla="*/ 4515663 h 6673820"/>
              <a:gd name="connsiteX400" fmla="*/ 34669 w 11748700"/>
              <a:gd name="connsiteY400" fmla="*/ 4493994 h 6673820"/>
              <a:gd name="connsiteX401" fmla="*/ 30335 w 11748700"/>
              <a:gd name="connsiteY401" fmla="*/ 4450658 h 6673820"/>
              <a:gd name="connsiteX402" fmla="*/ 21668 w 11748700"/>
              <a:gd name="connsiteY402" fmla="*/ 4428990 h 6673820"/>
              <a:gd name="connsiteX403" fmla="*/ 13001 w 11748700"/>
              <a:gd name="connsiteY403" fmla="*/ 4359651 h 6673820"/>
              <a:gd name="connsiteX404" fmla="*/ 0 w 11748700"/>
              <a:gd name="connsiteY404" fmla="*/ 4238309 h 6673820"/>
              <a:gd name="connsiteX405" fmla="*/ 4333 w 11748700"/>
              <a:gd name="connsiteY405" fmla="*/ 4025960 h 6673820"/>
              <a:gd name="connsiteX406" fmla="*/ 13001 w 11748700"/>
              <a:gd name="connsiteY406" fmla="*/ 3999958 h 6673820"/>
              <a:gd name="connsiteX407" fmla="*/ 17334 w 11748700"/>
              <a:gd name="connsiteY407" fmla="*/ 3973956 h 6673820"/>
              <a:gd name="connsiteX408" fmla="*/ 26002 w 11748700"/>
              <a:gd name="connsiteY408" fmla="*/ 3930620 h 6673820"/>
              <a:gd name="connsiteX409" fmla="*/ 34669 w 11748700"/>
              <a:gd name="connsiteY409" fmla="*/ 3878616 h 6673820"/>
              <a:gd name="connsiteX410" fmla="*/ 43336 w 11748700"/>
              <a:gd name="connsiteY410" fmla="*/ 3861282 h 6673820"/>
              <a:gd name="connsiteX411" fmla="*/ 47670 w 11748700"/>
              <a:gd name="connsiteY411" fmla="*/ 3843947 h 6673820"/>
              <a:gd name="connsiteX412" fmla="*/ 56337 w 11748700"/>
              <a:gd name="connsiteY412" fmla="*/ 3826612 h 6673820"/>
              <a:gd name="connsiteX413" fmla="*/ 69338 w 11748700"/>
              <a:gd name="connsiteY413" fmla="*/ 3787610 h 6673820"/>
              <a:gd name="connsiteX414" fmla="*/ 78005 w 11748700"/>
              <a:gd name="connsiteY414" fmla="*/ 3770275 h 6673820"/>
              <a:gd name="connsiteX415" fmla="*/ 95340 w 11748700"/>
              <a:gd name="connsiteY415" fmla="*/ 3718271 h 6673820"/>
              <a:gd name="connsiteX416" fmla="*/ 104007 w 11748700"/>
              <a:gd name="connsiteY416" fmla="*/ 3696603 h 6673820"/>
              <a:gd name="connsiteX417" fmla="*/ 151677 w 11748700"/>
              <a:gd name="connsiteY417" fmla="*/ 3657600 h 6673820"/>
              <a:gd name="connsiteX418" fmla="*/ 294688 w 11748700"/>
              <a:gd name="connsiteY418" fmla="*/ 3661934 h 6673820"/>
              <a:gd name="connsiteX419" fmla="*/ 359693 w 11748700"/>
              <a:gd name="connsiteY419" fmla="*/ 3692269 h 6673820"/>
              <a:gd name="connsiteX420" fmla="*/ 377027 w 11748700"/>
              <a:gd name="connsiteY420" fmla="*/ 3709604 h 6673820"/>
              <a:gd name="connsiteX421" fmla="*/ 437698 w 11748700"/>
              <a:gd name="connsiteY421" fmla="*/ 3726938 h 6673820"/>
              <a:gd name="connsiteX422" fmla="*/ 511177 w 11748700"/>
              <a:gd name="connsiteY42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80436 w 11748700"/>
              <a:gd name="connsiteY30" fmla="*/ 5707416 h 6673820"/>
              <a:gd name="connsiteX31" fmla="*/ 6088777 w 11748700"/>
              <a:gd name="connsiteY31" fmla="*/ 5625077 h 6673820"/>
              <a:gd name="connsiteX32" fmla="*/ 6114779 w 11748700"/>
              <a:gd name="connsiteY32" fmla="*/ 5599075 h 6673820"/>
              <a:gd name="connsiteX33" fmla="*/ 6127780 w 11748700"/>
              <a:gd name="connsiteY33" fmla="*/ 5586074 h 6673820"/>
              <a:gd name="connsiteX34" fmla="*/ 6201452 w 11748700"/>
              <a:gd name="connsiteY34" fmla="*/ 5477733 h 6673820"/>
              <a:gd name="connsiteX35" fmla="*/ 6231787 w 11748700"/>
              <a:gd name="connsiteY35" fmla="*/ 5421395 h 6673820"/>
              <a:gd name="connsiteX36" fmla="*/ 6240455 w 11748700"/>
              <a:gd name="connsiteY36" fmla="*/ 5399727 h 6673820"/>
              <a:gd name="connsiteX37" fmla="*/ 6253456 w 11748700"/>
              <a:gd name="connsiteY37" fmla="*/ 5382392 h 6673820"/>
              <a:gd name="connsiteX38" fmla="*/ 6270790 w 11748700"/>
              <a:gd name="connsiteY38" fmla="*/ 5352057 h 6673820"/>
              <a:gd name="connsiteX39" fmla="*/ 6283791 w 11748700"/>
              <a:gd name="connsiteY39" fmla="*/ 5339056 h 6673820"/>
              <a:gd name="connsiteX40" fmla="*/ 6301126 w 11748700"/>
              <a:gd name="connsiteY40" fmla="*/ 5313054 h 6673820"/>
              <a:gd name="connsiteX41" fmla="*/ 6309793 w 11748700"/>
              <a:gd name="connsiteY41" fmla="*/ 5295719 h 6673820"/>
              <a:gd name="connsiteX42" fmla="*/ 6322794 w 11748700"/>
              <a:gd name="connsiteY42" fmla="*/ 5287052 h 6673820"/>
              <a:gd name="connsiteX43" fmla="*/ 6340129 w 11748700"/>
              <a:gd name="connsiteY43" fmla="*/ 5274051 h 6673820"/>
              <a:gd name="connsiteX44" fmla="*/ 6370464 w 11748700"/>
              <a:gd name="connsiteY44" fmla="*/ 5269718 h 6673820"/>
              <a:gd name="connsiteX45" fmla="*/ 6387799 w 11748700"/>
              <a:gd name="connsiteY45" fmla="*/ 5252383 h 6673820"/>
              <a:gd name="connsiteX46" fmla="*/ 6400800 w 11748700"/>
              <a:gd name="connsiteY46" fmla="*/ 5239382 h 6673820"/>
              <a:gd name="connsiteX47" fmla="*/ 6444136 w 11748700"/>
              <a:gd name="connsiteY47" fmla="*/ 5148375 h 6673820"/>
              <a:gd name="connsiteX48" fmla="*/ 6465804 w 11748700"/>
              <a:gd name="connsiteY48" fmla="*/ 5118040 h 6673820"/>
              <a:gd name="connsiteX49" fmla="*/ 6474472 w 11748700"/>
              <a:gd name="connsiteY49" fmla="*/ 5092038 h 6673820"/>
              <a:gd name="connsiteX50" fmla="*/ 6517808 w 11748700"/>
              <a:gd name="connsiteY50" fmla="*/ 4975029 h 6673820"/>
              <a:gd name="connsiteX51" fmla="*/ 6530809 w 11748700"/>
              <a:gd name="connsiteY51" fmla="*/ 4940360 h 6673820"/>
              <a:gd name="connsiteX52" fmla="*/ 6539476 w 11748700"/>
              <a:gd name="connsiteY52" fmla="*/ 4927359 h 6673820"/>
              <a:gd name="connsiteX53" fmla="*/ 6556811 w 11748700"/>
              <a:gd name="connsiteY53" fmla="*/ 4897024 h 6673820"/>
              <a:gd name="connsiteX54" fmla="*/ 6569812 w 11748700"/>
              <a:gd name="connsiteY54" fmla="*/ 4879689 h 6673820"/>
              <a:gd name="connsiteX55" fmla="*/ 6587147 w 11748700"/>
              <a:gd name="connsiteY55" fmla="*/ 4836353 h 6673820"/>
              <a:gd name="connsiteX56" fmla="*/ 6566579 w 11748700"/>
              <a:gd name="connsiteY56" fmla="*/ 4717023 h 6673820"/>
              <a:gd name="connsiteX57" fmla="*/ 7220565 w 11748700"/>
              <a:gd name="connsiteY57" fmla="*/ 4568062 h 6673820"/>
              <a:gd name="connsiteX58" fmla="*/ 7436542 w 11748700"/>
              <a:gd name="connsiteY58" fmla="*/ 4619670 h 6673820"/>
              <a:gd name="connsiteX59" fmla="*/ 7492879 w 11748700"/>
              <a:gd name="connsiteY59" fmla="*/ 4632671 h 6673820"/>
              <a:gd name="connsiteX60" fmla="*/ 7505880 w 11748700"/>
              <a:gd name="connsiteY60" fmla="*/ 4637005 h 6673820"/>
              <a:gd name="connsiteX61" fmla="*/ 7531882 w 11748700"/>
              <a:gd name="connsiteY61" fmla="*/ 4641338 h 6673820"/>
              <a:gd name="connsiteX62" fmla="*/ 7562218 w 11748700"/>
              <a:gd name="connsiteY62" fmla="*/ 4650006 h 6673820"/>
              <a:gd name="connsiteX63" fmla="*/ 7570885 w 11748700"/>
              <a:gd name="connsiteY63" fmla="*/ 4663007 h 6673820"/>
              <a:gd name="connsiteX64" fmla="*/ 7588220 w 11748700"/>
              <a:gd name="connsiteY64" fmla="*/ 4697676 h 6673820"/>
              <a:gd name="connsiteX65" fmla="*/ 7601220 w 11748700"/>
              <a:gd name="connsiteY65" fmla="*/ 4715010 h 6673820"/>
              <a:gd name="connsiteX66" fmla="*/ 7614221 w 11748700"/>
              <a:gd name="connsiteY66" fmla="*/ 4728011 h 6673820"/>
              <a:gd name="connsiteX67" fmla="*/ 7622889 w 11748700"/>
              <a:gd name="connsiteY67" fmla="*/ 4745346 h 6673820"/>
              <a:gd name="connsiteX68" fmla="*/ 7640223 w 11748700"/>
              <a:gd name="connsiteY68" fmla="*/ 4767014 h 6673820"/>
              <a:gd name="connsiteX69" fmla="*/ 7661892 w 11748700"/>
              <a:gd name="connsiteY69" fmla="*/ 4801683 h 6673820"/>
              <a:gd name="connsiteX70" fmla="*/ 7666225 w 11748700"/>
              <a:gd name="connsiteY70" fmla="*/ 4814684 h 6673820"/>
              <a:gd name="connsiteX71" fmla="*/ 7674893 w 11748700"/>
              <a:gd name="connsiteY71" fmla="*/ 4827685 h 6673820"/>
              <a:gd name="connsiteX72" fmla="*/ 7731230 w 11748700"/>
              <a:gd name="connsiteY72" fmla="*/ 4888356 h 6673820"/>
              <a:gd name="connsiteX73" fmla="*/ 7744231 w 11748700"/>
              <a:gd name="connsiteY73" fmla="*/ 4901357 h 6673820"/>
              <a:gd name="connsiteX74" fmla="*/ 7765899 w 11748700"/>
              <a:gd name="connsiteY74" fmla="*/ 4931693 h 6673820"/>
              <a:gd name="connsiteX75" fmla="*/ 7809236 w 11748700"/>
              <a:gd name="connsiteY75" fmla="*/ 4966362 h 6673820"/>
              <a:gd name="connsiteX76" fmla="*/ 7908910 w 11748700"/>
              <a:gd name="connsiteY76" fmla="*/ 4962028 h 6673820"/>
              <a:gd name="connsiteX77" fmla="*/ 7973914 w 11748700"/>
              <a:gd name="connsiteY77" fmla="*/ 4953361 h 6673820"/>
              <a:gd name="connsiteX78" fmla="*/ 7995583 w 11748700"/>
              <a:gd name="connsiteY78" fmla="*/ 4949028 h 6673820"/>
              <a:gd name="connsiteX79" fmla="*/ 8069255 w 11748700"/>
              <a:gd name="connsiteY79" fmla="*/ 4944694 h 6673820"/>
              <a:gd name="connsiteX80" fmla="*/ 8147260 w 11748700"/>
              <a:gd name="connsiteY80" fmla="*/ 4931693 h 6673820"/>
              <a:gd name="connsiteX81" fmla="*/ 8199264 w 11748700"/>
              <a:gd name="connsiteY81" fmla="*/ 4918692 h 6673820"/>
              <a:gd name="connsiteX82" fmla="*/ 8238267 w 11748700"/>
              <a:gd name="connsiteY82" fmla="*/ 4910025 h 6673820"/>
              <a:gd name="connsiteX83" fmla="*/ 8298938 w 11748700"/>
              <a:gd name="connsiteY83" fmla="*/ 4875355 h 6673820"/>
              <a:gd name="connsiteX84" fmla="*/ 8320606 w 11748700"/>
              <a:gd name="connsiteY84" fmla="*/ 4866688 h 6673820"/>
              <a:gd name="connsiteX85" fmla="*/ 8342275 w 11748700"/>
              <a:gd name="connsiteY85" fmla="*/ 4853687 h 6673820"/>
              <a:gd name="connsiteX86" fmla="*/ 8411613 w 11748700"/>
              <a:gd name="connsiteY86" fmla="*/ 4823352 h 6673820"/>
              <a:gd name="connsiteX87" fmla="*/ 8433281 w 11748700"/>
              <a:gd name="connsiteY87" fmla="*/ 4810351 h 6673820"/>
              <a:gd name="connsiteX88" fmla="*/ 8463617 w 11748700"/>
              <a:gd name="connsiteY88" fmla="*/ 4788683 h 6673820"/>
              <a:gd name="connsiteX89" fmla="*/ 8532955 w 11748700"/>
              <a:gd name="connsiteY89" fmla="*/ 4758347 h 6673820"/>
              <a:gd name="connsiteX90" fmla="*/ 8576292 w 11748700"/>
              <a:gd name="connsiteY90" fmla="*/ 4736679 h 6673820"/>
              <a:gd name="connsiteX91" fmla="*/ 8597960 w 11748700"/>
              <a:gd name="connsiteY91" fmla="*/ 4723678 h 6673820"/>
              <a:gd name="connsiteX92" fmla="*/ 8632629 w 11748700"/>
              <a:gd name="connsiteY92" fmla="*/ 4706343 h 6673820"/>
              <a:gd name="connsiteX93" fmla="*/ 8671632 w 11748700"/>
              <a:gd name="connsiteY93" fmla="*/ 4680341 h 6673820"/>
              <a:gd name="connsiteX94" fmla="*/ 8727969 w 11748700"/>
              <a:gd name="connsiteY94" fmla="*/ 4641338 h 6673820"/>
              <a:gd name="connsiteX95" fmla="*/ 8758305 w 11748700"/>
              <a:gd name="connsiteY95" fmla="*/ 4615337 h 6673820"/>
              <a:gd name="connsiteX96" fmla="*/ 8827643 w 11748700"/>
              <a:gd name="connsiteY96" fmla="*/ 4567666 h 6673820"/>
              <a:gd name="connsiteX97" fmla="*/ 8914316 w 11748700"/>
              <a:gd name="connsiteY97" fmla="*/ 4515663 h 6673820"/>
              <a:gd name="connsiteX98" fmla="*/ 8940318 w 11748700"/>
              <a:gd name="connsiteY98" fmla="*/ 4493994 h 6673820"/>
              <a:gd name="connsiteX99" fmla="*/ 8961986 w 11748700"/>
              <a:gd name="connsiteY99" fmla="*/ 4472326 h 6673820"/>
              <a:gd name="connsiteX100" fmla="*/ 9000989 w 11748700"/>
              <a:gd name="connsiteY100" fmla="*/ 4437657 h 6673820"/>
              <a:gd name="connsiteX101" fmla="*/ 9022657 w 11748700"/>
              <a:gd name="connsiteY101" fmla="*/ 4415989 h 6673820"/>
              <a:gd name="connsiteX102" fmla="*/ 9052993 w 11748700"/>
              <a:gd name="connsiteY102" fmla="*/ 4389987 h 6673820"/>
              <a:gd name="connsiteX103" fmla="*/ 9109330 w 11748700"/>
              <a:gd name="connsiteY103" fmla="*/ 4329316 h 6673820"/>
              <a:gd name="connsiteX104" fmla="*/ 9165668 w 11748700"/>
              <a:gd name="connsiteY104" fmla="*/ 4290313 h 6673820"/>
              <a:gd name="connsiteX105" fmla="*/ 9191670 w 11748700"/>
              <a:gd name="connsiteY105" fmla="*/ 4268645 h 6673820"/>
              <a:gd name="connsiteX106" fmla="*/ 9248007 w 11748700"/>
              <a:gd name="connsiteY106" fmla="*/ 4238309 h 6673820"/>
              <a:gd name="connsiteX107" fmla="*/ 9339014 w 11748700"/>
              <a:gd name="connsiteY107" fmla="*/ 4155970 h 6673820"/>
              <a:gd name="connsiteX108" fmla="*/ 9430020 w 11748700"/>
              <a:gd name="connsiteY108" fmla="*/ 4025960 h 6673820"/>
              <a:gd name="connsiteX109" fmla="*/ 9495025 w 11748700"/>
              <a:gd name="connsiteY109" fmla="*/ 3900284 h 6673820"/>
              <a:gd name="connsiteX110" fmla="*/ 9568697 w 11748700"/>
              <a:gd name="connsiteY110" fmla="*/ 3796277 h 6673820"/>
              <a:gd name="connsiteX111" fmla="*/ 9612034 w 11748700"/>
              <a:gd name="connsiteY111" fmla="*/ 3713937 h 6673820"/>
              <a:gd name="connsiteX112" fmla="*/ 9655370 w 11748700"/>
              <a:gd name="connsiteY112" fmla="*/ 3644599 h 6673820"/>
              <a:gd name="connsiteX113" fmla="*/ 9651037 w 11748700"/>
              <a:gd name="connsiteY113" fmla="*/ 3475587 h 6673820"/>
              <a:gd name="connsiteX114" fmla="*/ 9612034 w 11748700"/>
              <a:gd name="connsiteY114" fmla="*/ 3410582 h 6673820"/>
              <a:gd name="connsiteX115" fmla="*/ 9473357 w 11748700"/>
              <a:gd name="connsiteY115" fmla="*/ 3237236 h 6673820"/>
              <a:gd name="connsiteX116" fmla="*/ 9399685 w 11748700"/>
              <a:gd name="connsiteY116" fmla="*/ 3176565 h 6673820"/>
              <a:gd name="connsiteX117" fmla="*/ 9347681 w 11748700"/>
              <a:gd name="connsiteY117" fmla="*/ 3128895 h 6673820"/>
              <a:gd name="connsiteX118" fmla="*/ 9217672 w 11748700"/>
              <a:gd name="connsiteY118" fmla="*/ 3042222 h 6673820"/>
              <a:gd name="connsiteX119" fmla="*/ 9083329 w 11748700"/>
              <a:gd name="connsiteY119" fmla="*/ 2968550 h 6673820"/>
              <a:gd name="connsiteX120" fmla="*/ 8983655 w 11748700"/>
              <a:gd name="connsiteY120" fmla="*/ 2933881 h 6673820"/>
              <a:gd name="connsiteX121" fmla="*/ 8831977 w 11748700"/>
              <a:gd name="connsiteY121" fmla="*/ 2873210 h 6673820"/>
              <a:gd name="connsiteX122" fmla="*/ 8680299 w 11748700"/>
              <a:gd name="connsiteY122" fmla="*/ 2803871 h 6673820"/>
              <a:gd name="connsiteX123" fmla="*/ 8567624 w 11748700"/>
              <a:gd name="connsiteY123" fmla="*/ 2773536 h 6673820"/>
              <a:gd name="connsiteX124" fmla="*/ 8446282 w 11748700"/>
              <a:gd name="connsiteY124" fmla="*/ 2730199 h 6673820"/>
              <a:gd name="connsiteX125" fmla="*/ 8242601 w 11748700"/>
              <a:gd name="connsiteY125" fmla="*/ 2673862 h 6673820"/>
              <a:gd name="connsiteX126" fmla="*/ 7917577 w 11748700"/>
              <a:gd name="connsiteY126" fmla="*/ 2561187 h 6673820"/>
              <a:gd name="connsiteX127" fmla="*/ 7683560 w 11748700"/>
              <a:gd name="connsiteY127" fmla="*/ 2496182 h 6673820"/>
              <a:gd name="connsiteX128" fmla="*/ 7302199 w 11748700"/>
              <a:gd name="connsiteY128" fmla="*/ 2379173 h 6673820"/>
              <a:gd name="connsiteX129" fmla="*/ 6920838 w 11748700"/>
              <a:gd name="connsiteY129" fmla="*/ 2322836 h 6673820"/>
              <a:gd name="connsiteX130" fmla="*/ 6799495 w 11748700"/>
              <a:gd name="connsiteY130" fmla="*/ 2288167 h 6673820"/>
              <a:gd name="connsiteX131" fmla="*/ 6730157 w 11748700"/>
              <a:gd name="connsiteY131" fmla="*/ 2279500 h 6673820"/>
              <a:gd name="connsiteX132" fmla="*/ 6630483 w 11748700"/>
              <a:gd name="connsiteY132" fmla="*/ 2262165 h 6673820"/>
              <a:gd name="connsiteX133" fmla="*/ 6582813 w 11748700"/>
              <a:gd name="connsiteY133" fmla="*/ 2249164 h 6673820"/>
              <a:gd name="connsiteX134" fmla="*/ 6478805 w 11748700"/>
              <a:gd name="connsiteY134" fmla="*/ 2240497 h 6673820"/>
              <a:gd name="connsiteX135" fmla="*/ 5997770 w 11748700"/>
              <a:gd name="connsiteY135" fmla="*/ 2227496 h 6673820"/>
              <a:gd name="connsiteX136" fmla="*/ 5183044 w 11748700"/>
              <a:gd name="connsiteY136" fmla="*/ 2223162 h 6673820"/>
              <a:gd name="connsiteX137" fmla="*/ 4593668 w 11748700"/>
              <a:gd name="connsiteY137" fmla="*/ 2201494 h 6673820"/>
              <a:gd name="connsiteX138" fmla="*/ 4467992 w 11748700"/>
              <a:gd name="connsiteY138" fmla="*/ 2188493 h 6673820"/>
              <a:gd name="connsiteX139" fmla="*/ 4277311 w 11748700"/>
              <a:gd name="connsiteY139" fmla="*/ 2171158 h 6673820"/>
              <a:gd name="connsiteX140" fmla="*/ 4207973 w 11748700"/>
              <a:gd name="connsiteY140" fmla="*/ 2162491 h 6673820"/>
              <a:gd name="connsiteX141" fmla="*/ 4168970 w 11748700"/>
              <a:gd name="connsiteY141" fmla="*/ 2153824 h 6673820"/>
              <a:gd name="connsiteX142" fmla="*/ 3722604 w 11748700"/>
              <a:gd name="connsiteY142" fmla="*/ 2145156 h 6673820"/>
              <a:gd name="connsiteX143" fmla="*/ 3627264 w 11748700"/>
              <a:gd name="connsiteY143" fmla="*/ 2136489 h 6673820"/>
              <a:gd name="connsiteX144" fmla="*/ 3592595 w 11748700"/>
              <a:gd name="connsiteY144" fmla="*/ 2123488 h 6673820"/>
              <a:gd name="connsiteX145" fmla="*/ 3471253 w 11748700"/>
              <a:gd name="connsiteY145" fmla="*/ 2101820 h 6673820"/>
              <a:gd name="connsiteX146" fmla="*/ 3349911 w 11748700"/>
              <a:gd name="connsiteY146" fmla="*/ 2054150 h 6673820"/>
              <a:gd name="connsiteX147" fmla="*/ 3228568 w 11748700"/>
              <a:gd name="connsiteY147" fmla="*/ 2006480 h 6673820"/>
              <a:gd name="connsiteX148" fmla="*/ 3206900 w 11748700"/>
              <a:gd name="connsiteY148" fmla="*/ 1989145 h 6673820"/>
              <a:gd name="connsiteX149" fmla="*/ 3163564 w 11748700"/>
              <a:gd name="connsiteY149" fmla="*/ 1967477 h 6673820"/>
              <a:gd name="connsiteX150" fmla="*/ 3124561 w 11748700"/>
              <a:gd name="connsiteY150" fmla="*/ 1932808 h 6673820"/>
              <a:gd name="connsiteX151" fmla="*/ 3094225 w 11748700"/>
              <a:gd name="connsiteY151" fmla="*/ 1911139 h 6673820"/>
              <a:gd name="connsiteX152" fmla="*/ 3020553 w 11748700"/>
              <a:gd name="connsiteY152" fmla="*/ 1850468 h 6673820"/>
              <a:gd name="connsiteX153" fmla="*/ 2994551 w 11748700"/>
              <a:gd name="connsiteY153" fmla="*/ 1828800 h 6673820"/>
              <a:gd name="connsiteX154" fmla="*/ 2977217 w 11748700"/>
              <a:gd name="connsiteY154" fmla="*/ 1807132 h 6673820"/>
              <a:gd name="connsiteX155" fmla="*/ 2964216 w 11748700"/>
              <a:gd name="connsiteY155" fmla="*/ 1794131 h 6673820"/>
              <a:gd name="connsiteX156" fmla="*/ 2951215 w 11748700"/>
              <a:gd name="connsiteY156" fmla="*/ 1768129 h 6673820"/>
              <a:gd name="connsiteX157" fmla="*/ 2933880 w 11748700"/>
              <a:gd name="connsiteY157" fmla="*/ 1746461 h 6673820"/>
              <a:gd name="connsiteX158" fmla="*/ 2916546 w 11748700"/>
              <a:gd name="connsiteY158" fmla="*/ 1720459 h 6673820"/>
              <a:gd name="connsiteX159" fmla="*/ 2899211 w 11748700"/>
              <a:gd name="connsiteY159" fmla="*/ 1703124 h 6673820"/>
              <a:gd name="connsiteX160" fmla="*/ 2890544 w 11748700"/>
              <a:gd name="connsiteY160" fmla="*/ 1690123 h 6673820"/>
              <a:gd name="connsiteX161" fmla="*/ 2829873 w 11748700"/>
              <a:gd name="connsiteY161" fmla="*/ 1607784 h 6673820"/>
              <a:gd name="connsiteX162" fmla="*/ 2816872 w 11748700"/>
              <a:gd name="connsiteY162" fmla="*/ 1577448 h 6673820"/>
              <a:gd name="connsiteX163" fmla="*/ 2812538 w 11748700"/>
              <a:gd name="connsiteY163" fmla="*/ 1542779 h 6673820"/>
              <a:gd name="connsiteX164" fmla="*/ 2808204 w 11748700"/>
              <a:gd name="connsiteY164" fmla="*/ 1430104 h 6673820"/>
              <a:gd name="connsiteX165" fmla="*/ 2799537 w 11748700"/>
              <a:gd name="connsiteY165" fmla="*/ 1391101 h 6673820"/>
              <a:gd name="connsiteX166" fmla="*/ 2795203 w 11748700"/>
              <a:gd name="connsiteY166" fmla="*/ 1343431 h 6673820"/>
              <a:gd name="connsiteX167" fmla="*/ 2786536 w 11748700"/>
              <a:gd name="connsiteY167" fmla="*/ 1300095 h 6673820"/>
              <a:gd name="connsiteX168" fmla="*/ 2773535 w 11748700"/>
              <a:gd name="connsiteY168" fmla="*/ 1152751 h 6673820"/>
              <a:gd name="connsiteX169" fmla="*/ 2769202 w 11748700"/>
              <a:gd name="connsiteY169" fmla="*/ 1135416 h 6673820"/>
              <a:gd name="connsiteX170" fmla="*/ 2777869 w 11748700"/>
              <a:gd name="connsiteY170" fmla="*/ 996739 h 6673820"/>
              <a:gd name="connsiteX171" fmla="*/ 2786536 w 11748700"/>
              <a:gd name="connsiteY171" fmla="*/ 966404 h 6673820"/>
              <a:gd name="connsiteX172" fmla="*/ 2812538 w 11748700"/>
              <a:gd name="connsiteY172" fmla="*/ 905733 h 6673820"/>
              <a:gd name="connsiteX173" fmla="*/ 2847207 w 11748700"/>
              <a:gd name="connsiteY173" fmla="*/ 862396 h 6673820"/>
              <a:gd name="connsiteX174" fmla="*/ 2864542 w 11748700"/>
              <a:gd name="connsiteY174" fmla="*/ 840728 h 6673820"/>
              <a:gd name="connsiteX175" fmla="*/ 2881876 w 11748700"/>
              <a:gd name="connsiteY175" fmla="*/ 827727 h 6673820"/>
              <a:gd name="connsiteX176" fmla="*/ 2894877 w 11748700"/>
              <a:gd name="connsiteY176" fmla="*/ 819060 h 6673820"/>
              <a:gd name="connsiteX177" fmla="*/ 2912212 w 11748700"/>
              <a:gd name="connsiteY177" fmla="*/ 801725 h 6673820"/>
              <a:gd name="connsiteX178" fmla="*/ 3003219 w 11748700"/>
              <a:gd name="connsiteY178" fmla="*/ 775723 h 6673820"/>
              <a:gd name="connsiteX179" fmla="*/ 3115893 w 11748700"/>
              <a:gd name="connsiteY179" fmla="*/ 749721 h 6673820"/>
              <a:gd name="connsiteX180" fmla="*/ 3137562 w 11748700"/>
              <a:gd name="connsiteY180" fmla="*/ 741054 h 6673820"/>
              <a:gd name="connsiteX181" fmla="*/ 3163564 w 11748700"/>
              <a:gd name="connsiteY181" fmla="*/ 732387 h 6673820"/>
              <a:gd name="connsiteX182" fmla="*/ 3219901 w 11748700"/>
              <a:gd name="connsiteY182" fmla="*/ 702051 h 6673820"/>
              <a:gd name="connsiteX183" fmla="*/ 3237236 w 11748700"/>
              <a:gd name="connsiteY183" fmla="*/ 689050 h 6673820"/>
              <a:gd name="connsiteX184" fmla="*/ 3293573 w 11748700"/>
              <a:gd name="connsiteY184" fmla="*/ 663048 h 6673820"/>
              <a:gd name="connsiteX185" fmla="*/ 3323909 w 11748700"/>
              <a:gd name="connsiteY185" fmla="*/ 650047 h 6673820"/>
              <a:gd name="connsiteX186" fmla="*/ 3362911 w 11748700"/>
              <a:gd name="connsiteY186" fmla="*/ 641380 h 6673820"/>
              <a:gd name="connsiteX187" fmla="*/ 3488587 w 11748700"/>
              <a:gd name="connsiteY187" fmla="*/ 619712 h 6673820"/>
              <a:gd name="connsiteX188" fmla="*/ 3644599 w 11748700"/>
              <a:gd name="connsiteY188" fmla="*/ 598044 h 6673820"/>
              <a:gd name="connsiteX189" fmla="*/ 3731272 w 11748700"/>
              <a:gd name="connsiteY189" fmla="*/ 589376 h 6673820"/>
              <a:gd name="connsiteX190" fmla="*/ 3809277 w 11748700"/>
              <a:gd name="connsiteY190" fmla="*/ 576375 h 6673820"/>
              <a:gd name="connsiteX191" fmla="*/ 3891617 w 11748700"/>
              <a:gd name="connsiteY191" fmla="*/ 567708 h 6673820"/>
              <a:gd name="connsiteX192" fmla="*/ 4359651 w 11748700"/>
              <a:gd name="connsiteY192" fmla="*/ 533039 h 6673820"/>
              <a:gd name="connsiteX193" fmla="*/ 4428989 w 11748700"/>
              <a:gd name="connsiteY193" fmla="*/ 520038 h 6673820"/>
              <a:gd name="connsiteX194" fmla="*/ 4554665 w 11748700"/>
              <a:gd name="connsiteY194" fmla="*/ 507037 h 6673820"/>
              <a:gd name="connsiteX195" fmla="*/ 4654339 w 11748700"/>
              <a:gd name="connsiteY195" fmla="*/ 485369 h 6673820"/>
              <a:gd name="connsiteX196" fmla="*/ 4758347 w 11748700"/>
              <a:gd name="connsiteY196" fmla="*/ 437699 h 6673820"/>
              <a:gd name="connsiteX197" fmla="*/ 4888356 w 11748700"/>
              <a:gd name="connsiteY197" fmla="*/ 416030 h 6673820"/>
              <a:gd name="connsiteX198" fmla="*/ 5105039 w 11748700"/>
              <a:gd name="connsiteY198" fmla="*/ 364027 h 6673820"/>
              <a:gd name="connsiteX199" fmla="*/ 5209046 w 11748700"/>
              <a:gd name="connsiteY199" fmla="*/ 351026 h 6673820"/>
              <a:gd name="connsiteX200" fmla="*/ 5386726 w 11748700"/>
              <a:gd name="connsiteY200" fmla="*/ 329357 h 6673820"/>
              <a:gd name="connsiteX201" fmla="*/ 5560072 w 11748700"/>
              <a:gd name="connsiteY201" fmla="*/ 320690 h 6673820"/>
              <a:gd name="connsiteX202" fmla="*/ 5742085 w 11748700"/>
              <a:gd name="connsiteY202" fmla="*/ 312023 h 6673820"/>
              <a:gd name="connsiteX203" fmla="*/ 5958767 w 11748700"/>
              <a:gd name="connsiteY203" fmla="*/ 307689 h 6673820"/>
              <a:gd name="connsiteX204" fmla="*/ 6114779 w 11748700"/>
              <a:gd name="connsiteY204" fmla="*/ 303355 h 6673820"/>
              <a:gd name="connsiteX205" fmla="*/ 6270790 w 11748700"/>
              <a:gd name="connsiteY205" fmla="*/ 281687 h 6673820"/>
              <a:gd name="connsiteX206" fmla="*/ 6392132 w 11748700"/>
              <a:gd name="connsiteY206" fmla="*/ 268686 h 6673820"/>
              <a:gd name="connsiteX207" fmla="*/ 6695488 w 11748700"/>
              <a:gd name="connsiteY207" fmla="*/ 260019 h 6673820"/>
              <a:gd name="connsiteX208" fmla="*/ 6764826 w 11748700"/>
              <a:gd name="connsiteY208" fmla="*/ 251352 h 6673820"/>
              <a:gd name="connsiteX209" fmla="*/ 6907837 w 11748700"/>
              <a:gd name="connsiteY209" fmla="*/ 238351 h 6673820"/>
              <a:gd name="connsiteX210" fmla="*/ 6959840 w 11748700"/>
              <a:gd name="connsiteY210" fmla="*/ 229683 h 6673820"/>
              <a:gd name="connsiteX211" fmla="*/ 6998843 w 11748700"/>
              <a:gd name="connsiteY211" fmla="*/ 212349 h 6673820"/>
              <a:gd name="connsiteX212" fmla="*/ 7115852 w 11748700"/>
              <a:gd name="connsiteY212" fmla="*/ 199348 h 6673820"/>
              <a:gd name="connsiteX213" fmla="*/ 7159188 w 11748700"/>
              <a:gd name="connsiteY213" fmla="*/ 186347 h 6673820"/>
              <a:gd name="connsiteX214" fmla="*/ 7189524 w 11748700"/>
              <a:gd name="connsiteY214" fmla="*/ 182013 h 6673820"/>
              <a:gd name="connsiteX215" fmla="*/ 7380204 w 11748700"/>
              <a:gd name="connsiteY215" fmla="*/ 173346 h 6673820"/>
              <a:gd name="connsiteX216" fmla="*/ 7440875 w 11748700"/>
              <a:gd name="connsiteY216" fmla="*/ 164679 h 6673820"/>
              <a:gd name="connsiteX217" fmla="*/ 7466877 w 11748700"/>
              <a:gd name="connsiteY217" fmla="*/ 156011 h 6673820"/>
              <a:gd name="connsiteX218" fmla="*/ 7514548 w 11748700"/>
              <a:gd name="connsiteY218" fmla="*/ 143010 h 6673820"/>
              <a:gd name="connsiteX219" fmla="*/ 7527548 w 11748700"/>
              <a:gd name="connsiteY219" fmla="*/ 134343 h 6673820"/>
              <a:gd name="connsiteX220" fmla="*/ 7570885 w 11748700"/>
              <a:gd name="connsiteY220" fmla="*/ 121342 h 6673820"/>
              <a:gd name="connsiteX221" fmla="*/ 7609888 w 11748700"/>
              <a:gd name="connsiteY221" fmla="*/ 104008 h 6673820"/>
              <a:gd name="connsiteX222" fmla="*/ 7726896 w 11748700"/>
              <a:gd name="connsiteY222" fmla="*/ 82339 h 6673820"/>
              <a:gd name="connsiteX223" fmla="*/ 7752898 w 11748700"/>
              <a:gd name="connsiteY223" fmla="*/ 78006 h 6673820"/>
              <a:gd name="connsiteX224" fmla="*/ 7787567 w 11748700"/>
              <a:gd name="connsiteY224" fmla="*/ 73672 h 6673820"/>
              <a:gd name="connsiteX225" fmla="*/ 7804902 w 11748700"/>
              <a:gd name="connsiteY225" fmla="*/ 69338 h 6673820"/>
              <a:gd name="connsiteX226" fmla="*/ 7913243 w 11748700"/>
              <a:gd name="connsiteY226" fmla="*/ 65005 h 6673820"/>
              <a:gd name="connsiteX227" fmla="*/ 8021584 w 11748700"/>
              <a:gd name="connsiteY227" fmla="*/ 47670 h 6673820"/>
              <a:gd name="connsiteX228" fmla="*/ 8064921 w 11748700"/>
              <a:gd name="connsiteY228" fmla="*/ 34669 h 6673820"/>
              <a:gd name="connsiteX229" fmla="*/ 8099590 w 11748700"/>
              <a:gd name="connsiteY229" fmla="*/ 21668 h 6673820"/>
              <a:gd name="connsiteX230" fmla="*/ 8121258 w 11748700"/>
              <a:gd name="connsiteY230" fmla="*/ 13001 h 6673820"/>
              <a:gd name="connsiteX231" fmla="*/ 8134259 w 11748700"/>
              <a:gd name="connsiteY231" fmla="*/ 8667 h 6673820"/>
              <a:gd name="connsiteX232" fmla="*/ 8155928 w 11748700"/>
              <a:gd name="connsiteY232" fmla="*/ 0 h 6673820"/>
              <a:gd name="connsiteX233" fmla="*/ 8216599 w 11748700"/>
              <a:gd name="connsiteY233" fmla="*/ 4334 h 6673820"/>
              <a:gd name="connsiteX234" fmla="*/ 8238267 w 11748700"/>
              <a:gd name="connsiteY234" fmla="*/ 13001 h 6673820"/>
              <a:gd name="connsiteX235" fmla="*/ 8272936 w 11748700"/>
              <a:gd name="connsiteY235" fmla="*/ 17335 h 6673820"/>
              <a:gd name="connsiteX236" fmla="*/ 8303272 w 11748700"/>
              <a:gd name="connsiteY236" fmla="*/ 30336 h 6673820"/>
              <a:gd name="connsiteX237" fmla="*/ 8337941 w 11748700"/>
              <a:gd name="connsiteY237" fmla="*/ 34669 h 6673820"/>
              <a:gd name="connsiteX238" fmla="*/ 8476618 w 11748700"/>
              <a:gd name="connsiteY238" fmla="*/ 43337 h 6673820"/>
              <a:gd name="connsiteX239" fmla="*/ 8576292 w 11748700"/>
              <a:gd name="connsiteY239" fmla="*/ 47670 h 6673820"/>
              <a:gd name="connsiteX240" fmla="*/ 8671632 w 11748700"/>
              <a:gd name="connsiteY240" fmla="*/ 69338 h 6673820"/>
              <a:gd name="connsiteX241" fmla="*/ 8762639 w 11748700"/>
              <a:gd name="connsiteY241" fmla="*/ 78006 h 6673820"/>
              <a:gd name="connsiteX242" fmla="*/ 8892648 w 11748700"/>
              <a:gd name="connsiteY242" fmla="*/ 104008 h 6673820"/>
              <a:gd name="connsiteX243" fmla="*/ 8948985 w 11748700"/>
              <a:gd name="connsiteY243" fmla="*/ 117009 h 6673820"/>
              <a:gd name="connsiteX244" fmla="*/ 9187336 w 11748700"/>
              <a:gd name="connsiteY244" fmla="*/ 156011 h 6673820"/>
              <a:gd name="connsiteX245" fmla="*/ 9282676 w 11748700"/>
              <a:gd name="connsiteY245" fmla="*/ 173346 h 6673820"/>
              <a:gd name="connsiteX246" fmla="*/ 9404019 w 11748700"/>
              <a:gd name="connsiteY246" fmla="*/ 186347 h 6673820"/>
              <a:gd name="connsiteX247" fmla="*/ 9464690 w 11748700"/>
              <a:gd name="connsiteY247" fmla="*/ 195014 h 6673820"/>
              <a:gd name="connsiteX248" fmla="*/ 9698707 w 11748700"/>
              <a:gd name="connsiteY248" fmla="*/ 216683 h 6673820"/>
              <a:gd name="connsiteX249" fmla="*/ 9785380 w 11748700"/>
              <a:gd name="connsiteY249" fmla="*/ 229683 h 6673820"/>
              <a:gd name="connsiteX250" fmla="*/ 9885054 w 11748700"/>
              <a:gd name="connsiteY250" fmla="*/ 251352 h 6673820"/>
              <a:gd name="connsiteX251" fmla="*/ 9958726 w 11748700"/>
              <a:gd name="connsiteY251" fmla="*/ 255685 h 6673820"/>
              <a:gd name="connsiteX252" fmla="*/ 10114737 w 11748700"/>
              <a:gd name="connsiteY252" fmla="*/ 260019 h 6673820"/>
              <a:gd name="connsiteX253" fmla="*/ 10205744 w 11748700"/>
              <a:gd name="connsiteY253" fmla="*/ 273020 h 6673820"/>
              <a:gd name="connsiteX254" fmla="*/ 10357421 w 11748700"/>
              <a:gd name="connsiteY254" fmla="*/ 281687 h 6673820"/>
              <a:gd name="connsiteX255" fmla="*/ 10405092 w 11748700"/>
              <a:gd name="connsiteY255" fmla="*/ 286021 h 6673820"/>
              <a:gd name="connsiteX256" fmla="*/ 10452762 w 11748700"/>
              <a:gd name="connsiteY256" fmla="*/ 299022 h 6673820"/>
              <a:gd name="connsiteX257" fmla="*/ 10483097 w 11748700"/>
              <a:gd name="connsiteY257" fmla="*/ 303355 h 6673820"/>
              <a:gd name="connsiteX258" fmla="*/ 10552436 w 11748700"/>
              <a:gd name="connsiteY258" fmla="*/ 312023 h 6673820"/>
              <a:gd name="connsiteX259" fmla="*/ 10634775 w 11748700"/>
              <a:gd name="connsiteY259" fmla="*/ 333691 h 6673820"/>
              <a:gd name="connsiteX260" fmla="*/ 10717114 w 11748700"/>
              <a:gd name="connsiteY260" fmla="*/ 342358 h 6673820"/>
              <a:gd name="connsiteX261" fmla="*/ 10773452 w 11748700"/>
              <a:gd name="connsiteY261" fmla="*/ 364027 h 6673820"/>
              <a:gd name="connsiteX262" fmla="*/ 10842790 w 11748700"/>
              <a:gd name="connsiteY262" fmla="*/ 385695 h 6673820"/>
              <a:gd name="connsiteX263" fmla="*/ 10903461 w 11748700"/>
              <a:gd name="connsiteY263" fmla="*/ 390028 h 6673820"/>
              <a:gd name="connsiteX264" fmla="*/ 10981467 w 11748700"/>
              <a:gd name="connsiteY264" fmla="*/ 424698 h 6673820"/>
              <a:gd name="connsiteX265" fmla="*/ 11050805 w 11748700"/>
              <a:gd name="connsiteY265" fmla="*/ 442032 h 6673820"/>
              <a:gd name="connsiteX266" fmla="*/ 11133145 w 11748700"/>
              <a:gd name="connsiteY266" fmla="*/ 476701 h 6673820"/>
              <a:gd name="connsiteX267" fmla="*/ 11154813 w 11748700"/>
              <a:gd name="connsiteY267" fmla="*/ 485369 h 6673820"/>
              <a:gd name="connsiteX268" fmla="*/ 11232819 w 11748700"/>
              <a:gd name="connsiteY268" fmla="*/ 533039 h 6673820"/>
              <a:gd name="connsiteX269" fmla="*/ 11258820 w 11748700"/>
              <a:gd name="connsiteY269" fmla="*/ 554707 h 6673820"/>
              <a:gd name="connsiteX270" fmla="*/ 11328159 w 11748700"/>
              <a:gd name="connsiteY270" fmla="*/ 645714 h 6673820"/>
              <a:gd name="connsiteX271" fmla="*/ 11371495 w 11748700"/>
              <a:gd name="connsiteY271" fmla="*/ 754055 h 6673820"/>
              <a:gd name="connsiteX272" fmla="*/ 11397497 w 11748700"/>
              <a:gd name="connsiteY272" fmla="*/ 806059 h 6673820"/>
              <a:gd name="connsiteX273" fmla="*/ 11427833 w 11748700"/>
              <a:gd name="connsiteY273" fmla="*/ 931735 h 6673820"/>
              <a:gd name="connsiteX274" fmla="*/ 11458168 w 11748700"/>
              <a:gd name="connsiteY274" fmla="*/ 1014074 h 6673820"/>
              <a:gd name="connsiteX275" fmla="*/ 11462502 w 11748700"/>
              <a:gd name="connsiteY275" fmla="*/ 1087746 h 6673820"/>
              <a:gd name="connsiteX276" fmla="*/ 11475503 w 11748700"/>
              <a:gd name="connsiteY276" fmla="*/ 1126749 h 6673820"/>
              <a:gd name="connsiteX277" fmla="*/ 11488504 w 11748700"/>
              <a:gd name="connsiteY277" fmla="*/ 1330430 h 6673820"/>
              <a:gd name="connsiteX278" fmla="*/ 11523173 w 11748700"/>
              <a:gd name="connsiteY278" fmla="*/ 1677122 h 6673820"/>
              <a:gd name="connsiteX279" fmla="*/ 11518839 w 11748700"/>
              <a:gd name="connsiteY279" fmla="*/ 1954476 h 6673820"/>
              <a:gd name="connsiteX280" fmla="*/ 11510172 w 11748700"/>
              <a:gd name="connsiteY280" fmla="*/ 2084485 h 6673820"/>
              <a:gd name="connsiteX281" fmla="*/ 11518839 w 11748700"/>
              <a:gd name="connsiteY281" fmla="*/ 2283833 h 6673820"/>
              <a:gd name="connsiteX282" fmla="*/ 11583844 w 11748700"/>
              <a:gd name="connsiteY282" fmla="*/ 2379173 h 6673820"/>
              <a:gd name="connsiteX283" fmla="*/ 11605512 w 11748700"/>
              <a:gd name="connsiteY283" fmla="*/ 2439845 h 6673820"/>
              <a:gd name="connsiteX284" fmla="*/ 11609846 w 11748700"/>
              <a:gd name="connsiteY284" fmla="*/ 2487515 h 6673820"/>
              <a:gd name="connsiteX285" fmla="*/ 11622847 w 11748700"/>
              <a:gd name="connsiteY285" fmla="*/ 2556853 h 6673820"/>
              <a:gd name="connsiteX286" fmla="*/ 11618513 w 11748700"/>
              <a:gd name="connsiteY286" fmla="*/ 2786537 h 6673820"/>
              <a:gd name="connsiteX287" fmla="*/ 11614180 w 11748700"/>
              <a:gd name="connsiteY287" fmla="*/ 3089892 h 6673820"/>
              <a:gd name="connsiteX288" fmla="*/ 11596845 w 11748700"/>
              <a:gd name="connsiteY288" fmla="*/ 3211234 h 6673820"/>
              <a:gd name="connsiteX289" fmla="*/ 11583844 w 11748700"/>
              <a:gd name="connsiteY289" fmla="*/ 3328243 h 6673820"/>
              <a:gd name="connsiteX290" fmla="*/ 11575177 w 11748700"/>
              <a:gd name="connsiteY290" fmla="*/ 3423583 h 6673820"/>
              <a:gd name="connsiteX291" fmla="*/ 11562176 w 11748700"/>
              <a:gd name="connsiteY291" fmla="*/ 3666267 h 6673820"/>
              <a:gd name="connsiteX292" fmla="*/ 11575177 w 11748700"/>
              <a:gd name="connsiteY292" fmla="*/ 4025960 h 6673820"/>
              <a:gd name="connsiteX293" fmla="*/ 11592511 w 11748700"/>
              <a:gd name="connsiteY293" fmla="*/ 4108300 h 6673820"/>
              <a:gd name="connsiteX294" fmla="*/ 11631514 w 11748700"/>
              <a:gd name="connsiteY294" fmla="*/ 4333649 h 6673820"/>
              <a:gd name="connsiteX295" fmla="*/ 11653183 w 11748700"/>
              <a:gd name="connsiteY295" fmla="*/ 4411655 h 6673820"/>
              <a:gd name="connsiteX296" fmla="*/ 11666184 w 11748700"/>
              <a:gd name="connsiteY296" fmla="*/ 4498328 h 6673820"/>
              <a:gd name="connsiteX297" fmla="*/ 11674851 w 11748700"/>
              <a:gd name="connsiteY297" fmla="*/ 4541664 h 6673820"/>
              <a:gd name="connsiteX298" fmla="*/ 11687852 w 11748700"/>
              <a:gd name="connsiteY298" fmla="*/ 4658673 h 6673820"/>
              <a:gd name="connsiteX299" fmla="*/ 11692185 w 11748700"/>
              <a:gd name="connsiteY299" fmla="*/ 4715010 h 6673820"/>
              <a:gd name="connsiteX300" fmla="*/ 11700853 w 11748700"/>
              <a:gd name="connsiteY300" fmla="*/ 4771348 h 6673820"/>
              <a:gd name="connsiteX301" fmla="*/ 11709520 w 11748700"/>
              <a:gd name="connsiteY301" fmla="*/ 4923026 h 6673820"/>
              <a:gd name="connsiteX302" fmla="*/ 11718187 w 11748700"/>
              <a:gd name="connsiteY302" fmla="*/ 4983697 h 6673820"/>
              <a:gd name="connsiteX303" fmla="*/ 11726855 w 11748700"/>
              <a:gd name="connsiteY303" fmla="*/ 5079037 h 6673820"/>
              <a:gd name="connsiteX304" fmla="*/ 11731188 w 11748700"/>
              <a:gd name="connsiteY304" fmla="*/ 5105039 h 6673820"/>
              <a:gd name="connsiteX305" fmla="*/ 11744189 w 11748700"/>
              <a:gd name="connsiteY305" fmla="*/ 5230715 h 6673820"/>
              <a:gd name="connsiteX306" fmla="*/ 11726855 w 11748700"/>
              <a:gd name="connsiteY306" fmla="*/ 5690082 h 6673820"/>
              <a:gd name="connsiteX307" fmla="*/ 11687852 w 11748700"/>
              <a:gd name="connsiteY307" fmla="*/ 5785422 h 6673820"/>
              <a:gd name="connsiteX308" fmla="*/ 11670517 w 11748700"/>
              <a:gd name="connsiteY308" fmla="*/ 5815757 h 6673820"/>
              <a:gd name="connsiteX309" fmla="*/ 11601179 w 11748700"/>
              <a:gd name="connsiteY309" fmla="*/ 5859094 h 6673820"/>
              <a:gd name="connsiteX310" fmla="*/ 11458168 w 11748700"/>
              <a:gd name="connsiteY310" fmla="*/ 5919765 h 6673820"/>
              <a:gd name="connsiteX311" fmla="*/ 11401831 w 11748700"/>
              <a:gd name="connsiteY311" fmla="*/ 5963101 h 6673820"/>
              <a:gd name="connsiteX312" fmla="*/ 11297823 w 11748700"/>
              <a:gd name="connsiteY312" fmla="*/ 6032440 h 6673820"/>
              <a:gd name="connsiteX313" fmla="*/ 11258820 w 11748700"/>
              <a:gd name="connsiteY313" fmla="*/ 6075776 h 6673820"/>
              <a:gd name="connsiteX314" fmla="*/ 11198149 w 11748700"/>
              <a:gd name="connsiteY314" fmla="*/ 6123446 h 6673820"/>
              <a:gd name="connsiteX315" fmla="*/ 11098475 w 11748700"/>
              <a:gd name="connsiteY315" fmla="*/ 6210119 h 6673820"/>
              <a:gd name="connsiteX316" fmla="*/ 10942464 w 11748700"/>
              <a:gd name="connsiteY316" fmla="*/ 6327128 h 6673820"/>
              <a:gd name="connsiteX317" fmla="*/ 10634775 w 11748700"/>
              <a:gd name="connsiteY317" fmla="*/ 6461471 h 6673820"/>
              <a:gd name="connsiteX318" fmla="*/ 10461429 w 11748700"/>
              <a:gd name="connsiteY318" fmla="*/ 6478806 h 6673820"/>
              <a:gd name="connsiteX319" fmla="*/ 10041065 w 11748700"/>
              <a:gd name="connsiteY319" fmla="*/ 6487473 h 6673820"/>
              <a:gd name="connsiteX320" fmla="*/ 9967393 w 11748700"/>
              <a:gd name="connsiteY320" fmla="*/ 6491807 h 6673820"/>
              <a:gd name="connsiteX321" fmla="*/ 9885054 w 11748700"/>
              <a:gd name="connsiteY321" fmla="*/ 6509141 h 6673820"/>
              <a:gd name="connsiteX322" fmla="*/ 9798381 w 11748700"/>
              <a:gd name="connsiteY322" fmla="*/ 6522142 h 6673820"/>
              <a:gd name="connsiteX323" fmla="*/ 9681372 w 11748700"/>
              <a:gd name="connsiteY323" fmla="*/ 6548144 h 6673820"/>
              <a:gd name="connsiteX324" fmla="*/ 9486358 w 11748700"/>
              <a:gd name="connsiteY324" fmla="*/ 6574146 h 6673820"/>
              <a:gd name="connsiteX325" fmla="*/ 9278343 w 11748700"/>
              <a:gd name="connsiteY325" fmla="*/ 6613149 h 6673820"/>
              <a:gd name="connsiteX326" fmla="*/ 9209004 w 11748700"/>
              <a:gd name="connsiteY326" fmla="*/ 6630483 h 6673820"/>
              <a:gd name="connsiteX327" fmla="*/ 8775639 w 11748700"/>
              <a:gd name="connsiteY327" fmla="*/ 6647818 h 6673820"/>
              <a:gd name="connsiteX328" fmla="*/ 8463617 w 11748700"/>
              <a:gd name="connsiteY328" fmla="*/ 6656485 h 6673820"/>
              <a:gd name="connsiteX329" fmla="*/ 8368276 w 11748700"/>
              <a:gd name="connsiteY329" fmla="*/ 6660819 h 6673820"/>
              <a:gd name="connsiteX330" fmla="*/ 8216599 w 11748700"/>
              <a:gd name="connsiteY330" fmla="*/ 6665153 h 6673820"/>
              <a:gd name="connsiteX331" fmla="*/ 7848239 w 11748700"/>
              <a:gd name="connsiteY331" fmla="*/ 6656485 h 6673820"/>
              <a:gd name="connsiteX332" fmla="*/ 7800568 w 11748700"/>
              <a:gd name="connsiteY332" fmla="*/ 6652152 h 6673820"/>
              <a:gd name="connsiteX333" fmla="*/ 7748565 w 11748700"/>
              <a:gd name="connsiteY333" fmla="*/ 6643484 h 6673820"/>
              <a:gd name="connsiteX334" fmla="*/ 7614221 w 11748700"/>
              <a:gd name="connsiteY334" fmla="*/ 6634817 h 6673820"/>
              <a:gd name="connsiteX335" fmla="*/ 7432208 w 11748700"/>
              <a:gd name="connsiteY335" fmla="*/ 6600148 h 6673820"/>
              <a:gd name="connsiteX336" fmla="*/ 7319533 w 11748700"/>
              <a:gd name="connsiteY336" fmla="*/ 6574146 h 6673820"/>
              <a:gd name="connsiteX337" fmla="*/ 7276197 w 11748700"/>
              <a:gd name="connsiteY337" fmla="*/ 6569812 h 6673820"/>
              <a:gd name="connsiteX338" fmla="*/ 7011844 w 11748700"/>
              <a:gd name="connsiteY338" fmla="*/ 6548144 h 6673820"/>
              <a:gd name="connsiteX339" fmla="*/ 6925171 w 11748700"/>
              <a:gd name="connsiteY339" fmla="*/ 6565479 h 6673820"/>
              <a:gd name="connsiteX340" fmla="*/ 6912170 w 11748700"/>
              <a:gd name="connsiteY340" fmla="*/ 6569812 h 6673820"/>
              <a:gd name="connsiteX341" fmla="*/ 6890502 w 11748700"/>
              <a:gd name="connsiteY341" fmla="*/ 6582813 h 6673820"/>
              <a:gd name="connsiteX342" fmla="*/ 6795162 w 11748700"/>
              <a:gd name="connsiteY342" fmla="*/ 6634817 h 6673820"/>
              <a:gd name="connsiteX343" fmla="*/ 6691154 w 11748700"/>
              <a:gd name="connsiteY343" fmla="*/ 6643484 h 6673820"/>
              <a:gd name="connsiteX344" fmla="*/ 6617482 w 11748700"/>
              <a:gd name="connsiteY344" fmla="*/ 6656485 h 6673820"/>
              <a:gd name="connsiteX345" fmla="*/ 6582813 w 11748700"/>
              <a:gd name="connsiteY345" fmla="*/ 6665153 h 6673820"/>
              <a:gd name="connsiteX346" fmla="*/ 6548144 w 11748700"/>
              <a:gd name="connsiteY346" fmla="*/ 6669486 h 6673820"/>
              <a:gd name="connsiteX347" fmla="*/ 6517808 w 11748700"/>
              <a:gd name="connsiteY347" fmla="*/ 6673820 h 6673820"/>
              <a:gd name="connsiteX348" fmla="*/ 6015105 w 11748700"/>
              <a:gd name="connsiteY348" fmla="*/ 6669486 h 6673820"/>
              <a:gd name="connsiteX349" fmla="*/ 5915431 w 11748700"/>
              <a:gd name="connsiteY349" fmla="*/ 6647818 h 6673820"/>
              <a:gd name="connsiteX350" fmla="*/ 5538403 w 11748700"/>
              <a:gd name="connsiteY350" fmla="*/ 6652152 h 6673820"/>
              <a:gd name="connsiteX351" fmla="*/ 5196045 w 11748700"/>
              <a:gd name="connsiteY351" fmla="*/ 6634817 h 6673820"/>
              <a:gd name="connsiteX352" fmla="*/ 4489660 w 11748700"/>
              <a:gd name="connsiteY352" fmla="*/ 6608815 h 6673820"/>
              <a:gd name="connsiteX353" fmla="*/ 4311981 w 11748700"/>
              <a:gd name="connsiteY353" fmla="*/ 6582813 h 6673820"/>
              <a:gd name="connsiteX354" fmla="*/ 4090965 w 11748700"/>
              <a:gd name="connsiteY354" fmla="*/ 6552478 h 6673820"/>
              <a:gd name="connsiteX355" fmla="*/ 3999958 w 11748700"/>
              <a:gd name="connsiteY355" fmla="*/ 6513475 h 6673820"/>
              <a:gd name="connsiteX356" fmla="*/ 3666267 w 11748700"/>
              <a:gd name="connsiteY356" fmla="*/ 6448470 h 6673820"/>
              <a:gd name="connsiteX357" fmla="*/ 3588261 w 11748700"/>
              <a:gd name="connsiteY357" fmla="*/ 6439803 h 6673820"/>
              <a:gd name="connsiteX358" fmla="*/ 3336910 w 11748700"/>
              <a:gd name="connsiteY358" fmla="*/ 6405134 h 6673820"/>
              <a:gd name="connsiteX359" fmla="*/ 3003219 w 11748700"/>
              <a:gd name="connsiteY359" fmla="*/ 6340129 h 6673820"/>
              <a:gd name="connsiteX360" fmla="*/ 2825539 w 11748700"/>
              <a:gd name="connsiteY360" fmla="*/ 6309793 h 6673820"/>
              <a:gd name="connsiteX361" fmla="*/ 2678195 w 11748700"/>
              <a:gd name="connsiteY361" fmla="*/ 6288125 h 6673820"/>
              <a:gd name="connsiteX362" fmla="*/ 2500515 w 11748700"/>
              <a:gd name="connsiteY362" fmla="*/ 6305460 h 6673820"/>
              <a:gd name="connsiteX363" fmla="*/ 2439844 w 11748700"/>
              <a:gd name="connsiteY363" fmla="*/ 6314127 h 6673820"/>
              <a:gd name="connsiteX364" fmla="*/ 2244830 w 11748700"/>
              <a:gd name="connsiteY364" fmla="*/ 6361797 h 6673820"/>
              <a:gd name="connsiteX365" fmla="*/ 2088819 w 11748700"/>
              <a:gd name="connsiteY365" fmla="*/ 6383465 h 6673820"/>
              <a:gd name="connsiteX366" fmla="*/ 2015147 w 11748700"/>
              <a:gd name="connsiteY366" fmla="*/ 6400800 h 6673820"/>
              <a:gd name="connsiteX367" fmla="*/ 1950142 w 11748700"/>
              <a:gd name="connsiteY367" fmla="*/ 6409467 h 6673820"/>
              <a:gd name="connsiteX368" fmla="*/ 1815799 w 11748700"/>
              <a:gd name="connsiteY368" fmla="*/ 6444137 h 6673820"/>
              <a:gd name="connsiteX369" fmla="*/ 1681456 w 11748700"/>
              <a:gd name="connsiteY369" fmla="*/ 6452804 h 6673820"/>
              <a:gd name="connsiteX370" fmla="*/ 1473440 w 11748700"/>
              <a:gd name="connsiteY370" fmla="*/ 6431136 h 6673820"/>
              <a:gd name="connsiteX371" fmla="*/ 1369433 w 11748700"/>
              <a:gd name="connsiteY371" fmla="*/ 6418135 h 6673820"/>
              <a:gd name="connsiteX372" fmla="*/ 1287093 w 11748700"/>
              <a:gd name="connsiteY372" fmla="*/ 6405134 h 6673820"/>
              <a:gd name="connsiteX373" fmla="*/ 1239423 w 11748700"/>
              <a:gd name="connsiteY373" fmla="*/ 6396466 h 6673820"/>
              <a:gd name="connsiteX374" fmla="*/ 1165751 w 11748700"/>
              <a:gd name="connsiteY374" fmla="*/ 6370464 h 6673820"/>
              <a:gd name="connsiteX375" fmla="*/ 1053076 w 11748700"/>
              <a:gd name="connsiteY375" fmla="*/ 6335795 h 6673820"/>
              <a:gd name="connsiteX376" fmla="*/ 892731 w 11748700"/>
              <a:gd name="connsiteY376" fmla="*/ 6244789 h 6673820"/>
              <a:gd name="connsiteX377" fmla="*/ 858062 w 11748700"/>
              <a:gd name="connsiteY377" fmla="*/ 6218787 h 6673820"/>
              <a:gd name="connsiteX378" fmla="*/ 775723 w 11748700"/>
              <a:gd name="connsiteY378" fmla="*/ 6149448 h 6673820"/>
              <a:gd name="connsiteX379" fmla="*/ 719385 w 11748700"/>
              <a:gd name="connsiteY379" fmla="*/ 6023773 h 6673820"/>
              <a:gd name="connsiteX380" fmla="*/ 654381 w 11748700"/>
              <a:gd name="connsiteY380" fmla="*/ 5950101 h 6673820"/>
              <a:gd name="connsiteX381" fmla="*/ 628379 w 11748700"/>
              <a:gd name="connsiteY381" fmla="*/ 5893763 h 6673820"/>
              <a:gd name="connsiteX382" fmla="*/ 576375 w 11748700"/>
              <a:gd name="connsiteY382" fmla="*/ 5802756 h 6673820"/>
              <a:gd name="connsiteX383" fmla="*/ 489702 w 11748700"/>
              <a:gd name="connsiteY383" fmla="*/ 5620743 h 6673820"/>
              <a:gd name="connsiteX384" fmla="*/ 476701 w 11748700"/>
              <a:gd name="connsiteY384" fmla="*/ 5551405 h 6673820"/>
              <a:gd name="connsiteX385" fmla="*/ 372693 w 11748700"/>
              <a:gd name="connsiteY385" fmla="*/ 5317388 h 6673820"/>
              <a:gd name="connsiteX386" fmla="*/ 359693 w 11748700"/>
              <a:gd name="connsiteY386" fmla="*/ 5269718 h 6673820"/>
              <a:gd name="connsiteX387" fmla="*/ 329357 w 11748700"/>
              <a:gd name="connsiteY387" fmla="*/ 5183045 h 6673820"/>
              <a:gd name="connsiteX388" fmla="*/ 281687 w 11748700"/>
              <a:gd name="connsiteY388" fmla="*/ 5083371 h 6673820"/>
              <a:gd name="connsiteX389" fmla="*/ 251351 w 11748700"/>
              <a:gd name="connsiteY389" fmla="*/ 5009699 h 6673820"/>
              <a:gd name="connsiteX390" fmla="*/ 238350 w 11748700"/>
              <a:gd name="connsiteY390" fmla="*/ 4970696 h 6673820"/>
              <a:gd name="connsiteX391" fmla="*/ 212348 w 11748700"/>
              <a:gd name="connsiteY391" fmla="*/ 4936027 h 6673820"/>
              <a:gd name="connsiteX392" fmla="*/ 177679 w 11748700"/>
              <a:gd name="connsiteY392" fmla="*/ 4849354 h 6673820"/>
              <a:gd name="connsiteX393" fmla="*/ 125675 w 11748700"/>
              <a:gd name="connsiteY393" fmla="*/ 4745346 h 6673820"/>
              <a:gd name="connsiteX394" fmla="*/ 99674 w 11748700"/>
              <a:gd name="connsiteY394" fmla="*/ 4654339 h 6673820"/>
              <a:gd name="connsiteX395" fmla="*/ 73672 w 11748700"/>
              <a:gd name="connsiteY395" fmla="*/ 4602336 h 6673820"/>
              <a:gd name="connsiteX396" fmla="*/ 69338 w 11748700"/>
              <a:gd name="connsiteY396" fmla="*/ 4580667 h 6673820"/>
              <a:gd name="connsiteX397" fmla="*/ 47670 w 11748700"/>
              <a:gd name="connsiteY397" fmla="*/ 4537331 h 6673820"/>
              <a:gd name="connsiteX398" fmla="*/ 39002 w 11748700"/>
              <a:gd name="connsiteY398" fmla="*/ 4515663 h 6673820"/>
              <a:gd name="connsiteX399" fmla="*/ 34669 w 11748700"/>
              <a:gd name="connsiteY399" fmla="*/ 4493994 h 6673820"/>
              <a:gd name="connsiteX400" fmla="*/ 30335 w 11748700"/>
              <a:gd name="connsiteY400" fmla="*/ 4450658 h 6673820"/>
              <a:gd name="connsiteX401" fmla="*/ 21668 w 11748700"/>
              <a:gd name="connsiteY401" fmla="*/ 4428990 h 6673820"/>
              <a:gd name="connsiteX402" fmla="*/ 13001 w 11748700"/>
              <a:gd name="connsiteY402" fmla="*/ 4359651 h 6673820"/>
              <a:gd name="connsiteX403" fmla="*/ 0 w 11748700"/>
              <a:gd name="connsiteY403" fmla="*/ 4238309 h 6673820"/>
              <a:gd name="connsiteX404" fmla="*/ 4333 w 11748700"/>
              <a:gd name="connsiteY404" fmla="*/ 4025960 h 6673820"/>
              <a:gd name="connsiteX405" fmla="*/ 13001 w 11748700"/>
              <a:gd name="connsiteY405" fmla="*/ 3999958 h 6673820"/>
              <a:gd name="connsiteX406" fmla="*/ 17334 w 11748700"/>
              <a:gd name="connsiteY406" fmla="*/ 3973956 h 6673820"/>
              <a:gd name="connsiteX407" fmla="*/ 26002 w 11748700"/>
              <a:gd name="connsiteY407" fmla="*/ 3930620 h 6673820"/>
              <a:gd name="connsiteX408" fmla="*/ 34669 w 11748700"/>
              <a:gd name="connsiteY408" fmla="*/ 3878616 h 6673820"/>
              <a:gd name="connsiteX409" fmla="*/ 43336 w 11748700"/>
              <a:gd name="connsiteY409" fmla="*/ 3861282 h 6673820"/>
              <a:gd name="connsiteX410" fmla="*/ 47670 w 11748700"/>
              <a:gd name="connsiteY410" fmla="*/ 3843947 h 6673820"/>
              <a:gd name="connsiteX411" fmla="*/ 56337 w 11748700"/>
              <a:gd name="connsiteY411" fmla="*/ 3826612 h 6673820"/>
              <a:gd name="connsiteX412" fmla="*/ 69338 w 11748700"/>
              <a:gd name="connsiteY412" fmla="*/ 3787610 h 6673820"/>
              <a:gd name="connsiteX413" fmla="*/ 78005 w 11748700"/>
              <a:gd name="connsiteY413" fmla="*/ 3770275 h 6673820"/>
              <a:gd name="connsiteX414" fmla="*/ 95340 w 11748700"/>
              <a:gd name="connsiteY414" fmla="*/ 3718271 h 6673820"/>
              <a:gd name="connsiteX415" fmla="*/ 104007 w 11748700"/>
              <a:gd name="connsiteY415" fmla="*/ 3696603 h 6673820"/>
              <a:gd name="connsiteX416" fmla="*/ 151677 w 11748700"/>
              <a:gd name="connsiteY416" fmla="*/ 3657600 h 6673820"/>
              <a:gd name="connsiteX417" fmla="*/ 294688 w 11748700"/>
              <a:gd name="connsiteY417" fmla="*/ 3661934 h 6673820"/>
              <a:gd name="connsiteX418" fmla="*/ 359693 w 11748700"/>
              <a:gd name="connsiteY418" fmla="*/ 3692269 h 6673820"/>
              <a:gd name="connsiteX419" fmla="*/ 377027 w 11748700"/>
              <a:gd name="connsiteY419" fmla="*/ 3709604 h 6673820"/>
              <a:gd name="connsiteX420" fmla="*/ 437698 w 11748700"/>
              <a:gd name="connsiteY420" fmla="*/ 3726938 h 6673820"/>
              <a:gd name="connsiteX421" fmla="*/ 511177 w 11748700"/>
              <a:gd name="connsiteY42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80436 w 11748700"/>
              <a:gd name="connsiteY30" fmla="*/ 5707416 h 6673820"/>
              <a:gd name="connsiteX31" fmla="*/ 6088777 w 11748700"/>
              <a:gd name="connsiteY31" fmla="*/ 5625077 h 6673820"/>
              <a:gd name="connsiteX32" fmla="*/ 6114779 w 11748700"/>
              <a:gd name="connsiteY32" fmla="*/ 5599075 h 6673820"/>
              <a:gd name="connsiteX33" fmla="*/ 6127780 w 11748700"/>
              <a:gd name="connsiteY33" fmla="*/ 5586074 h 6673820"/>
              <a:gd name="connsiteX34" fmla="*/ 6201452 w 11748700"/>
              <a:gd name="connsiteY34" fmla="*/ 5477733 h 6673820"/>
              <a:gd name="connsiteX35" fmla="*/ 6231787 w 11748700"/>
              <a:gd name="connsiteY35" fmla="*/ 5421395 h 6673820"/>
              <a:gd name="connsiteX36" fmla="*/ 6240455 w 11748700"/>
              <a:gd name="connsiteY36" fmla="*/ 5399727 h 6673820"/>
              <a:gd name="connsiteX37" fmla="*/ 6253456 w 11748700"/>
              <a:gd name="connsiteY37" fmla="*/ 5382392 h 6673820"/>
              <a:gd name="connsiteX38" fmla="*/ 6270790 w 11748700"/>
              <a:gd name="connsiteY38" fmla="*/ 5352057 h 6673820"/>
              <a:gd name="connsiteX39" fmla="*/ 6283791 w 11748700"/>
              <a:gd name="connsiteY39" fmla="*/ 5339056 h 6673820"/>
              <a:gd name="connsiteX40" fmla="*/ 6301126 w 11748700"/>
              <a:gd name="connsiteY40" fmla="*/ 5313054 h 6673820"/>
              <a:gd name="connsiteX41" fmla="*/ 6309793 w 11748700"/>
              <a:gd name="connsiteY41" fmla="*/ 5295719 h 6673820"/>
              <a:gd name="connsiteX42" fmla="*/ 6322794 w 11748700"/>
              <a:gd name="connsiteY42" fmla="*/ 5287052 h 6673820"/>
              <a:gd name="connsiteX43" fmla="*/ 6340129 w 11748700"/>
              <a:gd name="connsiteY43" fmla="*/ 5274051 h 6673820"/>
              <a:gd name="connsiteX44" fmla="*/ 6370464 w 11748700"/>
              <a:gd name="connsiteY44" fmla="*/ 5269718 h 6673820"/>
              <a:gd name="connsiteX45" fmla="*/ 6387799 w 11748700"/>
              <a:gd name="connsiteY45" fmla="*/ 5252383 h 6673820"/>
              <a:gd name="connsiteX46" fmla="*/ 6400800 w 11748700"/>
              <a:gd name="connsiteY46" fmla="*/ 5239382 h 6673820"/>
              <a:gd name="connsiteX47" fmla="*/ 6444136 w 11748700"/>
              <a:gd name="connsiteY47" fmla="*/ 5148375 h 6673820"/>
              <a:gd name="connsiteX48" fmla="*/ 6465804 w 11748700"/>
              <a:gd name="connsiteY48" fmla="*/ 5118040 h 6673820"/>
              <a:gd name="connsiteX49" fmla="*/ 6517808 w 11748700"/>
              <a:gd name="connsiteY49" fmla="*/ 4975029 h 6673820"/>
              <a:gd name="connsiteX50" fmla="*/ 6530809 w 11748700"/>
              <a:gd name="connsiteY50" fmla="*/ 4940360 h 6673820"/>
              <a:gd name="connsiteX51" fmla="*/ 6539476 w 11748700"/>
              <a:gd name="connsiteY51" fmla="*/ 4927359 h 6673820"/>
              <a:gd name="connsiteX52" fmla="*/ 6556811 w 11748700"/>
              <a:gd name="connsiteY52" fmla="*/ 4897024 h 6673820"/>
              <a:gd name="connsiteX53" fmla="*/ 6569812 w 11748700"/>
              <a:gd name="connsiteY53" fmla="*/ 4879689 h 6673820"/>
              <a:gd name="connsiteX54" fmla="*/ 6587147 w 11748700"/>
              <a:gd name="connsiteY54" fmla="*/ 4836353 h 6673820"/>
              <a:gd name="connsiteX55" fmla="*/ 6566579 w 11748700"/>
              <a:gd name="connsiteY55" fmla="*/ 4717023 h 6673820"/>
              <a:gd name="connsiteX56" fmla="*/ 7220565 w 11748700"/>
              <a:gd name="connsiteY56" fmla="*/ 4568062 h 6673820"/>
              <a:gd name="connsiteX57" fmla="*/ 7436542 w 11748700"/>
              <a:gd name="connsiteY57" fmla="*/ 4619670 h 6673820"/>
              <a:gd name="connsiteX58" fmla="*/ 7492879 w 11748700"/>
              <a:gd name="connsiteY58" fmla="*/ 4632671 h 6673820"/>
              <a:gd name="connsiteX59" fmla="*/ 7505880 w 11748700"/>
              <a:gd name="connsiteY59" fmla="*/ 4637005 h 6673820"/>
              <a:gd name="connsiteX60" fmla="*/ 7531882 w 11748700"/>
              <a:gd name="connsiteY60" fmla="*/ 4641338 h 6673820"/>
              <a:gd name="connsiteX61" fmla="*/ 7562218 w 11748700"/>
              <a:gd name="connsiteY61" fmla="*/ 4650006 h 6673820"/>
              <a:gd name="connsiteX62" fmla="*/ 7570885 w 11748700"/>
              <a:gd name="connsiteY62" fmla="*/ 4663007 h 6673820"/>
              <a:gd name="connsiteX63" fmla="*/ 7588220 w 11748700"/>
              <a:gd name="connsiteY63" fmla="*/ 4697676 h 6673820"/>
              <a:gd name="connsiteX64" fmla="*/ 7601220 w 11748700"/>
              <a:gd name="connsiteY64" fmla="*/ 4715010 h 6673820"/>
              <a:gd name="connsiteX65" fmla="*/ 7614221 w 11748700"/>
              <a:gd name="connsiteY65" fmla="*/ 4728011 h 6673820"/>
              <a:gd name="connsiteX66" fmla="*/ 7622889 w 11748700"/>
              <a:gd name="connsiteY66" fmla="*/ 4745346 h 6673820"/>
              <a:gd name="connsiteX67" fmla="*/ 7640223 w 11748700"/>
              <a:gd name="connsiteY67" fmla="*/ 4767014 h 6673820"/>
              <a:gd name="connsiteX68" fmla="*/ 7661892 w 11748700"/>
              <a:gd name="connsiteY68" fmla="*/ 4801683 h 6673820"/>
              <a:gd name="connsiteX69" fmla="*/ 7666225 w 11748700"/>
              <a:gd name="connsiteY69" fmla="*/ 4814684 h 6673820"/>
              <a:gd name="connsiteX70" fmla="*/ 7674893 w 11748700"/>
              <a:gd name="connsiteY70" fmla="*/ 4827685 h 6673820"/>
              <a:gd name="connsiteX71" fmla="*/ 7731230 w 11748700"/>
              <a:gd name="connsiteY71" fmla="*/ 4888356 h 6673820"/>
              <a:gd name="connsiteX72" fmla="*/ 7744231 w 11748700"/>
              <a:gd name="connsiteY72" fmla="*/ 4901357 h 6673820"/>
              <a:gd name="connsiteX73" fmla="*/ 7765899 w 11748700"/>
              <a:gd name="connsiteY73" fmla="*/ 4931693 h 6673820"/>
              <a:gd name="connsiteX74" fmla="*/ 7809236 w 11748700"/>
              <a:gd name="connsiteY74" fmla="*/ 4966362 h 6673820"/>
              <a:gd name="connsiteX75" fmla="*/ 7908910 w 11748700"/>
              <a:gd name="connsiteY75" fmla="*/ 4962028 h 6673820"/>
              <a:gd name="connsiteX76" fmla="*/ 7973914 w 11748700"/>
              <a:gd name="connsiteY76" fmla="*/ 4953361 h 6673820"/>
              <a:gd name="connsiteX77" fmla="*/ 7995583 w 11748700"/>
              <a:gd name="connsiteY77" fmla="*/ 4949028 h 6673820"/>
              <a:gd name="connsiteX78" fmla="*/ 8069255 w 11748700"/>
              <a:gd name="connsiteY78" fmla="*/ 4944694 h 6673820"/>
              <a:gd name="connsiteX79" fmla="*/ 8147260 w 11748700"/>
              <a:gd name="connsiteY79" fmla="*/ 4931693 h 6673820"/>
              <a:gd name="connsiteX80" fmla="*/ 8199264 w 11748700"/>
              <a:gd name="connsiteY80" fmla="*/ 4918692 h 6673820"/>
              <a:gd name="connsiteX81" fmla="*/ 8238267 w 11748700"/>
              <a:gd name="connsiteY81" fmla="*/ 4910025 h 6673820"/>
              <a:gd name="connsiteX82" fmla="*/ 8298938 w 11748700"/>
              <a:gd name="connsiteY82" fmla="*/ 4875355 h 6673820"/>
              <a:gd name="connsiteX83" fmla="*/ 8320606 w 11748700"/>
              <a:gd name="connsiteY83" fmla="*/ 4866688 h 6673820"/>
              <a:gd name="connsiteX84" fmla="*/ 8342275 w 11748700"/>
              <a:gd name="connsiteY84" fmla="*/ 4853687 h 6673820"/>
              <a:gd name="connsiteX85" fmla="*/ 8411613 w 11748700"/>
              <a:gd name="connsiteY85" fmla="*/ 4823352 h 6673820"/>
              <a:gd name="connsiteX86" fmla="*/ 8433281 w 11748700"/>
              <a:gd name="connsiteY86" fmla="*/ 4810351 h 6673820"/>
              <a:gd name="connsiteX87" fmla="*/ 8463617 w 11748700"/>
              <a:gd name="connsiteY87" fmla="*/ 4788683 h 6673820"/>
              <a:gd name="connsiteX88" fmla="*/ 8532955 w 11748700"/>
              <a:gd name="connsiteY88" fmla="*/ 4758347 h 6673820"/>
              <a:gd name="connsiteX89" fmla="*/ 8576292 w 11748700"/>
              <a:gd name="connsiteY89" fmla="*/ 4736679 h 6673820"/>
              <a:gd name="connsiteX90" fmla="*/ 8597960 w 11748700"/>
              <a:gd name="connsiteY90" fmla="*/ 4723678 h 6673820"/>
              <a:gd name="connsiteX91" fmla="*/ 8632629 w 11748700"/>
              <a:gd name="connsiteY91" fmla="*/ 4706343 h 6673820"/>
              <a:gd name="connsiteX92" fmla="*/ 8671632 w 11748700"/>
              <a:gd name="connsiteY92" fmla="*/ 4680341 h 6673820"/>
              <a:gd name="connsiteX93" fmla="*/ 8727969 w 11748700"/>
              <a:gd name="connsiteY93" fmla="*/ 4641338 h 6673820"/>
              <a:gd name="connsiteX94" fmla="*/ 8758305 w 11748700"/>
              <a:gd name="connsiteY94" fmla="*/ 4615337 h 6673820"/>
              <a:gd name="connsiteX95" fmla="*/ 8827643 w 11748700"/>
              <a:gd name="connsiteY95" fmla="*/ 4567666 h 6673820"/>
              <a:gd name="connsiteX96" fmla="*/ 8914316 w 11748700"/>
              <a:gd name="connsiteY96" fmla="*/ 4515663 h 6673820"/>
              <a:gd name="connsiteX97" fmla="*/ 8940318 w 11748700"/>
              <a:gd name="connsiteY97" fmla="*/ 4493994 h 6673820"/>
              <a:gd name="connsiteX98" fmla="*/ 8961986 w 11748700"/>
              <a:gd name="connsiteY98" fmla="*/ 4472326 h 6673820"/>
              <a:gd name="connsiteX99" fmla="*/ 9000989 w 11748700"/>
              <a:gd name="connsiteY99" fmla="*/ 4437657 h 6673820"/>
              <a:gd name="connsiteX100" fmla="*/ 9022657 w 11748700"/>
              <a:gd name="connsiteY100" fmla="*/ 4415989 h 6673820"/>
              <a:gd name="connsiteX101" fmla="*/ 9052993 w 11748700"/>
              <a:gd name="connsiteY101" fmla="*/ 4389987 h 6673820"/>
              <a:gd name="connsiteX102" fmla="*/ 9109330 w 11748700"/>
              <a:gd name="connsiteY102" fmla="*/ 4329316 h 6673820"/>
              <a:gd name="connsiteX103" fmla="*/ 9165668 w 11748700"/>
              <a:gd name="connsiteY103" fmla="*/ 4290313 h 6673820"/>
              <a:gd name="connsiteX104" fmla="*/ 9191670 w 11748700"/>
              <a:gd name="connsiteY104" fmla="*/ 4268645 h 6673820"/>
              <a:gd name="connsiteX105" fmla="*/ 9248007 w 11748700"/>
              <a:gd name="connsiteY105" fmla="*/ 4238309 h 6673820"/>
              <a:gd name="connsiteX106" fmla="*/ 9339014 w 11748700"/>
              <a:gd name="connsiteY106" fmla="*/ 4155970 h 6673820"/>
              <a:gd name="connsiteX107" fmla="*/ 9430020 w 11748700"/>
              <a:gd name="connsiteY107" fmla="*/ 4025960 h 6673820"/>
              <a:gd name="connsiteX108" fmla="*/ 9495025 w 11748700"/>
              <a:gd name="connsiteY108" fmla="*/ 3900284 h 6673820"/>
              <a:gd name="connsiteX109" fmla="*/ 9568697 w 11748700"/>
              <a:gd name="connsiteY109" fmla="*/ 3796277 h 6673820"/>
              <a:gd name="connsiteX110" fmla="*/ 9612034 w 11748700"/>
              <a:gd name="connsiteY110" fmla="*/ 3713937 h 6673820"/>
              <a:gd name="connsiteX111" fmla="*/ 9655370 w 11748700"/>
              <a:gd name="connsiteY111" fmla="*/ 3644599 h 6673820"/>
              <a:gd name="connsiteX112" fmla="*/ 9651037 w 11748700"/>
              <a:gd name="connsiteY112" fmla="*/ 3475587 h 6673820"/>
              <a:gd name="connsiteX113" fmla="*/ 9612034 w 11748700"/>
              <a:gd name="connsiteY113" fmla="*/ 3410582 h 6673820"/>
              <a:gd name="connsiteX114" fmla="*/ 9473357 w 11748700"/>
              <a:gd name="connsiteY114" fmla="*/ 3237236 h 6673820"/>
              <a:gd name="connsiteX115" fmla="*/ 9399685 w 11748700"/>
              <a:gd name="connsiteY115" fmla="*/ 3176565 h 6673820"/>
              <a:gd name="connsiteX116" fmla="*/ 9347681 w 11748700"/>
              <a:gd name="connsiteY116" fmla="*/ 3128895 h 6673820"/>
              <a:gd name="connsiteX117" fmla="*/ 9217672 w 11748700"/>
              <a:gd name="connsiteY117" fmla="*/ 3042222 h 6673820"/>
              <a:gd name="connsiteX118" fmla="*/ 9083329 w 11748700"/>
              <a:gd name="connsiteY118" fmla="*/ 2968550 h 6673820"/>
              <a:gd name="connsiteX119" fmla="*/ 8983655 w 11748700"/>
              <a:gd name="connsiteY119" fmla="*/ 2933881 h 6673820"/>
              <a:gd name="connsiteX120" fmla="*/ 8831977 w 11748700"/>
              <a:gd name="connsiteY120" fmla="*/ 2873210 h 6673820"/>
              <a:gd name="connsiteX121" fmla="*/ 8680299 w 11748700"/>
              <a:gd name="connsiteY121" fmla="*/ 2803871 h 6673820"/>
              <a:gd name="connsiteX122" fmla="*/ 8567624 w 11748700"/>
              <a:gd name="connsiteY122" fmla="*/ 2773536 h 6673820"/>
              <a:gd name="connsiteX123" fmla="*/ 8446282 w 11748700"/>
              <a:gd name="connsiteY123" fmla="*/ 2730199 h 6673820"/>
              <a:gd name="connsiteX124" fmla="*/ 8242601 w 11748700"/>
              <a:gd name="connsiteY124" fmla="*/ 2673862 h 6673820"/>
              <a:gd name="connsiteX125" fmla="*/ 7917577 w 11748700"/>
              <a:gd name="connsiteY125" fmla="*/ 2561187 h 6673820"/>
              <a:gd name="connsiteX126" fmla="*/ 7683560 w 11748700"/>
              <a:gd name="connsiteY126" fmla="*/ 2496182 h 6673820"/>
              <a:gd name="connsiteX127" fmla="*/ 7302199 w 11748700"/>
              <a:gd name="connsiteY127" fmla="*/ 2379173 h 6673820"/>
              <a:gd name="connsiteX128" fmla="*/ 6920838 w 11748700"/>
              <a:gd name="connsiteY128" fmla="*/ 2322836 h 6673820"/>
              <a:gd name="connsiteX129" fmla="*/ 6799495 w 11748700"/>
              <a:gd name="connsiteY129" fmla="*/ 2288167 h 6673820"/>
              <a:gd name="connsiteX130" fmla="*/ 6730157 w 11748700"/>
              <a:gd name="connsiteY130" fmla="*/ 2279500 h 6673820"/>
              <a:gd name="connsiteX131" fmla="*/ 6630483 w 11748700"/>
              <a:gd name="connsiteY131" fmla="*/ 2262165 h 6673820"/>
              <a:gd name="connsiteX132" fmla="*/ 6582813 w 11748700"/>
              <a:gd name="connsiteY132" fmla="*/ 2249164 h 6673820"/>
              <a:gd name="connsiteX133" fmla="*/ 6478805 w 11748700"/>
              <a:gd name="connsiteY133" fmla="*/ 2240497 h 6673820"/>
              <a:gd name="connsiteX134" fmla="*/ 5997770 w 11748700"/>
              <a:gd name="connsiteY134" fmla="*/ 2227496 h 6673820"/>
              <a:gd name="connsiteX135" fmla="*/ 5183044 w 11748700"/>
              <a:gd name="connsiteY135" fmla="*/ 2223162 h 6673820"/>
              <a:gd name="connsiteX136" fmla="*/ 4593668 w 11748700"/>
              <a:gd name="connsiteY136" fmla="*/ 2201494 h 6673820"/>
              <a:gd name="connsiteX137" fmla="*/ 4467992 w 11748700"/>
              <a:gd name="connsiteY137" fmla="*/ 2188493 h 6673820"/>
              <a:gd name="connsiteX138" fmla="*/ 4277311 w 11748700"/>
              <a:gd name="connsiteY138" fmla="*/ 2171158 h 6673820"/>
              <a:gd name="connsiteX139" fmla="*/ 4207973 w 11748700"/>
              <a:gd name="connsiteY139" fmla="*/ 2162491 h 6673820"/>
              <a:gd name="connsiteX140" fmla="*/ 4168970 w 11748700"/>
              <a:gd name="connsiteY140" fmla="*/ 2153824 h 6673820"/>
              <a:gd name="connsiteX141" fmla="*/ 3722604 w 11748700"/>
              <a:gd name="connsiteY141" fmla="*/ 2145156 h 6673820"/>
              <a:gd name="connsiteX142" fmla="*/ 3627264 w 11748700"/>
              <a:gd name="connsiteY142" fmla="*/ 2136489 h 6673820"/>
              <a:gd name="connsiteX143" fmla="*/ 3592595 w 11748700"/>
              <a:gd name="connsiteY143" fmla="*/ 2123488 h 6673820"/>
              <a:gd name="connsiteX144" fmla="*/ 3471253 w 11748700"/>
              <a:gd name="connsiteY144" fmla="*/ 2101820 h 6673820"/>
              <a:gd name="connsiteX145" fmla="*/ 3349911 w 11748700"/>
              <a:gd name="connsiteY145" fmla="*/ 2054150 h 6673820"/>
              <a:gd name="connsiteX146" fmla="*/ 3228568 w 11748700"/>
              <a:gd name="connsiteY146" fmla="*/ 2006480 h 6673820"/>
              <a:gd name="connsiteX147" fmla="*/ 3206900 w 11748700"/>
              <a:gd name="connsiteY147" fmla="*/ 1989145 h 6673820"/>
              <a:gd name="connsiteX148" fmla="*/ 3163564 w 11748700"/>
              <a:gd name="connsiteY148" fmla="*/ 1967477 h 6673820"/>
              <a:gd name="connsiteX149" fmla="*/ 3124561 w 11748700"/>
              <a:gd name="connsiteY149" fmla="*/ 1932808 h 6673820"/>
              <a:gd name="connsiteX150" fmla="*/ 3094225 w 11748700"/>
              <a:gd name="connsiteY150" fmla="*/ 1911139 h 6673820"/>
              <a:gd name="connsiteX151" fmla="*/ 3020553 w 11748700"/>
              <a:gd name="connsiteY151" fmla="*/ 1850468 h 6673820"/>
              <a:gd name="connsiteX152" fmla="*/ 2994551 w 11748700"/>
              <a:gd name="connsiteY152" fmla="*/ 1828800 h 6673820"/>
              <a:gd name="connsiteX153" fmla="*/ 2977217 w 11748700"/>
              <a:gd name="connsiteY153" fmla="*/ 1807132 h 6673820"/>
              <a:gd name="connsiteX154" fmla="*/ 2964216 w 11748700"/>
              <a:gd name="connsiteY154" fmla="*/ 1794131 h 6673820"/>
              <a:gd name="connsiteX155" fmla="*/ 2951215 w 11748700"/>
              <a:gd name="connsiteY155" fmla="*/ 1768129 h 6673820"/>
              <a:gd name="connsiteX156" fmla="*/ 2933880 w 11748700"/>
              <a:gd name="connsiteY156" fmla="*/ 1746461 h 6673820"/>
              <a:gd name="connsiteX157" fmla="*/ 2916546 w 11748700"/>
              <a:gd name="connsiteY157" fmla="*/ 1720459 h 6673820"/>
              <a:gd name="connsiteX158" fmla="*/ 2899211 w 11748700"/>
              <a:gd name="connsiteY158" fmla="*/ 1703124 h 6673820"/>
              <a:gd name="connsiteX159" fmla="*/ 2890544 w 11748700"/>
              <a:gd name="connsiteY159" fmla="*/ 1690123 h 6673820"/>
              <a:gd name="connsiteX160" fmla="*/ 2829873 w 11748700"/>
              <a:gd name="connsiteY160" fmla="*/ 1607784 h 6673820"/>
              <a:gd name="connsiteX161" fmla="*/ 2816872 w 11748700"/>
              <a:gd name="connsiteY161" fmla="*/ 1577448 h 6673820"/>
              <a:gd name="connsiteX162" fmla="*/ 2812538 w 11748700"/>
              <a:gd name="connsiteY162" fmla="*/ 1542779 h 6673820"/>
              <a:gd name="connsiteX163" fmla="*/ 2808204 w 11748700"/>
              <a:gd name="connsiteY163" fmla="*/ 1430104 h 6673820"/>
              <a:gd name="connsiteX164" fmla="*/ 2799537 w 11748700"/>
              <a:gd name="connsiteY164" fmla="*/ 1391101 h 6673820"/>
              <a:gd name="connsiteX165" fmla="*/ 2795203 w 11748700"/>
              <a:gd name="connsiteY165" fmla="*/ 1343431 h 6673820"/>
              <a:gd name="connsiteX166" fmla="*/ 2786536 w 11748700"/>
              <a:gd name="connsiteY166" fmla="*/ 1300095 h 6673820"/>
              <a:gd name="connsiteX167" fmla="*/ 2773535 w 11748700"/>
              <a:gd name="connsiteY167" fmla="*/ 1152751 h 6673820"/>
              <a:gd name="connsiteX168" fmla="*/ 2769202 w 11748700"/>
              <a:gd name="connsiteY168" fmla="*/ 1135416 h 6673820"/>
              <a:gd name="connsiteX169" fmla="*/ 2777869 w 11748700"/>
              <a:gd name="connsiteY169" fmla="*/ 996739 h 6673820"/>
              <a:gd name="connsiteX170" fmla="*/ 2786536 w 11748700"/>
              <a:gd name="connsiteY170" fmla="*/ 966404 h 6673820"/>
              <a:gd name="connsiteX171" fmla="*/ 2812538 w 11748700"/>
              <a:gd name="connsiteY171" fmla="*/ 905733 h 6673820"/>
              <a:gd name="connsiteX172" fmla="*/ 2847207 w 11748700"/>
              <a:gd name="connsiteY172" fmla="*/ 862396 h 6673820"/>
              <a:gd name="connsiteX173" fmla="*/ 2864542 w 11748700"/>
              <a:gd name="connsiteY173" fmla="*/ 840728 h 6673820"/>
              <a:gd name="connsiteX174" fmla="*/ 2881876 w 11748700"/>
              <a:gd name="connsiteY174" fmla="*/ 827727 h 6673820"/>
              <a:gd name="connsiteX175" fmla="*/ 2894877 w 11748700"/>
              <a:gd name="connsiteY175" fmla="*/ 819060 h 6673820"/>
              <a:gd name="connsiteX176" fmla="*/ 2912212 w 11748700"/>
              <a:gd name="connsiteY176" fmla="*/ 801725 h 6673820"/>
              <a:gd name="connsiteX177" fmla="*/ 3003219 w 11748700"/>
              <a:gd name="connsiteY177" fmla="*/ 775723 h 6673820"/>
              <a:gd name="connsiteX178" fmla="*/ 3115893 w 11748700"/>
              <a:gd name="connsiteY178" fmla="*/ 749721 h 6673820"/>
              <a:gd name="connsiteX179" fmla="*/ 3137562 w 11748700"/>
              <a:gd name="connsiteY179" fmla="*/ 741054 h 6673820"/>
              <a:gd name="connsiteX180" fmla="*/ 3163564 w 11748700"/>
              <a:gd name="connsiteY180" fmla="*/ 732387 h 6673820"/>
              <a:gd name="connsiteX181" fmla="*/ 3219901 w 11748700"/>
              <a:gd name="connsiteY181" fmla="*/ 702051 h 6673820"/>
              <a:gd name="connsiteX182" fmla="*/ 3237236 w 11748700"/>
              <a:gd name="connsiteY182" fmla="*/ 689050 h 6673820"/>
              <a:gd name="connsiteX183" fmla="*/ 3293573 w 11748700"/>
              <a:gd name="connsiteY183" fmla="*/ 663048 h 6673820"/>
              <a:gd name="connsiteX184" fmla="*/ 3323909 w 11748700"/>
              <a:gd name="connsiteY184" fmla="*/ 650047 h 6673820"/>
              <a:gd name="connsiteX185" fmla="*/ 3362911 w 11748700"/>
              <a:gd name="connsiteY185" fmla="*/ 641380 h 6673820"/>
              <a:gd name="connsiteX186" fmla="*/ 3488587 w 11748700"/>
              <a:gd name="connsiteY186" fmla="*/ 619712 h 6673820"/>
              <a:gd name="connsiteX187" fmla="*/ 3644599 w 11748700"/>
              <a:gd name="connsiteY187" fmla="*/ 598044 h 6673820"/>
              <a:gd name="connsiteX188" fmla="*/ 3731272 w 11748700"/>
              <a:gd name="connsiteY188" fmla="*/ 589376 h 6673820"/>
              <a:gd name="connsiteX189" fmla="*/ 3809277 w 11748700"/>
              <a:gd name="connsiteY189" fmla="*/ 576375 h 6673820"/>
              <a:gd name="connsiteX190" fmla="*/ 3891617 w 11748700"/>
              <a:gd name="connsiteY190" fmla="*/ 567708 h 6673820"/>
              <a:gd name="connsiteX191" fmla="*/ 4359651 w 11748700"/>
              <a:gd name="connsiteY191" fmla="*/ 533039 h 6673820"/>
              <a:gd name="connsiteX192" fmla="*/ 4428989 w 11748700"/>
              <a:gd name="connsiteY192" fmla="*/ 520038 h 6673820"/>
              <a:gd name="connsiteX193" fmla="*/ 4554665 w 11748700"/>
              <a:gd name="connsiteY193" fmla="*/ 507037 h 6673820"/>
              <a:gd name="connsiteX194" fmla="*/ 4654339 w 11748700"/>
              <a:gd name="connsiteY194" fmla="*/ 485369 h 6673820"/>
              <a:gd name="connsiteX195" fmla="*/ 4758347 w 11748700"/>
              <a:gd name="connsiteY195" fmla="*/ 437699 h 6673820"/>
              <a:gd name="connsiteX196" fmla="*/ 4888356 w 11748700"/>
              <a:gd name="connsiteY196" fmla="*/ 416030 h 6673820"/>
              <a:gd name="connsiteX197" fmla="*/ 5105039 w 11748700"/>
              <a:gd name="connsiteY197" fmla="*/ 364027 h 6673820"/>
              <a:gd name="connsiteX198" fmla="*/ 5209046 w 11748700"/>
              <a:gd name="connsiteY198" fmla="*/ 351026 h 6673820"/>
              <a:gd name="connsiteX199" fmla="*/ 5386726 w 11748700"/>
              <a:gd name="connsiteY199" fmla="*/ 329357 h 6673820"/>
              <a:gd name="connsiteX200" fmla="*/ 5560072 w 11748700"/>
              <a:gd name="connsiteY200" fmla="*/ 320690 h 6673820"/>
              <a:gd name="connsiteX201" fmla="*/ 5742085 w 11748700"/>
              <a:gd name="connsiteY201" fmla="*/ 312023 h 6673820"/>
              <a:gd name="connsiteX202" fmla="*/ 5958767 w 11748700"/>
              <a:gd name="connsiteY202" fmla="*/ 307689 h 6673820"/>
              <a:gd name="connsiteX203" fmla="*/ 6114779 w 11748700"/>
              <a:gd name="connsiteY203" fmla="*/ 303355 h 6673820"/>
              <a:gd name="connsiteX204" fmla="*/ 6270790 w 11748700"/>
              <a:gd name="connsiteY204" fmla="*/ 281687 h 6673820"/>
              <a:gd name="connsiteX205" fmla="*/ 6392132 w 11748700"/>
              <a:gd name="connsiteY205" fmla="*/ 268686 h 6673820"/>
              <a:gd name="connsiteX206" fmla="*/ 6695488 w 11748700"/>
              <a:gd name="connsiteY206" fmla="*/ 260019 h 6673820"/>
              <a:gd name="connsiteX207" fmla="*/ 6764826 w 11748700"/>
              <a:gd name="connsiteY207" fmla="*/ 251352 h 6673820"/>
              <a:gd name="connsiteX208" fmla="*/ 6907837 w 11748700"/>
              <a:gd name="connsiteY208" fmla="*/ 238351 h 6673820"/>
              <a:gd name="connsiteX209" fmla="*/ 6959840 w 11748700"/>
              <a:gd name="connsiteY209" fmla="*/ 229683 h 6673820"/>
              <a:gd name="connsiteX210" fmla="*/ 6998843 w 11748700"/>
              <a:gd name="connsiteY210" fmla="*/ 212349 h 6673820"/>
              <a:gd name="connsiteX211" fmla="*/ 7115852 w 11748700"/>
              <a:gd name="connsiteY211" fmla="*/ 199348 h 6673820"/>
              <a:gd name="connsiteX212" fmla="*/ 7159188 w 11748700"/>
              <a:gd name="connsiteY212" fmla="*/ 186347 h 6673820"/>
              <a:gd name="connsiteX213" fmla="*/ 7189524 w 11748700"/>
              <a:gd name="connsiteY213" fmla="*/ 182013 h 6673820"/>
              <a:gd name="connsiteX214" fmla="*/ 7380204 w 11748700"/>
              <a:gd name="connsiteY214" fmla="*/ 173346 h 6673820"/>
              <a:gd name="connsiteX215" fmla="*/ 7440875 w 11748700"/>
              <a:gd name="connsiteY215" fmla="*/ 164679 h 6673820"/>
              <a:gd name="connsiteX216" fmla="*/ 7466877 w 11748700"/>
              <a:gd name="connsiteY216" fmla="*/ 156011 h 6673820"/>
              <a:gd name="connsiteX217" fmla="*/ 7514548 w 11748700"/>
              <a:gd name="connsiteY217" fmla="*/ 143010 h 6673820"/>
              <a:gd name="connsiteX218" fmla="*/ 7527548 w 11748700"/>
              <a:gd name="connsiteY218" fmla="*/ 134343 h 6673820"/>
              <a:gd name="connsiteX219" fmla="*/ 7570885 w 11748700"/>
              <a:gd name="connsiteY219" fmla="*/ 121342 h 6673820"/>
              <a:gd name="connsiteX220" fmla="*/ 7609888 w 11748700"/>
              <a:gd name="connsiteY220" fmla="*/ 104008 h 6673820"/>
              <a:gd name="connsiteX221" fmla="*/ 7726896 w 11748700"/>
              <a:gd name="connsiteY221" fmla="*/ 82339 h 6673820"/>
              <a:gd name="connsiteX222" fmla="*/ 7752898 w 11748700"/>
              <a:gd name="connsiteY222" fmla="*/ 78006 h 6673820"/>
              <a:gd name="connsiteX223" fmla="*/ 7787567 w 11748700"/>
              <a:gd name="connsiteY223" fmla="*/ 73672 h 6673820"/>
              <a:gd name="connsiteX224" fmla="*/ 7804902 w 11748700"/>
              <a:gd name="connsiteY224" fmla="*/ 69338 h 6673820"/>
              <a:gd name="connsiteX225" fmla="*/ 7913243 w 11748700"/>
              <a:gd name="connsiteY225" fmla="*/ 65005 h 6673820"/>
              <a:gd name="connsiteX226" fmla="*/ 8021584 w 11748700"/>
              <a:gd name="connsiteY226" fmla="*/ 47670 h 6673820"/>
              <a:gd name="connsiteX227" fmla="*/ 8064921 w 11748700"/>
              <a:gd name="connsiteY227" fmla="*/ 34669 h 6673820"/>
              <a:gd name="connsiteX228" fmla="*/ 8099590 w 11748700"/>
              <a:gd name="connsiteY228" fmla="*/ 21668 h 6673820"/>
              <a:gd name="connsiteX229" fmla="*/ 8121258 w 11748700"/>
              <a:gd name="connsiteY229" fmla="*/ 13001 h 6673820"/>
              <a:gd name="connsiteX230" fmla="*/ 8134259 w 11748700"/>
              <a:gd name="connsiteY230" fmla="*/ 8667 h 6673820"/>
              <a:gd name="connsiteX231" fmla="*/ 8155928 w 11748700"/>
              <a:gd name="connsiteY231" fmla="*/ 0 h 6673820"/>
              <a:gd name="connsiteX232" fmla="*/ 8216599 w 11748700"/>
              <a:gd name="connsiteY232" fmla="*/ 4334 h 6673820"/>
              <a:gd name="connsiteX233" fmla="*/ 8238267 w 11748700"/>
              <a:gd name="connsiteY233" fmla="*/ 13001 h 6673820"/>
              <a:gd name="connsiteX234" fmla="*/ 8272936 w 11748700"/>
              <a:gd name="connsiteY234" fmla="*/ 17335 h 6673820"/>
              <a:gd name="connsiteX235" fmla="*/ 8303272 w 11748700"/>
              <a:gd name="connsiteY235" fmla="*/ 30336 h 6673820"/>
              <a:gd name="connsiteX236" fmla="*/ 8337941 w 11748700"/>
              <a:gd name="connsiteY236" fmla="*/ 34669 h 6673820"/>
              <a:gd name="connsiteX237" fmla="*/ 8476618 w 11748700"/>
              <a:gd name="connsiteY237" fmla="*/ 43337 h 6673820"/>
              <a:gd name="connsiteX238" fmla="*/ 8576292 w 11748700"/>
              <a:gd name="connsiteY238" fmla="*/ 47670 h 6673820"/>
              <a:gd name="connsiteX239" fmla="*/ 8671632 w 11748700"/>
              <a:gd name="connsiteY239" fmla="*/ 69338 h 6673820"/>
              <a:gd name="connsiteX240" fmla="*/ 8762639 w 11748700"/>
              <a:gd name="connsiteY240" fmla="*/ 78006 h 6673820"/>
              <a:gd name="connsiteX241" fmla="*/ 8892648 w 11748700"/>
              <a:gd name="connsiteY241" fmla="*/ 104008 h 6673820"/>
              <a:gd name="connsiteX242" fmla="*/ 8948985 w 11748700"/>
              <a:gd name="connsiteY242" fmla="*/ 117009 h 6673820"/>
              <a:gd name="connsiteX243" fmla="*/ 9187336 w 11748700"/>
              <a:gd name="connsiteY243" fmla="*/ 156011 h 6673820"/>
              <a:gd name="connsiteX244" fmla="*/ 9282676 w 11748700"/>
              <a:gd name="connsiteY244" fmla="*/ 173346 h 6673820"/>
              <a:gd name="connsiteX245" fmla="*/ 9404019 w 11748700"/>
              <a:gd name="connsiteY245" fmla="*/ 186347 h 6673820"/>
              <a:gd name="connsiteX246" fmla="*/ 9464690 w 11748700"/>
              <a:gd name="connsiteY246" fmla="*/ 195014 h 6673820"/>
              <a:gd name="connsiteX247" fmla="*/ 9698707 w 11748700"/>
              <a:gd name="connsiteY247" fmla="*/ 216683 h 6673820"/>
              <a:gd name="connsiteX248" fmla="*/ 9785380 w 11748700"/>
              <a:gd name="connsiteY248" fmla="*/ 229683 h 6673820"/>
              <a:gd name="connsiteX249" fmla="*/ 9885054 w 11748700"/>
              <a:gd name="connsiteY249" fmla="*/ 251352 h 6673820"/>
              <a:gd name="connsiteX250" fmla="*/ 9958726 w 11748700"/>
              <a:gd name="connsiteY250" fmla="*/ 255685 h 6673820"/>
              <a:gd name="connsiteX251" fmla="*/ 10114737 w 11748700"/>
              <a:gd name="connsiteY251" fmla="*/ 260019 h 6673820"/>
              <a:gd name="connsiteX252" fmla="*/ 10205744 w 11748700"/>
              <a:gd name="connsiteY252" fmla="*/ 273020 h 6673820"/>
              <a:gd name="connsiteX253" fmla="*/ 10357421 w 11748700"/>
              <a:gd name="connsiteY253" fmla="*/ 281687 h 6673820"/>
              <a:gd name="connsiteX254" fmla="*/ 10405092 w 11748700"/>
              <a:gd name="connsiteY254" fmla="*/ 286021 h 6673820"/>
              <a:gd name="connsiteX255" fmla="*/ 10452762 w 11748700"/>
              <a:gd name="connsiteY255" fmla="*/ 299022 h 6673820"/>
              <a:gd name="connsiteX256" fmla="*/ 10483097 w 11748700"/>
              <a:gd name="connsiteY256" fmla="*/ 303355 h 6673820"/>
              <a:gd name="connsiteX257" fmla="*/ 10552436 w 11748700"/>
              <a:gd name="connsiteY257" fmla="*/ 312023 h 6673820"/>
              <a:gd name="connsiteX258" fmla="*/ 10634775 w 11748700"/>
              <a:gd name="connsiteY258" fmla="*/ 333691 h 6673820"/>
              <a:gd name="connsiteX259" fmla="*/ 10717114 w 11748700"/>
              <a:gd name="connsiteY259" fmla="*/ 342358 h 6673820"/>
              <a:gd name="connsiteX260" fmla="*/ 10773452 w 11748700"/>
              <a:gd name="connsiteY260" fmla="*/ 364027 h 6673820"/>
              <a:gd name="connsiteX261" fmla="*/ 10842790 w 11748700"/>
              <a:gd name="connsiteY261" fmla="*/ 385695 h 6673820"/>
              <a:gd name="connsiteX262" fmla="*/ 10903461 w 11748700"/>
              <a:gd name="connsiteY262" fmla="*/ 390028 h 6673820"/>
              <a:gd name="connsiteX263" fmla="*/ 10981467 w 11748700"/>
              <a:gd name="connsiteY263" fmla="*/ 424698 h 6673820"/>
              <a:gd name="connsiteX264" fmla="*/ 11050805 w 11748700"/>
              <a:gd name="connsiteY264" fmla="*/ 442032 h 6673820"/>
              <a:gd name="connsiteX265" fmla="*/ 11133145 w 11748700"/>
              <a:gd name="connsiteY265" fmla="*/ 476701 h 6673820"/>
              <a:gd name="connsiteX266" fmla="*/ 11154813 w 11748700"/>
              <a:gd name="connsiteY266" fmla="*/ 485369 h 6673820"/>
              <a:gd name="connsiteX267" fmla="*/ 11232819 w 11748700"/>
              <a:gd name="connsiteY267" fmla="*/ 533039 h 6673820"/>
              <a:gd name="connsiteX268" fmla="*/ 11258820 w 11748700"/>
              <a:gd name="connsiteY268" fmla="*/ 554707 h 6673820"/>
              <a:gd name="connsiteX269" fmla="*/ 11328159 w 11748700"/>
              <a:gd name="connsiteY269" fmla="*/ 645714 h 6673820"/>
              <a:gd name="connsiteX270" fmla="*/ 11371495 w 11748700"/>
              <a:gd name="connsiteY270" fmla="*/ 754055 h 6673820"/>
              <a:gd name="connsiteX271" fmla="*/ 11397497 w 11748700"/>
              <a:gd name="connsiteY271" fmla="*/ 806059 h 6673820"/>
              <a:gd name="connsiteX272" fmla="*/ 11427833 w 11748700"/>
              <a:gd name="connsiteY272" fmla="*/ 931735 h 6673820"/>
              <a:gd name="connsiteX273" fmla="*/ 11458168 w 11748700"/>
              <a:gd name="connsiteY273" fmla="*/ 1014074 h 6673820"/>
              <a:gd name="connsiteX274" fmla="*/ 11462502 w 11748700"/>
              <a:gd name="connsiteY274" fmla="*/ 1087746 h 6673820"/>
              <a:gd name="connsiteX275" fmla="*/ 11475503 w 11748700"/>
              <a:gd name="connsiteY275" fmla="*/ 1126749 h 6673820"/>
              <a:gd name="connsiteX276" fmla="*/ 11488504 w 11748700"/>
              <a:gd name="connsiteY276" fmla="*/ 1330430 h 6673820"/>
              <a:gd name="connsiteX277" fmla="*/ 11523173 w 11748700"/>
              <a:gd name="connsiteY277" fmla="*/ 1677122 h 6673820"/>
              <a:gd name="connsiteX278" fmla="*/ 11518839 w 11748700"/>
              <a:gd name="connsiteY278" fmla="*/ 1954476 h 6673820"/>
              <a:gd name="connsiteX279" fmla="*/ 11510172 w 11748700"/>
              <a:gd name="connsiteY279" fmla="*/ 2084485 h 6673820"/>
              <a:gd name="connsiteX280" fmla="*/ 11518839 w 11748700"/>
              <a:gd name="connsiteY280" fmla="*/ 2283833 h 6673820"/>
              <a:gd name="connsiteX281" fmla="*/ 11583844 w 11748700"/>
              <a:gd name="connsiteY281" fmla="*/ 2379173 h 6673820"/>
              <a:gd name="connsiteX282" fmla="*/ 11605512 w 11748700"/>
              <a:gd name="connsiteY282" fmla="*/ 2439845 h 6673820"/>
              <a:gd name="connsiteX283" fmla="*/ 11609846 w 11748700"/>
              <a:gd name="connsiteY283" fmla="*/ 2487515 h 6673820"/>
              <a:gd name="connsiteX284" fmla="*/ 11622847 w 11748700"/>
              <a:gd name="connsiteY284" fmla="*/ 2556853 h 6673820"/>
              <a:gd name="connsiteX285" fmla="*/ 11618513 w 11748700"/>
              <a:gd name="connsiteY285" fmla="*/ 2786537 h 6673820"/>
              <a:gd name="connsiteX286" fmla="*/ 11614180 w 11748700"/>
              <a:gd name="connsiteY286" fmla="*/ 3089892 h 6673820"/>
              <a:gd name="connsiteX287" fmla="*/ 11596845 w 11748700"/>
              <a:gd name="connsiteY287" fmla="*/ 3211234 h 6673820"/>
              <a:gd name="connsiteX288" fmla="*/ 11583844 w 11748700"/>
              <a:gd name="connsiteY288" fmla="*/ 3328243 h 6673820"/>
              <a:gd name="connsiteX289" fmla="*/ 11575177 w 11748700"/>
              <a:gd name="connsiteY289" fmla="*/ 3423583 h 6673820"/>
              <a:gd name="connsiteX290" fmla="*/ 11562176 w 11748700"/>
              <a:gd name="connsiteY290" fmla="*/ 3666267 h 6673820"/>
              <a:gd name="connsiteX291" fmla="*/ 11575177 w 11748700"/>
              <a:gd name="connsiteY291" fmla="*/ 4025960 h 6673820"/>
              <a:gd name="connsiteX292" fmla="*/ 11592511 w 11748700"/>
              <a:gd name="connsiteY292" fmla="*/ 4108300 h 6673820"/>
              <a:gd name="connsiteX293" fmla="*/ 11631514 w 11748700"/>
              <a:gd name="connsiteY293" fmla="*/ 4333649 h 6673820"/>
              <a:gd name="connsiteX294" fmla="*/ 11653183 w 11748700"/>
              <a:gd name="connsiteY294" fmla="*/ 4411655 h 6673820"/>
              <a:gd name="connsiteX295" fmla="*/ 11666184 w 11748700"/>
              <a:gd name="connsiteY295" fmla="*/ 4498328 h 6673820"/>
              <a:gd name="connsiteX296" fmla="*/ 11674851 w 11748700"/>
              <a:gd name="connsiteY296" fmla="*/ 4541664 h 6673820"/>
              <a:gd name="connsiteX297" fmla="*/ 11687852 w 11748700"/>
              <a:gd name="connsiteY297" fmla="*/ 4658673 h 6673820"/>
              <a:gd name="connsiteX298" fmla="*/ 11692185 w 11748700"/>
              <a:gd name="connsiteY298" fmla="*/ 4715010 h 6673820"/>
              <a:gd name="connsiteX299" fmla="*/ 11700853 w 11748700"/>
              <a:gd name="connsiteY299" fmla="*/ 4771348 h 6673820"/>
              <a:gd name="connsiteX300" fmla="*/ 11709520 w 11748700"/>
              <a:gd name="connsiteY300" fmla="*/ 4923026 h 6673820"/>
              <a:gd name="connsiteX301" fmla="*/ 11718187 w 11748700"/>
              <a:gd name="connsiteY301" fmla="*/ 4983697 h 6673820"/>
              <a:gd name="connsiteX302" fmla="*/ 11726855 w 11748700"/>
              <a:gd name="connsiteY302" fmla="*/ 5079037 h 6673820"/>
              <a:gd name="connsiteX303" fmla="*/ 11731188 w 11748700"/>
              <a:gd name="connsiteY303" fmla="*/ 5105039 h 6673820"/>
              <a:gd name="connsiteX304" fmla="*/ 11744189 w 11748700"/>
              <a:gd name="connsiteY304" fmla="*/ 5230715 h 6673820"/>
              <a:gd name="connsiteX305" fmla="*/ 11726855 w 11748700"/>
              <a:gd name="connsiteY305" fmla="*/ 5690082 h 6673820"/>
              <a:gd name="connsiteX306" fmla="*/ 11687852 w 11748700"/>
              <a:gd name="connsiteY306" fmla="*/ 5785422 h 6673820"/>
              <a:gd name="connsiteX307" fmla="*/ 11670517 w 11748700"/>
              <a:gd name="connsiteY307" fmla="*/ 5815757 h 6673820"/>
              <a:gd name="connsiteX308" fmla="*/ 11601179 w 11748700"/>
              <a:gd name="connsiteY308" fmla="*/ 5859094 h 6673820"/>
              <a:gd name="connsiteX309" fmla="*/ 11458168 w 11748700"/>
              <a:gd name="connsiteY309" fmla="*/ 5919765 h 6673820"/>
              <a:gd name="connsiteX310" fmla="*/ 11401831 w 11748700"/>
              <a:gd name="connsiteY310" fmla="*/ 5963101 h 6673820"/>
              <a:gd name="connsiteX311" fmla="*/ 11297823 w 11748700"/>
              <a:gd name="connsiteY311" fmla="*/ 6032440 h 6673820"/>
              <a:gd name="connsiteX312" fmla="*/ 11258820 w 11748700"/>
              <a:gd name="connsiteY312" fmla="*/ 6075776 h 6673820"/>
              <a:gd name="connsiteX313" fmla="*/ 11198149 w 11748700"/>
              <a:gd name="connsiteY313" fmla="*/ 6123446 h 6673820"/>
              <a:gd name="connsiteX314" fmla="*/ 11098475 w 11748700"/>
              <a:gd name="connsiteY314" fmla="*/ 6210119 h 6673820"/>
              <a:gd name="connsiteX315" fmla="*/ 10942464 w 11748700"/>
              <a:gd name="connsiteY315" fmla="*/ 6327128 h 6673820"/>
              <a:gd name="connsiteX316" fmla="*/ 10634775 w 11748700"/>
              <a:gd name="connsiteY316" fmla="*/ 6461471 h 6673820"/>
              <a:gd name="connsiteX317" fmla="*/ 10461429 w 11748700"/>
              <a:gd name="connsiteY317" fmla="*/ 6478806 h 6673820"/>
              <a:gd name="connsiteX318" fmla="*/ 10041065 w 11748700"/>
              <a:gd name="connsiteY318" fmla="*/ 6487473 h 6673820"/>
              <a:gd name="connsiteX319" fmla="*/ 9967393 w 11748700"/>
              <a:gd name="connsiteY319" fmla="*/ 6491807 h 6673820"/>
              <a:gd name="connsiteX320" fmla="*/ 9885054 w 11748700"/>
              <a:gd name="connsiteY320" fmla="*/ 6509141 h 6673820"/>
              <a:gd name="connsiteX321" fmla="*/ 9798381 w 11748700"/>
              <a:gd name="connsiteY321" fmla="*/ 6522142 h 6673820"/>
              <a:gd name="connsiteX322" fmla="*/ 9681372 w 11748700"/>
              <a:gd name="connsiteY322" fmla="*/ 6548144 h 6673820"/>
              <a:gd name="connsiteX323" fmla="*/ 9486358 w 11748700"/>
              <a:gd name="connsiteY323" fmla="*/ 6574146 h 6673820"/>
              <a:gd name="connsiteX324" fmla="*/ 9278343 w 11748700"/>
              <a:gd name="connsiteY324" fmla="*/ 6613149 h 6673820"/>
              <a:gd name="connsiteX325" fmla="*/ 9209004 w 11748700"/>
              <a:gd name="connsiteY325" fmla="*/ 6630483 h 6673820"/>
              <a:gd name="connsiteX326" fmla="*/ 8775639 w 11748700"/>
              <a:gd name="connsiteY326" fmla="*/ 6647818 h 6673820"/>
              <a:gd name="connsiteX327" fmla="*/ 8463617 w 11748700"/>
              <a:gd name="connsiteY327" fmla="*/ 6656485 h 6673820"/>
              <a:gd name="connsiteX328" fmla="*/ 8368276 w 11748700"/>
              <a:gd name="connsiteY328" fmla="*/ 6660819 h 6673820"/>
              <a:gd name="connsiteX329" fmla="*/ 8216599 w 11748700"/>
              <a:gd name="connsiteY329" fmla="*/ 6665153 h 6673820"/>
              <a:gd name="connsiteX330" fmla="*/ 7848239 w 11748700"/>
              <a:gd name="connsiteY330" fmla="*/ 6656485 h 6673820"/>
              <a:gd name="connsiteX331" fmla="*/ 7800568 w 11748700"/>
              <a:gd name="connsiteY331" fmla="*/ 6652152 h 6673820"/>
              <a:gd name="connsiteX332" fmla="*/ 7748565 w 11748700"/>
              <a:gd name="connsiteY332" fmla="*/ 6643484 h 6673820"/>
              <a:gd name="connsiteX333" fmla="*/ 7614221 w 11748700"/>
              <a:gd name="connsiteY333" fmla="*/ 6634817 h 6673820"/>
              <a:gd name="connsiteX334" fmla="*/ 7432208 w 11748700"/>
              <a:gd name="connsiteY334" fmla="*/ 6600148 h 6673820"/>
              <a:gd name="connsiteX335" fmla="*/ 7319533 w 11748700"/>
              <a:gd name="connsiteY335" fmla="*/ 6574146 h 6673820"/>
              <a:gd name="connsiteX336" fmla="*/ 7276197 w 11748700"/>
              <a:gd name="connsiteY336" fmla="*/ 6569812 h 6673820"/>
              <a:gd name="connsiteX337" fmla="*/ 7011844 w 11748700"/>
              <a:gd name="connsiteY337" fmla="*/ 6548144 h 6673820"/>
              <a:gd name="connsiteX338" fmla="*/ 6925171 w 11748700"/>
              <a:gd name="connsiteY338" fmla="*/ 6565479 h 6673820"/>
              <a:gd name="connsiteX339" fmla="*/ 6912170 w 11748700"/>
              <a:gd name="connsiteY339" fmla="*/ 6569812 h 6673820"/>
              <a:gd name="connsiteX340" fmla="*/ 6890502 w 11748700"/>
              <a:gd name="connsiteY340" fmla="*/ 6582813 h 6673820"/>
              <a:gd name="connsiteX341" fmla="*/ 6795162 w 11748700"/>
              <a:gd name="connsiteY341" fmla="*/ 6634817 h 6673820"/>
              <a:gd name="connsiteX342" fmla="*/ 6691154 w 11748700"/>
              <a:gd name="connsiteY342" fmla="*/ 6643484 h 6673820"/>
              <a:gd name="connsiteX343" fmla="*/ 6617482 w 11748700"/>
              <a:gd name="connsiteY343" fmla="*/ 6656485 h 6673820"/>
              <a:gd name="connsiteX344" fmla="*/ 6582813 w 11748700"/>
              <a:gd name="connsiteY344" fmla="*/ 6665153 h 6673820"/>
              <a:gd name="connsiteX345" fmla="*/ 6548144 w 11748700"/>
              <a:gd name="connsiteY345" fmla="*/ 6669486 h 6673820"/>
              <a:gd name="connsiteX346" fmla="*/ 6517808 w 11748700"/>
              <a:gd name="connsiteY346" fmla="*/ 6673820 h 6673820"/>
              <a:gd name="connsiteX347" fmla="*/ 6015105 w 11748700"/>
              <a:gd name="connsiteY347" fmla="*/ 6669486 h 6673820"/>
              <a:gd name="connsiteX348" fmla="*/ 5915431 w 11748700"/>
              <a:gd name="connsiteY348" fmla="*/ 6647818 h 6673820"/>
              <a:gd name="connsiteX349" fmla="*/ 5538403 w 11748700"/>
              <a:gd name="connsiteY349" fmla="*/ 6652152 h 6673820"/>
              <a:gd name="connsiteX350" fmla="*/ 5196045 w 11748700"/>
              <a:gd name="connsiteY350" fmla="*/ 6634817 h 6673820"/>
              <a:gd name="connsiteX351" fmla="*/ 4489660 w 11748700"/>
              <a:gd name="connsiteY351" fmla="*/ 6608815 h 6673820"/>
              <a:gd name="connsiteX352" fmla="*/ 4311981 w 11748700"/>
              <a:gd name="connsiteY352" fmla="*/ 6582813 h 6673820"/>
              <a:gd name="connsiteX353" fmla="*/ 4090965 w 11748700"/>
              <a:gd name="connsiteY353" fmla="*/ 6552478 h 6673820"/>
              <a:gd name="connsiteX354" fmla="*/ 3999958 w 11748700"/>
              <a:gd name="connsiteY354" fmla="*/ 6513475 h 6673820"/>
              <a:gd name="connsiteX355" fmla="*/ 3666267 w 11748700"/>
              <a:gd name="connsiteY355" fmla="*/ 6448470 h 6673820"/>
              <a:gd name="connsiteX356" fmla="*/ 3588261 w 11748700"/>
              <a:gd name="connsiteY356" fmla="*/ 6439803 h 6673820"/>
              <a:gd name="connsiteX357" fmla="*/ 3336910 w 11748700"/>
              <a:gd name="connsiteY357" fmla="*/ 6405134 h 6673820"/>
              <a:gd name="connsiteX358" fmla="*/ 3003219 w 11748700"/>
              <a:gd name="connsiteY358" fmla="*/ 6340129 h 6673820"/>
              <a:gd name="connsiteX359" fmla="*/ 2825539 w 11748700"/>
              <a:gd name="connsiteY359" fmla="*/ 6309793 h 6673820"/>
              <a:gd name="connsiteX360" fmla="*/ 2678195 w 11748700"/>
              <a:gd name="connsiteY360" fmla="*/ 6288125 h 6673820"/>
              <a:gd name="connsiteX361" fmla="*/ 2500515 w 11748700"/>
              <a:gd name="connsiteY361" fmla="*/ 6305460 h 6673820"/>
              <a:gd name="connsiteX362" fmla="*/ 2439844 w 11748700"/>
              <a:gd name="connsiteY362" fmla="*/ 6314127 h 6673820"/>
              <a:gd name="connsiteX363" fmla="*/ 2244830 w 11748700"/>
              <a:gd name="connsiteY363" fmla="*/ 6361797 h 6673820"/>
              <a:gd name="connsiteX364" fmla="*/ 2088819 w 11748700"/>
              <a:gd name="connsiteY364" fmla="*/ 6383465 h 6673820"/>
              <a:gd name="connsiteX365" fmla="*/ 2015147 w 11748700"/>
              <a:gd name="connsiteY365" fmla="*/ 6400800 h 6673820"/>
              <a:gd name="connsiteX366" fmla="*/ 1950142 w 11748700"/>
              <a:gd name="connsiteY366" fmla="*/ 6409467 h 6673820"/>
              <a:gd name="connsiteX367" fmla="*/ 1815799 w 11748700"/>
              <a:gd name="connsiteY367" fmla="*/ 6444137 h 6673820"/>
              <a:gd name="connsiteX368" fmla="*/ 1681456 w 11748700"/>
              <a:gd name="connsiteY368" fmla="*/ 6452804 h 6673820"/>
              <a:gd name="connsiteX369" fmla="*/ 1473440 w 11748700"/>
              <a:gd name="connsiteY369" fmla="*/ 6431136 h 6673820"/>
              <a:gd name="connsiteX370" fmla="*/ 1369433 w 11748700"/>
              <a:gd name="connsiteY370" fmla="*/ 6418135 h 6673820"/>
              <a:gd name="connsiteX371" fmla="*/ 1287093 w 11748700"/>
              <a:gd name="connsiteY371" fmla="*/ 6405134 h 6673820"/>
              <a:gd name="connsiteX372" fmla="*/ 1239423 w 11748700"/>
              <a:gd name="connsiteY372" fmla="*/ 6396466 h 6673820"/>
              <a:gd name="connsiteX373" fmla="*/ 1165751 w 11748700"/>
              <a:gd name="connsiteY373" fmla="*/ 6370464 h 6673820"/>
              <a:gd name="connsiteX374" fmla="*/ 1053076 w 11748700"/>
              <a:gd name="connsiteY374" fmla="*/ 6335795 h 6673820"/>
              <a:gd name="connsiteX375" fmla="*/ 892731 w 11748700"/>
              <a:gd name="connsiteY375" fmla="*/ 6244789 h 6673820"/>
              <a:gd name="connsiteX376" fmla="*/ 858062 w 11748700"/>
              <a:gd name="connsiteY376" fmla="*/ 6218787 h 6673820"/>
              <a:gd name="connsiteX377" fmla="*/ 775723 w 11748700"/>
              <a:gd name="connsiteY377" fmla="*/ 6149448 h 6673820"/>
              <a:gd name="connsiteX378" fmla="*/ 719385 w 11748700"/>
              <a:gd name="connsiteY378" fmla="*/ 6023773 h 6673820"/>
              <a:gd name="connsiteX379" fmla="*/ 654381 w 11748700"/>
              <a:gd name="connsiteY379" fmla="*/ 5950101 h 6673820"/>
              <a:gd name="connsiteX380" fmla="*/ 628379 w 11748700"/>
              <a:gd name="connsiteY380" fmla="*/ 5893763 h 6673820"/>
              <a:gd name="connsiteX381" fmla="*/ 576375 w 11748700"/>
              <a:gd name="connsiteY381" fmla="*/ 5802756 h 6673820"/>
              <a:gd name="connsiteX382" fmla="*/ 489702 w 11748700"/>
              <a:gd name="connsiteY382" fmla="*/ 5620743 h 6673820"/>
              <a:gd name="connsiteX383" fmla="*/ 476701 w 11748700"/>
              <a:gd name="connsiteY383" fmla="*/ 5551405 h 6673820"/>
              <a:gd name="connsiteX384" fmla="*/ 372693 w 11748700"/>
              <a:gd name="connsiteY384" fmla="*/ 5317388 h 6673820"/>
              <a:gd name="connsiteX385" fmla="*/ 359693 w 11748700"/>
              <a:gd name="connsiteY385" fmla="*/ 5269718 h 6673820"/>
              <a:gd name="connsiteX386" fmla="*/ 329357 w 11748700"/>
              <a:gd name="connsiteY386" fmla="*/ 5183045 h 6673820"/>
              <a:gd name="connsiteX387" fmla="*/ 281687 w 11748700"/>
              <a:gd name="connsiteY387" fmla="*/ 5083371 h 6673820"/>
              <a:gd name="connsiteX388" fmla="*/ 251351 w 11748700"/>
              <a:gd name="connsiteY388" fmla="*/ 5009699 h 6673820"/>
              <a:gd name="connsiteX389" fmla="*/ 238350 w 11748700"/>
              <a:gd name="connsiteY389" fmla="*/ 4970696 h 6673820"/>
              <a:gd name="connsiteX390" fmla="*/ 212348 w 11748700"/>
              <a:gd name="connsiteY390" fmla="*/ 4936027 h 6673820"/>
              <a:gd name="connsiteX391" fmla="*/ 177679 w 11748700"/>
              <a:gd name="connsiteY391" fmla="*/ 4849354 h 6673820"/>
              <a:gd name="connsiteX392" fmla="*/ 125675 w 11748700"/>
              <a:gd name="connsiteY392" fmla="*/ 4745346 h 6673820"/>
              <a:gd name="connsiteX393" fmla="*/ 99674 w 11748700"/>
              <a:gd name="connsiteY393" fmla="*/ 4654339 h 6673820"/>
              <a:gd name="connsiteX394" fmla="*/ 73672 w 11748700"/>
              <a:gd name="connsiteY394" fmla="*/ 4602336 h 6673820"/>
              <a:gd name="connsiteX395" fmla="*/ 69338 w 11748700"/>
              <a:gd name="connsiteY395" fmla="*/ 4580667 h 6673820"/>
              <a:gd name="connsiteX396" fmla="*/ 47670 w 11748700"/>
              <a:gd name="connsiteY396" fmla="*/ 4537331 h 6673820"/>
              <a:gd name="connsiteX397" fmla="*/ 39002 w 11748700"/>
              <a:gd name="connsiteY397" fmla="*/ 4515663 h 6673820"/>
              <a:gd name="connsiteX398" fmla="*/ 34669 w 11748700"/>
              <a:gd name="connsiteY398" fmla="*/ 4493994 h 6673820"/>
              <a:gd name="connsiteX399" fmla="*/ 30335 w 11748700"/>
              <a:gd name="connsiteY399" fmla="*/ 4450658 h 6673820"/>
              <a:gd name="connsiteX400" fmla="*/ 21668 w 11748700"/>
              <a:gd name="connsiteY400" fmla="*/ 4428990 h 6673820"/>
              <a:gd name="connsiteX401" fmla="*/ 13001 w 11748700"/>
              <a:gd name="connsiteY401" fmla="*/ 4359651 h 6673820"/>
              <a:gd name="connsiteX402" fmla="*/ 0 w 11748700"/>
              <a:gd name="connsiteY402" fmla="*/ 4238309 h 6673820"/>
              <a:gd name="connsiteX403" fmla="*/ 4333 w 11748700"/>
              <a:gd name="connsiteY403" fmla="*/ 4025960 h 6673820"/>
              <a:gd name="connsiteX404" fmla="*/ 13001 w 11748700"/>
              <a:gd name="connsiteY404" fmla="*/ 3999958 h 6673820"/>
              <a:gd name="connsiteX405" fmla="*/ 17334 w 11748700"/>
              <a:gd name="connsiteY405" fmla="*/ 3973956 h 6673820"/>
              <a:gd name="connsiteX406" fmla="*/ 26002 w 11748700"/>
              <a:gd name="connsiteY406" fmla="*/ 3930620 h 6673820"/>
              <a:gd name="connsiteX407" fmla="*/ 34669 w 11748700"/>
              <a:gd name="connsiteY407" fmla="*/ 3878616 h 6673820"/>
              <a:gd name="connsiteX408" fmla="*/ 43336 w 11748700"/>
              <a:gd name="connsiteY408" fmla="*/ 3861282 h 6673820"/>
              <a:gd name="connsiteX409" fmla="*/ 47670 w 11748700"/>
              <a:gd name="connsiteY409" fmla="*/ 3843947 h 6673820"/>
              <a:gd name="connsiteX410" fmla="*/ 56337 w 11748700"/>
              <a:gd name="connsiteY410" fmla="*/ 3826612 h 6673820"/>
              <a:gd name="connsiteX411" fmla="*/ 69338 w 11748700"/>
              <a:gd name="connsiteY411" fmla="*/ 3787610 h 6673820"/>
              <a:gd name="connsiteX412" fmla="*/ 78005 w 11748700"/>
              <a:gd name="connsiteY412" fmla="*/ 3770275 h 6673820"/>
              <a:gd name="connsiteX413" fmla="*/ 95340 w 11748700"/>
              <a:gd name="connsiteY413" fmla="*/ 3718271 h 6673820"/>
              <a:gd name="connsiteX414" fmla="*/ 104007 w 11748700"/>
              <a:gd name="connsiteY414" fmla="*/ 3696603 h 6673820"/>
              <a:gd name="connsiteX415" fmla="*/ 151677 w 11748700"/>
              <a:gd name="connsiteY415" fmla="*/ 3657600 h 6673820"/>
              <a:gd name="connsiteX416" fmla="*/ 294688 w 11748700"/>
              <a:gd name="connsiteY416" fmla="*/ 3661934 h 6673820"/>
              <a:gd name="connsiteX417" fmla="*/ 359693 w 11748700"/>
              <a:gd name="connsiteY417" fmla="*/ 3692269 h 6673820"/>
              <a:gd name="connsiteX418" fmla="*/ 377027 w 11748700"/>
              <a:gd name="connsiteY418" fmla="*/ 3709604 h 6673820"/>
              <a:gd name="connsiteX419" fmla="*/ 437698 w 11748700"/>
              <a:gd name="connsiteY419" fmla="*/ 3726938 h 6673820"/>
              <a:gd name="connsiteX420" fmla="*/ 511177 w 11748700"/>
              <a:gd name="connsiteY42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80436 w 11748700"/>
              <a:gd name="connsiteY30" fmla="*/ 5707416 h 6673820"/>
              <a:gd name="connsiteX31" fmla="*/ 6088777 w 11748700"/>
              <a:gd name="connsiteY31" fmla="*/ 5625077 h 6673820"/>
              <a:gd name="connsiteX32" fmla="*/ 6114779 w 11748700"/>
              <a:gd name="connsiteY32" fmla="*/ 5599075 h 6673820"/>
              <a:gd name="connsiteX33" fmla="*/ 6127780 w 11748700"/>
              <a:gd name="connsiteY33" fmla="*/ 5586074 h 6673820"/>
              <a:gd name="connsiteX34" fmla="*/ 6201452 w 11748700"/>
              <a:gd name="connsiteY34" fmla="*/ 5477733 h 6673820"/>
              <a:gd name="connsiteX35" fmla="*/ 6231787 w 11748700"/>
              <a:gd name="connsiteY35" fmla="*/ 5421395 h 6673820"/>
              <a:gd name="connsiteX36" fmla="*/ 6240455 w 11748700"/>
              <a:gd name="connsiteY36" fmla="*/ 5399727 h 6673820"/>
              <a:gd name="connsiteX37" fmla="*/ 6253456 w 11748700"/>
              <a:gd name="connsiteY37" fmla="*/ 5382392 h 6673820"/>
              <a:gd name="connsiteX38" fmla="*/ 6270790 w 11748700"/>
              <a:gd name="connsiteY38" fmla="*/ 5352057 h 6673820"/>
              <a:gd name="connsiteX39" fmla="*/ 6283791 w 11748700"/>
              <a:gd name="connsiteY39" fmla="*/ 5339056 h 6673820"/>
              <a:gd name="connsiteX40" fmla="*/ 6301126 w 11748700"/>
              <a:gd name="connsiteY40" fmla="*/ 5313054 h 6673820"/>
              <a:gd name="connsiteX41" fmla="*/ 6309793 w 11748700"/>
              <a:gd name="connsiteY41" fmla="*/ 5295719 h 6673820"/>
              <a:gd name="connsiteX42" fmla="*/ 6322794 w 11748700"/>
              <a:gd name="connsiteY42" fmla="*/ 5287052 h 6673820"/>
              <a:gd name="connsiteX43" fmla="*/ 6340129 w 11748700"/>
              <a:gd name="connsiteY43" fmla="*/ 5274051 h 6673820"/>
              <a:gd name="connsiteX44" fmla="*/ 6370464 w 11748700"/>
              <a:gd name="connsiteY44" fmla="*/ 5269718 h 6673820"/>
              <a:gd name="connsiteX45" fmla="*/ 6387799 w 11748700"/>
              <a:gd name="connsiteY45" fmla="*/ 5252383 h 6673820"/>
              <a:gd name="connsiteX46" fmla="*/ 6400800 w 11748700"/>
              <a:gd name="connsiteY46" fmla="*/ 5239382 h 6673820"/>
              <a:gd name="connsiteX47" fmla="*/ 6444136 w 11748700"/>
              <a:gd name="connsiteY47" fmla="*/ 5148375 h 6673820"/>
              <a:gd name="connsiteX48" fmla="*/ 6517808 w 11748700"/>
              <a:gd name="connsiteY48" fmla="*/ 4975029 h 6673820"/>
              <a:gd name="connsiteX49" fmla="*/ 6530809 w 11748700"/>
              <a:gd name="connsiteY49" fmla="*/ 4940360 h 6673820"/>
              <a:gd name="connsiteX50" fmla="*/ 6539476 w 11748700"/>
              <a:gd name="connsiteY50" fmla="*/ 4927359 h 6673820"/>
              <a:gd name="connsiteX51" fmla="*/ 6556811 w 11748700"/>
              <a:gd name="connsiteY51" fmla="*/ 4897024 h 6673820"/>
              <a:gd name="connsiteX52" fmla="*/ 6569812 w 11748700"/>
              <a:gd name="connsiteY52" fmla="*/ 4879689 h 6673820"/>
              <a:gd name="connsiteX53" fmla="*/ 6587147 w 11748700"/>
              <a:gd name="connsiteY53" fmla="*/ 4836353 h 6673820"/>
              <a:gd name="connsiteX54" fmla="*/ 6566579 w 11748700"/>
              <a:gd name="connsiteY54" fmla="*/ 4717023 h 6673820"/>
              <a:gd name="connsiteX55" fmla="*/ 7220565 w 11748700"/>
              <a:gd name="connsiteY55" fmla="*/ 4568062 h 6673820"/>
              <a:gd name="connsiteX56" fmla="*/ 7436542 w 11748700"/>
              <a:gd name="connsiteY56" fmla="*/ 4619670 h 6673820"/>
              <a:gd name="connsiteX57" fmla="*/ 7492879 w 11748700"/>
              <a:gd name="connsiteY57" fmla="*/ 4632671 h 6673820"/>
              <a:gd name="connsiteX58" fmla="*/ 7505880 w 11748700"/>
              <a:gd name="connsiteY58" fmla="*/ 4637005 h 6673820"/>
              <a:gd name="connsiteX59" fmla="*/ 7531882 w 11748700"/>
              <a:gd name="connsiteY59" fmla="*/ 4641338 h 6673820"/>
              <a:gd name="connsiteX60" fmla="*/ 7562218 w 11748700"/>
              <a:gd name="connsiteY60" fmla="*/ 4650006 h 6673820"/>
              <a:gd name="connsiteX61" fmla="*/ 7570885 w 11748700"/>
              <a:gd name="connsiteY61" fmla="*/ 4663007 h 6673820"/>
              <a:gd name="connsiteX62" fmla="*/ 7588220 w 11748700"/>
              <a:gd name="connsiteY62" fmla="*/ 4697676 h 6673820"/>
              <a:gd name="connsiteX63" fmla="*/ 7601220 w 11748700"/>
              <a:gd name="connsiteY63" fmla="*/ 4715010 h 6673820"/>
              <a:gd name="connsiteX64" fmla="*/ 7614221 w 11748700"/>
              <a:gd name="connsiteY64" fmla="*/ 4728011 h 6673820"/>
              <a:gd name="connsiteX65" fmla="*/ 7622889 w 11748700"/>
              <a:gd name="connsiteY65" fmla="*/ 4745346 h 6673820"/>
              <a:gd name="connsiteX66" fmla="*/ 7640223 w 11748700"/>
              <a:gd name="connsiteY66" fmla="*/ 4767014 h 6673820"/>
              <a:gd name="connsiteX67" fmla="*/ 7661892 w 11748700"/>
              <a:gd name="connsiteY67" fmla="*/ 4801683 h 6673820"/>
              <a:gd name="connsiteX68" fmla="*/ 7666225 w 11748700"/>
              <a:gd name="connsiteY68" fmla="*/ 4814684 h 6673820"/>
              <a:gd name="connsiteX69" fmla="*/ 7674893 w 11748700"/>
              <a:gd name="connsiteY69" fmla="*/ 4827685 h 6673820"/>
              <a:gd name="connsiteX70" fmla="*/ 7731230 w 11748700"/>
              <a:gd name="connsiteY70" fmla="*/ 4888356 h 6673820"/>
              <a:gd name="connsiteX71" fmla="*/ 7744231 w 11748700"/>
              <a:gd name="connsiteY71" fmla="*/ 4901357 h 6673820"/>
              <a:gd name="connsiteX72" fmla="*/ 7765899 w 11748700"/>
              <a:gd name="connsiteY72" fmla="*/ 4931693 h 6673820"/>
              <a:gd name="connsiteX73" fmla="*/ 7809236 w 11748700"/>
              <a:gd name="connsiteY73" fmla="*/ 4966362 h 6673820"/>
              <a:gd name="connsiteX74" fmla="*/ 7908910 w 11748700"/>
              <a:gd name="connsiteY74" fmla="*/ 4962028 h 6673820"/>
              <a:gd name="connsiteX75" fmla="*/ 7973914 w 11748700"/>
              <a:gd name="connsiteY75" fmla="*/ 4953361 h 6673820"/>
              <a:gd name="connsiteX76" fmla="*/ 7995583 w 11748700"/>
              <a:gd name="connsiteY76" fmla="*/ 4949028 h 6673820"/>
              <a:gd name="connsiteX77" fmla="*/ 8069255 w 11748700"/>
              <a:gd name="connsiteY77" fmla="*/ 4944694 h 6673820"/>
              <a:gd name="connsiteX78" fmla="*/ 8147260 w 11748700"/>
              <a:gd name="connsiteY78" fmla="*/ 4931693 h 6673820"/>
              <a:gd name="connsiteX79" fmla="*/ 8199264 w 11748700"/>
              <a:gd name="connsiteY79" fmla="*/ 4918692 h 6673820"/>
              <a:gd name="connsiteX80" fmla="*/ 8238267 w 11748700"/>
              <a:gd name="connsiteY80" fmla="*/ 4910025 h 6673820"/>
              <a:gd name="connsiteX81" fmla="*/ 8298938 w 11748700"/>
              <a:gd name="connsiteY81" fmla="*/ 4875355 h 6673820"/>
              <a:gd name="connsiteX82" fmla="*/ 8320606 w 11748700"/>
              <a:gd name="connsiteY82" fmla="*/ 4866688 h 6673820"/>
              <a:gd name="connsiteX83" fmla="*/ 8342275 w 11748700"/>
              <a:gd name="connsiteY83" fmla="*/ 4853687 h 6673820"/>
              <a:gd name="connsiteX84" fmla="*/ 8411613 w 11748700"/>
              <a:gd name="connsiteY84" fmla="*/ 4823352 h 6673820"/>
              <a:gd name="connsiteX85" fmla="*/ 8433281 w 11748700"/>
              <a:gd name="connsiteY85" fmla="*/ 4810351 h 6673820"/>
              <a:gd name="connsiteX86" fmla="*/ 8463617 w 11748700"/>
              <a:gd name="connsiteY86" fmla="*/ 4788683 h 6673820"/>
              <a:gd name="connsiteX87" fmla="*/ 8532955 w 11748700"/>
              <a:gd name="connsiteY87" fmla="*/ 4758347 h 6673820"/>
              <a:gd name="connsiteX88" fmla="*/ 8576292 w 11748700"/>
              <a:gd name="connsiteY88" fmla="*/ 4736679 h 6673820"/>
              <a:gd name="connsiteX89" fmla="*/ 8597960 w 11748700"/>
              <a:gd name="connsiteY89" fmla="*/ 4723678 h 6673820"/>
              <a:gd name="connsiteX90" fmla="*/ 8632629 w 11748700"/>
              <a:gd name="connsiteY90" fmla="*/ 4706343 h 6673820"/>
              <a:gd name="connsiteX91" fmla="*/ 8671632 w 11748700"/>
              <a:gd name="connsiteY91" fmla="*/ 4680341 h 6673820"/>
              <a:gd name="connsiteX92" fmla="*/ 8727969 w 11748700"/>
              <a:gd name="connsiteY92" fmla="*/ 4641338 h 6673820"/>
              <a:gd name="connsiteX93" fmla="*/ 8758305 w 11748700"/>
              <a:gd name="connsiteY93" fmla="*/ 4615337 h 6673820"/>
              <a:gd name="connsiteX94" fmla="*/ 8827643 w 11748700"/>
              <a:gd name="connsiteY94" fmla="*/ 4567666 h 6673820"/>
              <a:gd name="connsiteX95" fmla="*/ 8914316 w 11748700"/>
              <a:gd name="connsiteY95" fmla="*/ 4515663 h 6673820"/>
              <a:gd name="connsiteX96" fmla="*/ 8940318 w 11748700"/>
              <a:gd name="connsiteY96" fmla="*/ 4493994 h 6673820"/>
              <a:gd name="connsiteX97" fmla="*/ 8961986 w 11748700"/>
              <a:gd name="connsiteY97" fmla="*/ 4472326 h 6673820"/>
              <a:gd name="connsiteX98" fmla="*/ 9000989 w 11748700"/>
              <a:gd name="connsiteY98" fmla="*/ 4437657 h 6673820"/>
              <a:gd name="connsiteX99" fmla="*/ 9022657 w 11748700"/>
              <a:gd name="connsiteY99" fmla="*/ 4415989 h 6673820"/>
              <a:gd name="connsiteX100" fmla="*/ 9052993 w 11748700"/>
              <a:gd name="connsiteY100" fmla="*/ 4389987 h 6673820"/>
              <a:gd name="connsiteX101" fmla="*/ 9109330 w 11748700"/>
              <a:gd name="connsiteY101" fmla="*/ 4329316 h 6673820"/>
              <a:gd name="connsiteX102" fmla="*/ 9165668 w 11748700"/>
              <a:gd name="connsiteY102" fmla="*/ 4290313 h 6673820"/>
              <a:gd name="connsiteX103" fmla="*/ 9191670 w 11748700"/>
              <a:gd name="connsiteY103" fmla="*/ 4268645 h 6673820"/>
              <a:gd name="connsiteX104" fmla="*/ 9248007 w 11748700"/>
              <a:gd name="connsiteY104" fmla="*/ 4238309 h 6673820"/>
              <a:gd name="connsiteX105" fmla="*/ 9339014 w 11748700"/>
              <a:gd name="connsiteY105" fmla="*/ 4155970 h 6673820"/>
              <a:gd name="connsiteX106" fmla="*/ 9430020 w 11748700"/>
              <a:gd name="connsiteY106" fmla="*/ 4025960 h 6673820"/>
              <a:gd name="connsiteX107" fmla="*/ 9495025 w 11748700"/>
              <a:gd name="connsiteY107" fmla="*/ 3900284 h 6673820"/>
              <a:gd name="connsiteX108" fmla="*/ 9568697 w 11748700"/>
              <a:gd name="connsiteY108" fmla="*/ 3796277 h 6673820"/>
              <a:gd name="connsiteX109" fmla="*/ 9612034 w 11748700"/>
              <a:gd name="connsiteY109" fmla="*/ 3713937 h 6673820"/>
              <a:gd name="connsiteX110" fmla="*/ 9655370 w 11748700"/>
              <a:gd name="connsiteY110" fmla="*/ 3644599 h 6673820"/>
              <a:gd name="connsiteX111" fmla="*/ 9651037 w 11748700"/>
              <a:gd name="connsiteY111" fmla="*/ 3475587 h 6673820"/>
              <a:gd name="connsiteX112" fmla="*/ 9612034 w 11748700"/>
              <a:gd name="connsiteY112" fmla="*/ 3410582 h 6673820"/>
              <a:gd name="connsiteX113" fmla="*/ 9473357 w 11748700"/>
              <a:gd name="connsiteY113" fmla="*/ 3237236 h 6673820"/>
              <a:gd name="connsiteX114" fmla="*/ 9399685 w 11748700"/>
              <a:gd name="connsiteY114" fmla="*/ 3176565 h 6673820"/>
              <a:gd name="connsiteX115" fmla="*/ 9347681 w 11748700"/>
              <a:gd name="connsiteY115" fmla="*/ 3128895 h 6673820"/>
              <a:gd name="connsiteX116" fmla="*/ 9217672 w 11748700"/>
              <a:gd name="connsiteY116" fmla="*/ 3042222 h 6673820"/>
              <a:gd name="connsiteX117" fmla="*/ 9083329 w 11748700"/>
              <a:gd name="connsiteY117" fmla="*/ 2968550 h 6673820"/>
              <a:gd name="connsiteX118" fmla="*/ 8983655 w 11748700"/>
              <a:gd name="connsiteY118" fmla="*/ 2933881 h 6673820"/>
              <a:gd name="connsiteX119" fmla="*/ 8831977 w 11748700"/>
              <a:gd name="connsiteY119" fmla="*/ 2873210 h 6673820"/>
              <a:gd name="connsiteX120" fmla="*/ 8680299 w 11748700"/>
              <a:gd name="connsiteY120" fmla="*/ 2803871 h 6673820"/>
              <a:gd name="connsiteX121" fmla="*/ 8567624 w 11748700"/>
              <a:gd name="connsiteY121" fmla="*/ 2773536 h 6673820"/>
              <a:gd name="connsiteX122" fmla="*/ 8446282 w 11748700"/>
              <a:gd name="connsiteY122" fmla="*/ 2730199 h 6673820"/>
              <a:gd name="connsiteX123" fmla="*/ 8242601 w 11748700"/>
              <a:gd name="connsiteY123" fmla="*/ 2673862 h 6673820"/>
              <a:gd name="connsiteX124" fmla="*/ 7917577 w 11748700"/>
              <a:gd name="connsiteY124" fmla="*/ 2561187 h 6673820"/>
              <a:gd name="connsiteX125" fmla="*/ 7683560 w 11748700"/>
              <a:gd name="connsiteY125" fmla="*/ 2496182 h 6673820"/>
              <a:gd name="connsiteX126" fmla="*/ 7302199 w 11748700"/>
              <a:gd name="connsiteY126" fmla="*/ 2379173 h 6673820"/>
              <a:gd name="connsiteX127" fmla="*/ 6920838 w 11748700"/>
              <a:gd name="connsiteY127" fmla="*/ 2322836 h 6673820"/>
              <a:gd name="connsiteX128" fmla="*/ 6799495 w 11748700"/>
              <a:gd name="connsiteY128" fmla="*/ 2288167 h 6673820"/>
              <a:gd name="connsiteX129" fmla="*/ 6730157 w 11748700"/>
              <a:gd name="connsiteY129" fmla="*/ 2279500 h 6673820"/>
              <a:gd name="connsiteX130" fmla="*/ 6630483 w 11748700"/>
              <a:gd name="connsiteY130" fmla="*/ 2262165 h 6673820"/>
              <a:gd name="connsiteX131" fmla="*/ 6582813 w 11748700"/>
              <a:gd name="connsiteY131" fmla="*/ 2249164 h 6673820"/>
              <a:gd name="connsiteX132" fmla="*/ 6478805 w 11748700"/>
              <a:gd name="connsiteY132" fmla="*/ 2240497 h 6673820"/>
              <a:gd name="connsiteX133" fmla="*/ 5997770 w 11748700"/>
              <a:gd name="connsiteY133" fmla="*/ 2227496 h 6673820"/>
              <a:gd name="connsiteX134" fmla="*/ 5183044 w 11748700"/>
              <a:gd name="connsiteY134" fmla="*/ 2223162 h 6673820"/>
              <a:gd name="connsiteX135" fmla="*/ 4593668 w 11748700"/>
              <a:gd name="connsiteY135" fmla="*/ 2201494 h 6673820"/>
              <a:gd name="connsiteX136" fmla="*/ 4467992 w 11748700"/>
              <a:gd name="connsiteY136" fmla="*/ 2188493 h 6673820"/>
              <a:gd name="connsiteX137" fmla="*/ 4277311 w 11748700"/>
              <a:gd name="connsiteY137" fmla="*/ 2171158 h 6673820"/>
              <a:gd name="connsiteX138" fmla="*/ 4207973 w 11748700"/>
              <a:gd name="connsiteY138" fmla="*/ 2162491 h 6673820"/>
              <a:gd name="connsiteX139" fmla="*/ 4168970 w 11748700"/>
              <a:gd name="connsiteY139" fmla="*/ 2153824 h 6673820"/>
              <a:gd name="connsiteX140" fmla="*/ 3722604 w 11748700"/>
              <a:gd name="connsiteY140" fmla="*/ 2145156 h 6673820"/>
              <a:gd name="connsiteX141" fmla="*/ 3627264 w 11748700"/>
              <a:gd name="connsiteY141" fmla="*/ 2136489 h 6673820"/>
              <a:gd name="connsiteX142" fmla="*/ 3592595 w 11748700"/>
              <a:gd name="connsiteY142" fmla="*/ 2123488 h 6673820"/>
              <a:gd name="connsiteX143" fmla="*/ 3471253 w 11748700"/>
              <a:gd name="connsiteY143" fmla="*/ 2101820 h 6673820"/>
              <a:gd name="connsiteX144" fmla="*/ 3349911 w 11748700"/>
              <a:gd name="connsiteY144" fmla="*/ 2054150 h 6673820"/>
              <a:gd name="connsiteX145" fmla="*/ 3228568 w 11748700"/>
              <a:gd name="connsiteY145" fmla="*/ 2006480 h 6673820"/>
              <a:gd name="connsiteX146" fmla="*/ 3206900 w 11748700"/>
              <a:gd name="connsiteY146" fmla="*/ 1989145 h 6673820"/>
              <a:gd name="connsiteX147" fmla="*/ 3163564 w 11748700"/>
              <a:gd name="connsiteY147" fmla="*/ 1967477 h 6673820"/>
              <a:gd name="connsiteX148" fmla="*/ 3124561 w 11748700"/>
              <a:gd name="connsiteY148" fmla="*/ 1932808 h 6673820"/>
              <a:gd name="connsiteX149" fmla="*/ 3094225 w 11748700"/>
              <a:gd name="connsiteY149" fmla="*/ 1911139 h 6673820"/>
              <a:gd name="connsiteX150" fmla="*/ 3020553 w 11748700"/>
              <a:gd name="connsiteY150" fmla="*/ 1850468 h 6673820"/>
              <a:gd name="connsiteX151" fmla="*/ 2994551 w 11748700"/>
              <a:gd name="connsiteY151" fmla="*/ 1828800 h 6673820"/>
              <a:gd name="connsiteX152" fmla="*/ 2977217 w 11748700"/>
              <a:gd name="connsiteY152" fmla="*/ 1807132 h 6673820"/>
              <a:gd name="connsiteX153" fmla="*/ 2964216 w 11748700"/>
              <a:gd name="connsiteY153" fmla="*/ 1794131 h 6673820"/>
              <a:gd name="connsiteX154" fmla="*/ 2951215 w 11748700"/>
              <a:gd name="connsiteY154" fmla="*/ 1768129 h 6673820"/>
              <a:gd name="connsiteX155" fmla="*/ 2933880 w 11748700"/>
              <a:gd name="connsiteY155" fmla="*/ 1746461 h 6673820"/>
              <a:gd name="connsiteX156" fmla="*/ 2916546 w 11748700"/>
              <a:gd name="connsiteY156" fmla="*/ 1720459 h 6673820"/>
              <a:gd name="connsiteX157" fmla="*/ 2899211 w 11748700"/>
              <a:gd name="connsiteY157" fmla="*/ 1703124 h 6673820"/>
              <a:gd name="connsiteX158" fmla="*/ 2890544 w 11748700"/>
              <a:gd name="connsiteY158" fmla="*/ 1690123 h 6673820"/>
              <a:gd name="connsiteX159" fmla="*/ 2829873 w 11748700"/>
              <a:gd name="connsiteY159" fmla="*/ 1607784 h 6673820"/>
              <a:gd name="connsiteX160" fmla="*/ 2816872 w 11748700"/>
              <a:gd name="connsiteY160" fmla="*/ 1577448 h 6673820"/>
              <a:gd name="connsiteX161" fmla="*/ 2812538 w 11748700"/>
              <a:gd name="connsiteY161" fmla="*/ 1542779 h 6673820"/>
              <a:gd name="connsiteX162" fmla="*/ 2808204 w 11748700"/>
              <a:gd name="connsiteY162" fmla="*/ 1430104 h 6673820"/>
              <a:gd name="connsiteX163" fmla="*/ 2799537 w 11748700"/>
              <a:gd name="connsiteY163" fmla="*/ 1391101 h 6673820"/>
              <a:gd name="connsiteX164" fmla="*/ 2795203 w 11748700"/>
              <a:gd name="connsiteY164" fmla="*/ 1343431 h 6673820"/>
              <a:gd name="connsiteX165" fmla="*/ 2786536 w 11748700"/>
              <a:gd name="connsiteY165" fmla="*/ 1300095 h 6673820"/>
              <a:gd name="connsiteX166" fmla="*/ 2773535 w 11748700"/>
              <a:gd name="connsiteY166" fmla="*/ 1152751 h 6673820"/>
              <a:gd name="connsiteX167" fmla="*/ 2769202 w 11748700"/>
              <a:gd name="connsiteY167" fmla="*/ 1135416 h 6673820"/>
              <a:gd name="connsiteX168" fmla="*/ 2777869 w 11748700"/>
              <a:gd name="connsiteY168" fmla="*/ 996739 h 6673820"/>
              <a:gd name="connsiteX169" fmla="*/ 2786536 w 11748700"/>
              <a:gd name="connsiteY169" fmla="*/ 966404 h 6673820"/>
              <a:gd name="connsiteX170" fmla="*/ 2812538 w 11748700"/>
              <a:gd name="connsiteY170" fmla="*/ 905733 h 6673820"/>
              <a:gd name="connsiteX171" fmla="*/ 2847207 w 11748700"/>
              <a:gd name="connsiteY171" fmla="*/ 862396 h 6673820"/>
              <a:gd name="connsiteX172" fmla="*/ 2864542 w 11748700"/>
              <a:gd name="connsiteY172" fmla="*/ 840728 h 6673820"/>
              <a:gd name="connsiteX173" fmla="*/ 2881876 w 11748700"/>
              <a:gd name="connsiteY173" fmla="*/ 827727 h 6673820"/>
              <a:gd name="connsiteX174" fmla="*/ 2894877 w 11748700"/>
              <a:gd name="connsiteY174" fmla="*/ 819060 h 6673820"/>
              <a:gd name="connsiteX175" fmla="*/ 2912212 w 11748700"/>
              <a:gd name="connsiteY175" fmla="*/ 801725 h 6673820"/>
              <a:gd name="connsiteX176" fmla="*/ 3003219 w 11748700"/>
              <a:gd name="connsiteY176" fmla="*/ 775723 h 6673820"/>
              <a:gd name="connsiteX177" fmla="*/ 3115893 w 11748700"/>
              <a:gd name="connsiteY177" fmla="*/ 749721 h 6673820"/>
              <a:gd name="connsiteX178" fmla="*/ 3137562 w 11748700"/>
              <a:gd name="connsiteY178" fmla="*/ 741054 h 6673820"/>
              <a:gd name="connsiteX179" fmla="*/ 3163564 w 11748700"/>
              <a:gd name="connsiteY179" fmla="*/ 732387 h 6673820"/>
              <a:gd name="connsiteX180" fmla="*/ 3219901 w 11748700"/>
              <a:gd name="connsiteY180" fmla="*/ 702051 h 6673820"/>
              <a:gd name="connsiteX181" fmla="*/ 3237236 w 11748700"/>
              <a:gd name="connsiteY181" fmla="*/ 689050 h 6673820"/>
              <a:gd name="connsiteX182" fmla="*/ 3293573 w 11748700"/>
              <a:gd name="connsiteY182" fmla="*/ 663048 h 6673820"/>
              <a:gd name="connsiteX183" fmla="*/ 3323909 w 11748700"/>
              <a:gd name="connsiteY183" fmla="*/ 650047 h 6673820"/>
              <a:gd name="connsiteX184" fmla="*/ 3362911 w 11748700"/>
              <a:gd name="connsiteY184" fmla="*/ 641380 h 6673820"/>
              <a:gd name="connsiteX185" fmla="*/ 3488587 w 11748700"/>
              <a:gd name="connsiteY185" fmla="*/ 619712 h 6673820"/>
              <a:gd name="connsiteX186" fmla="*/ 3644599 w 11748700"/>
              <a:gd name="connsiteY186" fmla="*/ 598044 h 6673820"/>
              <a:gd name="connsiteX187" fmla="*/ 3731272 w 11748700"/>
              <a:gd name="connsiteY187" fmla="*/ 589376 h 6673820"/>
              <a:gd name="connsiteX188" fmla="*/ 3809277 w 11748700"/>
              <a:gd name="connsiteY188" fmla="*/ 576375 h 6673820"/>
              <a:gd name="connsiteX189" fmla="*/ 3891617 w 11748700"/>
              <a:gd name="connsiteY189" fmla="*/ 567708 h 6673820"/>
              <a:gd name="connsiteX190" fmla="*/ 4359651 w 11748700"/>
              <a:gd name="connsiteY190" fmla="*/ 533039 h 6673820"/>
              <a:gd name="connsiteX191" fmla="*/ 4428989 w 11748700"/>
              <a:gd name="connsiteY191" fmla="*/ 520038 h 6673820"/>
              <a:gd name="connsiteX192" fmla="*/ 4554665 w 11748700"/>
              <a:gd name="connsiteY192" fmla="*/ 507037 h 6673820"/>
              <a:gd name="connsiteX193" fmla="*/ 4654339 w 11748700"/>
              <a:gd name="connsiteY193" fmla="*/ 485369 h 6673820"/>
              <a:gd name="connsiteX194" fmla="*/ 4758347 w 11748700"/>
              <a:gd name="connsiteY194" fmla="*/ 437699 h 6673820"/>
              <a:gd name="connsiteX195" fmla="*/ 4888356 w 11748700"/>
              <a:gd name="connsiteY195" fmla="*/ 416030 h 6673820"/>
              <a:gd name="connsiteX196" fmla="*/ 5105039 w 11748700"/>
              <a:gd name="connsiteY196" fmla="*/ 364027 h 6673820"/>
              <a:gd name="connsiteX197" fmla="*/ 5209046 w 11748700"/>
              <a:gd name="connsiteY197" fmla="*/ 351026 h 6673820"/>
              <a:gd name="connsiteX198" fmla="*/ 5386726 w 11748700"/>
              <a:gd name="connsiteY198" fmla="*/ 329357 h 6673820"/>
              <a:gd name="connsiteX199" fmla="*/ 5560072 w 11748700"/>
              <a:gd name="connsiteY199" fmla="*/ 320690 h 6673820"/>
              <a:gd name="connsiteX200" fmla="*/ 5742085 w 11748700"/>
              <a:gd name="connsiteY200" fmla="*/ 312023 h 6673820"/>
              <a:gd name="connsiteX201" fmla="*/ 5958767 w 11748700"/>
              <a:gd name="connsiteY201" fmla="*/ 307689 h 6673820"/>
              <a:gd name="connsiteX202" fmla="*/ 6114779 w 11748700"/>
              <a:gd name="connsiteY202" fmla="*/ 303355 h 6673820"/>
              <a:gd name="connsiteX203" fmla="*/ 6270790 w 11748700"/>
              <a:gd name="connsiteY203" fmla="*/ 281687 h 6673820"/>
              <a:gd name="connsiteX204" fmla="*/ 6392132 w 11748700"/>
              <a:gd name="connsiteY204" fmla="*/ 268686 h 6673820"/>
              <a:gd name="connsiteX205" fmla="*/ 6695488 w 11748700"/>
              <a:gd name="connsiteY205" fmla="*/ 260019 h 6673820"/>
              <a:gd name="connsiteX206" fmla="*/ 6764826 w 11748700"/>
              <a:gd name="connsiteY206" fmla="*/ 251352 h 6673820"/>
              <a:gd name="connsiteX207" fmla="*/ 6907837 w 11748700"/>
              <a:gd name="connsiteY207" fmla="*/ 238351 h 6673820"/>
              <a:gd name="connsiteX208" fmla="*/ 6959840 w 11748700"/>
              <a:gd name="connsiteY208" fmla="*/ 229683 h 6673820"/>
              <a:gd name="connsiteX209" fmla="*/ 6998843 w 11748700"/>
              <a:gd name="connsiteY209" fmla="*/ 212349 h 6673820"/>
              <a:gd name="connsiteX210" fmla="*/ 7115852 w 11748700"/>
              <a:gd name="connsiteY210" fmla="*/ 199348 h 6673820"/>
              <a:gd name="connsiteX211" fmla="*/ 7159188 w 11748700"/>
              <a:gd name="connsiteY211" fmla="*/ 186347 h 6673820"/>
              <a:gd name="connsiteX212" fmla="*/ 7189524 w 11748700"/>
              <a:gd name="connsiteY212" fmla="*/ 182013 h 6673820"/>
              <a:gd name="connsiteX213" fmla="*/ 7380204 w 11748700"/>
              <a:gd name="connsiteY213" fmla="*/ 173346 h 6673820"/>
              <a:gd name="connsiteX214" fmla="*/ 7440875 w 11748700"/>
              <a:gd name="connsiteY214" fmla="*/ 164679 h 6673820"/>
              <a:gd name="connsiteX215" fmla="*/ 7466877 w 11748700"/>
              <a:gd name="connsiteY215" fmla="*/ 156011 h 6673820"/>
              <a:gd name="connsiteX216" fmla="*/ 7514548 w 11748700"/>
              <a:gd name="connsiteY216" fmla="*/ 143010 h 6673820"/>
              <a:gd name="connsiteX217" fmla="*/ 7527548 w 11748700"/>
              <a:gd name="connsiteY217" fmla="*/ 134343 h 6673820"/>
              <a:gd name="connsiteX218" fmla="*/ 7570885 w 11748700"/>
              <a:gd name="connsiteY218" fmla="*/ 121342 h 6673820"/>
              <a:gd name="connsiteX219" fmla="*/ 7609888 w 11748700"/>
              <a:gd name="connsiteY219" fmla="*/ 104008 h 6673820"/>
              <a:gd name="connsiteX220" fmla="*/ 7726896 w 11748700"/>
              <a:gd name="connsiteY220" fmla="*/ 82339 h 6673820"/>
              <a:gd name="connsiteX221" fmla="*/ 7752898 w 11748700"/>
              <a:gd name="connsiteY221" fmla="*/ 78006 h 6673820"/>
              <a:gd name="connsiteX222" fmla="*/ 7787567 w 11748700"/>
              <a:gd name="connsiteY222" fmla="*/ 73672 h 6673820"/>
              <a:gd name="connsiteX223" fmla="*/ 7804902 w 11748700"/>
              <a:gd name="connsiteY223" fmla="*/ 69338 h 6673820"/>
              <a:gd name="connsiteX224" fmla="*/ 7913243 w 11748700"/>
              <a:gd name="connsiteY224" fmla="*/ 65005 h 6673820"/>
              <a:gd name="connsiteX225" fmla="*/ 8021584 w 11748700"/>
              <a:gd name="connsiteY225" fmla="*/ 47670 h 6673820"/>
              <a:gd name="connsiteX226" fmla="*/ 8064921 w 11748700"/>
              <a:gd name="connsiteY226" fmla="*/ 34669 h 6673820"/>
              <a:gd name="connsiteX227" fmla="*/ 8099590 w 11748700"/>
              <a:gd name="connsiteY227" fmla="*/ 21668 h 6673820"/>
              <a:gd name="connsiteX228" fmla="*/ 8121258 w 11748700"/>
              <a:gd name="connsiteY228" fmla="*/ 13001 h 6673820"/>
              <a:gd name="connsiteX229" fmla="*/ 8134259 w 11748700"/>
              <a:gd name="connsiteY229" fmla="*/ 8667 h 6673820"/>
              <a:gd name="connsiteX230" fmla="*/ 8155928 w 11748700"/>
              <a:gd name="connsiteY230" fmla="*/ 0 h 6673820"/>
              <a:gd name="connsiteX231" fmla="*/ 8216599 w 11748700"/>
              <a:gd name="connsiteY231" fmla="*/ 4334 h 6673820"/>
              <a:gd name="connsiteX232" fmla="*/ 8238267 w 11748700"/>
              <a:gd name="connsiteY232" fmla="*/ 13001 h 6673820"/>
              <a:gd name="connsiteX233" fmla="*/ 8272936 w 11748700"/>
              <a:gd name="connsiteY233" fmla="*/ 17335 h 6673820"/>
              <a:gd name="connsiteX234" fmla="*/ 8303272 w 11748700"/>
              <a:gd name="connsiteY234" fmla="*/ 30336 h 6673820"/>
              <a:gd name="connsiteX235" fmla="*/ 8337941 w 11748700"/>
              <a:gd name="connsiteY235" fmla="*/ 34669 h 6673820"/>
              <a:gd name="connsiteX236" fmla="*/ 8476618 w 11748700"/>
              <a:gd name="connsiteY236" fmla="*/ 43337 h 6673820"/>
              <a:gd name="connsiteX237" fmla="*/ 8576292 w 11748700"/>
              <a:gd name="connsiteY237" fmla="*/ 47670 h 6673820"/>
              <a:gd name="connsiteX238" fmla="*/ 8671632 w 11748700"/>
              <a:gd name="connsiteY238" fmla="*/ 69338 h 6673820"/>
              <a:gd name="connsiteX239" fmla="*/ 8762639 w 11748700"/>
              <a:gd name="connsiteY239" fmla="*/ 78006 h 6673820"/>
              <a:gd name="connsiteX240" fmla="*/ 8892648 w 11748700"/>
              <a:gd name="connsiteY240" fmla="*/ 104008 h 6673820"/>
              <a:gd name="connsiteX241" fmla="*/ 8948985 w 11748700"/>
              <a:gd name="connsiteY241" fmla="*/ 117009 h 6673820"/>
              <a:gd name="connsiteX242" fmla="*/ 9187336 w 11748700"/>
              <a:gd name="connsiteY242" fmla="*/ 156011 h 6673820"/>
              <a:gd name="connsiteX243" fmla="*/ 9282676 w 11748700"/>
              <a:gd name="connsiteY243" fmla="*/ 173346 h 6673820"/>
              <a:gd name="connsiteX244" fmla="*/ 9404019 w 11748700"/>
              <a:gd name="connsiteY244" fmla="*/ 186347 h 6673820"/>
              <a:gd name="connsiteX245" fmla="*/ 9464690 w 11748700"/>
              <a:gd name="connsiteY245" fmla="*/ 195014 h 6673820"/>
              <a:gd name="connsiteX246" fmla="*/ 9698707 w 11748700"/>
              <a:gd name="connsiteY246" fmla="*/ 216683 h 6673820"/>
              <a:gd name="connsiteX247" fmla="*/ 9785380 w 11748700"/>
              <a:gd name="connsiteY247" fmla="*/ 229683 h 6673820"/>
              <a:gd name="connsiteX248" fmla="*/ 9885054 w 11748700"/>
              <a:gd name="connsiteY248" fmla="*/ 251352 h 6673820"/>
              <a:gd name="connsiteX249" fmla="*/ 9958726 w 11748700"/>
              <a:gd name="connsiteY249" fmla="*/ 255685 h 6673820"/>
              <a:gd name="connsiteX250" fmla="*/ 10114737 w 11748700"/>
              <a:gd name="connsiteY250" fmla="*/ 260019 h 6673820"/>
              <a:gd name="connsiteX251" fmla="*/ 10205744 w 11748700"/>
              <a:gd name="connsiteY251" fmla="*/ 273020 h 6673820"/>
              <a:gd name="connsiteX252" fmla="*/ 10357421 w 11748700"/>
              <a:gd name="connsiteY252" fmla="*/ 281687 h 6673820"/>
              <a:gd name="connsiteX253" fmla="*/ 10405092 w 11748700"/>
              <a:gd name="connsiteY253" fmla="*/ 286021 h 6673820"/>
              <a:gd name="connsiteX254" fmla="*/ 10452762 w 11748700"/>
              <a:gd name="connsiteY254" fmla="*/ 299022 h 6673820"/>
              <a:gd name="connsiteX255" fmla="*/ 10483097 w 11748700"/>
              <a:gd name="connsiteY255" fmla="*/ 303355 h 6673820"/>
              <a:gd name="connsiteX256" fmla="*/ 10552436 w 11748700"/>
              <a:gd name="connsiteY256" fmla="*/ 312023 h 6673820"/>
              <a:gd name="connsiteX257" fmla="*/ 10634775 w 11748700"/>
              <a:gd name="connsiteY257" fmla="*/ 333691 h 6673820"/>
              <a:gd name="connsiteX258" fmla="*/ 10717114 w 11748700"/>
              <a:gd name="connsiteY258" fmla="*/ 342358 h 6673820"/>
              <a:gd name="connsiteX259" fmla="*/ 10773452 w 11748700"/>
              <a:gd name="connsiteY259" fmla="*/ 364027 h 6673820"/>
              <a:gd name="connsiteX260" fmla="*/ 10842790 w 11748700"/>
              <a:gd name="connsiteY260" fmla="*/ 385695 h 6673820"/>
              <a:gd name="connsiteX261" fmla="*/ 10903461 w 11748700"/>
              <a:gd name="connsiteY261" fmla="*/ 390028 h 6673820"/>
              <a:gd name="connsiteX262" fmla="*/ 10981467 w 11748700"/>
              <a:gd name="connsiteY262" fmla="*/ 424698 h 6673820"/>
              <a:gd name="connsiteX263" fmla="*/ 11050805 w 11748700"/>
              <a:gd name="connsiteY263" fmla="*/ 442032 h 6673820"/>
              <a:gd name="connsiteX264" fmla="*/ 11133145 w 11748700"/>
              <a:gd name="connsiteY264" fmla="*/ 476701 h 6673820"/>
              <a:gd name="connsiteX265" fmla="*/ 11154813 w 11748700"/>
              <a:gd name="connsiteY265" fmla="*/ 485369 h 6673820"/>
              <a:gd name="connsiteX266" fmla="*/ 11232819 w 11748700"/>
              <a:gd name="connsiteY266" fmla="*/ 533039 h 6673820"/>
              <a:gd name="connsiteX267" fmla="*/ 11258820 w 11748700"/>
              <a:gd name="connsiteY267" fmla="*/ 554707 h 6673820"/>
              <a:gd name="connsiteX268" fmla="*/ 11328159 w 11748700"/>
              <a:gd name="connsiteY268" fmla="*/ 645714 h 6673820"/>
              <a:gd name="connsiteX269" fmla="*/ 11371495 w 11748700"/>
              <a:gd name="connsiteY269" fmla="*/ 754055 h 6673820"/>
              <a:gd name="connsiteX270" fmla="*/ 11397497 w 11748700"/>
              <a:gd name="connsiteY270" fmla="*/ 806059 h 6673820"/>
              <a:gd name="connsiteX271" fmla="*/ 11427833 w 11748700"/>
              <a:gd name="connsiteY271" fmla="*/ 931735 h 6673820"/>
              <a:gd name="connsiteX272" fmla="*/ 11458168 w 11748700"/>
              <a:gd name="connsiteY272" fmla="*/ 1014074 h 6673820"/>
              <a:gd name="connsiteX273" fmla="*/ 11462502 w 11748700"/>
              <a:gd name="connsiteY273" fmla="*/ 1087746 h 6673820"/>
              <a:gd name="connsiteX274" fmla="*/ 11475503 w 11748700"/>
              <a:gd name="connsiteY274" fmla="*/ 1126749 h 6673820"/>
              <a:gd name="connsiteX275" fmla="*/ 11488504 w 11748700"/>
              <a:gd name="connsiteY275" fmla="*/ 1330430 h 6673820"/>
              <a:gd name="connsiteX276" fmla="*/ 11523173 w 11748700"/>
              <a:gd name="connsiteY276" fmla="*/ 1677122 h 6673820"/>
              <a:gd name="connsiteX277" fmla="*/ 11518839 w 11748700"/>
              <a:gd name="connsiteY277" fmla="*/ 1954476 h 6673820"/>
              <a:gd name="connsiteX278" fmla="*/ 11510172 w 11748700"/>
              <a:gd name="connsiteY278" fmla="*/ 2084485 h 6673820"/>
              <a:gd name="connsiteX279" fmla="*/ 11518839 w 11748700"/>
              <a:gd name="connsiteY279" fmla="*/ 2283833 h 6673820"/>
              <a:gd name="connsiteX280" fmla="*/ 11583844 w 11748700"/>
              <a:gd name="connsiteY280" fmla="*/ 2379173 h 6673820"/>
              <a:gd name="connsiteX281" fmla="*/ 11605512 w 11748700"/>
              <a:gd name="connsiteY281" fmla="*/ 2439845 h 6673820"/>
              <a:gd name="connsiteX282" fmla="*/ 11609846 w 11748700"/>
              <a:gd name="connsiteY282" fmla="*/ 2487515 h 6673820"/>
              <a:gd name="connsiteX283" fmla="*/ 11622847 w 11748700"/>
              <a:gd name="connsiteY283" fmla="*/ 2556853 h 6673820"/>
              <a:gd name="connsiteX284" fmla="*/ 11618513 w 11748700"/>
              <a:gd name="connsiteY284" fmla="*/ 2786537 h 6673820"/>
              <a:gd name="connsiteX285" fmla="*/ 11614180 w 11748700"/>
              <a:gd name="connsiteY285" fmla="*/ 3089892 h 6673820"/>
              <a:gd name="connsiteX286" fmla="*/ 11596845 w 11748700"/>
              <a:gd name="connsiteY286" fmla="*/ 3211234 h 6673820"/>
              <a:gd name="connsiteX287" fmla="*/ 11583844 w 11748700"/>
              <a:gd name="connsiteY287" fmla="*/ 3328243 h 6673820"/>
              <a:gd name="connsiteX288" fmla="*/ 11575177 w 11748700"/>
              <a:gd name="connsiteY288" fmla="*/ 3423583 h 6673820"/>
              <a:gd name="connsiteX289" fmla="*/ 11562176 w 11748700"/>
              <a:gd name="connsiteY289" fmla="*/ 3666267 h 6673820"/>
              <a:gd name="connsiteX290" fmla="*/ 11575177 w 11748700"/>
              <a:gd name="connsiteY290" fmla="*/ 4025960 h 6673820"/>
              <a:gd name="connsiteX291" fmla="*/ 11592511 w 11748700"/>
              <a:gd name="connsiteY291" fmla="*/ 4108300 h 6673820"/>
              <a:gd name="connsiteX292" fmla="*/ 11631514 w 11748700"/>
              <a:gd name="connsiteY292" fmla="*/ 4333649 h 6673820"/>
              <a:gd name="connsiteX293" fmla="*/ 11653183 w 11748700"/>
              <a:gd name="connsiteY293" fmla="*/ 4411655 h 6673820"/>
              <a:gd name="connsiteX294" fmla="*/ 11666184 w 11748700"/>
              <a:gd name="connsiteY294" fmla="*/ 4498328 h 6673820"/>
              <a:gd name="connsiteX295" fmla="*/ 11674851 w 11748700"/>
              <a:gd name="connsiteY295" fmla="*/ 4541664 h 6673820"/>
              <a:gd name="connsiteX296" fmla="*/ 11687852 w 11748700"/>
              <a:gd name="connsiteY296" fmla="*/ 4658673 h 6673820"/>
              <a:gd name="connsiteX297" fmla="*/ 11692185 w 11748700"/>
              <a:gd name="connsiteY297" fmla="*/ 4715010 h 6673820"/>
              <a:gd name="connsiteX298" fmla="*/ 11700853 w 11748700"/>
              <a:gd name="connsiteY298" fmla="*/ 4771348 h 6673820"/>
              <a:gd name="connsiteX299" fmla="*/ 11709520 w 11748700"/>
              <a:gd name="connsiteY299" fmla="*/ 4923026 h 6673820"/>
              <a:gd name="connsiteX300" fmla="*/ 11718187 w 11748700"/>
              <a:gd name="connsiteY300" fmla="*/ 4983697 h 6673820"/>
              <a:gd name="connsiteX301" fmla="*/ 11726855 w 11748700"/>
              <a:gd name="connsiteY301" fmla="*/ 5079037 h 6673820"/>
              <a:gd name="connsiteX302" fmla="*/ 11731188 w 11748700"/>
              <a:gd name="connsiteY302" fmla="*/ 5105039 h 6673820"/>
              <a:gd name="connsiteX303" fmla="*/ 11744189 w 11748700"/>
              <a:gd name="connsiteY303" fmla="*/ 5230715 h 6673820"/>
              <a:gd name="connsiteX304" fmla="*/ 11726855 w 11748700"/>
              <a:gd name="connsiteY304" fmla="*/ 5690082 h 6673820"/>
              <a:gd name="connsiteX305" fmla="*/ 11687852 w 11748700"/>
              <a:gd name="connsiteY305" fmla="*/ 5785422 h 6673820"/>
              <a:gd name="connsiteX306" fmla="*/ 11670517 w 11748700"/>
              <a:gd name="connsiteY306" fmla="*/ 5815757 h 6673820"/>
              <a:gd name="connsiteX307" fmla="*/ 11601179 w 11748700"/>
              <a:gd name="connsiteY307" fmla="*/ 5859094 h 6673820"/>
              <a:gd name="connsiteX308" fmla="*/ 11458168 w 11748700"/>
              <a:gd name="connsiteY308" fmla="*/ 5919765 h 6673820"/>
              <a:gd name="connsiteX309" fmla="*/ 11401831 w 11748700"/>
              <a:gd name="connsiteY309" fmla="*/ 5963101 h 6673820"/>
              <a:gd name="connsiteX310" fmla="*/ 11297823 w 11748700"/>
              <a:gd name="connsiteY310" fmla="*/ 6032440 h 6673820"/>
              <a:gd name="connsiteX311" fmla="*/ 11258820 w 11748700"/>
              <a:gd name="connsiteY311" fmla="*/ 6075776 h 6673820"/>
              <a:gd name="connsiteX312" fmla="*/ 11198149 w 11748700"/>
              <a:gd name="connsiteY312" fmla="*/ 6123446 h 6673820"/>
              <a:gd name="connsiteX313" fmla="*/ 11098475 w 11748700"/>
              <a:gd name="connsiteY313" fmla="*/ 6210119 h 6673820"/>
              <a:gd name="connsiteX314" fmla="*/ 10942464 w 11748700"/>
              <a:gd name="connsiteY314" fmla="*/ 6327128 h 6673820"/>
              <a:gd name="connsiteX315" fmla="*/ 10634775 w 11748700"/>
              <a:gd name="connsiteY315" fmla="*/ 6461471 h 6673820"/>
              <a:gd name="connsiteX316" fmla="*/ 10461429 w 11748700"/>
              <a:gd name="connsiteY316" fmla="*/ 6478806 h 6673820"/>
              <a:gd name="connsiteX317" fmla="*/ 10041065 w 11748700"/>
              <a:gd name="connsiteY317" fmla="*/ 6487473 h 6673820"/>
              <a:gd name="connsiteX318" fmla="*/ 9967393 w 11748700"/>
              <a:gd name="connsiteY318" fmla="*/ 6491807 h 6673820"/>
              <a:gd name="connsiteX319" fmla="*/ 9885054 w 11748700"/>
              <a:gd name="connsiteY319" fmla="*/ 6509141 h 6673820"/>
              <a:gd name="connsiteX320" fmla="*/ 9798381 w 11748700"/>
              <a:gd name="connsiteY320" fmla="*/ 6522142 h 6673820"/>
              <a:gd name="connsiteX321" fmla="*/ 9681372 w 11748700"/>
              <a:gd name="connsiteY321" fmla="*/ 6548144 h 6673820"/>
              <a:gd name="connsiteX322" fmla="*/ 9486358 w 11748700"/>
              <a:gd name="connsiteY322" fmla="*/ 6574146 h 6673820"/>
              <a:gd name="connsiteX323" fmla="*/ 9278343 w 11748700"/>
              <a:gd name="connsiteY323" fmla="*/ 6613149 h 6673820"/>
              <a:gd name="connsiteX324" fmla="*/ 9209004 w 11748700"/>
              <a:gd name="connsiteY324" fmla="*/ 6630483 h 6673820"/>
              <a:gd name="connsiteX325" fmla="*/ 8775639 w 11748700"/>
              <a:gd name="connsiteY325" fmla="*/ 6647818 h 6673820"/>
              <a:gd name="connsiteX326" fmla="*/ 8463617 w 11748700"/>
              <a:gd name="connsiteY326" fmla="*/ 6656485 h 6673820"/>
              <a:gd name="connsiteX327" fmla="*/ 8368276 w 11748700"/>
              <a:gd name="connsiteY327" fmla="*/ 6660819 h 6673820"/>
              <a:gd name="connsiteX328" fmla="*/ 8216599 w 11748700"/>
              <a:gd name="connsiteY328" fmla="*/ 6665153 h 6673820"/>
              <a:gd name="connsiteX329" fmla="*/ 7848239 w 11748700"/>
              <a:gd name="connsiteY329" fmla="*/ 6656485 h 6673820"/>
              <a:gd name="connsiteX330" fmla="*/ 7800568 w 11748700"/>
              <a:gd name="connsiteY330" fmla="*/ 6652152 h 6673820"/>
              <a:gd name="connsiteX331" fmla="*/ 7748565 w 11748700"/>
              <a:gd name="connsiteY331" fmla="*/ 6643484 h 6673820"/>
              <a:gd name="connsiteX332" fmla="*/ 7614221 w 11748700"/>
              <a:gd name="connsiteY332" fmla="*/ 6634817 h 6673820"/>
              <a:gd name="connsiteX333" fmla="*/ 7432208 w 11748700"/>
              <a:gd name="connsiteY333" fmla="*/ 6600148 h 6673820"/>
              <a:gd name="connsiteX334" fmla="*/ 7319533 w 11748700"/>
              <a:gd name="connsiteY334" fmla="*/ 6574146 h 6673820"/>
              <a:gd name="connsiteX335" fmla="*/ 7276197 w 11748700"/>
              <a:gd name="connsiteY335" fmla="*/ 6569812 h 6673820"/>
              <a:gd name="connsiteX336" fmla="*/ 7011844 w 11748700"/>
              <a:gd name="connsiteY336" fmla="*/ 6548144 h 6673820"/>
              <a:gd name="connsiteX337" fmla="*/ 6925171 w 11748700"/>
              <a:gd name="connsiteY337" fmla="*/ 6565479 h 6673820"/>
              <a:gd name="connsiteX338" fmla="*/ 6912170 w 11748700"/>
              <a:gd name="connsiteY338" fmla="*/ 6569812 h 6673820"/>
              <a:gd name="connsiteX339" fmla="*/ 6890502 w 11748700"/>
              <a:gd name="connsiteY339" fmla="*/ 6582813 h 6673820"/>
              <a:gd name="connsiteX340" fmla="*/ 6795162 w 11748700"/>
              <a:gd name="connsiteY340" fmla="*/ 6634817 h 6673820"/>
              <a:gd name="connsiteX341" fmla="*/ 6691154 w 11748700"/>
              <a:gd name="connsiteY341" fmla="*/ 6643484 h 6673820"/>
              <a:gd name="connsiteX342" fmla="*/ 6617482 w 11748700"/>
              <a:gd name="connsiteY342" fmla="*/ 6656485 h 6673820"/>
              <a:gd name="connsiteX343" fmla="*/ 6582813 w 11748700"/>
              <a:gd name="connsiteY343" fmla="*/ 6665153 h 6673820"/>
              <a:gd name="connsiteX344" fmla="*/ 6548144 w 11748700"/>
              <a:gd name="connsiteY344" fmla="*/ 6669486 h 6673820"/>
              <a:gd name="connsiteX345" fmla="*/ 6517808 w 11748700"/>
              <a:gd name="connsiteY345" fmla="*/ 6673820 h 6673820"/>
              <a:gd name="connsiteX346" fmla="*/ 6015105 w 11748700"/>
              <a:gd name="connsiteY346" fmla="*/ 6669486 h 6673820"/>
              <a:gd name="connsiteX347" fmla="*/ 5915431 w 11748700"/>
              <a:gd name="connsiteY347" fmla="*/ 6647818 h 6673820"/>
              <a:gd name="connsiteX348" fmla="*/ 5538403 w 11748700"/>
              <a:gd name="connsiteY348" fmla="*/ 6652152 h 6673820"/>
              <a:gd name="connsiteX349" fmla="*/ 5196045 w 11748700"/>
              <a:gd name="connsiteY349" fmla="*/ 6634817 h 6673820"/>
              <a:gd name="connsiteX350" fmla="*/ 4489660 w 11748700"/>
              <a:gd name="connsiteY350" fmla="*/ 6608815 h 6673820"/>
              <a:gd name="connsiteX351" fmla="*/ 4311981 w 11748700"/>
              <a:gd name="connsiteY351" fmla="*/ 6582813 h 6673820"/>
              <a:gd name="connsiteX352" fmla="*/ 4090965 w 11748700"/>
              <a:gd name="connsiteY352" fmla="*/ 6552478 h 6673820"/>
              <a:gd name="connsiteX353" fmla="*/ 3999958 w 11748700"/>
              <a:gd name="connsiteY353" fmla="*/ 6513475 h 6673820"/>
              <a:gd name="connsiteX354" fmla="*/ 3666267 w 11748700"/>
              <a:gd name="connsiteY354" fmla="*/ 6448470 h 6673820"/>
              <a:gd name="connsiteX355" fmla="*/ 3588261 w 11748700"/>
              <a:gd name="connsiteY355" fmla="*/ 6439803 h 6673820"/>
              <a:gd name="connsiteX356" fmla="*/ 3336910 w 11748700"/>
              <a:gd name="connsiteY356" fmla="*/ 6405134 h 6673820"/>
              <a:gd name="connsiteX357" fmla="*/ 3003219 w 11748700"/>
              <a:gd name="connsiteY357" fmla="*/ 6340129 h 6673820"/>
              <a:gd name="connsiteX358" fmla="*/ 2825539 w 11748700"/>
              <a:gd name="connsiteY358" fmla="*/ 6309793 h 6673820"/>
              <a:gd name="connsiteX359" fmla="*/ 2678195 w 11748700"/>
              <a:gd name="connsiteY359" fmla="*/ 6288125 h 6673820"/>
              <a:gd name="connsiteX360" fmla="*/ 2500515 w 11748700"/>
              <a:gd name="connsiteY360" fmla="*/ 6305460 h 6673820"/>
              <a:gd name="connsiteX361" fmla="*/ 2439844 w 11748700"/>
              <a:gd name="connsiteY361" fmla="*/ 6314127 h 6673820"/>
              <a:gd name="connsiteX362" fmla="*/ 2244830 w 11748700"/>
              <a:gd name="connsiteY362" fmla="*/ 6361797 h 6673820"/>
              <a:gd name="connsiteX363" fmla="*/ 2088819 w 11748700"/>
              <a:gd name="connsiteY363" fmla="*/ 6383465 h 6673820"/>
              <a:gd name="connsiteX364" fmla="*/ 2015147 w 11748700"/>
              <a:gd name="connsiteY364" fmla="*/ 6400800 h 6673820"/>
              <a:gd name="connsiteX365" fmla="*/ 1950142 w 11748700"/>
              <a:gd name="connsiteY365" fmla="*/ 6409467 h 6673820"/>
              <a:gd name="connsiteX366" fmla="*/ 1815799 w 11748700"/>
              <a:gd name="connsiteY366" fmla="*/ 6444137 h 6673820"/>
              <a:gd name="connsiteX367" fmla="*/ 1681456 w 11748700"/>
              <a:gd name="connsiteY367" fmla="*/ 6452804 h 6673820"/>
              <a:gd name="connsiteX368" fmla="*/ 1473440 w 11748700"/>
              <a:gd name="connsiteY368" fmla="*/ 6431136 h 6673820"/>
              <a:gd name="connsiteX369" fmla="*/ 1369433 w 11748700"/>
              <a:gd name="connsiteY369" fmla="*/ 6418135 h 6673820"/>
              <a:gd name="connsiteX370" fmla="*/ 1287093 w 11748700"/>
              <a:gd name="connsiteY370" fmla="*/ 6405134 h 6673820"/>
              <a:gd name="connsiteX371" fmla="*/ 1239423 w 11748700"/>
              <a:gd name="connsiteY371" fmla="*/ 6396466 h 6673820"/>
              <a:gd name="connsiteX372" fmla="*/ 1165751 w 11748700"/>
              <a:gd name="connsiteY372" fmla="*/ 6370464 h 6673820"/>
              <a:gd name="connsiteX373" fmla="*/ 1053076 w 11748700"/>
              <a:gd name="connsiteY373" fmla="*/ 6335795 h 6673820"/>
              <a:gd name="connsiteX374" fmla="*/ 892731 w 11748700"/>
              <a:gd name="connsiteY374" fmla="*/ 6244789 h 6673820"/>
              <a:gd name="connsiteX375" fmla="*/ 858062 w 11748700"/>
              <a:gd name="connsiteY375" fmla="*/ 6218787 h 6673820"/>
              <a:gd name="connsiteX376" fmla="*/ 775723 w 11748700"/>
              <a:gd name="connsiteY376" fmla="*/ 6149448 h 6673820"/>
              <a:gd name="connsiteX377" fmla="*/ 719385 w 11748700"/>
              <a:gd name="connsiteY377" fmla="*/ 6023773 h 6673820"/>
              <a:gd name="connsiteX378" fmla="*/ 654381 w 11748700"/>
              <a:gd name="connsiteY378" fmla="*/ 5950101 h 6673820"/>
              <a:gd name="connsiteX379" fmla="*/ 628379 w 11748700"/>
              <a:gd name="connsiteY379" fmla="*/ 5893763 h 6673820"/>
              <a:gd name="connsiteX380" fmla="*/ 576375 w 11748700"/>
              <a:gd name="connsiteY380" fmla="*/ 5802756 h 6673820"/>
              <a:gd name="connsiteX381" fmla="*/ 489702 w 11748700"/>
              <a:gd name="connsiteY381" fmla="*/ 5620743 h 6673820"/>
              <a:gd name="connsiteX382" fmla="*/ 476701 w 11748700"/>
              <a:gd name="connsiteY382" fmla="*/ 5551405 h 6673820"/>
              <a:gd name="connsiteX383" fmla="*/ 372693 w 11748700"/>
              <a:gd name="connsiteY383" fmla="*/ 5317388 h 6673820"/>
              <a:gd name="connsiteX384" fmla="*/ 359693 w 11748700"/>
              <a:gd name="connsiteY384" fmla="*/ 5269718 h 6673820"/>
              <a:gd name="connsiteX385" fmla="*/ 329357 w 11748700"/>
              <a:gd name="connsiteY385" fmla="*/ 5183045 h 6673820"/>
              <a:gd name="connsiteX386" fmla="*/ 281687 w 11748700"/>
              <a:gd name="connsiteY386" fmla="*/ 5083371 h 6673820"/>
              <a:gd name="connsiteX387" fmla="*/ 251351 w 11748700"/>
              <a:gd name="connsiteY387" fmla="*/ 5009699 h 6673820"/>
              <a:gd name="connsiteX388" fmla="*/ 238350 w 11748700"/>
              <a:gd name="connsiteY388" fmla="*/ 4970696 h 6673820"/>
              <a:gd name="connsiteX389" fmla="*/ 212348 w 11748700"/>
              <a:gd name="connsiteY389" fmla="*/ 4936027 h 6673820"/>
              <a:gd name="connsiteX390" fmla="*/ 177679 w 11748700"/>
              <a:gd name="connsiteY390" fmla="*/ 4849354 h 6673820"/>
              <a:gd name="connsiteX391" fmla="*/ 125675 w 11748700"/>
              <a:gd name="connsiteY391" fmla="*/ 4745346 h 6673820"/>
              <a:gd name="connsiteX392" fmla="*/ 99674 w 11748700"/>
              <a:gd name="connsiteY392" fmla="*/ 4654339 h 6673820"/>
              <a:gd name="connsiteX393" fmla="*/ 73672 w 11748700"/>
              <a:gd name="connsiteY393" fmla="*/ 4602336 h 6673820"/>
              <a:gd name="connsiteX394" fmla="*/ 69338 w 11748700"/>
              <a:gd name="connsiteY394" fmla="*/ 4580667 h 6673820"/>
              <a:gd name="connsiteX395" fmla="*/ 47670 w 11748700"/>
              <a:gd name="connsiteY395" fmla="*/ 4537331 h 6673820"/>
              <a:gd name="connsiteX396" fmla="*/ 39002 w 11748700"/>
              <a:gd name="connsiteY396" fmla="*/ 4515663 h 6673820"/>
              <a:gd name="connsiteX397" fmla="*/ 34669 w 11748700"/>
              <a:gd name="connsiteY397" fmla="*/ 4493994 h 6673820"/>
              <a:gd name="connsiteX398" fmla="*/ 30335 w 11748700"/>
              <a:gd name="connsiteY398" fmla="*/ 4450658 h 6673820"/>
              <a:gd name="connsiteX399" fmla="*/ 21668 w 11748700"/>
              <a:gd name="connsiteY399" fmla="*/ 4428990 h 6673820"/>
              <a:gd name="connsiteX400" fmla="*/ 13001 w 11748700"/>
              <a:gd name="connsiteY400" fmla="*/ 4359651 h 6673820"/>
              <a:gd name="connsiteX401" fmla="*/ 0 w 11748700"/>
              <a:gd name="connsiteY401" fmla="*/ 4238309 h 6673820"/>
              <a:gd name="connsiteX402" fmla="*/ 4333 w 11748700"/>
              <a:gd name="connsiteY402" fmla="*/ 4025960 h 6673820"/>
              <a:gd name="connsiteX403" fmla="*/ 13001 w 11748700"/>
              <a:gd name="connsiteY403" fmla="*/ 3999958 h 6673820"/>
              <a:gd name="connsiteX404" fmla="*/ 17334 w 11748700"/>
              <a:gd name="connsiteY404" fmla="*/ 3973956 h 6673820"/>
              <a:gd name="connsiteX405" fmla="*/ 26002 w 11748700"/>
              <a:gd name="connsiteY405" fmla="*/ 3930620 h 6673820"/>
              <a:gd name="connsiteX406" fmla="*/ 34669 w 11748700"/>
              <a:gd name="connsiteY406" fmla="*/ 3878616 h 6673820"/>
              <a:gd name="connsiteX407" fmla="*/ 43336 w 11748700"/>
              <a:gd name="connsiteY407" fmla="*/ 3861282 h 6673820"/>
              <a:gd name="connsiteX408" fmla="*/ 47670 w 11748700"/>
              <a:gd name="connsiteY408" fmla="*/ 3843947 h 6673820"/>
              <a:gd name="connsiteX409" fmla="*/ 56337 w 11748700"/>
              <a:gd name="connsiteY409" fmla="*/ 3826612 h 6673820"/>
              <a:gd name="connsiteX410" fmla="*/ 69338 w 11748700"/>
              <a:gd name="connsiteY410" fmla="*/ 3787610 h 6673820"/>
              <a:gd name="connsiteX411" fmla="*/ 78005 w 11748700"/>
              <a:gd name="connsiteY411" fmla="*/ 3770275 h 6673820"/>
              <a:gd name="connsiteX412" fmla="*/ 95340 w 11748700"/>
              <a:gd name="connsiteY412" fmla="*/ 3718271 h 6673820"/>
              <a:gd name="connsiteX413" fmla="*/ 104007 w 11748700"/>
              <a:gd name="connsiteY413" fmla="*/ 3696603 h 6673820"/>
              <a:gd name="connsiteX414" fmla="*/ 151677 w 11748700"/>
              <a:gd name="connsiteY414" fmla="*/ 3657600 h 6673820"/>
              <a:gd name="connsiteX415" fmla="*/ 294688 w 11748700"/>
              <a:gd name="connsiteY415" fmla="*/ 3661934 h 6673820"/>
              <a:gd name="connsiteX416" fmla="*/ 359693 w 11748700"/>
              <a:gd name="connsiteY416" fmla="*/ 3692269 h 6673820"/>
              <a:gd name="connsiteX417" fmla="*/ 377027 w 11748700"/>
              <a:gd name="connsiteY417" fmla="*/ 3709604 h 6673820"/>
              <a:gd name="connsiteX418" fmla="*/ 437698 w 11748700"/>
              <a:gd name="connsiteY418" fmla="*/ 3726938 h 6673820"/>
              <a:gd name="connsiteX419" fmla="*/ 511177 w 11748700"/>
              <a:gd name="connsiteY41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80436 w 11748700"/>
              <a:gd name="connsiteY30" fmla="*/ 5707416 h 6673820"/>
              <a:gd name="connsiteX31" fmla="*/ 6088777 w 11748700"/>
              <a:gd name="connsiteY31" fmla="*/ 5625077 h 6673820"/>
              <a:gd name="connsiteX32" fmla="*/ 6114779 w 11748700"/>
              <a:gd name="connsiteY32" fmla="*/ 5599075 h 6673820"/>
              <a:gd name="connsiteX33" fmla="*/ 6127780 w 11748700"/>
              <a:gd name="connsiteY33" fmla="*/ 5586074 h 6673820"/>
              <a:gd name="connsiteX34" fmla="*/ 6201452 w 11748700"/>
              <a:gd name="connsiteY34" fmla="*/ 5477733 h 6673820"/>
              <a:gd name="connsiteX35" fmla="*/ 6231787 w 11748700"/>
              <a:gd name="connsiteY35" fmla="*/ 5421395 h 6673820"/>
              <a:gd name="connsiteX36" fmla="*/ 6240455 w 11748700"/>
              <a:gd name="connsiteY36" fmla="*/ 5399727 h 6673820"/>
              <a:gd name="connsiteX37" fmla="*/ 6253456 w 11748700"/>
              <a:gd name="connsiteY37" fmla="*/ 5382392 h 6673820"/>
              <a:gd name="connsiteX38" fmla="*/ 6270790 w 11748700"/>
              <a:gd name="connsiteY38" fmla="*/ 5352057 h 6673820"/>
              <a:gd name="connsiteX39" fmla="*/ 6283791 w 11748700"/>
              <a:gd name="connsiteY39" fmla="*/ 5339056 h 6673820"/>
              <a:gd name="connsiteX40" fmla="*/ 6301126 w 11748700"/>
              <a:gd name="connsiteY40" fmla="*/ 5313054 h 6673820"/>
              <a:gd name="connsiteX41" fmla="*/ 6309793 w 11748700"/>
              <a:gd name="connsiteY41" fmla="*/ 5295719 h 6673820"/>
              <a:gd name="connsiteX42" fmla="*/ 6322794 w 11748700"/>
              <a:gd name="connsiteY42" fmla="*/ 5287052 h 6673820"/>
              <a:gd name="connsiteX43" fmla="*/ 6340129 w 11748700"/>
              <a:gd name="connsiteY43" fmla="*/ 5274051 h 6673820"/>
              <a:gd name="connsiteX44" fmla="*/ 6370464 w 11748700"/>
              <a:gd name="connsiteY44" fmla="*/ 5269718 h 6673820"/>
              <a:gd name="connsiteX45" fmla="*/ 6387799 w 11748700"/>
              <a:gd name="connsiteY45" fmla="*/ 5252383 h 6673820"/>
              <a:gd name="connsiteX46" fmla="*/ 6400800 w 11748700"/>
              <a:gd name="connsiteY46" fmla="*/ 5239382 h 6673820"/>
              <a:gd name="connsiteX47" fmla="*/ 6517808 w 11748700"/>
              <a:gd name="connsiteY47" fmla="*/ 4975029 h 6673820"/>
              <a:gd name="connsiteX48" fmla="*/ 6530809 w 11748700"/>
              <a:gd name="connsiteY48" fmla="*/ 4940360 h 6673820"/>
              <a:gd name="connsiteX49" fmla="*/ 6539476 w 11748700"/>
              <a:gd name="connsiteY49" fmla="*/ 4927359 h 6673820"/>
              <a:gd name="connsiteX50" fmla="*/ 6556811 w 11748700"/>
              <a:gd name="connsiteY50" fmla="*/ 4897024 h 6673820"/>
              <a:gd name="connsiteX51" fmla="*/ 6569812 w 11748700"/>
              <a:gd name="connsiteY51" fmla="*/ 4879689 h 6673820"/>
              <a:gd name="connsiteX52" fmla="*/ 6587147 w 11748700"/>
              <a:gd name="connsiteY52" fmla="*/ 4836353 h 6673820"/>
              <a:gd name="connsiteX53" fmla="*/ 6566579 w 11748700"/>
              <a:gd name="connsiteY53" fmla="*/ 4717023 h 6673820"/>
              <a:gd name="connsiteX54" fmla="*/ 7220565 w 11748700"/>
              <a:gd name="connsiteY54" fmla="*/ 4568062 h 6673820"/>
              <a:gd name="connsiteX55" fmla="*/ 7436542 w 11748700"/>
              <a:gd name="connsiteY55" fmla="*/ 4619670 h 6673820"/>
              <a:gd name="connsiteX56" fmla="*/ 7492879 w 11748700"/>
              <a:gd name="connsiteY56" fmla="*/ 4632671 h 6673820"/>
              <a:gd name="connsiteX57" fmla="*/ 7505880 w 11748700"/>
              <a:gd name="connsiteY57" fmla="*/ 4637005 h 6673820"/>
              <a:gd name="connsiteX58" fmla="*/ 7531882 w 11748700"/>
              <a:gd name="connsiteY58" fmla="*/ 4641338 h 6673820"/>
              <a:gd name="connsiteX59" fmla="*/ 7562218 w 11748700"/>
              <a:gd name="connsiteY59" fmla="*/ 4650006 h 6673820"/>
              <a:gd name="connsiteX60" fmla="*/ 7570885 w 11748700"/>
              <a:gd name="connsiteY60" fmla="*/ 4663007 h 6673820"/>
              <a:gd name="connsiteX61" fmla="*/ 7588220 w 11748700"/>
              <a:gd name="connsiteY61" fmla="*/ 4697676 h 6673820"/>
              <a:gd name="connsiteX62" fmla="*/ 7601220 w 11748700"/>
              <a:gd name="connsiteY62" fmla="*/ 4715010 h 6673820"/>
              <a:gd name="connsiteX63" fmla="*/ 7614221 w 11748700"/>
              <a:gd name="connsiteY63" fmla="*/ 4728011 h 6673820"/>
              <a:gd name="connsiteX64" fmla="*/ 7622889 w 11748700"/>
              <a:gd name="connsiteY64" fmla="*/ 4745346 h 6673820"/>
              <a:gd name="connsiteX65" fmla="*/ 7640223 w 11748700"/>
              <a:gd name="connsiteY65" fmla="*/ 4767014 h 6673820"/>
              <a:gd name="connsiteX66" fmla="*/ 7661892 w 11748700"/>
              <a:gd name="connsiteY66" fmla="*/ 4801683 h 6673820"/>
              <a:gd name="connsiteX67" fmla="*/ 7666225 w 11748700"/>
              <a:gd name="connsiteY67" fmla="*/ 4814684 h 6673820"/>
              <a:gd name="connsiteX68" fmla="*/ 7674893 w 11748700"/>
              <a:gd name="connsiteY68" fmla="*/ 4827685 h 6673820"/>
              <a:gd name="connsiteX69" fmla="*/ 7731230 w 11748700"/>
              <a:gd name="connsiteY69" fmla="*/ 4888356 h 6673820"/>
              <a:gd name="connsiteX70" fmla="*/ 7744231 w 11748700"/>
              <a:gd name="connsiteY70" fmla="*/ 4901357 h 6673820"/>
              <a:gd name="connsiteX71" fmla="*/ 7765899 w 11748700"/>
              <a:gd name="connsiteY71" fmla="*/ 4931693 h 6673820"/>
              <a:gd name="connsiteX72" fmla="*/ 7809236 w 11748700"/>
              <a:gd name="connsiteY72" fmla="*/ 4966362 h 6673820"/>
              <a:gd name="connsiteX73" fmla="*/ 7908910 w 11748700"/>
              <a:gd name="connsiteY73" fmla="*/ 4962028 h 6673820"/>
              <a:gd name="connsiteX74" fmla="*/ 7973914 w 11748700"/>
              <a:gd name="connsiteY74" fmla="*/ 4953361 h 6673820"/>
              <a:gd name="connsiteX75" fmla="*/ 7995583 w 11748700"/>
              <a:gd name="connsiteY75" fmla="*/ 4949028 h 6673820"/>
              <a:gd name="connsiteX76" fmla="*/ 8069255 w 11748700"/>
              <a:gd name="connsiteY76" fmla="*/ 4944694 h 6673820"/>
              <a:gd name="connsiteX77" fmla="*/ 8147260 w 11748700"/>
              <a:gd name="connsiteY77" fmla="*/ 4931693 h 6673820"/>
              <a:gd name="connsiteX78" fmla="*/ 8199264 w 11748700"/>
              <a:gd name="connsiteY78" fmla="*/ 4918692 h 6673820"/>
              <a:gd name="connsiteX79" fmla="*/ 8238267 w 11748700"/>
              <a:gd name="connsiteY79" fmla="*/ 4910025 h 6673820"/>
              <a:gd name="connsiteX80" fmla="*/ 8298938 w 11748700"/>
              <a:gd name="connsiteY80" fmla="*/ 4875355 h 6673820"/>
              <a:gd name="connsiteX81" fmla="*/ 8320606 w 11748700"/>
              <a:gd name="connsiteY81" fmla="*/ 4866688 h 6673820"/>
              <a:gd name="connsiteX82" fmla="*/ 8342275 w 11748700"/>
              <a:gd name="connsiteY82" fmla="*/ 4853687 h 6673820"/>
              <a:gd name="connsiteX83" fmla="*/ 8411613 w 11748700"/>
              <a:gd name="connsiteY83" fmla="*/ 4823352 h 6673820"/>
              <a:gd name="connsiteX84" fmla="*/ 8433281 w 11748700"/>
              <a:gd name="connsiteY84" fmla="*/ 4810351 h 6673820"/>
              <a:gd name="connsiteX85" fmla="*/ 8463617 w 11748700"/>
              <a:gd name="connsiteY85" fmla="*/ 4788683 h 6673820"/>
              <a:gd name="connsiteX86" fmla="*/ 8532955 w 11748700"/>
              <a:gd name="connsiteY86" fmla="*/ 4758347 h 6673820"/>
              <a:gd name="connsiteX87" fmla="*/ 8576292 w 11748700"/>
              <a:gd name="connsiteY87" fmla="*/ 4736679 h 6673820"/>
              <a:gd name="connsiteX88" fmla="*/ 8597960 w 11748700"/>
              <a:gd name="connsiteY88" fmla="*/ 4723678 h 6673820"/>
              <a:gd name="connsiteX89" fmla="*/ 8632629 w 11748700"/>
              <a:gd name="connsiteY89" fmla="*/ 4706343 h 6673820"/>
              <a:gd name="connsiteX90" fmla="*/ 8671632 w 11748700"/>
              <a:gd name="connsiteY90" fmla="*/ 4680341 h 6673820"/>
              <a:gd name="connsiteX91" fmla="*/ 8727969 w 11748700"/>
              <a:gd name="connsiteY91" fmla="*/ 4641338 h 6673820"/>
              <a:gd name="connsiteX92" fmla="*/ 8758305 w 11748700"/>
              <a:gd name="connsiteY92" fmla="*/ 4615337 h 6673820"/>
              <a:gd name="connsiteX93" fmla="*/ 8827643 w 11748700"/>
              <a:gd name="connsiteY93" fmla="*/ 4567666 h 6673820"/>
              <a:gd name="connsiteX94" fmla="*/ 8914316 w 11748700"/>
              <a:gd name="connsiteY94" fmla="*/ 4515663 h 6673820"/>
              <a:gd name="connsiteX95" fmla="*/ 8940318 w 11748700"/>
              <a:gd name="connsiteY95" fmla="*/ 4493994 h 6673820"/>
              <a:gd name="connsiteX96" fmla="*/ 8961986 w 11748700"/>
              <a:gd name="connsiteY96" fmla="*/ 4472326 h 6673820"/>
              <a:gd name="connsiteX97" fmla="*/ 9000989 w 11748700"/>
              <a:gd name="connsiteY97" fmla="*/ 4437657 h 6673820"/>
              <a:gd name="connsiteX98" fmla="*/ 9022657 w 11748700"/>
              <a:gd name="connsiteY98" fmla="*/ 4415989 h 6673820"/>
              <a:gd name="connsiteX99" fmla="*/ 9052993 w 11748700"/>
              <a:gd name="connsiteY99" fmla="*/ 4389987 h 6673820"/>
              <a:gd name="connsiteX100" fmla="*/ 9109330 w 11748700"/>
              <a:gd name="connsiteY100" fmla="*/ 4329316 h 6673820"/>
              <a:gd name="connsiteX101" fmla="*/ 9165668 w 11748700"/>
              <a:gd name="connsiteY101" fmla="*/ 4290313 h 6673820"/>
              <a:gd name="connsiteX102" fmla="*/ 9191670 w 11748700"/>
              <a:gd name="connsiteY102" fmla="*/ 4268645 h 6673820"/>
              <a:gd name="connsiteX103" fmla="*/ 9248007 w 11748700"/>
              <a:gd name="connsiteY103" fmla="*/ 4238309 h 6673820"/>
              <a:gd name="connsiteX104" fmla="*/ 9339014 w 11748700"/>
              <a:gd name="connsiteY104" fmla="*/ 4155970 h 6673820"/>
              <a:gd name="connsiteX105" fmla="*/ 9430020 w 11748700"/>
              <a:gd name="connsiteY105" fmla="*/ 4025960 h 6673820"/>
              <a:gd name="connsiteX106" fmla="*/ 9495025 w 11748700"/>
              <a:gd name="connsiteY106" fmla="*/ 3900284 h 6673820"/>
              <a:gd name="connsiteX107" fmla="*/ 9568697 w 11748700"/>
              <a:gd name="connsiteY107" fmla="*/ 3796277 h 6673820"/>
              <a:gd name="connsiteX108" fmla="*/ 9612034 w 11748700"/>
              <a:gd name="connsiteY108" fmla="*/ 3713937 h 6673820"/>
              <a:gd name="connsiteX109" fmla="*/ 9655370 w 11748700"/>
              <a:gd name="connsiteY109" fmla="*/ 3644599 h 6673820"/>
              <a:gd name="connsiteX110" fmla="*/ 9651037 w 11748700"/>
              <a:gd name="connsiteY110" fmla="*/ 3475587 h 6673820"/>
              <a:gd name="connsiteX111" fmla="*/ 9612034 w 11748700"/>
              <a:gd name="connsiteY111" fmla="*/ 3410582 h 6673820"/>
              <a:gd name="connsiteX112" fmla="*/ 9473357 w 11748700"/>
              <a:gd name="connsiteY112" fmla="*/ 3237236 h 6673820"/>
              <a:gd name="connsiteX113" fmla="*/ 9399685 w 11748700"/>
              <a:gd name="connsiteY113" fmla="*/ 3176565 h 6673820"/>
              <a:gd name="connsiteX114" fmla="*/ 9347681 w 11748700"/>
              <a:gd name="connsiteY114" fmla="*/ 3128895 h 6673820"/>
              <a:gd name="connsiteX115" fmla="*/ 9217672 w 11748700"/>
              <a:gd name="connsiteY115" fmla="*/ 3042222 h 6673820"/>
              <a:gd name="connsiteX116" fmla="*/ 9083329 w 11748700"/>
              <a:gd name="connsiteY116" fmla="*/ 2968550 h 6673820"/>
              <a:gd name="connsiteX117" fmla="*/ 8983655 w 11748700"/>
              <a:gd name="connsiteY117" fmla="*/ 2933881 h 6673820"/>
              <a:gd name="connsiteX118" fmla="*/ 8831977 w 11748700"/>
              <a:gd name="connsiteY118" fmla="*/ 2873210 h 6673820"/>
              <a:gd name="connsiteX119" fmla="*/ 8680299 w 11748700"/>
              <a:gd name="connsiteY119" fmla="*/ 2803871 h 6673820"/>
              <a:gd name="connsiteX120" fmla="*/ 8567624 w 11748700"/>
              <a:gd name="connsiteY120" fmla="*/ 2773536 h 6673820"/>
              <a:gd name="connsiteX121" fmla="*/ 8446282 w 11748700"/>
              <a:gd name="connsiteY121" fmla="*/ 2730199 h 6673820"/>
              <a:gd name="connsiteX122" fmla="*/ 8242601 w 11748700"/>
              <a:gd name="connsiteY122" fmla="*/ 2673862 h 6673820"/>
              <a:gd name="connsiteX123" fmla="*/ 7917577 w 11748700"/>
              <a:gd name="connsiteY123" fmla="*/ 2561187 h 6673820"/>
              <a:gd name="connsiteX124" fmla="*/ 7683560 w 11748700"/>
              <a:gd name="connsiteY124" fmla="*/ 2496182 h 6673820"/>
              <a:gd name="connsiteX125" fmla="*/ 7302199 w 11748700"/>
              <a:gd name="connsiteY125" fmla="*/ 2379173 h 6673820"/>
              <a:gd name="connsiteX126" fmla="*/ 6920838 w 11748700"/>
              <a:gd name="connsiteY126" fmla="*/ 2322836 h 6673820"/>
              <a:gd name="connsiteX127" fmla="*/ 6799495 w 11748700"/>
              <a:gd name="connsiteY127" fmla="*/ 2288167 h 6673820"/>
              <a:gd name="connsiteX128" fmla="*/ 6730157 w 11748700"/>
              <a:gd name="connsiteY128" fmla="*/ 2279500 h 6673820"/>
              <a:gd name="connsiteX129" fmla="*/ 6630483 w 11748700"/>
              <a:gd name="connsiteY129" fmla="*/ 2262165 h 6673820"/>
              <a:gd name="connsiteX130" fmla="*/ 6582813 w 11748700"/>
              <a:gd name="connsiteY130" fmla="*/ 2249164 h 6673820"/>
              <a:gd name="connsiteX131" fmla="*/ 6478805 w 11748700"/>
              <a:gd name="connsiteY131" fmla="*/ 2240497 h 6673820"/>
              <a:gd name="connsiteX132" fmla="*/ 5997770 w 11748700"/>
              <a:gd name="connsiteY132" fmla="*/ 2227496 h 6673820"/>
              <a:gd name="connsiteX133" fmla="*/ 5183044 w 11748700"/>
              <a:gd name="connsiteY133" fmla="*/ 2223162 h 6673820"/>
              <a:gd name="connsiteX134" fmla="*/ 4593668 w 11748700"/>
              <a:gd name="connsiteY134" fmla="*/ 2201494 h 6673820"/>
              <a:gd name="connsiteX135" fmla="*/ 4467992 w 11748700"/>
              <a:gd name="connsiteY135" fmla="*/ 2188493 h 6673820"/>
              <a:gd name="connsiteX136" fmla="*/ 4277311 w 11748700"/>
              <a:gd name="connsiteY136" fmla="*/ 2171158 h 6673820"/>
              <a:gd name="connsiteX137" fmla="*/ 4207973 w 11748700"/>
              <a:gd name="connsiteY137" fmla="*/ 2162491 h 6673820"/>
              <a:gd name="connsiteX138" fmla="*/ 4168970 w 11748700"/>
              <a:gd name="connsiteY138" fmla="*/ 2153824 h 6673820"/>
              <a:gd name="connsiteX139" fmla="*/ 3722604 w 11748700"/>
              <a:gd name="connsiteY139" fmla="*/ 2145156 h 6673820"/>
              <a:gd name="connsiteX140" fmla="*/ 3627264 w 11748700"/>
              <a:gd name="connsiteY140" fmla="*/ 2136489 h 6673820"/>
              <a:gd name="connsiteX141" fmla="*/ 3592595 w 11748700"/>
              <a:gd name="connsiteY141" fmla="*/ 2123488 h 6673820"/>
              <a:gd name="connsiteX142" fmla="*/ 3471253 w 11748700"/>
              <a:gd name="connsiteY142" fmla="*/ 2101820 h 6673820"/>
              <a:gd name="connsiteX143" fmla="*/ 3349911 w 11748700"/>
              <a:gd name="connsiteY143" fmla="*/ 2054150 h 6673820"/>
              <a:gd name="connsiteX144" fmla="*/ 3228568 w 11748700"/>
              <a:gd name="connsiteY144" fmla="*/ 2006480 h 6673820"/>
              <a:gd name="connsiteX145" fmla="*/ 3206900 w 11748700"/>
              <a:gd name="connsiteY145" fmla="*/ 1989145 h 6673820"/>
              <a:gd name="connsiteX146" fmla="*/ 3163564 w 11748700"/>
              <a:gd name="connsiteY146" fmla="*/ 1967477 h 6673820"/>
              <a:gd name="connsiteX147" fmla="*/ 3124561 w 11748700"/>
              <a:gd name="connsiteY147" fmla="*/ 1932808 h 6673820"/>
              <a:gd name="connsiteX148" fmla="*/ 3094225 w 11748700"/>
              <a:gd name="connsiteY148" fmla="*/ 1911139 h 6673820"/>
              <a:gd name="connsiteX149" fmla="*/ 3020553 w 11748700"/>
              <a:gd name="connsiteY149" fmla="*/ 1850468 h 6673820"/>
              <a:gd name="connsiteX150" fmla="*/ 2994551 w 11748700"/>
              <a:gd name="connsiteY150" fmla="*/ 1828800 h 6673820"/>
              <a:gd name="connsiteX151" fmla="*/ 2977217 w 11748700"/>
              <a:gd name="connsiteY151" fmla="*/ 1807132 h 6673820"/>
              <a:gd name="connsiteX152" fmla="*/ 2964216 w 11748700"/>
              <a:gd name="connsiteY152" fmla="*/ 1794131 h 6673820"/>
              <a:gd name="connsiteX153" fmla="*/ 2951215 w 11748700"/>
              <a:gd name="connsiteY153" fmla="*/ 1768129 h 6673820"/>
              <a:gd name="connsiteX154" fmla="*/ 2933880 w 11748700"/>
              <a:gd name="connsiteY154" fmla="*/ 1746461 h 6673820"/>
              <a:gd name="connsiteX155" fmla="*/ 2916546 w 11748700"/>
              <a:gd name="connsiteY155" fmla="*/ 1720459 h 6673820"/>
              <a:gd name="connsiteX156" fmla="*/ 2899211 w 11748700"/>
              <a:gd name="connsiteY156" fmla="*/ 1703124 h 6673820"/>
              <a:gd name="connsiteX157" fmla="*/ 2890544 w 11748700"/>
              <a:gd name="connsiteY157" fmla="*/ 1690123 h 6673820"/>
              <a:gd name="connsiteX158" fmla="*/ 2829873 w 11748700"/>
              <a:gd name="connsiteY158" fmla="*/ 1607784 h 6673820"/>
              <a:gd name="connsiteX159" fmla="*/ 2816872 w 11748700"/>
              <a:gd name="connsiteY159" fmla="*/ 1577448 h 6673820"/>
              <a:gd name="connsiteX160" fmla="*/ 2812538 w 11748700"/>
              <a:gd name="connsiteY160" fmla="*/ 1542779 h 6673820"/>
              <a:gd name="connsiteX161" fmla="*/ 2808204 w 11748700"/>
              <a:gd name="connsiteY161" fmla="*/ 1430104 h 6673820"/>
              <a:gd name="connsiteX162" fmla="*/ 2799537 w 11748700"/>
              <a:gd name="connsiteY162" fmla="*/ 1391101 h 6673820"/>
              <a:gd name="connsiteX163" fmla="*/ 2795203 w 11748700"/>
              <a:gd name="connsiteY163" fmla="*/ 1343431 h 6673820"/>
              <a:gd name="connsiteX164" fmla="*/ 2786536 w 11748700"/>
              <a:gd name="connsiteY164" fmla="*/ 1300095 h 6673820"/>
              <a:gd name="connsiteX165" fmla="*/ 2773535 w 11748700"/>
              <a:gd name="connsiteY165" fmla="*/ 1152751 h 6673820"/>
              <a:gd name="connsiteX166" fmla="*/ 2769202 w 11748700"/>
              <a:gd name="connsiteY166" fmla="*/ 1135416 h 6673820"/>
              <a:gd name="connsiteX167" fmla="*/ 2777869 w 11748700"/>
              <a:gd name="connsiteY167" fmla="*/ 996739 h 6673820"/>
              <a:gd name="connsiteX168" fmla="*/ 2786536 w 11748700"/>
              <a:gd name="connsiteY168" fmla="*/ 966404 h 6673820"/>
              <a:gd name="connsiteX169" fmla="*/ 2812538 w 11748700"/>
              <a:gd name="connsiteY169" fmla="*/ 905733 h 6673820"/>
              <a:gd name="connsiteX170" fmla="*/ 2847207 w 11748700"/>
              <a:gd name="connsiteY170" fmla="*/ 862396 h 6673820"/>
              <a:gd name="connsiteX171" fmla="*/ 2864542 w 11748700"/>
              <a:gd name="connsiteY171" fmla="*/ 840728 h 6673820"/>
              <a:gd name="connsiteX172" fmla="*/ 2881876 w 11748700"/>
              <a:gd name="connsiteY172" fmla="*/ 827727 h 6673820"/>
              <a:gd name="connsiteX173" fmla="*/ 2894877 w 11748700"/>
              <a:gd name="connsiteY173" fmla="*/ 819060 h 6673820"/>
              <a:gd name="connsiteX174" fmla="*/ 2912212 w 11748700"/>
              <a:gd name="connsiteY174" fmla="*/ 801725 h 6673820"/>
              <a:gd name="connsiteX175" fmla="*/ 3003219 w 11748700"/>
              <a:gd name="connsiteY175" fmla="*/ 775723 h 6673820"/>
              <a:gd name="connsiteX176" fmla="*/ 3115893 w 11748700"/>
              <a:gd name="connsiteY176" fmla="*/ 749721 h 6673820"/>
              <a:gd name="connsiteX177" fmla="*/ 3137562 w 11748700"/>
              <a:gd name="connsiteY177" fmla="*/ 741054 h 6673820"/>
              <a:gd name="connsiteX178" fmla="*/ 3163564 w 11748700"/>
              <a:gd name="connsiteY178" fmla="*/ 732387 h 6673820"/>
              <a:gd name="connsiteX179" fmla="*/ 3219901 w 11748700"/>
              <a:gd name="connsiteY179" fmla="*/ 702051 h 6673820"/>
              <a:gd name="connsiteX180" fmla="*/ 3237236 w 11748700"/>
              <a:gd name="connsiteY180" fmla="*/ 689050 h 6673820"/>
              <a:gd name="connsiteX181" fmla="*/ 3293573 w 11748700"/>
              <a:gd name="connsiteY181" fmla="*/ 663048 h 6673820"/>
              <a:gd name="connsiteX182" fmla="*/ 3323909 w 11748700"/>
              <a:gd name="connsiteY182" fmla="*/ 650047 h 6673820"/>
              <a:gd name="connsiteX183" fmla="*/ 3362911 w 11748700"/>
              <a:gd name="connsiteY183" fmla="*/ 641380 h 6673820"/>
              <a:gd name="connsiteX184" fmla="*/ 3488587 w 11748700"/>
              <a:gd name="connsiteY184" fmla="*/ 619712 h 6673820"/>
              <a:gd name="connsiteX185" fmla="*/ 3644599 w 11748700"/>
              <a:gd name="connsiteY185" fmla="*/ 598044 h 6673820"/>
              <a:gd name="connsiteX186" fmla="*/ 3731272 w 11748700"/>
              <a:gd name="connsiteY186" fmla="*/ 589376 h 6673820"/>
              <a:gd name="connsiteX187" fmla="*/ 3809277 w 11748700"/>
              <a:gd name="connsiteY187" fmla="*/ 576375 h 6673820"/>
              <a:gd name="connsiteX188" fmla="*/ 3891617 w 11748700"/>
              <a:gd name="connsiteY188" fmla="*/ 567708 h 6673820"/>
              <a:gd name="connsiteX189" fmla="*/ 4359651 w 11748700"/>
              <a:gd name="connsiteY189" fmla="*/ 533039 h 6673820"/>
              <a:gd name="connsiteX190" fmla="*/ 4428989 w 11748700"/>
              <a:gd name="connsiteY190" fmla="*/ 520038 h 6673820"/>
              <a:gd name="connsiteX191" fmla="*/ 4554665 w 11748700"/>
              <a:gd name="connsiteY191" fmla="*/ 507037 h 6673820"/>
              <a:gd name="connsiteX192" fmla="*/ 4654339 w 11748700"/>
              <a:gd name="connsiteY192" fmla="*/ 485369 h 6673820"/>
              <a:gd name="connsiteX193" fmla="*/ 4758347 w 11748700"/>
              <a:gd name="connsiteY193" fmla="*/ 437699 h 6673820"/>
              <a:gd name="connsiteX194" fmla="*/ 4888356 w 11748700"/>
              <a:gd name="connsiteY194" fmla="*/ 416030 h 6673820"/>
              <a:gd name="connsiteX195" fmla="*/ 5105039 w 11748700"/>
              <a:gd name="connsiteY195" fmla="*/ 364027 h 6673820"/>
              <a:gd name="connsiteX196" fmla="*/ 5209046 w 11748700"/>
              <a:gd name="connsiteY196" fmla="*/ 351026 h 6673820"/>
              <a:gd name="connsiteX197" fmla="*/ 5386726 w 11748700"/>
              <a:gd name="connsiteY197" fmla="*/ 329357 h 6673820"/>
              <a:gd name="connsiteX198" fmla="*/ 5560072 w 11748700"/>
              <a:gd name="connsiteY198" fmla="*/ 320690 h 6673820"/>
              <a:gd name="connsiteX199" fmla="*/ 5742085 w 11748700"/>
              <a:gd name="connsiteY199" fmla="*/ 312023 h 6673820"/>
              <a:gd name="connsiteX200" fmla="*/ 5958767 w 11748700"/>
              <a:gd name="connsiteY200" fmla="*/ 307689 h 6673820"/>
              <a:gd name="connsiteX201" fmla="*/ 6114779 w 11748700"/>
              <a:gd name="connsiteY201" fmla="*/ 303355 h 6673820"/>
              <a:gd name="connsiteX202" fmla="*/ 6270790 w 11748700"/>
              <a:gd name="connsiteY202" fmla="*/ 281687 h 6673820"/>
              <a:gd name="connsiteX203" fmla="*/ 6392132 w 11748700"/>
              <a:gd name="connsiteY203" fmla="*/ 268686 h 6673820"/>
              <a:gd name="connsiteX204" fmla="*/ 6695488 w 11748700"/>
              <a:gd name="connsiteY204" fmla="*/ 260019 h 6673820"/>
              <a:gd name="connsiteX205" fmla="*/ 6764826 w 11748700"/>
              <a:gd name="connsiteY205" fmla="*/ 251352 h 6673820"/>
              <a:gd name="connsiteX206" fmla="*/ 6907837 w 11748700"/>
              <a:gd name="connsiteY206" fmla="*/ 238351 h 6673820"/>
              <a:gd name="connsiteX207" fmla="*/ 6959840 w 11748700"/>
              <a:gd name="connsiteY207" fmla="*/ 229683 h 6673820"/>
              <a:gd name="connsiteX208" fmla="*/ 6998843 w 11748700"/>
              <a:gd name="connsiteY208" fmla="*/ 212349 h 6673820"/>
              <a:gd name="connsiteX209" fmla="*/ 7115852 w 11748700"/>
              <a:gd name="connsiteY209" fmla="*/ 199348 h 6673820"/>
              <a:gd name="connsiteX210" fmla="*/ 7159188 w 11748700"/>
              <a:gd name="connsiteY210" fmla="*/ 186347 h 6673820"/>
              <a:gd name="connsiteX211" fmla="*/ 7189524 w 11748700"/>
              <a:gd name="connsiteY211" fmla="*/ 182013 h 6673820"/>
              <a:gd name="connsiteX212" fmla="*/ 7380204 w 11748700"/>
              <a:gd name="connsiteY212" fmla="*/ 173346 h 6673820"/>
              <a:gd name="connsiteX213" fmla="*/ 7440875 w 11748700"/>
              <a:gd name="connsiteY213" fmla="*/ 164679 h 6673820"/>
              <a:gd name="connsiteX214" fmla="*/ 7466877 w 11748700"/>
              <a:gd name="connsiteY214" fmla="*/ 156011 h 6673820"/>
              <a:gd name="connsiteX215" fmla="*/ 7514548 w 11748700"/>
              <a:gd name="connsiteY215" fmla="*/ 143010 h 6673820"/>
              <a:gd name="connsiteX216" fmla="*/ 7527548 w 11748700"/>
              <a:gd name="connsiteY216" fmla="*/ 134343 h 6673820"/>
              <a:gd name="connsiteX217" fmla="*/ 7570885 w 11748700"/>
              <a:gd name="connsiteY217" fmla="*/ 121342 h 6673820"/>
              <a:gd name="connsiteX218" fmla="*/ 7609888 w 11748700"/>
              <a:gd name="connsiteY218" fmla="*/ 104008 h 6673820"/>
              <a:gd name="connsiteX219" fmla="*/ 7726896 w 11748700"/>
              <a:gd name="connsiteY219" fmla="*/ 82339 h 6673820"/>
              <a:gd name="connsiteX220" fmla="*/ 7752898 w 11748700"/>
              <a:gd name="connsiteY220" fmla="*/ 78006 h 6673820"/>
              <a:gd name="connsiteX221" fmla="*/ 7787567 w 11748700"/>
              <a:gd name="connsiteY221" fmla="*/ 73672 h 6673820"/>
              <a:gd name="connsiteX222" fmla="*/ 7804902 w 11748700"/>
              <a:gd name="connsiteY222" fmla="*/ 69338 h 6673820"/>
              <a:gd name="connsiteX223" fmla="*/ 7913243 w 11748700"/>
              <a:gd name="connsiteY223" fmla="*/ 65005 h 6673820"/>
              <a:gd name="connsiteX224" fmla="*/ 8021584 w 11748700"/>
              <a:gd name="connsiteY224" fmla="*/ 47670 h 6673820"/>
              <a:gd name="connsiteX225" fmla="*/ 8064921 w 11748700"/>
              <a:gd name="connsiteY225" fmla="*/ 34669 h 6673820"/>
              <a:gd name="connsiteX226" fmla="*/ 8099590 w 11748700"/>
              <a:gd name="connsiteY226" fmla="*/ 21668 h 6673820"/>
              <a:gd name="connsiteX227" fmla="*/ 8121258 w 11748700"/>
              <a:gd name="connsiteY227" fmla="*/ 13001 h 6673820"/>
              <a:gd name="connsiteX228" fmla="*/ 8134259 w 11748700"/>
              <a:gd name="connsiteY228" fmla="*/ 8667 h 6673820"/>
              <a:gd name="connsiteX229" fmla="*/ 8155928 w 11748700"/>
              <a:gd name="connsiteY229" fmla="*/ 0 h 6673820"/>
              <a:gd name="connsiteX230" fmla="*/ 8216599 w 11748700"/>
              <a:gd name="connsiteY230" fmla="*/ 4334 h 6673820"/>
              <a:gd name="connsiteX231" fmla="*/ 8238267 w 11748700"/>
              <a:gd name="connsiteY231" fmla="*/ 13001 h 6673820"/>
              <a:gd name="connsiteX232" fmla="*/ 8272936 w 11748700"/>
              <a:gd name="connsiteY232" fmla="*/ 17335 h 6673820"/>
              <a:gd name="connsiteX233" fmla="*/ 8303272 w 11748700"/>
              <a:gd name="connsiteY233" fmla="*/ 30336 h 6673820"/>
              <a:gd name="connsiteX234" fmla="*/ 8337941 w 11748700"/>
              <a:gd name="connsiteY234" fmla="*/ 34669 h 6673820"/>
              <a:gd name="connsiteX235" fmla="*/ 8476618 w 11748700"/>
              <a:gd name="connsiteY235" fmla="*/ 43337 h 6673820"/>
              <a:gd name="connsiteX236" fmla="*/ 8576292 w 11748700"/>
              <a:gd name="connsiteY236" fmla="*/ 47670 h 6673820"/>
              <a:gd name="connsiteX237" fmla="*/ 8671632 w 11748700"/>
              <a:gd name="connsiteY237" fmla="*/ 69338 h 6673820"/>
              <a:gd name="connsiteX238" fmla="*/ 8762639 w 11748700"/>
              <a:gd name="connsiteY238" fmla="*/ 78006 h 6673820"/>
              <a:gd name="connsiteX239" fmla="*/ 8892648 w 11748700"/>
              <a:gd name="connsiteY239" fmla="*/ 104008 h 6673820"/>
              <a:gd name="connsiteX240" fmla="*/ 8948985 w 11748700"/>
              <a:gd name="connsiteY240" fmla="*/ 117009 h 6673820"/>
              <a:gd name="connsiteX241" fmla="*/ 9187336 w 11748700"/>
              <a:gd name="connsiteY241" fmla="*/ 156011 h 6673820"/>
              <a:gd name="connsiteX242" fmla="*/ 9282676 w 11748700"/>
              <a:gd name="connsiteY242" fmla="*/ 173346 h 6673820"/>
              <a:gd name="connsiteX243" fmla="*/ 9404019 w 11748700"/>
              <a:gd name="connsiteY243" fmla="*/ 186347 h 6673820"/>
              <a:gd name="connsiteX244" fmla="*/ 9464690 w 11748700"/>
              <a:gd name="connsiteY244" fmla="*/ 195014 h 6673820"/>
              <a:gd name="connsiteX245" fmla="*/ 9698707 w 11748700"/>
              <a:gd name="connsiteY245" fmla="*/ 216683 h 6673820"/>
              <a:gd name="connsiteX246" fmla="*/ 9785380 w 11748700"/>
              <a:gd name="connsiteY246" fmla="*/ 229683 h 6673820"/>
              <a:gd name="connsiteX247" fmla="*/ 9885054 w 11748700"/>
              <a:gd name="connsiteY247" fmla="*/ 251352 h 6673820"/>
              <a:gd name="connsiteX248" fmla="*/ 9958726 w 11748700"/>
              <a:gd name="connsiteY248" fmla="*/ 255685 h 6673820"/>
              <a:gd name="connsiteX249" fmla="*/ 10114737 w 11748700"/>
              <a:gd name="connsiteY249" fmla="*/ 260019 h 6673820"/>
              <a:gd name="connsiteX250" fmla="*/ 10205744 w 11748700"/>
              <a:gd name="connsiteY250" fmla="*/ 273020 h 6673820"/>
              <a:gd name="connsiteX251" fmla="*/ 10357421 w 11748700"/>
              <a:gd name="connsiteY251" fmla="*/ 281687 h 6673820"/>
              <a:gd name="connsiteX252" fmla="*/ 10405092 w 11748700"/>
              <a:gd name="connsiteY252" fmla="*/ 286021 h 6673820"/>
              <a:gd name="connsiteX253" fmla="*/ 10452762 w 11748700"/>
              <a:gd name="connsiteY253" fmla="*/ 299022 h 6673820"/>
              <a:gd name="connsiteX254" fmla="*/ 10483097 w 11748700"/>
              <a:gd name="connsiteY254" fmla="*/ 303355 h 6673820"/>
              <a:gd name="connsiteX255" fmla="*/ 10552436 w 11748700"/>
              <a:gd name="connsiteY255" fmla="*/ 312023 h 6673820"/>
              <a:gd name="connsiteX256" fmla="*/ 10634775 w 11748700"/>
              <a:gd name="connsiteY256" fmla="*/ 333691 h 6673820"/>
              <a:gd name="connsiteX257" fmla="*/ 10717114 w 11748700"/>
              <a:gd name="connsiteY257" fmla="*/ 342358 h 6673820"/>
              <a:gd name="connsiteX258" fmla="*/ 10773452 w 11748700"/>
              <a:gd name="connsiteY258" fmla="*/ 364027 h 6673820"/>
              <a:gd name="connsiteX259" fmla="*/ 10842790 w 11748700"/>
              <a:gd name="connsiteY259" fmla="*/ 385695 h 6673820"/>
              <a:gd name="connsiteX260" fmla="*/ 10903461 w 11748700"/>
              <a:gd name="connsiteY260" fmla="*/ 390028 h 6673820"/>
              <a:gd name="connsiteX261" fmla="*/ 10981467 w 11748700"/>
              <a:gd name="connsiteY261" fmla="*/ 424698 h 6673820"/>
              <a:gd name="connsiteX262" fmla="*/ 11050805 w 11748700"/>
              <a:gd name="connsiteY262" fmla="*/ 442032 h 6673820"/>
              <a:gd name="connsiteX263" fmla="*/ 11133145 w 11748700"/>
              <a:gd name="connsiteY263" fmla="*/ 476701 h 6673820"/>
              <a:gd name="connsiteX264" fmla="*/ 11154813 w 11748700"/>
              <a:gd name="connsiteY264" fmla="*/ 485369 h 6673820"/>
              <a:gd name="connsiteX265" fmla="*/ 11232819 w 11748700"/>
              <a:gd name="connsiteY265" fmla="*/ 533039 h 6673820"/>
              <a:gd name="connsiteX266" fmla="*/ 11258820 w 11748700"/>
              <a:gd name="connsiteY266" fmla="*/ 554707 h 6673820"/>
              <a:gd name="connsiteX267" fmla="*/ 11328159 w 11748700"/>
              <a:gd name="connsiteY267" fmla="*/ 645714 h 6673820"/>
              <a:gd name="connsiteX268" fmla="*/ 11371495 w 11748700"/>
              <a:gd name="connsiteY268" fmla="*/ 754055 h 6673820"/>
              <a:gd name="connsiteX269" fmla="*/ 11397497 w 11748700"/>
              <a:gd name="connsiteY269" fmla="*/ 806059 h 6673820"/>
              <a:gd name="connsiteX270" fmla="*/ 11427833 w 11748700"/>
              <a:gd name="connsiteY270" fmla="*/ 931735 h 6673820"/>
              <a:gd name="connsiteX271" fmla="*/ 11458168 w 11748700"/>
              <a:gd name="connsiteY271" fmla="*/ 1014074 h 6673820"/>
              <a:gd name="connsiteX272" fmla="*/ 11462502 w 11748700"/>
              <a:gd name="connsiteY272" fmla="*/ 1087746 h 6673820"/>
              <a:gd name="connsiteX273" fmla="*/ 11475503 w 11748700"/>
              <a:gd name="connsiteY273" fmla="*/ 1126749 h 6673820"/>
              <a:gd name="connsiteX274" fmla="*/ 11488504 w 11748700"/>
              <a:gd name="connsiteY274" fmla="*/ 1330430 h 6673820"/>
              <a:gd name="connsiteX275" fmla="*/ 11523173 w 11748700"/>
              <a:gd name="connsiteY275" fmla="*/ 1677122 h 6673820"/>
              <a:gd name="connsiteX276" fmla="*/ 11518839 w 11748700"/>
              <a:gd name="connsiteY276" fmla="*/ 1954476 h 6673820"/>
              <a:gd name="connsiteX277" fmla="*/ 11510172 w 11748700"/>
              <a:gd name="connsiteY277" fmla="*/ 2084485 h 6673820"/>
              <a:gd name="connsiteX278" fmla="*/ 11518839 w 11748700"/>
              <a:gd name="connsiteY278" fmla="*/ 2283833 h 6673820"/>
              <a:gd name="connsiteX279" fmla="*/ 11583844 w 11748700"/>
              <a:gd name="connsiteY279" fmla="*/ 2379173 h 6673820"/>
              <a:gd name="connsiteX280" fmla="*/ 11605512 w 11748700"/>
              <a:gd name="connsiteY280" fmla="*/ 2439845 h 6673820"/>
              <a:gd name="connsiteX281" fmla="*/ 11609846 w 11748700"/>
              <a:gd name="connsiteY281" fmla="*/ 2487515 h 6673820"/>
              <a:gd name="connsiteX282" fmla="*/ 11622847 w 11748700"/>
              <a:gd name="connsiteY282" fmla="*/ 2556853 h 6673820"/>
              <a:gd name="connsiteX283" fmla="*/ 11618513 w 11748700"/>
              <a:gd name="connsiteY283" fmla="*/ 2786537 h 6673820"/>
              <a:gd name="connsiteX284" fmla="*/ 11614180 w 11748700"/>
              <a:gd name="connsiteY284" fmla="*/ 3089892 h 6673820"/>
              <a:gd name="connsiteX285" fmla="*/ 11596845 w 11748700"/>
              <a:gd name="connsiteY285" fmla="*/ 3211234 h 6673820"/>
              <a:gd name="connsiteX286" fmla="*/ 11583844 w 11748700"/>
              <a:gd name="connsiteY286" fmla="*/ 3328243 h 6673820"/>
              <a:gd name="connsiteX287" fmla="*/ 11575177 w 11748700"/>
              <a:gd name="connsiteY287" fmla="*/ 3423583 h 6673820"/>
              <a:gd name="connsiteX288" fmla="*/ 11562176 w 11748700"/>
              <a:gd name="connsiteY288" fmla="*/ 3666267 h 6673820"/>
              <a:gd name="connsiteX289" fmla="*/ 11575177 w 11748700"/>
              <a:gd name="connsiteY289" fmla="*/ 4025960 h 6673820"/>
              <a:gd name="connsiteX290" fmla="*/ 11592511 w 11748700"/>
              <a:gd name="connsiteY290" fmla="*/ 4108300 h 6673820"/>
              <a:gd name="connsiteX291" fmla="*/ 11631514 w 11748700"/>
              <a:gd name="connsiteY291" fmla="*/ 4333649 h 6673820"/>
              <a:gd name="connsiteX292" fmla="*/ 11653183 w 11748700"/>
              <a:gd name="connsiteY292" fmla="*/ 4411655 h 6673820"/>
              <a:gd name="connsiteX293" fmla="*/ 11666184 w 11748700"/>
              <a:gd name="connsiteY293" fmla="*/ 4498328 h 6673820"/>
              <a:gd name="connsiteX294" fmla="*/ 11674851 w 11748700"/>
              <a:gd name="connsiteY294" fmla="*/ 4541664 h 6673820"/>
              <a:gd name="connsiteX295" fmla="*/ 11687852 w 11748700"/>
              <a:gd name="connsiteY295" fmla="*/ 4658673 h 6673820"/>
              <a:gd name="connsiteX296" fmla="*/ 11692185 w 11748700"/>
              <a:gd name="connsiteY296" fmla="*/ 4715010 h 6673820"/>
              <a:gd name="connsiteX297" fmla="*/ 11700853 w 11748700"/>
              <a:gd name="connsiteY297" fmla="*/ 4771348 h 6673820"/>
              <a:gd name="connsiteX298" fmla="*/ 11709520 w 11748700"/>
              <a:gd name="connsiteY298" fmla="*/ 4923026 h 6673820"/>
              <a:gd name="connsiteX299" fmla="*/ 11718187 w 11748700"/>
              <a:gd name="connsiteY299" fmla="*/ 4983697 h 6673820"/>
              <a:gd name="connsiteX300" fmla="*/ 11726855 w 11748700"/>
              <a:gd name="connsiteY300" fmla="*/ 5079037 h 6673820"/>
              <a:gd name="connsiteX301" fmla="*/ 11731188 w 11748700"/>
              <a:gd name="connsiteY301" fmla="*/ 5105039 h 6673820"/>
              <a:gd name="connsiteX302" fmla="*/ 11744189 w 11748700"/>
              <a:gd name="connsiteY302" fmla="*/ 5230715 h 6673820"/>
              <a:gd name="connsiteX303" fmla="*/ 11726855 w 11748700"/>
              <a:gd name="connsiteY303" fmla="*/ 5690082 h 6673820"/>
              <a:gd name="connsiteX304" fmla="*/ 11687852 w 11748700"/>
              <a:gd name="connsiteY304" fmla="*/ 5785422 h 6673820"/>
              <a:gd name="connsiteX305" fmla="*/ 11670517 w 11748700"/>
              <a:gd name="connsiteY305" fmla="*/ 5815757 h 6673820"/>
              <a:gd name="connsiteX306" fmla="*/ 11601179 w 11748700"/>
              <a:gd name="connsiteY306" fmla="*/ 5859094 h 6673820"/>
              <a:gd name="connsiteX307" fmla="*/ 11458168 w 11748700"/>
              <a:gd name="connsiteY307" fmla="*/ 5919765 h 6673820"/>
              <a:gd name="connsiteX308" fmla="*/ 11401831 w 11748700"/>
              <a:gd name="connsiteY308" fmla="*/ 5963101 h 6673820"/>
              <a:gd name="connsiteX309" fmla="*/ 11297823 w 11748700"/>
              <a:gd name="connsiteY309" fmla="*/ 6032440 h 6673820"/>
              <a:gd name="connsiteX310" fmla="*/ 11258820 w 11748700"/>
              <a:gd name="connsiteY310" fmla="*/ 6075776 h 6673820"/>
              <a:gd name="connsiteX311" fmla="*/ 11198149 w 11748700"/>
              <a:gd name="connsiteY311" fmla="*/ 6123446 h 6673820"/>
              <a:gd name="connsiteX312" fmla="*/ 11098475 w 11748700"/>
              <a:gd name="connsiteY312" fmla="*/ 6210119 h 6673820"/>
              <a:gd name="connsiteX313" fmla="*/ 10942464 w 11748700"/>
              <a:gd name="connsiteY313" fmla="*/ 6327128 h 6673820"/>
              <a:gd name="connsiteX314" fmla="*/ 10634775 w 11748700"/>
              <a:gd name="connsiteY314" fmla="*/ 6461471 h 6673820"/>
              <a:gd name="connsiteX315" fmla="*/ 10461429 w 11748700"/>
              <a:gd name="connsiteY315" fmla="*/ 6478806 h 6673820"/>
              <a:gd name="connsiteX316" fmla="*/ 10041065 w 11748700"/>
              <a:gd name="connsiteY316" fmla="*/ 6487473 h 6673820"/>
              <a:gd name="connsiteX317" fmla="*/ 9967393 w 11748700"/>
              <a:gd name="connsiteY317" fmla="*/ 6491807 h 6673820"/>
              <a:gd name="connsiteX318" fmla="*/ 9885054 w 11748700"/>
              <a:gd name="connsiteY318" fmla="*/ 6509141 h 6673820"/>
              <a:gd name="connsiteX319" fmla="*/ 9798381 w 11748700"/>
              <a:gd name="connsiteY319" fmla="*/ 6522142 h 6673820"/>
              <a:gd name="connsiteX320" fmla="*/ 9681372 w 11748700"/>
              <a:gd name="connsiteY320" fmla="*/ 6548144 h 6673820"/>
              <a:gd name="connsiteX321" fmla="*/ 9486358 w 11748700"/>
              <a:gd name="connsiteY321" fmla="*/ 6574146 h 6673820"/>
              <a:gd name="connsiteX322" fmla="*/ 9278343 w 11748700"/>
              <a:gd name="connsiteY322" fmla="*/ 6613149 h 6673820"/>
              <a:gd name="connsiteX323" fmla="*/ 9209004 w 11748700"/>
              <a:gd name="connsiteY323" fmla="*/ 6630483 h 6673820"/>
              <a:gd name="connsiteX324" fmla="*/ 8775639 w 11748700"/>
              <a:gd name="connsiteY324" fmla="*/ 6647818 h 6673820"/>
              <a:gd name="connsiteX325" fmla="*/ 8463617 w 11748700"/>
              <a:gd name="connsiteY325" fmla="*/ 6656485 h 6673820"/>
              <a:gd name="connsiteX326" fmla="*/ 8368276 w 11748700"/>
              <a:gd name="connsiteY326" fmla="*/ 6660819 h 6673820"/>
              <a:gd name="connsiteX327" fmla="*/ 8216599 w 11748700"/>
              <a:gd name="connsiteY327" fmla="*/ 6665153 h 6673820"/>
              <a:gd name="connsiteX328" fmla="*/ 7848239 w 11748700"/>
              <a:gd name="connsiteY328" fmla="*/ 6656485 h 6673820"/>
              <a:gd name="connsiteX329" fmla="*/ 7800568 w 11748700"/>
              <a:gd name="connsiteY329" fmla="*/ 6652152 h 6673820"/>
              <a:gd name="connsiteX330" fmla="*/ 7748565 w 11748700"/>
              <a:gd name="connsiteY330" fmla="*/ 6643484 h 6673820"/>
              <a:gd name="connsiteX331" fmla="*/ 7614221 w 11748700"/>
              <a:gd name="connsiteY331" fmla="*/ 6634817 h 6673820"/>
              <a:gd name="connsiteX332" fmla="*/ 7432208 w 11748700"/>
              <a:gd name="connsiteY332" fmla="*/ 6600148 h 6673820"/>
              <a:gd name="connsiteX333" fmla="*/ 7319533 w 11748700"/>
              <a:gd name="connsiteY333" fmla="*/ 6574146 h 6673820"/>
              <a:gd name="connsiteX334" fmla="*/ 7276197 w 11748700"/>
              <a:gd name="connsiteY334" fmla="*/ 6569812 h 6673820"/>
              <a:gd name="connsiteX335" fmla="*/ 7011844 w 11748700"/>
              <a:gd name="connsiteY335" fmla="*/ 6548144 h 6673820"/>
              <a:gd name="connsiteX336" fmla="*/ 6925171 w 11748700"/>
              <a:gd name="connsiteY336" fmla="*/ 6565479 h 6673820"/>
              <a:gd name="connsiteX337" fmla="*/ 6912170 w 11748700"/>
              <a:gd name="connsiteY337" fmla="*/ 6569812 h 6673820"/>
              <a:gd name="connsiteX338" fmla="*/ 6890502 w 11748700"/>
              <a:gd name="connsiteY338" fmla="*/ 6582813 h 6673820"/>
              <a:gd name="connsiteX339" fmla="*/ 6795162 w 11748700"/>
              <a:gd name="connsiteY339" fmla="*/ 6634817 h 6673820"/>
              <a:gd name="connsiteX340" fmla="*/ 6691154 w 11748700"/>
              <a:gd name="connsiteY340" fmla="*/ 6643484 h 6673820"/>
              <a:gd name="connsiteX341" fmla="*/ 6617482 w 11748700"/>
              <a:gd name="connsiteY341" fmla="*/ 6656485 h 6673820"/>
              <a:gd name="connsiteX342" fmla="*/ 6582813 w 11748700"/>
              <a:gd name="connsiteY342" fmla="*/ 6665153 h 6673820"/>
              <a:gd name="connsiteX343" fmla="*/ 6548144 w 11748700"/>
              <a:gd name="connsiteY343" fmla="*/ 6669486 h 6673820"/>
              <a:gd name="connsiteX344" fmla="*/ 6517808 w 11748700"/>
              <a:gd name="connsiteY344" fmla="*/ 6673820 h 6673820"/>
              <a:gd name="connsiteX345" fmla="*/ 6015105 w 11748700"/>
              <a:gd name="connsiteY345" fmla="*/ 6669486 h 6673820"/>
              <a:gd name="connsiteX346" fmla="*/ 5915431 w 11748700"/>
              <a:gd name="connsiteY346" fmla="*/ 6647818 h 6673820"/>
              <a:gd name="connsiteX347" fmla="*/ 5538403 w 11748700"/>
              <a:gd name="connsiteY347" fmla="*/ 6652152 h 6673820"/>
              <a:gd name="connsiteX348" fmla="*/ 5196045 w 11748700"/>
              <a:gd name="connsiteY348" fmla="*/ 6634817 h 6673820"/>
              <a:gd name="connsiteX349" fmla="*/ 4489660 w 11748700"/>
              <a:gd name="connsiteY349" fmla="*/ 6608815 h 6673820"/>
              <a:gd name="connsiteX350" fmla="*/ 4311981 w 11748700"/>
              <a:gd name="connsiteY350" fmla="*/ 6582813 h 6673820"/>
              <a:gd name="connsiteX351" fmla="*/ 4090965 w 11748700"/>
              <a:gd name="connsiteY351" fmla="*/ 6552478 h 6673820"/>
              <a:gd name="connsiteX352" fmla="*/ 3999958 w 11748700"/>
              <a:gd name="connsiteY352" fmla="*/ 6513475 h 6673820"/>
              <a:gd name="connsiteX353" fmla="*/ 3666267 w 11748700"/>
              <a:gd name="connsiteY353" fmla="*/ 6448470 h 6673820"/>
              <a:gd name="connsiteX354" fmla="*/ 3588261 w 11748700"/>
              <a:gd name="connsiteY354" fmla="*/ 6439803 h 6673820"/>
              <a:gd name="connsiteX355" fmla="*/ 3336910 w 11748700"/>
              <a:gd name="connsiteY355" fmla="*/ 6405134 h 6673820"/>
              <a:gd name="connsiteX356" fmla="*/ 3003219 w 11748700"/>
              <a:gd name="connsiteY356" fmla="*/ 6340129 h 6673820"/>
              <a:gd name="connsiteX357" fmla="*/ 2825539 w 11748700"/>
              <a:gd name="connsiteY357" fmla="*/ 6309793 h 6673820"/>
              <a:gd name="connsiteX358" fmla="*/ 2678195 w 11748700"/>
              <a:gd name="connsiteY358" fmla="*/ 6288125 h 6673820"/>
              <a:gd name="connsiteX359" fmla="*/ 2500515 w 11748700"/>
              <a:gd name="connsiteY359" fmla="*/ 6305460 h 6673820"/>
              <a:gd name="connsiteX360" fmla="*/ 2439844 w 11748700"/>
              <a:gd name="connsiteY360" fmla="*/ 6314127 h 6673820"/>
              <a:gd name="connsiteX361" fmla="*/ 2244830 w 11748700"/>
              <a:gd name="connsiteY361" fmla="*/ 6361797 h 6673820"/>
              <a:gd name="connsiteX362" fmla="*/ 2088819 w 11748700"/>
              <a:gd name="connsiteY362" fmla="*/ 6383465 h 6673820"/>
              <a:gd name="connsiteX363" fmla="*/ 2015147 w 11748700"/>
              <a:gd name="connsiteY363" fmla="*/ 6400800 h 6673820"/>
              <a:gd name="connsiteX364" fmla="*/ 1950142 w 11748700"/>
              <a:gd name="connsiteY364" fmla="*/ 6409467 h 6673820"/>
              <a:gd name="connsiteX365" fmla="*/ 1815799 w 11748700"/>
              <a:gd name="connsiteY365" fmla="*/ 6444137 h 6673820"/>
              <a:gd name="connsiteX366" fmla="*/ 1681456 w 11748700"/>
              <a:gd name="connsiteY366" fmla="*/ 6452804 h 6673820"/>
              <a:gd name="connsiteX367" fmla="*/ 1473440 w 11748700"/>
              <a:gd name="connsiteY367" fmla="*/ 6431136 h 6673820"/>
              <a:gd name="connsiteX368" fmla="*/ 1369433 w 11748700"/>
              <a:gd name="connsiteY368" fmla="*/ 6418135 h 6673820"/>
              <a:gd name="connsiteX369" fmla="*/ 1287093 w 11748700"/>
              <a:gd name="connsiteY369" fmla="*/ 6405134 h 6673820"/>
              <a:gd name="connsiteX370" fmla="*/ 1239423 w 11748700"/>
              <a:gd name="connsiteY370" fmla="*/ 6396466 h 6673820"/>
              <a:gd name="connsiteX371" fmla="*/ 1165751 w 11748700"/>
              <a:gd name="connsiteY371" fmla="*/ 6370464 h 6673820"/>
              <a:gd name="connsiteX372" fmla="*/ 1053076 w 11748700"/>
              <a:gd name="connsiteY372" fmla="*/ 6335795 h 6673820"/>
              <a:gd name="connsiteX373" fmla="*/ 892731 w 11748700"/>
              <a:gd name="connsiteY373" fmla="*/ 6244789 h 6673820"/>
              <a:gd name="connsiteX374" fmla="*/ 858062 w 11748700"/>
              <a:gd name="connsiteY374" fmla="*/ 6218787 h 6673820"/>
              <a:gd name="connsiteX375" fmla="*/ 775723 w 11748700"/>
              <a:gd name="connsiteY375" fmla="*/ 6149448 h 6673820"/>
              <a:gd name="connsiteX376" fmla="*/ 719385 w 11748700"/>
              <a:gd name="connsiteY376" fmla="*/ 6023773 h 6673820"/>
              <a:gd name="connsiteX377" fmla="*/ 654381 w 11748700"/>
              <a:gd name="connsiteY377" fmla="*/ 5950101 h 6673820"/>
              <a:gd name="connsiteX378" fmla="*/ 628379 w 11748700"/>
              <a:gd name="connsiteY378" fmla="*/ 5893763 h 6673820"/>
              <a:gd name="connsiteX379" fmla="*/ 576375 w 11748700"/>
              <a:gd name="connsiteY379" fmla="*/ 5802756 h 6673820"/>
              <a:gd name="connsiteX380" fmla="*/ 489702 w 11748700"/>
              <a:gd name="connsiteY380" fmla="*/ 5620743 h 6673820"/>
              <a:gd name="connsiteX381" fmla="*/ 476701 w 11748700"/>
              <a:gd name="connsiteY381" fmla="*/ 5551405 h 6673820"/>
              <a:gd name="connsiteX382" fmla="*/ 372693 w 11748700"/>
              <a:gd name="connsiteY382" fmla="*/ 5317388 h 6673820"/>
              <a:gd name="connsiteX383" fmla="*/ 359693 w 11748700"/>
              <a:gd name="connsiteY383" fmla="*/ 5269718 h 6673820"/>
              <a:gd name="connsiteX384" fmla="*/ 329357 w 11748700"/>
              <a:gd name="connsiteY384" fmla="*/ 5183045 h 6673820"/>
              <a:gd name="connsiteX385" fmla="*/ 281687 w 11748700"/>
              <a:gd name="connsiteY385" fmla="*/ 5083371 h 6673820"/>
              <a:gd name="connsiteX386" fmla="*/ 251351 w 11748700"/>
              <a:gd name="connsiteY386" fmla="*/ 5009699 h 6673820"/>
              <a:gd name="connsiteX387" fmla="*/ 238350 w 11748700"/>
              <a:gd name="connsiteY387" fmla="*/ 4970696 h 6673820"/>
              <a:gd name="connsiteX388" fmla="*/ 212348 w 11748700"/>
              <a:gd name="connsiteY388" fmla="*/ 4936027 h 6673820"/>
              <a:gd name="connsiteX389" fmla="*/ 177679 w 11748700"/>
              <a:gd name="connsiteY389" fmla="*/ 4849354 h 6673820"/>
              <a:gd name="connsiteX390" fmla="*/ 125675 w 11748700"/>
              <a:gd name="connsiteY390" fmla="*/ 4745346 h 6673820"/>
              <a:gd name="connsiteX391" fmla="*/ 99674 w 11748700"/>
              <a:gd name="connsiteY391" fmla="*/ 4654339 h 6673820"/>
              <a:gd name="connsiteX392" fmla="*/ 73672 w 11748700"/>
              <a:gd name="connsiteY392" fmla="*/ 4602336 h 6673820"/>
              <a:gd name="connsiteX393" fmla="*/ 69338 w 11748700"/>
              <a:gd name="connsiteY393" fmla="*/ 4580667 h 6673820"/>
              <a:gd name="connsiteX394" fmla="*/ 47670 w 11748700"/>
              <a:gd name="connsiteY394" fmla="*/ 4537331 h 6673820"/>
              <a:gd name="connsiteX395" fmla="*/ 39002 w 11748700"/>
              <a:gd name="connsiteY395" fmla="*/ 4515663 h 6673820"/>
              <a:gd name="connsiteX396" fmla="*/ 34669 w 11748700"/>
              <a:gd name="connsiteY396" fmla="*/ 4493994 h 6673820"/>
              <a:gd name="connsiteX397" fmla="*/ 30335 w 11748700"/>
              <a:gd name="connsiteY397" fmla="*/ 4450658 h 6673820"/>
              <a:gd name="connsiteX398" fmla="*/ 21668 w 11748700"/>
              <a:gd name="connsiteY398" fmla="*/ 4428990 h 6673820"/>
              <a:gd name="connsiteX399" fmla="*/ 13001 w 11748700"/>
              <a:gd name="connsiteY399" fmla="*/ 4359651 h 6673820"/>
              <a:gd name="connsiteX400" fmla="*/ 0 w 11748700"/>
              <a:gd name="connsiteY400" fmla="*/ 4238309 h 6673820"/>
              <a:gd name="connsiteX401" fmla="*/ 4333 w 11748700"/>
              <a:gd name="connsiteY401" fmla="*/ 4025960 h 6673820"/>
              <a:gd name="connsiteX402" fmla="*/ 13001 w 11748700"/>
              <a:gd name="connsiteY402" fmla="*/ 3999958 h 6673820"/>
              <a:gd name="connsiteX403" fmla="*/ 17334 w 11748700"/>
              <a:gd name="connsiteY403" fmla="*/ 3973956 h 6673820"/>
              <a:gd name="connsiteX404" fmla="*/ 26002 w 11748700"/>
              <a:gd name="connsiteY404" fmla="*/ 3930620 h 6673820"/>
              <a:gd name="connsiteX405" fmla="*/ 34669 w 11748700"/>
              <a:gd name="connsiteY405" fmla="*/ 3878616 h 6673820"/>
              <a:gd name="connsiteX406" fmla="*/ 43336 w 11748700"/>
              <a:gd name="connsiteY406" fmla="*/ 3861282 h 6673820"/>
              <a:gd name="connsiteX407" fmla="*/ 47670 w 11748700"/>
              <a:gd name="connsiteY407" fmla="*/ 3843947 h 6673820"/>
              <a:gd name="connsiteX408" fmla="*/ 56337 w 11748700"/>
              <a:gd name="connsiteY408" fmla="*/ 3826612 h 6673820"/>
              <a:gd name="connsiteX409" fmla="*/ 69338 w 11748700"/>
              <a:gd name="connsiteY409" fmla="*/ 3787610 h 6673820"/>
              <a:gd name="connsiteX410" fmla="*/ 78005 w 11748700"/>
              <a:gd name="connsiteY410" fmla="*/ 3770275 h 6673820"/>
              <a:gd name="connsiteX411" fmla="*/ 95340 w 11748700"/>
              <a:gd name="connsiteY411" fmla="*/ 3718271 h 6673820"/>
              <a:gd name="connsiteX412" fmla="*/ 104007 w 11748700"/>
              <a:gd name="connsiteY412" fmla="*/ 3696603 h 6673820"/>
              <a:gd name="connsiteX413" fmla="*/ 151677 w 11748700"/>
              <a:gd name="connsiteY413" fmla="*/ 3657600 h 6673820"/>
              <a:gd name="connsiteX414" fmla="*/ 294688 w 11748700"/>
              <a:gd name="connsiteY414" fmla="*/ 3661934 h 6673820"/>
              <a:gd name="connsiteX415" fmla="*/ 359693 w 11748700"/>
              <a:gd name="connsiteY415" fmla="*/ 3692269 h 6673820"/>
              <a:gd name="connsiteX416" fmla="*/ 377027 w 11748700"/>
              <a:gd name="connsiteY416" fmla="*/ 3709604 h 6673820"/>
              <a:gd name="connsiteX417" fmla="*/ 437698 w 11748700"/>
              <a:gd name="connsiteY417" fmla="*/ 3726938 h 6673820"/>
              <a:gd name="connsiteX418" fmla="*/ 511177 w 11748700"/>
              <a:gd name="connsiteY41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80436 w 11748700"/>
              <a:gd name="connsiteY30" fmla="*/ 5707416 h 6673820"/>
              <a:gd name="connsiteX31" fmla="*/ 6088777 w 11748700"/>
              <a:gd name="connsiteY31" fmla="*/ 5625077 h 6673820"/>
              <a:gd name="connsiteX32" fmla="*/ 6114779 w 11748700"/>
              <a:gd name="connsiteY32" fmla="*/ 5599075 h 6673820"/>
              <a:gd name="connsiteX33" fmla="*/ 6127780 w 11748700"/>
              <a:gd name="connsiteY33" fmla="*/ 5586074 h 6673820"/>
              <a:gd name="connsiteX34" fmla="*/ 6201452 w 11748700"/>
              <a:gd name="connsiteY34" fmla="*/ 5477733 h 6673820"/>
              <a:gd name="connsiteX35" fmla="*/ 6231787 w 11748700"/>
              <a:gd name="connsiteY35" fmla="*/ 5421395 h 6673820"/>
              <a:gd name="connsiteX36" fmla="*/ 6240455 w 11748700"/>
              <a:gd name="connsiteY36" fmla="*/ 5399727 h 6673820"/>
              <a:gd name="connsiteX37" fmla="*/ 6253456 w 11748700"/>
              <a:gd name="connsiteY37" fmla="*/ 5382392 h 6673820"/>
              <a:gd name="connsiteX38" fmla="*/ 6270790 w 11748700"/>
              <a:gd name="connsiteY38" fmla="*/ 5352057 h 6673820"/>
              <a:gd name="connsiteX39" fmla="*/ 6283791 w 11748700"/>
              <a:gd name="connsiteY39" fmla="*/ 5339056 h 6673820"/>
              <a:gd name="connsiteX40" fmla="*/ 6301126 w 11748700"/>
              <a:gd name="connsiteY40" fmla="*/ 5313054 h 6673820"/>
              <a:gd name="connsiteX41" fmla="*/ 6309793 w 11748700"/>
              <a:gd name="connsiteY41" fmla="*/ 5295719 h 6673820"/>
              <a:gd name="connsiteX42" fmla="*/ 6322794 w 11748700"/>
              <a:gd name="connsiteY42" fmla="*/ 5287052 h 6673820"/>
              <a:gd name="connsiteX43" fmla="*/ 6340129 w 11748700"/>
              <a:gd name="connsiteY43" fmla="*/ 5274051 h 6673820"/>
              <a:gd name="connsiteX44" fmla="*/ 6370464 w 11748700"/>
              <a:gd name="connsiteY44" fmla="*/ 5269718 h 6673820"/>
              <a:gd name="connsiteX45" fmla="*/ 6387799 w 11748700"/>
              <a:gd name="connsiteY45" fmla="*/ 5252383 h 6673820"/>
              <a:gd name="connsiteX46" fmla="*/ 6517808 w 11748700"/>
              <a:gd name="connsiteY46" fmla="*/ 4975029 h 6673820"/>
              <a:gd name="connsiteX47" fmla="*/ 6530809 w 11748700"/>
              <a:gd name="connsiteY47" fmla="*/ 4940360 h 6673820"/>
              <a:gd name="connsiteX48" fmla="*/ 6539476 w 11748700"/>
              <a:gd name="connsiteY48" fmla="*/ 4927359 h 6673820"/>
              <a:gd name="connsiteX49" fmla="*/ 6556811 w 11748700"/>
              <a:gd name="connsiteY49" fmla="*/ 4897024 h 6673820"/>
              <a:gd name="connsiteX50" fmla="*/ 6569812 w 11748700"/>
              <a:gd name="connsiteY50" fmla="*/ 4879689 h 6673820"/>
              <a:gd name="connsiteX51" fmla="*/ 6587147 w 11748700"/>
              <a:gd name="connsiteY51" fmla="*/ 4836353 h 6673820"/>
              <a:gd name="connsiteX52" fmla="*/ 6566579 w 11748700"/>
              <a:gd name="connsiteY52" fmla="*/ 4717023 h 6673820"/>
              <a:gd name="connsiteX53" fmla="*/ 7220565 w 11748700"/>
              <a:gd name="connsiteY53" fmla="*/ 4568062 h 6673820"/>
              <a:gd name="connsiteX54" fmla="*/ 7436542 w 11748700"/>
              <a:gd name="connsiteY54" fmla="*/ 4619670 h 6673820"/>
              <a:gd name="connsiteX55" fmla="*/ 7492879 w 11748700"/>
              <a:gd name="connsiteY55" fmla="*/ 4632671 h 6673820"/>
              <a:gd name="connsiteX56" fmla="*/ 7505880 w 11748700"/>
              <a:gd name="connsiteY56" fmla="*/ 4637005 h 6673820"/>
              <a:gd name="connsiteX57" fmla="*/ 7531882 w 11748700"/>
              <a:gd name="connsiteY57" fmla="*/ 4641338 h 6673820"/>
              <a:gd name="connsiteX58" fmla="*/ 7562218 w 11748700"/>
              <a:gd name="connsiteY58" fmla="*/ 4650006 h 6673820"/>
              <a:gd name="connsiteX59" fmla="*/ 7570885 w 11748700"/>
              <a:gd name="connsiteY59" fmla="*/ 4663007 h 6673820"/>
              <a:gd name="connsiteX60" fmla="*/ 7588220 w 11748700"/>
              <a:gd name="connsiteY60" fmla="*/ 4697676 h 6673820"/>
              <a:gd name="connsiteX61" fmla="*/ 7601220 w 11748700"/>
              <a:gd name="connsiteY61" fmla="*/ 4715010 h 6673820"/>
              <a:gd name="connsiteX62" fmla="*/ 7614221 w 11748700"/>
              <a:gd name="connsiteY62" fmla="*/ 4728011 h 6673820"/>
              <a:gd name="connsiteX63" fmla="*/ 7622889 w 11748700"/>
              <a:gd name="connsiteY63" fmla="*/ 4745346 h 6673820"/>
              <a:gd name="connsiteX64" fmla="*/ 7640223 w 11748700"/>
              <a:gd name="connsiteY64" fmla="*/ 4767014 h 6673820"/>
              <a:gd name="connsiteX65" fmla="*/ 7661892 w 11748700"/>
              <a:gd name="connsiteY65" fmla="*/ 4801683 h 6673820"/>
              <a:gd name="connsiteX66" fmla="*/ 7666225 w 11748700"/>
              <a:gd name="connsiteY66" fmla="*/ 4814684 h 6673820"/>
              <a:gd name="connsiteX67" fmla="*/ 7674893 w 11748700"/>
              <a:gd name="connsiteY67" fmla="*/ 4827685 h 6673820"/>
              <a:gd name="connsiteX68" fmla="*/ 7731230 w 11748700"/>
              <a:gd name="connsiteY68" fmla="*/ 4888356 h 6673820"/>
              <a:gd name="connsiteX69" fmla="*/ 7744231 w 11748700"/>
              <a:gd name="connsiteY69" fmla="*/ 4901357 h 6673820"/>
              <a:gd name="connsiteX70" fmla="*/ 7765899 w 11748700"/>
              <a:gd name="connsiteY70" fmla="*/ 4931693 h 6673820"/>
              <a:gd name="connsiteX71" fmla="*/ 7809236 w 11748700"/>
              <a:gd name="connsiteY71" fmla="*/ 4966362 h 6673820"/>
              <a:gd name="connsiteX72" fmla="*/ 7908910 w 11748700"/>
              <a:gd name="connsiteY72" fmla="*/ 4962028 h 6673820"/>
              <a:gd name="connsiteX73" fmla="*/ 7973914 w 11748700"/>
              <a:gd name="connsiteY73" fmla="*/ 4953361 h 6673820"/>
              <a:gd name="connsiteX74" fmla="*/ 7995583 w 11748700"/>
              <a:gd name="connsiteY74" fmla="*/ 4949028 h 6673820"/>
              <a:gd name="connsiteX75" fmla="*/ 8069255 w 11748700"/>
              <a:gd name="connsiteY75" fmla="*/ 4944694 h 6673820"/>
              <a:gd name="connsiteX76" fmla="*/ 8147260 w 11748700"/>
              <a:gd name="connsiteY76" fmla="*/ 4931693 h 6673820"/>
              <a:gd name="connsiteX77" fmla="*/ 8199264 w 11748700"/>
              <a:gd name="connsiteY77" fmla="*/ 4918692 h 6673820"/>
              <a:gd name="connsiteX78" fmla="*/ 8238267 w 11748700"/>
              <a:gd name="connsiteY78" fmla="*/ 4910025 h 6673820"/>
              <a:gd name="connsiteX79" fmla="*/ 8298938 w 11748700"/>
              <a:gd name="connsiteY79" fmla="*/ 4875355 h 6673820"/>
              <a:gd name="connsiteX80" fmla="*/ 8320606 w 11748700"/>
              <a:gd name="connsiteY80" fmla="*/ 4866688 h 6673820"/>
              <a:gd name="connsiteX81" fmla="*/ 8342275 w 11748700"/>
              <a:gd name="connsiteY81" fmla="*/ 4853687 h 6673820"/>
              <a:gd name="connsiteX82" fmla="*/ 8411613 w 11748700"/>
              <a:gd name="connsiteY82" fmla="*/ 4823352 h 6673820"/>
              <a:gd name="connsiteX83" fmla="*/ 8433281 w 11748700"/>
              <a:gd name="connsiteY83" fmla="*/ 4810351 h 6673820"/>
              <a:gd name="connsiteX84" fmla="*/ 8463617 w 11748700"/>
              <a:gd name="connsiteY84" fmla="*/ 4788683 h 6673820"/>
              <a:gd name="connsiteX85" fmla="*/ 8532955 w 11748700"/>
              <a:gd name="connsiteY85" fmla="*/ 4758347 h 6673820"/>
              <a:gd name="connsiteX86" fmla="*/ 8576292 w 11748700"/>
              <a:gd name="connsiteY86" fmla="*/ 4736679 h 6673820"/>
              <a:gd name="connsiteX87" fmla="*/ 8597960 w 11748700"/>
              <a:gd name="connsiteY87" fmla="*/ 4723678 h 6673820"/>
              <a:gd name="connsiteX88" fmla="*/ 8632629 w 11748700"/>
              <a:gd name="connsiteY88" fmla="*/ 4706343 h 6673820"/>
              <a:gd name="connsiteX89" fmla="*/ 8671632 w 11748700"/>
              <a:gd name="connsiteY89" fmla="*/ 4680341 h 6673820"/>
              <a:gd name="connsiteX90" fmla="*/ 8727969 w 11748700"/>
              <a:gd name="connsiteY90" fmla="*/ 4641338 h 6673820"/>
              <a:gd name="connsiteX91" fmla="*/ 8758305 w 11748700"/>
              <a:gd name="connsiteY91" fmla="*/ 4615337 h 6673820"/>
              <a:gd name="connsiteX92" fmla="*/ 8827643 w 11748700"/>
              <a:gd name="connsiteY92" fmla="*/ 4567666 h 6673820"/>
              <a:gd name="connsiteX93" fmla="*/ 8914316 w 11748700"/>
              <a:gd name="connsiteY93" fmla="*/ 4515663 h 6673820"/>
              <a:gd name="connsiteX94" fmla="*/ 8940318 w 11748700"/>
              <a:gd name="connsiteY94" fmla="*/ 4493994 h 6673820"/>
              <a:gd name="connsiteX95" fmla="*/ 8961986 w 11748700"/>
              <a:gd name="connsiteY95" fmla="*/ 4472326 h 6673820"/>
              <a:gd name="connsiteX96" fmla="*/ 9000989 w 11748700"/>
              <a:gd name="connsiteY96" fmla="*/ 4437657 h 6673820"/>
              <a:gd name="connsiteX97" fmla="*/ 9022657 w 11748700"/>
              <a:gd name="connsiteY97" fmla="*/ 4415989 h 6673820"/>
              <a:gd name="connsiteX98" fmla="*/ 9052993 w 11748700"/>
              <a:gd name="connsiteY98" fmla="*/ 4389987 h 6673820"/>
              <a:gd name="connsiteX99" fmla="*/ 9109330 w 11748700"/>
              <a:gd name="connsiteY99" fmla="*/ 4329316 h 6673820"/>
              <a:gd name="connsiteX100" fmla="*/ 9165668 w 11748700"/>
              <a:gd name="connsiteY100" fmla="*/ 4290313 h 6673820"/>
              <a:gd name="connsiteX101" fmla="*/ 9191670 w 11748700"/>
              <a:gd name="connsiteY101" fmla="*/ 4268645 h 6673820"/>
              <a:gd name="connsiteX102" fmla="*/ 9248007 w 11748700"/>
              <a:gd name="connsiteY102" fmla="*/ 4238309 h 6673820"/>
              <a:gd name="connsiteX103" fmla="*/ 9339014 w 11748700"/>
              <a:gd name="connsiteY103" fmla="*/ 4155970 h 6673820"/>
              <a:gd name="connsiteX104" fmla="*/ 9430020 w 11748700"/>
              <a:gd name="connsiteY104" fmla="*/ 4025960 h 6673820"/>
              <a:gd name="connsiteX105" fmla="*/ 9495025 w 11748700"/>
              <a:gd name="connsiteY105" fmla="*/ 3900284 h 6673820"/>
              <a:gd name="connsiteX106" fmla="*/ 9568697 w 11748700"/>
              <a:gd name="connsiteY106" fmla="*/ 3796277 h 6673820"/>
              <a:gd name="connsiteX107" fmla="*/ 9612034 w 11748700"/>
              <a:gd name="connsiteY107" fmla="*/ 3713937 h 6673820"/>
              <a:gd name="connsiteX108" fmla="*/ 9655370 w 11748700"/>
              <a:gd name="connsiteY108" fmla="*/ 3644599 h 6673820"/>
              <a:gd name="connsiteX109" fmla="*/ 9651037 w 11748700"/>
              <a:gd name="connsiteY109" fmla="*/ 3475587 h 6673820"/>
              <a:gd name="connsiteX110" fmla="*/ 9612034 w 11748700"/>
              <a:gd name="connsiteY110" fmla="*/ 3410582 h 6673820"/>
              <a:gd name="connsiteX111" fmla="*/ 9473357 w 11748700"/>
              <a:gd name="connsiteY111" fmla="*/ 3237236 h 6673820"/>
              <a:gd name="connsiteX112" fmla="*/ 9399685 w 11748700"/>
              <a:gd name="connsiteY112" fmla="*/ 3176565 h 6673820"/>
              <a:gd name="connsiteX113" fmla="*/ 9347681 w 11748700"/>
              <a:gd name="connsiteY113" fmla="*/ 3128895 h 6673820"/>
              <a:gd name="connsiteX114" fmla="*/ 9217672 w 11748700"/>
              <a:gd name="connsiteY114" fmla="*/ 3042222 h 6673820"/>
              <a:gd name="connsiteX115" fmla="*/ 9083329 w 11748700"/>
              <a:gd name="connsiteY115" fmla="*/ 2968550 h 6673820"/>
              <a:gd name="connsiteX116" fmla="*/ 8983655 w 11748700"/>
              <a:gd name="connsiteY116" fmla="*/ 2933881 h 6673820"/>
              <a:gd name="connsiteX117" fmla="*/ 8831977 w 11748700"/>
              <a:gd name="connsiteY117" fmla="*/ 2873210 h 6673820"/>
              <a:gd name="connsiteX118" fmla="*/ 8680299 w 11748700"/>
              <a:gd name="connsiteY118" fmla="*/ 2803871 h 6673820"/>
              <a:gd name="connsiteX119" fmla="*/ 8567624 w 11748700"/>
              <a:gd name="connsiteY119" fmla="*/ 2773536 h 6673820"/>
              <a:gd name="connsiteX120" fmla="*/ 8446282 w 11748700"/>
              <a:gd name="connsiteY120" fmla="*/ 2730199 h 6673820"/>
              <a:gd name="connsiteX121" fmla="*/ 8242601 w 11748700"/>
              <a:gd name="connsiteY121" fmla="*/ 2673862 h 6673820"/>
              <a:gd name="connsiteX122" fmla="*/ 7917577 w 11748700"/>
              <a:gd name="connsiteY122" fmla="*/ 2561187 h 6673820"/>
              <a:gd name="connsiteX123" fmla="*/ 7683560 w 11748700"/>
              <a:gd name="connsiteY123" fmla="*/ 2496182 h 6673820"/>
              <a:gd name="connsiteX124" fmla="*/ 7302199 w 11748700"/>
              <a:gd name="connsiteY124" fmla="*/ 2379173 h 6673820"/>
              <a:gd name="connsiteX125" fmla="*/ 6920838 w 11748700"/>
              <a:gd name="connsiteY125" fmla="*/ 2322836 h 6673820"/>
              <a:gd name="connsiteX126" fmla="*/ 6799495 w 11748700"/>
              <a:gd name="connsiteY126" fmla="*/ 2288167 h 6673820"/>
              <a:gd name="connsiteX127" fmla="*/ 6730157 w 11748700"/>
              <a:gd name="connsiteY127" fmla="*/ 2279500 h 6673820"/>
              <a:gd name="connsiteX128" fmla="*/ 6630483 w 11748700"/>
              <a:gd name="connsiteY128" fmla="*/ 2262165 h 6673820"/>
              <a:gd name="connsiteX129" fmla="*/ 6582813 w 11748700"/>
              <a:gd name="connsiteY129" fmla="*/ 2249164 h 6673820"/>
              <a:gd name="connsiteX130" fmla="*/ 6478805 w 11748700"/>
              <a:gd name="connsiteY130" fmla="*/ 2240497 h 6673820"/>
              <a:gd name="connsiteX131" fmla="*/ 5997770 w 11748700"/>
              <a:gd name="connsiteY131" fmla="*/ 2227496 h 6673820"/>
              <a:gd name="connsiteX132" fmla="*/ 5183044 w 11748700"/>
              <a:gd name="connsiteY132" fmla="*/ 2223162 h 6673820"/>
              <a:gd name="connsiteX133" fmla="*/ 4593668 w 11748700"/>
              <a:gd name="connsiteY133" fmla="*/ 2201494 h 6673820"/>
              <a:gd name="connsiteX134" fmla="*/ 4467992 w 11748700"/>
              <a:gd name="connsiteY134" fmla="*/ 2188493 h 6673820"/>
              <a:gd name="connsiteX135" fmla="*/ 4277311 w 11748700"/>
              <a:gd name="connsiteY135" fmla="*/ 2171158 h 6673820"/>
              <a:gd name="connsiteX136" fmla="*/ 4207973 w 11748700"/>
              <a:gd name="connsiteY136" fmla="*/ 2162491 h 6673820"/>
              <a:gd name="connsiteX137" fmla="*/ 4168970 w 11748700"/>
              <a:gd name="connsiteY137" fmla="*/ 2153824 h 6673820"/>
              <a:gd name="connsiteX138" fmla="*/ 3722604 w 11748700"/>
              <a:gd name="connsiteY138" fmla="*/ 2145156 h 6673820"/>
              <a:gd name="connsiteX139" fmla="*/ 3627264 w 11748700"/>
              <a:gd name="connsiteY139" fmla="*/ 2136489 h 6673820"/>
              <a:gd name="connsiteX140" fmla="*/ 3592595 w 11748700"/>
              <a:gd name="connsiteY140" fmla="*/ 2123488 h 6673820"/>
              <a:gd name="connsiteX141" fmla="*/ 3471253 w 11748700"/>
              <a:gd name="connsiteY141" fmla="*/ 2101820 h 6673820"/>
              <a:gd name="connsiteX142" fmla="*/ 3349911 w 11748700"/>
              <a:gd name="connsiteY142" fmla="*/ 2054150 h 6673820"/>
              <a:gd name="connsiteX143" fmla="*/ 3228568 w 11748700"/>
              <a:gd name="connsiteY143" fmla="*/ 2006480 h 6673820"/>
              <a:gd name="connsiteX144" fmla="*/ 3206900 w 11748700"/>
              <a:gd name="connsiteY144" fmla="*/ 1989145 h 6673820"/>
              <a:gd name="connsiteX145" fmla="*/ 3163564 w 11748700"/>
              <a:gd name="connsiteY145" fmla="*/ 1967477 h 6673820"/>
              <a:gd name="connsiteX146" fmla="*/ 3124561 w 11748700"/>
              <a:gd name="connsiteY146" fmla="*/ 1932808 h 6673820"/>
              <a:gd name="connsiteX147" fmla="*/ 3094225 w 11748700"/>
              <a:gd name="connsiteY147" fmla="*/ 1911139 h 6673820"/>
              <a:gd name="connsiteX148" fmla="*/ 3020553 w 11748700"/>
              <a:gd name="connsiteY148" fmla="*/ 1850468 h 6673820"/>
              <a:gd name="connsiteX149" fmla="*/ 2994551 w 11748700"/>
              <a:gd name="connsiteY149" fmla="*/ 1828800 h 6673820"/>
              <a:gd name="connsiteX150" fmla="*/ 2977217 w 11748700"/>
              <a:gd name="connsiteY150" fmla="*/ 1807132 h 6673820"/>
              <a:gd name="connsiteX151" fmla="*/ 2964216 w 11748700"/>
              <a:gd name="connsiteY151" fmla="*/ 1794131 h 6673820"/>
              <a:gd name="connsiteX152" fmla="*/ 2951215 w 11748700"/>
              <a:gd name="connsiteY152" fmla="*/ 1768129 h 6673820"/>
              <a:gd name="connsiteX153" fmla="*/ 2933880 w 11748700"/>
              <a:gd name="connsiteY153" fmla="*/ 1746461 h 6673820"/>
              <a:gd name="connsiteX154" fmla="*/ 2916546 w 11748700"/>
              <a:gd name="connsiteY154" fmla="*/ 1720459 h 6673820"/>
              <a:gd name="connsiteX155" fmla="*/ 2899211 w 11748700"/>
              <a:gd name="connsiteY155" fmla="*/ 1703124 h 6673820"/>
              <a:gd name="connsiteX156" fmla="*/ 2890544 w 11748700"/>
              <a:gd name="connsiteY156" fmla="*/ 1690123 h 6673820"/>
              <a:gd name="connsiteX157" fmla="*/ 2829873 w 11748700"/>
              <a:gd name="connsiteY157" fmla="*/ 1607784 h 6673820"/>
              <a:gd name="connsiteX158" fmla="*/ 2816872 w 11748700"/>
              <a:gd name="connsiteY158" fmla="*/ 1577448 h 6673820"/>
              <a:gd name="connsiteX159" fmla="*/ 2812538 w 11748700"/>
              <a:gd name="connsiteY159" fmla="*/ 1542779 h 6673820"/>
              <a:gd name="connsiteX160" fmla="*/ 2808204 w 11748700"/>
              <a:gd name="connsiteY160" fmla="*/ 1430104 h 6673820"/>
              <a:gd name="connsiteX161" fmla="*/ 2799537 w 11748700"/>
              <a:gd name="connsiteY161" fmla="*/ 1391101 h 6673820"/>
              <a:gd name="connsiteX162" fmla="*/ 2795203 w 11748700"/>
              <a:gd name="connsiteY162" fmla="*/ 1343431 h 6673820"/>
              <a:gd name="connsiteX163" fmla="*/ 2786536 w 11748700"/>
              <a:gd name="connsiteY163" fmla="*/ 1300095 h 6673820"/>
              <a:gd name="connsiteX164" fmla="*/ 2773535 w 11748700"/>
              <a:gd name="connsiteY164" fmla="*/ 1152751 h 6673820"/>
              <a:gd name="connsiteX165" fmla="*/ 2769202 w 11748700"/>
              <a:gd name="connsiteY165" fmla="*/ 1135416 h 6673820"/>
              <a:gd name="connsiteX166" fmla="*/ 2777869 w 11748700"/>
              <a:gd name="connsiteY166" fmla="*/ 996739 h 6673820"/>
              <a:gd name="connsiteX167" fmla="*/ 2786536 w 11748700"/>
              <a:gd name="connsiteY167" fmla="*/ 966404 h 6673820"/>
              <a:gd name="connsiteX168" fmla="*/ 2812538 w 11748700"/>
              <a:gd name="connsiteY168" fmla="*/ 905733 h 6673820"/>
              <a:gd name="connsiteX169" fmla="*/ 2847207 w 11748700"/>
              <a:gd name="connsiteY169" fmla="*/ 862396 h 6673820"/>
              <a:gd name="connsiteX170" fmla="*/ 2864542 w 11748700"/>
              <a:gd name="connsiteY170" fmla="*/ 840728 h 6673820"/>
              <a:gd name="connsiteX171" fmla="*/ 2881876 w 11748700"/>
              <a:gd name="connsiteY171" fmla="*/ 827727 h 6673820"/>
              <a:gd name="connsiteX172" fmla="*/ 2894877 w 11748700"/>
              <a:gd name="connsiteY172" fmla="*/ 819060 h 6673820"/>
              <a:gd name="connsiteX173" fmla="*/ 2912212 w 11748700"/>
              <a:gd name="connsiteY173" fmla="*/ 801725 h 6673820"/>
              <a:gd name="connsiteX174" fmla="*/ 3003219 w 11748700"/>
              <a:gd name="connsiteY174" fmla="*/ 775723 h 6673820"/>
              <a:gd name="connsiteX175" fmla="*/ 3115893 w 11748700"/>
              <a:gd name="connsiteY175" fmla="*/ 749721 h 6673820"/>
              <a:gd name="connsiteX176" fmla="*/ 3137562 w 11748700"/>
              <a:gd name="connsiteY176" fmla="*/ 741054 h 6673820"/>
              <a:gd name="connsiteX177" fmla="*/ 3163564 w 11748700"/>
              <a:gd name="connsiteY177" fmla="*/ 732387 h 6673820"/>
              <a:gd name="connsiteX178" fmla="*/ 3219901 w 11748700"/>
              <a:gd name="connsiteY178" fmla="*/ 702051 h 6673820"/>
              <a:gd name="connsiteX179" fmla="*/ 3237236 w 11748700"/>
              <a:gd name="connsiteY179" fmla="*/ 689050 h 6673820"/>
              <a:gd name="connsiteX180" fmla="*/ 3293573 w 11748700"/>
              <a:gd name="connsiteY180" fmla="*/ 663048 h 6673820"/>
              <a:gd name="connsiteX181" fmla="*/ 3323909 w 11748700"/>
              <a:gd name="connsiteY181" fmla="*/ 650047 h 6673820"/>
              <a:gd name="connsiteX182" fmla="*/ 3362911 w 11748700"/>
              <a:gd name="connsiteY182" fmla="*/ 641380 h 6673820"/>
              <a:gd name="connsiteX183" fmla="*/ 3488587 w 11748700"/>
              <a:gd name="connsiteY183" fmla="*/ 619712 h 6673820"/>
              <a:gd name="connsiteX184" fmla="*/ 3644599 w 11748700"/>
              <a:gd name="connsiteY184" fmla="*/ 598044 h 6673820"/>
              <a:gd name="connsiteX185" fmla="*/ 3731272 w 11748700"/>
              <a:gd name="connsiteY185" fmla="*/ 589376 h 6673820"/>
              <a:gd name="connsiteX186" fmla="*/ 3809277 w 11748700"/>
              <a:gd name="connsiteY186" fmla="*/ 576375 h 6673820"/>
              <a:gd name="connsiteX187" fmla="*/ 3891617 w 11748700"/>
              <a:gd name="connsiteY187" fmla="*/ 567708 h 6673820"/>
              <a:gd name="connsiteX188" fmla="*/ 4359651 w 11748700"/>
              <a:gd name="connsiteY188" fmla="*/ 533039 h 6673820"/>
              <a:gd name="connsiteX189" fmla="*/ 4428989 w 11748700"/>
              <a:gd name="connsiteY189" fmla="*/ 520038 h 6673820"/>
              <a:gd name="connsiteX190" fmla="*/ 4554665 w 11748700"/>
              <a:gd name="connsiteY190" fmla="*/ 507037 h 6673820"/>
              <a:gd name="connsiteX191" fmla="*/ 4654339 w 11748700"/>
              <a:gd name="connsiteY191" fmla="*/ 485369 h 6673820"/>
              <a:gd name="connsiteX192" fmla="*/ 4758347 w 11748700"/>
              <a:gd name="connsiteY192" fmla="*/ 437699 h 6673820"/>
              <a:gd name="connsiteX193" fmla="*/ 4888356 w 11748700"/>
              <a:gd name="connsiteY193" fmla="*/ 416030 h 6673820"/>
              <a:gd name="connsiteX194" fmla="*/ 5105039 w 11748700"/>
              <a:gd name="connsiteY194" fmla="*/ 364027 h 6673820"/>
              <a:gd name="connsiteX195" fmla="*/ 5209046 w 11748700"/>
              <a:gd name="connsiteY195" fmla="*/ 351026 h 6673820"/>
              <a:gd name="connsiteX196" fmla="*/ 5386726 w 11748700"/>
              <a:gd name="connsiteY196" fmla="*/ 329357 h 6673820"/>
              <a:gd name="connsiteX197" fmla="*/ 5560072 w 11748700"/>
              <a:gd name="connsiteY197" fmla="*/ 320690 h 6673820"/>
              <a:gd name="connsiteX198" fmla="*/ 5742085 w 11748700"/>
              <a:gd name="connsiteY198" fmla="*/ 312023 h 6673820"/>
              <a:gd name="connsiteX199" fmla="*/ 5958767 w 11748700"/>
              <a:gd name="connsiteY199" fmla="*/ 307689 h 6673820"/>
              <a:gd name="connsiteX200" fmla="*/ 6114779 w 11748700"/>
              <a:gd name="connsiteY200" fmla="*/ 303355 h 6673820"/>
              <a:gd name="connsiteX201" fmla="*/ 6270790 w 11748700"/>
              <a:gd name="connsiteY201" fmla="*/ 281687 h 6673820"/>
              <a:gd name="connsiteX202" fmla="*/ 6392132 w 11748700"/>
              <a:gd name="connsiteY202" fmla="*/ 268686 h 6673820"/>
              <a:gd name="connsiteX203" fmla="*/ 6695488 w 11748700"/>
              <a:gd name="connsiteY203" fmla="*/ 260019 h 6673820"/>
              <a:gd name="connsiteX204" fmla="*/ 6764826 w 11748700"/>
              <a:gd name="connsiteY204" fmla="*/ 251352 h 6673820"/>
              <a:gd name="connsiteX205" fmla="*/ 6907837 w 11748700"/>
              <a:gd name="connsiteY205" fmla="*/ 238351 h 6673820"/>
              <a:gd name="connsiteX206" fmla="*/ 6959840 w 11748700"/>
              <a:gd name="connsiteY206" fmla="*/ 229683 h 6673820"/>
              <a:gd name="connsiteX207" fmla="*/ 6998843 w 11748700"/>
              <a:gd name="connsiteY207" fmla="*/ 212349 h 6673820"/>
              <a:gd name="connsiteX208" fmla="*/ 7115852 w 11748700"/>
              <a:gd name="connsiteY208" fmla="*/ 199348 h 6673820"/>
              <a:gd name="connsiteX209" fmla="*/ 7159188 w 11748700"/>
              <a:gd name="connsiteY209" fmla="*/ 186347 h 6673820"/>
              <a:gd name="connsiteX210" fmla="*/ 7189524 w 11748700"/>
              <a:gd name="connsiteY210" fmla="*/ 182013 h 6673820"/>
              <a:gd name="connsiteX211" fmla="*/ 7380204 w 11748700"/>
              <a:gd name="connsiteY211" fmla="*/ 173346 h 6673820"/>
              <a:gd name="connsiteX212" fmla="*/ 7440875 w 11748700"/>
              <a:gd name="connsiteY212" fmla="*/ 164679 h 6673820"/>
              <a:gd name="connsiteX213" fmla="*/ 7466877 w 11748700"/>
              <a:gd name="connsiteY213" fmla="*/ 156011 h 6673820"/>
              <a:gd name="connsiteX214" fmla="*/ 7514548 w 11748700"/>
              <a:gd name="connsiteY214" fmla="*/ 143010 h 6673820"/>
              <a:gd name="connsiteX215" fmla="*/ 7527548 w 11748700"/>
              <a:gd name="connsiteY215" fmla="*/ 134343 h 6673820"/>
              <a:gd name="connsiteX216" fmla="*/ 7570885 w 11748700"/>
              <a:gd name="connsiteY216" fmla="*/ 121342 h 6673820"/>
              <a:gd name="connsiteX217" fmla="*/ 7609888 w 11748700"/>
              <a:gd name="connsiteY217" fmla="*/ 104008 h 6673820"/>
              <a:gd name="connsiteX218" fmla="*/ 7726896 w 11748700"/>
              <a:gd name="connsiteY218" fmla="*/ 82339 h 6673820"/>
              <a:gd name="connsiteX219" fmla="*/ 7752898 w 11748700"/>
              <a:gd name="connsiteY219" fmla="*/ 78006 h 6673820"/>
              <a:gd name="connsiteX220" fmla="*/ 7787567 w 11748700"/>
              <a:gd name="connsiteY220" fmla="*/ 73672 h 6673820"/>
              <a:gd name="connsiteX221" fmla="*/ 7804902 w 11748700"/>
              <a:gd name="connsiteY221" fmla="*/ 69338 h 6673820"/>
              <a:gd name="connsiteX222" fmla="*/ 7913243 w 11748700"/>
              <a:gd name="connsiteY222" fmla="*/ 65005 h 6673820"/>
              <a:gd name="connsiteX223" fmla="*/ 8021584 w 11748700"/>
              <a:gd name="connsiteY223" fmla="*/ 47670 h 6673820"/>
              <a:gd name="connsiteX224" fmla="*/ 8064921 w 11748700"/>
              <a:gd name="connsiteY224" fmla="*/ 34669 h 6673820"/>
              <a:gd name="connsiteX225" fmla="*/ 8099590 w 11748700"/>
              <a:gd name="connsiteY225" fmla="*/ 21668 h 6673820"/>
              <a:gd name="connsiteX226" fmla="*/ 8121258 w 11748700"/>
              <a:gd name="connsiteY226" fmla="*/ 13001 h 6673820"/>
              <a:gd name="connsiteX227" fmla="*/ 8134259 w 11748700"/>
              <a:gd name="connsiteY227" fmla="*/ 8667 h 6673820"/>
              <a:gd name="connsiteX228" fmla="*/ 8155928 w 11748700"/>
              <a:gd name="connsiteY228" fmla="*/ 0 h 6673820"/>
              <a:gd name="connsiteX229" fmla="*/ 8216599 w 11748700"/>
              <a:gd name="connsiteY229" fmla="*/ 4334 h 6673820"/>
              <a:gd name="connsiteX230" fmla="*/ 8238267 w 11748700"/>
              <a:gd name="connsiteY230" fmla="*/ 13001 h 6673820"/>
              <a:gd name="connsiteX231" fmla="*/ 8272936 w 11748700"/>
              <a:gd name="connsiteY231" fmla="*/ 17335 h 6673820"/>
              <a:gd name="connsiteX232" fmla="*/ 8303272 w 11748700"/>
              <a:gd name="connsiteY232" fmla="*/ 30336 h 6673820"/>
              <a:gd name="connsiteX233" fmla="*/ 8337941 w 11748700"/>
              <a:gd name="connsiteY233" fmla="*/ 34669 h 6673820"/>
              <a:gd name="connsiteX234" fmla="*/ 8476618 w 11748700"/>
              <a:gd name="connsiteY234" fmla="*/ 43337 h 6673820"/>
              <a:gd name="connsiteX235" fmla="*/ 8576292 w 11748700"/>
              <a:gd name="connsiteY235" fmla="*/ 47670 h 6673820"/>
              <a:gd name="connsiteX236" fmla="*/ 8671632 w 11748700"/>
              <a:gd name="connsiteY236" fmla="*/ 69338 h 6673820"/>
              <a:gd name="connsiteX237" fmla="*/ 8762639 w 11748700"/>
              <a:gd name="connsiteY237" fmla="*/ 78006 h 6673820"/>
              <a:gd name="connsiteX238" fmla="*/ 8892648 w 11748700"/>
              <a:gd name="connsiteY238" fmla="*/ 104008 h 6673820"/>
              <a:gd name="connsiteX239" fmla="*/ 8948985 w 11748700"/>
              <a:gd name="connsiteY239" fmla="*/ 117009 h 6673820"/>
              <a:gd name="connsiteX240" fmla="*/ 9187336 w 11748700"/>
              <a:gd name="connsiteY240" fmla="*/ 156011 h 6673820"/>
              <a:gd name="connsiteX241" fmla="*/ 9282676 w 11748700"/>
              <a:gd name="connsiteY241" fmla="*/ 173346 h 6673820"/>
              <a:gd name="connsiteX242" fmla="*/ 9404019 w 11748700"/>
              <a:gd name="connsiteY242" fmla="*/ 186347 h 6673820"/>
              <a:gd name="connsiteX243" fmla="*/ 9464690 w 11748700"/>
              <a:gd name="connsiteY243" fmla="*/ 195014 h 6673820"/>
              <a:gd name="connsiteX244" fmla="*/ 9698707 w 11748700"/>
              <a:gd name="connsiteY244" fmla="*/ 216683 h 6673820"/>
              <a:gd name="connsiteX245" fmla="*/ 9785380 w 11748700"/>
              <a:gd name="connsiteY245" fmla="*/ 229683 h 6673820"/>
              <a:gd name="connsiteX246" fmla="*/ 9885054 w 11748700"/>
              <a:gd name="connsiteY246" fmla="*/ 251352 h 6673820"/>
              <a:gd name="connsiteX247" fmla="*/ 9958726 w 11748700"/>
              <a:gd name="connsiteY247" fmla="*/ 255685 h 6673820"/>
              <a:gd name="connsiteX248" fmla="*/ 10114737 w 11748700"/>
              <a:gd name="connsiteY248" fmla="*/ 260019 h 6673820"/>
              <a:gd name="connsiteX249" fmla="*/ 10205744 w 11748700"/>
              <a:gd name="connsiteY249" fmla="*/ 273020 h 6673820"/>
              <a:gd name="connsiteX250" fmla="*/ 10357421 w 11748700"/>
              <a:gd name="connsiteY250" fmla="*/ 281687 h 6673820"/>
              <a:gd name="connsiteX251" fmla="*/ 10405092 w 11748700"/>
              <a:gd name="connsiteY251" fmla="*/ 286021 h 6673820"/>
              <a:gd name="connsiteX252" fmla="*/ 10452762 w 11748700"/>
              <a:gd name="connsiteY252" fmla="*/ 299022 h 6673820"/>
              <a:gd name="connsiteX253" fmla="*/ 10483097 w 11748700"/>
              <a:gd name="connsiteY253" fmla="*/ 303355 h 6673820"/>
              <a:gd name="connsiteX254" fmla="*/ 10552436 w 11748700"/>
              <a:gd name="connsiteY254" fmla="*/ 312023 h 6673820"/>
              <a:gd name="connsiteX255" fmla="*/ 10634775 w 11748700"/>
              <a:gd name="connsiteY255" fmla="*/ 333691 h 6673820"/>
              <a:gd name="connsiteX256" fmla="*/ 10717114 w 11748700"/>
              <a:gd name="connsiteY256" fmla="*/ 342358 h 6673820"/>
              <a:gd name="connsiteX257" fmla="*/ 10773452 w 11748700"/>
              <a:gd name="connsiteY257" fmla="*/ 364027 h 6673820"/>
              <a:gd name="connsiteX258" fmla="*/ 10842790 w 11748700"/>
              <a:gd name="connsiteY258" fmla="*/ 385695 h 6673820"/>
              <a:gd name="connsiteX259" fmla="*/ 10903461 w 11748700"/>
              <a:gd name="connsiteY259" fmla="*/ 390028 h 6673820"/>
              <a:gd name="connsiteX260" fmla="*/ 10981467 w 11748700"/>
              <a:gd name="connsiteY260" fmla="*/ 424698 h 6673820"/>
              <a:gd name="connsiteX261" fmla="*/ 11050805 w 11748700"/>
              <a:gd name="connsiteY261" fmla="*/ 442032 h 6673820"/>
              <a:gd name="connsiteX262" fmla="*/ 11133145 w 11748700"/>
              <a:gd name="connsiteY262" fmla="*/ 476701 h 6673820"/>
              <a:gd name="connsiteX263" fmla="*/ 11154813 w 11748700"/>
              <a:gd name="connsiteY263" fmla="*/ 485369 h 6673820"/>
              <a:gd name="connsiteX264" fmla="*/ 11232819 w 11748700"/>
              <a:gd name="connsiteY264" fmla="*/ 533039 h 6673820"/>
              <a:gd name="connsiteX265" fmla="*/ 11258820 w 11748700"/>
              <a:gd name="connsiteY265" fmla="*/ 554707 h 6673820"/>
              <a:gd name="connsiteX266" fmla="*/ 11328159 w 11748700"/>
              <a:gd name="connsiteY266" fmla="*/ 645714 h 6673820"/>
              <a:gd name="connsiteX267" fmla="*/ 11371495 w 11748700"/>
              <a:gd name="connsiteY267" fmla="*/ 754055 h 6673820"/>
              <a:gd name="connsiteX268" fmla="*/ 11397497 w 11748700"/>
              <a:gd name="connsiteY268" fmla="*/ 806059 h 6673820"/>
              <a:gd name="connsiteX269" fmla="*/ 11427833 w 11748700"/>
              <a:gd name="connsiteY269" fmla="*/ 931735 h 6673820"/>
              <a:gd name="connsiteX270" fmla="*/ 11458168 w 11748700"/>
              <a:gd name="connsiteY270" fmla="*/ 1014074 h 6673820"/>
              <a:gd name="connsiteX271" fmla="*/ 11462502 w 11748700"/>
              <a:gd name="connsiteY271" fmla="*/ 1087746 h 6673820"/>
              <a:gd name="connsiteX272" fmla="*/ 11475503 w 11748700"/>
              <a:gd name="connsiteY272" fmla="*/ 1126749 h 6673820"/>
              <a:gd name="connsiteX273" fmla="*/ 11488504 w 11748700"/>
              <a:gd name="connsiteY273" fmla="*/ 1330430 h 6673820"/>
              <a:gd name="connsiteX274" fmla="*/ 11523173 w 11748700"/>
              <a:gd name="connsiteY274" fmla="*/ 1677122 h 6673820"/>
              <a:gd name="connsiteX275" fmla="*/ 11518839 w 11748700"/>
              <a:gd name="connsiteY275" fmla="*/ 1954476 h 6673820"/>
              <a:gd name="connsiteX276" fmla="*/ 11510172 w 11748700"/>
              <a:gd name="connsiteY276" fmla="*/ 2084485 h 6673820"/>
              <a:gd name="connsiteX277" fmla="*/ 11518839 w 11748700"/>
              <a:gd name="connsiteY277" fmla="*/ 2283833 h 6673820"/>
              <a:gd name="connsiteX278" fmla="*/ 11583844 w 11748700"/>
              <a:gd name="connsiteY278" fmla="*/ 2379173 h 6673820"/>
              <a:gd name="connsiteX279" fmla="*/ 11605512 w 11748700"/>
              <a:gd name="connsiteY279" fmla="*/ 2439845 h 6673820"/>
              <a:gd name="connsiteX280" fmla="*/ 11609846 w 11748700"/>
              <a:gd name="connsiteY280" fmla="*/ 2487515 h 6673820"/>
              <a:gd name="connsiteX281" fmla="*/ 11622847 w 11748700"/>
              <a:gd name="connsiteY281" fmla="*/ 2556853 h 6673820"/>
              <a:gd name="connsiteX282" fmla="*/ 11618513 w 11748700"/>
              <a:gd name="connsiteY282" fmla="*/ 2786537 h 6673820"/>
              <a:gd name="connsiteX283" fmla="*/ 11614180 w 11748700"/>
              <a:gd name="connsiteY283" fmla="*/ 3089892 h 6673820"/>
              <a:gd name="connsiteX284" fmla="*/ 11596845 w 11748700"/>
              <a:gd name="connsiteY284" fmla="*/ 3211234 h 6673820"/>
              <a:gd name="connsiteX285" fmla="*/ 11583844 w 11748700"/>
              <a:gd name="connsiteY285" fmla="*/ 3328243 h 6673820"/>
              <a:gd name="connsiteX286" fmla="*/ 11575177 w 11748700"/>
              <a:gd name="connsiteY286" fmla="*/ 3423583 h 6673820"/>
              <a:gd name="connsiteX287" fmla="*/ 11562176 w 11748700"/>
              <a:gd name="connsiteY287" fmla="*/ 3666267 h 6673820"/>
              <a:gd name="connsiteX288" fmla="*/ 11575177 w 11748700"/>
              <a:gd name="connsiteY288" fmla="*/ 4025960 h 6673820"/>
              <a:gd name="connsiteX289" fmla="*/ 11592511 w 11748700"/>
              <a:gd name="connsiteY289" fmla="*/ 4108300 h 6673820"/>
              <a:gd name="connsiteX290" fmla="*/ 11631514 w 11748700"/>
              <a:gd name="connsiteY290" fmla="*/ 4333649 h 6673820"/>
              <a:gd name="connsiteX291" fmla="*/ 11653183 w 11748700"/>
              <a:gd name="connsiteY291" fmla="*/ 4411655 h 6673820"/>
              <a:gd name="connsiteX292" fmla="*/ 11666184 w 11748700"/>
              <a:gd name="connsiteY292" fmla="*/ 4498328 h 6673820"/>
              <a:gd name="connsiteX293" fmla="*/ 11674851 w 11748700"/>
              <a:gd name="connsiteY293" fmla="*/ 4541664 h 6673820"/>
              <a:gd name="connsiteX294" fmla="*/ 11687852 w 11748700"/>
              <a:gd name="connsiteY294" fmla="*/ 4658673 h 6673820"/>
              <a:gd name="connsiteX295" fmla="*/ 11692185 w 11748700"/>
              <a:gd name="connsiteY295" fmla="*/ 4715010 h 6673820"/>
              <a:gd name="connsiteX296" fmla="*/ 11700853 w 11748700"/>
              <a:gd name="connsiteY296" fmla="*/ 4771348 h 6673820"/>
              <a:gd name="connsiteX297" fmla="*/ 11709520 w 11748700"/>
              <a:gd name="connsiteY297" fmla="*/ 4923026 h 6673820"/>
              <a:gd name="connsiteX298" fmla="*/ 11718187 w 11748700"/>
              <a:gd name="connsiteY298" fmla="*/ 4983697 h 6673820"/>
              <a:gd name="connsiteX299" fmla="*/ 11726855 w 11748700"/>
              <a:gd name="connsiteY299" fmla="*/ 5079037 h 6673820"/>
              <a:gd name="connsiteX300" fmla="*/ 11731188 w 11748700"/>
              <a:gd name="connsiteY300" fmla="*/ 5105039 h 6673820"/>
              <a:gd name="connsiteX301" fmla="*/ 11744189 w 11748700"/>
              <a:gd name="connsiteY301" fmla="*/ 5230715 h 6673820"/>
              <a:gd name="connsiteX302" fmla="*/ 11726855 w 11748700"/>
              <a:gd name="connsiteY302" fmla="*/ 5690082 h 6673820"/>
              <a:gd name="connsiteX303" fmla="*/ 11687852 w 11748700"/>
              <a:gd name="connsiteY303" fmla="*/ 5785422 h 6673820"/>
              <a:gd name="connsiteX304" fmla="*/ 11670517 w 11748700"/>
              <a:gd name="connsiteY304" fmla="*/ 5815757 h 6673820"/>
              <a:gd name="connsiteX305" fmla="*/ 11601179 w 11748700"/>
              <a:gd name="connsiteY305" fmla="*/ 5859094 h 6673820"/>
              <a:gd name="connsiteX306" fmla="*/ 11458168 w 11748700"/>
              <a:gd name="connsiteY306" fmla="*/ 5919765 h 6673820"/>
              <a:gd name="connsiteX307" fmla="*/ 11401831 w 11748700"/>
              <a:gd name="connsiteY307" fmla="*/ 5963101 h 6673820"/>
              <a:gd name="connsiteX308" fmla="*/ 11297823 w 11748700"/>
              <a:gd name="connsiteY308" fmla="*/ 6032440 h 6673820"/>
              <a:gd name="connsiteX309" fmla="*/ 11258820 w 11748700"/>
              <a:gd name="connsiteY309" fmla="*/ 6075776 h 6673820"/>
              <a:gd name="connsiteX310" fmla="*/ 11198149 w 11748700"/>
              <a:gd name="connsiteY310" fmla="*/ 6123446 h 6673820"/>
              <a:gd name="connsiteX311" fmla="*/ 11098475 w 11748700"/>
              <a:gd name="connsiteY311" fmla="*/ 6210119 h 6673820"/>
              <a:gd name="connsiteX312" fmla="*/ 10942464 w 11748700"/>
              <a:gd name="connsiteY312" fmla="*/ 6327128 h 6673820"/>
              <a:gd name="connsiteX313" fmla="*/ 10634775 w 11748700"/>
              <a:gd name="connsiteY313" fmla="*/ 6461471 h 6673820"/>
              <a:gd name="connsiteX314" fmla="*/ 10461429 w 11748700"/>
              <a:gd name="connsiteY314" fmla="*/ 6478806 h 6673820"/>
              <a:gd name="connsiteX315" fmla="*/ 10041065 w 11748700"/>
              <a:gd name="connsiteY315" fmla="*/ 6487473 h 6673820"/>
              <a:gd name="connsiteX316" fmla="*/ 9967393 w 11748700"/>
              <a:gd name="connsiteY316" fmla="*/ 6491807 h 6673820"/>
              <a:gd name="connsiteX317" fmla="*/ 9885054 w 11748700"/>
              <a:gd name="connsiteY317" fmla="*/ 6509141 h 6673820"/>
              <a:gd name="connsiteX318" fmla="*/ 9798381 w 11748700"/>
              <a:gd name="connsiteY318" fmla="*/ 6522142 h 6673820"/>
              <a:gd name="connsiteX319" fmla="*/ 9681372 w 11748700"/>
              <a:gd name="connsiteY319" fmla="*/ 6548144 h 6673820"/>
              <a:gd name="connsiteX320" fmla="*/ 9486358 w 11748700"/>
              <a:gd name="connsiteY320" fmla="*/ 6574146 h 6673820"/>
              <a:gd name="connsiteX321" fmla="*/ 9278343 w 11748700"/>
              <a:gd name="connsiteY321" fmla="*/ 6613149 h 6673820"/>
              <a:gd name="connsiteX322" fmla="*/ 9209004 w 11748700"/>
              <a:gd name="connsiteY322" fmla="*/ 6630483 h 6673820"/>
              <a:gd name="connsiteX323" fmla="*/ 8775639 w 11748700"/>
              <a:gd name="connsiteY323" fmla="*/ 6647818 h 6673820"/>
              <a:gd name="connsiteX324" fmla="*/ 8463617 w 11748700"/>
              <a:gd name="connsiteY324" fmla="*/ 6656485 h 6673820"/>
              <a:gd name="connsiteX325" fmla="*/ 8368276 w 11748700"/>
              <a:gd name="connsiteY325" fmla="*/ 6660819 h 6673820"/>
              <a:gd name="connsiteX326" fmla="*/ 8216599 w 11748700"/>
              <a:gd name="connsiteY326" fmla="*/ 6665153 h 6673820"/>
              <a:gd name="connsiteX327" fmla="*/ 7848239 w 11748700"/>
              <a:gd name="connsiteY327" fmla="*/ 6656485 h 6673820"/>
              <a:gd name="connsiteX328" fmla="*/ 7800568 w 11748700"/>
              <a:gd name="connsiteY328" fmla="*/ 6652152 h 6673820"/>
              <a:gd name="connsiteX329" fmla="*/ 7748565 w 11748700"/>
              <a:gd name="connsiteY329" fmla="*/ 6643484 h 6673820"/>
              <a:gd name="connsiteX330" fmla="*/ 7614221 w 11748700"/>
              <a:gd name="connsiteY330" fmla="*/ 6634817 h 6673820"/>
              <a:gd name="connsiteX331" fmla="*/ 7432208 w 11748700"/>
              <a:gd name="connsiteY331" fmla="*/ 6600148 h 6673820"/>
              <a:gd name="connsiteX332" fmla="*/ 7319533 w 11748700"/>
              <a:gd name="connsiteY332" fmla="*/ 6574146 h 6673820"/>
              <a:gd name="connsiteX333" fmla="*/ 7276197 w 11748700"/>
              <a:gd name="connsiteY333" fmla="*/ 6569812 h 6673820"/>
              <a:gd name="connsiteX334" fmla="*/ 7011844 w 11748700"/>
              <a:gd name="connsiteY334" fmla="*/ 6548144 h 6673820"/>
              <a:gd name="connsiteX335" fmla="*/ 6925171 w 11748700"/>
              <a:gd name="connsiteY335" fmla="*/ 6565479 h 6673820"/>
              <a:gd name="connsiteX336" fmla="*/ 6912170 w 11748700"/>
              <a:gd name="connsiteY336" fmla="*/ 6569812 h 6673820"/>
              <a:gd name="connsiteX337" fmla="*/ 6890502 w 11748700"/>
              <a:gd name="connsiteY337" fmla="*/ 6582813 h 6673820"/>
              <a:gd name="connsiteX338" fmla="*/ 6795162 w 11748700"/>
              <a:gd name="connsiteY338" fmla="*/ 6634817 h 6673820"/>
              <a:gd name="connsiteX339" fmla="*/ 6691154 w 11748700"/>
              <a:gd name="connsiteY339" fmla="*/ 6643484 h 6673820"/>
              <a:gd name="connsiteX340" fmla="*/ 6617482 w 11748700"/>
              <a:gd name="connsiteY340" fmla="*/ 6656485 h 6673820"/>
              <a:gd name="connsiteX341" fmla="*/ 6582813 w 11748700"/>
              <a:gd name="connsiteY341" fmla="*/ 6665153 h 6673820"/>
              <a:gd name="connsiteX342" fmla="*/ 6548144 w 11748700"/>
              <a:gd name="connsiteY342" fmla="*/ 6669486 h 6673820"/>
              <a:gd name="connsiteX343" fmla="*/ 6517808 w 11748700"/>
              <a:gd name="connsiteY343" fmla="*/ 6673820 h 6673820"/>
              <a:gd name="connsiteX344" fmla="*/ 6015105 w 11748700"/>
              <a:gd name="connsiteY344" fmla="*/ 6669486 h 6673820"/>
              <a:gd name="connsiteX345" fmla="*/ 5915431 w 11748700"/>
              <a:gd name="connsiteY345" fmla="*/ 6647818 h 6673820"/>
              <a:gd name="connsiteX346" fmla="*/ 5538403 w 11748700"/>
              <a:gd name="connsiteY346" fmla="*/ 6652152 h 6673820"/>
              <a:gd name="connsiteX347" fmla="*/ 5196045 w 11748700"/>
              <a:gd name="connsiteY347" fmla="*/ 6634817 h 6673820"/>
              <a:gd name="connsiteX348" fmla="*/ 4489660 w 11748700"/>
              <a:gd name="connsiteY348" fmla="*/ 6608815 h 6673820"/>
              <a:gd name="connsiteX349" fmla="*/ 4311981 w 11748700"/>
              <a:gd name="connsiteY349" fmla="*/ 6582813 h 6673820"/>
              <a:gd name="connsiteX350" fmla="*/ 4090965 w 11748700"/>
              <a:gd name="connsiteY350" fmla="*/ 6552478 h 6673820"/>
              <a:gd name="connsiteX351" fmla="*/ 3999958 w 11748700"/>
              <a:gd name="connsiteY351" fmla="*/ 6513475 h 6673820"/>
              <a:gd name="connsiteX352" fmla="*/ 3666267 w 11748700"/>
              <a:gd name="connsiteY352" fmla="*/ 6448470 h 6673820"/>
              <a:gd name="connsiteX353" fmla="*/ 3588261 w 11748700"/>
              <a:gd name="connsiteY353" fmla="*/ 6439803 h 6673820"/>
              <a:gd name="connsiteX354" fmla="*/ 3336910 w 11748700"/>
              <a:gd name="connsiteY354" fmla="*/ 6405134 h 6673820"/>
              <a:gd name="connsiteX355" fmla="*/ 3003219 w 11748700"/>
              <a:gd name="connsiteY355" fmla="*/ 6340129 h 6673820"/>
              <a:gd name="connsiteX356" fmla="*/ 2825539 w 11748700"/>
              <a:gd name="connsiteY356" fmla="*/ 6309793 h 6673820"/>
              <a:gd name="connsiteX357" fmla="*/ 2678195 w 11748700"/>
              <a:gd name="connsiteY357" fmla="*/ 6288125 h 6673820"/>
              <a:gd name="connsiteX358" fmla="*/ 2500515 w 11748700"/>
              <a:gd name="connsiteY358" fmla="*/ 6305460 h 6673820"/>
              <a:gd name="connsiteX359" fmla="*/ 2439844 w 11748700"/>
              <a:gd name="connsiteY359" fmla="*/ 6314127 h 6673820"/>
              <a:gd name="connsiteX360" fmla="*/ 2244830 w 11748700"/>
              <a:gd name="connsiteY360" fmla="*/ 6361797 h 6673820"/>
              <a:gd name="connsiteX361" fmla="*/ 2088819 w 11748700"/>
              <a:gd name="connsiteY361" fmla="*/ 6383465 h 6673820"/>
              <a:gd name="connsiteX362" fmla="*/ 2015147 w 11748700"/>
              <a:gd name="connsiteY362" fmla="*/ 6400800 h 6673820"/>
              <a:gd name="connsiteX363" fmla="*/ 1950142 w 11748700"/>
              <a:gd name="connsiteY363" fmla="*/ 6409467 h 6673820"/>
              <a:gd name="connsiteX364" fmla="*/ 1815799 w 11748700"/>
              <a:gd name="connsiteY364" fmla="*/ 6444137 h 6673820"/>
              <a:gd name="connsiteX365" fmla="*/ 1681456 w 11748700"/>
              <a:gd name="connsiteY365" fmla="*/ 6452804 h 6673820"/>
              <a:gd name="connsiteX366" fmla="*/ 1473440 w 11748700"/>
              <a:gd name="connsiteY366" fmla="*/ 6431136 h 6673820"/>
              <a:gd name="connsiteX367" fmla="*/ 1369433 w 11748700"/>
              <a:gd name="connsiteY367" fmla="*/ 6418135 h 6673820"/>
              <a:gd name="connsiteX368" fmla="*/ 1287093 w 11748700"/>
              <a:gd name="connsiteY368" fmla="*/ 6405134 h 6673820"/>
              <a:gd name="connsiteX369" fmla="*/ 1239423 w 11748700"/>
              <a:gd name="connsiteY369" fmla="*/ 6396466 h 6673820"/>
              <a:gd name="connsiteX370" fmla="*/ 1165751 w 11748700"/>
              <a:gd name="connsiteY370" fmla="*/ 6370464 h 6673820"/>
              <a:gd name="connsiteX371" fmla="*/ 1053076 w 11748700"/>
              <a:gd name="connsiteY371" fmla="*/ 6335795 h 6673820"/>
              <a:gd name="connsiteX372" fmla="*/ 892731 w 11748700"/>
              <a:gd name="connsiteY372" fmla="*/ 6244789 h 6673820"/>
              <a:gd name="connsiteX373" fmla="*/ 858062 w 11748700"/>
              <a:gd name="connsiteY373" fmla="*/ 6218787 h 6673820"/>
              <a:gd name="connsiteX374" fmla="*/ 775723 w 11748700"/>
              <a:gd name="connsiteY374" fmla="*/ 6149448 h 6673820"/>
              <a:gd name="connsiteX375" fmla="*/ 719385 w 11748700"/>
              <a:gd name="connsiteY375" fmla="*/ 6023773 h 6673820"/>
              <a:gd name="connsiteX376" fmla="*/ 654381 w 11748700"/>
              <a:gd name="connsiteY376" fmla="*/ 5950101 h 6673820"/>
              <a:gd name="connsiteX377" fmla="*/ 628379 w 11748700"/>
              <a:gd name="connsiteY377" fmla="*/ 5893763 h 6673820"/>
              <a:gd name="connsiteX378" fmla="*/ 576375 w 11748700"/>
              <a:gd name="connsiteY378" fmla="*/ 5802756 h 6673820"/>
              <a:gd name="connsiteX379" fmla="*/ 489702 w 11748700"/>
              <a:gd name="connsiteY379" fmla="*/ 5620743 h 6673820"/>
              <a:gd name="connsiteX380" fmla="*/ 476701 w 11748700"/>
              <a:gd name="connsiteY380" fmla="*/ 5551405 h 6673820"/>
              <a:gd name="connsiteX381" fmla="*/ 372693 w 11748700"/>
              <a:gd name="connsiteY381" fmla="*/ 5317388 h 6673820"/>
              <a:gd name="connsiteX382" fmla="*/ 359693 w 11748700"/>
              <a:gd name="connsiteY382" fmla="*/ 5269718 h 6673820"/>
              <a:gd name="connsiteX383" fmla="*/ 329357 w 11748700"/>
              <a:gd name="connsiteY383" fmla="*/ 5183045 h 6673820"/>
              <a:gd name="connsiteX384" fmla="*/ 281687 w 11748700"/>
              <a:gd name="connsiteY384" fmla="*/ 5083371 h 6673820"/>
              <a:gd name="connsiteX385" fmla="*/ 251351 w 11748700"/>
              <a:gd name="connsiteY385" fmla="*/ 5009699 h 6673820"/>
              <a:gd name="connsiteX386" fmla="*/ 238350 w 11748700"/>
              <a:gd name="connsiteY386" fmla="*/ 4970696 h 6673820"/>
              <a:gd name="connsiteX387" fmla="*/ 212348 w 11748700"/>
              <a:gd name="connsiteY387" fmla="*/ 4936027 h 6673820"/>
              <a:gd name="connsiteX388" fmla="*/ 177679 w 11748700"/>
              <a:gd name="connsiteY388" fmla="*/ 4849354 h 6673820"/>
              <a:gd name="connsiteX389" fmla="*/ 125675 w 11748700"/>
              <a:gd name="connsiteY389" fmla="*/ 4745346 h 6673820"/>
              <a:gd name="connsiteX390" fmla="*/ 99674 w 11748700"/>
              <a:gd name="connsiteY390" fmla="*/ 4654339 h 6673820"/>
              <a:gd name="connsiteX391" fmla="*/ 73672 w 11748700"/>
              <a:gd name="connsiteY391" fmla="*/ 4602336 h 6673820"/>
              <a:gd name="connsiteX392" fmla="*/ 69338 w 11748700"/>
              <a:gd name="connsiteY392" fmla="*/ 4580667 h 6673820"/>
              <a:gd name="connsiteX393" fmla="*/ 47670 w 11748700"/>
              <a:gd name="connsiteY393" fmla="*/ 4537331 h 6673820"/>
              <a:gd name="connsiteX394" fmla="*/ 39002 w 11748700"/>
              <a:gd name="connsiteY394" fmla="*/ 4515663 h 6673820"/>
              <a:gd name="connsiteX395" fmla="*/ 34669 w 11748700"/>
              <a:gd name="connsiteY395" fmla="*/ 4493994 h 6673820"/>
              <a:gd name="connsiteX396" fmla="*/ 30335 w 11748700"/>
              <a:gd name="connsiteY396" fmla="*/ 4450658 h 6673820"/>
              <a:gd name="connsiteX397" fmla="*/ 21668 w 11748700"/>
              <a:gd name="connsiteY397" fmla="*/ 4428990 h 6673820"/>
              <a:gd name="connsiteX398" fmla="*/ 13001 w 11748700"/>
              <a:gd name="connsiteY398" fmla="*/ 4359651 h 6673820"/>
              <a:gd name="connsiteX399" fmla="*/ 0 w 11748700"/>
              <a:gd name="connsiteY399" fmla="*/ 4238309 h 6673820"/>
              <a:gd name="connsiteX400" fmla="*/ 4333 w 11748700"/>
              <a:gd name="connsiteY400" fmla="*/ 4025960 h 6673820"/>
              <a:gd name="connsiteX401" fmla="*/ 13001 w 11748700"/>
              <a:gd name="connsiteY401" fmla="*/ 3999958 h 6673820"/>
              <a:gd name="connsiteX402" fmla="*/ 17334 w 11748700"/>
              <a:gd name="connsiteY402" fmla="*/ 3973956 h 6673820"/>
              <a:gd name="connsiteX403" fmla="*/ 26002 w 11748700"/>
              <a:gd name="connsiteY403" fmla="*/ 3930620 h 6673820"/>
              <a:gd name="connsiteX404" fmla="*/ 34669 w 11748700"/>
              <a:gd name="connsiteY404" fmla="*/ 3878616 h 6673820"/>
              <a:gd name="connsiteX405" fmla="*/ 43336 w 11748700"/>
              <a:gd name="connsiteY405" fmla="*/ 3861282 h 6673820"/>
              <a:gd name="connsiteX406" fmla="*/ 47670 w 11748700"/>
              <a:gd name="connsiteY406" fmla="*/ 3843947 h 6673820"/>
              <a:gd name="connsiteX407" fmla="*/ 56337 w 11748700"/>
              <a:gd name="connsiteY407" fmla="*/ 3826612 h 6673820"/>
              <a:gd name="connsiteX408" fmla="*/ 69338 w 11748700"/>
              <a:gd name="connsiteY408" fmla="*/ 3787610 h 6673820"/>
              <a:gd name="connsiteX409" fmla="*/ 78005 w 11748700"/>
              <a:gd name="connsiteY409" fmla="*/ 3770275 h 6673820"/>
              <a:gd name="connsiteX410" fmla="*/ 95340 w 11748700"/>
              <a:gd name="connsiteY410" fmla="*/ 3718271 h 6673820"/>
              <a:gd name="connsiteX411" fmla="*/ 104007 w 11748700"/>
              <a:gd name="connsiteY411" fmla="*/ 3696603 h 6673820"/>
              <a:gd name="connsiteX412" fmla="*/ 151677 w 11748700"/>
              <a:gd name="connsiteY412" fmla="*/ 3657600 h 6673820"/>
              <a:gd name="connsiteX413" fmla="*/ 294688 w 11748700"/>
              <a:gd name="connsiteY413" fmla="*/ 3661934 h 6673820"/>
              <a:gd name="connsiteX414" fmla="*/ 359693 w 11748700"/>
              <a:gd name="connsiteY414" fmla="*/ 3692269 h 6673820"/>
              <a:gd name="connsiteX415" fmla="*/ 377027 w 11748700"/>
              <a:gd name="connsiteY415" fmla="*/ 3709604 h 6673820"/>
              <a:gd name="connsiteX416" fmla="*/ 437698 w 11748700"/>
              <a:gd name="connsiteY416" fmla="*/ 3726938 h 6673820"/>
              <a:gd name="connsiteX417" fmla="*/ 511177 w 11748700"/>
              <a:gd name="connsiteY41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80436 w 11748700"/>
              <a:gd name="connsiteY30" fmla="*/ 5707416 h 6673820"/>
              <a:gd name="connsiteX31" fmla="*/ 6088777 w 11748700"/>
              <a:gd name="connsiteY31" fmla="*/ 5625077 h 6673820"/>
              <a:gd name="connsiteX32" fmla="*/ 6114779 w 11748700"/>
              <a:gd name="connsiteY32" fmla="*/ 5599075 h 6673820"/>
              <a:gd name="connsiteX33" fmla="*/ 6127780 w 11748700"/>
              <a:gd name="connsiteY33" fmla="*/ 5586074 h 6673820"/>
              <a:gd name="connsiteX34" fmla="*/ 6201452 w 11748700"/>
              <a:gd name="connsiteY34" fmla="*/ 5477733 h 6673820"/>
              <a:gd name="connsiteX35" fmla="*/ 6231787 w 11748700"/>
              <a:gd name="connsiteY35" fmla="*/ 5421395 h 6673820"/>
              <a:gd name="connsiteX36" fmla="*/ 6240455 w 11748700"/>
              <a:gd name="connsiteY36" fmla="*/ 5399727 h 6673820"/>
              <a:gd name="connsiteX37" fmla="*/ 6253456 w 11748700"/>
              <a:gd name="connsiteY37" fmla="*/ 5382392 h 6673820"/>
              <a:gd name="connsiteX38" fmla="*/ 6270790 w 11748700"/>
              <a:gd name="connsiteY38" fmla="*/ 5352057 h 6673820"/>
              <a:gd name="connsiteX39" fmla="*/ 6283791 w 11748700"/>
              <a:gd name="connsiteY39" fmla="*/ 5339056 h 6673820"/>
              <a:gd name="connsiteX40" fmla="*/ 6301126 w 11748700"/>
              <a:gd name="connsiteY40" fmla="*/ 5313054 h 6673820"/>
              <a:gd name="connsiteX41" fmla="*/ 6309793 w 11748700"/>
              <a:gd name="connsiteY41" fmla="*/ 5295719 h 6673820"/>
              <a:gd name="connsiteX42" fmla="*/ 6322794 w 11748700"/>
              <a:gd name="connsiteY42" fmla="*/ 5287052 h 6673820"/>
              <a:gd name="connsiteX43" fmla="*/ 6340129 w 11748700"/>
              <a:gd name="connsiteY43" fmla="*/ 5274051 h 6673820"/>
              <a:gd name="connsiteX44" fmla="*/ 6370464 w 11748700"/>
              <a:gd name="connsiteY44" fmla="*/ 5269718 h 6673820"/>
              <a:gd name="connsiteX45" fmla="*/ 6517808 w 11748700"/>
              <a:gd name="connsiteY45" fmla="*/ 4975029 h 6673820"/>
              <a:gd name="connsiteX46" fmla="*/ 6530809 w 11748700"/>
              <a:gd name="connsiteY46" fmla="*/ 4940360 h 6673820"/>
              <a:gd name="connsiteX47" fmla="*/ 6539476 w 11748700"/>
              <a:gd name="connsiteY47" fmla="*/ 4927359 h 6673820"/>
              <a:gd name="connsiteX48" fmla="*/ 6556811 w 11748700"/>
              <a:gd name="connsiteY48" fmla="*/ 4897024 h 6673820"/>
              <a:gd name="connsiteX49" fmla="*/ 6569812 w 11748700"/>
              <a:gd name="connsiteY49" fmla="*/ 4879689 h 6673820"/>
              <a:gd name="connsiteX50" fmla="*/ 6587147 w 11748700"/>
              <a:gd name="connsiteY50" fmla="*/ 4836353 h 6673820"/>
              <a:gd name="connsiteX51" fmla="*/ 6566579 w 11748700"/>
              <a:gd name="connsiteY51" fmla="*/ 4717023 h 6673820"/>
              <a:gd name="connsiteX52" fmla="*/ 7220565 w 11748700"/>
              <a:gd name="connsiteY52" fmla="*/ 4568062 h 6673820"/>
              <a:gd name="connsiteX53" fmla="*/ 7436542 w 11748700"/>
              <a:gd name="connsiteY53" fmla="*/ 4619670 h 6673820"/>
              <a:gd name="connsiteX54" fmla="*/ 7492879 w 11748700"/>
              <a:gd name="connsiteY54" fmla="*/ 4632671 h 6673820"/>
              <a:gd name="connsiteX55" fmla="*/ 7505880 w 11748700"/>
              <a:gd name="connsiteY55" fmla="*/ 4637005 h 6673820"/>
              <a:gd name="connsiteX56" fmla="*/ 7531882 w 11748700"/>
              <a:gd name="connsiteY56" fmla="*/ 4641338 h 6673820"/>
              <a:gd name="connsiteX57" fmla="*/ 7562218 w 11748700"/>
              <a:gd name="connsiteY57" fmla="*/ 4650006 h 6673820"/>
              <a:gd name="connsiteX58" fmla="*/ 7570885 w 11748700"/>
              <a:gd name="connsiteY58" fmla="*/ 4663007 h 6673820"/>
              <a:gd name="connsiteX59" fmla="*/ 7588220 w 11748700"/>
              <a:gd name="connsiteY59" fmla="*/ 4697676 h 6673820"/>
              <a:gd name="connsiteX60" fmla="*/ 7601220 w 11748700"/>
              <a:gd name="connsiteY60" fmla="*/ 4715010 h 6673820"/>
              <a:gd name="connsiteX61" fmla="*/ 7614221 w 11748700"/>
              <a:gd name="connsiteY61" fmla="*/ 4728011 h 6673820"/>
              <a:gd name="connsiteX62" fmla="*/ 7622889 w 11748700"/>
              <a:gd name="connsiteY62" fmla="*/ 4745346 h 6673820"/>
              <a:gd name="connsiteX63" fmla="*/ 7640223 w 11748700"/>
              <a:gd name="connsiteY63" fmla="*/ 4767014 h 6673820"/>
              <a:gd name="connsiteX64" fmla="*/ 7661892 w 11748700"/>
              <a:gd name="connsiteY64" fmla="*/ 4801683 h 6673820"/>
              <a:gd name="connsiteX65" fmla="*/ 7666225 w 11748700"/>
              <a:gd name="connsiteY65" fmla="*/ 4814684 h 6673820"/>
              <a:gd name="connsiteX66" fmla="*/ 7674893 w 11748700"/>
              <a:gd name="connsiteY66" fmla="*/ 4827685 h 6673820"/>
              <a:gd name="connsiteX67" fmla="*/ 7731230 w 11748700"/>
              <a:gd name="connsiteY67" fmla="*/ 4888356 h 6673820"/>
              <a:gd name="connsiteX68" fmla="*/ 7744231 w 11748700"/>
              <a:gd name="connsiteY68" fmla="*/ 4901357 h 6673820"/>
              <a:gd name="connsiteX69" fmla="*/ 7765899 w 11748700"/>
              <a:gd name="connsiteY69" fmla="*/ 4931693 h 6673820"/>
              <a:gd name="connsiteX70" fmla="*/ 7809236 w 11748700"/>
              <a:gd name="connsiteY70" fmla="*/ 4966362 h 6673820"/>
              <a:gd name="connsiteX71" fmla="*/ 7908910 w 11748700"/>
              <a:gd name="connsiteY71" fmla="*/ 4962028 h 6673820"/>
              <a:gd name="connsiteX72" fmla="*/ 7973914 w 11748700"/>
              <a:gd name="connsiteY72" fmla="*/ 4953361 h 6673820"/>
              <a:gd name="connsiteX73" fmla="*/ 7995583 w 11748700"/>
              <a:gd name="connsiteY73" fmla="*/ 4949028 h 6673820"/>
              <a:gd name="connsiteX74" fmla="*/ 8069255 w 11748700"/>
              <a:gd name="connsiteY74" fmla="*/ 4944694 h 6673820"/>
              <a:gd name="connsiteX75" fmla="*/ 8147260 w 11748700"/>
              <a:gd name="connsiteY75" fmla="*/ 4931693 h 6673820"/>
              <a:gd name="connsiteX76" fmla="*/ 8199264 w 11748700"/>
              <a:gd name="connsiteY76" fmla="*/ 4918692 h 6673820"/>
              <a:gd name="connsiteX77" fmla="*/ 8238267 w 11748700"/>
              <a:gd name="connsiteY77" fmla="*/ 4910025 h 6673820"/>
              <a:gd name="connsiteX78" fmla="*/ 8298938 w 11748700"/>
              <a:gd name="connsiteY78" fmla="*/ 4875355 h 6673820"/>
              <a:gd name="connsiteX79" fmla="*/ 8320606 w 11748700"/>
              <a:gd name="connsiteY79" fmla="*/ 4866688 h 6673820"/>
              <a:gd name="connsiteX80" fmla="*/ 8342275 w 11748700"/>
              <a:gd name="connsiteY80" fmla="*/ 4853687 h 6673820"/>
              <a:gd name="connsiteX81" fmla="*/ 8411613 w 11748700"/>
              <a:gd name="connsiteY81" fmla="*/ 4823352 h 6673820"/>
              <a:gd name="connsiteX82" fmla="*/ 8433281 w 11748700"/>
              <a:gd name="connsiteY82" fmla="*/ 4810351 h 6673820"/>
              <a:gd name="connsiteX83" fmla="*/ 8463617 w 11748700"/>
              <a:gd name="connsiteY83" fmla="*/ 4788683 h 6673820"/>
              <a:gd name="connsiteX84" fmla="*/ 8532955 w 11748700"/>
              <a:gd name="connsiteY84" fmla="*/ 4758347 h 6673820"/>
              <a:gd name="connsiteX85" fmla="*/ 8576292 w 11748700"/>
              <a:gd name="connsiteY85" fmla="*/ 4736679 h 6673820"/>
              <a:gd name="connsiteX86" fmla="*/ 8597960 w 11748700"/>
              <a:gd name="connsiteY86" fmla="*/ 4723678 h 6673820"/>
              <a:gd name="connsiteX87" fmla="*/ 8632629 w 11748700"/>
              <a:gd name="connsiteY87" fmla="*/ 4706343 h 6673820"/>
              <a:gd name="connsiteX88" fmla="*/ 8671632 w 11748700"/>
              <a:gd name="connsiteY88" fmla="*/ 4680341 h 6673820"/>
              <a:gd name="connsiteX89" fmla="*/ 8727969 w 11748700"/>
              <a:gd name="connsiteY89" fmla="*/ 4641338 h 6673820"/>
              <a:gd name="connsiteX90" fmla="*/ 8758305 w 11748700"/>
              <a:gd name="connsiteY90" fmla="*/ 4615337 h 6673820"/>
              <a:gd name="connsiteX91" fmla="*/ 8827643 w 11748700"/>
              <a:gd name="connsiteY91" fmla="*/ 4567666 h 6673820"/>
              <a:gd name="connsiteX92" fmla="*/ 8914316 w 11748700"/>
              <a:gd name="connsiteY92" fmla="*/ 4515663 h 6673820"/>
              <a:gd name="connsiteX93" fmla="*/ 8940318 w 11748700"/>
              <a:gd name="connsiteY93" fmla="*/ 4493994 h 6673820"/>
              <a:gd name="connsiteX94" fmla="*/ 8961986 w 11748700"/>
              <a:gd name="connsiteY94" fmla="*/ 4472326 h 6673820"/>
              <a:gd name="connsiteX95" fmla="*/ 9000989 w 11748700"/>
              <a:gd name="connsiteY95" fmla="*/ 4437657 h 6673820"/>
              <a:gd name="connsiteX96" fmla="*/ 9022657 w 11748700"/>
              <a:gd name="connsiteY96" fmla="*/ 4415989 h 6673820"/>
              <a:gd name="connsiteX97" fmla="*/ 9052993 w 11748700"/>
              <a:gd name="connsiteY97" fmla="*/ 4389987 h 6673820"/>
              <a:gd name="connsiteX98" fmla="*/ 9109330 w 11748700"/>
              <a:gd name="connsiteY98" fmla="*/ 4329316 h 6673820"/>
              <a:gd name="connsiteX99" fmla="*/ 9165668 w 11748700"/>
              <a:gd name="connsiteY99" fmla="*/ 4290313 h 6673820"/>
              <a:gd name="connsiteX100" fmla="*/ 9191670 w 11748700"/>
              <a:gd name="connsiteY100" fmla="*/ 4268645 h 6673820"/>
              <a:gd name="connsiteX101" fmla="*/ 9248007 w 11748700"/>
              <a:gd name="connsiteY101" fmla="*/ 4238309 h 6673820"/>
              <a:gd name="connsiteX102" fmla="*/ 9339014 w 11748700"/>
              <a:gd name="connsiteY102" fmla="*/ 4155970 h 6673820"/>
              <a:gd name="connsiteX103" fmla="*/ 9430020 w 11748700"/>
              <a:gd name="connsiteY103" fmla="*/ 4025960 h 6673820"/>
              <a:gd name="connsiteX104" fmla="*/ 9495025 w 11748700"/>
              <a:gd name="connsiteY104" fmla="*/ 3900284 h 6673820"/>
              <a:gd name="connsiteX105" fmla="*/ 9568697 w 11748700"/>
              <a:gd name="connsiteY105" fmla="*/ 3796277 h 6673820"/>
              <a:gd name="connsiteX106" fmla="*/ 9612034 w 11748700"/>
              <a:gd name="connsiteY106" fmla="*/ 3713937 h 6673820"/>
              <a:gd name="connsiteX107" fmla="*/ 9655370 w 11748700"/>
              <a:gd name="connsiteY107" fmla="*/ 3644599 h 6673820"/>
              <a:gd name="connsiteX108" fmla="*/ 9651037 w 11748700"/>
              <a:gd name="connsiteY108" fmla="*/ 3475587 h 6673820"/>
              <a:gd name="connsiteX109" fmla="*/ 9612034 w 11748700"/>
              <a:gd name="connsiteY109" fmla="*/ 3410582 h 6673820"/>
              <a:gd name="connsiteX110" fmla="*/ 9473357 w 11748700"/>
              <a:gd name="connsiteY110" fmla="*/ 3237236 h 6673820"/>
              <a:gd name="connsiteX111" fmla="*/ 9399685 w 11748700"/>
              <a:gd name="connsiteY111" fmla="*/ 3176565 h 6673820"/>
              <a:gd name="connsiteX112" fmla="*/ 9347681 w 11748700"/>
              <a:gd name="connsiteY112" fmla="*/ 3128895 h 6673820"/>
              <a:gd name="connsiteX113" fmla="*/ 9217672 w 11748700"/>
              <a:gd name="connsiteY113" fmla="*/ 3042222 h 6673820"/>
              <a:gd name="connsiteX114" fmla="*/ 9083329 w 11748700"/>
              <a:gd name="connsiteY114" fmla="*/ 2968550 h 6673820"/>
              <a:gd name="connsiteX115" fmla="*/ 8983655 w 11748700"/>
              <a:gd name="connsiteY115" fmla="*/ 2933881 h 6673820"/>
              <a:gd name="connsiteX116" fmla="*/ 8831977 w 11748700"/>
              <a:gd name="connsiteY116" fmla="*/ 2873210 h 6673820"/>
              <a:gd name="connsiteX117" fmla="*/ 8680299 w 11748700"/>
              <a:gd name="connsiteY117" fmla="*/ 2803871 h 6673820"/>
              <a:gd name="connsiteX118" fmla="*/ 8567624 w 11748700"/>
              <a:gd name="connsiteY118" fmla="*/ 2773536 h 6673820"/>
              <a:gd name="connsiteX119" fmla="*/ 8446282 w 11748700"/>
              <a:gd name="connsiteY119" fmla="*/ 2730199 h 6673820"/>
              <a:gd name="connsiteX120" fmla="*/ 8242601 w 11748700"/>
              <a:gd name="connsiteY120" fmla="*/ 2673862 h 6673820"/>
              <a:gd name="connsiteX121" fmla="*/ 7917577 w 11748700"/>
              <a:gd name="connsiteY121" fmla="*/ 2561187 h 6673820"/>
              <a:gd name="connsiteX122" fmla="*/ 7683560 w 11748700"/>
              <a:gd name="connsiteY122" fmla="*/ 2496182 h 6673820"/>
              <a:gd name="connsiteX123" fmla="*/ 7302199 w 11748700"/>
              <a:gd name="connsiteY123" fmla="*/ 2379173 h 6673820"/>
              <a:gd name="connsiteX124" fmla="*/ 6920838 w 11748700"/>
              <a:gd name="connsiteY124" fmla="*/ 2322836 h 6673820"/>
              <a:gd name="connsiteX125" fmla="*/ 6799495 w 11748700"/>
              <a:gd name="connsiteY125" fmla="*/ 2288167 h 6673820"/>
              <a:gd name="connsiteX126" fmla="*/ 6730157 w 11748700"/>
              <a:gd name="connsiteY126" fmla="*/ 2279500 h 6673820"/>
              <a:gd name="connsiteX127" fmla="*/ 6630483 w 11748700"/>
              <a:gd name="connsiteY127" fmla="*/ 2262165 h 6673820"/>
              <a:gd name="connsiteX128" fmla="*/ 6582813 w 11748700"/>
              <a:gd name="connsiteY128" fmla="*/ 2249164 h 6673820"/>
              <a:gd name="connsiteX129" fmla="*/ 6478805 w 11748700"/>
              <a:gd name="connsiteY129" fmla="*/ 2240497 h 6673820"/>
              <a:gd name="connsiteX130" fmla="*/ 5997770 w 11748700"/>
              <a:gd name="connsiteY130" fmla="*/ 2227496 h 6673820"/>
              <a:gd name="connsiteX131" fmla="*/ 5183044 w 11748700"/>
              <a:gd name="connsiteY131" fmla="*/ 2223162 h 6673820"/>
              <a:gd name="connsiteX132" fmla="*/ 4593668 w 11748700"/>
              <a:gd name="connsiteY132" fmla="*/ 2201494 h 6673820"/>
              <a:gd name="connsiteX133" fmla="*/ 4467992 w 11748700"/>
              <a:gd name="connsiteY133" fmla="*/ 2188493 h 6673820"/>
              <a:gd name="connsiteX134" fmla="*/ 4277311 w 11748700"/>
              <a:gd name="connsiteY134" fmla="*/ 2171158 h 6673820"/>
              <a:gd name="connsiteX135" fmla="*/ 4207973 w 11748700"/>
              <a:gd name="connsiteY135" fmla="*/ 2162491 h 6673820"/>
              <a:gd name="connsiteX136" fmla="*/ 4168970 w 11748700"/>
              <a:gd name="connsiteY136" fmla="*/ 2153824 h 6673820"/>
              <a:gd name="connsiteX137" fmla="*/ 3722604 w 11748700"/>
              <a:gd name="connsiteY137" fmla="*/ 2145156 h 6673820"/>
              <a:gd name="connsiteX138" fmla="*/ 3627264 w 11748700"/>
              <a:gd name="connsiteY138" fmla="*/ 2136489 h 6673820"/>
              <a:gd name="connsiteX139" fmla="*/ 3592595 w 11748700"/>
              <a:gd name="connsiteY139" fmla="*/ 2123488 h 6673820"/>
              <a:gd name="connsiteX140" fmla="*/ 3471253 w 11748700"/>
              <a:gd name="connsiteY140" fmla="*/ 2101820 h 6673820"/>
              <a:gd name="connsiteX141" fmla="*/ 3349911 w 11748700"/>
              <a:gd name="connsiteY141" fmla="*/ 2054150 h 6673820"/>
              <a:gd name="connsiteX142" fmla="*/ 3228568 w 11748700"/>
              <a:gd name="connsiteY142" fmla="*/ 2006480 h 6673820"/>
              <a:gd name="connsiteX143" fmla="*/ 3206900 w 11748700"/>
              <a:gd name="connsiteY143" fmla="*/ 1989145 h 6673820"/>
              <a:gd name="connsiteX144" fmla="*/ 3163564 w 11748700"/>
              <a:gd name="connsiteY144" fmla="*/ 1967477 h 6673820"/>
              <a:gd name="connsiteX145" fmla="*/ 3124561 w 11748700"/>
              <a:gd name="connsiteY145" fmla="*/ 1932808 h 6673820"/>
              <a:gd name="connsiteX146" fmla="*/ 3094225 w 11748700"/>
              <a:gd name="connsiteY146" fmla="*/ 1911139 h 6673820"/>
              <a:gd name="connsiteX147" fmla="*/ 3020553 w 11748700"/>
              <a:gd name="connsiteY147" fmla="*/ 1850468 h 6673820"/>
              <a:gd name="connsiteX148" fmla="*/ 2994551 w 11748700"/>
              <a:gd name="connsiteY148" fmla="*/ 1828800 h 6673820"/>
              <a:gd name="connsiteX149" fmla="*/ 2977217 w 11748700"/>
              <a:gd name="connsiteY149" fmla="*/ 1807132 h 6673820"/>
              <a:gd name="connsiteX150" fmla="*/ 2964216 w 11748700"/>
              <a:gd name="connsiteY150" fmla="*/ 1794131 h 6673820"/>
              <a:gd name="connsiteX151" fmla="*/ 2951215 w 11748700"/>
              <a:gd name="connsiteY151" fmla="*/ 1768129 h 6673820"/>
              <a:gd name="connsiteX152" fmla="*/ 2933880 w 11748700"/>
              <a:gd name="connsiteY152" fmla="*/ 1746461 h 6673820"/>
              <a:gd name="connsiteX153" fmla="*/ 2916546 w 11748700"/>
              <a:gd name="connsiteY153" fmla="*/ 1720459 h 6673820"/>
              <a:gd name="connsiteX154" fmla="*/ 2899211 w 11748700"/>
              <a:gd name="connsiteY154" fmla="*/ 1703124 h 6673820"/>
              <a:gd name="connsiteX155" fmla="*/ 2890544 w 11748700"/>
              <a:gd name="connsiteY155" fmla="*/ 1690123 h 6673820"/>
              <a:gd name="connsiteX156" fmla="*/ 2829873 w 11748700"/>
              <a:gd name="connsiteY156" fmla="*/ 1607784 h 6673820"/>
              <a:gd name="connsiteX157" fmla="*/ 2816872 w 11748700"/>
              <a:gd name="connsiteY157" fmla="*/ 1577448 h 6673820"/>
              <a:gd name="connsiteX158" fmla="*/ 2812538 w 11748700"/>
              <a:gd name="connsiteY158" fmla="*/ 1542779 h 6673820"/>
              <a:gd name="connsiteX159" fmla="*/ 2808204 w 11748700"/>
              <a:gd name="connsiteY159" fmla="*/ 1430104 h 6673820"/>
              <a:gd name="connsiteX160" fmla="*/ 2799537 w 11748700"/>
              <a:gd name="connsiteY160" fmla="*/ 1391101 h 6673820"/>
              <a:gd name="connsiteX161" fmla="*/ 2795203 w 11748700"/>
              <a:gd name="connsiteY161" fmla="*/ 1343431 h 6673820"/>
              <a:gd name="connsiteX162" fmla="*/ 2786536 w 11748700"/>
              <a:gd name="connsiteY162" fmla="*/ 1300095 h 6673820"/>
              <a:gd name="connsiteX163" fmla="*/ 2773535 w 11748700"/>
              <a:gd name="connsiteY163" fmla="*/ 1152751 h 6673820"/>
              <a:gd name="connsiteX164" fmla="*/ 2769202 w 11748700"/>
              <a:gd name="connsiteY164" fmla="*/ 1135416 h 6673820"/>
              <a:gd name="connsiteX165" fmla="*/ 2777869 w 11748700"/>
              <a:gd name="connsiteY165" fmla="*/ 996739 h 6673820"/>
              <a:gd name="connsiteX166" fmla="*/ 2786536 w 11748700"/>
              <a:gd name="connsiteY166" fmla="*/ 966404 h 6673820"/>
              <a:gd name="connsiteX167" fmla="*/ 2812538 w 11748700"/>
              <a:gd name="connsiteY167" fmla="*/ 905733 h 6673820"/>
              <a:gd name="connsiteX168" fmla="*/ 2847207 w 11748700"/>
              <a:gd name="connsiteY168" fmla="*/ 862396 h 6673820"/>
              <a:gd name="connsiteX169" fmla="*/ 2864542 w 11748700"/>
              <a:gd name="connsiteY169" fmla="*/ 840728 h 6673820"/>
              <a:gd name="connsiteX170" fmla="*/ 2881876 w 11748700"/>
              <a:gd name="connsiteY170" fmla="*/ 827727 h 6673820"/>
              <a:gd name="connsiteX171" fmla="*/ 2894877 w 11748700"/>
              <a:gd name="connsiteY171" fmla="*/ 819060 h 6673820"/>
              <a:gd name="connsiteX172" fmla="*/ 2912212 w 11748700"/>
              <a:gd name="connsiteY172" fmla="*/ 801725 h 6673820"/>
              <a:gd name="connsiteX173" fmla="*/ 3003219 w 11748700"/>
              <a:gd name="connsiteY173" fmla="*/ 775723 h 6673820"/>
              <a:gd name="connsiteX174" fmla="*/ 3115893 w 11748700"/>
              <a:gd name="connsiteY174" fmla="*/ 749721 h 6673820"/>
              <a:gd name="connsiteX175" fmla="*/ 3137562 w 11748700"/>
              <a:gd name="connsiteY175" fmla="*/ 741054 h 6673820"/>
              <a:gd name="connsiteX176" fmla="*/ 3163564 w 11748700"/>
              <a:gd name="connsiteY176" fmla="*/ 732387 h 6673820"/>
              <a:gd name="connsiteX177" fmla="*/ 3219901 w 11748700"/>
              <a:gd name="connsiteY177" fmla="*/ 702051 h 6673820"/>
              <a:gd name="connsiteX178" fmla="*/ 3237236 w 11748700"/>
              <a:gd name="connsiteY178" fmla="*/ 689050 h 6673820"/>
              <a:gd name="connsiteX179" fmla="*/ 3293573 w 11748700"/>
              <a:gd name="connsiteY179" fmla="*/ 663048 h 6673820"/>
              <a:gd name="connsiteX180" fmla="*/ 3323909 w 11748700"/>
              <a:gd name="connsiteY180" fmla="*/ 650047 h 6673820"/>
              <a:gd name="connsiteX181" fmla="*/ 3362911 w 11748700"/>
              <a:gd name="connsiteY181" fmla="*/ 641380 h 6673820"/>
              <a:gd name="connsiteX182" fmla="*/ 3488587 w 11748700"/>
              <a:gd name="connsiteY182" fmla="*/ 619712 h 6673820"/>
              <a:gd name="connsiteX183" fmla="*/ 3644599 w 11748700"/>
              <a:gd name="connsiteY183" fmla="*/ 598044 h 6673820"/>
              <a:gd name="connsiteX184" fmla="*/ 3731272 w 11748700"/>
              <a:gd name="connsiteY184" fmla="*/ 589376 h 6673820"/>
              <a:gd name="connsiteX185" fmla="*/ 3809277 w 11748700"/>
              <a:gd name="connsiteY185" fmla="*/ 576375 h 6673820"/>
              <a:gd name="connsiteX186" fmla="*/ 3891617 w 11748700"/>
              <a:gd name="connsiteY186" fmla="*/ 567708 h 6673820"/>
              <a:gd name="connsiteX187" fmla="*/ 4359651 w 11748700"/>
              <a:gd name="connsiteY187" fmla="*/ 533039 h 6673820"/>
              <a:gd name="connsiteX188" fmla="*/ 4428989 w 11748700"/>
              <a:gd name="connsiteY188" fmla="*/ 520038 h 6673820"/>
              <a:gd name="connsiteX189" fmla="*/ 4554665 w 11748700"/>
              <a:gd name="connsiteY189" fmla="*/ 507037 h 6673820"/>
              <a:gd name="connsiteX190" fmla="*/ 4654339 w 11748700"/>
              <a:gd name="connsiteY190" fmla="*/ 485369 h 6673820"/>
              <a:gd name="connsiteX191" fmla="*/ 4758347 w 11748700"/>
              <a:gd name="connsiteY191" fmla="*/ 437699 h 6673820"/>
              <a:gd name="connsiteX192" fmla="*/ 4888356 w 11748700"/>
              <a:gd name="connsiteY192" fmla="*/ 416030 h 6673820"/>
              <a:gd name="connsiteX193" fmla="*/ 5105039 w 11748700"/>
              <a:gd name="connsiteY193" fmla="*/ 364027 h 6673820"/>
              <a:gd name="connsiteX194" fmla="*/ 5209046 w 11748700"/>
              <a:gd name="connsiteY194" fmla="*/ 351026 h 6673820"/>
              <a:gd name="connsiteX195" fmla="*/ 5386726 w 11748700"/>
              <a:gd name="connsiteY195" fmla="*/ 329357 h 6673820"/>
              <a:gd name="connsiteX196" fmla="*/ 5560072 w 11748700"/>
              <a:gd name="connsiteY196" fmla="*/ 320690 h 6673820"/>
              <a:gd name="connsiteX197" fmla="*/ 5742085 w 11748700"/>
              <a:gd name="connsiteY197" fmla="*/ 312023 h 6673820"/>
              <a:gd name="connsiteX198" fmla="*/ 5958767 w 11748700"/>
              <a:gd name="connsiteY198" fmla="*/ 307689 h 6673820"/>
              <a:gd name="connsiteX199" fmla="*/ 6114779 w 11748700"/>
              <a:gd name="connsiteY199" fmla="*/ 303355 h 6673820"/>
              <a:gd name="connsiteX200" fmla="*/ 6270790 w 11748700"/>
              <a:gd name="connsiteY200" fmla="*/ 281687 h 6673820"/>
              <a:gd name="connsiteX201" fmla="*/ 6392132 w 11748700"/>
              <a:gd name="connsiteY201" fmla="*/ 268686 h 6673820"/>
              <a:gd name="connsiteX202" fmla="*/ 6695488 w 11748700"/>
              <a:gd name="connsiteY202" fmla="*/ 260019 h 6673820"/>
              <a:gd name="connsiteX203" fmla="*/ 6764826 w 11748700"/>
              <a:gd name="connsiteY203" fmla="*/ 251352 h 6673820"/>
              <a:gd name="connsiteX204" fmla="*/ 6907837 w 11748700"/>
              <a:gd name="connsiteY204" fmla="*/ 238351 h 6673820"/>
              <a:gd name="connsiteX205" fmla="*/ 6959840 w 11748700"/>
              <a:gd name="connsiteY205" fmla="*/ 229683 h 6673820"/>
              <a:gd name="connsiteX206" fmla="*/ 6998843 w 11748700"/>
              <a:gd name="connsiteY206" fmla="*/ 212349 h 6673820"/>
              <a:gd name="connsiteX207" fmla="*/ 7115852 w 11748700"/>
              <a:gd name="connsiteY207" fmla="*/ 199348 h 6673820"/>
              <a:gd name="connsiteX208" fmla="*/ 7159188 w 11748700"/>
              <a:gd name="connsiteY208" fmla="*/ 186347 h 6673820"/>
              <a:gd name="connsiteX209" fmla="*/ 7189524 w 11748700"/>
              <a:gd name="connsiteY209" fmla="*/ 182013 h 6673820"/>
              <a:gd name="connsiteX210" fmla="*/ 7380204 w 11748700"/>
              <a:gd name="connsiteY210" fmla="*/ 173346 h 6673820"/>
              <a:gd name="connsiteX211" fmla="*/ 7440875 w 11748700"/>
              <a:gd name="connsiteY211" fmla="*/ 164679 h 6673820"/>
              <a:gd name="connsiteX212" fmla="*/ 7466877 w 11748700"/>
              <a:gd name="connsiteY212" fmla="*/ 156011 h 6673820"/>
              <a:gd name="connsiteX213" fmla="*/ 7514548 w 11748700"/>
              <a:gd name="connsiteY213" fmla="*/ 143010 h 6673820"/>
              <a:gd name="connsiteX214" fmla="*/ 7527548 w 11748700"/>
              <a:gd name="connsiteY214" fmla="*/ 134343 h 6673820"/>
              <a:gd name="connsiteX215" fmla="*/ 7570885 w 11748700"/>
              <a:gd name="connsiteY215" fmla="*/ 121342 h 6673820"/>
              <a:gd name="connsiteX216" fmla="*/ 7609888 w 11748700"/>
              <a:gd name="connsiteY216" fmla="*/ 104008 h 6673820"/>
              <a:gd name="connsiteX217" fmla="*/ 7726896 w 11748700"/>
              <a:gd name="connsiteY217" fmla="*/ 82339 h 6673820"/>
              <a:gd name="connsiteX218" fmla="*/ 7752898 w 11748700"/>
              <a:gd name="connsiteY218" fmla="*/ 78006 h 6673820"/>
              <a:gd name="connsiteX219" fmla="*/ 7787567 w 11748700"/>
              <a:gd name="connsiteY219" fmla="*/ 73672 h 6673820"/>
              <a:gd name="connsiteX220" fmla="*/ 7804902 w 11748700"/>
              <a:gd name="connsiteY220" fmla="*/ 69338 h 6673820"/>
              <a:gd name="connsiteX221" fmla="*/ 7913243 w 11748700"/>
              <a:gd name="connsiteY221" fmla="*/ 65005 h 6673820"/>
              <a:gd name="connsiteX222" fmla="*/ 8021584 w 11748700"/>
              <a:gd name="connsiteY222" fmla="*/ 47670 h 6673820"/>
              <a:gd name="connsiteX223" fmla="*/ 8064921 w 11748700"/>
              <a:gd name="connsiteY223" fmla="*/ 34669 h 6673820"/>
              <a:gd name="connsiteX224" fmla="*/ 8099590 w 11748700"/>
              <a:gd name="connsiteY224" fmla="*/ 21668 h 6673820"/>
              <a:gd name="connsiteX225" fmla="*/ 8121258 w 11748700"/>
              <a:gd name="connsiteY225" fmla="*/ 13001 h 6673820"/>
              <a:gd name="connsiteX226" fmla="*/ 8134259 w 11748700"/>
              <a:gd name="connsiteY226" fmla="*/ 8667 h 6673820"/>
              <a:gd name="connsiteX227" fmla="*/ 8155928 w 11748700"/>
              <a:gd name="connsiteY227" fmla="*/ 0 h 6673820"/>
              <a:gd name="connsiteX228" fmla="*/ 8216599 w 11748700"/>
              <a:gd name="connsiteY228" fmla="*/ 4334 h 6673820"/>
              <a:gd name="connsiteX229" fmla="*/ 8238267 w 11748700"/>
              <a:gd name="connsiteY229" fmla="*/ 13001 h 6673820"/>
              <a:gd name="connsiteX230" fmla="*/ 8272936 w 11748700"/>
              <a:gd name="connsiteY230" fmla="*/ 17335 h 6673820"/>
              <a:gd name="connsiteX231" fmla="*/ 8303272 w 11748700"/>
              <a:gd name="connsiteY231" fmla="*/ 30336 h 6673820"/>
              <a:gd name="connsiteX232" fmla="*/ 8337941 w 11748700"/>
              <a:gd name="connsiteY232" fmla="*/ 34669 h 6673820"/>
              <a:gd name="connsiteX233" fmla="*/ 8476618 w 11748700"/>
              <a:gd name="connsiteY233" fmla="*/ 43337 h 6673820"/>
              <a:gd name="connsiteX234" fmla="*/ 8576292 w 11748700"/>
              <a:gd name="connsiteY234" fmla="*/ 47670 h 6673820"/>
              <a:gd name="connsiteX235" fmla="*/ 8671632 w 11748700"/>
              <a:gd name="connsiteY235" fmla="*/ 69338 h 6673820"/>
              <a:gd name="connsiteX236" fmla="*/ 8762639 w 11748700"/>
              <a:gd name="connsiteY236" fmla="*/ 78006 h 6673820"/>
              <a:gd name="connsiteX237" fmla="*/ 8892648 w 11748700"/>
              <a:gd name="connsiteY237" fmla="*/ 104008 h 6673820"/>
              <a:gd name="connsiteX238" fmla="*/ 8948985 w 11748700"/>
              <a:gd name="connsiteY238" fmla="*/ 117009 h 6673820"/>
              <a:gd name="connsiteX239" fmla="*/ 9187336 w 11748700"/>
              <a:gd name="connsiteY239" fmla="*/ 156011 h 6673820"/>
              <a:gd name="connsiteX240" fmla="*/ 9282676 w 11748700"/>
              <a:gd name="connsiteY240" fmla="*/ 173346 h 6673820"/>
              <a:gd name="connsiteX241" fmla="*/ 9404019 w 11748700"/>
              <a:gd name="connsiteY241" fmla="*/ 186347 h 6673820"/>
              <a:gd name="connsiteX242" fmla="*/ 9464690 w 11748700"/>
              <a:gd name="connsiteY242" fmla="*/ 195014 h 6673820"/>
              <a:gd name="connsiteX243" fmla="*/ 9698707 w 11748700"/>
              <a:gd name="connsiteY243" fmla="*/ 216683 h 6673820"/>
              <a:gd name="connsiteX244" fmla="*/ 9785380 w 11748700"/>
              <a:gd name="connsiteY244" fmla="*/ 229683 h 6673820"/>
              <a:gd name="connsiteX245" fmla="*/ 9885054 w 11748700"/>
              <a:gd name="connsiteY245" fmla="*/ 251352 h 6673820"/>
              <a:gd name="connsiteX246" fmla="*/ 9958726 w 11748700"/>
              <a:gd name="connsiteY246" fmla="*/ 255685 h 6673820"/>
              <a:gd name="connsiteX247" fmla="*/ 10114737 w 11748700"/>
              <a:gd name="connsiteY247" fmla="*/ 260019 h 6673820"/>
              <a:gd name="connsiteX248" fmla="*/ 10205744 w 11748700"/>
              <a:gd name="connsiteY248" fmla="*/ 273020 h 6673820"/>
              <a:gd name="connsiteX249" fmla="*/ 10357421 w 11748700"/>
              <a:gd name="connsiteY249" fmla="*/ 281687 h 6673820"/>
              <a:gd name="connsiteX250" fmla="*/ 10405092 w 11748700"/>
              <a:gd name="connsiteY250" fmla="*/ 286021 h 6673820"/>
              <a:gd name="connsiteX251" fmla="*/ 10452762 w 11748700"/>
              <a:gd name="connsiteY251" fmla="*/ 299022 h 6673820"/>
              <a:gd name="connsiteX252" fmla="*/ 10483097 w 11748700"/>
              <a:gd name="connsiteY252" fmla="*/ 303355 h 6673820"/>
              <a:gd name="connsiteX253" fmla="*/ 10552436 w 11748700"/>
              <a:gd name="connsiteY253" fmla="*/ 312023 h 6673820"/>
              <a:gd name="connsiteX254" fmla="*/ 10634775 w 11748700"/>
              <a:gd name="connsiteY254" fmla="*/ 333691 h 6673820"/>
              <a:gd name="connsiteX255" fmla="*/ 10717114 w 11748700"/>
              <a:gd name="connsiteY255" fmla="*/ 342358 h 6673820"/>
              <a:gd name="connsiteX256" fmla="*/ 10773452 w 11748700"/>
              <a:gd name="connsiteY256" fmla="*/ 364027 h 6673820"/>
              <a:gd name="connsiteX257" fmla="*/ 10842790 w 11748700"/>
              <a:gd name="connsiteY257" fmla="*/ 385695 h 6673820"/>
              <a:gd name="connsiteX258" fmla="*/ 10903461 w 11748700"/>
              <a:gd name="connsiteY258" fmla="*/ 390028 h 6673820"/>
              <a:gd name="connsiteX259" fmla="*/ 10981467 w 11748700"/>
              <a:gd name="connsiteY259" fmla="*/ 424698 h 6673820"/>
              <a:gd name="connsiteX260" fmla="*/ 11050805 w 11748700"/>
              <a:gd name="connsiteY260" fmla="*/ 442032 h 6673820"/>
              <a:gd name="connsiteX261" fmla="*/ 11133145 w 11748700"/>
              <a:gd name="connsiteY261" fmla="*/ 476701 h 6673820"/>
              <a:gd name="connsiteX262" fmla="*/ 11154813 w 11748700"/>
              <a:gd name="connsiteY262" fmla="*/ 485369 h 6673820"/>
              <a:gd name="connsiteX263" fmla="*/ 11232819 w 11748700"/>
              <a:gd name="connsiteY263" fmla="*/ 533039 h 6673820"/>
              <a:gd name="connsiteX264" fmla="*/ 11258820 w 11748700"/>
              <a:gd name="connsiteY264" fmla="*/ 554707 h 6673820"/>
              <a:gd name="connsiteX265" fmla="*/ 11328159 w 11748700"/>
              <a:gd name="connsiteY265" fmla="*/ 645714 h 6673820"/>
              <a:gd name="connsiteX266" fmla="*/ 11371495 w 11748700"/>
              <a:gd name="connsiteY266" fmla="*/ 754055 h 6673820"/>
              <a:gd name="connsiteX267" fmla="*/ 11397497 w 11748700"/>
              <a:gd name="connsiteY267" fmla="*/ 806059 h 6673820"/>
              <a:gd name="connsiteX268" fmla="*/ 11427833 w 11748700"/>
              <a:gd name="connsiteY268" fmla="*/ 931735 h 6673820"/>
              <a:gd name="connsiteX269" fmla="*/ 11458168 w 11748700"/>
              <a:gd name="connsiteY269" fmla="*/ 1014074 h 6673820"/>
              <a:gd name="connsiteX270" fmla="*/ 11462502 w 11748700"/>
              <a:gd name="connsiteY270" fmla="*/ 1087746 h 6673820"/>
              <a:gd name="connsiteX271" fmla="*/ 11475503 w 11748700"/>
              <a:gd name="connsiteY271" fmla="*/ 1126749 h 6673820"/>
              <a:gd name="connsiteX272" fmla="*/ 11488504 w 11748700"/>
              <a:gd name="connsiteY272" fmla="*/ 1330430 h 6673820"/>
              <a:gd name="connsiteX273" fmla="*/ 11523173 w 11748700"/>
              <a:gd name="connsiteY273" fmla="*/ 1677122 h 6673820"/>
              <a:gd name="connsiteX274" fmla="*/ 11518839 w 11748700"/>
              <a:gd name="connsiteY274" fmla="*/ 1954476 h 6673820"/>
              <a:gd name="connsiteX275" fmla="*/ 11510172 w 11748700"/>
              <a:gd name="connsiteY275" fmla="*/ 2084485 h 6673820"/>
              <a:gd name="connsiteX276" fmla="*/ 11518839 w 11748700"/>
              <a:gd name="connsiteY276" fmla="*/ 2283833 h 6673820"/>
              <a:gd name="connsiteX277" fmla="*/ 11583844 w 11748700"/>
              <a:gd name="connsiteY277" fmla="*/ 2379173 h 6673820"/>
              <a:gd name="connsiteX278" fmla="*/ 11605512 w 11748700"/>
              <a:gd name="connsiteY278" fmla="*/ 2439845 h 6673820"/>
              <a:gd name="connsiteX279" fmla="*/ 11609846 w 11748700"/>
              <a:gd name="connsiteY279" fmla="*/ 2487515 h 6673820"/>
              <a:gd name="connsiteX280" fmla="*/ 11622847 w 11748700"/>
              <a:gd name="connsiteY280" fmla="*/ 2556853 h 6673820"/>
              <a:gd name="connsiteX281" fmla="*/ 11618513 w 11748700"/>
              <a:gd name="connsiteY281" fmla="*/ 2786537 h 6673820"/>
              <a:gd name="connsiteX282" fmla="*/ 11614180 w 11748700"/>
              <a:gd name="connsiteY282" fmla="*/ 3089892 h 6673820"/>
              <a:gd name="connsiteX283" fmla="*/ 11596845 w 11748700"/>
              <a:gd name="connsiteY283" fmla="*/ 3211234 h 6673820"/>
              <a:gd name="connsiteX284" fmla="*/ 11583844 w 11748700"/>
              <a:gd name="connsiteY284" fmla="*/ 3328243 h 6673820"/>
              <a:gd name="connsiteX285" fmla="*/ 11575177 w 11748700"/>
              <a:gd name="connsiteY285" fmla="*/ 3423583 h 6673820"/>
              <a:gd name="connsiteX286" fmla="*/ 11562176 w 11748700"/>
              <a:gd name="connsiteY286" fmla="*/ 3666267 h 6673820"/>
              <a:gd name="connsiteX287" fmla="*/ 11575177 w 11748700"/>
              <a:gd name="connsiteY287" fmla="*/ 4025960 h 6673820"/>
              <a:gd name="connsiteX288" fmla="*/ 11592511 w 11748700"/>
              <a:gd name="connsiteY288" fmla="*/ 4108300 h 6673820"/>
              <a:gd name="connsiteX289" fmla="*/ 11631514 w 11748700"/>
              <a:gd name="connsiteY289" fmla="*/ 4333649 h 6673820"/>
              <a:gd name="connsiteX290" fmla="*/ 11653183 w 11748700"/>
              <a:gd name="connsiteY290" fmla="*/ 4411655 h 6673820"/>
              <a:gd name="connsiteX291" fmla="*/ 11666184 w 11748700"/>
              <a:gd name="connsiteY291" fmla="*/ 4498328 h 6673820"/>
              <a:gd name="connsiteX292" fmla="*/ 11674851 w 11748700"/>
              <a:gd name="connsiteY292" fmla="*/ 4541664 h 6673820"/>
              <a:gd name="connsiteX293" fmla="*/ 11687852 w 11748700"/>
              <a:gd name="connsiteY293" fmla="*/ 4658673 h 6673820"/>
              <a:gd name="connsiteX294" fmla="*/ 11692185 w 11748700"/>
              <a:gd name="connsiteY294" fmla="*/ 4715010 h 6673820"/>
              <a:gd name="connsiteX295" fmla="*/ 11700853 w 11748700"/>
              <a:gd name="connsiteY295" fmla="*/ 4771348 h 6673820"/>
              <a:gd name="connsiteX296" fmla="*/ 11709520 w 11748700"/>
              <a:gd name="connsiteY296" fmla="*/ 4923026 h 6673820"/>
              <a:gd name="connsiteX297" fmla="*/ 11718187 w 11748700"/>
              <a:gd name="connsiteY297" fmla="*/ 4983697 h 6673820"/>
              <a:gd name="connsiteX298" fmla="*/ 11726855 w 11748700"/>
              <a:gd name="connsiteY298" fmla="*/ 5079037 h 6673820"/>
              <a:gd name="connsiteX299" fmla="*/ 11731188 w 11748700"/>
              <a:gd name="connsiteY299" fmla="*/ 5105039 h 6673820"/>
              <a:gd name="connsiteX300" fmla="*/ 11744189 w 11748700"/>
              <a:gd name="connsiteY300" fmla="*/ 5230715 h 6673820"/>
              <a:gd name="connsiteX301" fmla="*/ 11726855 w 11748700"/>
              <a:gd name="connsiteY301" fmla="*/ 5690082 h 6673820"/>
              <a:gd name="connsiteX302" fmla="*/ 11687852 w 11748700"/>
              <a:gd name="connsiteY302" fmla="*/ 5785422 h 6673820"/>
              <a:gd name="connsiteX303" fmla="*/ 11670517 w 11748700"/>
              <a:gd name="connsiteY303" fmla="*/ 5815757 h 6673820"/>
              <a:gd name="connsiteX304" fmla="*/ 11601179 w 11748700"/>
              <a:gd name="connsiteY304" fmla="*/ 5859094 h 6673820"/>
              <a:gd name="connsiteX305" fmla="*/ 11458168 w 11748700"/>
              <a:gd name="connsiteY305" fmla="*/ 5919765 h 6673820"/>
              <a:gd name="connsiteX306" fmla="*/ 11401831 w 11748700"/>
              <a:gd name="connsiteY306" fmla="*/ 5963101 h 6673820"/>
              <a:gd name="connsiteX307" fmla="*/ 11297823 w 11748700"/>
              <a:gd name="connsiteY307" fmla="*/ 6032440 h 6673820"/>
              <a:gd name="connsiteX308" fmla="*/ 11258820 w 11748700"/>
              <a:gd name="connsiteY308" fmla="*/ 6075776 h 6673820"/>
              <a:gd name="connsiteX309" fmla="*/ 11198149 w 11748700"/>
              <a:gd name="connsiteY309" fmla="*/ 6123446 h 6673820"/>
              <a:gd name="connsiteX310" fmla="*/ 11098475 w 11748700"/>
              <a:gd name="connsiteY310" fmla="*/ 6210119 h 6673820"/>
              <a:gd name="connsiteX311" fmla="*/ 10942464 w 11748700"/>
              <a:gd name="connsiteY311" fmla="*/ 6327128 h 6673820"/>
              <a:gd name="connsiteX312" fmla="*/ 10634775 w 11748700"/>
              <a:gd name="connsiteY312" fmla="*/ 6461471 h 6673820"/>
              <a:gd name="connsiteX313" fmla="*/ 10461429 w 11748700"/>
              <a:gd name="connsiteY313" fmla="*/ 6478806 h 6673820"/>
              <a:gd name="connsiteX314" fmla="*/ 10041065 w 11748700"/>
              <a:gd name="connsiteY314" fmla="*/ 6487473 h 6673820"/>
              <a:gd name="connsiteX315" fmla="*/ 9967393 w 11748700"/>
              <a:gd name="connsiteY315" fmla="*/ 6491807 h 6673820"/>
              <a:gd name="connsiteX316" fmla="*/ 9885054 w 11748700"/>
              <a:gd name="connsiteY316" fmla="*/ 6509141 h 6673820"/>
              <a:gd name="connsiteX317" fmla="*/ 9798381 w 11748700"/>
              <a:gd name="connsiteY317" fmla="*/ 6522142 h 6673820"/>
              <a:gd name="connsiteX318" fmla="*/ 9681372 w 11748700"/>
              <a:gd name="connsiteY318" fmla="*/ 6548144 h 6673820"/>
              <a:gd name="connsiteX319" fmla="*/ 9486358 w 11748700"/>
              <a:gd name="connsiteY319" fmla="*/ 6574146 h 6673820"/>
              <a:gd name="connsiteX320" fmla="*/ 9278343 w 11748700"/>
              <a:gd name="connsiteY320" fmla="*/ 6613149 h 6673820"/>
              <a:gd name="connsiteX321" fmla="*/ 9209004 w 11748700"/>
              <a:gd name="connsiteY321" fmla="*/ 6630483 h 6673820"/>
              <a:gd name="connsiteX322" fmla="*/ 8775639 w 11748700"/>
              <a:gd name="connsiteY322" fmla="*/ 6647818 h 6673820"/>
              <a:gd name="connsiteX323" fmla="*/ 8463617 w 11748700"/>
              <a:gd name="connsiteY323" fmla="*/ 6656485 h 6673820"/>
              <a:gd name="connsiteX324" fmla="*/ 8368276 w 11748700"/>
              <a:gd name="connsiteY324" fmla="*/ 6660819 h 6673820"/>
              <a:gd name="connsiteX325" fmla="*/ 8216599 w 11748700"/>
              <a:gd name="connsiteY325" fmla="*/ 6665153 h 6673820"/>
              <a:gd name="connsiteX326" fmla="*/ 7848239 w 11748700"/>
              <a:gd name="connsiteY326" fmla="*/ 6656485 h 6673820"/>
              <a:gd name="connsiteX327" fmla="*/ 7800568 w 11748700"/>
              <a:gd name="connsiteY327" fmla="*/ 6652152 h 6673820"/>
              <a:gd name="connsiteX328" fmla="*/ 7748565 w 11748700"/>
              <a:gd name="connsiteY328" fmla="*/ 6643484 h 6673820"/>
              <a:gd name="connsiteX329" fmla="*/ 7614221 w 11748700"/>
              <a:gd name="connsiteY329" fmla="*/ 6634817 h 6673820"/>
              <a:gd name="connsiteX330" fmla="*/ 7432208 w 11748700"/>
              <a:gd name="connsiteY330" fmla="*/ 6600148 h 6673820"/>
              <a:gd name="connsiteX331" fmla="*/ 7319533 w 11748700"/>
              <a:gd name="connsiteY331" fmla="*/ 6574146 h 6673820"/>
              <a:gd name="connsiteX332" fmla="*/ 7276197 w 11748700"/>
              <a:gd name="connsiteY332" fmla="*/ 6569812 h 6673820"/>
              <a:gd name="connsiteX333" fmla="*/ 7011844 w 11748700"/>
              <a:gd name="connsiteY333" fmla="*/ 6548144 h 6673820"/>
              <a:gd name="connsiteX334" fmla="*/ 6925171 w 11748700"/>
              <a:gd name="connsiteY334" fmla="*/ 6565479 h 6673820"/>
              <a:gd name="connsiteX335" fmla="*/ 6912170 w 11748700"/>
              <a:gd name="connsiteY335" fmla="*/ 6569812 h 6673820"/>
              <a:gd name="connsiteX336" fmla="*/ 6890502 w 11748700"/>
              <a:gd name="connsiteY336" fmla="*/ 6582813 h 6673820"/>
              <a:gd name="connsiteX337" fmla="*/ 6795162 w 11748700"/>
              <a:gd name="connsiteY337" fmla="*/ 6634817 h 6673820"/>
              <a:gd name="connsiteX338" fmla="*/ 6691154 w 11748700"/>
              <a:gd name="connsiteY338" fmla="*/ 6643484 h 6673820"/>
              <a:gd name="connsiteX339" fmla="*/ 6617482 w 11748700"/>
              <a:gd name="connsiteY339" fmla="*/ 6656485 h 6673820"/>
              <a:gd name="connsiteX340" fmla="*/ 6582813 w 11748700"/>
              <a:gd name="connsiteY340" fmla="*/ 6665153 h 6673820"/>
              <a:gd name="connsiteX341" fmla="*/ 6548144 w 11748700"/>
              <a:gd name="connsiteY341" fmla="*/ 6669486 h 6673820"/>
              <a:gd name="connsiteX342" fmla="*/ 6517808 w 11748700"/>
              <a:gd name="connsiteY342" fmla="*/ 6673820 h 6673820"/>
              <a:gd name="connsiteX343" fmla="*/ 6015105 w 11748700"/>
              <a:gd name="connsiteY343" fmla="*/ 6669486 h 6673820"/>
              <a:gd name="connsiteX344" fmla="*/ 5915431 w 11748700"/>
              <a:gd name="connsiteY344" fmla="*/ 6647818 h 6673820"/>
              <a:gd name="connsiteX345" fmla="*/ 5538403 w 11748700"/>
              <a:gd name="connsiteY345" fmla="*/ 6652152 h 6673820"/>
              <a:gd name="connsiteX346" fmla="*/ 5196045 w 11748700"/>
              <a:gd name="connsiteY346" fmla="*/ 6634817 h 6673820"/>
              <a:gd name="connsiteX347" fmla="*/ 4489660 w 11748700"/>
              <a:gd name="connsiteY347" fmla="*/ 6608815 h 6673820"/>
              <a:gd name="connsiteX348" fmla="*/ 4311981 w 11748700"/>
              <a:gd name="connsiteY348" fmla="*/ 6582813 h 6673820"/>
              <a:gd name="connsiteX349" fmla="*/ 4090965 w 11748700"/>
              <a:gd name="connsiteY349" fmla="*/ 6552478 h 6673820"/>
              <a:gd name="connsiteX350" fmla="*/ 3999958 w 11748700"/>
              <a:gd name="connsiteY350" fmla="*/ 6513475 h 6673820"/>
              <a:gd name="connsiteX351" fmla="*/ 3666267 w 11748700"/>
              <a:gd name="connsiteY351" fmla="*/ 6448470 h 6673820"/>
              <a:gd name="connsiteX352" fmla="*/ 3588261 w 11748700"/>
              <a:gd name="connsiteY352" fmla="*/ 6439803 h 6673820"/>
              <a:gd name="connsiteX353" fmla="*/ 3336910 w 11748700"/>
              <a:gd name="connsiteY353" fmla="*/ 6405134 h 6673820"/>
              <a:gd name="connsiteX354" fmla="*/ 3003219 w 11748700"/>
              <a:gd name="connsiteY354" fmla="*/ 6340129 h 6673820"/>
              <a:gd name="connsiteX355" fmla="*/ 2825539 w 11748700"/>
              <a:gd name="connsiteY355" fmla="*/ 6309793 h 6673820"/>
              <a:gd name="connsiteX356" fmla="*/ 2678195 w 11748700"/>
              <a:gd name="connsiteY356" fmla="*/ 6288125 h 6673820"/>
              <a:gd name="connsiteX357" fmla="*/ 2500515 w 11748700"/>
              <a:gd name="connsiteY357" fmla="*/ 6305460 h 6673820"/>
              <a:gd name="connsiteX358" fmla="*/ 2439844 w 11748700"/>
              <a:gd name="connsiteY358" fmla="*/ 6314127 h 6673820"/>
              <a:gd name="connsiteX359" fmla="*/ 2244830 w 11748700"/>
              <a:gd name="connsiteY359" fmla="*/ 6361797 h 6673820"/>
              <a:gd name="connsiteX360" fmla="*/ 2088819 w 11748700"/>
              <a:gd name="connsiteY360" fmla="*/ 6383465 h 6673820"/>
              <a:gd name="connsiteX361" fmla="*/ 2015147 w 11748700"/>
              <a:gd name="connsiteY361" fmla="*/ 6400800 h 6673820"/>
              <a:gd name="connsiteX362" fmla="*/ 1950142 w 11748700"/>
              <a:gd name="connsiteY362" fmla="*/ 6409467 h 6673820"/>
              <a:gd name="connsiteX363" fmla="*/ 1815799 w 11748700"/>
              <a:gd name="connsiteY363" fmla="*/ 6444137 h 6673820"/>
              <a:gd name="connsiteX364" fmla="*/ 1681456 w 11748700"/>
              <a:gd name="connsiteY364" fmla="*/ 6452804 h 6673820"/>
              <a:gd name="connsiteX365" fmla="*/ 1473440 w 11748700"/>
              <a:gd name="connsiteY365" fmla="*/ 6431136 h 6673820"/>
              <a:gd name="connsiteX366" fmla="*/ 1369433 w 11748700"/>
              <a:gd name="connsiteY366" fmla="*/ 6418135 h 6673820"/>
              <a:gd name="connsiteX367" fmla="*/ 1287093 w 11748700"/>
              <a:gd name="connsiteY367" fmla="*/ 6405134 h 6673820"/>
              <a:gd name="connsiteX368" fmla="*/ 1239423 w 11748700"/>
              <a:gd name="connsiteY368" fmla="*/ 6396466 h 6673820"/>
              <a:gd name="connsiteX369" fmla="*/ 1165751 w 11748700"/>
              <a:gd name="connsiteY369" fmla="*/ 6370464 h 6673820"/>
              <a:gd name="connsiteX370" fmla="*/ 1053076 w 11748700"/>
              <a:gd name="connsiteY370" fmla="*/ 6335795 h 6673820"/>
              <a:gd name="connsiteX371" fmla="*/ 892731 w 11748700"/>
              <a:gd name="connsiteY371" fmla="*/ 6244789 h 6673820"/>
              <a:gd name="connsiteX372" fmla="*/ 858062 w 11748700"/>
              <a:gd name="connsiteY372" fmla="*/ 6218787 h 6673820"/>
              <a:gd name="connsiteX373" fmla="*/ 775723 w 11748700"/>
              <a:gd name="connsiteY373" fmla="*/ 6149448 h 6673820"/>
              <a:gd name="connsiteX374" fmla="*/ 719385 w 11748700"/>
              <a:gd name="connsiteY374" fmla="*/ 6023773 h 6673820"/>
              <a:gd name="connsiteX375" fmla="*/ 654381 w 11748700"/>
              <a:gd name="connsiteY375" fmla="*/ 5950101 h 6673820"/>
              <a:gd name="connsiteX376" fmla="*/ 628379 w 11748700"/>
              <a:gd name="connsiteY376" fmla="*/ 5893763 h 6673820"/>
              <a:gd name="connsiteX377" fmla="*/ 576375 w 11748700"/>
              <a:gd name="connsiteY377" fmla="*/ 5802756 h 6673820"/>
              <a:gd name="connsiteX378" fmla="*/ 489702 w 11748700"/>
              <a:gd name="connsiteY378" fmla="*/ 5620743 h 6673820"/>
              <a:gd name="connsiteX379" fmla="*/ 476701 w 11748700"/>
              <a:gd name="connsiteY379" fmla="*/ 5551405 h 6673820"/>
              <a:gd name="connsiteX380" fmla="*/ 372693 w 11748700"/>
              <a:gd name="connsiteY380" fmla="*/ 5317388 h 6673820"/>
              <a:gd name="connsiteX381" fmla="*/ 359693 w 11748700"/>
              <a:gd name="connsiteY381" fmla="*/ 5269718 h 6673820"/>
              <a:gd name="connsiteX382" fmla="*/ 329357 w 11748700"/>
              <a:gd name="connsiteY382" fmla="*/ 5183045 h 6673820"/>
              <a:gd name="connsiteX383" fmla="*/ 281687 w 11748700"/>
              <a:gd name="connsiteY383" fmla="*/ 5083371 h 6673820"/>
              <a:gd name="connsiteX384" fmla="*/ 251351 w 11748700"/>
              <a:gd name="connsiteY384" fmla="*/ 5009699 h 6673820"/>
              <a:gd name="connsiteX385" fmla="*/ 238350 w 11748700"/>
              <a:gd name="connsiteY385" fmla="*/ 4970696 h 6673820"/>
              <a:gd name="connsiteX386" fmla="*/ 212348 w 11748700"/>
              <a:gd name="connsiteY386" fmla="*/ 4936027 h 6673820"/>
              <a:gd name="connsiteX387" fmla="*/ 177679 w 11748700"/>
              <a:gd name="connsiteY387" fmla="*/ 4849354 h 6673820"/>
              <a:gd name="connsiteX388" fmla="*/ 125675 w 11748700"/>
              <a:gd name="connsiteY388" fmla="*/ 4745346 h 6673820"/>
              <a:gd name="connsiteX389" fmla="*/ 99674 w 11748700"/>
              <a:gd name="connsiteY389" fmla="*/ 4654339 h 6673820"/>
              <a:gd name="connsiteX390" fmla="*/ 73672 w 11748700"/>
              <a:gd name="connsiteY390" fmla="*/ 4602336 h 6673820"/>
              <a:gd name="connsiteX391" fmla="*/ 69338 w 11748700"/>
              <a:gd name="connsiteY391" fmla="*/ 4580667 h 6673820"/>
              <a:gd name="connsiteX392" fmla="*/ 47670 w 11748700"/>
              <a:gd name="connsiteY392" fmla="*/ 4537331 h 6673820"/>
              <a:gd name="connsiteX393" fmla="*/ 39002 w 11748700"/>
              <a:gd name="connsiteY393" fmla="*/ 4515663 h 6673820"/>
              <a:gd name="connsiteX394" fmla="*/ 34669 w 11748700"/>
              <a:gd name="connsiteY394" fmla="*/ 4493994 h 6673820"/>
              <a:gd name="connsiteX395" fmla="*/ 30335 w 11748700"/>
              <a:gd name="connsiteY395" fmla="*/ 4450658 h 6673820"/>
              <a:gd name="connsiteX396" fmla="*/ 21668 w 11748700"/>
              <a:gd name="connsiteY396" fmla="*/ 4428990 h 6673820"/>
              <a:gd name="connsiteX397" fmla="*/ 13001 w 11748700"/>
              <a:gd name="connsiteY397" fmla="*/ 4359651 h 6673820"/>
              <a:gd name="connsiteX398" fmla="*/ 0 w 11748700"/>
              <a:gd name="connsiteY398" fmla="*/ 4238309 h 6673820"/>
              <a:gd name="connsiteX399" fmla="*/ 4333 w 11748700"/>
              <a:gd name="connsiteY399" fmla="*/ 4025960 h 6673820"/>
              <a:gd name="connsiteX400" fmla="*/ 13001 w 11748700"/>
              <a:gd name="connsiteY400" fmla="*/ 3999958 h 6673820"/>
              <a:gd name="connsiteX401" fmla="*/ 17334 w 11748700"/>
              <a:gd name="connsiteY401" fmla="*/ 3973956 h 6673820"/>
              <a:gd name="connsiteX402" fmla="*/ 26002 w 11748700"/>
              <a:gd name="connsiteY402" fmla="*/ 3930620 h 6673820"/>
              <a:gd name="connsiteX403" fmla="*/ 34669 w 11748700"/>
              <a:gd name="connsiteY403" fmla="*/ 3878616 h 6673820"/>
              <a:gd name="connsiteX404" fmla="*/ 43336 w 11748700"/>
              <a:gd name="connsiteY404" fmla="*/ 3861282 h 6673820"/>
              <a:gd name="connsiteX405" fmla="*/ 47670 w 11748700"/>
              <a:gd name="connsiteY405" fmla="*/ 3843947 h 6673820"/>
              <a:gd name="connsiteX406" fmla="*/ 56337 w 11748700"/>
              <a:gd name="connsiteY406" fmla="*/ 3826612 h 6673820"/>
              <a:gd name="connsiteX407" fmla="*/ 69338 w 11748700"/>
              <a:gd name="connsiteY407" fmla="*/ 3787610 h 6673820"/>
              <a:gd name="connsiteX408" fmla="*/ 78005 w 11748700"/>
              <a:gd name="connsiteY408" fmla="*/ 3770275 h 6673820"/>
              <a:gd name="connsiteX409" fmla="*/ 95340 w 11748700"/>
              <a:gd name="connsiteY409" fmla="*/ 3718271 h 6673820"/>
              <a:gd name="connsiteX410" fmla="*/ 104007 w 11748700"/>
              <a:gd name="connsiteY410" fmla="*/ 3696603 h 6673820"/>
              <a:gd name="connsiteX411" fmla="*/ 151677 w 11748700"/>
              <a:gd name="connsiteY411" fmla="*/ 3657600 h 6673820"/>
              <a:gd name="connsiteX412" fmla="*/ 294688 w 11748700"/>
              <a:gd name="connsiteY412" fmla="*/ 3661934 h 6673820"/>
              <a:gd name="connsiteX413" fmla="*/ 359693 w 11748700"/>
              <a:gd name="connsiteY413" fmla="*/ 3692269 h 6673820"/>
              <a:gd name="connsiteX414" fmla="*/ 377027 w 11748700"/>
              <a:gd name="connsiteY414" fmla="*/ 3709604 h 6673820"/>
              <a:gd name="connsiteX415" fmla="*/ 437698 w 11748700"/>
              <a:gd name="connsiteY415" fmla="*/ 3726938 h 6673820"/>
              <a:gd name="connsiteX416" fmla="*/ 511177 w 11748700"/>
              <a:gd name="connsiteY41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80436 w 11748700"/>
              <a:gd name="connsiteY30" fmla="*/ 5707416 h 6673820"/>
              <a:gd name="connsiteX31" fmla="*/ 6088777 w 11748700"/>
              <a:gd name="connsiteY31" fmla="*/ 5625077 h 6673820"/>
              <a:gd name="connsiteX32" fmla="*/ 6114779 w 11748700"/>
              <a:gd name="connsiteY32" fmla="*/ 5599075 h 6673820"/>
              <a:gd name="connsiteX33" fmla="*/ 6127780 w 11748700"/>
              <a:gd name="connsiteY33" fmla="*/ 5586074 h 6673820"/>
              <a:gd name="connsiteX34" fmla="*/ 6201452 w 11748700"/>
              <a:gd name="connsiteY34" fmla="*/ 5477733 h 6673820"/>
              <a:gd name="connsiteX35" fmla="*/ 6231787 w 11748700"/>
              <a:gd name="connsiteY35" fmla="*/ 5421395 h 6673820"/>
              <a:gd name="connsiteX36" fmla="*/ 6240455 w 11748700"/>
              <a:gd name="connsiteY36" fmla="*/ 5399727 h 6673820"/>
              <a:gd name="connsiteX37" fmla="*/ 6253456 w 11748700"/>
              <a:gd name="connsiteY37" fmla="*/ 5382392 h 6673820"/>
              <a:gd name="connsiteX38" fmla="*/ 6270790 w 11748700"/>
              <a:gd name="connsiteY38" fmla="*/ 5352057 h 6673820"/>
              <a:gd name="connsiteX39" fmla="*/ 6283791 w 11748700"/>
              <a:gd name="connsiteY39" fmla="*/ 5339056 h 6673820"/>
              <a:gd name="connsiteX40" fmla="*/ 6301126 w 11748700"/>
              <a:gd name="connsiteY40" fmla="*/ 5313054 h 6673820"/>
              <a:gd name="connsiteX41" fmla="*/ 6309793 w 11748700"/>
              <a:gd name="connsiteY41" fmla="*/ 5295719 h 6673820"/>
              <a:gd name="connsiteX42" fmla="*/ 6322794 w 11748700"/>
              <a:gd name="connsiteY42" fmla="*/ 5287052 h 6673820"/>
              <a:gd name="connsiteX43" fmla="*/ 6340129 w 11748700"/>
              <a:gd name="connsiteY43" fmla="*/ 5274051 h 6673820"/>
              <a:gd name="connsiteX44" fmla="*/ 6517808 w 11748700"/>
              <a:gd name="connsiteY44" fmla="*/ 4975029 h 6673820"/>
              <a:gd name="connsiteX45" fmla="*/ 6530809 w 11748700"/>
              <a:gd name="connsiteY45" fmla="*/ 4940360 h 6673820"/>
              <a:gd name="connsiteX46" fmla="*/ 6539476 w 11748700"/>
              <a:gd name="connsiteY46" fmla="*/ 4927359 h 6673820"/>
              <a:gd name="connsiteX47" fmla="*/ 6556811 w 11748700"/>
              <a:gd name="connsiteY47" fmla="*/ 4897024 h 6673820"/>
              <a:gd name="connsiteX48" fmla="*/ 6569812 w 11748700"/>
              <a:gd name="connsiteY48" fmla="*/ 4879689 h 6673820"/>
              <a:gd name="connsiteX49" fmla="*/ 6587147 w 11748700"/>
              <a:gd name="connsiteY49" fmla="*/ 4836353 h 6673820"/>
              <a:gd name="connsiteX50" fmla="*/ 6566579 w 11748700"/>
              <a:gd name="connsiteY50" fmla="*/ 4717023 h 6673820"/>
              <a:gd name="connsiteX51" fmla="*/ 7220565 w 11748700"/>
              <a:gd name="connsiteY51" fmla="*/ 4568062 h 6673820"/>
              <a:gd name="connsiteX52" fmla="*/ 7436542 w 11748700"/>
              <a:gd name="connsiteY52" fmla="*/ 4619670 h 6673820"/>
              <a:gd name="connsiteX53" fmla="*/ 7492879 w 11748700"/>
              <a:gd name="connsiteY53" fmla="*/ 4632671 h 6673820"/>
              <a:gd name="connsiteX54" fmla="*/ 7505880 w 11748700"/>
              <a:gd name="connsiteY54" fmla="*/ 4637005 h 6673820"/>
              <a:gd name="connsiteX55" fmla="*/ 7531882 w 11748700"/>
              <a:gd name="connsiteY55" fmla="*/ 4641338 h 6673820"/>
              <a:gd name="connsiteX56" fmla="*/ 7562218 w 11748700"/>
              <a:gd name="connsiteY56" fmla="*/ 4650006 h 6673820"/>
              <a:gd name="connsiteX57" fmla="*/ 7570885 w 11748700"/>
              <a:gd name="connsiteY57" fmla="*/ 4663007 h 6673820"/>
              <a:gd name="connsiteX58" fmla="*/ 7588220 w 11748700"/>
              <a:gd name="connsiteY58" fmla="*/ 4697676 h 6673820"/>
              <a:gd name="connsiteX59" fmla="*/ 7601220 w 11748700"/>
              <a:gd name="connsiteY59" fmla="*/ 4715010 h 6673820"/>
              <a:gd name="connsiteX60" fmla="*/ 7614221 w 11748700"/>
              <a:gd name="connsiteY60" fmla="*/ 4728011 h 6673820"/>
              <a:gd name="connsiteX61" fmla="*/ 7622889 w 11748700"/>
              <a:gd name="connsiteY61" fmla="*/ 4745346 h 6673820"/>
              <a:gd name="connsiteX62" fmla="*/ 7640223 w 11748700"/>
              <a:gd name="connsiteY62" fmla="*/ 4767014 h 6673820"/>
              <a:gd name="connsiteX63" fmla="*/ 7661892 w 11748700"/>
              <a:gd name="connsiteY63" fmla="*/ 4801683 h 6673820"/>
              <a:gd name="connsiteX64" fmla="*/ 7666225 w 11748700"/>
              <a:gd name="connsiteY64" fmla="*/ 4814684 h 6673820"/>
              <a:gd name="connsiteX65" fmla="*/ 7674893 w 11748700"/>
              <a:gd name="connsiteY65" fmla="*/ 4827685 h 6673820"/>
              <a:gd name="connsiteX66" fmla="*/ 7731230 w 11748700"/>
              <a:gd name="connsiteY66" fmla="*/ 4888356 h 6673820"/>
              <a:gd name="connsiteX67" fmla="*/ 7744231 w 11748700"/>
              <a:gd name="connsiteY67" fmla="*/ 4901357 h 6673820"/>
              <a:gd name="connsiteX68" fmla="*/ 7765899 w 11748700"/>
              <a:gd name="connsiteY68" fmla="*/ 4931693 h 6673820"/>
              <a:gd name="connsiteX69" fmla="*/ 7809236 w 11748700"/>
              <a:gd name="connsiteY69" fmla="*/ 4966362 h 6673820"/>
              <a:gd name="connsiteX70" fmla="*/ 7908910 w 11748700"/>
              <a:gd name="connsiteY70" fmla="*/ 4962028 h 6673820"/>
              <a:gd name="connsiteX71" fmla="*/ 7973914 w 11748700"/>
              <a:gd name="connsiteY71" fmla="*/ 4953361 h 6673820"/>
              <a:gd name="connsiteX72" fmla="*/ 7995583 w 11748700"/>
              <a:gd name="connsiteY72" fmla="*/ 4949028 h 6673820"/>
              <a:gd name="connsiteX73" fmla="*/ 8069255 w 11748700"/>
              <a:gd name="connsiteY73" fmla="*/ 4944694 h 6673820"/>
              <a:gd name="connsiteX74" fmla="*/ 8147260 w 11748700"/>
              <a:gd name="connsiteY74" fmla="*/ 4931693 h 6673820"/>
              <a:gd name="connsiteX75" fmla="*/ 8199264 w 11748700"/>
              <a:gd name="connsiteY75" fmla="*/ 4918692 h 6673820"/>
              <a:gd name="connsiteX76" fmla="*/ 8238267 w 11748700"/>
              <a:gd name="connsiteY76" fmla="*/ 4910025 h 6673820"/>
              <a:gd name="connsiteX77" fmla="*/ 8298938 w 11748700"/>
              <a:gd name="connsiteY77" fmla="*/ 4875355 h 6673820"/>
              <a:gd name="connsiteX78" fmla="*/ 8320606 w 11748700"/>
              <a:gd name="connsiteY78" fmla="*/ 4866688 h 6673820"/>
              <a:gd name="connsiteX79" fmla="*/ 8342275 w 11748700"/>
              <a:gd name="connsiteY79" fmla="*/ 4853687 h 6673820"/>
              <a:gd name="connsiteX80" fmla="*/ 8411613 w 11748700"/>
              <a:gd name="connsiteY80" fmla="*/ 4823352 h 6673820"/>
              <a:gd name="connsiteX81" fmla="*/ 8433281 w 11748700"/>
              <a:gd name="connsiteY81" fmla="*/ 4810351 h 6673820"/>
              <a:gd name="connsiteX82" fmla="*/ 8463617 w 11748700"/>
              <a:gd name="connsiteY82" fmla="*/ 4788683 h 6673820"/>
              <a:gd name="connsiteX83" fmla="*/ 8532955 w 11748700"/>
              <a:gd name="connsiteY83" fmla="*/ 4758347 h 6673820"/>
              <a:gd name="connsiteX84" fmla="*/ 8576292 w 11748700"/>
              <a:gd name="connsiteY84" fmla="*/ 4736679 h 6673820"/>
              <a:gd name="connsiteX85" fmla="*/ 8597960 w 11748700"/>
              <a:gd name="connsiteY85" fmla="*/ 4723678 h 6673820"/>
              <a:gd name="connsiteX86" fmla="*/ 8632629 w 11748700"/>
              <a:gd name="connsiteY86" fmla="*/ 4706343 h 6673820"/>
              <a:gd name="connsiteX87" fmla="*/ 8671632 w 11748700"/>
              <a:gd name="connsiteY87" fmla="*/ 4680341 h 6673820"/>
              <a:gd name="connsiteX88" fmla="*/ 8727969 w 11748700"/>
              <a:gd name="connsiteY88" fmla="*/ 4641338 h 6673820"/>
              <a:gd name="connsiteX89" fmla="*/ 8758305 w 11748700"/>
              <a:gd name="connsiteY89" fmla="*/ 4615337 h 6673820"/>
              <a:gd name="connsiteX90" fmla="*/ 8827643 w 11748700"/>
              <a:gd name="connsiteY90" fmla="*/ 4567666 h 6673820"/>
              <a:gd name="connsiteX91" fmla="*/ 8914316 w 11748700"/>
              <a:gd name="connsiteY91" fmla="*/ 4515663 h 6673820"/>
              <a:gd name="connsiteX92" fmla="*/ 8940318 w 11748700"/>
              <a:gd name="connsiteY92" fmla="*/ 4493994 h 6673820"/>
              <a:gd name="connsiteX93" fmla="*/ 8961986 w 11748700"/>
              <a:gd name="connsiteY93" fmla="*/ 4472326 h 6673820"/>
              <a:gd name="connsiteX94" fmla="*/ 9000989 w 11748700"/>
              <a:gd name="connsiteY94" fmla="*/ 4437657 h 6673820"/>
              <a:gd name="connsiteX95" fmla="*/ 9022657 w 11748700"/>
              <a:gd name="connsiteY95" fmla="*/ 4415989 h 6673820"/>
              <a:gd name="connsiteX96" fmla="*/ 9052993 w 11748700"/>
              <a:gd name="connsiteY96" fmla="*/ 4389987 h 6673820"/>
              <a:gd name="connsiteX97" fmla="*/ 9109330 w 11748700"/>
              <a:gd name="connsiteY97" fmla="*/ 4329316 h 6673820"/>
              <a:gd name="connsiteX98" fmla="*/ 9165668 w 11748700"/>
              <a:gd name="connsiteY98" fmla="*/ 4290313 h 6673820"/>
              <a:gd name="connsiteX99" fmla="*/ 9191670 w 11748700"/>
              <a:gd name="connsiteY99" fmla="*/ 4268645 h 6673820"/>
              <a:gd name="connsiteX100" fmla="*/ 9248007 w 11748700"/>
              <a:gd name="connsiteY100" fmla="*/ 4238309 h 6673820"/>
              <a:gd name="connsiteX101" fmla="*/ 9339014 w 11748700"/>
              <a:gd name="connsiteY101" fmla="*/ 4155970 h 6673820"/>
              <a:gd name="connsiteX102" fmla="*/ 9430020 w 11748700"/>
              <a:gd name="connsiteY102" fmla="*/ 4025960 h 6673820"/>
              <a:gd name="connsiteX103" fmla="*/ 9495025 w 11748700"/>
              <a:gd name="connsiteY103" fmla="*/ 3900284 h 6673820"/>
              <a:gd name="connsiteX104" fmla="*/ 9568697 w 11748700"/>
              <a:gd name="connsiteY104" fmla="*/ 3796277 h 6673820"/>
              <a:gd name="connsiteX105" fmla="*/ 9612034 w 11748700"/>
              <a:gd name="connsiteY105" fmla="*/ 3713937 h 6673820"/>
              <a:gd name="connsiteX106" fmla="*/ 9655370 w 11748700"/>
              <a:gd name="connsiteY106" fmla="*/ 3644599 h 6673820"/>
              <a:gd name="connsiteX107" fmla="*/ 9651037 w 11748700"/>
              <a:gd name="connsiteY107" fmla="*/ 3475587 h 6673820"/>
              <a:gd name="connsiteX108" fmla="*/ 9612034 w 11748700"/>
              <a:gd name="connsiteY108" fmla="*/ 3410582 h 6673820"/>
              <a:gd name="connsiteX109" fmla="*/ 9473357 w 11748700"/>
              <a:gd name="connsiteY109" fmla="*/ 3237236 h 6673820"/>
              <a:gd name="connsiteX110" fmla="*/ 9399685 w 11748700"/>
              <a:gd name="connsiteY110" fmla="*/ 3176565 h 6673820"/>
              <a:gd name="connsiteX111" fmla="*/ 9347681 w 11748700"/>
              <a:gd name="connsiteY111" fmla="*/ 3128895 h 6673820"/>
              <a:gd name="connsiteX112" fmla="*/ 9217672 w 11748700"/>
              <a:gd name="connsiteY112" fmla="*/ 3042222 h 6673820"/>
              <a:gd name="connsiteX113" fmla="*/ 9083329 w 11748700"/>
              <a:gd name="connsiteY113" fmla="*/ 2968550 h 6673820"/>
              <a:gd name="connsiteX114" fmla="*/ 8983655 w 11748700"/>
              <a:gd name="connsiteY114" fmla="*/ 2933881 h 6673820"/>
              <a:gd name="connsiteX115" fmla="*/ 8831977 w 11748700"/>
              <a:gd name="connsiteY115" fmla="*/ 2873210 h 6673820"/>
              <a:gd name="connsiteX116" fmla="*/ 8680299 w 11748700"/>
              <a:gd name="connsiteY116" fmla="*/ 2803871 h 6673820"/>
              <a:gd name="connsiteX117" fmla="*/ 8567624 w 11748700"/>
              <a:gd name="connsiteY117" fmla="*/ 2773536 h 6673820"/>
              <a:gd name="connsiteX118" fmla="*/ 8446282 w 11748700"/>
              <a:gd name="connsiteY118" fmla="*/ 2730199 h 6673820"/>
              <a:gd name="connsiteX119" fmla="*/ 8242601 w 11748700"/>
              <a:gd name="connsiteY119" fmla="*/ 2673862 h 6673820"/>
              <a:gd name="connsiteX120" fmla="*/ 7917577 w 11748700"/>
              <a:gd name="connsiteY120" fmla="*/ 2561187 h 6673820"/>
              <a:gd name="connsiteX121" fmla="*/ 7683560 w 11748700"/>
              <a:gd name="connsiteY121" fmla="*/ 2496182 h 6673820"/>
              <a:gd name="connsiteX122" fmla="*/ 7302199 w 11748700"/>
              <a:gd name="connsiteY122" fmla="*/ 2379173 h 6673820"/>
              <a:gd name="connsiteX123" fmla="*/ 6920838 w 11748700"/>
              <a:gd name="connsiteY123" fmla="*/ 2322836 h 6673820"/>
              <a:gd name="connsiteX124" fmla="*/ 6799495 w 11748700"/>
              <a:gd name="connsiteY124" fmla="*/ 2288167 h 6673820"/>
              <a:gd name="connsiteX125" fmla="*/ 6730157 w 11748700"/>
              <a:gd name="connsiteY125" fmla="*/ 2279500 h 6673820"/>
              <a:gd name="connsiteX126" fmla="*/ 6630483 w 11748700"/>
              <a:gd name="connsiteY126" fmla="*/ 2262165 h 6673820"/>
              <a:gd name="connsiteX127" fmla="*/ 6582813 w 11748700"/>
              <a:gd name="connsiteY127" fmla="*/ 2249164 h 6673820"/>
              <a:gd name="connsiteX128" fmla="*/ 6478805 w 11748700"/>
              <a:gd name="connsiteY128" fmla="*/ 2240497 h 6673820"/>
              <a:gd name="connsiteX129" fmla="*/ 5997770 w 11748700"/>
              <a:gd name="connsiteY129" fmla="*/ 2227496 h 6673820"/>
              <a:gd name="connsiteX130" fmla="*/ 5183044 w 11748700"/>
              <a:gd name="connsiteY130" fmla="*/ 2223162 h 6673820"/>
              <a:gd name="connsiteX131" fmla="*/ 4593668 w 11748700"/>
              <a:gd name="connsiteY131" fmla="*/ 2201494 h 6673820"/>
              <a:gd name="connsiteX132" fmla="*/ 4467992 w 11748700"/>
              <a:gd name="connsiteY132" fmla="*/ 2188493 h 6673820"/>
              <a:gd name="connsiteX133" fmla="*/ 4277311 w 11748700"/>
              <a:gd name="connsiteY133" fmla="*/ 2171158 h 6673820"/>
              <a:gd name="connsiteX134" fmla="*/ 4207973 w 11748700"/>
              <a:gd name="connsiteY134" fmla="*/ 2162491 h 6673820"/>
              <a:gd name="connsiteX135" fmla="*/ 4168970 w 11748700"/>
              <a:gd name="connsiteY135" fmla="*/ 2153824 h 6673820"/>
              <a:gd name="connsiteX136" fmla="*/ 3722604 w 11748700"/>
              <a:gd name="connsiteY136" fmla="*/ 2145156 h 6673820"/>
              <a:gd name="connsiteX137" fmla="*/ 3627264 w 11748700"/>
              <a:gd name="connsiteY137" fmla="*/ 2136489 h 6673820"/>
              <a:gd name="connsiteX138" fmla="*/ 3592595 w 11748700"/>
              <a:gd name="connsiteY138" fmla="*/ 2123488 h 6673820"/>
              <a:gd name="connsiteX139" fmla="*/ 3471253 w 11748700"/>
              <a:gd name="connsiteY139" fmla="*/ 2101820 h 6673820"/>
              <a:gd name="connsiteX140" fmla="*/ 3349911 w 11748700"/>
              <a:gd name="connsiteY140" fmla="*/ 2054150 h 6673820"/>
              <a:gd name="connsiteX141" fmla="*/ 3228568 w 11748700"/>
              <a:gd name="connsiteY141" fmla="*/ 2006480 h 6673820"/>
              <a:gd name="connsiteX142" fmla="*/ 3206900 w 11748700"/>
              <a:gd name="connsiteY142" fmla="*/ 1989145 h 6673820"/>
              <a:gd name="connsiteX143" fmla="*/ 3163564 w 11748700"/>
              <a:gd name="connsiteY143" fmla="*/ 1967477 h 6673820"/>
              <a:gd name="connsiteX144" fmla="*/ 3124561 w 11748700"/>
              <a:gd name="connsiteY144" fmla="*/ 1932808 h 6673820"/>
              <a:gd name="connsiteX145" fmla="*/ 3094225 w 11748700"/>
              <a:gd name="connsiteY145" fmla="*/ 1911139 h 6673820"/>
              <a:gd name="connsiteX146" fmla="*/ 3020553 w 11748700"/>
              <a:gd name="connsiteY146" fmla="*/ 1850468 h 6673820"/>
              <a:gd name="connsiteX147" fmla="*/ 2994551 w 11748700"/>
              <a:gd name="connsiteY147" fmla="*/ 1828800 h 6673820"/>
              <a:gd name="connsiteX148" fmla="*/ 2977217 w 11748700"/>
              <a:gd name="connsiteY148" fmla="*/ 1807132 h 6673820"/>
              <a:gd name="connsiteX149" fmla="*/ 2964216 w 11748700"/>
              <a:gd name="connsiteY149" fmla="*/ 1794131 h 6673820"/>
              <a:gd name="connsiteX150" fmla="*/ 2951215 w 11748700"/>
              <a:gd name="connsiteY150" fmla="*/ 1768129 h 6673820"/>
              <a:gd name="connsiteX151" fmla="*/ 2933880 w 11748700"/>
              <a:gd name="connsiteY151" fmla="*/ 1746461 h 6673820"/>
              <a:gd name="connsiteX152" fmla="*/ 2916546 w 11748700"/>
              <a:gd name="connsiteY152" fmla="*/ 1720459 h 6673820"/>
              <a:gd name="connsiteX153" fmla="*/ 2899211 w 11748700"/>
              <a:gd name="connsiteY153" fmla="*/ 1703124 h 6673820"/>
              <a:gd name="connsiteX154" fmla="*/ 2890544 w 11748700"/>
              <a:gd name="connsiteY154" fmla="*/ 1690123 h 6673820"/>
              <a:gd name="connsiteX155" fmla="*/ 2829873 w 11748700"/>
              <a:gd name="connsiteY155" fmla="*/ 1607784 h 6673820"/>
              <a:gd name="connsiteX156" fmla="*/ 2816872 w 11748700"/>
              <a:gd name="connsiteY156" fmla="*/ 1577448 h 6673820"/>
              <a:gd name="connsiteX157" fmla="*/ 2812538 w 11748700"/>
              <a:gd name="connsiteY157" fmla="*/ 1542779 h 6673820"/>
              <a:gd name="connsiteX158" fmla="*/ 2808204 w 11748700"/>
              <a:gd name="connsiteY158" fmla="*/ 1430104 h 6673820"/>
              <a:gd name="connsiteX159" fmla="*/ 2799537 w 11748700"/>
              <a:gd name="connsiteY159" fmla="*/ 1391101 h 6673820"/>
              <a:gd name="connsiteX160" fmla="*/ 2795203 w 11748700"/>
              <a:gd name="connsiteY160" fmla="*/ 1343431 h 6673820"/>
              <a:gd name="connsiteX161" fmla="*/ 2786536 w 11748700"/>
              <a:gd name="connsiteY161" fmla="*/ 1300095 h 6673820"/>
              <a:gd name="connsiteX162" fmla="*/ 2773535 w 11748700"/>
              <a:gd name="connsiteY162" fmla="*/ 1152751 h 6673820"/>
              <a:gd name="connsiteX163" fmla="*/ 2769202 w 11748700"/>
              <a:gd name="connsiteY163" fmla="*/ 1135416 h 6673820"/>
              <a:gd name="connsiteX164" fmla="*/ 2777869 w 11748700"/>
              <a:gd name="connsiteY164" fmla="*/ 996739 h 6673820"/>
              <a:gd name="connsiteX165" fmla="*/ 2786536 w 11748700"/>
              <a:gd name="connsiteY165" fmla="*/ 966404 h 6673820"/>
              <a:gd name="connsiteX166" fmla="*/ 2812538 w 11748700"/>
              <a:gd name="connsiteY166" fmla="*/ 905733 h 6673820"/>
              <a:gd name="connsiteX167" fmla="*/ 2847207 w 11748700"/>
              <a:gd name="connsiteY167" fmla="*/ 862396 h 6673820"/>
              <a:gd name="connsiteX168" fmla="*/ 2864542 w 11748700"/>
              <a:gd name="connsiteY168" fmla="*/ 840728 h 6673820"/>
              <a:gd name="connsiteX169" fmla="*/ 2881876 w 11748700"/>
              <a:gd name="connsiteY169" fmla="*/ 827727 h 6673820"/>
              <a:gd name="connsiteX170" fmla="*/ 2894877 w 11748700"/>
              <a:gd name="connsiteY170" fmla="*/ 819060 h 6673820"/>
              <a:gd name="connsiteX171" fmla="*/ 2912212 w 11748700"/>
              <a:gd name="connsiteY171" fmla="*/ 801725 h 6673820"/>
              <a:gd name="connsiteX172" fmla="*/ 3003219 w 11748700"/>
              <a:gd name="connsiteY172" fmla="*/ 775723 h 6673820"/>
              <a:gd name="connsiteX173" fmla="*/ 3115893 w 11748700"/>
              <a:gd name="connsiteY173" fmla="*/ 749721 h 6673820"/>
              <a:gd name="connsiteX174" fmla="*/ 3137562 w 11748700"/>
              <a:gd name="connsiteY174" fmla="*/ 741054 h 6673820"/>
              <a:gd name="connsiteX175" fmla="*/ 3163564 w 11748700"/>
              <a:gd name="connsiteY175" fmla="*/ 732387 h 6673820"/>
              <a:gd name="connsiteX176" fmla="*/ 3219901 w 11748700"/>
              <a:gd name="connsiteY176" fmla="*/ 702051 h 6673820"/>
              <a:gd name="connsiteX177" fmla="*/ 3237236 w 11748700"/>
              <a:gd name="connsiteY177" fmla="*/ 689050 h 6673820"/>
              <a:gd name="connsiteX178" fmla="*/ 3293573 w 11748700"/>
              <a:gd name="connsiteY178" fmla="*/ 663048 h 6673820"/>
              <a:gd name="connsiteX179" fmla="*/ 3323909 w 11748700"/>
              <a:gd name="connsiteY179" fmla="*/ 650047 h 6673820"/>
              <a:gd name="connsiteX180" fmla="*/ 3362911 w 11748700"/>
              <a:gd name="connsiteY180" fmla="*/ 641380 h 6673820"/>
              <a:gd name="connsiteX181" fmla="*/ 3488587 w 11748700"/>
              <a:gd name="connsiteY181" fmla="*/ 619712 h 6673820"/>
              <a:gd name="connsiteX182" fmla="*/ 3644599 w 11748700"/>
              <a:gd name="connsiteY182" fmla="*/ 598044 h 6673820"/>
              <a:gd name="connsiteX183" fmla="*/ 3731272 w 11748700"/>
              <a:gd name="connsiteY183" fmla="*/ 589376 h 6673820"/>
              <a:gd name="connsiteX184" fmla="*/ 3809277 w 11748700"/>
              <a:gd name="connsiteY184" fmla="*/ 576375 h 6673820"/>
              <a:gd name="connsiteX185" fmla="*/ 3891617 w 11748700"/>
              <a:gd name="connsiteY185" fmla="*/ 567708 h 6673820"/>
              <a:gd name="connsiteX186" fmla="*/ 4359651 w 11748700"/>
              <a:gd name="connsiteY186" fmla="*/ 533039 h 6673820"/>
              <a:gd name="connsiteX187" fmla="*/ 4428989 w 11748700"/>
              <a:gd name="connsiteY187" fmla="*/ 520038 h 6673820"/>
              <a:gd name="connsiteX188" fmla="*/ 4554665 w 11748700"/>
              <a:gd name="connsiteY188" fmla="*/ 507037 h 6673820"/>
              <a:gd name="connsiteX189" fmla="*/ 4654339 w 11748700"/>
              <a:gd name="connsiteY189" fmla="*/ 485369 h 6673820"/>
              <a:gd name="connsiteX190" fmla="*/ 4758347 w 11748700"/>
              <a:gd name="connsiteY190" fmla="*/ 437699 h 6673820"/>
              <a:gd name="connsiteX191" fmla="*/ 4888356 w 11748700"/>
              <a:gd name="connsiteY191" fmla="*/ 416030 h 6673820"/>
              <a:gd name="connsiteX192" fmla="*/ 5105039 w 11748700"/>
              <a:gd name="connsiteY192" fmla="*/ 364027 h 6673820"/>
              <a:gd name="connsiteX193" fmla="*/ 5209046 w 11748700"/>
              <a:gd name="connsiteY193" fmla="*/ 351026 h 6673820"/>
              <a:gd name="connsiteX194" fmla="*/ 5386726 w 11748700"/>
              <a:gd name="connsiteY194" fmla="*/ 329357 h 6673820"/>
              <a:gd name="connsiteX195" fmla="*/ 5560072 w 11748700"/>
              <a:gd name="connsiteY195" fmla="*/ 320690 h 6673820"/>
              <a:gd name="connsiteX196" fmla="*/ 5742085 w 11748700"/>
              <a:gd name="connsiteY196" fmla="*/ 312023 h 6673820"/>
              <a:gd name="connsiteX197" fmla="*/ 5958767 w 11748700"/>
              <a:gd name="connsiteY197" fmla="*/ 307689 h 6673820"/>
              <a:gd name="connsiteX198" fmla="*/ 6114779 w 11748700"/>
              <a:gd name="connsiteY198" fmla="*/ 303355 h 6673820"/>
              <a:gd name="connsiteX199" fmla="*/ 6270790 w 11748700"/>
              <a:gd name="connsiteY199" fmla="*/ 281687 h 6673820"/>
              <a:gd name="connsiteX200" fmla="*/ 6392132 w 11748700"/>
              <a:gd name="connsiteY200" fmla="*/ 268686 h 6673820"/>
              <a:gd name="connsiteX201" fmla="*/ 6695488 w 11748700"/>
              <a:gd name="connsiteY201" fmla="*/ 260019 h 6673820"/>
              <a:gd name="connsiteX202" fmla="*/ 6764826 w 11748700"/>
              <a:gd name="connsiteY202" fmla="*/ 251352 h 6673820"/>
              <a:gd name="connsiteX203" fmla="*/ 6907837 w 11748700"/>
              <a:gd name="connsiteY203" fmla="*/ 238351 h 6673820"/>
              <a:gd name="connsiteX204" fmla="*/ 6959840 w 11748700"/>
              <a:gd name="connsiteY204" fmla="*/ 229683 h 6673820"/>
              <a:gd name="connsiteX205" fmla="*/ 6998843 w 11748700"/>
              <a:gd name="connsiteY205" fmla="*/ 212349 h 6673820"/>
              <a:gd name="connsiteX206" fmla="*/ 7115852 w 11748700"/>
              <a:gd name="connsiteY206" fmla="*/ 199348 h 6673820"/>
              <a:gd name="connsiteX207" fmla="*/ 7159188 w 11748700"/>
              <a:gd name="connsiteY207" fmla="*/ 186347 h 6673820"/>
              <a:gd name="connsiteX208" fmla="*/ 7189524 w 11748700"/>
              <a:gd name="connsiteY208" fmla="*/ 182013 h 6673820"/>
              <a:gd name="connsiteX209" fmla="*/ 7380204 w 11748700"/>
              <a:gd name="connsiteY209" fmla="*/ 173346 h 6673820"/>
              <a:gd name="connsiteX210" fmla="*/ 7440875 w 11748700"/>
              <a:gd name="connsiteY210" fmla="*/ 164679 h 6673820"/>
              <a:gd name="connsiteX211" fmla="*/ 7466877 w 11748700"/>
              <a:gd name="connsiteY211" fmla="*/ 156011 h 6673820"/>
              <a:gd name="connsiteX212" fmla="*/ 7514548 w 11748700"/>
              <a:gd name="connsiteY212" fmla="*/ 143010 h 6673820"/>
              <a:gd name="connsiteX213" fmla="*/ 7527548 w 11748700"/>
              <a:gd name="connsiteY213" fmla="*/ 134343 h 6673820"/>
              <a:gd name="connsiteX214" fmla="*/ 7570885 w 11748700"/>
              <a:gd name="connsiteY214" fmla="*/ 121342 h 6673820"/>
              <a:gd name="connsiteX215" fmla="*/ 7609888 w 11748700"/>
              <a:gd name="connsiteY215" fmla="*/ 104008 h 6673820"/>
              <a:gd name="connsiteX216" fmla="*/ 7726896 w 11748700"/>
              <a:gd name="connsiteY216" fmla="*/ 82339 h 6673820"/>
              <a:gd name="connsiteX217" fmla="*/ 7752898 w 11748700"/>
              <a:gd name="connsiteY217" fmla="*/ 78006 h 6673820"/>
              <a:gd name="connsiteX218" fmla="*/ 7787567 w 11748700"/>
              <a:gd name="connsiteY218" fmla="*/ 73672 h 6673820"/>
              <a:gd name="connsiteX219" fmla="*/ 7804902 w 11748700"/>
              <a:gd name="connsiteY219" fmla="*/ 69338 h 6673820"/>
              <a:gd name="connsiteX220" fmla="*/ 7913243 w 11748700"/>
              <a:gd name="connsiteY220" fmla="*/ 65005 h 6673820"/>
              <a:gd name="connsiteX221" fmla="*/ 8021584 w 11748700"/>
              <a:gd name="connsiteY221" fmla="*/ 47670 h 6673820"/>
              <a:gd name="connsiteX222" fmla="*/ 8064921 w 11748700"/>
              <a:gd name="connsiteY222" fmla="*/ 34669 h 6673820"/>
              <a:gd name="connsiteX223" fmla="*/ 8099590 w 11748700"/>
              <a:gd name="connsiteY223" fmla="*/ 21668 h 6673820"/>
              <a:gd name="connsiteX224" fmla="*/ 8121258 w 11748700"/>
              <a:gd name="connsiteY224" fmla="*/ 13001 h 6673820"/>
              <a:gd name="connsiteX225" fmla="*/ 8134259 w 11748700"/>
              <a:gd name="connsiteY225" fmla="*/ 8667 h 6673820"/>
              <a:gd name="connsiteX226" fmla="*/ 8155928 w 11748700"/>
              <a:gd name="connsiteY226" fmla="*/ 0 h 6673820"/>
              <a:gd name="connsiteX227" fmla="*/ 8216599 w 11748700"/>
              <a:gd name="connsiteY227" fmla="*/ 4334 h 6673820"/>
              <a:gd name="connsiteX228" fmla="*/ 8238267 w 11748700"/>
              <a:gd name="connsiteY228" fmla="*/ 13001 h 6673820"/>
              <a:gd name="connsiteX229" fmla="*/ 8272936 w 11748700"/>
              <a:gd name="connsiteY229" fmla="*/ 17335 h 6673820"/>
              <a:gd name="connsiteX230" fmla="*/ 8303272 w 11748700"/>
              <a:gd name="connsiteY230" fmla="*/ 30336 h 6673820"/>
              <a:gd name="connsiteX231" fmla="*/ 8337941 w 11748700"/>
              <a:gd name="connsiteY231" fmla="*/ 34669 h 6673820"/>
              <a:gd name="connsiteX232" fmla="*/ 8476618 w 11748700"/>
              <a:gd name="connsiteY232" fmla="*/ 43337 h 6673820"/>
              <a:gd name="connsiteX233" fmla="*/ 8576292 w 11748700"/>
              <a:gd name="connsiteY233" fmla="*/ 47670 h 6673820"/>
              <a:gd name="connsiteX234" fmla="*/ 8671632 w 11748700"/>
              <a:gd name="connsiteY234" fmla="*/ 69338 h 6673820"/>
              <a:gd name="connsiteX235" fmla="*/ 8762639 w 11748700"/>
              <a:gd name="connsiteY235" fmla="*/ 78006 h 6673820"/>
              <a:gd name="connsiteX236" fmla="*/ 8892648 w 11748700"/>
              <a:gd name="connsiteY236" fmla="*/ 104008 h 6673820"/>
              <a:gd name="connsiteX237" fmla="*/ 8948985 w 11748700"/>
              <a:gd name="connsiteY237" fmla="*/ 117009 h 6673820"/>
              <a:gd name="connsiteX238" fmla="*/ 9187336 w 11748700"/>
              <a:gd name="connsiteY238" fmla="*/ 156011 h 6673820"/>
              <a:gd name="connsiteX239" fmla="*/ 9282676 w 11748700"/>
              <a:gd name="connsiteY239" fmla="*/ 173346 h 6673820"/>
              <a:gd name="connsiteX240" fmla="*/ 9404019 w 11748700"/>
              <a:gd name="connsiteY240" fmla="*/ 186347 h 6673820"/>
              <a:gd name="connsiteX241" fmla="*/ 9464690 w 11748700"/>
              <a:gd name="connsiteY241" fmla="*/ 195014 h 6673820"/>
              <a:gd name="connsiteX242" fmla="*/ 9698707 w 11748700"/>
              <a:gd name="connsiteY242" fmla="*/ 216683 h 6673820"/>
              <a:gd name="connsiteX243" fmla="*/ 9785380 w 11748700"/>
              <a:gd name="connsiteY243" fmla="*/ 229683 h 6673820"/>
              <a:gd name="connsiteX244" fmla="*/ 9885054 w 11748700"/>
              <a:gd name="connsiteY244" fmla="*/ 251352 h 6673820"/>
              <a:gd name="connsiteX245" fmla="*/ 9958726 w 11748700"/>
              <a:gd name="connsiteY245" fmla="*/ 255685 h 6673820"/>
              <a:gd name="connsiteX246" fmla="*/ 10114737 w 11748700"/>
              <a:gd name="connsiteY246" fmla="*/ 260019 h 6673820"/>
              <a:gd name="connsiteX247" fmla="*/ 10205744 w 11748700"/>
              <a:gd name="connsiteY247" fmla="*/ 273020 h 6673820"/>
              <a:gd name="connsiteX248" fmla="*/ 10357421 w 11748700"/>
              <a:gd name="connsiteY248" fmla="*/ 281687 h 6673820"/>
              <a:gd name="connsiteX249" fmla="*/ 10405092 w 11748700"/>
              <a:gd name="connsiteY249" fmla="*/ 286021 h 6673820"/>
              <a:gd name="connsiteX250" fmla="*/ 10452762 w 11748700"/>
              <a:gd name="connsiteY250" fmla="*/ 299022 h 6673820"/>
              <a:gd name="connsiteX251" fmla="*/ 10483097 w 11748700"/>
              <a:gd name="connsiteY251" fmla="*/ 303355 h 6673820"/>
              <a:gd name="connsiteX252" fmla="*/ 10552436 w 11748700"/>
              <a:gd name="connsiteY252" fmla="*/ 312023 h 6673820"/>
              <a:gd name="connsiteX253" fmla="*/ 10634775 w 11748700"/>
              <a:gd name="connsiteY253" fmla="*/ 333691 h 6673820"/>
              <a:gd name="connsiteX254" fmla="*/ 10717114 w 11748700"/>
              <a:gd name="connsiteY254" fmla="*/ 342358 h 6673820"/>
              <a:gd name="connsiteX255" fmla="*/ 10773452 w 11748700"/>
              <a:gd name="connsiteY255" fmla="*/ 364027 h 6673820"/>
              <a:gd name="connsiteX256" fmla="*/ 10842790 w 11748700"/>
              <a:gd name="connsiteY256" fmla="*/ 385695 h 6673820"/>
              <a:gd name="connsiteX257" fmla="*/ 10903461 w 11748700"/>
              <a:gd name="connsiteY257" fmla="*/ 390028 h 6673820"/>
              <a:gd name="connsiteX258" fmla="*/ 10981467 w 11748700"/>
              <a:gd name="connsiteY258" fmla="*/ 424698 h 6673820"/>
              <a:gd name="connsiteX259" fmla="*/ 11050805 w 11748700"/>
              <a:gd name="connsiteY259" fmla="*/ 442032 h 6673820"/>
              <a:gd name="connsiteX260" fmla="*/ 11133145 w 11748700"/>
              <a:gd name="connsiteY260" fmla="*/ 476701 h 6673820"/>
              <a:gd name="connsiteX261" fmla="*/ 11154813 w 11748700"/>
              <a:gd name="connsiteY261" fmla="*/ 485369 h 6673820"/>
              <a:gd name="connsiteX262" fmla="*/ 11232819 w 11748700"/>
              <a:gd name="connsiteY262" fmla="*/ 533039 h 6673820"/>
              <a:gd name="connsiteX263" fmla="*/ 11258820 w 11748700"/>
              <a:gd name="connsiteY263" fmla="*/ 554707 h 6673820"/>
              <a:gd name="connsiteX264" fmla="*/ 11328159 w 11748700"/>
              <a:gd name="connsiteY264" fmla="*/ 645714 h 6673820"/>
              <a:gd name="connsiteX265" fmla="*/ 11371495 w 11748700"/>
              <a:gd name="connsiteY265" fmla="*/ 754055 h 6673820"/>
              <a:gd name="connsiteX266" fmla="*/ 11397497 w 11748700"/>
              <a:gd name="connsiteY266" fmla="*/ 806059 h 6673820"/>
              <a:gd name="connsiteX267" fmla="*/ 11427833 w 11748700"/>
              <a:gd name="connsiteY267" fmla="*/ 931735 h 6673820"/>
              <a:gd name="connsiteX268" fmla="*/ 11458168 w 11748700"/>
              <a:gd name="connsiteY268" fmla="*/ 1014074 h 6673820"/>
              <a:gd name="connsiteX269" fmla="*/ 11462502 w 11748700"/>
              <a:gd name="connsiteY269" fmla="*/ 1087746 h 6673820"/>
              <a:gd name="connsiteX270" fmla="*/ 11475503 w 11748700"/>
              <a:gd name="connsiteY270" fmla="*/ 1126749 h 6673820"/>
              <a:gd name="connsiteX271" fmla="*/ 11488504 w 11748700"/>
              <a:gd name="connsiteY271" fmla="*/ 1330430 h 6673820"/>
              <a:gd name="connsiteX272" fmla="*/ 11523173 w 11748700"/>
              <a:gd name="connsiteY272" fmla="*/ 1677122 h 6673820"/>
              <a:gd name="connsiteX273" fmla="*/ 11518839 w 11748700"/>
              <a:gd name="connsiteY273" fmla="*/ 1954476 h 6673820"/>
              <a:gd name="connsiteX274" fmla="*/ 11510172 w 11748700"/>
              <a:gd name="connsiteY274" fmla="*/ 2084485 h 6673820"/>
              <a:gd name="connsiteX275" fmla="*/ 11518839 w 11748700"/>
              <a:gd name="connsiteY275" fmla="*/ 2283833 h 6673820"/>
              <a:gd name="connsiteX276" fmla="*/ 11583844 w 11748700"/>
              <a:gd name="connsiteY276" fmla="*/ 2379173 h 6673820"/>
              <a:gd name="connsiteX277" fmla="*/ 11605512 w 11748700"/>
              <a:gd name="connsiteY277" fmla="*/ 2439845 h 6673820"/>
              <a:gd name="connsiteX278" fmla="*/ 11609846 w 11748700"/>
              <a:gd name="connsiteY278" fmla="*/ 2487515 h 6673820"/>
              <a:gd name="connsiteX279" fmla="*/ 11622847 w 11748700"/>
              <a:gd name="connsiteY279" fmla="*/ 2556853 h 6673820"/>
              <a:gd name="connsiteX280" fmla="*/ 11618513 w 11748700"/>
              <a:gd name="connsiteY280" fmla="*/ 2786537 h 6673820"/>
              <a:gd name="connsiteX281" fmla="*/ 11614180 w 11748700"/>
              <a:gd name="connsiteY281" fmla="*/ 3089892 h 6673820"/>
              <a:gd name="connsiteX282" fmla="*/ 11596845 w 11748700"/>
              <a:gd name="connsiteY282" fmla="*/ 3211234 h 6673820"/>
              <a:gd name="connsiteX283" fmla="*/ 11583844 w 11748700"/>
              <a:gd name="connsiteY283" fmla="*/ 3328243 h 6673820"/>
              <a:gd name="connsiteX284" fmla="*/ 11575177 w 11748700"/>
              <a:gd name="connsiteY284" fmla="*/ 3423583 h 6673820"/>
              <a:gd name="connsiteX285" fmla="*/ 11562176 w 11748700"/>
              <a:gd name="connsiteY285" fmla="*/ 3666267 h 6673820"/>
              <a:gd name="connsiteX286" fmla="*/ 11575177 w 11748700"/>
              <a:gd name="connsiteY286" fmla="*/ 4025960 h 6673820"/>
              <a:gd name="connsiteX287" fmla="*/ 11592511 w 11748700"/>
              <a:gd name="connsiteY287" fmla="*/ 4108300 h 6673820"/>
              <a:gd name="connsiteX288" fmla="*/ 11631514 w 11748700"/>
              <a:gd name="connsiteY288" fmla="*/ 4333649 h 6673820"/>
              <a:gd name="connsiteX289" fmla="*/ 11653183 w 11748700"/>
              <a:gd name="connsiteY289" fmla="*/ 4411655 h 6673820"/>
              <a:gd name="connsiteX290" fmla="*/ 11666184 w 11748700"/>
              <a:gd name="connsiteY290" fmla="*/ 4498328 h 6673820"/>
              <a:gd name="connsiteX291" fmla="*/ 11674851 w 11748700"/>
              <a:gd name="connsiteY291" fmla="*/ 4541664 h 6673820"/>
              <a:gd name="connsiteX292" fmla="*/ 11687852 w 11748700"/>
              <a:gd name="connsiteY292" fmla="*/ 4658673 h 6673820"/>
              <a:gd name="connsiteX293" fmla="*/ 11692185 w 11748700"/>
              <a:gd name="connsiteY293" fmla="*/ 4715010 h 6673820"/>
              <a:gd name="connsiteX294" fmla="*/ 11700853 w 11748700"/>
              <a:gd name="connsiteY294" fmla="*/ 4771348 h 6673820"/>
              <a:gd name="connsiteX295" fmla="*/ 11709520 w 11748700"/>
              <a:gd name="connsiteY295" fmla="*/ 4923026 h 6673820"/>
              <a:gd name="connsiteX296" fmla="*/ 11718187 w 11748700"/>
              <a:gd name="connsiteY296" fmla="*/ 4983697 h 6673820"/>
              <a:gd name="connsiteX297" fmla="*/ 11726855 w 11748700"/>
              <a:gd name="connsiteY297" fmla="*/ 5079037 h 6673820"/>
              <a:gd name="connsiteX298" fmla="*/ 11731188 w 11748700"/>
              <a:gd name="connsiteY298" fmla="*/ 5105039 h 6673820"/>
              <a:gd name="connsiteX299" fmla="*/ 11744189 w 11748700"/>
              <a:gd name="connsiteY299" fmla="*/ 5230715 h 6673820"/>
              <a:gd name="connsiteX300" fmla="*/ 11726855 w 11748700"/>
              <a:gd name="connsiteY300" fmla="*/ 5690082 h 6673820"/>
              <a:gd name="connsiteX301" fmla="*/ 11687852 w 11748700"/>
              <a:gd name="connsiteY301" fmla="*/ 5785422 h 6673820"/>
              <a:gd name="connsiteX302" fmla="*/ 11670517 w 11748700"/>
              <a:gd name="connsiteY302" fmla="*/ 5815757 h 6673820"/>
              <a:gd name="connsiteX303" fmla="*/ 11601179 w 11748700"/>
              <a:gd name="connsiteY303" fmla="*/ 5859094 h 6673820"/>
              <a:gd name="connsiteX304" fmla="*/ 11458168 w 11748700"/>
              <a:gd name="connsiteY304" fmla="*/ 5919765 h 6673820"/>
              <a:gd name="connsiteX305" fmla="*/ 11401831 w 11748700"/>
              <a:gd name="connsiteY305" fmla="*/ 5963101 h 6673820"/>
              <a:gd name="connsiteX306" fmla="*/ 11297823 w 11748700"/>
              <a:gd name="connsiteY306" fmla="*/ 6032440 h 6673820"/>
              <a:gd name="connsiteX307" fmla="*/ 11258820 w 11748700"/>
              <a:gd name="connsiteY307" fmla="*/ 6075776 h 6673820"/>
              <a:gd name="connsiteX308" fmla="*/ 11198149 w 11748700"/>
              <a:gd name="connsiteY308" fmla="*/ 6123446 h 6673820"/>
              <a:gd name="connsiteX309" fmla="*/ 11098475 w 11748700"/>
              <a:gd name="connsiteY309" fmla="*/ 6210119 h 6673820"/>
              <a:gd name="connsiteX310" fmla="*/ 10942464 w 11748700"/>
              <a:gd name="connsiteY310" fmla="*/ 6327128 h 6673820"/>
              <a:gd name="connsiteX311" fmla="*/ 10634775 w 11748700"/>
              <a:gd name="connsiteY311" fmla="*/ 6461471 h 6673820"/>
              <a:gd name="connsiteX312" fmla="*/ 10461429 w 11748700"/>
              <a:gd name="connsiteY312" fmla="*/ 6478806 h 6673820"/>
              <a:gd name="connsiteX313" fmla="*/ 10041065 w 11748700"/>
              <a:gd name="connsiteY313" fmla="*/ 6487473 h 6673820"/>
              <a:gd name="connsiteX314" fmla="*/ 9967393 w 11748700"/>
              <a:gd name="connsiteY314" fmla="*/ 6491807 h 6673820"/>
              <a:gd name="connsiteX315" fmla="*/ 9885054 w 11748700"/>
              <a:gd name="connsiteY315" fmla="*/ 6509141 h 6673820"/>
              <a:gd name="connsiteX316" fmla="*/ 9798381 w 11748700"/>
              <a:gd name="connsiteY316" fmla="*/ 6522142 h 6673820"/>
              <a:gd name="connsiteX317" fmla="*/ 9681372 w 11748700"/>
              <a:gd name="connsiteY317" fmla="*/ 6548144 h 6673820"/>
              <a:gd name="connsiteX318" fmla="*/ 9486358 w 11748700"/>
              <a:gd name="connsiteY318" fmla="*/ 6574146 h 6673820"/>
              <a:gd name="connsiteX319" fmla="*/ 9278343 w 11748700"/>
              <a:gd name="connsiteY319" fmla="*/ 6613149 h 6673820"/>
              <a:gd name="connsiteX320" fmla="*/ 9209004 w 11748700"/>
              <a:gd name="connsiteY320" fmla="*/ 6630483 h 6673820"/>
              <a:gd name="connsiteX321" fmla="*/ 8775639 w 11748700"/>
              <a:gd name="connsiteY321" fmla="*/ 6647818 h 6673820"/>
              <a:gd name="connsiteX322" fmla="*/ 8463617 w 11748700"/>
              <a:gd name="connsiteY322" fmla="*/ 6656485 h 6673820"/>
              <a:gd name="connsiteX323" fmla="*/ 8368276 w 11748700"/>
              <a:gd name="connsiteY323" fmla="*/ 6660819 h 6673820"/>
              <a:gd name="connsiteX324" fmla="*/ 8216599 w 11748700"/>
              <a:gd name="connsiteY324" fmla="*/ 6665153 h 6673820"/>
              <a:gd name="connsiteX325" fmla="*/ 7848239 w 11748700"/>
              <a:gd name="connsiteY325" fmla="*/ 6656485 h 6673820"/>
              <a:gd name="connsiteX326" fmla="*/ 7800568 w 11748700"/>
              <a:gd name="connsiteY326" fmla="*/ 6652152 h 6673820"/>
              <a:gd name="connsiteX327" fmla="*/ 7748565 w 11748700"/>
              <a:gd name="connsiteY327" fmla="*/ 6643484 h 6673820"/>
              <a:gd name="connsiteX328" fmla="*/ 7614221 w 11748700"/>
              <a:gd name="connsiteY328" fmla="*/ 6634817 h 6673820"/>
              <a:gd name="connsiteX329" fmla="*/ 7432208 w 11748700"/>
              <a:gd name="connsiteY329" fmla="*/ 6600148 h 6673820"/>
              <a:gd name="connsiteX330" fmla="*/ 7319533 w 11748700"/>
              <a:gd name="connsiteY330" fmla="*/ 6574146 h 6673820"/>
              <a:gd name="connsiteX331" fmla="*/ 7276197 w 11748700"/>
              <a:gd name="connsiteY331" fmla="*/ 6569812 h 6673820"/>
              <a:gd name="connsiteX332" fmla="*/ 7011844 w 11748700"/>
              <a:gd name="connsiteY332" fmla="*/ 6548144 h 6673820"/>
              <a:gd name="connsiteX333" fmla="*/ 6925171 w 11748700"/>
              <a:gd name="connsiteY333" fmla="*/ 6565479 h 6673820"/>
              <a:gd name="connsiteX334" fmla="*/ 6912170 w 11748700"/>
              <a:gd name="connsiteY334" fmla="*/ 6569812 h 6673820"/>
              <a:gd name="connsiteX335" fmla="*/ 6890502 w 11748700"/>
              <a:gd name="connsiteY335" fmla="*/ 6582813 h 6673820"/>
              <a:gd name="connsiteX336" fmla="*/ 6795162 w 11748700"/>
              <a:gd name="connsiteY336" fmla="*/ 6634817 h 6673820"/>
              <a:gd name="connsiteX337" fmla="*/ 6691154 w 11748700"/>
              <a:gd name="connsiteY337" fmla="*/ 6643484 h 6673820"/>
              <a:gd name="connsiteX338" fmla="*/ 6617482 w 11748700"/>
              <a:gd name="connsiteY338" fmla="*/ 6656485 h 6673820"/>
              <a:gd name="connsiteX339" fmla="*/ 6582813 w 11748700"/>
              <a:gd name="connsiteY339" fmla="*/ 6665153 h 6673820"/>
              <a:gd name="connsiteX340" fmla="*/ 6548144 w 11748700"/>
              <a:gd name="connsiteY340" fmla="*/ 6669486 h 6673820"/>
              <a:gd name="connsiteX341" fmla="*/ 6517808 w 11748700"/>
              <a:gd name="connsiteY341" fmla="*/ 6673820 h 6673820"/>
              <a:gd name="connsiteX342" fmla="*/ 6015105 w 11748700"/>
              <a:gd name="connsiteY342" fmla="*/ 6669486 h 6673820"/>
              <a:gd name="connsiteX343" fmla="*/ 5915431 w 11748700"/>
              <a:gd name="connsiteY343" fmla="*/ 6647818 h 6673820"/>
              <a:gd name="connsiteX344" fmla="*/ 5538403 w 11748700"/>
              <a:gd name="connsiteY344" fmla="*/ 6652152 h 6673820"/>
              <a:gd name="connsiteX345" fmla="*/ 5196045 w 11748700"/>
              <a:gd name="connsiteY345" fmla="*/ 6634817 h 6673820"/>
              <a:gd name="connsiteX346" fmla="*/ 4489660 w 11748700"/>
              <a:gd name="connsiteY346" fmla="*/ 6608815 h 6673820"/>
              <a:gd name="connsiteX347" fmla="*/ 4311981 w 11748700"/>
              <a:gd name="connsiteY347" fmla="*/ 6582813 h 6673820"/>
              <a:gd name="connsiteX348" fmla="*/ 4090965 w 11748700"/>
              <a:gd name="connsiteY348" fmla="*/ 6552478 h 6673820"/>
              <a:gd name="connsiteX349" fmla="*/ 3999958 w 11748700"/>
              <a:gd name="connsiteY349" fmla="*/ 6513475 h 6673820"/>
              <a:gd name="connsiteX350" fmla="*/ 3666267 w 11748700"/>
              <a:gd name="connsiteY350" fmla="*/ 6448470 h 6673820"/>
              <a:gd name="connsiteX351" fmla="*/ 3588261 w 11748700"/>
              <a:gd name="connsiteY351" fmla="*/ 6439803 h 6673820"/>
              <a:gd name="connsiteX352" fmla="*/ 3336910 w 11748700"/>
              <a:gd name="connsiteY352" fmla="*/ 6405134 h 6673820"/>
              <a:gd name="connsiteX353" fmla="*/ 3003219 w 11748700"/>
              <a:gd name="connsiteY353" fmla="*/ 6340129 h 6673820"/>
              <a:gd name="connsiteX354" fmla="*/ 2825539 w 11748700"/>
              <a:gd name="connsiteY354" fmla="*/ 6309793 h 6673820"/>
              <a:gd name="connsiteX355" fmla="*/ 2678195 w 11748700"/>
              <a:gd name="connsiteY355" fmla="*/ 6288125 h 6673820"/>
              <a:gd name="connsiteX356" fmla="*/ 2500515 w 11748700"/>
              <a:gd name="connsiteY356" fmla="*/ 6305460 h 6673820"/>
              <a:gd name="connsiteX357" fmla="*/ 2439844 w 11748700"/>
              <a:gd name="connsiteY357" fmla="*/ 6314127 h 6673820"/>
              <a:gd name="connsiteX358" fmla="*/ 2244830 w 11748700"/>
              <a:gd name="connsiteY358" fmla="*/ 6361797 h 6673820"/>
              <a:gd name="connsiteX359" fmla="*/ 2088819 w 11748700"/>
              <a:gd name="connsiteY359" fmla="*/ 6383465 h 6673820"/>
              <a:gd name="connsiteX360" fmla="*/ 2015147 w 11748700"/>
              <a:gd name="connsiteY360" fmla="*/ 6400800 h 6673820"/>
              <a:gd name="connsiteX361" fmla="*/ 1950142 w 11748700"/>
              <a:gd name="connsiteY361" fmla="*/ 6409467 h 6673820"/>
              <a:gd name="connsiteX362" fmla="*/ 1815799 w 11748700"/>
              <a:gd name="connsiteY362" fmla="*/ 6444137 h 6673820"/>
              <a:gd name="connsiteX363" fmla="*/ 1681456 w 11748700"/>
              <a:gd name="connsiteY363" fmla="*/ 6452804 h 6673820"/>
              <a:gd name="connsiteX364" fmla="*/ 1473440 w 11748700"/>
              <a:gd name="connsiteY364" fmla="*/ 6431136 h 6673820"/>
              <a:gd name="connsiteX365" fmla="*/ 1369433 w 11748700"/>
              <a:gd name="connsiteY365" fmla="*/ 6418135 h 6673820"/>
              <a:gd name="connsiteX366" fmla="*/ 1287093 w 11748700"/>
              <a:gd name="connsiteY366" fmla="*/ 6405134 h 6673820"/>
              <a:gd name="connsiteX367" fmla="*/ 1239423 w 11748700"/>
              <a:gd name="connsiteY367" fmla="*/ 6396466 h 6673820"/>
              <a:gd name="connsiteX368" fmla="*/ 1165751 w 11748700"/>
              <a:gd name="connsiteY368" fmla="*/ 6370464 h 6673820"/>
              <a:gd name="connsiteX369" fmla="*/ 1053076 w 11748700"/>
              <a:gd name="connsiteY369" fmla="*/ 6335795 h 6673820"/>
              <a:gd name="connsiteX370" fmla="*/ 892731 w 11748700"/>
              <a:gd name="connsiteY370" fmla="*/ 6244789 h 6673820"/>
              <a:gd name="connsiteX371" fmla="*/ 858062 w 11748700"/>
              <a:gd name="connsiteY371" fmla="*/ 6218787 h 6673820"/>
              <a:gd name="connsiteX372" fmla="*/ 775723 w 11748700"/>
              <a:gd name="connsiteY372" fmla="*/ 6149448 h 6673820"/>
              <a:gd name="connsiteX373" fmla="*/ 719385 w 11748700"/>
              <a:gd name="connsiteY373" fmla="*/ 6023773 h 6673820"/>
              <a:gd name="connsiteX374" fmla="*/ 654381 w 11748700"/>
              <a:gd name="connsiteY374" fmla="*/ 5950101 h 6673820"/>
              <a:gd name="connsiteX375" fmla="*/ 628379 w 11748700"/>
              <a:gd name="connsiteY375" fmla="*/ 5893763 h 6673820"/>
              <a:gd name="connsiteX376" fmla="*/ 576375 w 11748700"/>
              <a:gd name="connsiteY376" fmla="*/ 5802756 h 6673820"/>
              <a:gd name="connsiteX377" fmla="*/ 489702 w 11748700"/>
              <a:gd name="connsiteY377" fmla="*/ 5620743 h 6673820"/>
              <a:gd name="connsiteX378" fmla="*/ 476701 w 11748700"/>
              <a:gd name="connsiteY378" fmla="*/ 5551405 h 6673820"/>
              <a:gd name="connsiteX379" fmla="*/ 372693 w 11748700"/>
              <a:gd name="connsiteY379" fmla="*/ 5317388 h 6673820"/>
              <a:gd name="connsiteX380" fmla="*/ 359693 w 11748700"/>
              <a:gd name="connsiteY380" fmla="*/ 5269718 h 6673820"/>
              <a:gd name="connsiteX381" fmla="*/ 329357 w 11748700"/>
              <a:gd name="connsiteY381" fmla="*/ 5183045 h 6673820"/>
              <a:gd name="connsiteX382" fmla="*/ 281687 w 11748700"/>
              <a:gd name="connsiteY382" fmla="*/ 5083371 h 6673820"/>
              <a:gd name="connsiteX383" fmla="*/ 251351 w 11748700"/>
              <a:gd name="connsiteY383" fmla="*/ 5009699 h 6673820"/>
              <a:gd name="connsiteX384" fmla="*/ 238350 w 11748700"/>
              <a:gd name="connsiteY384" fmla="*/ 4970696 h 6673820"/>
              <a:gd name="connsiteX385" fmla="*/ 212348 w 11748700"/>
              <a:gd name="connsiteY385" fmla="*/ 4936027 h 6673820"/>
              <a:gd name="connsiteX386" fmla="*/ 177679 w 11748700"/>
              <a:gd name="connsiteY386" fmla="*/ 4849354 h 6673820"/>
              <a:gd name="connsiteX387" fmla="*/ 125675 w 11748700"/>
              <a:gd name="connsiteY387" fmla="*/ 4745346 h 6673820"/>
              <a:gd name="connsiteX388" fmla="*/ 99674 w 11748700"/>
              <a:gd name="connsiteY388" fmla="*/ 4654339 h 6673820"/>
              <a:gd name="connsiteX389" fmla="*/ 73672 w 11748700"/>
              <a:gd name="connsiteY389" fmla="*/ 4602336 h 6673820"/>
              <a:gd name="connsiteX390" fmla="*/ 69338 w 11748700"/>
              <a:gd name="connsiteY390" fmla="*/ 4580667 h 6673820"/>
              <a:gd name="connsiteX391" fmla="*/ 47670 w 11748700"/>
              <a:gd name="connsiteY391" fmla="*/ 4537331 h 6673820"/>
              <a:gd name="connsiteX392" fmla="*/ 39002 w 11748700"/>
              <a:gd name="connsiteY392" fmla="*/ 4515663 h 6673820"/>
              <a:gd name="connsiteX393" fmla="*/ 34669 w 11748700"/>
              <a:gd name="connsiteY393" fmla="*/ 4493994 h 6673820"/>
              <a:gd name="connsiteX394" fmla="*/ 30335 w 11748700"/>
              <a:gd name="connsiteY394" fmla="*/ 4450658 h 6673820"/>
              <a:gd name="connsiteX395" fmla="*/ 21668 w 11748700"/>
              <a:gd name="connsiteY395" fmla="*/ 4428990 h 6673820"/>
              <a:gd name="connsiteX396" fmla="*/ 13001 w 11748700"/>
              <a:gd name="connsiteY396" fmla="*/ 4359651 h 6673820"/>
              <a:gd name="connsiteX397" fmla="*/ 0 w 11748700"/>
              <a:gd name="connsiteY397" fmla="*/ 4238309 h 6673820"/>
              <a:gd name="connsiteX398" fmla="*/ 4333 w 11748700"/>
              <a:gd name="connsiteY398" fmla="*/ 4025960 h 6673820"/>
              <a:gd name="connsiteX399" fmla="*/ 13001 w 11748700"/>
              <a:gd name="connsiteY399" fmla="*/ 3999958 h 6673820"/>
              <a:gd name="connsiteX400" fmla="*/ 17334 w 11748700"/>
              <a:gd name="connsiteY400" fmla="*/ 3973956 h 6673820"/>
              <a:gd name="connsiteX401" fmla="*/ 26002 w 11748700"/>
              <a:gd name="connsiteY401" fmla="*/ 3930620 h 6673820"/>
              <a:gd name="connsiteX402" fmla="*/ 34669 w 11748700"/>
              <a:gd name="connsiteY402" fmla="*/ 3878616 h 6673820"/>
              <a:gd name="connsiteX403" fmla="*/ 43336 w 11748700"/>
              <a:gd name="connsiteY403" fmla="*/ 3861282 h 6673820"/>
              <a:gd name="connsiteX404" fmla="*/ 47670 w 11748700"/>
              <a:gd name="connsiteY404" fmla="*/ 3843947 h 6673820"/>
              <a:gd name="connsiteX405" fmla="*/ 56337 w 11748700"/>
              <a:gd name="connsiteY405" fmla="*/ 3826612 h 6673820"/>
              <a:gd name="connsiteX406" fmla="*/ 69338 w 11748700"/>
              <a:gd name="connsiteY406" fmla="*/ 3787610 h 6673820"/>
              <a:gd name="connsiteX407" fmla="*/ 78005 w 11748700"/>
              <a:gd name="connsiteY407" fmla="*/ 3770275 h 6673820"/>
              <a:gd name="connsiteX408" fmla="*/ 95340 w 11748700"/>
              <a:gd name="connsiteY408" fmla="*/ 3718271 h 6673820"/>
              <a:gd name="connsiteX409" fmla="*/ 104007 w 11748700"/>
              <a:gd name="connsiteY409" fmla="*/ 3696603 h 6673820"/>
              <a:gd name="connsiteX410" fmla="*/ 151677 w 11748700"/>
              <a:gd name="connsiteY410" fmla="*/ 3657600 h 6673820"/>
              <a:gd name="connsiteX411" fmla="*/ 294688 w 11748700"/>
              <a:gd name="connsiteY411" fmla="*/ 3661934 h 6673820"/>
              <a:gd name="connsiteX412" fmla="*/ 359693 w 11748700"/>
              <a:gd name="connsiteY412" fmla="*/ 3692269 h 6673820"/>
              <a:gd name="connsiteX413" fmla="*/ 377027 w 11748700"/>
              <a:gd name="connsiteY413" fmla="*/ 3709604 h 6673820"/>
              <a:gd name="connsiteX414" fmla="*/ 437698 w 11748700"/>
              <a:gd name="connsiteY414" fmla="*/ 3726938 h 6673820"/>
              <a:gd name="connsiteX415" fmla="*/ 511177 w 11748700"/>
              <a:gd name="connsiteY41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80436 w 11748700"/>
              <a:gd name="connsiteY30" fmla="*/ 5707416 h 6673820"/>
              <a:gd name="connsiteX31" fmla="*/ 6088777 w 11748700"/>
              <a:gd name="connsiteY31" fmla="*/ 5625077 h 6673820"/>
              <a:gd name="connsiteX32" fmla="*/ 6114779 w 11748700"/>
              <a:gd name="connsiteY32" fmla="*/ 5599075 h 6673820"/>
              <a:gd name="connsiteX33" fmla="*/ 6127780 w 11748700"/>
              <a:gd name="connsiteY33" fmla="*/ 5586074 h 6673820"/>
              <a:gd name="connsiteX34" fmla="*/ 6201452 w 11748700"/>
              <a:gd name="connsiteY34" fmla="*/ 5477733 h 6673820"/>
              <a:gd name="connsiteX35" fmla="*/ 6231787 w 11748700"/>
              <a:gd name="connsiteY35" fmla="*/ 5421395 h 6673820"/>
              <a:gd name="connsiteX36" fmla="*/ 6240455 w 11748700"/>
              <a:gd name="connsiteY36" fmla="*/ 5399727 h 6673820"/>
              <a:gd name="connsiteX37" fmla="*/ 6253456 w 11748700"/>
              <a:gd name="connsiteY37" fmla="*/ 5382392 h 6673820"/>
              <a:gd name="connsiteX38" fmla="*/ 6270790 w 11748700"/>
              <a:gd name="connsiteY38" fmla="*/ 5352057 h 6673820"/>
              <a:gd name="connsiteX39" fmla="*/ 6283791 w 11748700"/>
              <a:gd name="connsiteY39" fmla="*/ 5339056 h 6673820"/>
              <a:gd name="connsiteX40" fmla="*/ 6301126 w 11748700"/>
              <a:gd name="connsiteY40" fmla="*/ 5313054 h 6673820"/>
              <a:gd name="connsiteX41" fmla="*/ 6322794 w 11748700"/>
              <a:gd name="connsiteY41" fmla="*/ 5287052 h 6673820"/>
              <a:gd name="connsiteX42" fmla="*/ 6340129 w 11748700"/>
              <a:gd name="connsiteY42" fmla="*/ 5274051 h 6673820"/>
              <a:gd name="connsiteX43" fmla="*/ 6517808 w 11748700"/>
              <a:gd name="connsiteY43" fmla="*/ 4975029 h 6673820"/>
              <a:gd name="connsiteX44" fmla="*/ 6530809 w 11748700"/>
              <a:gd name="connsiteY44" fmla="*/ 4940360 h 6673820"/>
              <a:gd name="connsiteX45" fmla="*/ 6539476 w 11748700"/>
              <a:gd name="connsiteY45" fmla="*/ 4927359 h 6673820"/>
              <a:gd name="connsiteX46" fmla="*/ 6556811 w 11748700"/>
              <a:gd name="connsiteY46" fmla="*/ 4897024 h 6673820"/>
              <a:gd name="connsiteX47" fmla="*/ 6569812 w 11748700"/>
              <a:gd name="connsiteY47" fmla="*/ 4879689 h 6673820"/>
              <a:gd name="connsiteX48" fmla="*/ 6587147 w 11748700"/>
              <a:gd name="connsiteY48" fmla="*/ 4836353 h 6673820"/>
              <a:gd name="connsiteX49" fmla="*/ 6566579 w 11748700"/>
              <a:gd name="connsiteY49" fmla="*/ 4717023 h 6673820"/>
              <a:gd name="connsiteX50" fmla="*/ 7220565 w 11748700"/>
              <a:gd name="connsiteY50" fmla="*/ 4568062 h 6673820"/>
              <a:gd name="connsiteX51" fmla="*/ 7436542 w 11748700"/>
              <a:gd name="connsiteY51" fmla="*/ 4619670 h 6673820"/>
              <a:gd name="connsiteX52" fmla="*/ 7492879 w 11748700"/>
              <a:gd name="connsiteY52" fmla="*/ 4632671 h 6673820"/>
              <a:gd name="connsiteX53" fmla="*/ 7505880 w 11748700"/>
              <a:gd name="connsiteY53" fmla="*/ 4637005 h 6673820"/>
              <a:gd name="connsiteX54" fmla="*/ 7531882 w 11748700"/>
              <a:gd name="connsiteY54" fmla="*/ 4641338 h 6673820"/>
              <a:gd name="connsiteX55" fmla="*/ 7562218 w 11748700"/>
              <a:gd name="connsiteY55" fmla="*/ 4650006 h 6673820"/>
              <a:gd name="connsiteX56" fmla="*/ 7570885 w 11748700"/>
              <a:gd name="connsiteY56" fmla="*/ 4663007 h 6673820"/>
              <a:gd name="connsiteX57" fmla="*/ 7588220 w 11748700"/>
              <a:gd name="connsiteY57" fmla="*/ 4697676 h 6673820"/>
              <a:gd name="connsiteX58" fmla="*/ 7601220 w 11748700"/>
              <a:gd name="connsiteY58" fmla="*/ 4715010 h 6673820"/>
              <a:gd name="connsiteX59" fmla="*/ 7614221 w 11748700"/>
              <a:gd name="connsiteY59" fmla="*/ 4728011 h 6673820"/>
              <a:gd name="connsiteX60" fmla="*/ 7622889 w 11748700"/>
              <a:gd name="connsiteY60" fmla="*/ 4745346 h 6673820"/>
              <a:gd name="connsiteX61" fmla="*/ 7640223 w 11748700"/>
              <a:gd name="connsiteY61" fmla="*/ 4767014 h 6673820"/>
              <a:gd name="connsiteX62" fmla="*/ 7661892 w 11748700"/>
              <a:gd name="connsiteY62" fmla="*/ 4801683 h 6673820"/>
              <a:gd name="connsiteX63" fmla="*/ 7666225 w 11748700"/>
              <a:gd name="connsiteY63" fmla="*/ 4814684 h 6673820"/>
              <a:gd name="connsiteX64" fmla="*/ 7674893 w 11748700"/>
              <a:gd name="connsiteY64" fmla="*/ 4827685 h 6673820"/>
              <a:gd name="connsiteX65" fmla="*/ 7731230 w 11748700"/>
              <a:gd name="connsiteY65" fmla="*/ 4888356 h 6673820"/>
              <a:gd name="connsiteX66" fmla="*/ 7744231 w 11748700"/>
              <a:gd name="connsiteY66" fmla="*/ 4901357 h 6673820"/>
              <a:gd name="connsiteX67" fmla="*/ 7765899 w 11748700"/>
              <a:gd name="connsiteY67" fmla="*/ 4931693 h 6673820"/>
              <a:gd name="connsiteX68" fmla="*/ 7809236 w 11748700"/>
              <a:gd name="connsiteY68" fmla="*/ 4966362 h 6673820"/>
              <a:gd name="connsiteX69" fmla="*/ 7908910 w 11748700"/>
              <a:gd name="connsiteY69" fmla="*/ 4962028 h 6673820"/>
              <a:gd name="connsiteX70" fmla="*/ 7973914 w 11748700"/>
              <a:gd name="connsiteY70" fmla="*/ 4953361 h 6673820"/>
              <a:gd name="connsiteX71" fmla="*/ 7995583 w 11748700"/>
              <a:gd name="connsiteY71" fmla="*/ 4949028 h 6673820"/>
              <a:gd name="connsiteX72" fmla="*/ 8069255 w 11748700"/>
              <a:gd name="connsiteY72" fmla="*/ 4944694 h 6673820"/>
              <a:gd name="connsiteX73" fmla="*/ 8147260 w 11748700"/>
              <a:gd name="connsiteY73" fmla="*/ 4931693 h 6673820"/>
              <a:gd name="connsiteX74" fmla="*/ 8199264 w 11748700"/>
              <a:gd name="connsiteY74" fmla="*/ 4918692 h 6673820"/>
              <a:gd name="connsiteX75" fmla="*/ 8238267 w 11748700"/>
              <a:gd name="connsiteY75" fmla="*/ 4910025 h 6673820"/>
              <a:gd name="connsiteX76" fmla="*/ 8298938 w 11748700"/>
              <a:gd name="connsiteY76" fmla="*/ 4875355 h 6673820"/>
              <a:gd name="connsiteX77" fmla="*/ 8320606 w 11748700"/>
              <a:gd name="connsiteY77" fmla="*/ 4866688 h 6673820"/>
              <a:gd name="connsiteX78" fmla="*/ 8342275 w 11748700"/>
              <a:gd name="connsiteY78" fmla="*/ 4853687 h 6673820"/>
              <a:gd name="connsiteX79" fmla="*/ 8411613 w 11748700"/>
              <a:gd name="connsiteY79" fmla="*/ 4823352 h 6673820"/>
              <a:gd name="connsiteX80" fmla="*/ 8433281 w 11748700"/>
              <a:gd name="connsiteY80" fmla="*/ 4810351 h 6673820"/>
              <a:gd name="connsiteX81" fmla="*/ 8463617 w 11748700"/>
              <a:gd name="connsiteY81" fmla="*/ 4788683 h 6673820"/>
              <a:gd name="connsiteX82" fmla="*/ 8532955 w 11748700"/>
              <a:gd name="connsiteY82" fmla="*/ 4758347 h 6673820"/>
              <a:gd name="connsiteX83" fmla="*/ 8576292 w 11748700"/>
              <a:gd name="connsiteY83" fmla="*/ 4736679 h 6673820"/>
              <a:gd name="connsiteX84" fmla="*/ 8597960 w 11748700"/>
              <a:gd name="connsiteY84" fmla="*/ 4723678 h 6673820"/>
              <a:gd name="connsiteX85" fmla="*/ 8632629 w 11748700"/>
              <a:gd name="connsiteY85" fmla="*/ 4706343 h 6673820"/>
              <a:gd name="connsiteX86" fmla="*/ 8671632 w 11748700"/>
              <a:gd name="connsiteY86" fmla="*/ 4680341 h 6673820"/>
              <a:gd name="connsiteX87" fmla="*/ 8727969 w 11748700"/>
              <a:gd name="connsiteY87" fmla="*/ 4641338 h 6673820"/>
              <a:gd name="connsiteX88" fmla="*/ 8758305 w 11748700"/>
              <a:gd name="connsiteY88" fmla="*/ 4615337 h 6673820"/>
              <a:gd name="connsiteX89" fmla="*/ 8827643 w 11748700"/>
              <a:gd name="connsiteY89" fmla="*/ 4567666 h 6673820"/>
              <a:gd name="connsiteX90" fmla="*/ 8914316 w 11748700"/>
              <a:gd name="connsiteY90" fmla="*/ 4515663 h 6673820"/>
              <a:gd name="connsiteX91" fmla="*/ 8940318 w 11748700"/>
              <a:gd name="connsiteY91" fmla="*/ 4493994 h 6673820"/>
              <a:gd name="connsiteX92" fmla="*/ 8961986 w 11748700"/>
              <a:gd name="connsiteY92" fmla="*/ 4472326 h 6673820"/>
              <a:gd name="connsiteX93" fmla="*/ 9000989 w 11748700"/>
              <a:gd name="connsiteY93" fmla="*/ 4437657 h 6673820"/>
              <a:gd name="connsiteX94" fmla="*/ 9022657 w 11748700"/>
              <a:gd name="connsiteY94" fmla="*/ 4415989 h 6673820"/>
              <a:gd name="connsiteX95" fmla="*/ 9052993 w 11748700"/>
              <a:gd name="connsiteY95" fmla="*/ 4389987 h 6673820"/>
              <a:gd name="connsiteX96" fmla="*/ 9109330 w 11748700"/>
              <a:gd name="connsiteY96" fmla="*/ 4329316 h 6673820"/>
              <a:gd name="connsiteX97" fmla="*/ 9165668 w 11748700"/>
              <a:gd name="connsiteY97" fmla="*/ 4290313 h 6673820"/>
              <a:gd name="connsiteX98" fmla="*/ 9191670 w 11748700"/>
              <a:gd name="connsiteY98" fmla="*/ 4268645 h 6673820"/>
              <a:gd name="connsiteX99" fmla="*/ 9248007 w 11748700"/>
              <a:gd name="connsiteY99" fmla="*/ 4238309 h 6673820"/>
              <a:gd name="connsiteX100" fmla="*/ 9339014 w 11748700"/>
              <a:gd name="connsiteY100" fmla="*/ 4155970 h 6673820"/>
              <a:gd name="connsiteX101" fmla="*/ 9430020 w 11748700"/>
              <a:gd name="connsiteY101" fmla="*/ 4025960 h 6673820"/>
              <a:gd name="connsiteX102" fmla="*/ 9495025 w 11748700"/>
              <a:gd name="connsiteY102" fmla="*/ 3900284 h 6673820"/>
              <a:gd name="connsiteX103" fmla="*/ 9568697 w 11748700"/>
              <a:gd name="connsiteY103" fmla="*/ 3796277 h 6673820"/>
              <a:gd name="connsiteX104" fmla="*/ 9612034 w 11748700"/>
              <a:gd name="connsiteY104" fmla="*/ 3713937 h 6673820"/>
              <a:gd name="connsiteX105" fmla="*/ 9655370 w 11748700"/>
              <a:gd name="connsiteY105" fmla="*/ 3644599 h 6673820"/>
              <a:gd name="connsiteX106" fmla="*/ 9651037 w 11748700"/>
              <a:gd name="connsiteY106" fmla="*/ 3475587 h 6673820"/>
              <a:gd name="connsiteX107" fmla="*/ 9612034 w 11748700"/>
              <a:gd name="connsiteY107" fmla="*/ 3410582 h 6673820"/>
              <a:gd name="connsiteX108" fmla="*/ 9473357 w 11748700"/>
              <a:gd name="connsiteY108" fmla="*/ 3237236 h 6673820"/>
              <a:gd name="connsiteX109" fmla="*/ 9399685 w 11748700"/>
              <a:gd name="connsiteY109" fmla="*/ 3176565 h 6673820"/>
              <a:gd name="connsiteX110" fmla="*/ 9347681 w 11748700"/>
              <a:gd name="connsiteY110" fmla="*/ 3128895 h 6673820"/>
              <a:gd name="connsiteX111" fmla="*/ 9217672 w 11748700"/>
              <a:gd name="connsiteY111" fmla="*/ 3042222 h 6673820"/>
              <a:gd name="connsiteX112" fmla="*/ 9083329 w 11748700"/>
              <a:gd name="connsiteY112" fmla="*/ 2968550 h 6673820"/>
              <a:gd name="connsiteX113" fmla="*/ 8983655 w 11748700"/>
              <a:gd name="connsiteY113" fmla="*/ 2933881 h 6673820"/>
              <a:gd name="connsiteX114" fmla="*/ 8831977 w 11748700"/>
              <a:gd name="connsiteY114" fmla="*/ 2873210 h 6673820"/>
              <a:gd name="connsiteX115" fmla="*/ 8680299 w 11748700"/>
              <a:gd name="connsiteY115" fmla="*/ 2803871 h 6673820"/>
              <a:gd name="connsiteX116" fmla="*/ 8567624 w 11748700"/>
              <a:gd name="connsiteY116" fmla="*/ 2773536 h 6673820"/>
              <a:gd name="connsiteX117" fmla="*/ 8446282 w 11748700"/>
              <a:gd name="connsiteY117" fmla="*/ 2730199 h 6673820"/>
              <a:gd name="connsiteX118" fmla="*/ 8242601 w 11748700"/>
              <a:gd name="connsiteY118" fmla="*/ 2673862 h 6673820"/>
              <a:gd name="connsiteX119" fmla="*/ 7917577 w 11748700"/>
              <a:gd name="connsiteY119" fmla="*/ 2561187 h 6673820"/>
              <a:gd name="connsiteX120" fmla="*/ 7683560 w 11748700"/>
              <a:gd name="connsiteY120" fmla="*/ 2496182 h 6673820"/>
              <a:gd name="connsiteX121" fmla="*/ 7302199 w 11748700"/>
              <a:gd name="connsiteY121" fmla="*/ 2379173 h 6673820"/>
              <a:gd name="connsiteX122" fmla="*/ 6920838 w 11748700"/>
              <a:gd name="connsiteY122" fmla="*/ 2322836 h 6673820"/>
              <a:gd name="connsiteX123" fmla="*/ 6799495 w 11748700"/>
              <a:gd name="connsiteY123" fmla="*/ 2288167 h 6673820"/>
              <a:gd name="connsiteX124" fmla="*/ 6730157 w 11748700"/>
              <a:gd name="connsiteY124" fmla="*/ 2279500 h 6673820"/>
              <a:gd name="connsiteX125" fmla="*/ 6630483 w 11748700"/>
              <a:gd name="connsiteY125" fmla="*/ 2262165 h 6673820"/>
              <a:gd name="connsiteX126" fmla="*/ 6582813 w 11748700"/>
              <a:gd name="connsiteY126" fmla="*/ 2249164 h 6673820"/>
              <a:gd name="connsiteX127" fmla="*/ 6478805 w 11748700"/>
              <a:gd name="connsiteY127" fmla="*/ 2240497 h 6673820"/>
              <a:gd name="connsiteX128" fmla="*/ 5997770 w 11748700"/>
              <a:gd name="connsiteY128" fmla="*/ 2227496 h 6673820"/>
              <a:gd name="connsiteX129" fmla="*/ 5183044 w 11748700"/>
              <a:gd name="connsiteY129" fmla="*/ 2223162 h 6673820"/>
              <a:gd name="connsiteX130" fmla="*/ 4593668 w 11748700"/>
              <a:gd name="connsiteY130" fmla="*/ 2201494 h 6673820"/>
              <a:gd name="connsiteX131" fmla="*/ 4467992 w 11748700"/>
              <a:gd name="connsiteY131" fmla="*/ 2188493 h 6673820"/>
              <a:gd name="connsiteX132" fmla="*/ 4277311 w 11748700"/>
              <a:gd name="connsiteY132" fmla="*/ 2171158 h 6673820"/>
              <a:gd name="connsiteX133" fmla="*/ 4207973 w 11748700"/>
              <a:gd name="connsiteY133" fmla="*/ 2162491 h 6673820"/>
              <a:gd name="connsiteX134" fmla="*/ 4168970 w 11748700"/>
              <a:gd name="connsiteY134" fmla="*/ 2153824 h 6673820"/>
              <a:gd name="connsiteX135" fmla="*/ 3722604 w 11748700"/>
              <a:gd name="connsiteY135" fmla="*/ 2145156 h 6673820"/>
              <a:gd name="connsiteX136" fmla="*/ 3627264 w 11748700"/>
              <a:gd name="connsiteY136" fmla="*/ 2136489 h 6673820"/>
              <a:gd name="connsiteX137" fmla="*/ 3592595 w 11748700"/>
              <a:gd name="connsiteY137" fmla="*/ 2123488 h 6673820"/>
              <a:gd name="connsiteX138" fmla="*/ 3471253 w 11748700"/>
              <a:gd name="connsiteY138" fmla="*/ 2101820 h 6673820"/>
              <a:gd name="connsiteX139" fmla="*/ 3349911 w 11748700"/>
              <a:gd name="connsiteY139" fmla="*/ 2054150 h 6673820"/>
              <a:gd name="connsiteX140" fmla="*/ 3228568 w 11748700"/>
              <a:gd name="connsiteY140" fmla="*/ 2006480 h 6673820"/>
              <a:gd name="connsiteX141" fmla="*/ 3206900 w 11748700"/>
              <a:gd name="connsiteY141" fmla="*/ 1989145 h 6673820"/>
              <a:gd name="connsiteX142" fmla="*/ 3163564 w 11748700"/>
              <a:gd name="connsiteY142" fmla="*/ 1967477 h 6673820"/>
              <a:gd name="connsiteX143" fmla="*/ 3124561 w 11748700"/>
              <a:gd name="connsiteY143" fmla="*/ 1932808 h 6673820"/>
              <a:gd name="connsiteX144" fmla="*/ 3094225 w 11748700"/>
              <a:gd name="connsiteY144" fmla="*/ 1911139 h 6673820"/>
              <a:gd name="connsiteX145" fmla="*/ 3020553 w 11748700"/>
              <a:gd name="connsiteY145" fmla="*/ 1850468 h 6673820"/>
              <a:gd name="connsiteX146" fmla="*/ 2994551 w 11748700"/>
              <a:gd name="connsiteY146" fmla="*/ 1828800 h 6673820"/>
              <a:gd name="connsiteX147" fmla="*/ 2977217 w 11748700"/>
              <a:gd name="connsiteY147" fmla="*/ 1807132 h 6673820"/>
              <a:gd name="connsiteX148" fmla="*/ 2964216 w 11748700"/>
              <a:gd name="connsiteY148" fmla="*/ 1794131 h 6673820"/>
              <a:gd name="connsiteX149" fmla="*/ 2951215 w 11748700"/>
              <a:gd name="connsiteY149" fmla="*/ 1768129 h 6673820"/>
              <a:gd name="connsiteX150" fmla="*/ 2933880 w 11748700"/>
              <a:gd name="connsiteY150" fmla="*/ 1746461 h 6673820"/>
              <a:gd name="connsiteX151" fmla="*/ 2916546 w 11748700"/>
              <a:gd name="connsiteY151" fmla="*/ 1720459 h 6673820"/>
              <a:gd name="connsiteX152" fmla="*/ 2899211 w 11748700"/>
              <a:gd name="connsiteY152" fmla="*/ 1703124 h 6673820"/>
              <a:gd name="connsiteX153" fmla="*/ 2890544 w 11748700"/>
              <a:gd name="connsiteY153" fmla="*/ 1690123 h 6673820"/>
              <a:gd name="connsiteX154" fmla="*/ 2829873 w 11748700"/>
              <a:gd name="connsiteY154" fmla="*/ 1607784 h 6673820"/>
              <a:gd name="connsiteX155" fmla="*/ 2816872 w 11748700"/>
              <a:gd name="connsiteY155" fmla="*/ 1577448 h 6673820"/>
              <a:gd name="connsiteX156" fmla="*/ 2812538 w 11748700"/>
              <a:gd name="connsiteY156" fmla="*/ 1542779 h 6673820"/>
              <a:gd name="connsiteX157" fmla="*/ 2808204 w 11748700"/>
              <a:gd name="connsiteY157" fmla="*/ 1430104 h 6673820"/>
              <a:gd name="connsiteX158" fmla="*/ 2799537 w 11748700"/>
              <a:gd name="connsiteY158" fmla="*/ 1391101 h 6673820"/>
              <a:gd name="connsiteX159" fmla="*/ 2795203 w 11748700"/>
              <a:gd name="connsiteY159" fmla="*/ 1343431 h 6673820"/>
              <a:gd name="connsiteX160" fmla="*/ 2786536 w 11748700"/>
              <a:gd name="connsiteY160" fmla="*/ 1300095 h 6673820"/>
              <a:gd name="connsiteX161" fmla="*/ 2773535 w 11748700"/>
              <a:gd name="connsiteY161" fmla="*/ 1152751 h 6673820"/>
              <a:gd name="connsiteX162" fmla="*/ 2769202 w 11748700"/>
              <a:gd name="connsiteY162" fmla="*/ 1135416 h 6673820"/>
              <a:gd name="connsiteX163" fmla="*/ 2777869 w 11748700"/>
              <a:gd name="connsiteY163" fmla="*/ 996739 h 6673820"/>
              <a:gd name="connsiteX164" fmla="*/ 2786536 w 11748700"/>
              <a:gd name="connsiteY164" fmla="*/ 966404 h 6673820"/>
              <a:gd name="connsiteX165" fmla="*/ 2812538 w 11748700"/>
              <a:gd name="connsiteY165" fmla="*/ 905733 h 6673820"/>
              <a:gd name="connsiteX166" fmla="*/ 2847207 w 11748700"/>
              <a:gd name="connsiteY166" fmla="*/ 862396 h 6673820"/>
              <a:gd name="connsiteX167" fmla="*/ 2864542 w 11748700"/>
              <a:gd name="connsiteY167" fmla="*/ 840728 h 6673820"/>
              <a:gd name="connsiteX168" fmla="*/ 2881876 w 11748700"/>
              <a:gd name="connsiteY168" fmla="*/ 827727 h 6673820"/>
              <a:gd name="connsiteX169" fmla="*/ 2894877 w 11748700"/>
              <a:gd name="connsiteY169" fmla="*/ 819060 h 6673820"/>
              <a:gd name="connsiteX170" fmla="*/ 2912212 w 11748700"/>
              <a:gd name="connsiteY170" fmla="*/ 801725 h 6673820"/>
              <a:gd name="connsiteX171" fmla="*/ 3003219 w 11748700"/>
              <a:gd name="connsiteY171" fmla="*/ 775723 h 6673820"/>
              <a:gd name="connsiteX172" fmla="*/ 3115893 w 11748700"/>
              <a:gd name="connsiteY172" fmla="*/ 749721 h 6673820"/>
              <a:gd name="connsiteX173" fmla="*/ 3137562 w 11748700"/>
              <a:gd name="connsiteY173" fmla="*/ 741054 h 6673820"/>
              <a:gd name="connsiteX174" fmla="*/ 3163564 w 11748700"/>
              <a:gd name="connsiteY174" fmla="*/ 732387 h 6673820"/>
              <a:gd name="connsiteX175" fmla="*/ 3219901 w 11748700"/>
              <a:gd name="connsiteY175" fmla="*/ 702051 h 6673820"/>
              <a:gd name="connsiteX176" fmla="*/ 3237236 w 11748700"/>
              <a:gd name="connsiteY176" fmla="*/ 689050 h 6673820"/>
              <a:gd name="connsiteX177" fmla="*/ 3293573 w 11748700"/>
              <a:gd name="connsiteY177" fmla="*/ 663048 h 6673820"/>
              <a:gd name="connsiteX178" fmla="*/ 3323909 w 11748700"/>
              <a:gd name="connsiteY178" fmla="*/ 650047 h 6673820"/>
              <a:gd name="connsiteX179" fmla="*/ 3362911 w 11748700"/>
              <a:gd name="connsiteY179" fmla="*/ 641380 h 6673820"/>
              <a:gd name="connsiteX180" fmla="*/ 3488587 w 11748700"/>
              <a:gd name="connsiteY180" fmla="*/ 619712 h 6673820"/>
              <a:gd name="connsiteX181" fmla="*/ 3644599 w 11748700"/>
              <a:gd name="connsiteY181" fmla="*/ 598044 h 6673820"/>
              <a:gd name="connsiteX182" fmla="*/ 3731272 w 11748700"/>
              <a:gd name="connsiteY182" fmla="*/ 589376 h 6673820"/>
              <a:gd name="connsiteX183" fmla="*/ 3809277 w 11748700"/>
              <a:gd name="connsiteY183" fmla="*/ 576375 h 6673820"/>
              <a:gd name="connsiteX184" fmla="*/ 3891617 w 11748700"/>
              <a:gd name="connsiteY184" fmla="*/ 567708 h 6673820"/>
              <a:gd name="connsiteX185" fmla="*/ 4359651 w 11748700"/>
              <a:gd name="connsiteY185" fmla="*/ 533039 h 6673820"/>
              <a:gd name="connsiteX186" fmla="*/ 4428989 w 11748700"/>
              <a:gd name="connsiteY186" fmla="*/ 520038 h 6673820"/>
              <a:gd name="connsiteX187" fmla="*/ 4554665 w 11748700"/>
              <a:gd name="connsiteY187" fmla="*/ 507037 h 6673820"/>
              <a:gd name="connsiteX188" fmla="*/ 4654339 w 11748700"/>
              <a:gd name="connsiteY188" fmla="*/ 485369 h 6673820"/>
              <a:gd name="connsiteX189" fmla="*/ 4758347 w 11748700"/>
              <a:gd name="connsiteY189" fmla="*/ 437699 h 6673820"/>
              <a:gd name="connsiteX190" fmla="*/ 4888356 w 11748700"/>
              <a:gd name="connsiteY190" fmla="*/ 416030 h 6673820"/>
              <a:gd name="connsiteX191" fmla="*/ 5105039 w 11748700"/>
              <a:gd name="connsiteY191" fmla="*/ 364027 h 6673820"/>
              <a:gd name="connsiteX192" fmla="*/ 5209046 w 11748700"/>
              <a:gd name="connsiteY192" fmla="*/ 351026 h 6673820"/>
              <a:gd name="connsiteX193" fmla="*/ 5386726 w 11748700"/>
              <a:gd name="connsiteY193" fmla="*/ 329357 h 6673820"/>
              <a:gd name="connsiteX194" fmla="*/ 5560072 w 11748700"/>
              <a:gd name="connsiteY194" fmla="*/ 320690 h 6673820"/>
              <a:gd name="connsiteX195" fmla="*/ 5742085 w 11748700"/>
              <a:gd name="connsiteY195" fmla="*/ 312023 h 6673820"/>
              <a:gd name="connsiteX196" fmla="*/ 5958767 w 11748700"/>
              <a:gd name="connsiteY196" fmla="*/ 307689 h 6673820"/>
              <a:gd name="connsiteX197" fmla="*/ 6114779 w 11748700"/>
              <a:gd name="connsiteY197" fmla="*/ 303355 h 6673820"/>
              <a:gd name="connsiteX198" fmla="*/ 6270790 w 11748700"/>
              <a:gd name="connsiteY198" fmla="*/ 281687 h 6673820"/>
              <a:gd name="connsiteX199" fmla="*/ 6392132 w 11748700"/>
              <a:gd name="connsiteY199" fmla="*/ 268686 h 6673820"/>
              <a:gd name="connsiteX200" fmla="*/ 6695488 w 11748700"/>
              <a:gd name="connsiteY200" fmla="*/ 260019 h 6673820"/>
              <a:gd name="connsiteX201" fmla="*/ 6764826 w 11748700"/>
              <a:gd name="connsiteY201" fmla="*/ 251352 h 6673820"/>
              <a:gd name="connsiteX202" fmla="*/ 6907837 w 11748700"/>
              <a:gd name="connsiteY202" fmla="*/ 238351 h 6673820"/>
              <a:gd name="connsiteX203" fmla="*/ 6959840 w 11748700"/>
              <a:gd name="connsiteY203" fmla="*/ 229683 h 6673820"/>
              <a:gd name="connsiteX204" fmla="*/ 6998843 w 11748700"/>
              <a:gd name="connsiteY204" fmla="*/ 212349 h 6673820"/>
              <a:gd name="connsiteX205" fmla="*/ 7115852 w 11748700"/>
              <a:gd name="connsiteY205" fmla="*/ 199348 h 6673820"/>
              <a:gd name="connsiteX206" fmla="*/ 7159188 w 11748700"/>
              <a:gd name="connsiteY206" fmla="*/ 186347 h 6673820"/>
              <a:gd name="connsiteX207" fmla="*/ 7189524 w 11748700"/>
              <a:gd name="connsiteY207" fmla="*/ 182013 h 6673820"/>
              <a:gd name="connsiteX208" fmla="*/ 7380204 w 11748700"/>
              <a:gd name="connsiteY208" fmla="*/ 173346 h 6673820"/>
              <a:gd name="connsiteX209" fmla="*/ 7440875 w 11748700"/>
              <a:gd name="connsiteY209" fmla="*/ 164679 h 6673820"/>
              <a:gd name="connsiteX210" fmla="*/ 7466877 w 11748700"/>
              <a:gd name="connsiteY210" fmla="*/ 156011 h 6673820"/>
              <a:gd name="connsiteX211" fmla="*/ 7514548 w 11748700"/>
              <a:gd name="connsiteY211" fmla="*/ 143010 h 6673820"/>
              <a:gd name="connsiteX212" fmla="*/ 7527548 w 11748700"/>
              <a:gd name="connsiteY212" fmla="*/ 134343 h 6673820"/>
              <a:gd name="connsiteX213" fmla="*/ 7570885 w 11748700"/>
              <a:gd name="connsiteY213" fmla="*/ 121342 h 6673820"/>
              <a:gd name="connsiteX214" fmla="*/ 7609888 w 11748700"/>
              <a:gd name="connsiteY214" fmla="*/ 104008 h 6673820"/>
              <a:gd name="connsiteX215" fmla="*/ 7726896 w 11748700"/>
              <a:gd name="connsiteY215" fmla="*/ 82339 h 6673820"/>
              <a:gd name="connsiteX216" fmla="*/ 7752898 w 11748700"/>
              <a:gd name="connsiteY216" fmla="*/ 78006 h 6673820"/>
              <a:gd name="connsiteX217" fmla="*/ 7787567 w 11748700"/>
              <a:gd name="connsiteY217" fmla="*/ 73672 h 6673820"/>
              <a:gd name="connsiteX218" fmla="*/ 7804902 w 11748700"/>
              <a:gd name="connsiteY218" fmla="*/ 69338 h 6673820"/>
              <a:gd name="connsiteX219" fmla="*/ 7913243 w 11748700"/>
              <a:gd name="connsiteY219" fmla="*/ 65005 h 6673820"/>
              <a:gd name="connsiteX220" fmla="*/ 8021584 w 11748700"/>
              <a:gd name="connsiteY220" fmla="*/ 47670 h 6673820"/>
              <a:gd name="connsiteX221" fmla="*/ 8064921 w 11748700"/>
              <a:gd name="connsiteY221" fmla="*/ 34669 h 6673820"/>
              <a:gd name="connsiteX222" fmla="*/ 8099590 w 11748700"/>
              <a:gd name="connsiteY222" fmla="*/ 21668 h 6673820"/>
              <a:gd name="connsiteX223" fmla="*/ 8121258 w 11748700"/>
              <a:gd name="connsiteY223" fmla="*/ 13001 h 6673820"/>
              <a:gd name="connsiteX224" fmla="*/ 8134259 w 11748700"/>
              <a:gd name="connsiteY224" fmla="*/ 8667 h 6673820"/>
              <a:gd name="connsiteX225" fmla="*/ 8155928 w 11748700"/>
              <a:gd name="connsiteY225" fmla="*/ 0 h 6673820"/>
              <a:gd name="connsiteX226" fmla="*/ 8216599 w 11748700"/>
              <a:gd name="connsiteY226" fmla="*/ 4334 h 6673820"/>
              <a:gd name="connsiteX227" fmla="*/ 8238267 w 11748700"/>
              <a:gd name="connsiteY227" fmla="*/ 13001 h 6673820"/>
              <a:gd name="connsiteX228" fmla="*/ 8272936 w 11748700"/>
              <a:gd name="connsiteY228" fmla="*/ 17335 h 6673820"/>
              <a:gd name="connsiteX229" fmla="*/ 8303272 w 11748700"/>
              <a:gd name="connsiteY229" fmla="*/ 30336 h 6673820"/>
              <a:gd name="connsiteX230" fmla="*/ 8337941 w 11748700"/>
              <a:gd name="connsiteY230" fmla="*/ 34669 h 6673820"/>
              <a:gd name="connsiteX231" fmla="*/ 8476618 w 11748700"/>
              <a:gd name="connsiteY231" fmla="*/ 43337 h 6673820"/>
              <a:gd name="connsiteX232" fmla="*/ 8576292 w 11748700"/>
              <a:gd name="connsiteY232" fmla="*/ 47670 h 6673820"/>
              <a:gd name="connsiteX233" fmla="*/ 8671632 w 11748700"/>
              <a:gd name="connsiteY233" fmla="*/ 69338 h 6673820"/>
              <a:gd name="connsiteX234" fmla="*/ 8762639 w 11748700"/>
              <a:gd name="connsiteY234" fmla="*/ 78006 h 6673820"/>
              <a:gd name="connsiteX235" fmla="*/ 8892648 w 11748700"/>
              <a:gd name="connsiteY235" fmla="*/ 104008 h 6673820"/>
              <a:gd name="connsiteX236" fmla="*/ 8948985 w 11748700"/>
              <a:gd name="connsiteY236" fmla="*/ 117009 h 6673820"/>
              <a:gd name="connsiteX237" fmla="*/ 9187336 w 11748700"/>
              <a:gd name="connsiteY237" fmla="*/ 156011 h 6673820"/>
              <a:gd name="connsiteX238" fmla="*/ 9282676 w 11748700"/>
              <a:gd name="connsiteY238" fmla="*/ 173346 h 6673820"/>
              <a:gd name="connsiteX239" fmla="*/ 9404019 w 11748700"/>
              <a:gd name="connsiteY239" fmla="*/ 186347 h 6673820"/>
              <a:gd name="connsiteX240" fmla="*/ 9464690 w 11748700"/>
              <a:gd name="connsiteY240" fmla="*/ 195014 h 6673820"/>
              <a:gd name="connsiteX241" fmla="*/ 9698707 w 11748700"/>
              <a:gd name="connsiteY241" fmla="*/ 216683 h 6673820"/>
              <a:gd name="connsiteX242" fmla="*/ 9785380 w 11748700"/>
              <a:gd name="connsiteY242" fmla="*/ 229683 h 6673820"/>
              <a:gd name="connsiteX243" fmla="*/ 9885054 w 11748700"/>
              <a:gd name="connsiteY243" fmla="*/ 251352 h 6673820"/>
              <a:gd name="connsiteX244" fmla="*/ 9958726 w 11748700"/>
              <a:gd name="connsiteY244" fmla="*/ 255685 h 6673820"/>
              <a:gd name="connsiteX245" fmla="*/ 10114737 w 11748700"/>
              <a:gd name="connsiteY245" fmla="*/ 260019 h 6673820"/>
              <a:gd name="connsiteX246" fmla="*/ 10205744 w 11748700"/>
              <a:gd name="connsiteY246" fmla="*/ 273020 h 6673820"/>
              <a:gd name="connsiteX247" fmla="*/ 10357421 w 11748700"/>
              <a:gd name="connsiteY247" fmla="*/ 281687 h 6673820"/>
              <a:gd name="connsiteX248" fmla="*/ 10405092 w 11748700"/>
              <a:gd name="connsiteY248" fmla="*/ 286021 h 6673820"/>
              <a:gd name="connsiteX249" fmla="*/ 10452762 w 11748700"/>
              <a:gd name="connsiteY249" fmla="*/ 299022 h 6673820"/>
              <a:gd name="connsiteX250" fmla="*/ 10483097 w 11748700"/>
              <a:gd name="connsiteY250" fmla="*/ 303355 h 6673820"/>
              <a:gd name="connsiteX251" fmla="*/ 10552436 w 11748700"/>
              <a:gd name="connsiteY251" fmla="*/ 312023 h 6673820"/>
              <a:gd name="connsiteX252" fmla="*/ 10634775 w 11748700"/>
              <a:gd name="connsiteY252" fmla="*/ 333691 h 6673820"/>
              <a:gd name="connsiteX253" fmla="*/ 10717114 w 11748700"/>
              <a:gd name="connsiteY253" fmla="*/ 342358 h 6673820"/>
              <a:gd name="connsiteX254" fmla="*/ 10773452 w 11748700"/>
              <a:gd name="connsiteY254" fmla="*/ 364027 h 6673820"/>
              <a:gd name="connsiteX255" fmla="*/ 10842790 w 11748700"/>
              <a:gd name="connsiteY255" fmla="*/ 385695 h 6673820"/>
              <a:gd name="connsiteX256" fmla="*/ 10903461 w 11748700"/>
              <a:gd name="connsiteY256" fmla="*/ 390028 h 6673820"/>
              <a:gd name="connsiteX257" fmla="*/ 10981467 w 11748700"/>
              <a:gd name="connsiteY257" fmla="*/ 424698 h 6673820"/>
              <a:gd name="connsiteX258" fmla="*/ 11050805 w 11748700"/>
              <a:gd name="connsiteY258" fmla="*/ 442032 h 6673820"/>
              <a:gd name="connsiteX259" fmla="*/ 11133145 w 11748700"/>
              <a:gd name="connsiteY259" fmla="*/ 476701 h 6673820"/>
              <a:gd name="connsiteX260" fmla="*/ 11154813 w 11748700"/>
              <a:gd name="connsiteY260" fmla="*/ 485369 h 6673820"/>
              <a:gd name="connsiteX261" fmla="*/ 11232819 w 11748700"/>
              <a:gd name="connsiteY261" fmla="*/ 533039 h 6673820"/>
              <a:gd name="connsiteX262" fmla="*/ 11258820 w 11748700"/>
              <a:gd name="connsiteY262" fmla="*/ 554707 h 6673820"/>
              <a:gd name="connsiteX263" fmla="*/ 11328159 w 11748700"/>
              <a:gd name="connsiteY263" fmla="*/ 645714 h 6673820"/>
              <a:gd name="connsiteX264" fmla="*/ 11371495 w 11748700"/>
              <a:gd name="connsiteY264" fmla="*/ 754055 h 6673820"/>
              <a:gd name="connsiteX265" fmla="*/ 11397497 w 11748700"/>
              <a:gd name="connsiteY265" fmla="*/ 806059 h 6673820"/>
              <a:gd name="connsiteX266" fmla="*/ 11427833 w 11748700"/>
              <a:gd name="connsiteY266" fmla="*/ 931735 h 6673820"/>
              <a:gd name="connsiteX267" fmla="*/ 11458168 w 11748700"/>
              <a:gd name="connsiteY267" fmla="*/ 1014074 h 6673820"/>
              <a:gd name="connsiteX268" fmla="*/ 11462502 w 11748700"/>
              <a:gd name="connsiteY268" fmla="*/ 1087746 h 6673820"/>
              <a:gd name="connsiteX269" fmla="*/ 11475503 w 11748700"/>
              <a:gd name="connsiteY269" fmla="*/ 1126749 h 6673820"/>
              <a:gd name="connsiteX270" fmla="*/ 11488504 w 11748700"/>
              <a:gd name="connsiteY270" fmla="*/ 1330430 h 6673820"/>
              <a:gd name="connsiteX271" fmla="*/ 11523173 w 11748700"/>
              <a:gd name="connsiteY271" fmla="*/ 1677122 h 6673820"/>
              <a:gd name="connsiteX272" fmla="*/ 11518839 w 11748700"/>
              <a:gd name="connsiteY272" fmla="*/ 1954476 h 6673820"/>
              <a:gd name="connsiteX273" fmla="*/ 11510172 w 11748700"/>
              <a:gd name="connsiteY273" fmla="*/ 2084485 h 6673820"/>
              <a:gd name="connsiteX274" fmla="*/ 11518839 w 11748700"/>
              <a:gd name="connsiteY274" fmla="*/ 2283833 h 6673820"/>
              <a:gd name="connsiteX275" fmla="*/ 11583844 w 11748700"/>
              <a:gd name="connsiteY275" fmla="*/ 2379173 h 6673820"/>
              <a:gd name="connsiteX276" fmla="*/ 11605512 w 11748700"/>
              <a:gd name="connsiteY276" fmla="*/ 2439845 h 6673820"/>
              <a:gd name="connsiteX277" fmla="*/ 11609846 w 11748700"/>
              <a:gd name="connsiteY277" fmla="*/ 2487515 h 6673820"/>
              <a:gd name="connsiteX278" fmla="*/ 11622847 w 11748700"/>
              <a:gd name="connsiteY278" fmla="*/ 2556853 h 6673820"/>
              <a:gd name="connsiteX279" fmla="*/ 11618513 w 11748700"/>
              <a:gd name="connsiteY279" fmla="*/ 2786537 h 6673820"/>
              <a:gd name="connsiteX280" fmla="*/ 11614180 w 11748700"/>
              <a:gd name="connsiteY280" fmla="*/ 3089892 h 6673820"/>
              <a:gd name="connsiteX281" fmla="*/ 11596845 w 11748700"/>
              <a:gd name="connsiteY281" fmla="*/ 3211234 h 6673820"/>
              <a:gd name="connsiteX282" fmla="*/ 11583844 w 11748700"/>
              <a:gd name="connsiteY282" fmla="*/ 3328243 h 6673820"/>
              <a:gd name="connsiteX283" fmla="*/ 11575177 w 11748700"/>
              <a:gd name="connsiteY283" fmla="*/ 3423583 h 6673820"/>
              <a:gd name="connsiteX284" fmla="*/ 11562176 w 11748700"/>
              <a:gd name="connsiteY284" fmla="*/ 3666267 h 6673820"/>
              <a:gd name="connsiteX285" fmla="*/ 11575177 w 11748700"/>
              <a:gd name="connsiteY285" fmla="*/ 4025960 h 6673820"/>
              <a:gd name="connsiteX286" fmla="*/ 11592511 w 11748700"/>
              <a:gd name="connsiteY286" fmla="*/ 4108300 h 6673820"/>
              <a:gd name="connsiteX287" fmla="*/ 11631514 w 11748700"/>
              <a:gd name="connsiteY287" fmla="*/ 4333649 h 6673820"/>
              <a:gd name="connsiteX288" fmla="*/ 11653183 w 11748700"/>
              <a:gd name="connsiteY288" fmla="*/ 4411655 h 6673820"/>
              <a:gd name="connsiteX289" fmla="*/ 11666184 w 11748700"/>
              <a:gd name="connsiteY289" fmla="*/ 4498328 h 6673820"/>
              <a:gd name="connsiteX290" fmla="*/ 11674851 w 11748700"/>
              <a:gd name="connsiteY290" fmla="*/ 4541664 h 6673820"/>
              <a:gd name="connsiteX291" fmla="*/ 11687852 w 11748700"/>
              <a:gd name="connsiteY291" fmla="*/ 4658673 h 6673820"/>
              <a:gd name="connsiteX292" fmla="*/ 11692185 w 11748700"/>
              <a:gd name="connsiteY292" fmla="*/ 4715010 h 6673820"/>
              <a:gd name="connsiteX293" fmla="*/ 11700853 w 11748700"/>
              <a:gd name="connsiteY293" fmla="*/ 4771348 h 6673820"/>
              <a:gd name="connsiteX294" fmla="*/ 11709520 w 11748700"/>
              <a:gd name="connsiteY294" fmla="*/ 4923026 h 6673820"/>
              <a:gd name="connsiteX295" fmla="*/ 11718187 w 11748700"/>
              <a:gd name="connsiteY295" fmla="*/ 4983697 h 6673820"/>
              <a:gd name="connsiteX296" fmla="*/ 11726855 w 11748700"/>
              <a:gd name="connsiteY296" fmla="*/ 5079037 h 6673820"/>
              <a:gd name="connsiteX297" fmla="*/ 11731188 w 11748700"/>
              <a:gd name="connsiteY297" fmla="*/ 5105039 h 6673820"/>
              <a:gd name="connsiteX298" fmla="*/ 11744189 w 11748700"/>
              <a:gd name="connsiteY298" fmla="*/ 5230715 h 6673820"/>
              <a:gd name="connsiteX299" fmla="*/ 11726855 w 11748700"/>
              <a:gd name="connsiteY299" fmla="*/ 5690082 h 6673820"/>
              <a:gd name="connsiteX300" fmla="*/ 11687852 w 11748700"/>
              <a:gd name="connsiteY300" fmla="*/ 5785422 h 6673820"/>
              <a:gd name="connsiteX301" fmla="*/ 11670517 w 11748700"/>
              <a:gd name="connsiteY301" fmla="*/ 5815757 h 6673820"/>
              <a:gd name="connsiteX302" fmla="*/ 11601179 w 11748700"/>
              <a:gd name="connsiteY302" fmla="*/ 5859094 h 6673820"/>
              <a:gd name="connsiteX303" fmla="*/ 11458168 w 11748700"/>
              <a:gd name="connsiteY303" fmla="*/ 5919765 h 6673820"/>
              <a:gd name="connsiteX304" fmla="*/ 11401831 w 11748700"/>
              <a:gd name="connsiteY304" fmla="*/ 5963101 h 6673820"/>
              <a:gd name="connsiteX305" fmla="*/ 11297823 w 11748700"/>
              <a:gd name="connsiteY305" fmla="*/ 6032440 h 6673820"/>
              <a:gd name="connsiteX306" fmla="*/ 11258820 w 11748700"/>
              <a:gd name="connsiteY306" fmla="*/ 6075776 h 6673820"/>
              <a:gd name="connsiteX307" fmla="*/ 11198149 w 11748700"/>
              <a:gd name="connsiteY307" fmla="*/ 6123446 h 6673820"/>
              <a:gd name="connsiteX308" fmla="*/ 11098475 w 11748700"/>
              <a:gd name="connsiteY308" fmla="*/ 6210119 h 6673820"/>
              <a:gd name="connsiteX309" fmla="*/ 10942464 w 11748700"/>
              <a:gd name="connsiteY309" fmla="*/ 6327128 h 6673820"/>
              <a:gd name="connsiteX310" fmla="*/ 10634775 w 11748700"/>
              <a:gd name="connsiteY310" fmla="*/ 6461471 h 6673820"/>
              <a:gd name="connsiteX311" fmla="*/ 10461429 w 11748700"/>
              <a:gd name="connsiteY311" fmla="*/ 6478806 h 6673820"/>
              <a:gd name="connsiteX312" fmla="*/ 10041065 w 11748700"/>
              <a:gd name="connsiteY312" fmla="*/ 6487473 h 6673820"/>
              <a:gd name="connsiteX313" fmla="*/ 9967393 w 11748700"/>
              <a:gd name="connsiteY313" fmla="*/ 6491807 h 6673820"/>
              <a:gd name="connsiteX314" fmla="*/ 9885054 w 11748700"/>
              <a:gd name="connsiteY314" fmla="*/ 6509141 h 6673820"/>
              <a:gd name="connsiteX315" fmla="*/ 9798381 w 11748700"/>
              <a:gd name="connsiteY315" fmla="*/ 6522142 h 6673820"/>
              <a:gd name="connsiteX316" fmla="*/ 9681372 w 11748700"/>
              <a:gd name="connsiteY316" fmla="*/ 6548144 h 6673820"/>
              <a:gd name="connsiteX317" fmla="*/ 9486358 w 11748700"/>
              <a:gd name="connsiteY317" fmla="*/ 6574146 h 6673820"/>
              <a:gd name="connsiteX318" fmla="*/ 9278343 w 11748700"/>
              <a:gd name="connsiteY318" fmla="*/ 6613149 h 6673820"/>
              <a:gd name="connsiteX319" fmla="*/ 9209004 w 11748700"/>
              <a:gd name="connsiteY319" fmla="*/ 6630483 h 6673820"/>
              <a:gd name="connsiteX320" fmla="*/ 8775639 w 11748700"/>
              <a:gd name="connsiteY320" fmla="*/ 6647818 h 6673820"/>
              <a:gd name="connsiteX321" fmla="*/ 8463617 w 11748700"/>
              <a:gd name="connsiteY321" fmla="*/ 6656485 h 6673820"/>
              <a:gd name="connsiteX322" fmla="*/ 8368276 w 11748700"/>
              <a:gd name="connsiteY322" fmla="*/ 6660819 h 6673820"/>
              <a:gd name="connsiteX323" fmla="*/ 8216599 w 11748700"/>
              <a:gd name="connsiteY323" fmla="*/ 6665153 h 6673820"/>
              <a:gd name="connsiteX324" fmla="*/ 7848239 w 11748700"/>
              <a:gd name="connsiteY324" fmla="*/ 6656485 h 6673820"/>
              <a:gd name="connsiteX325" fmla="*/ 7800568 w 11748700"/>
              <a:gd name="connsiteY325" fmla="*/ 6652152 h 6673820"/>
              <a:gd name="connsiteX326" fmla="*/ 7748565 w 11748700"/>
              <a:gd name="connsiteY326" fmla="*/ 6643484 h 6673820"/>
              <a:gd name="connsiteX327" fmla="*/ 7614221 w 11748700"/>
              <a:gd name="connsiteY327" fmla="*/ 6634817 h 6673820"/>
              <a:gd name="connsiteX328" fmla="*/ 7432208 w 11748700"/>
              <a:gd name="connsiteY328" fmla="*/ 6600148 h 6673820"/>
              <a:gd name="connsiteX329" fmla="*/ 7319533 w 11748700"/>
              <a:gd name="connsiteY329" fmla="*/ 6574146 h 6673820"/>
              <a:gd name="connsiteX330" fmla="*/ 7276197 w 11748700"/>
              <a:gd name="connsiteY330" fmla="*/ 6569812 h 6673820"/>
              <a:gd name="connsiteX331" fmla="*/ 7011844 w 11748700"/>
              <a:gd name="connsiteY331" fmla="*/ 6548144 h 6673820"/>
              <a:gd name="connsiteX332" fmla="*/ 6925171 w 11748700"/>
              <a:gd name="connsiteY332" fmla="*/ 6565479 h 6673820"/>
              <a:gd name="connsiteX333" fmla="*/ 6912170 w 11748700"/>
              <a:gd name="connsiteY333" fmla="*/ 6569812 h 6673820"/>
              <a:gd name="connsiteX334" fmla="*/ 6890502 w 11748700"/>
              <a:gd name="connsiteY334" fmla="*/ 6582813 h 6673820"/>
              <a:gd name="connsiteX335" fmla="*/ 6795162 w 11748700"/>
              <a:gd name="connsiteY335" fmla="*/ 6634817 h 6673820"/>
              <a:gd name="connsiteX336" fmla="*/ 6691154 w 11748700"/>
              <a:gd name="connsiteY336" fmla="*/ 6643484 h 6673820"/>
              <a:gd name="connsiteX337" fmla="*/ 6617482 w 11748700"/>
              <a:gd name="connsiteY337" fmla="*/ 6656485 h 6673820"/>
              <a:gd name="connsiteX338" fmla="*/ 6582813 w 11748700"/>
              <a:gd name="connsiteY338" fmla="*/ 6665153 h 6673820"/>
              <a:gd name="connsiteX339" fmla="*/ 6548144 w 11748700"/>
              <a:gd name="connsiteY339" fmla="*/ 6669486 h 6673820"/>
              <a:gd name="connsiteX340" fmla="*/ 6517808 w 11748700"/>
              <a:gd name="connsiteY340" fmla="*/ 6673820 h 6673820"/>
              <a:gd name="connsiteX341" fmla="*/ 6015105 w 11748700"/>
              <a:gd name="connsiteY341" fmla="*/ 6669486 h 6673820"/>
              <a:gd name="connsiteX342" fmla="*/ 5915431 w 11748700"/>
              <a:gd name="connsiteY342" fmla="*/ 6647818 h 6673820"/>
              <a:gd name="connsiteX343" fmla="*/ 5538403 w 11748700"/>
              <a:gd name="connsiteY343" fmla="*/ 6652152 h 6673820"/>
              <a:gd name="connsiteX344" fmla="*/ 5196045 w 11748700"/>
              <a:gd name="connsiteY344" fmla="*/ 6634817 h 6673820"/>
              <a:gd name="connsiteX345" fmla="*/ 4489660 w 11748700"/>
              <a:gd name="connsiteY345" fmla="*/ 6608815 h 6673820"/>
              <a:gd name="connsiteX346" fmla="*/ 4311981 w 11748700"/>
              <a:gd name="connsiteY346" fmla="*/ 6582813 h 6673820"/>
              <a:gd name="connsiteX347" fmla="*/ 4090965 w 11748700"/>
              <a:gd name="connsiteY347" fmla="*/ 6552478 h 6673820"/>
              <a:gd name="connsiteX348" fmla="*/ 3999958 w 11748700"/>
              <a:gd name="connsiteY348" fmla="*/ 6513475 h 6673820"/>
              <a:gd name="connsiteX349" fmla="*/ 3666267 w 11748700"/>
              <a:gd name="connsiteY349" fmla="*/ 6448470 h 6673820"/>
              <a:gd name="connsiteX350" fmla="*/ 3588261 w 11748700"/>
              <a:gd name="connsiteY350" fmla="*/ 6439803 h 6673820"/>
              <a:gd name="connsiteX351" fmla="*/ 3336910 w 11748700"/>
              <a:gd name="connsiteY351" fmla="*/ 6405134 h 6673820"/>
              <a:gd name="connsiteX352" fmla="*/ 3003219 w 11748700"/>
              <a:gd name="connsiteY352" fmla="*/ 6340129 h 6673820"/>
              <a:gd name="connsiteX353" fmla="*/ 2825539 w 11748700"/>
              <a:gd name="connsiteY353" fmla="*/ 6309793 h 6673820"/>
              <a:gd name="connsiteX354" fmla="*/ 2678195 w 11748700"/>
              <a:gd name="connsiteY354" fmla="*/ 6288125 h 6673820"/>
              <a:gd name="connsiteX355" fmla="*/ 2500515 w 11748700"/>
              <a:gd name="connsiteY355" fmla="*/ 6305460 h 6673820"/>
              <a:gd name="connsiteX356" fmla="*/ 2439844 w 11748700"/>
              <a:gd name="connsiteY356" fmla="*/ 6314127 h 6673820"/>
              <a:gd name="connsiteX357" fmla="*/ 2244830 w 11748700"/>
              <a:gd name="connsiteY357" fmla="*/ 6361797 h 6673820"/>
              <a:gd name="connsiteX358" fmla="*/ 2088819 w 11748700"/>
              <a:gd name="connsiteY358" fmla="*/ 6383465 h 6673820"/>
              <a:gd name="connsiteX359" fmla="*/ 2015147 w 11748700"/>
              <a:gd name="connsiteY359" fmla="*/ 6400800 h 6673820"/>
              <a:gd name="connsiteX360" fmla="*/ 1950142 w 11748700"/>
              <a:gd name="connsiteY360" fmla="*/ 6409467 h 6673820"/>
              <a:gd name="connsiteX361" fmla="*/ 1815799 w 11748700"/>
              <a:gd name="connsiteY361" fmla="*/ 6444137 h 6673820"/>
              <a:gd name="connsiteX362" fmla="*/ 1681456 w 11748700"/>
              <a:gd name="connsiteY362" fmla="*/ 6452804 h 6673820"/>
              <a:gd name="connsiteX363" fmla="*/ 1473440 w 11748700"/>
              <a:gd name="connsiteY363" fmla="*/ 6431136 h 6673820"/>
              <a:gd name="connsiteX364" fmla="*/ 1369433 w 11748700"/>
              <a:gd name="connsiteY364" fmla="*/ 6418135 h 6673820"/>
              <a:gd name="connsiteX365" fmla="*/ 1287093 w 11748700"/>
              <a:gd name="connsiteY365" fmla="*/ 6405134 h 6673820"/>
              <a:gd name="connsiteX366" fmla="*/ 1239423 w 11748700"/>
              <a:gd name="connsiteY366" fmla="*/ 6396466 h 6673820"/>
              <a:gd name="connsiteX367" fmla="*/ 1165751 w 11748700"/>
              <a:gd name="connsiteY367" fmla="*/ 6370464 h 6673820"/>
              <a:gd name="connsiteX368" fmla="*/ 1053076 w 11748700"/>
              <a:gd name="connsiteY368" fmla="*/ 6335795 h 6673820"/>
              <a:gd name="connsiteX369" fmla="*/ 892731 w 11748700"/>
              <a:gd name="connsiteY369" fmla="*/ 6244789 h 6673820"/>
              <a:gd name="connsiteX370" fmla="*/ 858062 w 11748700"/>
              <a:gd name="connsiteY370" fmla="*/ 6218787 h 6673820"/>
              <a:gd name="connsiteX371" fmla="*/ 775723 w 11748700"/>
              <a:gd name="connsiteY371" fmla="*/ 6149448 h 6673820"/>
              <a:gd name="connsiteX372" fmla="*/ 719385 w 11748700"/>
              <a:gd name="connsiteY372" fmla="*/ 6023773 h 6673820"/>
              <a:gd name="connsiteX373" fmla="*/ 654381 w 11748700"/>
              <a:gd name="connsiteY373" fmla="*/ 5950101 h 6673820"/>
              <a:gd name="connsiteX374" fmla="*/ 628379 w 11748700"/>
              <a:gd name="connsiteY374" fmla="*/ 5893763 h 6673820"/>
              <a:gd name="connsiteX375" fmla="*/ 576375 w 11748700"/>
              <a:gd name="connsiteY375" fmla="*/ 5802756 h 6673820"/>
              <a:gd name="connsiteX376" fmla="*/ 489702 w 11748700"/>
              <a:gd name="connsiteY376" fmla="*/ 5620743 h 6673820"/>
              <a:gd name="connsiteX377" fmla="*/ 476701 w 11748700"/>
              <a:gd name="connsiteY377" fmla="*/ 5551405 h 6673820"/>
              <a:gd name="connsiteX378" fmla="*/ 372693 w 11748700"/>
              <a:gd name="connsiteY378" fmla="*/ 5317388 h 6673820"/>
              <a:gd name="connsiteX379" fmla="*/ 359693 w 11748700"/>
              <a:gd name="connsiteY379" fmla="*/ 5269718 h 6673820"/>
              <a:gd name="connsiteX380" fmla="*/ 329357 w 11748700"/>
              <a:gd name="connsiteY380" fmla="*/ 5183045 h 6673820"/>
              <a:gd name="connsiteX381" fmla="*/ 281687 w 11748700"/>
              <a:gd name="connsiteY381" fmla="*/ 5083371 h 6673820"/>
              <a:gd name="connsiteX382" fmla="*/ 251351 w 11748700"/>
              <a:gd name="connsiteY382" fmla="*/ 5009699 h 6673820"/>
              <a:gd name="connsiteX383" fmla="*/ 238350 w 11748700"/>
              <a:gd name="connsiteY383" fmla="*/ 4970696 h 6673820"/>
              <a:gd name="connsiteX384" fmla="*/ 212348 w 11748700"/>
              <a:gd name="connsiteY384" fmla="*/ 4936027 h 6673820"/>
              <a:gd name="connsiteX385" fmla="*/ 177679 w 11748700"/>
              <a:gd name="connsiteY385" fmla="*/ 4849354 h 6673820"/>
              <a:gd name="connsiteX386" fmla="*/ 125675 w 11748700"/>
              <a:gd name="connsiteY386" fmla="*/ 4745346 h 6673820"/>
              <a:gd name="connsiteX387" fmla="*/ 99674 w 11748700"/>
              <a:gd name="connsiteY387" fmla="*/ 4654339 h 6673820"/>
              <a:gd name="connsiteX388" fmla="*/ 73672 w 11748700"/>
              <a:gd name="connsiteY388" fmla="*/ 4602336 h 6673820"/>
              <a:gd name="connsiteX389" fmla="*/ 69338 w 11748700"/>
              <a:gd name="connsiteY389" fmla="*/ 4580667 h 6673820"/>
              <a:gd name="connsiteX390" fmla="*/ 47670 w 11748700"/>
              <a:gd name="connsiteY390" fmla="*/ 4537331 h 6673820"/>
              <a:gd name="connsiteX391" fmla="*/ 39002 w 11748700"/>
              <a:gd name="connsiteY391" fmla="*/ 4515663 h 6673820"/>
              <a:gd name="connsiteX392" fmla="*/ 34669 w 11748700"/>
              <a:gd name="connsiteY392" fmla="*/ 4493994 h 6673820"/>
              <a:gd name="connsiteX393" fmla="*/ 30335 w 11748700"/>
              <a:gd name="connsiteY393" fmla="*/ 4450658 h 6673820"/>
              <a:gd name="connsiteX394" fmla="*/ 21668 w 11748700"/>
              <a:gd name="connsiteY394" fmla="*/ 4428990 h 6673820"/>
              <a:gd name="connsiteX395" fmla="*/ 13001 w 11748700"/>
              <a:gd name="connsiteY395" fmla="*/ 4359651 h 6673820"/>
              <a:gd name="connsiteX396" fmla="*/ 0 w 11748700"/>
              <a:gd name="connsiteY396" fmla="*/ 4238309 h 6673820"/>
              <a:gd name="connsiteX397" fmla="*/ 4333 w 11748700"/>
              <a:gd name="connsiteY397" fmla="*/ 4025960 h 6673820"/>
              <a:gd name="connsiteX398" fmla="*/ 13001 w 11748700"/>
              <a:gd name="connsiteY398" fmla="*/ 3999958 h 6673820"/>
              <a:gd name="connsiteX399" fmla="*/ 17334 w 11748700"/>
              <a:gd name="connsiteY399" fmla="*/ 3973956 h 6673820"/>
              <a:gd name="connsiteX400" fmla="*/ 26002 w 11748700"/>
              <a:gd name="connsiteY400" fmla="*/ 3930620 h 6673820"/>
              <a:gd name="connsiteX401" fmla="*/ 34669 w 11748700"/>
              <a:gd name="connsiteY401" fmla="*/ 3878616 h 6673820"/>
              <a:gd name="connsiteX402" fmla="*/ 43336 w 11748700"/>
              <a:gd name="connsiteY402" fmla="*/ 3861282 h 6673820"/>
              <a:gd name="connsiteX403" fmla="*/ 47670 w 11748700"/>
              <a:gd name="connsiteY403" fmla="*/ 3843947 h 6673820"/>
              <a:gd name="connsiteX404" fmla="*/ 56337 w 11748700"/>
              <a:gd name="connsiteY404" fmla="*/ 3826612 h 6673820"/>
              <a:gd name="connsiteX405" fmla="*/ 69338 w 11748700"/>
              <a:gd name="connsiteY405" fmla="*/ 3787610 h 6673820"/>
              <a:gd name="connsiteX406" fmla="*/ 78005 w 11748700"/>
              <a:gd name="connsiteY406" fmla="*/ 3770275 h 6673820"/>
              <a:gd name="connsiteX407" fmla="*/ 95340 w 11748700"/>
              <a:gd name="connsiteY407" fmla="*/ 3718271 h 6673820"/>
              <a:gd name="connsiteX408" fmla="*/ 104007 w 11748700"/>
              <a:gd name="connsiteY408" fmla="*/ 3696603 h 6673820"/>
              <a:gd name="connsiteX409" fmla="*/ 151677 w 11748700"/>
              <a:gd name="connsiteY409" fmla="*/ 3657600 h 6673820"/>
              <a:gd name="connsiteX410" fmla="*/ 294688 w 11748700"/>
              <a:gd name="connsiteY410" fmla="*/ 3661934 h 6673820"/>
              <a:gd name="connsiteX411" fmla="*/ 359693 w 11748700"/>
              <a:gd name="connsiteY411" fmla="*/ 3692269 h 6673820"/>
              <a:gd name="connsiteX412" fmla="*/ 377027 w 11748700"/>
              <a:gd name="connsiteY412" fmla="*/ 3709604 h 6673820"/>
              <a:gd name="connsiteX413" fmla="*/ 437698 w 11748700"/>
              <a:gd name="connsiteY413" fmla="*/ 3726938 h 6673820"/>
              <a:gd name="connsiteX414" fmla="*/ 511177 w 11748700"/>
              <a:gd name="connsiteY41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80436 w 11748700"/>
              <a:gd name="connsiteY30" fmla="*/ 5707416 h 6673820"/>
              <a:gd name="connsiteX31" fmla="*/ 6088777 w 11748700"/>
              <a:gd name="connsiteY31" fmla="*/ 5625077 h 6673820"/>
              <a:gd name="connsiteX32" fmla="*/ 6114779 w 11748700"/>
              <a:gd name="connsiteY32" fmla="*/ 5599075 h 6673820"/>
              <a:gd name="connsiteX33" fmla="*/ 6127780 w 11748700"/>
              <a:gd name="connsiteY33" fmla="*/ 5586074 h 6673820"/>
              <a:gd name="connsiteX34" fmla="*/ 6201452 w 11748700"/>
              <a:gd name="connsiteY34" fmla="*/ 5477733 h 6673820"/>
              <a:gd name="connsiteX35" fmla="*/ 6231787 w 11748700"/>
              <a:gd name="connsiteY35" fmla="*/ 5421395 h 6673820"/>
              <a:gd name="connsiteX36" fmla="*/ 6240455 w 11748700"/>
              <a:gd name="connsiteY36" fmla="*/ 5399727 h 6673820"/>
              <a:gd name="connsiteX37" fmla="*/ 6253456 w 11748700"/>
              <a:gd name="connsiteY37" fmla="*/ 5382392 h 6673820"/>
              <a:gd name="connsiteX38" fmla="*/ 6270790 w 11748700"/>
              <a:gd name="connsiteY38" fmla="*/ 5352057 h 6673820"/>
              <a:gd name="connsiteX39" fmla="*/ 6283791 w 11748700"/>
              <a:gd name="connsiteY39" fmla="*/ 5339056 h 6673820"/>
              <a:gd name="connsiteX40" fmla="*/ 6322794 w 11748700"/>
              <a:gd name="connsiteY40" fmla="*/ 5287052 h 6673820"/>
              <a:gd name="connsiteX41" fmla="*/ 6340129 w 11748700"/>
              <a:gd name="connsiteY41" fmla="*/ 5274051 h 6673820"/>
              <a:gd name="connsiteX42" fmla="*/ 6517808 w 11748700"/>
              <a:gd name="connsiteY42" fmla="*/ 4975029 h 6673820"/>
              <a:gd name="connsiteX43" fmla="*/ 6530809 w 11748700"/>
              <a:gd name="connsiteY43" fmla="*/ 4940360 h 6673820"/>
              <a:gd name="connsiteX44" fmla="*/ 6539476 w 11748700"/>
              <a:gd name="connsiteY44" fmla="*/ 4927359 h 6673820"/>
              <a:gd name="connsiteX45" fmla="*/ 6556811 w 11748700"/>
              <a:gd name="connsiteY45" fmla="*/ 4897024 h 6673820"/>
              <a:gd name="connsiteX46" fmla="*/ 6569812 w 11748700"/>
              <a:gd name="connsiteY46" fmla="*/ 4879689 h 6673820"/>
              <a:gd name="connsiteX47" fmla="*/ 6587147 w 11748700"/>
              <a:gd name="connsiteY47" fmla="*/ 4836353 h 6673820"/>
              <a:gd name="connsiteX48" fmla="*/ 6566579 w 11748700"/>
              <a:gd name="connsiteY48" fmla="*/ 4717023 h 6673820"/>
              <a:gd name="connsiteX49" fmla="*/ 7220565 w 11748700"/>
              <a:gd name="connsiteY49" fmla="*/ 4568062 h 6673820"/>
              <a:gd name="connsiteX50" fmla="*/ 7436542 w 11748700"/>
              <a:gd name="connsiteY50" fmla="*/ 4619670 h 6673820"/>
              <a:gd name="connsiteX51" fmla="*/ 7492879 w 11748700"/>
              <a:gd name="connsiteY51" fmla="*/ 4632671 h 6673820"/>
              <a:gd name="connsiteX52" fmla="*/ 7505880 w 11748700"/>
              <a:gd name="connsiteY52" fmla="*/ 4637005 h 6673820"/>
              <a:gd name="connsiteX53" fmla="*/ 7531882 w 11748700"/>
              <a:gd name="connsiteY53" fmla="*/ 4641338 h 6673820"/>
              <a:gd name="connsiteX54" fmla="*/ 7562218 w 11748700"/>
              <a:gd name="connsiteY54" fmla="*/ 4650006 h 6673820"/>
              <a:gd name="connsiteX55" fmla="*/ 7570885 w 11748700"/>
              <a:gd name="connsiteY55" fmla="*/ 4663007 h 6673820"/>
              <a:gd name="connsiteX56" fmla="*/ 7588220 w 11748700"/>
              <a:gd name="connsiteY56" fmla="*/ 4697676 h 6673820"/>
              <a:gd name="connsiteX57" fmla="*/ 7601220 w 11748700"/>
              <a:gd name="connsiteY57" fmla="*/ 4715010 h 6673820"/>
              <a:gd name="connsiteX58" fmla="*/ 7614221 w 11748700"/>
              <a:gd name="connsiteY58" fmla="*/ 4728011 h 6673820"/>
              <a:gd name="connsiteX59" fmla="*/ 7622889 w 11748700"/>
              <a:gd name="connsiteY59" fmla="*/ 4745346 h 6673820"/>
              <a:gd name="connsiteX60" fmla="*/ 7640223 w 11748700"/>
              <a:gd name="connsiteY60" fmla="*/ 4767014 h 6673820"/>
              <a:gd name="connsiteX61" fmla="*/ 7661892 w 11748700"/>
              <a:gd name="connsiteY61" fmla="*/ 4801683 h 6673820"/>
              <a:gd name="connsiteX62" fmla="*/ 7666225 w 11748700"/>
              <a:gd name="connsiteY62" fmla="*/ 4814684 h 6673820"/>
              <a:gd name="connsiteX63" fmla="*/ 7674893 w 11748700"/>
              <a:gd name="connsiteY63" fmla="*/ 4827685 h 6673820"/>
              <a:gd name="connsiteX64" fmla="*/ 7731230 w 11748700"/>
              <a:gd name="connsiteY64" fmla="*/ 4888356 h 6673820"/>
              <a:gd name="connsiteX65" fmla="*/ 7744231 w 11748700"/>
              <a:gd name="connsiteY65" fmla="*/ 4901357 h 6673820"/>
              <a:gd name="connsiteX66" fmla="*/ 7765899 w 11748700"/>
              <a:gd name="connsiteY66" fmla="*/ 4931693 h 6673820"/>
              <a:gd name="connsiteX67" fmla="*/ 7809236 w 11748700"/>
              <a:gd name="connsiteY67" fmla="*/ 4966362 h 6673820"/>
              <a:gd name="connsiteX68" fmla="*/ 7908910 w 11748700"/>
              <a:gd name="connsiteY68" fmla="*/ 4962028 h 6673820"/>
              <a:gd name="connsiteX69" fmla="*/ 7973914 w 11748700"/>
              <a:gd name="connsiteY69" fmla="*/ 4953361 h 6673820"/>
              <a:gd name="connsiteX70" fmla="*/ 7995583 w 11748700"/>
              <a:gd name="connsiteY70" fmla="*/ 4949028 h 6673820"/>
              <a:gd name="connsiteX71" fmla="*/ 8069255 w 11748700"/>
              <a:gd name="connsiteY71" fmla="*/ 4944694 h 6673820"/>
              <a:gd name="connsiteX72" fmla="*/ 8147260 w 11748700"/>
              <a:gd name="connsiteY72" fmla="*/ 4931693 h 6673820"/>
              <a:gd name="connsiteX73" fmla="*/ 8199264 w 11748700"/>
              <a:gd name="connsiteY73" fmla="*/ 4918692 h 6673820"/>
              <a:gd name="connsiteX74" fmla="*/ 8238267 w 11748700"/>
              <a:gd name="connsiteY74" fmla="*/ 4910025 h 6673820"/>
              <a:gd name="connsiteX75" fmla="*/ 8298938 w 11748700"/>
              <a:gd name="connsiteY75" fmla="*/ 4875355 h 6673820"/>
              <a:gd name="connsiteX76" fmla="*/ 8320606 w 11748700"/>
              <a:gd name="connsiteY76" fmla="*/ 4866688 h 6673820"/>
              <a:gd name="connsiteX77" fmla="*/ 8342275 w 11748700"/>
              <a:gd name="connsiteY77" fmla="*/ 4853687 h 6673820"/>
              <a:gd name="connsiteX78" fmla="*/ 8411613 w 11748700"/>
              <a:gd name="connsiteY78" fmla="*/ 4823352 h 6673820"/>
              <a:gd name="connsiteX79" fmla="*/ 8433281 w 11748700"/>
              <a:gd name="connsiteY79" fmla="*/ 4810351 h 6673820"/>
              <a:gd name="connsiteX80" fmla="*/ 8463617 w 11748700"/>
              <a:gd name="connsiteY80" fmla="*/ 4788683 h 6673820"/>
              <a:gd name="connsiteX81" fmla="*/ 8532955 w 11748700"/>
              <a:gd name="connsiteY81" fmla="*/ 4758347 h 6673820"/>
              <a:gd name="connsiteX82" fmla="*/ 8576292 w 11748700"/>
              <a:gd name="connsiteY82" fmla="*/ 4736679 h 6673820"/>
              <a:gd name="connsiteX83" fmla="*/ 8597960 w 11748700"/>
              <a:gd name="connsiteY83" fmla="*/ 4723678 h 6673820"/>
              <a:gd name="connsiteX84" fmla="*/ 8632629 w 11748700"/>
              <a:gd name="connsiteY84" fmla="*/ 4706343 h 6673820"/>
              <a:gd name="connsiteX85" fmla="*/ 8671632 w 11748700"/>
              <a:gd name="connsiteY85" fmla="*/ 4680341 h 6673820"/>
              <a:gd name="connsiteX86" fmla="*/ 8727969 w 11748700"/>
              <a:gd name="connsiteY86" fmla="*/ 4641338 h 6673820"/>
              <a:gd name="connsiteX87" fmla="*/ 8758305 w 11748700"/>
              <a:gd name="connsiteY87" fmla="*/ 4615337 h 6673820"/>
              <a:gd name="connsiteX88" fmla="*/ 8827643 w 11748700"/>
              <a:gd name="connsiteY88" fmla="*/ 4567666 h 6673820"/>
              <a:gd name="connsiteX89" fmla="*/ 8914316 w 11748700"/>
              <a:gd name="connsiteY89" fmla="*/ 4515663 h 6673820"/>
              <a:gd name="connsiteX90" fmla="*/ 8940318 w 11748700"/>
              <a:gd name="connsiteY90" fmla="*/ 4493994 h 6673820"/>
              <a:gd name="connsiteX91" fmla="*/ 8961986 w 11748700"/>
              <a:gd name="connsiteY91" fmla="*/ 4472326 h 6673820"/>
              <a:gd name="connsiteX92" fmla="*/ 9000989 w 11748700"/>
              <a:gd name="connsiteY92" fmla="*/ 4437657 h 6673820"/>
              <a:gd name="connsiteX93" fmla="*/ 9022657 w 11748700"/>
              <a:gd name="connsiteY93" fmla="*/ 4415989 h 6673820"/>
              <a:gd name="connsiteX94" fmla="*/ 9052993 w 11748700"/>
              <a:gd name="connsiteY94" fmla="*/ 4389987 h 6673820"/>
              <a:gd name="connsiteX95" fmla="*/ 9109330 w 11748700"/>
              <a:gd name="connsiteY95" fmla="*/ 4329316 h 6673820"/>
              <a:gd name="connsiteX96" fmla="*/ 9165668 w 11748700"/>
              <a:gd name="connsiteY96" fmla="*/ 4290313 h 6673820"/>
              <a:gd name="connsiteX97" fmla="*/ 9191670 w 11748700"/>
              <a:gd name="connsiteY97" fmla="*/ 4268645 h 6673820"/>
              <a:gd name="connsiteX98" fmla="*/ 9248007 w 11748700"/>
              <a:gd name="connsiteY98" fmla="*/ 4238309 h 6673820"/>
              <a:gd name="connsiteX99" fmla="*/ 9339014 w 11748700"/>
              <a:gd name="connsiteY99" fmla="*/ 4155970 h 6673820"/>
              <a:gd name="connsiteX100" fmla="*/ 9430020 w 11748700"/>
              <a:gd name="connsiteY100" fmla="*/ 4025960 h 6673820"/>
              <a:gd name="connsiteX101" fmla="*/ 9495025 w 11748700"/>
              <a:gd name="connsiteY101" fmla="*/ 3900284 h 6673820"/>
              <a:gd name="connsiteX102" fmla="*/ 9568697 w 11748700"/>
              <a:gd name="connsiteY102" fmla="*/ 3796277 h 6673820"/>
              <a:gd name="connsiteX103" fmla="*/ 9612034 w 11748700"/>
              <a:gd name="connsiteY103" fmla="*/ 3713937 h 6673820"/>
              <a:gd name="connsiteX104" fmla="*/ 9655370 w 11748700"/>
              <a:gd name="connsiteY104" fmla="*/ 3644599 h 6673820"/>
              <a:gd name="connsiteX105" fmla="*/ 9651037 w 11748700"/>
              <a:gd name="connsiteY105" fmla="*/ 3475587 h 6673820"/>
              <a:gd name="connsiteX106" fmla="*/ 9612034 w 11748700"/>
              <a:gd name="connsiteY106" fmla="*/ 3410582 h 6673820"/>
              <a:gd name="connsiteX107" fmla="*/ 9473357 w 11748700"/>
              <a:gd name="connsiteY107" fmla="*/ 3237236 h 6673820"/>
              <a:gd name="connsiteX108" fmla="*/ 9399685 w 11748700"/>
              <a:gd name="connsiteY108" fmla="*/ 3176565 h 6673820"/>
              <a:gd name="connsiteX109" fmla="*/ 9347681 w 11748700"/>
              <a:gd name="connsiteY109" fmla="*/ 3128895 h 6673820"/>
              <a:gd name="connsiteX110" fmla="*/ 9217672 w 11748700"/>
              <a:gd name="connsiteY110" fmla="*/ 3042222 h 6673820"/>
              <a:gd name="connsiteX111" fmla="*/ 9083329 w 11748700"/>
              <a:gd name="connsiteY111" fmla="*/ 2968550 h 6673820"/>
              <a:gd name="connsiteX112" fmla="*/ 8983655 w 11748700"/>
              <a:gd name="connsiteY112" fmla="*/ 2933881 h 6673820"/>
              <a:gd name="connsiteX113" fmla="*/ 8831977 w 11748700"/>
              <a:gd name="connsiteY113" fmla="*/ 2873210 h 6673820"/>
              <a:gd name="connsiteX114" fmla="*/ 8680299 w 11748700"/>
              <a:gd name="connsiteY114" fmla="*/ 2803871 h 6673820"/>
              <a:gd name="connsiteX115" fmla="*/ 8567624 w 11748700"/>
              <a:gd name="connsiteY115" fmla="*/ 2773536 h 6673820"/>
              <a:gd name="connsiteX116" fmla="*/ 8446282 w 11748700"/>
              <a:gd name="connsiteY116" fmla="*/ 2730199 h 6673820"/>
              <a:gd name="connsiteX117" fmla="*/ 8242601 w 11748700"/>
              <a:gd name="connsiteY117" fmla="*/ 2673862 h 6673820"/>
              <a:gd name="connsiteX118" fmla="*/ 7917577 w 11748700"/>
              <a:gd name="connsiteY118" fmla="*/ 2561187 h 6673820"/>
              <a:gd name="connsiteX119" fmla="*/ 7683560 w 11748700"/>
              <a:gd name="connsiteY119" fmla="*/ 2496182 h 6673820"/>
              <a:gd name="connsiteX120" fmla="*/ 7302199 w 11748700"/>
              <a:gd name="connsiteY120" fmla="*/ 2379173 h 6673820"/>
              <a:gd name="connsiteX121" fmla="*/ 6920838 w 11748700"/>
              <a:gd name="connsiteY121" fmla="*/ 2322836 h 6673820"/>
              <a:gd name="connsiteX122" fmla="*/ 6799495 w 11748700"/>
              <a:gd name="connsiteY122" fmla="*/ 2288167 h 6673820"/>
              <a:gd name="connsiteX123" fmla="*/ 6730157 w 11748700"/>
              <a:gd name="connsiteY123" fmla="*/ 2279500 h 6673820"/>
              <a:gd name="connsiteX124" fmla="*/ 6630483 w 11748700"/>
              <a:gd name="connsiteY124" fmla="*/ 2262165 h 6673820"/>
              <a:gd name="connsiteX125" fmla="*/ 6582813 w 11748700"/>
              <a:gd name="connsiteY125" fmla="*/ 2249164 h 6673820"/>
              <a:gd name="connsiteX126" fmla="*/ 6478805 w 11748700"/>
              <a:gd name="connsiteY126" fmla="*/ 2240497 h 6673820"/>
              <a:gd name="connsiteX127" fmla="*/ 5997770 w 11748700"/>
              <a:gd name="connsiteY127" fmla="*/ 2227496 h 6673820"/>
              <a:gd name="connsiteX128" fmla="*/ 5183044 w 11748700"/>
              <a:gd name="connsiteY128" fmla="*/ 2223162 h 6673820"/>
              <a:gd name="connsiteX129" fmla="*/ 4593668 w 11748700"/>
              <a:gd name="connsiteY129" fmla="*/ 2201494 h 6673820"/>
              <a:gd name="connsiteX130" fmla="*/ 4467992 w 11748700"/>
              <a:gd name="connsiteY130" fmla="*/ 2188493 h 6673820"/>
              <a:gd name="connsiteX131" fmla="*/ 4277311 w 11748700"/>
              <a:gd name="connsiteY131" fmla="*/ 2171158 h 6673820"/>
              <a:gd name="connsiteX132" fmla="*/ 4207973 w 11748700"/>
              <a:gd name="connsiteY132" fmla="*/ 2162491 h 6673820"/>
              <a:gd name="connsiteX133" fmla="*/ 4168970 w 11748700"/>
              <a:gd name="connsiteY133" fmla="*/ 2153824 h 6673820"/>
              <a:gd name="connsiteX134" fmla="*/ 3722604 w 11748700"/>
              <a:gd name="connsiteY134" fmla="*/ 2145156 h 6673820"/>
              <a:gd name="connsiteX135" fmla="*/ 3627264 w 11748700"/>
              <a:gd name="connsiteY135" fmla="*/ 2136489 h 6673820"/>
              <a:gd name="connsiteX136" fmla="*/ 3592595 w 11748700"/>
              <a:gd name="connsiteY136" fmla="*/ 2123488 h 6673820"/>
              <a:gd name="connsiteX137" fmla="*/ 3471253 w 11748700"/>
              <a:gd name="connsiteY137" fmla="*/ 2101820 h 6673820"/>
              <a:gd name="connsiteX138" fmla="*/ 3349911 w 11748700"/>
              <a:gd name="connsiteY138" fmla="*/ 2054150 h 6673820"/>
              <a:gd name="connsiteX139" fmla="*/ 3228568 w 11748700"/>
              <a:gd name="connsiteY139" fmla="*/ 2006480 h 6673820"/>
              <a:gd name="connsiteX140" fmla="*/ 3206900 w 11748700"/>
              <a:gd name="connsiteY140" fmla="*/ 1989145 h 6673820"/>
              <a:gd name="connsiteX141" fmla="*/ 3163564 w 11748700"/>
              <a:gd name="connsiteY141" fmla="*/ 1967477 h 6673820"/>
              <a:gd name="connsiteX142" fmla="*/ 3124561 w 11748700"/>
              <a:gd name="connsiteY142" fmla="*/ 1932808 h 6673820"/>
              <a:gd name="connsiteX143" fmla="*/ 3094225 w 11748700"/>
              <a:gd name="connsiteY143" fmla="*/ 1911139 h 6673820"/>
              <a:gd name="connsiteX144" fmla="*/ 3020553 w 11748700"/>
              <a:gd name="connsiteY144" fmla="*/ 1850468 h 6673820"/>
              <a:gd name="connsiteX145" fmla="*/ 2994551 w 11748700"/>
              <a:gd name="connsiteY145" fmla="*/ 1828800 h 6673820"/>
              <a:gd name="connsiteX146" fmla="*/ 2977217 w 11748700"/>
              <a:gd name="connsiteY146" fmla="*/ 1807132 h 6673820"/>
              <a:gd name="connsiteX147" fmla="*/ 2964216 w 11748700"/>
              <a:gd name="connsiteY147" fmla="*/ 1794131 h 6673820"/>
              <a:gd name="connsiteX148" fmla="*/ 2951215 w 11748700"/>
              <a:gd name="connsiteY148" fmla="*/ 1768129 h 6673820"/>
              <a:gd name="connsiteX149" fmla="*/ 2933880 w 11748700"/>
              <a:gd name="connsiteY149" fmla="*/ 1746461 h 6673820"/>
              <a:gd name="connsiteX150" fmla="*/ 2916546 w 11748700"/>
              <a:gd name="connsiteY150" fmla="*/ 1720459 h 6673820"/>
              <a:gd name="connsiteX151" fmla="*/ 2899211 w 11748700"/>
              <a:gd name="connsiteY151" fmla="*/ 1703124 h 6673820"/>
              <a:gd name="connsiteX152" fmla="*/ 2890544 w 11748700"/>
              <a:gd name="connsiteY152" fmla="*/ 1690123 h 6673820"/>
              <a:gd name="connsiteX153" fmla="*/ 2829873 w 11748700"/>
              <a:gd name="connsiteY153" fmla="*/ 1607784 h 6673820"/>
              <a:gd name="connsiteX154" fmla="*/ 2816872 w 11748700"/>
              <a:gd name="connsiteY154" fmla="*/ 1577448 h 6673820"/>
              <a:gd name="connsiteX155" fmla="*/ 2812538 w 11748700"/>
              <a:gd name="connsiteY155" fmla="*/ 1542779 h 6673820"/>
              <a:gd name="connsiteX156" fmla="*/ 2808204 w 11748700"/>
              <a:gd name="connsiteY156" fmla="*/ 1430104 h 6673820"/>
              <a:gd name="connsiteX157" fmla="*/ 2799537 w 11748700"/>
              <a:gd name="connsiteY157" fmla="*/ 1391101 h 6673820"/>
              <a:gd name="connsiteX158" fmla="*/ 2795203 w 11748700"/>
              <a:gd name="connsiteY158" fmla="*/ 1343431 h 6673820"/>
              <a:gd name="connsiteX159" fmla="*/ 2786536 w 11748700"/>
              <a:gd name="connsiteY159" fmla="*/ 1300095 h 6673820"/>
              <a:gd name="connsiteX160" fmla="*/ 2773535 w 11748700"/>
              <a:gd name="connsiteY160" fmla="*/ 1152751 h 6673820"/>
              <a:gd name="connsiteX161" fmla="*/ 2769202 w 11748700"/>
              <a:gd name="connsiteY161" fmla="*/ 1135416 h 6673820"/>
              <a:gd name="connsiteX162" fmla="*/ 2777869 w 11748700"/>
              <a:gd name="connsiteY162" fmla="*/ 996739 h 6673820"/>
              <a:gd name="connsiteX163" fmla="*/ 2786536 w 11748700"/>
              <a:gd name="connsiteY163" fmla="*/ 966404 h 6673820"/>
              <a:gd name="connsiteX164" fmla="*/ 2812538 w 11748700"/>
              <a:gd name="connsiteY164" fmla="*/ 905733 h 6673820"/>
              <a:gd name="connsiteX165" fmla="*/ 2847207 w 11748700"/>
              <a:gd name="connsiteY165" fmla="*/ 862396 h 6673820"/>
              <a:gd name="connsiteX166" fmla="*/ 2864542 w 11748700"/>
              <a:gd name="connsiteY166" fmla="*/ 840728 h 6673820"/>
              <a:gd name="connsiteX167" fmla="*/ 2881876 w 11748700"/>
              <a:gd name="connsiteY167" fmla="*/ 827727 h 6673820"/>
              <a:gd name="connsiteX168" fmla="*/ 2894877 w 11748700"/>
              <a:gd name="connsiteY168" fmla="*/ 819060 h 6673820"/>
              <a:gd name="connsiteX169" fmla="*/ 2912212 w 11748700"/>
              <a:gd name="connsiteY169" fmla="*/ 801725 h 6673820"/>
              <a:gd name="connsiteX170" fmla="*/ 3003219 w 11748700"/>
              <a:gd name="connsiteY170" fmla="*/ 775723 h 6673820"/>
              <a:gd name="connsiteX171" fmla="*/ 3115893 w 11748700"/>
              <a:gd name="connsiteY171" fmla="*/ 749721 h 6673820"/>
              <a:gd name="connsiteX172" fmla="*/ 3137562 w 11748700"/>
              <a:gd name="connsiteY172" fmla="*/ 741054 h 6673820"/>
              <a:gd name="connsiteX173" fmla="*/ 3163564 w 11748700"/>
              <a:gd name="connsiteY173" fmla="*/ 732387 h 6673820"/>
              <a:gd name="connsiteX174" fmla="*/ 3219901 w 11748700"/>
              <a:gd name="connsiteY174" fmla="*/ 702051 h 6673820"/>
              <a:gd name="connsiteX175" fmla="*/ 3237236 w 11748700"/>
              <a:gd name="connsiteY175" fmla="*/ 689050 h 6673820"/>
              <a:gd name="connsiteX176" fmla="*/ 3293573 w 11748700"/>
              <a:gd name="connsiteY176" fmla="*/ 663048 h 6673820"/>
              <a:gd name="connsiteX177" fmla="*/ 3323909 w 11748700"/>
              <a:gd name="connsiteY177" fmla="*/ 650047 h 6673820"/>
              <a:gd name="connsiteX178" fmla="*/ 3362911 w 11748700"/>
              <a:gd name="connsiteY178" fmla="*/ 641380 h 6673820"/>
              <a:gd name="connsiteX179" fmla="*/ 3488587 w 11748700"/>
              <a:gd name="connsiteY179" fmla="*/ 619712 h 6673820"/>
              <a:gd name="connsiteX180" fmla="*/ 3644599 w 11748700"/>
              <a:gd name="connsiteY180" fmla="*/ 598044 h 6673820"/>
              <a:gd name="connsiteX181" fmla="*/ 3731272 w 11748700"/>
              <a:gd name="connsiteY181" fmla="*/ 589376 h 6673820"/>
              <a:gd name="connsiteX182" fmla="*/ 3809277 w 11748700"/>
              <a:gd name="connsiteY182" fmla="*/ 576375 h 6673820"/>
              <a:gd name="connsiteX183" fmla="*/ 3891617 w 11748700"/>
              <a:gd name="connsiteY183" fmla="*/ 567708 h 6673820"/>
              <a:gd name="connsiteX184" fmla="*/ 4359651 w 11748700"/>
              <a:gd name="connsiteY184" fmla="*/ 533039 h 6673820"/>
              <a:gd name="connsiteX185" fmla="*/ 4428989 w 11748700"/>
              <a:gd name="connsiteY185" fmla="*/ 520038 h 6673820"/>
              <a:gd name="connsiteX186" fmla="*/ 4554665 w 11748700"/>
              <a:gd name="connsiteY186" fmla="*/ 507037 h 6673820"/>
              <a:gd name="connsiteX187" fmla="*/ 4654339 w 11748700"/>
              <a:gd name="connsiteY187" fmla="*/ 485369 h 6673820"/>
              <a:gd name="connsiteX188" fmla="*/ 4758347 w 11748700"/>
              <a:gd name="connsiteY188" fmla="*/ 437699 h 6673820"/>
              <a:gd name="connsiteX189" fmla="*/ 4888356 w 11748700"/>
              <a:gd name="connsiteY189" fmla="*/ 416030 h 6673820"/>
              <a:gd name="connsiteX190" fmla="*/ 5105039 w 11748700"/>
              <a:gd name="connsiteY190" fmla="*/ 364027 h 6673820"/>
              <a:gd name="connsiteX191" fmla="*/ 5209046 w 11748700"/>
              <a:gd name="connsiteY191" fmla="*/ 351026 h 6673820"/>
              <a:gd name="connsiteX192" fmla="*/ 5386726 w 11748700"/>
              <a:gd name="connsiteY192" fmla="*/ 329357 h 6673820"/>
              <a:gd name="connsiteX193" fmla="*/ 5560072 w 11748700"/>
              <a:gd name="connsiteY193" fmla="*/ 320690 h 6673820"/>
              <a:gd name="connsiteX194" fmla="*/ 5742085 w 11748700"/>
              <a:gd name="connsiteY194" fmla="*/ 312023 h 6673820"/>
              <a:gd name="connsiteX195" fmla="*/ 5958767 w 11748700"/>
              <a:gd name="connsiteY195" fmla="*/ 307689 h 6673820"/>
              <a:gd name="connsiteX196" fmla="*/ 6114779 w 11748700"/>
              <a:gd name="connsiteY196" fmla="*/ 303355 h 6673820"/>
              <a:gd name="connsiteX197" fmla="*/ 6270790 w 11748700"/>
              <a:gd name="connsiteY197" fmla="*/ 281687 h 6673820"/>
              <a:gd name="connsiteX198" fmla="*/ 6392132 w 11748700"/>
              <a:gd name="connsiteY198" fmla="*/ 268686 h 6673820"/>
              <a:gd name="connsiteX199" fmla="*/ 6695488 w 11748700"/>
              <a:gd name="connsiteY199" fmla="*/ 260019 h 6673820"/>
              <a:gd name="connsiteX200" fmla="*/ 6764826 w 11748700"/>
              <a:gd name="connsiteY200" fmla="*/ 251352 h 6673820"/>
              <a:gd name="connsiteX201" fmla="*/ 6907837 w 11748700"/>
              <a:gd name="connsiteY201" fmla="*/ 238351 h 6673820"/>
              <a:gd name="connsiteX202" fmla="*/ 6959840 w 11748700"/>
              <a:gd name="connsiteY202" fmla="*/ 229683 h 6673820"/>
              <a:gd name="connsiteX203" fmla="*/ 6998843 w 11748700"/>
              <a:gd name="connsiteY203" fmla="*/ 212349 h 6673820"/>
              <a:gd name="connsiteX204" fmla="*/ 7115852 w 11748700"/>
              <a:gd name="connsiteY204" fmla="*/ 199348 h 6673820"/>
              <a:gd name="connsiteX205" fmla="*/ 7159188 w 11748700"/>
              <a:gd name="connsiteY205" fmla="*/ 186347 h 6673820"/>
              <a:gd name="connsiteX206" fmla="*/ 7189524 w 11748700"/>
              <a:gd name="connsiteY206" fmla="*/ 182013 h 6673820"/>
              <a:gd name="connsiteX207" fmla="*/ 7380204 w 11748700"/>
              <a:gd name="connsiteY207" fmla="*/ 173346 h 6673820"/>
              <a:gd name="connsiteX208" fmla="*/ 7440875 w 11748700"/>
              <a:gd name="connsiteY208" fmla="*/ 164679 h 6673820"/>
              <a:gd name="connsiteX209" fmla="*/ 7466877 w 11748700"/>
              <a:gd name="connsiteY209" fmla="*/ 156011 h 6673820"/>
              <a:gd name="connsiteX210" fmla="*/ 7514548 w 11748700"/>
              <a:gd name="connsiteY210" fmla="*/ 143010 h 6673820"/>
              <a:gd name="connsiteX211" fmla="*/ 7527548 w 11748700"/>
              <a:gd name="connsiteY211" fmla="*/ 134343 h 6673820"/>
              <a:gd name="connsiteX212" fmla="*/ 7570885 w 11748700"/>
              <a:gd name="connsiteY212" fmla="*/ 121342 h 6673820"/>
              <a:gd name="connsiteX213" fmla="*/ 7609888 w 11748700"/>
              <a:gd name="connsiteY213" fmla="*/ 104008 h 6673820"/>
              <a:gd name="connsiteX214" fmla="*/ 7726896 w 11748700"/>
              <a:gd name="connsiteY214" fmla="*/ 82339 h 6673820"/>
              <a:gd name="connsiteX215" fmla="*/ 7752898 w 11748700"/>
              <a:gd name="connsiteY215" fmla="*/ 78006 h 6673820"/>
              <a:gd name="connsiteX216" fmla="*/ 7787567 w 11748700"/>
              <a:gd name="connsiteY216" fmla="*/ 73672 h 6673820"/>
              <a:gd name="connsiteX217" fmla="*/ 7804902 w 11748700"/>
              <a:gd name="connsiteY217" fmla="*/ 69338 h 6673820"/>
              <a:gd name="connsiteX218" fmla="*/ 7913243 w 11748700"/>
              <a:gd name="connsiteY218" fmla="*/ 65005 h 6673820"/>
              <a:gd name="connsiteX219" fmla="*/ 8021584 w 11748700"/>
              <a:gd name="connsiteY219" fmla="*/ 47670 h 6673820"/>
              <a:gd name="connsiteX220" fmla="*/ 8064921 w 11748700"/>
              <a:gd name="connsiteY220" fmla="*/ 34669 h 6673820"/>
              <a:gd name="connsiteX221" fmla="*/ 8099590 w 11748700"/>
              <a:gd name="connsiteY221" fmla="*/ 21668 h 6673820"/>
              <a:gd name="connsiteX222" fmla="*/ 8121258 w 11748700"/>
              <a:gd name="connsiteY222" fmla="*/ 13001 h 6673820"/>
              <a:gd name="connsiteX223" fmla="*/ 8134259 w 11748700"/>
              <a:gd name="connsiteY223" fmla="*/ 8667 h 6673820"/>
              <a:gd name="connsiteX224" fmla="*/ 8155928 w 11748700"/>
              <a:gd name="connsiteY224" fmla="*/ 0 h 6673820"/>
              <a:gd name="connsiteX225" fmla="*/ 8216599 w 11748700"/>
              <a:gd name="connsiteY225" fmla="*/ 4334 h 6673820"/>
              <a:gd name="connsiteX226" fmla="*/ 8238267 w 11748700"/>
              <a:gd name="connsiteY226" fmla="*/ 13001 h 6673820"/>
              <a:gd name="connsiteX227" fmla="*/ 8272936 w 11748700"/>
              <a:gd name="connsiteY227" fmla="*/ 17335 h 6673820"/>
              <a:gd name="connsiteX228" fmla="*/ 8303272 w 11748700"/>
              <a:gd name="connsiteY228" fmla="*/ 30336 h 6673820"/>
              <a:gd name="connsiteX229" fmla="*/ 8337941 w 11748700"/>
              <a:gd name="connsiteY229" fmla="*/ 34669 h 6673820"/>
              <a:gd name="connsiteX230" fmla="*/ 8476618 w 11748700"/>
              <a:gd name="connsiteY230" fmla="*/ 43337 h 6673820"/>
              <a:gd name="connsiteX231" fmla="*/ 8576292 w 11748700"/>
              <a:gd name="connsiteY231" fmla="*/ 47670 h 6673820"/>
              <a:gd name="connsiteX232" fmla="*/ 8671632 w 11748700"/>
              <a:gd name="connsiteY232" fmla="*/ 69338 h 6673820"/>
              <a:gd name="connsiteX233" fmla="*/ 8762639 w 11748700"/>
              <a:gd name="connsiteY233" fmla="*/ 78006 h 6673820"/>
              <a:gd name="connsiteX234" fmla="*/ 8892648 w 11748700"/>
              <a:gd name="connsiteY234" fmla="*/ 104008 h 6673820"/>
              <a:gd name="connsiteX235" fmla="*/ 8948985 w 11748700"/>
              <a:gd name="connsiteY235" fmla="*/ 117009 h 6673820"/>
              <a:gd name="connsiteX236" fmla="*/ 9187336 w 11748700"/>
              <a:gd name="connsiteY236" fmla="*/ 156011 h 6673820"/>
              <a:gd name="connsiteX237" fmla="*/ 9282676 w 11748700"/>
              <a:gd name="connsiteY237" fmla="*/ 173346 h 6673820"/>
              <a:gd name="connsiteX238" fmla="*/ 9404019 w 11748700"/>
              <a:gd name="connsiteY238" fmla="*/ 186347 h 6673820"/>
              <a:gd name="connsiteX239" fmla="*/ 9464690 w 11748700"/>
              <a:gd name="connsiteY239" fmla="*/ 195014 h 6673820"/>
              <a:gd name="connsiteX240" fmla="*/ 9698707 w 11748700"/>
              <a:gd name="connsiteY240" fmla="*/ 216683 h 6673820"/>
              <a:gd name="connsiteX241" fmla="*/ 9785380 w 11748700"/>
              <a:gd name="connsiteY241" fmla="*/ 229683 h 6673820"/>
              <a:gd name="connsiteX242" fmla="*/ 9885054 w 11748700"/>
              <a:gd name="connsiteY242" fmla="*/ 251352 h 6673820"/>
              <a:gd name="connsiteX243" fmla="*/ 9958726 w 11748700"/>
              <a:gd name="connsiteY243" fmla="*/ 255685 h 6673820"/>
              <a:gd name="connsiteX244" fmla="*/ 10114737 w 11748700"/>
              <a:gd name="connsiteY244" fmla="*/ 260019 h 6673820"/>
              <a:gd name="connsiteX245" fmla="*/ 10205744 w 11748700"/>
              <a:gd name="connsiteY245" fmla="*/ 273020 h 6673820"/>
              <a:gd name="connsiteX246" fmla="*/ 10357421 w 11748700"/>
              <a:gd name="connsiteY246" fmla="*/ 281687 h 6673820"/>
              <a:gd name="connsiteX247" fmla="*/ 10405092 w 11748700"/>
              <a:gd name="connsiteY247" fmla="*/ 286021 h 6673820"/>
              <a:gd name="connsiteX248" fmla="*/ 10452762 w 11748700"/>
              <a:gd name="connsiteY248" fmla="*/ 299022 h 6673820"/>
              <a:gd name="connsiteX249" fmla="*/ 10483097 w 11748700"/>
              <a:gd name="connsiteY249" fmla="*/ 303355 h 6673820"/>
              <a:gd name="connsiteX250" fmla="*/ 10552436 w 11748700"/>
              <a:gd name="connsiteY250" fmla="*/ 312023 h 6673820"/>
              <a:gd name="connsiteX251" fmla="*/ 10634775 w 11748700"/>
              <a:gd name="connsiteY251" fmla="*/ 333691 h 6673820"/>
              <a:gd name="connsiteX252" fmla="*/ 10717114 w 11748700"/>
              <a:gd name="connsiteY252" fmla="*/ 342358 h 6673820"/>
              <a:gd name="connsiteX253" fmla="*/ 10773452 w 11748700"/>
              <a:gd name="connsiteY253" fmla="*/ 364027 h 6673820"/>
              <a:gd name="connsiteX254" fmla="*/ 10842790 w 11748700"/>
              <a:gd name="connsiteY254" fmla="*/ 385695 h 6673820"/>
              <a:gd name="connsiteX255" fmla="*/ 10903461 w 11748700"/>
              <a:gd name="connsiteY255" fmla="*/ 390028 h 6673820"/>
              <a:gd name="connsiteX256" fmla="*/ 10981467 w 11748700"/>
              <a:gd name="connsiteY256" fmla="*/ 424698 h 6673820"/>
              <a:gd name="connsiteX257" fmla="*/ 11050805 w 11748700"/>
              <a:gd name="connsiteY257" fmla="*/ 442032 h 6673820"/>
              <a:gd name="connsiteX258" fmla="*/ 11133145 w 11748700"/>
              <a:gd name="connsiteY258" fmla="*/ 476701 h 6673820"/>
              <a:gd name="connsiteX259" fmla="*/ 11154813 w 11748700"/>
              <a:gd name="connsiteY259" fmla="*/ 485369 h 6673820"/>
              <a:gd name="connsiteX260" fmla="*/ 11232819 w 11748700"/>
              <a:gd name="connsiteY260" fmla="*/ 533039 h 6673820"/>
              <a:gd name="connsiteX261" fmla="*/ 11258820 w 11748700"/>
              <a:gd name="connsiteY261" fmla="*/ 554707 h 6673820"/>
              <a:gd name="connsiteX262" fmla="*/ 11328159 w 11748700"/>
              <a:gd name="connsiteY262" fmla="*/ 645714 h 6673820"/>
              <a:gd name="connsiteX263" fmla="*/ 11371495 w 11748700"/>
              <a:gd name="connsiteY263" fmla="*/ 754055 h 6673820"/>
              <a:gd name="connsiteX264" fmla="*/ 11397497 w 11748700"/>
              <a:gd name="connsiteY264" fmla="*/ 806059 h 6673820"/>
              <a:gd name="connsiteX265" fmla="*/ 11427833 w 11748700"/>
              <a:gd name="connsiteY265" fmla="*/ 931735 h 6673820"/>
              <a:gd name="connsiteX266" fmla="*/ 11458168 w 11748700"/>
              <a:gd name="connsiteY266" fmla="*/ 1014074 h 6673820"/>
              <a:gd name="connsiteX267" fmla="*/ 11462502 w 11748700"/>
              <a:gd name="connsiteY267" fmla="*/ 1087746 h 6673820"/>
              <a:gd name="connsiteX268" fmla="*/ 11475503 w 11748700"/>
              <a:gd name="connsiteY268" fmla="*/ 1126749 h 6673820"/>
              <a:gd name="connsiteX269" fmla="*/ 11488504 w 11748700"/>
              <a:gd name="connsiteY269" fmla="*/ 1330430 h 6673820"/>
              <a:gd name="connsiteX270" fmla="*/ 11523173 w 11748700"/>
              <a:gd name="connsiteY270" fmla="*/ 1677122 h 6673820"/>
              <a:gd name="connsiteX271" fmla="*/ 11518839 w 11748700"/>
              <a:gd name="connsiteY271" fmla="*/ 1954476 h 6673820"/>
              <a:gd name="connsiteX272" fmla="*/ 11510172 w 11748700"/>
              <a:gd name="connsiteY272" fmla="*/ 2084485 h 6673820"/>
              <a:gd name="connsiteX273" fmla="*/ 11518839 w 11748700"/>
              <a:gd name="connsiteY273" fmla="*/ 2283833 h 6673820"/>
              <a:gd name="connsiteX274" fmla="*/ 11583844 w 11748700"/>
              <a:gd name="connsiteY274" fmla="*/ 2379173 h 6673820"/>
              <a:gd name="connsiteX275" fmla="*/ 11605512 w 11748700"/>
              <a:gd name="connsiteY275" fmla="*/ 2439845 h 6673820"/>
              <a:gd name="connsiteX276" fmla="*/ 11609846 w 11748700"/>
              <a:gd name="connsiteY276" fmla="*/ 2487515 h 6673820"/>
              <a:gd name="connsiteX277" fmla="*/ 11622847 w 11748700"/>
              <a:gd name="connsiteY277" fmla="*/ 2556853 h 6673820"/>
              <a:gd name="connsiteX278" fmla="*/ 11618513 w 11748700"/>
              <a:gd name="connsiteY278" fmla="*/ 2786537 h 6673820"/>
              <a:gd name="connsiteX279" fmla="*/ 11614180 w 11748700"/>
              <a:gd name="connsiteY279" fmla="*/ 3089892 h 6673820"/>
              <a:gd name="connsiteX280" fmla="*/ 11596845 w 11748700"/>
              <a:gd name="connsiteY280" fmla="*/ 3211234 h 6673820"/>
              <a:gd name="connsiteX281" fmla="*/ 11583844 w 11748700"/>
              <a:gd name="connsiteY281" fmla="*/ 3328243 h 6673820"/>
              <a:gd name="connsiteX282" fmla="*/ 11575177 w 11748700"/>
              <a:gd name="connsiteY282" fmla="*/ 3423583 h 6673820"/>
              <a:gd name="connsiteX283" fmla="*/ 11562176 w 11748700"/>
              <a:gd name="connsiteY283" fmla="*/ 3666267 h 6673820"/>
              <a:gd name="connsiteX284" fmla="*/ 11575177 w 11748700"/>
              <a:gd name="connsiteY284" fmla="*/ 4025960 h 6673820"/>
              <a:gd name="connsiteX285" fmla="*/ 11592511 w 11748700"/>
              <a:gd name="connsiteY285" fmla="*/ 4108300 h 6673820"/>
              <a:gd name="connsiteX286" fmla="*/ 11631514 w 11748700"/>
              <a:gd name="connsiteY286" fmla="*/ 4333649 h 6673820"/>
              <a:gd name="connsiteX287" fmla="*/ 11653183 w 11748700"/>
              <a:gd name="connsiteY287" fmla="*/ 4411655 h 6673820"/>
              <a:gd name="connsiteX288" fmla="*/ 11666184 w 11748700"/>
              <a:gd name="connsiteY288" fmla="*/ 4498328 h 6673820"/>
              <a:gd name="connsiteX289" fmla="*/ 11674851 w 11748700"/>
              <a:gd name="connsiteY289" fmla="*/ 4541664 h 6673820"/>
              <a:gd name="connsiteX290" fmla="*/ 11687852 w 11748700"/>
              <a:gd name="connsiteY290" fmla="*/ 4658673 h 6673820"/>
              <a:gd name="connsiteX291" fmla="*/ 11692185 w 11748700"/>
              <a:gd name="connsiteY291" fmla="*/ 4715010 h 6673820"/>
              <a:gd name="connsiteX292" fmla="*/ 11700853 w 11748700"/>
              <a:gd name="connsiteY292" fmla="*/ 4771348 h 6673820"/>
              <a:gd name="connsiteX293" fmla="*/ 11709520 w 11748700"/>
              <a:gd name="connsiteY293" fmla="*/ 4923026 h 6673820"/>
              <a:gd name="connsiteX294" fmla="*/ 11718187 w 11748700"/>
              <a:gd name="connsiteY294" fmla="*/ 4983697 h 6673820"/>
              <a:gd name="connsiteX295" fmla="*/ 11726855 w 11748700"/>
              <a:gd name="connsiteY295" fmla="*/ 5079037 h 6673820"/>
              <a:gd name="connsiteX296" fmla="*/ 11731188 w 11748700"/>
              <a:gd name="connsiteY296" fmla="*/ 5105039 h 6673820"/>
              <a:gd name="connsiteX297" fmla="*/ 11744189 w 11748700"/>
              <a:gd name="connsiteY297" fmla="*/ 5230715 h 6673820"/>
              <a:gd name="connsiteX298" fmla="*/ 11726855 w 11748700"/>
              <a:gd name="connsiteY298" fmla="*/ 5690082 h 6673820"/>
              <a:gd name="connsiteX299" fmla="*/ 11687852 w 11748700"/>
              <a:gd name="connsiteY299" fmla="*/ 5785422 h 6673820"/>
              <a:gd name="connsiteX300" fmla="*/ 11670517 w 11748700"/>
              <a:gd name="connsiteY300" fmla="*/ 5815757 h 6673820"/>
              <a:gd name="connsiteX301" fmla="*/ 11601179 w 11748700"/>
              <a:gd name="connsiteY301" fmla="*/ 5859094 h 6673820"/>
              <a:gd name="connsiteX302" fmla="*/ 11458168 w 11748700"/>
              <a:gd name="connsiteY302" fmla="*/ 5919765 h 6673820"/>
              <a:gd name="connsiteX303" fmla="*/ 11401831 w 11748700"/>
              <a:gd name="connsiteY303" fmla="*/ 5963101 h 6673820"/>
              <a:gd name="connsiteX304" fmla="*/ 11297823 w 11748700"/>
              <a:gd name="connsiteY304" fmla="*/ 6032440 h 6673820"/>
              <a:gd name="connsiteX305" fmla="*/ 11258820 w 11748700"/>
              <a:gd name="connsiteY305" fmla="*/ 6075776 h 6673820"/>
              <a:gd name="connsiteX306" fmla="*/ 11198149 w 11748700"/>
              <a:gd name="connsiteY306" fmla="*/ 6123446 h 6673820"/>
              <a:gd name="connsiteX307" fmla="*/ 11098475 w 11748700"/>
              <a:gd name="connsiteY307" fmla="*/ 6210119 h 6673820"/>
              <a:gd name="connsiteX308" fmla="*/ 10942464 w 11748700"/>
              <a:gd name="connsiteY308" fmla="*/ 6327128 h 6673820"/>
              <a:gd name="connsiteX309" fmla="*/ 10634775 w 11748700"/>
              <a:gd name="connsiteY309" fmla="*/ 6461471 h 6673820"/>
              <a:gd name="connsiteX310" fmla="*/ 10461429 w 11748700"/>
              <a:gd name="connsiteY310" fmla="*/ 6478806 h 6673820"/>
              <a:gd name="connsiteX311" fmla="*/ 10041065 w 11748700"/>
              <a:gd name="connsiteY311" fmla="*/ 6487473 h 6673820"/>
              <a:gd name="connsiteX312" fmla="*/ 9967393 w 11748700"/>
              <a:gd name="connsiteY312" fmla="*/ 6491807 h 6673820"/>
              <a:gd name="connsiteX313" fmla="*/ 9885054 w 11748700"/>
              <a:gd name="connsiteY313" fmla="*/ 6509141 h 6673820"/>
              <a:gd name="connsiteX314" fmla="*/ 9798381 w 11748700"/>
              <a:gd name="connsiteY314" fmla="*/ 6522142 h 6673820"/>
              <a:gd name="connsiteX315" fmla="*/ 9681372 w 11748700"/>
              <a:gd name="connsiteY315" fmla="*/ 6548144 h 6673820"/>
              <a:gd name="connsiteX316" fmla="*/ 9486358 w 11748700"/>
              <a:gd name="connsiteY316" fmla="*/ 6574146 h 6673820"/>
              <a:gd name="connsiteX317" fmla="*/ 9278343 w 11748700"/>
              <a:gd name="connsiteY317" fmla="*/ 6613149 h 6673820"/>
              <a:gd name="connsiteX318" fmla="*/ 9209004 w 11748700"/>
              <a:gd name="connsiteY318" fmla="*/ 6630483 h 6673820"/>
              <a:gd name="connsiteX319" fmla="*/ 8775639 w 11748700"/>
              <a:gd name="connsiteY319" fmla="*/ 6647818 h 6673820"/>
              <a:gd name="connsiteX320" fmla="*/ 8463617 w 11748700"/>
              <a:gd name="connsiteY320" fmla="*/ 6656485 h 6673820"/>
              <a:gd name="connsiteX321" fmla="*/ 8368276 w 11748700"/>
              <a:gd name="connsiteY321" fmla="*/ 6660819 h 6673820"/>
              <a:gd name="connsiteX322" fmla="*/ 8216599 w 11748700"/>
              <a:gd name="connsiteY322" fmla="*/ 6665153 h 6673820"/>
              <a:gd name="connsiteX323" fmla="*/ 7848239 w 11748700"/>
              <a:gd name="connsiteY323" fmla="*/ 6656485 h 6673820"/>
              <a:gd name="connsiteX324" fmla="*/ 7800568 w 11748700"/>
              <a:gd name="connsiteY324" fmla="*/ 6652152 h 6673820"/>
              <a:gd name="connsiteX325" fmla="*/ 7748565 w 11748700"/>
              <a:gd name="connsiteY325" fmla="*/ 6643484 h 6673820"/>
              <a:gd name="connsiteX326" fmla="*/ 7614221 w 11748700"/>
              <a:gd name="connsiteY326" fmla="*/ 6634817 h 6673820"/>
              <a:gd name="connsiteX327" fmla="*/ 7432208 w 11748700"/>
              <a:gd name="connsiteY327" fmla="*/ 6600148 h 6673820"/>
              <a:gd name="connsiteX328" fmla="*/ 7319533 w 11748700"/>
              <a:gd name="connsiteY328" fmla="*/ 6574146 h 6673820"/>
              <a:gd name="connsiteX329" fmla="*/ 7276197 w 11748700"/>
              <a:gd name="connsiteY329" fmla="*/ 6569812 h 6673820"/>
              <a:gd name="connsiteX330" fmla="*/ 7011844 w 11748700"/>
              <a:gd name="connsiteY330" fmla="*/ 6548144 h 6673820"/>
              <a:gd name="connsiteX331" fmla="*/ 6925171 w 11748700"/>
              <a:gd name="connsiteY331" fmla="*/ 6565479 h 6673820"/>
              <a:gd name="connsiteX332" fmla="*/ 6912170 w 11748700"/>
              <a:gd name="connsiteY332" fmla="*/ 6569812 h 6673820"/>
              <a:gd name="connsiteX333" fmla="*/ 6890502 w 11748700"/>
              <a:gd name="connsiteY333" fmla="*/ 6582813 h 6673820"/>
              <a:gd name="connsiteX334" fmla="*/ 6795162 w 11748700"/>
              <a:gd name="connsiteY334" fmla="*/ 6634817 h 6673820"/>
              <a:gd name="connsiteX335" fmla="*/ 6691154 w 11748700"/>
              <a:gd name="connsiteY335" fmla="*/ 6643484 h 6673820"/>
              <a:gd name="connsiteX336" fmla="*/ 6617482 w 11748700"/>
              <a:gd name="connsiteY336" fmla="*/ 6656485 h 6673820"/>
              <a:gd name="connsiteX337" fmla="*/ 6582813 w 11748700"/>
              <a:gd name="connsiteY337" fmla="*/ 6665153 h 6673820"/>
              <a:gd name="connsiteX338" fmla="*/ 6548144 w 11748700"/>
              <a:gd name="connsiteY338" fmla="*/ 6669486 h 6673820"/>
              <a:gd name="connsiteX339" fmla="*/ 6517808 w 11748700"/>
              <a:gd name="connsiteY339" fmla="*/ 6673820 h 6673820"/>
              <a:gd name="connsiteX340" fmla="*/ 6015105 w 11748700"/>
              <a:gd name="connsiteY340" fmla="*/ 6669486 h 6673820"/>
              <a:gd name="connsiteX341" fmla="*/ 5915431 w 11748700"/>
              <a:gd name="connsiteY341" fmla="*/ 6647818 h 6673820"/>
              <a:gd name="connsiteX342" fmla="*/ 5538403 w 11748700"/>
              <a:gd name="connsiteY342" fmla="*/ 6652152 h 6673820"/>
              <a:gd name="connsiteX343" fmla="*/ 5196045 w 11748700"/>
              <a:gd name="connsiteY343" fmla="*/ 6634817 h 6673820"/>
              <a:gd name="connsiteX344" fmla="*/ 4489660 w 11748700"/>
              <a:gd name="connsiteY344" fmla="*/ 6608815 h 6673820"/>
              <a:gd name="connsiteX345" fmla="*/ 4311981 w 11748700"/>
              <a:gd name="connsiteY345" fmla="*/ 6582813 h 6673820"/>
              <a:gd name="connsiteX346" fmla="*/ 4090965 w 11748700"/>
              <a:gd name="connsiteY346" fmla="*/ 6552478 h 6673820"/>
              <a:gd name="connsiteX347" fmla="*/ 3999958 w 11748700"/>
              <a:gd name="connsiteY347" fmla="*/ 6513475 h 6673820"/>
              <a:gd name="connsiteX348" fmla="*/ 3666267 w 11748700"/>
              <a:gd name="connsiteY348" fmla="*/ 6448470 h 6673820"/>
              <a:gd name="connsiteX349" fmla="*/ 3588261 w 11748700"/>
              <a:gd name="connsiteY349" fmla="*/ 6439803 h 6673820"/>
              <a:gd name="connsiteX350" fmla="*/ 3336910 w 11748700"/>
              <a:gd name="connsiteY350" fmla="*/ 6405134 h 6673820"/>
              <a:gd name="connsiteX351" fmla="*/ 3003219 w 11748700"/>
              <a:gd name="connsiteY351" fmla="*/ 6340129 h 6673820"/>
              <a:gd name="connsiteX352" fmla="*/ 2825539 w 11748700"/>
              <a:gd name="connsiteY352" fmla="*/ 6309793 h 6673820"/>
              <a:gd name="connsiteX353" fmla="*/ 2678195 w 11748700"/>
              <a:gd name="connsiteY353" fmla="*/ 6288125 h 6673820"/>
              <a:gd name="connsiteX354" fmla="*/ 2500515 w 11748700"/>
              <a:gd name="connsiteY354" fmla="*/ 6305460 h 6673820"/>
              <a:gd name="connsiteX355" fmla="*/ 2439844 w 11748700"/>
              <a:gd name="connsiteY355" fmla="*/ 6314127 h 6673820"/>
              <a:gd name="connsiteX356" fmla="*/ 2244830 w 11748700"/>
              <a:gd name="connsiteY356" fmla="*/ 6361797 h 6673820"/>
              <a:gd name="connsiteX357" fmla="*/ 2088819 w 11748700"/>
              <a:gd name="connsiteY357" fmla="*/ 6383465 h 6673820"/>
              <a:gd name="connsiteX358" fmla="*/ 2015147 w 11748700"/>
              <a:gd name="connsiteY358" fmla="*/ 6400800 h 6673820"/>
              <a:gd name="connsiteX359" fmla="*/ 1950142 w 11748700"/>
              <a:gd name="connsiteY359" fmla="*/ 6409467 h 6673820"/>
              <a:gd name="connsiteX360" fmla="*/ 1815799 w 11748700"/>
              <a:gd name="connsiteY360" fmla="*/ 6444137 h 6673820"/>
              <a:gd name="connsiteX361" fmla="*/ 1681456 w 11748700"/>
              <a:gd name="connsiteY361" fmla="*/ 6452804 h 6673820"/>
              <a:gd name="connsiteX362" fmla="*/ 1473440 w 11748700"/>
              <a:gd name="connsiteY362" fmla="*/ 6431136 h 6673820"/>
              <a:gd name="connsiteX363" fmla="*/ 1369433 w 11748700"/>
              <a:gd name="connsiteY363" fmla="*/ 6418135 h 6673820"/>
              <a:gd name="connsiteX364" fmla="*/ 1287093 w 11748700"/>
              <a:gd name="connsiteY364" fmla="*/ 6405134 h 6673820"/>
              <a:gd name="connsiteX365" fmla="*/ 1239423 w 11748700"/>
              <a:gd name="connsiteY365" fmla="*/ 6396466 h 6673820"/>
              <a:gd name="connsiteX366" fmla="*/ 1165751 w 11748700"/>
              <a:gd name="connsiteY366" fmla="*/ 6370464 h 6673820"/>
              <a:gd name="connsiteX367" fmla="*/ 1053076 w 11748700"/>
              <a:gd name="connsiteY367" fmla="*/ 6335795 h 6673820"/>
              <a:gd name="connsiteX368" fmla="*/ 892731 w 11748700"/>
              <a:gd name="connsiteY368" fmla="*/ 6244789 h 6673820"/>
              <a:gd name="connsiteX369" fmla="*/ 858062 w 11748700"/>
              <a:gd name="connsiteY369" fmla="*/ 6218787 h 6673820"/>
              <a:gd name="connsiteX370" fmla="*/ 775723 w 11748700"/>
              <a:gd name="connsiteY370" fmla="*/ 6149448 h 6673820"/>
              <a:gd name="connsiteX371" fmla="*/ 719385 w 11748700"/>
              <a:gd name="connsiteY371" fmla="*/ 6023773 h 6673820"/>
              <a:gd name="connsiteX372" fmla="*/ 654381 w 11748700"/>
              <a:gd name="connsiteY372" fmla="*/ 5950101 h 6673820"/>
              <a:gd name="connsiteX373" fmla="*/ 628379 w 11748700"/>
              <a:gd name="connsiteY373" fmla="*/ 5893763 h 6673820"/>
              <a:gd name="connsiteX374" fmla="*/ 576375 w 11748700"/>
              <a:gd name="connsiteY374" fmla="*/ 5802756 h 6673820"/>
              <a:gd name="connsiteX375" fmla="*/ 489702 w 11748700"/>
              <a:gd name="connsiteY375" fmla="*/ 5620743 h 6673820"/>
              <a:gd name="connsiteX376" fmla="*/ 476701 w 11748700"/>
              <a:gd name="connsiteY376" fmla="*/ 5551405 h 6673820"/>
              <a:gd name="connsiteX377" fmla="*/ 372693 w 11748700"/>
              <a:gd name="connsiteY377" fmla="*/ 5317388 h 6673820"/>
              <a:gd name="connsiteX378" fmla="*/ 359693 w 11748700"/>
              <a:gd name="connsiteY378" fmla="*/ 5269718 h 6673820"/>
              <a:gd name="connsiteX379" fmla="*/ 329357 w 11748700"/>
              <a:gd name="connsiteY379" fmla="*/ 5183045 h 6673820"/>
              <a:gd name="connsiteX380" fmla="*/ 281687 w 11748700"/>
              <a:gd name="connsiteY380" fmla="*/ 5083371 h 6673820"/>
              <a:gd name="connsiteX381" fmla="*/ 251351 w 11748700"/>
              <a:gd name="connsiteY381" fmla="*/ 5009699 h 6673820"/>
              <a:gd name="connsiteX382" fmla="*/ 238350 w 11748700"/>
              <a:gd name="connsiteY382" fmla="*/ 4970696 h 6673820"/>
              <a:gd name="connsiteX383" fmla="*/ 212348 w 11748700"/>
              <a:gd name="connsiteY383" fmla="*/ 4936027 h 6673820"/>
              <a:gd name="connsiteX384" fmla="*/ 177679 w 11748700"/>
              <a:gd name="connsiteY384" fmla="*/ 4849354 h 6673820"/>
              <a:gd name="connsiteX385" fmla="*/ 125675 w 11748700"/>
              <a:gd name="connsiteY385" fmla="*/ 4745346 h 6673820"/>
              <a:gd name="connsiteX386" fmla="*/ 99674 w 11748700"/>
              <a:gd name="connsiteY386" fmla="*/ 4654339 h 6673820"/>
              <a:gd name="connsiteX387" fmla="*/ 73672 w 11748700"/>
              <a:gd name="connsiteY387" fmla="*/ 4602336 h 6673820"/>
              <a:gd name="connsiteX388" fmla="*/ 69338 w 11748700"/>
              <a:gd name="connsiteY388" fmla="*/ 4580667 h 6673820"/>
              <a:gd name="connsiteX389" fmla="*/ 47670 w 11748700"/>
              <a:gd name="connsiteY389" fmla="*/ 4537331 h 6673820"/>
              <a:gd name="connsiteX390" fmla="*/ 39002 w 11748700"/>
              <a:gd name="connsiteY390" fmla="*/ 4515663 h 6673820"/>
              <a:gd name="connsiteX391" fmla="*/ 34669 w 11748700"/>
              <a:gd name="connsiteY391" fmla="*/ 4493994 h 6673820"/>
              <a:gd name="connsiteX392" fmla="*/ 30335 w 11748700"/>
              <a:gd name="connsiteY392" fmla="*/ 4450658 h 6673820"/>
              <a:gd name="connsiteX393" fmla="*/ 21668 w 11748700"/>
              <a:gd name="connsiteY393" fmla="*/ 4428990 h 6673820"/>
              <a:gd name="connsiteX394" fmla="*/ 13001 w 11748700"/>
              <a:gd name="connsiteY394" fmla="*/ 4359651 h 6673820"/>
              <a:gd name="connsiteX395" fmla="*/ 0 w 11748700"/>
              <a:gd name="connsiteY395" fmla="*/ 4238309 h 6673820"/>
              <a:gd name="connsiteX396" fmla="*/ 4333 w 11748700"/>
              <a:gd name="connsiteY396" fmla="*/ 4025960 h 6673820"/>
              <a:gd name="connsiteX397" fmla="*/ 13001 w 11748700"/>
              <a:gd name="connsiteY397" fmla="*/ 3999958 h 6673820"/>
              <a:gd name="connsiteX398" fmla="*/ 17334 w 11748700"/>
              <a:gd name="connsiteY398" fmla="*/ 3973956 h 6673820"/>
              <a:gd name="connsiteX399" fmla="*/ 26002 w 11748700"/>
              <a:gd name="connsiteY399" fmla="*/ 3930620 h 6673820"/>
              <a:gd name="connsiteX400" fmla="*/ 34669 w 11748700"/>
              <a:gd name="connsiteY400" fmla="*/ 3878616 h 6673820"/>
              <a:gd name="connsiteX401" fmla="*/ 43336 w 11748700"/>
              <a:gd name="connsiteY401" fmla="*/ 3861282 h 6673820"/>
              <a:gd name="connsiteX402" fmla="*/ 47670 w 11748700"/>
              <a:gd name="connsiteY402" fmla="*/ 3843947 h 6673820"/>
              <a:gd name="connsiteX403" fmla="*/ 56337 w 11748700"/>
              <a:gd name="connsiteY403" fmla="*/ 3826612 h 6673820"/>
              <a:gd name="connsiteX404" fmla="*/ 69338 w 11748700"/>
              <a:gd name="connsiteY404" fmla="*/ 3787610 h 6673820"/>
              <a:gd name="connsiteX405" fmla="*/ 78005 w 11748700"/>
              <a:gd name="connsiteY405" fmla="*/ 3770275 h 6673820"/>
              <a:gd name="connsiteX406" fmla="*/ 95340 w 11748700"/>
              <a:gd name="connsiteY406" fmla="*/ 3718271 h 6673820"/>
              <a:gd name="connsiteX407" fmla="*/ 104007 w 11748700"/>
              <a:gd name="connsiteY407" fmla="*/ 3696603 h 6673820"/>
              <a:gd name="connsiteX408" fmla="*/ 151677 w 11748700"/>
              <a:gd name="connsiteY408" fmla="*/ 3657600 h 6673820"/>
              <a:gd name="connsiteX409" fmla="*/ 294688 w 11748700"/>
              <a:gd name="connsiteY409" fmla="*/ 3661934 h 6673820"/>
              <a:gd name="connsiteX410" fmla="*/ 359693 w 11748700"/>
              <a:gd name="connsiteY410" fmla="*/ 3692269 h 6673820"/>
              <a:gd name="connsiteX411" fmla="*/ 377027 w 11748700"/>
              <a:gd name="connsiteY411" fmla="*/ 3709604 h 6673820"/>
              <a:gd name="connsiteX412" fmla="*/ 437698 w 11748700"/>
              <a:gd name="connsiteY412" fmla="*/ 3726938 h 6673820"/>
              <a:gd name="connsiteX413" fmla="*/ 511177 w 11748700"/>
              <a:gd name="connsiteY41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80436 w 11748700"/>
              <a:gd name="connsiteY30" fmla="*/ 5707416 h 6673820"/>
              <a:gd name="connsiteX31" fmla="*/ 6088777 w 11748700"/>
              <a:gd name="connsiteY31" fmla="*/ 5625077 h 6673820"/>
              <a:gd name="connsiteX32" fmla="*/ 6114779 w 11748700"/>
              <a:gd name="connsiteY32" fmla="*/ 5599075 h 6673820"/>
              <a:gd name="connsiteX33" fmla="*/ 6127780 w 11748700"/>
              <a:gd name="connsiteY33" fmla="*/ 5586074 h 6673820"/>
              <a:gd name="connsiteX34" fmla="*/ 6201452 w 11748700"/>
              <a:gd name="connsiteY34" fmla="*/ 5477733 h 6673820"/>
              <a:gd name="connsiteX35" fmla="*/ 6231787 w 11748700"/>
              <a:gd name="connsiteY35" fmla="*/ 5421395 h 6673820"/>
              <a:gd name="connsiteX36" fmla="*/ 6240455 w 11748700"/>
              <a:gd name="connsiteY36" fmla="*/ 5399727 h 6673820"/>
              <a:gd name="connsiteX37" fmla="*/ 6253456 w 11748700"/>
              <a:gd name="connsiteY37" fmla="*/ 5382392 h 6673820"/>
              <a:gd name="connsiteX38" fmla="*/ 6270790 w 11748700"/>
              <a:gd name="connsiteY38" fmla="*/ 5352057 h 6673820"/>
              <a:gd name="connsiteX39" fmla="*/ 6322794 w 11748700"/>
              <a:gd name="connsiteY39" fmla="*/ 5287052 h 6673820"/>
              <a:gd name="connsiteX40" fmla="*/ 6340129 w 11748700"/>
              <a:gd name="connsiteY40" fmla="*/ 5274051 h 6673820"/>
              <a:gd name="connsiteX41" fmla="*/ 6517808 w 11748700"/>
              <a:gd name="connsiteY41" fmla="*/ 4975029 h 6673820"/>
              <a:gd name="connsiteX42" fmla="*/ 6530809 w 11748700"/>
              <a:gd name="connsiteY42" fmla="*/ 4940360 h 6673820"/>
              <a:gd name="connsiteX43" fmla="*/ 6539476 w 11748700"/>
              <a:gd name="connsiteY43" fmla="*/ 4927359 h 6673820"/>
              <a:gd name="connsiteX44" fmla="*/ 6556811 w 11748700"/>
              <a:gd name="connsiteY44" fmla="*/ 4897024 h 6673820"/>
              <a:gd name="connsiteX45" fmla="*/ 6569812 w 11748700"/>
              <a:gd name="connsiteY45" fmla="*/ 4879689 h 6673820"/>
              <a:gd name="connsiteX46" fmla="*/ 6587147 w 11748700"/>
              <a:gd name="connsiteY46" fmla="*/ 4836353 h 6673820"/>
              <a:gd name="connsiteX47" fmla="*/ 6566579 w 11748700"/>
              <a:gd name="connsiteY47" fmla="*/ 4717023 h 6673820"/>
              <a:gd name="connsiteX48" fmla="*/ 7220565 w 11748700"/>
              <a:gd name="connsiteY48" fmla="*/ 4568062 h 6673820"/>
              <a:gd name="connsiteX49" fmla="*/ 7436542 w 11748700"/>
              <a:gd name="connsiteY49" fmla="*/ 4619670 h 6673820"/>
              <a:gd name="connsiteX50" fmla="*/ 7492879 w 11748700"/>
              <a:gd name="connsiteY50" fmla="*/ 4632671 h 6673820"/>
              <a:gd name="connsiteX51" fmla="*/ 7505880 w 11748700"/>
              <a:gd name="connsiteY51" fmla="*/ 4637005 h 6673820"/>
              <a:gd name="connsiteX52" fmla="*/ 7531882 w 11748700"/>
              <a:gd name="connsiteY52" fmla="*/ 4641338 h 6673820"/>
              <a:gd name="connsiteX53" fmla="*/ 7562218 w 11748700"/>
              <a:gd name="connsiteY53" fmla="*/ 4650006 h 6673820"/>
              <a:gd name="connsiteX54" fmla="*/ 7570885 w 11748700"/>
              <a:gd name="connsiteY54" fmla="*/ 4663007 h 6673820"/>
              <a:gd name="connsiteX55" fmla="*/ 7588220 w 11748700"/>
              <a:gd name="connsiteY55" fmla="*/ 4697676 h 6673820"/>
              <a:gd name="connsiteX56" fmla="*/ 7601220 w 11748700"/>
              <a:gd name="connsiteY56" fmla="*/ 4715010 h 6673820"/>
              <a:gd name="connsiteX57" fmla="*/ 7614221 w 11748700"/>
              <a:gd name="connsiteY57" fmla="*/ 4728011 h 6673820"/>
              <a:gd name="connsiteX58" fmla="*/ 7622889 w 11748700"/>
              <a:gd name="connsiteY58" fmla="*/ 4745346 h 6673820"/>
              <a:gd name="connsiteX59" fmla="*/ 7640223 w 11748700"/>
              <a:gd name="connsiteY59" fmla="*/ 4767014 h 6673820"/>
              <a:gd name="connsiteX60" fmla="*/ 7661892 w 11748700"/>
              <a:gd name="connsiteY60" fmla="*/ 4801683 h 6673820"/>
              <a:gd name="connsiteX61" fmla="*/ 7666225 w 11748700"/>
              <a:gd name="connsiteY61" fmla="*/ 4814684 h 6673820"/>
              <a:gd name="connsiteX62" fmla="*/ 7674893 w 11748700"/>
              <a:gd name="connsiteY62" fmla="*/ 4827685 h 6673820"/>
              <a:gd name="connsiteX63" fmla="*/ 7731230 w 11748700"/>
              <a:gd name="connsiteY63" fmla="*/ 4888356 h 6673820"/>
              <a:gd name="connsiteX64" fmla="*/ 7744231 w 11748700"/>
              <a:gd name="connsiteY64" fmla="*/ 4901357 h 6673820"/>
              <a:gd name="connsiteX65" fmla="*/ 7765899 w 11748700"/>
              <a:gd name="connsiteY65" fmla="*/ 4931693 h 6673820"/>
              <a:gd name="connsiteX66" fmla="*/ 7809236 w 11748700"/>
              <a:gd name="connsiteY66" fmla="*/ 4966362 h 6673820"/>
              <a:gd name="connsiteX67" fmla="*/ 7908910 w 11748700"/>
              <a:gd name="connsiteY67" fmla="*/ 4962028 h 6673820"/>
              <a:gd name="connsiteX68" fmla="*/ 7973914 w 11748700"/>
              <a:gd name="connsiteY68" fmla="*/ 4953361 h 6673820"/>
              <a:gd name="connsiteX69" fmla="*/ 7995583 w 11748700"/>
              <a:gd name="connsiteY69" fmla="*/ 4949028 h 6673820"/>
              <a:gd name="connsiteX70" fmla="*/ 8069255 w 11748700"/>
              <a:gd name="connsiteY70" fmla="*/ 4944694 h 6673820"/>
              <a:gd name="connsiteX71" fmla="*/ 8147260 w 11748700"/>
              <a:gd name="connsiteY71" fmla="*/ 4931693 h 6673820"/>
              <a:gd name="connsiteX72" fmla="*/ 8199264 w 11748700"/>
              <a:gd name="connsiteY72" fmla="*/ 4918692 h 6673820"/>
              <a:gd name="connsiteX73" fmla="*/ 8238267 w 11748700"/>
              <a:gd name="connsiteY73" fmla="*/ 4910025 h 6673820"/>
              <a:gd name="connsiteX74" fmla="*/ 8298938 w 11748700"/>
              <a:gd name="connsiteY74" fmla="*/ 4875355 h 6673820"/>
              <a:gd name="connsiteX75" fmla="*/ 8320606 w 11748700"/>
              <a:gd name="connsiteY75" fmla="*/ 4866688 h 6673820"/>
              <a:gd name="connsiteX76" fmla="*/ 8342275 w 11748700"/>
              <a:gd name="connsiteY76" fmla="*/ 4853687 h 6673820"/>
              <a:gd name="connsiteX77" fmla="*/ 8411613 w 11748700"/>
              <a:gd name="connsiteY77" fmla="*/ 4823352 h 6673820"/>
              <a:gd name="connsiteX78" fmla="*/ 8433281 w 11748700"/>
              <a:gd name="connsiteY78" fmla="*/ 4810351 h 6673820"/>
              <a:gd name="connsiteX79" fmla="*/ 8463617 w 11748700"/>
              <a:gd name="connsiteY79" fmla="*/ 4788683 h 6673820"/>
              <a:gd name="connsiteX80" fmla="*/ 8532955 w 11748700"/>
              <a:gd name="connsiteY80" fmla="*/ 4758347 h 6673820"/>
              <a:gd name="connsiteX81" fmla="*/ 8576292 w 11748700"/>
              <a:gd name="connsiteY81" fmla="*/ 4736679 h 6673820"/>
              <a:gd name="connsiteX82" fmla="*/ 8597960 w 11748700"/>
              <a:gd name="connsiteY82" fmla="*/ 4723678 h 6673820"/>
              <a:gd name="connsiteX83" fmla="*/ 8632629 w 11748700"/>
              <a:gd name="connsiteY83" fmla="*/ 4706343 h 6673820"/>
              <a:gd name="connsiteX84" fmla="*/ 8671632 w 11748700"/>
              <a:gd name="connsiteY84" fmla="*/ 4680341 h 6673820"/>
              <a:gd name="connsiteX85" fmla="*/ 8727969 w 11748700"/>
              <a:gd name="connsiteY85" fmla="*/ 4641338 h 6673820"/>
              <a:gd name="connsiteX86" fmla="*/ 8758305 w 11748700"/>
              <a:gd name="connsiteY86" fmla="*/ 4615337 h 6673820"/>
              <a:gd name="connsiteX87" fmla="*/ 8827643 w 11748700"/>
              <a:gd name="connsiteY87" fmla="*/ 4567666 h 6673820"/>
              <a:gd name="connsiteX88" fmla="*/ 8914316 w 11748700"/>
              <a:gd name="connsiteY88" fmla="*/ 4515663 h 6673820"/>
              <a:gd name="connsiteX89" fmla="*/ 8940318 w 11748700"/>
              <a:gd name="connsiteY89" fmla="*/ 4493994 h 6673820"/>
              <a:gd name="connsiteX90" fmla="*/ 8961986 w 11748700"/>
              <a:gd name="connsiteY90" fmla="*/ 4472326 h 6673820"/>
              <a:gd name="connsiteX91" fmla="*/ 9000989 w 11748700"/>
              <a:gd name="connsiteY91" fmla="*/ 4437657 h 6673820"/>
              <a:gd name="connsiteX92" fmla="*/ 9022657 w 11748700"/>
              <a:gd name="connsiteY92" fmla="*/ 4415989 h 6673820"/>
              <a:gd name="connsiteX93" fmla="*/ 9052993 w 11748700"/>
              <a:gd name="connsiteY93" fmla="*/ 4389987 h 6673820"/>
              <a:gd name="connsiteX94" fmla="*/ 9109330 w 11748700"/>
              <a:gd name="connsiteY94" fmla="*/ 4329316 h 6673820"/>
              <a:gd name="connsiteX95" fmla="*/ 9165668 w 11748700"/>
              <a:gd name="connsiteY95" fmla="*/ 4290313 h 6673820"/>
              <a:gd name="connsiteX96" fmla="*/ 9191670 w 11748700"/>
              <a:gd name="connsiteY96" fmla="*/ 4268645 h 6673820"/>
              <a:gd name="connsiteX97" fmla="*/ 9248007 w 11748700"/>
              <a:gd name="connsiteY97" fmla="*/ 4238309 h 6673820"/>
              <a:gd name="connsiteX98" fmla="*/ 9339014 w 11748700"/>
              <a:gd name="connsiteY98" fmla="*/ 4155970 h 6673820"/>
              <a:gd name="connsiteX99" fmla="*/ 9430020 w 11748700"/>
              <a:gd name="connsiteY99" fmla="*/ 4025960 h 6673820"/>
              <a:gd name="connsiteX100" fmla="*/ 9495025 w 11748700"/>
              <a:gd name="connsiteY100" fmla="*/ 3900284 h 6673820"/>
              <a:gd name="connsiteX101" fmla="*/ 9568697 w 11748700"/>
              <a:gd name="connsiteY101" fmla="*/ 3796277 h 6673820"/>
              <a:gd name="connsiteX102" fmla="*/ 9612034 w 11748700"/>
              <a:gd name="connsiteY102" fmla="*/ 3713937 h 6673820"/>
              <a:gd name="connsiteX103" fmla="*/ 9655370 w 11748700"/>
              <a:gd name="connsiteY103" fmla="*/ 3644599 h 6673820"/>
              <a:gd name="connsiteX104" fmla="*/ 9651037 w 11748700"/>
              <a:gd name="connsiteY104" fmla="*/ 3475587 h 6673820"/>
              <a:gd name="connsiteX105" fmla="*/ 9612034 w 11748700"/>
              <a:gd name="connsiteY105" fmla="*/ 3410582 h 6673820"/>
              <a:gd name="connsiteX106" fmla="*/ 9473357 w 11748700"/>
              <a:gd name="connsiteY106" fmla="*/ 3237236 h 6673820"/>
              <a:gd name="connsiteX107" fmla="*/ 9399685 w 11748700"/>
              <a:gd name="connsiteY107" fmla="*/ 3176565 h 6673820"/>
              <a:gd name="connsiteX108" fmla="*/ 9347681 w 11748700"/>
              <a:gd name="connsiteY108" fmla="*/ 3128895 h 6673820"/>
              <a:gd name="connsiteX109" fmla="*/ 9217672 w 11748700"/>
              <a:gd name="connsiteY109" fmla="*/ 3042222 h 6673820"/>
              <a:gd name="connsiteX110" fmla="*/ 9083329 w 11748700"/>
              <a:gd name="connsiteY110" fmla="*/ 2968550 h 6673820"/>
              <a:gd name="connsiteX111" fmla="*/ 8983655 w 11748700"/>
              <a:gd name="connsiteY111" fmla="*/ 2933881 h 6673820"/>
              <a:gd name="connsiteX112" fmla="*/ 8831977 w 11748700"/>
              <a:gd name="connsiteY112" fmla="*/ 2873210 h 6673820"/>
              <a:gd name="connsiteX113" fmla="*/ 8680299 w 11748700"/>
              <a:gd name="connsiteY113" fmla="*/ 2803871 h 6673820"/>
              <a:gd name="connsiteX114" fmla="*/ 8567624 w 11748700"/>
              <a:gd name="connsiteY114" fmla="*/ 2773536 h 6673820"/>
              <a:gd name="connsiteX115" fmla="*/ 8446282 w 11748700"/>
              <a:gd name="connsiteY115" fmla="*/ 2730199 h 6673820"/>
              <a:gd name="connsiteX116" fmla="*/ 8242601 w 11748700"/>
              <a:gd name="connsiteY116" fmla="*/ 2673862 h 6673820"/>
              <a:gd name="connsiteX117" fmla="*/ 7917577 w 11748700"/>
              <a:gd name="connsiteY117" fmla="*/ 2561187 h 6673820"/>
              <a:gd name="connsiteX118" fmla="*/ 7683560 w 11748700"/>
              <a:gd name="connsiteY118" fmla="*/ 2496182 h 6673820"/>
              <a:gd name="connsiteX119" fmla="*/ 7302199 w 11748700"/>
              <a:gd name="connsiteY119" fmla="*/ 2379173 h 6673820"/>
              <a:gd name="connsiteX120" fmla="*/ 6920838 w 11748700"/>
              <a:gd name="connsiteY120" fmla="*/ 2322836 h 6673820"/>
              <a:gd name="connsiteX121" fmla="*/ 6799495 w 11748700"/>
              <a:gd name="connsiteY121" fmla="*/ 2288167 h 6673820"/>
              <a:gd name="connsiteX122" fmla="*/ 6730157 w 11748700"/>
              <a:gd name="connsiteY122" fmla="*/ 2279500 h 6673820"/>
              <a:gd name="connsiteX123" fmla="*/ 6630483 w 11748700"/>
              <a:gd name="connsiteY123" fmla="*/ 2262165 h 6673820"/>
              <a:gd name="connsiteX124" fmla="*/ 6582813 w 11748700"/>
              <a:gd name="connsiteY124" fmla="*/ 2249164 h 6673820"/>
              <a:gd name="connsiteX125" fmla="*/ 6478805 w 11748700"/>
              <a:gd name="connsiteY125" fmla="*/ 2240497 h 6673820"/>
              <a:gd name="connsiteX126" fmla="*/ 5997770 w 11748700"/>
              <a:gd name="connsiteY126" fmla="*/ 2227496 h 6673820"/>
              <a:gd name="connsiteX127" fmla="*/ 5183044 w 11748700"/>
              <a:gd name="connsiteY127" fmla="*/ 2223162 h 6673820"/>
              <a:gd name="connsiteX128" fmla="*/ 4593668 w 11748700"/>
              <a:gd name="connsiteY128" fmla="*/ 2201494 h 6673820"/>
              <a:gd name="connsiteX129" fmla="*/ 4467992 w 11748700"/>
              <a:gd name="connsiteY129" fmla="*/ 2188493 h 6673820"/>
              <a:gd name="connsiteX130" fmla="*/ 4277311 w 11748700"/>
              <a:gd name="connsiteY130" fmla="*/ 2171158 h 6673820"/>
              <a:gd name="connsiteX131" fmla="*/ 4207973 w 11748700"/>
              <a:gd name="connsiteY131" fmla="*/ 2162491 h 6673820"/>
              <a:gd name="connsiteX132" fmla="*/ 4168970 w 11748700"/>
              <a:gd name="connsiteY132" fmla="*/ 2153824 h 6673820"/>
              <a:gd name="connsiteX133" fmla="*/ 3722604 w 11748700"/>
              <a:gd name="connsiteY133" fmla="*/ 2145156 h 6673820"/>
              <a:gd name="connsiteX134" fmla="*/ 3627264 w 11748700"/>
              <a:gd name="connsiteY134" fmla="*/ 2136489 h 6673820"/>
              <a:gd name="connsiteX135" fmla="*/ 3592595 w 11748700"/>
              <a:gd name="connsiteY135" fmla="*/ 2123488 h 6673820"/>
              <a:gd name="connsiteX136" fmla="*/ 3471253 w 11748700"/>
              <a:gd name="connsiteY136" fmla="*/ 2101820 h 6673820"/>
              <a:gd name="connsiteX137" fmla="*/ 3349911 w 11748700"/>
              <a:gd name="connsiteY137" fmla="*/ 2054150 h 6673820"/>
              <a:gd name="connsiteX138" fmla="*/ 3228568 w 11748700"/>
              <a:gd name="connsiteY138" fmla="*/ 2006480 h 6673820"/>
              <a:gd name="connsiteX139" fmla="*/ 3206900 w 11748700"/>
              <a:gd name="connsiteY139" fmla="*/ 1989145 h 6673820"/>
              <a:gd name="connsiteX140" fmla="*/ 3163564 w 11748700"/>
              <a:gd name="connsiteY140" fmla="*/ 1967477 h 6673820"/>
              <a:gd name="connsiteX141" fmla="*/ 3124561 w 11748700"/>
              <a:gd name="connsiteY141" fmla="*/ 1932808 h 6673820"/>
              <a:gd name="connsiteX142" fmla="*/ 3094225 w 11748700"/>
              <a:gd name="connsiteY142" fmla="*/ 1911139 h 6673820"/>
              <a:gd name="connsiteX143" fmla="*/ 3020553 w 11748700"/>
              <a:gd name="connsiteY143" fmla="*/ 1850468 h 6673820"/>
              <a:gd name="connsiteX144" fmla="*/ 2994551 w 11748700"/>
              <a:gd name="connsiteY144" fmla="*/ 1828800 h 6673820"/>
              <a:gd name="connsiteX145" fmla="*/ 2977217 w 11748700"/>
              <a:gd name="connsiteY145" fmla="*/ 1807132 h 6673820"/>
              <a:gd name="connsiteX146" fmla="*/ 2964216 w 11748700"/>
              <a:gd name="connsiteY146" fmla="*/ 1794131 h 6673820"/>
              <a:gd name="connsiteX147" fmla="*/ 2951215 w 11748700"/>
              <a:gd name="connsiteY147" fmla="*/ 1768129 h 6673820"/>
              <a:gd name="connsiteX148" fmla="*/ 2933880 w 11748700"/>
              <a:gd name="connsiteY148" fmla="*/ 1746461 h 6673820"/>
              <a:gd name="connsiteX149" fmla="*/ 2916546 w 11748700"/>
              <a:gd name="connsiteY149" fmla="*/ 1720459 h 6673820"/>
              <a:gd name="connsiteX150" fmla="*/ 2899211 w 11748700"/>
              <a:gd name="connsiteY150" fmla="*/ 1703124 h 6673820"/>
              <a:gd name="connsiteX151" fmla="*/ 2890544 w 11748700"/>
              <a:gd name="connsiteY151" fmla="*/ 1690123 h 6673820"/>
              <a:gd name="connsiteX152" fmla="*/ 2829873 w 11748700"/>
              <a:gd name="connsiteY152" fmla="*/ 1607784 h 6673820"/>
              <a:gd name="connsiteX153" fmla="*/ 2816872 w 11748700"/>
              <a:gd name="connsiteY153" fmla="*/ 1577448 h 6673820"/>
              <a:gd name="connsiteX154" fmla="*/ 2812538 w 11748700"/>
              <a:gd name="connsiteY154" fmla="*/ 1542779 h 6673820"/>
              <a:gd name="connsiteX155" fmla="*/ 2808204 w 11748700"/>
              <a:gd name="connsiteY155" fmla="*/ 1430104 h 6673820"/>
              <a:gd name="connsiteX156" fmla="*/ 2799537 w 11748700"/>
              <a:gd name="connsiteY156" fmla="*/ 1391101 h 6673820"/>
              <a:gd name="connsiteX157" fmla="*/ 2795203 w 11748700"/>
              <a:gd name="connsiteY157" fmla="*/ 1343431 h 6673820"/>
              <a:gd name="connsiteX158" fmla="*/ 2786536 w 11748700"/>
              <a:gd name="connsiteY158" fmla="*/ 1300095 h 6673820"/>
              <a:gd name="connsiteX159" fmla="*/ 2773535 w 11748700"/>
              <a:gd name="connsiteY159" fmla="*/ 1152751 h 6673820"/>
              <a:gd name="connsiteX160" fmla="*/ 2769202 w 11748700"/>
              <a:gd name="connsiteY160" fmla="*/ 1135416 h 6673820"/>
              <a:gd name="connsiteX161" fmla="*/ 2777869 w 11748700"/>
              <a:gd name="connsiteY161" fmla="*/ 996739 h 6673820"/>
              <a:gd name="connsiteX162" fmla="*/ 2786536 w 11748700"/>
              <a:gd name="connsiteY162" fmla="*/ 966404 h 6673820"/>
              <a:gd name="connsiteX163" fmla="*/ 2812538 w 11748700"/>
              <a:gd name="connsiteY163" fmla="*/ 905733 h 6673820"/>
              <a:gd name="connsiteX164" fmla="*/ 2847207 w 11748700"/>
              <a:gd name="connsiteY164" fmla="*/ 862396 h 6673820"/>
              <a:gd name="connsiteX165" fmla="*/ 2864542 w 11748700"/>
              <a:gd name="connsiteY165" fmla="*/ 840728 h 6673820"/>
              <a:gd name="connsiteX166" fmla="*/ 2881876 w 11748700"/>
              <a:gd name="connsiteY166" fmla="*/ 827727 h 6673820"/>
              <a:gd name="connsiteX167" fmla="*/ 2894877 w 11748700"/>
              <a:gd name="connsiteY167" fmla="*/ 819060 h 6673820"/>
              <a:gd name="connsiteX168" fmla="*/ 2912212 w 11748700"/>
              <a:gd name="connsiteY168" fmla="*/ 801725 h 6673820"/>
              <a:gd name="connsiteX169" fmla="*/ 3003219 w 11748700"/>
              <a:gd name="connsiteY169" fmla="*/ 775723 h 6673820"/>
              <a:gd name="connsiteX170" fmla="*/ 3115893 w 11748700"/>
              <a:gd name="connsiteY170" fmla="*/ 749721 h 6673820"/>
              <a:gd name="connsiteX171" fmla="*/ 3137562 w 11748700"/>
              <a:gd name="connsiteY171" fmla="*/ 741054 h 6673820"/>
              <a:gd name="connsiteX172" fmla="*/ 3163564 w 11748700"/>
              <a:gd name="connsiteY172" fmla="*/ 732387 h 6673820"/>
              <a:gd name="connsiteX173" fmla="*/ 3219901 w 11748700"/>
              <a:gd name="connsiteY173" fmla="*/ 702051 h 6673820"/>
              <a:gd name="connsiteX174" fmla="*/ 3237236 w 11748700"/>
              <a:gd name="connsiteY174" fmla="*/ 689050 h 6673820"/>
              <a:gd name="connsiteX175" fmla="*/ 3293573 w 11748700"/>
              <a:gd name="connsiteY175" fmla="*/ 663048 h 6673820"/>
              <a:gd name="connsiteX176" fmla="*/ 3323909 w 11748700"/>
              <a:gd name="connsiteY176" fmla="*/ 650047 h 6673820"/>
              <a:gd name="connsiteX177" fmla="*/ 3362911 w 11748700"/>
              <a:gd name="connsiteY177" fmla="*/ 641380 h 6673820"/>
              <a:gd name="connsiteX178" fmla="*/ 3488587 w 11748700"/>
              <a:gd name="connsiteY178" fmla="*/ 619712 h 6673820"/>
              <a:gd name="connsiteX179" fmla="*/ 3644599 w 11748700"/>
              <a:gd name="connsiteY179" fmla="*/ 598044 h 6673820"/>
              <a:gd name="connsiteX180" fmla="*/ 3731272 w 11748700"/>
              <a:gd name="connsiteY180" fmla="*/ 589376 h 6673820"/>
              <a:gd name="connsiteX181" fmla="*/ 3809277 w 11748700"/>
              <a:gd name="connsiteY181" fmla="*/ 576375 h 6673820"/>
              <a:gd name="connsiteX182" fmla="*/ 3891617 w 11748700"/>
              <a:gd name="connsiteY182" fmla="*/ 567708 h 6673820"/>
              <a:gd name="connsiteX183" fmla="*/ 4359651 w 11748700"/>
              <a:gd name="connsiteY183" fmla="*/ 533039 h 6673820"/>
              <a:gd name="connsiteX184" fmla="*/ 4428989 w 11748700"/>
              <a:gd name="connsiteY184" fmla="*/ 520038 h 6673820"/>
              <a:gd name="connsiteX185" fmla="*/ 4554665 w 11748700"/>
              <a:gd name="connsiteY185" fmla="*/ 507037 h 6673820"/>
              <a:gd name="connsiteX186" fmla="*/ 4654339 w 11748700"/>
              <a:gd name="connsiteY186" fmla="*/ 485369 h 6673820"/>
              <a:gd name="connsiteX187" fmla="*/ 4758347 w 11748700"/>
              <a:gd name="connsiteY187" fmla="*/ 437699 h 6673820"/>
              <a:gd name="connsiteX188" fmla="*/ 4888356 w 11748700"/>
              <a:gd name="connsiteY188" fmla="*/ 416030 h 6673820"/>
              <a:gd name="connsiteX189" fmla="*/ 5105039 w 11748700"/>
              <a:gd name="connsiteY189" fmla="*/ 364027 h 6673820"/>
              <a:gd name="connsiteX190" fmla="*/ 5209046 w 11748700"/>
              <a:gd name="connsiteY190" fmla="*/ 351026 h 6673820"/>
              <a:gd name="connsiteX191" fmla="*/ 5386726 w 11748700"/>
              <a:gd name="connsiteY191" fmla="*/ 329357 h 6673820"/>
              <a:gd name="connsiteX192" fmla="*/ 5560072 w 11748700"/>
              <a:gd name="connsiteY192" fmla="*/ 320690 h 6673820"/>
              <a:gd name="connsiteX193" fmla="*/ 5742085 w 11748700"/>
              <a:gd name="connsiteY193" fmla="*/ 312023 h 6673820"/>
              <a:gd name="connsiteX194" fmla="*/ 5958767 w 11748700"/>
              <a:gd name="connsiteY194" fmla="*/ 307689 h 6673820"/>
              <a:gd name="connsiteX195" fmla="*/ 6114779 w 11748700"/>
              <a:gd name="connsiteY195" fmla="*/ 303355 h 6673820"/>
              <a:gd name="connsiteX196" fmla="*/ 6270790 w 11748700"/>
              <a:gd name="connsiteY196" fmla="*/ 281687 h 6673820"/>
              <a:gd name="connsiteX197" fmla="*/ 6392132 w 11748700"/>
              <a:gd name="connsiteY197" fmla="*/ 268686 h 6673820"/>
              <a:gd name="connsiteX198" fmla="*/ 6695488 w 11748700"/>
              <a:gd name="connsiteY198" fmla="*/ 260019 h 6673820"/>
              <a:gd name="connsiteX199" fmla="*/ 6764826 w 11748700"/>
              <a:gd name="connsiteY199" fmla="*/ 251352 h 6673820"/>
              <a:gd name="connsiteX200" fmla="*/ 6907837 w 11748700"/>
              <a:gd name="connsiteY200" fmla="*/ 238351 h 6673820"/>
              <a:gd name="connsiteX201" fmla="*/ 6959840 w 11748700"/>
              <a:gd name="connsiteY201" fmla="*/ 229683 h 6673820"/>
              <a:gd name="connsiteX202" fmla="*/ 6998843 w 11748700"/>
              <a:gd name="connsiteY202" fmla="*/ 212349 h 6673820"/>
              <a:gd name="connsiteX203" fmla="*/ 7115852 w 11748700"/>
              <a:gd name="connsiteY203" fmla="*/ 199348 h 6673820"/>
              <a:gd name="connsiteX204" fmla="*/ 7159188 w 11748700"/>
              <a:gd name="connsiteY204" fmla="*/ 186347 h 6673820"/>
              <a:gd name="connsiteX205" fmla="*/ 7189524 w 11748700"/>
              <a:gd name="connsiteY205" fmla="*/ 182013 h 6673820"/>
              <a:gd name="connsiteX206" fmla="*/ 7380204 w 11748700"/>
              <a:gd name="connsiteY206" fmla="*/ 173346 h 6673820"/>
              <a:gd name="connsiteX207" fmla="*/ 7440875 w 11748700"/>
              <a:gd name="connsiteY207" fmla="*/ 164679 h 6673820"/>
              <a:gd name="connsiteX208" fmla="*/ 7466877 w 11748700"/>
              <a:gd name="connsiteY208" fmla="*/ 156011 h 6673820"/>
              <a:gd name="connsiteX209" fmla="*/ 7514548 w 11748700"/>
              <a:gd name="connsiteY209" fmla="*/ 143010 h 6673820"/>
              <a:gd name="connsiteX210" fmla="*/ 7527548 w 11748700"/>
              <a:gd name="connsiteY210" fmla="*/ 134343 h 6673820"/>
              <a:gd name="connsiteX211" fmla="*/ 7570885 w 11748700"/>
              <a:gd name="connsiteY211" fmla="*/ 121342 h 6673820"/>
              <a:gd name="connsiteX212" fmla="*/ 7609888 w 11748700"/>
              <a:gd name="connsiteY212" fmla="*/ 104008 h 6673820"/>
              <a:gd name="connsiteX213" fmla="*/ 7726896 w 11748700"/>
              <a:gd name="connsiteY213" fmla="*/ 82339 h 6673820"/>
              <a:gd name="connsiteX214" fmla="*/ 7752898 w 11748700"/>
              <a:gd name="connsiteY214" fmla="*/ 78006 h 6673820"/>
              <a:gd name="connsiteX215" fmla="*/ 7787567 w 11748700"/>
              <a:gd name="connsiteY215" fmla="*/ 73672 h 6673820"/>
              <a:gd name="connsiteX216" fmla="*/ 7804902 w 11748700"/>
              <a:gd name="connsiteY216" fmla="*/ 69338 h 6673820"/>
              <a:gd name="connsiteX217" fmla="*/ 7913243 w 11748700"/>
              <a:gd name="connsiteY217" fmla="*/ 65005 h 6673820"/>
              <a:gd name="connsiteX218" fmla="*/ 8021584 w 11748700"/>
              <a:gd name="connsiteY218" fmla="*/ 47670 h 6673820"/>
              <a:gd name="connsiteX219" fmla="*/ 8064921 w 11748700"/>
              <a:gd name="connsiteY219" fmla="*/ 34669 h 6673820"/>
              <a:gd name="connsiteX220" fmla="*/ 8099590 w 11748700"/>
              <a:gd name="connsiteY220" fmla="*/ 21668 h 6673820"/>
              <a:gd name="connsiteX221" fmla="*/ 8121258 w 11748700"/>
              <a:gd name="connsiteY221" fmla="*/ 13001 h 6673820"/>
              <a:gd name="connsiteX222" fmla="*/ 8134259 w 11748700"/>
              <a:gd name="connsiteY222" fmla="*/ 8667 h 6673820"/>
              <a:gd name="connsiteX223" fmla="*/ 8155928 w 11748700"/>
              <a:gd name="connsiteY223" fmla="*/ 0 h 6673820"/>
              <a:gd name="connsiteX224" fmla="*/ 8216599 w 11748700"/>
              <a:gd name="connsiteY224" fmla="*/ 4334 h 6673820"/>
              <a:gd name="connsiteX225" fmla="*/ 8238267 w 11748700"/>
              <a:gd name="connsiteY225" fmla="*/ 13001 h 6673820"/>
              <a:gd name="connsiteX226" fmla="*/ 8272936 w 11748700"/>
              <a:gd name="connsiteY226" fmla="*/ 17335 h 6673820"/>
              <a:gd name="connsiteX227" fmla="*/ 8303272 w 11748700"/>
              <a:gd name="connsiteY227" fmla="*/ 30336 h 6673820"/>
              <a:gd name="connsiteX228" fmla="*/ 8337941 w 11748700"/>
              <a:gd name="connsiteY228" fmla="*/ 34669 h 6673820"/>
              <a:gd name="connsiteX229" fmla="*/ 8476618 w 11748700"/>
              <a:gd name="connsiteY229" fmla="*/ 43337 h 6673820"/>
              <a:gd name="connsiteX230" fmla="*/ 8576292 w 11748700"/>
              <a:gd name="connsiteY230" fmla="*/ 47670 h 6673820"/>
              <a:gd name="connsiteX231" fmla="*/ 8671632 w 11748700"/>
              <a:gd name="connsiteY231" fmla="*/ 69338 h 6673820"/>
              <a:gd name="connsiteX232" fmla="*/ 8762639 w 11748700"/>
              <a:gd name="connsiteY232" fmla="*/ 78006 h 6673820"/>
              <a:gd name="connsiteX233" fmla="*/ 8892648 w 11748700"/>
              <a:gd name="connsiteY233" fmla="*/ 104008 h 6673820"/>
              <a:gd name="connsiteX234" fmla="*/ 8948985 w 11748700"/>
              <a:gd name="connsiteY234" fmla="*/ 117009 h 6673820"/>
              <a:gd name="connsiteX235" fmla="*/ 9187336 w 11748700"/>
              <a:gd name="connsiteY235" fmla="*/ 156011 h 6673820"/>
              <a:gd name="connsiteX236" fmla="*/ 9282676 w 11748700"/>
              <a:gd name="connsiteY236" fmla="*/ 173346 h 6673820"/>
              <a:gd name="connsiteX237" fmla="*/ 9404019 w 11748700"/>
              <a:gd name="connsiteY237" fmla="*/ 186347 h 6673820"/>
              <a:gd name="connsiteX238" fmla="*/ 9464690 w 11748700"/>
              <a:gd name="connsiteY238" fmla="*/ 195014 h 6673820"/>
              <a:gd name="connsiteX239" fmla="*/ 9698707 w 11748700"/>
              <a:gd name="connsiteY239" fmla="*/ 216683 h 6673820"/>
              <a:gd name="connsiteX240" fmla="*/ 9785380 w 11748700"/>
              <a:gd name="connsiteY240" fmla="*/ 229683 h 6673820"/>
              <a:gd name="connsiteX241" fmla="*/ 9885054 w 11748700"/>
              <a:gd name="connsiteY241" fmla="*/ 251352 h 6673820"/>
              <a:gd name="connsiteX242" fmla="*/ 9958726 w 11748700"/>
              <a:gd name="connsiteY242" fmla="*/ 255685 h 6673820"/>
              <a:gd name="connsiteX243" fmla="*/ 10114737 w 11748700"/>
              <a:gd name="connsiteY243" fmla="*/ 260019 h 6673820"/>
              <a:gd name="connsiteX244" fmla="*/ 10205744 w 11748700"/>
              <a:gd name="connsiteY244" fmla="*/ 273020 h 6673820"/>
              <a:gd name="connsiteX245" fmla="*/ 10357421 w 11748700"/>
              <a:gd name="connsiteY245" fmla="*/ 281687 h 6673820"/>
              <a:gd name="connsiteX246" fmla="*/ 10405092 w 11748700"/>
              <a:gd name="connsiteY246" fmla="*/ 286021 h 6673820"/>
              <a:gd name="connsiteX247" fmla="*/ 10452762 w 11748700"/>
              <a:gd name="connsiteY247" fmla="*/ 299022 h 6673820"/>
              <a:gd name="connsiteX248" fmla="*/ 10483097 w 11748700"/>
              <a:gd name="connsiteY248" fmla="*/ 303355 h 6673820"/>
              <a:gd name="connsiteX249" fmla="*/ 10552436 w 11748700"/>
              <a:gd name="connsiteY249" fmla="*/ 312023 h 6673820"/>
              <a:gd name="connsiteX250" fmla="*/ 10634775 w 11748700"/>
              <a:gd name="connsiteY250" fmla="*/ 333691 h 6673820"/>
              <a:gd name="connsiteX251" fmla="*/ 10717114 w 11748700"/>
              <a:gd name="connsiteY251" fmla="*/ 342358 h 6673820"/>
              <a:gd name="connsiteX252" fmla="*/ 10773452 w 11748700"/>
              <a:gd name="connsiteY252" fmla="*/ 364027 h 6673820"/>
              <a:gd name="connsiteX253" fmla="*/ 10842790 w 11748700"/>
              <a:gd name="connsiteY253" fmla="*/ 385695 h 6673820"/>
              <a:gd name="connsiteX254" fmla="*/ 10903461 w 11748700"/>
              <a:gd name="connsiteY254" fmla="*/ 390028 h 6673820"/>
              <a:gd name="connsiteX255" fmla="*/ 10981467 w 11748700"/>
              <a:gd name="connsiteY255" fmla="*/ 424698 h 6673820"/>
              <a:gd name="connsiteX256" fmla="*/ 11050805 w 11748700"/>
              <a:gd name="connsiteY256" fmla="*/ 442032 h 6673820"/>
              <a:gd name="connsiteX257" fmla="*/ 11133145 w 11748700"/>
              <a:gd name="connsiteY257" fmla="*/ 476701 h 6673820"/>
              <a:gd name="connsiteX258" fmla="*/ 11154813 w 11748700"/>
              <a:gd name="connsiteY258" fmla="*/ 485369 h 6673820"/>
              <a:gd name="connsiteX259" fmla="*/ 11232819 w 11748700"/>
              <a:gd name="connsiteY259" fmla="*/ 533039 h 6673820"/>
              <a:gd name="connsiteX260" fmla="*/ 11258820 w 11748700"/>
              <a:gd name="connsiteY260" fmla="*/ 554707 h 6673820"/>
              <a:gd name="connsiteX261" fmla="*/ 11328159 w 11748700"/>
              <a:gd name="connsiteY261" fmla="*/ 645714 h 6673820"/>
              <a:gd name="connsiteX262" fmla="*/ 11371495 w 11748700"/>
              <a:gd name="connsiteY262" fmla="*/ 754055 h 6673820"/>
              <a:gd name="connsiteX263" fmla="*/ 11397497 w 11748700"/>
              <a:gd name="connsiteY263" fmla="*/ 806059 h 6673820"/>
              <a:gd name="connsiteX264" fmla="*/ 11427833 w 11748700"/>
              <a:gd name="connsiteY264" fmla="*/ 931735 h 6673820"/>
              <a:gd name="connsiteX265" fmla="*/ 11458168 w 11748700"/>
              <a:gd name="connsiteY265" fmla="*/ 1014074 h 6673820"/>
              <a:gd name="connsiteX266" fmla="*/ 11462502 w 11748700"/>
              <a:gd name="connsiteY266" fmla="*/ 1087746 h 6673820"/>
              <a:gd name="connsiteX267" fmla="*/ 11475503 w 11748700"/>
              <a:gd name="connsiteY267" fmla="*/ 1126749 h 6673820"/>
              <a:gd name="connsiteX268" fmla="*/ 11488504 w 11748700"/>
              <a:gd name="connsiteY268" fmla="*/ 1330430 h 6673820"/>
              <a:gd name="connsiteX269" fmla="*/ 11523173 w 11748700"/>
              <a:gd name="connsiteY269" fmla="*/ 1677122 h 6673820"/>
              <a:gd name="connsiteX270" fmla="*/ 11518839 w 11748700"/>
              <a:gd name="connsiteY270" fmla="*/ 1954476 h 6673820"/>
              <a:gd name="connsiteX271" fmla="*/ 11510172 w 11748700"/>
              <a:gd name="connsiteY271" fmla="*/ 2084485 h 6673820"/>
              <a:gd name="connsiteX272" fmla="*/ 11518839 w 11748700"/>
              <a:gd name="connsiteY272" fmla="*/ 2283833 h 6673820"/>
              <a:gd name="connsiteX273" fmla="*/ 11583844 w 11748700"/>
              <a:gd name="connsiteY273" fmla="*/ 2379173 h 6673820"/>
              <a:gd name="connsiteX274" fmla="*/ 11605512 w 11748700"/>
              <a:gd name="connsiteY274" fmla="*/ 2439845 h 6673820"/>
              <a:gd name="connsiteX275" fmla="*/ 11609846 w 11748700"/>
              <a:gd name="connsiteY275" fmla="*/ 2487515 h 6673820"/>
              <a:gd name="connsiteX276" fmla="*/ 11622847 w 11748700"/>
              <a:gd name="connsiteY276" fmla="*/ 2556853 h 6673820"/>
              <a:gd name="connsiteX277" fmla="*/ 11618513 w 11748700"/>
              <a:gd name="connsiteY277" fmla="*/ 2786537 h 6673820"/>
              <a:gd name="connsiteX278" fmla="*/ 11614180 w 11748700"/>
              <a:gd name="connsiteY278" fmla="*/ 3089892 h 6673820"/>
              <a:gd name="connsiteX279" fmla="*/ 11596845 w 11748700"/>
              <a:gd name="connsiteY279" fmla="*/ 3211234 h 6673820"/>
              <a:gd name="connsiteX280" fmla="*/ 11583844 w 11748700"/>
              <a:gd name="connsiteY280" fmla="*/ 3328243 h 6673820"/>
              <a:gd name="connsiteX281" fmla="*/ 11575177 w 11748700"/>
              <a:gd name="connsiteY281" fmla="*/ 3423583 h 6673820"/>
              <a:gd name="connsiteX282" fmla="*/ 11562176 w 11748700"/>
              <a:gd name="connsiteY282" fmla="*/ 3666267 h 6673820"/>
              <a:gd name="connsiteX283" fmla="*/ 11575177 w 11748700"/>
              <a:gd name="connsiteY283" fmla="*/ 4025960 h 6673820"/>
              <a:gd name="connsiteX284" fmla="*/ 11592511 w 11748700"/>
              <a:gd name="connsiteY284" fmla="*/ 4108300 h 6673820"/>
              <a:gd name="connsiteX285" fmla="*/ 11631514 w 11748700"/>
              <a:gd name="connsiteY285" fmla="*/ 4333649 h 6673820"/>
              <a:gd name="connsiteX286" fmla="*/ 11653183 w 11748700"/>
              <a:gd name="connsiteY286" fmla="*/ 4411655 h 6673820"/>
              <a:gd name="connsiteX287" fmla="*/ 11666184 w 11748700"/>
              <a:gd name="connsiteY287" fmla="*/ 4498328 h 6673820"/>
              <a:gd name="connsiteX288" fmla="*/ 11674851 w 11748700"/>
              <a:gd name="connsiteY288" fmla="*/ 4541664 h 6673820"/>
              <a:gd name="connsiteX289" fmla="*/ 11687852 w 11748700"/>
              <a:gd name="connsiteY289" fmla="*/ 4658673 h 6673820"/>
              <a:gd name="connsiteX290" fmla="*/ 11692185 w 11748700"/>
              <a:gd name="connsiteY290" fmla="*/ 4715010 h 6673820"/>
              <a:gd name="connsiteX291" fmla="*/ 11700853 w 11748700"/>
              <a:gd name="connsiteY291" fmla="*/ 4771348 h 6673820"/>
              <a:gd name="connsiteX292" fmla="*/ 11709520 w 11748700"/>
              <a:gd name="connsiteY292" fmla="*/ 4923026 h 6673820"/>
              <a:gd name="connsiteX293" fmla="*/ 11718187 w 11748700"/>
              <a:gd name="connsiteY293" fmla="*/ 4983697 h 6673820"/>
              <a:gd name="connsiteX294" fmla="*/ 11726855 w 11748700"/>
              <a:gd name="connsiteY294" fmla="*/ 5079037 h 6673820"/>
              <a:gd name="connsiteX295" fmla="*/ 11731188 w 11748700"/>
              <a:gd name="connsiteY295" fmla="*/ 5105039 h 6673820"/>
              <a:gd name="connsiteX296" fmla="*/ 11744189 w 11748700"/>
              <a:gd name="connsiteY296" fmla="*/ 5230715 h 6673820"/>
              <a:gd name="connsiteX297" fmla="*/ 11726855 w 11748700"/>
              <a:gd name="connsiteY297" fmla="*/ 5690082 h 6673820"/>
              <a:gd name="connsiteX298" fmla="*/ 11687852 w 11748700"/>
              <a:gd name="connsiteY298" fmla="*/ 5785422 h 6673820"/>
              <a:gd name="connsiteX299" fmla="*/ 11670517 w 11748700"/>
              <a:gd name="connsiteY299" fmla="*/ 5815757 h 6673820"/>
              <a:gd name="connsiteX300" fmla="*/ 11601179 w 11748700"/>
              <a:gd name="connsiteY300" fmla="*/ 5859094 h 6673820"/>
              <a:gd name="connsiteX301" fmla="*/ 11458168 w 11748700"/>
              <a:gd name="connsiteY301" fmla="*/ 5919765 h 6673820"/>
              <a:gd name="connsiteX302" fmla="*/ 11401831 w 11748700"/>
              <a:gd name="connsiteY302" fmla="*/ 5963101 h 6673820"/>
              <a:gd name="connsiteX303" fmla="*/ 11297823 w 11748700"/>
              <a:gd name="connsiteY303" fmla="*/ 6032440 h 6673820"/>
              <a:gd name="connsiteX304" fmla="*/ 11258820 w 11748700"/>
              <a:gd name="connsiteY304" fmla="*/ 6075776 h 6673820"/>
              <a:gd name="connsiteX305" fmla="*/ 11198149 w 11748700"/>
              <a:gd name="connsiteY305" fmla="*/ 6123446 h 6673820"/>
              <a:gd name="connsiteX306" fmla="*/ 11098475 w 11748700"/>
              <a:gd name="connsiteY306" fmla="*/ 6210119 h 6673820"/>
              <a:gd name="connsiteX307" fmla="*/ 10942464 w 11748700"/>
              <a:gd name="connsiteY307" fmla="*/ 6327128 h 6673820"/>
              <a:gd name="connsiteX308" fmla="*/ 10634775 w 11748700"/>
              <a:gd name="connsiteY308" fmla="*/ 6461471 h 6673820"/>
              <a:gd name="connsiteX309" fmla="*/ 10461429 w 11748700"/>
              <a:gd name="connsiteY309" fmla="*/ 6478806 h 6673820"/>
              <a:gd name="connsiteX310" fmla="*/ 10041065 w 11748700"/>
              <a:gd name="connsiteY310" fmla="*/ 6487473 h 6673820"/>
              <a:gd name="connsiteX311" fmla="*/ 9967393 w 11748700"/>
              <a:gd name="connsiteY311" fmla="*/ 6491807 h 6673820"/>
              <a:gd name="connsiteX312" fmla="*/ 9885054 w 11748700"/>
              <a:gd name="connsiteY312" fmla="*/ 6509141 h 6673820"/>
              <a:gd name="connsiteX313" fmla="*/ 9798381 w 11748700"/>
              <a:gd name="connsiteY313" fmla="*/ 6522142 h 6673820"/>
              <a:gd name="connsiteX314" fmla="*/ 9681372 w 11748700"/>
              <a:gd name="connsiteY314" fmla="*/ 6548144 h 6673820"/>
              <a:gd name="connsiteX315" fmla="*/ 9486358 w 11748700"/>
              <a:gd name="connsiteY315" fmla="*/ 6574146 h 6673820"/>
              <a:gd name="connsiteX316" fmla="*/ 9278343 w 11748700"/>
              <a:gd name="connsiteY316" fmla="*/ 6613149 h 6673820"/>
              <a:gd name="connsiteX317" fmla="*/ 9209004 w 11748700"/>
              <a:gd name="connsiteY317" fmla="*/ 6630483 h 6673820"/>
              <a:gd name="connsiteX318" fmla="*/ 8775639 w 11748700"/>
              <a:gd name="connsiteY318" fmla="*/ 6647818 h 6673820"/>
              <a:gd name="connsiteX319" fmla="*/ 8463617 w 11748700"/>
              <a:gd name="connsiteY319" fmla="*/ 6656485 h 6673820"/>
              <a:gd name="connsiteX320" fmla="*/ 8368276 w 11748700"/>
              <a:gd name="connsiteY320" fmla="*/ 6660819 h 6673820"/>
              <a:gd name="connsiteX321" fmla="*/ 8216599 w 11748700"/>
              <a:gd name="connsiteY321" fmla="*/ 6665153 h 6673820"/>
              <a:gd name="connsiteX322" fmla="*/ 7848239 w 11748700"/>
              <a:gd name="connsiteY322" fmla="*/ 6656485 h 6673820"/>
              <a:gd name="connsiteX323" fmla="*/ 7800568 w 11748700"/>
              <a:gd name="connsiteY323" fmla="*/ 6652152 h 6673820"/>
              <a:gd name="connsiteX324" fmla="*/ 7748565 w 11748700"/>
              <a:gd name="connsiteY324" fmla="*/ 6643484 h 6673820"/>
              <a:gd name="connsiteX325" fmla="*/ 7614221 w 11748700"/>
              <a:gd name="connsiteY325" fmla="*/ 6634817 h 6673820"/>
              <a:gd name="connsiteX326" fmla="*/ 7432208 w 11748700"/>
              <a:gd name="connsiteY326" fmla="*/ 6600148 h 6673820"/>
              <a:gd name="connsiteX327" fmla="*/ 7319533 w 11748700"/>
              <a:gd name="connsiteY327" fmla="*/ 6574146 h 6673820"/>
              <a:gd name="connsiteX328" fmla="*/ 7276197 w 11748700"/>
              <a:gd name="connsiteY328" fmla="*/ 6569812 h 6673820"/>
              <a:gd name="connsiteX329" fmla="*/ 7011844 w 11748700"/>
              <a:gd name="connsiteY329" fmla="*/ 6548144 h 6673820"/>
              <a:gd name="connsiteX330" fmla="*/ 6925171 w 11748700"/>
              <a:gd name="connsiteY330" fmla="*/ 6565479 h 6673820"/>
              <a:gd name="connsiteX331" fmla="*/ 6912170 w 11748700"/>
              <a:gd name="connsiteY331" fmla="*/ 6569812 h 6673820"/>
              <a:gd name="connsiteX332" fmla="*/ 6890502 w 11748700"/>
              <a:gd name="connsiteY332" fmla="*/ 6582813 h 6673820"/>
              <a:gd name="connsiteX333" fmla="*/ 6795162 w 11748700"/>
              <a:gd name="connsiteY333" fmla="*/ 6634817 h 6673820"/>
              <a:gd name="connsiteX334" fmla="*/ 6691154 w 11748700"/>
              <a:gd name="connsiteY334" fmla="*/ 6643484 h 6673820"/>
              <a:gd name="connsiteX335" fmla="*/ 6617482 w 11748700"/>
              <a:gd name="connsiteY335" fmla="*/ 6656485 h 6673820"/>
              <a:gd name="connsiteX336" fmla="*/ 6582813 w 11748700"/>
              <a:gd name="connsiteY336" fmla="*/ 6665153 h 6673820"/>
              <a:gd name="connsiteX337" fmla="*/ 6548144 w 11748700"/>
              <a:gd name="connsiteY337" fmla="*/ 6669486 h 6673820"/>
              <a:gd name="connsiteX338" fmla="*/ 6517808 w 11748700"/>
              <a:gd name="connsiteY338" fmla="*/ 6673820 h 6673820"/>
              <a:gd name="connsiteX339" fmla="*/ 6015105 w 11748700"/>
              <a:gd name="connsiteY339" fmla="*/ 6669486 h 6673820"/>
              <a:gd name="connsiteX340" fmla="*/ 5915431 w 11748700"/>
              <a:gd name="connsiteY340" fmla="*/ 6647818 h 6673820"/>
              <a:gd name="connsiteX341" fmla="*/ 5538403 w 11748700"/>
              <a:gd name="connsiteY341" fmla="*/ 6652152 h 6673820"/>
              <a:gd name="connsiteX342" fmla="*/ 5196045 w 11748700"/>
              <a:gd name="connsiteY342" fmla="*/ 6634817 h 6673820"/>
              <a:gd name="connsiteX343" fmla="*/ 4489660 w 11748700"/>
              <a:gd name="connsiteY343" fmla="*/ 6608815 h 6673820"/>
              <a:gd name="connsiteX344" fmla="*/ 4311981 w 11748700"/>
              <a:gd name="connsiteY344" fmla="*/ 6582813 h 6673820"/>
              <a:gd name="connsiteX345" fmla="*/ 4090965 w 11748700"/>
              <a:gd name="connsiteY345" fmla="*/ 6552478 h 6673820"/>
              <a:gd name="connsiteX346" fmla="*/ 3999958 w 11748700"/>
              <a:gd name="connsiteY346" fmla="*/ 6513475 h 6673820"/>
              <a:gd name="connsiteX347" fmla="*/ 3666267 w 11748700"/>
              <a:gd name="connsiteY347" fmla="*/ 6448470 h 6673820"/>
              <a:gd name="connsiteX348" fmla="*/ 3588261 w 11748700"/>
              <a:gd name="connsiteY348" fmla="*/ 6439803 h 6673820"/>
              <a:gd name="connsiteX349" fmla="*/ 3336910 w 11748700"/>
              <a:gd name="connsiteY349" fmla="*/ 6405134 h 6673820"/>
              <a:gd name="connsiteX350" fmla="*/ 3003219 w 11748700"/>
              <a:gd name="connsiteY350" fmla="*/ 6340129 h 6673820"/>
              <a:gd name="connsiteX351" fmla="*/ 2825539 w 11748700"/>
              <a:gd name="connsiteY351" fmla="*/ 6309793 h 6673820"/>
              <a:gd name="connsiteX352" fmla="*/ 2678195 w 11748700"/>
              <a:gd name="connsiteY352" fmla="*/ 6288125 h 6673820"/>
              <a:gd name="connsiteX353" fmla="*/ 2500515 w 11748700"/>
              <a:gd name="connsiteY353" fmla="*/ 6305460 h 6673820"/>
              <a:gd name="connsiteX354" fmla="*/ 2439844 w 11748700"/>
              <a:gd name="connsiteY354" fmla="*/ 6314127 h 6673820"/>
              <a:gd name="connsiteX355" fmla="*/ 2244830 w 11748700"/>
              <a:gd name="connsiteY355" fmla="*/ 6361797 h 6673820"/>
              <a:gd name="connsiteX356" fmla="*/ 2088819 w 11748700"/>
              <a:gd name="connsiteY356" fmla="*/ 6383465 h 6673820"/>
              <a:gd name="connsiteX357" fmla="*/ 2015147 w 11748700"/>
              <a:gd name="connsiteY357" fmla="*/ 6400800 h 6673820"/>
              <a:gd name="connsiteX358" fmla="*/ 1950142 w 11748700"/>
              <a:gd name="connsiteY358" fmla="*/ 6409467 h 6673820"/>
              <a:gd name="connsiteX359" fmla="*/ 1815799 w 11748700"/>
              <a:gd name="connsiteY359" fmla="*/ 6444137 h 6673820"/>
              <a:gd name="connsiteX360" fmla="*/ 1681456 w 11748700"/>
              <a:gd name="connsiteY360" fmla="*/ 6452804 h 6673820"/>
              <a:gd name="connsiteX361" fmla="*/ 1473440 w 11748700"/>
              <a:gd name="connsiteY361" fmla="*/ 6431136 h 6673820"/>
              <a:gd name="connsiteX362" fmla="*/ 1369433 w 11748700"/>
              <a:gd name="connsiteY362" fmla="*/ 6418135 h 6673820"/>
              <a:gd name="connsiteX363" fmla="*/ 1287093 w 11748700"/>
              <a:gd name="connsiteY363" fmla="*/ 6405134 h 6673820"/>
              <a:gd name="connsiteX364" fmla="*/ 1239423 w 11748700"/>
              <a:gd name="connsiteY364" fmla="*/ 6396466 h 6673820"/>
              <a:gd name="connsiteX365" fmla="*/ 1165751 w 11748700"/>
              <a:gd name="connsiteY365" fmla="*/ 6370464 h 6673820"/>
              <a:gd name="connsiteX366" fmla="*/ 1053076 w 11748700"/>
              <a:gd name="connsiteY366" fmla="*/ 6335795 h 6673820"/>
              <a:gd name="connsiteX367" fmla="*/ 892731 w 11748700"/>
              <a:gd name="connsiteY367" fmla="*/ 6244789 h 6673820"/>
              <a:gd name="connsiteX368" fmla="*/ 858062 w 11748700"/>
              <a:gd name="connsiteY368" fmla="*/ 6218787 h 6673820"/>
              <a:gd name="connsiteX369" fmla="*/ 775723 w 11748700"/>
              <a:gd name="connsiteY369" fmla="*/ 6149448 h 6673820"/>
              <a:gd name="connsiteX370" fmla="*/ 719385 w 11748700"/>
              <a:gd name="connsiteY370" fmla="*/ 6023773 h 6673820"/>
              <a:gd name="connsiteX371" fmla="*/ 654381 w 11748700"/>
              <a:gd name="connsiteY371" fmla="*/ 5950101 h 6673820"/>
              <a:gd name="connsiteX372" fmla="*/ 628379 w 11748700"/>
              <a:gd name="connsiteY372" fmla="*/ 5893763 h 6673820"/>
              <a:gd name="connsiteX373" fmla="*/ 576375 w 11748700"/>
              <a:gd name="connsiteY373" fmla="*/ 5802756 h 6673820"/>
              <a:gd name="connsiteX374" fmla="*/ 489702 w 11748700"/>
              <a:gd name="connsiteY374" fmla="*/ 5620743 h 6673820"/>
              <a:gd name="connsiteX375" fmla="*/ 476701 w 11748700"/>
              <a:gd name="connsiteY375" fmla="*/ 5551405 h 6673820"/>
              <a:gd name="connsiteX376" fmla="*/ 372693 w 11748700"/>
              <a:gd name="connsiteY376" fmla="*/ 5317388 h 6673820"/>
              <a:gd name="connsiteX377" fmla="*/ 359693 w 11748700"/>
              <a:gd name="connsiteY377" fmla="*/ 5269718 h 6673820"/>
              <a:gd name="connsiteX378" fmla="*/ 329357 w 11748700"/>
              <a:gd name="connsiteY378" fmla="*/ 5183045 h 6673820"/>
              <a:gd name="connsiteX379" fmla="*/ 281687 w 11748700"/>
              <a:gd name="connsiteY379" fmla="*/ 5083371 h 6673820"/>
              <a:gd name="connsiteX380" fmla="*/ 251351 w 11748700"/>
              <a:gd name="connsiteY380" fmla="*/ 5009699 h 6673820"/>
              <a:gd name="connsiteX381" fmla="*/ 238350 w 11748700"/>
              <a:gd name="connsiteY381" fmla="*/ 4970696 h 6673820"/>
              <a:gd name="connsiteX382" fmla="*/ 212348 w 11748700"/>
              <a:gd name="connsiteY382" fmla="*/ 4936027 h 6673820"/>
              <a:gd name="connsiteX383" fmla="*/ 177679 w 11748700"/>
              <a:gd name="connsiteY383" fmla="*/ 4849354 h 6673820"/>
              <a:gd name="connsiteX384" fmla="*/ 125675 w 11748700"/>
              <a:gd name="connsiteY384" fmla="*/ 4745346 h 6673820"/>
              <a:gd name="connsiteX385" fmla="*/ 99674 w 11748700"/>
              <a:gd name="connsiteY385" fmla="*/ 4654339 h 6673820"/>
              <a:gd name="connsiteX386" fmla="*/ 73672 w 11748700"/>
              <a:gd name="connsiteY386" fmla="*/ 4602336 h 6673820"/>
              <a:gd name="connsiteX387" fmla="*/ 69338 w 11748700"/>
              <a:gd name="connsiteY387" fmla="*/ 4580667 h 6673820"/>
              <a:gd name="connsiteX388" fmla="*/ 47670 w 11748700"/>
              <a:gd name="connsiteY388" fmla="*/ 4537331 h 6673820"/>
              <a:gd name="connsiteX389" fmla="*/ 39002 w 11748700"/>
              <a:gd name="connsiteY389" fmla="*/ 4515663 h 6673820"/>
              <a:gd name="connsiteX390" fmla="*/ 34669 w 11748700"/>
              <a:gd name="connsiteY390" fmla="*/ 4493994 h 6673820"/>
              <a:gd name="connsiteX391" fmla="*/ 30335 w 11748700"/>
              <a:gd name="connsiteY391" fmla="*/ 4450658 h 6673820"/>
              <a:gd name="connsiteX392" fmla="*/ 21668 w 11748700"/>
              <a:gd name="connsiteY392" fmla="*/ 4428990 h 6673820"/>
              <a:gd name="connsiteX393" fmla="*/ 13001 w 11748700"/>
              <a:gd name="connsiteY393" fmla="*/ 4359651 h 6673820"/>
              <a:gd name="connsiteX394" fmla="*/ 0 w 11748700"/>
              <a:gd name="connsiteY394" fmla="*/ 4238309 h 6673820"/>
              <a:gd name="connsiteX395" fmla="*/ 4333 w 11748700"/>
              <a:gd name="connsiteY395" fmla="*/ 4025960 h 6673820"/>
              <a:gd name="connsiteX396" fmla="*/ 13001 w 11748700"/>
              <a:gd name="connsiteY396" fmla="*/ 3999958 h 6673820"/>
              <a:gd name="connsiteX397" fmla="*/ 17334 w 11748700"/>
              <a:gd name="connsiteY397" fmla="*/ 3973956 h 6673820"/>
              <a:gd name="connsiteX398" fmla="*/ 26002 w 11748700"/>
              <a:gd name="connsiteY398" fmla="*/ 3930620 h 6673820"/>
              <a:gd name="connsiteX399" fmla="*/ 34669 w 11748700"/>
              <a:gd name="connsiteY399" fmla="*/ 3878616 h 6673820"/>
              <a:gd name="connsiteX400" fmla="*/ 43336 w 11748700"/>
              <a:gd name="connsiteY400" fmla="*/ 3861282 h 6673820"/>
              <a:gd name="connsiteX401" fmla="*/ 47670 w 11748700"/>
              <a:gd name="connsiteY401" fmla="*/ 3843947 h 6673820"/>
              <a:gd name="connsiteX402" fmla="*/ 56337 w 11748700"/>
              <a:gd name="connsiteY402" fmla="*/ 3826612 h 6673820"/>
              <a:gd name="connsiteX403" fmla="*/ 69338 w 11748700"/>
              <a:gd name="connsiteY403" fmla="*/ 3787610 h 6673820"/>
              <a:gd name="connsiteX404" fmla="*/ 78005 w 11748700"/>
              <a:gd name="connsiteY404" fmla="*/ 3770275 h 6673820"/>
              <a:gd name="connsiteX405" fmla="*/ 95340 w 11748700"/>
              <a:gd name="connsiteY405" fmla="*/ 3718271 h 6673820"/>
              <a:gd name="connsiteX406" fmla="*/ 104007 w 11748700"/>
              <a:gd name="connsiteY406" fmla="*/ 3696603 h 6673820"/>
              <a:gd name="connsiteX407" fmla="*/ 151677 w 11748700"/>
              <a:gd name="connsiteY407" fmla="*/ 3657600 h 6673820"/>
              <a:gd name="connsiteX408" fmla="*/ 294688 w 11748700"/>
              <a:gd name="connsiteY408" fmla="*/ 3661934 h 6673820"/>
              <a:gd name="connsiteX409" fmla="*/ 359693 w 11748700"/>
              <a:gd name="connsiteY409" fmla="*/ 3692269 h 6673820"/>
              <a:gd name="connsiteX410" fmla="*/ 377027 w 11748700"/>
              <a:gd name="connsiteY410" fmla="*/ 3709604 h 6673820"/>
              <a:gd name="connsiteX411" fmla="*/ 437698 w 11748700"/>
              <a:gd name="connsiteY411" fmla="*/ 3726938 h 6673820"/>
              <a:gd name="connsiteX412" fmla="*/ 511177 w 11748700"/>
              <a:gd name="connsiteY41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80436 w 11748700"/>
              <a:gd name="connsiteY30" fmla="*/ 5707416 h 6673820"/>
              <a:gd name="connsiteX31" fmla="*/ 6088777 w 11748700"/>
              <a:gd name="connsiteY31" fmla="*/ 5625077 h 6673820"/>
              <a:gd name="connsiteX32" fmla="*/ 6114779 w 11748700"/>
              <a:gd name="connsiteY32" fmla="*/ 5599075 h 6673820"/>
              <a:gd name="connsiteX33" fmla="*/ 6127780 w 11748700"/>
              <a:gd name="connsiteY33" fmla="*/ 5586074 h 6673820"/>
              <a:gd name="connsiteX34" fmla="*/ 6201452 w 11748700"/>
              <a:gd name="connsiteY34" fmla="*/ 5477733 h 6673820"/>
              <a:gd name="connsiteX35" fmla="*/ 6231787 w 11748700"/>
              <a:gd name="connsiteY35" fmla="*/ 5421395 h 6673820"/>
              <a:gd name="connsiteX36" fmla="*/ 6240455 w 11748700"/>
              <a:gd name="connsiteY36" fmla="*/ 5399727 h 6673820"/>
              <a:gd name="connsiteX37" fmla="*/ 6253456 w 11748700"/>
              <a:gd name="connsiteY37" fmla="*/ 5382392 h 6673820"/>
              <a:gd name="connsiteX38" fmla="*/ 6322794 w 11748700"/>
              <a:gd name="connsiteY38" fmla="*/ 5287052 h 6673820"/>
              <a:gd name="connsiteX39" fmla="*/ 6340129 w 11748700"/>
              <a:gd name="connsiteY39" fmla="*/ 5274051 h 6673820"/>
              <a:gd name="connsiteX40" fmla="*/ 6517808 w 11748700"/>
              <a:gd name="connsiteY40" fmla="*/ 4975029 h 6673820"/>
              <a:gd name="connsiteX41" fmla="*/ 6530809 w 11748700"/>
              <a:gd name="connsiteY41" fmla="*/ 4940360 h 6673820"/>
              <a:gd name="connsiteX42" fmla="*/ 6539476 w 11748700"/>
              <a:gd name="connsiteY42" fmla="*/ 4927359 h 6673820"/>
              <a:gd name="connsiteX43" fmla="*/ 6556811 w 11748700"/>
              <a:gd name="connsiteY43" fmla="*/ 4897024 h 6673820"/>
              <a:gd name="connsiteX44" fmla="*/ 6569812 w 11748700"/>
              <a:gd name="connsiteY44" fmla="*/ 4879689 h 6673820"/>
              <a:gd name="connsiteX45" fmla="*/ 6587147 w 11748700"/>
              <a:gd name="connsiteY45" fmla="*/ 4836353 h 6673820"/>
              <a:gd name="connsiteX46" fmla="*/ 6566579 w 11748700"/>
              <a:gd name="connsiteY46" fmla="*/ 4717023 h 6673820"/>
              <a:gd name="connsiteX47" fmla="*/ 7220565 w 11748700"/>
              <a:gd name="connsiteY47" fmla="*/ 4568062 h 6673820"/>
              <a:gd name="connsiteX48" fmla="*/ 7436542 w 11748700"/>
              <a:gd name="connsiteY48" fmla="*/ 4619670 h 6673820"/>
              <a:gd name="connsiteX49" fmla="*/ 7492879 w 11748700"/>
              <a:gd name="connsiteY49" fmla="*/ 4632671 h 6673820"/>
              <a:gd name="connsiteX50" fmla="*/ 7505880 w 11748700"/>
              <a:gd name="connsiteY50" fmla="*/ 4637005 h 6673820"/>
              <a:gd name="connsiteX51" fmla="*/ 7531882 w 11748700"/>
              <a:gd name="connsiteY51" fmla="*/ 4641338 h 6673820"/>
              <a:gd name="connsiteX52" fmla="*/ 7562218 w 11748700"/>
              <a:gd name="connsiteY52" fmla="*/ 4650006 h 6673820"/>
              <a:gd name="connsiteX53" fmla="*/ 7570885 w 11748700"/>
              <a:gd name="connsiteY53" fmla="*/ 4663007 h 6673820"/>
              <a:gd name="connsiteX54" fmla="*/ 7588220 w 11748700"/>
              <a:gd name="connsiteY54" fmla="*/ 4697676 h 6673820"/>
              <a:gd name="connsiteX55" fmla="*/ 7601220 w 11748700"/>
              <a:gd name="connsiteY55" fmla="*/ 4715010 h 6673820"/>
              <a:gd name="connsiteX56" fmla="*/ 7614221 w 11748700"/>
              <a:gd name="connsiteY56" fmla="*/ 4728011 h 6673820"/>
              <a:gd name="connsiteX57" fmla="*/ 7622889 w 11748700"/>
              <a:gd name="connsiteY57" fmla="*/ 4745346 h 6673820"/>
              <a:gd name="connsiteX58" fmla="*/ 7640223 w 11748700"/>
              <a:gd name="connsiteY58" fmla="*/ 4767014 h 6673820"/>
              <a:gd name="connsiteX59" fmla="*/ 7661892 w 11748700"/>
              <a:gd name="connsiteY59" fmla="*/ 4801683 h 6673820"/>
              <a:gd name="connsiteX60" fmla="*/ 7666225 w 11748700"/>
              <a:gd name="connsiteY60" fmla="*/ 4814684 h 6673820"/>
              <a:gd name="connsiteX61" fmla="*/ 7674893 w 11748700"/>
              <a:gd name="connsiteY61" fmla="*/ 4827685 h 6673820"/>
              <a:gd name="connsiteX62" fmla="*/ 7731230 w 11748700"/>
              <a:gd name="connsiteY62" fmla="*/ 4888356 h 6673820"/>
              <a:gd name="connsiteX63" fmla="*/ 7744231 w 11748700"/>
              <a:gd name="connsiteY63" fmla="*/ 4901357 h 6673820"/>
              <a:gd name="connsiteX64" fmla="*/ 7765899 w 11748700"/>
              <a:gd name="connsiteY64" fmla="*/ 4931693 h 6673820"/>
              <a:gd name="connsiteX65" fmla="*/ 7809236 w 11748700"/>
              <a:gd name="connsiteY65" fmla="*/ 4966362 h 6673820"/>
              <a:gd name="connsiteX66" fmla="*/ 7908910 w 11748700"/>
              <a:gd name="connsiteY66" fmla="*/ 4962028 h 6673820"/>
              <a:gd name="connsiteX67" fmla="*/ 7973914 w 11748700"/>
              <a:gd name="connsiteY67" fmla="*/ 4953361 h 6673820"/>
              <a:gd name="connsiteX68" fmla="*/ 7995583 w 11748700"/>
              <a:gd name="connsiteY68" fmla="*/ 4949028 h 6673820"/>
              <a:gd name="connsiteX69" fmla="*/ 8069255 w 11748700"/>
              <a:gd name="connsiteY69" fmla="*/ 4944694 h 6673820"/>
              <a:gd name="connsiteX70" fmla="*/ 8147260 w 11748700"/>
              <a:gd name="connsiteY70" fmla="*/ 4931693 h 6673820"/>
              <a:gd name="connsiteX71" fmla="*/ 8199264 w 11748700"/>
              <a:gd name="connsiteY71" fmla="*/ 4918692 h 6673820"/>
              <a:gd name="connsiteX72" fmla="*/ 8238267 w 11748700"/>
              <a:gd name="connsiteY72" fmla="*/ 4910025 h 6673820"/>
              <a:gd name="connsiteX73" fmla="*/ 8298938 w 11748700"/>
              <a:gd name="connsiteY73" fmla="*/ 4875355 h 6673820"/>
              <a:gd name="connsiteX74" fmla="*/ 8320606 w 11748700"/>
              <a:gd name="connsiteY74" fmla="*/ 4866688 h 6673820"/>
              <a:gd name="connsiteX75" fmla="*/ 8342275 w 11748700"/>
              <a:gd name="connsiteY75" fmla="*/ 4853687 h 6673820"/>
              <a:gd name="connsiteX76" fmla="*/ 8411613 w 11748700"/>
              <a:gd name="connsiteY76" fmla="*/ 4823352 h 6673820"/>
              <a:gd name="connsiteX77" fmla="*/ 8433281 w 11748700"/>
              <a:gd name="connsiteY77" fmla="*/ 4810351 h 6673820"/>
              <a:gd name="connsiteX78" fmla="*/ 8463617 w 11748700"/>
              <a:gd name="connsiteY78" fmla="*/ 4788683 h 6673820"/>
              <a:gd name="connsiteX79" fmla="*/ 8532955 w 11748700"/>
              <a:gd name="connsiteY79" fmla="*/ 4758347 h 6673820"/>
              <a:gd name="connsiteX80" fmla="*/ 8576292 w 11748700"/>
              <a:gd name="connsiteY80" fmla="*/ 4736679 h 6673820"/>
              <a:gd name="connsiteX81" fmla="*/ 8597960 w 11748700"/>
              <a:gd name="connsiteY81" fmla="*/ 4723678 h 6673820"/>
              <a:gd name="connsiteX82" fmla="*/ 8632629 w 11748700"/>
              <a:gd name="connsiteY82" fmla="*/ 4706343 h 6673820"/>
              <a:gd name="connsiteX83" fmla="*/ 8671632 w 11748700"/>
              <a:gd name="connsiteY83" fmla="*/ 4680341 h 6673820"/>
              <a:gd name="connsiteX84" fmla="*/ 8727969 w 11748700"/>
              <a:gd name="connsiteY84" fmla="*/ 4641338 h 6673820"/>
              <a:gd name="connsiteX85" fmla="*/ 8758305 w 11748700"/>
              <a:gd name="connsiteY85" fmla="*/ 4615337 h 6673820"/>
              <a:gd name="connsiteX86" fmla="*/ 8827643 w 11748700"/>
              <a:gd name="connsiteY86" fmla="*/ 4567666 h 6673820"/>
              <a:gd name="connsiteX87" fmla="*/ 8914316 w 11748700"/>
              <a:gd name="connsiteY87" fmla="*/ 4515663 h 6673820"/>
              <a:gd name="connsiteX88" fmla="*/ 8940318 w 11748700"/>
              <a:gd name="connsiteY88" fmla="*/ 4493994 h 6673820"/>
              <a:gd name="connsiteX89" fmla="*/ 8961986 w 11748700"/>
              <a:gd name="connsiteY89" fmla="*/ 4472326 h 6673820"/>
              <a:gd name="connsiteX90" fmla="*/ 9000989 w 11748700"/>
              <a:gd name="connsiteY90" fmla="*/ 4437657 h 6673820"/>
              <a:gd name="connsiteX91" fmla="*/ 9022657 w 11748700"/>
              <a:gd name="connsiteY91" fmla="*/ 4415989 h 6673820"/>
              <a:gd name="connsiteX92" fmla="*/ 9052993 w 11748700"/>
              <a:gd name="connsiteY92" fmla="*/ 4389987 h 6673820"/>
              <a:gd name="connsiteX93" fmla="*/ 9109330 w 11748700"/>
              <a:gd name="connsiteY93" fmla="*/ 4329316 h 6673820"/>
              <a:gd name="connsiteX94" fmla="*/ 9165668 w 11748700"/>
              <a:gd name="connsiteY94" fmla="*/ 4290313 h 6673820"/>
              <a:gd name="connsiteX95" fmla="*/ 9191670 w 11748700"/>
              <a:gd name="connsiteY95" fmla="*/ 4268645 h 6673820"/>
              <a:gd name="connsiteX96" fmla="*/ 9248007 w 11748700"/>
              <a:gd name="connsiteY96" fmla="*/ 4238309 h 6673820"/>
              <a:gd name="connsiteX97" fmla="*/ 9339014 w 11748700"/>
              <a:gd name="connsiteY97" fmla="*/ 4155970 h 6673820"/>
              <a:gd name="connsiteX98" fmla="*/ 9430020 w 11748700"/>
              <a:gd name="connsiteY98" fmla="*/ 4025960 h 6673820"/>
              <a:gd name="connsiteX99" fmla="*/ 9495025 w 11748700"/>
              <a:gd name="connsiteY99" fmla="*/ 3900284 h 6673820"/>
              <a:gd name="connsiteX100" fmla="*/ 9568697 w 11748700"/>
              <a:gd name="connsiteY100" fmla="*/ 3796277 h 6673820"/>
              <a:gd name="connsiteX101" fmla="*/ 9612034 w 11748700"/>
              <a:gd name="connsiteY101" fmla="*/ 3713937 h 6673820"/>
              <a:gd name="connsiteX102" fmla="*/ 9655370 w 11748700"/>
              <a:gd name="connsiteY102" fmla="*/ 3644599 h 6673820"/>
              <a:gd name="connsiteX103" fmla="*/ 9651037 w 11748700"/>
              <a:gd name="connsiteY103" fmla="*/ 3475587 h 6673820"/>
              <a:gd name="connsiteX104" fmla="*/ 9612034 w 11748700"/>
              <a:gd name="connsiteY104" fmla="*/ 3410582 h 6673820"/>
              <a:gd name="connsiteX105" fmla="*/ 9473357 w 11748700"/>
              <a:gd name="connsiteY105" fmla="*/ 3237236 h 6673820"/>
              <a:gd name="connsiteX106" fmla="*/ 9399685 w 11748700"/>
              <a:gd name="connsiteY106" fmla="*/ 3176565 h 6673820"/>
              <a:gd name="connsiteX107" fmla="*/ 9347681 w 11748700"/>
              <a:gd name="connsiteY107" fmla="*/ 3128895 h 6673820"/>
              <a:gd name="connsiteX108" fmla="*/ 9217672 w 11748700"/>
              <a:gd name="connsiteY108" fmla="*/ 3042222 h 6673820"/>
              <a:gd name="connsiteX109" fmla="*/ 9083329 w 11748700"/>
              <a:gd name="connsiteY109" fmla="*/ 2968550 h 6673820"/>
              <a:gd name="connsiteX110" fmla="*/ 8983655 w 11748700"/>
              <a:gd name="connsiteY110" fmla="*/ 2933881 h 6673820"/>
              <a:gd name="connsiteX111" fmla="*/ 8831977 w 11748700"/>
              <a:gd name="connsiteY111" fmla="*/ 2873210 h 6673820"/>
              <a:gd name="connsiteX112" fmla="*/ 8680299 w 11748700"/>
              <a:gd name="connsiteY112" fmla="*/ 2803871 h 6673820"/>
              <a:gd name="connsiteX113" fmla="*/ 8567624 w 11748700"/>
              <a:gd name="connsiteY113" fmla="*/ 2773536 h 6673820"/>
              <a:gd name="connsiteX114" fmla="*/ 8446282 w 11748700"/>
              <a:gd name="connsiteY114" fmla="*/ 2730199 h 6673820"/>
              <a:gd name="connsiteX115" fmla="*/ 8242601 w 11748700"/>
              <a:gd name="connsiteY115" fmla="*/ 2673862 h 6673820"/>
              <a:gd name="connsiteX116" fmla="*/ 7917577 w 11748700"/>
              <a:gd name="connsiteY116" fmla="*/ 2561187 h 6673820"/>
              <a:gd name="connsiteX117" fmla="*/ 7683560 w 11748700"/>
              <a:gd name="connsiteY117" fmla="*/ 2496182 h 6673820"/>
              <a:gd name="connsiteX118" fmla="*/ 7302199 w 11748700"/>
              <a:gd name="connsiteY118" fmla="*/ 2379173 h 6673820"/>
              <a:gd name="connsiteX119" fmla="*/ 6920838 w 11748700"/>
              <a:gd name="connsiteY119" fmla="*/ 2322836 h 6673820"/>
              <a:gd name="connsiteX120" fmla="*/ 6799495 w 11748700"/>
              <a:gd name="connsiteY120" fmla="*/ 2288167 h 6673820"/>
              <a:gd name="connsiteX121" fmla="*/ 6730157 w 11748700"/>
              <a:gd name="connsiteY121" fmla="*/ 2279500 h 6673820"/>
              <a:gd name="connsiteX122" fmla="*/ 6630483 w 11748700"/>
              <a:gd name="connsiteY122" fmla="*/ 2262165 h 6673820"/>
              <a:gd name="connsiteX123" fmla="*/ 6582813 w 11748700"/>
              <a:gd name="connsiteY123" fmla="*/ 2249164 h 6673820"/>
              <a:gd name="connsiteX124" fmla="*/ 6478805 w 11748700"/>
              <a:gd name="connsiteY124" fmla="*/ 2240497 h 6673820"/>
              <a:gd name="connsiteX125" fmla="*/ 5997770 w 11748700"/>
              <a:gd name="connsiteY125" fmla="*/ 2227496 h 6673820"/>
              <a:gd name="connsiteX126" fmla="*/ 5183044 w 11748700"/>
              <a:gd name="connsiteY126" fmla="*/ 2223162 h 6673820"/>
              <a:gd name="connsiteX127" fmla="*/ 4593668 w 11748700"/>
              <a:gd name="connsiteY127" fmla="*/ 2201494 h 6673820"/>
              <a:gd name="connsiteX128" fmla="*/ 4467992 w 11748700"/>
              <a:gd name="connsiteY128" fmla="*/ 2188493 h 6673820"/>
              <a:gd name="connsiteX129" fmla="*/ 4277311 w 11748700"/>
              <a:gd name="connsiteY129" fmla="*/ 2171158 h 6673820"/>
              <a:gd name="connsiteX130" fmla="*/ 4207973 w 11748700"/>
              <a:gd name="connsiteY130" fmla="*/ 2162491 h 6673820"/>
              <a:gd name="connsiteX131" fmla="*/ 4168970 w 11748700"/>
              <a:gd name="connsiteY131" fmla="*/ 2153824 h 6673820"/>
              <a:gd name="connsiteX132" fmla="*/ 3722604 w 11748700"/>
              <a:gd name="connsiteY132" fmla="*/ 2145156 h 6673820"/>
              <a:gd name="connsiteX133" fmla="*/ 3627264 w 11748700"/>
              <a:gd name="connsiteY133" fmla="*/ 2136489 h 6673820"/>
              <a:gd name="connsiteX134" fmla="*/ 3592595 w 11748700"/>
              <a:gd name="connsiteY134" fmla="*/ 2123488 h 6673820"/>
              <a:gd name="connsiteX135" fmla="*/ 3471253 w 11748700"/>
              <a:gd name="connsiteY135" fmla="*/ 2101820 h 6673820"/>
              <a:gd name="connsiteX136" fmla="*/ 3349911 w 11748700"/>
              <a:gd name="connsiteY136" fmla="*/ 2054150 h 6673820"/>
              <a:gd name="connsiteX137" fmla="*/ 3228568 w 11748700"/>
              <a:gd name="connsiteY137" fmla="*/ 2006480 h 6673820"/>
              <a:gd name="connsiteX138" fmla="*/ 3206900 w 11748700"/>
              <a:gd name="connsiteY138" fmla="*/ 1989145 h 6673820"/>
              <a:gd name="connsiteX139" fmla="*/ 3163564 w 11748700"/>
              <a:gd name="connsiteY139" fmla="*/ 1967477 h 6673820"/>
              <a:gd name="connsiteX140" fmla="*/ 3124561 w 11748700"/>
              <a:gd name="connsiteY140" fmla="*/ 1932808 h 6673820"/>
              <a:gd name="connsiteX141" fmla="*/ 3094225 w 11748700"/>
              <a:gd name="connsiteY141" fmla="*/ 1911139 h 6673820"/>
              <a:gd name="connsiteX142" fmla="*/ 3020553 w 11748700"/>
              <a:gd name="connsiteY142" fmla="*/ 1850468 h 6673820"/>
              <a:gd name="connsiteX143" fmla="*/ 2994551 w 11748700"/>
              <a:gd name="connsiteY143" fmla="*/ 1828800 h 6673820"/>
              <a:gd name="connsiteX144" fmla="*/ 2977217 w 11748700"/>
              <a:gd name="connsiteY144" fmla="*/ 1807132 h 6673820"/>
              <a:gd name="connsiteX145" fmla="*/ 2964216 w 11748700"/>
              <a:gd name="connsiteY145" fmla="*/ 1794131 h 6673820"/>
              <a:gd name="connsiteX146" fmla="*/ 2951215 w 11748700"/>
              <a:gd name="connsiteY146" fmla="*/ 1768129 h 6673820"/>
              <a:gd name="connsiteX147" fmla="*/ 2933880 w 11748700"/>
              <a:gd name="connsiteY147" fmla="*/ 1746461 h 6673820"/>
              <a:gd name="connsiteX148" fmla="*/ 2916546 w 11748700"/>
              <a:gd name="connsiteY148" fmla="*/ 1720459 h 6673820"/>
              <a:gd name="connsiteX149" fmla="*/ 2899211 w 11748700"/>
              <a:gd name="connsiteY149" fmla="*/ 1703124 h 6673820"/>
              <a:gd name="connsiteX150" fmla="*/ 2890544 w 11748700"/>
              <a:gd name="connsiteY150" fmla="*/ 1690123 h 6673820"/>
              <a:gd name="connsiteX151" fmla="*/ 2829873 w 11748700"/>
              <a:gd name="connsiteY151" fmla="*/ 1607784 h 6673820"/>
              <a:gd name="connsiteX152" fmla="*/ 2816872 w 11748700"/>
              <a:gd name="connsiteY152" fmla="*/ 1577448 h 6673820"/>
              <a:gd name="connsiteX153" fmla="*/ 2812538 w 11748700"/>
              <a:gd name="connsiteY153" fmla="*/ 1542779 h 6673820"/>
              <a:gd name="connsiteX154" fmla="*/ 2808204 w 11748700"/>
              <a:gd name="connsiteY154" fmla="*/ 1430104 h 6673820"/>
              <a:gd name="connsiteX155" fmla="*/ 2799537 w 11748700"/>
              <a:gd name="connsiteY155" fmla="*/ 1391101 h 6673820"/>
              <a:gd name="connsiteX156" fmla="*/ 2795203 w 11748700"/>
              <a:gd name="connsiteY156" fmla="*/ 1343431 h 6673820"/>
              <a:gd name="connsiteX157" fmla="*/ 2786536 w 11748700"/>
              <a:gd name="connsiteY157" fmla="*/ 1300095 h 6673820"/>
              <a:gd name="connsiteX158" fmla="*/ 2773535 w 11748700"/>
              <a:gd name="connsiteY158" fmla="*/ 1152751 h 6673820"/>
              <a:gd name="connsiteX159" fmla="*/ 2769202 w 11748700"/>
              <a:gd name="connsiteY159" fmla="*/ 1135416 h 6673820"/>
              <a:gd name="connsiteX160" fmla="*/ 2777869 w 11748700"/>
              <a:gd name="connsiteY160" fmla="*/ 996739 h 6673820"/>
              <a:gd name="connsiteX161" fmla="*/ 2786536 w 11748700"/>
              <a:gd name="connsiteY161" fmla="*/ 966404 h 6673820"/>
              <a:gd name="connsiteX162" fmla="*/ 2812538 w 11748700"/>
              <a:gd name="connsiteY162" fmla="*/ 905733 h 6673820"/>
              <a:gd name="connsiteX163" fmla="*/ 2847207 w 11748700"/>
              <a:gd name="connsiteY163" fmla="*/ 862396 h 6673820"/>
              <a:gd name="connsiteX164" fmla="*/ 2864542 w 11748700"/>
              <a:gd name="connsiteY164" fmla="*/ 840728 h 6673820"/>
              <a:gd name="connsiteX165" fmla="*/ 2881876 w 11748700"/>
              <a:gd name="connsiteY165" fmla="*/ 827727 h 6673820"/>
              <a:gd name="connsiteX166" fmla="*/ 2894877 w 11748700"/>
              <a:gd name="connsiteY166" fmla="*/ 819060 h 6673820"/>
              <a:gd name="connsiteX167" fmla="*/ 2912212 w 11748700"/>
              <a:gd name="connsiteY167" fmla="*/ 801725 h 6673820"/>
              <a:gd name="connsiteX168" fmla="*/ 3003219 w 11748700"/>
              <a:gd name="connsiteY168" fmla="*/ 775723 h 6673820"/>
              <a:gd name="connsiteX169" fmla="*/ 3115893 w 11748700"/>
              <a:gd name="connsiteY169" fmla="*/ 749721 h 6673820"/>
              <a:gd name="connsiteX170" fmla="*/ 3137562 w 11748700"/>
              <a:gd name="connsiteY170" fmla="*/ 741054 h 6673820"/>
              <a:gd name="connsiteX171" fmla="*/ 3163564 w 11748700"/>
              <a:gd name="connsiteY171" fmla="*/ 732387 h 6673820"/>
              <a:gd name="connsiteX172" fmla="*/ 3219901 w 11748700"/>
              <a:gd name="connsiteY172" fmla="*/ 702051 h 6673820"/>
              <a:gd name="connsiteX173" fmla="*/ 3237236 w 11748700"/>
              <a:gd name="connsiteY173" fmla="*/ 689050 h 6673820"/>
              <a:gd name="connsiteX174" fmla="*/ 3293573 w 11748700"/>
              <a:gd name="connsiteY174" fmla="*/ 663048 h 6673820"/>
              <a:gd name="connsiteX175" fmla="*/ 3323909 w 11748700"/>
              <a:gd name="connsiteY175" fmla="*/ 650047 h 6673820"/>
              <a:gd name="connsiteX176" fmla="*/ 3362911 w 11748700"/>
              <a:gd name="connsiteY176" fmla="*/ 641380 h 6673820"/>
              <a:gd name="connsiteX177" fmla="*/ 3488587 w 11748700"/>
              <a:gd name="connsiteY177" fmla="*/ 619712 h 6673820"/>
              <a:gd name="connsiteX178" fmla="*/ 3644599 w 11748700"/>
              <a:gd name="connsiteY178" fmla="*/ 598044 h 6673820"/>
              <a:gd name="connsiteX179" fmla="*/ 3731272 w 11748700"/>
              <a:gd name="connsiteY179" fmla="*/ 589376 h 6673820"/>
              <a:gd name="connsiteX180" fmla="*/ 3809277 w 11748700"/>
              <a:gd name="connsiteY180" fmla="*/ 576375 h 6673820"/>
              <a:gd name="connsiteX181" fmla="*/ 3891617 w 11748700"/>
              <a:gd name="connsiteY181" fmla="*/ 567708 h 6673820"/>
              <a:gd name="connsiteX182" fmla="*/ 4359651 w 11748700"/>
              <a:gd name="connsiteY182" fmla="*/ 533039 h 6673820"/>
              <a:gd name="connsiteX183" fmla="*/ 4428989 w 11748700"/>
              <a:gd name="connsiteY183" fmla="*/ 520038 h 6673820"/>
              <a:gd name="connsiteX184" fmla="*/ 4554665 w 11748700"/>
              <a:gd name="connsiteY184" fmla="*/ 507037 h 6673820"/>
              <a:gd name="connsiteX185" fmla="*/ 4654339 w 11748700"/>
              <a:gd name="connsiteY185" fmla="*/ 485369 h 6673820"/>
              <a:gd name="connsiteX186" fmla="*/ 4758347 w 11748700"/>
              <a:gd name="connsiteY186" fmla="*/ 437699 h 6673820"/>
              <a:gd name="connsiteX187" fmla="*/ 4888356 w 11748700"/>
              <a:gd name="connsiteY187" fmla="*/ 416030 h 6673820"/>
              <a:gd name="connsiteX188" fmla="*/ 5105039 w 11748700"/>
              <a:gd name="connsiteY188" fmla="*/ 364027 h 6673820"/>
              <a:gd name="connsiteX189" fmla="*/ 5209046 w 11748700"/>
              <a:gd name="connsiteY189" fmla="*/ 351026 h 6673820"/>
              <a:gd name="connsiteX190" fmla="*/ 5386726 w 11748700"/>
              <a:gd name="connsiteY190" fmla="*/ 329357 h 6673820"/>
              <a:gd name="connsiteX191" fmla="*/ 5560072 w 11748700"/>
              <a:gd name="connsiteY191" fmla="*/ 320690 h 6673820"/>
              <a:gd name="connsiteX192" fmla="*/ 5742085 w 11748700"/>
              <a:gd name="connsiteY192" fmla="*/ 312023 h 6673820"/>
              <a:gd name="connsiteX193" fmla="*/ 5958767 w 11748700"/>
              <a:gd name="connsiteY193" fmla="*/ 307689 h 6673820"/>
              <a:gd name="connsiteX194" fmla="*/ 6114779 w 11748700"/>
              <a:gd name="connsiteY194" fmla="*/ 303355 h 6673820"/>
              <a:gd name="connsiteX195" fmla="*/ 6270790 w 11748700"/>
              <a:gd name="connsiteY195" fmla="*/ 281687 h 6673820"/>
              <a:gd name="connsiteX196" fmla="*/ 6392132 w 11748700"/>
              <a:gd name="connsiteY196" fmla="*/ 268686 h 6673820"/>
              <a:gd name="connsiteX197" fmla="*/ 6695488 w 11748700"/>
              <a:gd name="connsiteY197" fmla="*/ 260019 h 6673820"/>
              <a:gd name="connsiteX198" fmla="*/ 6764826 w 11748700"/>
              <a:gd name="connsiteY198" fmla="*/ 251352 h 6673820"/>
              <a:gd name="connsiteX199" fmla="*/ 6907837 w 11748700"/>
              <a:gd name="connsiteY199" fmla="*/ 238351 h 6673820"/>
              <a:gd name="connsiteX200" fmla="*/ 6959840 w 11748700"/>
              <a:gd name="connsiteY200" fmla="*/ 229683 h 6673820"/>
              <a:gd name="connsiteX201" fmla="*/ 6998843 w 11748700"/>
              <a:gd name="connsiteY201" fmla="*/ 212349 h 6673820"/>
              <a:gd name="connsiteX202" fmla="*/ 7115852 w 11748700"/>
              <a:gd name="connsiteY202" fmla="*/ 199348 h 6673820"/>
              <a:gd name="connsiteX203" fmla="*/ 7159188 w 11748700"/>
              <a:gd name="connsiteY203" fmla="*/ 186347 h 6673820"/>
              <a:gd name="connsiteX204" fmla="*/ 7189524 w 11748700"/>
              <a:gd name="connsiteY204" fmla="*/ 182013 h 6673820"/>
              <a:gd name="connsiteX205" fmla="*/ 7380204 w 11748700"/>
              <a:gd name="connsiteY205" fmla="*/ 173346 h 6673820"/>
              <a:gd name="connsiteX206" fmla="*/ 7440875 w 11748700"/>
              <a:gd name="connsiteY206" fmla="*/ 164679 h 6673820"/>
              <a:gd name="connsiteX207" fmla="*/ 7466877 w 11748700"/>
              <a:gd name="connsiteY207" fmla="*/ 156011 h 6673820"/>
              <a:gd name="connsiteX208" fmla="*/ 7514548 w 11748700"/>
              <a:gd name="connsiteY208" fmla="*/ 143010 h 6673820"/>
              <a:gd name="connsiteX209" fmla="*/ 7527548 w 11748700"/>
              <a:gd name="connsiteY209" fmla="*/ 134343 h 6673820"/>
              <a:gd name="connsiteX210" fmla="*/ 7570885 w 11748700"/>
              <a:gd name="connsiteY210" fmla="*/ 121342 h 6673820"/>
              <a:gd name="connsiteX211" fmla="*/ 7609888 w 11748700"/>
              <a:gd name="connsiteY211" fmla="*/ 104008 h 6673820"/>
              <a:gd name="connsiteX212" fmla="*/ 7726896 w 11748700"/>
              <a:gd name="connsiteY212" fmla="*/ 82339 h 6673820"/>
              <a:gd name="connsiteX213" fmla="*/ 7752898 w 11748700"/>
              <a:gd name="connsiteY213" fmla="*/ 78006 h 6673820"/>
              <a:gd name="connsiteX214" fmla="*/ 7787567 w 11748700"/>
              <a:gd name="connsiteY214" fmla="*/ 73672 h 6673820"/>
              <a:gd name="connsiteX215" fmla="*/ 7804902 w 11748700"/>
              <a:gd name="connsiteY215" fmla="*/ 69338 h 6673820"/>
              <a:gd name="connsiteX216" fmla="*/ 7913243 w 11748700"/>
              <a:gd name="connsiteY216" fmla="*/ 65005 h 6673820"/>
              <a:gd name="connsiteX217" fmla="*/ 8021584 w 11748700"/>
              <a:gd name="connsiteY217" fmla="*/ 47670 h 6673820"/>
              <a:gd name="connsiteX218" fmla="*/ 8064921 w 11748700"/>
              <a:gd name="connsiteY218" fmla="*/ 34669 h 6673820"/>
              <a:gd name="connsiteX219" fmla="*/ 8099590 w 11748700"/>
              <a:gd name="connsiteY219" fmla="*/ 21668 h 6673820"/>
              <a:gd name="connsiteX220" fmla="*/ 8121258 w 11748700"/>
              <a:gd name="connsiteY220" fmla="*/ 13001 h 6673820"/>
              <a:gd name="connsiteX221" fmla="*/ 8134259 w 11748700"/>
              <a:gd name="connsiteY221" fmla="*/ 8667 h 6673820"/>
              <a:gd name="connsiteX222" fmla="*/ 8155928 w 11748700"/>
              <a:gd name="connsiteY222" fmla="*/ 0 h 6673820"/>
              <a:gd name="connsiteX223" fmla="*/ 8216599 w 11748700"/>
              <a:gd name="connsiteY223" fmla="*/ 4334 h 6673820"/>
              <a:gd name="connsiteX224" fmla="*/ 8238267 w 11748700"/>
              <a:gd name="connsiteY224" fmla="*/ 13001 h 6673820"/>
              <a:gd name="connsiteX225" fmla="*/ 8272936 w 11748700"/>
              <a:gd name="connsiteY225" fmla="*/ 17335 h 6673820"/>
              <a:gd name="connsiteX226" fmla="*/ 8303272 w 11748700"/>
              <a:gd name="connsiteY226" fmla="*/ 30336 h 6673820"/>
              <a:gd name="connsiteX227" fmla="*/ 8337941 w 11748700"/>
              <a:gd name="connsiteY227" fmla="*/ 34669 h 6673820"/>
              <a:gd name="connsiteX228" fmla="*/ 8476618 w 11748700"/>
              <a:gd name="connsiteY228" fmla="*/ 43337 h 6673820"/>
              <a:gd name="connsiteX229" fmla="*/ 8576292 w 11748700"/>
              <a:gd name="connsiteY229" fmla="*/ 47670 h 6673820"/>
              <a:gd name="connsiteX230" fmla="*/ 8671632 w 11748700"/>
              <a:gd name="connsiteY230" fmla="*/ 69338 h 6673820"/>
              <a:gd name="connsiteX231" fmla="*/ 8762639 w 11748700"/>
              <a:gd name="connsiteY231" fmla="*/ 78006 h 6673820"/>
              <a:gd name="connsiteX232" fmla="*/ 8892648 w 11748700"/>
              <a:gd name="connsiteY232" fmla="*/ 104008 h 6673820"/>
              <a:gd name="connsiteX233" fmla="*/ 8948985 w 11748700"/>
              <a:gd name="connsiteY233" fmla="*/ 117009 h 6673820"/>
              <a:gd name="connsiteX234" fmla="*/ 9187336 w 11748700"/>
              <a:gd name="connsiteY234" fmla="*/ 156011 h 6673820"/>
              <a:gd name="connsiteX235" fmla="*/ 9282676 w 11748700"/>
              <a:gd name="connsiteY235" fmla="*/ 173346 h 6673820"/>
              <a:gd name="connsiteX236" fmla="*/ 9404019 w 11748700"/>
              <a:gd name="connsiteY236" fmla="*/ 186347 h 6673820"/>
              <a:gd name="connsiteX237" fmla="*/ 9464690 w 11748700"/>
              <a:gd name="connsiteY237" fmla="*/ 195014 h 6673820"/>
              <a:gd name="connsiteX238" fmla="*/ 9698707 w 11748700"/>
              <a:gd name="connsiteY238" fmla="*/ 216683 h 6673820"/>
              <a:gd name="connsiteX239" fmla="*/ 9785380 w 11748700"/>
              <a:gd name="connsiteY239" fmla="*/ 229683 h 6673820"/>
              <a:gd name="connsiteX240" fmla="*/ 9885054 w 11748700"/>
              <a:gd name="connsiteY240" fmla="*/ 251352 h 6673820"/>
              <a:gd name="connsiteX241" fmla="*/ 9958726 w 11748700"/>
              <a:gd name="connsiteY241" fmla="*/ 255685 h 6673820"/>
              <a:gd name="connsiteX242" fmla="*/ 10114737 w 11748700"/>
              <a:gd name="connsiteY242" fmla="*/ 260019 h 6673820"/>
              <a:gd name="connsiteX243" fmla="*/ 10205744 w 11748700"/>
              <a:gd name="connsiteY243" fmla="*/ 273020 h 6673820"/>
              <a:gd name="connsiteX244" fmla="*/ 10357421 w 11748700"/>
              <a:gd name="connsiteY244" fmla="*/ 281687 h 6673820"/>
              <a:gd name="connsiteX245" fmla="*/ 10405092 w 11748700"/>
              <a:gd name="connsiteY245" fmla="*/ 286021 h 6673820"/>
              <a:gd name="connsiteX246" fmla="*/ 10452762 w 11748700"/>
              <a:gd name="connsiteY246" fmla="*/ 299022 h 6673820"/>
              <a:gd name="connsiteX247" fmla="*/ 10483097 w 11748700"/>
              <a:gd name="connsiteY247" fmla="*/ 303355 h 6673820"/>
              <a:gd name="connsiteX248" fmla="*/ 10552436 w 11748700"/>
              <a:gd name="connsiteY248" fmla="*/ 312023 h 6673820"/>
              <a:gd name="connsiteX249" fmla="*/ 10634775 w 11748700"/>
              <a:gd name="connsiteY249" fmla="*/ 333691 h 6673820"/>
              <a:gd name="connsiteX250" fmla="*/ 10717114 w 11748700"/>
              <a:gd name="connsiteY250" fmla="*/ 342358 h 6673820"/>
              <a:gd name="connsiteX251" fmla="*/ 10773452 w 11748700"/>
              <a:gd name="connsiteY251" fmla="*/ 364027 h 6673820"/>
              <a:gd name="connsiteX252" fmla="*/ 10842790 w 11748700"/>
              <a:gd name="connsiteY252" fmla="*/ 385695 h 6673820"/>
              <a:gd name="connsiteX253" fmla="*/ 10903461 w 11748700"/>
              <a:gd name="connsiteY253" fmla="*/ 390028 h 6673820"/>
              <a:gd name="connsiteX254" fmla="*/ 10981467 w 11748700"/>
              <a:gd name="connsiteY254" fmla="*/ 424698 h 6673820"/>
              <a:gd name="connsiteX255" fmla="*/ 11050805 w 11748700"/>
              <a:gd name="connsiteY255" fmla="*/ 442032 h 6673820"/>
              <a:gd name="connsiteX256" fmla="*/ 11133145 w 11748700"/>
              <a:gd name="connsiteY256" fmla="*/ 476701 h 6673820"/>
              <a:gd name="connsiteX257" fmla="*/ 11154813 w 11748700"/>
              <a:gd name="connsiteY257" fmla="*/ 485369 h 6673820"/>
              <a:gd name="connsiteX258" fmla="*/ 11232819 w 11748700"/>
              <a:gd name="connsiteY258" fmla="*/ 533039 h 6673820"/>
              <a:gd name="connsiteX259" fmla="*/ 11258820 w 11748700"/>
              <a:gd name="connsiteY259" fmla="*/ 554707 h 6673820"/>
              <a:gd name="connsiteX260" fmla="*/ 11328159 w 11748700"/>
              <a:gd name="connsiteY260" fmla="*/ 645714 h 6673820"/>
              <a:gd name="connsiteX261" fmla="*/ 11371495 w 11748700"/>
              <a:gd name="connsiteY261" fmla="*/ 754055 h 6673820"/>
              <a:gd name="connsiteX262" fmla="*/ 11397497 w 11748700"/>
              <a:gd name="connsiteY262" fmla="*/ 806059 h 6673820"/>
              <a:gd name="connsiteX263" fmla="*/ 11427833 w 11748700"/>
              <a:gd name="connsiteY263" fmla="*/ 931735 h 6673820"/>
              <a:gd name="connsiteX264" fmla="*/ 11458168 w 11748700"/>
              <a:gd name="connsiteY264" fmla="*/ 1014074 h 6673820"/>
              <a:gd name="connsiteX265" fmla="*/ 11462502 w 11748700"/>
              <a:gd name="connsiteY265" fmla="*/ 1087746 h 6673820"/>
              <a:gd name="connsiteX266" fmla="*/ 11475503 w 11748700"/>
              <a:gd name="connsiteY266" fmla="*/ 1126749 h 6673820"/>
              <a:gd name="connsiteX267" fmla="*/ 11488504 w 11748700"/>
              <a:gd name="connsiteY267" fmla="*/ 1330430 h 6673820"/>
              <a:gd name="connsiteX268" fmla="*/ 11523173 w 11748700"/>
              <a:gd name="connsiteY268" fmla="*/ 1677122 h 6673820"/>
              <a:gd name="connsiteX269" fmla="*/ 11518839 w 11748700"/>
              <a:gd name="connsiteY269" fmla="*/ 1954476 h 6673820"/>
              <a:gd name="connsiteX270" fmla="*/ 11510172 w 11748700"/>
              <a:gd name="connsiteY270" fmla="*/ 2084485 h 6673820"/>
              <a:gd name="connsiteX271" fmla="*/ 11518839 w 11748700"/>
              <a:gd name="connsiteY271" fmla="*/ 2283833 h 6673820"/>
              <a:gd name="connsiteX272" fmla="*/ 11583844 w 11748700"/>
              <a:gd name="connsiteY272" fmla="*/ 2379173 h 6673820"/>
              <a:gd name="connsiteX273" fmla="*/ 11605512 w 11748700"/>
              <a:gd name="connsiteY273" fmla="*/ 2439845 h 6673820"/>
              <a:gd name="connsiteX274" fmla="*/ 11609846 w 11748700"/>
              <a:gd name="connsiteY274" fmla="*/ 2487515 h 6673820"/>
              <a:gd name="connsiteX275" fmla="*/ 11622847 w 11748700"/>
              <a:gd name="connsiteY275" fmla="*/ 2556853 h 6673820"/>
              <a:gd name="connsiteX276" fmla="*/ 11618513 w 11748700"/>
              <a:gd name="connsiteY276" fmla="*/ 2786537 h 6673820"/>
              <a:gd name="connsiteX277" fmla="*/ 11614180 w 11748700"/>
              <a:gd name="connsiteY277" fmla="*/ 3089892 h 6673820"/>
              <a:gd name="connsiteX278" fmla="*/ 11596845 w 11748700"/>
              <a:gd name="connsiteY278" fmla="*/ 3211234 h 6673820"/>
              <a:gd name="connsiteX279" fmla="*/ 11583844 w 11748700"/>
              <a:gd name="connsiteY279" fmla="*/ 3328243 h 6673820"/>
              <a:gd name="connsiteX280" fmla="*/ 11575177 w 11748700"/>
              <a:gd name="connsiteY280" fmla="*/ 3423583 h 6673820"/>
              <a:gd name="connsiteX281" fmla="*/ 11562176 w 11748700"/>
              <a:gd name="connsiteY281" fmla="*/ 3666267 h 6673820"/>
              <a:gd name="connsiteX282" fmla="*/ 11575177 w 11748700"/>
              <a:gd name="connsiteY282" fmla="*/ 4025960 h 6673820"/>
              <a:gd name="connsiteX283" fmla="*/ 11592511 w 11748700"/>
              <a:gd name="connsiteY283" fmla="*/ 4108300 h 6673820"/>
              <a:gd name="connsiteX284" fmla="*/ 11631514 w 11748700"/>
              <a:gd name="connsiteY284" fmla="*/ 4333649 h 6673820"/>
              <a:gd name="connsiteX285" fmla="*/ 11653183 w 11748700"/>
              <a:gd name="connsiteY285" fmla="*/ 4411655 h 6673820"/>
              <a:gd name="connsiteX286" fmla="*/ 11666184 w 11748700"/>
              <a:gd name="connsiteY286" fmla="*/ 4498328 h 6673820"/>
              <a:gd name="connsiteX287" fmla="*/ 11674851 w 11748700"/>
              <a:gd name="connsiteY287" fmla="*/ 4541664 h 6673820"/>
              <a:gd name="connsiteX288" fmla="*/ 11687852 w 11748700"/>
              <a:gd name="connsiteY288" fmla="*/ 4658673 h 6673820"/>
              <a:gd name="connsiteX289" fmla="*/ 11692185 w 11748700"/>
              <a:gd name="connsiteY289" fmla="*/ 4715010 h 6673820"/>
              <a:gd name="connsiteX290" fmla="*/ 11700853 w 11748700"/>
              <a:gd name="connsiteY290" fmla="*/ 4771348 h 6673820"/>
              <a:gd name="connsiteX291" fmla="*/ 11709520 w 11748700"/>
              <a:gd name="connsiteY291" fmla="*/ 4923026 h 6673820"/>
              <a:gd name="connsiteX292" fmla="*/ 11718187 w 11748700"/>
              <a:gd name="connsiteY292" fmla="*/ 4983697 h 6673820"/>
              <a:gd name="connsiteX293" fmla="*/ 11726855 w 11748700"/>
              <a:gd name="connsiteY293" fmla="*/ 5079037 h 6673820"/>
              <a:gd name="connsiteX294" fmla="*/ 11731188 w 11748700"/>
              <a:gd name="connsiteY294" fmla="*/ 5105039 h 6673820"/>
              <a:gd name="connsiteX295" fmla="*/ 11744189 w 11748700"/>
              <a:gd name="connsiteY295" fmla="*/ 5230715 h 6673820"/>
              <a:gd name="connsiteX296" fmla="*/ 11726855 w 11748700"/>
              <a:gd name="connsiteY296" fmla="*/ 5690082 h 6673820"/>
              <a:gd name="connsiteX297" fmla="*/ 11687852 w 11748700"/>
              <a:gd name="connsiteY297" fmla="*/ 5785422 h 6673820"/>
              <a:gd name="connsiteX298" fmla="*/ 11670517 w 11748700"/>
              <a:gd name="connsiteY298" fmla="*/ 5815757 h 6673820"/>
              <a:gd name="connsiteX299" fmla="*/ 11601179 w 11748700"/>
              <a:gd name="connsiteY299" fmla="*/ 5859094 h 6673820"/>
              <a:gd name="connsiteX300" fmla="*/ 11458168 w 11748700"/>
              <a:gd name="connsiteY300" fmla="*/ 5919765 h 6673820"/>
              <a:gd name="connsiteX301" fmla="*/ 11401831 w 11748700"/>
              <a:gd name="connsiteY301" fmla="*/ 5963101 h 6673820"/>
              <a:gd name="connsiteX302" fmla="*/ 11297823 w 11748700"/>
              <a:gd name="connsiteY302" fmla="*/ 6032440 h 6673820"/>
              <a:gd name="connsiteX303" fmla="*/ 11258820 w 11748700"/>
              <a:gd name="connsiteY303" fmla="*/ 6075776 h 6673820"/>
              <a:gd name="connsiteX304" fmla="*/ 11198149 w 11748700"/>
              <a:gd name="connsiteY304" fmla="*/ 6123446 h 6673820"/>
              <a:gd name="connsiteX305" fmla="*/ 11098475 w 11748700"/>
              <a:gd name="connsiteY305" fmla="*/ 6210119 h 6673820"/>
              <a:gd name="connsiteX306" fmla="*/ 10942464 w 11748700"/>
              <a:gd name="connsiteY306" fmla="*/ 6327128 h 6673820"/>
              <a:gd name="connsiteX307" fmla="*/ 10634775 w 11748700"/>
              <a:gd name="connsiteY307" fmla="*/ 6461471 h 6673820"/>
              <a:gd name="connsiteX308" fmla="*/ 10461429 w 11748700"/>
              <a:gd name="connsiteY308" fmla="*/ 6478806 h 6673820"/>
              <a:gd name="connsiteX309" fmla="*/ 10041065 w 11748700"/>
              <a:gd name="connsiteY309" fmla="*/ 6487473 h 6673820"/>
              <a:gd name="connsiteX310" fmla="*/ 9967393 w 11748700"/>
              <a:gd name="connsiteY310" fmla="*/ 6491807 h 6673820"/>
              <a:gd name="connsiteX311" fmla="*/ 9885054 w 11748700"/>
              <a:gd name="connsiteY311" fmla="*/ 6509141 h 6673820"/>
              <a:gd name="connsiteX312" fmla="*/ 9798381 w 11748700"/>
              <a:gd name="connsiteY312" fmla="*/ 6522142 h 6673820"/>
              <a:gd name="connsiteX313" fmla="*/ 9681372 w 11748700"/>
              <a:gd name="connsiteY313" fmla="*/ 6548144 h 6673820"/>
              <a:gd name="connsiteX314" fmla="*/ 9486358 w 11748700"/>
              <a:gd name="connsiteY314" fmla="*/ 6574146 h 6673820"/>
              <a:gd name="connsiteX315" fmla="*/ 9278343 w 11748700"/>
              <a:gd name="connsiteY315" fmla="*/ 6613149 h 6673820"/>
              <a:gd name="connsiteX316" fmla="*/ 9209004 w 11748700"/>
              <a:gd name="connsiteY316" fmla="*/ 6630483 h 6673820"/>
              <a:gd name="connsiteX317" fmla="*/ 8775639 w 11748700"/>
              <a:gd name="connsiteY317" fmla="*/ 6647818 h 6673820"/>
              <a:gd name="connsiteX318" fmla="*/ 8463617 w 11748700"/>
              <a:gd name="connsiteY318" fmla="*/ 6656485 h 6673820"/>
              <a:gd name="connsiteX319" fmla="*/ 8368276 w 11748700"/>
              <a:gd name="connsiteY319" fmla="*/ 6660819 h 6673820"/>
              <a:gd name="connsiteX320" fmla="*/ 8216599 w 11748700"/>
              <a:gd name="connsiteY320" fmla="*/ 6665153 h 6673820"/>
              <a:gd name="connsiteX321" fmla="*/ 7848239 w 11748700"/>
              <a:gd name="connsiteY321" fmla="*/ 6656485 h 6673820"/>
              <a:gd name="connsiteX322" fmla="*/ 7800568 w 11748700"/>
              <a:gd name="connsiteY322" fmla="*/ 6652152 h 6673820"/>
              <a:gd name="connsiteX323" fmla="*/ 7748565 w 11748700"/>
              <a:gd name="connsiteY323" fmla="*/ 6643484 h 6673820"/>
              <a:gd name="connsiteX324" fmla="*/ 7614221 w 11748700"/>
              <a:gd name="connsiteY324" fmla="*/ 6634817 h 6673820"/>
              <a:gd name="connsiteX325" fmla="*/ 7432208 w 11748700"/>
              <a:gd name="connsiteY325" fmla="*/ 6600148 h 6673820"/>
              <a:gd name="connsiteX326" fmla="*/ 7319533 w 11748700"/>
              <a:gd name="connsiteY326" fmla="*/ 6574146 h 6673820"/>
              <a:gd name="connsiteX327" fmla="*/ 7276197 w 11748700"/>
              <a:gd name="connsiteY327" fmla="*/ 6569812 h 6673820"/>
              <a:gd name="connsiteX328" fmla="*/ 7011844 w 11748700"/>
              <a:gd name="connsiteY328" fmla="*/ 6548144 h 6673820"/>
              <a:gd name="connsiteX329" fmla="*/ 6925171 w 11748700"/>
              <a:gd name="connsiteY329" fmla="*/ 6565479 h 6673820"/>
              <a:gd name="connsiteX330" fmla="*/ 6912170 w 11748700"/>
              <a:gd name="connsiteY330" fmla="*/ 6569812 h 6673820"/>
              <a:gd name="connsiteX331" fmla="*/ 6890502 w 11748700"/>
              <a:gd name="connsiteY331" fmla="*/ 6582813 h 6673820"/>
              <a:gd name="connsiteX332" fmla="*/ 6795162 w 11748700"/>
              <a:gd name="connsiteY332" fmla="*/ 6634817 h 6673820"/>
              <a:gd name="connsiteX333" fmla="*/ 6691154 w 11748700"/>
              <a:gd name="connsiteY333" fmla="*/ 6643484 h 6673820"/>
              <a:gd name="connsiteX334" fmla="*/ 6617482 w 11748700"/>
              <a:gd name="connsiteY334" fmla="*/ 6656485 h 6673820"/>
              <a:gd name="connsiteX335" fmla="*/ 6582813 w 11748700"/>
              <a:gd name="connsiteY335" fmla="*/ 6665153 h 6673820"/>
              <a:gd name="connsiteX336" fmla="*/ 6548144 w 11748700"/>
              <a:gd name="connsiteY336" fmla="*/ 6669486 h 6673820"/>
              <a:gd name="connsiteX337" fmla="*/ 6517808 w 11748700"/>
              <a:gd name="connsiteY337" fmla="*/ 6673820 h 6673820"/>
              <a:gd name="connsiteX338" fmla="*/ 6015105 w 11748700"/>
              <a:gd name="connsiteY338" fmla="*/ 6669486 h 6673820"/>
              <a:gd name="connsiteX339" fmla="*/ 5915431 w 11748700"/>
              <a:gd name="connsiteY339" fmla="*/ 6647818 h 6673820"/>
              <a:gd name="connsiteX340" fmla="*/ 5538403 w 11748700"/>
              <a:gd name="connsiteY340" fmla="*/ 6652152 h 6673820"/>
              <a:gd name="connsiteX341" fmla="*/ 5196045 w 11748700"/>
              <a:gd name="connsiteY341" fmla="*/ 6634817 h 6673820"/>
              <a:gd name="connsiteX342" fmla="*/ 4489660 w 11748700"/>
              <a:gd name="connsiteY342" fmla="*/ 6608815 h 6673820"/>
              <a:gd name="connsiteX343" fmla="*/ 4311981 w 11748700"/>
              <a:gd name="connsiteY343" fmla="*/ 6582813 h 6673820"/>
              <a:gd name="connsiteX344" fmla="*/ 4090965 w 11748700"/>
              <a:gd name="connsiteY344" fmla="*/ 6552478 h 6673820"/>
              <a:gd name="connsiteX345" fmla="*/ 3999958 w 11748700"/>
              <a:gd name="connsiteY345" fmla="*/ 6513475 h 6673820"/>
              <a:gd name="connsiteX346" fmla="*/ 3666267 w 11748700"/>
              <a:gd name="connsiteY346" fmla="*/ 6448470 h 6673820"/>
              <a:gd name="connsiteX347" fmla="*/ 3588261 w 11748700"/>
              <a:gd name="connsiteY347" fmla="*/ 6439803 h 6673820"/>
              <a:gd name="connsiteX348" fmla="*/ 3336910 w 11748700"/>
              <a:gd name="connsiteY348" fmla="*/ 6405134 h 6673820"/>
              <a:gd name="connsiteX349" fmla="*/ 3003219 w 11748700"/>
              <a:gd name="connsiteY349" fmla="*/ 6340129 h 6673820"/>
              <a:gd name="connsiteX350" fmla="*/ 2825539 w 11748700"/>
              <a:gd name="connsiteY350" fmla="*/ 6309793 h 6673820"/>
              <a:gd name="connsiteX351" fmla="*/ 2678195 w 11748700"/>
              <a:gd name="connsiteY351" fmla="*/ 6288125 h 6673820"/>
              <a:gd name="connsiteX352" fmla="*/ 2500515 w 11748700"/>
              <a:gd name="connsiteY352" fmla="*/ 6305460 h 6673820"/>
              <a:gd name="connsiteX353" fmla="*/ 2439844 w 11748700"/>
              <a:gd name="connsiteY353" fmla="*/ 6314127 h 6673820"/>
              <a:gd name="connsiteX354" fmla="*/ 2244830 w 11748700"/>
              <a:gd name="connsiteY354" fmla="*/ 6361797 h 6673820"/>
              <a:gd name="connsiteX355" fmla="*/ 2088819 w 11748700"/>
              <a:gd name="connsiteY355" fmla="*/ 6383465 h 6673820"/>
              <a:gd name="connsiteX356" fmla="*/ 2015147 w 11748700"/>
              <a:gd name="connsiteY356" fmla="*/ 6400800 h 6673820"/>
              <a:gd name="connsiteX357" fmla="*/ 1950142 w 11748700"/>
              <a:gd name="connsiteY357" fmla="*/ 6409467 h 6673820"/>
              <a:gd name="connsiteX358" fmla="*/ 1815799 w 11748700"/>
              <a:gd name="connsiteY358" fmla="*/ 6444137 h 6673820"/>
              <a:gd name="connsiteX359" fmla="*/ 1681456 w 11748700"/>
              <a:gd name="connsiteY359" fmla="*/ 6452804 h 6673820"/>
              <a:gd name="connsiteX360" fmla="*/ 1473440 w 11748700"/>
              <a:gd name="connsiteY360" fmla="*/ 6431136 h 6673820"/>
              <a:gd name="connsiteX361" fmla="*/ 1369433 w 11748700"/>
              <a:gd name="connsiteY361" fmla="*/ 6418135 h 6673820"/>
              <a:gd name="connsiteX362" fmla="*/ 1287093 w 11748700"/>
              <a:gd name="connsiteY362" fmla="*/ 6405134 h 6673820"/>
              <a:gd name="connsiteX363" fmla="*/ 1239423 w 11748700"/>
              <a:gd name="connsiteY363" fmla="*/ 6396466 h 6673820"/>
              <a:gd name="connsiteX364" fmla="*/ 1165751 w 11748700"/>
              <a:gd name="connsiteY364" fmla="*/ 6370464 h 6673820"/>
              <a:gd name="connsiteX365" fmla="*/ 1053076 w 11748700"/>
              <a:gd name="connsiteY365" fmla="*/ 6335795 h 6673820"/>
              <a:gd name="connsiteX366" fmla="*/ 892731 w 11748700"/>
              <a:gd name="connsiteY366" fmla="*/ 6244789 h 6673820"/>
              <a:gd name="connsiteX367" fmla="*/ 858062 w 11748700"/>
              <a:gd name="connsiteY367" fmla="*/ 6218787 h 6673820"/>
              <a:gd name="connsiteX368" fmla="*/ 775723 w 11748700"/>
              <a:gd name="connsiteY368" fmla="*/ 6149448 h 6673820"/>
              <a:gd name="connsiteX369" fmla="*/ 719385 w 11748700"/>
              <a:gd name="connsiteY369" fmla="*/ 6023773 h 6673820"/>
              <a:gd name="connsiteX370" fmla="*/ 654381 w 11748700"/>
              <a:gd name="connsiteY370" fmla="*/ 5950101 h 6673820"/>
              <a:gd name="connsiteX371" fmla="*/ 628379 w 11748700"/>
              <a:gd name="connsiteY371" fmla="*/ 5893763 h 6673820"/>
              <a:gd name="connsiteX372" fmla="*/ 576375 w 11748700"/>
              <a:gd name="connsiteY372" fmla="*/ 5802756 h 6673820"/>
              <a:gd name="connsiteX373" fmla="*/ 489702 w 11748700"/>
              <a:gd name="connsiteY373" fmla="*/ 5620743 h 6673820"/>
              <a:gd name="connsiteX374" fmla="*/ 476701 w 11748700"/>
              <a:gd name="connsiteY374" fmla="*/ 5551405 h 6673820"/>
              <a:gd name="connsiteX375" fmla="*/ 372693 w 11748700"/>
              <a:gd name="connsiteY375" fmla="*/ 5317388 h 6673820"/>
              <a:gd name="connsiteX376" fmla="*/ 359693 w 11748700"/>
              <a:gd name="connsiteY376" fmla="*/ 5269718 h 6673820"/>
              <a:gd name="connsiteX377" fmla="*/ 329357 w 11748700"/>
              <a:gd name="connsiteY377" fmla="*/ 5183045 h 6673820"/>
              <a:gd name="connsiteX378" fmla="*/ 281687 w 11748700"/>
              <a:gd name="connsiteY378" fmla="*/ 5083371 h 6673820"/>
              <a:gd name="connsiteX379" fmla="*/ 251351 w 11748700"/>
              <a:gd name="connsiteY379" fmla="*/ 5009699 h 6673820"/>
              <a:gd name="connsiteX380" fmla="*/ 238350 w 11748700"/>
              <a:gd name="connsiteY380" fmla="*/ 4970696 h 6673820"/>
              <a:gd name="connsiteX381" fmla="*/ 212348 w 11748700"/>
              <a:gd name="connsiteY381" fmla="*/ 4936027 h 6673820"/>
              <a:gd name="connsiteX382" fmla="*/ 177679 w 11748700"/>
              <a:gd name="connsiteY382" fmla="*/ 4849354 h 6673820"/>
              <a:gd name="connsiteX383" fmla="*/ 125675 w 11748700"/>
              <a:gd name="connsiteY383" fmla="*/ 4745346 h 6673820"/>
              <a:gd name="connsiteX384" fmla="*/ 99674 w 11748700"/>
              <a:gd name="connsiteY384" fmla="*/ 4654339 h 6673820"/>
              <a:gd name="connsiteX385" fmla="*/ 73672 w 11748700"/>
              <a:gd name="connsiteY385" fmla="*/ 4602336 h 6673820"/>
              <a:gd name="connsiteX386" fmla="*/ 69338 w 11748700"/>
              <a:gd name="connsiteY386" fmla="*/ 4580667 h 6673820"/>
              <a:gd name="connsiteX387" fmla="*/ 47670 w 11748700"/>
              <a:gd name="connsiteY387" fmla="*/ 4537331 h 6673820"/>
              <a:gd name="connsiteX388" fmla="*/ 39002 w 11748700"/>
              <a:gd name="connsiteY388" fmla="*/ 4515663 h 6673820"/>
              <a:gd name="connsiteX389" fmla="*/ 34669 w 11748700"/>
              <a:gd name="connsiteY389" fmla="*/ 4493994 h 6673820"/>
              <a:gd name="connsiteX390" fmla="*/ 30335 w 11748700"/>
              <a:gd name="connsiteY390" fmla="*/ 4450658 h 6673820"/>
              <a:gd name="connsiteX391" fmla="*/ 21668 w 11748700"/>
              <a:gd name="connsiteY391" fmla="*/ 4428990 h 6673820"/>
              <a:gd name="connsiteX392" fmla="*/ 13001 w 11748700"/>
              <a:gd name="connsiteY392" fmla="*/ 4359651 h 6673820"/>
              <a:gd name="connsiteX393" fmla="*/ 0 w 11748700"/>
              <a:gd name="connsiteY393" fmla="*/ 4238309 h 6673820"/>
              <a:gd name="connsiteX394" fmla="*/ 4333 w 11748700"/>
              <a:gd name="connsiteY394" fmla="*/ 4025960 h 6673820"/>
              <a:gd name="connsiteX395" fmla="*/ 13001 w 11748700"/>
              <a:gd name="connsiteY395" fmla="*/ 3999958 h 6673820"/>
              <a:gd name="connsiteX396" fmla="*/ 17334 w 11748700"/>
              <a:gd name="connsiteY396" fmla="*/ 3973956 h 6673820"/>
              <a:gd name="connsiteX397" fmla="*/ 26002 w 11748700"/>
              <a:gd name="connsiteY397" fmla="*/ 3930620 h 6673820"/>
              <a:gd name="connsiteX398" fmla="*/ 34669 w 11748700"/>
              <a:gd name="connsiteY398" fmla="*/ 3878616 h 6673820"/>
              <a:gd name="connsiteX399" fmla="*/ 43336 w 11748700"/>
              <a:gd name="connsiteY399" fmla="*/ 3861282 h 6673820"/>
              <a:gd name="connsiteX400" fmla="*/ 47670 w 11748700"/>
              <a:gd name="connsiteY400" fmla="*/ 3843947 h 6673820"/>
              <a:gd name="connsiteX401" fmla="*/ 56337 w 11748700"/>
              <a:gd name="connsiteY401" fmla="*/ 3826612 h 6673820"/>
              <a:gd name="connsiteX402" fmla="*/ 69338 w 11748700"/>
              <a:gd name="connsiteY402" fmla="*/ 3787610 h 6673820"/>
              <a:gd name="connsiteX403" fmla="*/ 78005 w 11748700"/>
              <a:gd name="connsiteY403" fmla="*/ 3770275 h 6673820"/>
              <a:gd name="connsiteX404" fmla="*/ 95340 w 11748700"/>
              <a:gd name="connsiteY404" fmla="*/ 3718271 h 6673820"/>
              <a:gd name="connsiteX405" fmla="*/ 104007 w 11748700"/>
              <a:gd name="connsiteY405" fmla="*/ 3696603 h 6673820"/>
              <a:gd name="connsiteX406" fmla="*/ 151677 w 11748700"/>
              <a:gd name="connsiteY406" fmla="*/ 3657600 h 6673820"/>
              <a:gd name="connsiteX407" fmla="*/ 294688 w 11748700"/>
              <a:gd name="connsiteY407" fmla="*/ 3661934 h 6673820"/>
              <a:gd name="connsiteX408" fmla="*/ 359693 w 11748700"/>
              <a:gd name="connsiteY408" fmla="*/ 3692269 h 6673820"/>
              <a:gd name="connsiteX409" fmla="*/ 377027 w 11748700"/>
              <a:gd name="connsiteY409" fmla="*/ 3709604 h 6673820"/>
              <a:gd name="connsiteX410" fmla="*/ 437698 w 11748700"/>
              <a:gd name="connsiteY410" fmla="*/ 3726938 h 6673820"/>
              <a:gd name="connsiteX411" fmla="*/ 511177 w 11748700"/>
              <a:gd name="connsiteY41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80436 w 11748700"/>
              <a:gd name="connsiteY30" fmla="*/ 5707416 h 6673820"/>
              <a:gd name="connsiteX31" fmla="*/ 6088777 w 11748700"/>
              <a:gd name="connsiteY31" fmla="*/ 5625077 h 6673820"/>
              <a:gd name="connsiteX32" fmla="*/ 6114779 w 11748700"/>
              <a:gd name="connsiteY32" fmla="*/ 5599075 h 6673820"/>
              <a:gd name="connsiteX33" fmla="*/ 6127780 w 11748700"/>
              <a:gd name="connsiteY33" fmla="*/ 5586074 h 6673820"/>
              <a:gd name="connsiteX34" fmla="*/ 6201452 w 11748700"/>
              <a:gd name="connsiteY34" fmla="*/ 5477733 h 6673820"/>
              <a:gd name="connsiteX35" fmla="*/ 6231787 w 11748700"/>
              <a:gd name="connsiteY35" fmla="*/ 5421395 h 6673820"/>
              <a:gd name="connsiteX36" fmla="*/ 6240455 w 11748700"/>
              <a:gd name="connsiteY36" fmla="*/ 5399727 h 6673820"/>
              <a:gd name="connsiteX37" fmla="*/ 6322794 w 11748700"/>
              <a:gd name="connsiteY37" fmla="*/ 5287052 h 6673820"/>
              <a:gd name="connsiteX38" fmla="*/ 6340129 w 11748700"/>
              <a:gd name="connsiteY38" fmla="*/ 5274051 h 6673820"/>
              <a:gd name="connsiteX39" fmla="*/ 6517808 w 11748700"/>
              <a:gd name="connsiteY39" fmla="*/ 4975029 h 6673820"/>
              <a:gd name="connsiteX40" fmla="*/ 6530809 w 11748700"/>
              <a:gd name="connsiteY40" fmla="*/ 4940360 h 6673820"/>
              <a:gd name="connsiteX41" fmla="*/ 6539476 w 11748700"/>
              <a:gd name="connsiteY41" fmla="*/ 4927359 h 6673820"/>
              <a:gd name="connsiteX42" fmla="*/ 6556811 w 11748700"/>
              <a:gd name="connsiteY42" fmla="*/ 4897024 h 6673820"/>
              <a:gd name="connsiteX43" fmla="*/ 6569812 w 11748700"/>
              <a:gd name="connsiteY43" fmla="*/ 4879689 h 6673820"/>
              <a:gd name="connsiteX44" fmla="*/ 6587147 w 11748700"/>
              <a:gd name="connsiteY44" fmla="*/ 4836353 h 6673820"/>
              <a:gd name="connsiteX45" fmla="*/ 6566579 w 11748700"/>
              <a:gd name="connsiteY45" fmla="*/ 4717023 h 6673820"/>
              <a:gd name="connsiteX46" fmla="*/ 7220565 w 11748700"/>
              <a:gd name="connsiteY46" fmla="*/ 4568062 h 6673820"/>
              <a:gd name="connsiteX47" fmla="*/ 7436542 w 11748700"/>
              <a:gd name="connsiteY47" fmla="*/ 4619670 h 6673820"/>
              <a:gd name="connsiteX48" fmla="*/ 7492879 w 11748700"/>
              <a:gd name="connsiteY48" fmla="*/ 4632671 h 6673820"/>
              <a:gd name="connsiteX49" fmla="*/ 7505880 w 11748700"/>
              <a:gd name="connsiteY49" fmla="*/ 4637005 h 6673820"/>
              <a:gd name="connsiteX50" fmla="*/ 7531882 w 11748700"/>
              <a:gd name="connsiteY50" fmla="*/ 4641338 h 6673820"/>
              <a:gd name="connsiteX51" fmla="*/ 7562218 w 11748700"/>
              <a:gd name="connsiteY51" fmla="*/ 4650006 h 6673820"/>
              <a:gd name="connsiteX52" fmla="*/ 7570885 w 11748700"/>
              <a:gd name="connsiteY52" fmla="*/ 4663007 h 6673820"/>
              <a:gd name="connsiteX53" fmla="*/ 7588220 w 11748700"/>
              <a:gd name="connsiteY53" fmla="*/ 4697676 h 6673820"/>
              <a:gd name="connsiteX54" fmla="*/ 7601220 w 11748700"/>
              <a:gd name="connsiteY54" fmla="*/ 4715010 h 6673820"/>
              <a:gd name="connsiteX55" fmla="*/ 7614221 w 11748700"/>
              <a:gd name="connsiteY55" fmla="*/ 4728011 h 6673820"/>
              <a:gd name="connsiteX56" fmla="*/ 7622889 w 11748700"/>
              <a:gd name="connsiteY56" fmla="*/ 4745346 h 6673820"/>
              <a:gd name="connsiteX57" fmla="*/ 7640223 w 11748700"/>
              <a:gd name="connsiteY57" fmla="*/ 4767014 h 6673820"/>
              <a:gd name="connsiteX58" fmla="*/ 7661892 w 11748700"/>
              <a:gd name="connsiteY58" fmla="*/ 4801683 h 6673820"/>
              <a:gd name="connsiteX59" fmla="*/ 7666225 w 11748700"/>
              <a:gd name="connsiteY59" fmla="*/ 4814684 h 6673820"/>
              <a:gd name="connsiteX60" fmla="*/ 7674893 w 11748700"/>
              <a:gd name="connsiteY60" fmla="*/ 4827685 h 6673820"/>
              <a:gd name="connsiteX61" fmla="*/ 7731230 w 11748700"/>
              <a:gd name="connsiteY61" fmla="*/ 4888356 h 6673820"/>
              <a:gd name="connsiteX62" fmla="*/ 7744231 w 11748700"/>
              <a:gd name="connsiteY62" fmla="*/ 4901357 h 6673820"/>
              <a:gd name="connsiteX63" fmla="*/ 7765899 w 11748700"/>
              <a:gd name="connsiteY63" fmla="*/ 4931693 h 6673820"/>
              <a:gd name="connsiteX64" fmla="*/ 7809236 w 11748700"/>
              <a:gd name="connsiteY64" fmla="*/ 4966362 h 6673820"/>
              <a:gd name="connsiteX65" fmla="*/ 7908910 w 11748700"/>
              <a:gd name="connsiteY65" fmla="*/ 4962028 h 6673820"/>
              <a:gd name="connsiteX66" fmla="*/ 7973914 w 11748700"/>
              <a:gd name="connsiteY66" fmla="*/ 4953361 h 6673820"/>
              <a:gd name="connsiteX67" fmla="*/ 7995583 w 11748700"/>
              <a:gd name="connsiteY67" fmla="*/ 4949028 h 6673820"/>
              <a:gd name="connsiteX68" fmla="*/ 8069255 w 11748700"/>
              <a:gd name="connsiteY68" fmla="*/ 4944694 h 6673820"/>
              <a:gd name="connsiteX69" fmla="*/ 8147260 w 11748700"/>
              <a:gd name="connsiteY69" fmla="*/ 4931693 h 6673820"/>
              <a:gd name="connsiteX70" fmla="*/ 8199264 w 11748700"/>
              <a:gd name="connsiteY70" fmla="*/ 4918692 h 6673820"/>
              <a:gd name="connsiteX71" fmla="*/ 8238267 w 11748700"/>
              <a:gd name="connsiteY71" fmla="*/ 4910025 h 6673820"/>
              <a:gd name="connsiteX72" fmla="*/ 8298938 w 11748700"/>
              <a:gd name="connsiteY72" fmla="*/ 4875355 h 6673820"/>
              <a:gd name="connsiteX73" fmla="*/ 8320606 w 11748700"/>
              <a:gd name="connsiteY73" fmla="*/ 4866688 h 6673820"/>
              <a:gd name="connsiteX74" fmla="*/ 8342275 w 11748700"/>
              <a:gd name="connsiteY74" fmla="*/ 4853687 h 6673820"/>
              <a:gd name="connsiteX75" fmla="*/ 8411613 w 11748700"/>
              <a:gd name="connsiteY75" fmla="*/ 4823352 h 6673820"/>
              <a:gd name="connsiteX76" fmla="*/ 8433281 w 11748700"/>
              <a:gd name="connsiteY76" fmla="*/ 4810351 h 6673820"/>
              <a:gd name="connsiteX77" fmla="*/ 8463617 w 11748700"/>
              <a:gd name="connsiteY77" fmla="*/ 4788683 h 6673820"/>
              <a:gd name="connsiteX78" fmla="*/ 8532955 w 11748700"/>
              <a:gd name="connsiteY78" fmla="*/ 4758347 h 6673820"/>
              <a:gd name="connsiteX79" fmla="*/ 8576292 w 11748700"/>
              <a:gd name="connsiteY79" fmla="*/ 4736679 h 6673820"/>
              <a:gd name="connsiteX80" fmla="*/ 8597960 w 11748700"/>
              <a:gd name="connsiteY80" fmla="*/ 4723678 h 6673820"/>
              <a:gd name="connsiteX81" fmla="*/ 8632629 w 11748700"/>
              <a:gd name="connsiteY81" fmla="*/ 4706343 h 6673820"/>
              <a:gd name="connsiteX82" fmla="*/ 8671632 w 11748700"/>
              <a:gd name="connsiteY82" fmla="*/ 4680341 h 6673820"/>
              <a:gd name="connsiteX83" fmla="*/ 8727969 w 11748700"/>
              <a:gd name="connsiteY83" fmla="*/ 4641338 h 6673820"/>
              <a:gd name="connsiteX84" fmla="*/ 8758305 w 11748700"/>
              <a:gd name="connsiteY84" fmla="*/ 4615337 h 6673820"/>
              <a:gd name="connsiteX85" fmla="*/ 8827643 w 11748700"/>
              <a:gd name="connsiteY85" fmla="*/ 4567666 h 6673820"/>
              <a:gd name="connsiteX86" fmla="*/ 8914316 w 11748700"/>
              <a:gd name="connsiteY86" fmla="*/ 4515663 h 6673820"/>
              <a:gd name="connsiteX87" fmla="*/ 8940318 w 11748700"/>
              <a:gd name="connsiteY87" fmla="*/ 4493994 h 6673820"/>
              <a:gd name="connsiteX88" fmla="*/ 8961986 w 11748700"/>
              <a:gd name="connsiteY88" fmla="*/ 4472326 h 6673820"/>
              <a:gd name="connsiteX89" fmla="*/ 9000989 w 11748700"/>
              <a:gd name="connsiteY89" fmla="*/ 4437657 h 6673820"/>
              <a:gd name="connsiteX90" fmla="*/ 9022657 w 11748700"/>
              <a:gd name="connsiteY90" fmla="*/ 4415989 h 6673820"/>
              <a:gd name="connsiteX91" fmla="*/ 9052993 w 11748700"/>
              <a:gd name="connsiteY91" fmla="*/ 4389987 h 6673820"/>
              <a:gd name="connsiteX92" fmla="*/ 9109330 w 11748700"/>
              <a:gd name="connsiteY92" fmla="*/ 4329316 h 6673820"/>
              <a:gd name="connsiteX93" fmla="*/ 9165668 w 11748700"/>
              <a:gd name="connsiteY93" fmla="*/ 4290313 h 6673820"/>
              <a:gd name="connsiteX94" fmla="*/ 9191670 w 11748700"/>
              <a:gd name="connsiteY94" fmla="*/ 4268645 h 6673820"/>
              <a:gd name="connsiteX95" fmla="*/ 9248007 w 11748700"/>
              <a:gd name="connsiteY95" fmla="*/ 4238309 h 6673820"/>
              <a:gd name="connsiteX96" fmla="*/ 9339014 w 11748700"/>
              <a:gd name="connsiteY96" fmla="*/ 4155970 h 6673820"/>
              <a:gd name="connsiteX97" fmla="*/ 9430020 w 11748700"/>
              <a:gd name="connsiteY97" fmla="*/ 4025960 h 6673820"/>
              <a:gd name="connsiteX98" fmla="*/ 9495025 w 11748700"/>
              <a:gd name="connsiteY98" fmla="*/ 3900284 h 6673820"/>
              <a:gd name="connsiteX99" fmla="*/ 9568697 w 11748700"/>
              <a:gd name="connsiteY99" fmla="*/ 3796277 h 6673820"/>
              <a:gd name="connsiteX100" fmla="*/ 9612034 w 11748700"/>
              <a:gd name="connsiteY100" fmla="*/ 3713937 h 6673820"/>
              <a:gd name="connsiteX101" fmla="*/ 9655370 w 11748700"/>
              <a:gd name="connsiteY101" fmla="*/ 3644599 h 6673820"/>
              <a:gd name="connsiteX102" fmla="*/ 9651037 w 11748700"/>
              <a:gd name="connsiteY102" fmla="*/ 3475587 h 6673820"/>
              <a:gd name="connsiteX103" fmla="*/ 9612034 w 11748700"/>
              <a:gd name="connsiteY103" fmla="*/ 3410582 h 6673820"/>
              <a:gd name="connsiteX104" fmla="*/ 9473357 w 11748700"/>
              <a:gd name="connsiteY104" fmla="*/ 3237236 h 6673820"/>
              <a:gd name="connsiteX105" fmla="*/ 9399685 w 11748700"/>
              <a:gd name="connsiteY105" fmla="*/ 3176565 h 6673820"/>
              <a:gd name="connsiteX106" fmla="*/ 9347681 w 11748700"/>
              <a:gd name="connsiteY106" fmla="*/ 3128895 h 6673820"/>
              <a:gd name="connsiteX107" fmla="*/ 9217672 w 11748700"/>
              <a:gd name="connsiteY107" fmla="*/ 3042222 h 6673820"/>
              <a:gd name="connsiteX108" fmla="*/ 9083329 w 11748700"/>
              <a:gd name="connsiteY108" fmla="*/ 2968550 h 6673820"/>
              <a:gd name="connsiteX109" fmla="*/ 8983655 w 11748700"/>
              <a:gd name="connsiteY109" fmla="*/ 2933881 h 6673820"/>
              <a:gd name="connsiteX110" fmla="*/ 8831977 w 11748700"/>
              <a:gd name="connsiteY110" fmla="*/ 2873210 h 6673820"/>
              <a:gd name="connsiteX111" fmla="*/ 8680299 w 11748700"/>
              <a:gd name="connsiteY111" fmla="*/ 2803871 h 6673820"/>
              <a:gd name="connsiteX112" fmla="*/ 8567624 w 11748700"/>
              <a:gd name="connsiteY112" fmla="*/ 2773536 h 6673820"/>
              <a:gd name="connsiteX113" fmla="*/ 8446282 w 11748700"/>
              <a:gd name="connsiteY113" fmla="*/ 2730199 h 6673820"/>
              <a:gd name="connsiteX114" fmla="*/ 8242601 w 11748700"/>
              <a:gd name="connsiteY114" fmla="*/ 2673862 h 6673820"/>
              <a:gd name="connsiteX115" fmla="*/ 7917577 w 11748700"/>
              <a:gd name="connsiteY115" fmla="*/ 2561187 h 6673820"/>
              <a:gd name="connsiteX116" fmla="*/ 7683560 w 11748700"/>
              <a:gd name="connsiteY116" fmla="*/ 2496182 h 6673820"/>
              <a:gd name="connsiteX117" fmla="*/ 7302199 w 11748700"/>
              <a:gd name="connsiteY117" fmla="*/ 2379173 h 6673820"/>
              <a:gd name="connsiteX118" fmla="*/ 6920838 w 11748700"/>
              <a:gd name="connsiteY118" fmla="*/ 2322836 h 6673820"/>
              <a:gd name="connsiteX119" fmla="*/ 6799495 w 11748700"/>
              <a:gd name="connsiteY119" fmla="*/ 2288167 h 6673820"/>
              <a:gd name="connsiteX120" fmla="*/ 6730157 w 11748700"/>
              <a:gd name="connsiteY120" fmla="*/ 2279500 h 6673820"/>
              <a:gd name="connsiteX121" fmla="*/ 6630483 w 11748700"/>
              <a:gd name="connsiteY121" fmla="*/ 2262165 h 6673820"/>
              <a:gd name="connsiteX122" fmla="*/ 6582813 w 11748700"/>
              <a:gd name="connsiteY122" fmla="*/ 2249164 h 6673820"/>
              <a:gd name="connsiteX123" fmla="*/ 6478805 w 11748700"/>
              <a:gd name="connsiteY123" fmla="*/ 2240497 h 6673820"/>
              <a:gd name="connsiteX124" fmla="*/ 5997770 w 11748700"/>
              <a:gd name="connsiteY124" fmla="*/ 2227496 h 6673820"/>
              <a:gd name="connsiteX125" fmla="*/ 5183044 w 11748700"/>
              <a:gd name="connsiteY125" fmla="*/ 2223162 h 6673820"/>
              <a:gd name="connsiteX126" fmla="*/ 4593668 w 11748700"/>
              <a:gd name="connsiteY126" fmla="*/ 2201494 h 6673820"/>
              <a:gd name="connsiteX127" fmla="*/ 4467992 w 11748700"/>
              <a:gd name="connsiteY127" fmla="*/ 2188493 h 6673820"/>
              <a:gd name="connsiteX128" fmla="*/ 4277311 w 11748700"/>
              <a:gd name="connsiteY128" fmla="*/ 2171158 h 6673820"/>
              <a:gd name="connsiteX129" fmla="*/ 4207973 w 11748700"/>
              <a:gd name="connsiteY129" fmla="*/ 2162491 h 6673820"/>
              <a:gd name="connsiteX130" fmla="*/ 4168970 w 11748700"/>
              <a:gd name="connsiteY130" fmla="*/ 2153824 h 6673820"/>
              <a:gd name="connsiteX131" fmla="*/ 3722604 w 11748700"/>
              <a:gd name="connsiteY131" fmla="*/ 2145156 h 6673820"/>
              <a:gd name="connsiteX132" fmla="*/ 3627264 w 11748700"/>
              <a:gd name="connsiteY132" fmla="*/ 2136489 h 6673820"/>
              <a:gd name="connsiteX133" fmla="*/ 3592595 w 11748700"/>
              <a:gd name="connsiteY133" fmla="*/ 2123488 h 6673820"/>
              <a:gd name="connsiteX134" fmla="*/ 3471253 w 11748700"/>
              <a:gd name="connsiteY134" fmla="*/ 2101820 h 6673820"/>
              <a:gd name="connsiteX135" fmla="*/ 3349911 w 11748700"/>
              <a:gd name="connsiteY135" fmla="*/ 2054150 h 6673820"/>
              <a:gd name="connsiteX136" fmla="*/ 3228568 w 11748700"/>
              <a:gd name="connsiteY136" fmla="*/ 2006480 h 6673820"/>
              <a:gd name="connsiteX137" fmla="*/ 3206900 w 11748700"/>
              <a:gd name="connsiteY137" fmla="*/ 1989145 h 6673820"/>
              <a:gd name="connsiteX138" fmla="*/ 3163564 w 11748700"/>
              <a:gd name="connsiteY138" fmla="*/ 1967477 h 6673820"/>
              <a:gd name="connsiteX139" fmla="*/ 3124561 w 11748700"/>
              <a:gd name="connsiteY139" fmla="*/ 1932808 h 6673820"/>
              <a:gd name="connsiteX140" fmla="*/ 3094225 w 11748700"/>
              <a:gd name="connsiteY140" fmla="*/ 1911139 h 6673820"/>
              <a:gd name="connsiteX141" fmla="*/ 3020553 w 11748700"/>
              <a:gd name="connsiteY141" fmla="*/ 1850468 h 6673820"/>
              <a:gd name="connsiteX142" fmla="*/ 2994551 w 11748700"/>
              <a:gd name="connsiteY142" fmla="*/ 1828800 h 6673820"/>
              <a:gd name="connsiteX143" fmla="*/ 2977217 w 11748700"/>
              <a:gd name="connsiteY143" fmla="*/ 1807132 h 6673820"/>
              <a:gd name="connsiteX144" fmla="*/ 2964216 w 11748700"/>
              <a:gd name="connsiteY144" fmla="*/ 1794131 h 6673820"/>
              <a:gd name="connsiteX145" fmla="*/ 2951215 w 11748700"/>
              <a:gd name="connsiteY145" fmla="*/ 1768129 h 6673820"/>
              <a:gd name="connsiteX146" fmla="*/ 2933880 w 11748700"/>
              <a:gd name="connsiteY146" fmla="*/ 1746461 h 6673820"/>
              <a:gd name="connsiteX147" fmla="*/ 2916546 w 11748700"/>
              <a:gd name="connsiteY147" fmla="*/ 1720459 h 6673820"/>
              <a:gd name="connsiteX148" fmla="*/ 2899211 w 11748700"/>
              <a:gd name="connsiteY148" fmla="*/ 1703124 h 6673820"/>
              <a:gd name="connsiteX149" fmla="*/ 2890544 w 11748700"/>
              <a:gd name="connsiteY149" fmla="*/ 1690123 h 6673820"/>
              <a:gd name="connsiteX150" fmla="*/ 2829873 w 11748700"/>
              <a:gd name="connsiteY150" fmla="*/ 1607784 h 6673820"/>
              <a:gd name="connsiteX151" fmla="*/ 2816872 w 11748700"/>
              <a:gd name="connsiteY151" fmla="*/ 1577448 h 6673820"/>
              <a:gd name="connsiteX152" fmla="*/ 2812538 w 11748700"/>
              <a:gd name="connsiteY152" fmla="*/ 1542779 h 6673820"/>
              <a:gd name="connsiteX153" fmla="*/ 2808204 w 11748700"/>
              <a:gd name="connsiteY153" fmla="*/ 1430104 h 6673820"/>
              <a:gd name="connsiteX154" fmla="*/ 2799537 w 11748700"/>
              <a:gd name="connsiteY154" fmla="*/ 1391101 h 6673820"/>
              <a:gd name="connsiteX155" fmla="*/ 2795203 w 11748700"/>
              <a:gd name="connsiteY155" fmla="*/ 1343431 h 6673820"/>
              <a:gd name="connsiteX156" fmla="*/ 2786536 w 11748700"/>
              <a:gd name="connsiteY156" fmla="*/ 1300095 h 6673820"/>
              <a:gd name="connsiteX157" fmla="*/ 2773535 w 11748700"/>
              <a:gd name="connsiteY157" fmla="*/ 1152751 h 6673820"/>
              <a:gd name="connsiteX158" fmla="*/ 2769202 w 11748700"/>
              <a:gd name="connsiteY158" fmla="*/ 1135416 h 6673820"/>
              <a:gd name="connsiteX159" fmla="*/ 2777869 w 11748700"/>
              <a:gd name="connsiteY159" fmla="*/ 996739 h 6673820"/>
              <a:gd name="connsiteX160" fmla="*/ 2786536 w 11748700"/>
              <a:gd name="connsiteY160" fmla="*/ 966404 h 6673820"/>
              <a:gd name="connsiteX161" fmla="*/ 2812538 w 11748700"/>
              <a:gd name="connsiteY161" fmla="*/ 905733 h 6673820"/>
              <a:gd name="connsiteX162" fmla="*/ 2847207 w 11748700"/>
              <a:gd name="connsiteY162" fmla="*/ 862396 h 6673820"/>
              <a:gd name="connsiteX163" fmla="*/ 2864542 w 11748700"/>
              <a:gd name="connsiteY163" fmla="*/ 840728 h 6673820"/>
              <a:gd name="connsiteX164" fmla="*/ 2881876 w 11748700"/>
              <a:gd name="connsiteY164" fmla="*/ 827727 h 6673820"/>
              <a:gd name="connsiteX165" fmla="*/ 2894877 w 11748700"/>
              <a:gd name="connsiteY165" fmla="*/ 819060 h 6673820"/>
              <a:gd name="connsiteX166" fmla="*/ 2912212 w 11748700"/>
              <a:gd name="connsiteY166" fmla="*/ 801725 h 6673820"/>
              <a:gd name="connsiteX167" fmla="*/ 3003219 w 11748700"/>
              <a:gd name="connsiteY167" fmla="*/ 775723 h 6673820"/>
              <a:gd name="connsiteX168" fmla="*/ 3115893 w 11748700"/>
              <a:gd name="connsiteY168" fmla="*/ 749721 h 6673820"/>
              <a:gd name="connsiteX169" fmla="*/ 3137562 w 11748700"/>
              <a:gd name="connsiteY169" fmla="*/ 741054 h 6673820"/>
              <a:gd name="connsiteX170" fmla="*/ 3163564 w 11748700"/>
              <a:gd name="connsiteY170" fmla="*/ 732387 h 6673820"/>
              <a:gd name="connsiteX171" fmla="*/ 3219901 w 11748700"/>
              <a:gd name="connsiteY171" fmla="*/ 702051 h 6673820"/>
              <a:gd name="connsiteX172" fmla="*/ 3237236 w 11748700"/>
              <a:gd name="connsiteY172" fmla="*/ 689050 h 6673820"/>
              <a:gd name="connsiteX173" fmla="*/ 3293573 w 11748700"/>
              <a:gd name="connsiteY173" fmla="*/ 663048 h 6673820"/>
              <a:gd name="connsiteX174" fmla="*/ 3323909 w 11748700"/>
              <a:gd name="connsiteY174" fmla="*/ 650047 h 6673820"/>
              <a:gd name="connsiteX175" fmla="*/ 3362911 w 11748700"/>
              <a:gd name="connsiteY175" fmla="*/ 641380 h 6673820"/>
              <a:gd name="connsiteX176" fmla="*/ 3488587 w 11748700"/>
              <a:gd name="connsiteY176" fmla="*/ 619712 h 6673820"/>
              <a:gd name="connsiteX177" fmla="*/ 3644599 w 11748700"/>
              <a:gd name="connsiteY177" fmla="*/ 598044 h 6673820"/>
              <a:gd name="connsiteX178" fmla="*/ 3731272 w 11748700"/>
              <a:gd name="connsiteY178" fmla="*/ 589376 h 6673820"/>
              <a:gd name="connsiteX179" fmla="*/ 3809277 w 11748700"/>
              <a:gd name="connsiteY179" fmla="*/ 576375 h 6673820"/>
              <a:gd name="connsiteX180" fmla="*/ 3891617 w 11748700"/>
              <a:gd name="connsiteY180" fmla="*/ 567708 h 6673820"/>
              <a:gd name="connsiteX181" fmla="*/ 4359651 w 11748700"/>
              <a:gd name="connsiteY181" fmla="*/ 533039 h 6673820"/>
              <a:gd name="connsiteX182" fmla="*/ 4428989 w 11748700"/>
              <a:gd name="connsiteY182" fmla="*/ 520038 h 6673820"/>
              <a:gd name="connsiteX183" fmla="*/ 4554665 w 11748700"/>
              <a:gd name="connsiteY183" fmla="*/ 507037 h 6673820"/>
              <a:gd name="connsiteX184" fmla="*/ 4654339 w 11748700"/>
              <a:gd name="connsiteY184" fmla="*/ 485369 h 6673820"/>
              <a:gd name="connsiteX185" fmla="*/ 4758347 w 11748700"/>
              <a:gd name="connsiteY185" fmla="*/ 437699 h 6673820"/>
              <a:gd name="connsiteX186" fmla="*/ 4888356 w 11748700"/>
              <a:gd name="connsiteY186" fmla="*/ 416030 h 6673820"/>
              <a:gd name="connsiteX187" fmla="*/ 5105039 w 11748700"/>
              <a:gd name="connsiteY187" fmla="*/ 364027 h 6673820"/>
              <a:gd name="connsiteX188" fmla="*/ 5209046 w 11748700"/>
              <a:gd name="connsiteY188" fmla="*/ 351026 h 6673820"/>
              <a:gd name="connsiteX189" fmla="*/ 5386726 w 11748700"/>
              <a:gd name="connsiteY189" fmla="*/ 329357 h 6673820"/>
              <a:gd name="connsiteX190" fmla="*/ 5560072 w 11748700"/>
              <a:gd name="connsiteY190" fmla="*/ 320690 h 6673820"/>
              <a:gd name="connsiteX191" fmla="*/ 5742085 w 11748700"/>
              <a:gd name="connsiteY191" fmla="*/ 312023 h 6673820"/>
              <a:gd name="connsiteX192" fmla="*/ 5958767 w 11748700"/>
              <a:gd name="connsiteY192" fmla="*/ 307689 h 6673820"/>
              <a:gd name="connsiteX193" fmla="*/ 6114779 w 11748700"/>
              <a:gd name="connsiteY193" fmla="*/ 303355 h 6673820"/>
              <a:gd name="connsiteX194" fmla="*/ 6270790 w 11748700"/>
              <a:gd name="connsiteY194" fmla="*/ 281687 h 6673820"/>
              <a:gd name="connsiteX195" fmla="*/ 6392132 w 11748700"/>
              <a:gd name="connsiteY195" fmla="*/ 268686 h 6673820"/>
              <a:gd name="connsiteX196" fmla="*/ 6695488 w 11748700"/>
              <a:gd name="connsiteY196" fmla="*/ 260019 h 6673820"/>
              <a:gd name="connsiteX197" fmla="*/ 6764826 w 11748700"/>
              <a:gd name="connsiteY197" fmla="*/ 251352 h 6673820"/>
              <a:gd name="connsiteX198" fmla="*/ 6907837 w 11748700"/>
              <a:gd name="connsiteY198" fmla="*/ 238351 h 6673820"/>
              <a:gd name="connsiteX199" fmla="*/ 6959840 w 11748700"/>
              <a:gd name="connsiteY199" fmla="*/ 229683 h 6673820"/>
              <a:gd name="connsiteX200" fmla="*/ 6998843 w 11748700"/>
              <a:gd name="connsiteY200" fmla="*/ 212349 h 6673820"/>
              <a:gd name="connsiteX201" fmla="*/ 7115852 w 11748700"/>
              <a:gd name="connsiteY201" fmla="*/ 199348 h 6673820"/>
              <a:gd name="connsiteX202" fmla="*/ 7159188 w 11748700"/>
              <a:gd name="connsiteY202" fmla="*/ 186347 h 6673820"/>
              <a:gd name="connsiteX203" fmla="*/ 7189524 w 11748700"/>
              <a:gd name="connsiteY203" fmla="*/ 182013 h 6673820"/>
              <a:gd name="connsiteX204" fmla="*/ 7380204 w 11748700"/>
              <a:gd name="connsiteY204" fmla="*/ 173346 h 6673820"/>
              <a:gd name="connsiteX205" fmla="*/ 7440875 w 11748700"/>
              <a:gd name="connsiteY205" fmla="*/ 164679 h 6673820"/>
              <a:gd name="connsiteX206" fmla="*/ 7466877 w 11748700"/>
              <a:gd name="connsiteY206" fmla="*/ 156011 h 6673820"/>
              <a:gd name="connsiteX207" fmla="*/ 7514548 w 11748700"/>
              <a:gd name="connsiteY207" fmla="*/ 143010 h 6673820"/>
              <a:gd name="connsiteX208" fmla="*/ 7527548 w 11748700"/>
              <a:gd name="connsiteY208" fmla="*/ 134343 h 6673820"/>
              <a:gd name="connsiteX209" fmla="*/ 7570885 w 11748700"/>
              <a:gd name="connsiteY209" fmla="*/ 121342 h 6673820"/>
              <a:gd name="connsiteX210" fmla="*/ 7609888 w 11748700"/>
              <a:gd name="connsiteY210" fmla="*/ 104008 h 6673820"/>
              <a:gd name="connsiteX211" fmla="*/ 7726896 w 11748700"/>
              <a:gd name="connsiteY211" fmla="*/ 82339 h 6673820"/>
              <a:gd name="connsiteX212" fmla="*/ 7752898 w 11748700"/>
              <a:gd name="connsiteY212" fmla="*/ 78006 h 6673820"/>
              <a:gd name="connsiteX213" fmla="*/ 7787567 w 11748700"/>
              <a:gd name="connsiteY213" fmla="*/ 73672 h 6673820"/>
              <a:gd name="connsiteX214" fmla="*/ 7804902 w 11748700"/>
              <a:gd name="connsiteY214" fmla="*/ 69338 h 6673820"/>
              <a:gd name="connsiteX215" fmla="*/ 7913243 w 11748700"/>
              <a:gd name="connsiteY215" fmla="*/ 65005 h 6673820"/>
              <a:gd name="connsiteX216" fmla="*/ 8021584 w 11748700"/>
              <a:gd name="connsiteY216" fmla="*/ 47670 h 6673820"/>
              <a:gd name="connsiteX217" fmla="*/ 8064921 w 11748700"/>
              <a:gd name="connsiteY217" fmla="*/ 34669 h 6673820"/>
              <a:gd name="connsiteX218" fmla="*/ 8099590 w 11748700"/>
              <a:gd name="connsiteY218" fmla="*/ 21668 h 6673820"/>
              <a:gd name="connsiteX219" fmla="*/ 8121258 w 11748700"/>
              <a:gd name="connsiteY219" fmla="*/ 13001 h 6673820"/>
              <a:gd name="connsiteX220" fmla="*/ 8134259 w 11748700"/>
              <a:gd name="connsiteY220" fmla="*/ 8667 h 6673820"/>
              <a:gd name="connsiteX221" fmla="*/ 8155928 w 11748700"/>
              <a:gd name="connsiteY221" fmla="*/ 0 h 6673820"/>
              <a:gd name="connsiteX222" fmla="*/ 8216599 w 11748700"/>
              <a:gd name="connsiteY222" fmla="*/ 4334 h 6673820"/>
              <a:gd name="connsiteX223" fmla="*/ 8238267 w 11748700"/>
              <a:gd name="connsiteY223" fmla="*/ 13001 h 6673820"/>
              <a:gd name="connsiteX224" fmla="*/ 8272936 w 11748700"/>
              <a:gd name="connsiteY224" fmla="*/ 17335 h 6673820"/>
              <a:gd name="connsiteX225" fmla="*/ 8303272 w 11748700"/>
              <a:gd name="connsiteY225" fmla="*/ 30336 h 6673820"/>
              <a:gd name="connsiteX226" fmla="*/ 8337941 w 11748700"/>
              <a:gd name="connsiteY226" fmla="*/ 34669 h 6673820"/>
              <a:gd name="connsiteX227" fmla="*/ 8476618 w 11748700"/>
              <a:gd name="connsiteY227" fmla="*/ 43337 h 6673820"/>
              <a:gd name="connsiteX228" fmla="*/ 8576292 w 11748700"/>
              <a:gd name="connsiteY228" fmla="*/ 47670 h 6673820"/>
              <a:gd name="connsiteX229" fmla="*/ 8671632 w 11748700"/>
              <a:gd name="connsiteY229" fmla="*/ 69338 h 6673820"/>
              <a:gd name="connsiteX230" fmla="*/ 8762639 w 11748700"/>
              <a:gd name="connsiteY230" fmla="*/ 78006 h 6673820"/>
              <a:gd name="connsiteX231" fmla="*/ 8892648 w 11748700"/>
              <a:gd name="connsiteY231" fmla="*/ 104008 h 6673820"/>
              <a:gd name="connsiteX232" fmla="*/ 8948985 w 11748700"/>
              <a:gd name="connsiteY232" fmla="*/ 117009 h 6673820"/>
              <a:gd name="connsiteX233" fmla="*/ 9187336 w 11748700"/>
              <a:gd name="connsiteY233" fmla="*/ 156011 h 6673820"/>
              <a:gd name="connsiteX234" fmla="*/ 9282676 w 11748700"/>
              <a:gd name="connsiteY234" fmla="*/ 173346 h 6673820"/>
              <a:gd name="connsiteX235" fmla="*/ 9404019 w 11748700"/>
              <a:gd name="connsiteY235" fmla="*/ 186347 h 6673820"/>
              <a:gd name="connsiteX236" fmla="*/ 9464690 w 11748700"/>
              <a:gd name="connsiteY236" fmla="*/ 195014 h 6673820"/>
              <a:gd name="connsiteX237" fmla="*/ 9698707 w 11748700"/>
              <a:gd name="connsiteY237" fmla="*/ 216683 h 6673820"/>
              <a:gd name="connsiteX238" fmla="*/ 9785380 w 11748700"/>
              <a:gd name="connsiteY238" fmla="*/ 229683 h 6673820"/>
              <a:gd name="connsiteX239" fmla="*/ 9885054 w 11748700"/>
              <a:gd name="connsiteY239" fmla="*/ 251352 h 6673820"/>
              <a:gd name="connsiteX240" fmla="*/ 9958726 w 11748700"/>
              <a:gd name="connsiteY240" fmla="*/ 255685 h 6673820"/>
              <a:gd name="connsiteX241" fmla="*/ 10114737 w 11748700"/>
              <a:gd name="connsiteY241" fmla="*/ 260019 h 6673820"/>
              <a:gd name="connsiteX242" fmla="*/ 10205744 w 11748700"/>
              <a:gd name="connsiteY242" fmla="*/ 273020 h 6673820"/>
              <a:gd name="connsiteX243" fmla="*/ 10357421 w 11748700"/>
              <a:gd name="connsiteY243" fmla="*/ 281687 h 6673820"/>
              <a:gd name="connsiteX244" fmla="*/ 10405092 w 11748700"/>
              <a:gd name="connsiteY244" fmla="*/ 286021 h 6673820"/>
              <a:gd name="connsiteX245" fmla="*/ 10452762 w 11748700"/>
              <a:gd name="connsiteY245" fmla="*/ 299022 h 6673820"/>
              <a:gd name="connsiteX246" fmla="*/ 10483097 w 11748700"/>
              <a:gd name="connsiteY246" fmla="*/ 303355 h 6673820"/>
              <a:gd name="connsiteX247" fmla="*/ 10552436 w 11748700"/>
              <a:gd name="connsiteY247" fmla="*/ 312023 h 6673820"/>
              <a:gd name="connsiteX248" fmla="*/ 10634775 w 11748700"/>
              <a:gd name="connsiteY248" fmla="*/ 333691 h 6673820"/>
              <a:gd name="connsiteX249" fmla="*/ 10717114 w 11748700"/>
              <a:gd name="connsiteY249" fmla="*/ 342358 h 6673820"/>
              <a:gd name="connsiteX250" fmla="*/ 10773452 w 11748700"/>
              <a:gd name="connsiteY250" fmla="*/ 364027 h 6673820"/>
              <a:gd name="connsiteX251" fmla="*/ 10842790 w 11748700"/>
              <a:gd name="connsiteY251" fmla="*/ 385695 h 6673820"/>
              <a:gd name="connsiteX252" fmla="*/ 10903461 w 11748700"/>
              <a:gd name="connsiteY252" fmla="*/ 390028 h 6673820"/>
              <a:gd name="connsiteX253" fmla="*/ 10981467 w 11748700"/>
              <a:gd name="connsiteY253" fmla="*/ 424698 h 6673820"/>
              <a:gd name="connsiteX254" fmla="*/ 11050805 w 11748700"/>
              <a:gd name="connsiteY254" fmla="*/ 442032 h 6673820"/>
              <a:gd name="connsiteX255" fmla="*/ 11133145 w 11748700"/>
              <a:gd name="connsiteY255" fmla="*/ 476701 h 6673820"/>
              <a:gd name="connsiteX256" fmla="*/ 11154813 w 11748700"/>
              <a:gd name="connsiteY256" fmla="*/ 485369 h 6673820"/>
              <a:gd name="connsiteX257" fmla="*/ 11232819 w 11748700"/>
              <a:gd name="connsiteY257" fmla="*/ 533039 h 6673820"/>
              <a:gd name="connsiteX258" fmla="*/ 11258820 w 11748700"/>
              <a:gd name="connsiteY258" fmla="*/ 554707 h 6673820"/>
              <a:gd name="connsiteX259" fmla="*/ 11328159 w 11748700"/>
              <a:gd name="connsiteY259" fmla="*/ 645714 h 6673820"/>
              <a:gd name="connsiteX260" fmla="*/ 11371495 w 11748700"/>
              <a:gd name="connsiteY260" fmla="*/ 754055 h 6673820"/>
              <a:gd name="connsiteX261" fmla="*/ 11397497 w 11748700"/>
              <a:gd name="connsiteY261" fmla="*/ 806059 h 6673820"/>
              <a:gd name="connsiteX262" fmla="*/ 11427833 w 11748700"/>
              <a:gd name="connsiteY262" fmla="*/ 931735 h 6673820"/>
              <a:gd name="connsiteX263" fmla="*/ 11458168 w 11748700"/>
              <a:gd name="connsiteY263" fmla="*/ 1014074 h 6673820"/>
              <a:gd name="connsiteX264" fmla="*/ 11462502 w 11748700"/>
              <a:gd name="connsiteY264" fmla="*/ 1087746 h 6673820"/>
              <a:gd name="connsiteX265" fmla="*/ 11475503 w 11748700"/>
              <a:gd name="connsiteY265" fmla="*/ 1126749 h 6673820"/>
              <a:gd name="connsiteX266" fmla="*/ 11488504 w 11748700"/>
              <a:gd name="connsiteY266" fmla="*/ 1330430 h 6673820"/>
              <a:gd name="connsiteX267" fmla="*/ 11523173 w 11748700"/>
              <a:gd name="connsiteY267" fmla="*/ 1677122 h 6673820"/>
              <a:gd name="connsiteX268" fmla="*/ 11518839 w 11748700"/>
              <a:gd name="connsiteY268" fmla="*/ 1954476 h 6673820"/>
              <a:gd name="connsiteX269" fmla="*/ 11510172 w 11748700"/>
              <a:gd name="connsiteY269" fmla="*/ 2084485 h 6673820"/>
              <a:gd name="connsiteX270" fmla="*/ 11518839 w 11748700"/>
              <a:gd name="connsiteY270" fmla="*/ 2283833 h 6673820"/>
              <a:gd name="connsiteX271" fmla="*/ 11583844 w 11748700"/>
              <a:gd name="connsiteY271" fmla="*/ 2379173 h 6673820"/>
              <a:gd name="connsiteX272" fmla="*/ 11605512 w 11748700"/>
              <a:gd name="connsiteY272" fmla="*/ 2439845 h 6673820"/>
              <a:gd name="connsiteX273" fmla="*/ 11609846 w 11748700"/>
              <a:gd name="connsiteY273" fmla="*/ 2487515 h 6673820"/>
              <a:gd name="connsiteX274" fmla="*/ 11622847 w 11748700"/>
              <a:gd name="connsiteY274" fmla="*/ 2556853 h 6673820"/>
              <a:gd name="connsiteX275" fmla="*/ 11618513 w 11748700"/>
              <a:gd name="connsiteY275" fmla="*/ 2786537 h 6673820"/>
              <a:gd name="connsiteX276" fmla="*/ 11614180 w 11748700"/>
              <a:gd name="connsiteY276" fmla="*/ 3089892 h 6673820"/>
              <a:gd name="connsiteX277" fmla="*/ 11596845 w 11748700"/>
              <a:gd name="connsiteY277" fmla="*/ 3211234 h 6673820"/>
              <a:gd name="connsiteX278" fmla="*/ 11583844 w 11748700"/>
              <a:gd name="connsiteY278" fmla="*/ 3328243 h 6673820"/>
              <a:gd name="connsiteX279" fmla="*/ 11575177 w 11748700"/>
              <a:gd name="connsiteY279" fmla="*/ 3423583 h 6673820"/>
              <a:gd name="connsiteX280" fmla="*/ 11562176 w 11748700"/>
              <a:gd name="connsiteY280" fmla="*/ 3666267 h 6673820"/>
              <a:gd name="connsiteX281" fmla="*/ 11575177 w 11748700"/>
              <a:gd name="connsiteY281" fmla="*/ 4025960 h 6673820"/>
              <a:gd name="connsiteX282" fmla="*/ 11592511 w 11748700"/>
              <a:gd name="connsiteY282" fmla="*/ 4108300 h 6673820"/>
              <a:gd name="connsiteX283" fmla="*/ 11631514 w 11748700"/>
              <a:gd name="connsiteY283" fmla="*/ 4333649 h 6673820"/>
              <a:gd name="connsiteX284" fmla="*/ 11653183 w 11748700"/>
              <a:gd name="connsiteY284" fmla="*/ 4411655 h 6673820"/>
              <a:gd name="connsiteX285" fmla="*/ 11666184 w 11748700"/>
              <a:gd name="connsiteY285" fmla="*/ 4498328 h 6673820"/>
              <a:gd name="connsiteX286" fmla="*/ 11674851 w 11748700"/>
              <a:gd name="connsiteY286" fmla="*/ 4541664 h 6673820"/>
              <a:gd name="connsiteX287" fmla="*/ 11687852 w 11748700"/>
              <a:gd name="connsiteY287" fmla="*/ 4658673 h 6673820"/>
              <a:gd name="connsiteX288" fmla="*/ 11692185 w 11748700"/>
              <a:gd name="connsiteY288" fmla="*/ 4715010 h 6673820"/>
              <a:gd name="connsiteX289" fmla="*/ 11700853 w 11748700"/>
              <a:gd name="connsiteY289" fmla="*/ 4771348 h 6673820"/>
              <a:gd name="connsiteX290" fmla="*/ 11709520 w 11748700"/>
              <a:gd name="connsiteY290" fmla="*/ 4923026 h 6673820"/>
              <a:gd name="connsiteX291" fmla="*/ 11718187 w 11748700"/>
              <a:gd name="connsiteY291" fmla="*/ 4983697 h 6673820"/>
              <a:gd name="connsiteX292" fmla="*/ 11726855 w 11748700"/>
              <a:gd name="connsiteY292" fmla="*/ 5079037 h 6673820"/>
              <a:gd name="connsiteX293" fmla="*/ 11731188 w 11748700"/>
              <a:gd name="connsiteY293" fmla="*/ 5105039 h 6673820"/>
              <a:gd name="connsiteX294" fmla="*/ 11744189 w 11748700"/>
              <a:gd name="connsiteY294" fmla="*/ 5230715 h 6673820"/>
              <a:gd name="connsiteX295" fmla="*/ 11726855 w 11748700"/>
              <a:gd name="connsiteY295" fmla="*/ 5690082 h 6673820"/>
              <a:gd name="connsiteX296" fmla="*/ 11687852 w 11748700"/>
              <a:gd name="connsiteY296" fmla="*/ 5785422 h 6673820"/>
              <a:gd name="connsiteX297" fmla="*/ 11670517 w 11748700"/>
              <a:gd name="connsiteY297" fmla="*/ 5815757 h 6673820"/>
              <a:gd name="connsiteX298" fmla="*/ 11601179 w 11748700"/>
              <a:gd name="connsiteY298" fmla="*/ 5859094 h 6673820"/>
              <a:gd name="connsiteX299" fmla="*/ 11458168 w 11748700"/>
              <a:gd name="connsiteY299" fmla="*/ 5919765 h 6673820"/>
              <a:gd name="connsiteX300" fmla="*/ 11401831 w 11748700"/>
              <a:gd name="connsiteY300" fmla="*/ 5963101 h 6673820"/>
              <a:gd name="connsiteX301" fmla="*/ 11297823 w 11748700"/>
              <a:gd name="connsiteY301" fmla="*/ 6032440 h 6673820"/>
              <a:gd name="connsiteX302" fmla="*/ 11258820 w 11748700"/>
              <a:gd name="connsiteY302" fmla="*/ 6075776 h 6673820"/>
              <a:gd name="connsiteX303" fmla="*/ 11198149 w 11748700"/>
              <a:gd name="connsiteY303" fmla="*/ 6123446 h 6673820"/>
              <a:gd name="connsiteX304" fmla="*/ 11098475 w 11748700"/>
              <a:gd name="connsiteY304" fmla="*/ 6210119 h 6673820"/>
              <a:gd name="connsiteX305" fmla="*/ 10942464 w 11748700"/>
              <a:gd name="connsiteY305" fmla="*/ 6327128 h 6673820"/>
              <a:gd name="connsiteX306" fmla="*/ 10634775 w 11748700"/>
              <a:gd name="connsiteY306" fmla="*/ 6461471 h 6673820"/>
              <a:gd name="connsiteX307" fmla="*/ 10461429 w 11748700"/>
              <a:gd name="connsiteY307" fmla="*/ 6478806 h 6673820"/>
              <a:gd name="connsiteX308" fmla="*/ 10041065 w 11748700"/>
              <a:gd name="connsiteY308" fmla="*/ 6487473 h 6673820"/>
              <a:gd name="connsiteX309" fmla="*/ 9967393 w 11748700"/>
              <a:gd name="connsiteY309" fmla="*/ 6491807 h 6673820"/>
              <a:gd name="connsiteX310" fmla="*/ 9885054 w 11748700"/>
              <a:gd name="connsiteY310" fmla="*/ 6509141 h 6673820"/>
              <a:gd name="connsiteX311" fmla="*/ 9798381 w 11748700"/>
              <a:gd name="connsiteY311" fmla="*/ 6522142 h 6673820"/>
              <a:gd name="connsiteX312" fmla="*/ 9681372 w 11748700"/>
              <a:gd name="connsiteY312" fmla="*/ 6548144 h 6673820"/>
              <a:gd name="connsiteX313" fmla="*/ 9486358 w 11748700"/>
              <a:gd name="connsiteY313" fmla="*/ 6574146 h 6673820"/>
              <a:gd name="connsiteX314" fmla="*/ 9278343 w 11748700"/>
              <a:gd name="connsiteY314" fmla="*/ 6613149 h 6673820"/>
              <a:gd name="connsiteX315" fmla="*/ 9209004 w 11748700"/>
              <a:gd name="connsiteY315" fmla="*/ 6630483 h 6673820"/>
              <a:gd name="connsiteX316" fmla="*/ 8775639 w 11748700"/>
              <a:gd name="connsiteY316" fmla="*/ 6647818 h 6673820"/>
              <a:gd name="connsiteX317" fmla="*/ 8463617 w 11748700"/>
              <a:gd name="connsiteY317" fmla="*/ 6656485 h 6673820"/>
              <a:gd name="connsiteX318" fmla="*/ 8368276 w 11748700"/>
              <a:gd name="connsiteY318" fmla="*/ 6660819 h 6673820"/>
              <a:gd name="connsiteX319" fmla="*/ 8216599 w 11748700"/>
              <a:gd name="connsiteY319" fmla="*/ 6665153 h 6673820"/>
              <a:gd name="connsiteX320" fmla="*/ 7848239 w 11748700"/>
              <a:gd name="connsiteY320" fmla="*/ 6656485 h 6673820"/>
              <a:gd name="connsiteX321" fmla="*/ 7800568 w 11748700"/>
              <a:gd name="connsiteY321" fmla="*/ 6652152 h 6673820"/>
              <a:gd name="connsiteX322" fmla="*/ 7748565 w 11748700"/>
              <a:gd name="connsiteY322" fmla="*/ 6643484 h 6673820"/>
              <a:gd name="connsiteX323" fmla="*/ 7614221 w 11748700"/>
              <a:gd name="connsiteY323" fmla="*/ 6634817 h 6673820"/>
              <a:gd name="connsiteX324" fmla="*/ 7432208 w 11748700"/>
              <a:gd name="connsiteY324" fmla="*/ 6600148 h 6673820"/>
              <a:gd name="connsiteX325" fmla="*/ 7319533 w 11748700"/>
              <a:gd name="connsiteY325" fmla="*/ 6574146 h 6673820"/>
              <a:gd name="connsiteX326" fmla="*/ 7276197 w 11748700"/>
              <a:gd name="connsiteY326" fmla="*/ 6569812 h 6673820"/>
              <a:gd name="connsiteX327" fmla="*/ 7011844 w 11748700"/>
              <a:gd name="connsiteY327" fmla="*/ 6548144 h 6673820"/>
              <a:gd name="connsiteX328" fmla="*/ 6925171 w 11748700"/>
              <a:gd name="connsiteY328" fmla="*/ 6565479 h 6673820"/>
              <a:gd name="connsiteX329" fmla="*/ 6912170 w 11748700"/>
              <a:gd name="connsiteY329" fmla="*/ 6569812 h 6673820"/>
              <a:gd name="connsiteX330" fmla="*/ 6890502 w 11748700"/>
              <a:gd name="connsiteY330" fmla="*/ 6582813 h 6673820"/>
              <a:gd name="connsiteX331" fmla="*/ 6795162 w 11748700"/>
              <a:gd name="connsiteY331" fmla="*/ 6634817 h 6673820"/>
              <a:gd name="connsiteX332" fmla="*/ 6691154 w 11748700"/>
              <a:gd name="connsiteY332" fmla="*/ 6643484 h 6673820"/>
              <a:gd name="connsiteX333" fmla="*/ 6617482 w 11748700"/>
              <a:gd name="connsiteY333" fmla="*/ 6656485 h 6673820"/>
              <a:gd name="connsiteX334" fmla="*/ 6582813 w 11748700"/>
              <a:gd name="connsiteY334" fmla="*/ 6665153 h 6673820"/>
              <a:gd name="connsiteX335" fmla="*/ 6548144 w 11748700"/>
              <a:gd name="connsiteY335" fmla="*/ 6669486 h 6673820"/>
              <a:gd name="connsiteX336" fmla="*/ 6517808 w 11748700"/>
              <a:gd name="connsiteY336" fmla="*/ 6673820 h 6673820"/>
              <a:gd name="connsiteX337" fmla="*/ 6015105 w 11748700"/>
              <a:gd name="connsiteY337" fmla="*/ 6669486 h 6673820"/>
              <a:gd name="connsiteX338" fmla="*/ 5915431 w 11748700"/>
              <a:gd name="connsiteY338" fmla="*/ 6647818 h 6673820"/>
              <a:gd name="connsiteX339" fmla="*/ 5538403 w 11748700"/>
              <a:gd name="connsiteY339" fmla="*/ 6652152 h 6673820"/>
              <a:gd name="connsiteX340" fmla="*/ 5196045 w 11748700"/>
              <a:gd name="connsiteY340" fmla="*/ 6634817 h 6673820"/>
              <a:gd name="connsiteX341" fmla="*/ 4489660 w 11748700"/>
              <a:gd name="connsiteY341" fmla="*/ 6608815 h 6673820"/>
              <a:gd name="connsiteX342" fmla="*/ 4311981 w 11748700"/>
              <a:gd name="connsiteY342" fmla="*/ 6582813 h 6673820"/>
              <a:gd name="connsiteX343" fmla="*/ 4090965 w 11748700"/>
              <a:gd name="connsiteY343" fmla="*/ 6552478 h 6673820"/>
              <a:gd name="connsiteX344" fmla="*/ 3999958 w 11748700"/>
              <a:gd name="connsiteY344" fmla="*/ 6513475 h 6673820"/>
              <a:gd name="connsiteX345" fmla="*/ 3666267 w 11748700"/>
              <a:gd name="connsiteY345" fmla="*/ 6448470 h 6673820"/>
              <a:gd name="connsiteX346" fmla="*/ 3588261 w 11748700"/>
              <a:gd name="connsiteY346" fmla="*/ 6439803 h 6673820"/>
              <a:gd name="connsiteX347" fmla="*/ 3336910 w 11748700"/>
              <a:gd name="connsiteY347" fmla="*/ 6405134 h 6673820"/>
              <a:gd name="connsiteX348" fmla="*/ 3003219 w 11748700"/>
              <a:gd name="connsiteY348" fmla="*/ 6340129 h 6673820"/>
              <a:gd name="connsiteX349" fmla="*/ 2825539 w 11748700"/>
              <a:gd name="connsiteY349" fmla="*/ 6309793 h 6673820"/>
              <a:gd name="connsiteX350" fmla="*/ 2678195 w 11748700"/>
              <a:gd name="connsiteY350" fmla="*/ 6288125 h 6673820"/>
              <a:gd name="connsiteX351" fmla="*/ 2500515 w 11748700"/>
              <a:gd name="connsiteY351" fmla="*/ 6305460 h 6673820"/>
              <a:gd name="connsiteX352" fmla="*/ 2439844 w 11748700"/>
              <a:gd name="connsiteY352" fmla="*/ 6314127 h 6673820"/>
              <a:gd name="connsiteX353" fmla="*/ 2244830 w 11748700"/>
              <a:gd name="connsiteY353" fmla="*/ 6361797 h 6673820"/>
              <a:gd name="connsiteX354" fmla="*/ 2088819 w 11748700"/>
              <a:gd name="connsiteY354" fmla="*/ 6383465 h 6673820"/>
              <a:gd name="connsiteX355" fmla="*/ 2015147 w 11748700"/>
              <a:gd name="connsiteY355" fmla="*/ 6400800 h 6673820"/>
              <a:gd name="connsiteX356" fmla="*/ 1950142 w 11748700"/>
              <a:gd name="connsiteY356" fmla="*/ 6409467 h 6673820"/>
              <a:gd name="connsiteX357" fmla="*/ 1815799 w 11748700"/>
              <a:gd name="connsiteY357" fmla="*/ 6444137 h 6673820"/>
              <a:gd name="connsiteX358" fmla="*/ 1681456 w 11748700"/>
              <a:gd name="connsiteY358" fmla="*/ 6452804 h 6673820"/>
              <a:gd name="connsiteX359" fmla="*/ 1473440 w 11748700"/>
              <a:gd name="connsiteY359" fmla="*/ 6431136 h 6673820"/>
              <a:gd name="connsiteX360" fmla="*/ 1369433 w 11748700"/>
              <a:gd name="connsiteY360" fmla="*/ 6418135 h 6673820"/>
              <a:gd name="connsiteX361" fmla="*/ 1287093 w 11748700"/>
              <a:gd name="connsiteY361" fmla="*/ 6405134 h 6673820"/>
              <a:gd name="connsiteX362" fmla="*/ 1239423 w 11748700"/>
              <a:gd name="connsiteY362" fmla="*/ 6396466 h 6673820"/>
              <a:gd name="connsiteX363" fmla="*/ 1165751 w 11748700"/>
              <a:gd name="connsiteY363" fmla="*/ 6370464 h 6673820"/>
              <a:gd name="connsiteX364" fmla="*/ 1053076 w 11748700"/>
              <a:gd name="connsiteY364" fmla="*/ 6335795 h 6673820"/>
              <a:gd name="connsiteX365" fmla="*/ 892731 w 11748700"/>
              <a:gd name="connsiteY365" fmla="*/ 6244789 h 6673820"/>
              <a:gd name="connsiteX366" fmla="*/ 858062 w 11748700"/>
              <a:gd name="connsiteY366" fmla="*/ 6218787 h 6673820"/>
              <a:gd name="connsiteX367" fmla="*/ 775723 w 11748700"/>
              <a:gd name="connsiteY367" fmla="*/ 6149448 h 6673820"/>
              <a:gd name="connsiteX368" fmla="*/ 719385 w 11748700"/>
              <a:gd name="connsiteY368" fmla="*/ 6023773 h 6673820"/>
              <a:gd name="connsiteX369" fmla="*/ 654381 w 11748700"/>
              <a:gd name="connsiteY369" fmla="*/ 5950101 h 6673820"/>
              <a:gd name="connsiteX370" fmla="*/ 628379 w 11748700"/>
              <a:gd name="connsiteY370" fmla="*/ 5893763 h 6673820"/>
              <a:gd name="connsiteX371" fmla="*/ 576375 w 11748700"/>
              <a:gd name="connsiteY371" fmla="*/ 5802756 h 6673820"/>
              <a:gd name="connsiteX372" fmla="*/ 489702 w 11748700"/>
              <a:gd name="connsiteY372" fmla="*/ 5620743 h 6673820"/>
              <a:gd name="connsiteX373" fmla="*/ 476701 w 11748700"/>
              <a:gd name="connsiteY373" fmla="*/ 5551405 h 6673820"/>
              <a:gd name="connsiteX374" fmla="*/ 372693 w 11748700"/>
              <a:gd name="connsiteY374" fmla="*/ 5317388 h 6673820"/>
              <a:gd name="connsiteX375" fmla="*/ 359693 w 11748700"/>
              <a:gd name="connsiteY375" fmla="*/ 5269718 h 6673820"/>
              <a:gd name="connsiteX376" fmla="*/ 329357 w 11748700"/>
              <a:gd name="connsiteY376" fmla="*/ 5183045 h 6673820"/>
              <a:gd name="connsiteX377" fmla="*/ 281687 w 11748700"/>
              <a:gd name="connsiteY377" fmla="*/ 5083371 h 6673820"/>
              <a:gd name="connsiteX378" fmla="*/ 251351 w 11748700"/>
              <a:gd name="connsiteY378" fmla="*/ 5009699 h 6673820"/>
              <a:gd name="connsiteX379" fmla="*/ 238350 w 11748700"/>
              <a:gd name="connsiteY379" fmla="*/ 4970696 h 6673820"/>
              <a:gd name="connsiteX380" fmla="*/ 212348 w 11748700"/>
              <a:gd name="connsiteY380" fmla="*/ 4936027 h 6673820"/>
              <a:gd name="connsiteX381" fmla="*/ 177679 w 11748700"/>
              <a:gd name="connsiteY381" fmla="*/ 4849354 h 6673820"/>
              <a:gd name="connsiteX382" fmla="*/ 125675 w 11748700"/>
              <a:gd name="connsiteY382" fmla="*/ 4745346 h 6673820"/>
              <a:gd name="connsiteX383" fmla="*/ 99674 w 11748700"/>
              <a:gd name="connsiteY383" fmla="*/ 4654339 h 6673820"/>
              <a:gd name="connsiteX384" fmla="*/ 73672 w 11748700"/>
              <a:gd name="connsiteY384" fmla="*/ 4602336 h 6673820"/>
              <a:gd name="connsiteX385" fmla="*/ 69338 w 11748700"/>
              <a:gd name="connsiteY385" fmla="*/ 4580667 h 6673820"/>
              <a:gd name="connsiteX386" fmla="*/ 47670 w 11748700"/>
              <a:gd name="connsiteY386" fmla="*/ 4537331 h 6673820"/>
              <a:gd name="connsiteX387" fmla="*/ 39002 w 11748700"/>
              <a:gd name="connsiteY387" fmla="*/ 4515663 h 6673820"/>
              <a:gd name="connsiteX388" fmla="*/ 34669 w 11748700"/>
              <a:gd name="connsiteY388" fmla="*/ 4493994 h 6673820"/>
              <a:gd name="connsiteX389" fmla="*/ 30335 w 11748700"/>
              <a:gd name="connsiteY389" fmla="*/ 4450658 h 6673820"/>
              <a:gd name="connsiteX390" fmla="*/ 21668 w 11748700"/>
              <a:gd name="connsiteY390" fmla="*/ 4428990 h 6673820"/>
              <a:gd name="connsiteX391" fmla="*/ 13001 w 11748700"/>
              <a:gd name="connsiteY391" fmla="*/ 4359651 h 6673820"/>
              <a:gd name="connsiteX392" fmla="*/ 0 w 11748700"/>
              <a:gd name="connsiteY392" fmla="*/ 4238309 h 6673820"/>
              <a:gd name="connsiteX393" fmla="*/ 4333 w 11748700"/>
              <a:gd name="connsiteY393" fmla="*/ 4025960 h 6673820"/>
              <a:gd name="connsiteX394" fmla="*/ 13001 w 11748700"/>
              <a:gd name="connsiteY394" fmla="*/ 3999958 h 6673820"/>
              <a:gd name="connsiteX395" fmla="*/ 17334 w 11748700"/>
              <a:gd name="connsiteY395" fmla="*/ 3973956 h 6673820"/>
              <a:gd name="connsiteX396" fmla="*/ 26002 w 11748700"/>
              <a:gd name="connsiteY396" fmla="*/ 3930620 h 6673820"/>
              <a:gd name="connsiteX397" fmla="*/ 34669 w 11748700"/>
              <a:gd name="connsiteY397" fmla="*/ 3878616 h 6673820"/>
              <a:gd name="connsiteX398" fmla="*/ 43336 w 11748700"/>
              <a:gd name="connsiteY398" fmla="*/ 3861282 h 6673820"/>
              <a:gd name="connsiteX399" fmla="*/ 47670 w 11748700"/>
              <a:gd name="connsiteY399" fmla="*/ 3843947 h 6673820"/>
              <a:gd name="connsiteX400" fmla="*/ 56337 w 11748700"/>
              <a:gd name="connsiteY400" fmla="*/ 3826612 h 6673820"/>
              <a:gd name="connsiteX401" fmla="*/ 69338 w 11748700"/>
              <a:gd name="connsiteY401" fmla="*/ 3787610 h 6673820"/>
              <a:gd name="connsiteX402" fmla="*/ 78005 w 11748700"/>
              <a:gd name="connsiteY402" fmla="*/ 3770275 h 6673820"/>
              <a:gd name="connsiteX403" fmla="*/ 95340 w 11748700"/>
              <a:gd name="connsiteY403" fmla="*/ 3718271 h 6673820"/>
              <a:gd name="connsiteX404" fmla="*/ 104007 w 11748700"/>
              <a:gd name="connsiteY404" fmla="*/ 3696603 h 6673820"/>
              <a:gd name="connsiteX405" fmla="*/ 151677 w 11748700"/>
              <a:gd name="connsiteY405" fmla="*/ 3657600 h 6673820"/>
              <a:gd name="connsiteX406" fmla="*/ 294688 w 11748700"/>
              <a:gd name="connsiteY406" fmla="*/ 3661934 h 6673820"/>
              <a:gd name="connsiteX407" fmla="*/ 359693 w 11748700"/>
              <a:gd name="connsiteY407" fmla="*/ 3692269 h 6673820"/>
              <a:gd name="connsiteX408" fmla="*/ 377027 w 11748700"/>
              <a:gd name="connsiteY408" fmla="*/ 3709604 h 6673820"/>
              <a:gd name="connsiteX409" fmla="*/ 437698 w 11748700"/>
              <a:gd name="connsiteY409" fmla="*/ 3726938 h 6673820"/>
              <a:gd name="connsiteX410" fmla="*/ 511177 w 11748700"/>
              <a:gd name="connsiteY41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5980436 w 11748700"/>
              <a:gd name="connsiteY30" fmla="*/ 5707416 h 6673820"/>
              <a:gd name="connsiteX31" fmla="*/ 6088777 w 11748700"/>
              <a:gd name="connsiteY31" fmla="*/ 5625077 h 6673820"/>
              <a:gd name="connsiteX32" fmla="*/ 6114779 w 11748700"/>
              <a:gd name="connsiteY32" fmla="*/ 5599075 h 6673820"/>
              <a:gd name="connsiteX33" fmla="*/ 6201452 w 11748700"/>
              <a:gd name="connsiteY33" fmla="*/ 5477733 h 6673820"/>
              <a:gd name="connsiteX34" fmla="*/ 6231787 w 11748700"/>
              <a:gd name="connsiteY34" fmla="*/ 5421395 h 6673820"/>
              <a:gd name="connsiteX35" fmla="*/ 6240455 w 11748700"/>
              <a:gd name="connsiteY35" fmla="*/ 5399727 h 6673820"/>
              <a:gd name="connsiteX36" fmla="*/ 6322794 w 11748700"/>
              <a:gd name="connsiteY36" fmla="*/ 5287052 h 6673820"/>
              <a:gd name="connsiteX37" fmla="*/ 6340129 w 11748700"/>
              <a:gd name="connsiteY37" fmla="*/ 5274051 h 6673820"/>
              <a:gd name="connsiteX38" fmla="*/ 6517808 w 11748700"/>
              <a:gd name="connsiteY38" fmla="*/ 4975029 h 6673820"/>
              <a:gd name="connsiteX39" fmla="*/ 6530809 w 11748700"/>
              <a:gd name="connsiteY39" fmla="*/ 4940360 h 6673820"/>
              <a:gd name="connsiteX40" fmla="*/ 6539476 w 11748700"/>
              <a:gd name="connsiteY40" fmla="*/ 4927359 h 6673820"/>
              <a:gd name="connsiteX41" fmla="*/ 6556811 w 11748700"/>
              <a:gd name="connsiteY41" fmla="*/ 4897024 h 6673820"/>
              <a:gd name="connsiteX42" fmla="*/ 6569812 w 11748700"/>
              <a:gd name="connsiteY42" fmla="*/ 4879689 h 6673820"/>
              <a:gd name="connsiteX43" fmla="*/ 6587147 w 11748700"/>
              <a:gd name="connsiteY43" fmla="*/ 4836353 h 6673820"/>
              <a:gd name="connsiteX44" fmla="*/ 6566579 w 11748700"/>
              <a:gd name="connsiteY44" fmla="*/ 4717023 h 6673820"/>
              <a:gd name="connsiteX45" fmla="*/ 7220565 w 11748700"/>
              <a:gd name="connsiteY45" fmla="*/ 4568062 h 6673820"/>
              <a:gd name="connsiteX46" fmla="*/ 7436542 w 11748700"/>
              <a:gd name="connsiteY46" fmla="*/ 4619670 h 6673820"/>
              <a:gd name="connsiteX47" fmla="*/ 7492879 w 11748700"/>
              <a:gd name="connsiteY47" fmla="*/ 4632671 h 6673820"/>
              <a:gd name="connsiteX48" fmla="*/ 7505880 w 11748700"/>
              <a:gd name="connsiteY48" fmla="*/ 4637005 h 6673820"/>
              <a:gd name="connsiteX49" fmla="*/ 7531882 w 11748700"/>
              <a:gd name="connsiteY49" fmla="*/ 4641338 h 6673820"/>
              <a:gd name="connsiteX50" fmla="*/ 7562218 w 11748700"/>
              <a:gd name="connsiteY50" fmla="*/ 4650006 h 6673820"/>
              <a:gd name="connsiteX51" fmla="*/ 7570885 w 11748700"/>
              <a:gd name="connsiteY51" fmla="*/ 4663007 h 6673820"/>
              <a:gd name="connsiteX52" fmla="*/ 7588220 w 11748700"/>
              <a:gd name="connsiteY52" fmla="*/ 4697676 h 6673820"/>
              <a:gd name="connsiteX53" fmla="*/ 7601220 w 11748700"/>
              <a:gd name="connsiteY53" fmla="*/ 4715010 h 6673820"/>
              <a:gd name="connsiteX54" fmla="*/ 7614221 w 11748700"/>
              <a:gd name="connsiteY54" fmla="*/ 4728011 h 6673820"/>
              <a:gd name="connsiteX55" fmla="*/ 7622889 w 11748700"/>
              <a:gd name="connsiteY55" fmla="*/ 4745346 h 6673820"/>
              <a:gd name="connsiteX56" fmla="*/ 7640223 w 11748700"/>
              <a:gd name="connsiteY56" fmla="*/ 4767014 h 6673820"/>
              <a:gd name="connsiteX57" fmla="*/ 7661892 w 11748700"/>
              <a:gd name="connsiteY57" fmla="*/ 4801683 h 6673820"/>
              <a:gd name="connsiteX58" fmla="*/ 7666225 w 11748700"/>
              <a:gd name="connsiteY58" fmla="*/ 4814684 h 6673820"/>
              <a:gd name="connsiteX59" fmla="*/ 7674893 w 11748700"/>
              <a:gd name="connsiteY59" fmla="*/ 4827685 h 6673820"/>
              <a:gd name="connsiteX60" fmla="*/ 7731230 w 11748700"/>
              <a:gd name="connsiteY60" fmla="*/ 4888356 h 6673820"/>
              <a:gd name="connsiteX61" fmla="*/ 7744231 w 11748700"/>
              <a:gd name="connsiteY61" fmla="*/ 4901357 h 6673820"/>
              <a:gd name="connsiteX62" fmla="*/ 7765899 w 11748700"/>
              <a:gd name="connsiteY62" fmla="*/ 4931693 h 6673820"/>
              <a:gd name="connsiteX63" fmla="*/ 7809236 w 11748700"/>
              <a:gd name="connsiteY63" fmla="*/ 4966362 h 6673820"/>
              <a:gd name="connsiteX64" fmla="*/ 7908910 w 11748700"/>
              <a:gd name="connsiteY64" fmla="*/ 4962028 h 6673820"/>
              <a:gd name="connsiteX65" fmla="*/ 7973914 w 11748700"/>
              <a:gd name="connsiteY65" fmla="*/ 4953361 h 6673820"/>
              <a:gd name="connsiteX66" fmla="*/ 7995583 w 11748700"/>
              <a:gd name="connsiteY66" fmla="*/ 4949028 h 6673820"/>
              <a:gd name="connsiteX67" fmla="*/ 8069255 w 11748700"/>
              <a:gd name="connsiteY67" fmla="*/ 4944694 h 6673820"/>
              <a:gd name="connsiteX68" fmla="*/ 8147260 w 11748700"/>
              <a:gd name="connsiteY68" fmla="*/ 4931693 h 6673820"/>
              <a:gd name="connsiteX69" fmla="*/ 8199264 w 11748700"/>
              <a:gd name="connsiteY69" fmla="*/ 4918692 h 6673820"/>
              <a:gd name="connsiteX70" fmla="*/ 8238267 w 11748700"/>
              <a:gd name="connsiteY70" fmla="*/ 4910025 h 6673820"/>
              <a:gd name="connsiteX71" fmla="*/ 8298938 w 11748700"/>
              <a:gd name="connsiteY71" fmla="*/ 4875355 h 6673820"/>
              <a:gd name="connsiteX72" fmla="*/ 8320606 w 11748700"/>
              <a:gd name="connsiteY72" fmla="*/ 4866688 h 6673820"/>
              <a:gd name="connsiteX73" fmla="*/ 8342275 w 11748700"/>
              <a:gd name="connsiteY73" fmla="*/ 4853687 h 6673820"/>
              <a:gd name="connsiteX74" fmla="*/ 8411613 w 11748700"/>
              <a:gd name="connsiteY74" fmla="*/ 4823352 h 6673820"/>
              <a:gd name="connsiteX75" fmla="*/ 8433281 w 11748700"/>
              <a:gd name="connsiteY75" fmla="*/ 4810351 h 6673820"/>
              <a:gd name="connsiteX76" fmla="*/ 8463617 w 11748700"/>
              <a:gd name="connsiteY76" fmla="*/ 4788683 h 6673820"/>
              <a:gd name="connsiteX77" fmla="*/ 8532955 w 11748700"/>
              <a:gd name="connsiteY77" fmla="*/ 4758347 h 6673820"/>
              <a:gd name="connsiteX78" fmla="*/ 8576292 w 11748700"/>
              <a:gd name="connsiteY78" fmla="*/ 4736679 h 6673820"/>
              <a:gd name="connsiteX79" fmla="*/ 8597960 w 11748700"/>
              <a:gd name="connsiteY79" fmla="*/ 4723678 h 6673820"/>
              <a:gd name="connsiteX80" fmla="*/ 8632629 w 11748700"/>
              <a:gd name="connsiteY80" fmla="*/ 4706343 h 6673820"/>
              <a:gd name="connsiteX81" fmla="*/ 8671632 w 11748700"/>
              <a:gd name="connsiteY81" fmla="*/ 4680341 h 6673820"/>
              <a:gd name="connsiteX82" fmla="*/ 8727969 w 11748700"/>
              <a:gd name="connsiteY82" fmla="*/ 4641338 h 6673820"/>
              <a:gd name="connsiteX83" fmla="*/ 8758305 w 11748700"/>
              <a:gd name="connsiteY83" fmla="*/ 4615337 h 6673820"/>
              <a:gd name="connsiteX84" fmla="*/ 8827643 w 11748700"/>
              <a:gd name="connsiteY84" fmla="*/ 4567666 h 6673820"/>
              <a:gd name="connsiteX85" fmla="*/ 8914316 w 11748700"/>
              <a:gd name="connsiteY85" fmla="*/ 4515663 h 6673820"/>
              <a:gd name="connsiteX86" fmla="*/ 8940318 w 11748700"/>
              <a:gd name="connsiteY86" fmla="*/ 4493994 h 6673820"/>
              <a:gd name="connsiteX87" fmla="*/ 8961986 w 11748700"/>
              <a:gd name="connsiteY87" fmla="*/ 4472326 h 6673820"/>
              <a:gd name="connsiteX88" fmla="*/ 9000989 w 11748700"/>
              <a:gd name="connsiteY88" fmla="*/ 4437657 h 6673820"/>
              <a:gd name="connsiteX89" fmla="*/ 9022657 w 11748700"/>
              <a:gd name="connsiteY89" fmla="*/ 4415989 h 6673820"/>
              <a:gd name="connsiteX90" fmla="*/ 9052993 w 11748700"/>
              <a:gd name="connsiteY90" fmla="*/ 4389987 h 6673820"/>
              <a:gd name="connsiteX91" fmla="*/ 9109330 w 11748700"/>
              <a:gd name="connsiteY91" fmla="*/ 4329316 h 6673820"/>
              <a:gd name="connsiteX92" fmla="*/ 9165668 w 11748700"/>
              <a:gd name="connsiteY92" fmla="*/ 4290313 h 6673820"/>
              <a:gd name="connsiteX93" fmla="*/ 9191670 w 11748700"/>
              <a:gd name="connsiteY93" fmla="*/ 4268645 h 6673820"/>
              <a:gd name="connsiteX94" fmla="*/ 9248007 w 11748700"/>
              <a:gd name="connsiteY94" fmla="*/ 4238309 h 6673820"/>
              <a:gd name="connsiteX95" fmla="*/ 9339014 w 11748700"/>
              <a:gd name="connsiteY95" fmla="*/ 4155970 h 6673820"/>
              <a:gd name="connsiteX96" fmla="*/ 9430020 w 11748700"/>
              <a:gd name="connsiteY96" fmla="*/ 4025960 h 6673820"/>
              <a:gd name="connsiteX97" fmla="*/ 9495025 w 11748700"/>
              <a:gd name="connsiteY97" fmla="*/ 3900284 h 6673820"/>
              <a:gd name="connsiteX98" fmla="*/ 9568697 w 11748700"/>
              <a:gd name="connsiteY98" fmla="*/ 3796277 h 6673820"/>
              <a:gd name="connsiteX99" fmla="*/ 9612034 w 11748700"/>
              <a:gd name="connsiteY99" fmla="*/ 3713937 h 6673820"/>
              <a:gd name="connsiteX100" fmla="*/ 9655370 w 11748700"/>
              <a:gd name="connsiteY100" fmla="*/ 3644599 h 6673820"/>
              <a:gd name="connsiteX101" fmla="*/ 9651037 w 11748700"/>
              <a:gd name="connsiteY101" fmla="*/ 3475587 h 6673820"/>
              <a:gd name="connsiteX102" fmla="*/ 9612034 w 11748700"/>
              <a:gd name="connsiteY102" fmla="*/ 3410582 h 6673820"/>
              <a:gd name="connsiteX103" fmla="*/ 9473357 w 11748700"/>
              <a:gd name="connsiteY103" fmla="*/ 3237236 h 6673820"/>
              <a:gd name="connsiteX104" fmla="*/ 9399685 w 11748700"/>
              <a:gd name="connsiteY104" fmla="*/ 3176565 h 6673820"/>
              <a:gd name="connsiteX105" fmla="*/ 9347681 w 11748700"/>
              <a:gd name="connsiteY105" fmla="*/ 3128895 h 6673820"/>
              <a:gd name="connsiteX106" fmla="*/ 9217672 w 11748700"/>
              <a:gd name="connsiteY106" fmla="*/ 3042222 h 6673820"/>
              <a:gd name="connsiteX107" fmla="*/ 9083329 w 11748700"/>
              <a:gd name="connsiteY107" fmla="*/ 2968550 h 6673820"/>
              <a:gd name="connsiteX108" fmla="*/ 8983655 w 11748700"/>
              <a:gd name="connsiteY108" fmla="*/ 2933881 h 6673820"/>
              <a:gd name="connsiteX109" fmla="*/ 8831977 w 11748700"/>
              <a:gd name="connsiteY109" fmla="*/ 2873210 h 6673820"/>
              <a:gd name="connsiteX110" fmla="*/ 8680299 w 11748700"/>
              <a:gd name="connsiteY110" fmla="*/ 2803871 h 6673820"/>
              <a:gd name="connsiteX111" fmla="*/ 8567624 w 11748700"/>
              <a:gd name="connsiteY111" fmla="*/ 2773536 h 6673820"/>
              <a:gd name="connsiteX112" fmla="*/ 8446282 w 11748700"/>
              <a:gd name="connsiteY112" fmla="*/ 2730199 h 6673820"/>
              <a:gd name="connsiteX113" fmla="*/ 8242601 w 11748700"/>
              <a:gd name="connsiteY113" fmla="*/ 2673862 h 6673820"/>
              <a:gd name="connsiteX114" fmla="*/ 7917577 w 11748700"/>
              <a:gd name="connsiteY114" fmla="*/ 2561187 h 6673820"/>
              <a:gd name="connsiteX115" fmla="*/ 7683560 w 11748700"/>
              <a:gd name="connsiteY115" fmla="*/ 2496182 h 6673820"/>
              <a:gd name="connsiteX116" fmla="*/ 7302199 w 11748700"/>
              <a:gd name="connsiteY116" fmla="*/ 2379173 h 6673820"/>
              <a:gd name="connsiteX117" fmla="*/ 6920838 w 11748700"/>
              <a:gd name="connsiteY117" fmla="*/ 2322836 h 6673820"/>
              <a:gd name="connsiteX118" fmla="*/ 6799495 w 11748700"/>
              <a:gd name="connsiteY118" fmla="*/ 2288167 h 6673820"/>
              <a:gd name="connsiteX119" fmla="*/ 6730157 w 11748700"/>
              <a:gd name="connsiteY119" fmla="*/ 2279500 h 6673820"/>
              <a:gd name="connsiteX120" fmla="*/ 6630483 w 11748700"/>
              <a:gd name="connsiteY120" fmla="*/ 2262165 h 6673820"/>
              <a:gd name="connsiteX121" fmla="*/ 6582813 w 11748700"/>
              <a:gd name="connsiteY121" fmla="*/ 2249164 h 6673820"/>
              <a:gd name="connsiteX122" fmla="*/ 6478805 w 11748700"/>
              <a:gd name="connsiteY122" fmla="*/ 2240497 h 6673820"/>
              <a:gd name="connsiteX123" fmla="*/ 5997770 w 11748700"/>
              <a:gd name="connsiteY123" fmla="*/ 2227496 h 6673820"/>
              <a:gd name="connsiteX124" fmla="*/ 5183044 w 11748700"/>
              <a:gd name="connsiteY124" fmla="*/ 2223162 h 6673820"/>
              <a:gd name="connsiteX125" fmla="*/ 4593668 w 11748700"/>
              <a:gd name="connsiteY125" fmla="*/ 2201494 h 6673820"/>
              <a:gd name="connsiteX126" fmla="*/ 4467992 w 11748700"/>
              <a:gd name="connsiteY126" fmla="*/ 2188493 h 6673820"/>
              <a:gd name="connsiteX127" fmla="*/ 4277311 w 11748700"/>
              <a:gd name="connsiteY127" fmla="*/ 2171158 h 6673820"/>
              <a:gd name="connsiteX128" fmla="*/ 4207973 w 11748700"/>
              <a:gd name="connsiteY128" fmla="*/ 2162491 h 6673820"/>
              <a:gd name="connsiteX129" fmla="*/ 4168970 w 11748700"/>
              <a:gd name="connsiteY129" fmla="*/ 2153824 h 6673820"/>
              <a:gd name="connsiteX130" fmla="*/ 3722604 w 11748700"/>
              <a:gd name="connsiteY130" fmla="*/ 2145156 h 6673820"/>
              <a:gd name="connsiteX131" fmla="*/ 3627264 w 11748700"/>
              <a:gd name="connsiteY131" fmla="*/ 2136489 h 6673820"/>
              <a:gd name="connsiteX132" fmla="*/ 3592595 w 11748700"/>
              <a:gd name="connsiteY132" fmla="*/ 2123488 h 6673820"/>
              <a:gd name="connsiteX133" fmla="*/ 3471253 w 11748700"/>
              <a:gd name="connsiteY133" fmla="*/ 2101820 h 6673820"/>
              <a:gd name="connsiteX134" fmla="*/ 3349911 w 11748700"/>
              <a:gd name="connsiteY134" fmla="*/ 2054150 h 6673820"/>
              <a:gd name="connsiteX135" fmla="*/ 3228568 w 11748700"/>
              <a:gd name="connsiteY135" fmla="*/ 2006480 h 6673820"/>
              <a:gd name="connsiteX136" fmla="*/ 3206900 w 11748700"/>
              <a:gd name="connsiteY136" fmla="*/ 1989145 h 6673820"/>
              <a:gd name="connsiteX137" fmla="*/ 3163564 w 11748700"/>
              <a:gd name="connsiteY137" fmla="*/ 1967477 h 6673820"/>
              <a:gd name="connsiteX138" fmla="*/ 3124561 w 11748700"/>
              <a:gd name="connsiteY138" fmla="*/ 1932808 h 6673820"/>
              <a:gd name="connsiteX139" fmla="*/ 3094225 w 11748700"/>
              <a:gd name="connsiteY139" fmla="*/ 1911139 h 6673820"/>
              <a:gd name="connsiteX140" fmla="*/ 3020553 w 11748700"/>
              <a:gd name="connsiteY140" fmla="*/ 1850468 h 6673820"/>
              <a:gd name="connsiteX141" fmla="*/ 2994551 w 11748700"/>
              <a:gd name="connsiteY141" fmla="*/ 1828800 h 6673820"/>
              <a:gd name="connsiteX142" fmla="*/ 2977217 w 11748700"/>
              <a:gd name="connsiteY142" fmla="*/ 1807132 h 6673820"/>
              <a:gd name="connsiteX143" fmla="*/ 2964216 w 11748700"/>
              <a:gd name="connsiteY143" fmla="*/ 1794131 h 6673820"/>
              <a:gd name="connsiteX144" fmla="*/ 2951215 w 11748700"/>
              <a:gd name="connsiteY144" fmla="*/ 1768129 h 6673820"/>
              <a:gd name="connsiteX145" fmla="*/ 2933880 w 11748700"/>
              <a:gd name="connsiteY145" fmla="*/ 1746461 h 6673820"/>
              <a:gd name="connsiteX146" fmla="*/ 2916546 w 11748700"/>
              <a:gd name="connsiteY146" fmla="*/ 1720459 h 6673820"/>
              <a:gd name="connsiteX147" fmla="*/ 2899211 w 11748700"/>
              <a:gd name="connsiteY147" fmla="*/ 1703124 h 6673820"/>
              <a:gd name="connsiteX148" fmla="*/ 2890544 w 11748700"/>
              <a:gd name="connsiteY148" fmla="*/ 1690123 h 6673820"/>
              <a:gd name="connsiteX149" fmla="*/ 2829873 w 11748700"/>
              <a:gd name="connsiteY149" fmla="*/ 1607784 h 6673820"/>
              <a:gd name="connsiteX150" fmla="*/ 2816872 w 11748700"/>
              <a:gd name="connsiteY150" fmla="*/ 1577448 h 6673820"/>
              <a:gd name="connsiteX151" fmla="*/ 2812538 w 11748700"/>
              <a:gd name="connsiteY151" fmla="*/ 1542779 h 6673820"/>
              <a:gd name="connsiteX152" fmla="*/ 2808204 w 11748700"/>
              <a:gd name="connsiteY152" fmla="*/ 1430104 h 6673820"/>
              <a:gd name="connsiteX153" fmla="*/ 2799537 w 11748700"/>
              <a:gd name="connsiteY153" fmla="*/ 1391101 h 6673820"/>
              <a:gd name="connsiteX154" fmla="*/ 2795203 w 11748700"/>
              <a:gd name="connsiteY154" fmla="*/ 1343431 h 6673820"/>
              <a:gd name="connsiteX155" fmla="*/ 2786536 w 11748700"/>
              <a:gd name="connsiteY155" fmla="*/ 1300095 h 6673820"/>
              <a:gd name="connsiteX156" fmla="*/ 2773535 w 11748700"/>
              <a:gd name="connsiteY156" fmla="*/ 1152751 h 6673820"/>
              <a:gd name="connsiteX157" fmla="*/ 2769202 w 11748700"/>
              <a:gd name="connsiteY157" fmla="*/ 1135416 h 6673820"/>
              <a:gd name="connsiteX158" fmla="*/ 2777869 w 11748700"/>
              <a:gd name="connsiteY158" fmla="*/ 996739 h 6673820"/>
              <a:gd name="connsiteX159" fmla="*/ 2786536 w 11748700"/>
              <a:gd name="connsiteY159" fmla="*/ 966404 h 6673820"/>
              <a:gd name="connsiteX160" fmla="*/ 2812538 w 11748700"/>
              <a:gd name="connsiteY160" fmla="*/ 905733 h 6673820"/>
              <a:gd name="connsiteX161" fmla="*/ 2847207 w 11748700"/>
              <a:gd name="connsiteY161" fmla="*/ 862396 h 6673820"/>
              <a:gd name="connsiteX162" fmla="*/ 2864542 w 11748700"/>
              <a:gd name="connsiteY162" fmla="*/ 840728 h 6673820"/>
              <a:gd name="connsiteX163" fmla="*/ 2881876 w 11748700"/>
              <a:gd name="connsiteY163" fmla="*/ 827727 h 6673820"/>
              <a:gd name="connsiteX164" fmla="*/ 2894877 w 11748700"/>
              <a:gd name="connsiteY164" fmla="*/ 819060 h 6673820"/>
              <a:gd name="connsiteX165" fmla="*/ 2912212 w 11748700"/>
              <a:gd name="connsiteY165" fmla="*/ 801725 h 6673820"/>
              <a:gd name="connsiteX166" fmla="*/ 3003219 w 11748700"/>
              <a:gd name="connsiteY166" fmla="*/ 775723 h 6673820"/>
              <a:gd name="connsiteX167" fmla="*/ 3115893 w 11748700"/>
              <a:gd name="connsiteY167" fmla="*/ 749721 h 6673820"/>
              <a:gd name="connsiteX168" fmla="*/ 3137562 w 11748700"/>
              <a:gd name="connsiteY168" fmla="*/ 741054 h 6673820"/>
              <a:gd name="connsiteX169" fmla="*/ 3163564 w 11748700"/>
              <a:gd name="connsiteY169" fmla="*/ 732387 h 6673820"/>
              <a:gd name="connsiteX170" fmla="*/ 3219901 w 11748700"/>
              <a:gd name="connsiteY170" fmla="*/ 702051 h 6673820"/>
              <a:gd name="connsiteX171" fmla="*/ 3237236 w 11748700"/>
              <a:gd name="connsiteY171" fmla="*/ 689050 h 6673820"/>
              <a:gd name="connsiteX172" fmla="*/ 3293573 w 11748700"/>
              <a:gd name="connsiteY172" fmla="*/ 663048 h 6673820"/>
              <a:gd name="connsiteX173" fmla="*/ 3323909 w 11748700"/>
              <a:gd name="connsiteY173" fmla="*/ 650047 h 6673820"/>
              <a:gd name="connsiteX174" fmla="*/ 3362911 w 11748700"/>
              <a:gd name="connsiteY174" fmla="*/ 641380 h 6673820"/>
              <a:gd name="connsiteX175" fmla="*/ 3488587 w 11748700"/>
              <a:gd name="connsiteY175" fmla="*/ 619712 h 6673820"/>
              <a:gd name="connsiteX176" fmla="*/ 3644599 w 11748700"/>
              <a:gd name="connsiteY176" fmla="*/ 598044 h 6673820"/>
              <a:gd name="connsiteX177" fmla="*/ 3731272 w 11748700"/>
              <a:gd name="connsiteY177" fmla="*/ 589376 h 6673820"/>
              <a:gd name="connsiteX178" fmla="*/ 3809277 w 11748700"/>
              <a:gd name="connsiteY178" fmla="*/ 576375 h 6673820"/>
              <a:gd name="connsiteX179" fmla="*/ 3891617 w 11748700"/>
              <a:gd name="connsiteY179" fmla="*/ 567708 h 6673820"/>
              <a:gd name="connsiteX180" fmla="*/ 4359651 w 11748700"/>
              <a:gd name="connsiteY180" fmla="*/ 533039 h 6673820"/>
              <a:gd name="connsiteX181" fmla="*/ 4428989 w 11748700"/>
              <a:gd name="connsiteY181" fmla="*/ 520038 h 6673820"/>
              <a:gd name="connsiteX182" fmla="*/ 4554665 w 11748700"/>
              <a:gd name="connsiteY182" fmla="*/ 507037 h 6673820"/>
              <a:gd name="connsiteX183" fmla="*/ 4654339 w 11748700"/>
              <a:gd name="connsiteY183" fmla="*/ 485369 h 6673820"/>
              <a:gd name="connsiteX184" fmla="*/ 4758347 w 11748700"/>
              <a:gd name="connsiteY184" fmla="*/ 437699 h 6673820"/>
              <a:gd name="connsiteX185" fmla="*/ 4888356 w 11748700"/>
              <a:gd name="connsiteY185" fmla="*/ 416030 h 6673820"/>
              <a:gd name="connsiteX186" fmla="*/ 5105039 w 11748700"/>
              <a:gd name="connsiteY186" fmla="*/ 364027 h 6673820"/>
              <a:gd name="connsiteX187" fmla="*/ 5209046 w 11748700"/>
              <a:gd name="connsiteY187" fmla="*/ 351026 h 6673820"/>
              <a:gd name="connsiteX188" fmla="*/ 5386726 w 11748700"/>
              <a:gd name="connsiteY188" fmla="*/ 329357 h 6673820"/>
              <a:gd name="connsiteX189" fmla="*/ 5560072 w 11748700"/>
              <a:gd name="connsiteY189" fmla="*/ 320690 h 6673820"/>
              <a:gd name="connsiteX190" fmla="*/ 5742085 w 11748700"/>
              <a:gd name="connsiteY190" fmla="*/ 312023 h 6673820"/>
              <a:gd name="connsiteX191" fmla="*/ 5958767 w 11748700"/>
              <a:gd name="connsiteY191" fmla="*/ 307689 h 6673820"/>
              <a:gd name="connsiteX192" fmla="*/ 6114779 w 11748700"/>
              <a:gd name="connsiteY192" fmla="*/ 303355 h 6673820"/>
              <a:gd name="connsiteX193" fmla="*/ 6270790 w 11748700"/>
              <a:gd name="connsiteY193" fmla="*/ 281687 h 6673820"/>
              <a:gd name="connsiteX194" fmla="*/ 6392132 w 11748700"/>
              <a:gd name="connsiteY194" fmla="*/ 268686 h 6673820"/>
              <a:gd name="connsiteX195" fmla="*/ 6695488 w 11748700"/>
              <a:gd name="connsiteY195" fmla="*/ 260019 h 6673820"/>
              <a:gd name="connsiteX196" fmla="*/ 6764826 w 11748700"/>
              <a:gd name="connsiteY196" fmla="*/ 251352 h 6673820"/>
              <a:gd name="connsiteX197" fmla="*/ 6907837 w 11748700"/>
              <a:gd name="connsiteY197" fmla="*/ 238351 h 6673820"/>
              <a:gd name="connsiteX198" fmla="*/ 6959840 w 11748700"/>
              <a:gd name="connsiteY198" fmla="*/ 229683 h 6673820"/>
              <a:gd name="connsiteX199" fmla="*/ 6998843 w 11748700"/>
              <a:gd name="connsiteY199" fmla="*/ 212349 h 6673820"/>
              <a:gd name="connsiteX200" fmla="*/ 7115852 w 11748700"/>
              <a:gd name="connsiteY200" fmla="*/ 199348 h 6673820"/>
              <a:gd name="connsiteX201" fmla="*/ 7159188 w 11748700"/>
              <a:gd name="connsiteY201" fmla="*/ 186347 h 6673820"/>
              <a:gd name="connsiteX202" fmla="*/ 7189524 w 11748700"/>
              <a:gd name="connsiteY202" fmla="*/ 182013 h 6673820"/>
              <a:gd name="connsiteX203" fmla="*/ 7380204 w 11748700"/>
              <a:gd name="connsiteY203" fmla="*/ 173346 h 6673820"/>
              <a:gd name="connsiteX204" fmla="*/ 7440875 w 11748700"/>
              <a:gd name="connsiteY204" fmla="*/ 164679 h 6673820"/>
              <a:gd name="connsiteX205" fmla="*/ 7466877 w 11748700"/>
              <a:gd name="connsiteY205" fmla="*/ 156011 h 6673820"/>
              <a:gd name="connsiteX206" fmla="*/ 7514548 w 11748700"/>
              <a:gd name="connsiteY206" fmla="*/ 143010 h 6673820"/>
              <a:gd name="connsiteX207" fmla="*/ 7527548 w 11748700"/>
              <a:gd name="connsiteY207" fmla="*/ 134343 h 6673820"/>
              <a:gd name="connsiteX208" fmla="*/ 7570885 w 11748700"/>
              <a:gd name="connsiteY208" fmla="*/ 121342 h 6673820"/>
              <a:gd name="connsiteX209" fmla="*/ 7609888 w 11748700"/>
              <a:gd name="connsiteY209" fmla="*/ 104008 h 6673820"/>
              <a:gd name="connsiteX210" fmla="*/ 7726896 w 11748700"/>
              <a:gd name="connsiteY210" fmla="*/ 82339 h 6673820"/>
              <a:gd name="connsiteX211" fmla="*/ 7752898 w 11748700"/>
              <a:gd name="connsiteY211" fmla="*/ 78006 h 6673820"/>
              <a:gd name="connsiteX212" fmla="*/ 7787567 w 11748700"/>
              <a:gd name="connsiteY212" fmla="*/ 73672 h 6673820"/>
              <a:gd name="connsiteX213" fmla="*/ 7804902 w 11748700"/>
              <a:gd name="connsiteY213" fmla="*/ 69338 h 6673820"/>
              <a:gd name="connsiteX214" fmla="*/ 7913243 w 11748700"/>
              <a:gd name="connsiteY214" fmla="*/ 65005 h 6673820"/>
              <a:gd name="connsiteX215" fmla="*/ 8021584 w 11748700"/>
              <a:gd name="connsiteY215" fmla="*/ 47670 h 6673820"/>
              <a:gd name="connsiteX216" fmla="*/ 8064921 w 11748700"/>
              <a:gd name="connsiteY216" fmla="*/ 34669 h 6673820"/>
              <a:gd name="connsiteX217" fmla="*/ 8099590 w 11748700"/>
              <a:gd name="connsiteY217" fmla="*/ 21668 h 6673820"/>
              <a:gd name="connsiteX218" fmla="*/ 8121258 w 11748700"/>
              <a:gd name="connsiteY218" fmla="*/ 13001 h 6673820"/>
              <a:gd name="connsiteX219" fmla="*/ 8134259 w 11748700"/>
              <a:gd name="connsiteY219" fmla="*/ 8667 h 6673820"/>
              <a:gd name="connsiteX220" fmla="*/ 8155928 w 11748700"/>
              <a:gd name="connsiteY220" fmla="*/ 0 h 6673820"/>
              <a:gd name="connsiteX221" fmla="*/ 8216599 w 11748700"/>
              <a:gd name="connsiteY221" fmla="*/ 4334 h 6673820"/>
              <a:gd name="connsiteX222" fmla="*/ 8238267 w 11748700"/>
              <a:gd name="connsiteY222" fmla="*/ 13001 h 6673820"/>
              <a:gd name="connsiteX223" fmla="*/ 8272936 w 11748700"/>
              <a:gd name="connsiteY223" fmla="*/ 17335 h 6673820"/>
              <a:gd name="connsiteX224" fmla="*/ 8303272 w 11748700"/>
              <a:gd name="connsiteY224" fmla="*/ 30336 h 6673820"/>
              <a:gd name="connsiteX225" fmla="*/ 8337941 w 11748700"/>
              <a:gd name="connsiteY225" fmla="*/ 34669 h 6673820"/>
              <a:gd name="connsiteX226" fmla="*/ 8476618 w 11748700"/>
              <a:gd name="connsiteY226" fmla="*/ 43337 h 6673820"/>
              <a:gd name="connsiteX227" fmla="*/ 8576292 w 11748700"/>
              <a:gd name="connsiteY227" fmla="*/ 47670 h 6673820"/>
              <a:gd name="connsiteX228" fmla="*/ 8671632 w 11748700"/>
              <a:gd name="connsiteY228" fmla="*/ 69338 h 6673820"/>
              <a:gd name="connsiteX229" fmla="*/ 8762639 w 11748700"/>
              <a:gd name="connsiteY229" fmla="*/ 78006 h 6673820"/>
              <a:gd name="connsiteX230" fmla="*/ 8892648 w 11748700"/>
              <a:gd name="connsiteY230" fmla="*/ 104008 h 6673820"/>
              <a:gd name="connsiteX231" fmla="*/ 8948985 w 11748700"/>
              <a:gd name="connsiteY231" fmla="*/ 117009 h 6673820"/>
              <a:gd name="connsiteX232" fmla="*/ 9187336 w 11748700"/>
              <a:gd name="connsiteY232" fmla="*/ 156011 h 6673820"/>
              <a:gd name="connsiteX233" fmla="*/ 9282676 w 11748700"/>
              <a:gd name="connsiteY233" fmla="*/ 173346 h 6673820"/>
              <a:gd name="connsiteX234" fmla="*/ 9404019 w 11748700"/>
              <a:gd name="connsiteY234" fmla="*/ 186347 h 6673820"/>
              <a:gd name="connsiteX235" fmla="*/ 9464690 w 11748700"/>
              <a:gd name="connsiteY235" fmla="*/ 195014 h 6673820"/>
              <a:gd name="connsiteX236" fmla="*/ 9698707 w 11748700"/>
              <a:gd name="connsiteY236" fmla="*/ 216683 h 6673820"/>
              <a:gd name="connsiteX237" fmla="*/ 9785380 w 11748700"/>
              <a:gd name="connsiteY237" fmla="*/ 229683 h 6673820"/>
              <a:gd name="connsiteX238" fmla="*/ 9885054 w 11748700"/>
              <a:gd name="connsiteY238" fmla="*/ 251352 h 6673820"/>
              <a:gd name="connsiteX239" fmla="*/ 9958726 w 11748700"/>
              <a:gd name="connsiteY239" fmla="*/ 255685 h 6673820"/>
              <a:gd name="connsiteX240" fmla="*/ 10114737 w 11748700"/>
              <a:gd name="connsiteY240" fmla="*/ 260019 h 6673820"/>
              <a:gd name="connsiteX241" fmla="*/ 10205744 w 11748700"/>
              <a:gd name="connsiteY241" fmla="*/ 273020 h 6673820"/>
              <a:gd name="connsiteX242" fmla="*/ 10357421 w 11748700"/>
              <a:gd name="connsiteY242" fmla="*/ 281687 h 6673820"/>
              <a:gd name="connsiteX243" fmla="*/ 10405092 w 11748700"/>
              <a:gd name="connsiteY243" fmla="*/ 286021 h 6673820"/>
              <a:gd name="connsiteX244" fmla="*/ 10452762 w 11748700"/>
              <a:gd name="connsiteY244" fmla="*/ 299022 h 6673820"/>
              <a:gd name="connsiteX245" fmla="*/ 10483097 w 11748700"/>
              <a:gd name="connsiteY245" fmla="*/ 303355 h 6673820"/>
              <a:gd name="connsiteX246" fmla="*/ 10552436 w 11748700"/>
              <a:gd name="connsiteY246" fmla="*/ 312023 h 6673820"/>
              <a:gd name="connsiteX247" fmla="*/ 10634775 w 11748700"/>
              <a:gd name="connsiteY247" fmla="*/ 333691 h 6673820"/>
              <a:gd name="connsiteX248" fmla="*/ 10717114 w 11748700"/>
              <a:gd name="connsiteY248" fmla="*/ 342358 h 6673820"/>
              <a:gd name="connsiteX249" fmla="*/ 10773452 w 11748700"/>
              <a:gd name="connsiteY249" fmla="*/ 364027 h 6673820"/>
              <a:gd name="connsiteX250" fmla="*/ 10842790 w 11748700"/>
              <a:gd name="connsiteY250" fmla="*/ 385695 h 6673820"/>
              <a:gd name="connsiteX251" fmla="*/ 10903461 w 11748700"/>
              <a:gd name="connsiteY251" fmla="*/ 390028 h 6673820"/>
              <a:gd name="connsiteX252" fmla="*/ 10981467 w 11748700"/>
              <a:gd name="connsiteY252" fmla="*/ 424698 h 6673820"/>
              <a:gd name="connsiteX253" fmla="*/ 11050805 w 11748700"/>
              <a:gd name="connsiteY253" fmla="*/ 442032 h 6673820"/>
              <a:gd name="connsiteX254" fmla="*/ 11133145 w 11748700"/>
              <a:gd name="connsiteY254" fmla="*/ 476701 h 6673820"/>
              <a:gd name="connsiteX255" fmla="*/ 11154813 w 11748700"/>
              <a:gd name="connsiteY255" fmla="*/ 485369 h 6673820"/>
              <a:gd name="connsiteX256" fmla="*/ 11232819 w 11748700"/>
              <a:gd name="connsiteY256" fmla="*/ 533039 h 6673820"/>
              <a:gd name="connsiteX257" fmla="*/ 11258820 w 11748700"/>
              <a:gd name="connsiteY257" fmla="*/ 554707 h 6673820"/>
              <a:gd name="connsiteX258" fmla="*/ 11328159 w 11748700"/>
              <a:gd name="connsiteY258" fmla="*/ 645714 h 6673820"/>
              <a:gd name="connsiteX259" fmla="*/ 11371495 w 11748700"/>
              <a:gd name="connsiteY259" fmla="*/ 754055 h 6673820"/>
              <a:gd name="connsiteX260" fmla="*/ 11397497 w 11748700"/>
              <a:gd name="connsiteY260" fmla="*/ 806059 h 6673820"/>
              <a:gd name="connsiteX261" fmla="*/ 11427833 w 11748700"/>
              <a:gd name="connsiteY261" fmla="*/ 931735 h 6673820"/>
              <a:gd name="connsiteX262" fmla="*/ 11458168 w 11748700"/>
              <a:gd name="connsiteY262" fmla="*/ 1014074 h 6673820"/>
              <a:gd name="connsiteX263" fmla="*/ 11462502 w 11748700"/>
              <a:gd name="connsiteY263" fmla="*/ 1087746 h 6673820"/>
              <a:gd name="connsiteX264" fmla="*/ 11475503 w 11748700"/>
              <a:gd name="connsiteY264" fmla="*/ 1126749 h 6673820"/>
              <a:gd name="connsiteX265" fmla="*/ 11488504 w 11748700"/>
              <a:gd name="connsiteY265" fmla="*/ 1330430 h 6673820"/>
              <a:gd name="connsiteX266" fmla="*/ 11523173 w 11748700"/>
              <a:gd name="connsiteY266" fmla="*/ 1677122 h 6673820"/>
              <a:gd name="connsiteX267" fmla="*/ 11518839 w 11748700"/>
              <a:gd name="connsiteY267" fmla="*/ 1954476 h 6673820"/>
              <a:gd name="connsiteX268" fmla="*/ 11510172 w 11748700"/>
              <a:gd name="connsiteY268" fmla="*/ 2084485 h 6673820"/>
              <a:gd name="connsiteX269" fmla="*/ 11518839 w 11748700"/>
              <a:gd name="connsiteY269" fmla="*/ 2283833 h 6673820"/>
              <a:gd name="connsiteX270" fmla="*/ 11583844 w 11748700"/>
              <a:gd name="connsiteY270" fmla="*/ 2379173 h 6673820"/>
              <a:gd name="connsiteX271" fmla="*/ 11605512 w 11748700"/>
              <a:gd name="connsiteY271" fmla="*/ 2439845 h 6673820"/>
              <a:gd name="connsiteX272" fmla="*/ 11609846 w 11748700"/>
              <a:gd name="connsiteY272" fmla="*/ 2487515 h 6673820"/>
              <a:gd name="connsiteX273" fmla="*/ 11622847 w 11748700"/>
              <a:gd name="connsiteY273" fmla="*/ 2556853 h 6673820"/>
              <a:gd name="connsiteX274" fmla="*/ 11618513 w 11748700"/>
              <a:gd name="connsiteY274" fmla="*/ 2786537 h 6673820"/>
              <a:gd name="connsiteX275" fmla="*/ 11614180 w 11748700"/>
              <a:gd name="connsiteY275" fmla="*/ 3089892 h 6673820"/>
              <a:gd name="connsiteX276" fmla="*/ 11596845 w 11748700"/>
              <a:gd name="connsiteY276" fmla="*/ 3211234 h 6673820"/>
              <a:gd name="connsiteX277" fmla="*/ 11583844 w 11748700"/>
              <a:gd name="connsiteY277" fmla="*/ 3328243 h 6673820"/>
              <a:gd name="connsiteX278" fmla="*/ 11575177 w 11748700"/>
              <a:gd name="connsiteY278" fmla="*/ 3423583 h 6673820"/>
              <a:gd name="connsiteX279" fmla="*/ 11562176 w 11748700"/>
              <a:gd name="connsiteY279" fmla="*/ 3666267 h 6673820"/>
              <a:gd name="connsiteX280" fmla="*/ 11575177 w 11748700"/>
              <a:gd name="connsiteY280" fmla="*/ 4025960 h 6673820"/>
              <a:gd name="connsiteX281" fmla="*/ 11592511 w 11748700"/>
              <a:gd name="connsiteY281" fmla="*/ 4108300 h 6673820"/>
              <a:gd name="connsiteX282" fmla="*/ 11631514 w 11748700"/>
              <a:gd name="connsiteY282" fmla="*/ 4333649 h 6673820"/>
              <a:gd name="connsiteX283" fmla="*/ 11653183 w 11748700"/>
              <a:gd name="connsiteY283" fmla="*/ 4411655 h 6673820"/>
              <a:gd name="connsiteX284" fmla="*/ 11666184 w 11748700"/>
              <a:gd name="connsiteY284" fmla="*/ 4498328 h 6673820"/>
              <a:gd name="connsiteX285" fmla="*/ 11674851 w 11748700"/>
              <a:gd name="connsiteY285" fmla="*/ 4541664 h 6673820"/>
              <a:gd name="connsiteX286" fmla="*/ 11687852 w 11748700"/>
              <a:gd name="connsiteY286" fmla="*/ 4658673 h 6673820"/>
              <a:gd name="connsiteX287" fmla="*/ 11692185 w 11748700"/>
              <a:gd name="connsiteY287" fmla="*/ 4715010 h 6673820"/>
              <a:gd name="connsiteX288" fmla="*/ 11700853 w 11748700"/>
              <a:gd name="connsiteY288" fmla="*/ 4771348 h 6673820"/>
              <a:gd name="connsiteX289" fmla="*/ 11709520 w 11748700"/>
              <a:gd name="connsiteY289" fmla="*/ 4923026 h 6673820"/>
              <a:gd name="connsiteX290" fmla="*/ 11718187 w 11748700"/>
              <a:gd name="connsiteY290" fmla="*/ 4983697 h 6673820"/>
              <a:gd name="connsiteX291" fmla="*/ 11726855 w 11748700"/>
              <a:gd name="connsiteY291" fmla="*/ 5079037 h 6673820"/>
              <a:gd name="connsiteX292" fmla="*/ 11731188 w 11748700"/>
              <a:gd name="connsiteY292" fmla="*/ 5105039 h 6673820"/>
              <a:gd name="connsiteX293" fmla="*/ 11744189 w 11748700"/>
              <a:gd name="connsiteY293" fmla="*/ 5230715 h 6673820"/>
              <a:gd name="connsiteX294" fmla="*/ 11726855 w 11748700"/>
              <a:gd name="connsiteY294" fmla="*/ 5690082 h 6673820"/>
              <a:gd name="connsiteX295" fmla="*/ 11687852 w 11748700"/>
              <a:gd name="connsiteY295" fmla="*/ 5785422 h 6673820"/>
              <a:gd name="connsiteX296" fmla="*/ 11670517 w 11748700"/>
              <a:gd name="connsiteY296" fmla="*/ 5815757 h 6673820"/>
              <a:gd name="connsiteX297" fmla="*/ 11601179 w 11748700"/>
              <a:gd name="connsiteY297" fmla="*/ 5859094 h 6673820"/>
              <a:gd name="connsiteX298" fmla="*/ 11458168 w 11748700"/>
              <a:gd name="connsiteY298" fmla="*/ 5919765 h 6673820"/>
              <a:gd name="connsiteX299" fmla="*/ 11401831 w 11748700"/>
              <a:gd name="connsiteY299" fmla="*/ 5963101 h 6673820"/>
              <a:gd name="connsiteX300" fmla="*/ 11297823 w 11748700"/>
              <a:gd name="connsiteY300" fmla="*/ 6032440 h 6673820"/>
              <a:gd name="connsiteX301" fmla="*/ 11258820 w 11748700"/>
              <a:gd name="connsiteY301" fmla="*/ 6075776 h 6673820"/>
              <a:gd name="connsiteX302" fmla="*/ 11198149 w 11748700"/>
              <a:gd name="connsiteY302" fmla="*/ 6123446 h 6673820"/>
              <a:gd name="connsiteX303" fmla="*/ 11098475 w 11748700"/>
              <a:gd name="connsiteY303" fmla="*/ 6210119 h 6673820"/>
              <a:gd name="connsiteX304" fmla="*/ 10942464 w 11748700"/>
              <a:gd name="connsiteY304" fmla="*/ 6327128 h 6673820"/>
              <a:gd name="connsiteX305" fmla="*/ 10634775 w 11748700"/>
              <a:gd name="connsiteY305" fmla="*/ 6461471 h 6673820"/>
              <a:gd name="connsiteX306" fmla="*/ 10461429 w 11748700"/>
              <a:gd name="connsiteY306" fmla="*/ 6478806 h 6673820"/>
              <a:gd name="connsiteX307" fmla="*/ 10041065 w 11748700"/>
              <a:gd name="connsiteY307" fmla="*/ 6487473 h 6673820"/>
              <a:gd name="connsiteX308" fmla="*/ 9967393 w 11748700"/>
              <a:gd name="connsiteY308" fmla="*/ 6491807 h 6673820"/>
              <a:gd name="connsiteX309" fmla="*/ 9885054 w 11748700"/>
              <a:gd name="connsiteY309" fmla="*/ 6509141 h 6673820"/>
              <a:gd name="connsiteX310" fmla="*/ 9798381 w 11748700"/>
              <a:gd name="connsiteY310" fmla="*/ 6522142 h 6673820"/>
              <a:gd name="connsiteX311" fmla="*/ 9681372 w 11748700"/>
              <a:gd name="connsiteY311" fmla="*/ 6548144 h 6673820"/>
              <a:gd name="connsiteX312" fmla="*/ 9486358 w 11748700"/>
              <a:gd name="connsiteY312" fmla="*/ 6574146 h 6673820"/>
              <a:gd name="connsiteX313" fmla="*/ 9278343 w 11748700"/>
              <a:gd name="connsiteY313" fmla="*/ 6613149 h 6673820"/>
              <a:gd name="connsiteX314" fmla="*/ 9209004 w 11748700"/>
              <a:gd name="connsiteY314" fmla="*/ 6630483 h 6673820"/>
              <a:gd name="connsiteX315" fmla="*/ 8775639 w 11748700"/>
              <a:gd name="connsiteY315" fmla="*/ 6647818 h 6673820"/>
              <a:gd name="connsiteX316" fmla="*/ 8463617 w 11748700"/>
              <a:gd name="connsiteY316" fmla="*/ 6656485 h 6673820"/>
              <a:gd name="connsiteX317" fmla="*/ 8368276 w 11748700"/>
              <a:gd name="connsiteY317" fmla="*/ 6660819 h 6673820"/>
              <a:gd name="connsiteX318" fmla="*/ 8216599 w 11748700"/>
              <a:gd name="connsiteY318" fmla="*/ 6665153 h 6673820"/>
              <a:gd name="connsiteX319" fmla="*/ 7848239 w 11748700"/>
              <a:gd name="connsiteY319" fmla="*/ 6656485 h 6673820"/>
              <a:gd name="connsiteX320" fmla="*/ 7800568 w 11748700"/>
              <a:gd name="connsiteY320" fmla="*/ 6652152 h 6673820"/>
              <a:gd name="connsiteX321" fmla="*/ 7748565 w 11748700"/>
              <a:gd name="connsiteY321" fmla="*/ 6643484 h 6673820"/>
              <a:gd name="connsiteX322" fmla="*/ 7614221 w 11748700"/>
              <a:gd name="connsiteY322" fmla="*/ 6634817 h 6673820"/>
              <a:gd name="connsiteX323" fmla="*/ 7432208 w 11748700"/>
              <a:gd name="connsiteY323" fmla="*/ 6600148 h 6673820"/>
              <a:gd name="connsiteX324" fmla="*/ 7319533 w 11748700"/>
              <a:gd name="connsiteY324" fmla="*/ 6574146 h 6673820"/>
              <a:gd name="connsiteX325" fmla="*/ 7276197 w 11748700"/>
              <a:gd name="connsiteY325" fmla="*/ 6569812 h 6673820"/>
              <a:gd name="connsiteX326" fmla="*/ 7011844 w 11748700"/>
              <a:gd name="connsiteY326" fmla="*/ 6548144 h 6673820"/>
              <a:gd name="connsiteX327" fmla="*/ 6925171 w 11748700"/>
              <a:gd name="connsiteY327" fmla="*/ 6565479 h 6673820"/>
              <a:gd name="connsiteX328" fmla="*/ 6912170 w 11748700"/>
              <a:gd name="connsiteY328" fmla="*/ 6569812 h 6673820"/>
              <a:gd name="connsiteX329" fmla="*/ 6890502 w 11748700"/>
              <a:gd name="connsiteY329" fmla="*/ 6582813 h 6673820"/>
              <a:gd name="connsiteX330" fmla="*/ 6795162 w 11748700"/>
              <a:gd name="connsiteY330" fmla="*/ 6634817 h 6673820"/>
              <a:gd name="connsiteX331" fmla="*/ 6691154 w 11748700"/>
              <a:gd name="connsiteY331" fmla="*/ 6643484 h 6673820"/>
              <a:gd name="connsiteX332" fmla="*/ 6617482 w 11748700"/>
              <a:gd name="connsiteY332" fmla="*/ 6656485 h 6673820"/>
              <a:gd name="connsiteX333" fmla="*/ 6582813 w 11748700"/>
              <a:gd name="connsiteY333" fmla="*/ 6665153 h 6673820"/>
              <a:gd name="connsiteX334" fmla="*/ 6548144 w 11748700"/>
              <a:gd name="connsiteY334" fmla="*/ 6669486 h 6673820"/>
              <a:gd name="connsiteX335" fmla="*/ 6517808 w 11748700"/>
              <a:gd name="connsiteY335" fmla="*/ 6673820 h 6673820"/>
              <a:gd name="connsiteX336" fmla="*/ 6015105 w 11748700"/>
              <a:gd name="connsiteY336" fmla="*/ 6669486 h 6673820"/>
              <a:gd name="connsiteX337" fmla="*/ 5915431 w 11748700"/>
              <a:gd name="connsiteY337" fmla="*/ 6647818 h 6673820"/>
              <a:gd name="connsiteX338" fmla="*/ 5538403 w 11748700"/>
              <a:gd name="connsiteY338" fmla="*/ 6652152 h 6673820"/>
              <a:gd name="connsiteX339" fmla="*/ 5196045 w 11748700"/>
              <a:gd name="connsiteY339" fmla="*/ 6634817 h 6673820"/>
              <a:gd name="connsiteX340" fmla="*/ 4489660 w 11748700"/>
              <a:gd name="connsiteY340" fmla="*/ 6608815 h 6673820"/>
              <a:gd name="connsiteX341" fmla="*/ 4311981 w 11748700"/>
              <a:gd name="connsiteY341" fmla="*/ 6582813 h 6673820"/>
              <a:gd name="connsiteX342" fmla="*/ 4090965 w 11748700"/>
              <a:gd name="connsiteY342" fmla="*/ 6552478 h 6673820"/>
              <a:gd name="connsiteX343" fmla="*/ 3999958 w 11748700"/>
              <a:gd name="connsiteY343" fmla="*/ 6513475 h 6673820"/>
              <a:gd name="connsiteX344" fmla="*/ 3666267 w 11748700"/>
              <a:gd name="connsiteY344" fmla="*/ 6448470 h 6673820"/>
              <a:gd name="connsiteX345" fmla="*/ 3588261 w 11748700"/>
              <a:gd name="connsiteY345" fmla="*/ 6439803 h 6673820"/>
              <a:gd name="connsiteX346" fmla="*/ 3336910 w 11748700"/>
              <a:gd name="connsiteY346" fmla="*/ 6405134 h 6673820"/>
              <a:gd name="connsiteX347" fmla="*/ 3003219 w 11748700"/>
              <a:gd name="connsiteY347" fmla="*/ 6340129 h 6673820"/>
              <a:gd name="connsiteX348" fmla="*/ 2825539 w 11748700"/>
              <a:gd name="connsiteY348" fmla="*/ 6309793 h 6673820"/>
              <a:gd name="connsiteX349" fmla="*/ 2678195 w 11748700"/>
              <a:gd name="connsiteY349" fmla="*/ 6288125 h 6673820"/>
              <a:gd name="connsiteX350" fmla="*/ 2500515 w 11748700"/>
              <a:gd name="connsiteY350" fmla="*/ 6305460 h 6673820"/>
              <a:gd name="connsiteX351" fmla="*/ 2439844 w 11748700"/>
              <a:gd name="connsiteY351" fmla="*/ 6314127 h 6673820"/>
              <a:gd name="connsiteX352" fmla="*/ 2244830 w 11748700"/>
              <a:gd name="connsiteY352" fmla="*/ 6361797 h 6673820"/>
              <a:gd name="connsiteX353" fmla="*/ 2088819 w 11748700"/>
              <a:gd name="connsiteY353" fmla="*/ 6383465 h 6673820"/>
              <a:gd name="connsiteX354" fmla="*/ 2015147 w 11748700"/>
              <a:gd name="connsiteY354" fmla="*/ 6400800 h 6673820"/>
              <a:gd name="connsiteX355" fmla="*/ 1950142 w 11748700"/>
              <a:gd name="connsiteY355" fmla="*/ 6409467 h 6673820"/>
              <a:gd name="connsiteX356" fmla="*/ 1815799 w 11748700"/>
              <a:gd name="connsiteY356" fmla="*/ 6444137 h 6673820"/>
              <a:gd name="connsiteX357" fmla="*/ 1681456 w 11748700"/>
              <a:gd name="connsiteY357" fmla="*/ 6452804 h 6673820"/>
              <a:gd name="connsiteX358" fmla="*/ 1473440 w 11748700"/>
              <a:gd name="connsiteY358" fmla="*/ 6431136 h 6673820"/>
              <a:gd name="connsiteX359" fmla="*/ 1369433 w 11748700"/>
              <a:gd name="connsiteY359" fmla="*/ 6418135 h 6673820"/>
              <a:gd name="connsiteX360" fmla="*/ 1287093 w 11748700"/>
              <a:gd name="connsiteY360" fmla="*/ 6405134 h 6673820"/>
              <a:gd name="connsiteX361" fmla="*/ 1239423 w 11748700"/>
              <a:gd name="connsiteY361" fmla="*/ 6396466 h 6673820"/>
              <a:gd name="connsiteX362" fmla="*/ 1165751 w 11748700"/>
              <a:gd name="connsiteY362" fmla="*/ 6370464 h 6673820"/>
              <a:gd name="connsiteX363" fmla="*/ 1053076 w 11748700"/>
              <a:gd name="connsiteY363" fmla="*/ 6335795 h 6673820"/>
              <a:gd name="connsiteX364" fmla="*/ 892731 w 11748700"/>
              <a:gd name="connsiteY364" fmla="*/ 6244789 h 6673820"/>
              <a:gd name="connsiteX365" fmla="*/ 858062 w 11748700"/>
              <a:gd name="connsiteY365" fmla="*/ 6218787 h 6673820"/>
              <a:gd name="connsiteX366" fmla="*/ 775723 w 11748700"/>
              <a:gd name="connsiteY366" fmla="*/ 6149448 h 6673820"/>
              <a:gd name="connsiteX367" fmla="*/ 719385 w 11748700"/>
              <a:gd name="connsiteY367" fmla="*/ 6023773 h 6673820"/>
              <a:gd name="connsiteX368" fmla="*/ 654381 w 11748700"/>
              <a:gd name="connsiteY368" fmla="*/ 5950101 h 6673820"/>
              <a:gd name="connsiteX369" fmla="*/ 628379 w 11748700"/>
              <a:gd name="connsiteY369" fmla="*/ 5893763 h 6673820"/>
              <a:gd name="connsiteX370" fmla="*/ 576375 w 11748700"/>
              <a:gd name="connsiteY370" fmla="*/ 5802756 h 6673820"/>
              <a:gd name="connsiteX371" fmla="*/ 489702 w 11748700"/>
              <a:gd name="connsiteY371" fmla="*/ 5620743 h 6673820"/>
              <a:gd name="connsiteX372" fmla="*/ 476701 w 11748700"/>
              <a:gd name="connsiteY372" fmla="*/ 5551405 h 6673820"/>
              <a:gd name="connsiteX373" fmla="*/ 372693 w 11748700"/>
              <a:gd name="connsiteY373" fmla="*/ 5317388 h 6673820"/>
              <a:gd name="connsiteX374" fmla="*/ 359693 w 11748700"/>
              <a:gd name="connsiteY374" fmla="*/ 5269718 h 6673820"/>
              <a:gd name="connsiteX375" fmla="*/ 329357 w 11748700"/>
              <a:gd name="connsiteY375" fmla="*/ 5183045 h 6673820"/>
              <a:gd name="connsiteX376" fmla="*/ 281687 w 11748700"/>
              <a:gd name="connsiteY376" fmla="*/ 5083371 h 6673820"/>
              <a:gd name="connsiteX377" fmla="*/ 251351 w 11748700"/>
              <a:gd name="connsiteY377" fmla="*/ 5009699 h 6673820"/>
              <a:gd name="connsiteX378" fmla="*/ 238350 w 11748700"/>
              <a:gd name="connsiteY378" fmla="*/ 4970696 h 6673820"/>
              <a:gd name="connsiteX379" fmla="*/ 212348 w 11748700"/>
              <a:gd name="connsiteY379" fmla="*/ 4936027 h 6673820"/>
              <a:gd name="connsiteX380" fmla="*/ 177679 w 11748700"/>
              <a:gd name="connsiteY380" fmla="*/ 4849354 h 6673820"/>
              <a:gd name="connsiteX381" fmla="*/ 125675 w 11748700"/>
              <a:gd name="connsiteY381" fmla="*/ 4745346 h 6673820"/>
              <a:gd name="connsiteX382" fmla="*/ 99674 w 11748700"/>
              <a:gd name="connsiteY382" fmla="*/ 4654339 h 6673820"/>
              <a:gd name="connsiteX383" fmla="*/ 73672 w 11748700"/>
              <a:gd name="connsiteY383" fmla="*/ 4602336 h 6673820"/>
              <a:gd name="connsiteX384" fmla="*/ 69338 w 11748700"/>
              <a:gd name="connsiteY384" fmla="*/ 4580667 h 6673820"/>
              <a:gd name="connsiteX385" fmla="*/ 47670 w 11748700"/>
              <a:gd name="connsiteY385" fmla="*/ 4537331 h 6673820"/>
              <a:gd name="connsiteX386" fmla="*/ 39002 w 11748700"/>
              <a:gd name="connsiteY386" fmla="*/ 4515663 h 6673820"/>
              <a:gd name="connsiteX387" fmla="*/ 34669 w 11748700"/>
              <a:gd name="connsiteY387" fmla="*/ 4493994 h 6673820"/>
              <a:gd name="connsiteX388" fmla="*/ 30335 w 11748700"/>
              <a:gd name="connsiteY388" fmla="*/ 4450658 h 6673820"/>
              <a:gd name="connsiteX389" fmla="*/ 21668 w 11748700"/>
              <a:gd name="connsiteY389" fmla="*/ 4428990 h 6673820"/>
              <a:gd name="connsiteX390" fmla="*/ 13001 w 11748700"/>
              <a:gd name="connsiteY390" fmla="*/ 4359651 h 6673820"/>
              <a:gd name="connsiteX391" fmla="*/ 0 w 11748700"/>
              <a:gd name="connsiteY391" fmla="*/ 4238309 h 6673820"/>
              <a:gd name="connsiteX392" fmla="*/ 4333 w 11748700"/>
              <a:gd name="connsiteY392" fmla="*/ 4025960 h 6673820"/>
              <a:gd name="connsiteX393" fmla="*/ 13001 w 11748700"/>
              <a:gd name="connsiteY393" fmla="*/ 3999958 h 6673820"/>
              <a:gd name="connsiteX394" fmla="*/ 17334 w 11748700"/>
              <a:gd name="connsiteY394" fmla="*/ 3973956 h 6673820"/>
              <a:gd name="connsiteX395" fmla="*/ 26002 w 11748700"/>
              <a:gd name="connsiteY395" fmla="*/ 3930620 h 6673820"/>
              <a:gd name="connsiteX396" fmla="*/ 34669 w 11748700"/>
              <a:gd name="connsiteY396" fmla="*/ 3878616 h 6673820"/>
              <a:gd name="connsiteX397" fmla="*/ 43336 w 11748700"/>
              <a:gd name="connsiteY397" fmla="*/ 3861282 h 6673820"/>
              <a:gd name="connsiteX398" fmla="*/ 47670 w 11748700"/>
              <a:gd name="connsiteY398" fmla="*/ 3843947 h 6673820"/>
              <a:gd name="connsiteX399" fmla="*/ 56337 w 11748700"/>
              <a:gd name="connsiteY399" fmla="*/ 3826612 h 6673820"/>
              <a:gd name="connsiteX400" fmla="*/ 69338 w 11748700"/>
              <a:gd name="connsiteY400" fmla="*/ 3787610 h 6673820"/>
              <a:gd name="connsiteX401" fmla="*/ 78005 w 11748700"/>
              <a:gd name="connsiteY401" fmla="*/ 3770275 h 6673820"/>
              <a:gd name="connsiteX402" fmla="*/ 95340 w 11748700"/>
              <a:gd name="connsiteY402" fmla="*/ 3718271 h 6673820"/>
              <a:gd name="connsiteX403" fmla="*/ 104007 w 11748700"/>
              <a:gd name="connsiteY403" fmla="*/ 3696603 h 6673820"/>
              <a:gd name="connsiteX404" fmla="*/ 151677 w 11748700"/>
              <a:gd name="connsiteY404" fmla="*/ 3657600 h 6673820"/>
              <a:gd name="connsiteX405" fmla="*/ 294688 w 11748700"/>
              <a:gd name="connsiteY405" fmla="*/ 3661934 h 6673820"/>
              <a:gd name="connsiteX406" fmla="*/ 359693 w 11748700"/>
              <a:gd name="connsiteY406" fmla="*/ 3692269 h 6673820"/>
              <a:gd name="connsiteX407" fmla="*/ 377027 w 11748700"/>
              <a:gd name="connsiteY407" fmla="*/ 3709604 h 6673820"/>
              <a:gd name="connsiteX408" fmla="*/ 437698 w 11748700"/>
              <a:gd name="connsiteY408" fmla="*/ 3726938 h 6673820"/>
              <a:gd name="connsiteX409" fmla="*/ 511177 w 11748700"/>
              <a:gd name="connsiteY40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5911097 w 11748700"/>
              <a:gd name="connsiteY29" fmla="*/ 5763754 h 6673820"/>
              <a:gd name="connsiteX30" fmla="*/ 6088777 w 11748700"/>
              <a:gd name="connsiteY30" fmla="*/ 5625077 h 6673820"/>
              <a:gd name="connsiteX31" fmla="*/ 6114779 w 11748700"/>
              <a:gd name="connsiteY31" fmla="*/ 5599075 h 6673820"/>
              <a:gd name="connsiteX32" fmla="*/ 6201452 w 11748700"/>
              <a:gd name="connsiteY32" fmla="*/ 5477733 h 6673820"/>
              <a:gd name="connsiteX33" fmla="*/ 6231787 w 11748700"/>
              <a:gd name="connsiteY33" fmla="*/ 5421395 h 6673820"/>
              <a:gd name="connsiteX34" fmla="*/ 6240455 w 11748700"/>
              <a:gd name="connsiteY34" fmla="*/ 5399727 h 6673820"/>
              <a:gd name="connsiteX35" fmla="*/ 6322794 w 11748700"/>
              <a:gd name="connsiteY35" fmla="*/ 5287052 h 6673820"/>
              <a:gd name="connsiteX36" fmla="*/ 6340129 w 11748700"/>
              <a:gd name="connsiteY36" fmla="*/ 5274051 h 6673820"/>
              <a:gd name="connsiteX37" fmla="*/ 6517808 w 11748700"/>
              <a:gd name="connsiteY37" fmla="*/ 4975029 h 6673820"/>
              <a:gd name="connsiteX38" fmla="*/ 6530809 w 11748700"/>
              <a:gd name="connsiteY38" fmla="*/ 4940360 h 6673820"/>
              <a:gd name="connsiteX39" fmla="*/ 6539476 w 11748700"/>
              <a:gd name="connsiteY39" fmla="*/ 4927359 h 6673820"/>
              <a:gd name="connsiteX40" fmla="*/ 6556811 w 11748700"/>
              <a:gd name="connsiteY40" fmla="*/ 4897024 h 6673820"/>
              <a:gd name="connsiteX41" fmla="*/ 6569812 w 11748700"/>
              <a:gd name="connsiteY41" fmla="*/ 4879689 h 6673820"/>
              <a:gd name="connsiteX42" fmla="*/ 6587147 w 11748700"/>
              <a:gd name="connsiteY42" fmla="*/ 4836353 h 6673820"/>
              <a:gd name="connsiteX43" fmla="*/ 6566579 w 11748700"/>
              <a:gd name="connsiteY43" fmla="*/ 4717023 h 6673820"/>
              <a:gd name="connsiteX44" fmla="*/ 7220565 w 11748700"/>
              <a:gd name="connsiteY44" fmla="*/ 4568062 h 6673820"/>
              <a:gd name="connsiteX45" fmla="*/ 7436542 w 11748700"/>
              <a:gd name="connsiteY45" fmla="*/ 4619670 h 6673820"/>
              <a:gd name="connsiteX46" fmla="*/ 7492879 w 11748700"/>
              <a:gd name="connsiteY46" fmla="*/ 4632671 h 6673820"/>
              <a:gd name="connsiteX47" fmla="*/ 7505880 w 11748700"/>
              <a:gd name="connsiteY47" fmla="*/ 4637005 h 6673820"/>
              <a:gd name="connsiteX48" fmla="*/ 7531882 w 11748700"/>
              <a:gd name="connsiteY48" fmla="*/ 4641338 h 6673820"/>
              <a:gd name="connsiteX49" fmla="*/ 7562218 w 11748700"/>
              <a:gd name="connsiteY49" fmla="*/ 4650006 h 6673820"/>
              <a:gd name="connsiteX50" fmla="*/ 7570885 w 11748700"/>
              <a:gd name="connsiteY50" fmla="*/ 4663007 h 6673820"/>
              <a:gd name="connsiteX51" fmla="*/ 7588220 w 11748700"/>
              <a:gd name="connsiteY51" fmla="*/ 4697676 h 6673820"/>
              <a:gd name="connsiteX52" fmla="*/ 7601220 w 11748700"/>
              <a:gd name="connsiteY52" fmla="*/ 4715010 h 6673820"/>
              <a:gd name="connsiteX53" fmla="*/ 7614221 w 11748700"/>
              <a:gd name="connsiteY53" fmla="*/ 4728011 h 6673820"/>
              <a:gd name="connsiteX54" fmla="*/ 7622889 w 11748700"/>
              <a:gd name="connsiteY54" fmla="*/ 4745346 h 6673820"/>
              <a:gd name="connsiteX55" fmla="*/ 7640223 w 11748700"/>
              <a:gd name="connsiteY55" fmla="*/ 4767014 h 6673820"/>
              <a:gd name="connsiteX56" fmla="*/ 7661892 w 11748700"/>
              <a:gd name="connsiteY56" fmla="*/ 4801683 h 6673820"/>
              <a:gd name="connsiteX57" fmla="*/ 7666225 w 11748700"/>
              <a:gd name="connsiteY57" fmla="*/ 4814684 h 6673820"/>
              <a:gd name="connsiteX58" fmla="*/ 7674893 w 11748700"/>
              <a:gd name="connsiteY58" fmla="*/ 4827685 h 6673820"/>
              <a:gd name="connsiteX59" fmla="*/ 7731230 w 11748700"/>
              <a:gd name="connsiteY59" fmla="*/ 4888356 h 6673820"/>
              <a:gd name="connsiteX60" fmla="*/ 7744231 w 11748700"/>
              <a:gd name="connsiteY60" fmla="*/ 4901357 h 6673820"/>
              <a:gd name="connsiteX61" fmla="*/ 7765899 w 11748700"/>
              <a:gd name="connsiteY61" fmla="*/ 4931693 h 6673820"/>
              <a:gd name="connsiteX62" fmla="*/ 7809236 w 11748700"/>
              <a:gd name="connsiteY62" fmla="*/ 4966362 h 6673820"/>
              <a:gd name="connsiteX63" fmla="*/ 7908910 w 11748700"/>
              <a:gd name="connsiteY63" fmla="*/ 4962028 h 6673820"/>
              <a:gd name="connsiteX64" fmla="*/ 7973914 w 11748700"/>
              <a:gd name="connsiteY64" fmla="*/ 4953361 h 6673820"/>
              <a:gd name="connsiteX65" fmla="*/ 7995583 w 11748700"/>
              <a:gd name="connsiteY65" fmla="*/ 4949028 h 6673820"/>
              <a:gd name="connsiteX66" fmla="*/ 8069255 w 11748700"/>
              <a:gd name="connsiteY66" fmla="*/ 4944694 h 6673820"/>
              <a:gd name="connsiteX67" fmla="*/ 8147260 w 11748700"/>
              <a:gd name="connsiteY67" fmla="*/ 4931693 h 6673820"/>
              <a:gd name="connsiteX68" fmla="*/ 8199264 w 11748700"/>
              <a:gd name="connsiteY68" fmla="*/ 4918692 h 6673820"/>
              <a:gd name="connsiteX69" fmla="*/ 8238267 w 11748700"/>
              <a:gd name="connsiteY69" fmla="*/ 4910025 h 6673820"/>
              <a:gd name="connsiteX70" fmla="*/ 8298938 w 11748700"/>
              <a:gd name="connsiteY70" fmla="*/ 4875355 h 6673820"/>
              <a:gd name="connsiteX71" fmla="*/ 8320606 w 11748700"/>
              <a:gd name="connsiteY71" fmla="*/ 4866688 h 6673820"/>
              <a:gd name="connsiteX72" fmla="*/ 8342275 w 11748700"/>
              <a:gd name="connsiteY72" fmla="*/ 4853687 h 6673820"/>
              <a:gd name="connsiteX73" fmla="*/ 8411613 w 11748700"/>
              <a:gd name="connsiteY73" fmla="*/ 4823352 h 6673820"/>
              <a:gd name="connsiteX74" fmla="*/ 8433281 w 11748700"/>
              <a:gd name="connsiteY74" fmla="*/ 4810351 h 6673820"/>
              <a:gd name="connsiteX75" fmla="*/ 8463617 w 11748700"/>
              <a:gd name="connsiteY75" fmla="*/ 4788683 h 6673820"/>
              <a:gd name="connsiteX76" fmla="*/ 8532955 w 11748700"/>
              <a:gd name="connsiteY76" fmla="*/ 4758347 h 6673820"/>
              <a:gd name="connsiteX77" fmla="*/ 8576292 w 11748700"/>
              <a:gd name="connsiteY77" fmla="*/ 4736679 h 6673820"/>
              <a:gd name="connsiteX78" fmla="*/ 8597960 w 11748700"/>
              <a:gd name="connsiteY78" fmla="*/ 4723678 h 6673820"/>
              <a:gd name="connsiteX79" fmla="*/ 8632629 w 11748700"/>
              <a:gd name="connsiteY79" fmla="*/ 4706343 h 6673820"/>
              <a:gd name="connsiteX80" fmla="*/ 8671632 w 11748700"/>
              <a:gd name="connsiteY80" fmla="*/ 4680341 h 6673820"/>
              <a:gd name="connsiteX81" fmla="*/ 8727969 w 11748700"/>
              <a:gd name="connsiteY81" fmla="*/ 4641338 h 6673820"/>
              <a:gd name="connsiteX82" fmla="*/ 8758305 w 11748700"/>
              <a:gd name="connsiteY82" fmla="*/ 4615337 h 6673820"/>
              <a:gd name="connsiteX83" fmla="*/ 8827643 w 11748700"/>
              <a:gd name="connsiteY83" fmla="*/ 4567666 h 6673820"/>
              <a:gd name="connsiteX84" fmla="*/ 8914316 w 11748700"/>
              <a:gd name="connsiteY84" fmla="*/ 4515663 h 6673820"/>
              <a:gd name="connsiteX85" fmla="*/ 8940318 w 11748700"/>
              <a:gd name="connsiteY85" fmla="*/ 4493994 h 6673820"/>
              <a:gd name="connsiteX86" fmla="*/ 8961986 w 11748700"/>
              <a:gd name="connsiteY86" fmla="*/ 4472326 h 6673820"/>
              <a:gd name="connsiteX87" fmla="*/ 9000989 w 11748700"/>
              <a:gd name="connsiteY87" fmla="*/ 4437657 h 6673820"/>
              <a:gd name="connsiteX88" fmla="*/ 9022657 w 11748700"/>
              <a:gd name="connsiteY88" fmla="*/ 4415989 h 6673820"/>
              <a:gd name="connsiteX89" fmla="*/ 9052993 w 11748700"/>
              <a:gd name="connsiteY89" fmla="*/ 4389987 h 6673820"/>
              <a:gd name="connsiteX90" fmla="*/ 9109330 w 11748700"/>
              <a:gd name="connsiteY90" fmla="*/ 4329316 h 6673820"/>
              <a:gd name="connsiteX91" fmla="*/ 9165668 w 11748700"/>
              <a:gd name="connsiteY91" fmla="*/ 4290313 h 6673820"/>
              <a:gd name="connsiteX92" fmla="*/ 9191670 w 11748700"/>
              <a:gd name="connsiteY92" fmla="*/ 4268645 h 6673820"/>
              <a:gd name="connsiteX93" fmla="*/ 9248007 w 11748700"/>
              <a:gd name="connsiteY93" fmla="*/ 4238309 h 6673820"/>
              <a:gd name="connsiteX94" fmla="*/ 9339014 w 11748700"/>
              <a:gd name="connsiteY94" fmla="*/ 4155970 h 6673820"/>
              <a:gd name="connsiteX95" fmla="*/ 9430020 w 11748700"/>
              <a:gd name="connsiteY95" fmla="*/ 4025960 h 6673820"/>
              <a:gd name="connsiteX96" fmla="*/ 9495025 w 11748700"/>
              <a:gd name="connsiteY96" fmla="*/ 3900284 h 6673820"/>
              <a:gd name="connsiteX97" fmla="*/ 9568697 w 11748700"/>
              <a:gd name="connsiteY97" fmla="*/ 3796277 h 6673820"/>
              <a:gd name="connsiteX98" fmla="*/ 9612034 w 11748700"/>
              <a:gd name="connsiteY98" fmla="*/ 3713937 h 6673820"/>
              <a:gd name="connsiteX99" fmla="*/ 9655370 w 11748700"/>
              <a:gd name="connsiteY99" fmla="*/ 3644599 h 6673820"/>
              <a:gd name="connsiteX100" fmla="*/ 9651037 w 11748700"/>
              <a:gd name="connsiteY100" fmla="*/ 3475587 h 6673820"/>
              <a:gd name="connsiteX101" fmla="*/ 9612034 w 11748700"/>
              <a:gd name="connsiteY101" fmla="*/ 3410582 h 6673820"/>
              <a:gd name="connsiteX102" fmla="*/ 9473357 w 11748700"/>
              <a:gd name="connsiteY102" fmla="*/ 3237236 h 6673820"/>
              <a:gd name="connsiteX103" fmla="*/ 9399685 w 11748700"/>
              <a:gd name="connsiteY103" fmla="*/ 3176565 h 6673820"/>
              <a:gd name="connsiteX104" fmla="*/ 9347681 w 11748700"/>
              <a:gd name="connsiteY104" fmla="*/ 3128895 h 6673820"/>
              <a:gd name="connsiteX105" fmla="*/ 9217672 w 11748700"/>
              <a:gd name="connsiteY105" fmla="*/ 3042222 h 6673820"/>
              <a:gd name="connsiteX106" fmla="*/ 9083329 w 11748700"/>
              <a:gd name="connsiteY106" fmla="*/ 2968550 h 6673820"/>
              <a:gd name="connsiteX107" fmla="*/ 8983655 w 11748700"/>
              <a:gd name="connsiteY107" fmla="*/ 2933881 h 6673820"/>
              <a:gd name="connsiteX108" fmla="*/ 8831977 w 11748700"/>
              <a:gd name="connsiteY108" fmla="*/ 2873210 h 6673820"/>
              <a:gd name="connsiteX109" fmla="*/ 8680299 w 11748700"/>
              <a:gd name="connsiteY109" fmla="*/ 2803871 h 6673820"/>
              <a:gd name="connsiteX110" fmla="*/ 8567624 w 11748700"/>
              <a:gd name="connsiteY110" fmla="*/ 2773536 h 6673820"/>
              <a:gd name="connsiteX111" fmla="*/ 8446282 w 11748700"/>
              <a:gd name="connsiteY111" fmla="*/ 2730199 h 6673820"/>
              <a:gd name="connsiteX112" fmla="*/ 8242601 w 11748700"/>
              <a:gd name="connsiteY112" fmla="*/ 2673862 h 6673820"/>
              <a:gd name="connsiteX113" fmla="*/ 7917577 w 11748700"/>
              <a:gd name="connsiteY113" fmla="*/ 2561187 h 6673820"/>
              <a:gd name="connsiteX114" fmla="*/ 7683560 w 11748700"/>
              <a:gd name="connsiteY114" fmla="*/ 2496182 h 6673820"/>
              <a:gd name="connsiteX115" fmla="*/ 7302199 w 11748700"/>
              <a:gd name="connsiteY115" fmla="*/ 2379173 h 6673820"/>
              <a:gd name="connsiteX116" fmla="*/ 6920838 w 11748700"/>
              <a:gd name="connsiteY116" fmla="*/ 2322836 h 6673820"/>
              <a:gd name="connsiteX117" fmla="*/ 6799495 w 11748700"/>
              <a:gd name="connsiteY117" fmla="*/ 2288167 h 6673820"/>
              <a:gd name="connsiteX118" fmla="*/ 6730157 w 11748700"/>
              <a:gd name="connsiteY118" fmla="*/ 2279500 h 6673820"/>
              <a:gd name="connsiteX119" fmla="*/ 6630483 w 11748700"/>
              <a:gd name="connsiteY119" fmla="*/ 2262165 h 6673820"/>
              <a:gd name="connsiteX120" fmla="*/ 6582813 w 11748700"/>
              <a:gd name="connsiteY120" fmla="*/ 2249164 h 6673820"/>
              <a:gd name="connsiteX121" fmla="*/ 6478805 w 11748700"/>
              <a:gd name="connsiteY121" fmla="*/ 2240497 h 6673820"/>
              <a:gd name="connsiteX122" fmla="*/ 5997770 w 11748700"/>
              <a:gd name="connsiteY122" fmla="*/ 2227496 h 6673820"/>
              <a:gd name="connsiteX123" fmla="*/ 5183044 w 11748700"/>
              <a:gd name="connsiteY123" fmla="*/ 2223162 h 6673820"/>
              <a:gd name="connsiteX124" fmla="*/ 4593668 w 11748700"/>
              <a:gd name="connsiteY124" fmla="*/ 2201494 h 6673820"/>
              <a:gd name="connsiteX125" fmla="*/ 4467992 w 11748700"/>
              <a:gd name="connsiteY125" fmla="*/ 2188493 h 6673820"/>
              <a:gd name="connsiteX126" fmla="*/ 4277311 w 11748700"/>
              <a:gd name="connsiteY126" fmla="*/ 2171158 h 6673820"/>
              <a:gd name="connsiteX127" fmla="*/ 4207973 w 11748700"/>
              <a:gd name="connsiteY127" fmla="*/ 2162491 h 6673820"/>
              <a:gd name="connsiteX128" fmla="*/ 4168970 w 11748700"/>
              <a:gd name="connsiteY128" fmla="*/ 2153824 h 6673820"/>
              <a:gd name="connsiteX129" fmla="*/ 3722604 w 11748700"/>
              <a:gd name="connsiteY129" fmla="*/ 2145156 h 6673820"/>
              <a:gd name="connsiteX130" fmla="*/ 3627264 w 11748700"/>
              <a:gd name="connsiteY130" fmla="*/ 2136489 h 6673820"/>
              <a:gd name="connsiteX131" fmla="*/ 3592595 w 11748700"/>
              <a:gd name="connsiteY131" fmla="*/ 2123488 h 6673820"/>
              <a:gd name="connsiteX132" fmla="*/ 3471253 w 11748700"/>
              <a:gd name="connsiteY132" fmla="*/ 2101820 h 6673820"/>
              <a:gd name="connsiteX133" fmla="*/ 3349911 w 11748700"/>
              <a:gd name="connsiteY133" fmla="*/ 2054150 h 6673820"/>
              <a:gd name="connsiteX134" fmla="*/ 3228568 w 11748700"/>
              <a:gd name="connsiteY134" fmla="*/ 2006480 h 6673820"/>
              <a:gd name="connsiteX135" fmla="*/ 3206900 w 11748700"/>
              <a:gd name="connsiteY135" fmla="*/ 1989145 h 6673820"/>
              <a:gd name="connsiteX136" fmla="*/ 3163564 w 11748700"/>
              <a:gd name="connsiteY136" fmla="*/ 1967477 h 6673820"/>
              <a:gd name="connsiteX137" fmla="*/ 3124561 w 11748700"/>
              <a:gd name="connsiteY137" fmla="*/ 1932808 h 6673820"/>
              <a:gd name="connsiteX138" fmla="*/ 3094225 w 11748700"/>
              <a:gd name="connsiteY138" fmla="*/ 1911139 h 6673820"/>
              <a:gd name="connsiteX139" fmla="*/ 3020553 w 11748700"/>
              <a:gd name="connsiteY139" fmla="*/ 1850468 h 6673820"/>
              <a:gd name="connsiteX140" fmla="*/ 2994551 w 11748700"/>
              <a:gd name="connsiteY140" fmla="*/ 1828800 h 6673820"/>
              <a:gd name="connsiteX141" fmla="*/ 2977217 w 11748700"/>
              <a:gd name="connsiteY141" fmla="*/ 1807132 h 6673820"/>
              <a:gd name="connsiteX142" fmla="*/ 2964216 w 11748700"/>
              <a:gd name="connsiteY142" fmla="*/ 1794131 h 6673820"/>
              <a:gd name="connsiteX143" fmla="*/ 2951215 w 11748700"/>
              <a:gd name="connsiteY143" fmla="*/ 1768129 h 6673820"/>
              <a:gd name="connsiteX144" fmla="*/ 2933880 w 11748700"/>
              <a:gd name="connsiteY144" fmla="*/ 1746461 h 6673820"/>
              <a:gd name="connsiteX145" fmla="*/ 2916546 w 11748700"/>
              <a:gd name="connsiteY145" fmla="*/ 1720459 h 6673820"/>
              <a:gd name="connsiteX146" fmla="*/ 2899211 w 11748700"/>
              <a:gd name="connsiteY146" fmla="*/ 1703124 h 6673820"/>
              <a:gd name="connsiteX147" fmla="*/ 2890544 w 11748700"/>
              <a:gd name="connsiteY147" fmla="*/ 1690123 h 6673820"/>
              <a:gd name="connsiteX148" fmla="*/ 2829873 w 11748700"/>
              <a:gd name="connsiteY148" fmla="*/ 1607784 h 6673820"/>
              <a:gd name="connsiteX149" fmla="*/ 2816872 w 11748700"/>
              <a:gd name="connsiteY149" fmla="*/ 1577448 h 6673820"/>
              <a:gd name="connsiteX150" fmla="*/ 2812538 w 11748700"/>
              <a:gd name="connsiteY150" fmla="*/ 1542779 h 6673820"/>
              <a:gd name="connsiteX151" fmla="*/ 2808204 w 11748700"/>
              <a:gd name="connsiteY151" fmla="*/ 1430104 h 6673820"/>
              <a:gd name="connsiteX152" fmla="*/ 2799537 w 11748700"/>
              <a:gd name="connsiteY152" fmla="*/ 1391101 h 6673820"/>
              <a:gd name="connsiteX153" fmla="*/ 2795203 w 11748700"/>
              <a:gd name="connsiteY153" fmla="*/ 1343431 h 6673820"/>
              <a:gd name="connsiteX154" fmla="*/ 2786536 w 11748700"/>
              <a:gd name="connsiteY154" fmla="*/ 1300095 h 6673820"/>
              <a:gd name="connsiteX155" fmla="*/ 2773535 w 11748700"/>
              <a:gd name="connsiteY155" fmla="*/ 1152751 h 6673820"/>
              <a:gd name="connsiteX156" fmla="*/ 2769202 w 11748700"/>
              <a:gd name="connsiteY156" fmla="*/ 1135416 h 6673820"/>
              <a:gd name="connsiteX157" fmla="*/ 2777869 w 11748700"/>
              <a:gd name="connsiteY157" fmla="*/ 996739 h 6673820"/>
              <a:gd name="connsiteX158" fmla="*/ 2786536 w 11748700"/>
              <a:gd name="connsiteY158" fmla="*/ 966404 h 6673820"/>
              <a:gd name="connsiteX159" fmla="*/ 2812538 w 11748700"/>
              <a:gd name="connsiteY159" fmla="*/ 905733 h 6673820"/>
              <a:gd name="connsiteX160" fmla="*/ 2847207 w 11748700"/>
              <a:gd name="connsiteY160" fmla="*/ 862396 h 6673820"/>
              <a:gd name="connsiteX161" fmla="*/ 2864542 w 11748700"/>
              <a:gd name="connsiteY161" fmla="*/ 840728 h 6673820"/>
              <a:gd name="connsiteX162" fmla="*/ 2881876 w 11748700"/>
              <a:gd name="connsiteY162" fmla="*/ 827727 h 6673820"/>
              <a:gd name="connsiteX163" fmla="*/ 2894877 w 11748700"/>
              <a:gd name="connsiteY163" fmla="*/ 819060 h 6673820"/>
              <a:gd name="connsiteX164" fmla="*/ 2912212 w 11748700"/>
              <a:gd name="connsiteY164" fmla="*/ 801725 h 6673820"/>
              <a:gd name="connsiteX165" fmla="*/ 3003219 w 11748700"/>
              <a:gd name="connsiteY165" fmla="*/ 775723 h 6673820"/>
              <a:gd name="connsiteX166" fmla="*/ 3115893 w 11748700"/>
              <a:gd name="connsiteY166" fmla="*/ 749721 h 6673820"/>
              <a:gd name="connsiteX167" fmla="*/ 3137562 w 11748700"/>
              <a:gd name="connsiteY167" fmla="*/ 741054 h 6673820"/>
              <a:gd name="connsiteX168" fmla="*/ 3163564 w 11748700"/>
              <a:gd name="connsiteY168" fmla="*/ 732387 h 6673820"/>
              <a:gd name="connsiteX169" fmla="*/ 3219901 w 11748700"/>
              <a:gd name="connsiteY169" fmla="*/ 702051 h 6673820"/>
              <a:gd name="connsiteX170" fmla="*/ 3237236 w 11748700"/>
              <a:gd name="connsiteY170" fmla="*/ 689050 h 6673820"/>
              <a:gd name="connsiteX171" fmla="*/ 3293573 w 11748700"/>
              <a:gd name="connsiteY171" fmla="*/ 663048 h 6673820"/>
              <a:gd name="connsiteX172" fmla="*/ 3323909 w 11748700"/>
              <a:gd name="connsiteY172" fmla="*/ 650047 h 6673820"/>
              <a:gd name="connsiteX173" fmla="*/ 3362911 w 11748700"/>
              <a:gd name="connsiteY173" fmla="*/ 641380 h 6673820"/>
              <a:gd name="connsiteX174" fmla="*/ 3488587 w 11748700"/>
              <a:gd name="connsiteY174" fmla="*/ 619712 h 6673820"/>
              <a:gd name="connsiteX175" fmla="*/ 3644599 w 11748700"/>
              <a:gd name="connsiteY175" fmla="*/ 598044 h 6673820"/>
              <a:gd name="connsiteX176" fmla="*/ 3731272 w 11748700"/>
              <a:gd name="connsiteY176" fmla="*/ 589376 h 6673820"/>
              <a:gd name="connsiteX177" fmla="*/ 3809277 w 11748700"/>
              <a:gd name="connsiteY177" fmla="*/ 576375 h 6673820"/>
              <a:gd name="connsiteX178" fmla="*/ 3891617 w 11748700"/>
              <a:gd name="connsiteY178" fmla="*/ 567708 h 6673820"/>
              <a:gd name="connsiteX179" fmla="*/ 4359651 w 11748700"/>
              <a:gd name="connsiteY179" fmla="*/ 533039 h 6673820"/>
              <a:gd name="connsiteX180" fmla="*/ 4428989 w 11748700"/>
              <a:gd name="connsiteY180" fmla="*/ 520038 h 6673820"/>
              <a:gd name="connsiteX181" fmla="*/ 4554665 w 11748700"/>
              <a:gd name="connsiteY181" fmla="*/ 507037 h 6673820"/>
              <a:gd name="connsiteX182" fmla="*/ 4654339 w 11748700"/>
              <a:gd name="connsiteY182" fmla="*/ 485369 h 6673820"/>
              <a:gd name="connsiteX183" fmla="*/ 4758347 w 11748700"/>
              <a:gd name="connsiteY183" fmla="*/ 437699 h 6673820"/>
              <a:gd name="connsiteX184" fmla="*/ 4888356 w 11748700"/>
              <a:gd name="connsiteY184" fmla="*/ 416030 h 6673820"/>
              <a:gd name="connsiteX185" fmla="*/ 5105039 w 11748700"/>
              <a:gd name="connsiteY185" fmla="*/ 364027 h 6673820"/>
              <a:gd name="connsiteX186" fmla="*/ 5209046 w 11748700"/>
              <a:gd name="connsiteY186" fmla="*/ 351026 h 6673820"/>
              <a:gd name="connsiteX187" fmla="*/ 5386726 w 11748700"/>
              <a:gd name="connsiteY187" fmla="*/ 329357 h 6673820"/>
              <a:gd name="connsiteX188" fmla="*/ 5560072 w 11748700"/>
              <a:gd name="connsiteY188" fmla="*/ 320690 h 6673820"/>
              <a:gd name="connsiteX189" fmla="*/ 5742085 w 11748700"/>
              <a:gd name="connsiteY189" fmla="*/ 312023 h 6673820"/>
              <a:gd name="connsiteX190" fmla="*/ 5958767 w 11748700"/>
              <a:gd name="connsiteY190" fmla="*/ 307689 h 6673820"/>
              <a:gd name="connsiteX191" fmla="*/ 6114779 w 11748700"/>
              <a:gd name="connsiteY191" fmla="*/ 303355 h 6673820"/>
              <a:gd name="connsiteX192" fmla="*/ 6270790 w 11748700"/>
              <a:gd name="connsiteY192" fmla="*/ 281687 h 6673820"/>
              <a:gd name="connsiteX193" fmla="*/ 6392132 w 11748700"/>
              <a:gd name="connsiteY193" fmla="*/ 268686 h 6673820"/>
              <a:gd name="connsiteX194" fmla="*/ 6695488 w 11748700"/>
              <a:gd name="connsiteY194" fmla="*/ 260019 h 6673820"/>
              <a:gd name="connsiteX195" fmla="*/ 6764826 w 11748700"/>
              <a:gd name="connsiteY195" fmla="*/ 251352 h 6673820"/>
              <a:gd name="connsiteX196" fmla="*/ 6907837 w 11748700"/>
              <a:gd name="connsiteY196" fmla="*/ 238351 h 6673820"/>
              <a:gd name="connsiteX197" fmla="*/ 6959840 w 11748700"/>
              <a:gd name="connsiteY197" fmla="*/ 229683 h 6673820"/>
              <a:gd name="connsiteX198" fmla="*/ 6998843 w 11748700"/>
              <a:gd name="connsiteY198" fmla="*/ 212349 h 6673820"/>
              <a:gd name="connsiteX199" fmla="*/ 7115852 w 11748700"/>
              <a:gd name="connsiteY199" fmla="*/ 199348 h 6673820"/>
              <a:gd name="connsiteX200" fmla="*/ 7159188 w 11748700"/>
              <a:gd name="connsiteY200" fmla="*/ 186347 h 6673820"/>
              <a:gd name="connsiteX201" fmla="*/ 7189524 w 11748700"/>
              <a:gd name="connsiteY201" fmla="*/ 182013 h 6673820"/>
              <a:gd name="connsiteX202" fmla="*/ 7380204 w 11748700"/>
              <a:gd name="connsiteY202" fmla="*/ 173346 h 6673820"/>
              <a:gd name="connsiteX203" fmla="*/ 7440875 w 11748700"/>
              <a:gd name="connsiteY203" fmla="*/ 164679 h 6673820"/>
              <a:gd name="connsiteX204" fmla="*/ 7466877 w 11748700"/>
              <a:gd name="connsiteY204" fmla="*/ 156011 h 6673820"/>
              <a:gd name="connsiteX205" fmla="*/ 7514548 w 11748700"/>
              <a:gd name="connsiteY205" fmla="*/ 143010 h 6673820"/>
              <a:gd name="connsiteX206" fmla="*/ 7527548 w 11748700"/>
              <a:gd name="connsiteY206" fmla="*/ 134343 h 6673820"/>
              <a:gd name="connsiteX207" fmla="*/ 7570885 w 11748700"/>
              <a:gd name="connsiteY207" fmla="*/ 121342 h 6673820"/>
              <a:gd name="connsiteX208" fmla="*/ 7609888 w 11748700"/>
              <a:gd name="connsiteY208" fmla="*/ 104008 h 6673820"/>
              <a:gd name="connsiteX209" fmla="*/ 7726896 w 11748700"/>
              <a:gd name="connsiteY209" fmla="*/ 82339 h 6673820"/>
              <a:gd name="connsiteX210" fmla="*/ 7752898 w 11748700"/>
              <a:gd name="connsiteY210" fmla="*/ 78006 h 6673820"/>
              <a:gd name="connsiteX211" fmla="*/ 7787567 w 11748700"/>
              <a:gd name="connsiteY211" fmla="*/ 73672 h 6673820"/>
              <a:gd name="connsiteX212" fmla="*/ 7804902 w 11748700"/>
              <a:gd name="connsiteY212" fmla="*/ 69338 h 6673820"/>
              <a:gd name="connsiteX213" fmla="*/ 7913243 w 11748700"/>
              <a:gd name="connsiteY213" fmla="*/ 65005 h 6673820"/>
              <a:gd name="connsiteX214" fmla="*/ 8021584 w 11748700"/>
              <a:gd name="connsiteY214" fmla="*/ 47670 h 6673820"/>
              <a:gd name="connsiteX215" fmla="*/ 8064921 w 11748700"/>
              <a:gd name="connsiteY215" fmla="*/ 34669 h 6673820"/>
              <a:gd name="connsiteX216" fmla="*/ 8099590 w 11748700"/>
              <a:gd name="connsiteY216" fmla="*/ 21668 h 6673820"/>
              <a:gd name="connsiteX217" fmla="*/ 8121258 w 11748700"/>
              <a:gd name="connsiteY217" fmla="*/ 13001 h 6673820"/>
              <a:gd name="connsiteX218" fmla="*/ 8134259 w 11748700"/>
              <a:gd name="connsiteY218" fmla="*/ 8667 h 6673820"/>
              <a:gd name="connsiteX219" fmla="*/ 8155928 w 11748700"/>
              <a:gd name="connsiteY219" fmla="*/ 0 h 6673820"/>
              <a:gd name="connsiteX220" fmla="*/ 8216599 w 11748700"/>
              <a:gd name="connsiteY220" fmla="*/ 4334 h 6673820"/>
              <a:gd name="connsiteX221" fmla="*/ 8238267 w 11748700"/>
              <a:gd name="connsiteY221" fmla="*/ 13001 h 6673820"/>
              <a:gd name="connsiteX222" fmla="*/ 8272936 w 11748700"/>
              <a:gd name="connsiteY222" fmla="*/ 17335 h 6673820"/>
              <a:gd name="connsiteX223" fmla="*/ 8303272 w 11748700"/>
              <a:gd name="connsiteY223" fmla="*/ 30336 h 6673820"/>
              <a:gd name="connsiteX224" fmla="*/ 8337941 w 11748700"/>
              <a:gd name="connsiteY224" fmla="*/ 34669 h 6673820"/>
              <a:gd name="connsiteX225" fmla="*/ 8476618 w 11748700"/>
              <a:gd name="connsiteY225" fmla="*/ 43337 h 6673820"/>
              <a:gd name="connsiteX226" fmla="*/ 8576292 w 11748700"/>
              <a:gd name="connsiteY226" fmla="*/ 47670 h 6673820"/>
              <a:gd name="connsiteX227" fmla="*/ 8671632 w 11748700"/>
              <a:gd name="connsiteY227" fmla="*/ 69338 h 6673820"/>
              <a:gd name="connsiteX228" fmla="*/ 8762639 w 11748700"/>
              <a:gd name="connsiteY228" fmla="*/ 78006 h 6673820"/>
              <a:gd name="connsiteX229" fmla="*/ 8892648 w 11748700"/>
              <a:gd name="connsiteY229" fmla="*/ 104008 h 6673820"/>
              <a:gd name="connsiteX230" fmla="*/ 8948985 w 11748700"/>
              <a:gd name="connsiteY230" fmla="*/ 117009 h 6673820"/>
              <a:gd name="connsiteX231" fmla="*/ 9187336 w 11748700"/>
              <a:gd name="connsiteY231" fmla="*/ 156011 h 6673820"/>
              <a:gd name="connsiteX232" fmla="*/ 9282676 w 11748700"/>
              <a:gd name="connsiteY232" fmla="*/ 173346 h 6673820"/>
              <a:gd name="connsiteX233" fmla="*/ 9404019 w 11748700"/>
              <a:gd name="connsiteY233" fmla="*/ 186347 h 6673820"/>
              <a:gd name="connsiteX234" fmla="*/ 9464690 w 11748700"/>
              <a:gd name="connsiteY234" fmla="*/ 195014 h 6673820"/>
              <a:gd name="connsiteX235" fmla="*/ 9698707 w 11748700"/>
              <a:gd name="connsiteY235" fmla="*/ 216683 h 6673820"/>
              <a:gd name="connsiteX236" fmla="*/ 9785380 w 11748700"/>
              <a:gd name="connsiteY236" fmla="*/ 229683 h 6673820"/>
              <a:gd name="connsiteX237" fmla="*/ 9885054 w 11748700"/>
              <a:gd name="connsiteY237" fmla="*/ 251352 h 6673820"/>
              <a:gd name="connsiteX238" fmla="*/ 9958726 w 11748700"/>
              <a:gd name="connsiteY238" fmla="*/ 255685 h 6673820"/>
              <a:gd name="connsiteX239" fmla="*/ 10114737 w 11748700"/>
              <a:gd name="connsiteY239" fmla="*/ 260019 h 6673820"/>
              <a:gd name="connsiteX240" fmla="*/ 10205744 w 11748700"/>
              <a:gd name="connsiteY240" fmla="*/ 273020 h 6673820"/>
              <a:gd name="connsiteX241" fmla="*/ 10357421 w 11748700"/>
              <a:gd name="connsiteY241" fmla="*/ 281687 h 6673820"/>
              <a:gd name="connsiteX242" fmla="*/ 10405092 w 11748700"/>
              <a:gd name="connsiteY242" fmla="*/ 286021 h 6673820"/>
              <a:gd name="connsiteX243" fmla="*/ 10452762 w 11748700"/>
              <a:gd name="connsiteY243" fmla="*/ 299022 h 6673820"/>
              <a:gd name="connsiteX244" fmla="*/ 10483097 w 11748700"/>
              <a:gd name="connsiteY244" fmla="*/ 303355 h 6673820"/>
              <a:gd name="connsiteX245" fmla="*/ 10552436 w 11748700"/>
              <a:gd name="connsiteY245" fmla="*/ 312023 h 6673820"/>
              <a:gd name="connsiteX246" fmla="*/ 10634775 w 11748700"/>
              <a:gd name="connsiteY246" fmla="*/ 333691 h 6673820"/>
              <a:gd name="connsiteX247" fmla="*/ 10717114 w 11748700"/>
              <a:gd name="connsiteY247" fmla="*/ 342358 h 6673820"/>
              <a:gd name="connsiteX248" fmla="*/ 10773452 w 11748700"/>
              <a:gd name="connsiteY248" fmla="*/ 364027 h 6673820"/>
              <a:gd name="connsiteX249" fmla="*/ 10842790 w 11748700"/>
              <a:gd name="connsiteY249" fmla="*/ 385695 h 6673820"/>
              <a:gd name="connsiteX250" fmla="*/ 10903461 w 11748700"/>
              <a:gd name="connsiteY250" fmla="*/ 390028 h 6673820"/>
              <a:gd name="connsiteX251" fmla="*/ 10981467 w 11748700"/>
              <a:gd name="connsiteY251" fmla="*/ 424698 h 6673820"/>
              <a:gd name="connsiteX252" fmla="*/ 11050805 w 11748700"/>
              <a:gd name="connsiteY252" fmla="*/ 442032 h 6673820"/>
              <a:gd name="connsiteX253" fmla="*/ 11133145 w 11748700"/>
              <a:gd name="connsiteY253" fmla="*/ 476701 h 6673820"/>
              <a:gd name="connsiteX254" fmla="*/ 11154813 w 11748700"/>
              <a:gd name="connsiteY254" fmla="*/ 485369 h 6673820"/>
              <a:gd name="connsiteX255" fmla="*/ 11232819 w 11748700"/>
              <a:gd name="connsiteY255" fmla="*/ 533039 h 6673820"/>
              <a:gd name="connsiteX256" fmla="*/ 11258820 w 11748700"/>
              <a:gd name="connsiteY256" fmla="*/ 554707 h 6673820"/>
              <a:gd name="connsiteX257" fmla="*/ 11328159 w 11748700"/>
              <a:gd name="connsiteY257" fmla="*/ 645714 h 6673820"/>
              <a:gd name="connsiteX258" fmla="*/ 11371495 w 11748700"/>
              <a:gd name="connsiteY258" fmla="*/ 754055 h 6673820"/>
              <a:gd name="connsiteX259" fmla="*/ 11397497 w 11748700"/>
              <a:gd name="connsiteY259" fmla="*/ 806059 h 6673820"/>
              <a:gd name="connsiteX260" fmla="*/ 11427833 w 11748700"/>
              <a:gd name="connsiteY260" fmla="*/ 931735 h 6673820"/>
              <a:gd name="connsiteX261" fmla="*/ 11458168 w 11748700"/>
              <a:gd name="connsiteY261" fmla="*/ 1014074 h 6673820"/>
              <a:gd name="connsiteX262" fmla="*/ 11462502 w 11748700"/>
              <a:gd name="connsiteY262" fmla="*/ 1087746 h 6673820"/>
              <a:gd name="connsiteX263" fmla="*/ 11475503 w 11748700"/>
              <a:gd name="connsiteY263" fmla="*/ 1126749 h 6673820"/>
              <a:gd name="connsiteX264" fmla="*/ 11488504 w 11748700"/>
              <a:gd name="connsiteY264" fmla="*/ 1330430 h 6673820"/>
              <a:gd name="connsiteX265" fmla="*/ 11523173 w 11748700"/>
              <a:gd name="connsiteY265" fmla="*/ 1677122 h 6673820"/>
              <a:gd name="connsiteX266" fmla="*/ 11518839 w 11748700"/>
              <a:gd name="connsiteY266" fmla="*/ 1954476 h 6673820"/>
              <a:gd name="connsiteX267" fmla="*/ 11510172 w 11748700"/>
              <a:gd name="connsiteY267" fmla="*/ 2084485 h 6673820"/>
              <a:gd name="connsiteX268" fmla="*/ 11518839 w 11748700"/>
              <a:gd name="connsiteY268" fmla="*/ 2283833 h 6673820"/>
              <a:gd name="connsiteX269" fmla="*/ 11583844 w 11748700"/>
              <a:gd name="connsiteY269" fmla="*/ 2379173 h 6673820"/>
              <a:gd name="connsiteX270" fmla="*/ 11605512 w 11748700"/>
              <a:gd name="connsiteY270" fmla="*/ 2439845 h 6673820"/>
              <a:gd name="connsiteX271" fmla="*/ 11609846 w 11748700"/>
              <a:gd name="connsiteY271" fmla="*/ 2487515 h 6673820"/>
              <a:gd name="connsiteX272" fmla="*/ 11622847 w 11748700"/>
              <a:gd name="connsiteY272" fmla="*/ 2556853 h 6673820"/>
              <a:gd name="connsiteX273" fmla="*/ 11618513 w 11748700"/>
              <a:gd name="connsiteY273" fmla="*/ 2786537 h 6673820"/>
              <a:gd name="connsiteX274" fmla="*/ 11614180 w 11748700"/>
              <a:gd name="connsiteY274" fmla="*/ 3089892 h 6673820"/>
              <a:gd name="connsiteX275" fmla="*/ 11596845 w 11748700"/>
              <a:gd name="connsiteY275" fmla="*/ 3211234 h 6673820"/>
              <a:gd name="connsiteX276" fmla="*/ 11583844 w 11748700"/>
              <a:gd name="connsiteY276" fmla="*/ 3328243 h 6673820"/>
              <a:gd name="connsiteX277" fmla="*/ 11575177 w 11748700"/>
              <a:gd name="connsiteY277" fmla="*/ 3423583 h 6673820"/>
              <a:gd name="connsiteX278" fmla="*/ 11562176 w 11748700"/>
              <a:gd name="connsiteY278" fmla="*/ 3666267 h 6673820"/>
              <a:gd name="connsiteX279" fmla="*/ 11575177 w 11748700"/>
              <a:gd name="connsiteY279" fmla="*/ 4025960 h 6673820"/>
              <a:gd name="connsiteX280" fmla="*/ 11592511 w 11748700"/>
              <a:gd name="connsiteY280" fmla="*/ 4108300 h 6673820"/>
              <a:gd name="connsiteX281" fmla="*/ 11631514 w 11748700"/>
              <a:gd name="connsiteY281" fmla="*/ 4333649 h 6673820"/>
              <a:gd name="connsiteX282" fmla="*/ 11653183 w 11748700"/>
              <a:gd name="connsiteY282" fmla="*/ 4411655 h 6673820"/>
              <a:gd name="connsiteX283" fmla="*/ 11666184 w 11748700"/>
              <a:gd name="connsiteY283" fmla="*/ 4498328 h 6673820"/>
              <a:gd name="connsiteX284" fmla="*/ 11674851 w 11748700"/>
              <a:gd name="connsiteY284" fmla="*/ 4541664 h 6673820"/>
              <a:gd name="connsiteX285" fmla="*/ 11687852 w 11748700"/>
              <a:gd name="connsiteY285" fmla="*/ 4658673 h 6673820"/>
              <a:gd name="connsiteX286" fmla="*/ 11692185 w 11748700"/>
              <a:gd name="connsiteY286" fmla="*/ 4715010 h 6673820"/>
              <a:gd name="connsiteX287" fmla="*/ 11700853 w 11748700"/>
              <a:gd name="connsiteY287" fmla="*/ 4771348 h 6673820"/>
              <a:gd name="connsiteX288" fmla="*/ 11709520 w 11748700"/>
              <a:gd name="connsiteY288" fmla="*/ 4923026 h 6673820"/>
              <a:gd name="connsiteX289" fmla="*/ 11718187 w 11748700"/>
              <a:gd name="connsiteY289" fmla="*/ 4983697 h 6673820"/>
              <a:gd name="connsiteX290" fmla="*/ 11726855 w 11748700"/>
              <a:gd name="connsiteY290" fmla="*/ 5079037 h 6673820"/>
              <a:gd name="connsiteX291" fmla="*/ 11731188 w 11748700"/>
              <a:gd name="connsiteY291" fmla="*/ 5105039 h 6673820"/>
              <a:gd name="connsiteX292" fmla="*/ 11744189 w 11748700"/>
              <a:gd name="connsiteY292" fmla="*/ 5230715 h 6673820"/>
              <a:gd name="connsiteX293" fmla="*/ 11726855 w 11748700"/>
              <a:gd name="connsiteY293" fmla="*/ 5690082 h 6673820"/>
              <a:gd name="connsiteX294" fmla="*/ 11687852 w 11748700"/>
              <a:gd name="connsiteY294" fmla="*/ 5785422 h 6673820"/>
              <a:gd name="connsiteX295" fmla="*/ 11670517 w 11748700"/>
              <a:gd name="connsiteY295" fmla="*/ 5815757 h 6673820"/>
              <a:gd name="connsiteX296" fmla="*/ 11601179 w 11748700"/>
              <a:gd name="connsiteY296" fmla="*/ 5859094 h 6673820"/>
              <a:gd name="connsiteX297" fmla="*/ 11458168 w 11748700"/>
              <a:gd name="connsiteY297" fmla="*/ 5919765 h 6673820"/>
              <a:gd name="connsiteX298" fmla="*/ 11401831 w 11748700"/>
              <a:gd name="connsiteY298" fmla="*/ 5963101 h 6673820"/>
              <a:gd name="connsiteX299" fmla="*/ 11297823 w 11748700"/>
              <a:gd name="connsiteY299" fmla="*/ 6032440 h 6673820"/>
              <a:gd name="connsiteX300" fmla="*/ 11258820 w 11748700"/>
              <a:gd name="connsiteY300" fmla="*/ 6075776 h 6673820"/>
              <a:gd name="connsiteX301" fmla="*/ 11198149 w 11748700"/>
              <a:gd name="connsiteY301" fmla="*/ 6123446 h 6673820"/>
              <a:gd name="connsiteX302" fmla="*/ 11098475 w 11748700"/>
              <a:gd name="connsiteY302" fmla="*/ 6210119 h 6673820"/>
              <a:gd name="connsiteX303" fmla="*/ 10942464 w 11748700"/>
              <a:gd name="connsiteY303" fmla="*/ 6327128 h 6673820"/>
              <a:gd name="connsiteX304" fmla="*/ 10634775 w 11748700"/>
              <a:gd name="connsiteY304" fmla="*/ 6461471 h 6673820"/>
              <a:gd name="connsiteX305" fmla="*/ 10461429 w 11748700"/>
              <a:gd name="connsiteY305" fmla="*/ 6478806 h 6673820"/>
              <a:gd name="connsiteX306" fmla="*/ 10041065 w 11748700"/>
              <a:gd name="connsiteY306" fmla="*/ 6487473 h 6673820"/>
              <a:gd name="connsiteX307" fmla="*/ 9967393 w 11748700"/>
              <a:gd name="connsiteY307" fmla="*/ 6491807 h 6673820"/>
              <a:gd name="connsiteX308" fmla="*/ 9885054 w 11748700"/>
              <a:gd name="connsiteY308" fmla="*/ 6509141 h 6673820"/>
              <a:gd name="connsiteX309" fmla="*/ 9798381 w 11748700"/>
              <a:gd name="connsiteY309" fmla="*/ 6522142 h 6673820"/>
              <a:gd name="connsiteX310" fmla="*/ 9681372 w 11748700"/>
              <a:gd name="connsiteY310" fmla="*/ 6548144 h 6673820"/>
              <a:gd name="connsiteX311" fmla="*/ 9486358 w 11748700"/>
              <a:gd name="connsiteY311" fmla="*/ 6574146 h 6673820"/>
              <a:gd name="connsiteX312" fmla="*/ 9278343 w 11748700"/>
              <a:gd name="connsiteY312" fmla="*/ 6613149 h 6673820"/>
              <a:gd name="connsiteX313" fmla="*/ 9209004 w 11748700"/>
              <a:gd name="connsiteY313" fmla="*/ 6630483 h 6673820"/>
              <a:gd name="connsiteX314" fmla="*/ 8775639 w 11748700"/>
              <a:gd name="connsiteY314" fmla="*/ 6647818 h 6673820"/>
              <a:gd name="connsiteX315" fmla="*/ 8463617 w 11748700"/>
              <a:gd name="connsiteY315" fmla="*/ 6656485 h 6673820"/>
              <a:gd name="connsiteX316" fmla="*/ 8368276 w 11748700"/>
              <a:gd name="connsiteY316" fmla="*/ 6660819 h 6673820"/>
              <a:gd name="connsiteX317" fmla="*/ 8216599 w 11748700"/>
              <a:gd name="connsiteY317" fmla="*/ 6665153 h 6673820"/>
              <a:gd name="connsiteX318" fmla="*/ 7848239 w 11748700"/>
              <a:gd name="connsiteY318" fmla="*/ 6656485 h 6673820"/>
              <a:gd name="connsiteX319" fmla="*/ 7800568 w 11748700"/>
              <a:gd name="connsiteY319" fmla="*/ 6652152 h 6673820"/>
              <a:gd name="connsiteX320" fmla="*/ 7748565 w 11748700"/>
              <a:gd name="connsiteY320" fmla="*/ 6643484 h 6673820"/>
              <a:gd name="connsiteX321" fmla="*/ 7614221 w 11748700"/>
              <a:gd name="connsiteY321" fmla="*/ 6634817 h 6673820"/>
              <a:gd name="connsiteX322" fmla="*/ 7432208 w 11748700"/>
              <a:gd name="connsiteY322" fmla="*/ 6600148 h 6673820"/>
              <a:gd name="connsiteX323" fmla="*/ 7319533 w 11748700"/>
              <a:gd name="connsiteY323" fmla="*/ 6574146 h 6673820"/>
              <a:gd name="connsiteX324" fmla="*/ 7276197 w 11748700"/>
              <a:gd name="connsiteY324" fmla="*/ 6569812 h 6673820"/>
              <a:gd name="connsiteX325" fmla="*/ 7011844 w 11748700"/>
              <a:gd name="connsiteY325" fmla="*/ 6548144 h 6673820"/>
              <a:gd name="connsiteX326" fmla="*/ 6925171 w 11748700"/>
              <a:gd name="connsiteY326" fmla="*/ 6565479 h 6673820"/>
              <a:gd name="connsiteX327" fmla="*/ 6912170 w 11748700"/>
              <a:gd name="connsiteY327" fmla="*/ 6569812 h 6673820"/>
              <a:gd name="connsiteX328" fmla="*/ 6890502 w 11748700"/>
              <a:gd name="connsiteY328" fmla="*/ 6582813 h 6673820"/>
              <a:gd name="connsiteX329" fmla="*/ 6795162 w 11748700"/>
              <a:gd name="connsiteY329" fmla="*/ 6634817 h 6673820"/>
              <a:gd name="connsiteX330" fmla="*/ 6691154 w 11748700"/>
              <a:gd name="connsiteY330" fmla="*/ 6643484 h 6673820"/>
              <a:gd name="connsiteX331" fmla="*/ 6617482 w 11748700"/>
              <a:gd name="connsiteY331" fmla="*/ 6656485 h 6673820"/>
              <a:gd name="connsiteX332" fmla="*/ 6582813 w 11748700"/>
              <a:gd name="connsiteY332" fmla="*/ 6665153 h 6673820"/>
              <a:gd name="connsiteX333" fmla="*/ 6548144 w 11748700"/>
              <a:gd name="connsiteY333" fmla="*/ 6669486 h 6673820"/>
              <a:gd name="connsiteX334" fmla="*/ 6517808 w 11748700"/>
              <a:gd name="connsiteY334" fmla="*/ 6673820 h 6673820"/>
              <a:gd name="connsiteX335" fmla="*/ 6015105 w 11748700"/>
              <a:gd name="connsiteY335" fmla="*/ 6669486 h 6673820"/>
              <a:gd name="connsiteX336" fmla="*/ 5915431 w 11748700"/>
              <a:gd name="connsiteY336" fmla="*/ 6647818 h 6673820"/>
              <a:gd name="connsiteX337" fmla="*/ 5538403 w 11748700"/>
              <a:gd name="connsiteY337" fmla="*/ 6652152 h 6673820"/>
              <a:gd name="connsiteX338" fmla="*/ 5196045 w 11748700"/>
              <a:gd name="connsiteY338" fmla="*/ 6634817 h 6673820"/>
              <a:gd name="connsiteX339" fmla="*/ 4489660 w 11748700"/>
              <a:gd name="connsiteY339" fmla="*/ 6608815 h 6673820"/>
              <a:gd name="connsiteX340" fmla="*/ 4311981 w 11748700"/>
              <a:gd name="connsiteY340" fmla="*/ 6582813 h 6673820"/>
              <a:gd name="connsiteX341" fmla="*/ 4090965 w 11748700"/>
              <a:gd name="connsiteY341" fmla="*/ 6552478 h 6673820"/>
              <a:gd name="connsiteX342" fmla="*/ 3999958 w 11748700"/>
              <a:gd name="connsiteY342" fmla="*/ 6513475 h 6673820"/>
              <a:gd name="connsiteX343" fmla="*/ 3666267 w 11748700"/>
              <a:gd name="connsiteY343" fmla="*/ 6448470 h 6673820"/>
              <a:gd name="connsiteX344" fmla="*/ 3588261 w 11748700"/>
              <a:gd name="connsiteY344" fmla="*/ 6439803 h 6673820"/>
              <a:gd name="connsiteX345" fmla="*/ 3336910 w 11748700"/>
              <a:gd name="connsiteY345" fmla="*/ 6405134 h 6673820"/>
              <a:gd name="connsiteX346" fmla="*/ 3003219 w 11748700"/>
              <a:gd name="connsiteY346" fmla="*/ 6340129 h 6673820"/>
              <a:gd name="connsiteX347" fmla="*/ 2825539 w 11748700"/>
              <a:gd name="connsiteY347" fmla="*/ 6309793 h 6673820"/>
              <a:gd name="connsiteX348" fmla="*/ 2678195 w 11748700"/>
              <a:gd name="connsiteY348" fmla="*/ 6288125 h 6673820"/>
              <a:gd name="connsiteX349" fmla="*/ 2500515 w 11748700"/>
              <a:gd name="connsiteY349" fmla="*/ 6305460 h 6673820"/>
              <a:gd name="connsiteX350" fmla="*/ 2439844 w 11748700"/>
              <a:gd name="connsiteY350" fmla="*/ 6314127 h 6673820"/>
              <a:gd name="connsiteX351" fmla="*/ 2244830 w 11748700"/>
              <a:gd name="connsiteY351" fmla="*/ 6361797 h 6673820"/>
              <a:gd name="connsiteX352" fmla="*/ 2088819 w 11748700"/>
              <a:gd name="connsiteY352" fmla="*/ 6383465 h 6673820"/>
              <a:gd name="connsiteX353" fmla="*/ 2015147 w 11748700"/>
              <a:gd name="connsiteY353" fmla="*/ 6400800 h 6673820"/>
              <a:gd name="connsiteX354" fmla="*/ 1950142 w 11748700"/>
              <a:gd name="connsiteY354" fmla="*/ 6409467 h 6673820"/>
              <a:gd name="connsiteX355" fmla="*/ 1815799 w 11748700"/>
              <a:gd name="connsiteY355" fmla="*/ 6444137 h 6673820"/>
              <a:gd name="connsiteX356" fmla="*/ 1681456 w 11748700"/>
              <a:gd name="connsiteY356" fmla="*/ 6452804 h 6673820"/>
              <a:gd name="connsiteX357" fmla="*/ 1473440 w 11748700"/>
              <a:gd name="connsiteY357" fmla="*/ 6431136 h 6673820"/>
              <a:gd name="connsiteX358" fmla="*/ 1369433 w 11748700"/>
              <a:gd name="connsiteY358" fmla="*/ 6418135 h 6673820"/>
              <a:gd name="connsiteX359" fmla="*/ 1287093 w 11748700"/>
              <a:gd name="connsiteY359" fmla="*/ 6405134 h 6673820"/>
              <a:gd name="connsiteX360" fmla="*/ 1239423 w 11748700"/>
              <a:gd name="connsiteY360" fmla="*/ 6396466 h 6673820"/>
              <a:gd name="connsiteX361" fmla="*/ 1165751 w 11748700"/>
              <a:gd name="connsiteY361" fmla="*/ 6370464 h 6673820"/>
              <a:gd name="connsiteX362" fmla="*/ 1053076 w 11748700"/>
              <a:gd name="connsiteY362" fmla="*/ 6335795 h 6673820"/>
              <a:gd name="connsiteX363" fmla="*/ 892731 w 11748700"/>
              <a:gd name="connsiteY363" fmla="*/ 6244789 h 6673820"/>
              <a:gd name="connsiteX364" fmla="*/ 858062 w 11748700"/>
              <a:gd name="connsiteY364" fmla="*/ 6218787 h 6673820"/>
              <a:gd name="connsiteX365" fmla="*/ 775723 w 11748700"/>
              <a:gd name="connsiteY365" fmla="*/ 6149448 h 6673820"/>
              <a:gd name="connsiteX366" fmla="*/ 719385 w 11748700"/>
              <a:gd name="connsiteY366" fmla="*/ 6023773 h 6673820"/>
              <a:gd name="connsiteX367" fmla="*/ 654381 w 11748700"/>
              <a:gd name="connsiteY367" fmla="*/ 5950101 h 6673820"/>
              <a:gd name="connsiteX368" fmla="*/ 628379 w 11748700"/>
              <a:gd name="connsiteY368" fmla="*/ 5893763 h 6673820"/>
              <a:gd name="connsiteX369" fmla="*/ 576375 w 11748700"/>
              <a:gd name="connsiteY369" fmla="*/ 5802756 h 6673820"/>
              <a:gd name="connsiteX370" fmla="*/ 489702 w 11748700"/>
              <a:gd name="connsiteY370" fmla="*/ 5620743 h 6673820"/>
              <a:gd name="connsiteX371" fmla="*/ 476701 w 11748700"/>
              <a:gd name="connsiteY371" fmla="*/ 5551405 h 6673820"/>
              <a:gd name="connsiteX372" fmla="*/ 372693 w 11748700"/>
              <a:gd name="connsiteY372" fmla="*/ 5317388 h 6673820"/>
              <a:gd name="connsiteX373" fmla="*/ 359693 w 11748700"/>
              <a:gd name="connsiteY373" fmla="*/ 5269718 h 6673820"/>
              <a:gd name="connsiteX374" fmla="*/ 329357 w 11748700"/>
              <a:gd name="connsiteY374" fmla="*/ 5183045 h 6673820"/>
              <a:gd name="connsiteX375" fmla="*/ 281687 w 11748700"/>
              <a:gd name="connsiteY375" fmla="*/ 5083371 h 6673820"/>
              <a:gd name="connsiteX376" fmla="*/ 251351 w 11748700"/>
              <a:gd name="connsiteY376" fmla="*/ 5009699 h 6673820"/>
              <a:gd name="connsiteX377" fmla="*/ 238350 w 11748700"/>
              <a:gd name="connsiteY377" fmla="*/ 4970696 h 6673820"/>
              <a:gd name="connsiteX378" fmla="*/ 212348 w 11748700"/>
              <a:gd name="connsiteY378" fmla="*/ 4936027 h 6673820"/>
              <a:gd name="connsiteX379" fmla="*/ 177679 w 11748700"/>
              <a:gd name="connsiteY379" fmla="*/ 4849354 h 6673820"/>
              <a:gd name="connsiteX380" fmla="*/ 125675 w 11748700"/>
              <a:gd name="connsiteY380" fmla="*/ 4745346 h 6673820"/>
              <a:gd name="connsiteX381" fmla="*/ 99674 w 11748700"/>
              <a:gd name="connsiteY381" fmla="*/ 4654339 h 6673820"/>
              <a:gd name="connsiteX382" fmla="*/ 73672 w 11748700"/>
              <a:gd name="connsiteY382" fmla="*/ 4602336 h 6673820"/>
              <a:gd name="connsiteX383" fmla="*/ 69338 w 11748700"/>
              <a:gd name="connsiteY383" fmla="*/ 4580667 h 6673820"/>
              <a:gd name="connsiteX384" fmla="*/ 47670 w 11748700"/>
              <a:gd name="connsiteY384" fmla="*/ 4537331 h 6673820"/>
              <a:gd name="connsiteX385" fmla="*/ 39002 w 11748700"/>
              <a:gd name="connsiteY385" fmla="*/ 4515663 h 6673820"/>
              <a:gd name="connsiteX386" fmla="*/ 34669 w 11748700"/>
              <a:gd name="connsiteY386" fmla="*/ 4493994 h 6673820"/>
              <a:gd name="connsiteX387" fmla="*/ 30335 w 11748700"/>
              <a:gd name="connsiteY387" fmla="*/ 4450658 h 6673820"/>
              <a:gd name="connsiteX388" fmla="*/ 21668 w 11748700"/>
              <a:gd name="connsiteY388" fmla="*/ 4428990 h 6673820"/>
              <a:gd name="connsiteX389" fmla="*/ 13001 w 11748700"/>
              <a:gd name="connsiteY389" fmla="*/ 4359651 h 6673820"/>
              <a:gd name="connsiteX390" fmla="*/ 0 w 11748700"/>
              <a:gd name="connsiteY390" fmla="*/ 4238309 h 6673820"/>
              <a:gd name="connsiteX391" fmla="*/ 4333 w 11748700"/>
              <a:gd name="connsiteY391" fmla="*/ 4025960 h 6673820"/>
              <a:gd name="connsiteX392" fmla="*/ 13001 w 11748700"/>
              <a:gd name="connsiteY392" fmla="*/ 3999958 h 6673820"/>
              <a:gd name="connsiteX393" fmla="*/ 17334 w 11748700"/>
              <a:gd name="connsiteY393" fmla="*/ 3973956 h 6673820"/>
              <a:gd name="connsiteX394" fmla="*/ 26002 w 11748700"/>
              <a:gd name="connsiteY394" fmla="*/ 3930620 h 6673820"/>
              <a:gd name="connsiteX395" fmla="*/ 34669 w 11748700"/>
              <a:gd name="connsiteY395" fmla="*/ 3878616 h 6673820"/>
              <a:gd name="connsiteX396" fmla="*/ 43336 w 11748700"/>
              <a:gd name="connsiteY396" fmla="*/ 3861282 h 6673820"/>
              <a:gd name="connsiteX397" fmla="*/ 47670 w 11748700"/>
              <a:gd name="connsiteY397" fmla="*/ 3843947 h 6673820"/>
              <a:gd name="connsiteX398" fmla="*/ 56337 w 11748700"/>
              <a:gd name="connsiteY398" fmla="*/ 3826612 h 6673820"/>
              <a:gd name="connsiteX399" fmla="*/ 69338 w 11748700"/>
              <a:gd name="connsiteY399" fmla="*/ 3787610 h 6673820"/>
              <a:gd name="connsiteX400" fmla="*/ 78005 w 11748700"/>
              <a:gd name="connsiteY400" fmla="*/ 3770275 h 6673820"/>
              <a:gd name="connsiteX401" fmla="*/ 95340 w 11748700"/>
              <a:gd name="connsiteY401" fmla="*/ 3718271 h 6673820"/>
              <a:gd name="connsiteX402" fmla="*/ 104007 w 11748700"/>
              <a:gd name="connsiteY402" fmla="*/ 3696603 h 6673820"/>
              <a:gd name="connsiteX403" fmla="*/ 151677 w 11748700"/>
              <a:gd name="connsiteY403" fmla="*/ 3657600 h 6673820"/>
              <a:gd name="connsiteX404" fmla="*/ 294688 w 11748700"/>
              <a:gd name="connsiteY404" fmla="*/ 3661934 h 6673820"/>
              <a:gd name="connsiteX405" fmla="*/ 359693 w 11748700"/>
              <a:gd name="connsiteY405" fmla="*/ 3692269 h 6673820"/>
              <a:gd name="connsiteX406" fmla="*/ 377027 w 11748700"/>
              <a:gd name="connsiteY406" fmla="*/ 3709604 h 6673820"/>
              <a:gd name="connsiteX407" fmla="*/ 437698 w 11748700"/>
              <a:gd name="connsiteY407" fmla="*/ 3726938 h 6673820"/>
              <a:gd name="connsiteX408" fmla="*/ 511177 w 11748700"/>
              <a:gd name="connsiteY40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114779 w 11748700"/>
              <a:gd name="connsiteY30" fmla="*/ 5599075 h 6673820"/>
              <a:gd name="connsiteX31" fmla="*/ 6201452 w 11748700"/>
              <a:gd name="connsiteY31" fmla="*/ 5477733 h 6673820"/>
              <a:gd name="connsiteX32" fmla="*/ 6231787 w 11748700"/>
              <a:gd name="connsiteY32" fmla="*/ 5421395 h 6673820"/>
              <a:gd name="connsiteX33" fmla="*/ 6240455 w 11748700"/>
              <a:gd name="connsiteY33" fmla="*/ 5399727 h 6673820"/>
              <a:gd name="connsiteX34" fmla="*/ 6322794 w 11748700"/>
              <a:gd name="connsiteY34" fmla="*/ 5287052 h 6673820"/>
              <a:gd name="connsiteX35" fmla="*/ 6340129 w 11748700"/>
              <a:gd name="connsiteY35" fmla="*/ 5274051 h 6673820"/>
              <a:gd name="connsiteX36" fmla="*/ 6517808 w 11748700"/>
              <a:gd name="connsiteY36" fmla="*/ 4975029 h 6673820"/>
              <a:gd name="connsiteX37" fmla="*/ 6530809 w 11748700"/>
              <a:gd name="connsiteY37" fmla="*/ 4940360 h 6673820"/>
              <a:gd name="connsiteX38" fmla="*/ 6539476 w 11748700"/>
              <a:gd name="connsiteY38" fmla="*/ 4927359 h 6673820"/>
              <a:gd name="connsiteX39" fmla="*/ 6556811 w 11748700"/>
              <a:gd name="connsiteY39" fmla="*/ 4897024 h 6673820"/>
              <a:gd name="connsiteX40" fmla="*/ 6569812 w 11748700"/>
              <a:gd name="connsiteY40" fmla="*/ 4879689 h 6673820"/>
              <a:gd name="connsiteX41" fmla="*/ 6587147 w 11748700"/>
              <a:gd name="connsiteY41" fmla="*/ 4836353 h 6673820"/>
              <a:gd name="connsiteX42" fmla="*/ 6566579 w 11748700"/>
              <a:gd name="connsiteY42" fmla="*/ 4717023 h 6673820"/>
              <a:gd name="connsiteX43" fmla="*/ 7220565 w 11748700"/>
              <a:gd name="connsiteY43" fmla="*/ 4568062 h 6673820"/>
              <a:gd name="connsiteX44" fmla="*/ 7436542 w 11748700"/>
              <a:gd name="connsiteY44" fmla="*/ 4619670 h 6673820"/>
              <a:gd name="connsiteX45" fmla="*/ 7492879 w 11748700"/>
              <a:gd name="connsiteY45" fmla="*/ 4632671 h 6673820"/>
              <a:gd name="connsiteX46" fmla="*/ 7505880 w 11748700"/>
              <a:gd name="connsiteY46" fmla="*/ 4637005 h 6673820"/>
              <a:gd name="connsiteX47" fmla="*/ 7531882 w 11748700"/>
              <a:gd name="connsiteY47" fmla="*/ 4641338 h 6673820"/>
              <a:gd name="connsiteX48" fmla="*/ 7562218 w 11748700"/>
              <a:gd name="connsiteY48" fmla="*/ 4650006 h 6673820"/>
              <a:gd name="connsiteX49" fmla="*/ 7570885 w 11748700"/>
              <a:gd name="connsiteY49" fmla="*/ 4663007 h 6673820"/>
              <a:gd name="connsiteX50" fmla="*/ 7588220 w 11748700"/>
              <a:gd name="connsiteY50" fmla="*/ 4697676 h 6673820"/>
              <a:gd name="connsiteX51" fmla="*/ 7601220 w 11748700"/>
              <a:gd name="connsiteY51" fmla="*/ 4715010 h 6673820"/>
              <a:gd name="connsiteX52" fmla="*/ 7614221 w 11748700"/>
              <a:gd name="connsiteY52" fmla="*/ 4728011 h 6673820"/>
              <a:gd name="connsiteX53" fmla="*/ 7622889 w 11748700"/>
              <a:gd name="connsiteY53" fmla="*/ 4745346 h 6673820"/>
              <a:gd name="connsiteX54" fmla="*/ 7640223 w 11748700"/>
              <a:gd name="connsiteY54" fmla="*/ 4767014 h 6673820"/>
              <a:gd name="connsiteX55" fmla="*/ 7661892 w 11748700"/>
              <a:gd name="connsiteY55" fmla="*/ 4801683 h 6673820"/>
              <a:gd name="connsiteX56" fmla="*/ 7666225 w 11748700"/>
              <a:gd name="connsiteY56" fmla="*/ 4814684 h 6673820"/>
              <a:gd name="connsiteX57" fmla="*/ 7674893 w 11748700"/>
              <a:gd name="connsiteY57" fmla="*/ 4827685 h 6673820"/>
              <a:gd name="connsiteX58" fmla="*/ 7731230 w 11748700"/>
              <a:gd name="connsiteY58" fmla="*/ 4888356 h 6673820"/>
              <a:gd name="connsiteX59" fmla="*/ 7744231 w 11748700"/>
              <a:gd name="connsiteY59" fmla="*/ 4901357 h 6673820"/>
              <a:gd name="connsiteX60" fmla="*/ 7765899 w 11748700"/>
              <a:gd name="connsiteY60" fmla="*/ 4931693 h 6673820"/>
              <a:gd name="connsiteX61" fmla="*/ 7809236 w 11748700"/>
              <a:gd name="connsiteY61" fmla="*/ 4966362 h 6673820"/>
              <a:gd name="connsiteX62" fmla="*/ 7908910 w 11748700"/>
              <a:gd name="connsiteY62" fmla="*/ 4962028 h 6673820"/>
              <a:gd name="connsiteX63" fmla="*/ 7973914 w 11748700"/>
              <a:gd name="connsiteY63" fmla="*/ 4953361 h 6673820"/>
              <a:gd name="connsiteX64" fmla="*/ 7995583 w 11748700"/>
              <a:gd name="connsiteY64" fmla="*/ 4949028 h 6673820"/>
              <a:gd name="connsiteX65" fmla="*/ 8069255 w 11748700"/>
              <a:gd name="connsiteY65" fmla="*/ 4944694 h 6673820"/>
              <a:gd name="connsiteX66" fmla="*/ 8147260 w 11748700"/>
              <a:gd name="connsiteY66" fmla="*/ 4931693 h 6673820"/>
              <a:gd name="connsiteX67" fmla="*/ 8199264 w 11748700"/>
              <a:gd name="connsiteY67" fmla="*/ 4918692 h 6673820"/>
              <a:gd name="connsiteX68" fmla="*/ 8238267 w 11748700"/>
              <a:gd name="connsiteY68" fmla="*/ 4910025 h 6673820"/>
              <a:gd name="connsiteX69" fmla="*/ 8298938 w 11748700"/>
              <a:gd name="connsiteY69" fmla="*/ 4875355 h 6673820"/>
              <a:gd name="connsiteX70" fmla="*/ 8320606 w 11748700"/>
              <a:gd name="connsiteY70" fmla="*/ 4866688 h 6673820"/>
              <a:gd name="connsiteX71" fmla="*/ 8342275 w 11748700"/>
              <a:gd name="connsiteY71" fmla="*/ 4853687 h 6673820"/>
              <a:gd name="connsiteX72" fmla="*/ 8411613 w 11748700"/>
              <a:gd name="connsiteY72" fmla="*/ 4823352 h 6673820"/>
              <a:gd name="connsiteX73" fmla="*/ 8433281 w 11748700"/>
              <a:gd name="connsiteY73" fmla="*/ 4810351 h 6673820"/>
              <a:gd name="connsiteX74" fmla="*/ 8463617 w 11748700"/>
              <a:gd name="connsiteY74" fmla="*/ 4788683 h 6673820"/>
              <a:gd name="connsiteX75" fmla="*/ 8532955 w 11748700"/>
              <a:gd name="connsiteY75" fmla="*/ 4758347 h 6673820"/>
              <a:gd name="connsiteX76" fmla="*/ 8576292 w 11748700"/>
              <a:gd name="connsiteY76" fmla="*/ 4736679 h 6673820"/>
              <a:gd name="connsiteX77" fmla="*/ 8597960 w 11748700"/>
              <a:gd name="connsiteY77" fmla="*/ 4723678 h 6673820"/>
              <a:gd name="connsiteX78" fmla="*/ 8632629 w 11748700"/>
              <a:gd name="connsiteY78" fmla="*/ 4706343 h 6673820"/>
              <a:gd name="connsiteX79" fmla="*/ 8671632 w 11748700"/>
              <a:gd name="connsiteY79" fmla="*/ 4680341 h 6673820"/>
              <a:gd name="connsiteX80" fmla="*/ 8727969 w 11748700"/>
              <a:gd name="connsiteY80" fmla="*/ 4641338 h 6673820"/>
              <a:gd name="connsiteX81" fmla="*/ 8758305 w 11748700"/>
              <a:gd name="connsiteY81" fmla="*/ 4615337 h 6673820"/>
              <a:gd name="connsiteX82" fmla="*/ 8827643 w 11748700"/>
              <a:gd name="connsiteY82" fmla="*/ 4567666 h 6673820"/>
              <a:gd name="connsiteX83" fmla="*/ 8914316 w 11748700"/>
              <a:gd name="connsiteY83" fmla="*/ 4515663 h 6673820"/>
              <a:gd name="connsiteX84" fmla="*/ 8940318 w 11748700"/>
              <a:gd name="connsiteY84" fmla="*/ 4493994 h 6673820"/>
              <a:gd name="connsiteX85" fmla="*/ 8961986 w 11748700"/>
              <a:gd name="connsiteY85" fmla="*/ 4472326 h 6673820"/>
              <a:gd name="connsiteX86" fmla="*/ 9000989 w 11748700"/>
              <a:gd name="connsiteY86" fmla="*/ 4437657 h 6673820"/>
              <a:gd name="connsiteX87" fmla="*/ 9022657 w 11748700"/>
              <a:gd name="connsiteY87" fmla="*/ 4415989 h 6673820"/>
              <a:gd name="connsiteX88" fmla="*/ 9052993 w 11748700"/>
              <a:gd name="connsiteY88" fmla="*/ 4389987 h 6673820"/>
              <a:gd name="connsiteX89" fmla="*/ 9109330 w 11748700"/>
              <a:gd name="connsiteY89" fmla="*/ 4329316 h 6673820"/>
              <a:gd name="connsiteX90" fmla="*/ 9165668 w 11748700"/>
              <a:gd name="connsiteY90" fmla="*/ 4290313 h 6673820"/>
              <a:gd name="connsiteX91" fmla="*/ 9191670 w 11748700"/>
              <a:gd name="connsiteY91" fmla="*/ 4268645 h 6673820"/>
              <a:gd name="connsiteX92" fmla="*/ 9248007 w 11748700"/>
              <a:gd name="connsiteY92" fmla="*/ 4238309 h 6673820"/>
              <a:gd name="connsiteX93" fmla="*/ 9339014 w 11748700"/>
              <a:gd name="connsiteY93" fmla="*/ 4155970 h 6673820"/>
              <a:gd name="connsiteX94" fmla="*/ 9430020 w 11748700"/>
              <a:gd name="connsiteY94" fmla="*/ 4025960 h 6673820"/>
              <a:gd name="connsiteX95" fmla="*/ 9495025 w 11748700"/>
              <a:gd name="connsiteY95" fmla="*/ 3900284 h 6673820"/>
              <a:gd name="connsiteX96" fmla="*/ 9568697 w 11748700"/>
              <a:gd name="connsiteY96" fmla="*/ 3796277 h 6673820"/>
              <a:gd name="connsiteX97" fmla="*/ 9612034 w 11748700"/>
              <a:gd name="connsiteY97" fmla="*/ 3713937 h 6673820"/>
              <a:gd name="connsiteX98" fmla="*/ 9655370 w 11748700"/>
              <a:gd name="connsiteY98" fmla="*/ 3644599 h 6673820"/>
              <a:gd name="connsiteX99" fmla="*/ 9651037 w 11748700"/>
              <a:gd name="connsiteY99" fmla="*/ 3475587 h 6673820"/>
              <a:gd name="connsiteX100" fmla="*/ 9612034 w 11748700"/>
              <a:gd name="connsiteY100" fmla="*/ 3410582 h 6673820"/>
              <a:gd name="connsiteX101" fmla="*/ 9473357 w 11748700"/>
              <a:gd name="connsiteY101" fmla="*/ 3237236 h 6673820"/>
              <a:gd name="connsiteX102" fmla="*/ 9399685 w 11748700"/>
              <a:gd name="connsiteY102" fmla="*/ 3176565 h 6673820"/>
              <a:gd name="connsiteX103" fmla="*/ 9347681 w 11748700"/>
              <a:gd name="connsiteY103" fmla="*/ 3128895 h 6673820"/>
              <a:gd name="connsiteX104" fmla="*/ 9217672 w 11748700"/>
              <a:gd name="connsiteY104" fmla="*/ 3042222 h 6673820"/>
              <a:gd name="connsiteX105" fmla="*/ 9083329 w 11748700"/>
              <a:gd name="connsiteY105" fmla="*/ 2968550 h 6673820"/>
              <a:gd name="connsiteX106" fmla="*/ 8983655 w 11748700"/>
              <a:gd name="connsiteY106" fmla="*/ 2933881 h 6673820"/>
              <a:gd name="connsiteX107" fmla="*/ 8831977 w 11748700"/>
              <a:gd name="connsiteY107" fmla="*/ 2873210 h 6673820"/>
              <a:gd name="connsiteX108" fmla="*/ 8680299 w 11748700"/>
              <a:gd name="connsiteY108" fmla="*/ 2803871 h 6673820"/>
              <a:gd name="connsiteX109" fmla="*/ 8567624 w 11748700"/>
              <a:gd name="connsiteY109" fmla="*/ 2773536 h 6673820"/>
              <a:gd name="connsiteX110" fmla="*/ 8446282 w 11748700"/>
              <a:gd name="connsiteY110" fmla="*/ 2730199 h 6673820"/>
              <a:gd name="connsiteX111" fmla="*/ 8242601 w 11748700"/>
              <a:gd name="connsiteY111" fmla="*/ 2673862 h 6673820"/>
              <a:gd name="connsiteX112" fmla="*/ 7917577 w 11748700"/>
              <a:gd name="connsiteY112" fmla="*/ 2561187 h 6673820"/>
              <a:gd name="connsiteX113" fmla="*/ 7683560 w 11748700"/>
              <a:gd name="connsiteY113" fmla="*/ 2496182 h 6673820"/>
              <a:gd name="connsiteX114" fmla="*/ 7302199 w 11748700"/>
              <a:gd name="connsiteY114" fmla="*/ 2379173 h 6673820"/>
              <a:gd name="connsiteX115" fmla="*/ 6920838 w 11748700"/>
              <a:gd name="connsiteY115" fmla="*/ 2322836 h 6673820"/>
              <a:gd name="connsiteX116" fmla="*/ 6799495 w 11748700"/>
              <a:gd name="connsiteY116" fmla="*/ 2288167 h 6673820"/>
              <a:gd name="connsiteX117" fmla="*/ 6730157 w 11748700"/>
              <a:gd name="connsiteY117" fmla="*/ 2279500 h 6673820"/>
              <a:gd name="connsiteX118" fmla="*/ 6630483 w 11748700"/>
              <a:gd name="connsiteY118" fmla="*/ 2262165 h 6673820"/>
              <a:gd name="connsiteX119" fmla="*/ 6582813 w 11748700"/>
              <a:gd name="connsiteY119" fmla="*/ 2249164 h 6673820"/>
              <a:gd name="connsiteX120" fmla="*/ 6478805 w 11748700"/>
              <a:gd name="connsiteY120" fmla="*/ 2240497 h 6673820"/>
              <a:gd name="connsiteX121" fmla="*/ 5997770 w 11748700"/>
              <a:gd name="connsiteY121" fmla="*/ 2227496 h 6673820"/>
              <a:gd name="connsiteX122" fmla="*/ 5183044 w 11748700"/>
              <a:gd name="connsiteY122" fmla="*/ 2223162 h 6673820"/>
              <a:gd name="connsiteX123" fmla="*/ 4593668 w 11748700"/>
              <a:gd name="connsiteY123" fmla="*/ 2201494 h 6673820"/>
              <a:gd name="connsiteX124" fmla="*/ 4467992 w 11748700"/>
              <a:gd name="connsiteY124" fmla="*/ 2188493 h 6673820"/>
              <a:gd name="connsiteX125" fmla="*/ 4277311 w 11748700"/>
              <a:gd name="connsiteY125" fmla="*/ 2171158 h 6673820"/>
              <a:gd name="connsiteX126" fmla="*/ 4207973 w 11748700"/>
              <a:gd name="connsiteY126" fmla="*/ 2162491 h 6673820"/>
              <a:gd name="connsiteX127" fmla="*/ 4168970 w 11748700"/>
              <a:gd name="connsiteY127" fmla="*/ 2153824 h 6673820"/>
              <a:gd name="connsiteX128" fmla="*/ 3722604 w 11748700"/>
              <a:gd name="connsiteY128" fmla="*/ 2145156 h 6673820"/>
              <a:gd name="connsiteX129" fmla="*/ 3627264 w 11748700"/>
              <a:gd name="connsiteY129" fmla="*/ 2136489 h 6673820"/>
              <a:gd name="connsiteX130" fmla="*/ 3592595 w 11748700"/>
              <a:gd name="connsiteY130" fmla="*/ 2123488 h 6673820"/>
              <a:gd name="connsiteX131" fmla="*/ 3471253 w 11748700"/>
              <a:gd name="connsiteY131" fmla="*/ 2101820 h 6673820"/>
              <a:gd name="connsiteX132" fmla="*/ 3349911 w 11748700"/>
              <a:gd name="connsiteY132" fmla="*/ 2054150 h 6673820"/>
              <a:gd name="connsiteX133" fmla="*/ 3228568 w 11748700"/>
              <a:gd name="connsiteY133" fmla="*/ 2006480 h 6673820"/>
              <a:gd name="connsiteX134" fmla="*/ 3206900 w 11748700"/>
              <a:gd name="connsiteY134" fmla="*/ 1989145 h 6673820"/>
              <a:gd name="connsiteX135" fmla="*/ 3163564 w 11748700"/>
              <a:gd name="connsiteY135" fmla="*/ 1967477 h 6673820"/>
              <a:gd name="connsiteX136" fmla="*/ 3124561 w 11748700"/>
              <a:gd name="connsiteY136" fmla="*/ 1932808 h 6673820"/>
              <a:gd name="connsiteX137" fmla="*/ 3094225 w 11748700"/>
              <a:gd name="connsiteY137" fmla="*/ 1911139 h 6673820"/>
              <a:gd name="connsiteX138" fmla="*/ 3020553 w 11748700"/>
              <a:gd name="connsiteY138" fmla="*/ 1850468 h 6673820"/>
              <a:gd name="connsiteX139" fmla="*/ 2994551 w 11748700"/>
              <a:gd name="connsiteY139" fmla="*/ 1828800 h 6673820"/>
              <a:gd name="connsiteX140" fmla="*/ 2977217 w 11748700"/>
              <a:gd name="connsiteY140" fmla="*/ 1807132 h 6673820"/>
              <a:gd name="connsiteX141" fmla="*/ 2964216 w 11748700"/>
              <a:gd name="connsiteY141" fmla="*/ 1794131 h 6673820"/>
              <a:gd name="connsiteX142" fmla="*/ 2951215 w 11748700"/>
              <a:gd name="connsiteY142" fmla="*/ 1768129 h 6673820"/>
              <a:gd name="connsiteX143" fmla="*/ 2933880 w 11748700"/>
              <a:gd name="connsiteY143" fmla="*/ 1746461 h 6673820"/>
              <a:gd name="connsiteX144" fmla="*/ 2916546 w 11748700"/>
              <a:gd name="connsiteY144" fmla="*/ 1720459 h 6673820"/>
              <a:gd name="connsiteX145" fmla="*/ 2899211 w 11748700"/>
              <a:gd name="connsiteY145" fmla="*/ 1703124 h 6673820"/>
              <a:gd name="connsiteX146" fmla="*/ 2890544 w 11748700"/>
              <a:gd name="connsiteY146" fmla="*/ 1690123 h 6673820"/>
              <a:gd name="connsiteX147" fmla="*/ 2829873 w 11748700"/>
              <a:gd name="connsiteY147" fmla="*/ 1607784 h 6673820"/>
              <a:gd name="connsiteX148" fmla="*/ 2816872 w 11748700"/>
              <a:gd name="connsiteY148" fmla="*/ 1577448 h 6673820"/>
              <a:gd name="connsiteX149" fmla="*/ 2812538 w 11748700"/>
              <a:gd name="connsiteY149" fmla="*/ 1542779 h 6673820"/>
              <a:gd name="connsiteX150" fmla="*/ 2808204 w 11748700"/>
              <a:gd name="connsiteY150" fmla="*/ 1430104 h 6673820"/>
              <a:gd name="connsiteX151" fmla="*/ 2799537 w 11748700"/>
              <a:gd name="connsiteY151" fmla="*/ 1391101 h 6673820"/>
              <a:gd name="connsiteX152" fmla="*/ 2795203 w 11748700"/>
              <a:gd name="connsiteY152" fmla="*/ 1343431 h 6673820"/>
              <a:gd name="connsiteX153" fmla="*/ 2786536 w 11748700"/>
              <a:gd name="connsiteY153" fmla="*/ 1300095 h 6673820"/>
              <a:gd name="connsiteX154" fmla="*/ 2773535 w 11748700"/>
              <a:gd name="connsiteY154" fmla="*/ 1152751 h 6673820"/>
              <a:gd name="connsiteX155" fmla="*/ 2769202 w 11748700"/>
              <a:gd name="connsiteY155" fmla="*/ 1135416 h 6673820"/>
              <a:gd name="connsiteX156" fmla="*/ 2777869 w 11748700"/>
              <a:gd name="connsiteY156" fmla="*/ 996739 h 6673820"/>
              <a:gd name="connsiteX157" fmla="*/ 2786536 w 11748700"/>
              <a:gd name="connsiteY157" fmla="*/ 966404 h 6673820"/>
              <a:gd name="connsiteX158" fmla="*/ 2812538 w 11748700"/>
              <a:gd name="connsiteY158" fmla="*/ 905733 h 6673820"/>
              <a:gd name="connsiteX159" fmla="*/ 2847207 w 11748700"/>
              <a:gd name="connsiteY159" fmla="*/ 862396 h 6673820"/>
              <a:gd name="connsiteX160" fmla="*/ 2864542 w 11748700"/>
              <a:gd name="connsiteY160" fmla="*/ 840728 h 6673820"/>
              <a:gd name="connsiteX161" fmla="*/ 2881876 w 11748700"/>
              <a:gd name="connsiteY161" fmla="*/ 827727 h 6673820"/>
              <a:gd name="connsiteX162" fmla="*/ 2894877 w 11748700"/>
              <a:gd name="connsiteY162" fmla="*/ 819060 h 6673820"/>
              <a:gd name="connsiteX163" fmla="*/ 2912212 w 11748700"/>
              <a:gd name="connsiteY163" fmla="*/ 801725 h 6673820"/>
              <a:gd name="connsiteX164" fmla="*/ 3003219 w 11748700"/>
              <a:gd name="connsiteY164" fmla="*/ 775723 h 6673820"/>
              <a:gd name="connsiteX165" fmla="*/ 3115893 w 11748700"/>
              <a:gd name="connsiteY165" fmla="*/ 749721 h 6673820"/>
              <a:gd name="connsiteX166" fmla="*/ 3137562 w 11748700"/>
              <a:gd name="connsiteY166" fmla="*/ 741054 h 6673820"/>
              <a:gd name="connsiteX167" fmla="*/ 3163564 w 11748700"/>
              <a:gd name="connsiteY167" fmla="*/ 732387 h 6673820"/>
              <a:gd name="connsiteX168" fmla="*/ 3219901 w 11748700"/>
              <a:gd name="connsiteY168" fmla="*/ 702051 h 6673820"/>
              <a:gd name="connsiteX169" fmla="*/ 3237236 w 11748700"/>
              <a:gd name="connsiteY169" fmla="*/ 689050 h 6673820"/>
              <a:gd name="connsiteX170" fmla="*/ 3293573 w 11748700"/>
              <a:gd name="connsiteY170" fmla="*/ 663048 h 6673820"/>
              <a:gd name="connsiteX171" fmla="*/ 3323909 w 11748700"/>
              <a:gd name="connsiteY171" fmla="*/ 650047 h 6673820"/>
              <a:gd name="connsiteX172" fmla="*/ 3362911 w 11748700"/>
              <a:gd name="connsiteY172" fmla="*/ 641380 h 6673820"/>
              <a:gd name="connsiteX173" fmla="*/ 3488587 w 11748700"/>
              <a:gd name="connsiteY173" fmla="*/ 619712 h 6673820"/>
              <a:gd name="connsiteX174" fmla="*/ 3644599 w 11748700"/>
              <a:gd name="connsiteY174" fmla="*/ 598044 h 6673820"/>
              <a:gd name="connsiteX175" fmla="*/ 3731272 w 11748700"/>
              <a:gd name="connsiteY175" fmla="*/ 589376 h 6673820"/>
              <a:gd name="connsiteX176" fmla="*/ 3809277 w 11748700"/>
              <a:gd name="connsiteY176" fmla="*/ 576375 h 6673820"/>
              <a:gd name="connsiteX177" fmla="*/ 3891617 w 11748700"/>
              <a:gd name="connsiteY177" fmla="*/ 567708 h 6673820"/>
              <a:gd name="connsiteX178" fmla="*/ 4359651 w 11748700"/>
              <a:gd name="connsiteY178" fmla="*/ 533039 h 6673820"/>
              <a:gd name="connsiteX179" fmla="*/ 4428989 w 11748700"/>
              <a:gd name="connsiteY179" fmla="*/ 520038 h 6673820"/>
              <a:gd name="connsiteX180" fmla="*/ 4554665 w 11748700"/>
              <a:gd name="connsiteY180" fmla="*/ 507037 h 6673820"/>
              <a:gd name="connsiteX181" fmla="*/ 4654339 w 11748700"/>
              <a:gd name="connsiteY181" fmla="*/ 485369 h 6673820"/>
              <a:gd name="connsiteX182" fmla="*/ 4758347 w 11748700"/>
              <a:gd name="connsiteY182" fmla="*/ 437699 h 6673820"/>
              <a:gd name="connsiteX183" fmla="*/ 4888356 w 11748700"/>
              <a:gd name="connsiteY183" fmla="*/ 416030 h 6673820"/>
              <a:gd name="connsiteX184" fmla="*/ 5105039 w 11748700"/>
              <a:gd name="connsiteY184" fmla="*/ 364027 h 6673820"/>
              <a:gd name="connsiteX185" fmla="*/ 5209046 w 11748700"/>
              <a:gd name="connsiteY185" fmla="*/ 351026 h 6673820"/>
              <a:gd name="connsiteX186" fmla="*/ 5386726 w 11748700"/>
              <a:gd name="connsiteY186" fmla="*/ 329357 h 6673820"/>
              <a:gd name="connsiteX187" fmla="*/ 5560072 w 11748700"/>
              <a:gd name="connsiteY187" fmla="*/ 320690 h 6673820"/>
              <a:gd name="connsiteX188" fmla="*/ 5742085 w 11748700"/>
              <a:gd name="connsiteY188" fmla="*/ 312023 h 6673820"/>
              <a:gd name="connsiteX189" fmla="*/ 5958767 w 11748700"/>
              <a:gd name="connsiteY189" fmla="*/ 307689 h 6673820"/>
              <a:gd name="connsiteX190" fmla="*/ 6114779 w 11748700"/>
              <a:gd name="connsiteY190" fmla="*/ 303355 h 6673820"/>
              <a:gd name="connsiteX191" fmla="*/ 6270790 w 11748700"/>
              <a:gd name="connsiteY191" fmla="*/ 281687 h 6673820"/>
              <a:gd name="connsiteX192" fmla="*/ 6392132 w 11748700"/>
              <a:gd name="connsiteY192" fmla="*/ 268686 h 6673820"/>
              <a:gd name="connsiteX193" fmla="*/ 6695488 w 11748700"/>
              <a:gd name="connsiteY193" fmla="*/ 260019 h 6673820"/>
              <a:gd name="connsiteX194" fmla="*/ 6764826 w 11748700"/>
              <a:gd name="connsiteY194" fmla="*/ 251352 h 6673820"/>
              <a:gd name="connsiteX195" fmla="*/ 6907837 w 11748700"/>
              <a:gd name="connsiteY195" fmla="*/ 238351 h 6673820"/>
              <a:gd name="connsiteX196" fmla="*/ 6959840 w 11748700"/>
              <a:gd name="connsiteY196" fmla="*/ 229683 h 6673820"/>
              <a:gd name="connsiteX197" fmla="*/ 6998843 w 11748700"/>
              <a:gd name="connsiteY197" fmla="*/ 212349 h 6673820"/>
              <a:gd name="connsiteX198" fmla="*/ 7115852 w 11748700"/>
              <a:gd name="connsiteY198" fmla="*/ 199348 h 6673820"/>
              <a:gd name="connsiteX199" fmla="*/ 7159188 w 11748700"/>
              <a:gd name="connsiteY199" fmla="*/ 186347 h 6673820"/>
              <a:gd name="connsiteX200" fmla="*/ 7189524 w 11748700"/>
              <a:gd name="connsiteY200" fmla="*/ 182013 h 6673820"/>
              <a:gd name="connsiteX201" fmla="*/ 7380204 w 11748700"/>
              <a:gd name="connsiteY201" fmla="*/ 173346 h 6673820"/>
              <a:gd name="connsiteX202" fmla="*/ 7440875 w 11748700"/>
              <a:gd name="connsiteY202" fmla="*/ 164679 h 6673820"/>
              <a:gd name="connsiteX203" fmla="*/ 7466877 w 11748700"/>
              <a:gd name="connsiteY203" fmla="*/ 156011 h 6673820"/>
              <a:gd name="connsiteX204" fmla="*/ 7514548 w 11748700"/>
              <a:gd name="connsiteY204" fmla="*/ 143010 h 6673820"/>
              <a:gd name="connsiteX205" fmla="*/ 7527548 w 11748700"/>
              <a:gd name="connsiteY205" fmla="*/ 134343 h 6673820"/>
              <a:gd name="connsiteX206" fmla="*/ 7570885 w 11748700"/>
              <a:gd name="connsiteY206" fmla="*/ 121342 h 6673820"/>
              <a:gd name="connsiteX207" fmla="*/ 7609888 w 11748700"/>
              <a:gd name="connsiteY207" fmla="*/ 104008 h 6673820"/>
              <a:gd name="connsiteX208" fmla="*/ 7726896 w 11748700"/>
              <a:gd name="connsiteY208" fmla="*/ 82339 h 6673820"/>
              <a:gd name="connsiteX209" fmla="*/ 7752898 w 11748700"/>
              <a:gd name="connsiteY209" fmla="*/ 78006 h 6673820"/>
              <a:gd name="connsiteX210" fmla="*/ 7787567 w 11748700"/>
              <a:gd name="connsiteY210" fmla="*/ 73672 h 6673820"/>
              <a:gd name="connsiteX211" fmla="*/ 7804902 w 11748700"/>
              <a:gd name="connsiteY211" fmla="*/ 69338 h 6673820"/>
              <a:gd name="connsiteX212" fmla="*/ 7913243 w 11748700"/>
              <a:gd name="connsiteY212" fmla="*/ 65005 h 6673820"/>
              <a:gd name="connsiteX213" fmla="*/ 8021584 w 11748700"/>
              <a:gd name="connsiteY213" fmla="*/ 47670 h 6673820"/>
              <a:gd name="connsiteX214" fmla="*/ 8064921 w 11748700"/>
              <a:gd name="connsiteY214" fmla="*/ 34669 h 6673820"/>
              <a:gd name="connsiteX215" fmla="*/ 8099590 w 11748700"/>
              <a:gd name="connsiteY215" fmla="*/ 21668 h 6673820"/>
              <a:gd name="connsiteX216" fmla="*/ 8121258 w 11748700"/>
              <a:gd name="connsiteY216" fmla="*/ 13001 h 6673820"/>
              <a:gd name="connsiteX217" fmla="*/ 8134259 w 11748700"/>
              <a:gd name="connsiteY217" fmla="*/ 8667 h 6673820"/>
              <a:gd name="connsiteX218" fmla="*/ 8155928 w 11748700"/>
              <a:gd name="connsiteY218" fmla="*/ 0 h 6673820"/>
              <a:gd name="connsiteX219" fmla="*/ 8216599 w 11748700"/>
              <a:gd name="connsiteY219" fmla="*/ 4334 h 6673820"/>
              <a:gd name="connsiteX220" fmla="*/ 8238267 w 11748700"/>
              <a:gd name="connsiteY220" fmla="*/ 13001 h 6673820"/>
              <a:gd name="connsiteX221" fmla="*/ 8272936 w 11748700"/>
              <a:gd name="connsiteY221" fmla="*/ 17335 h 6673820"/>
              <a:gd name="connsiteX222" fmla="*/ 8303272 w 11748700"/>
              <a:gd name="connsiteY222" fmla="*/ 30336 h 6673820"/>
              <a:gd name="connsiteX223" fmla="*/ 8337941 w 11748700"/>
              <a:gd name="connsiteY223" fmla="*/ 34669 h 6673820"/>
              <a:gd name="connsiteX224" fmla="*/ 8476618 w 11748700"/>
              <a:gd name="connsiteY224" fmla="*/ 43337 h 6673820"/>
              <a:gd name="connsiteX225" fmla="*/ 8576292 w 11748700"/>
              <a:gd name="connsiteY225" fmla="*/ 47670 h 6673820"/>
              <a:gd name="connsiteX226" fmla="*/ 8671632 w 11748700"/>
              <a:gd name="connsiteY226" fmla="*/ 69338 h 6673820"/>
              <a:gd name="connsiteX227" fmla="*/ 8762639 w 11748700"/>
              <a:gd name="connsiteY227" fmla="*/ 78006 h 6673820"/>
              <a:gd name="connsiteX228" fmla="*/ 8892648 w 11748700"/>
              <a:gd name="connsiteY228" fmla="*/ 104008 h 6673820"/>
              <a:gd name="connsiteX229" fmla="*/ 8948985 w 11748700"/>
              <a:gd name="connsiteY229" fmla="*/ 117009 h 6673820"/>
              <a:gd name="connsiteX230" fmla="*/ 9187336 w 11748700"/>
              <a:gd name="connsiteY230" fmla="*/ 156011 h 6673820"/>
              <a:gd name="connsiteX231" fmla="*/ 9282676 w 11748700"/>
              <a:gd name="connsiteY231" fmla="*/ 173346 h 6673820"/>
              <a:gd name="connsiteX232" fmla="*/ 9404019 w 11748700"/>
              <a:gd name="connsiteY232" fmla="*/ 186347 h 6673820"/>
              <a:gd name="connsiteX233" fmla="*/ 9464690 w 11748700"/>
              <a:gd name="connsiteY233" fmla="*/ 195014 h 6673820"/>
              <a:gd name="connsiteX234" fmla="*/ 9698707 w 11748700"/>
              <a:gd name="connsiteY234" fmla="*/ 216683 h 6673820"/>
              <a:gd name="connsiteX235" fmla="*/ 9785380 w 11748700"/>
              <a:gd name="connsiteY235" fmla="*/ 229683 h 6673820"/>
              <a:gd name="connsiteX236" fmla="*/ 9885054 w 11748700"/>
              <a:gd name="connsiteY236" fmla="*/ 251352 h 6673820"/>
              <a:gd name="connsiteX237" fmla="*/ 9958726 w 11748700"/>
              <a:gd name="connsiteY237" fmla="*/ 255685 h 6673820"/>
              <a:gd name="connsiteX238" fmla="*/ 10114737 w 11748700"/>
              <a:gd name="connsiteY238" fmla="*/ 260019 h 6673820"/>
              <a:gd name="connsiteX239" fmla="*/ 10205744 w 11748700"/>
              <a:gd name="connsiteY239" fmla="*/ 273020 h 6673820"/>
              <a:gd name="connsiteX240" fmla="*/ 10357421 w 11748700"/>
              <a:gd name="connsiteY240" fmla="*/ 281687 h 6673820"/>
              <a:gd name="connsiteX241" fmla="*/ 10405092 w 11748700"/>
              <a:gd name="connsiteY241" fmla="*/ 286021 h 6673820"/>
              <a:gd name="connsiteX242" fmla="*/ 10452762 w 11748700"/>
              <a:gd name="connsiteY242" fmla="*/ 299022 h 6673820"/>
              <a:gd name="connsiteX243" fmla="*/ 10483097 w 11748700"/>
              <a:gd name="connsiteY243" fmla="*/ 303355 h 6673820"/>
              <a:gd name="connsiteX244" fmla="*/ 10552436 w 11748700"/>
              <a:gd name="connsiteY244" fmla="*/ 312023 h 6673820"/>
              <a:gd name="connsiteX245" fmla="*/ 10634775 w 11748700"/>
              <a:gd name="connsiteY245" fmla="*/ 333691 h 6673820"/>
              <a:gd name="connsiteX246" fmla="*/ 10717114 w 11748700"/>
              <a:gd name="connsiteY246" fmla="*/ 342358 h 6673820"/>
              <a:gd name="connsiteX247" fmla="*/ 10773452 w 11748700"/>
              <a:gd name="connsiteY247" fmla="*/ 364027 h 6673820"/>
              <a:gd name="connsiteX248" fmla="*/ 10842790 w 11748700"/>
              <a:gd name="connsiteY248" fmla="*/ 385695 h 6673820"/>
              <a:gd name="connsiteX249" fmla="*/ 10903461 w 11748700"/>
              <a:gd name="connsiteY249" fmla="*/ 390028 h 6673820"/>
              <a:gd name="connsiteX250" fmla="*/ 10981467 w 11748700"/>
              <a:gd name="connsiteY250" fmla="*/ 424698 h 6673820"/>
              <a:gd name="connsiteX251" fmla="*/ 11050805 w 11748700"/>
              <a:gd name="connsiteY251" fmla="*/ 442032 h 6673820"/>
              <a:gd name="connsiteX252" fmla="*/ 11133145 w 11748700"/>
              <a:gd name="connsiteY252" fmla="*/ 476701 h 6673820"/>
              <a:gd name="connsiteX253" fmla="*/ 11154813 w 11748700"/>
              <a:gd name="connsiteY253" fmla="*/ 485369 h 6673820"/>
              <a:gd name="connsiteX254" fmla="*/ 11232819 w 11748700"/>
              <a:gd name="connsiteY254" fmla="*/ 533039 h 6673820"/>
              <a:gd name="connsiteX255" fmla="*/ 11258820 w 11748700"/>
              <a:gd name="connsiteY255" fmla="*/ 554707 h 6673820"/>
              <a:gd name="connsiteX256" fmla="*/ 11328159 w 11748700"/>
              <a:gd name="connsiteY256" fmla="*/ 645714 h 6673820"/>
              <a:gd name="connsiteX257" fmla="*/ 11371495 w 11748700"/>
              <a:gd name="connsiteY257" fmla="*/ 754055 h 6673820"/>
              <a:gd name="connsiteX258" fmla="*/ 11397497 w 11748700"/>
              <a:gd name="connsiteY258" fmla="*/ 806059 h 6673820"/>
              <a:gd name="connsiteX259" fmla="*/ 11427833 w 11748700"/>
              <a:gd name="connsiteY259" fmla="*/ 931735 h 6673820"/>
              <a:gd name="connsiteX260" fmla="*/ 11458168 w 11748700"/>
              <a:gd name="connsiteY260" fmla="*/ 1014074 h 6673820"/>
              <a:gd name="connsiteX261" fmla="*/ 11462502 w 11748700"/>
              <a:gd name="connsiteY261" fmla="*/ 1087746 h 6673820"/>
              <a:gd name="connsiteX262" fmla="*/ 11475503 w 11748700"/>
              <a:gd name="connsiteY262" fmla="*/ 1126749 h 6673820"/>
              <a:gd name="connsiteX263" fmla="*/ 11488504 w 11748700"/>
              <a:gd name="connsiteY263" fmla="*/ 1330430 h 6673820"/>
              <a:gd name="connsiteX264" fmla="*/ 11523173 w 11748700"/>
              <a:gd name="connsiteY264" fmla="*/ 1677122 h 6673820"/>
              <a:gd name="connsiteX265" fmla="*/ 11518839 w 11748700"/>
              <a:gd name="connsiteY265" fmla="*/ 1954476 h 6673820"/>
              <a:gd name="connsiteX266" fmla="*/ 11510172 w 11748700"/>
              <a:gd name="connsiteY266" fmla="*/ 2084485 h 6673820"/>
              <a:gd name="connsiteX267" fmla="*/ 11518839 w 11748700"/>
              <a:gd name="connsiteY267" fmla="*/ 2283833 h 6673820"/>
              <a:gd name="connsiteX268" fmla="*/ 11583844 w 11748700"/>
              <a:gd name="connsiteY268" fmla="*/ 2379173 h 6673820"/>
              <a:gd name="connsiteX269" fmla="*/ 11605512 w 11748700"/>
              <a:gd name="connsiteY269" fmla="*/ 2439845 h 6673820"/>
              <a:gd name="connsiteX270" fmla="*/ 11609846 w 11748700"/>
              <a:gd name="connsiteY270" fmla="*/ 2487515 h 6673820"/>
              <a:gd name="connsiteX271" fmla="*/ 11622847 w 11748700"/>
              <a:gd name="connsiteY271" fmla="*/ 2556853 h 6673820"/>
              <a:gd name="connsiteX272" fmla="*/ 11618513 w 11748700"/>
              <a:gd name="connsiteY272" fmla="*/ 2786537 h 6673820"/>
              <a:gd name="connsiteX273" fmla="*/ 11614180 w 11748700"/>
              <a:gd name="connsiteY273" fmla="*/ 3089892 h 6673820"/>
              <a:gd name="connsiteX274" fmla="*/ 11596845 w 11748700"/>
              <a:gd name="connsiteY274" fmla="*/ 3211234 h 6673820"/>
              <a:gd name="connsiteX275" fmla="*/ 11583844 w 11748700"/>
              <a:gd name="connsiteY275" fmla="*/ 3328243 h 6673820"/>
              <a:gd name="connsiteX276" fmla="*/ 11575177 w 11748700"/>
              <a:gd name="connsiteY276" fmla="*/ 3423583 h 6673820"/>
              <a:gd name="connsiteX277" fmla="*/ 11562176 w 11748700"/>
              <a:gd name="connsiteY277" fmla="*/ 3666267 h 6673820"/>
              <a:gd name="connsiteX278" fmla="*/ 11575177 w 11748700"/>
              <a:gd name="connsiteY278" fmla="*/ 4025960 h 6673820"/>
              <a:gd name="connsiteX279" fmla="*/ 11592511 w 11748700"/>
              <a:gd name="connsiteY279" fmla="*/ 4108300 h 6673820"/>
              <a:gd name="connsiteX280" fmla="*/ 11631514 w 11748700"/>
              <a:gd name="connsiteY280" fmla="*/ 4333649 h 6673820"/>
              <a:gd name="connsiteX281" fmla="*/ 11653183 w 11748700"/>
              <a:gd name="connsiteY281" fmla="*/ 4411655 h 6673820"/>
              <a:gd name="connsiteX282" fmla="*/ 11666184 w 11748700"/>
              <a:gd name="connsiteY282" fmla="*/ 4498328 h 6673820"/>
              <a:gd name="connsiteX283" fmla="*/ 11674851 w 11748700"/>
              <a:gd name="connsiteY283" fmla="*/ 4541664 h 6673820"/>
              <a:gd name="connsiteX284" fmla="*/ 11687852 w 11748700"/>
              <a:gd name="connsiteY284" fmla="*/ 4658673 h 6673820"/>
              <a:gd name="connsiteX285" fmla="*/ 11692185 w 11748700"/>
              <a:gd name="connsiteY285" fmla="*/ 4715010 h 6673820"/>
              <a:gd name="connsiteX286" fmla="*/ 11700853 w 11748700"/>
              <a:gd name="connsiteY286" fmla="*/ 4771348 h 6673820"/>
              <a:gd name="connsiteX287" fmla="*/ 11709520 w 11748700"/>
              <a:gd name="connsiteY287" fmla="*/ 4923026 h 6673820"/>
              <a:gd name="connsiteX288" fmla="*/ 11718187 w 11748700"/>
              <a:gd name="connsiteY288" fmla="*/ 4983697 h 6673820"/>
              <a:gd name="connsiteX289" fmla="*/ 11726855 w 11748700"/>
              <a:gd name="connsiteY289" fmla="*/ 5079037 h 6673820"/>
              <a:gd name="connsiteX290" fmla="*/ 11731188 w 11748700"/>
              <a:gd name="connsiteY290" fmla="*/ 5105039 h 6673820"/>
              <a:gd name="connsiteX291" fmla="*/ 11744189 w 11748700"/>
              <a:gd name="connsiteY291" fmla="*/ 5230715 h 6673820"/>
              <a:gd name="connsiteX292" fmla="*/ 11726855 w 11748700"/>
              <a:gd name="connsiteY292" fmla="*/ 5690082 h 6673820"/>
              <a:gd name="connsiteX293" fmla="*/ 11687852 w 11748700"/>
              <a:gd name="connsiteY293" fmla="*/ 5785422 h 6673820"/>
              <a:gd name="connsiteX294" fmla="*/ 11670517 w 11748700"/>
              <a:gd name="connsiteY294" fmla="*/ 5815757 h 6673820"/>
              <a:gd name="connsiteX295" fmla="*/ 11601179 w 11748700"/>
              <a:gd name="connsiteY295" fmla="*/ 5859094 h 6673820"/>
              <a:gd name="connsiteX296" fmla="*/ 11458168 w 11748700"/>
              <a:gd name="connsiteY296" fmla="*/ 5919765 h 6673820"/>
              <a:gd name="connsiteX297" fmla="*/ 11401831 w 11748700"/>
              <a:gd name="connsiteY297" fmla="*/ 5963101 h 6673820"/>
              <a:gd name="connsiteX298" fmla="*/ 11297823 w 11748700"/>
              <a:gd name="connsiteY298" fmla="*/ 6032440 h 6673820"/>
              <a:gd name="connsiteX299" fmla="*/ 11258820 w 11748700"/>
              <a:gd name="connsiteY299" fmla="*/ 6075776 h 6673820"/>
              <a:gd name="connsiteX300" fmla="*/ 11198149 w 11748700"/>
              <a:gd name="connsiteY300" fmla="*/ 6123446 h 6673820"/>
              <a:gd name="connsiteX301" fmla="*/ 11098475 w 11748700"/>
              <a:gd name="connsiteY301" fmla="*/ 6210119 h 6673820"/>
              <a:gd name="connsiteX302" fmla="*/ 10942464 w 11748700"/>
              <a:gd name="connsiteY302" fmla="*/ 6327128 h 6673820"/>
              <a:gd name="connsiteX303" fmla="*/ 10634775 w 11748700"/>
              <a:gd name="connsiteY303" fmla="*/ 6461471 h 6673820"/>
              <a:gd name="connsiteX304" fmla="*/ 10461429 w 11748700"/>
              <a:gd name="connsiteY304" fmla="*/ 6478806 h 6673820"/>
              <a:gd name="connsiteX305" fmla="*/ 10041065 w 11748700"/>
              <a:gd name="connsiteY305" fmla="*/ 6487473 h 6673820"/>
              <a:gd name="connsiteX306" fmla="*/ 9967393 w 11748700"/>
              <a:gd name="connsiteY306" fmla="*/ 6491807 h 6673820"/>
              <a:gd name="connsiteX307" fmla="*/ 9885054 w 11748700"/>
              <a:gd name="connsiteY307" fmla="*/ 6509141 h 6673820"/>
              <a:gd name="connsiteX308" fmla="*/ 9798381 w 11748700"/>
              <a:gd name="connsiteY308" fmla="*/ 6522142 h 6673820"/>
              <a:gd name="connsiteX309" fmla="*/ 9681372 w 11748700"/>
              <a:gd name="connsiteY309" fmla="*/ 6548144 h 6673820"/>
              <a:gd name="connsiteX310" fmla="*/ 9486358 w 11748700"/>
              <a:gd name="connsiteY310" fmla="*/ 6574146 h 6673820"/>
              <a:gd name="connsiteX311" fmla="*/ 9278343 w 11748700"/>
              <a:gd name="connsiteY311" fmla="*/ 6613149 h 6673820"/>
              <a:gd name="connsiteX312" fmla="*/ 9209004 w 11748700"/>
              <a:gd name="connsiteY312" fmla="*/ 6630483 h 6673820"/>
              <a:gd name="connsiteX313" fmla="*/ 8775639 w 11748700"/>
              <a:gd name="connsiteY313" fmla="*/ 6647818 h 6673820"/>
              <a:gd name="connsiteX314" fmla="*/ 8463617 w 11748700"/>
              <a:gd name="connsiteY314" fmla="*/ 6656485 h 6673820"/>
              <a:gd name="connsiteX315" fmla="*/ 8368276 w 11748700"/>
              <a:gd name="connsiteY315" fmla="*/ 6660819 h 6673820"/>
              <a:gd name="connsiteX316" fmla="*/ 8216599 w 11748700"/>
              <a:gd name="connsiteY316" fmla="*/ 6665153 h 6673820"/>
              <a:gd name="connsiteX317" fmla="*/ 7848239 w 11748700"/>
              <a:gd name="connsiteY317" fmla="*/ 6656485 h 6673820"/>
              <a:gd name="connsiteX318" fmla="*/ 7800568 w 11748700"/>
              <a:gd name="connsiteY318" fmla="*/ 6652152 h 6673820"/>
              <a:gd name="connsiteX319" fmla="*/ 7748565 w 11748700"/>
              <a:gd name="connsiteY319" fmla="*/ 6643484 h 6673820"/>
              <a:gd name="connsiteX320" fmla="*/ 7614221 w 11748700"/>
              <a:gd name="connsiteY320" fmla="*/ 6634817 h 6673820"/>
              <a:gd name="connsiteX321" fmla="*/ 7432208 w 11748700"/>
              <a:gd name="connsiteY321" fmla="*/ 6600148 h 6673820"/>
              <a:gd name="connsiteX322" fmla="*/ 7319533 w 11748700"/>
              <a:gd name="connsiteY322" fmla="*/ 6574146 h 6673820"/>
              <a:gd name="connsiteX323" fmla="*/ 7276197 w 11748700"/>
              <a:gd name="connsiteY323" fmla="*/ 6569812 h 6673820"/>
              <a:gd name="connsiteX324" fmla="*/ 7011844 w 11748700"/>
              <a:gd name="connsiteY324" fmla="*/ 6548144 h 6673820"/>
              <a:gd name="connsiteX325" fmla="*/ 6925171 w 11748700"/>
              <a:gd name="connsiteY325" fmla="*/ 6565479 h 6673820"/>
              <a:gd name="connsiteX326" fmla="*/ 6912170 w 11748700"/>
              <a:gd name="connsiteY326" fmla="*/ 6569812 h 6673820"/>
              <a:gd name="connsiteX327" fmla="*/ 6890502 w 11748700"/>
              <a:gd name="connsiteY327" fmla="*/ 6582813 h 6673820"/>
              <a:gd name="connsiteX328" fmla="*/ 6795162 w 11748700"/>
              <a:gd name="connsiteY328" fmla="*/ 6634817 h 6673820"/>
              <a:gd name="connsiteX329" fmla="*/ 6691154 w 11748700"/>
              <a:gd name="connsiteY329" fmla="*/ 6643484 h 6673820"/>
              <a:gd name="connsiteX330" fmla="*/ 6617482 w 11748700"/>
              <a:gd name="connsiteY330" fmla="*/ 6656485 h 6673820"/>
              <a:gd name="connsiteX331" fmla="*/ 6582813 w 11748700"/>
              <a:gd name="connsiteY331" fmla="*/ 6665153 h 6673820"/>
              <a:gd name="connsiteX332" fmla="*/ 6548144 w 11748700"/>
              <a:gd name="connsiteY332" fmla="*/ 6669486 h 6673820"/>
              <a:gd name="connsiteX333" fmla="*/ 6517808 w 11748700"/>
              <a:gd name="connsiteY333" fmla="*/ 6673820 h 6673820"/>
              <a:gd name="connsiteX334" fmla="*/ 6015105 w 11748700"/>
              <a:gd name="connsiteY334" fmla="*/ 6669486 h 6673820"/>
              <a:gd name="connsiteX335" fmla="*/ 5915431 w 11748700"/>
              <a:gd name="connsiteY335" fmla="*/ 6647818 h 6673820"/>
              <a:gd name="connsiteX336" fmla="*/ 5538403 w 11748700"/>
              <a:gd name="connsiteY336" fmla="*/ 6652152 h 6673820"/>
              <a:gd name="connsiteX337" fmla="*/ 5196045 w 11748700"/>
              <a:gd name="connsiteY337" fmla="*/ 6634817 h 6673820"/>
              <a:gd name="connsiteX338" fmla="*/ 4489660 w 11748700"/>
              <a:gd name="connsiteY338" fmla="*/ 6608815 h 6673820"/>
              <a:gd name="connsiteX339" fmla="*/ 4311981 w 11748700"/>
              <a:gd name="connsiteY339" fmla="*/ 6582813 h 6673820"/>
              <a:gd name="connsiteX340" fmla="*/ 4090965 w 11748700"/>
              <a:gd name="connsiteY340" fmla="*/ 6552478 h 6673820"/>
              <a:gd name="connsiteX341" fmla="*/ 3999958 w 11748700"/>
              <a:gd name="connsiteY341" fmla="*/ 6513475 h 6673820"/>
              <a:gd name="connsiteX342" fmla="*/ 3666267 w 11748700"/>
              <a:gd name="connsiteY342" fmla="*/ 6448470 h 6673820"/>
              <a:gd name="connsiteX343" fmla="*/ 3588261 w 11748700"/>
              <a:gd name="connsiteY343" fmla="*/ 6439803 h 6673820"/>
              <a:gd name="connsiteX344" fmla="*/ 3336910 w 11748700"/>
              <a:gd name="connsiteY344" fmla="*/ 6405134 h 6673820"/>
              <a:gd name="connsiteX345" fmla="*/ 3003219 w 11748700"/>
              <a:gd name="connsiteY345" fmla="*/ 6340129 h 6673820"/>
              <a:gd name="connsiteX346" fmla="*/ 2825539 w 11748700"/>
              <a:gd name="connsiteY346" fmla="*/ 6309793 h 6673820"/>
              <a:gd name="connsiteX347" fmla="*/ 2678195 w 11748700"/>
              <a:gd name="connsiteY347" fmla="*/ 6288125 h 6673820"/>
              <a:gd name="connsiteX348" fmla="*/ 2500515 w 11748700"/>
              <a:gd name="connsiteY348" fmla="*/ 6305460 h 6673820"/>
              <a:gd name="connsiteX349" fmla="*/ 2439844 w 11748700"/>
              <a:gd name="connsiteY349" fmla="*/ 6314127 h 6673820"/>
              <a:gd name="connsiteX350" fmla="*/ 2244830 w 11748700"/>
              <a:gd name="connsiteY350" fmla="*/ 6361797 h 6673820"/>
              <a:gd name="connsiteX351" fmla="*/ 2088819 w 11748700"/>
              <a:gd name="connsiteY351" fmla="*/ 6383465 h 6673820"/>
              <a:gd name="connsiteX352" fmla="*/ 2015147 w 11748700"/>
              <a:gd name="connsiteY352" fmla="*/ 6400800 h 6673820"/>
              <a:gd name="connsiteX353" fmla="*/ 1950142 w 11748700"/>
              <a:gd name="connsiteY353" fmla="*/ 6409467 h 6673820"/>
              <a:gd name="connsiteX354" fmla="*/ 1815799 w 11748700"/>
              <a:gd name="connsiteY354" fmla="*/ 6444137 h 6673820"/>
              <a:gd name="connsiteX355" fmla="*/ 1681456 w 11748700"/>
              <a:gd name="connsiteY355" fmla="*/ 6452804 h 6673820"/>
              <a:gd name="connsiteX356" fmla="*/ 1473440 w 11748700"/>
              <a:gd name="connsiteY356" fmla="*/ 6431136 h 6673820"/>
              <a:gd name="connsiteX357" fmla="*/ 1369433 w 11748700"/>
              <a:gd name="connsiteY357" fmla="*/ 6418135 h 6673820"/>
              <a:gd name="connsiteX358" fmla="*/ 1287093 w 11748700"/>
              <a:gd name="connsiteY358" fmla="*/ 6405134 h 6673820"/>
              <a:gd name="connsiteX359" fmla="*/ 1239423 w 11748700"/>
              <a:gd name="connsiteY359" fmla="*/ 6396466 h 6673820"/>
              <a:gd name="connsiteX360" fmla="*/ 1165751 w 11748700"/>
              <a:gd name="connsiteY360" fmla="*/ 6370464 h 6673820"/>
              <a:gd name="connsiteX361" fmla="*/ 1053076 w 11748700"/>
              <a:gd name="connsiteY361" fmla="*/ 6335795 h 6673820"/>
              <a:gd name="connsiteX362" fmla="*/ 892731 w 11748700"/>
              <a:gd name="connsiteY362" fmla="*/ 6244789 h 6673820"/>
              <a:gd name="connsiteX363" fmla="*/ 858062 w 11748700"/>
              <a:gd name="connsiteY363" fmla="*/ 6218787 h 6673820"/>
              <a:gd name="connsiteX364" fmla="*/ 775723 w 11748700"/>
              <a:gd name="connsiteY364" fmla="*/ 6149448 h 6673820"/>
              <a:gd name="connsiteX365" fmla="*/ 719385 w 11748700"/>
              <a:gd name="connsiteY365" fmla="*/ 6023773 h 6673820"/>
              <a:gd name="connsiteX366" fmla="*/ 654381 w 11748700"/>
              <a:gd name="connsiteY366" fmla="*/ 5950101 h 6673820"/>
              <a:gd name="connsiteX367" fmla="*/ 628379 w 11748700"/>
              <a:gd name="connsiteY367" fmla="*/ 5893763 h 6673820"/>
              <a:gd name="connsiteX368" fmla="*/ 576375 w 11748700"/>
              <a:gd name="connsiteY368" fmla="*/ 5802756 h 6673820"/>
              <a:gd name="connsiteX369" fmla="*/ 489702 w 11748700"/>
              <a:gd name="connsiteY369" fmla="*/ 5620743 h 6673820"/>
              <a:gd name="connsiteX370" fmla="*/ 476701 w 11748700"/>
              <a:gd name="connsiteY370" fmla="*/ 5551405 h 6673820"/>
              <a:gd name="connsiteX371" fmla="*/ 372693 w 11748700"/>
              <a:gd name="connsiteY371" fmla="*/ 5317388 h 6673820"/>
              <a:gd name="connsiteX372" fmla="*/ 359693 w 11748700"/>
              <a:gd name="connsiteY372" fmla="*/ 5269718 h 6673820"/>
              <a:gd name="connsiteX373" fmla="*/ 329357 w 11748700"/>
              <a:gd name="connsiteY373" fmla="*/ 5183045 h 6673820"/>
              <a:gd name="connsiteX374" fmla="*/ 281687 w 11748700"/>
              <a:gd name="connsiteY374" fmla="*/ 5083371 h 6673820"/>
              <a:gd name="connsiteX375" fmla="*/ 251351 w 11748700"/>
              <a:gd name="connsiteY375" fmla="*/ 5009699 h 6673820"/>
              <a:gd name="connsiteX376" fmla="*/ 238350 w 11748700"/>
              <a:gd name="connsiteY376" fmla="*/ 4970696 h 6673820"/>
              <a:gd name="connsiteX377" fmla="*/ 212348 w 11748700"/>
              <a:gd name="connsiteY377" fmla="*/ 4936027 h 6673820"/>
              <a:gd name="connsiteX378" fmla="*/ 177679 w 11748700"/>
              <a:gd name="connsiteY378" fmla="*/ 4849354 h 6673820"/>
              <a:gd name="connsiteX379" fmla="*/ 125675 w 11748700"/>
              <a:gd name="connsiteY379" fmla="*/ 4745346 h 6673820"/>
              <a:gd name="connsiteX380" fmla="*/ 99674 w 11748700"/>
              <a:gd name="connsiteY380" fmla="*/ 4654339 h 6673820"/>
              <a:gd name="connsiteX381" fmla="*/ 73672 w 11748700"/>
              <a:gd name="connsiteY381" fmla="*/ 4602336 h 6673820"/>
              <a:gd name="connsiteX382" fmla="*/ 69338 w 11748700"/>
              <a:gd name="connsiteY382" fmla="*/ 4580667 h 6673820"/>
              <a:gd name="connsiteX383" fmla="*/ 47670 w 11748700"/>
              <a:gd name="connsiteY383" fmla="*/ 4537331 h 6673820"/>
              <a:gd name="connsiteX384" fmla="*/ 39002 w 11748700"/>
              <a:gd name="connsiteY384" fmla="*/ 4515663 h 6673820"/>
              <a:gd name="connsiteX385" fmla="*/ 34669 w 11748700"/>
              <a:gd name="connsiteY385" fmla="*/ 4493994 h 6673820"/>
              <a:gd name="connsiteX386" fmla="*/ 30335 w 11748700"/>
              <a:gd name="connsiteY386" fmla="*/ 4450658 h 6673820"/>
              <a:gd name="connsiteX387" fmla="*/ 21668 w 11748700"/>
              <a:gd name="connsiteY387" fmla="*/ 4428990 h 6673820"/>
              <a:gd name="connsiteX388" fmla="*/ 13001 w 11748700"/>
              <a:gd name="connsiteY388" fmla="*/ 4359651 h 6673820"/>
              <a:gd name="connsiteX389" fmla="*/ 0 w 11748700"/>
              <a:gd name="connsiteY389" fmla="*/ 4238309 h 6673820"/>
              <a:gd name="connsiteX390" fmla="*/ 4333 w 11748700"/>
              <a:gd name="connsiteY390" fmla="*/ 4025960 h 6673820"/>
              <a:gd name="connsiteX391" fmla="*/ 13001 w 11748700"/>
              <a:gd name="connsiteY391" fmla="*/ 3999958 h 6673820"/>
              <a:gd name="connsiteX392" fmla="*/ 17334 w 11748700"/>
              <a:gd name="connsiteY392" fmla="*/ 3973956 h 6673820"/>
              <a:gd name="connsiteX393" fmla="*/ 26002 w 11748700"/>
              <a:gd name="connsiteY393" fmla="*/ 3930620 h 6673820"/>
              <a:gd name="connsiteX394" fmla="*/ 34669 w 11748700"/>
              <a:gd name="connsiteY394" fmla="*/ 3878616 h 6673820"/>
              <a:gd name="connsiteX395" fmla="*/ 43336 w 11748700"/>
              <a:gd name="connsiteY395" fmla="*/ 3861282 h 6673820"/>
              <a:gd name="connsiteX396" fmla="*/ 47670 w 11748700"/>
              <a:gd name="connsiteY396" fmla="*/ 3843947 h 6673820"/>
              <a:gd name="connsiteX397" fmla="*/ 56337 w 11748700"/>
              <a:gd name="connsiteY397" fmla="*/ 3826612 h 6673820"/>
              <a:gd name="connsiteX398" fmla="*/ 69338 w 11748700"/>
              <a:gd name="connsiteY398" fmla="*/ 3787610 h 6673820"/>
              <a:gd name="connsiteX399" fmla="*/ 78005 w 11748700"/>
              <a:gd name="connsiteY399" fmla="*/ 3770275 h 6673820"/>
              <a:gd name="connsiteX400" fmla="*/ 95340 w 11748700"/>
              <a:gd name="connsiteY400" fmla="*/ 3718271 h 6673820"/>
              <a:gd name="connsiteX401" fmla="*/ 104007 w 11748700"/>
              <a:gd name="connsiteY401" fmla="*/ 3696603 h 6673820"/>
              <a:gd name="connsiteX402" fmla="*/ 151677 w 11748700"/>
              <a:gd name="connsiteY402" fmla="*/ 3657600 h 6673820"/>
              <a:gd name="connsiteX403" fmla="*/ 294688 w 11748700"/>
              <a:gd name="connsiteY403" fmla="*/ 3661934 h 6673820"/>
              <a:gd name="connsiteX404" fmla="*/ 359693 w 11748700"/>
              <a:gd name="connsiteY404" fmla="*/ 3692269 h 6673820"/>
              <a:gd name="connsiteX405" fmla="*/ 377027 w 11748700"/>
              <a:gd name="connsiteY405" fmla="*/ 3709604 h 6673820"/>
              <a:gd name="connsiteX406" fmla="*/ 437698 w 11748700"/>
              <a:gd name="connsiteY406" fmla="*/ 3726938 h 6673820"/>
              <a:gd name="connsiteX407" fmla="*/ 511177 w 11748700"/>
              <a:gd name="connsiteY40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114779 w 11748700"/>
              <a:gd name="connsiteY30" fmla="*/ 5599075 h 6673820"/>
              <a:gd name="connsiteX31" fmla="*/ 6201452 w 11748700"/>
              <a:gd name="connsiteY31" fmla="*/ 5477733 h 6673820"/>
              <a:gd name="connsiteX32" fmla="*/ 6231787 w 11748700"/>
              <a:gd name="connsiteY32" fmla="*/ 5421395 h 6673820"/>
              <a:gd name="connsiteX33" fmla="*/ 6240455 w 11748700"/>
              <a:gd name="connsiteY33" fmla="*/ 5399727 h 6673820"/>
              <a:gd name="connsiteX34" fmla="*/ 6322794 w 11748700"/>
              <a:gd name="connsiteY34" fmla="*/ 5287052 h 6673820"/>
              <a:gd name="connsiteX35" fmla="*/ 6340129 w 11748700"/>
              <a:gd name="connsiteY35" fmla="*/ 5274051 h 6673820"/>
              <a:gd name="connsiteX36" fmla="*/ 6517808 w 11748700"/>
              <a:gd name="connsiteY36" fmla="*/ 4975029 h 6673820"/>
              <a:gd name="connsiteX37" fmla="*/ 6530809 w 11748700"/>
              <a:gd name="connsiteY37" fmla="*/ 4940360 h 6673820"/>
              <a:gd name="connsiteX38" fmla="*/ 6539476 w 11748700"/>
              <a:gd name="connsiteY38" fmla="*/ 4927359 h 6673820"/>
              <a:gd name="connsiteX39" fmla="*/ 6556811 w 11748700"/>
              <a:gd name="connsiteY39" fmla="*/ 4897024 h 6673820"/>
              <a:gd name="connsiteX40" fmla="*/ 6587147 w 11748700"/>
              <a:gd name="connsiteY40" fmla="*/ 4836353 h 6673820"/>
              <a:gd name="connsiteX41" fmla="*/ 6566579 w 11748700"/>
              <a:gd name="connsiteY41" fmla="*/ 4717023 h 6673820"/>
              <a:gd name="connsiteX42" fmla="*/ 7220565 w 11748700"/>
              <a:gd name="connsiteY42" fmla="*/ 4568062 h 6673820"/>
              <a:gd name="connsiteX43" fmla="*/ 7436542 w 11748700"/>
              <a:gd name="connsiteY43" fmla="*/ 4619670 h 6673820"/>
              <a:gd name="connsiteX44" fmla="*/ 7492879 w 11748700"/>
              <a:gd name="connsiteY44" fmla="*/ 4632671 h 6673820"/>
              <a:gd name="connsiteX45" fmla="*/ 7505880 w 11748700"/>
              <a:gd name="connsiteY45" fmla="*/ 4637005 h 6673820"/>
              <a:gd name="connsiteX46" fmla="*/ 7531882 w 11748700"/>
              <a:gd name="connsiteY46" fmla="*/ 4641338 h 6673820"/>
              <a:gd name="connsiteX47" fmla="*/ 7562218 w 11748700"/>
              <a:gd name="connsiteY47" fmla="*/ 4650006 h 6673820"/>
              <a:gd name="connsiteX48" fmla="*/ 7570885 w 11748700"/>
              <a:gd name="connsiteY48" fmla="*/ 4663007 h 6673820"/>
              <a:gd name="connsiteX49" fmla="*/ 7588220 w 11748700"/>
              <a:gd name="connsiteY49" fmla="*/ 4697676 h 6673820"/>
              <a:gd name="connsiteX50" fmla="*/ 7601220 w 11748700"/>
              <a:gd name="connsiteY50" fmla="*/ 4715010 h 6673820"/>
              <a:gd name="connsiteX51" fmla="*/ 7614221 w 11748700"/>
              <a:gd name="connsiteY51" fmla="*/ 4728011 h 6673820"/>
              <a:gd name="connsiteX52" fmla="*/ 7622889 w 11748700"/>
              <a:gd name="connsiteY52" fmla="*/ 4745346 h 6673820"/>
              <a:gd name="connsiteX53" fmla="*/ 7640223 w 11748700"/>
              <a:gd name="connsiteY53" fmla="*/ 4767014 h 6673820"/>
              <a:gd name="connsiteX54" fmla="*/ 7661892 w 11748700"/>
              <a:gd name="connsiteY54" fmla="*/ 4801683 h 6673820"/>
              <a:gd name="connsiteX55" fmla="*/ 7666225 w 11748700"/>
              <a:gd name="connsiteY55" fmla="*/ 4814684 h 6673820"/>
              <a:gd name="connsiteX56" fmla="*/ 7674893 w 11748700"/>
              <a:gd name="connsiteY56" fmla="*/ 4827685 h 6673820"/>
              <a:gd name="connsiteX57" fmla="*/ 7731230 w 11748700"/>
              <a:gd name="connsiteY57" fmla="*/ 4888356 h 6673820"/>
              <a:gd name="connsiteX58" fmla="*/ 7744231 w 11748700"/>
              <a:gd name="connsiteY58" fmla="*/ 4901357 h 6673820"/>
              <a:gd name="connsiteX59" fmla="*/ 7765899 w 11748700"/>
              <a:gd name="connsiteY59" fmla="*/ 4931693 h 6673820"/>
              <a:gd name="connsiteX60" fmla="*/ 7809236 w 11748700"/>
              <a:gd name="connsiteY60" fmla="*/ 4966362 h 6673820"/>
              <a:gd name="connsiteX61" fmla="*/ 7908910 w 11748700"/>
              <a:gd name="connsiteY61" fmla="*/ 4962028 h 6673820"/>
              <a:gd name="connsiteX62" fmla="*/ 7973914 w 11748700"/>
              <a:gd name="connsiteY62" fmla="*/ 4953361 h 6673820"/>
              <a:gd name="connsiteX63" fmla="*/ 7995583 w 11748700"/>
              <a:gd name="connsiteY63" fmla="*/ 4949028 h 6673820"/>
              <a:gd name="connsiteX64" fmla="*/ 8069255 w 11748700"/>
              <a:gd name="connsiteY64" fmla="*/ 4944694 h 6673820"/>
              <a:gd name="connsiteX65" fmla="*/ 8147260 w 11748700"/>
              <a:gd name="connsiteY65" fmla="*/ 4931693 h 6673820"/>
              <a:gd name="connsiteX66" fmla="*/ 8199264 w 11748700"/>
              <a:gd name="connsiteY66" fmla="*/ 4918692 h 6673820"/>
              <a:gd name="connsiteX67" fmla="*/ 8238267 w 11748700"/>
              <a:gd name="connsiteY67" fmla="*/ 4910025 h 6673820"/>
              <a:gd name="connsiteX68" fmla="*/ 8298938 w 11748700"/>
              <a:gd name="connsiteY68" fmla="*/ 4875355 h 6673820"/>
              <a:gd name="connsiteX69" fmla="*/ 8320606 w 11748700"/>
              <a:gd name="connsiteY69" fmla="*/ 4866688 h 6673820"/>
              <a:gd name="connsiteX70" fmla="*/ 8342275 w 11748700"/>
              <a:gd name="connsiteY70" fmla="*/ 4853687 h 6673820"/>
              <a:gd name="connsiteX71" fmla="*/ 8411613 w 11748700"/>
              <a:gd name="connsiteY71" fmla="*/ 4823352 h 6673820"/>
              <a:gd name="connsiteX72" fmla="*/ 8433281 w 11748700"/>
              <a:gd name="connsiteY72" fmla="*/ 4810351 h 6673820"/>
              <a:gd name="connsiteX73" fmla="*/ 8463617 w 11748700"/>
              <a:gd name="connsiteY73" fmla="*/ 4788683 h 6673820"/>
              <a:gd name="connsiteX74" fmla="*/ 8532955 w 11748700"/>
              <a:gd name="connsiteY74" fmla="*/ 4758347 h 6673820"/>
              <a:gd name="connsiteX75" fmla="*/ 8576292 w 11748700"/>
              <a:gd name="connsiteY75" fmla="*/ 4736679 h 6673820"/>
              <a:gd name="connsiteX76" fmla="*/ 8597960 w 11748700"/>
              <a:gd name="connsiteY76" fmla="*/ 4723678 h 6673820"/>
              <a:gd name="connsiteX77" fmla="*/ 8632629 w 11748700"/>
              <a:gd name="connsiteY77" fmla="*/ 4706343 h 6673820"/>
              <a:gd name="connsiteX78" fmla="*/ 8671632 w 11748700"/>
              <a:gd name="connsiteY78" fmla="*/ 4680341 h 6673820"/>
              <a:gd name="connsiteX79" fmla="*/ 8727969 w 11748700"/>
              <a:gd name="connsiteY79" fmla="*/ 4641338 h 6673820"/>
              <a:gd name="connsiteX80" fmla="*/ 8758305 w 11748700"/>
              <a:gd name="connsiteY80" fmla="*/ 4615337 h 6673820"/>
              <a:gd name="connsiteX81" fmla="*/ 8827643 w 11748700"/>
              <a:gd name="connsiteY81" fmla="*/ 4567666 h 6673820"/>
              <a:gd name="connsiteX82" fmla="*/ 8914316 w 11748700"/>
              <a:gd name="connsiteY82" fmla="*/ 4515663 h 6673820"/>
              <a:gd name="connsiteX83" fmla="*/ 8940318 w 11748700"/>
              <a:gd name="connsiteY83" fmla="*/ 4493994 h 6673820"/>
              <a:gd name="connsiteX84" fmla="*/ 8961986 w 11748700"/>
              <a:gd name="connsiteY84" fmla="*/ 4472326 h 6673820"/>
              <a:gd name="connsiteX85" fmla="*/ 9000989 w 11748700"/>
              <a:gd name="connsiteY85" fmla="*/ 4437657 h 6673820"/>
              <a:gd name="connsiteX86" fmla="*/ 9022657 w 11748700"/>
              <a:gd name="connsiteY86" fmla="*/ 4415989 h 6673820"/>
              <a:gd name="connsiteX87" fmla="*/ 9052993 w 11748700"/>
              <a:gd name="connsiteY87" fmla="*/ 4389987 h 6673820"/>
              <a:gd name="connsiteX88" fmla="*/ 9109330 w 11748700"/>
              <a:gd name="connsiteY88" fmla="*/ 4329316 h 6673820"/>
              <a:gd name="connsiteX89" fmla="*/ 9165668 w 11748700"/>
              <a:gd name="connsiteY89" fmla="*/ 4290313 h 6673820"/>
              <a:gd name="connsiteX90" fmla="*/ 9191670 w 11748700"/>
              <a:gd name="connsiteY90" fmla="*/ 4268645 h 6673820"/>
              <a:gd name="connsiteX91" fmla="*/ 9248007 w 11748700"/>
              <a:gd name="connsiteY91" fmla="*/ 4238309 h 6673820"/>
              <a:gd name="connsiteX92" fmla="*/ 9339014 w 11748700"/>
              <a:gd name="connsiteY92" fmla="*/ 4155970 h 6673820"/>
              <a:gd name="connsiteX93" fmla="*/ 9430020 w 11748700"/>
              <a:gd name="connsiteY93" fmla="*/ 4025960 h 6673820"/>
              <a:gd name="connsiteX94" fmla="*/ 9495025 w 11748700"/>
              <a:gd name="connsiteY94" fmla="*/ 3900284 h 6673820"/>
              <a:gd name="connsiteX95" fmla="*/ 9568697 w 11748700"/>
              <a:gd name="connsiteY95" fmla="*/ 3796277 h 6673820"/>
              <a:gd name="connsiteX96" fmla="*/ 9612034 w 11748700"/>
              <a:gd name="connsiteY96" fmla="*/ 3713937 h 6673820"/>
              <a:gd name="connsiteX97" fmla="*/ 9655370 w 11748700"/>
              <a:gd name="connsiteY97" fmla="*/ 3644599 h 6673820"/>
              <a:gd name="connsiteX98" fmla="*/ 9651037 w 11748700"/>
              <a:gd name="connsiteY98" fmla="*/ 3475587 h 6673820"/>
              <a:gd name="connsiteX99" fmla="*/ 9612034 w 11748700"/>
              <a:gd name="connsiteY99" fmla="*/ 3410582 h 6673820"/>
              <a:gd name="connsiteX100" fmla="*/ 9473357 w 11748700"/>
              <a:gd name="connsiteY100" fmla="*/ 3237236 h 6673820"/>
              <a:gd name="connsiteX101" fmla="*/ 9399685 w 11748700"/>
              <a:gd name="connsiteY101" fmla="*/ 3176565 h 6673820"/>
              <a:gd name="connsiteX102" fmla="*/ 9347681 w 11748700"/>
              <a:gd name="connsiteY102" fmla="*/ 3128895 h 6673820"/>
              <a:gd name="connsiteX103" fmla="*/ 9217672 w 11748700"/>
              <a:gd name="connsiteY103" fmla="*/ 3042222 h 6673820"/>
              <a:gd name="connsiteX104" fmla="*/ 9083329 w 11748700"/>
              <a:gd name="connsiteY104" fmla="*/ 2968550 h 6673820"/>
              <a:gd name="connsiteX105" fmla="*/ 8983655 w 11748700"/>
              <a:gd name="connsiteY105" fmla="*/ 2933881 h 6673820"/>
              <a:gd name="connsiteX106" fmla="*/ 8831977 w 11748700"/>
              <a:gd name="connsiteY106" fmla="*/ 2873210 h 6673820"/>
              <a:gd name="connsiteX107" fmla="*/ 8680299 w 11748700"/>
              <a:gd name="connsiteY107" fmla="*/ 2803871 h 6673820"/>
              <a:gd name="connsiteX108" fmla="*/ 8567624 w 11748700"/>
              <a:gd name="connsiteY108" fmla="*/ 2773536 h 6673820"/>
              <a:gd name="connsiteX109" fmla="*/ 8446282 w 11748700"/>
              <a:gd name="connsiteY109" fmla="*/ 2730199 h 6673820"/>
              <a:gd name="connsiteX110" fmla="*/ 8242601 w 11748700"/>
              <a:gd name="connsiteY110" fmla="*/ 2673862 h 6673820"/>
              <a:gd name="connsiteX111" fmla="*/ 7917577 w 11748700"/>
              <a:gd name="connsiteY111" fmla="*/ 2561187 h 6673820"/>
              <a:gd name="connsiteX112" fmla="*/ 7683560 w 11748700"/>
              <a:gd name="connsiteY112" fmla="*/ 2496182 h 6673820"/>
              <a:gd name="connsiteX113" fmla="*/ 7302199 w 11748700"/>
              <a:gd name="connsiteY113" fmla="*/ 2379173 h 6673820"/>
              <a:gd name="connsiteX114" fmla="*/ 6920838 w 11748700"/>
              <a:gd name="connsiteY114" fmla="*/ 2322836 h 6673820"/>
              <a:gd name="connsiteX115" fmla="*/ 6799495 w 11748700"/>
              <a:gd name="connsiteY115" fmla="*/ 2288167 h 6673820"/>
              <a:gd name="connsiteX116" fmla="*/ 6730157 w 11748700"/>
              <a:gd name="connsiteY116" fmla="*/ 2279500 h 6673820"/>
              <a:gd name="connsiteX117" fmla="*/ 6630483 w 11748700"/>
              <a:gd name="connsiteY117" fmla="*/ 2262165 h 6673820"/>
              <a:gd name="connsiteX118" fmla="*/ 6582813 w 11748700"/>
              <a:gd name="connsiteY118" fmla="*/ 2249164 h 6673820"/>
              <a:gd name="connsiteX119" fmla="*/ 6478805 w 11748700"/>
              <a:gd name="connsiteY119" fmla="*/ 2240497 h 6673820"/>
              <a:gd name="connsiteX120" fmla="*/ 5997770 w 11748700"/>
              <a:gd name="connsiteY120" fmla="*/ 2227496 h 6673820"/>
              <a:gd name="connsiteX121" fmla="*/ 5183044 w 11748700"/>
              <a:gd name="connsiteY121" fmla="*/ 2223162 h 6673820"/>
              <a:gd name="connsiteX122" fmla="*/ 4593668 w 11748700"/>
              <a:gd name="connsiteY122" fmla="*/ 2201494 h 6673820"/>
              <a:gd name="connsiteX123" fmla="*/ 4467992 w 11748700"/>
              <a:gd name="connsiteY123" fmla="*/ 2188493 h 6673820"/>
              <a:gd name="connsiteX124" fmla="*/ 4277311 w 11748700"/>
              <a:gd name="connsiteY124" fmla="*/ 2171158 h 6673820"/>
              <a:gd name="connsiteX125" fmla="*/ 4207973 w 11748700"/>
              <a:gd name="connsiteY125" fmla="*/ 2162491 h 6673820"/>
              <a:gd name="connsiteX126" fmla="*/ 4168970 w 11748700"/>
              <a:gd name="connsiteY126" fmla="*/ 2153824 h 6673820"/>
              <a:gd name="connsiteX127" fmla="*/ 3722604 w 11748700"/>
              <a:gd name="connsiteY127" fmla="*/ 2145156 h 6673820"/>
              <a:gd name="connsiteX128" fmla="*/ 3627264 w 11748700"/>
              <a:gd name="connsiteY128" fmla="*/ 2136489 h 6673820"/>
              <a:gd name="connsiteX129" fmla="*/ 3592595 w 11748700"/>
              <a:gd name="connsiteY129" fmla="*/ 2123488 h 6673820"/>
              <a:gd name="connsiteX130" fmla="*/ 3471253 w 11748700"/>
              <a:gd name="connsiteY130" fmla="*/ 2101820 h 6673820"/>
              <a:gd name="connsiteX131" fmla="*/ 3349911 w 11748700"/>
              <a:gd name="connsiteY131" fmla="*/ 2054150 h 6673820"/>
              <a:gd name="connsiteX132" fmla="*/ 3228568 w 11748700"/>
              <a:gd name="connsiteY132" fmla="*/ 2006480 h 6673820"/>
              <a:gd name="connsiteX133" fmla="*/ 3206900 w 11748700"/>
              <a:gd name="connsiteY133" fmla="*/ 1989145 h 6673820"/>
              <a:gd name="connsiteX134" fmla="*/ 3163564 w 11748700"/>
              <a:gd name="connsiteY134" fmla="*/ 1967477 h 6673820"/>
              <a:gd name="connsiteX135" fmla="*/ 3124561 w 11748700"/>
              <a:gd name="connsiteY135" fmla="*/ 1932808 h 6673820"/>
              <a:gd name="connsiteX136" fmla="*/ 3094225 w 11748700"/>
              <a:gd name="connsiteY136" fmla="*/ 1911139 h 6673820"/>
              <a:gd name="connsiteX137" fmla="*/ 3020553 w 11748700"/>
              <a:gd name="connsiteY137" fmla="*/ 1850468 h 6673820"/>
              <a:gd name="connsiteX138" fmla="*/ 2994551 w 11748700"/>
              <a:gd name="connsiteY138" fmla="*/ 1828800 h 6673820"/>
              <a:gd name="connsiteX139" fmla="*/ 2977217 w 11748700"/>
              <a:gd name="connsiteY139" fmla="*/ 1807132 h 6673820"/>
              <a:gd name="connsiteX140" fmla="*/ 2964216 w 11748700"/>
              <a:gd name="connsiteY140" fmla="*/ 1794131 h 6673820"/>
              <a:gd name="connsiteX141" fmla="*/ 2951215 w 11748700"/>
              <a:gd name="connsiteY141" fmla="*/ 1768129 h 6673820"/>
              <a:gd name="connsiteX142" fmla="*/ 2933880 w 11748700"/>
              <a:gd name="connsiteY142" fmla="*/ 1746461 h 6673820"/>
              <a:gd name="connsiteX143" fmla="*/ 2916546 w 11748700"/>
              <a:gd name="connsiteY143" fmla="*/ 1720459 h 6673820"/>
              <a:gd name="connsiteX144" fmla="*/ 2899211 w 11748700"/>
              <a:gd name="connsiteY144" fmla="*/ 1703124 h 6673820"/>
              <a:gd name="connsiteX145" fmla="*/ 2890544 w 11748700"/>
              <a:gd name="connsiteY145" fmla="*/ 1690123 h 6673820"/>
              <a:gd name="connsiteX146" fmla="*/ 2829873 w 11748700"/>
              <a:gd name="connsiteY146" fmla="*/ 1607784 h 6673820"/>
              <a:gd name="connsiteX147" fmla="*/ 2816872 w 11748700"/>
              <a:gd name="connsiteY147" fmla="*/ 1577448 h 6673820"/>
              <a:gd name="connsiteX148" fmla="*/ 2812538 w 11748700"/>
              <a:gd name="connsiteY148" fmla="*/ 1542779 h 6673820"/>
              <a:gd name="connsiteX149" fmla="*/ 2808204 w 11748700"/>
              <a:gd name="connsiteY149" fmla="*/ 1430104 h 6673820"/>
              <a:gd name="connsiteX150" fmla="*/ 2799537 w 11748700"/>
              <a:gd name="connsiteY150" fmla="*/ 1391101 h 6673820"/>
              <a:gd name="connsiteX151" fmla="*/ 2795203 w 11748700"/>
              <a:gd name="connsiteY151" fmla="*/ 1343431 h 6673820"/>
              <a:gd name="connsiteX152" fmla="*/ 2786536 w 11748700"/>
              <a:gd name="connsiteY152" fmla="*/ 1300095 h 6673820"/>
              <a:gd name="connsiteX153" fmla="*/ 2773535 w 11748700"/>
              <a:gd name="connsiteY153" fmla="*/ 1152751 h 6673820"/>
              <a:gd name="connsiteX154" fmla="*/ 2769202 w 11748700"/>
              <a:gd name="connsiteY154" fmla="*/ 1135416 h 6673820"/>
              <a:gd name="connsiteX155" fmla="*/ 2777869 w 11748700"/>
              <a:gd name="connsiteY155" fmla="*/ 996739 h 6673820"/>
              <a:gd name="connsiteX156" fmla="*/ 2786536 w 11748700"/>
              <a:gd name="connsiteY156" fmla="*/ 966404 h 6673820"/>
              <a:gd name="connsiteX157" fmla="*/ 2812538 w 11748700"/>
              <a:gd name="connsiteY157" fmla="*/ 905733 h 6673820"/>
              <a:gd name="connsiteX158" fmla="*/ 2847207 w 11748700"/>
              <a:gd name="connsiteY158" fmla="*/ 862396 h 6673820"/>
              <a:gd name="connsiteX159" fmla="*/ 2864542 w 11748700"/>
              <a:gd name="connsiteY159" fmla="*/ 840728 h 6673820"/>
              <a:gd name="connsiteX160" fmla="*/ 2881876 w 11748700"/>
              <a:gd name="connsiteY160" fmla="*/ 827727 h 6673820"/>
              <a:gd name="connsiteX161" fmla="*/ 2894877 w 11748700"/>
              <a:gd name="connsiteY161" fmla="*/ 819060 h 6673820"/>
              <a:gd name="connsiteX162" fmla="*/ 2912212 w 11748700"/>
              <a:gd name="connsiteY162" fmla="*/ 801725 h 6673820"/>
              <a:gd name="connsiteX163" fmla="*/ 3003219 w 11748700"/>
              <a:gd name="connsiteY163" fmla="*/ 775723 h 6673820"/>
              <a:gd name="connsiteX164" fmla="*/ 3115893 w 11748700"/>
              <a:gd name="connsiteY164" fmla="*/ 749721 h 6673820"/>
              <a:gd name="connsiteX165" fmla="*/ 3137562 w 11748700"/>
              <a:gd name="connsiteY165" fmla="*/ 741054 h 6673820"/>
              <a:gd name="connsiteX166" fmla="*/ 3163564 w 11748700"/>
              <a:gd name="connsiteY166" fmla="*/ 732387 h 6673820"/>
              <a:gd name="connsiteX167" fmla="*/ 3219901 w 11748700"/>
              <a:gd name="connsiteY167" fmla="*/ 702051 h 6673820"/>
              <a:gd name="connsiteX168" fmla="*/ 3237236 w 11748700"/>
              <a:gd name="connsiteY168" fmla="*/ 689050 h 6673820"/>
              <a:gd name="connsiteX169" fmla="*/ 3293573 w 11748700"/>
              <a:gd name="connsiteY169" fmla="*/ 663048 h 6673820"/>
              <a:gd name="connsiteX170" fmla="*/ 3323909 w 11748700"/>
              <a:gd name="connsiteY170" fmla="*/ 650047 h 6673820"/>
              <a:gd name="connsiteX171" fmla="*/ 3362911 w 11748700"/>
              <a:gd name="connsiteY171" fmla="*/ 641380 h 6673820"/>
              <a:gd name="connsiteX172" fmla="*/ 3488587 w 11748700"/>
              <a:gd name="connsiteY172" fmla="*/ 619712 h 6673820"/>
              <a:gd name="connsiteX173" fmla="*/ 3644599 w 11748700"/>
              <a:gd name="connsiteY173" fmla="*/ 598044 h 6673820"/>
              <a:gd name="connsiteX174" fmla="*/ 3731272 w 11748700"/>
              <a:gd name="connsiteY174" fmla="*/ 589376 h 6673820"/>
              <a:gd name="connsiteX175" fmla="*/ 3809277 w 11748700"/>
              <a:gd name="connsiteY175" fmla="*/ 576375 h 6673820"/>
              <a:gd name="connsiteX176" fmla="*/ 3891617 w 11748700"/>
              <a:gd name="connsiteY176" fmla="*/ 567708 h 6673820"/>
              <a:gd name="connsiteX177" fmla="*/ 4359651 w 11748700"/>
              <a:gd name="connsiteY177" fmla="*/ 533039 h 6673820"/>
              <a:gd name="connsiteX178" fmla="*/ 4428989 w 11748700"/>
              <a:gd name="connsiteY178" fmla="*/ 520038 h 6673820"/>
              <a:gd name="connsiteX179" fmla="*/ 4554665 w 11748700"/>
              <a:gd name="connsiteY179" fmla="*/ 507037 h 6673820"/>
              <a:gd name="connsiteX180" fmla="*/ 4654339 w 11748700"/>
              <a:gd name="connsiteY180" fmla="*/ 485369 h 6673820"/>
              <a:gd name="connsiteX181" fmla="*/ 4758347 w 11748700"/>
              <a:gd name="connsiteY181" fmla="*/ 437699 h 6673820"/>
              <a:gd name="connsiteX182" fmla="*/ 4888356 w 11748700"/>
              <a:gd name="connsiteY182" fmla="*/ 416030 h 6673820"/>
              <a:gd name="connsiteX183" fmla="*/ 5105039 w 11748700"/>
              <a:gd name="connsiteY183" fmla="*/ 364027 h 6673820"/>
              <a:gd name="connsiteX184" fmla="*/ 5209046 w 11748700"/>
              <a:gd name="connsiteY184" fmla="*/ 351026 h 6673820"/>
              <a:gd name="connsiteX185" fmla="*/ 5386726 w 11748700"/>
              <a:gd name="connsiteY185" fmla="*/ 329357 h 6673820"/>
              <a:gd name="connsiteX186" fmla="*/ 5560072 w 11748700"/>
              <a:gd name="connsiteY186" fmla="*/ 320690 h 6673820"/>
              <a:gd name="connsiteX187" fmla="*/ 5742085 w 11748700"/>
              <a:gd name="connsiteY187" fmla="*/ 312023 h 6673820"/>
              <a:gd name="connsiteX188" fmla="*/ 5958767 w 11748700"/>
              <a:gd name="connsiteY188" fmla="*/ 307689 h 6673820"/>
              <a:gd name="connsiteX189" fmla="*/ 6114779 w 11748700"/>
              <a:gd name="connsiteY189" fmla="*/ 303355 h 6673820"/>
              <a:gd name="connsiteX190" fmla="*/ 6270790 w 11748700"/>
              <a:gd name="connsiteY190" fmla="*/ 281687 h 6673820"/>
              <a:gd name="connsiteX191" fmla="*/ 6392132 w 11748700"/>
              <a:gd name="connsiteY191" fmla="*/ 268686 h 6673820"/>
              <a:gd name="connsiteX192" fmla="*/ 6695488 w 11748700"/>
              <a:gd name="connsiteY192" fmla="*/ 260019 h 6673820"/>
              <a:gd name="connsiteX193" fmla="*/ 6764826 w 11748700"/>
              <a:gd name="connsiteY193" fmla="*/ 251352 h 6673820"/>
              <a:gd name="connsiteX194" fmla="*/ 6907837 w 11748700"/>
              <a:gd name="connsiteY194" fmla="*/ 238351 h 6673820"/>
              <a:gd name="connsiteX195" fmla="*/ 6959840 w 11748700"/>
              <a:gd name="connsiteY195" fmla="*/ 229683 h 6673820"/>
              <a:gd name="connsiteX196" fmla="*/ 6998843 w 11748700"/>
              <a:gd name="connsiteY196" fmla="*/ 212349 h 6673820"/>
              <a:gd name="connsiteX197" fmla="*/ 7115852 w 11748700"/>
              <a:gd name="connsiteY197" fmla="*/ 199348 h 6673820"/>
              <a:gd name="connsiteX198" fmla="*/ 7159188 w 11748700"/>
              <a:gd name="connsiteY198" fmla="*/ 186347 h 6673820"/>
              <a:gd name="connsiteX199" fmla="*/ 7189524 w 11748700"/>
              <a:gd name="connsiteY199" fmla="*/ 182013 h 6673820"/>
              <a:gd name="connsiteX200" fmla="*/ 7380204 w 11748700"/>
              <a:gd name="connsiteY200" fmla="*/ 173346 h 6673820"/>
              <a:gd name="connsiteX201" fmla="*/ 7440875 w 11748700"/>
              <a:gd name="connsiteY201" fmla="*/ 164679 h 6673820"/>
              <a:gd name="connsiteX202" fmla="*/ 7466877 w 11748700"/>
              <a:gd name="connsiteY202" fmla="*/ 156011 h 6673820"/>
              <a:gd name="connsiteX203" fmla="*/ 7514548 w 11748700"/>
              <a:gd name="connsiteY203" fmla="*/ 143010 h 6673820"/>
              <a:gd name="connsiteX204" fmla="*/ 7527548 w 11748700"/>
              <a:gd name="connsiteY204" fmla="*/ 134343 h 6673820"/>
              <a:gd name="connsiteX205" fmla="*/ 7570885 w 11748700"/>
              <a:gd name="connsiteY205" fmla="*/ 121342 h 6673820"/>
              <a:gd name="connsiteX206" fmla="*/ 7609888 w 11748700"/>
              <a:gd name="connsiteY206" fmla="*/ 104008 h 6673820"/>
              <a:gd name="connsiteX207" fmla="*/ 7726896 w 11748700"/>
              <a:gd name="connsiteY207" fmla="*/ 82339 h 6673820"/>
              <a:gd name="connsiteX208" fmla="*/ 7752898 w 11748700"/>
              <a:gd name="connsiteY208" fmla="*/ 78006 h 6673820"/>
              <a:gd name="connsiteX209" fmla="*/ 7787567 w 11748700"/>
              <a:gd name="connsiteY209" fmla="*/ 73672 h 6673820"/>
              <a:gd name="connsiteX210" fmla="*/ 7804902 w 11748700"/>
              <a:gd name="connsiteY210" fmla="*/ 69338 h 6673820"/>
              <a:gd name="connsiteX211" fmla="*/ 7913243 w 11748700"/>
              <a:gd name="connsiteY211" fmla="*/ 65005 h 6673820"/>
              <a:gd name="connsiteX212" fmla="*/ 8021584 w 11748700"/>
              <a:gd name="connsiteY212" fmla="*/ 47670 h 6673820"/>
              <a:gd name="connsiteX213" fmla="*/ 8064921 w 11748700"/>
              <a:gd name="connsiteY213" fmla="*/ 34669 h 6673820"/>
              <a:gd name="connsiteX214" fmla="*/ 8099590 w 11748700"/>
              <a:gd name="connsiteY214" fmla="*/ 21668 h 6673820"/>
              <a:gd name="connsiteX215" fmla="*/ 8121258 w 11748700"/>
              <a:gd name="connsiteY215" fmla="*/ 13001 h 6673820"/>
              <a:gd name="connsiteX216" fmla="*/ 8134259 w 11748700"/>
              <a:gd name="connsiteY216" fmla="*/ 8667 h 6673820"/>
              <a:gd name="connsiteX217" fmla="*/ 8155928 w 11748700"/>
              <a:gd name="connsiteY217" fmla="*/ 0 h 6673820"/>
              <a:gd name="connsiteX218" fmla="*/ 8216599 w 11748700"/>
              <a:gd name="connsiteY218" fmla="*/ 4334 h 6673820"/>
              <a:gd name="connsiteX219" fmla="*/ 8238267 w 11748700"/>
              <a:gd name="connsiteY219" fmla="*/ 13001 h 6673820"/>
              <a:gd name="connsiteX220" fmla="*/ 8272936 w 11748700"/>
              <a:gd name="connsiteY220" fmla="*/ 17335 h 6673820"/>
              <a:gd name="connsiteX221" fmla="*/ 8303272 w 11748700"/>
              <a:gd name="connsiteY221" fmla="*/ 30336 h 6673820"/>
              <a:gd name="connsiteX222" fmla="*/ 8337941 w 11748700"/>
              <a:gd name="connsiteY222" fmla="*/ 34669 h 6673820"/>
              <a:gd name="connsiteX223" fmla="*/ 8476618 w 11748700"/>
              <a:gd name="connsiteY223" fmla="*/ 43337 h 6673820"/>
              <a:gd name="connsiteX224" fmla="*/ 8576292 w 11748700"/>
              <a:gd name="connsiteY224" fmla="*/ 47670 h 6673820"/>
              <a:gd name="connsiteX225" fmla="*/ 8671632 w 11748700"/>
              <a:gd name="connsiteY225" fmla="*/ 69338 h 6673820"/>
              <a:gd name="connsiteX226" fmla="*/ 8762639 w 11748700"/>
              <a:gd name="connsiteY226" fmla="*/ 78006 h 6673820"/>
              <a:gd name="connsiteX227" fmla="*/ 8892648 w 11748700"/>
              <a:gd name="connsiteY227" fmla="*/ 104008 h 6673820"/>
              <a:gd name="connsiteX228" fmla="*/ 8948985 w 11748700"/>
              <a:gd name="connsiteY228" fmla="*/ 117009 h 6673820"/>
              <a:gd name="connsiteX229" fmla="*/ 9187336 w 11748700"/>
              <a:gd name="connsiteY229" fmla="*/ 156011 h 6673820"/>
              <a:gd name="connsiteX230" fmla="*/ 9282676 w 11748700"/>
              <a:gd name="connsiteY230" fmla="*/ 173346 h 6673820"/>
              <a:gd name="connsiteX231" fmla="*/ 9404019 w 11748700"/>
              <a:gd name="connsiteY231" fmla="*/ 186347 h 6673820"/>
              <a:gd name="connsiteX232" fmla="*/ 9464690 w 11748700"/>
              <a:gd name="connsiteY232" fmla="*/ 195014 h 6673820"/>
              <a:gd name="connsiteX233" fmla="*/ 9698707 w 11748700"/>
              <a:gd name="connsiteY233" fmla="*/ 216683 h 6673820"/>
              <a:gd name="connsiteX234" fmla="*/ 9785380 w 11748700"/>
              <a:gd name="connsiteY234" fmla="*/ 229683 h 6673820"/>
              <a:gd name="connsiteX235" fmla="*/ 9885054 w 11748700"/>
              <a:gd name="connsiteY235" fmla="*/ 251352 h 6673820"/>
              <a:gd name="connsiteX236" fmla="*/ 9958726 w 11748700"/>
              <a:gd name="connsiteY236" fmla="*/ 255685 h 6673820"/>
              <a:gd name="connsiteX237" fmla="*/ 10114737 w 11748700"/>
              <a:gd name="connsiteY237" fmla="*/ 260019 h 6673820"/>
              <a:gd name="connsiteX238" fmla="*/ 10205744 w 11748700"/>
              <a:gd name="connsiteY238" fmla="*/ 273020 h 6673820"/>
              <a:gd name="connsiteX239" fmla="*/ 10357421 w 11748700"/>
              <a:gd name="connsiteY239" fmla="*/ 281687 h 6673820"/>
              <a:gd name="connsiteX240" fmla="*/ 10405092 w 11748700"/>
              <a:gd name="connsiteY240" fmla="*/ 286021 h 6673820"/>
              <a:gd name="connsiteX241" fmla="*/ 10452762 w 11748700"/>
              <a:gd name="connsiteY241" fmla="*/ 299022 h 6673820"/>
              <a:gd name="connsiteX242" fmla="*/ 10483097 w 11748700"/>
              <a:gd name="connsiteY242" fmla="*/ 303355 h 6673820"/>
              <a:gd name="connsiteX243" fmla="*/ 10552436 w 11748700"/>
              <a:gd name="connsiteY243" fmla="*/ 312023 h 6673820"/>
              <a:gd name="connsiteX244" fmla="*/ 10634775 w 11748700"/>
              <a:gd name="connsiteY244" fmla="*/ 333691 h 6673820"/>
              <a:gd name="connsiteX245" fmla="*/ 10717114 w 11748700"/>
              <a:gd name="connsiteY245" fmla="*/ 342358 h 6673820"/>
              <a:gd name="connsiteX246" fmla="*/ 10773452 w 11748700"/>
              <a:gd name="connsiteY246" fmla="*/ 364027 h 6673820"/>
              <a:gd name="connsiteX247" fmla="*/ 10842790 w 11748700"/>
              <a:gd name="connsiteY247" fmla="*/ 385695 h 6673820"/>
              <a:gd name="connsiteX248" fmla="*/ 10903461 w 11748700"/>
              <a:gd name="connsiteY248" fmla="*/ 390028 h 6673820"/>
              <a:gd name="connsiteX249" fmla="*/ 10981467 w 11748700"/>
              <a:gd name="connsiteY249" fmla="*/ 424698 h 6673820"/>
              <a:gd name="connsiteX250" fmla="*/ 11050805 w 11748700"/>
              <a:gd name="connsiteY250" fmla="*/ 442032 h 6673820"/>
              <a:gd name="connsiteX251" fmla="*/ 11133145 w 11748700"/>
              <a:gd name="connsiteY251" fmla="*/ 476701 h 6673820"/>
              <a:gd name="connsiteX252" fmla="*/ 11154813 w 11748700"/>
              <a:gd name="connsiteY252" fmla="*/ 485369 h 6673820"/>
              <a:gd name="connsiteX253" fmla="*/ 11232819 w 11748700"/>
              <a:gd name="connsiteY253" fmla="*/ 533039 h 6673820"/>
              <a:gd name="connsiteX254" fmla="*/ 11258820 w 11748700"/>
              <a:gd name="connsiteY254" fmla="*/ 554707 h 6673820"/>
              <a:gd name="connsiteX255" fmla="*/ 11328159 w 11748700"/>
              <a:gd name="connsiteY255" fmla="*/ 645714 h 6673820"/>
              <a:gd name="connsiteX256" fmla="*/ 11371495 w 11748700"/>
              <a:gd name="connsiteY256" fmla="*/ 754055 h 6673820"/>
              <a:gd name="connsiteX257" fmla="*/ 11397497 w 11748700"/>
              <a:gd name="connsiteY257" fmla="*/ 806059 h 6673820"/>
              <a:gd name="connsiteX258" fmla="*/ 11427833 w 11748700"/>
              <a:gd name="connsiteY258" fmla="*/ 931735 h 6673820"/>
              <a:gd name="connsiteX259" fmla="*/ 11458168 w 11748700"/>
              <a:gd name="connsiteY259" fmla="*/ 1014074 h 6673820"/>
              <a:gd name="connsiteX260" fmla="*/ 11462502 w 11748700"/>
              <a:gd name="connsiteY260" fmla="*/ 1087746 h 6673820"/>
              <a:gd name="connsiteX261" fmla="*/ 11475503 w 11748700"/>
              <a:gd name="connsiteY261" fmla="*/ 1126749 h 6673820"/>
              <a:gd name="connsiteX262" fmla="*/ 11488504 w 11748700"/>
              <a:gd name="connsiteY262" fmla="*/ 1330430 h 6673820"/>
              <a:gd name="connsiteX263" fmla="*/ 11523173 w 11748700"/>
              <a:gd name="connsiteY263" fmla="*/ 1677122 h 6673820"/>
              <a:gd name="connsiteX264" fmla="*/ 11518839 w 11748700"/>
              <a:gd name="connsiteY264" fmla="*/ 1954476 h 6673820"/>
              <a:gd name="connsiteX265" fmla="*/ 11510172 w 11748700"/>
              <a:gd name="connsiteY265" fmla="*/ 2084485 h 6673820"/>
              <a:gd name="connsiteX266" fmla="*/ 11518839 w 11748700"/>
              <a:gd name="connsiteY266" fmla="*/ 2283833 h 6673820"/>
              <a:gd name="connsiteX267" fmla="*/ 11583844 w 11748700"/>
              <a:gd name="connsiteY267" fmla="*/ 2379173 h 6673820"/>
              <a:gd name="connsiteX268" fmla="*/ 11605512 w 11748700"/>
              <a:gd name="connsiteY268" fmla="*/ 2439845 h 6673820"/>
              <a:gd name="connsiteX269" fmla="*/ 11609846 w 11748700"/>
              <a:gd name="connsiteY269" fmla="*/ 2487515 h 6673820"/>
              <a:gd name="connsiteX270" fmla="*/ 11622847 w 11748700"/>
              <a:gd name="connsiteY270" fmla="*/ 2556853 h 6673820"/>
              <a:gd name="connsiteX271" fmla="*/ 11618513 w 11748700"/>
              <a:gd name="connsiteY271" fmla="*/ 2786537 h 6673820"/>
              <a:gd name="connsiteX272" fmla="*/ 11614180 w 11748700"/>
              <a:gd name="connsiteY272" fmla="*/ 3089892 h 6673820"/>
              <a:gd name="connsiteX273" fmla="*/ 11596845 w 11748700"/>
              <a:gd name="connsiteY273" fmla="*/ 3211234 h 6673820"/>
              <a:gd name="connsiteX274" fmla="*/ 11583844 w 11748700"/>
              <a:gd name="connsiteY274" fmla="*/ 3328243 h 6673820"/>
              <a:gd name="connsiteX275" fmla="*/ 11575177 w 11748700"/>
              <a:gd name="connsiteY275" fmla="*/ 3423583 h 6673820"/>
              <a:gd name="connsiteX276" fmla="*/ 11562176 w 11748700"/>
              <a:gd name="connsiteY276" fmla="*/ 3666267 h 6673820"/>
              <a:gd name="connsiteX277" fmla="*/ 11575177 w 11748700"/>
              <a:gd name="connsiteY277" fmla="*/ 4025960 h 6673820"/>
              <a:gd name="connsiteX278" fmla="*/ 11592511 w 11748700"/>
              <a:gd name="connsiteY278" fmla="*/ 4108300 h 6673820"/>
              <a:gd name="connsiteX279" fmla="*/ 11631514 w 11748700"/>
              <a:gd name="connsiteY279" fmla="*/ 4333649 h 6673820"/>
              <a:gd name="connsiteX280" fmla="*/ 11653183 w 11748700"/>
              <a:gd name="connsiteY280" fmla="*/ 4411655 h 6673820"/>
              <a:gd name="connsiteX281" fmla="*/ 11666184 w 11748700"/>
              <a:gd name="connsiteY281" fmla="*/ 4498328 h 6673820"/>
              <a:gd name="connsiteX282" fmla="*/ 11674851 w 11748700"/>
              <a:gd name="connsiteY282" fmla="*/ 4541664 h 6673820"/>
              <a:gd name="connsiteX283" fmla="*/ 11687852 w 11748700"/>
              <a:gd name="connsiteY283" fmla="*/ 4658673 h 6673820"/>
              <a:gd name="connsiteX284" fmla="*/ 11692185 w 11748700"/>
              <a:gd name="connsiteY284" fmla="*/ 4715010 h 6673820"/>
              <a:gd name="connsiteX285" fmla="*/ 11700853 w 11748700"/>
              <a:gd name="connsiteY285" fmla="*/ 4771348 h 6673820"/>
              <a:gd name="connsiteX286" fmla="*/ 11709520 w 11748700"/>
              <a:gd name="connsiteY286" fmla="*/ 4923026 h 6673820"/>
              <a:gd name="connsiteX287" fmla="*/ 11718187 w 11748700"/>
              <a:gd name="connsiteY287" fmla="*/ 4983697 h 6673820"/>
              <a:gd name="connsiteX288" fmla="*/ 11726855 w 11748700"/>
              <a:gd name="connsiteY288" fmla="*/ 5079037 h 6673820"/>
              <a:gd name="connsiteX289" fmla="*/ 11731188 w 11748700"/>
              <a:gd name="connsiteY289" fmla="*/ 5105039 h 6673820"/>
              <a:gd name="connsiteX290" fmla="*/ 11744189 w 11748700"/>
              <a:gd name="connsiteY290" fmla="*/ 5230715 h 6673820"/>
              <a:gd name="connsiteX291" fmla="*/ 11726855 w 11748700"/>
              <a:gd name="connsiteY291" fmla="*/ 5690082 h 6673820"/>
              <a:gd name="connsiteX292" fmla="*/ 11687852 w 11748700"/>
              <a:gd name="connsiteY292" fmla="*/ 5785422 h 6673820"/>
              <a:gd name="connsiteX293" fmla="*/ 11670517 w 11748700"/>
              <a:gd name="connsiteY293" fmla="*/ 5815757 h 6673820"/>
              <a:gd name="connsiteX294" fmla="*/ 11601179 w 11748700"/>
              <a:gd name="connsiteY294" fmla="*/ 5859094 h 6673820"/>
              <a:gd name="connsiteX295" fmla="*/ 11458168 w 11748700"/>
              <a:gd name="connsiteY295" fmla="*/ 5919765 h 6673820"/>
              <a:gd name="connsiteX296" fmla="*/ 11401831 w 11748700"/>
              <a:gd name="connsiteY296" fmla="*/ 5963101 h 6673820"/>
              <a:gd name="connsiteX297" fmla="*/ 11297823 w 11748700"/>
              <a:gd name="connsiteY297" fmla="*/ 6032440 h 6673820"/>
              <a:gd name="connsiteX298" fmla="*/ 11258820 w 11748700"/>
              <a:gd name="connsiteY298" fmla="*/ 6075776 h 6673820"/>
              <a:gd name="connsiteX299" fmla="*/ 11198149 w 11748700"/>
              <a:gd name="connsiteY299" fmla="*/ 6123446 h 6673820"/>
              <a:gd name="connsiteX300" fmla="*/ 11098475 w 11748700"/>
              <a:gd name="connsiteY300" fmla="*/ 6210119 h 6673820"/>
              <a:gd name="connsiteX301" fmla="*/ 10942464 w 11748700"/>
              <a:gd name="connsiteY301" fmla="*/ 6327128 h 6673820"/>
              <a:gd name="connsiteX302" fmla="*/ 10634775 w 11748700"/>
              <a:gd name="connsiteY302" fmla="*/ 6461471 h 6673820"/>
              <a:gd name="connsiteX303" fmla="*/ 10461429 w 11748700"/>
              <a:gd name="connsiteY303" fmla="*/ 6478806 h 6673820"/>
              <a:gd name="connsiteX304" fmla="*/ 10041065 w 11748700"/>
              <a:gd name="connsiteY304" fmla="*/ 6487473 h 6673820"/>
              <a:gd name="connsiteX305" fmla="*/ 9967393 w 11748700"/>
              <a:gd name="connsiteY305" fmla="*/ 6491807 h 6673820"/>
              <a:gd name="connsiteX306" fmla="*/ 9885054 w 11748700"/>
              <a:gd name="connsiteY306" fmla="*/ 6509141 h 6673820"/>
              <a:gd name="connsiteX307" fmla="*/ 9798381 w 11748700"/>
              <a:gd name="connsiteY307" fmla="*/ 6522142 h 6673820"/>
              <a:gd name="connsiteX308" fmla="*/ 9681372 w 11748700"/>
              <a:gd name="connsiteY308" fmla="*/ 6548144 h 6673820"/>
              <a:gd name="connsiteX309" fmla="*/ 9486358 w 11748700"/>
              <a:gd name="connsiteY309" fmla="*/ 6574146 h 6673820"/>
              <a:gd name="connsiteX310" fmla="*/ 9278343 w 11748700"/>
              <a:gd name="connsiteY310" fmla="*/ 6613149 h 6673820"/>
              <a:gd name="connsiteX311" fmla="*/ 9209004 w 11748700"/>
              <a:gd name="connsiteY311" fmla="*/ 6630483 h 6673820"/>
              <a:gd name="connsiteX312" fmla="*/ 8775639 w 11748700"/>
              <a:gd name="connsiteY312" fmla="*/ 6647818 h 6673820"/>
              <a:gd name="connsiteX313" fmla="*/ 8463617 w 11748700"/>
              <a:gd name="connsiteY313" fmla="*/ 6656485 h 6673820"/>
              <a:gd name="connsiteX314" fmla="*/ 8368276 w 11748700"/>
              <a:gd name="connsiteY314" fmla="*/ 6660819 h 6673820"/>
              <a:gd name="connsiteX315" fmla="*/ 8216599 w 11748700"/>
              <a:gd name="connsiteY315" fmla="*/ 6665153 h 6673820"/>
              <a:gd name="connsiteX316" fmla="*/ 7848239 w 11748700"/>
              <a:gd name="connsiteY316" fmla="*/ 6656485 h 6673820"/>
              <a:gd name="connsiteX317" fmla="*/ 7800568 w 11748700"/>
              <a:gd name="connsiteY317" fmla="*/ 6652152 h 6673820"/>
              <a:gd name="connsiteX318" fmla="*/ 7748565 w 11748700"/>
              <a:gd name="connsiteY318" fmla="*/ 6643484 h 6673820"/>
              <a:gd name="connsiteX319" fmla="*/ 7614221 w 11748700"/>
              <a:gd name="connsiteY319" fmla="*/ 6634817 h 6673820"/>
              <a:gd name="connsiteX320" fmla="*/ 7432208 w 11748700"/>
              <a:gd name="connsiteY320" fmla="*/ 6600148 h 6673820"/>
              <a:gd name="connsiteX321" fmla="*/ 7319533 w 11748700"/>
              <a:gd name="connsiteY321" fmla="*/ 6574146 h 6673820"/>
              <a:gd name="connsiteX322" fmla="*/ 7276197 w 11748700"/>
              <a:gd name="connsiteY322" fmla="*/ 6569812 h 6673820"/>
              <a:gd name="connsiteX323" fmla="*/ 7011844 w 11748700"/>
              <a:gd name="connsiteY323" fmla="*/ 6548144 h 6673820"/>
              <a:gd name="connsiteX324" fmla="*/ 6925171 w 11748700"/>
              <a:gd name="connsiteY324" fmla="*/ 6565479 h 6673820"/>
              <a:gd name="connsiteX325" fmla="*/ 6912170 w 11748700"/>
              <a:gd name="connsiteY325" fmla="*/ 6569812 h 6673820"/>
              <a:gd name="connsiteX326" fmla="*/ 6890502 w 11748700"/>
              <a:gd name="connsiteY326" fmla="*/ 6582813 h 6673820"/>
              <a:gd name="connsiteX327" fmla="*/ 6795162 w 11748700"/>
              <a:gd name="connsiteY327" fmla="*/ 6634817 h 6673820"/>
              <a:gd name="connsiteX328" fmla="*/ 6691154 w 11748700"/>
              <a:gd name="connsiteY328" fmla="*/ 6643484 h 6673820"/>
              <a:gd name="connsiteX329" fmla="*/ 6617482 w 11748700"/>
              <a:gd name="connsiteY329" fmla="*/ 6656485 h 6673820"/>
              <a:gd name="connsiteX330" fmla="*/ 6582813 w 11748700"/>
              <a:gd name="connsiteY330" fmla="*/ 6665153 h 6673820"/>
              <a:gd name="connsiteX331" fmla="*/ 6548144 w 11748700"/>
              <a:gd name="connsiteY331" fmla="*/ 6669486 h 6673820"/>
              <a:gd name="connsiteX332" fmla="*/ 6517808 w 11748700"/>
              <a:gd name="connsiteY332" fmla="*/ 6673820 h 6673820"/>
              <a:gd name="connsiteX333" fmla="*/ 6015105 w 11748700"/>
              <a:gd name="connsiteY333" fmla="*/ 6669486 h 6673820"/>
              <a:gd name="connsiteX334" fmla="*/ 5915431 w 11748700"/>
              <a:gd name="connsiteY334" fmla="*/ 6647818 h 6673820"/>
              <a:gd name="connsiteX335" fmla="*/ 5538403 w 11748700"/>
              <a:gd name="connsiteY335" fmla="*/ 6652152 h 6673820"/>
              <a:gd name="connsiteX336" fmla="*/ 5196045 w 11748700"/>
              <a:gd name="connsiteY336" fmla="*/ 6634817 h 6673820"/>
              <a:gd name="connsiteX337" fmla="*/ 4489660 w 11748700"/>
              <a:gd name="connsiteY337" fmla="*/ 6608815 h 6673820"/>
              <a:gd name="connsiteX338" fmla="*/ 4311981 w 11748700"/>
              <a:gd name="connsiteY338" fmla="*/ 6582813 h 6673820"/>
              <a:gd name="connsiteX339" fmla="*/ 4090965 w 11748700"/>
              <a:gd name="connsiteY339" fmla="*/ 6552478 h 6673820"/>
              <a:gd name="connsiteX340" fmla="*/ 3999958 w 11748700"/>
              <a:gd name="connsiteY340" fmla="*/ 6513475 h 6673820"/>
              <a:gd name="connsiteX341" fmla="*/ 3666267 w 11748700"/>
              <a:gd name="connsiteY341" fmla="*/ 6448470 h 6673820"/>
              <a:gd name="connsiteX342" fmla="*/ 3588261 w 11748700"/>
              <a:gd name="connsiteY342" fmla="*/ 6439803 h 6673820"/>
              <a:gd name="connsiteX343" fmla="*/ 3336910 w 11748700"/>
              <a:gd name="connsiteY343" fmla="*/ 6405134 h 6673820"/>
              <a:gd name="connsiteX344" fmla="*/ 3003219 w 11748700"/>
              <a:gd name="connsiteY344" fmla="*/ 6340129 h 6673820"/>
              <a:gd name="connsiteX345" fmla="*/ 2825539 w 11748700"/>
              <a:gd name="connsiteY345" fmla="*/ 6309793 h 6673820"/>
              <a:gd name="connsiteX346" fmla="*/ 2678195 w 11748700"/>
              <a:gd name="connsiteY346" fmla="*/ 6288125 h 6673820"/>
              <a:gd name="connsiteX347" fmla="*/ 2500515 w 11748700"/>
              <a:gd name="connsiteY347" fmla="*/ 6305460 h 6673820"/>
              <a:gd name="connsiteX348" fmla="*/ 2439844 w 11748700"/>
              <a:gd name="connsiteY348" fmla="*/ 6314127 h 6673820"/>
              <a:gd name="connsiteX349" fmla="*/ 2244830 w 11748700"/>
              <a:gd name="connsiteY349" fmla="*/ 6361797 h 6673820"/>
              <a:gd name="connsiteX350" fmla="*/ 2088819 w 11748700"/>
              <a:gd name="connsiteY350" fmla="*/ 6383465 h 6673820"/>
              <a:gd name="connsiteX351" fmla="*/ 2015147 w 11748700"/>
              <a:gd name="connsiteY351" fmla="*/ 6400800 h 6673820"/>
              <a:gd name="connsiteX352" fmla="*/ 1950142 w 11748700"/>
              <a:gd name="connsiteY352" fmla="*/ 6409467 h 6673820"/>
              <a:gd name="connsiteX353" fmla="*/ 1815799 w 11748700"/>
              <a:gd name="connsiteY353" fmla="*/ 6444137 h 6673820"/>
              <a:gd name="connsiteX354" fmla="*/ 1681456 w 11748700"/>
              <a:gd name="connsiteY354" fmla="*/ 6452804 h 6673820"/>
              <a:gd name="connsiteX355" fmla="*/ 1473440 w 11748700"/>
              <a:gd name="connsiteY355" fmla="*/ 6431136 h 6673820"/>
              <a:gd name="connsiteX356" fmla="*/ 1369433 w 11748700"/>
              <a:gd name="connsiteY356" fmla="*/ 6418135 h 6673820"/>
              <a:gd name="connsiteX357" fmla="*/ 1287093 w 11748700"/>
              <a:gd name="connsiteY357" fmla="*/ 6405134 h 6673820"/>
              <a:gd name="connsiteX358" fmla="*/ 1239423 w 11748700"/>
              <a:gd name="connsiteY358" fmla="*/ 6396466 h 6673820"/>
              <a:gd name="connsiteX359" fmla="*/ 1165751 w 11748700"/>
              <a:gd name="connsiteY359" fmla="*/ 6370464 h 6673820"/>
              <a:gd name="connsiteX360" fmla="*/ 1053076 w 11748700"/>
              <a:gd name="connsiteY360" fmla="*/ 6335795 h 6673820"/>
              <a:gd name="connsiteX361" fmla="*/ 892731 w 11748700"/>
              <a:gd name="connsiteY361" fmla="*/ 6244789 h 6673820"/>
              <a:gd name="connsiteX362" fmla="*/ 858062 w 11748700"/>
              <a:gd name="connsiteY362" fmla="*/ 6218787 h 6673820"/>
              <a:gd name="connsiteX363" fmla="*/ 775723 w 11748700"/>
              <a:gd name="connsiteY363" fmla="*/ 6149448 h 6673820"/>
              <a:gd name="connsiteX364" fmla="*/ 719385 w 11748700"/>
              <a:gd name="connsiteY364" fmla="*/ 6023773 h 6673820"/>
              <a:gd name="connsiteX365" fmla="*/ 654381 w 11748700"/>
              <a:gd name="connsiteY365" fmla="*/ 5950101 h 6673820"/>
              <a:gd name="connsiteX366" fmla="*/ 628379 w 11748700"/>
              <a:gd name="connsiteY366" fmla="*/ 5893763 h 6673820"/>
              <a:gd name="connsiteX367" fmla="*/ 576375 w 11748700"/>
              <a:gd name="connsiteY367" fmla="*/ 5802756 h 6673820"/>
              <a:gd name="connsiteX368" fmla="*/ 489702 w 11748700"/>
              <a:gd name="connsiteY368" fmla="*/ 5620743 h 6673820"/>
              <a:gd name="connsiteX369" fmla="*/ 476701 w 11748700"/>
              <a:gd name="connsiteY369" fmla="*/ 5551405 h 6673820"/>
              <a:gd name="connsiteX370" fmla="*/ 372693 w 11748700"/>
              <a:gd name="connsiteY370" fmla="*/ 5317388 h 6673820"/>
              <a:gd name="connsiteX371" fmla="*/ 359693 w 11748700"/>
              <a:gd name="connsiteY371" fmla="*/ 5269718 h 6673820"/>
              <a:gd name="connsiteX372" fmla="*/ 329357 w 11748700"/>
              <a:gd name="connsiteY372" fmla="*/ 5183045 h 6673820"/>
              <a:gd name="connsiteX373" fmla="*/ 281687 w 11748700"/>
              <a:gd name="connsiteY373" fmla="*/ 5083371 h 6673820"/>
              <a:gd name="connsiteX374" fmla="*/ 251351 w 11748700"/>
              <a:gd name="connsiteY374" fmla="*/ 5009699 h 6673820"/>
              <a:gd name="connsiteX375" fmla="*/ 238350 w 11748700"/>
              <a:gd name="connsiteY375" fmla="*/ 4970696 h 6673820"/>
              <a:gd name="connsiteX376" fmla="*/ 212348 w 11748700"/>
              <a:gd name="connsiteY376" fmla="*/ 4936027 h 6673820"/>
              <a:gd name="connsiteX377" fmla="*/ 177679 w 11748700"/>
              <a:gd name="connsiteY377" fmla="*/ 4849354 h 6673820"/>
              <a:gd name="connsiteX378" fmla="*/ 125675 w 11748700"/>
              <a:gd name="connsiteY378" fmla="*/ 4745346 h 6673820"/>
              <a:gd name="connsiteX379" fmla="*/ 99674 w 11748700"/>
              <a:gd name="connsiteY379" fmla="*/ 4654339 h 6673820"/>
              <a:gd name="connsiteX380" fmla="*/ 73672 w 11748700"/>
              <a:gd name="connsiteY380" fmla="*/ 4602336 h 6673820"/>
              <a:gd name="connsiteX381" fmla="*/ 69338 w 11748700"/>
              <a:gd name="connsiteY381" fmla="*/ 4580667 h 6673820"/>
              <a:gd name="connsiteX382" fmla="*/ 47670 w 11748700"/>
              <a:gd name="connsiteY382" fmla="*/ 4537331 h 6673820"/>
              <a:gd name="connsiteX383" fmla="*/ 39002 w 11748700"/>
              <a:gd name="connsiteY383" fmla="*/ 4515663 h 6673820"/>
              <a:gd name="connsiteX384" fmla="*/ 34669 w 11748700"/>
              <a:gd name="connsiteY384" fmla="*/ 4493994 h 6673820"/>
              <a:gd name="connsiteX385" fmla="*/ 30335 w 11748700"/>
              <a:gd name="connsiteY385" fmla="*/ 4450658 h 6673820"/>
              <a:gd name="connsiteX386" fmla="*/ 21668 w 11748700"/>
              <a:gd name="connsiteY386" fmla="*/ 4428990 h 6673820"/>
              <a:gd name="connsiteX387" fmla="*/ 13001 w 11748700"/>
              <a:gd name="connsiteY387" fmla="*/ 4359651 h 6673820"/>
              <a:gd name="connsiteX388" fmla="*/ 0 w 11748700"/>
              <a:gd name="connsiteY388" fmla="*/ 4238309 h 6673820"/>
              <a:gd name="connsiteX389" fmla="*/ 4333 w 11748700"/>
              <a:gd name="connsiteY389" fmla="*/ 4025960 h 6673820"/>
              <a:gd name="connsiteX390" fmla="*/ 13001 w 11748700"/>
              <a:gd name="connsiteY390" fmla="*/ 3999958 h 6673820"/>
              <a:gd name="connsiteX391" fmla="*/ 17334 w 11748700"/>
              <a:gd name="connsiteY391" fmla="*/ 3973956 h 6673820"/>
              <a:gd name="connsiteX392" fmla="*/ 26002 w 11748700"/>
              <a:gd name="connsiteY392" fmla="*/ 3930620 h 6673820"/>
              <a:gd name="connsiteX393" fmla="*/ 34669 w 11748700"/>
              <a:gd name="connsiteY393" fmla="*/ 3878616 h 6673820"/>
              <a:gd name="connsiteX394" fmla="*/ 43336 w 11748700"/>
              <a:gd name="connsiteY394" fmla="*/ 3861282 h 6673820"/>
              <a:gd name="connsiteX395" fmla="*/ 47670 w 11748700"/>
              <a:gd name="connsiteY395" fmla="*/ 3843947 h 6673820"/>
              <a:gd name="connsiteX396" fmla="*/ 56337 w 11748700"/>
              <a:gd name="connsiteY396" fmla="*/ 3826612 h 6673820"/>
              <a:gd name="connsiteX397" fmla="*/ 69338 w 11748700"/>
              <a:gd name="connsiteY397" fmla="*/ 3787610 h 6673820"/>
              <a:gd name="connsiteX398" fmla="*/ 78005 w 11748700"/>
              <a:gd name="connsiteY398" fmla="*/ 3770275 h 6673820"/>
              <a:gd name="connsiteX399" fmla="*/ 95340 w 11748700"/>
              <a:gd name="connsiteY399" fmla="*/ 3718271 h 6673820"/>
              <a:gd name="connsiteX400" fmla="*/ 104007 w 11748700"/>
              <a:gd name="connsiteY400" fmla="*/ 3696603 h 6673820"/>
              <a:gd name="connsiteX401" fmla="*/ 151677 w 11748700"/>
              <a:gd name="connsiteY401" fmla="*/ 3657600 h 6673820"/>
              <a:gd name="connsiteX402" fmla="*/ 294688 w 11748700"/>
              <a:gd name="connsiteY402" fmla="*/ 3661934 h 6673820"/>
              <a:gd name="connsiteX403" fmla="*/ 359693 w 11748700"/>
              <a:gd name="connsiteY403" fmla="*/ 3692269 h 6673820"/>
              <a:gd name="connsiteX404" fmla="*/ 377027 w 11748700"/>
              <a:gd name="connsiteY404" fmla="*/ 3709604 h 6673820"/>
              <a:gd name="connsiteX405" fmla="*/ 437698 w 11748700"/>
              <a:gd name="connsiteY405" fmla="*/ 3726938 h 6673820"/>
              <a:gd name="connsiteX406" fmla="*/ 511177 w 11748700"/>
              <a:gd name="connsiteY40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114779 w 11748700"/>
              <a:gd name="connsiteY30" fmla="*/ 5599075 h 6673820"/>
              <a:gd name="connsiteX31" fmla="*/ 6201452 w 11748700"/>
              <a:gd name="connsiteY31" fmla="*/ 5477733 h 6673820"/>
              <a:gd name="connsiteX32" fmla="*/ 6231787 w 11748700"/>
              <a:gd name="connsiteY32" fmla="*/ 5421395 h 6673820"/>
              <a:gd name="connsiteX33" fmla="*/ 6240455 w 11748700"/>
              <a:gd name="connsiteY33" fmla="*/ 5399727 h 6673820"/>
              <a:gd name="connsiteX34" fmla="*/ 6322794 w 11748700"/>
              <a:gd name="connsiteY34" fmla="*/ 5287052 h 6673820"/>
              <a:gd name="connsiteX35" fmla="*/ 6340129 w 11748700"/>
              <a:gd name="connsiteY35" fmla="*/ 5274051 h 6673820"/>
              <a:gd name="connsiteX36" fmla="*/ 6517808 w 11748700"/>
              <a:gd name="connsiteY36" fmla="*/ 4975029 h 6673820"/>
              <a:gd name="connsiteX37" fmla="*/ 6530809 w 11748700"/>
              <a:gd name="connsiteY37" fmla="*/ 4940360 h 6673820"/>
              <a:gd name="connsiteX38" fmla="*/ 6539476 w 11748700"/>
              <a:gd name="connsiteY38" fmla="*/ 4927359 h 6673820"/>
              <a:gd name="connsiteX39" fmla="*/ 6556811 w 11748700"/>
              <a:gd name="connsiteY39" fmla="*/ 4897024 h 6673820"/>
              <a:gd name="connsiteX40" fmla="*/ 6566579 w 11748700"/>
              <a:gd name="connsiteY40" fmla="*/ 4717023 h 6673820"/>
              <a:gd name="connsiteX41" fmla="*/ 7220565 w 11748700"/>
              <a:gd name="connsiteY41" fmla="*/ 4568062 h 6673820"/>
              <a:gd name="connsiteX42" fmla="*/ 7436542 w 11748700"/>
              <a:gd name="connsiteY42" fmla="*/ 4619670 h 6673820"/>
              <a:gd name="connsiteX43" fmla="*/ 7492879 w 11748700"/>
              <a:gd name="connsiteY43" fmla="*/ 4632671 h 6673820"/>
              <a:gd name="connsiteX44" fmla="*/ 7505880 w 11748700"/>
              <a:gd name="connsiteY44" fmla="*/ 4637005 h 6673820"/>
              <a:gd name="connsiteX45" fmla="*/ 7531882 w 11748700"/>
              <a:gd name="connsiteY45" fmla="*/ 4641338 h 6673820"/>
              <a:gd name="connsiteX46" fmla="*/ 7562218 w 11748700"/>
              <a:gd name="connsiteY46" fmla="*/ 4650006 h 6673820"/>
              <a:gd name="connsiteX47" fmla="*/ 7570885 w 11748700"/>
              <a:gd name="connsiteY47" fmla="*/ 4663007 h 6673820"/>
              <a:gd name="connsiteX48" fmla="*/ 7588220 w 11748700"/>
              <a:gd name="connsiteY48" fmla="*/ 4697676 h 6673820"/>
              <a:gd name="connsiteX49" fmla="*/ 7601220 w 11748700"/>
              <a:gd name="connsiteY49" fmla="*/ 4715010 h 6673820"/>
              <a:gd name="connsiteX50" fmla="*/ 7614221 w 11748700"/>
              <a:gd name="connsiteY50" fmla="*/ 4728011 h 6673820"/>
              <a:gd name="connsiteX51" fmla="*/ 7622889 w 11748700"/>
              <a:gd name="connsiteY51" fmla="*/ 4745346 h 6673820"/>
              <a:gd name="connsiteX52" fmla="*/ 7640223 w 11748700"/>
              <a:gd name="connsiteY52" fmla="*/ 4767014 h 6673820"/>
              <a:gd name="connsiteX53" fmla="*/ 7661892 w 11748700"/>
              <a:gd name="connsiteY53" fmla="*/ 4801683 h 6673820"/>
              <a:gd name="connsiteX54" fmla="*/ 7666225 w 11748700"/>
              <a:gd name="connsiteY54" fmla="*/ 4814684 h 6673820"/>
              <a:gd name="connsiteX55" fmla="*/ 7674893 w 11748700"/>
              <a:gd name="connsiteY55" fmla="*/ 4827685 h 6673820"/>
              <a:gd name="connsiteX56" fmla="*/ 7731230 w 11748700"/>
              <a:gd name="connsiteY56" fmla="*/ 4888356 h 6673820"/>
              <a:gd name="connsiteX57" fmla="*/ 7744231 w 11748700"/>
              <a:gd name="connsiteY57" fmla="*/ 4901357 h 6673820"/>
              <a:gd name="connsiteX58" fmla="*/ 7765899 w 11748700"/>
              <a:gd name="connsiteY58" fmla="*/ 4931693 h 6673820"/>
              <a:gd name="connsiteX59" fmla="*/ 7809236 w 11748700"/>
              <a:gd name="connsiteY59" fmla="*/ 4966362 h 6673820"/>
              <a:gd name="connsiteX60" fmla="*/ 7908910 w 11748700"/>
              <a:gd name="connsiteY60" fmla="*/ 4962028 h 6673820"/>
              <a:gd name="connsiteX61" fmla="*/ 7973914 w 11748700"/>
              <a:gd name="connsiteY61" fmla="*/ 4953361 h 6673820"/>
              <a:gd name="connsiteX62" fmla="*/ 7995583 w 11748700"/>
              <a:gd name="connsiteY62" fmla="*/ 4949028 h 6673820"/>
              <a:gd name="connsiteX63" fmla="*/ 8069255 w 11748700"/>
              <a:gd name="connsiteY63" fmla="*/ 4944694 h 6673820"/>
              <a:gd name="connsiteX64" fmla="*/ 8147260 w 11748700"/>
              <a:gd name="connsiteY64" fmla="*/ 4931693 h 6673820"/>
              <a:gd name="connsiteX65" fmla="*/ 8199264 w 11748700"/>
              <a:gd name="connsiteY65" fmla="*/ 4918692 h 6673820"/>
              <a:gd name="connsiteX66" fmla="*/ 8238267 w 11748700"/>
              <a:gd name="connsiteY66" fmla="*/ 4910025 h 6673820"/>
              <a:gd name="connsiteX67" fmla="*/ 8298938 w 11748700"/>
              <a:gd name="connsiteY67" fmla="*/ 4875355 h 6673820"/>
              <a:gd name="connsiteX68" fmla="*/ 8320606 w 11748700"/>
              <a:gd name="connsiteY68" fmla="*/ 4866688 h 6673820"/>
              <a:gd name="connsiteX69" fmla="*/ 8342275 w 11748700"/>
              <a:gd name="connsiteY69" fmla="*/ 4853687 h 6673820"/>
              <a:gd name="connsiteX70" fmla="*/ 8411613 w 11748700"/>
              <a:gd name="connsiteY70" fmla="*/ 4823352 h 6673820"/>
              <a:gd name="connsiteX71" fmla="*/ 8433281 w 11748700"/>
              <a:gd name="connsiteY71" fmla="*/ 4810351 h 6673820"/>
              <a:gd name="connsiteX72" fmla="*/ 8463617 w 11748700"/>
              <a:gd name="connsiteY72" fmla="*/ 4788683 h 6673820"/>
              <a:gd name="connsiteX73" fmla="*/ 8532955 w 11748700"/>
              <a:gd name="connsiteY73" fmla="*/ 4758347 h 6673820"/>
              <a:gd name="connsiteX74" fmla="*/ 8576292 w 11748700"/>
              <a:gd name="connsiteY74" fmla="*/ 4736679 h 6673820"/>
              <a:gd name="connsiteX75" fmla="*/ 8597960 w 11748700"/>
              <a:gd name="connsiteY75" fmla="*/ 4723678 h 6673820"/>
              <a:gd name="connsiteX76" fmla="*/ 8632629 w 11748700"/>
              <a:gd name="connsiteY76" fmla="*/ 4706343 h 6673820"/>
              <a:gd name="connsiteX77" fmla="*/ 8671632 w 11748700"/>
              <a:gd name="connsiteY77" fmla="*/ 4680341 h 6673820"/>
              <a:gd name="connsiteX78" fmla="*/ 8727969 w 11748700"/>
              <a:gd name="connsiteY78" fmla="*/ 4641338 h 6673820"/>
              <a:gd name="connsiteX79" fmla="*/ 8758305 w 11748700"/>
              <a:gd name="connsiteY79" fmla="*/ 4615337 h 6673820"/>
              <a:gd name="connsiteX80" fmla="*/ 8827643 w 11748700"/>
              <a:gd name="connsiteY80" fmla="*/ 4567666 h 6673820"/>
              <a:gd name="connsiteX81" fmla="*/ 8914316 w 11748700"/>
              <a:gd name="connsiteY81" fmla="*/ 4515663 h 6673820"/>
              <a:gd name="connsiteX82" fmla="*/ 8940318 w 11748700"/>
              <a:gd name="connsiteY82" fmla="*/ 4493994 h 6673820"/>
              <a:gd name="connsiteX83" fmla="*/ 8961986 w 11748700"/>
              <a:gd name="connsiteY83" fmla="*/ 4472326 h 6673820"/>
              <a:gd name="connsiteX84" fmla="*/ 9000989 w 11748700"/>
              <a:gd name="connsiteY84" fmla="*/ 4437657 h 6673820"/>
              <a:gd name="connsiteX85" fmla="*/ 9022657 w 11748700"/>
              <a:gd name="connsiteY85" fmla="*/ 4415989 h 6673820"/>
              <a:gd name="connsiteX86" fmla="*/ 9052993 w 11748700"/>
              <a:gd name="connsiteY86" fmla="*/ 4389987 h 6673820"/>
              <a:gd name="connsiteX87" fmla="*/ 9109330 w 11748700"/>
              <a:gd name="connsiteY87" fmla="*/ 4329316 h 6673820"/>
              <a:gd name="connsiteX88" fmla="*/ 9165668 w 11748700"/>
              <a:gd name="connsiteY88" fmla="*/ 4290313 h 6673820"/>
              <a:gd name="connsiteX89" fmla="*/ 9191670 w 11748700"/>
              <a:gd name="connsiteY89" fmla="*/ 4268645 h 6673820"/>
              <a:gd name="connsiteX90" fmla="*/ 9248007 w 11748700"/>
              <a:gd name="connsiteY90" fmla="*/ 4238309 h 6673820"/>
              <a:gd name="connsiteX91" fmla="*/ 9339014 w 11748700"/>
              <a:gd name="connsiteY91" fmla="*/ 4155970 h 6673820"/>
              <a:gd name="connsiteX92" fmla="*/ 9430020 w 11748700"/>
              <a:gd name="connsiteY92" fmla="*/ 4025960 h 6673820"/>
              <a:gd name="connsiteX93" fmla="*/ 9495025 w 11748700"/>
              <a:gd name="connsiteY93" fmla="*/ 3900284 h 6673820"/>
              <a:gd name="connsiteX94" fmla="*/ 9568697 w 11748700"/>
              <a:gd name="connsiteY94" fmla="*/ 3796277 h 6673820"/>
              <a:gd name="connsiteX95" fmla="*/ 9612034 w 11748700"/>
              <a:gd name="connsiteY95" fmla="*/ 3713937 h 6673820"/>
              <a:gd name="connsiteX96" fmla="*/ 9655370 w 11748700"/>
              <a:gd name="connsiteY96" fmla="*/ 3644599 h 6673820"/>
              <a:gd name="connsiteX97" fmla="*/ 9651037 w 11748700"/>
              <a:gd name="connsiteY97" fmla="*/ 3475587 h 6673820"/>
              <a:gd name="connsiteX98" fmla="*/ 9612034 w 11748700"/>
              <a:gd name="connsiteY98" fmla="*/ 3410582 h 6673820"/>
              <a:gd name="connsiteX99" fmla="*/ 9473357 w 11748700"/>
              <a:gd name="connsiteY99" fmla="*/ 3237236 h 6673820"/>
              <a:gd name="connsiteX100" fmla="*/ 9399685 w 11748700"/>
              <a:gd name="connsiteY100" fmla="*/ 3176565 h 6673820"/>
              <a:gd name="connsiteX101" fmla="*/ 9347681 w 11748700"/>
              <a:gd name="connsiteY101" fmla="*/ 3128895 h 6673820"/>
              <a:gd name="connsiteX102" fmla="*/ 9217672 w 11748700"/>
              <a:gd name="connsiteY102" fmla="*/ 3042222 h 6673820"/>
              <a:gd name="connsiteX103" fmla="*/ 9083329 w 11748700"/>
              <a:gd name="connsiteY103" fmla="*/ 2968550 h 6673820"/>
              <a:gd name="connsiteX104" fmla="*/ 8983655 w 11748700"/>
              <a:gd name="connsiteY104" fmla="*/ 2933881 h 6673820"/>
              <a:gd name="connsiteX105" fmla="*/ 8831977 w 11748700"/>
              <a:gd name="connsiteY105" fmla="*/ 2873210 h 6673820"/>
              <a:gd name="connsiteX106" fmla="*/ 8680299 w 11748700"/>
              <a:gd name="connsiteY106" fmla="*/ 2803871 h 6673820"/>
              <a:gd name="connsiteX107" fmla="*/ 8567624 w 11748700"/>
              <a:gd name="connsiteY107" fmla="*/ 2773536 h 6673820"/>
              <a:gd name="connsiteX108" fmla="*/ 8446282 w 11748700"/>
              <a:gd name="connsiteY108" fmla="*/ 2730199 h 6673820"/>
              <a:gd name="connsiteX109" fmla="*/ 8242601 w 11748700"/>
              <a:gd name="connsiteY109" fmla="*/ 2673862 h 6673820"/>
              <a:gd name="connsiteX110" fmla="*/ 7917577 w 11748700"/>
              <a:gd name="connsiteY110" fmla="*/ 2561187 h 6673820"/>
              <a:gd name="connsiteX111" fmla="*/ 7683560 w 11748700"/>
              <a:gd name="connsiteY111" fmla="*/ 2496182 h 6673820"/>
              <a:gd name="connsiteX112" fmla="*/ 7302199 w 11748700"/>
              <a:gd name="connsiteY112" fmla="*/ 2379173 h 6673820"/>
              <a:gd name="connsiteX113" fmla="*/ 6920838 w 11748700"/>
              <a:gd name="connsiteY113" fmla="*/ 2322836 h 6673820"/>
              <a:gd name="connsiteX114" fmla="*/ 6799495 w 11748700"/>
              <a:gd name="connsiteY114" fmla="*/ 2288167 h 6673820"/>
              <a:gd name="connsiteX115" fmla="*/ 6730157 w 11748700"/>
              <a:gd name="connsiteY115" fmla="*/ 2279500 h 6673820"/>
              <a:gd name="connsiteX116" fmla="*/ 6630483 w 11748700"/>
              <a:gd name="connsiteY116" fmla="*/ 2262165 h 6673820"/>
              <a:gd name="connsiteX117" fmla="*/ 6582813 w 11748700"/>
              <a:gd name="connsiteY117" fmla="*/ 2249164 h 6673820"/>
              <a:gd name="connsiteX118" fmla="*/ 6478805 w 11748700"/>
              <a:gd name="connsiteY118" fmla="*/ 2240497 h 6673820"/>
              <a:gd name="connsiteX119" fmla="*/ 5997770 w 11748700"/>
              <a:gd name="connsiteY119" fmla="*/ 2227496 h 6673820"/>
              <a:gd name="connsiteX120" fmla="*/ 5183044 w 11748700"/>
              <a:gd name="connsiteY120" fmla="*/ 2223162 h 6673820"/>
              <a:gd name="connsiteX121" fmla="*/ 4593668 w 11748700"/>
              <a:gd name="connsiteY121" fmla="*/ 2201494 h 6673820"/>
              <a:gd name="connsiteX122" fmla="*/ 4467992 w 11748700"/>
              <a:gd name="connsiteY122" fmla="*/ 2188493 h 6673820"/>
              <a:gd name="connsiteX123" fmla="*/ 4277311 w 11748700"/>
              <a:gd name="connsiteY123" fmla="*/ 2171158 h 6673820"/>
              <a:gd name="connsiteX124" fmla="*/ 4207973 w 11748700"/>
              <a:gd name="connsiteY124" fmla="*/ 2162491 h 6673820"/>
              <a:gd name="connsiteX125" fmla="*/ 4168970 w 11748700"/>
              <a:gd name="connsiteY125" fmla="*/ 2153824 h 6673820"/>
              <a:gd name="connsiteX126" fmla="*/ 3722604 w 11748700"/>
              <a:gd name="connsiteY126" fmla="*/ 2145156 h 6673820"/>
              <a:gd name="connsiteX127" fmla="*/ 3627264 w 11748700"/>
              <a:gd name="connsiteY127" fmla="*/ 2136489 h 6673820"/>
              <a:gd name="connsiteX128" fmla="*/ 3592595 w 11748700"/>
              <a:gd name="connsiteY128" fmla="*/ 2123488 h 6673820"/>
              <a:gd name="connsiteX129" fmla="*/ 3471253 w 11748700"/>
              <a:gd name="connsiteY129" fmla="*/ 2101820 h 6673820"/>
              <a:gd name="connsiteX130" fmla="*/ 3349911 w 11748700"/>
              <a:gd name="connsiteY130" fmla="*/ 2054150 h 6673820"/>
              <a:gd name="connsiteX131" fmla="*/ 3228568 w 11748700"/>
              <a:gd name="connsiteY131" fmla="*/ 2006480 h 6673820"/>
              <a:gd name="connsiteX132" fmla="*/ 3206900 w 11748700"/>
              <a:gd name="connsiteY132" fmla="*/ 1989145 h 6673820"/>
              <a:gd name="connsiteX133" fmla="*/ 3163564 w 11748700"/>
              <a:gd name="connsiteY133" fmla="*/ 1967477 h 6673820"/>
              <a:gd name="connsiteX134" fmla="*/ 3124561 w 11748700"/>
              <a:gd name="connsiteY134" fmla="*/ 1932808 h 6673820"/>
              <a:gd name="connsiteX135" fmla="*/ 3094225 w 11748700"/>
              <a:gd name="connsiteY135" fmla="*/ 1911139 h 6673820"/>
              <a:gd name="connsiteX136" fmla="*/ 3020553 w 11748700"/>
              <a:gd name="connsiteY136" fmla="*/ 1850468 h 6673820"/>
              <a:gd name="connsiteX137" fmla="*/ 2994551 w 11748700"/>
              <a:gd name="connsiteY137" fmla="*/ 1828800 h 6673820"/>
              <a:gd name="connsiteX138" fmla="*/ 2977217 w 11748700"/>
              <a:gd name="connsiteY138" fmla="*/ 1807132 h 6673820"/>
              <a:gd name="connsiteX139" fmla="*/ 2964216 w 11748700"/>
              <a:gd name="connsiteY139" fmla="*/ 1794131 h 6673820"/>
              <a:gd name="connsiteX140" fmla="*/ 2951215 w 11748700"/>
              <a:gd name="connsiteY140" fmla="*/ 1768129 h 6673820"/>
              <a:gd name="connsiteX141" fmla="*/ 2933880 w 11748700"/>
              <a:gd name="connsiteY141" fmla="*/ 1746461 h 6673820"/>
              <a:gd name="connsiteX142" fmla="*/ 2916546 w 11748700"/>
              <a:gd name="connsiteY142" fmla="*/ 1720459 h 6673820"/>
              <a:gd name="connsiteX143" fmla="*/ 2899211 w 11748700"/>
              <a:gd name="connsiteY143" fmla="*/ 1703124 h 6673820"/>
              <a:gd name="connsiteX144" fmla="*/ 2890544 w 11748700"/>
              <a:gd name="connsiteY144" fmla="*/ 1690123 h 6673820"/>
              <a:gd name="connsiteX145" fmla="*/ 2829873 w 11748700"/>
              <a:gd name="connsiteY145" fmla="*/ 1607784 h 6673820"/>
              <a:gd name="connsiteX146" fmla="*/ 2816872 w 11748700"/>
              <a:gd name="connsiteY146" fmla="*/ 1577448 h 6673820"/>
              <a:gd name="connsiteX147" fmla="*/ 2812538 w 11748700"/>
              <a:gd name="connsiteY147" fmla="*/ 1542779 h 6673820"/>
              <a:gd name="connsiteX148" fmla="*/ 2808204 w 11748700"/>
              <a:gd name="connsiteY148" fmla="*/ 1430104 h 6673820"/>
              <a:gd name="connsiteX149" fmla="*/ 2799537 w 11748700"/>
              <a:gd name="connsiteY149" fmla="*/ 1391101 h 6673820"/>
              <a:gd name="connsiteX150" fmla="*/ 2795203 w 11748700"/>
              <a:gd name="connsiteY150" fmla="*/ 1343431 h 6673820"/>
              <a:gd name="connsiteX151" fmla="*/ 2786536 w 11748700"/>
              <a:gd name="connsiteY151" fmla="*/ 1300095 h 6673820"/>
              <a:gd name="connsiteX152" fmla="*/ 2773535 w 11748700"/>
              <a:gd name="connsiteY152" fmla="*/ 1152751 h 6673820"/>
              <a:gd name="connsiteX153" fmla="*/ 2769202 w 11748700"/>
              <a:gd name="connsiteY153" fmla="*/ 1135416 h 6673820"/>
              <a:gd name="connsiteX154" fmla="*/ 2777869 w 11748700"/>
              <a:gd name="connsiteY154" fmla="*/ 996739 h 6673820"/>
              <a:gd name="connsiteX155" fmla="*/ 2786536 w 11748700"/>
              <a:gd name="connsiteY155" fmla="*/ 966404 h 6673820"/>
              <a:gd name="connsiteX156" fmla="*/ 2812538 w 11748700"/>
              <a:gd name="connsiteY156" fmla="*/ 905733 h 6673820"/>
              <a:gd name="connsiteX157" fmla="*/ 2847207 w 11748700"/>
              <a:gd name="connsiteY157" fmla="*/ 862396 h 6673820"/>
              <a:gd name="connsiteX158" fmla="*/ 2864542 w 11748700"/>
              <a:gd name="connsiteY158" fmla="*/ 840728 h 6673820"/>
              <a:gd name="connsiteX159" fmla="*/ 2881876 w 11748700"/>
              <a:gd name="connsiteY159" fmla="*/ 827727 h 6673820"/>
              <a:gd name="connsiteX160" fmla="*/ 2894877 w 11748700"/>
              <a:gd name="connsiteY160" fmla="*/ 819060 h 6673820"/>
              <a:gd name="connsiteX161" fmla="*/ 2912212 w 11748700"/>
              <a:gd name="connsiteY161" fmla="*/ 801725 h 6673820"/>
              <a:gd name="connsiteX162" fmla="*/ 3003219 w 11748700"/>
              <a:gd name="connsiteY162" fmla="*/ 775723 h 6673820"/>
              <a:gd name="connsiteX163" fmla="*/ 3115893 w 11748700"/>
              <a:gd name="connsiteY163" fmla="*/ 749721 h 6673820"/>
              <a:gd name="connsiteX164" fmla="*/ 3137562 w 11748700"/>
              <a:gd name="connsiteY164" fmla="*/ 741054 h 6673820"/>
              <a:gd name="connsiteX165" fmla="*/ 3163564 w 11748700"/>
              <a:gd name="connsiteY165" fmla="*/ 732387 h 6673820"/>
              <a:gd name="connsiteX166" fmla="*/ 3219901 w 11748700"/>
              <a:gd name="connsiteY166" fmla="*/ 702051 h 6673820"/>
              <a:gd name="connsiteX167" fmla="*/ 3237236 w 11748700"/>
              <a:gd name="connsiteY167" fmla="*/ 689050 h 6673820"/>
              <a:gd name="connsiteX168" fmla="*/ 3293573 w 11748700"/>
              <a:gd name="connsiteY168" fmla="*/ 663048 h 6673820"/>
              <a:gd name="connsiteX169" fmla="*/ 3323909 w 11748700"/>
              <a:gd name="connsiteY169" fmla="*/ 650047 h 6673820"/>
              <a:gd name="connsiteX170" fmla="*/ 3362911 w 11748700"/>
              <a:gd name="connsiteY170" fmla="*/ 641380 h 6673820"/>
              <a:gd name="connsiteX171" fmla="*/ 3488587 w 11748700"/>
              <a:gd name="connsiteY171" fmla="*/ 619712 h 6673820"/>
              <a:gd name="connsiteX172" fmla="*/ 3644599 w 11748700"/>
              <a:gd name="connsiteY172" fmla="*/ 598044 h 6673820"/>
              <a:gd name="connsiteX173" fmla="*/ 3731272 w 11748700"/>
              <a:gd name="connsiteY173" fmla="*/ 589376 h 6673820"/>
              <a:gd name="connsiteX174" fmla="*/ 3809277 w 11748700"/>
              <a:gd name="connsiteY174" fmla="*/ 576375 h 6673820"/>
              <a:gd name="connsiteX175" fmla="*/ 3891617 w 11748700"/>
              <a:gd name="connsiteY175" fmla="*/ 567708 h 6673820"/>
              <a:gd name="connsiteX176" fmla="*/ 4359651 w 11748700"/>
              <a:gd name="connsiteY176" fmla="*/ 533039 h 6673820"/>
              <a:gd name="connsiteX177" fmla="*/ 4428989 w 11748700"/>
              <a:gd name="connsiteY177" fmla="*/ 520038 h 6673820"/>
              <a:gd name="connsiteX178" fmla="*/ 4554665 w 11748700"/>
              <a:gd name="connsiteY178" fmla="*/ 507037 h 6673820"/>
              <a:gd name="connsiteX179" fmla="*/ 4654339 w 11748700"/>
              <a:gd name="connsiteY179" fmla="*/ 485369 h 6673820"/>
              <a:gd name="connsiteX180" fmla="*/ 4758347 w 11748700"/>
              <a:gd name="connsiteY180" fmla="*/ 437699 h 6673820"/>
              <a:gd name="connsiteX181" fmla="*/ 4888356 w 11748700"/>
              <a:gd name="connsiteY181" fmla="*/ 416030 h 6673820"/>
              <a:gd name="connsiteX182" fmla="*/ 5105039 w 11748700"/>
              <a:gd name="connsiteY182" fmla="*/ 364027 h 6673820"/>
              <a:gd name="connsiteX183" fmla="*/ 5209046 w 11748700"/>
              <a:gd name="connsiteY183" fmla="*/ 351026 h 6673820"/>
              <a:gd name="connsiteX184" fmla="*/ 5386726 w 11748700"/>
              <a:gd name="connsiteY184" fmla="*/ 329357 h 6673820"/>
              <a:gd name="connsiteX185" fmla="*/ 5560072 w 11748700"/>
              <a:gd name="connsiteY185" fmla="*/ 320690 h 6673820"/>
              <a:gd name="connsiteX186" fmla="*/ 5742085 w 11748700"/>
              <a:gd name="connsiteY186" fmla="*/ 312023 h 6673820"/>
              <a:gd name="connsiteX187" fmla="*/ 5958767 w 11748700"/>
              <a:gd name="connsiteY187" fmla="*/ 307689 h 6673820"/>
              <a:gd name="connsiteX188" fmla="*/ 6114779 w 11748700"/>
              <a:gd name="connsiteY188" fmla="*/ 303355 h 6673820"/>
              <a:gd name="connsiteX189" fmla="*/ 6270790 w 11748700"/>
              <a:gd name="connsiteY189" fmla="*/ 281687 h 6673820"/>
              <a:gd name="connsiteX190" fmla="*/ 6392132 w 11748700"/>
              <a:gd name="connsiteY190" fmla="*/ 268686 h 6673820"/>
              <a:gd name="connsiteX191" fmla="*/ 6695488 w 11748700"/>
              <a:gd name="connsiteY191" fmla="*/ 260019 h 6673820"/>
              <a:gd name="connsiteX192" fmla="*/ 6764826 w 11748700"/>
              <a:gd name="connsiteY192" fmla="*/ 251352 h 6673820"/>
              <a:gd name="connsiteX193" fmla="*/ 6907837 w 11748700"/>
              <a:gd name="connsiteY193" fmla="*/ 238351 h 6673820"/>
              <a:gd name="connsiteX194" fmla="*/ 6959840 w 11748700"/>
              <a:gd name="connsiteY194" fmla="*/ 229683 h 6673820"/>
              <a:gd name="connsiteX195" fmla="*/ 6998843 w 11748700"/>
              <a:gd name="connsiteY195" fmla="*/ 212349 h 6673820"/>
              <a:gd name="connsiteX196" fmla="*/ 7115852 w 11748700"/>
              <a:gd name="connsiteY196" fmla="*/ 199348 h 6673820"/>
              <a:gd name="connsiteX197" fmla="*/ 7159188 w 11748700"/>
              <a:gd name="connsiteY197" fmla="*/ 186347 h 6673820"/>
              <a:gd name="connsiteX198" fmla="*/ 7189524 w 11748700"/>
              <a:gd name="connsiteY198" fmla="*/ 182013 h 6673820"/>
              <a:gd name="connsiteX199" fmla="*/ 7380204 w 11748700"/>
              <a:gd name="connsiteY199" fmla="*/ 173346 h 6673820"/>
              <a:gd name="connsiteX200" fmla="*/ 7440875 w 11748700"/>
              <a:gd name="connsiteY200" fmla="*/ 164679 h 6673820"/>
              <a:gd name="connsiteX201" fmla="*/ 7466877 w 11748700"/>
              <a:gd name="connsiteY201" fmla="*/ 156011 h 6673820"/>
              <a:gd name="connsiteX202" fmla="*/ 7514548 w 11748700"/>
              <a:gd name="connsiteY202" fmla="*/ 143010 h 6673820"/>
              <a:gd name="connsiteX203" fmla="*/ 7527548 w 11748700"/>
              <a:gd name="connsiteY203" fmla="*/ 134343 h 6673820"/>
              <a:gd name="connsiteX204" fmla="*/ 7570885 w 11748700"/>
              <a:gd name="connsiteY204" fmla="*/ 121342 h 6673820"/>
              <a:gd name="connsiteX205" fmla="*/ 7609888 w 11748700"/>
              <a:gd name="connsiteY205" fmla="*/ 104008 h 6673820"/>
              <a:gd name="connsiteX206" fmla="*/ 7726896 w 11748700"/>
              <a:gd name="connsiteY206" fmla="*/ 82339 h 6673820"/>
              <a:gd name="connsiteX207" fmla="*/ 7752898 w 11748700"/>
              <a:gd name="connsiteY207" fmla="*/ 78006 h 6673820"/>
              <a:gd name="connsiteX208" fmla="*/ 7787567 w 11748700"/>
              <a:gd name="connsiteY208" fmla="*/ 73672 h 6673820"/>
              <a:gd name="connsiteX209" fmla="*/ 7804902 w 11748700"/>
              <a:gd name="connsiteY209" fmla="*/ 69338 h 6673820"/>
              <a:gd name="connsiteX210" fmla="*/ 7913243 w 11748700"/>
              <a:gd name="connsiteY210" fmla="*/ 65005 h 6673820"/>
              <a:gd name="connsiteX211" fmla="*/ 8021584 w 11748700"/>
              <a:gd name="connsiteY211" fmla="*/ 47670 h 6673820"/>
              <a:gd name="connsiteX212" fmla="*/ 8064921 w 11748700"/>
              <a:gd name="connsiteY212" fmla="*/ 34669 h 6673820"/>
              <a:gd name="connsiteX213" fmla="*/ 8099590 w 11748700"/>
              <a:gd name="connsiteY213" fmla="*/ 21668 h 6673820"/>
              <a:gd name="connsiteX214" fmla="*/ 8121258 w 11748700"/>
              <a:gd name="connsiteY214" fmla="*/ 13001 h 6673820"/>
              <a:gd name="connsiteX215" fmla="*/ 8134259 w 11748700"/>
              <a:gd name="connsiteY215" fmla="*/ 8667 h 6673820"/>
              <a:gd name="connsiteX216" fmla="*/ 8155928 w 11748700"/>
              <a:gd name="connsiteY216" fmla="*/ 0 h 6673820"/>
              <a:gd name="connsiteX217" fmla="*/ 8216599 w 11748700"/>
              <a:gd name="connsiteY217" fmla="*/ 4334 h 6673820"/>
              <a:gd name="connsiteX218" fmla="*/ 8238267 w 11748700"/>
              <a:gd name="connsiteY218" fmla="*/ 13001 h 6673820"/>
              <a:gd name="connsiteX219" fmla="*/ 8272936 w 11748700"/>
              <a:gd name="connsiteY219" fmla="*/ 17335 h 6673820"/>
              <a:gd name="connsiteX220" fmla="*/ 8303272 w 11748700"/>
              <a:gd name="connsiteY220" fmla="*/ 30336 h 6673820"/>
              <a:gd name="connsiteX221" fmla="*/ 8337941 w 11748700"/>
              <a:gd name="connsiteY221" fmla="*/ 34669 h 6673820"/>
              <a:gd name="connsiteX222" fmla="*/ 8476618 w 11748700"/>
              <a:gd name="connsiteY222" fmla="*/ 43337 h 6673820"/>
              <a:gd name="connsiteX223" fmla="*/ 8576292 w 11748700"/>
              <a:gd name="connsiteY223" fmla="*/ 47670 h 6673820"/>
              <a:gd name="connsiteX224" fmla="*/ 8671632 w 11748700"/>
              <a:gd name="connsiteY224" fmla="*/ 69338 h 6673820"/>
              <a:gd name="connsiteX225" fmla="*/ 8762639 w 11748700"/>
              <a:gd name="connsiteY225" fmla="*/ 78006 h 6673820"/>
              <a:gd name="connsiteX226" fmla="*/ 8892648 w 11748700"/>
              <a:gd name="connsiteY226" fmla="*/ 104008 h 6673820"/>
              <a:gd name="connsiteX227" fmla="*/ 8948985 w 11748700"/>
              <a:gd name="connsiteY227" fmla="*/ 117009 h 6673820"/>
              <a:gd name="connsiteX228" fmla="*/ 9187336 w 11748700"/>
              <a:gd name="connsiteY228" fmla="*/ 156011 h 6673820"/>
              <a:gd name="connsiteX229" fmla="*/ 9282676 w 11748700"/>
              <a:gd name="connsiteY229" fmla="*/ 173346 h 6673820"/>
              <a:gd name="connsiteX230" fmla="*/ 9404019 w 11748700"/>
              <a:gd name="connsiteY230" fmla="*/ 186347 h 6673820"/>
              <a:gd name="connsiteX231" fmla="*/ 9464690 w 11748700"/>
              <a:gd name="connsiteY231" fmla="*/ 195014 h 6673820"/>
              <a:gd name="connsiteX232" fmla="*/ 9698707 w 11748700"/>
              <a:gd name="connsiteY232" fmla="*/ 216683 h 6673820"/>
              <a:gd name="connsiteX233" fmla="*/ 9785380 w 11748700"/>
              <a:gd name="connsiteY233" fmla="*/ 229683 h 6673820"/>
              <a:gd name="connsiteX234" fmla="*/ 9885054 w 11748700"/>
              <a:gd name="connsiteY234" fmla="*/ 251352 h 6673820"/>
              <a:gd name="connsiteX235" fmla="*/ 9958726 w 11748700"/>
              <a:gd name="connsiteY235" fmla="*/ 255685 h 6673820"/>
              <a:gd name="connsiteX236" fmla="*/ 10114737 w 11748700"/>
              <a:gd name="connsiteY236" fmla="*/ 260019 h 6673820"/>
              <a:gd name="connsiteX237" fmla="*/ 10205744 w 11748700"/>
              <a:gd name="connsiteY237" fmla="*/ 273020 h 6673820"/>
              <a:gd name="connsiteX238" fmla="*/ 10357421 w 11748700"/>
              <a:gd name="connsiteY238" fmla="*/ 281687 h 6673820"/>
              <a:gd name="connsiteX239" fmla="*/ 10405092 w 11748700"/>
              <a:gd name="connsiteY239" fmla="*/ 286021 h 6673820"/>
              <a:gd name="connsiteX240" fmla="*/ 10452762 w 11748700"/>
              <a:gd name="connsiteY240" fmla="*/ 299022 h 6673820"/>
              <a:gd name="connsiteX241" fmla="*/ 10483097 w 11748700"/>
              <a:gd name="connsiteY241" fmla="*/ 303355 h 6673820"/>
              <a:gd name="connsiteX242" fmla="*/ 10552436 w 11748700"/>
              <a:gd name="connsiteY242" fmla="*/ 312023 h 6673820"/>
              <a:gd name="connsiteX243" fmla="*/ 10634775 w 11748700"/>
              <a:gd name="connsiteY243" fmla="*/ 333691 h 6673820"/>
              <a:gd name="connsiteX244" fmla="*/ 10717114 w 11748700"/>
              <a:gd name="connsiteY244" fmla="*/ 342358 h 6673820"/>
              <a:gd name="connsiteX245" fmla="*/ 10773452 w 11748700"/>
              <a:gd name="connsiteY245" fmla="*/ 364027 h 6673820"/>
              <a:gd name="connsiteX246" fmla="*/ 10842790 w 11748700"/>
              <a:gd name="connsiteY246" fmla="*/ 385695 h 6673820"/>
              <a:gd name="connsiteX247" fmla="*/ 10903461 w 11748700"/>
              <a:gd name="connsiteY247" fmla="*/ 390028 h 6673820"/>
              <a:gd name="connsiteX248" fmla="*/ 10981467 w 11748700"/>
              <a:gd name="connsiteY248" fmla="*/ 424698 h 6673820"/>
              <a:gd name="connsiteX249" fmla="*/ 11050805 w 11748700"/>
              <a:gd name="connsiteY249" fmla="*/ 442032 h 6673820"/>
              <a:gd name="connsiteX250" fmla="*/ 11133145 w 11748700"/>
              <a:gd name="connsiteY250" fmla="*/ 476701 h 6673820"/>
              <a:gd name="connsiteX251" fmla="*/ 11154813 w 11748700"/>
              <a:gd name="connsiteY251" fmla="*/ 485369 h 6673820"/>
              <a:gd name="connsiteX252" fmla="*/ 11232819 w 11748700"/>
              <a:gd name="connsiteY252" fmla="*/ 533039 h 6673820"/>
              <a:gd name="connsiteX253" fmla="*/ 11258820 w 11748700"/>
              <a:gd name="connsiteY253" fmla="*/ 554707 h 6673820"/>
              <a:gd name="connsiteX254" fmla="*/ 11328159 w 11748700"/>
              <a:gd name="connsiteY254" fmla="*/ 645714 h 6673820"/>
              <a:gd name="connsiteX255" fmla="*/ 11371495 w 11748700"/>
              <a:gd name="connsiteY255" fmla="*/ 754055 h 6673820"/>
              <a:gd name="connsiteX256" fmla="*/ 11397497 w 11748700"/>
              <a:gd name="connsiteY256" fmla="*/ 806059 h 6673820"/>
              <a:gd name="connsiteX257" fmla="*/ 11427833 w 11748700"/>
              <a:gd name="connsiteY257" fmla="*/ 931735 h 6673820"/>
              <a:gd name="connsiteX258" fmla="*/ 11458168 w 11748700"/>
              <a:gd name="connsiteY258" fmla="*/ 1014074 h 6673820"/>
              <a:gd name="connsiteX259" fmla="*/ 11462502 w 11748700"/>
              <a:gd name="connsiteY259" fmla="*/ 1087746 h 6673820"/>
              <a:gd name="connsiteX260" fmla="*/ 11475503 w 11748700"/>
              <a:gd name="connsiteY260" fmla="*/ 1126749 h 6673820"/>
              <a:gd name="connsiteX261" fmla="*/ 11488504 w 11748700"/>
              <a:gd name="connsiteY261" fmla="*/ 1330430 h 6673820"/>
              <a:gd name="connsiteX262" fmla="*/ 11523173 w 11748700"/>
              <a:gd name="connsiteY262" fmla="*/ 1677122 h 6673820"/>
              <a:gd name="connsiteX263" fmla="*/ 11518839 w 11748700"/>
              <a:gd name="connsiteY263" fmla="*/ 1954476 h 6673820"/>
              <a:gd name="connsiteX264" fmla="*/ 11510172 w 11748700"/>
              <a:gd name="connsiteY264" fmla="*/ 2084485 h 6673820"/>
              <a:gd name="connsiteX265" fmla="*/ 11518839 w 11748700"/>
              <a:gd name="connsiteY265" fmla="*/ 2283833 h 6673820"/>
              <a:gd name="connsiteX266" fmla="*/ 11583844 w 11748700"/>
              <a:gd name="connsiteY266" fmla="*/ 2379173 h 6673820"/>
              <a:gd name="connsiteX267" fmla="*/ 11605512 w 11748700"/>
              <a:gd name="connsiteY267" fmla="*/ 2439845 h 6673820"/>
              <a:gd name="connsiteX268" fmla="*/ 11609846 w 11748700"/>
              <a:gd name="connsiteY268" fmla="*/ 2487515 h 6673820"/>
              <a:gd name="connsiteX269" fmla="*/ 11622847 w 11748700"/>
              <a:gd name="connsiteY269" fmla="*/ 2556853 h 6673820"/>
              <a:gd name="connsiteX270" fmla="*/ 11618513 w 11748700"/>
              <a:gd name="connsiteY270" fmla="*/ 2786537 h 6673820"/>
              <a:gd name="connsiteX271" fmla="*/ 11614180 w 11748700"/>
              <a:gd name="connsiteY271" fmla="*/ 3089892 h 6673820"/>
              <a:gd name="connsiteX272" fmla="*/ 11596845 w 11748700"/>
              <a:gd name="connsiteY272" fmla="*/ 3211234 h 6673820"/>
              <a:gd name="connsiteX273" fmla="*/ 11583844 w 11748700"/>
              <a:gd name="connsiteY273" fmla="*/ 3328243 h 6673820"/>
              <a:gd name="connsiteX274" fmla="*/ 11575177 w 11748700"/>
              <a:gd name="connsiteY274" fmla="*/ 3423583 h 6673820"/>
              <a:gd name="connsiteX275" fmla="*/ 11562176 w 11748700"/>
              <a:gd name="connsiteY275" fmla="*/ 3666267 h 6673820"/>
              <a:gd name="connsiteX276" fmla="*/ 11575177 w 11748700"/>
              <a:gd name="connsiteY276" fmla="*/ 4025960 h 6673820"/>
              <a:gd name="connsiteX277" fmla="*/ 11592511 w 11748700"/>
              <a:gd name="connsiteY277" fmla="*/ 4108300 h 6673820"/>
              <a:gd name="connsiteX278" fmla="*/ 11631514 w 11748700"/>
              <a:gd name="connsiteY278" fmla="*/ 4333649 h 6673820"/>
              <a:gd name="connsiteX279" fmla="*/ 11653183 w 11748700"/>
              <a:gd name="connsiteY279" fmla="*/ 4411655 h 6673820"/>
              <a:gd name="connsiteX280" fmla="*/ 11666184 w 11748700"/>
              <a:gd name="connsiteY280" fmla="*/ 4498328 h 6673820"/>
              <a:gd name="connsiteX281" fmla="*/ 11674851 w 11748700"/>
              <a:gd name="connsiteY281" fmla="*/ 4541664 h 6673820"/>
              <a:gd name="connsiteX282" fmla="*/ 11687852 w 11748700"/>
              <a:gd name="connsiteY282" fmla="*/ 4658673 h 6673820"/>
              <a:gd name="connsiteX283" fmla="*/ 11692185 w 11748700"/>
              <a:gd name="connsiteY283" fmla="*/ 4715010 h 6673820"/>
              <a:gd name="connsiteX284" fmla="*/ 11700853 w 11748700"/>
              <a:gd name="connsiteY284" fmla="*/ 4771348 h 6673820"/>
              <a:gd name="connsiteX285" fmla="*/ 11709520 w 11748700"/>
              <a:gd name="connsiteY285" fmla="*/ 4923026 h 6673820"/>
              <a:gd name="connsiteX286" fmla="*/ 11718187 w 11748700"/>
              <a:gd name="connsiteY286" fmla="*/ 4983697 h 6673820"/>
              <a:gd name="connsiteX287" fmla="*/ 11726855 w 11748700"/>
              <a:gd name="connsiteY287" fmla="*/ 5079037 h 6673820"/>
              <a:gd name="connsiteX288" fmla="*/ 11731188 w 11748700"/>
              <a:gd name="connsiteY288" fmla="*/ 5105039 h 6673820"/>
              <a:gd name="connsiteX289" fmla="*/ 11744189 w 11748700"/>
              <a:gd name="connsiteY289" fmla="*/ 5230715 h 6673820"/>
              <a:gd name="connsiteX290" fmla="*/ 11726855 w 11748700"/>
              <a:gd name="connsiteY290" fmla="*/ 5690082 h 6673820"/>
              <a:gd name="connsiteX291" fmla="*/ 11687852 w 11748700"/>
              <a:gd name="connsiteY291" fmla="*/ 5785422 h 6673820"/>
              <a:gd name="connsiteX292" fmla="*/ 11670517 w 11748700"/>
              <a:gd name="connsiteY292" fmla="*/ 5815757 h 6673820"/>
              <a:gd name="connsiteX293" fmla="*/ 11601179 w 11748700"/>
              <a:gd name="connsiteY293" fmla="*/ 5859094 h 6673820"/>
              <a:gd name="connsiteX294" fmla="*/ 11458168 w 11748700"/>
              <a:gd name="connsiteY294" fmla="*/ 5919765 h 6673820"/>
              <a:gd name="connsiteX295" fmla="*/ 11401831 w 11748700"/>
              <a:gd name="connsiteY295" fmla="*/ 5963101 h 6673820"/>
              <a:gd name="connsiteX296" fmla="*/ 11297823 w 11748700"/>
              <a:gd name="connsiteY296" fmla="*/ 6032440 h 6673820"/>
              <a:gd name="connsiteX297" fmla="*/ 11258820 w 11748700"/>
              <a:gd name="connsiteY297" fmla="*/ 6075776 h 6673820"/>
              <a:gd name="connsiteX298" fmla="*/ 11198149 w 11748700"/>
              <a:gd name="connsiteY298" fmla="*/ 6123446 h 6673820"/>
              <a:gd name="connsiteX299" fmla="*/ 11098475 w 11748700"/>
              <a:gd name="connsiteY299" fmla="*/ 6210119 h 6673820"/>
              <a:gd name="connsiteX300" fmla="*/ 10942464 w 11748700"/>
              <a:gd name="connsiteY300" fmla="*/ 6327128 h 6673820"/>
              <a:gd name="connsiteX301" fmla="*/ 10634775 w 11748700"/>
              <a:gd name="connsiteY301" fmla="*/ 6461471 h 6673820"/>
              <a:gd name="connsiteX302" fmla="*/ 10461429 w 11748700"/>
              <a:gd name="connsiteY302" fmla="*/ 6478806 h 6673820"/>
              <a:gd name="connsiteX303" fmla="*/ 10041065 w 11748700"/>
              <a:gd name="connsiteY303" fmla="*/ 6487473 h 6673820"/>
              <a:gd name="connsiteX304" fmla="*/ 9967393 w 11748700"/>
              <a:gd name="connsiteY304" fmla="*/ 6491807 h 6673820"/>
              <a:gd name="connsiteX305" fmla="*/ 9885054 w 11748700"/>
              <a:gd name="connsiteY305" fmla="*/ 6509141 h 6673820"/>
              <a:gd name="connsiteX306" fmla="*/ 9798381 w 11748700"/>
              <a:gd name="connsiteY306" fmla="*/ 6522142 h 6673820"/>
              <a:gd name="connsiteX307" fmla="*/ 9681372 w 11748700"/>
              <a:gd name="connsiteY307" fmla="*/ 6548144 h 6673820"/>
              <a:gd name="connsiteX308" fmla="*/ 9486358 w 11748700"/>
              <a:gd name="connsiteY308" fmla="*/ 6574146 h 6673820"/>
              <a:gd name="connsiteX309" fmla="*/ 9278343 w 11748700"/>
              <a:gd name="connsiteY309" fmla="*/ 6613149 h 6673820"/>
              <a:gd name="connsiteX310" fmla="*/ 9209004 w 11748700"/>
              <a:gd name="connsiteY310" fmla="*/ 6630483 h 6673820"/>
              <a:gd name="connsiteX311" fmla="*/ 8775639 w 11748700"/>
              <a:gd name="connsiteY311" fmla="*/ 6647818 h 6673820"/>
              <a:gd name="connsiteX312" fmla="*/ 8463617 w 11748700"/>
              <a:gd name="connsiteY312" fmla="*/ 6656485 h 6673820"/>
              <a:gd name="connsiteX313" fmla="*/ 8368276 w 11748700"/>
              <a:gd name="connsiteY313" fmla="*/ 6660819 h 6673820"/>
              <a:gd name="connsiteX314" fmla="*/ 8216599 w 11748700"/>
              <a:gd name="connsiteY314" fmla="*/ 6665153 h 6673820"/>
              <a:gd name="connsiteX315" fmla="*/ 7848239 w 11748700"/>
              <a:gd name="connsiteY315" fmla="*/ 6656485 h 6673820"/>
              <a:gd name="connsiteX316" fmla="*/ 7800568 w 11748700"/>
              <a:gd name="connsiteY316" fmla="*/ 6652152 h 6673820"/>
              <a:gd name="connsiteX317" fmla="*/ 7748565 w 11748700"/>
              <a:gd name="connsiteY317" fmla="*/ 6643484 h 6673820"/>
              <a:gd name="connsiteX318" fmla="*/ 7614221 w 11748700"/>
              <a:gd name="connsiteY318" fmla="*/ 6634817 h 6673820"/>
              <a:gd name="connsiteX319" fmla="*/ 7432208 w 11748700"/>
              <a:gd name="connsiteY319" fmla="*/ 6600148 h 6673820"/>
              <a:gd name="connsiteX320" fmla="*/ 7319533 w 11748700"/>
              <a:gd name="connsiteY320" fmla="*/ 6574146 h 6673820"/>
              <a:gd name="connsiteX321" fmla="*/ 7276197 w 11748700"/>
              <a:gd name="connsiteY321" fmla="*/ 6569812 h 6673820"/>
              <a:gd name="connsiteX322" fmla="*/ 7011844 w 11748700"/>
              <a:gd name="connsiteY322" fmla="*/ 6548144 h 6673820"/>
              <a:gd name="connsiteX323" fmla="*/ 6925171 w 11748700"/>
              <a:gd name="connsiteY323" fmla="*/ 6565479 h 6673820"/>
              <a:gd name="connsiteX324" fmla="*/ 6912170 w 11748700"/>
              <a:gd name="connsiteY324" fmla="*/ 6569812 h 6673820"/>
              <a:gd name="connsiteX325" fmla="*/ 6890502 w 11748700"/>
              <a:gd name="connsiteY325" fmla="*/ 6582813 h 6673820"/>
              <a:gd name="connsiteX326" fmla="*/ 6795162 w 11748700"/>
              <a:gd name="connsiteY326" fmla="*/ 6634817 h 6673820"/>
              <a:gd name="connsiteX327" fmla="*/ 6691154 w 11748700"/>
              <a:gd name="connsiteY327" fmla="*/ 6643484 h 6673820"/>
              <a:gd name="connsiteX328" fmla="*/ 6617482 w 11748700"/>
              <a:gd name="connsiteY328" fmla="*/ 6656485 h 6673820"/>
              <a:gd name="connsiteX329" fmla="*/ 6582813 w 11748700"/>
              <a:gd name="connsiteY329" fmla="*/ 6665153 h 6673820"/>
              <a:gd name="connsiteX330" fmla="*/ 6548144 w 11748700"/>
              <a:gd name="connsiteY330" fmla="*/ 6669486 h 6673820"/>
              <a:gd name="connsiteX331" fmla="*/ 6517808 w 11748700"/>
              <a:gd name="connsiteY331" fmla="*/ 6673820 h 6673820"/>
              <a:gd name="connsiteX332" fmla="*/ 6015105 w 11748700"/>
              <a:gd name="connsiteY332" fmla="*/ 6669486 h 6673820"/>
              <a:gd name="connsiteX333" fmla="*/ 5915431 w 11748700"/>
              <a:gd name="connsiteY333" fmla="*/ 6647818 h 6673820"/>
              <a:gd name="connsiteX334" fmla="*/ 5538403 w 11748700"/>
              <a:gd name="connsiteY334" fmla="*/ 6652152 h 6673820"/>
              <a:gd name="connsiteX335" fmla="*/ 5196045 w 11748700"/>
              <a:gd name="connsiteY335" fmla="*/ 6634817 h 6673820"/>
              <a:gd name="connsiteX336" fmla="*/ 4489660 w 11748700"/>
              <a:gd name="connsiteY336" fmla="*/ 6608815 h 6673820"/>
              <a:gd name="connsiteX337" fmla="*/ 4311981 w 11748700"/>
              <a:gd name="connsiteY337" fmla="*/ 6582813 h 6673820"/>
              <a:gd name="connsiteX338" fmla="*/ 4090965 w 11748700"/>
              <a:gd name="connsiteY338" fmla="*/ 6552478 h 6673820"/>
              <a:gd name="connsiteX339" fmla="*/ 3999958 w 11748700"/>
              <a:gd name="connsiteY339" fmla="*/ 6513475 h 6673820"/>
              <a:gd name="connsiteX340" fmla="*/ 3666267 w 11748700"/>
              <a:gd name="connsiteY340" fmla="*/ 6448470 h 6673820"/>
              <a:gd name="connsiteX341" fmla="*/ 3588261 w 11748700"/>
              <a:gd name="connsiteY341" fmla="*/ 6439803 h 6673820"/>
              <a:gd name="connsiteX342" fmla="*/ 3336910 w 11748700"/>
              <a:gd name="connsiteY342" fmla="*/ 6405134 h 6673820"/>
              <a:gd name="connsiteX343" fmla="*/ 3003219 w 11748700"/>
              <a:gd name="connsiteY343" fmla="*/ 6340129 h 6673820"/>
              <a:gd name="connsiteX344" fmla="*/ 2825539 w 11748700"/>
              <a:gd name="connsiteY344" fmla="*/ 6309793 h 6673820"/>
              <a:gd name="connsiteX345" fmla="*/ 2678195 w 11748700"/>
              <a:gd name="connsiteY345" fmla="*/ 6288125 h 6673820"/>
              <a:gd name="connsiteX346" fmla="*/ 2500515 w 11748700"/>
              <a:gd name="connsiteY346" fmla="*/ 6305460 h 6673820"/>
              <a:gd name="connsiteX347" fmla="*/ 2439844 w 11748700"/>
              <a:gd name="connsiteY347" fmla="*/ 6314127 h 6673820"/>
              <a:gd name="connsiteX348" fmla="*/ 2244830 w 11748700"/>
              <a:gd name="connsiteY348" fmla="*/ 6361797 h 6673820"/>
              <a:gd name="connsiteX349" fmla="*/ 2088819 w 11748700"/>
              <a:gd name="connsiteY349" fmla="*/ 6383465 h 6673820"/>
              <a:gd name="connsiteX350" fmla="*/ 2015147 w 11748700"/>
              <a:gd name="connsiteY350" fmla="*/ 6400800 h 6673820"/>
              <a:gd name="connsiteX351" fmla="*/ 1950142 w 11748700"/>
              <a:gd name="connsiteY351" fmla="*/ 6409467 h 6673820"/>
              <a:gd name="connsiteX352" fmla="*/ 1815799 w 11748700"/>
              <a:gd name="connsiteY352" fmla="*/ 6444137 h 6673820"/>
              <a:gd name="connsiteX353" fmla="*/ 1681456 w 11748700"/>
              <a:gd name="connsiteY353" fmla="*/ 6452804 h 6673820"/>
              <a:gd name="connsiteX354" fmla="*/ 1473440 w 11748700"/>
              <a:gd name="connsiteY354" fmla="*/ 6431136 h 6673820"/>
              <a:gd name="connsiteX355" fmla="*/ 1369433 w 11748700"/>
              <a:gd name="connsiteY355" fmla="*/ 6418135 h 6673820"/>
              <a:gd name="connsiteX356" fmla="*/ 1287093 w 11748700"/>
              <a:gd name="connsiteY356" fmla="*/ 6405134 h 6673820"/>
              <a:gd name="connsiteX357" fmla="*/ 1239423 w 11748700"/>
              <a:gd name="connsiteY357" fmla="*/ 6396466 h 6673820"/>
              <a:gd name="connsiteX358" fmla="*/ 1165751 w 11748700"/>
              <a:gd name="connsiteY358" fmla="*/ 6370464 h 6673820"/>
              <a:gd name="connsiteX359" fmla="*/ 1053076 w 11748700"/>
              <a:gd name="connsiteY359" fmla="*/ 6335795 h 6673820"/>
              <a:gd name="connsiteX360" fmla="*/ 892731 w 11748700"/>
              <a:gd name="connsiteY360" fmla="*/ 6244789 h 6673820"/>
              <a:gd name="connsiteX361" fmla="*/ 858062 w 11748700"/>
              <a:gd name="connsiteY361" fmla="*/ 6218787 h 6673820"/>
              <a:gd name="connsiteX362" fmla="*/ 775723 w 11748700"/>
              <a:gd name="connsiteY362" fmla="*/ 6149448 h 6673820"/>
              <a:gd name="connsiteX363" fmla="*/ 719385 w 11748700"/>
              <a:gd name="connsiteY363" fmla="*/ 6023773 h 6673820"/>
              <a:gd name="connsiteX364" fmla="*/ 654381 w 11748700"/>
              <a:gd name="connsiteY364" fmla="*/ 5950101 h 6673820"/>
              <a:gd name="connsiteX365" fmla="*/ 628379 w 11748700"/>
              <a:gd name="connsiteY365" fmla="*/ 5893763 h 6673820"/>
              <a:gd name="connsiteX366" fmla="*/ 576375 w 11748700"/>
              <a:gd name="connsiteY366" fmla="*/ 5802756 h 6673820"/>
              <a:gd name="connsiteX367" fmla="*/ 489702 w 11748700"/>
              <a:gd name="connsiteY367" fmla="*/ 5620743 h 6673820"/>
              <a:gd name="connsiteX368" fmla="*/ 476701 w 11748700"/>
              <a:gd name="connsiteY368" fmla="*/ 5551405 h 6673820"/>
              <a:gd name="connsiteX369" fmla="*/ 372693 w 11748700"/>
              <a:gd name="connsiteY369" fmla="*/ 5317388 h 6673820"/>
              <a:gd name="connsiteX370" fmla="*/ 359693 w 11748700"/>
              <a:gd name="connsiteY370" fmla="*/ 5269718 h 6673820"/>
              <a:gd name="connsiteX371" fmla="*/ 329357 w 11748700"/>
              <a:gd name="connsiteY371" fmla="*/ 5183045 h 6673820"/>
              <a:gd name="connsiteX372" fmla="*/ 281687 w 11748700"/>
              <a:gd name="connsiteY372" fmla="*/ 5083371 h 6673820"/>
              <a:gd name="connsiteX373" fmla="*/ 251351 w 11748700"/>
              <a:gd name="connsiteY373" fmla="*/ 5009699 h 6673820"/>
              <a:gd name="connsiteX374" fmla="*/ 238350 w 11748700"/>
              <a:gd name="connsiteY374" fmla="*/ 4970696 h 6673820"/>
              <a:gd name="connsiteX375" fmla="*/ 212348 w 11748700"/>
              <a:gd name="connsiteY375" fmla="*/ 4936027 h 6673820"/>
              <a:gd name="connsiteX376" fmla="*/ 177679 w 11748700"/>
              <a:gd name="connsiteY376" fmla="*/ 4849354 h 6673820"/>
              <a:gd name="connsiteX377" fmla="*/ 125675 w 11748700"/>
              <a:gd name="connsiteY377" fmla="*/ 4745346 h 6673820"/>
              <a:gd name="connsiteX378" fmla="*/ 99674 w 11748700"/>
              <a:gd name="connsiteY378" fmla="*/ 4654339 h 6673820"/>
              <a:gd name="connsiteX379" fmla="*/ 73672 w 11748700"/>
              <a:gd name="connsiteY379" fmla="*/ 4602336 h 6673820"/>
              <a:gd name="connsiteX380" fmla="*/ 69338 w 11748700"/>
              <a:gd name="connsiteY380" fmla="*/ 4580667 h 6673820"/>
              <a:gd name="connsiteX381" fmla="*/ 47670 w 11748700"/>
              <a:gd name="connsiteY381" fmla="*/ 4537331 h 6673820"/>
              <a:gd name="connsiteX382" fmla="*/ 39002 w 11748700"/>
              <a:gd name="connsiteY382" fmla="*/ 4515663 h 6673820"/>
              <a:gd name="connsiteX383" fmla="*/ 34669 w 11748700"/>
              <a:gd name="connsiteY383" fmla="*/ 4493994 h 6673820"/>
              <a:gd name="connsiteX384" fmla="*/ 30335 w 11748700"/>
              <a:gd name="connsiteY384" fmla="*/ 4450658 h 6673820"/>
              <a:gd name="connsiteX385" fmla="*/ 21668 w 11748700"/>
              <a:gd name="connsiteY385" fmla="*/ 4428990 h 6673820"/>
              <a:gd name="connsiteX386" fmla="*/ 13001 w 11748700"/>
              <a:gd name="connsiteY386" fmla="*/ 4359651 h 6673820"/>
              <a:gd name="connsiteX387" fmla="*/ 0 w 11748700"/>
              <a:gd name="connsiteY387" fmla="*/ 4238309 h 6673820"/>
              <a:gd name="connsiteX388" fmla="*/ 4333 w 11748700"/>
              <a:gd name="connsiteY388" fmla="*/ 4025960 h 6673820"/>
              <a:gd name="connsiteX389" fmla="*/ 13001 w 11748700"/>
              <a:gd name="connsiteY389" fmla="*/ 3999958 h 6673820"/>
              <a:gd name="connsiteX390" fmla="*/ 17334 w 11748700"/>
              <a:gd name="connsiteY390" fmla="*/ 3973956 h 6673820"/>
              <a:gd name="connsiteX391" fmla="*/ 26002 w 11748700"/>
              <a:gd name="connsiteY391" fmla="*/ 3930620 h 6673820"/>
              <a:gd name="connsiteX392" fmla="*/ 34669 w 11748700"/>
              <a:gd name="connsiteY392" fmla="*/ 3878616 h 6673820"/>
              <a:gd name="connsiteX393" fmla="*/ 43336 w 11748700"/>
              <a:gd name="connsiteY393" fmla="*/ 3861282 h 6673820"/>
              <a:gd name="connsiteX394" fmla="*/ 47670 w 11748700"/>
              <a:gd name="connsiteY394" fmla="*/ 3843947 h 6673820"/>
              <a:gd name="connsiteX395" fmla="*/ 56337 w 11748700"/>
              <a:gd name="connsiteY395" fmla="*/ 3826612 h 6673820"/>
              <a:gd name="connsiteX396" fmla="*/ 69338 w 11748700"/>
              <a:gd name="connsiteY396" fmla="*/ 3787610 h 6673820"/>
              <a:gd name="connsiteX397" fmla="*/ 78005 w 11748700"/>
              <a:gd name="connsiteY397" fmla="*/ 3770275 h 6673820"/>
              <a:gd name="connsiteX398" fmla="*/ 95340 w 11748700"/>
              <a:gd name="connsiteY398" fmla="*/ 3718271 h 6673820"/>
              <a:gd name="connsiteX399" fmla="*/ 104007 w 11748700"/>
              <a:gd name="connsiteY399" fmla="*/ 3696603 h 6673820"/>
              <a:gd name="connsiteX400" fmla="*/ 151677 w 11748700"/>
              <a:gd name="connsiteY400" fmla="*/ 3657600 h 6673820"/>
              <a:gd name="connsiteX401" fmla="*/ 294688 w 11748700"/>
              <a:gd name="connsiteY401" fmla="*/ 3661934 h 6673820"/>
              <a:gd name="connsiteX402" fmla="*/ 359693 w 11748700"/>
              <a:gd name="connsiteY402" fmla="*/ 3692269 h 6673820"/>
              <a:gd name="connsiteX403" fmla="*/ 377027 w 11748700"/>
              <a:gd name="connsiteY403" fmla="*/ 3709604 h 6673820"/>
              <a:gd name="connsiteX404" fmla="*/ 437698 w 11748700"/>
              <a:gd name="connsiteY404" fmla="*/ 3726938 h 6673820"/>
              <a:gd name="connsiteX405" fmla="*/ 511177 w 11748700"/>
              <a:gd name="connsiteY40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114779 w 11748700"/>
              <a:gd name="connsiteY30" fmla="*/ 5599075 h 6673820"/>
              <a:gd name="connsiteX31" fmla="*/ 6201452 w 11748700"/>
              <a:gd name="connsiteY31" fmla="*/ 5477733 h 6673820"/>
              <a:gd name="connsiteX32" fmla="*/ 6231787 w 11748700"/>
              <a:gd name="connsiteY32" fmla="*/ 5421395 h 6673820"/>
              <a:gd name="connsiteX33" fmla="*/ 6240455 w 11748700"/>
              <a:gd name="connsiteY33" fmla="*/ 5399727 h 6673820"/>
              <a:gd name="connsiteX34" fmla="*/ 6322794 w 11748700"/>
              <a:gd name="connsiteY34" fmla="*/ 5287052 h 6673820"/>
              <a:gd name="connsiteX35" fmla="*/ 6340129 w 11748700"/>
              <a:gd name="connsiteY35" fmla="*/ 5274051 h 6673820"/>
              <a:gd name="connsiteX36" fmla="*/ 6517808 w 11748700"/>
              <a:gd name="connsiteY36" fmla="*/ 4975029 h 6673820"/>
              <a:gd name="connsiteX37" fmla="*/ 6530809 w 11748700"/>
              <a:gd name="connsiteY37" fmla="*/ 4940360 h 6673820"/>
              <a:gd name="connsiteX38" fmla="*/ 6556811 w 11748700"/>
              <a:gd name="connsiteY38" fmla="*/ 4897024 h 6673820"/>
              <a:gd name="connsiteX39" fmla="*/ 6566579 w 11748700"/>
              <a:gd name="connsiteY39" fmla="*/ 4717023 h 6673820"/>
              <a:gd name="connsiteX40" fmla="*/ 7220565 w 11748700"/>
              <a:gd name="connsiteY40" fmla="*/ 4568062 h 6673820"/>
              <a:gd name="connsiteX41" fmla="*/ 7436542 w 11748700"/>
              <a:gd name="connsiteY41" fmla="*/ 4619670 h 6673820"/>
              <a:gd name="connsiteX42" fmla="*/ 7492879 w 11748700"/>
              <a:gd name="connsiteY42" fmla="*/ 4632671 h 6673820"/>
              <a:gd name="connsiteX43" fmla="*/ 7505880 w 11748700"/>
              <a:gd name="connsiteY43" fmla="*/ 4637005 h 6673820"/>
              <a:gd name="connsiteX44" fmla="*/ 7531882 w 11748700"/>
              <a:gd name="connsiteY44" fmla="*/ 4641338 h 6673820"/>
              <a:gd name="connsiteX45" fmla="*/ 7562218 w 11748700"/>
              <a:gd name="connsiteY45" fmla="*/ 4650006 h 6673820"/>
              <a:gd name="connsiteX46" fmla="*/ 7570885 w 11748700"/>
              <a:gd name="connsiteY46" fmla="*/ 4663007 h 6673820"/>
              <a:gd name="connsiteX47" fmla="*/ 7588220 w 11748700"/>
              <a:gd name="connsiteY47" fmla="*/ 4697676 h 6673820"/>
              <a:gd name="connsiteX48" fmla="*/ 7601220 w 11748700"/>
              <a:gd name="connsiteY48" fmla="*/ 4715010 h 6673820"/>
              <a:gd name="connsiteX49" fmla="*/ 7614221 w 11748700"/>
              <a:gd name="connsiteY49" fmla="*/ 4728011 h 6673820"/>
              <a:gd name="connsiteX50" fmla="*/ 7622889 w 11748700"/>
              <a:gd name="connsiteY50" fmla="*/ 4745346 h 6673820"/>
              <a:gd name="connsiteX51" fmla="*/ 7640223 w 11748700"/>
              <a:gd name="connsiteY51" fmla="*/ 4767014 h 6673820"/>
              <a:gd name="connsiteX52" fmla="*/ 7661892 w 11748700"/>
              <a:gd name="connsiteY52" fmla="*/ 4801683 h 6673820"/>
              <a:gd name="connsiteX53" fmla="*/ 7666225 w 11748700"/>
              <a:gd name="connsiteY53" fmla="*/ 4814684 h 6673820"/>
              <a:gd name="connsiteX54" fmla="*/ 7674893 w 11748700"/>
              <a:gd name="connsiteY54" fmla="*/ 4827685 h 6673820"/>
              <a:gd name="connsiteX55" fmla="*/ 7731230 w 11748700"/>
              <a:gd name="connsiteY55" fmla="*/ 4888356 h 6673820"/>
              <a:gd name="connsiteX56" fmla="*/ 7744231 w 11748700"/>
              <a:gd name="connsiteY56" fmla="*/ 4901357 h 6673820"/>
              <a:gd name="connsiteX57" fmla="*/ 7765899 w 11748700"/>
              <a:gd name="connsiteY57" fmla="*/ 4931693 h 6673820"/>
              <a:gd name="connsiteX58" fmla="*/ 7809236 w 11748700"/>
              <a:gd name="connsiteY58" fmla="*/ 4966362 h 6673820"/>
              <a:gd name="connsiteX59" fmla="*/ 7908910 w 11748700"/>
              <a:gd name="connsiteY59" fmla="*/ 4962028 h 6673820"/>
              <a:gd name="connsiteX60" fmla="*/ 7973914 w 11748700"/>
              <a:gd name="connsiteY60" fmla="*/ 4953361 h 6673820"/>
              <a:gd name="connsiteX61" fmla="*/ 7995583 w 11748700"/>
              <a:gd name="connsiteY61" fmla="*/ 4949028 h 6673820"/>
              <a:gd name="connsiteX62" fmla="*/ 8069255 w 11748700"/>
              <a:gd name="connsiteY62" fmla="*/ 4944694 h 6673820"/>
              <a:gd name="connsiteX63" fmla="*/ 8147260 w 11748700"/>
              <a:gd name="connsiteY63" fmla="*/ 4931693 h 6673820"/>
              <a:gd name="connsiteX64" fmla="*/ 8199264 w 11748700"/>
              <a:gd name="connsiteY64" fmla="*/ 4918692 h 6673820"/>
              <a:gd name="connsiteX65" fmla="*/ 8238267 w 11748700"/>
              <a:gd name="connsiteY65" fmla="*/ 4910025 h 6673820"/>
              <a:gd name="connsiteX66" fmla="*/ 8298938 w 11748700"/>
              <a:gd name="connsiteY66" fmla="*/ 4875355 h 6673820"/>
              <a:gd name="connsiteX67" fmla="*/ 8320606 w 11748700"/>
              <a:gd name="connsiteY67" fmla="*/ 4866688 h 6673820"/>
              <a:gd name="connsiteX68" fmla="*/ 8342275 w 11748700"/>
              <a:gd name="connsiteY68" fmla="*/ 4853687 h 6673820"/>
              <a:gd name="connsiteX69" fmla="*/ 8411613 w 11748700"/>
              <a:gd name="connsiteY69" fmla="*/ 4823352 h 6673820"/>
              <a:gd name="connsiteX70" fmla="*/ 8433281 w 11748700"/>
              <a:gd name="connsiteY70" fmla="*/ 4810351 h 6673820"/>
              <a:gd name="connsiteX71" fmla="*/ 8463617 w 11748700"/>
              <a:gd name="connsiteY71" fmla="*/ 4788683 h 6673820"/>
              <a:gd name="connsiteX72" fmla="*/ 8532955 w 11748700"/>
              <a:gd name="connsiteY72" fmla="*/ 4758347 h 6673820"/>
              <a:gd name="connsiteX73" fmla="*/ 8576292 w 11748700"/>
              <a:gd name="connsiteY73" fmla="*/ 4736679 h 6673820"/>
              <a:gd name="connsiteX74" fmla="*/ 8597960 w 11748700"/>
              <a:gd name="connsiteY74" fmla="*/ 4723678 h 6673820"/>
              <a:gd name="connsiteX75" fmla="*/ 8632629 w 11748700"/>
              <a:gd name="connsiteY75" fmla="*/ 4706343 h 6673820"/>
              <a:gd name="connsiteX76" fmla="*/ 8671632 w 11748700"/>
              <a:gd name="connsiteY76" fmla="*/ 4680341 h 6673820"/>
              <a:gd name="connsiteX77" fmla="*/ 8727969 w 11748700"/>
              <a:gd name="connsiteY77" fmla="*/ 4641338 h 6673820"/>
              <a:gd name="connsiteX78" fmla="*/ 8758305 w 11748700"/>
              <a:gd name="connsiteY78" fmla="*/ 4615337 h 6673820"/>
              <a:gd name="connsiteX79" fmla="*/ 8827643 w 11748700"/>
              <a:gd name="connsiteY79" fmla="*/ 4567666 h 6673820"/>
              <a:gd name="connsiteX80" fmla="*/ 8914316 w 11748700"/>
              <a:gd name="connsiteY80" fmla="*/ 4515663 h 6673820"/>
              <a:gd name="connsiteX81" fmla="*/ 8940318 w 11748700"/>
              <a:gd name="connsiteY81" fmla="*/ 4493994 h 6673820"/>
              <a:gd name="connsiteX82" fmla="*/ 8961986 w 11748700"/>
              <a:gd name="connsiteY82" fmla="*/ 4472326 h 6673820"/>
              <a:gd name="connsiteX83" fmla="*/ 9000989 w 11748700"/>
              <a:gd name="connsiteY83" fmla="*/ 4437657 h 6673820"/>
              <a:gd name="connsiteX84" fmla="*/ 9022657 w 11748700"/>
              <a:gd name="connsiteY84" fmla="*/ 4415989 h 6673820"/>
              <a:gd name="connsiteX85" fmla="*/ 9052993 w 11748700"/>
              <a:gd name="connsiteY85" fmla="*/ 4389987 h 6673820"/>
              <a:gd name="connsiteX86" fmla="*/ 9109330 w 11748700"/>
              <a:gd name="connsiteY86" fmla="*/ 4329316 h 6673820"/>
              <a:gd name="connsiteX87" fmla="*/ 9165668 w 11748700"/>
              <a:gd name="connsiteY87" fmla="*/ 4290313 h 6673820"/>
              <a:gd name="connsiteX88" fmla="*/ 9191670 w 11748700"/>
              <a:gd name="connsiteY88" fmla="*/ 4268645 h 6673820"/>
              <a:gd name="connsiteX89" fmla="*/ 9248007 w 11748700"/>
              <a:gd name="connsiteY89" fmla="*/ 4238309 h 6673820"/>
              <a:gd name="connsiteX90" fmla="*/ 9339014 w 11748700"/>
              <a:gd name="connsiteY90" fmla="*/ 4155970 h 6673820"/>
              <a:gd name="connsiteX91" fmla="*/ 9430020 w 11748700"/>
              <a:gd name="connsiteY91" fmla="*/ 4025960 h 6673820"/>
              <a:gd name="connsiteX92" fmla="*/ 9495025 w 11748700"/>
              <a:gd name="connsiteY92" fmla="*/ 3900284 h 6673820"/>
              <a:gd name="connsiteX93" fmla="*/ 9568697 w 11748700"/>
              <a:gd name="connsiteY93" fmla="*/ 3796277 h 6673820"/>
              <a:gd name="connsiteX94" fmla="*/ 9612034 w 11748700"/>
              <a:gd name="connsiteY94" fmla="*/ 3713937 h 6673820"/>
              <a:gd name="connsiteX95" fmla="*/ 9655370 w 11748700"/>
              <a:gd name="connsiteY95" fmla="*/ 3644599 h 6673820"/>
              <a:gd name="connsiteX96" fmla="*/ 9651037 w 11748700"/>
              <a:gd name="connsiteY96" fmla="*/ 3475587 h 6673820"/>
              <a:gd name="connsiteX97" fmla="*/ 9612034 w 11748700"/>
              <a:gd name="connsiteY97" fmla="*/ 3410582 h 6673820"/>
              <a:gd name="connsiteX98" fmla="*/ 9473357 w 11748700"/>
              <a:gd name="connsiteY98" fmla="*/ 3237236 h 6673820"/>
              <a:gd name="connsiteX99" fmla="*/ 9399685 w 11748700"/>
              <a:gd name="connsiteY99" fmla="*/ 3176565 h 6673820"/>
              <a:gd name="connsiteX100" fmla="*/ 9347681 w 11748700"/>
              <a:gd name="connsiteY100" fmla="*/ 3128895 h 6673820"/>
              <a:gd name="connsiteX101" fmla="*/ 9217672 w 11748700"/>
              <a:gd name="connsiteY101" fmla="*/ 3042222 h 6673820"/>
              <a:gd name="connsiteX102" fmla="*/ 9083329 w 11748700"/>
              <a:gd name="connsiteY102" fmla="*/ 2968550 h 6673820"/>
              <a:gd name="connsiteX103" fmla="*/ 8983655 w 11748700"/>
              <a:gd name="connsiteY103" fmla="*/ 2933881 h 6673820"/>
              <a:gd name="connsiteX104" fmla="*/ 8831977 w 11748700"/>
              <a:gd name="connsiteY104" fmla="*/ 2873210 h 6673820"/>
              <a:gd name="connsiteX105" fmla="*/ 8680299 w 11748700"/>
              <a:gd name="connsiteY105" fmla="*/ 2803871 h 6673820"/>
              <a:gd name="connsiteX106" fmla="*/ 8567624 w 11748700"/>
              <a:gd name="connsiteY106" fmla="*/ 2773536 h 6673820"/>
              <a:gd name="connsiteX107" fmla="*/ 8446282 w 11748700"/>
              <a:gd name="connsiteY107" fmla="*/ 2730199 h 6673820"/>
              <a:gd name="connsiteX108" fmla="*/ 8242601 w 11748700"/>
              <a:gd name="connsiteY108" fmla="*/ 2673862 h 6673820"/>
              <a:gd name="connsiteX109" fmla="*/ 7917577 w 11748700"/>
              <a:gd name="connsiteY109" fmla="*/ 2561187 h 6673820"/>
              <a:gd name="connsiteX110" fmla="*/ 7683560 w 11748700"/>
              <a:gd name="connsiteY110" fmla="*/ 2496182 h 6673820"/>
              <a:gd name="connsiteX111" fmla="*/ 7302199 w 11748700"/>
              <a:gd name="connsiteY111" fmla="*/ 2379173 h 6673820"/>
              <a:gd name="connsiteX112" fmla="*/ 6920838 w 11748700"/>
              <a:gd name="connsiteY112" fmla="*/ 2322836 h 6673820"/>
              <a:gd name="connsiteX113" fmla="*/ 6799495 w 11748700"/>
              <a:gd name="connsiteY113" fmla="*/ 2288167 h 6673820"/>
              <a:gd name="connsiteX114" fmla="*/ 6730157 w 11748700"/>
              <a:gd name="connsiteY114" fmla="*/ 2279500 h 6673820"/>
              <a:gd name="connsiteX115" fmla="*/ 6630483 w 11748700"/>
              <a:gd name="connsiteY115" fmla="*/ 2262165 h 6673820"/>
              <a:gd name="connsiteX116" fmla="*/ 6582813 w 11748700"/>
              <a:gd name="connsiteY116" fmla="*/ 2249164 h 6673820"/>
              <a:gd name="connsiteX117" fmla="*/ 6478805 w 11748700"/>
              <a:gd name="connsiteY117" fmla="*/ 2240497 h 6673820"/>
              <a:gd name="connsiteX118" fmla="*/ 5997770 w 11748700"/>
              <a:gd name="connsiteY118" fmla="*/ 2227496 h 6673820"/>
              <a:gd name="connsiteX119" fmla="*/ 5183044 w 11748700"/>
              <a:gd name="connsiteY119" fmla="*/ 2223162 h 6673820"/>
              <a:gd name="connsiteX120" fmla="*/ 4593668 w 11748700"/>
              <a:gd name="connsiteY120" fmla="*/ 2201494 h 6673820"/>
              <a:gd name="connsiteX121" fmla="*/ 4467992 w 11748700"/>
              <a:gd name="connsiteY121" fmla="*/ 2188493 h 6673820"/>
              <a:gd name="connsiteX122" fmla="*/ 4277311 w 11748700"/>
              <a:gd name="connsiteY122" fmla="*/ 2171158 h 6673820"/>
              <a:gd name="connsiteX123" fmla="*/ 4207973 w 11748700"/>
              <a:gd name="connsiteY123" fmla="*/ 2162491 h 6673820"/>
              <a:gd name="connsiteX124" fmla="*/ 4168970 w 11748700"/>
              <a:gd name="connsiteY124" fmla="*/ 2153824 h 6673820"/>
              <a:gd name="connsiteX125" fmla="*/ 3722604 w 11748700"/>
              <a:gd name="connsiteY125" fmla="*/ 2145156 h 6673820"/>
              <a:gd name="connsiteX126" fmla="*/ 3627264 w 11748700"/>
              <a:gd name="connsiteY126" fmla="*/ 2136489 h 6673820"/>
              <a:gd name="connsiteX127" fmla="*/ 3592595 w 11748700"/>
              <a:gd name="connsiteY127" fmla="*/ 2123488 h 6673820"/>
              <a:gd name="connsiteX128" fmla="*/ 3471253 w 11748700"/>
              <a:gd name="connsiteY128" fmla="*/ 2101820 h 6673820"/>
              <a:gd name="connsiteX129" fmla="*/ 3349911 w 11748700"/>
              <a:gd name="connsiteY129" fmla="*/ 2054150 h 6673820"/>
              <a:gd name="connsiteX130" fmla="*/ 3228568 w 11748700"/>
              <a:gd name="connsiteY130" fmla="*/ 2006480 h 6673820"/>
              <a:gd name="connsiteX131" fmla="*/ 3206900 w 11748700"/>
              <a:gd name="connsiteY131" fmla="*/ 1989145 h 6673820"/>
              <a:gd name="connsiteX132" fmla="*/ 3163564 w 11748700"/>
              <a:gd name="connsiteY132" fmla="*/ 1967477 h 6673820"/>
              <a:gd name="connsiteX133" fmla="*/ 3124561 w 11748700"/>
              <a:gd name="connsiteY133" fmla="*/ 1932808 h 6673820"/>
              <a:gd name="connsiteX134" fmla="*/ 3094225 w 11748700"/>
              <a:gd name="connsiteY134" fmla="*/ 1911139 h 6673820"/>
              <a:gd name="connsiteX135" fmla="*/ 3020553 w 11748700"/>
              <a:gd name="connsiteY135" fmla="*/ 1850468 h 6673820"/>
              <a:gd name="connsiteX136" fmla="*/ 2994551 w 11748700"/>
              <a:gd name="connsiteY136" fmla="*/ 1828800 h 6673820"/>
              <a:gd name="connsiteX137" fmla="*/ 2977217 w 11748700"/>
              <a:gd name="connsiteY137" fmla="*/ 1807132 h 6673820"/>
              <a:gd name="connsiteX138" fmla="*/ 2964216 w 11748700"/>
              <a:gd name="connsiteY138" fmla="*/ 1794131 h 6673820"/>
              <a:gd name="connsiteX139" fmla="*/ 2951215 w 11748700"/>
              <a:gd name="connsiteY139" fmla="*/ 1768129 h 6673820"/>
              <a:gd name="connsiteX140" fmla="*/ 2933880 w 11748700"/>
              <a:gd name="connsiteY140" fmla="*/ 1746461 h 6673820"/>
              <a:gd name="connsiteX141" fmla="*/ 2916546 w 11748700"/>
              <a:gd name="connsiteY141" fmla="*/ 1720459 h 6673820"/>
              <a:gd name="connsiteX142" fmla="*/ 2899211 w 11748700"/>
              <a:gd name="connsiteY142" fmla="*/ 1703124 h 6673820"/>
              <a:gd name="connsiteX143" fmla="*/ 2890544 w 11748700"/>
              <a:gd name="connsiteY143" fmla="*/ 1690123 h 6673820"/>
              <a:gd name="connsiteX144" fmla="*/ 2829873 w 11748700"/>
              <a:gd name="connsiteY144" fmla="*/ 1607784 h 6673820"/>
              <a:gd name="connsiteX145" fmla="*/ 2816872 w 11748700"/>
              <a:gd name="connsiteY145" fmla="*/ 1577448 h 6673820"/>
              <a:gd name="connsiteX146" fmla="*/ 2812538 w 11748700"/>
              <a:gd name="connsiteY146" fmla="*/ 1542779 h 6673820"/>
              <a:gd name="connsiteX147" fmla="*/ 2808204 w 11748700"/>
              <a:gd name="connsiteY147" fmla="*/ 1430104 h 6673820"/>
              <a:gd name="connsiteX148" fmla="*/ 2799537 w 11748700"/>
              <a:gd name="connsiteY148" fmla="*/ 1391101 h 6673820"/>
              <a:gd name="connsiteX149" fmla="*/ 2795203 w 11748700"/>
              <a:gd name="connsiteY149" fmla="*/ 1343431 h 6673820"/>
              <a:gd name="connsiteX150" fmla="*/ 2786536 w 11748700"/>
              <a:gd name="connsiteY150" fmla="*/ 1300095 h 6673820"/>
              <a:gd name="connsiteX151" fmla="*/ 2773535 w 11748700"/>
              <a:gd name="connsiteY151" fmla="*/ 1152751 h 6673820"/>
              <a:gd name="connsiteX152" fmla="*/ 2769202 w 11748700"/>
              <a:gd name="connsiteY152" fmla="*/ 1135416 h 6673820"/>
              <a:gd name="connsiteX153" fmla="*/ 2777869 w 11748700"/>
              <a:gd name="connsiteY153" fmla="*/ 996739 h 6673820"/>
              <a:gd name="connsiteX154" fmla="*/ 2786536 w 11748700"/>
              <a:gd name="connsiteY154" fmla="*/ 966404 h 6673820"/>
              <a:gd name="connsiteX155" fmla="*/ 2812538 w 11748700"/>
              <a:gd name="connsiteY155" fmla="*/ 905733 h 6673820"/>
              <a:gd name="connsiteX156" fmla="*/ 2847207 w 11748700"/>
              <a:gd name="connsiteY156" fmla="*/ 862396 h 6673820"/>
              <a:gd name="connsiteX157" fmla="*/ 2864542 w 11748700"/>
              <a:gd name="connsiteY157" fmla="*/ 840728 h 6673820"/>
              <a:gd name="connsiteX158" fmla="*/ 2881876 w 11748700"/>
              <a:gd name="connsiteY158" fmla="*/ 827727 h 6673820"/>
              <a:gd name="connsiteX159" fmla="*/ 2894877 w 11748700"/>
              <a:gd name="connsiteY159" fmla="*/ 819060 h 6673820"/>
              <a:gd name="connsiteX160" fmla="*/ 2912212 w 11748700"/>
              <a:gd name="connsiteY160" fmla="*/ 801725 h 6673820"/>
              <a:gd name="connsiteX161" fmla="*/ 3003219 w 11748700"/>
              <a:gd name="connsiteY161" fmla="*/ 775723 h 6673820"/>
              <a:gd name="connsiteX162" fmla="*/ 3115893 w 11748700"/>
              <a:gd name="connsiteY162" fmla="*/ 749721 h 6673820"/>
              <a:gd name="connsiteX163" fmla="*/ 3137562 w 11748700"/>
              <a:gd name="connsiteY163" fmla="*/ 741054 h 6673820"/>
              <a:gd name="connsiteX164" fmla="*/ 3163564 w 11748700"/>
              <a:gd name="connsiteY164" fmla="*/ 732387 h 6673820"/>
              <a:gd name="connsiteX165" fmla="*/ 3219901 w 11748700"/>
              <a:gd name="connsiteY165" fmla="*/ 702051 h 6673820"/>
              <a:gd name="connsiteX166" fmla="*/ 3237236 w 11748700"/>
              <a:gd name="connsiteY166" fmla="*/ 689050 h 6673820"/>
              <a:gd name="connsiteX167" fmla="*/ 3293573 w 11748700"/>
              <a:gd name="connsiteY167" fmla="*/ 663048 h 6673820"/>
              <a:gd name="connsiteX168" fmla="*/ 3323909 w 11748700"/>
              <a:gd name="connsiteY168" fmla="*/ 650047 h 6673820"/>
              <a:gd name="connsiteX169" fmla="*/ 3362911 w 11748700"/>
              <a:gd name="connsiteY169" fmla="*/ 641380 h 6673820"/>
              <a:gd name="connsiteX170" fmla="*/ 3488587 w 11748700"/>
              <a:gd name="connsiteY170" fmla="*/ 619712 h 6673820"/>
              <a:gd name="connsiteX171" fmla="*/ 3644599 w 11748700"/>
              <a:gd name="connsiteY171" fmla="*/ 598044 h 6673820"/>
              <a:gd name="connsiteX172" fmla="*/ 3731272 w 11748700"/>
              <a:gd name="connsiteY172" fmla="*/ 589376 h 6673820"/>
              <a:gd name="connsiteX173" fmla="*/ 3809277 w 11748700"/>
              <a:gd name="connsiteY173" fmla="*/ 576375 h 6673820"/>
              <a:gd name="connsiteX174" fmla="*/ 3891617 w 11748700"/>
              <a:gd name="connsiteY174" fmla="*/ 567708 h 6673820"/>
              <a:gd name="connsiteX175" fmla="*/ 4359651 w 11748700"/>
              <a:gd name="connsiteY175" fmla="*/ 533039 h 6673820"/>
              <a:gd name="connsiteX176" fmla="*/ 4428989 w 11748700"/>
              <a:gd name="connsiteY176" fmla="*/ 520038 h 6673820"/>
              <a:gd name="connsiteX177" fmla="*/ 4554665 w 11748700"/>
              <a:gd name="connsiteY177" fmla="*/ 507037 h 6673820"/>
              <a:gd name="connsiteX178" fmla="*/ 4654339 w 11748700"/>
              <a:gd name="connsiteY178" fmla="*/ 485369 h 6673820"/>
              <a:gd name="connsiteX179" fmla="*/ 4758347 w 11748700"/>
              <a:gd name="connsiteY179" fmla="*/ 437699 h 6673820"/>
              <a:gd name="connsiteX180" fmla="*/ 4888356 w 11748700"/>
              <a:gd name="connsiteY180" fmla="*/ 416030 h 6673820"/>
              <a:gd name="connsiteX181" fmla="*/ 5105039 w 11748700"/>
              <a:gd name="connsiteY181" fmla="*/ 364027 h 6673820"/>
              <a:gd name="connsiteX182" fmla="*/ 5209046 w 11748700"/>
              <a:gd name="connsiteY182" fmla="*/ 351026 h 6673820"/>
              <a:gd name="connsiteX183" fmla="*/ 5386726 w 11748700"/>
              <a:gd name="connsiteY183" fmla="*/ 329357 h 6673820"/>
              <a:gd name="connsiteX184" fmla="*/ 5560072 w 11748700"/>
              <a:gd name="connsiteY184" fmla="*/ 320690 h 6673820"/>
              <a:gd name="connsiteX185" fmla="*/ 5742085 w 11748700"/>
              <a:gd name="connsiteY185" fmla="*/ 312023 h 6673820"/>
              <a:gd name="connsiteX186" fmla="*/ 5958767 w 11748700"/>
              <a:gd name="connsiteY186" fmla="*/ 307689 h 6673820"/>
              <a:gd name="connsiteX187" fmla="*/ 6114779 w 11748700"/>
              <a:gd name="connsiteY187" fmla="*/ 303355 h 6673820"/>
              <a:gd name="connsiteX188" fmla="*/ 6270790 w 11748700"/>
              <a:gd name="connsiteY188" fmla="*/ 281687 h 6673820"/>
              <a:gd name="connsiteX189" fmla="*/ 6392132 w 11748700"/>
              <a:gd name="connsiteY189" fmla="*/ 268686 h 6673820"/>
              <a:gd name="connsiteX190" fmla="*/ 6695488 w 11748700"/>
              <a:gd name="connsiteY190" fmla="*/ 260019 h 6673820"/>
              <a:gd name="connsiteX191" fmla="*/ 6764826 w 11748700"/>
              <a:gd name="connsiteY191" fmla="*/ 251352 h 6673820"/>
              <a:gd name="connsiteX192" fmla="*/ 6907837 w 11748700"/>
              <a:gd name="connsiteY192" fmla="*/ 238351 h 6673820"/>
              <a:gd name="connsiteX193" fmla="*/ 6959840 w 11748700"/>
              <a:gd name="connsiteY193" fmla="*/ 229683 h 6673820"/>
              <a:gd name="connsiteX194" fmla="*/ 6998843 w 11748700"/>
              <a:gd name="connsiteY194" fmla="*/ 212349 h 6673820"/>
              <a:gd name="connsiteX195" fmla="*/ 7115852 w 11748700"/>
              <a:gd name="connsiteY195" fmla="*/ 199348 h 6673820"/>
              <a:gd name="connsiteX196" fmla="*/ 7159188 w 11748700"/>
              <a:gd name="connsiteY196" fmla="*/ 186347 h 6673820"/>
              <a:gd name="connsiteX197" fmla="*/ 7189524 w 11748700"/>
              <a:gd name="connsiteY197" fmla="*/ 182013 h 6673820"/>
              <a:gd name="connsiteX198" fmla="*/ 7380204 w 11748700"/>
              <a:gd name="connsiteY198" fmla="*/ 173346 h 6673820"/>
              <a:gd name="connsiteX199" fmla="*/ 7440875 w 11748700"/>
              <a:gd name="connsiteY199" fmla="*/ 164679 h 6673820"/>
              <a:gd name="connsiteX200" fmla="*/ 7466877 w 11748700"/>
              <a:gd name="connsiteY200" fmla="*/ 156011 h 6673820"/>
              <a:gd name="connsiteX201" fmla="*/ 7514548 w 11748700"/>
              <a:gd name="connsiteY201" fmla="*/ 143010 h 6673820"/>
              <a:gd name="connsiteX202" fmla="*/ 7527548 w 11748700"/>
              <a:gd name="connsiteY202" fmla="*/ 134343 h 6673820"/>
              <a:gd name="connsiteX203" fmla="*/ 7570885 w 11748700"/>
              <a:gd name="connsiteY203" fmla="*/ 121342 h 6673820"/>
              <a:gd name="connsiteX204" fmla="*/ 7609888 w 11748700"/>
              <a:gd name="connsiteY204" fmla="*/ 104008 h 6673820"/>
              <a:gd name="connsiteX205" fmla="*/ 7726896 w 11748700"/>
              <a:gd name="connsiteY205" fmla="*/ 82339 h 6673820"/>
              <a:gd name="connsiteX206" fmla="*/ 7752898 w 11748700"/>
              <a:gd name="connsiteY206" fmla="*/ 78006 h 6673820"/>
              <a:gd name="connsiteX207" fmla="*/ 7787567 w 11748700"/>
              <a:gd name="connsiteY207" fmla="*/ 73672 h 6673820"/>
              <a:gd name="connsiteX208" fmla="*/ 7804902 w 11748700"/>
              <a:gd name="connsiteY208" fmla="*/ 69338 h 6673820"/>
              <a:gd name="connsiteX209" fmla="*/ 7913243 w 11748700"/>
              <a:gd name="connsiteY209" fmla="*/ 65005 h 6673820"/>
              <a:gd name="connsiteX210" fmla="*/ 8021584 w 11748700"/>
              <a:gd name="connsiteY210" fmla="*/ 47670 h 6673820"/>
              <a:gd name="connsiteX211" fmla="*/ 8064921 w 11748700"/>
              <a:gd name="connsiteY211" fmla="*/ 34669 h 6673820"/>
              <a:gd name="connsiteX212" fmla="*/ 8099590 w 11748700"/>
              <a:gd name="connsiteY212" fmla="*/ 21668 h 6673820"/>
              <a:gd name="connsiteX213" fmla="*/ 8121258 w 11748700"/>
              <a:gd name="connsiteY213" fmla="*/ 13001 h 6673820"/>
              <a:gd name="connsiteX214" fmla="*/ 8134259 w 11748700"/>
              <a:gd name="connsiteY214" fmla="*/ 8667 h 6673820"/>
              <a:gd name="connsiteX215" fmla="*/ 8155928 w 11748700"/>
              <a:gd name="connsiteY215" fmla="*/ 0 h 6673820"/>
              <a:gd name="connsiteX216" fmla="*/ 8216599 w 11748700"/>
              <a:gd name="connsiteY216" fmla="*/ 4334 h 6673820"/>
              <a:gd name="connsiteX217" fmla="*/ 8238267 w 11748700"/>
              <a:gd name="connsiteY217" fmla="*/ 13001 h 6673820"/>
              <a:gd name="connsiteX218" fmla="*/ 8272936 w 11748700"/>
              <a:gd name="connsiteY218" fmla="*/ 17335 h 6673820"/>
              <a:gd name="connsiteX219" fmla="*/ 8303272 w 11748700"/>
              <a:gd name="connsiteY219" fmla="*/ 30336 h 6673820"/>
              <a:gd name="connsiteX220" fmla="*/ 8337941 w 11748700"/>
              <a:gd name="connsiteY220" fmla="*/ 34669 h 6673820"/>
              <a:gd name="connsiteX221" fmla="*/ 8476618 w 11748700"/>
              <a:gd name="connsiteY221" fmla="*/ 43337 h 6673820"/>
              <a:gd name="connsiteX222" fmla="*/ 8576292 w 11748700"/>
              <a:gd name="connsiteY222" fmla="*/ 47670 h 6673820"/>
              <a:gd name="connsiteX223" fmla="*/ 8671632 w 11748700"/>
              <a:gd name="connsiteY223" fmla="*/ 69338 h 6673820"/>
              <a:gd name="connsiteX224" fmla="*/ 8762639 w 11748700"/>
              <a:gd name="connsiteY224" fmla="*/ 78006 h 6673820"/>
              <a:gd name="connsiteX225" fmla="*/ 8892648 w 11748700"/>
              <a:gd name="connsiteY225" fmla="*/ 104008 h 6673820"/>
              <a:gd name="connsiteX226" fmla="*/ 8948985 w 11748700"/>
              <a:gd name="connsiteY226" fmla="*/ 117009 h 6673820"/>
              <a:gd name="connsiteX227" fmla="*/ 9187336 w 11748700"/>
              <a:gd name="connsiteY227" fmla="*/ 156011 h 6673820"/>
              <a:gd name="connsiteX228" fmla="*/ 9282676 w 11748700"/>
              <a:gd name="connsiteY228" fmla="*/ 173346 h 6673820"/>
              <a:gd name="connsiteX229" fmla="*/ 9404019 w 11748700"/>
              <a:gd name="connsiteY229" fmla="*/ 186347 h 6673820"/>
              <a:gd name="connsiteX230" fmla="*/ 9464690 w 11748700"/>
              <a:gd name="connsiteY230" fmla="*/ 195014 h 6673820"/>
              <a:gd name="connsiteX231" fmla="*/ 9698707 w 11748700"/>
              <a:gd name="connsiteY231" fmla="*/ 216683 h 6673820"/>
              <a:gd name="connsiteX232" fmla="*/ 9785380 w 11748700"/>
              <a:gd name="connsiteY232" fmla="*/ 229683 h 6673820"/>
              <a:gd name="connsiteX233" fmla="*/ 9885054 w 11748700"/>
              <a:gd name="connsiteY233" fmla="*/ 251352 h 6673820"/>
              <a:gd name="connsiteX234" fmla="*/ 9958726 w 11748700"/>
              <a:gd name="connsiteY234" fmla="*/ 255685 h 6673820"/>
              <a:gd name="connsiteX235" fmla="*/ 10114737 w 11748700"/>
              <a:gd name="connsiteY235" fmla="*/ 260019 h 6673820"/>
              <a:gd name="connsiteX236" fmla="*/ 10205744 w 11748700"/>
              <a:gd name="connsiteY236" fmla="*/ 273020 h 6673820"/>
              <a:gd name="connsiteX237" fmla="*/ 10357421 w 11748700"/>
              <a:gd name="connsiteY237" fmla="*/ 281687 h 6673820"/>
              <a:gd name="connsiteX238" fmla="*/ 10405092 w 11748700"/>
              <a:gd name="connsiteY238" fmla="*/ 286021 h 6673820"/>
              <a:gd name="connsiteX239" fmla="*/ 10452762 w 11748700"/>
              <a:gd name="connsiteY239" fmla="*/ 299022 h 6673820"/>
              <a:gd name="connsiteX240" fmla="*/ 10483097 w 11748700"/>
              <a:gd name="connsiteY240" fmla="*/ 303355 h 6673820"/>
              <a:gd name="connsiteX241" fmla="*/ 10552436 w 11748700"/>
              <a:gd name="connsiteY241" fmla="*/ 312023 h 6673820"/>
              <a:gd name="connsiteX242" fmla="*/ 10634775 w 11748700"/>
              <a:gd name="connsiteY242" fmla="*/ 333691 h 6673820"/>
              <a:gd name="connsiteX243" fmla="*/ 10717114 w 11748700"/>
              <a:gd name="connsiteY243" fmla="*/ 342358 h 6673820"/>
              <a:gd name="connsiteX244" fmla="*/ 10773452 w 11748700"/>
              <a:gd name="connsiteY244" fmla="*/ 364027 h 6673820"/>
              <a:gd name="connsiteX245" fmla="*/ 10842790 w 11748700"/>
              <a:gd name="connsiteY245" fmla="*/ 385695 h 6673820"/>
              <a:gd name="connsiteX246" fmla="*/ 10903461 w 11748700"/>
              <a:gd name="connsiteY246" fmla="*/ 390028 h 6673820"/>
              <a:gd name="connsiteX247" fmla="*/ 10981467 w 11748700"/>
              <a:gd name="connsiteY247" fmla="*/ 424698 h 6673820"/>
              <a:gd name="connsiteX248" fmla="*/ 11050805 w 11748700"/>
              <a:gd name="connsiteY248" fmla="*/ 442032 h 6673820"/>
              <a:gd name="connsiteX249" fmla="*/ 11133145 w 11748700"/>
              <a:gd name="connsiteY249" fmla="*/ 476701 h 6673820"/>
              <a:gd name="connsiteX250" fmla="*/ 11154813 w 11748700"/>
              <a:gd name="connsiteY250" fmla="*/ 485369 h 6673820"/>
              <a:gd name="connsiteX251" fmla="*/ 11232819 w 11748700"/>
              <a:gd name="connsiteY251" fmla="*/ 533039 h 6673820"/>
              <a:gd name="connsiteX252" fmla="*/ 11258820 w 11748700"/>
              <a:gd name="connsiteY252" fmla="*/ 554707 h 6673820"/>
              <a:gd name="connsiteX253" fmla="*/ 11328159 w 11748700"/>
              <a:gd name="connsiteY253" fmla="*/ 645714 h 6673820"/>
              <a:gd name="connsiteX254" fmla="*/ 11371495 w 11748700"/>
              <a:gd name="connsiteY254" fmla="*/ 754055 h 6673820"/>
              <a:gd name="connsiteX255" fmla="*/ 11397497 w 11748700"/>
              <a:gd name="connsiteY255" fmla="*/ 806059 h 6673820"/>
              <a:gd name="connsiteX256" fmla="*/ 11427833 w 11748700"/>
              <a:gd name="connsiteY256" fmla="*/ 931735 h 6673820"/>
              <a:gd name="connsiteX257" fmla="*/ 11458168 w 11748700"/>
              <a:gd name="connsiteY257" fmla="*/ 1014074 h 6673820"/>
              <a:gd name="connsiteX258" fmla="*/ 11462502 w 11748700"/>
              <a:gd name="connsiteY258" fmla="*/ 1087746 h 6673820"/>
              <a:gd name="connsiteX259" fmla="*/ 11475503 w 11748700"/>
              <a:gd name="connsiteY259" fmla="*/ 1126749 h 6673820"/>
              <a:gd name="connsiteX260" fmla="*/ 11488504 w 11748700"/>
              <a:gd name="connsiteY260" fmla="*/ 1330430 h 6673820"/>
              <a:gd name="connsiteX261" fmla="*/ 11523173 w 11748700"/>
              <a:gd name="connsiteY261" fmla="*/ 1677122 h 6673820"/>
              <a:gd name="connsiteX262" fmla="*/ 11518839 w 11748700"/>
              <a:gd name="connsiteY262" fmla="*/ 1954476 h 6673820"/>
              <a:gd name="connsiteX263" fmla="*/ 11510172 w 11748700"/>
              <a:gd name="connsiteY263" fmla="*/ 2084485 h 6673820"/>
              <a:gd name="connsiteX264" fmla="*/ 11518839 w 11748700"/>
              <a:gd name="connsiteY264" fmla="*/ 2283833 h 6673820"/>
              <a:gd name="connsiteX265" fmla="*/ 11583844 w 11748700"/>
              <a:gd name="connsiteY265" fmla="*/ 2379173 h 6673820"/>
              <a:gd name="connsiteX266" fmla="*/ 11605512 w 11748700"/>
              <a:gd name="connsiteY266" fmla="*/ 2439845 h 6673820"/>
              <a:gd name="connsiteX267" fmla="*/ 11609846 w 11748700"/>
              <a:gd name="connsiteY267" fmla="*/ 2487515 h 6673820"/>
              <a:gd name="connsiteX268" fmla="*/ 11622847 w 11748700"/>
              <a:gd name="connsiteY268" fmla="*/ 2556853 h 6673820"/>
              <a:gd name="connsiteX269" fmla="*/ 11618513 w 11748700"/>
              <a:gd name="connsiteY269" fmla="*/ 2786537 h 6673820"/>
              <a:gd name="connsiteX270" fmla="*/ 11614180 w 11748700"/>
              <a:gd name="connsiteY270" fmla="*/ 3089892 h 6673820"/>
              <a:gd name="connsiteX271" fmla="*/ 11596845 w 11748700"/>
              <a:gd name="connsiteY271" fmla="*/ 3211234 h 6673820"/>
              <a:gd name="connsiteX272" fmla="*/ 11583844 w 11748700"/>
              <a:gd name="connsiteY272" fmla="*/ 3328243 h 6673820"/>
              <a:gd name="connsiteX273" fmla="*/ 11575177 w 11748700"/>
              <a:gd name="connsiteY273" fmla="*/ 3423583 h 6673820"/>
              <a:gd name="connsiteX274" fmla="*/ 11562176 w 11748700"/>
              <a:gd name="connsiteY274" fmla="*/ 3666267 h 6673820"/>
              <a:gd name="connsiteX275" fmla="*/ 11575177 w 11748700"/>
              <a:gd name="connsiteY275" fmla="*/ 4025960 h 6673820"/>
              <a:gd name="connsiteX276" fmla="*/ 11592511 w 11748700"/>
              <a:gd name="connsiteY276" fmla="*/ 4108300 h 6673820"/>
              <a:gd name="connsiteX277" fmla="*/ 11631514 w 11748700"/>
              <a:gd name="connsiteY277" fmla="*/ 4333649 h 6673820"/>
              <a:gd name="connsiteX278" fmla="*/ 11653183 w 11748700"/>
              <a:gd name="connsiteY278" fmla="*/ 4411655 h 6673820"/>
              <a:gd name="connsiteX279" fmla="*/ 11666184 w 11748700"/>
              <a:gd name="connsiteY279" fmla="*/ 4498328 h 6673820"/>
              <a:gd name="connsiteX280" fmla="*/ 11674851 w 11748700"/>
              <a:gd name="connsiteY280" fmla="*/ 4541664 h 6673820"/>
              <a:gd name="connsiteX281" fmla="*/ 11687852 w 11748700"/>
              <a:gd name="connsiteY281" fmla="*/ 4658673 h 6673820"/>
              <a:gd name="connsiteX282" fmla="*/ 11692185 w 11748700"/>
              <a:gd name="connsiteY282" fmla="*/ 4715010 h 6673820"/>
              <a:gd name="connsiteX283" fmla="*/ 11700853 w 11748700"/>
              <a:gd name="connsiteY283" fmla="*/ 4771348 h 6673820"/>
              <a:gd name="connsiteX284" fmla="*/ 11709520 w 11748700"/>
              <a:gd name="connsiteY284" fmla="*/ 4923026 h 6673820"/>
              <a:gd name="connsiteX285" fmla="*/ 11718187 w 11748700"/>
              <a:gd name="connsiteY285" fmla="*/ 4983697 h 6673820"/>
              <a:gd name="connsiteX286" fmla="*/ 11726855 w 11748700"/>
              <a:gd name="connsiteY286" fmla="*/ 5079037 h 6673820"/>
              <a:gd name="connsiteX287" fmla="*/ 11731188 w 11748700"/>
              <a:gd name="connsiteY287" fmla="*/ 5105039 h 6673820"/>
              <a:gd name="connsiteX288" fmla="*/ 11744189 w 11748700"/>
              <a:gd name="connsiteY288" fmla="*/ 5230715 h 6673820"/>
              <a:gd name="connsiteX289" fmla="*/ 11726855 w 11748700"/>
              <a:gd name="connsiteY289" fmla="*/ 5690082 h 6673820"/>
              <a:gd name="connsiteX290" fmla="*/ 11687852 w 11748700"/>
              <a:gd name="connsiteY290" fmla="*/ 5785422 h 6673820"/>
              <a:gd name="connsiteX291" fmla="*/ 11670517 w 11748700"/>
              <a:gd name="connsiteY291" fmla="*/ 5815757 h 6673820"/>
              <a:gd name="connsiteX292" fmla="*/ 11601179 w 11748700"/>
              <a:gd name="connsiteY292" fmla="*/ 5859094 h 6673820"/>
              <a:gd name="connsiteX293" fmla="*/ 11458168 w 11748700"/>
              <a:gd name="connsiteY293" fmla="*/ 5919765 h 6673820"/>
              <a:gd name="connsiteX294" fmla="*/ 11401831 w 11748700"/>
              <a:gd name="connsiteY294" fmla="*/ 5963101 h 6673820"/>
              <a:gd name="connsiteX295" fmla="*/ 11297823 w 11748700"/>
              <a:gd name="connsiteY295" fmla="*/ 6032440 h 6673820"/>
              <a:gd name="connsiteX296" fmla="*/ 11258820 w 11748700"/>
              <a:gd name="connsiteY296" fmla="*/ 6075776 h 6673820"/>
              <a:gd name="connsiteX297" fmla="*/ 11198149 w 11748700"/>
              <a:gd name="connsiteY297" fmla="*/ 6123446 h 6673820"/>
              <a:gd name="connsiteX298" fmla="*/ 11098475 w 11748700"/>
              <a:gd name="connsiteY298" fmla="*/ 6210119 h 6673820"/>
              <a:gd name="connsiteX299" fmla="*/ 10942464 w 11748700"/>
              <a:gd name="connsiteY299" fmla="*/ 6327128 h 6673820"/>
              <a:gd name="connsiteX300" fmla="*/ 10634775 w 11748700"/>
              <a:gd name="connsiteY300" fmla="*/ 6461471 h 6673820"/>
              <a:gd name="connsiteX301" fmla="*/ 10461429 w 11748700"/>
              <a:gd name="connsiteY301" fmla="*/ 6478806 h 6673820"/>
              <a:gd name="connsiteX302" fmla="*/ 10041065 w 11748700"/>
              <a:gd name="connsiteY302" fmla="*/ 6487473 h 6673820"/>
              <a:gd name="connsiteX303" fmla="*/ 9967393 w 11748700"/>
              <a:gd name="connsiteY303" fmla="*/ 6491807 h 6673820"/>
              <a:gd name="connsiteX304" fmla="*/ 9885054 w 11748700"/>
              <a:gd name="connsiteY304" fmla="*/ 6509141 h 6673820"/>
              <a:gd name="connsiteX305" fmla="*/ 9798381 w 11748700"/>
              <a:gd name="connsiteY305" fmla="*/ 6522142 h 6673820"/>
              <a:gd name="connsiteX306" fmla="*/ 9681372 w 11748700"/>
              <a:gd name="connsiteY306" fmla="*/ 6548144 h 6673820"/>
              <a:gd name="connsiteX307" fmla="*/ 9486358 w 11748700"/>
              <a:gd name="connsiteY307" fmla="*/ 6574146 h 6673820"/>
              <a:gd name="connsiteX308" fmla="*/ 9278343 w 11748700"/>
              <a:gd name="connsiteY308" fmla="*/ 6613149 h 6673820"/>
              <a:gd name="connsiteX309" fmla="*/ 9209004 w 11748700"/>
              <a:gd name="connsiteY309" fmla="*/ 6630483 h 6673820"/>
              <a:gd name="connsiteX310" fmla="*/ 8775639 w 11748700"/>
              <a:gd name="connsiteY310" fmla="*/ 6647818 h 6673820"/>
              <a:gd name="connsiteX311" fmla="*/ 8463617 w 11748700"/>
              <a:gd name="connsiteY311" fmla="*/ 6656485 h 6673820"/>
              <a:gd name="connsiteX312" fmla="*/ 8368276 w 11748700"/>
              <a:gd name="connsiteY312" fmla="*/ 6660819 h 6673820"/>
              <a:gd name="connsiteX313" fmla="*/ 8216599 w 11748700"/>
              <a:gd name="connsiteY313" fmla="*/ 6665153 h 6673820"/>
              <a:gd name="connsiteX314" fmla="*/ 7848239 w 11748700"/>
              <a:gd name="connsiteY314" fmla="*/ 6656485 h 6673820"/>
              <a:gd name="connsiteX315" fmla="*/ 7800568 w 11748700"/>
              <a:gd name="connsiteY315" fmla="*/ 6652152 h 6673820"/>
              <a:gd name="connsiteX316" fmla="*/ 7748565 w 11748700"/>
              <a:gd name="connsiteY316" fmla="*/ 6643484 h 6673820"/>
              <a:gd name="connsiteX317" fmla="*/ 7614221 w 11748700"/>
              <a:gd name="connsiteY317" fmla="*/ 6634817 h 6673820"/>
              <a:gd name="connsiteX318" fmla="*/ 7432208 w 11748700"/>
              <a:gd name="connsiteY318" fmla="*/ 6600148 h 6673820"/>
              <a:gd name="connsiteX319" fmla="*/ 7319533 w 11748700"/>
              <a:gd name="connsiteY319" fmla="*/ 6574146 h 6673820"/>
              <a:gd name="connsiteX320" fmla="*/ 7276197 w 11748700"/>
              <a:gd name="connsiteY320" fmla="*/ 6569812 h 6673820"/>
              <a:gd name="connsiteX321" fmla="*/ 7011844 w 11748700"/>
              <a:gd name="connsiteY321" fmla="*/ 6548144 h 6673820"/>
              <a:gd name="connsiteX322" fmla="*/ 6925171 w 11748700"/>
              <a:gd name="connsiteY322" fmla="*/ 6565479 h 6673820"/>
              <a:gd name="connsiteX323" fmla="*/ 6912170 w 11748700"/>
              <a:gd name="connsiteY323" fmla="*/ 6569812 h 6673820"/>
              <a:gd name="connsiteX324" fmla="*/ 6890502 w 11748700"/>
              <a:gd name="connsiteY324" fmla="*/ 6582813 h 6673820"/>
              <a:gd name="connsiteX325" fmla="*/ 6795162 w 11748700"/>
              <a:gd name="connsiteY325" fmla="*/ 6634817 h 6673820"/>
              <a:gd name="connsiteX326" fmla="*/ 6691154 w 11748700"/>
              <a:gd name="connsiteY326" fmla="*/ 6643484 h 6673820"/>
              <a:gd name="connsiteX327" fmla="*/ 6617482 w 11748700"/>
              <a:gd name="connsiteY327" fmla="*/ 6656485 h 6673820"/>
              <a:gd name="connsiteX328" fmla="*/ 6582813 w 11748700"/>
              <a:gd name="connsiteY328" fmla="*/ 6665153 h 6673820"/>
              <a:gd name="connsiteX329" fmla="*/ 6548144 w 11748700"/>
              <a:gd name="connsiteY329" fmla="*/ 6669486 h 6673820"/>
              <a:gd name="connsiteX330" fmla="*/ 6517808 w 11748700"/>
              <a:gd name="connsiteY330" fmla="*/ 6673820 h 6673820"/>
              <a:gd name="connsiteX331" fmla="*/ 6015105 w 11748700"/>
              <a:gd name="connsiteY331" fmla="*/ 6669486 h 6673820"/>
              <a:gd name="connsiteX332" fmla="*/ 5915431 w 11748700"/>
              <a:gd name="connsiteY332" fmla="*/ 6647818 h 6673820"/>
              <a:gd name="connsiteX333" fmla="*/ 5538403 w 11748700"/>
              <a:gd name="connsiteY333" fmla="*/ 6652152 h 6673820"/>
              <a:gd name="connsiteX334" fmla="*/ 5196045 w 11748700"/>
              <a:gd name="connsiteY334" fmla="*/ 6634817 h 6673820"/>
              <a:gd name="connsiteX335" fmla="*/ 4489660 w 11748700"/>
              <a:gd name="connsiteY335" fmla="*/ 6608815 h 6673820"/>
              <a:gd name="connsiteX336" fmla="*/ 4311981 w 11748700"/>
              <a:gd name="connsiteY336" fmla="*/ 6582813 h 6673820"/>
              <a:gd name="connsiteX337" fmla="*/ 4090965 w 11748700"/>
              <a:gd name="connsiteY337" fmla="*/ 6552478 h 6673820"/>
              <a:gd name="connsiteX338" fmla="*/ 3999958 w 11748700"/>
              <a:gd name="connsiteY338" fmla="*/ 6513475 h 6673820"/>
              <a:gd name="connsiteX339" fmla="*/ 3666267 w 11748700"/>
              <a:gd name="connsiteY339" fmla="*/ 6448470 h 6673820"/>
              <a:gd name="connsiteX340" fmla="*/ 3588261 w 11748700"/>
              <a:gd name="connsiteY340" fmla="*/ 6439803 h 6673820"/>
              <a:gd name="connsiteX341" fmla="*/ 3336910 w 11748700"/>
              <a:gd name="connsiteY341" fmla="*/ 6405134 h 6673820"/>
              <a:gd name="connsiteX342" fmla="*/ 3003219 w 11748700"/>
              <a:gd name="connsiteY342" fmla="*/ 6340129 h 6673820"/>
              <a:gd name="connsiteX343" fmla="*/ 2825539 w 11748700"/>
              <a:gd name="connsiteY343" fmla="*/ 6309793 h 6673820"/>
              <a:gd name="connsiteX344" fmla="*/ 2678195 w 11748700"/>
              <a:gd name="connsiteY344" fmla="*/ 6288125 h 6673820"/>
              <a:gd name="connsiteX345" fmla="*/ 2500515 w 11748700"/>
              <a:gd name="connsiteY345" fmla="*/ 6305460 h 6673820"/>
              <a:gd name="connsiteX346" fmla="*/ 2439844 w 11748700"/>
              <a:gd name="connsiteY346" fmla="*/ 6314127 h 6673820"/>
              <a:gd name="connsiteX347" fmla="*/ 2244830 w 11748700"/>
              <a:gd name="connsiteY347" fmla="*/ 6361797 h 6673820"/>
              <a:gd name="connsiteX348" fmla="*/ 2088819 w 11748700"/>
              <a:gd name="connsiteY348" fmla="*/ 6383465 h 6673820"/>
              <a:gd name="connsiteX349" fmla="*/ 2015147 w 11748700"/>
              <a:gd name="connsiteY349" fmla="*/ 6400800 h 6673820"/>
              <a:gd name="connsiteX350" fmla="*/ 1950142 w 11748700"/>
              <a:gd name="connsiteY350" fmla="*/ 6409467 h 6673820"/>
              <a:gd name="connsiteX351" fmla="*/ 1815799 w 11748700"/>
              <a:gd name="connsiteY351" fmla="*/ 6444137 h 6673820"/>
              <a:gd name="connsiteX352" fmla="*/ 1681456 w 11748700"/>
              <a:gd name="connsiteY352" fmla="*/ 6452804 h 6673820"/>
              <a:gd name="connsiteX353" fmla="*/ 1473440 w 11748700"/>
              <a:gd name="connsiteY353" fmla="*/ 6431136 h 6673820"/>
              <a:gd name="connsiteX354" fmla="*/ 1369433 w 11748700"/>
              <a:gd name="connsiteY354" fmla="*/ 6418135 h 6673820"/>
              <a:gd name="connsiteX355" fmla="*/ 1287093 w 11748700"/>
              <a:gd name="connsiteY355" fmla="*/ 6405134 h 6673820"/>
              <a:gd name="connsiteX356" fmla="*/ 1239423 w 11748700"/>
              <a:gd name="connsiteY356" fmla="*/ 6396466 h 6673820"/>
              <a:gd name="connsiteX357" fmla="*/ 1165751 w 11748700"/>
              <a:gd name="connsiteY357" fmla="*/ 6370464 h 6673820"/>
              <a:gd name="connsiteX358" fmla="*/ 1053076 w 11748700"/>
              <a:gd name="connsiteY358" fmla="*/ 6335795 h 6673820"/>
              <a:gd name="connsiteX359" fmla="*/ 892731 w 11748700"/>
              <a:gd name="connsiteY359" fmla="*/ 6244789 h 6673820"/>
              <a:gd name="connsiteX360" fmla="*/ 858062 w 11748700"/>
              <a:gd name="connsiteY360" fmla="*/ 6218787 h 6673820"/>
              <a:gd name="connsiteX361" fmla="*/ 775723 w 11748700"/>
              <a:gd name="connsiteY361" fmla="*/ 6149448 h 6673820"/>
              <a:gd name="connsiteX362" fmla="*/ 719385 w 11748700"/>
              <a:gd name="connsiteY362" fmla="*/ 6023773 h 6673820"/>
              <a:gd name="connsiteX363" fmla="*/ 654381 w 11748700"/>
              <a:gd name="connsiteY363" fmla="*/ 5950101 h 6673820"/>
              <a:gd name="connsiteX364" fmla="*/ 628379 w 11748700"/>
              <a:gd name="connsiteY364" fmla="*/ 5893763 h 6673820"/>
              <a:gd name="connsiteX365" fmla="*/ 576375 w 11748700"/>
              <a:gd name="connsiteY365" fmla="*/ 5802756 h 6673820"/>
              <a:gd name="connsiteX366" fmla="*/ 489702 w 11748700"/>
              <a:gd name="connsiteY366" fmla="*/ 5620743 h 6673820"/>
              <a:gd name="connsiteX367" fmla="*/ 476701 w 11748700"/>
              <a:gd name="connsiteY367" fmla="*/ 5551405 h 6673820"/>
              <a:gd name="connsiteX368" fmla="*/ 372693 w 11748700"/>
              <a:gd name="connsiteY368" fmla="*/ 5317388 h 6673820"/>
              <a:gd name="connsiteX369" fmla="*/ 359693 w 11748700"/>
              <a:gd name="connsiteY369" fmla="*/ 5269718 h 6673820"/>
              <a:gd name="connsiteX370" fmla="*/ 329357 w 11748700"/>
              <a:gd name="connsiteY370" fmla="*/ 5183045 h 6673820"/>
              <a:gd name="connsiteX371" fmla="*/ 281687 w 11748700"/>
              <a:gd name="connsiteY371" fmla="*/ 5083371 h 6673820"/>
              <a:gd name="connsiteX372" fmla="*/ 251351 w 11748700"/>
              <a:gd name="connsiteY372" fmla="*/ 5009699 h 6673820"/>
              <a:gd name="connsiteX373" fmla="*/ 238350 w 11748700"/>
              <a:gd name="connsiteY373" fmla="*/ 4970696 h 6673820"/>
              <a:gd name="connsiteX374" fmla="*/ 212348 w 11748700"/>
              <a:gd name="connsiteY374" fmla="*/ 4936027 h 6673820"/>
              <a:gd name="connsiteX375" fmla="*/ 177679 w 11748700"/>
              <a:gd name="connsiteY375" fmla="*/ 4849354 h 6673820"/>
              <a:gd name="connsiteX376" fmla="*/ 125675 w 11748700"/>
              <a:gd name="connsiteY376" fmla="*/ 4745346 h 6673820"/>
              <a:gd name="connsiteX377" fmla="*/ 99674 w 11748700"/>
              <a:gd name="connsiteY377" fmla="*/ 4654339 h 6673820"/>
              <a:gd name="connsiteX378" fmla="*/ 73672 w 11748700"/>
              <a:gd name="connsiteY378" fmla="*/ 4602336 h 6673820"/>
              <a:gd name="connsiteX379" fmla="*/ 69338 w 11748700"/>
              <a:gd name="connsiteY379" fmla="*/ 4580667 h 6673820"/>
              <a:gd name="connsiteX380" fmla="*/ 47670 w 11748700"/>
              <a:gd name="connsiteY380" fmla="*/ 4537331 h 6673820"/>
              <a:gd name="connsiteX381" fmla="*/ 39002 w 11748700"/>
              <a:gd name="connsiteY381" fmla="*/ 4515663 h 6673820"/>
              <a:gd name="connsiteX382" fmla="*/ 34669 w 11748700"/>
              <a:gd name="connsiteY382" fmla="*/ 4493994 h 6673820"/>
              <a:gd name="connsiteX383" fmla="*/ 30335 w 11748700"/>
              <a:gd name="connsiteY383" fmla="*/ 4450658 h 6673820"/>
              <a:gd name="connsiteX384" fmla="*/ 21668 w 11748700"/>
              <a:gd name="connsiteY384" fmla="*/ 4428990 h 6673820"/>
              <a:gd name="connsiteX385" fmla="*/ 13001 w 11748700"/>
              <a:gd name="connsiteY385" fmla="*/ 4359651 h 6673820"/>
              <a:gd name="connsiteX386" fmla="*/ 0 w 11748700"/>
              <a:gd name="connsiteY386" fmla="*/ 4238309 h 6673820"/>
              <a:gd name="connsiteX387" fmla="*/ 4333 w 11748700"/>
              <a:gd name="connsiteY387" fmla="*/ 4025960 h 6673820"/>
              <a:gd name="connsiteX388" fmla="*/ 13001 w 11748700"/>
              <a:gd name="connsiteY388" fmla="*/ 3999958 h 6673820"/>
              <a:gd name="connsiteX389" fmla="*/ 17334 w 11748700"/>
              <a:gd name="connsiteY389" fmla="*/ 3973956 h 6673820"/>
              <a:gd name="connsiteX390" fmla="*/ 26002 w 11748700"/>
              <a:gd name="connsiteY390" fmla="*/ 3930620 h 6673820"/>
              <a:gd name="connsiteX391" fmla="*/ 34669 w 11748700"/>
              <a:gd name="connsiteY391" fmla="*/ 3878616 h 6673820"/>
              <a:gd name="connsiteX392" fmla="*/ 43336 w 11748700"/>
              <a:gd name="connsiteY392" fmla="*/ 3861282 h 6673820"/>
              <a:gd name="connsiteX393" fmla="*/ 47670 w 11748700"/>
              <a:gd name="connsiteY393" fmla="*/ 3843947 h 6673820"/>
              <a:gd name="connsiteX394" fmla="*/ 56337 w 11748700"/>
              <a:gd name="connsiteY394" fmla="*/ 3826612 h 6673820"/>
              <a:gd name="connsiteX395" fmla="*/ 69338 w 11748700"/>
              <a:gd name="connsiteY395" fmla="*/ 3787610 h 6673820"/>
              <a:gd name="connsiteX396" fmla="*/ 78005 w 11748700"/>
              <a:gd name="connsiteY396" fmla="*/ 3770275 h 6673820"/>
              <a:gd name="connsiteX397" fmla="*/ 95340 w 11748700"/>
              <a:gd name="connsiteY397" fmla="*/ 3718271 h 6673820"/>
              <a:gd name="connsiteX398" fmla="*/ 104007 w 11748700"/>
              <a:gd name="connsiteY398" fmla="*/ 3696603 h 6673820"/>
              <a:gd name="connsiteX399" fmla="*/ 151677 w 11748700"/>
              <a:gd name="connsiteY399" fmla="*/ 3657600 h 6673820"/>
              <a:gd name="connsiteX400" fmla="*/ 294688 w 11748700"/>
              <a:gd name="connsiteY400" fmla="*/ 3661934 h 6673820"/>
              <a:gd name="connsiteX401" fmla="*/ 359693 w 11748700"/>
              <a:gd name="connsiteY401" fmla="*/ 3692269 h 6673820"/>
              <a:gd name="connsiteX402" fmla="*/ 377027 w 11748700"/>
              <a:gd name="connsiteY402" fmla="*/ 3709604 h 6673820"/>
              <a:gd name="connsiteX403" fmla="*/ 437698 w 11748700"/>
              <a:gd name="connsiteY403" fmla="*/ 3726938 h 6673820"/>
              <a:gd name="connsiteX404" fmla="*/ 511177 w 11748700"/>
              <a:gd name="connsiteY40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114779 w 11748700"/>
              <a:gd name="connsiteY30" fmla="*/ 5599075 h 6673820"/>
              <a:gd name="connsiteX31" fmla="*/ 6201452 w 11748700"/>
              <a:gd name="connsiteY31" fmla="*/ 5477733 h 6673820"/>
              <a:gd name="connsiteX32" fmla="*/ 6231787 w 11748700"/>
              <a:gd name="connsiteY32" fmla="*/ 5421395 h 6673820"/>
              <a:gd name="connsiteX33" fmla="*/ 6240455 w 11748700"/>
              <a:gd name="connsiteY33" fmla="*/ 5399727 h 6673820"/>
              <a:gd name="connsiteX34" fmla="*/ 6322794 w 11748700"/>
              <a:gd name="connsiteY34" fmla="*/ 5287052 h 6673820"/>
              <a:gd name="connsiteX35" fmla="*/ 6340129 w 11748700"/>
              <a:gd name="connsiteY35" fmla="*/ 5274051 h 6673820"/>
              <a:gd name="connsiteX36" fmla="*/ 6517808 w 11748700"/>
              <a:gd name="connsiteY36" fmla="*/ 4975029 h 6673820"/>
              <a:gd name="connsiteX37" fmla="*/ 6530809 w 11748700"/>
              <a:gd name="connsiteY37" fmla="*/ 4940360 h 6673820"/>
              <a:gd name="connsiteX38" fmla="*/ 6556811 w 11748700"/>
              <a:gd name="connsiteY38" fmla="*/ 4897024 h 6673820"/>
              <a:gd name="connsiteX39" fmla="*/ 7220565 w 11748700"/>
              <a:gd name="connsiteY39" fmla="*/ 4568062 h 6673820"/>
              <a:gd name="connsiteX40" fmla="*/ 7436542 w 11748700"/>
              <a:gd name="connsiteY40" fmla="*/ 4619670 h 6673820"/>
              <a:gd name="connsiteX41" fmla="*/ 7492879 w 11748700"/>
              <a:gd name="connsiteY41" fmla="*/ 4632671 h 6673820"/>
              <a:gd name="connsiteX42" fmla="*/ 7505880 w 11748700"/>
              <a:gd name="connsiteY42" fmla="*/ 4637005 h 6673820"/>
              <a:gd name="connsiteX43" fmla="*/ 7531882 w 11748700"/>
              <a:gd name="connsiteY43" fmla="*/ 4641338 h 6673820"/>
              <a:gd name="connsiteX44" fmla="*/ 7562218 w 11748700"/>
              <a:gd name="connsiteY44" fmla="*/ 4650006 h 6673820"/>
              <a:gd name="connsiteX45" fmla="*/ 7570885 w 11748700"/>
              <a:gd name="connsiteY45" fmla="*/ 4663007 h 6673820"/>
              <a:gd name="connsiteX46" fmla="*/ 7588220 w 11748700"/>
              <a:gd name="connsiteY46" fmla="*/ 4697676 h 6673820"/>
              <a:gd name="connsiteX47" fmla="*/ 7601220 w 11748700"/>
              <a:gd name="connsiteY47" fmla="*/ 4715010 h 6673820"/>
              <a:gd name="connsiteX48" fmla="*/ 7614221 w 11748700"/>
              <a:gd name="connsiteY48" fmla="*/ 4728011 h 6673820"/>
              <a:gd name="connsiteX49" fmla="*/ 7622889 w 11748700"/>
              <a:gd name="connsiteY49" fmla="*/ 4745346 h 6673820"/>
              <a:gd name="connsiteX50" fmla="*/ 7640223 w 11748700"/>
              <a:gd name="connsiteY50" fmla="*/ 4767014 h 6673820"/>
              <a:gd name="connsiteX51" fmla="*/ 7661892 w 11748700"/>
              <a:gd name="connsiteY51" fmla="*/ 4801683 h 6673820"/>
              <a:gd name="connsiteX52" fmla="*/ 7666225 w 11748700"/>
              <a:gd name="connsiteY52" fmla="*/ 4814684 h 6673820"/>
              <a:gd name="connsiteX53" fmla="*/ 7674893 w 11748700"/>
              <a:gd name="connsiteY53" fmla="*/ 4827685 h 6673820"/>
              <a:gd name="connsiteX54" fmla="*/ 7731230 w 11748700"/>
              <a:gd name="connsiteY54" fmla="*/ 4888356 h 6673820"/>
              <a:gd name="connsiteX55" fmla="*/ 7744231 w 11748700"/>
              <a:gd name="connsiteY55" fmla="*/ 4901357 h 6673820"/>
              <a:gd name="connsiteX56" fmla="*/ 7765899 w 11748700"/>
              <a:gd name="connsiteY56" fmla="*/ 4931693 h 6673820"/>
              <a:gd name="connsiteX57" fmla="*/ 7809236 w 11748700"/>
              <a:gd name="connsiteY57" fmla="*/ 4966362 h 6673820"/>
              <a:gd name="connsiteX58" fmla="*/ 7908910 w 11748700"/>
              <a:gd name="connsiteY58" fmla="*/ 4962028 h 6673820"/>
              <a:gd name="connsiteX59" fmla="*/ 7973914 w 11748700"/>
              <a:gd name="connsiteY59" fmla="*/ 4953361 h 6673820"/>
              <a:gd name="connsiteX60" fmla="*/ 7995583 w 11748700"/>
              <a:gd name="connsiteY60" fmla="*/ 4949028 h 6673820"/>
              <a:gd name="connsiteX61" fmla="*/ 8069255 w 11748700"/>
              <a:gd name="connsiteY61" fmla="*/ 4944694 h 6673820"/>
              <a:gd name="connsiteX62" fmla="*/ 8147260 w 11748700"/>
              <a:gd name="connsiteY62" fmla="*/ 4931693 h 6673820"/>
              <a:gd name="connsiteX63" fmla="*/ 8199264 w 11748700"/>
              <a:gd name="connsiteY63" fmla="*/ 4918692 h 6673820"/>
              <a:gd name="connsiteX64" fmla="*/ 8238267 w 11748700"/>
              <a:gd name="connsiteY64" fmla="*/ 4910025 h 6673820"/>
              <a:gd name="connsiteX65" fmla="*/ 8298938 w 11748700"/>
              <a:gd name="connsiteY65" fmla="*/ 4875355 h 6673820"/>
              <a:gd name="connsiteX66" fmla="*/ 8320606 w 11748700"/>
              <a:gd name="connsiteY66" fmla="*/ 4866688 h 6673820"/>
              <a:gd name="connsiteX67" fmla="*/ 8342275 w 11748700"/>
              <a:gd name="connsiteY67" fmla="*/ 4853687 h 6673820"/>
              <a:gd name="connsiteX68" fmla="*/ 8411613 w 11748700"/>
              <a:gd name="connsiteY68" fmla="*/ 4823352 h 6673820"/>
              <a:gd name="connsiteX69" fmla="*/ 8433281 w 11748700"/>
              <a:gd name="connsiteY69" fmla="*/ 4810351 h 6673820"/>
              <a:gd name="connsiteX70" fmla="*/ 8463617 w 11748700"/>
              <a:gd name="connsiteY70" fmla="*/ 4788683 h 6673820"/>
              <a:gd name="connsiteX71" fmla="*/ 8532955 w 11748700"/>
              <a:gd name="connsiteY71" fmla="*/ 4758347 h 6673820"/>
              <a:gd name="connsiteX72" fmla="*/ 8576292 w 11748700"/>
              <a:gd name="connsiteY72" fmla="*/ 4736679 h 6673820"/>
              <a:gd name="connsiteX73" fmla="*/ 8597960 w 11748700"/>
              <a:gd name="connsiteY73" fmla="*/ 4723678 h 6673820"/>
              <a:gd name="connsiteX74" fmla="*/ 8632629 w 11748700"/>
              <a:gd name="connsiteY74" fmla="*/ 4706343 h 6673820"/>
              <a:gd name="connsiteX75" fmla="*/ 8671632 w 11748700"/>
              <a:gd name="connsiteY75" fmla="*/ 4680341 h 6673820"/>
              <a:gd name="connsiteX76" fmla="*/ 8727969 w 11748700"/>
              <a:gd name="connsiteY76" fmla="*/ 4641338 h 6673820"/>
              <a:gd name="connsiteX77" fmla="*/ 8758305 w 11748700"/>
              <a:gd name="connsiteY77" fmla="*/ 4615337 h 6673820"/>
              <a:gd name="connsiteX78" fmla="*/ 8827643 w 11748700"/>
              <a:gd name="connsiteY78" fmla="*/ 4567666 h 6673820"/>
              <a:gd name="connsiteX79" fmla="*/ 8914316 w 11748700"/>
              <a:gd name="connsiteY79" fmla="*/ 4515663 h 6673820"/>
              <a:gd name="connsiteX80" fmla="*/ 8940318 w 11748700"/>
              <a:gd name="connsiteY80" fmla="*/ 4493994 h 6673820"/>
              <a:gd name="connsiteX81" fmla="*/ 8961986 w 11748700"/>
              <a:gd name="connsiteY81" fmla="*/ 4472326 h 6673820"/>
              <a:gd name="connsiteX82" fmla="*/ 9000989 w 11748700"/>
              <a:gd name="connsiteY82" fmla="*/ 4437657 h 6673820"/>
              <a:gd name="connsiteX83" fmla="*/ 9022657 w 11748700"/>
              <a:gd name="connsiteY83" fmla="*/ 4415989 h 6673820"/>
              <a:gd name="connsiteX84" fmla="*/ 9052993 w 11748700"/>
              <a:gd name="connsiteY84" fmla="*/ 4389987 h 6673820"/>
              <a:gd name="connsiteX85" fmla="*/ 9109330 w 11748700"/>
              <a:gd name="connsiteY85" fmla="*/ 4329316 h 6673820"/>
              <a:gd name="connsiteX86" fmla="*/ 9165668 w 11748700"/>
              <a:gd name="connsiteY86" fmla="*/ 4290313 h 6673820"/>
              <a:gd name="connsiteX87" fmla="*/ 9191670 w 11748700"/>
              <a:gd name="connsiteY87" fmla="*/ 4268645 h 6673820"/>
              <a:gd name="connsiteX88" fmla="*/ 9248007 w 11748700"/>
              <a:gd name="connsiteY88" fmla="*/ 4238309 h 6673820"/>
              <a:gd name="connsiteX89" fmla="*/ 9339014 w 11748700"/>
              <a:gd name="connsiteY89" fmla="*/ 4155970 h 6673820"/>
              <a:gd name="connsiteX90" fmla="*/ 9430020 w 11748700"/>
              <a:gd name="connsiteY90" fmla="*/ 4025960 h 6673820"/>
              <a:gd name="connsiteX91" fmla="*/ 9495025 w 11748700"/>
              <a:gd name="connsiteY91" fmla="*/ 3900284 h 6673820"/>
              <a:gd name="connsiteX92" fmla="*/ 9568697 w 11748700"/>
              <a:gd name="connsiteY92" fmla="*/ 3796277 h 6673820"/>
              <a:gd name="connsiteX93" fmla="*/ 9612034 w 11748700"/>
              <a:gd name="connsiteY93" fmla="*/ 3713937 h 6673820"/>
              <a:gd name="connsiteX94" fmla="*/ 9655370 w 11748700"/>
              <a:gd name="connsiteY94" fmla="*/ 3644599 h 6673820"/>
              <a:gd name="connsiteX95" fmla="*/ 9651037 w 11748700"/>
              <a:gd name="connsiteY95" fmla="*/ 3475587 h 6673820"/>
              <a:gd name="connsiteX96" fmla="*/ 9612034 w 11748700"/>
              <a:gd name="connsiteY96" fmla="*/ 3410582 h 6673820"/>
              <a:gd name="connsiteX97" fmla="*/ 9473357 w 11748700"/>
              <a:gd name="connsiteY97" fmla="*/ 3237236 h 6673820"/>
              <a:gd name="connsiteX98" fmla="*/ 9399685 w 11748700"/>
              <a:gd name="connsiteY98" fmla="*/ 3176565 h 6673820"/>
              <a:gd name="connsiteX99" fmla="*/ 9347681 w 11748700"/>
              <a:gd name="connsiteY99" fmla="*/ 3128895 h 6673820"/>
              <a:gd name="connsiteX100" fmla="*/ 9217672 w 11748700"/>
              <a:gd name="connsiteY100" fmla="*/ 3042222 h 6673820"/>
              <a:gd name="connsiteX101" fmla="*/ 9083329 w 11748700"/>
              <a:gd name="connsiteY101" fmla="*/ 2968550 h 6673820"/>
              <a:gd name="connsiteX102" fmla="*/ 8983655 w 11748700"/>
              <a:gd name="connsiteY102" fmla="*/ 2933881 h 6673820"/>
              <a:gd name="connsiteX103" fmla="*/ 8831977 w 11748700"/>
              <a:gd name="connsiteY103" fmla="*/ 2873210 h 6673820"/>
              <a:gd name="connsiteX104" fmla="*/ 8680299 w 11748700"/>
              <a:gd name="connsiteY104" fmla="*/ 2803871 h 6673820"/>
              <a:gd name="connsiteX105" fmla="*/ 8567624 w 11748700"/>
              <a:gd name="connsiteY105" fmla="*/ 2773536 h 6673820"/>
              <a:gd name="connsiteX106" fmla="*/ 8446282 w 11748700"/>
              <a:gd name="connsiteY106" fmla="*/ 2730199 h 6673820"/>
              <a:gd name="connsiteX107" fmla="*/ 8242601 w 11748700"/>
              <a:gd name="connsiteY107" fmla="*/ 2673862 h 6673820"/>
              <a:gd name="connsiteX108" fmla="*/ 7917577 w 11748700"/>
              <a:gd name="connsiteY108" fmla="*/ 2561187 h 6673820"/>
              <a:gd name="connsiteX109" fmla="*/ 7683560 w 11748700"/>
              <a:gd name="connsiteY109" fmla="*/ 2496182 h 6673820"/>
              <a:gd name="connsiteX110" fmla="*/ 7302199 w 11748700"/>
              <a:gd name="connsiteY110" fmla="*/ 2379173 h 6673820"/>
              <a:gd name="connsiteX111" fmla="*/ 6920838 w 11748700"/>
              <a:gd name="connsiteY111" fmla="*/ 2322836 h 6673820"/>
              <a:gd name="connsiteX112" fmla="*/ 6799495 w 11748700"/>
              <a:gd name="connsiteY112" fmla="*/ 2288167 h 6673820"/>
              <a:gd name="connsiteX113" fmla="*/ 6730157 w 11748700"/>
              <a:gd name="connsiteY113" fmla="*/ 2279500 h 6673820"/>
              <a:gd name="connsiteX114" fmla="*/ 6630483 w 11748700"/>
              <a:gd name="connsiteY114" fmla="*/ 2262165 h 6673820"/>
              <a:gd name="connsiteX115" fmla="*/ 6582813 w 11748700"/>
              <a:gd name="connsiteY115" fmla="*/ 2249164 h 6673820"/>
              <a:gd name="connsiteX116" fmla="*/ 6478805 w 11748700"/>
              <a:gd name="connsiteY116" fmla="*/ 2240497 h 6673820"/>
              <a:gd name="connsiteX117" fmla="*/ 5997770 w 11748700"/>
              <a:gd name="connsiteY117" fmla="*/ 2227496 h 6673820"/>
              <a:gd name="connsiteX118" fmla="*/ 5183044 w 11748700"/>
              <a:gd name="connsiteY118" fmla="*/ 2223162 h 6673820"/>
              <a:gd name="connsiteX119" fmla="*/ 4593668 w 11748700"/>
              <a:gd name="connsiteY119" fmla="*/ 2201494 h 6673820"/>
              <a:gd name="connsiteX120" fmla="*/ 4467992 w 11748700"/>
              <a:gd name="connsiteY120" fmla="*/ 2188493 h 6673820"/>
              <a:gd name="connsiteX121" fmla="*/ 4277311 w 11748700"/>
              <a:gd name="connsiteY121" fmla="*/ 2171158 h 6673820"/>
              <a:gd name="connsiteX122" fmla="*/ 4207973 w 11748700"/>
              <a:gd name="connsiteY122" fmla="*/ 2162491 h 6673820"/>
              <a:gd name="connsiteX123" fmla="*/ 4168970 w 11748700"/>
              <a:gd name="connsiteY123" fmla="*/ 2153824 h 6673820"/>
              <a:gd name="connsiteX124" fmla="*/ 3722604 w 11748700"/>
              <a:gd name="connsiteY124" fmla="*/ 2145156 h 6673820"/>
              <a:gd name="connsiteX125" fmla="*/ 3627264 w 11748700"/>
              <a:gd name="connsiteY125" fmla="*/ 2136489 h 6673820"/>
              <a:gd name="connsiteX126" fmla="*/ 3592595 w 11748700"/>
              <a:gd name="connsiteY126" fmla="*/ 2123488 h 6673820"/>
              <a:gd name="connsiteX127" fmla="*/ 3471253 w 11748700"/>
              <a:gd name="connsiteY127" fmla="*/ 2101820 h 6673820"/>
              <a:gd name="connsiteX128" fmla="*/ 3349911 w 11748700"/>
              <a:gd name="connsiteY128" fmla="*/ 2054150 h 6673820"/>
              <a:gd name="connsiteX129" fmla="*/ 3228568 w 11748700"/>
              <a:gd name="connsiteY129" fmla="*/ 2006480 h 6673820"/>
              <a:gd name="connsiteX130" fmla="*/ 3206900 w 11748700"/>
              <a:gd name="connsiteY130" fmla="*/ 1989145 h 6673820"/>
              <a:gd name="connsiteX131" fmla="*/ 3163564 w 11748700"/>
              <a:gd name="connsiteY131" fmla="*/ 1967477 h 6673820"/>
              <a:gd name="connsiteX132" fmla="*/ 3124561 w 11748700"/>
              <a:gd name="connsiteY132" fmla="*/ 1932808 h 6673820"/>
              <a:gd name="connsiteX133" fmla="*/ 3094225 w 11748700"/>
              <a:gd name="connsiteY133" fmla="*/ 1911139 h 6673820"/>
              <a:gd name="connsiteX134" fmla="*/ 3020553 w 11748700"/>
              <a:gd name="connsiteY134" fmla="*/ 1850468 h 6673820"/>
              <a:gd name="connsiteX135" fmla="*/ 2994551 w 11748700"/>
              <a:gd name="connsiteY135" fmla="*/ 1828800 h 6673820"/>
              <a:gd name="connsiteX136" fmla="*/ 2977217 w 11748700"/>
              <a:gd name="connsiteY136" fmla="*/ 1807132 h 6673820"/>
              <a:gd name="connsiteX137" fmla="*/ 2964216 w 11748700"/>
              <a:gd name="connsiteY137" fmla="*/ 1794131 h 6673820"/>
              <a:gd name="connsiteX138" fmla="*/ 2951215 w 11748700"/>
              <a:gd name="connsiteY138" fmla="*/ 1768129 h 6673820"/>
              <a:gd name="connsiteX139" fmla="*/ 2933880 w 11748700"/>
              <a:gd name="connsiteY139" fmla="*/ 1746461 h 6673820"/>
              <a:gd name="connsiteX140" fmla="*/ 2916546 w 11748700"/>
              <a:gd name="connsiteY140" fmla="*/ 1720459 h 6673820"/>
              <a:gd name="connsiteX141" fmla="*/ 2899211 w 11748700"/>
              <a:gd name="connsiteY141" fmla="*/ 1703124 h 6673820"/>
              <a:gd name="connsiteX142" fmla="*/ 2890544 w 11748700"/>
              <a:gd name="connsiteY142" fmla="*/ 1690123 h 6673820"/>
              <a:gd name="connsiteX143" fmla="*/ 2829873 w 11748700"/>
              <a:gd name="connsiteY143" fmla="*/ 1607784 h 6673820"/>
              <a:gd name="connsiteX144" fmla="*/ 2816872 w 11748700"/>
              <a:gd name="connsiteY144" fmla="*/ 1577448 h 6673820"/>
              <a:gd name="connsiteX145" fmla="*/ 2812538 w 11748700"/>
              <a:gd name="connsiteY145" fmla="*/ 1542779 h 6673820"/>
              <a:gd name="connsiteX146" fmla="*/ 2808204 w 11748700"/>
              <a:gd name="connsiteY146" fmla="*/ 1430104 h 6673820"/>
              <a:gd name="connsiteX147" fmla="*/ 2799537 w 11748700"/>
              <a:gd name="connsiteY147" fmla="*/ 1391101 h 6673820"/>
              <a:gd name="connsiteX148" fmla="*/ 2795203 w 11748700"/>
              <a:gd name="connsiteY148" fmla="*/ 1343431 h 6673820"/>
              <a:gd name="connsiteX149" fmla="*/ 2786536 w 11748700"/>
              <a:gd name="connsiteY149" fmla="*/ 1300095 h 6673820"/>
              <a:gd name="connsiteX150" fmla="*/ 2773535 w 11748700"/>
              <a:gd name="connsiteY150" fmla="*/ 1152751 h 6673820"/>
              <a:gd name="connsiteX151" fmla="*/ 2769202 w 11748700"/>
              <a:gd name="connsiteY151" fmla="*/ 1135416 h 6673820"/>
              <a:gd name="connsiteX152" fmla="*/ 2777869 w 11748700"/>
              <a:gd name="connsiteY152" fmla="*/ 996739 h 6673820"/>
              <a:gd name="connsiteX153" fmla="*/ 2786536 w 11748700"/>
              <a:gd name="connsiteY153" fmla="*/ 966404 h 6673820"/>
              <a:gd name="connsiteX154" fmla="*/ 2812538 w 11748700"/>
              <a:gd name="connsiteY154" fmla="*/ 905733 h 6673820"/>
              <a:gd name="connsiteX155" fmla="*/ 2847207 w 11748700"/>
              <a:gd name="connsiteY155" fmla="*/ 862396 h 6673820"/>
              <a:gd name="connsiteX156" fmla="*/ 2864542 w 11748700"/>
              <a:gd name="connsiteY156" fmla="*/ 840728 h 6673820"/>
              <a:gd name="connsiteX157" fmla="*/ 2881876 w 11748700"/>
              <a:gd name="connsiteY157" fmla="*/ 827727 h 6673820"/>
              <a:gd name="connsiteX158" fmla="*/ 2894877 w 11748700"/>
              <a:gd name="connsiteY158" fmla="*/ 819060 h 6673820"/>
              <a:gd name="connsiteX159" fmla="*/ 2912212 w 11748700"/>
              <a:gd name="connsiteY159" fmla="*/ 801725 h 6673820"/>
              <a:gd name="connsiteX160" fmla="*/ 3003219 w 11748700"/>
              <a:gd name="connsiteY160" fmla="*/ 775723 h 6673820"/>
              <a:gd name="connsiteX161" fmla="*/ 3115893 w 11748700"/>
              <a:gd name="connsiteY161" fmla="*/ 749721 h 6673820"/>
              <a:gd name="connsiteX162" fmla="*/ 3137562 w 11748700"/>
              <a:gd name="connsiteY162" fmla="*/ 741054 h 6673820"/>
              <a:gd name="connsiteX163" fmla="*/ 3163564 w 11748700"/>
              <a:gd name="connsiteY163" fmla="*/ 732387 h 6673820"/>
              <a:gd name="connsiteX164" fmla="*/ 3219901 w 11748700"/>
              <a:gd name="connsiteY164" fmla="*/ 702051 h 6673820"/>
              <a:gd name="connsiteX165" fmla="*/ 3237236 w 11748700"/>
              <a:gd name="connsiteY165" fmla="*/ 689050 h 6673820"/>
              <a:gd name="connsiteX166" fmla="*/ 3293573 w 11748700"/>
              <a:gd name="connsiteY166" fmla="*/ 663048 h 6673820"/>
              <a:gd name="connsiteX167" fmla="*/ 3323909 w 11748700"/>
              <a:gd name="connsiteY167" fmla="*/ 650047 h 6673820"/>
              <a:gd name="connsiteX168" fmla="*/ 3362911 w 11748700"/>
              <a:gd name="connsiteY168" fmla="*/ 641380 h 6673820"/>
              <a:gd name="connsiteX169" fmla="*/ 3488587 w 11748700"/>
              <a:gd name="connsiteY169" fmla="*/ 619712 h 6673820"/>
              <a:gd name="connsiteX170" fmla="*/ 3644599 w 11748700"/>
              <a:gd name="connsiteY170" fmla="*/ 598044 h 6673820"/>
              <a:gd name="connsiteX171" fmla="*/ 3731272 w 11748700"/>
              <a:gd name="connsiteY171" fmla="*/ 589376 h 6673820"/>
              <a:gd name="connsiteX172" fmla="*/ 3809277 w 11748700"/>
              <a:gd name="connsiteY172" fmla="*/ 576375 h 6673820"/>
              <a:gd name="connsiteX173" fmla="*/ 3891617 w 11748700"/>
              <a:gd name="connsiteY173" fmla="*/ 567708 h 6673820"/>
              <a:gd name="connsiteX174" fmla="*/ 4359651 w 11748700"/>
              <a:gd name="connsiteY174" fmla="*/ 533039 h 6673820"/>
              <a:gd name="connsiteX175" fmla="*/ 4428989 w 11748700"/>
              <a:gd name="connsiteY175" fmla="*/ 520038 h 6673820"/>
              <a:gd name="connsiteX176" fmla="*/ 4554665 w 11748700"/>
              <a:gd name="connsiteY176" fmla="*/ 507037 h 6673820"/>
              <a:gd name="connsiteX177" fmla="*/ 4654339 w 11748700"/>
              <a:gd name="connsiteY177" fmla="*/ 485369 h 6673820"/>
              <a:gd name="connsiteX178" fmla="*/ 4758347 w 11748700"/>
              <a:gd name="connsiteY178" fmla="*/ 437699 h 6673820"/>
              <a:gd name="connsiteX179" fmla="*/ 4888356 w 11748700"/>
              <a:gd name="connsiteY179" fmla="*/ 416030 h 6673820"/>
              <a:gd name="connsiteX180" fmla="*/ 5105039 w 11748700"/>
              <a:gd name="connsiteY180" fmla="*/ 364027 h 6673820"/>
              <a:gd name="connsiteX181" fmla="*/ 5209046 w 11748700"/>
              <a:gd name="connsiteY181" fmla="*/ 351026 h 6673820"/>
              <a:gd name="connsiteX182" fmla="*/ 5386726 w 11748700"/>
              <a:gd name="connsiteY182" fmla="*/ 329357 h 6673820"/>
              <a:gd name="connsiteX183" fmla="*/ 5560072 w 11748700"/>
              <a:gd name="connsiteY183" fmla="*/ 320690 h 6673820"/>
              <a:gd name="connsiteX184" fmla="*/ 5742085 w 11748700"/>
              <a:gd name="connsiteY184" fmla="*/ 312023 h 6673820"/>
              <a:gd name="connsiteX185" fmla="*/ 5958767 w 11748700"/>
              <a:gd name="connsiteY185" fmla="*/ 307689 h 6673820"/>
              <a:gd name="connsiteX186" fmla="*/ 6114779 w 11748700"/>
              <a:gd name="connsiteY186" fmla="*/ 303355 h 6673820"/>
              <a:gd name="connsiteX187" fmla="*/ 6270790 w 11748700"/>
              <a:gd name="connsiteY187" fmla="*/ 281687 h 6673820"/>
              <a:gd name="connsiteX188" fmla="*/ 6392132 w 11748700"/>
              <a:gd name="connsiteY188" fmla="*/ 268686 h 6673820"/>
              <a:gd name="connsiteX189" fmla="*/ 6695488 w 11748700"/>
              <a:gd name="connsiteY189" fmla="*/ 260019 h 6673820"/>
              <a:gd name="connsiteX190" fmla="*/ 6764826 w 11748700"/>
              <a:gd name="connsiteY190" fmla="*/ 251352 h 6673820"/>
              <a:gd name="connsiteX191" fmla="*/ 6907837 w 11748700"/>
              <a:gd name="connsiteY191" fmla="*/ 238351 h 6673820"/>
              <a:gd name="connsiteX192" fmla="*/ 6959840 w 11748700"/>
              <a:gd name="connsiteY192" fmla="*/ 229683 h 6673820"/>
              <a:gd name="connsiteX193" fmla="*/ 6998843 w 11748700"/>
              <a:gd name="connsiteY193" fmla="*/ 212349 h 6673820"/>
              <a:gd name="connsiteX194" fmla="*/ 7115852 w 11748700"/>
              <a:gd name="connsiteY194" fmla="*/ 199348 h 6673820"/>
              <a:gd name="connsiteX195" fmla="*/ 7159188 w 11748700"/>
              <a:gd name="connsiteY195" fmla="*/ 186347 h 6673820"/>
              <a:gd name="connsiteX196" fmla="*/ 7189524 w 11748700"/>
              <a:gd name="connsiteY196" fmla="*/ 182013 h 6673820"/>
              <a:gd name="connsiteX197" fmla="*/ 7380204 w 11748700"/>
              <a:gd name="connsiteY197" fmla="*/ 173346 h 6673820"/>
              <a:gd name="connsiteX198" fmla="*/ 7440875 w 11748700"/>
              <a:gd name="connsiteY198" fmla="*/ 164679 h 6673820"/>
              <a:gd name="connsiteX199" fmla="*/ 7466877 w 11748700"/>
              <a:gd name="connsiteY199" fmla="*/ 156011 h 6673820"/>
              <a:gd name="connsiteX200" fmla="*/ 7514548 w 11748700"/>
              <a:gd name="connsiteY200" fmla="*/ 143010 h 6673820"/>
              <a:gd name="connsiteX201" fmla="*/ 7527548 w 11748700"/>
              <a:gd name="connsiteY201" fmla="*/ 134343 h 6673820"/>
              <a:gd name="connsiteX202" fmla="*/ 7570885 w 11748700"/>
              <a:gd name="connsiteY202" fmla="*/ 121342 h 6673820"/>
              <a:gd name="connsiteX203" fmla="*/ 7609888 w 11748700"/>
              <a:gd name="connsiteY203" fmla="*/ 104008 h 6673820"/>
              <a:gd name="connsiteX204" fmla="*/ 7726896 w 11748700"/>
              <a:gd name="connsiteY204" fmla="*/ 82339 h 6673820"/>
              <a:gd name="connsiteX205" fmla="*/ 7752898 w 11748700"/>
              <a:gd name="connsiteY205" fmla="*/ 78006 h 6673820"/>
              <a:gd name="connsiteX206" fmla="*/ 7787567 w 11748700"/>
              <a:gd name="connsiteY206" fmla="*/ 73672 h 6673820"/>
              <a:gd name="connsiteX207" fmla="*/ 7804902 w 11748700"/>
              <a:gd name="connsiteY207" fmla="*/ 69338 h 6673820"/>
              <a:gd name="connsiteX208" fmla="*/ 7913243 w 11748700"/>
              <a:gd name="connsiteY208" fmla="*/ 65005 h 6673820"/>
              <a:gd name="connsiteX209" fmla="*/ 8021584 w 11748700"/>
              <a:gd name="connsiteY209" fmla="*/ 47670 h 6673820"/>
              <a:gd name="connsiteX210" fmla="*/ 8064921 w 11748700"/>
              <a:gd name="connsiteY210" fmla="*/ 34669 h 6673820"/>
              <a:gd name="connsiteX211" fmla="*/ 8099590 w 11748700"/>
              <a:gd name="connsiteY211" fmla="*/ 21668 h 6673820"/>
              <a:gd name="connsiteX212" fmla="*/ 8121258 w 11748700"/>
              <a:gd name="connsiteY212" fmla="*/ 13001 h 6673820"/>
              <a:gd name="connsiteX213" fmla="*/ 8134259 w 11748700"/>
              <a:gd name="connsiteY213" fmla="*/ 8667 h 6673820"/>
              <a:gd name="connsiteX214" fmla="*/ 8155928 w 11748700"/>
              <a:gd name="connsiteY214" fmla="*/ 0 h 6673820"/>
              <a:gd name="connsiteX215" fmla="*/ 8216599 w 11748700"/>
              <a:gd name="connsiteY215" fmla="*/ 4334 h 6673820"/>
              <a:gd name="connsiteX216" fmla="*/ 8238267 w 11748700"/>
              <a:gd name="connsiteY216" fmla="*/ 13001 h 6673820"/>
              <a:gd name="connsiteX217" fmla="*/ 8272936 w 11748700"/>
              <a:gd name="connsiteY217" fmla="*/ 17335 h 6673820"/>
              <a:gd name="connsiteX218" fmla="*/ 8303272 w 11748700"/>
              <a:gd name="connsiteY218" fmla="*/ 30336 h 6673820"/>
              <a:gd name="connsiteX219" fmla="*/ 8337941 w 11748700"/>
              <a:gd name="connsiteY219" fmla="*/ 34669 h 6673820"/>
              <a:gd name="connsiteX220" fmla="*/ 8476618 w 11748700"/>
              <a:gd name="connsiteY220" fmla="*/ 43337 h 6673820"/>
              <a:gd name="connsiteX221" fmla="*/ 8576292 w 11748700"/>
              <a:gd name="connsiteY221" fmla="*/ 47670 h 6673820"/>
              <a:gd name="connsiteX222" fmla="*/ 8671632 w 11748700"/>
              <a:gd name="connsiteY222" fmla="*/ 69338 h 6673820"/>
              <a:gd name="connsiteX223" fmla="*/ 8762639 w 11748700"/>
              <a:gd name="connsiteY223" fmla="*/ 78006 h 6673820"/>
              <a:gd name="connsiteX224" fmla="*/ 8892648 w 11748700"/>
              <a:gd name="connsiteY224" fmla="*/ 104008 h 6673820"/>
              <a:gd name="connsiteX225" fmla="*/ 8948985 w 11748700"/>
              <a:gd name="connsiteY225" fmla="*/ 117009 h 6673820"/>
              <a:gd name="connsiteX226" fmla="*/ 9187336 w 11748700"/>
              <a:gd name="connsiteY226" fmla="*/ 156011 h 6673820"/>
              <a:gd name="connsiteX227" fmla="*/ 9282676 w 11748700"/>
              <a:gd name="connsiteY227" fmla="*/ 173346 h 6673820"/>
              <a:gd name="connsiteX228" fmla="*/ 9404019 w 11748700"/>
              <a:gd name="connsiteY228" fmla="*/ 186347 h 6673820"/>
              <a:gd name="connsiteX229" fmla="*/ 9464690 w 11748700"/>
              <a:gd name="connsiteY229" fmla="*/ 195014 h 6673820"/>
              <a:gd name="connsiteX230" fmla="*/ 9698707 w 11748700"/>
              <a:gd name="connsiteY230" fmla="*/ 216683 h 6673820"/>
              <a:gd name="connsiteX231" fmla="*/ 9785380 w 11748700"/>
              <a:gd name="connsiteY231" fmla="*/ 229683 h 6673820"/>
              <a:gd name="connsiteX232" fmla="*/ 9885054 w 11748700"/>
              <a:gd name="connsiteY232" fmla="*/ 251352 h 6673820"/>
              <a:gd name="connsiteX233" fmla="*/ 9958726 w 11748700"/>
              <a:gd name="connsiteY233" fmla="*/ 255685 h 6673820"/>
              <a:gd name="connsiteX234" fmla="*/ 10114737 w 11748700"/>
              <a:gd name="connsiteY234" fmla="*/ 260019 h 6673820"/>
              <a:gd name="connsiteX235" fmla="*/ 10205744 w 11748700"/>
              <a:gd name="connsiteY235" fmla="*/ 273020 h 6673820"/>
              <a:gd name="connsiteX236" fmla="*/ 10357421 w 11748700"/>
              <a:gd name="connsiteY236" fmla="*/ 281687 h 6673820"/>
              <a:gd name="connsiteX237" fmla="*/ 10405092 w 11748700"/>
              <a:gd name="connsiteY237" fmla="*/ 286021 h 6673820"/>
              <a:gd name="connsiteX238" fmla="*/ 10452762 w 11748700"/>
              <a:gd name="connsiteY238" fmla="*/ 299022 h 6673820"/>
              <a:gd name="connsiteX239" fmla="*/ 10483097 w 11748700"/>
              <a:gd name="connsiteY239" fmla="*/ 303355 h 6673820"/>
              <a:gd name="connsiteX240" fmla="*/ 10552436 w 11748700"/>
              <a:gd name="connsiteY240" fmla="*/ 312023 h 6673820"/>
              <a:gd name="connsiteX241" fmla="*/ 10634775 w 11748700"/>
              <a:gd name="connsiteY241" fmla="*/ 333691 h 6673820"/>
              <a:gd name="connsiteX242" fmla="*/ 10717114 w 11748700"/>
              <a:gd name="connsiteY242" fmla="*/ 342358 h 6673820"/>
              <a:gd name="connsiteX243" fmla="*/ 10773452 w 11748700"/>
              <a:gd name="connsiteY243" fmla="*/ 364027 h 6673820"/>
              <a:gd name="connsiteX244" fmla="*/ 10842790 w 11748700"/>
              <a:gd name="connsiteY244" fmla="*/ 385695 h 6673820"/>
              <a:gd name="connsiteX245" fmla="*/ 10903461 w 11748700"/>
              <a:gd name="connsiteY245" fmla="*/ 390028 h 6673820"/>
              <a:gd name="connsiteX246" fmla="*/ 10981467 w 11748700"/>
              <a:gd name="connsiteY246" fmla="*/ 424698 h 6673820"/>
              <a:gd name="connsiteX247" fmla="*/ 11050805 w 11748700"/>
              <a:gd name="connsiteY247" fmla="*/ 442032 h 6673820"/>
              <a:gd name="connsiteX248" fmla="*/ 11133145 w 11748700"/>
              <a:gd name="connsiteY248" fmla="*/ 476701 h 6673820"/>
              <a:gd name="connsiteX249" fmla="*/ 11154813 w 11748700"/>
              <a:gd name="connsiteY249" fmla="*/ 485369 h 6673820"/>
              <a:gd name="connsiteX250" fmla="*/ 11232819 w 11748700"/>
              <a:gd name="connsiteY250" fmla="*/ 533039 h 6673820"/>
              <a:gd name="connsiteX251" fmla="*/ 11258820 w 11748700"/>
              <a:gd name="connsiteY251" fmla="*/ 554707 h 6673820"/>
              <a:gd name="connsiteX252" fmla="*/ 11328159 w 11748700"/>
              <a:gd name="connsiteY252" fmla="*/ 645714 h 6673820"/>
              <a:gd name="connsiteX253" fmla="*/ 11371495 w 11748700"/>
              <a:gd name="connsiteY253" fmla="*/ 754055 h 6673820"/>
              <a:gd name="connsiteX254" fmla="*/ 11397497 w 11748700"/>
              <a:gd name="connsiteY254" fmla="*/ 806059 h 6673820"/>
              <a:gd name="connsiteX255" fmla="*/ 11427833 w 11748700"/>
              <a:gd name="connsiteY255" fmla="*/ 931735 h 6673820"/>
              <a:gd name="connsiteX256" fmla="*/ 11458168 w 11748700"/>
              <a:gd name="connsiteY256" fmla="*/ 1014074 h 6673820"/>
              <a:gd name="connsiteX257" fmla="*/ 11462502 w 11748700"/>
              <a:gd name="connsiteY257" fmla="*/ 1087746 h 6673820"/>
              <a:gd name="connsiteX258" fmla="*/ 11475503 w 11748700"/>
              <a:gd name="connsiteY258" fmla="*/ 1126749 h 6673820"/>
              <a:gd name="connsiteX259" fmla="*/ 11488504 w 11748700"/>
              <a:gd name="connsiteY259" fmla="*/ 1330430 h 6673820"/>
              <a:gd name="connsiteX260" fmla="*/ 11523173 w 11748700"/>
              <a:gd name="connsiteY260" fmla="*/ 1677122 h 6673820"/>
              <a:gd name="connsiteX261" fmla="*/ 11518839 w 11748700"/>
              <a:gd name="connsiteY261" fmla="*/ 1954476 h 6673820"/>
              <a:gd name="connsiteX262" fmla="*/ 11510172 w 11748700"/>
              <a:gd name="connsiteY262" fmla="*/ 2084485 h 6673820"/>
              <a:gd name="connsiteX263" fmla="*/ 11518839 w 11748700"/>
              <a:gd name="connsiteY263" fmla="*/ 2283833 h 6673820"/>
              <a:gd name="connsiteX264" fmla="*/ 11583844 w 11748700"/>
              <a:gd name="connsiteY264" fmla="*/ 2379173 h 6673820"/>
              <a:gd name="connsiteX265" fmla="*/ 11605512 w 11748700"/>
              <a:gd name="connsiteY265" fmla="*/ 2439845 h 6673820"/>
              <a:gd name="connsiteX266" fmla="*/ 11609846 w 11748700"/>
              <a:gd name="connsiteY266" fmla="*/ 2487515 h 6673820"/>
              <a:gd name="connsiteX267" fmla="*/ 11622847 w 11748700"/>
              <a:gd name="connsiteY267" fmla="*/ 2556853 h 6673820"/>
              <a:gd name="connsiteX268" fmla="*/ 11618513 w 11748700"/>
              <a:gd name="connsiteY268" fmla="*/ 2786537 h 6673820"/>
              <a:gd name="connsiteX269" fmla="*/ 11614180 w 11748700"/>
              <a:gd name="connsiteY269" fmla="*/ 3089892 h 6673820"/>
              <a:gd name="connsiteX270" fmla="*/ 11596845 w 11748700"/>
              <a:gd name="connsiteY270" fmla="*/ 3211234 h 6673820"/>
              <a:gd name="connsiteX271" fmla="*/ 11583844 w 11748700"/>
              <a:gd name="connsiteY271" fmla="*/ 3328243 h 6673820"/>
              <a:gd name="connsiteX272" fmla="*/ 11575177 w 11748700"/>
              <a:gd name="connsiteY272" fmla="*/ 3423583 h 6673820"/>
              <a:gd name="connsiteX273" fmla="*/ 11562176 w 11748700"/>
              <a:gd name="connsiteY273" fmla="*/ 3666267 h 6673820"/>
              <a:gd name="connsiteX274" fmla="*/ 11575177 w 11748700"/>
              <a:gd name="connsiteY274" fmla="*/ 4025960 h 6673820"/>
              <a:gd name="connsiteX275" fmla="*/ 11592511 w 11748700"/>
              <a:gd name="connsiteY275" fmla="*/ 4108300 h 6673820"/>
              <a:gd name="connsiteX276" fmla="*/ 11631514 w 11748700"/>
              <a:gd name="connsiteY276" fmla="*/ 4333649 h 6673820"/>
              <a:gd name="connsiteX277" fmla="*/ 11653183 w 11748700"/>
              <a:gd name="connsiteY277" fmla="*/ 4411655 h 6673820"/>
              <a:gd name="connsiteX278" fmla="*/ 11666184 w 11748700"/>
              <a:gd name="connsiteY278" fmla="*/ 4498328 h 6673820"/>
              <a:gd name="connsiteX279" fmla="*/ 11674851 w 11748700"/>
              <a:gd name="connsiteY279" fmla="*/ 4541664 h 6673820"/>
              <a:gd name="connsiteX280" fmla="*/ 11687852 w 11748700"/>
              <a:gd name="connsiteY280" fmla="*/ 4658673 h 6673820"/>
              <a:gd name="connsiteX281" fmla="*/ 11692185 w 11748700"/>
              <a:gd name="connsiteY281" fmla="*/ 4715010 h 6673820"/>
              <a:gd name="connsiteX282" fmla="*/ 11700853 w 11748700"/>
              <a:gd name="connsiteY282" fmla="*/ 4771348 h 6673820"/>
              <a:gd name="connsiteX283" fmla="*/ 11709520 w 11748700"/>
              <a:gd name="connsiteY283" fmla="*/ 4923026 h 6673820"/>
              <a:gd name="connsiteX284" fmla="*/ 11718187 w 11748700"/>
              <a:gd name="connsiteY284" fmla="*/ 4983697 h 6673820"/>
              <a:gd name="connsiteX285" fmla="*/ 11726855 w 11748700"/>
              <a:gd name="connsiteY285" fmla="*/ 5079037 h 6673820"/>
              <a:gd name="connsiteX286" fmla="*/ 11731188 w 11748700"/>
              <a:gd name="connsiteY286" fmla="*/ 5105039 h 6673820"/>
              <a:gd name="connsiteX287" fmla="*/ 11744189 w 11748700"/>
              <a:gd name="connsiteY287" fmla="*/ 5230715 h 6673820"/>
              <a:gd name="connsiteX288" fmla="*/ 11726855 w 11748700"/>
              <a:gd name="connsiteY288" fmla="*/ 5690082 h 6673820"/>
              <a:gd name="connsiteX289" fmla="*/ 11687852 w 11748700"/>
              <a:gd name="connsiteY289" fmla="*/ 5785422 h 6673820"/>
              <a:gd name="connsiteX290" fmla="*/ 11670517 w 11748700"/>
              <a:gd name="connsiteY290" fmla="*/ 5815757 h 6673820"/>
              <a:gd name="connsiteX291" fmla="*/ 11601179 w 11748700"/>
              <a:gd name="connsiteY291" fmla="*/ 5859094 h 6673820"/>
              <a:gd name="connsiteX292" fmla="*/ 11458168 w 11748700"/>
              <a:gd name="connsiteY292" fmla="*/ 5919765 h 6673820"/>
              <a:gd name="connsiteX293" fmla="*/ 11401831 w 11748700"/>
              <a:gd name="connsiteY293" fmla="*/ 5963101 h 6673820"/>
              <a:gd name="connsiteX294" fmla="*/ 11297823 w 11748700"/>
              <a:gd name="connsiteY294" fmla="*/ 6032440 h 6673820"/>
              <a:gd name="connsiteX295" fmla="*/ 11258820 w 11748700"/>
              <a:gd name="connsiteY295" fmla="*/ 6075776 h 6673820"/>
              <a:gd name="connsiteX296" fmla="*/ 11198149 w 11748700"/>
              <a:gd name="connsiteY296" fmla="*/ 6123446 h 6673820"/>
              <a:gd name="connsiteX297" fmla="*/ 11098475 w 11748700"/>
              <a:gd name="connsiteY297" fmla="*/ 6210119 h 6673820"/>
              <a:gd name="connsiteX298" fmla="*/ 10942464 w 11748700"/>
              <a:gd name="connsiteY298" fmla="*/ 6327128 h 6673820"/>
              <a:gd name="connsiteX299" fmla="*/ 10634775 w 11748700"/>
              <a:gd name="connsiteY299" fmla="*/ 6461471 h 6673820"/>
              <a:gd name="connsiteX300" fmla="*/ 10461429 w 11748700"/>
              <a:gd name="connsiteY300" fmla="*/ 6478806 h 6673820"/>
              <a:gd name="connsiteX301" fmla="*/ 10041065 w 11748700"/>
              <a:gd name="connsiteY301" fmla="*/ 6487473 h 6673820"/>
              <a:gd name="connsiteX302" fmla="*/ 9967393 w 11748700"/>
              <a:gd name="connsiteY302" fmla="*/ 6491807 h 6673820"/>
              <a:gd name="connsiteX303" fmla="*/ 9885054 w 11748700"/>
              <a:gd name="connsiteY303" fmla="*/ 6509141 h 6673820"/>
              <a:gd name="connsiteX304" fmla="*/ 9798381 w 11748700"/>
              <a:gd name="connsiteY304" fmla="*/ 6522142 h 6673820"/>
              <a:gd name="connsiteX305" fmla="*/ 9681372 w 11748700"/>
              <a:gd name="connsiteY305" fmla="*/ 6548144 h 6673820"/>
              <a:gd name="connsiteX306" fmla="*/ 9486358 w 11748700"/>
              <a:gd name="connsiteY306" fmla="*/ 6574146 h 6673820"/>
              <a:gd name="connsiteX307" fmla="*/ 9278343 w 11748700"/>
              <a:gd name="connsiteY307" fmla="*/ 6613149 h 6673820"/>
              <a:gd name="connsiteX308" fmla="*/ 9209004 w 11748700"/>
              <a:gd name="connsiteY308" fmla="*/ 6630483 h 6673820"/>
              <a:gd name="connsiteX309" fmla="*/ 8775639 w 11748700"/>
              <a:gd name="connsiteY309" fmla="*/ 6647818 h 6673820"/>
              <a:gd name="connsiteX310" fmla="*/ 8463617 w 11748700"/>
              <a:gd name="connsiteY310" fmla="*/ 6656485 h 6673820"/>
              <a:gd name="connsiteX311" fmla="*/ 8368276 w 11748700"/>
              <a:gd name="connsiteY311" fmla="*/ 6660819 h 6673820"/>
              <a:gd name="connsiteX312" fmla="*/ 8216599 w 11748700"/>
              <a:gd name="connsiteY312" fmla="*/ 6665153 h 6673820"/>
              <a:gd name="connsiteX313" fmla="*/ 7848239 w 11748700"/>
              <a:gd name="connsiteY313" fmla="*/ 6656485 h 6673820"/>
              <a:gd name="connsiteX314" fmla="*/ 7800568 w 11748700"/>
              <a:gd name="connsiteY314" fmla="*/ 6652152 h 6673820"/>
              <a:gd name="connsiteX315" fmla="*/ 7748565 w 11748700"/>
              <a:gd name="connsiteY315" fmla="*/ 6643484 h 6673820"/>
              <a:gd name="connsiteX316" fmla="*/ 7614221 w 11748700"/>
              <a:gd name="connsiteY316" fmla="*/ 6634817 h 6673820"/>
              <a:gd name="connsiteX317" fmla="*/ 7432208 w 11748700"/>
              <a:gd name="connsiteY317" fmla="*/ 6600148 h 6673820"/>
              <a:gd name="connsiteX318" fmla="*/ 7319533 w 11748700"/>
              <a:gd name="connsiteY318" fmla="*/ 6574146 h 6673820"/>
              <a:gd name="connsiteX319" fmla="*/ 7276197 w 11748700"/>
              <a:gd name="connsiteY319" fmla="*/ 6569812 h 6673820"/>
              <a:gd name="connsiteX320" fmla="*/ 7011844 w 11748700"/>
              <a:gd name="connsiteY320" fmla="*/ 6548144 h 6673820"/>
              <a:gd name="connsiteX321" fmla="*/ 6925171 w 11748700"/>
              <a:gd name="connsiteY321" fmla="*/ 6565479 h 6673820"/>
              <a:gd name="connsiteX322" fmla="*/ 6912170 w 11748700"/>
              <a:gd name="connsiteY322" fmla="*/ 6569812 h 6673820"/>
              <a:gd name="connsiteX323" fmla="*/ 6890502 w 11748700"/>
              <a:gd name="connsiteY323" fmla="*/ 6582813 h 6673820"/>
              <a:gd name="connsiteX324" fmla="*/ 6795162 w 11748700"/>
              <a:gd name="connsiteY324" fmla="*/ 6634817 h 6673820"/>
              <a:gd name="connsiteX325" fmla="*/ 6691154 w 11748700"/>
              <a:gd name="connsiteY325" fmla="*/ 6643484 h 6673820"/>
              <a:gd name="connsiteX326" fmla="*/ 6617482 w 11748700"/>
              <a:gd name="connsiteY326" fmla="*/ 6656485 h 6673820"/>
              <a:gd name="connsiteX327" fmla="*/ 6582813 w 11748700"/>
              <a:gd name="connsiteY327" fmla="*/ 6665153 h 6673820"/>
              <a:gd name="connsiteX328" fmla="*/ 6548144 w 11748700"/>
              <a:gd name="connsiteY328" fmla="*/ 6669486 h 6673820"/>
              <a:gd name="connsiteX329" fmla="*/ 6517808 w 11748700"/>
              <a:gd name="connsiteY329" fmla="*/ 6673820 h 6673820"/>
              <a:gd name="connsiteX330" fmla="*/ 6015105 w 11748700"/>
              <a:gd name="connsiteY330" fmla="*/ 6669486 h 6673820"/>
              <a:gd name="connsiteX331" fmla="*/ 5915431 w 11748700"/>
              <a:gd name="connsiteY331" fmla="*/ 6647818 h 6673820"/>
              <a:gd name="connsiteX332" fmla="*/ 5538403 w 11748700"/>
              <a:gd name="connsiteY332" fmla="*/ 6652152 h 6673820"/>
              <a:gd name="connsiteX333" fmla="*/ 5196045 w 11748700"/>
              <a:gd name="connsiteY333" fmla="*/ 6634817 h 6673820"/>
              <a:gd name="connsiteX334" fmla="*/ 4489660 w 11748700"/>
              <a:gd name="connsiteY334" fmla="*/ 6608815 h 6673820"/>
              <a:gd name="connsiteX335" fmla="*/ 4311981 w 11748700"/>
              <a:gd name="connsiteY335" fmla="*/ 6582813 h 6673820"/>
              <a:gd name="connsiteX336" fmla="*/ 4090965 w 11748700"/>
              <a:gd name="connsiteY336" fmla="*/ 6552478 h 6673820"/>
              <a:gd name="connsiteX337" fmla="*/ 3999958 w 11748700"/>
              <a:gd name="connsiteY337" fmla="*/ 6513475 h 6673820"/>
              <a:gd name="connsiteX338" fmla="*/ 3666267 w 11748700"/>
              <a:gd name="connsiteY338" fmla="*/ 6448470 h 6673820"/>
              <a:gd name="connsiteX339" fmla="*/ 3588261 w 11748700"/>
              <a:gd name="connsiteY339" fmla="*/ 6439803 h 6673820"/>
              <a:gd name="connsiteX340" fmla="*/ 3336910 w 11748700"/>
              <a:gd name="connsiteY340" fmla="*/ 6405134 h 6673820"/>
              <a:gd name="connsiteX341" fmla="*/ 3003219 w 11748700"/>
              <a:gd name="connsiteY341" fmla="*/ 6340129 h 6673820"/>
              <a:gd name="connsiteX342" fmla="*/ 2825539 w 11748700"/>
              <a:gd name="connsiteY342" fmla="*/ 6309793 h 6673820"/>
              <a:gd name="connsiteX343" fmla="*/ 2678195 w 11748700"/>
              <a:gd name="connsiteY343" fmla="*/ 6288125 h 6673820"/>
              <a:gd name="connsiteX344" fmla="*/ 2500515 w 11748700"/>
              <a:gd name="connsiteY344" fmla="*/ 6305460 h 6673820"/>
              <a:gd name="connsiteX345" fmla="*/ 2439844 w 11748700"/>
              <a:gd name="connsiteY345" fmla="*/ 6314127 h 6673820"/>
              <a:gd name="connsiteX346" fmla="*/ 2244830 w 11748700"/>
              <a:gd name="connsiteY346" fmla="*/ 6361797 h 6673820"/>
              <a:gd name="connsiteX347" fmla="*/ 2088819 w 11748700"/>
              <a:gd name="connsiteY347" fmla="*/ 6383465 h 6673820"/>
              <a:gd name="connsiteX348" fmla="*/ 2015147 w 11748700"/>
              <a:gd name="connsiteY348" fmla="*/ 6400800 h 6673820"/>
              <a:gd name="connsiteX349" fmla="*/ 1950142 w 11748700"/>
              <a:gd name="connsiteY349" fmla="*/ 6409467 h 6673820"/>
              <a:gd name="connsiteX350" fmla="*/ 1815799 w 11748700"/>
              <a:gd name="connsiteY350" fmla="*/ 6444137 h 6673820"/>
              <a:gd name="connsiteX351" fmla="*/ 1681456 w 11748700"/>
              <a:gd name="connsiteY351" fmla="*/ 6452804 h 6673820"/>
              <a:gd name="connsiteX352" fmla="*/ 1473440 w 11748700"/>
              <a:gd name="connsiteY352" fmla="*/ 6431136 h 6673820"/>
              <a:gd name="connsiteX353" fmla="*/ 1369433 w 11748700"/>
              <a:gd name="connsiteY353" fmla="*/ 6418135 h 6673820"/>
              <a:gd name="connsiteX354" fmla="*/ 1287093 w 11748700"/>
              <a:gd name="connsiteY354" fmla="*/ 6405134 h 6673820"/>
              <a:gd name="connsiteX355" fmla="*/ 1239423 w 11748700"/>
              <a:gd name="connsiteY355" fmla="*/ 6396466 h 6673820"/>
              <a:gd name="connsiteX356" fmla="*/ 1165751 w 11748700"/>
              <a:gd name="connsiteY356" fmla="*/ 6370464 h 6673820"/>
              <a:gd name="connsiteX357" fmla="*/ 1053076 w 11748700"/>
              <a:gd name="connsiteY357" fmla="*/ 6335795 h 6673820"/>
              <a:gd name="connsiteX358" fmla="*/ 892731 w 11748700"/>
              <a:gd name="connsiteY358" fmla="*/ 6244789 h 6673820"/>
              <a:gd name="connsiteX359" fmla="*/ 858062 w 11748700"/>
              <a:gd name="connsiteY359" fmla="*/ 6218787 h 6673820"/>
              <a:gd name="connsiteX360" fmla="*/ 775723 w 11748700"/>
              <a:gd name="connsiteY360" fmla="*/ 6149448 h 6673820"/>
              <a:gd name="connsiteX361" fmla="*/ 719385 w 11748700"/>
              <a:gd name="connsiteY361" fmla="*/ 6023773 h 6673820"/>
              <a:gd name="connsiteX362" fmla="*/ 654381 w 11748700"/>
              <a:gd name="connsiteY362" fmla="*/ 5950101 h 6673820"/>
              <a:gd name="connsiteX363" fmla="*/ 628379 w 11748700"/>
              <a:gd name="connsiteY363" fmla="*/ 5893763 h 6673820"/>
              <a:gd name="connsiteX364" fmla="*/ 576375 w 11748700"/>
              <a:gd name="connsiteY364" fmla="*/ 5802756 h 6673820"/>
              <a:gd name="connsiteX365" fmla="*/ 489702 w 11748700"/>
              <a:gd name="connsiteY365" fmla="*/ 5620743 h 6673820"/>
              <a:gd name="connsiteX366" fmla="*/ 476701 w 11748700"/>
              <a:gd name="connsiteY366" fmla="*/ 5551405 h 6673820"/>
              <a:gd name="connsiteX367" fmla="*/ 372693 w 11748700"/>
              <a:gd name="connsiteY367" fmla="*/ 5317388 h 6673820"/>
              <a:gd name="connsiteX368" fmla="*/ 359693 w 11748700"/>
              <a:gd name="connsiteY368" fmla="*/ 5269718 h 6673820"/>
              <a:gd name="connsiteX369" fmla="*/ 329357 w 11748700"/>
              <a:gd name="connsiteY369" fmla="*/ 5183045 h 6673820"/>
              <a:gd name="connsiteX370" fmla="*/ 281687 w 11748700"/>
              <a:gd name="connsiteY370" fmla="*/ 5083371 h 6673820"/>
              <a:gd name="connsiteX371" fmla="*/ 251351 w 11748700"/>
              <a:gd name="connsiteY371" fmla="*/ 5009699 h 6673820"/>
              <a:gd name="connsiteX372" fmla="*/ 238350 w 11748700"/>
              <a:gd name="connsiteY372" fmla="*/ 4970696 h 6673820"/>
              <a:gd name="connsiteX373" fmla="*/ 212348 w 11748700"/>
              <a:gd name="connsiteY373" fmla="*/ 4936027 h 6673820"/>
              <a:gd name="connsiteX374" fmla="*/ 177679 w 11748700"/>
              <a:gd name="connsiteY374" fmla="*/ 4849354 h 6673820"/>
              <a:gd name="connsiteX375" fmla="*/ 125675 w 11748700"/>
              <a:gd name="connsiteY375" fmla="*/ 4745346 h 6673820"/>
              <a:gd name="connsiteX376" fmla="*/ 99674 w 11748700"/>
              <a:gd name="connsiteY376" fmla="*/ 4654339 h 6673820"/>
              <a:gd name="connsiteX377" fmla="*/ 73672 w 11748700"/>
              <a:gd name="connsiteY377" fmla="*/ 4602336 h 6673820"/>
              <a:gd name="connsiteX378" fmla="*/ 69338 w 11748700"/>
              <a:gd name="connsiteY378" fmla="*/ 4580667 h 6673820"/>
              <a:gd name="connsiteX379" fmla="*/ 47670 w 11748700"/>
              <a:gd name="connsiteY379" fmla="*/ 4537331 h 6673820"/>
              <a:gd name="connsiteX380" fmla="*/ 39002 w 11748700"/>
              <a:gd name="connsiteY380" fmla="*/ 4515663 h 6673820"/>
              <a:gd name="connsiteX381" fmla="*/ 34669 w 11748700"/>
              <a:gd name="connsiteY381" fmla="*/ 4493994 h 6673820"/>
              <a:gd name="connsiteX382" fmla="*/ 30335 w 11748700"/>
              <a:gd name="connsiteY382" fmla="*/ 4450658 h 6673820"/>
              <a:gd name="connsiteX383" fmla="*/ 21668 w 11748700"/>
              <a:gd name="connsiteY383" fmla="*/ 4428990 h 6673820"/>
              <a:gd name="connsiteX384" fmla="*/ 13001 w 11748700"/>
              <a:gd name="connsiteY384" fmla="*/ 4359651 h 6673820"/>
              <a:gd name="connsiteX385" fmla="*/ 0 w 11748700"/>
              <a:gd name="connsiteY385" fmla="*/ 4238309 h 6673820"/>
              <a:gd name="connsiteX386" fmla="*/ 4333 w 11748700"/>
              <a:gd name="connsiteY386" fmla="*/ 4025960 h 6673820"/>
              <a:gd name="connsiteX387" fmla="*/ 13001 w 11748700"/>
              <a:gd name="connsiteY387" fmla="*/ 3999958 h 6673820"/>
              <a:gd name="connsiteX388" fmla="*/ 17334 w 11748700"/>
              <a:gd name="connsiteY388" fmla="*/ 3973956 h 6673820"/>
              <a:gd name="connsiteX389" fmla="*/ 26002 w 11748700"/>
              <a:gd name="connsiteY389" fmla="*/ 3930620 h 6673820"/>
              <a:gd name="connsiteX390" fmla="*/ 34669 w 11748700"/>
              <a:gd name="connsiteY390" fmla="*/ 3878616 h 6673820"/>
              <a:gd name="connsiteX391" fmla="*/ 43336 w 11748700"/>
              <a:gd name="connsiteY391" fmla="*/ 3861282 h 6673820"/>
              <a:gd name="connsiteX392" fmla="*/ 47670 w 11748700"/>
              <a:gd name="connsiteY392" fmla="*/ 3843947 h 6673820"/>
              <a:gd name="connsiteX393" fmla="*/ 56337 w 11748700"/>
              <a:gd name="connsiteY393" fmla="*/ 3826612 h 6673820"/>
              <a:gd name="connsiteX394" fmla="*/ 69338 w 11748700"/>
              <a:gd name="connsiteY394" fmla="*/ 3787610 h 6673820"/>
              <a:gd name="connsiteX395" fmla="*/ 78005 w 11748700"/>
              <a:gd name="connsiteY395" fmla="*/ 3770275 h 6673820"/>
              <a:gd name="connsiteX396" fmla="*/ 95340 w 11748700"/>
              <a:gd name="connsiteY396" fmla="*/ 3718271 h 6673820"/>
              <a:gd name="connsiteX397" fmla="*/ 104007 w 11748700"/>
              <a:gd name="connsiteY397" fmla="*/ 3696603 h 6673820"/>
              <a:gd name="connsiteX398" fmla="*/ 151677 w 11748700"/>
              <a:gd name="connsiteY398" fmla="*/ 3657600 h 6673820"/>
              <a:gd name="connsiteX399" fmla="*/ 294688 w 11748700"/>
              <a:gd name="connsiteY399" fmla="*/ 3661934 h 6673820"/>
              <a:gd name="connsiteX400" fmla="*/ 359693 w 11748700"/>
              <a:gd name="connsiteY400" fmla="*/ 3692269 h 6673820"/>
              <a:gd name="connsiteX401" fmla="*/ 377027 w 11748700"/>
              <a:gd name="connsiteY401" fmla="*/ 3709604 h 6673820"/>
              <a:gd name="connsiteX402" fmla="*/ 437698 w 11748700"/>
              <a:gd name="connsiteY402" fmla="*/ 3726938 h 6673820"/>
              <a:gd name="connsiteX403" fmla="*/ 511177 w 11748700"/>
              <a:gd name="connsiteY40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114779 w 11748700"/>
              <a:gd name="connsiteY30" fmla="*/ 5599075 h 6673820"/>
              <a:gd name="connsiteX31" fmla="*/ 6201452 w 11748700"/>
              <a:gd name="connsiteY31" fmla="*/ 5477733 h 6673820"/>
              <a:gd name="connsiteX32" fmla="*/ 6231787 w 11748700"/>
              <a:gd name="connsiteY32" fmla="*/ 5421395 h 6673820"/>
              <a:gd name="connsiteX33" fmla="*/ 6240455 w 11748700"/>
              <a:gd name="connsiteY33" fmla="*/ 5399727 h 6673820"/>
              <a:gd name="connsiteX34" fmla="*/ 6322794 w 11748700"/>
              <a:gd name="connsiteY34" fmla="*/ 5287052 h 6673820"/>
              <a:gd name="connsiteX35" fmla="*/ 6340129 w 11748700"/>
              <a:gd name="connsiteY35" fmla="*/ 5274051 h 6673820"/>
              <a:gd name="connsiteX36" fmla="*/ 6517808 w 11748700"/>
              <a:gd name="connsiteY36" fmla="*/ 4975029 h 6673820"/>
              <a:gd name="connsiteX37" fmla="*/ 6530809 w 11748700"/>
              <a:gd name="connsiteY37" fmla="*/ 4940360 h 6673820"/>
              <a:gd name="connsiteX38" fmla="*/ 6556811 w 11748700"/>
              <a:gd name="connsiteY38" fmla="*/ 4897024 h 6673820"/>
              <a:gd name="connsiteX39" fmla="*/ 7220565 w 11748700"/>
              <a:gd name="connsiteY39" fmla="*/ 4568062 h 6673820"/>
              <a:gd name="connsiteX40" fmla="*/ 7436542 w 11748700"/>
              <a:gd name="connsiteY40" fmla="*/ 4619670 h 6673820"/>
              <a:gd name="connsiteX41" fmla="*/ 7492879 w 11748700"/>
              <a:gd name="connsiteY41" fmla="*/ 4632671 h 6673820"/>
              <a:gd name="connsiteX42" fmla="*/ 7531882 w 11748700"/>
              <a:gd name="connsiteY42" fmla="*/ 4641338 h 6673820"/>
              <a:gd name="connsiteX43" fmla="*/ 7562218 w 11748700"/>
              <a:gd name="connsiteY43" fmla="*/ 4650006 h 6673820"/>
              <a:gd name="connsiteX44" fmla="*/ 7570885 w 11748700"/>
              <a:gd name="connsiteY44" fmla="*/ 4663007 h 6673820"/>
              <a:gd name="connsiteX45" fmla="*/ 7588220 w 11748700"/>
              <a:gd name="connsiteY45" fmla="*/ 4697676 h 6673820"/>
              <a:gd name="connsiteX46" fmla="*/ 7601220 w 11748700"/>
              <a:gd name="connsiteY46" fmla="*/ 4715010 h 6673820"/>
              <a:gd name="connsiteX47" fmla="*/ 7614221 w 11748700"/>
              <a:gd name="connsiteY47" fmla="*/ 4728011 h 6673820"/>
              <a:gd name="connsiteX48" fmla="*/ 7622889 w 11748700"/>
              <a:gd name="connsiteY48" fmla="*/ 4745346 h 6673820"/>
              <a:gd name="connsiteX49" fmla="*/ 7640223 w 11748700"/>
              <a:gd name="connsiteY49" fmla="*/ 4767014 h 6673820"/>
              <a:gd name="connsiteX50" fmla="*/ 7661892 w 11748700"/>
              <a:gd name="connsiteY50" fmla="*/ 4801683 h 6673820"/>
              <a:gd name="connsiteX51" fmla="*/ 7666225 w 11748700"/>
              <a:gd name="connsiteY51" fmla="*/ 4814684 h 6673820"/>
              <a:gd name="connsiteX52" fmla="*/ 7674893 w 11748700"/>
              <a:gd name="connsiteY52" fmla="*/ 4827685 h 6673820"/>
              <a:gd name="connsiteX53" fmla="*/ 7731230 w 11748700"/>
              <a:gd name="connsiteY53" fmla="*/ 4888356 h 6673820"/>
              <a:gd name="connsiteX54" fmla="*/ 7744231 w 11748700"/>
              <a:gd name="connsiteY54" fmla="*/ 4901357 h 6673820"/>
              <a:gd name="connsiteX55" fmla="*/ 7765899 w 11748700"/>
              <a:gd name="connsiteY55" fmla="*/ 4931693 h 6673820"/>
              <a:gd name="connsiteX56" fmla="*/ 7809236 w 11748700"/>
              <a:gd name="connsiteY56" fmla="*/ 4966362 h 6673820"/>
              <a:gd name="connsiteX57" fmla="*/ 7908910 w 11748700"/>
              <a:gd name="connsiteY57" fmla="*/ 4962028 h 6673820"/>
              <a:gd name="connsiteX58" fmla="*/ 7973914 w 11748700"/>
              <a:gd name="connsiteY58" fmla="*/ 4953361 h 6673820"/>
              <a:gd name="connsiteX59" fmla="*/ 7995583 w 11748700"/>
              <a:gd name="connsiteY59" fmla="*/ 4949028 h 6673820"/>
              <a:gd name="connsiteX60" fmla="*/ 8069255 w 11748700"/>
              <a:gd name="connsiteY60" fmla="*/ 4944694 h 6673820"/>
              <a:gd name="connsiteX61" fmla="*/ 8147260 w 11748700"/>
              <a:gd name="connsiteY61" fmla="*/ 4931693 h 6673820"/>
              <a:gd name="connsiteX62" fmla="*/ 8199264 w 11748700"/>
              <a:gd name="connsiteY62" fmla="*/ 4918692 h 6673820"/>
              <a:gd name="connsiteX63" fmla="*/ 8238267 w 11748700"/>
              <a:gd name="connsiteY63" fmla="*/ 4910025 h 6673820"/>
              <a:gd name="connsiteX64" fmla="*/ 8298938 w 11748700"/>
              <a:gd name="connsiteY64" fmla="*/ 4875355 h 6673820"/>
              <a:gd name="connsiteX65" fmla="*/ 8320606 w 11748700"/>
              <a:gd name="connsiteY65" fmla="*/ 4866688 h 6673820"/>
              <a:gd name="connsiteX66" fmla="*/ 8342275 w 11748700"/>
              <a:gd name="connsiteY66" fmla="*/ 4853687 h 6673820"/>
              <a:gd name="connsiteX67" fmla="*/ 8411613 w 11748700"/>
              <a:gd name="connsiteY67" fmla="*/ 4823352 h 6673820"/>
              <a:gd name="connsiteX68" fmla="*/ 8433281 w 11748700"/>
              <a:gd name="connsiteY68" fmla="*/ 4810351 h 6673820"/>
              <a:gd name="connsiteX69" fmla="*/ 8463617 w 11748700"/>
              <a:gd name="connsiteY69" fmla="*/ 4788683 h 6673820"/>
              <a:gd name="connsiteX70" fmla="*/ 8532955 w 11748700"/>
              <a:gd name="connsiteY70" fmla="*/ 4758347 h 6673820"/>
              <a:gd name="connsiteX71" fmla="*/ 8576292 w 11748700"/>
              <a:gd name="connsiteY71" fmla="*/ 4736679 h 6673820"/>
              <a:gd name="connsiteX72" fmla="*/ 8597960 w 11748700"/>
              <a:gd name="connsiteY72" fmla="*/ 4723678 h 6673820"/>
              <a:gd name="connsiteX73" fmla="*/ 8632629 w 11748700"/>
              <a:gd name="connsiteY73" fmla="*/ 4706343 h 6673820"/>
              <a:gd name="connsiteX74" fmla="*/ 8671632 w 11748700"/>
              <a:gd name="connsiteY74" fmla="*/ 4680341 h 6673820"/>
              <a:gd name="connsiteX75" fmla="*/ 8727969 w 11748700"/>
              <a:gd name="connsiteY75" fmla="*/ 4641338 h 6673820"/>
              <a:gd name="connsiteX76" fmla="*/ 8758305 w 11748700"/>
              <a:gd name="connsiteY76" fmla="*/ 4615337 h 6673820"/>
              <a:gd name="connsiteX77" fmla="*/ 8827643 w 11748700"/>
              <a:gd name="connsiteY77" fmla="*/ 4567666 h 6673820"/>
              <a:gd name="connsiteX78" fmla="*/ 8914316 w 11748700"/>
              <a:gd name="connsiteY78" fmla="*/ 4515663 h 6673820"/>
              <a:gd name="connsiteX79" fmla="*/ 8940318 w 11748700"/>
              <a:gd name="connsiteY79" fmla="*/ 4493994 h 6673820"/>
              <a:gd name="connsiteX80" fmla="*/ 8961986 w 11748700"/>
              <a:gd name="connsiteY80" fmla="*/ 4472326 h 6673820"/>
              <a:gd name="connsiteX81" fmla="*/ 9000989 w 11748700"/>
              <a:gd name="connsiteY81" fmla="*/ 4437657 h 6673820"/>
              <a:gd name="connsiteX82" fmla="*/ 9022657 w 11748700"/>
              <a:gd name="connsiteY82" fmla="*/ 4415989 h 6673820"/>
              <a:gd name="connsiteX83" fmla="*/ 9052993 w 11748700"/>
              <a:gd name="connsiteY83" fmla="*/ 4389987 h 6673820"/>
              <a:gd name="connsiteX84" fmla="*/ 9109330 w 11748700"/>
              <a:gd name="connsiteY84" fmla="*/ 4329316 h 6673820"/>
              <a:gd name="connsiteX85" fmla="*/ 9165668 w 11748700"/>
              <a:gd name="connsiteY85" fmla="*/ 4290313 h 6673820"/>
              <a:gd name="connsiteX86" fmla="*/ 9191670 w 11748700"/>
              <a:gd name="connsiteY86" fmla="*/ 4268645 h 6673820"/>
              <a:gd name="connsiteX87" fmla="*/ 9248007 w 11748700"/>
              <a:gd name="connsiteY87" fmla="*/ 4238309 h 6673820"/>
              <a:gd name="connsiteX88" fmla="*/ 9339014 w 11748700"/>
              <a:gd name="connsiteY88" fmla="*/ 4155970 h 6673820"/>
              <a:gd name="connsiteX89" fmla="*/ 9430020 w 11748700"/>
              <a:gd name="connsiteY89" fmla="*/ 4025960 h 6673820"/>
              <a:gd name="connsiteX90" fmla="*/ 9495025 w 11748700"/>
              <a:gd name="connsiteY90" fmla="*/ 3900284 h 6673820"/>
              <a:gd name="connsiteX91" fmla="*/ 9568697 w 11748700"/>
              <a:gd name="connsiteY91" fmla="*/ 3796277 h 6673820"/>
              <a:gd name="connsiteX92" fmla="*/ 9612034 w 11748700"/>
              <a:gd name="connsiteY92" fmla="*/ 3713937 h 6673820"/>
              <a:gd name="connsiteX93" fmla="*/ 9655370 w 11748700"/>
              <a:gd name="connsiteY93" fmla="*/ 3644599 h 6673820"/>
              <a:gd name="connsiteX94" fmla="*/ 9651037 w 11748700"/>
              <a:gd name="connsiteY94" fmla="*/ 3475587 h 6673820"/>
              <a:gd name="connsiteX95" fmla="*/ 9612034 w 11748700"/>
              <a:gd name="connsiteY95" fmla="*/ 3410582 h 6673820"/>
              <a:gd name="connsiteX96" fmla="*/ 9473357 w 11748700"/>
              <a:gd name="connsiteY96" fmla="*/ 3237236 h 6673820"/>
              <a:gd name="connsiteX97" fmla="*/ 9399685 w 11748700"/>
              <a:gd name="connsiteY97" fmla="*/ 3176565 h 6673820"/>
              <a:gd name="connsiteX98" fmla="*/ 9347681 w 11748700"/>
              <a:gd name="connsiteY98" fmla="*/ 3128895 h 6673820"/>
              <a:gd name="connsiteX99" fmla="*/ 9217672 w 11748700"/>
              <a:gd name="connsiteY99" fmla="*/ 3042222 h 6673820"/>
              <a:gd name="connsiteX100" fmla="*/ 9083329 w 11748700"/>
              <a:gd name="connsiteY100" fmla="*/ 2968550 h 6673820"/>
              <a:gd name="connsiteX101" fmla="*/ 8983655 w 11748700"/>
              <a:gd name="connsiteY101" fmla="*/ 2933881 h 6673820"/>
              <a:gd name="connsiteX102" fmla="*/ 8831977 w 11748700"/>
              <a:gd name="connsiteY102" fmla="*/ 2873210 h 6673820"/>
              <a:gd name="connsiteX103" fmla="*/ 8680299 w 11748700"/>
              <a:gd name="connsiteY103" fmla="*/ 2803871 h 6673820"/>
              <a:gd name="connsiteX104" fmla="*/ 8567624 w 11748700"/>
              <a:gd name="connsiteY104" fmla="*/ 2773536 h 6673820"/>
              <a:gd name="connsiteX105" fmla="*/ 8446282 w 11748700"/>
              <a:gd name="connsiteY105" fmla="*/ 2730199 h 6673820"/>
              <a:gd name="connsiteX106" fmla="*/ 8242601 w 11748700"/>
              <a:gd name="connsiteY106" fmla="*/ 2673862 h 6673820"/>
              <a:gd name="connsiteX107" fmla="*/ 7917577 w 11748700"/>
              <a:gd name="connsiteY107" fmla="*/ 2561187 h 6673820"/>
              <a:gd name="connsiteX108" fmla="*/ 7683560 w 11748700"/>
              <a:gd name="connsiteY108" fmla="*/ 2496182 h 6673820"/>
              <a:gd name="connsiteX109" fmla="*/ 7302199 w 11748700"/>
              <a:gd name="connsiteY109" fmla="*/ 2379173 h 6673820"/>
              <a:gd name="connsiteX110" fmla="*/ 6920838 w 11748700"/>
              <a:gd name="connsiteY110" fmla="*/ 2322836 h 6673820"/>
              <a:gd name="connsiteX111" fmla="*/ 6799495 w 11748700"/>
              <a:gd name="connsiteY111" fmla="*/ 2288167 h 6673820"/>
              <a:gd name="connsiteX112" fmla="*/ 6730157 w 11748700"/>
              <a:gd name="connsiteY112" fmla="*/ 2279500 h 6673820"/>
              <a:gd name="connsiteX113" fmla="*/ 6630483 w 11748700"/>
              <a:gd name="connsiteY113" fmla="*/ 2262165 h 6673820"/>
              <a:gd name="connsiteX114" fmla="*/ 6582813 w 11748700"/>
              <a:gd name="connsiteY114" fmla="*/ 2249164 h 6673820"/>
              <a:gd name="connsiteX115" fmla="*/ 6478805 w 11748700"/>
              <a:gd name="connsiteY115" fmla="*/ 2240497 h 6673820"/>
              <a:gd name="connsiteX116" fmla="*/ 5997770 w 11748700"/>
              <a:gd name="connsiteY116" fmla="*/ 2227496 h 6673820"/>
              <a:gd name="connsiteX117" fmla="*/ 5183044 w 11748700"/>
              <a:gd name="connsiteY117" fmla="*/ 2223162 h 6673820"/>
              <a:gd name="connsiteX118" fmla="*/ 4593668 w 11748700"/>
              <a:gd name="connsiteY118" fmla="*/ 2201494 h 6673820"/>
              <a:gd name="connsiteX119" fmla="*/ 4467992 w 11748700"/>
              <a:gd name="connsiteY119" fmla="*/ 2188493 h 6673820"/>
              <a:gd name="connsiteX120" fmla="*/ 4277311 w 11748700"/>
              <a:gd name="connsiteY120" fmla="*/ 2171158 h 6673820"/>
              <a:gd name="connsiteX121" fmla="*/ 4207973 w 11748700"/>
              <a:gd name="connsiteY121" fmla="*/ 2162491 h 6673820"/>
              <a:gd name="connsiteX122" fmla="*/ 4168970 w 11748700"/>
              <a:gd name="connsiteY122" fmla="*/ 2153824 h 6673820"/>
              <a:gd name="connsiteX123" fmla="*/ 3722604 w 11748700"/>
              <a:gd name="connsiteY123" fmla="*/ 2145156 h 6673820"/>
              <a:gd name="connsiteX124" fmla="*/ 3627264 w 11748700"/>
              <a:gd name="connsiteY124" fmla="*/ 2136489 h 6673820"/>
              <a:gd name="connsiteX125" fmla="*/ 3592595 w 11748700"/>
              <a:gd name="connsiteY125" fmla="*/ 2123488 h 6673820"/>
              <a:gd name="connsiteX126" fmla="*/ 3471253 w 11748700"/>
              <a:gd name="connsiteY126" fmla="*/ 2101820 h 6673820"/>
              <a:gd name="connsiteX127" fmla="*/ 3349911 w 11748700"/>
              <a:gd name="connsiteY127" fmla="*/ 2054150 h 6673820"/>
              <a:gd name="connsiteX128" fmla="*/ 3228568 w 11748700"/>
              <a:gd name="connsiteY128" fmla="*/ 2006480 h 6673820"/>
              <a:gd name="connsiteX129" fmla="*/ 3206900 w 11748700"/>
              <a:gd name="connsiteY129" fmla="*/ 1989145 h 6673820"/>
              <a:gd name="connsiteX130" fmla="*/ 3163564 w 11748700"/>
              <a:gd name="connsiteY130" fmla="*/ 1967477 h 6673820"/>
              <a:gd name="connsiteX131" fmla="*/ 3124561 w 11748700"/>
              <a:gd name="connsiteY131" fmla="*/ 1932808 h 6673820"/>
              <a:gd name="connsiteX132" fmla="*/ 3094225 w 11748700"/>
              <a:gd name="connsiteY132" fmla="*/ 1911139 h 6673820"/>
              <a:gd name="connsiteX133" fmla="*/ 3020553 w 11748700"/>
              <a:gd name="connsiteY133" fmla="*/ 1850468 h 6673820"/>
              <a:gd name="connsiteX134" fmla="*/ 2994551 w 11748700"/>
              <a:gd name="connsiteY134" fmla="*/ 1828800 h 6673820"/>
              <a:gd name="connsiteX135" fmla="*/ 2977217 w 11748700"/>
              <a:gd name="connsiteY135" fmla="*/ 1807132 h 6673820"/>
              <a:gd name="connsiteX136" fmla="*/ 2964216 w 11748700"/>
              <a:gd name="connsiteY136" fmla="*/ 1794131 h 6673820"/>
              <a:gd name="connsiteX137" fmla="*/ 2951215 w 11748700"/>
              <a:gd name="connsiteY137" fmla="*/ 1768129 h 6673820"/>
              <a:gd name="connsiteX138" fmla="*/ 2933880 w 11748700"/>
              <a:gd name="connsiteY138" fmla="*/ 1746461 h 6673820"/>
              <a:gd name="connsiteX139" fmla="*/ 2916546 w 11748700"/>
              <a:gd name="connsiteY139" fmla="*/ 1720459 h 6673820"/>
              <a:gd name="connsiteX140" fmla="*/ 2899211 w 11748700"/>
              <a:gd name="connsiteY140" fmla="*/ 1703124 h 6673820"/>
              <a:gd name="connsiteX141" fmla="*/ 2890544 w 11748700"/>
              <a:gd name="connsiteY141" fmla="*/ 1690123 h 6673820"/>
              <a:gd name="connsiteX142" fmla="*/ 2829873 w 11748700"/>
              <a:gd name="connsiteY142" fmla="*/ 1607784 h 6673820"/>
              <a:gd name="connsiteX143" fmla="*/ 2816872 w 11748700"/>
              <a:gd name="connsiteY143" fmla="*/ 1577448 h 6673820"/>
              <a:gd name="connsiteX144" fmla="*/ 2812538 w 11748700"/>
              <a:gd name="connsiteY144" fmla="*/ 1542779 h 6673820"/>
              <a:gd name="connsiteX145" fmla="*/ 2808204 w 11748700"/>
              <a:gd name="connsiteY145" fmla="*/ 1430104 h 6673820"/>
              <a:gd name="connsiteX146" fmla="*/ 2799537 w 11748700"/>
              <a:gd name="connsiteY146" fmla="*/ 1391101 h 6673820"/>
              <a:gd name="connsiteX147" fmla="*/ 2795203 w 11748700"/>
              <a:gd name="connsiteY147" fmla="*/ 1343431 h 6673820"/>
              <a:gd name="connsiteX148" fmla="*/ 2786536 w 11748700"/>
              <a:gd name="connsiteY148" fmla="*/ 1300095 h 6673820"/>
              <a:gd name="connsiteX149" fmla="*/ 2773535 w 11748700"/>
              <a:gd name="connsiteY149" fmla="*/ 1152751 h 6673820"/>
              <a:gd name="connsiteX150" fmla="*/ 2769202 w 11748700"/>
              <a:gd name="connsiteY150" fmla="*/ 1135416 h 6673820"/>
              <a:gd name="connsiteX151" fmla="*/ 2777869 w 11748700"/>
              <a:gd name="connsiteY151" fmla="*/ 996739 h 6673820"/>
              <a:gd name="connsiteX152" fmla="*/ 2786536 w 11748700"/>
              <a:gd name="connsiteY152" fmla="*/ 966404 h 6673820"/>
              <a:gd name="connsiteX153" fmla="*/ 2812538 w 11748700"/>
              <a:gd name="connsiteY153" fmla="*/ 905733 h 6673820"/>
              <a:gd name="connsiteX154" fmla="*/ 2847207 w 11748700"/>
              <a:gd name="connsiteY154" fmla="*/ 862396 h 6673820"/>
              <a:gd name="connsiteX155" fmla="*/ 2864542 w 11748700"/>
              <a:gd name="connsiteY155" fmla="*/ 840728 h 6673820"/>
              <a:gd name="connsiteX156" fmla="*/ 2881876 w 11748700"/>
              <a:gd name="connsiteY156" fmla="*/ 827727 h 6673820"/>
              <a:gd name="connsiteX157" fmla="*/ 2894877 w 11748700"/>
              <a:gd name="connsiteY157" fmla="*/ 819060 h 6673820"/>
              <a:gd name="connsiteX158" fmla="*/ 2912212 w 11748700"/>
              <a:gd name="connsiteY158" fmla="*/ 801725 h 6673820"/>
              <a:gd name="connsiteX159" fmla="*/ 3003219 w 11748700"/>
              <a:gd name="connsiteY159" fmla="*/ 775723 h 6673820"/>
              <a:gd name="connsiteX160" fmla="*/ 3115893 w 11748700"/>
              <a:gd name="connsiteY160" fmla="*/ 749721 h 6673820"/>
              <a:gd name="connsiteX161" fmla="*/ 3137562 w 11748700"/>
              <a:gd name="connsiteY161" fmla="*/ 741054 h 6673820"/>
              <a:gd name="connsiteX162" fmla="*/ 3163564 w 11748700"/>
              <a:gd name="connsiteY162" fmla="*/ 732387 h 6673820"/>
              <a:gd name="connsiteX163" fmla="*/ 3219901 w 11748700"/>
              <a:gd name="connsiteY163" fmla="*/ 702051 h 6673820"/>
              <a:gd name="connsiteX164" fmla="*/ 3237236 w 11748700"/>
              <a:gd name="connsiteY164" fmla="*/ 689050 h 6673820"/>
              <a:gd name="connsiteX165" fmla="*/ 3293573 w 11748700"/>
              <a:gd name="connsiteY165" fmla="*/ 663048 h 6673820"/>
              <a:gd name="connsiteX166" fmla="*/ 3323909 w 11748700"/>
              <a:gd name="connsiteY166" fmla="*/ 650047 h 6673820"/>
              <a:gd name="connsiteX167" fmla="*/ 3362911 w 11748700"/>
              <a:gd name="connsiteY167" fmla="*/ 641380 h 6673820"/>
              <a:gd name="connsiteX168" fmla="*/ 3488587 w 11748700"/>
              <a:gd name="connsiteY168" fmla="*/ 619712 h 6673820"/>
              <a:gd name="connsiteX169" fmla="*/ 3644599 w 11748700"/>
              <a:gd name="connsiteY169" fmla="*/ 598044 h 6673820"/>
              <a:gd name="connsiteX170" fmla="*/ 3731272 w 11748700"/>
              <a:gd name="connsiteY170" fmla="*/ 589376 h 6673820"/>
              <a:gd name="connsiteX171" fmla="*/ 3809277 w 11748700"/>
              <a:gd name="connsiteY171" fmla="*/ 576375 h 6673820"/>
              <a:gd name="connsiteX172" fmla="*/ 3891617 w 11748700"/>
              <a:gd name="connsiteY172" fmla="*/ 567708 h 6673820"/>
              <a:gd name="connsiteX173" fmla="*/ 4359651 w 11748700"/>
              <a:gd name="connsiteY173" fmla="*/ 533039 h 6673820"/>
              <a:gd name="connsiteX174" fmla="*/ 4428989 w 11748700"/>
              <a:gd name="connsiteY174" fmla="*/ 520038 h 6673820"/>
              <a:gd name="connsiteX175" fmla="*/ 4554665 w 11748700"/>
              <a:gd name="connsiteY175" fmla="*/ 507037 h 6673820"/>
              <a:gd name="connsiteX176" fmla="*/ 4654339 w 11748700"/>
              <a:gd name="connsiteY176" fmla="*/ 485369 h 6673820"/>
              <a:gd name="connsiteX177" fmla="*/ 4758347 w 11748700"/>
              <a:gd name="connsiteY177" fmla="*/ 437699 h 6673820"/>
              <a:gd name="connsiteX178" fmla="*/ 4888356 w 11748700"/>
              <a:gd name="connsiteY178" fmla="*/ 416030 h 6673820"/>
              <a:gd name="connsiteX179" fmla="*/ 5105039 w 11748700"/>
              <a:gd name="connsiteY179" fmla="*/ 364027 h 6673820"/>
              <a:gd name="connsiteX180" fmla="*/ 5209046 w 11748700"/>
              <a:gd name="connsiteY180" fmla="*/ 351026 h 6673820"/>
              <a:gd name="connsiteX181" fmla="*/ 5386726 w 11748700"/>
              <a:gd name="connsiteY181" fmla="*/ 329357 h 6673820"/>
              <a:gd name="connsiteX182" fmla="*/ 5560072 w 11748700"/>
              <a:gd name="connsiteY182" fmla="*/ 320690 h 6673820"/>
              <a:gd name="connsiteX183" fmla="*/ 5742085 w 11748700"/>
              <a:gd name="connsiteY183" fmla="*/ 312023 h 6673820"/>
              <a:gd name="connsiteX184" fmla="*/ 5958767 w 11748700"/>
              <a:gd name="connsiteY184" fmla="*/ 307689 h 6673820"/>
              <a:gd name="connsiteX185" fmla="*/ 6114779 w 11748700"/>
              <a:gd name="connsiteY185" fmla="*/ 303355 h 6673820"/>
              <a:gd name="connsiteX186" fmla="*/ 6270790 w 11748700"/>
              <a:gd name="connsiteY186" fmla="*/ 281687 h 6673820"/>
              <a:gd name="connsiteX187" fmla="*/ 6392132 w 11748700"/>
              <a:gd name="connsiteY187" fmla="*/ 268686 h 6673820"/>
              <a:gd name="connsiteX188" fmla="*/ 6695488 w 11748700"/>
              <a:gd name="connsiteY188" fmla="*/ 260019 h 6673820"/>
              <a:gd name="connsiteX189" fmla="*/ 6764826 w 11748700"/>
              <a:gd name="connsiteY189" fmla="*/ 251352 h 6673820"/>
              <a:gd name="connsiteX190" fmla="*/ 6907837 w 11748700"/>
              <a:gd name="connsiteY190" fmla="*/ 238351 h 6673820"/>
              <a:gd name="connsiteX191" fmla="*/ 6959840 w 11748700"/>
              <a:gd name="connsiteY191" fmla="*/ 229683 h 6673820"/>
              <a:gd name="connsiteX192" fmla="*/ 6998843 w 11748700"/>
              <a:gd name="connsiteY192" fmla="*/ 212349 h 6673820"/>
              <a:gd name="connsiteX193" fmla="*/ 7115852 w 11748700"/>
              <a:gd name="connsiteY193" fmla="*/ 199348 h 6673820"/>
              <a:gd name="connsiteX194" fmla="*/ 7159188 w 11748700"/>
              <a:gd name="connsiteY194" fmla="*/ 186347 h 6673820"/>
              <a:gd name="connsiteX195" fmla="*/ 7189524 w 11748700"/>
              <a:gd name="connsiteY195" fmla="*/ 182013 h 6673820"/>
              <a:gd name="connsiteX196" fmla="*/ 7380204 w 11748700"/>
              <a:gd name="connsiteY196" fmla="*/ 173346 h 6673820"/>
              <a:gd name="connsiteX197" fmla="*/ 7440875 w 11748700"/>
              <a:gd name="connsiteY197" fmla="*/ 164679 h 6673820"/>
              <a:gd name="connsiteX198" fmla="*/ 7466877 w 11748700"/>
              <a:gd name="connsiteY198" fmla="*/ 156011 h 6673820"/>
              <a:gd name="connsiteX199" fmla="*/ 7514548 w 11748700"/>
              <a:gd name="connsiteY199" fmla="*/ 143010 h 6673820"/>
              <a:gd name="connsiteX200" fmla="*/ 7527548 w 11748700"/>
              <a:gd name="connsiteY200" fmla="*/ 134343 h 6673820"/>
              <a:gd name="connsiteX201" fmla="*/ 7570885 w 11748700"/>
              <a:gd name="connsiteY201" fmla="*/ 121342 h 6673820"/>
              <a:gd name="connsiteX202" fmla="*/ 7609888 w 11748700"/>
              <a:gd name="connsiteY202" fmla="*/ 104008 h 6673820"/>
              <a:gd name="connsiteX203" fmla="*/ 7726896 w 11748700"/>
              <a:gd name="connsiteY203" fmla="*/ 82339 h 6673820"/>
              <a:gd name="connsiteX204" fmla="*/ 7752898 w 11748700"/>
              <a:gd name="connsiteY204" fmla="*/ 78006 h 6673820"/>
              <a:gd name="connsiteX205" fmla="*/ 7787567 w 11748700"/>
              <a:gd name="connsiteY205" fmla="*/ 73672 h 6673820"/>
              <a:gd name="connsiteX206" fmla="*/ 7804902 w 11748700"/>
              <a:gd name="connsiteY206" fmla="*/ 69338 h 6673820"/>
              <a:gd name="connsiteX207" fmla="*/ 7913243 w 11748700"/>
              <a:gd name="connsiteY207" fmla="*/ 65005 h 6673820"/>
              <a:gd name="connsiteX208" fmla="*/ 8021584 w 11748700"/>
              <a:gd name="connsiteY208" fmla="*/ 47670 h 6673820"/>
              <a:gd name="connsiteX209" fmla="*/ 8064921 w 11748700"/>
              <a:gd name="connsiteY209" fmla="*/ 34669 h 6673820"/>
              <a:gd name="connsiteX210" fmla="*/ 8099590 w 11748700"/>
              <a:gd name="connsiteY210" fmla="*/ 21668 h 6673820"/>
              <a:gd name="connsiteX211" fmla="*/ 8121258 w 11748700"/>
              <a:gd name="connsiteY211" fmla="*/ 13001 h 6673820"/>
              <a:gd name="connsiteX212" fmla="*/ 8134259 w 11748700"/>
              <a:gd name="connsiteY212" fmla="*/ 8667 h 6673820"/>
              <a:gd name="connsiteX213" fmla="*/ 8155928 w 11748700"/>
              <a:gd name="connsiteY213" fmla="*/ 0 h 6673820"/>
              <a:gd name="connsiteX214" fmla="*/ 8216599 w 11748700"/>
              <a:gd name="connsiteY214" fmla="*/ 4334 h 6673820"/>
              <a:gd name="connsiteX215" fmla="*/ 8238267 w 11748700"/>
              <a:gd name="connsiteY215" fmla="*/ 13001 h 6673820"/>
              <a:gd name="connsiteX216" fmla="*/ 8272936 w 11748700"/>
              <a:gd name="connsiteY216" fmla="*/ 17335 h 6673820"/>
              <a:gd name="connsiteX217" fmla="*/ 8303272 w 11748700"/>
              <a:gd name="connsiteY217" fmla="*/ 30336 h 6673820"/>
              <a:gd name="connsiteX218" fmla="*/ 8337941 w 11748700"/>
              <a:gd name="connsiteY218" fmla="*/ 34669 h 6673820"/>
              <a:gd name="connsiteX219" fmla="*/ 8476618 w 11748700"/>
              <a:gd name="connsiteY219" fmla="*/ 43337 h 6673820"/>
              <a:gd name="connsiteX220" fmla="*/ 8576292 w 11748700"/>
              <a:gd name="connsiteY220" fmla="*/ 47670 h 6673820"/>
              <a:gd name="connsiteX221" fmla="*/ 8671632 w 11748700"/>
              <a:gd name="connsiteY221" fmla="*/ 69338 h 6673820"/>
              <a:gd name="connsiteX222" fmla="*/ 8762639 w 11748700"/>
              <a:gd name="connsiteY222" fmla="*/ 78006 h 6673820"/>
              <a:gd name="connsiteX223" fmla="*/ 8892648 w 11748700"/>
              <a:gd name="connsiteY223" fmla="*/ 104008 h 6673820"/>
              <a:gd name="connsiteX224" fmla="*/ 8948985 w 11748700"/>
              <a:gd name="connsiteY224" fmla="*/ 117009 h 6673820"/>
              <a:gd name="connsiteX225" fmla="*/ 9187336 w 11748700"/>
              <a:gd name="connsiteY225" fmla="*/ 156011 h 6673820"/>
              <a:gd name="connsiteX226" fmla="*/ 9282676 w 11748700"/>
              <a:gd name="connsiteY226" fmla="*/ 173346 h 6673820"/>
              <a:gd name="connsiteX227" fmla="*/ 9404019 w 11748700"/>
              <a:gd name="connsiteY227" fmla="*/ 186347 h 6673820"/>
              <a:gd name="connsiteX228" fmla="*/ 9464690 w 11748700"/>
              <a:gd name="connsiteY228" fmla="*/ 195014 h 6673820"/>
              <a:gd name="connsiteX229" fmla="*/ 9698707 w 11748700"/>
              <a:gd name="connsiteY229" fmla="*/ 216683 h 6673820"/>
              <a:gd name="connsiteX230" fmla="*/ 9785380 w 11748700"/>
              <a:gd name="connsiteY230" fmla="*/ 229683 h 6673820"/>
              <a:gd name="connsiteX231" fmla="*/ 9885054 w 11748700"/>
              <a:gd name="connsiteY231" fmla="*/ 251352 h 6673820"/>
              <a:gd name="connsiteX232" fmla="*/ 9958726 w 11748700"/>
              <a:gd name="connsiteY232" fmla="*/ 255685 h 6673820"/>
              <a:gd name="connsiteX233" fmla="*/ 10114737 w 11748700"/>
              <a:gd name="connsiteY233" fmla="*/ 260019 h 6673820"/>
              <a:gd name="connsiteX234" fmla="*/ 10205744 w 11748700"/>
              <a:gd name="connsiteY234" fmla="*/ 273020 h 6673820"/>
              <a:gd name="connsiteX235" fmla="*/ 10357421 w 11748700"/>
              <a:gd name="connsiteY235" fmla="*/ 281687 h 6673820"/>
              <a:gd name="connsiteX236" fmla="*/ 10405092 w 11748700"/>
              <a:gd name="connsiteY236" fmla="*/ 286021 h 6673820"/>
              <a:gd name="connsiteX237" fmla="*/ 10452762 w 11748700"/>
              <a:gd name="connsiteY237" fmla="*/ 299022 h 6673820"/>
              <a:gd name="connsiteX238" fmla="*/ 10483097 w 11748700"/>
              <a:gd name="connsiteY238" fmla="*/ 303355 h 6673820"/>
              <a:gd name="connsiteX239" fmla="*/ 10552436 w 11748700"/>
              <a:gd name="connsiteY239" fmla="*/ 312023 h 6673820"/>
              <a:gd name="connsiteX240" fmla="*/ 10634775 w 11748700"/>
              <a:gd name="connsiteY240" fmla="*/ 333691 h 6673820"/>
              <a:gd name="connsiteX241" fmla="*/ 10717114 w 11748700"/>
              <a:gd name="connsiteY241" fmla="*/ 342358 h 6673820"/>
              <a:gd name="connsiteX242" fmla="*/ 10773452 w 11748700"/>
              <a:gd name="connsiteY242" fmla="*/ 364027 h 6673820"/>
              <a:gd name="connsiteX243" fmla="*/ 10842790 w 11748700"/>
              <a:gd name="connsiteY243" fmla="*/ 385695 h 6673820"/>
              <a:gd name="connsiteX244" fmla="*/ 10903461 w 11748700"/>
              <a:gd name="connsiteY244" fmla="*/ 390028 h 6673820"/>
              <a:gd name="connsiteX245" fmla="*/ 10981467 w 11748700"/>
              <a:gd name="connsiteY245" fmla="*/ 424698 h 6673820"/>
              <a:gd name="connsiteX246" fmla="*/ 11050805 w 11748700"/>
              <a:gd name="connsiteY246" fmla="*/ 442032 h 6673820"/>
              <a:gd name="connsiteX247" fmla="*/ 11133145 w 11748700"/>
              <a:gd name="connsiteY247" fmla="*/ 476701 h 6673820"/>
              <a:gd name="connsiteX248" fmla="*/ 11154813 w 11748700"/>
              <a:gd name="connsiteY248" fmla="*/ 485369 h 6673820"/>
              <a:gd name="connsiteX249" fmla="*/ 11232819 w 11748700"/>
              <a:gd name="connsiteY249" fmla="*/ 533039 h 6673820"/>
              <a:gd name="connsiteX250" fmla="*/ 11258820 w 11748700"/>
              <a:gd name="connsiteY250" fmla="*/ 554707 h 6673820"/>
              <a:gd name="connsiteX251" fmla="*/ 11328159 w 11748700"/>
              <a:gd name="connsiteY251" fmla="*/ 645714 h 6673820"/>
              <a:gd name="connsiteX252" fmla="*/ 11371495 w 11748700"/>
              <a:gd name="connsiteY252" fmla="*/ 754055 h 6673820"/>
              <a:gd name="connsiteX253" fmla="*/ 11397497 w 11748700"/>
              <a:gd name="connsiteY253" fmla="*/ 806059 h 6673820"/>
              <a:gd name="connsiteX254" fmla="*/ 11427833 w 11748700"/>
              <a:gd name="connsiteY254" fmla="*/ 931735 h 6673820"/>
              <a:gd name="connsiteX255" fmla="*/ 11458168 w 11748700"/>
              <a:gd name="connsiteY255" fmla="*/ 1014074 h 6673820"/>
              <a:gd name="connsiteX256" fmla="*/ 11462502 w 11748700"/>
              <a:gd name="connsiteY256" fmla="*/ 1087746 h 6673820"/>
              <a:gd name="connsiteX257" fmla="*/ 11475503 w 11748700"/>
              <a:gd name="connsiteY257" fmla="*/ 1126749 h 6673820"/>
              <a:gd name="connsiteX258" fmla="*/ 11488504 w 11748700"/>
              <a:gd name="connsiteY258" fmla="*/ 1330430 h 6673820"/>
              <a:gd name="connsiteX259" fmla="*/ 11523173 w 11748700"/>
              <a:gd name="connsiteY259" fmla="*/ 1677122 h 6673820"/>
              <a:gd name="connsiteX260" fmla="*/ 11518839 w 11748700"/>
              <a:gd name="connsiteY260" fmla="*/ 1954476 h 6673820"/>
              <a:gd name="connsiteX261" fmla="*/ 11510172 w 11748700"/>
              <a:gd name="connsiteY261" fmla="*/ 2084485 h 6673820"/>
              <a:gd name="connsiteX262" fmla="*/ 11518839 w 11748700"/>
              <a:gd name="connsiteY262" fmla="*/ 2283833 h 6673820"/>
              <a:gd name="connsiteX263" fmla="*/ 11583844 w 11748700"/>
              <a:gd name="connsiteY263" fmla="*/ 2379173 h 6673820"/>
              <a:gd name="connsiteX264" fmla="*/ 11605512 w 11748700"/>
              <a:gd name="connsiteY264" fmla="*/ 2439845 h 6673820"/>
              <a:gd name="connsiteX265" fmla="*/ 11609846 w 11748700"/>
              <a:gd name="connsiteY265" fmla="*/ 2487515 h 6673820"/>
              <a:gd name="connsiteX266" fmla="*/ 11622847 w 11748700"/>
              <a:gd name="connsiteY266" fmla="*/ 2556853 h 6673820"/>
              <a:gd name="connsiteX267" fmla="*/ 11618513 w 11748700"/>
              <a:gd name="connsiteY267" fmla="*/ 2786537 h 6673820"/>
              <a:gd name="connsiteX268" fmla="*/ 11614180 w 11748700"/>
              <a:gd name="connsiteY268" fmla="*/ 3089892 h 6673820"/>
              <a:gd name="connsiteX269" fmla="*/ 11596845 w 11748700"/>
              <a:gd name="connsiteY269" fmla="*/ 3211234 h 6673820"/>
              <a:gd name="connsiteX270" fmla="*/ 11583844 w 11748700"/>
              <a:gd name="connsiteY270" fmla="*/ 3328243 h 6673820"/>
              <a:gd name="connsiteX271" fmla="*/ 11575177 w 11748700"/>
              <a:gd name="connsiteY271" fmla="*/ 3423583 h 6673820"/>
              <a:gd name="connsiteX272" fmla="*/ 11562176 w 11748700"/>
              <a:gd name="connsiteY272" fmla="*/ 3666267 h 6673820"/>
              <a:gd name="connsiteX273" fmla="*/ 11575177 w 11748700"/>
              <a:gd name="connsiteY273" fmla="*/ 4025960 h 6673820"/>
              <a:gd name="connsiteX274" fmla="*/ 11592511 w 11748700"/>
              <a:gd name="connsiteY274" fmla="*/ 4108300 h 6673820"/>
              <a:gd name="connsiteX275" fmla="*/ 11631514 w 11748700"/>
              <a:gd name="connsiteY275" fmla="*/ 4333649 h 6673820"/>
              <a:gd name="connsiteX276" fmla="*/ 11653183 w 11748700"/>
              <a:gd name="connsiteY276" fmla="*/ 4411655 h 6673820"/>
              <a:gd name="connsiteX277" fmla="*/ 11666184 w 11748700"/>
              <a:gd name="connsiteY277" fmla="*/ 4498328 h 6673820"/>
              <a:gd name="connsiteX278" fmla="*/ 11674851 w 11748700"/>
              <a:gd name="connsiteY278" fmla="*/ 4541664 h 6673820"/>
              <a:gd name="connsiteX279" fmla="*/ 11687852 w 11748700"/>
              <a:gd name="connsiteY279" fmla="*/ 4658673 h 6673820"/>
              <a:gd name="connsiteX280" fmla="*/ 11692185 w 11748700"/>
              <a:gd name="connsiteY280" fmla="*/ 4715010 h 6673820"/>
              <a:gd name="connsiteX281" fmla="*/ 11700853 w 11748700"/>
              <a:gd name="connsiteY281" fmla="*/ 4771348 h 6673820"/>
              <a:gd name="connsiteX282" fmla="*/ 11709520 w 11748700"/>
              <a:gd name="connsiteY282" fmla="*/ 4923026 h 6673820"/>
              <a:gd name="connsiteX283" fmla="*/ 11718187 w 11748700"/>
              <a:gd name="connsiteY283" fmla="*/ 4983697 h 6673820"/>
              <a:gd name="connsiteX284" fmla="*/ 11726855 w 11748700"/>
              <a:gd name="connsiteY284" fmla="*/ 5079037 h 6673820"/>
              <a:gd name="connsiteX285" fmla="*/ 11731188 w 11748700"/>
              <a:gd name="connsiteY285" fmla="*/ 5105039 h 6673820"/>
              <a:gd name="connsiteX286" fmla="*/ 11744189 w 11748700"/>
              <a:gd name="connsiteY286" fmla="*/ 5230715 h 6673820"/>
              <a:gd name="connsiteX287" fmla="*/ 11726855 w 11748700"/>
              <a:gd name="connsiteY287" fmla="*/ 5690082 h 6673820"/>
              <a:gd name="connsiteX288" fmla="*/ 11687852 w 11748700"/>
              <a:gd name="connsiteY288" fmla="*/ 5785422 h 6673820"/>
              <a:gd name="connsiteX289" fmla="*/ 11670517 w 11748700"/>
              <a:gd name="connsiteY289" fmla="*/ 5815757 h 6673820"/>
              <a:gd name="connsiteX290" fmla="*/ 11601179 w 11748700"/>
              <a:gd name="connsiteY290" fmla="*/ 5859094 h 6673820"/>
              <a:gd name="connsiteX291" fmla="*/ 11458168 w 11748700"/>
              <a:gd name="connsiteY291" fmla="*/ 5919765 h 6673820"/>
              <a:gd name="connsiteX292" fmla="*/ 11401831 w 11748700"/>
              <a:gd name="connsiteY292" fmla="*/ 5963101 h 6673820"/>
              <a:gd name="connsiteX293" fmla="*/ 11297823 w 11748700"/>
              <a:gd name="connsiteY293" fmla="*/ 6032440 h 6673820"/>
              <a:gd name="connsiteX294" fmla="*/ 11258820 w 11748700"/>
              <a:gd name="connsiteY294" fmla="*/ 6075776 h 6673820"/>
              <a:gd name="connsiteX295" fmla="*/ 11198149 w 11748700"/>
              <a:gd name="connsiteY295" fmla="*/ 6123446 h 6673820"/>
              <a:gd name="connsiteX296" fmla="*/ 11098475 w 11748700"/>
              <a:gd name="connsiteY296" fmla="*/ 6210119 h 6673820"/>
              <a:gd name="connsiteX297" fmla="*/ 10942464 w 11748700"/>
              <a:gd name="connsiteY297" fmla="*/ 6327128 h 6673820"/>
              <a:gd name="connsiteX298" fmla="*/ 10634775 w 11748700"/>
              <a:gd name="connsiteY298" fmla="*/ 6461471 h 6673820"/>
              <a:gd name="connsiteX299" fmla="*/ 10461429 w 11748700"/>
              <a:gd name="connsiteY299" fmla="*/ 6478806 h 6673820"/>
              <a:gd name="connsiteX300" fmla="*/ 10041065 w 11748700"/>
              <a:gd name="connsiteY300" fmla="*/ 6487473 h 6673820"/>
              <a:gd name="connsiteX301" fmla="*/ 9967393 w 11748700"/>
              <a:gd name="connsiteY301" fmla="*/ 6491807 h 6673820"/>
              <a:gd name="connsiteX302" fmla="*/ 9885054 w 11748700"/>
              <a:gd name="connsiteY302" fmla="*/ 6509141 h 6673820"/>
              <a:gd name="connsiteX303" fmla="*/ 9798381 w 11748700"/>
              <a:gd name="connsiteY303" fmla="*/ 6522142 h 6673820"/>
              <a:gd name="connsiteX304" fmla="*/ 9681372 w 11748700"/>
              <a:gd name="connsiteY304" fmla="*/ 6548144 h 6673820"/>
              <a:gd name="connsiteX305" fmla="*/ 9486358 w 11748700"/>
              <a:gd name="connsiteY305" fmla="*/ 6574146 h 6673820"/>
              <a:gd name="connsiteX306" fmla="*/ 9278343 w 11748700"/>
              <a:gd name="connsiteY306" fmla="*/ 6613149 h 6673820"/>
              <a:gd name="connsiteX307" fmla="*/ 9209004 w 11748700"/>
              <a:gd name="connsiteY307" fmla="*/ 6630483 h 6673820"/>
              <a:gd name="connsiteX308" fmla="*/ 8775639 w 11748700"/>
              <a:gd name="connsiteY308" fmla="*/ 6647818 h 6673820"/>
              <a:gd name="connsiteX309" fmla="*/ 8463617 w 11748700"/>
              <a:gd name="connsiteY309" fmla="*/ 6656485 h 6673820"/>
              <a:gd name="connsiteX310" fmla="*/ 8368276 w 11748700"/>
              <a:gd name="connsiteY310" fmla="*/ 6660819 h 6673820"/>
              <a:gd name="connsiteX311" fmla="*/ 8216599 w 11748700"/>
              <a:gd name="connsiteY311" fmla="*/ 6665153 h 6673820"/>
              <a:gd name="connsiteX312" fmla="*/ 7848239 w 11748700"/>
              <a:gd name="connsiteY312" fmla="*/ 6656485 h 6673820"/>
              <a:gd name="connsiteX313" fmla="*/ 7800568 w 11748700"/>
              <a:gd name="connsiteY313" fmla="*/ 6652152 h 6673820"/>
              <a:gd name="connsiteX314" fmla="*/ 7748565 w 11748700"/>
              <a:gd name="connsiteY314" fmla="*/ 6643484 h 6673820"/>
              <a:gd name="connsiteX315" fmla="*/ 7614221 w 11748700"/>
              <a:gd name="connsiteY315" fmla="*/ 6634817 h 6673820"/>
              <a:gd name="connsiteX316" fmla="*/ 7432208 w 11748700"/>
              <a:gd name="connsiteY316" fmla="*/ 6600148 h 6673820"/>
              <a:gd name="connsiteX317" fmla="*/ 7319533 w 11748700"/>
              <a:gd name="connsiteY317" fmla="*/ 6574146 h 6673820"/>
              <a:gd name="connsiteX318" fmla="*/ 7276197 w 11748700"/>
              <a:gd name="connsiteY318" fmla="*/ 6569812 h 6673820"/>
              <a:gd name="connsiteX319" fmla="*/ 7011844 w 11748700"/>
              <a:gd name="connsiteY319" fmla="*/ 6548144 h 6673820"/>
              <a:gd name="connsiteX320" fmla="*/ 6925171 w 11748700"/>
              <a:gd name="connsiteY320" fmla="*/ 6565479 h 6673820"/>
              <a:gd name="connsiteX321" fmla="*/ 6912170 w 11748700"/>
              <a:gd name="connsiteY321" fmla="*/ 6569812 h 6673820"/>
              <a:gd name="connsiteX322" fmla="*/ 6890502 w 11748700"/>
              <a:gd name="connsiteY322" fmla="*/ 6582813 h 6673820"/>
              <a:gd name="connsiteX323" fmla="*/ 6795162 w 11748700"/>
              <a:gd name="connsiteY323" fmla="*/ 6634817 h 6673820"/>
              <a:gd name="connsiteX324" fmla="*/ 6691154 w 11748700"/>
              <a:gd name="connsiteY324" fmla="*/ 6643484 h 6673820"/>
              <a:gd name="connsiteX325" fmla="*/ 6617482 w 11748700"/>
              <a:gd name="connsiteY325" fmla="*/ 6656485 h 6673820"/>
              <a:gd name="connsiteX326" fmla="*/ 6582813 w 11748700"/>
              <a:gd name="connsiteY326" fmla="*/ 6665153 h 6673820"/>
              <a:gd name="connsiteX327" fmla="*/ 6548144 w 11748700"/>
              <a:gd name="connsiteY327" fmla="*/ 6669486 h 6673820"/>
              <a:gd name="connsiteX328" fmla="*/ 6517808 w 11748700"/>
              <a:gd name="connsiteY328" fmla="*/ 6673820 h 6673820"/>
              <a:gd name="connsiteX329" fmla="*/ 6015105 w 11748700"/>
              <a:gd name="connsiteY329" fmla="*/ 6669486 h 6673820"/>
              <a:gd name="connsiteX330" fmla="*/ 5915431 w 11748700"/>
              <a:gd name="connsiteY330" fmla="*/ 6647818 h 6673820"/>
              <a:gd name="connsiteX331" fmla="*/ 5538403 w 11748700"/>
              <a:gd name="connsiteY331" fmla="*/ 6652152 h 6673820"/>
              <a:gd name="connsiteX332" fmla="*/ 5196045 w 11748700"/>
              <a:gd name="connsiteY332" fmla="*/ 6634817 h 6673820"/>
              <a:gd name="connsiteX333" fmla="*/ 4489660 w 11748700"/>
              <a:gd name="connsiteY333" fmla="*/ 6608815 h 6673820"/>
              <a:gd name="connsiteX334" fmla="*/ 4311981 w 11748700"/>
              <a:gd name="connsiteY334" fmla="*/ 6582813 h 6673820"/>
              <a:gd name="connsiteX335" fmla="*/ 4090965 w 11748700"/>
              <a:gd name="connsiteY335" fmla="*/ 6552478 h 6673820"/>
              <a:gd name="connsiteX336" fmla="*/ 3999958 w 11748700"/>
              <a:gd name="connsiteY336" fmla="*/ 6513475 h 6673820"/>
              <a:gd name="connsiteX337" fmla="*/ 3666267 w 11748700"/>
              <a:gd name="connsiteY337" fmla="*/ 6448470 h 6673820"/>
              <a:gd name="connsiteX338" fmla="*/ 3588261 w 11748700"/>
              <a:gd name="connsiteY338" fmla="*/ 6439803 h 6673820"/>
              <a:gd name="connsiteX339" fmla="*/ 3336910 w 11748700"/>
              <a:gd name="connsiteY339" fmla="*/ 6405134 h 6673820"/>
              <a:gd name="connsiteX340" fmla="*/ 3003219 w 11748700"/>
              <a:gd name="connsiteY340" fmla="*/ 6340129 h 6673820"/>
              <a:gd name="connsiteX341" fmla="*/ 2825539 w 11748700"/>
              <a:gd name="connsiteY341" fmla="*/ 6309793 h 6673820"/>
              <a:gd name="connsiteX342" fmla="*/ 2678195 w 11748700"/>
              <a:gd name="connsiteY342" fmla="*/ 6288125 h 6673820"/>
              <a:gd name="connsiteX343" fmla="*/ 2500515 w 11748700"/>
              <a:gd name="connsiteY343" fmla="*/ 6305460 h 6673820"/>
              <a:gd name="connsiteX344" fmla="*/ 2439844 w 11748700"/>
              <a:gd name="connsiteY344" fmla="*/ 6314127 h 6673820"/>
              <a:gd name="connsiteX345" fmla="*/ 2244830 w 11748700"/>
              <a:gd name="connsiteY345" fmla="*/ 6361797 h 6673820"/>
              <a:gd name="connsiteX346" fmla="*/ 2088819 w 11748700"/>
              <a:gd name="connsiteY346" fmla="*/ 6383465 h 6673820"/>
              <a:gd name="connsiteX347" fmla="*/ 2015147 w 11748700"/>
              <a:gd name="connsiteY347" fmla="*/ 6400800 h 6673820"/>
              <a:gd name="connsiteX348" fmla="*/ 1950142 w 11748700"/>
              <a:gd name="connsiteY348" fmla="*/ 6409467 h 6673820"/>
              <a:gd name="connsiteX349" fmla="*/ 1815799 w 11748700"/>
              <a:gd name="connsiteY349" fmla="*/ 6444137 h 6673820"/>
              <a:gd name="connsiteX350" fmla="*/ 1681456 w 11748700"/>
              <a:gd name="connsiteY350" fmla="*/ 6452804 h 6673820"/>
              <a:gd name="connsiteX351" fmla="*/ 1473440 w 11748700"/>
              <a:gd name="connsiteY351" fmla="*/ 6431136 h 6673820"/>
              <a:gd name="connsiteX352" fmla="*/ 1369433 w 11748700"/>
              <a:gd name="connsiteY352" fmla="*/ 6418135 h 6673820"/>
              <a:gd name="connsiteX353" fmla="*/ 1287093 w 11748700"/>
              <a:gd name="connsiteY353" fmla="*/ 6405134 h 6673820"/>
              <a:gd name="connsiteX354" fmla="*/ 1239423 w 11748700"/>
              <a:gd name="connsiteY354" fmla="*/ 6396466 h 6673820"/>
              <a:gd name="connsiteX355" fmla="*/ 1165751 w 11748700"/>
              <a:gd name="connsiteY355" fmla="*/ 6370464 h 6673820"/>
              <a:gd name="connsiteX356" fmla="*/ 1053076 w 11748700"/>
              <a:gd name="connsiteY356" fmla="*/ 6335795 h 6673820"/>
              <a:gd name="connsiteX357" fmla="*/ 892731 w 11748700"/>
              <a:gd name="connsiteY357" fmla="*/ 6244789 h 6673820"/>
              <a:gd name="connsiteX358" fmla="*/ 858062 w 11748700"/>
              <a:gd name="connsiteY358" fmla="*/ 6218787 h 6673820"/>
              <a:gd name="connsiteX359" fmla="*/ 775723 w 11748700"/>
              <a:gd name="connsiteY359" fmla="*/ 6149448 h 6673820"/>
              <a:gd name="connsiteX360" fmla="*/ 719385 w 11748700"/>
              <a:gd name="connsiteY360" fmla="*/ 6023773 h 6673820"/>
              <a:gd name="connsiteX361" fmla="*/ 654381 w 11748700"/>
              <a:gd name="connsiteY361" fmla="*/ 5950101 h 6673820"/>
              <a:gd name="connsiteX362" fmla="*/ 628379 w 11748700"/>
              <a:gd name="connsiteY362" fmla="*/ 5893763 h 6673820"/>
              <a:gd name="connsiteX363" fmla="*/ 576375 w 11748700"/>
              <a:gd name="connsiteY363" fmla="*/ 5802756 h 6673820"/>
              <a:gd name="connsiteX364" fmla="*/ 489702 w 11748700"/>
              <a:gd name="connsiteY364" fmla="*/ 5620743 h 6673820"/>
              <a:gd name="connsiteX365" fmla="*/ 476701 w 11748700"/>
              <a:gd name="connsiteY365" fmla="*/ 5551405 h 6673820"/>
              <a:gd name="connsiteX366" fmla="*/ 372693 w 11748700"/>
              <a:gd name="connsiteY366" fmla="*/ 5317388 h 6673820"/>
              <a:gd name="connsiteX367" fmla="*/ 359693 w 11748700"/>
              <a:gd name="connsiteY367" fmla="*/ 5269718 h 6673820"/>
              <a:gd name="connsiteX368" fmla="*/ 329357 w 11748700"/>
              <a:gd name="connsiteY368" fmla="*/ 5183045 h 6673820"/>
              <a:gd name="connsiteX369" fmla="*/ 281687 w 11748700"/>
              <a:gd name="connsiteY369" fmla="*/ 5083371 h 6673820"/>
              <a:gd name="connsiteX370" fmla="*/ 251351 w 11748700"/>
              <a:gd name="connsiteY370" fmla="*/ 5009699 h 6673820"/>
              <a:gd name="connsiteX371" fmla="*/ 238350 w 11748700"/>
              <a:gd name="connsiteY371" fmla="*/ 4970696 h 6673820"/>
              <a:gd name="connsiteX372" fmla="*/ 212348 w 11748700"/>
              <a:gd name="connsiteY372" fmla="*/ 4936027 h 6673820"/>
              <a:gd name="connsiteX373" fmla="*/ 177679 w 11748700"/>
              <a:gd name="connsiteY373" fmla="*/ 4849354 h 6673820"/>
              <a:gd name="connsiteX374" fmla="*/ 125675 w 11748700"/>
              <a:gd name="connsiteY374" fmla="*/ 4745346 h 6673820"/>
              <a:gd name="connsiteX375" fmla="*/ 99674 w 11748700"/>
              <a:gd name="connsiteY375" fmla="*/ 4654339 h 6673820"/>
              <a:gd name="connsiteX376" fmla="*/ 73672 w 11748700"/>
              <a:gd name="connsiteY376" fmla="*/ 4602336 h 6673820"/>
              <a:gd name="connsiteX377" fmla="*/ 69338 w 11748700"/>
              <a:gd name="connsiteY377" fmla="*/ 4580667 h 6673820"/>
              <a:gd name="connsiteX378" fmla="*/ 47670 w 11748700"/>
              <a:gd name="connsiteY378" fmla="*/ 4537331 h 6673820"/>
              <a:gd name="connsiteX379" fmla="*/ 39002 w 11748700"/>
              <a:gd name="connsiteY379" fmla="*/ 4515663 h 6673820"/>
              <a:gd name="connsiteX380" fmla="*/ 34669 w 11748700"/>
              <a:gd name="connsiteY380" fmla="*/ 4493994 h 6673820"/>
              <a:gd name="connsiteX381" fmla="*/ 30335 w 11748700"/>
              <a:gd name="connsiteY381" fmla="*/ 4450658 h 6673820"/>
              <a:gd name="connsiteX382" fmla="*/ 21668 w 11748700"/>
              <a:gd name="connsiteY382" fmla="*/ 4428990 h 6673820"/>
              <a:gd name="connsiteX383" fmla="*/ 13001 w 11748700"/>
              <a:gd name="connsiteY383" fmla="*/ 4359651 h 6673820"/>
              <a:gd name="connsiteX384" fmla="*/ 0 w 11748700"/>
              <a:gd name="connsiteY384" fmla="*/ 4238309 h 6673820"/>
              <a:gd name="connsiteX385" fmla="*/ 4333 w 11748700"/>
              <a:gd name="connsiteY385" fmla="*/ 4025960 h 6673820"/>
              <a:gd name="connsiteX386" fmla="*/ 13001 w 11748700"/>
              <a:gd name="connsiteY386" fmla="*/ 3999958 h 6673820"/>
              <a:gd name="connsiteX387" fmla="*/ 17334 w 11748700"/>
              <a:gd name="connsiteY387" fmla="*/ 3973956 h 6673820"/>
              <a:gd name="connsiteX388" fmla="*/ 26002 w 11748700"/>
              <a:gd name="connsiteY388" fmla="*/ 3930620 h 6673820"/>
              <a:gd name="connsiteX389" fmla="*/ 34669 w 11748700"/>
              <a:gd name="connsiteY389" fmla="*/ 3878616 h 6673820"/>
              <a:gd name="connsiteX390" fmla="*/ 43336 w 11748700"/>
              <a:gd name="connsiteY390" fmla="*/ 3861282 h 6673820"/>
              <a:gd name="connsiteX391" fmla="*/ 47670 w 11748700"/>
              <a:gd name="connsiteY391" fmla="*/ 3843947 h 6673820"/>
              <a:gd name="connsiteX392" fmla="*/ 56337 w 11748700"/>
              <a:gd name="connsiteY392" fmla="*/ 3826612 h 6673820"/>
              <a:gd name="connsiteX393" fmla="*/ 69338 w 11748700"/>
              <a:gd name="connsiteY393" fmla="*/ 3787610 h 6673820"/>
              <a:gd name="connsiteX394" fmla="*/ 78005 w 11748700"/>
              <a:gd name="connsiteY394" fmla="*/ 3770275 h 6673820"/>
              <a:gd name="connsiteX395" fmla="*/ 95340 w 11748700"/>
              <a:gd name="connsiteY395" fmla="*/ 3718271 h 6673820"/>
              <a:gd name="connsiteX396" fmla="*/ 104007 w 11748700"/>
              <a:gd name="connsiteY396" fmla="*/ 3696603 h 6673820"/>
              <a:gd name="connsiteX397" fmla="*/ 151677 w 11748700"/>
              <a:gd name="connsiteY397" fmla="*/ 3657600 h 6673820"/>
              <a:gd name="connsiteX398" fmla="*/ 294688 w 11748700"/>
              <a:gd name="connsiteY398" fmla="*/ 3661934 h 6673820"/>
              <a:gd name="connsiteX399" fmla="*/ 359693 w 11748700"/>
              <a:gd name="connsiteY399" fmla="*/ 3692269 h 6673820"/>
              <a:gd name="connsiteX400" fmla="*/ 377027 w 11748700"/>
              <a:gd name="connsiteY400" fmla="*/ 3709604 h 6673820"/>
              <a:gd name="connsiteX401" fmla="*/ 437698 w 11748700"/>
              <a:gd name="connsiteY401" fmla="*/ 3726938 h 6673820"/>
              <a:gd name="connsiteX402" fmla="*/ 511177 w 11748700"/>
              <a:gd name="connsiteY40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114779 w 11748700"/>
              <a:gd name="connsiteY30" fmla="*/ 5599075 h 6673820"/>
              <a:gd name="connsiteX31" fmla="*/ 6201452 w 11748700"/>
              <a:gd name="connsiteY31" fmla="*/ 5477733 h 6673820"/>
              <a:gd name="connsiteX32" fmla="*/ 6231787 w 11748700"/>
              <a:gd name="connsiteY32" fmla="*/ 5421395 h 6673820"/>
              <a:gd name="connsiteX33" fmla="*/ 6240455 w 11748700"/>
              <a:gd name="connsiteY33" fmla="*/ 5399727 h 6673820"/>
              <a:gd name="connsiteX34" fmla="*/ 6322794 w 11748700"/>
              <a:gd name="connsiteY34" fmla="*/ 5287052 h 6673820"/>
              <a:gd name="connsiteX35" fmla="*/ 6340129 w 11748700"/>
              <a:gd name="connsiteY35" fmla="*/ 5274051 h 6673820"/>
              <a:gd name="connsiteX36" fmla="*/ 6517808 w 11748700"/>
              <a:gd name="connsiteY36" fmla="*/ 4975029 h 6673820"/>
              <a:gd name="connsiteX37" fmla="*/ 6530809 w 11748700"/>
              <a:gd name="connsiteY37" fmla="*/ 4940360 h 6673820"/>
              <a:gd name="connsiteX38" fmla="*/ 6556811 w 11748700"/>
              <a:gd name="connsiteY38" fmla="*/ 4897024 h 6673820"/>
              <a:gd name="connsiteX39" fmla="*/ 7220565 w 11748700"/>
              <a:gd name="connsiteY39" fmla="*/ 4568062 h 6673820"/>
              <a:gd name="connsiteX40" fmla="*/ 7436542 w 11748700"/>
              <a:gd name="connsiteY40" fmla="*/ 4619670 h 6673820"/>
              <a:gd name="connsiteX41" fmla="*/ 7492879 w 11748700"/>
              <a:gd name="connsiteY41" fmla="*/ 4632671 h 6673820"/>
              <a:gd name="connsiteX42" fmla="*/ 7531882 w 11748700"/>
              <a:gd name="connsiteY42" fmla="*/ 4641338 h 6673820"/>
              <a:gd name="connsiteX43" fmla="*/ 7562218 w 11748700"/>
              <a:gd name="connsiteY43" fmla="*/ 4650006 h 6673820"/>
              <a:gd name="connsiteX44" fmla="*/ 7570885 w 11748700"/>
              <a:gd name="connsiteY44" fmla="*/ 4663007 h 6673820"/>
              <a:gd name="connsiteX45" fmla="*/ 7601220 w 11748700"/>
              <a:gd name="connsiteY45" fmla="*/ 4715010 h 6673820"/>
              <a:gd name="connsiteX46" fmla="*/ 7614221 w 11748700"/>
              <a:gd name="connsiteY46" fmla="*/ 4728011 h 6673820"/>
              <a:gd name="connsiteX47" fmla="*/ 7622889 w 11748700"/>
              <a:gd name="connsiteY47" fmla="*/ 4745346 h 6673820"/>
              <a:gd name="connsiteX48" fmla="*/ 7640223 w 11748700"/>
              <a:gd name="connsiteY48" fmla="*/ 4767014 h 6673820"/>
              <a:gd name="connsiteX49" fmla="*/ 7661892 w 11748700"/>
              <a:gd name="connsiteY49" fmla="*/ 4801683 h 6673820"/>
              <a:gd name="connsiteX50" fmla="*/ 7666225 w 11748700"/>
              <a:gd name="connsiteY50" fmla="*/ 4814684 h 6673820"/>
              <a:gd name="connsiteX51" fmla="*/ 7674893 w 11748700"/>
              <a:gd name="connsiteY51" fmla="*/ 4827685 h 6673820"/>
              <a:gd name="connsiteX52" fmla="*/ 7731230 w 11748700"/>
              <a:gd name="connsiteY52" fmla="*/ 4888356 h 6673820"/>
              <a:gd name="connsiteX53" fmla="*/ 7744231 w 11748700"/>
              <a:gd name="connsiteY53" fmla="*/ 4901357 h 6673820"/>
              <a:gd name="connsiteX54" fmla="*/ 7765899 w 11748700"/>
              <a:gd name="connsiteY54" fmla="*/ 4931693 h 6673820"/>
              <a:gd name="connsiteX55" fmla="*/ 7809236 w 11748700"/>
              <a:gd name="connsiteY55" fmla="*/ 4966362 h 6673820"/>
              <a:gd name="connsiteX56" fmla="*/ 7908910 w 11748700"/>
              <a:gd name="connsiteY56" fmla="*/ 4962028 h 6673820"/>
              <a:gd name="connsiteX57" fmla="*/ 7973914 w 11748700"/>
              <a:gd name="connsiteY57" fmla="*/ 4953361 h 6673820"/>
              <a:gd name="connsiteX58" fmla="*/ 7995583 w 11748700"/>
              <a:gd name="connsiteY58" fmla="*/ 4949028 h 6673820"/>
              <a:gd name="connsiteX59" fmla="*/ 8069255 w 11748700"/>
              <a:gd name="connsiteY59" fmla="*/ 4944694 h 6673820"/>
              <a:gd name="connsiteX60" fmla="*/ 8147260 w 11748700"/>
              <a:gd name="connsiteY60" fmla="*/ 4931693 h 6673820"/>
              <a:gd name="connsiteX61" fmla="*/ 8199264 w 11748700"/>
              <a:gd name="connsiteY61" fmla="*/ 4918692 h 6673820"/>
              <a:gd name="connsiteX62" fmla="*/ 8238267 w 11748700"/>
              <a:gd name="connsiteY62" fmla="*/ 4910025 h 6673820"/>
              <a:gd name="connsiteX63" fmla="*/ 8298938 w 11748700"/>
              <a:gd name="connsiteY63" fmla="*/ 4875355 h 6673820"/>
              <a:gd name="connsiteX64" fmla="*/ 8320606 w 11748700"/>
              <a:gd name="connsiteY64" fmla="*/ 4866688 h 6673820"/>
              <a:gd name="connsiteX65" fmla="*/ 8342275 w 11748700"/>
              <a:gd name="connsiteY65" fmla="*/ 4853687 h 6673820"/>
              <a:gd name="connsiteX66" fmla="*/ 8411613 w 11748700"/>
              <a:gd name="connsiteY66" fmla="*/ 4823352 h 6673820"/>
              <a:gd name="connsiteX67" fmla="*/ 8433281 w 11748700"/>
              <a:gd name="connsiteY67" fmla="*/ 4810351 h 6673820"/>
              <a:gd name="connsiteX68" fmla="*/ 8463617 w 11748700"/>
              <a:gd name="connsiteY68" fmla="*/ 4788683 h 6673820"/>
              <a:gd name="connsiteX69" fmla="*/ 8532955 w 11748700"/>
              <a:gd name="connsiteY69" fmla="*/ 4758347 h 6673820"/>
              <a:gd name="connsiteX70" fmla="*/ 8576292 w 11748700"/>
              <a:gd name="connsiteY70" fmla="*/ 4736679 h 6673820"/>
              <a:gd name="connsiteX71" fmla="*/ 8597960 w 11748700"/>
              <a:gd name="connsiteY71" fmla="*/ 4723678 h 6673820"/>
              <a:gd name="connsiteX72" fmla="*/ 8632629 w 11748700"/>
              <a:gd name="connsiteY72" fmla="*/ 4706343 h 6673820"/>
              <a:gd name="connsiteX73" fmla="*/ 8671632 w 11748700"/>
              <a:gd name="connsiteY73" fmla="*/ 4680341 h 6673820"/>
              <a:gd name="connsiteX74" fmla="*/ 8727969 w 11748700"/>
              <a:gd name="connsiteY74" fmla="*/ 4641338 h 6673820"/>
              <a:gd name="connsiteX75" fmla="*/ 8758305 w 11748700"/>
              <a:gd name="connsiteY75" fmla="*/ 4615337 h 6673820"/>
              <a:gd name="connsiteX76" fmla="*/ 8827643 w 11748700"/>
              <a:gd name="connsiteY76" fmla="*/ 4567666 h 6673820"/>
              <a:gd name="connsiteX77" fmla="*/ 8914316 w 11748700"/>
              <a:gd name="connsiteY77" fmla="*/ 4515663 h 6673820"/>
              <a:gd name="connsiteX78" fmla="*/ 8940318 w 11748700"/>
              <a:gd name="connsiteY78" fmla="*/ 4493994 h 6673820"/>
              <a:gd name="connsiteX79" fmla="*/ 8961986 w 11748700"/>
              <a:gd name="connsiteY79" fmla="*/ 4472326 h 6673820"/>
              <a:gd name="connsiteX80" fmla="*/ 9000989 w 11748700"/>
              <a:gd name="connsiteY80" fmla="*/ 4437657 h 6673820"/>
              <a:gd name="connsiteX81" fmla="*/ 9022657 w 11748700"/>
              <a:gd name="connsiteY81" fmla="*/ 4415989 h 6673820"/>
              <a:gd name="connsiteX82" fmla="*/ 9052993 w 11748700"/>
              <a:gd name="connsiteY82" fmla="*/ 4389987 h 6673820"/>
              <a:gd name="connsiteX83" fmla="*/ 9109330 w 11748700"/>
              <a:gd name="connsiteY83" fmla="*/ 4329316 h 6673820"/>
              <a:gd name="connsiteX84" fmla="*/ 9165668 w 11748700"/>
              <a:gd name="connsiteY84" fmla="*/ 4290313 h 6673820"/>
              <a:gd name="connsiteX85" fmla="*/ 9191670 w 11748700"/>
              <a:gd name="connsiteY85" fmla="*/ 4268645 h 6673820"/>
              <a:gd name="connsiteX86" fmla="*/ 9248007 w 11748700"/>
              <a:gd name="connsiteY86" fmla="*/ 4238309 h 6673820"/>
              <a:gd name="connsiteX87" fmla="*/ 9339014 w 11748700"/>
              <a:gd name="connsiteY87" fmla="*/ 4155970 h 6673820"/>
              <a:gd name="connsiteX88" fmla="*/ 9430020 w 11748700"/>
              <a:gd name="connsiteY88" fmla="*/ 4025960 h 6673820"/>
              <a:gd name="connsiteX89" fmla="*/ 9495025 w 11748700"/>
              <a:gd name="connsiteY89" fmla="*/ 3900284 h 6673820"/>
              <a:gd name="connsiteX90" fmla="*/ 9568697 w 11748700"/>
              <a:gd name="connsiteY90" fmla="*/ 3796277 h 6673820"/>
              <a:gd name="connsiteX91" fmla="*/ 9612034 w 11748700"/>
              <a:gd name="connsiteY91" fmla="*/ 3713937 h 6673820"/>
              <a:gd name="connsiteX92" fmla="*/ 9655370 w 11748700"/>
              <a:gd name="connsiteY92" fmla="*/ 3644599 h 6673820"/>
              <a:gd name="connsiteX93" fmla="*/ 9651037 w 11748700"/>
              <a:gd name="connsiteY93" fmla="*/ 3475587 h 6673820"/>
              <a:gd name="connsiteX94" fmla="*/ 9612034 w 11748700"/>
              <a:gd name="connsiteY94" fmla="*/ 3410582 h 6673820"/>
              <a:gd name="connsiteX95" fmla="*/ 9473357 w 11748700"/>
              <a:gd name="connsiteY95" fmla="*/ 3237236 h 6673820"/>
              <a:gd name="connsiteX96" fmla="*/ 9399685 w 11748700"/>
              <a:gd name="connsiteY96" fmla="*/ 3176565 h 6673820"/>
              <a:gd name="connsiteX97" fmla="*/ 9347681 w 11748700"/>
              <a:gd name="connsiteY97" fmla="*/ 3128895 h 6673820"/>
              <a:gd name="connsiteX98" fmla="*/ 9217672 w 11748700"/>
              <a:gd name="connsiteY98" fmla="*/ 3042222 h 6673820"/>
              <a:gd name="connsiteX99" fmla="*/ 9083329 w 11748700"/>
              <a:gd name="connsiteY99" fmla="*/ 2968550 h 6673820"/>
              <a:gd name="connsiteX100" fmla="*/ 8983655 w 11748700"/>
              <a:gd name="connsiteY100" fmla="*/ 2933881 h 6673820"/>
              <a:gd name="connsiteX101" fmla="*/ 8831977 w 11748700"/>
              <a:gd name="connsiteY101" fmla="*/ 2873210 h 6673820"/>
              <a:gd name="connsiteX102" fmla="*/ 8680299 w 11748700"/>
              <a:gd name="connsiteY102" fmla="*/ 2803871 h 6673820"/>
              <a:gd name="connsiteX103" fmla="*/ 8567624 w 11748700"/>
              <a:gd name="connsiteY103" fmla="*/ 2773536 h 6673820"/>
              <a:gd name="connsiteX104" fmla="*/ 8446282 w 11748700"/>
              <a:gd name="connsiteY104" fmla="*/ 2730199 h 6673820"/>
              <a:gd name="connsiteX105" fmla="*/ 8242601 w 11748700"/>
              <a:gd name="connsiteY105" fmla="*/ 2673862 h 6673820"/>
              <a:gd name="connsiteX106" fmla="*/ 7917577 w 11748700"/>
              <a:gd name="connsiteY106" fmla="*/ 2561187 h 6673820"/>
              <a:gd name="connsiteX107" fmla="*/ 7683560 w 11748700"/>
              <a:gd name="connsiteY107" fmla="*/ 2496182 h 6673820"/>
              <a:gd name="connsiteX108" fmla="*/ 7302199 w 11748700"/>
              <a:gd name="connsiteY108" fmla="*/ 2379173 h 6673820"/>
              <a:gd name="connsiteX109" fmla="*/ 6920838 w 11748700"/>
              <a:gd name="connsiteY109" fmla="*/ 2322836 h 6673820"/>
              <a:gd name="connsiteX110" fmla="*/ 6799495 w 11748700"/>
              <a:gd name="connsiteY110" fmla="*/ 2288167 h 6673820"/>
              <a:gd name="connsiteX111" fmla="*/ 6730157 w 11748700"/>
              <a:gd name="connsiteY111" fmla="*/ 2279500 h 6673820"/>
              <a:gd name="connsiteX112" fmla="*/ 6630483 w 11748700"/>
              <a:gd name="connsiteY112" fmla="*/ 2262165 h 6673820"/>
              <a:gd name="connsiteX113" fmla="*/ 6582813 w 11748700"/>
              <a:gd name="connsiteY113" fmla="*/ 2249164 h 6673820"/>
              <a:gd name="connsiteX114" fmla="*/ 6478805 w 11748700"/>
              <a:gd name="connsiteY114" fmla="*/ 2240497 h 6673820"/>
              <a:gd name="connsiteX115" fmla="*/ 5997770 w 11748700"/>
              <a:gd name="connsiteY115" fmla="*/ 2227496 h 6673820"/>
              <a:gd name="connsiteX116" fmla="*/ 5183044 w 11748700"/>
              <a:gd name="connsiteY116" fmla="*/ 2223162 h 6673820"/>
              <a:gd name="connsiteX117" fmla="*/ 4593668 w 11748700"/>
              <a:gd name="connsiteY117" fmla="*/ 2201494 h 6673820"/>
              <a:gd name="connsiteX118" fmla="*/ 4467992 w 11748700"/>
              <a:gd name="connsiteY118" fmla="*/ 2188493 h 6673820"/>
              <a:gd name="connsiteX119" fmla="*/ 4277311 w 11748700"/>
              <a:gd name="connsiteY119" fmla="*/ 2171158 h 6673820"/>
              <a:gd name="connsiteX120" fmla="*/ 4207973 w 11748700"/>
              <a:gd name="connsiteY120" fmla="*/ 2162491 h 6673820"/>
              <a:gd name="connsiteX121" fmla="*/ 4168970 w 11748700"/>
              <a:gd name="connsiteY121" fmla="*/ 2153824 h 6673820"/>
              <a:gd name="connsiteX122" fmla="*/ 3722604 w 11748700"/>
              <a:gd name="connsiteY122" fmla="*/ 2145156 h 6673820"/>
              <a:gd name="connsiteX123" fmla="*/ 3627264 w 11748700"/>
              <a:gd name="connsiteY123" fmla="*/ 2136489 h 6673820"/>
              <a:gd name="connsiteX124" fmla="*/ 3592595 w 11748700"/>
              <a:gd name="connsiteY124" fmla="*/ 2123488 h 6673820"/>
              <a:gd name="connsiteX125" fmla="*/ 3471253 w 11748700"/>
              <a:gd name="connsiteY125" fmla="*/ 2101820 h 6673820"/>
              <a:gd name="connsiteX126" fmla="*/ 3349911 w 11748700"/>
              <a:gd name="connsiteY126" fmla="*/ 2054150 h 6673820"/>
              <a:gd name="connsiteX127" fmla="*/ 3228568 w 11748700"/>
              <a:gd name="connsiteY127" fmla="*/ 2006480 h 6673820"/>
              <a:gd name="connsiteX128" fmla="*/ 3206900 w 11748700"/>
              <a:gd name="connsiteY128" fmla="*/ 1989145 h 6673820"/>
              <a:gd name="connsiteX129" fmla="*/ 3163564 w 11748700"/>
              <a:gd name="connsiteY129" fmla="*/ 1967477 h 6673820"/>
              <a:gd name="connsiteX130" fmla="*/ 3124561 w 11748700"/>
              <a:gd name="connsiteY130" fmla="*/ 1932808 h 6673820"/>
              <a:gd name="connsiteX131" fmla="*/ 3094225 w 11748700"/>
              <a:gd name="connsiteY131" fmla="*/ 1911139 h 6673820"/>
              <a:gd name="connsiteX132" fmla="*/ 3020553 w 11748700"/>
              <a:gd name="connsiteY132" fmla="*/ 1850468 h 6673820"/>
              <a:gd name="connsiteX133" fmla="*/ 2994551 w 11748700"/>
              <a:gd name="connsiteY133" fmla="*/ 1828800 h 6673820"/>
              <a:gd name="connsiteX134" fmla="*/ 2977217 w 11748700"/>
              <a:gd name="connsiteY134" fmla="*/ 1807132 h 6673820"/>
              <a:gd name="connsiteX135" fmla="*/ 2964216 w 11748700"/>
              <a:gd name="connsiteY135" fmla="*/ 1794131 h 6673820"/>
              <a:gd name="connsiteX136" fmla="*/ 2951215 w 11748700"/>
              <a:gd name="connsiteY136" fmla="*/ 1768129 h 6673820"/>
              <a:gd name="connsiteX137" fmla="*/ 2933880 w 11748700"/>
              <a:gd name="connsiteY137" fmla="*/ 1746461 h 6673820"/>
              <a:gd name="connsiteX138" fmla="*/ 2916546 w 11748700"/>
              <a:gd name="connsiteY138" fmla="*/ 1720459 h 6673820"/>
              <a:gd name="connsiteX139" fmla="*/ 2899211 w 11748700"/>
              <a:gd name="connsiteY139" fmla="*/ 1703124 h 6673820"/>
              <a:gd name="connsiteX140" fmla="*/ 2890544 w 11748700"/>
              <a:gd name="connsiteY140" fmla="*/ 1690123 h 6673820"/>
              <a:gd name="connsiteX141" fmla="*/ 2829873 w 11748700"/>
              <a:gd name="connsiteY141" fmla="*/ 1607784 h 6673820"/>
              <a:gd name="connsiteX142" fmla="*/ 2816872 w 11748700"/>
              <a:gd name="connsiteY142" fmla="*/ 1577448 h 6673820"/>
              <a:gd name="connsiteX143" fmla="*/ 2812538 w 11748700"/>
              <a:gd name="connsiteY143" fmla="*/ 1542779 h 6673820"/>
              <a:gd name="connsiteX144" fmla="*/ 2808204 w 11748700"/>
              <a:gd name="connsiteY144" fmla="*/ 1430104 h 6673820"/>
              <a:gd name="connsiteX145" fmla="*/ 2799537 w 11748700"/>
              <a:gd name="connsiteY145" fmla="*/ 1391101 h 6673820"/>
              <a:gd name="connsiteX146" fmla="*/ 2795203 w 11748700"/>
              <a:gd name="connsiteY146" fmla="*/ 1343431 h 6673820"/>
              <a:gd name="connsiteX147" fmla="*/ 2786536 w 11748700"/>
              <a:gd name="connsiteY147" fmla="*/ 1300095 h 6673820"/>
              <a:gd name="connsiteX148" fmla="*/ 2773535 w 11748700"/>
              <a:gd name="connsiteY148" fmla="*/ 1152751 h 6673820"/>
              <a:gd name="connsiteX149" fmla="*/ 2769202 w 11748700"/>
              <a:gd name="connsiteY149" fmla="*/ 1135416 h 6673820"/>
              <a:gd name="connsiteX150" fmla="*/ 2777869 w 11748700"/>
              <a:gd name="connsiteY150" fmla="*/ 996739 h 6673820"/>
              <a:gd name="connsiteX151" fmla="*/ 2786536 w 11748700"/>
              <a:gd name="connsiteY151" fmla="*/ 966404 h 6673820"/>
              <a:gd name="connsiteX152" fmla="*/ 2812538 w 11748700"/>
              <a:gd name="connsiteY152" fmla="*/ 905733 h 6673820"/>
              <a:gd name="connsiteX153" fmla="*/ 2847207 w 11748700"/>
              <a:gd name="connsiteY153" fmla="*/ 862396 h 6673820"/>
              <a:gd name="connsiteX154" fmla="*/ 2864542 w 11748700"/>
              <a:gd name="connsiteY154" fmla="*/ 840728 h 6673820"/>
              <a:gd name="connsiteX155" fmla="*/ 2881876 w 11748700"/>
              <a:gd name="connsiteY155" fmla="*/ 827727 h 6673820"/>
              <a:gd name="connsiteX156" fmla="*/ 2894877 w 11748700"/>
              <a:gd name="connsiteY156" fmla="*/ 819060 h 6673820"/>
              <a:gd name="connsiteX157" fmla="*/ 2912212 w 11748700"/>
              <a:gd name="connsiteY157" fmla="*/ 801725 h 6673820"/>
              <a:gd name="connsiteX158" fmla="*/ 3003219 w 11748700"/>
              <a:gd name="connsiteY158" fmla="*/ 775723 h 6673820"/>
              <a:gd name="connsiteX159" fmla="*/ 3115893 w 11748700"/>
              <a:gd name="connsiteY159" fmla="*/ 749721 h 6673820"/>
              <a:gd name="connsiteX160" fmla="*/ 3137562 w 11748700"/>
              <a:gd name="connsiteY160" fmla="*/ 741054 h 6673820"/>
              <a:gd name="connsiteX161" fmla="*/ 3163564 w 11748700"/>
              <a:gd name="connsiteY161" fmla="*/ 732387 h 6673820"/>
              <a:gd name="connsiteX162" fmla="*/ 3219901 w 11748700"/>
              <a:gd name="connsiteY162" fmla="*/ 702051 h 6673820"/>
              <a:gd name="connsiteX163" fmla="*/ 3237236 w 11748700"/>
              <a:gd name="connsiteY163" fmla="*/ 689050 h 6673820"/>
              <a:gd name="connsiteX164" fmla="*/ 3293573 w 11748700"/>
              <a:gd name="connsiteY164" fmla="*/ 663048 h 6673820"/>
              <a:gd name="connsiteX165" fmla="*/ 3323909 w 11748700"/>
              <a:gd name="connsiteY165" fmla="*/ 650047 h 6673820"/>
              <a:gd name="connsiteX166" fmla="*/ 3362911 w 11748700"/>
              <a:gd name="connsiteY166" fmla="*/ 641380 h 6673820"/>
              <a:gd name="connsiteX167" fmla="*/ 3488587 w 11748700"/>
              <a:gd name="connsiteY167" fmla="*/ 619712 h 6673820"/>
              <a:gd name="connsiteX168" fmla="*/ 3644599 w 11748700"/>
              <a:gd name="connsiteY168" fmla="*/ 598044 h 6673820"/>
              <a:gd name="connsiteX169" fmla="*/ 3731272 w 11748700"/>
              <a:gd name="connsiteY169" fmla="*/ 589376 h 6673820"/>
              <a:gd name="connsiteX170" fmla="*/ 3809277 w 11748700"/>
              <a:gd name="connsiteY170" fmla="*/ 576375 h 6673820"/>
              <a:gd name="connsiteX171" fmla="*/ 3891617 w 11748700"/>
              <a:gd name="connsiteY171" fmla="*/ 567708 h 6673820"/>
              <a:gd name="connsiteX172" fmla="*/ 4359651 w 11748700"/>
              <a:gd name="connsiteY172" fmla="*/ 533039 h 6673820"/>
              <a:gd name="connsiteX173" fmla="*/ 4428989 w 11748700"/>
              <a:gd name="connsiteY173" fmla="*/ 520038 h 6673820"/>
              <a:gd name="connsiteX174" fmla="*/ 4554665 w 11748700"/>
              <a:gd name="connsiteY174" fmla="*/ 507037 h 6673820"/>
              <a:gd name="connsiteX175" fmla="*/ 4654339 w 11748700"/>
              <a:gd name="connsiteY175" fmla="*/ 485369 h 6673820"/>
              <a:gd name="connsiteX176" fmla="*/ 4758347 w 11748700"/>
              <a:gd name="connsiteY176" fmla="*/ 437699 h 6673820"/>
              <a:gd name="connsiteX177" fmla="*/ 4888356 w 11748700"/>
              <a:gd name="connsiteY177" fmla="*/ 416030 h 6673820"/>
              <a:gd name="connsiteX178" fmla="*/ 5105039 w 11748700"/>
              <a:gd name="connsiteY178" fmla="*/ 364027 h 6673820"/>
              <a:gd name="connsiteX179" fmla="*/ 5209046 w 11748700"/>
              <a:gd name="connsiteY179" fmla="*/ 351026 h 6673820"/>
              <a:gd name="connsiteX180" fmla="*/ 5386726 w 11748700"/>
              <a:gd name="connsiteY180" fmla="*/ 329357 h 6673820"/>
              <a:gd name="connsiteX181" fmla="*/ 5560072 w 11748700"/>
              <a:gd name="connsiteY181" fmla="*/ 320690 h 6673820"/>
              <a:gd name="connsiteX182" fmla="*/ 5742085 w 11748700"/>
              <a:gd name="connsiteY182" fmla="*/ 312023 h 6673820"/>
              <a:gd name="connsiteX183" fmla="*/ 5958767 w 11748700"/>
              <a:gd name="connsiteY183" fmla="*/ 307689 h 6673820"/>
              <a:gd name="connsiteX184" fmla="*/ 6114779 w 11748700"/>
              <a:gd name="connsiteY184" fmla="*/ 303355 h 6673820"/>
              <a:gd name="connsiteX185" fmla="*/ 6270790 w 11748700"/>
              <a:gd name="connsiteY185" fmla="*/ 281687 h 6673820"/>
              <a:gd name="connsiteX186" fmla="*/ 6392132 w 11748700"/>
              <a:gd name="connsiteY186" fmla="*/ 268686 h 6673820"/>
              <a:gd name="connsiteX187" fmla="*/ 6695488 w 11748700"/>
              <a:gd name="connsiteY187" fmla="*/ 260019 h 6673820"/>
              <a:gd name="connsiteX188" fmla="*/ 6764826 w 11748700"/>
              <a:gd name="connsiteY188" fmla="*/ 251352 h 6673820"/>
              <a:gd name="connsiteX189" fmla="*/ 6907837 w 11748700"/>
              <a:gd name="connsiteY189" fmla="*/ 238351 h 6673820"/>
              <a:gd name="connsiteX190" fmla="*/ 6959840 w 11748700"/>
              <a:gd name="connsiteY190" fmla="*/ 229683 h 6673820"/>
              <a:gd name="connsiteX191" fmla="*/ 6998843 w 11748700"/>
              <a:gd name="connsiteY191" fmla="*/ 212349 h 6673820"/>
              <a:gd name="connsiteX192" fmla="*/ 7115852 w 11748700"/>
              <a:gd name="connsiteY192" fmla="*/ 199348 h 6673820"/>
              <a:gd name="connsiteX193" fmla="*/ 7159188 w 11748700"/>
              <a:gd name="connsiteY193" fmla="*/ 186347 h 6673820"/>
              <a:gd name="connsiteX194" fmla="*/ 7189524 w 11748700"/>
              <a:gd name="connsiteY194" fmla="*/ 182013 h 6673820"/>
              <a:gd name="connsiteX195" fmla="*/ 7380204 w 11748700"/>
              <a:gd name="connsiteY195" fmla="*/ 173346 h 6673820"/>
              <a:gd name="connsiteX196" fmla="*/ 7440875 w 11748700"/>
              <a:gd name="connsiteY196" fmla="*/ 164679 h 6673820"/>
              <a:gd name="connsiteX197" fmla="*/ 7466877 w 11748700"/>
              <a:gd name="connsiteY197" fmla="*/ 156011 h 6673820"/>
              <a:gd name="connsiteX198" fmla="*/ 7514548 w 11748700"/>
              <a:gd name="connsiteY198" fmla="*/ 143010 h 6673820"/>
              <a:gd name="connsiteX199" fmla="*/ 7527548 w 11748700"/>
              <a:gd name="connsiteY199" fmla="*/ 134343 h 6673820"/>
              <a:gd name="connsiteX200" fmla="*/ 7570885 w 11748700"/>
              <a:gd name="connsiteY200" fmla="*/ 121342 h 6673820"/>
              <a:gd name="connsiteX201" fmla="*/ 7609888 w 11748700"/>
              <a:gd name="connsiteY201" fmla="*/ 104008 h 6673820"/>
              <a:gd name="connsiteX202" fmla="*/ 7726896 w 11748700"/>
              <a:gd name="connsiteY202" fmla="*/ 82339 h 6673820"/>
              <a:gd name="connsiteX203" fmla="*/ 7752898 w 11748700"/>
              <a:gd name="connsiteY203" fmla="*/ 78006 h 6673820"/>
              <a:gd name="connsiteX204" fmla="*/ 7787567 w 11748700"/>
              <a:gd name="connsiteY204" fmla="*/ 73672 h 6673820"/>
              <a:gd name="connsiteX205" fmla="*/ 7804902 w 11748700"/>
              <a:gd name="connsiteY205" fmla="*/ 69338 h 6673820"/>
              <a:gd name="connsiteX206" fmla="*/ 7913243 w 11748700"/>
              <a:gd name="connsiteY206" fmla="*/ 65005 h 6673820"/>
              <a:gd name="connsiteX207" fmla="*/ 8021584 w 11748700"/>
              <a:gd name="connsiteY207" fmla="*/ 47670 h 6673820"/>
              <a:gd name="connsiteX208" fmla="*/ 8064921 w 11748700"/>
              <a:gd name="connsiteY208" fmla="*/ 34669 h 6673820"/>
              <a:gd name="connsiteX209" fmla="*/ 8099590 w 11748700"/>
              <a:gd name="connsiteY209" fmla="*/ 21668 h 6673820"/>
              <a:gd name="connsiteX210" fmla="*/ 8121258 w 11748700"/>
              <a:gd name="connsiteY210" fmla="*/ 13001 h 6673820"/>
              <a:gd name="connsiteX211" fmla="*/ 8134259 w 11748700"/>
              <a:gd name="connsiteY211" fmla="*/ 8667 h 6673820"/>
              <a:gd name="connsiteX212" fmla="*/ 8155928 w 11748700"/>
              <a:gd name="connsiteY212" fmla="*/ 0 h 6673820"/>
              <a:gd name="connsiteX213" fmla="*/ 8216599 w 11748700"/>
              <a:gd name="connsiteY213" fmla="*/ 4334 h 6673820"/>
              <a:gd name="connsiteX214" fmla="*/ 8238267 w 11748700"/>
              <a:gd name="connsiteY214" fmla="*/ 13001 h 6673820"/>
              <a:gd name="connsiteX215" fmla="*/ 8272936 w 11748700"/>
              <a:gd name="connsiteY215" fmla="*/ 17335 h 6673820"/>
              <a:gd name="connsiteX216" fmla="*/ 8303272 w 11748700"/>
              <a:gd name="connsiteY216" fmla="*/ 30336 h 6673820"/>
              <a:gd name="connsiteX217" fmla="*/ 8337941 w 11748700"/>
              <a:gd name="connsiteY217" fmla="*/ 34669 h 6673820"/>
              <a:gd name="connsiteX218" fmla="*/ 8476618 w 11748700"/>
              <a:gd name="connsiteY218" fmla="*/ 43337 h 6673820"/>
              <a:gd name="connsiteX219" fmla="*/ 8576292 w 11748700"/>
              <a:gd name="connsiteY219" fmla="*/ 47670 h 6673820"/>
              <a:gd name="connsiteX220" fmla="*/ 8671632 w 11748700"/>
              <a:gd name="connsiteY220" fmla="*/ 69338 h 6673820"/>
              <a:gd name="connsiteX221" fmla="*/ 8762639 w 11748700"/>
              <a:gd name="connsiteY221" fmla="*/ 78006 h 6673820"/>
              <a:gd name="connsiteX222" fmla="*/ 8892648 w 11748700"/>
              <a:gd name="connsiteY222" fmla="*/ 104008 h 6673820"/>
              <a:gd name="connsiteX223" fmla="*/ 8948985 w 11748700"/>
              <a:gd name="connsiteY223" fmla="*/ 117009 h 6673820"/>
              <a:gd name="connsiteX224" fmla="*/ 9187336 w 11748700"/>
              <a:gd name="connsiteY224" fmla="*/ 156011 h 6673820"/>
              <a:gd name="connsiteX225" fmla="*/ 9282676 w 11748700"/>
              <a:gd name="connsiteY225" fmla="*/ 173346 h 6673820"/>
              <a:gd name="connsiteX226" fmla="*/ 9404019 w 11748700"/>
              <a:gd name="connsiteY226" fmla="*/ 186347 h 6673820"/>
              <a:gd name="connsiteX227" fmla="*/ 9464690 w 11748700"/>
              <a:gd name="connsiteY227" fmla="*/ 195014 h 6673820"/>
              <a:gd name="connsiteX228" fmla="*/ 9698707 w 11748700"/>
              <a:gd name="connsiteY228" fmla="*/ 216683 h 6673820"/>
              <a:gd name="connsiteX229" fmla="*/ 9785380 w 11748700"/>
              <a:gd name="connsiteY229" fmla="*/ 229683 h 6673820"/>
              <a:gd name="connsiteX230" fmla="*/ 9885054 w 11748700"/>
              <a:gd name="connsiteY230" fmla="*/ 251352 h 6673820"/>
              <a:gd name="connsiteX231" fmla="*/ 9958726 w 11748700"/>
              <a:gd name="connsiteY231" fmla="*/ 255685 h 6673820"/>
              <a:gd name="connsiteX232" fmla="*/ 10114737 w 11748700"/>
              <a:gd name="connsiteY232" fmla="*/ 260019 h 6673820"/>
              <a:gd name="connsiteX233" fmla="*/ 10205744 w 11748700"/>
              <a:gd name="connsiteY233" fmla="*/ 273020 h 6673820"/>
              <a:gd name="connsiteX234" fmla="*/ 10357421 w 11748700"/>
              <a:gd name="connsiteY234" fmla="*/ 281687 h 6673820"/>
              <a:gd name="connsiteX235" fmla="*/ 10405092 w 11748700"/>
              <a:gd name="connsiteY235" fmla="*/ 286021 h 6673820"/>
              <a:gd name="connsiteX236" fmla="*/ 10452762 w 11748700"/>
              <a:gd name="connsiteY236" fmla="*/ 299022 h 6673820"/>
              <a:gd name="connsiteX237" fmla="*/ 10483097 w 11748700"/>
              <a:gd name="connsiteY237" fmla="*/ 303355 h 6673820"/>
              <a:gd name="connsiteX238" fmla="*/ 10552436 w 11748700"/>
              <a:gd name="connsiteY238" fmla="*/ 312023 h 6673820"/>
              <a:gd name="connsiteX239" fmla="*/ 10634775 w 11748700"/>
              <a:gd name="connsiteY239" fmla="*/ 333691 h 6673820"/>
              <a:gd name="connsiteX240" fmla="*/ 10717114 w 11748700"/>
              <a:gd name="connsiteY240" fmla="*/ 342358 h 6673820"/>
              <a:gd name="connsiteX241" fmla="*/ 10773452 w 11748700"/>
              <a:gd name="connsiteY241" fmla="*/ 364027 h 6673820"/>
              <a:gd name="connsiteX242" fmla="*/ 10842790 w 11748700"/>
              <a:gd name="connsiteY242" fmla="*/ 385695 h 6673820"/>
              <a:gd name="connsiteX243" fmla="*/ 10903461 w 11748700"/>
              <a:gd name="connsiteY243" fmla="*/ 390028 h 6673820"/>
              <a:gd name="connsiteX244" fmla="*/ 10981467 w 11748700"/>
              <a:gd name="connsiteY244" fmla="*/ 424698 h 6673820"/>
              <a:gd name="connsiteX245" fmla="*/ 11050805 w 11748700"/>
              <a:gd name="connsiteY245" fmla="*/ 442032 h 6673820"/>
              <a:gd name="connsiteX246" fmla="*/ 11133145 w 11748700"/>
              <a:gd name="connsiteY246" fmla="*/ 476701 h 6673820"/>
              <a:gd name="connsiteX247" fmla="*/ 11154813 w 11748700"/>
              <a:gd name="connsiteY247" fmla="*/ 485369 h 6673820"/>
              <a:gd name="connsiteX248" fmla="*/ 11232819 w 11748700"/>
              <a:gd name="connsiteY248" fmla="*/ 533039 h 6673820"/>
              <a:gd name="connsiteX249" fmla="*/ 11258820 w 11748700"/>
              <a:gd name="connsiteY249" fmla="*/ 554707 h 6673820"/>
              <a:gd name="connsiteX250" fmla="*/ 11328159 w 11748700"/>
              <a:gd name="connsiteY250" fmla="*/ 645714 h 6673820"/>
              <a:gd name="connsiteX251" fmla="*/ 11371495 w 11748700"/>
              <a:gd name="connsiteY251" fmla="*/ 754055 h 6673820"/>
              <a:gd name="connsiteX252" fmla="*/ 11397497 w 11748700"/>
              <a:gd name="connsiteY252" fmla="*/ 806059 h 6673820"/>
              <a:gd name="connsiteX253" fmla="*/ 11427833 w 11748700"/>
              <a:gd name="connsiteY253" fmla="*/ 931735 h 6673820"/>
              <a:gd name="connsiteX254" fmla="*/ 11458168 w 11748700"/>
              <a:gd name="connsiteY254" fmla="*/ 1014074 h 6673820"/>
              <a:gd name="connsiteX255" fmla="*/ 11462502 w 11748700"/>
              <a:gd name="connsiteY255" fmla="*/ 1087746 h 6673820"/>
              <a:gd name="connsiteX256" fmla="*/ 11475503 w 11748700"/>
              <a:gd name="connsiteY256" fmla="*/ 1126749 h 6673820"/>
              <a:gd name="connsiteX257" fmla="*/ 11488504 w 11748700"/>
              <a:gd name="connsiteY257" fmla="*/ 1330430 h 6673820"/>
              <a:gd name="connsiteX258" fmla="*/ 11523173 w 11748700"/>
              <a:gd name="connsiteY258" fmla="*/ 1677122 h 6673820"/>
              <a:gd name="connsiteX259" fmla="*/ 11518839 w 11748700"/>
              <a:gd name="connsiteY259" fmla="*/ 1954476 h 6673820"/>
              <a:gd name="connsiteX260" fmla="*/ 11510172 w 11748700"/>
              <a:gd name="connsiteY260" fmla="*/ 2084485 h 6673820"/>
              <a:gd name="connsiteX261" fmla="*/ 11518839 w 11748700"/>
              <a:gd name="connsiteY261" fmla="*/ 2283833 h 6673820"/>
              <a:gd name="connsiteX262" fmla="*/ 11583844 w 11748700"/>
              <a:gd name="connsiteY262" fmla="*/ 2379173 h 6673820"/>
              <a:gd name="connsiteX263" fmla="*/ 11605512 w 11748700"/>
              <a:gd name="connsiteY263" fmla="*/ 2439845 h 6673820"/>
              <a:gd name="connsiteX264" fmla="*/ 11609846 w 11748700"/>
              <a:gd name="connsiteY264" fmla="*/ 2487515 h 6673820"/>
              <a:gd name="connsiteX265" fmla="*/ 11622847 w 11748700"/>
              <a:gd name="connsiteY265" fmla="*/ 2556853 h 6673820"/>
              <a:gd name="connsiteX266" fmla="*/ 11618513 w 11748700"/>
              <a:gd name="connsiteY266" fmla="*/ 2786537 h 6673820"/>
              <a:gd name="connsiteX267" fmla="*/ 11614180 w 11748700"/>
              <a:gd name="connsiteY267" fmla="*/ 3089892 h 6673820"/>
              <a:gd name="connsiteX268" fmla="*/ 11596845 w 11748700"/>
              <a:gd name="connsiteY268" fmla="*/ 3211234 h 6673820"/>
              <a:gd name="connsiteX269" fmla="*/ 11583844 w 11748700"/>
              <a:gd name="connsiteY269" fmla="*/ 3328243 h 6673820"/>
              <a:gd name="connsiteX270" fmla="*/ 11575177 w 11748700"/>
              <a:gd name="connsiteY270" fmla="*/ 3423583 h 6673820"/>
              <a:gd name="connsiteX271" fmla="*/ 11562176 w 11748700"/>
              <a:gd name="connsiteY271" fmla="*/ 3666267 h 6673820"/>
              <a:gd name="connsiteX272" fmla="*/ 11575177 w 11748700"/>
              <a:gd name="connsiteY272" fmla="*/ 4025960 h 6673820"/>
              <a:gd name="connsiteX273" fmla="*/ 11592511 w 11748700"/>
              <a:gd name="connsiteY273" fmla="*/ 4108300 h 6673820"/>
              <a:gd name="connsiteX274" fmla="*/ 11631514 w 11748700"/>
              <a:gd name="connsiteY274" fmla="*/ 4333649 h 6673820"/>
              <a:gd name="connsiteX275" fmla="*/ 11653183 w 11748700"/>
              <a:gd name="connsiteY275" fmla="*/ 4411655 h 6673820"/>
              <a:gd name="connsiteX276" fmla="*/ 11666184 w 11748700"/>
              <a:gd name="connsiteY276" fmla="*/ 4498328 h 6673820"/>
              <a:gd name="connsiteX277" fmla="*/ 11674851 w 11748700"/>
              <a:gd name="connsiteY277" fmla="*/ 4541664 h 6673820"/>
              <a:gd name="connsiteX278" fmla="*/ 11687852 w 11748700"/>
              <a:gd name="connsiteY278" fmla="*/ 4658673 h 6673820"/>
              <a:gd name="connsiteX279" fmla="*/ 11692185 w 11748700"/>
              <a:gd name="connsiteY279" fmla="*/ 4715010 h 6673820"/>
              <a:gd name="connsiteX280" fmla="*/ 11700853 w 11748700"/>
              <a:gd name="connsiteY280" fmla="*/ 4771348 h 6673820"/>
              <a:gd name="connsiteX281" fmla="*/ 11709520 w 11748700"/>
              <a:gd name="connsiteY281" fmla="*/ 4923026 h 6673820"/>
              <a:gd name="connsiteX282" fmla="*/ 11718187 w 11748700"/>
              <a:gd name="connsiteY282" fmla="*/ 4983697 h 6673820"/>
              <a:gd name="connsiteX283" fmla="*/ 11726855 w 11748700"/>
              <a:gd name="connsiteY283" fmla="*/ 5079037 h 6673820"/>
              <a:gd name="connsiteX284" fmla="*/ 11731188 w 11748700"/>
              <a:gd name="connsiteY284" fmla="*/ 5105039 h 6673820"/>
              <a:gd name="connsiteX285" fmla="*/ 11744189 w 11748700"/>
              <a:gd name="connsiteY285" fmla="*/ 5230715 h 6673820"/>
              <a:gd name="connsiteX286" fmla="*/ 11726855 w 11748700"/>
              <a:gd name="connsiteY286" fmla="*/ 5690082 h 6673820"/>
              <a:gd name="connsiteX287" fmla="*/ 11687852 w 11748700"/>
              <a:gd name="connsiteY287" fmla="*/ 5785422 h 6673820"/>
              <a:gd name="connsiteX288" fmla="*/ 11670517 w 11748700"/>
              <a:gd name="connsiteY288" fmla="*/ 5815757 h 6673820"/>
              <a:gd name="connsiteX289" fmla="*/ 11601179 w 11748700"/>
              <a:gd name="connsiteY289" fmla="*/ 5859094 h 6673820"/>
              <a:gd name="connsiteX290" fmla="*/ 11458168 w 11748700"/>
              <a:gd name="connsiteY290" fmla="*/ 5919765 h 6673820"/>
              <a:gd name="connsiteX291" fmla="*/ 11401831 w 11748700"/>
              <a:gd name="connsiteY291" fmla="*/ 5963101 h 6673820"/>
              <a:gd name="connsiteX292" fmla="*/ 11297823 w 11748700"/>
              <a:gd name="connsiteY292" fmla="*/ 6032440 h 6673820"/>
              <a:gd name="connsiteX293" fmla="*/ 11258820 w 11748700"/>
              <a:gd name="connsiteY293" fmla="*/ 6075776 h 6673820"/>
              <a:gd name="connsiteX294" fmla="*/ 11198149 w 11748700"/>
              <a:gd name="connsiteY294" fmla="*/ 6123446 h 6673820"/>
              <a:gd name="connsiteX295" fmla="*/ 11098475 w 11748700"/>
              <a:gd name="connsiteY295" fmla="*/ 6210119 h 6673820"/>
              <a:gd name="connsiteX296" fmla="*/ 10942464 w 11748700"/>
              <a:gd name="connsiteY296" fmla="*/ 6327128 h 6673820"/>
              <a:gd name="connsiteX297" fmla="*/ 10634775 w 11748700"/>
              <a:gd name="connsiteY297" fmla="*/ 6461471 h 6673820"/>
              <a:gd name="connsiteX298" fmla="*/ 10461429 w 11748700"/>
              <a:gd name="connsiteY298" fmla="*/ 6478806 h 6673820"/>
              <a:gd name="connsiteX299" fmla="*/ 10041065 w 11748700"/>
              <a:gd name="connsiteY299" fmla="*/ 6487473 h 6673820"/>
              <a:gd name="connsiteX300" fmla="*/ 9967393 w 11748700"/>
              <a:gd name="connsiteY300" fmla="*/ 6491807 h 6673820"/>
              <a:gd name="connsiteX301" fmla="*/ 9885054 w 11748700"/>
              <a:gd name="connsiteY301" fmla="*/ 6509141 h 6673820"/>
              <a:gd name="connsiteX302" fmla="*/ 9798381 w 11748700"/>
              <a:gd name="connsiteY302" fmla="*/ 6522142 h 6673820"/>
              <a:gd name="connsiteX303" fmla="*/ 9681372 w 11748700"/>
              <a:gd name="connsiteY303" fmla="*/ 6548144 h 6673820"/>
              <a:gd name="connsiteX304" fmla="*/ 9486358 w 11748700"/>
              <a:gd name="connsiteY304" fmla="*/ 6574146 h 6673820"/>
              <a:gd name="connsiteX305" fmla="*/ 9278343 w 11748700"/>
              <a:gd name="connsiteY305" fmla="*/ 6613149 h 6673820"/>
              <a:gd name="connsiteX306" fmla="*/ 9209004 w 11748700"/>
              <a:gd name="connsiteY306" fmla="*/ 6630483 h 6673820"/>
              <a:gd name="connsiteX307" fmla="*/ 8775639 w 11748700"/>
              <a:gd name="connsiteY307" fmla="*/ 6647818 h 6673820"/>
              <a:gd name="connsiteX308" fmla="*/ 8463617 w 11748700"/>
              <a:gd name="connsiteY308" fmla="*/ 6656485 h 6673820"/>
              <a:gd name="connsiteX309" fmla="*/ 8368276 w 11748700"/>
              <a:gd name="connsiteY309" fmla="*/ 6660819 h 6673820"/>
              <a:gd name="connsiteX310" fmla="*/ 8216599 w 11748700"/>
              <a:gd name="connsiteY310" fmla="*/ 6665153 h 6673820"/>
              <a:gd name="connsiteX311" fmla="*/ 7848239 w 11748700"/>
              <a:gd name="connsiteY311" fmla="*/ 6656485 h 6673820"/>
              <a:gd name="connsiteX312" fmla="*/ 7800568 w 11748700"/>
              <a:gd name="connsiteY312" fmla="*/ 6652152 h 6673820"/>
              <a:gd name="connsiteX313" fmla="*/ 7748565 w 11748700"/>
              <a:gd name="connsiteY313" fmla="*/ 6643484 h 6673820"/>
              <a:gd name="connsiteX314" fmla="*/ 7614221 w 11748700"/>
              <a:gd name="connsiteY314" fmla="*/ 6634817 h 6673820"/>
              <a:gd name="connsiteX315" fmla="*/ 7432208 w 11748700"/>
              <a:gd name="connsiteY315" fmla="*/ 6600148 h 6673820"/>
              <a:gd name="connsiteX316" fmla="*/ 7319533 w 11748700"/>
              <a:gd name="connsiteY316" fmla="*/ 6574146 h 6673820"/>
              <a:gd name="connsiteX317" fmla="*/ 7276197 w 11748700"/>
              <a:gd name="connsiteY317" fmla="*/ 6569812 h 6673820"/>
              <a:gd name="connsiteX318" fmla="*/ 7011844 w 11748700"/>
              <a:gd name="connsiteY318" fmla="*/ 6548144 h 6673820"/>
              <a:gd name="connsiteX319" fmla="*/ 6925171 w 11748700"/>
              <a:gd name="connsiteY319" fmla="*/ 6565479 h 6673820"/>
              <a:gd name="connsiteX320" fmla="*/ 6912170 w 11748700"/>
              <a:gd name="connsiteY320" fmla="*/ 6569812 h 6673820"/>
              <a:gd name="connsiteX321" fmla="*/ 6890502 w 11748700"/>
              <a:gd name="connsiteY321" fmla="*/ 6582813 h 6673820"/>
              <a:gd name="connsiteX322" fmla="*/ 6795162 w 11748700"/>
              <a:gd name="connsiteY322" fmla="*/ 6634817 h 6673820"/>
              <a:gd name="connsiteX323" fmla="*/ 6691154 w 11748700"/>
              <a:gd name="connsiteY323" fmla="*/ 6643484 h 6673820"/>
              <a:gd name="connsiteX324" fmla="*/ 6617482 w 11748700"/>
              <a:gd name="connsiteY324" fmla="*/ 6656485 h 6673820"/>
              <a:gd name="connsiteX325" fmla="*/ 6582813 w 11748700"/>
              <a:gd name="connsiteY325" fmla="*/ 6665153 h 6673820"/>
              <a:gd name="connsiteX326" fmla="*/ 6548144 w 11748700"/>
              <a:gd name="connsiteY326" fmla="*/ 6669486 h 6673820"/>
              <a:gd name="connsiteX327" fmla="*/ 6517808 w 11748700"/>
              <a:gd name="connsiteY327" fmla="*/ 6673820 h 6673820"/>
              <a:gd name="connsiteX328" fmla="*/ 6015105 w 11748700"/>
              <a:gd name="connsiteY328" fmla="*/ 6669486 h 6673820"/>
              <a:gd name="connsiteX329" fmla="*/ 5915431 w 11748700"/>
              <a:gd name="connsiteY329" fmla="*/ 6647818 h 6673820"/>
              <a:gd name="connsiteX330" fmla="*/ 5538403 w 11748700"/>
              <a:gd name="connsiteY330" fmla="*/ 6652152 h 6673820"/>
              <a:gd name="connsiteX331" fmla="*/ 5196045 w 11748700"/>
              <a:gd name="connsiteY331" fmla="*/ 6634817 h 6673820"/>
              <a:gd name="connsiteX332" fmla="*/ 4489660 w 11748700"/>
              <a:gd name="connsiteY332" fmla="*/ 6608815 h 6673820"/>
              <a:gd name="connsiteX333" fmla="*/ 4311981 w 11748700"/>
              <a:gd name="connsiteY333" fmla="*/ 6582813 h 6673820"/>
              <a:gd name="connsiteX334" fmla="*/ 4090965 w 11748700"/>
              <a:gd name="connsiteY334" fmla="*/ 6552478 h 6673820"/>
              <a:gd name="connsiteX335" fmla="*/ 3999958 w 11748700"/>
              <a:gd name="connsiteY335" fmla="*/ 6513475 h 6673820"/>
              <a:gd name="connsiteX336" fmla="*/ 3666267 w 11748700"/>
              <a:gd name="connsiteY336" fmla="*/ 6448470 h 6673820"/>
              <a:gd name="connsiteX337" fmla="*/ 3588261 w 11748700"/>
              <a:gd name="connsiteY337" fmla="*/ 6439803 h 6673820"/>
              <a:gd name="connsiteX338" fmla="*/ 3336910 w 11748700"/>
              <a:gd name="connsiteY338" fmla="*/ 6405134 h 6673820"/>
              <a:gd name="connsiteX339" fmla="*/ 3003219 w 11748700"/>
              <a:gd name="connsiteY339" fmla="*/ 6340129 h 6673820"/>
              <a:gd name="connsiteX340" fmla="*/ 2825539 w 11748700"/>
              <a:gd name="connsiteY340" fmla="*/ 6309793 h 6673820"/>
              <a:gd name="connsiteX341" fmla="*/ 2678195 w 11748700"/>
              <a:gd name="connsiteY341" fmla="*/ 6288125 h 6673820"/>
              <a:gd name="connsiteX342" fmla="*/ 2500515 w 11748700"/>
              <a:gd name="connsiteY342" fmla="*/ 6305460 h 6673820"/>
              <a:gd name="connsiteX343" fmla="*/ 2439844 w 11748700"/>
              <a:gd name="connsiteY343" fmla="*/ 6314127 h 6673820"/>
              <a:gd name="connsiteX344" fmla="*/ 2244830 w 11748700"/>
              <a:gd name="connsiteY344" fmla="*/ 6361797 h 6673820"/>
              <a:gd name="connsiteX345" fmla="*/ 2088819 w 11748700"/>
              <a:gd name="connsiteY345" fmla="*/ 6383465 h 6673820"/>
              <a:gd name="connsiteX346" fmla="*/ 2015147 w 11748700"/>
              <a:gd name="connsiteY346" fmla="*/ 6400800 h 6673820"/>
              <a:gd name="connsiteX347" fmla="*/ 1950142 w 11748700"/>
              <a:gd name="connsiteY347" fmla="*/ 6409467 h 6673820"/>
              <a:gd name="connsiteX348" fmla="*/ 1815799 w 11748700"/>
              <a:gd name="connsiteY348" fmla="*/ 6444137 h 6673820"/>
              <a:gd name="connsiteX349" fmla="*/ 1681456 w 11748700"/>
              <a:gd name="connsiteY349" fmla="*/ 6452804 h 6673820"/>
              <a:gd name="connsiteX350" fmla="*/ 1473440 w 11748700"/>
              <a:gd name="connsiteY350" fmla="*/ 6431136 h 6673820"/>
              <a:gd name="connsiteX351" fmla="*/ 1369433 w 11748700"/>
              <a:gd name="connsiteY351" fmla="*/ 6418135 h 6673820"/>
              <a:gd name="connsiteX352" fmla="*/ 1287093 w 11748700"/>
              <a:gd name="connsiteY352" fmla="*/ 6405134 h 6673820"/>
              <a:gd name="connsiteX353" fmla="*/ 1239423 w 11748700"/>
              <a:gd name="connsiteY353" fmla="*/ 6396466 h 6673820"/>
              <a:gd name="connsiteX354" fmla="*/ 1165751 w 11748700"/>
              <a:gd name="connsiteY354" fmla="*/ 6370464 h 6673820"/>
              <a:gd name="connsiteX355" fmla="*/ 1053076 w 11748700"/>
              <a:gd name="connsiteY355" fmla="*/ 6335795 h 6673820"/>
              <a:gd name="connsiteX356" fmla="*/ 892731 w 11748700"/>
              <a:gd name="connsiteY356" fmla="*/ 6244789 h 6673820"/>
              <a:gd name="connsiteX357" fmla="*/ 858062 w 11748700"/>
              <a:gd name="connsiteY357" fmla="*/ 6218787 h 6673820"/>
              <a:gd name="connsiteX358" fmla="*/ 775723 w 11748700"/>
              <a:gd name="connsiteY358" fmla="*/ 6149448 h 6673820"/>
              <a:gd name="connsiteX359" fmla="*/ 719385 w 11748700"/>
              <a:gd name="connsiteY359" fmla="*/ 6023773 h 6673820"/>
              <a:gd name="connsiteX360" fmla="*/ 654381 w 11748700"/>
              <a:gd name="connsiteY360" fmla="*/ 5950101 h 6673820"/>
              <a:gd name="connsiteX361" fmla="*/ 628379 w 11748700"/>
              <a:gd name="connsiteY361" fmla="*/ 5893763 h 6673820"/>
              <a:gd name="connsiteX362" fmla="*/ 576375 w 11748700"/>
              <a:gd name="connsiteY362" fmla="*/ 5802756 h 6673820"/>
              <a:gd name="connsiteX363" fmla="*/ 489702 w 11748700"/>
              <a:gd name="connsiteY363" fmla="*/ 5620743 h 6673820"/>
              <a:gd name="connsiteX364" fmla="*/ 476701 w 11748700"/>
              <a:gd name="connsiteY364" fmla="*/ 5551405 h 6673820"/>
              <a:gd name="connsiteX365" fmla="*/ 372693 w 11748700"/>
              <a:gd name="connsiteY365" fmla="*/ 5317388 h 6673820"/>
              <a:gd name="connsiteX366" fmla="*/ 359693 w 11748700"/>
              <a:gd name="connsiteY366" fmla="*/ 5269718 h 6673820"/>
              <a:gd name="connsiteX367" fmla="*/ 329357 w 11748700"/>
              <a:gd name="connsiteY367" fmla="*/ 5183045 h 6673820"/>
              <a:gd name="connsiteX368" fmla="*/ 281687 w 11748700"/>
              <a:gd name="connsiteY368" fmla="*/ 5083371 h 6673820"/>
              <a:gd name="connsiteX369" fmla="*/ 251351 w 11748700"/>
              <a:gd name="connsiteY369" fmla="*/ 5009699 h 6673820"/>
              <a:gd name="connsiteX370" fmla="*/ 238350 w 11748700"/>
              <a:gd name="connsiteY370" fmla="*/ 4970696 h 6673820"/>
              <a:gd name="connsiteX371" fmla="*/ 212348 w 11748700"/>
              <a:gd name="connsiteY371" fmla="*/ 4936027 h 6673820"/>
              <a:gd name="connsiteX372" fmla="*/ 177679 w 11748700"/>
              <a:gd name="connsiteY372" fmla="*/ 4849354 h 6673820"/>
              <a:gd name="connsiteX373" fmla="*/ 125675 w 11748700"/>
              <a:gd name="connsiteY373" fmla="*/ 4745346 h 6673820"/>
              <a:gd name="connsiteX374" fmla="*/ 99674 w 11748700"/>
              <a:gd name="connsiteY374" fmla="*/ 4654339 h 6673820"/>
              <a:gd name="connsiteX375" fmla="*/ 73672 w 11748700"/>
              <a:gd name="connsiteY375" fmla="*/ 4602336 h 6673820"/>
              <a:gd name="connsiteX376" fmla="*/ 69338 w 11748700"/>
              <a:gd name="connsiteY376" fmla="*/ 4580667 h 6673820"/>
              <a:gd name="connsiteX377" fmla="*/ 47670 w 11748700"/>
              <a:gd name="connsiteY377" fmla="*/ 4537331 h 6673820"/>
              <a:gd name="connsiteX378" fmla="*/ 39002 w 11748700"/>
              <a:gd name="connsiteY378" fmla="*/ 4515663 h 6673820"/>
              <a:gd name="connsiteX379" fmla="*/ 34669 w 11748700"/>
              <a:gd name="connsiteY379" fmla="*/ 4493994 h 6673820"/>
              <a:gd name="connsiteX380" fmla="*/ 30335 w 11748700"/>
              <a:gd name="connsiteY380" fmla="*/ 4450658 h 6673820"/>
              <a:gd name="connsiteX381" fmla="*/ 21668 w 11748700"/>
              <a:gd name="connsiteY381" fmla="*/ 4428990 h 6673820"/>
              <a:gd name="connsiteX382" fmla="*/ 13001 w 11748700"/>
              <a:gd name="connsiteY382" fmla="*/ 4359651 h 6673820"/>
              <a:gd name="connsiteX383" fmla="*/ 0 w 11748700"/>
              <a:gd name="connsiteY383" fmla="*/ 4238309 h 6673820"/>
              <a:gd name="connsiteX384" fmla="*/ 4333 w 11748700"/>
              <a:gd name="connsiteY384" fmla="*/ 4025960 h 6673820"/>
              <a:gd name="connsiteX385" fmla="*/ 13001 w 11748700"/>
              <a:gd name="connsiteY385" fmla="*/ 3999958 h 6673820"/>
              <a:gd name="connsiteX386" fmla="*/ 17334 w 11748700"/>
              <a:gd name="connsiteY386" fmla="*/ 3973956 h 6673820"/>
              <a:gd name="connsiteX387" fmla="*/ 26002 w 11748700"/>
              <a:gd name="connsiteY387" fmla="*/ 3930620 h 6673820"/>
              <a:gd name="connsiteX388" fmla="*/ 34669 w 11748700"/>
              <a:gd name="connsiteY388" fmla="*/ 3878616 h 6673820"/>
              <a:gd name="connsiteX389" fmla="*/ 43336 w 11748700"/>
              <a:gd name="connsiteY389" fmla="*/ 3861282 h 6673820"/>
              <a:gd name="connsiteX390" fmla="*/ 47670 w 11748700"/>
              <a:gd name="connsiteY390" fmla="*/ 3843947 h 6673820"/>
              <a:gd name="connsiteX391" fmla="*/ 56337 w 11748700"/>
              <a:gd name="connsiteY391" fmla="*/ 3826612 h 6673820"/>
              <a:gd name="connsiteX392" fmla="*/ 69338 w 11748700"/>
              <a:gd name="connsiteY392" fmla="*/ 3787610 h 6673820"/>
              <a:gd name="connsiteX393" fmla="*/ 78005 w 11748700"/>
              <a:gd name="connsiteY393" fmla="*/ 3770275 h 6673820"/>
              <a:gd name="connsiteX394" fmla="*/ 95340 w 11748700"/>
              <a:gd name="connsiteY394" fmla="*/ 3718271 h 6673820"/>
              <a:gd name="connsiteX395" fmla="*/ 104007 w 11748700"/>
              <a:gd name="connsiteY395" fmla="*/ 3696603 h 6673820"/>
              <a:gd name="connsiteX396" fmla="*/ 151677 w 11748700"/>
              <a:gd name="connsiteY396" fmla="*/ 3657600 h 6673820"/>
              <a:gd name="connsiteX397" fmla="*/ 294688 w 11748700"/>
              <a:gd name="connsiteY397" fmla="*/ 3661934 h 6673820"/>
              <a:gd name="connsiteX398" fmla="*/ 359693 w 11748700"/>
              <a:gd name="connsiteY398" fmla="*/ 3692269 h 6673820"/>
              <a:gd name="connsiteX399" fmla="*/ 377027 w 11748700"/>
              <a:gd name="connsiteY399" fmla="*/ 3709604 h 6673820"/>
              <a:gd name="connsiteX400" fmla="*/ 437698 w 11748700"/>
              <a:gd name="connsiteY400" fmla="*/ 3726938 h 6673820"/>
              <a:gd name="connsiteX401" fmla="*/ 511177 w 11748700"/>
              <a:gd name="connsiteY40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114779 w 11748700"/>
              <a:gd name="connsiteY30" fmla="*/ 5599075 h 6673820"/>
              <a:gd name="connsiteX31" fmla="*/ 6201452 w 11748700"/>
              <a:gd name="connsiteY31" fmla="*/ 5477733 h 6673820"/>
              <a:gd name="connsiteX32" fmla="*/ 6231787 w 11748700"/>
              <a:gd name="connsiteY32" fmla="*/ 5421395 h 6673820"/>
              <a:gd name="connsiteX33" fmla="*/ 6240455 w 11748700"/>
              <a:gd name="connsiteY33" fmla="*/ 5399727 h 6673820"/>
              <a:gd name="connsiteX34" fmla="*/ 6322794 w 11748700"/>
              <a:gd name="connsiteY34" fmla="*/ 5287052 h 6673820"/>
              <a:gd name="connsiteX35" fmla="*/ 6340129 w 11748700"/>
              <a:gd name="connsiteY35" fmla="*/ 5274051 h 6673820"/>
              <a:gd name="connsiteX36" fmla="*/ 6517808 w 11748700"/>
              <a:gd name="connsiteY36" fmla="*/ 4975029 h 6673820"/>
              <a:gd name="connsiteX37" fmla="*/ 6530809 w 11748700"/>
              <a:gd name="connsiteY37" fmla="*/ 4940360 h 6673820"/>
              <a:gd name="connsiteX38" fmla="*/ 6556811 w 11748700"/>
              <a:gd name="connsiteY38" fmla="*/ 4897024 h 6673820"/>
              <a:gd name="connsiteX39" fmla="*/ 7220565 w 11748700"/>
              <a:gd name="connsiteY39" fmla="*/ 4568062 h 6673820"/>
              <a:gd name="connsiteX40" fmla="*/ 7436542 w 11748700"/>
              <a:gd name="connsiteY40" fmla="*/ 4619670 h 6673820"/>
              <a:gd name="connsiteX41" fmla="*/ 7492879 w 11748700"/>
              <a:gd name="connsiteY41" fmla="*/ 4632671 h 6673820"/>
              <a:gd name="connsiteX42" fmla="*/ 7531882 w 11748700"/>
              <a:gd name="connsiteY42" fmla="*/ 4641338 h 6673820"/>
              <a:gd name="connsiteX43" fmla="*/ 7562218 w 11748700"/>
              <a:gd name="connsiteY43" fmla="*/ 4650006 h 6673820"/>
              <a:gd name="connsiteX44" fmla="*/ 7570885 w 11748700"/>
              <a:gd name="connsiteY44" fmla="*/ 4663007 h 6673820"/>
              <a:gd name="connsiteX45" fmla="*/ 7601220 w 11748700"/>
              <a:gd name="connsiteY45" fmla="*/ 4715010 h 6673820"/>
              <a:gd name="connsiteX46" fmla="*/ 7614221 w 11748700"/>
              <a:gd name="connsiteY46" fmla="*/ 4728011 h 6673820"/>
              <a:gd name="connsiteX47" fmla="*/ 7622889 w 11748700"/>
              <a:gd name="connsiteY47" fmla="*/ 4745346 h 6673820"/>
              <a:gd name="connsiteX48" fmla="*/ 7661892 w 11748700"/>
              <a:gd name="connsiteY48" fmla="*/ 4801683 h 6673820"/>
              <a:gd name="connsiteX49" fmla="*/ 7666225 w 11748700"/>
              <a:gd name="connsiteY49" fmla="*/ 4814684 h 6673820"/>
              <a:gd name="connsiteX50" fmla="*/ 7674893 w 11748700"/>
              <a:gd name="connsiteY50" fmla="*/ 4827685 h 6673820"/>
              <a:gd name="connsiteX51" fmla="*/ 7731230 w 11748700"/>
              <a:gd name="connsiteY51" fmla="*/ 4888356 h 6673820"/>
              <a:gd name="connsiteX52" fmla="*/ 7744231 w 11748700"/>
              <a:gd name="connsiteY52" fmla="*/ 4901357 h 6673820"/>
              <a:gd name="connsiteX53" fmla="*/ 7765899 w 11748700"/>
              <a:gd name="connsiteY53" fmla="*/ 4931693 h 6673820"/>
              <a:gd name="connsiteX54" fmla="*/ 7809236 w 11748700"/>
              <a:gd name="connsiteY54" fmla="*/ 4966362 h 6673820"/>
              <a:gd name="connsiteX55" fmla="*/ 7908910 w 11748700"/>
              <a:gd name="connsiteY55" fmla="*/ 4962028 h 6673820"/>
              <a:gd name="connsiteX56" fmla="*/ 7973914 w 11748700"/>
              <a:gd name="connsiteY56" fmla="*/ 4953361 h 6673820"/>
              <a:gd name="connsiteX57" fmla="*/ 7995583 w 11748700"/>
              <a:gd name="connsiteY57" fmla="*/ 4949028 h 6673820"/>
              <a:gd name="connsiteX58" fmla="*/ 8069255 w 11748700"/>
              <a:gd name="connsiteY58" fmla="*/ 4944694 h 6673820"/>
              <a:gd name="connsiteX59" fmla="*/ 8147260 w 11748700"/>
              <a:gd name="connsiteY59" fmla="*/ 4931693 h 6673820"/>
              <a:gd name="connsiteX60" fmla="*/ 8199264 w 11748700"/>
              <a:gd name="connsiteY60" fmla="*/ 4918692 h 6673820"/>
              <a:gd name="connsiteX61" fmla="*/ 8238267 w 11748700"/>
              <a:gd name="connsiteY61" fmla="*/ 4910025 h 6673820"/>
              <a:gd name="connsiteX62" fmla="*/ 8298938 w 11748700"/>
              <a:gd name="connsiteY62" fmla="*/ 4875355 h 6673820"/>
              <a:gd name="connsiteX63" fmla="*/ 8320606 w 11748700"/>
              <a:gd name="connsiteY63" fmla="*/ 4866688 h 6673820"/>
              <a:gd name="connsiteX64" fmla="*/ 8342275 w 11748700"/>
              <a:gd name="connsiteY64" fmla="*/ 4853687 h 6673820"/>
              <a:gd name="connsiteX65" fmla="*/ 8411613 w 11748700"/>
              <a:gd name="connsiteY65" fmla="*/ 4823352 h 6673820"/>
              <a:gd name="connsiteX66" fmla="*/ 8433281 w 11748700"/>
              <a:gd name="connsiteY66" fmla="*/ 4810351 h 6673820"/>
              <a:gd name="connsiteX67" fmla="*/ 8463617 w 11748700"/>
              <a:gd name="connsiteY67" fmla="*/ 4788683 h 6673820"/>
              <a:gd name="connsiteX68" fmla="*/ 8532955 w 11748700"/>
              <a:gd name="connsiteY68" fmla="*/ 4758347 h 6673820"/>
              <a:gd name="connsiteX69" fmla="*/ 8576292 w 11748700"/>
              <a:gd name="connsiteY69" fmla="*/ 4736679 h 6673820"/>
              <a:gd name="connsiteX70" fmla="*/ 8597960 w 11748700"/>
              <a:gd name="connsiteY70" fmla="*/ 4723678 h 6673820"/>
              <a:gd name="connsiteX71" fmla="*/ 8632629 w 11748700"/>
              <a:gd name="connsiteY71" fmla="*/ 4706343 h 6673820"/>
              <a:gd name="connsiteX72" fmla="*/ 8671632 w 11748700"/>
              <a:gd name="connsiteY72" fmla="*/ 4680341 h 6673820"/>
              <a:gd name="connsiteX73" fmla="*/ 8727969 w 11748700"/>
              <a:gd name="connsiteY73" fmla="*/ 4641338 h 6673820"/>
              <a:gd name="connsiteX74" fmla="*/ 8758305 w 11748700"/>
              <a:gd name="connsiteY74" fmla="*/ 4615337 h 6673820"/>
              <a:gd name="connsiteX75" fmla="*/ 8827643 w 11748700"/>
              <a:gd name="connsiteY75" fmla="*/ 4567666 h 6673820"/>
              <a:gd name="connsiteX76" fmla="*/ 8914316 w 11748700"/>
              <a:gd name="connsiteY76" fmla="*/ 4515663 h 6673820"/>
              <a:gd name="connsiteX77" fmla="*/ 8940318 w 11748700"/>
              <a:gd name="connsiteY77" fmla="*/ 4493994 h 6673820"/>
              <a:gd name="connsiteX78" fmla="*/ 8961986 w 11748700"/>
              <a:gd name="connsiteY78" fmla="*/ 4472326 h 6673820"/>
              <a:gd name="connsiteX79" fmla="*/ 9000989 w 11748700"/>
              <a:gd name="connsiteY79" fmla="*/ 4437657 h 6673820"/>
              <a:gd name="connsiteX80" fmla="*/ 9022657 w 11748700"/>
              <a:gd name="connsiteY80" fmla="*/ 4415989 h 6673820"/>
              <a:gd name="connsiteX81" fmla="*/ 9052993 w 11748700"/>
              <a:gd name="connsiteY81" fmla="*/ 4389987 h 6673820"/>
              <a:gd name="connsiteX82" fmla="*/ 9109330 w 11748700"/>
              <a:gd name="connsiteY82" fmla="*/ 4329316 h 6673820"/>
              <a:gd name="connsiteX83" fmla="*/ 9165668 w 11748700"/>
              <a:gd name="connsiteY83" fmla="*/ 4290313 h 6673820"/>
              <a:gd name="connsiteX84" fmla="*/ 9191670 w 11748700"/>
              <a:gd name="connsiteY84" fmla="*/ 4268645 h 6673820"/>
              <a:gd name="connsiteX85" fmla="*/ 9248007 w 11748700"/>
              <a:gd name="connsiteY85" fmla="*/ 4238309 h 6673820"/>
              <a:gd name="connsiteX86" fmla="*/ 9339014 w 11748700"/>
              <a:gd name="connsiteY86" fmla="*/ 4155970 h 6673820"/>
              <a:gd name="connsiteX87" fmla="*/ 9430020 w 11748700"/>
              <a:gd name="connsiteY87" fmla="*/ 4025960 h 6673820"/>
              <a:gd name="connsiteX88" fmla="*/ 9495025 w 11748700"/>
              <a:gd name="connsiteY88" fmla="*/ 3900284 h 6673820"/>
              <a:gd name="connsiteX89" fmla="*/ 9568697 w 11748700"/>
              <a:gd name="connsiteY89" fmla="*/ 3796277 h 6673820"/>
              <a:gd name="connsiteX90" fmla="*/ 9612034 w 11748700"/>
              <a:gd name="connsiteY90" fmla="*/ 3713937 h 6673820"/>
              <a:gd name="connsiteX91" fmla="*/ 9655370 w 11748700"/>
              <a:gd name="connsiteY91" fmla="*/ 3644599 h 6673820"/>
              <a:gd name="connsiteX92" fmla="*/ 9651037 w 11748700"/>
              <a:gd name="connsiteY92" fmla="*/ 3475587 h 6673820"/>
              <a:gd name="connsiteX93" fmla="*/ 9612034 w 11748700"/>
              <a:gd name="connsiteY93" fmla="*/ 3410582 h 6673820"/>
              <a:gd name="connsiteX94" fmla="*/ 9473357 w 11748700"/>
              <a:gd name="connsiteY94" fmla="*/ 3237236 h 6673820"/>
              <a:gd name="connsiteX95" fmla="*/ 9399685 w 11748700"/>
              <a:gd name="connsiteY95" fmla="*/ 3176565 h 6673820"/>
              <a:gd name="connsiteX96" fmla="*/ 9347681 w 11748700"/>
              <a:gd name="connsiteY96" fmla="*/ 3128895 h 6673820"/>
              <a:gd name="connsiteX97" fmla="*/ 9217672 w 11748700"/>
              <a:gd name="connsiteY97" fmla="*/ 3042222 h 6673820"/>
              <a:gd name="connsiteX98" fmla="*/ 9083329 w 11748700"/>
              <a:gd name="connsiteY98" fmla="*/ 2968550 h 6673820"/>
              <a:gd name="connsiteX99" fmla="*/ 8983655 w 11748700"/>
              <a:gd name="connsiteY99" fmla="*/ 2933881 h 6673820"/>
              <a:gd name="connsiteX100" fmla="*/ 8831977 w 11748700"/>
              <a:gd name="connsiteY100" fmla="*/ 2873210 h 6673820"/>
              <a:gd name="connsiteX101" fmla="*/ 8680299 w 11748700"/>
              <a:gd name="connsiteY101" fmla="*/ 2803871 h 6673820"/>
              <a:gd name="connsiteX102" fmla="*/ 8567624 w 11748700"/>
              <a:gd name="connsiteY102" fmla="*/ 2773536 h 6673820"/>
              <a:gd name="connsiteX103" fmla="*/ 8446282 w 11748700"/>
              <a:gd name="connsiteY103" fmla="*/ 2730199 h 6673820"/>
              <a:gd name="connsiteX104" fmla="*/ 8242601 w 11748700"/>
              <a:gd name="connsiteY104" fmla="*/ 2673862 h 6673820"/>
              <a:gd name="connsiteX105" fmla="*/ 7917577 w 11748700"/>
              <a:gd name="connsiteY105" fmla="*/ 2561187 h 6673820"/>
              <a:gd name="connsiteX106" fmla="*/ 7683560 w 11748700"/>
              <a:gd name="connsiteY106" fmla="*/ 2496182 h 6673820"/>
              <a:gd name="connsiteX107" fmla="*/ 7302199 w 11748700"/>
              <a:gd name="connsiteY107" fmla="*/ 2379173 h 6673820"/>
              <a:gd name="connsiteX108" fmla="*/ 6920838 w 11748700"/>
              <a:gd name="connsiteY108" fmla="*/ 2322836 h 6673820"/>
              <a:gd name="connsiteX109" fmla="*/ 6799495 w 11748700"/>
              <a:gd name="connsiteY109" fmla="*/ 2288167 h 6673820"/>
              <a:gd name="connsiteX110" fmla="*/ 6730157 w 11748700"/>
              <a:gd name="connsiteY110" fmla="*/ 2279500 h 6673820"/>
              <a:gd name="connsiteX111" fmla="*/ 6630483 w 11748700"/>
              <a:gd name="connsiteY111" fmla="*/ 2262165 h 6673820"/>
              <a:gd name="connsiteX112" fmla="*/ 6582813 w 11748700"/>
              <a:gd name="connsiteY112" fmla="*/ 2249164 h 6673820"/>
              <a:gd name="connsiteX113" fmla="*/ 6478805 w 11748700"/>
              <a:gd name="connsiteY113" fmla="*/ 2240497 h 6673820"/>
              <a:gd name="connsiteX114" fmla="*/ 5997770 w 11748700"/>
              <a:gd name="connsiteY114" fmla="*/ 2227496 h 6673820"/>
              <a:gd name="connsiteX115" fmla="*/ 5183044 w 11748700"/>
              <a:gd name="connsiteY115" fmla="*/ 2223162 h 6673820"/>
              <a:gd name="connsiteX116" fmla="*/ 4593668 w 11748700"/>
              <a:gd name="connsiteY116" fmla="*/ 2201494 h 6673820"/>
              <a:gd name="connsiteX117" fmla="*/ 4467992 w 11748700"/>
              <a:gd name="connsiteY117" fmla="*/ 2188493 h 6673820"/>
              <a:gd name="connsiteX118" fmla="*/ 4277311 w 11748700"/>
              <a:gd name="connsiteY118" fmla="*/ 2171158 h 6673820"/>
              <a:gd name="connsiteX119" fmla="*/ 4207973 w 11748700"/>
              <a:gd name="connsiteY119" fmla="*/ 2162491 h 6673820"/>
              <a:gd name="connsiteX120" fmla="*/ 4168970 w 11748700"/>
              <a:gd name="connsiteY120" fmla="*/ 2153824 h 6673820"/>
              <a:gd name="connsiteX121" fmla="*/ 3722604 w 11748700"/>
              <a:gd name="connsiteY121" fmla="*/ 2145156 h 6673820"/>
              <a:gd name="connsiteX122" fmla="*/ 3627264 w 11748700"/>
              <a:gd name="connsiteY122" fmla="*/ 2136489 h 6673820"/>
              <a:gd name="connsiteX123" fmla="*/ 3592595 w 11748700"/>
              <a:gd name="connsiteY123" fmla="*/ 2123488 h 6673820"/>
              <a:gd name="connsiteX124" fmla="*/ 3471253 w 11748700"/>
              <a:gd name="connsiteY124" fmla="*/ 2101820 h 6673820"/>
              <a:gd name="connsiteX125" fmla="*/ 3349911 w 11748700"/>
              <a:gd name="connsiteY125" fmla="*/ 2054150 h 6673820"/>
              <a:gd name="connsiteX126" fmla="*/ 3228568 w 11748700"/>
              <a:gd name="connsiteY126" fmla="*/ 2006480 h 6673820"/>
              <a:gd name="connsiteX127" fmla="*/ 3206900 w 11748700"/>
              <a:gd name="connsiteY127" fmla="*/ 1989145 h 6673820"/>
              <a:gd name="connsiteX128" fmla="*/ 3163564 w 11748700"/>
              <a:gd name="connsiteY128" fmla="*/ 1967477 h 6673820"/>
              <a:gd name="connsiteX129" fmla="*/ 3124561 w 11748700"/>
              <a:gd name="connsiteY129" fmla="*/ 1932808 h 6673820"/>
              <a:gd name="connsiteX130" fmla="*/ 3094225 w 11748700"/>
              <a:gd name="connsiteY130" fmla="*/ 1911139 h 6673820"/>
              <a:gd name="connsiteX131" fmla="*/ 3020553 w 11748700"/>
              <a:gd name="connsiteY131" fmla="*/ 1850468 h 6673820"/>
              <a:gd name="connsiteX132" fmla="*/ 2994551 w 11748700"/>
              <a:gd name="connsiteY132" fmla="*/ 1828800 h 6673820"/>
              <a:gd name="connsiteX133" fmla="*/ 2977217 w 11748700"/>
              <a:gd name="connsiteY133" fmla="*/ 1807132 h 6673820"/>
              <a:gd name="connsiteX134" fmla="*/ 2964216 w 11748700"/>
              <a:gd name="connsiteY134" fmla="*/ 1794131 h 6673820"/>
              <a:gd name="connsiteX135" fmla="*/ 2951215 w 11748700"/>
              <a:gd name="connsiteY135" fmla="*/ 1768129 h 6673820"/>
              <a:gd name="connsiteX136" fmla="*/ 2933880 w 11748700"/>
              <a:gd name="connsiteY136" fmla="*/ 1746461 h 6673820"/>
              <a:gd name="connsiteX137" fmla="*/ 2916546 w 11748700"/>
              <a:gd name="connsiteY137" fmla="*/ 1720459 h 6673820"/>
              <a:gd name="connsiteX138" fmla="*/ 2899211 w 11748700"/>
              <a:gd name="connsiteY138" fmla="*/ 1703124 h 6673820"/>
              <a:gd name="connsiteX139" fmla="*/ 2890544 w 11748700"/>
              <a:gd name="connsiteY139" fmla="*/ 1690123 h 6673820"/>
              <a:gd name="connsiteX140" fmla="*/ 2829873 w 11748700"/>
              <a:gd name="connsiteY140" fmla="*/ 1607784 h 6673820"/>
              <a:gd name="connsiteX141" fmla="*/ 2816872 w 11748700"/>
              <a:gd name="connsiteY141" fmla="*/ 1577448 h 6673820"/>
              <a:gd name="connsiteX142" fmla="*/ 2812538 w 11748700"/>
              <a:gd name="connsiteY142" fmla="*/ 1542779 h 6673820"/>
              <a:gd name="connsiteX143" fmla="*/ 2808204 w 11748700"/>
              <a:gd name="connsiteY143" fmla="*/ 1430104 h 6673820"/>
              <a:gd name="connsiteX144" fmla="*/ 2799537 w 11748700"/>
              <a:gd name="connsiteY144" fmla="*/ 1391101 h 6673820"/>
              <a:gd name="connsiteX145" fmla="*/ 2795203 w 11748700"/>
              <a:gd name="connsiteY145" fmla="*/ 1343431 h 6673820"/>
              <a:gd name="connsiteX146" fmla="*/ 2786536 w 11748700"/>
              <a:gd name="connsiteY146" fmla="*/ 1300095 h 6673820"/>
              <a:gd name="connsiteX147" fmla="*/ 2773535 w 11748700"/>
              <a:gd name="connsiteY147" fmla="*/ 1152751 h 6673820"/>
              <a:gd name="connsiteX148" fmla="*/ 2769202 w 11748700"/>
              <a:gd name="connsiteY148" fmla="*/ 1135416 h 6673820"/>
              <a:gd name="connsiteX149" fmla="*/ 2777869 w 11748700"/>
              <a:gd name="connsiteY149" fmla="*/ 996739 h 6673820"/>
              <a:gd name="connsiteX150" fmla="*/ 2786536 w 11748700"/>
              <a:gd name="connsiteY150" fmla="*/ 966404 h 6673820"/>
              <a:gd name="connsiteX151" fmla="*/ 2812538 w 11748700"/>
              <a:gd name="connsiteY151" fmla="*/ 905733 h 6673820"/>
              <a:gd name="connsiteX152" fmla="*/ 2847207 w 11748700"/>
              <a:gd name="connsiteY152" fmla="*/ 862396 h 6673820"/>
              <a:gd name="connsiteX153" fmla="*/ 2864542 w 11748700"/>
              <a:gd name="connsiteY153" fmla="*/ 840728 h 6673820"/>
              <a:gd name="connsiteX154" fmla="*/ 2881876 w 11748700"/>
              <a:gd name="connsiteY154" fmla="*/ 827727 h 6673820"/>
              <a:gd name="connsiteX155" fmla="*/ 2894877 w 11748700"/>
              <a:gd name="connsiteY155" fmla="*/ 819060 h 6673820"/>
              <a:gd name="connsiteX156" fmla="*/ 2912212 w 11748700"/>
              <a:gd name="connsiteY156" fmla="*/ 801725 h 6673820"/>
              <a:gd name="connsiteX157" fmla="*/ 3003219 w 11748700"/>
              <a:gd name="connsiteY157" fmla="*/ 775723 h 6673820"/>
              <a:gd name="connsiteX158" fmla="*/ 3115893 w 11748700"/>
              <a:gd name="connsiteY158" fmla="*/ 749721 h 6673820"/>
              <a:gd name="connsiteX159" fmla="*/ 3137562 w 11748700"/>
              <a:gd name="connsiteY159" fmla="*/ 741054 h 6673820"/>
              <a:gd name="connsiteX160" fmla="*/ 3163564 w 11748700"/>
              <a:gd name="connsiteY160" fmla="*/ 732387 h 6673820"/>
              <a:gd name="connsiteX161" fmla="*/ 3219901 w 11748700"/>
              <a:gd name="connsiteY161" fmla="*/ 702051 h 6673820"/>
              <a:gd name="connsiteX162" fmla="*/ 3237236 w 11748700"/>
              <a:gd name="connsiteY162" fmla="*/ 689050 h 6673820"/>
              <a:gd name="connsiteX163" fmla="*/ 3293573 w 11748700"/>
              <a:gd name="connsiteY163" fmla="*/ 663048 h 6673820"/>
              <a:gd name="connsiteX164" fmla="*/ 3323909 w 11748700"/>
              <a:gd name="connsiteY164" fmla="*/ 650047 h 6673820"/>
              <a:gd name="connsiteX165" fmla="*/ 3362911 w 11748700"/>
              <a:gd name="connsiteY165" fmla="*/ 641380 h 6673820"/>
              <a:gd name="connsiteX166" fmla="*/ 3488587 w 11748700"/>
              <a:gd name="connsiteY166" fmla="*/ 619712 h 6673820"/>
              <a:gd name="connsiteX167" fmla="*/ 3644599 w 11748700"/>
              <a:gd name="connsiteY167" fmla="*/ 598044 h 6673820"/>
              <a:gd name="connsiteX168" fmla="*/ 3731272 w 11748700"/>
              <a:gd name="connsiteY168" fmla="*/ 589376 h 6673820"/>
              <a:gd name="connsiteX169" fmla="*/ 3809277 w 11748700"/>
              <a:gd name="connsiteY169" fmla="*/ 576375 h 6673820"/>
              <a:gd name="connsiteX170" fmla="*/ 3891617 w 11748700"/>
              <a:gd name="connsiteY170" fmla="*/ 567708 h 6673820"/>
              <a:gd name="connsiteX171" fmla="*/ 4359651 w 11748700"/>
              <a:gd name="connsiteY171" fmla="*/ 533039 h 6673820"/>
              <a:gd name="connsiteX172" fmla="*/ 4428989 w 11748700"/>
              <a:gd name="connsiteY172" fmla="*/ 520038 h 6673820"/>
              <a:gd name="connsiteX173" fmla="*/ 4554665 w 11748700"/>
              <a:gd name="connsiteY173" fmla="*/ 507037 h 6673820"/>
              <a:gd name="connsiteX174" fmla="*/ 4654339 w 11748700"/>
              <a:gd name="connsiteY174" fmla="*/ 485369 h 6673820"/>
              <a:gd name="connsiteX175" fmla="*/ 4758347 w 11748700"/>
              <a:gd name="connsiteY175" fmla="*/ 437699 h 6673820"/>
              <a:gd name="connsiteX176" fmla="*/ 4888356 w 11748700"/>
              <a:gd name="connsiteY176" fmla="*/ 416030 h 6673820"/>
              <a:gd name="connsiteX177" fmla="*/ 5105039 w 11748700"/>
              <a:gd name="connsiteY177" fmla="*/ 364027 h 6673820"/>
              <a:gd name="connsiteX178" fmla="*/ 5209046 w 11748700"/>
              <a:gd name="connsiteY178" fmla="*/ 351026 h 6673820"/>
              <a:gd name="connsiteX179" fmla="*/ 5386726 w 11748700"/>
              <a:gd name="connsiteY179" fmla="*/ 329357 h 6673820"/>
              <a:gd name="connsiteX180" fmla="*/ 5560072 w 11748700"/>
              <a:gd name="connsiteY180" fmla="*/ 320690 h 6673820"/>
              <a:gd name="connsiteX181" fmla="*/ 5742085 w 11748700"/>
              <a:gd name="connsiteY181" fmla="*/ 312023 h 6673820"/>
              <a:gd name="connsiteX182" fmla="*/ 5958767 w 11748700"/>
              <a:gd name="connsiteY182" fmla="*/ 307689 h 6673820"/>
              <a:gd name="connsiteX183" fmla="*/ 6114779 w 11748700"/>
              <a:gd name="connsiteY183" fmla="*/ 303355 h 6673820"/>
              <a:gd name="connsiteX184" fmla="*/ 6270790 w 11748700"/>
              <a:gd name="connsiteY184" fmla="*/ 281687 h 6673820"/>
              <a:gd name="connsiteX185" fmla="*/ 6392132 w 11748700"/>
              <a:gd name="connsiteY185" fmla="*/ 268686 h 6673820"/>
              <a:gd name="connsiteX186" fmla="*/ 6695488 w 11748700"/>
              <a:gd name="connsiteY186" fmla="*/ 260019 h 6673820"/>
              <a:gd name="connsiteX187" fmla="*/ 6764826 w 11748700"/>
              <a:gd name="connsiteY187" fmla="*/ 251352 h 6673820"/>
              <a:gd name="connsiteX188" fmla="*/ 6907837 w 11748700"/>
              <a:gd name="connsiteY188" fmla="*/ 238351 h 6673820"/>
              <a:gd name="connsiteX189" fmla="*/ 6959840 w 11748700"/>
              <a:gd name="connsiteY189" fmla="*/ 229683 h 6673820"/>
              <a:gd name="connsiteX190" fmla="*/ 6998843 w 11748700"/>
              <a:gd name="connsiteY190" fmla="*/ 212349 h 6673820"/>
              <a:gd name="connsiteX191" fmla="*/ 7115852 w 11748700"/>
              <a:gd name="connsiteY191" fmla="*/ 199348 h 6673820"/>
              <a:gd name="connsiteX192" fmla="*/ 7159188 w 11748700"/>
              <a:gd name="connsiteY192" fmla="*/ 186347 h 6673820"/>
              <a:gd name="connsiteX193" fmla="*/ 7189524 w 11748700"/>
              <a:gd name="connsiteY193" fmla="*/ 182013 h 6673820"/>
              <a:gd name="connsiteX194" fmla="*/ 7380204 w 11748700"/>
              <a:gd name="connsiteY194" fmla="*/ 173346 h 6673820"/>
              <a:gd name="connsiteX195" fmla="*/ 7440875 w 11748700"/>
              <a:gd name="connsiteY195" fmla="*/ 164679 h 6673820"/>
              <a:gd name="connsiteX196" fmla="*/ 7466877 w 11748700"/>
              <a:gd name="connsiteY196" fmla="*/ 156011 h 6673820"/>
              <a:gd name="connsiteX197" fmla="*/ 7514548 w 11748700"/>
              <a:gd name="connsiteY197" fmla="*/ 143010 h 6673820"/>
              <a:gd name="connsiteX198" fmla="*/ 7527548 w 11748700"/>
              <a:gd name="connsiteY198" fmla="*/ 134343 h 6673820"/>
              <a:gd name="connsiteX199" fmla="*/ 7570885 w 11748700"/>
              <a:gd name="connsiteY199" fmla="*/ 121342 h 6673820"/>
              <a:gd name="connsiteX200" fmla="*/ 7609888 w 11748700"/>
              <a:gd name="connsiteY200" fmla="*/ 104008 h 6673820"/>
              <a:gd name="connsiteX201" fmla="*/ 7726896 w 11748700"/>
              <a:gd name="connsiteY201" fmla="*/ 82339 h 6673820"/>
              <a:gd name="connsiteX202" fmla="*/ 7752898 w 11748700"/>
              <a:gd name="connsiteY202" fmla="*/ 78006 h 6673820"/>
              <a:gd name="connsiteX203" fmla="*/ 7787567 w 11748700"/>
              <a:gd name="connsiteY203" fmla="*/ 73672 h 6673820"/>
              <a:gd name="connsiteX204" fmla="*/ 7804902 w 11748700"/>
              <a:gd name="connsiteY204" fmla="*/ 69338 h 6673820"/>
              <a:gd name="connsiteX205" fmla="*/ 7913243 w 11748700"/>
              <a:gd name="connsiteY205" fmla="*/ 65005 h 6673820"/>
              <a:gd name="connsiteX206" fmla="*/ 8021584 w 11748700"/>
              <a:gd name="connsiteY206" fmla="*/ 47670 h 6673820"/>
              <a:gd name="connsiteX207" fmla="*/ 8064921 w 11748700"/>
              <a:gd name="connsiteY207" fmla="*/ 34669 h 6673820"/>
              <a:gd name="connsiteX208" fmla="*/ 8099590 w 11748700"/>
              <a:gd name="connsiteY208" fmla="*/ 21668 h 6673820"/>
              <a:gd name="connsiteX209" fmla="*/ 8121258 w 11748700"/>
              <a:gd name="connsiteY209" fmla="*/ 13001 h 6673820"/>
              <a:gd name="connsiteX210" fmla="*/ 8134259 w 11748700"/>
              <a:gd name="connsiteY210" fmla="*/ 8667 h 6673820"/>
              <a:gd name="connsiteX211" fmla="*/ 8155928 w 11748700"/>
              <a:gd name="connsiteY211" fmla="*/ 0 h 6673820"/>
              <a:gd name="connsiteX212" fmla="*/ 8216599 w 11748700"/>
              <a:gd name="connsiteY212" fmla="*/ 4334 h 6673820"/>
              <a:gd name="connsiteX213" fmla="*/ 8238267 w 11748700"/>
              <a:gd name="connsiteY213" fmla="*/ 13001 h 6673820"/>
              <a:gd name="connsiteX214" fmla="*/ 8272936 w 11748700"/>
              <a:gd name="connsiteY214" fmla="*/ 17335 h 6673820"/>
              <a:gd name="connsiteX215" fmla="*/ 8303272 w 11748700"/>
              <a:gd name="connsiteY215" fmla="*/ 30336 h 6673820"/>
              <a:gd name="connsiteX216" fmla="*/ 8337941 w 11748700"/>
              <a:gd name="connsiteY216" fmla="*/ 34669 h 6673820"/>
              <a:gd name="connsiteX217" fmla="*/ 8476618 w 11748700"/>
              <a:gd name="connsiteY217" fmla="*/ 43337 h 6673820"/>
              <a:gd name="connsiteX218" fmla="*/ 8576292 w 11748700"/>
              <a:gd name="connsiteY218" fmla="*/ 47670 h 6673820"/>
              <a:gd name="connsiteX219" fmla="*/ 8671632 w 11748700"/>
              <a:gd name="connsiteY219" fmla="*/ 69338 h 6673820"/>
              <a:gd name="connsiteX220" fmla="*/ 8762639 w 11748700"/>
              <a:gd name="connsiteY220" fmla="*/ 78006 h 6673820"/>
              <a:gd name="connsiteX221" fmla="*/ 8892648 w 11748700"/>
              <a:gd name="connsiteY221" fmla="*/ 104008 h 6673820"/>
              <a:gd name="connsiteX222" fmla="*/ 8948985 w 11748700"/>
              <a:gd name="connsiteY222" fmla="*/ 117009 h 6673820"/>
              <a:gd name="connsiteX223" fmla="*/ 9187336 w 11748700"/>
              <a:gd name="connsiteY223" fmla="*/ 156011 h 6673820"/>
              <a:gd name="connsiteX224" fmla="*/ 9282676 w 11748700"/>
              <a:gd name="connsiteY224" fmla="*/ 173346 h 6673820"/>
              <a:gd name="connsiteX225" fmla="*/ 9404019 w 11748700"/>
              <a:gd name="connsiteY225" fmla="*/ 186347 h 6673820"/>
              <a:gd name="connsiteX226" fmla="*/ 9464690 w 11748700"/>
              <a:gd name="connsiteY226" fmla="*/ 195014 h 6673820"/>
              <a:gd name="connsiteX227" fmla="*/ 9698707 w 11748700"/>
              <a:gd name="connsiteY227" fmla="*/ 216683 h 6673820"/>
              <a:gd name="connsiteX228" fmla="*/ 9785380 w 11748700"/>
              <a:gd name="connsiteY228" fmla="*/ 229683 h 6673820"/>
              <a:gd name="connsiteX229" fmla="*/ 9885054 w 11748700"/>
              <a:gd name="connsiteY229" fmla="*/ 251352 h 6673820"/>
              <a:gd name="connsiteX230" fmla="*/ 9958726 w 11748700"/>
              <a:gd name="connsiteY230" fmla="*/ 255685 h 6673820"/>
              <a:gd name="connsiteX231" fmla="*/ 10114737 w 11748700"/>
              <a:gd name="connsiteY231" fmla="*/ 260019 h 6673820"/>
              <a:gd name="connsiteX232" fmla="*/ 10205744 w 11748700"/>
              <a:gd name="connsiteY232" fmla="*/ 273020 h 6673820"/>
              <a:gd name="connsiteX233" fmla="*/ 10357421 w 11748700"/>
              <a:gd name="connsiteY233" fmla="*/ 281687 h 6673820"/>
              <a:gd name="connsiteX234" fmla="*/ 10405092 w 11748700"/>
              <a:gd name="connsiteY234" fmla="*/ 286021 h 6673820"/>
              <a:gd name="connsiteX235" fmla="*/ 10452762 w 11748700"/>
              <a:gd name="connsiteY235" fmla="*/ 299022 h 6673820"/>
              <a:gd name="connsiteX236" fmla="*/ 10483097 w 11748700"/>
              <a:gd name="connsiteY236" fmla="*/ 303355 h 6673820"/>
              <a:gd name="connsiteX237" fmla="*/ 10552436 w 11748700"/>
              <a:gd name="connsiteY237" fmla="*/ 312023 h 6673820"/>
              <a:gd name="connsiteX238" fmla="*/ 10634775 w 11748700"/>
              <a:gd name="connsiteY238" fmla="*/ 333691 h 6673820"/>
              <a:gd name="connsiteX239" fmla="*/ 10717114 w 11748700"/>
              <a:gd name="connsiteY239" fmla="*/ 342358 h 6673820"/>
              <a:gd name="connsiteX240" fmla="*/ 10773452 w 11748700"/>
              <a:gd name="connsiteY240" fmla="*/ 364027 h 6673820"/>
              <a:gd name="connsiteX241" fmla="*/ 10842790 w 11748700"/>
              <a:gd name="connsiteY241" fmla="*/ 385695 h 6673820"/>
              <a:gd name="connsiteX242" fmla="*/ 10903461 w 11748700"/>
              <a:gd name="connsiteY242" fmla="*/ 390028 h 6673820"/>
              <a:gd name="connsiteX243" fmla="*/ 10981467 w 11748700"/>
              <a:gd name="connsiteY243" fmla="*/ 424698 h 6673820"/>
              <a:gd name="connsiteX244" fmla="*/ 11050805 w 11748700"/>
              <a:gd name="connsiteY244" fmla="*/ 442032 h 6673820"/>
              <a:gd name="connsiteX245" fmla="*/ 11133145 w 11748700"/>
              <a:gd name="connsiteY245" fmla="*/ 476701 h 6673820"/>
              <a:gd name="connsiteX246" fmla="*/ 11154813 w 11748700"/>
              <a:gd name="connsiteY246" fmla="*/ 485369 h 6673820"/>
              <a:gd name="connsiteX247" fmla="*/ 11232819 w 11748700"/>
              <a:gd name="connsiteY247" fmla="*/ 533039 h 6673820"/>
              <a:gd name="connsiteX248" fmla="*/ 11258820 w 11748700"/>
              <a:gd name="connsiteY248" fmla="*/ 554707 h 6673820"/>
              <a:gd name="connsiteX249" fmla="*/ 11328159 w 11748700"/>
              <a:gd name="connsiteY249" fmla="*/ 645714 h 6673820"/>
              <a:gd name="connsiteX250" fmla="*/ 11371495 w 11748700"/>
              <a:gd name="connsiteY250" fmla="*/ 754055 h 6673820"/>
              <a:gd name="connsiteX251" fmla="*/ 11397497 w 11748700"/>
              <a:gd name="connsiteY251" fmla="*/ 806059 h 6673820"/>
              <a:gd name="connsiteX252" fmla="*/ 11427833 w 11748700"/>
              <a:gd name="connsiteY252" fmla="*/ 931735 h 6673820"/>
              <a:gd name="connsiteX253" fmla="*/ 11458168 w 11748700"/>
              <a:gd name="connsiteY253" fmla="*/ 1014074 h 6673820"/>
              <a:gd name="connsiteX254" fmla="*/ 11462502 w 11748700"/>
              <a:gd name="connsiteY254" fmla="*/ 1087746 h 6673820"/>
              <a:gd name="connsiteX255" fmla="*/ 11475503 w 11748700"/>
              <a:gd name="connsiteY255" fmla="*/ 1126749 h 6673820"/>
              <a:gd name="connsiteX256" fmla="*/ 11488504 w 11748700"/>
              <a:gd name="connsiteY256" fmla="*/ 1330430 h 6673820"/>
              <a:gd name="connsiteX257" fmla="*/ 11523173 w 11748700"/>
              <a:gd name="connsiteY257" fmla="*/ 1677122 h 6673820"/>
              <a:gd name="connsiteX258" fmla="*/ 11518839 w 11748700"/>
              <a:gd name="connsiteY258" fmla="*/ 1954476 h 6673820"/>
              <a:gd name="connsiteX259" fmla="*/ 11510172 w 11748700"/>
              <a:gd name="connsiteY259" fmla="*/ 2084485 h 6673820"/>
              <a:gd name="connsiteX260" fmla="*/ 11518839 w 11748700"/>
              <a:gd name="connsiteY260" fmla="*/ 2283833 h 6673820"/>
              <a:gd name="connsiteX261" fmla="*/ 11583844 w 11748700"/>
              <a:gd name="connsiteY261" fmla="*/ 2379173 h 6673820"/>
              <a:gd name="connsiteX262" fmla="*/ 11605512 w 11748700"/>
              <a:gd name="connsiteY262" fmla="*/ 2439845 h 6673820"/>
              <a:gd name="connsiteX263" fmla="*/ 11609846 w 11748700"/>
              <a:gd name="connsiteY263" fmla="*/ 2487515 h 6673820"/>
              <a:gd name="connsiteX264" fmla="*/ 11622847 w 11748700"/>
              <a:gd name="connsiteY264" fmla="*/ 2556853 h 6673820"/>
              <a:gd name="connsiteX265" fmla="*/ 11618513 w 11748700"/>
              <a:gd name="connsiteY265" fmla="*/ 2786537 h 6673820"/>
              <a:gd name="connsiteX266" fmla="*/ 11614180 w 11748700"/>
              <a:gd name="connsiteY266" fmla="*/ 3089892 h 6673820"/>
              <a:gd name="connsiteX267" fmla="*/ 11596845 w 11748700"/>
              <a:gd name="connsiteY267" fmla="*/ 3211234 h 6673820"/>
              <a:gd name="connsiteX268" fmla="*/ 11583844 w 11748700"/>
              <a:gd name="connsiteY268" fmla="*/ 3328243 h 6673820"/>
              <a:gd name="connsiteX269" fmla="*/ 11575177 w 11748700"/>
              <a:gd name="connsiteY269" fmla="*/ 3423583 h 6673820"/>
              <a:gd name="connsiteX270" fmla="*/ 11562176 w 11748700"/>
              <a:gd name="connsiteY270" fmla="*/ 3666267 h 6673820"/>
              <a:gd name="connsiteX271" fmla="*/ 11575177 w 11748700"/>
              <a:gd name="connsiteY271" fmla="*/ 4025960 h 6673820"/>
              <a:gd name="connsiteX272" fmla="*/ 11592511 w 11748700"/>
              <a:gd name="connsiteY272" fmla="*/ 4108300 h 6673820"/>
              <a:gd name="connsiteX273" fmla="*/ 11631514 w 11748700"/>
              <a:gd name="connsiteY273" fmla="*/ 4333649 h 6673820"/>
              <a:gd name="connsiteX274" fmla="*/ 11653183 w 11748700"/>
              <a:gd name="connsiteY274" fmla="*/ 4411655 h 6673820"/>
              <a:gd name="connsiteX275" fmla="*/ 11666184 w 11748700"/>
              <a:gd name="connsiteY275" fmla="*/ 4498328 h 6673820"/>
              <a:gd name="connsiteX276" fmla="*/ 11674851 w 11748700"/>
              <a:gd name="connsiteY276" fmla="*/ 4541664 h 6673820"/>
              <a:gd name="connsiteX277" fmla="*/ 11687852 w 11748700"/>
              <a:gd name="connsiteY277" fmla="*/ 4658673 h 6673820"/>
              <a:gd name="connsiteX278" fmla="*/ 11692185 w 11748700"/>
              <a:gd name="connsiteY278" fmla="*/ 4715010 h 6673820"/>
              <a:gd name="connsiteX279" fmla="*/ 11700853 w 11748700"/>
              <a:gd name="connsiteY279" fmla="*/ 4771348 h 6673820"/>
              <a:gd name="connsiteX280" fmla="*/ 11709520 w 11748700"/>
              <a:gd name="connsiteY280" fmla="*/ 4923026 h 6673820"/>
              <a:gd name="connsiteX281" fmla="*/ 11718187 w 11748700"/>
              <a:gd name="connsiteY281" fmla="*/ 4983697 h 6673820"/>
              <a:gd name="connsiteX282" fmla="*/ 11726855 w 11748700"/>
              <a:gd name="connsiteY282" fmla="*/ 5079037 h 6673820"/>
              <a:gd name="connsiteX283" fmla="*/ 11731188 w 11748700"/>
              <a:gd name="connsiteY283" fmla="*/ 5105039 h 6673820"/>
              <a:gd name="connsiteX284" fmla="*/ 11744189 w 11748700"/>
              <a:gd name="connsiteY284" fmla="*/ 5230715 h 6673820"/>
              <a:gd name="connsiteX285" fmla="*/ 11726855 w 11748700"/>
              <a:gd name="connsiteY285" fmla="*/ 5690082 h 6673820"/>
              <a:gd name="connsiteX286" fmla="*/ 11687852 w 11748700"/>
              <a:gd name="connsiteY286" fmla="*/ 5785422 h 6673820"/>
              <a:gd name="connsiteX287" fmla="*/ 11670517 w 11748700"/>
              <a:gd name="connsiteY287" fmla="*/ 5815757 h 6673820"/>
              <a:gd name="connsiteX288" fmla="*/ 11601179 w 11748700"/>
              <a:gd name="connsiteY288" fmla="*/ 5859094 h 6673820"/>
              <a:gd name="connsiteX289" fmla="*/ 11458168 w 11748700"/>
              <a:gd name="connsiteY289" fmla="*/ 5919765 h 6673820"/>
              <a:gd name="connsiteX290" fmla="*/ 11401831 w 11748700"/>
              <a:gd name="connsiteY290" fmla="*/ 5963101 h 6673820"/>
              <a:gd name="connsiteX291" fmla="*/ 11297823 w 11748700"/>
              <a:gd name="connsiteY291" fmla="*/ 6032440 h 6673820"/>
              <a:gd name="connsiteX292" fmla="*/ 11258820 w 11748700"/>
              <a:gd name="connsiteY292" fmla="*/ 6075776 h 6673820"/>
              <a:gd name="connsiteX293" fmla="*/ 11198149 w 11748700"/>
              <a:gd name="connsiteY293" fmla="*/ 6123446 h 6673820"/>
              <a:gd name="connsiteX294" fmla="*/ 11098475 w 11748700"/>
              <a:gd name="connsiteY294" fmla="*/ 6210119 h 6673820"/>
              <a:gd name="connsiteX295" fmla="*/ 10942464 w 11748700"/>
              <a:gd name="connsiteY295" fmla="*/ 6327128 h 6673820"/>
              <a:gd name="connsiteX296" fmla="*/ 10634775 w 11748700"/>
              <a:gd name="connsiteY296" fmla="*/ 6461471 h 6673820"/>
              <a:gd name="connsiteX297" fmla="*/ 10461429 w 11748700"/>
              <a:gd name="connsiteY297" fmla="*/ 6478806 h 6673820"/>
              <a:gd name="connsiteX298" fmla="*/ 10041065 w 11748700"/>
              <a:gd name="connsiteY298" fmla="*/ 6487473 h 6673820"/>
              <a:gd name="connsiteX299" fmla="*/ 9967393 w 11748700"/>
              <a:gd name="connsiteY299" fmla="*/ 6491807 h 6673820"/>
              <a:gd name="connsiteX300" fmla="*/ 9885054 w 11748700"/>
              <a:gd name="connsiteY300" fmla="*/ 6509141 h 6673820"/>
              <a:gd name="connsiteX301" fmla="*/ 9798381 w 11748700"/>
              <a:gd name="connsiteY301" fmla="*/ 6522142 h 6673820"/>
              <a:gd name="connsiteX302" fmla="*/ 9681372 w 11748700"/>
              <a:gd name="connsiteY302" fmla="*/ 6548144 h 6673820"/>
              <a:gd name="connsiteX303" fmla="*/ 9486358 w 11748700"/>
              <a:gd name="connsiteY303" fmla="*/ 6574146 h 6673820"/>
              <a:gd name="connsiteX304" fmla="*/ 9278343 w 11748700"/>
              <a:gd name="connsiteY304" fmla="*/ 6613149 h 6673820"/>
              <a:gd name="connsiteX305" fmla="*/ 9209004 w 11748700"/>
              <a:gd name="connsiteY305" fmla="*/ 6630483 h 6673820"/>
              <a:gd name="connsiteX306" fmla="*/ 8775639 w 11748700"/>
              <a:gd name="connsiteY306" fmla="*/ 6647818 h 6673820"/>
              <a:gd name="connsiteX307" fmla="*/ 8463617 w 11748700"/>
              <a:gd name="connsiteY307" fmla="*/ 6656485 h 6673820"/>
              <a:gd name="connsiteX308" fmla="*/ 8368276 w 11748700"/>
              <a:gd name="connsiteY308" fmla="*/ 6660819 h 6673820"/>
              <a:gd name="connsiteX309" fmla="*/ 8216599 w 11748700"/>
              <a:gd name="connsiteY309" fmla="*/ 6665153 h 6673820"/>
              <a:gd name="connsiteX310" fmla="*/ 7848239 w 11748700"/>
              <a:gd name="connsiteY310" fmla="*/ 6656485 h 6673820"/>
              <a:gd name="connsiteX311" fmla="*/ 7800568 w 11748700"/>
              <a:gd name="connsiteY311" fmla="*/ 6652152 h 6673820"/>
              <a:gd name="connsiteX312" fmla="*/ 7748565 w 11748700"/>
              <a:gd name="connsiteY312" fmla="*/ 6643484 h 6673820"/>
              <a:gd name="connsiteX313" fmla="*/ 7614221 w 11748700"/>
              <a:gd name="connsiteY313" fmla="*/ 6634817 h 6673820"/>
              <a:gd name="connsiteX314" fmla="*/ 7432208 w 11748700"/>
              <a:gd name="connsiteY314" fmla="*/ 6600148 h 6673820"/>
              <a:gd name="connsiteX315" fmla="*/ 7319533 w 11748700"/>
              <a:gd name="connsiteY315" fmla="*/ 6574146 h 6673820"/>
              <a:gd name="connsiteX316" fmla="*/ 7276197 w 11748700"/>
              <a:gd name="connsiteY316" fmla="*/ 6569812 h 6673820"/>
              <a:gd name="connsiteX317" fmla="*/ 7011844 w 11748700"/>
              <a:gd name="connsiteY317" fmla="*/ 6548144 h 6673820"/>
              <a:gd name="connsiteX318" fmla="*/ 6925171 w 11748700"/>
              <a:gd name="connsiteY318" fmla="*/ 6565479 h 6673820"/>
              <a:gd name="connsiteX319" fmla="*/ 6912170 w 11748700"/>
              <a:gd name="connsiteY319" fmla="*/ 6569812 h 6673820"/>
              <a:gd name="connsiteX320" fmla="*/ 6890502 w 11748700"/>
              <a:gd name="connsiteY320" fmla="*/ 6582813 h 6673820"/>
              <a:gd name="connsiteX321" fmla="*/ 6795162 w 11748700"/>
              <a:gd name="connsiteY321" fmla="*/ 6634817 h 6673820"/>
              <a:gd name="connsiteX322" fmla="*/ 6691154 w 11748700"/>
              <a:gd name="connsiteY322" fmla="*/ 6643484 h 6673820"/>
              <a:gd name="connsiteX323" fmla="*/ 6617482 w 11748700"/>
              <a:gd name="connsiteY323" fmla="*/ 6656485 h 6673820"/>
              <a:gd name="connsiteX324" fmla="*/ 6582813 w 11748700"/>
              <a:gd name="connsiteY324" fmla="*/ 6665153 h 6673820"/>
              <a:gd name="connsiteX325" fmla="*/ 6548144 w 11748700"/>
              <a:gd name="connsiteY325" fmla="*/ 6669486 h 6673820"/>
              <a:gd name="connsiteX326" fmla="*/ 6517808 w 11748700"/>
              <a:gd name="connsiteY326" fmla="*/ 6673820 h 6673820"/>
              <a:gd name="connsiteX327" fmla="*/ 6015105 w 11748700"/>
              <a:gd name="connsiteY327" fmla="*/ 6669486 h 6673820"/>
              <a:gd name="connsiteX328" fmla="*/ 5915431 w 11748700"/>
              <a:gd name="connsiteY328" fmla="*/ 6647818 h 6673820"/>
              <a:gd name="connsiteX329" fmla="*/ 5538403 w 11748700"/>
              <a:gd name="connsiteY329" fmla="*/ 6652152 h 6673820"/>
              <a:gd name="connsiteX330" fmla="*/ 5196045 w 11748700"/>
              <a:gd name="connsiteY330" fmla="*/ 6634817 h 6673820"/>
              <a:gd name="connsiteX331" fmla="*/ 4489660 w 11748700"/>
              <a:gd name="connsiteY331" fmla="*/ 6608815 h 6673820"/>
              <a:gd name="connsiteX332" fmla="*/ 4311981 w 11748700"/>
              <a:gd name="connsiteY332" fmla="*/ 6582813 h 6673820"/>
              <a:gd name="connsiteX333" fmla="*/ 4090965 w 11748700"/>
              <a:gd name="connsiteY333" fmla="*/ 6552478 h 6673820"/>
              <a:gd name="connsiteX334" fmla="*/ 3999958 w 11748700"/>
              <a:gd name="connsiteY334" fmla="*/ 6513475 h 6673820"/>
              <a:gd name="connsiteX335" fmla="*/ 3666267 w 11748700"/>
              <a:gd name="connsiteY335" fmla="*/ 6448470 h 6673820"/>
              <a:gd name="connsiteX336" fmla="*/ 3588261 w 11748700"/>
              <a:gd name="connsiteY336" fmla="*/ 6439803 h 6673820"/>
              <a:gd name="connsiteX337" fmla="*/ 3336910 w 11748700"/>
              <a:gd name="connsiteY337" fmla="*/ 6405134 h 6673820"/>
              <a:gd name="connsiteX338" fmla="*/ 3003219 w 11748700"/>
              <a:gd name="connsiteY338" fmla="*/ 6340129 h 6673820"/>
              <a:gd name="connsiteX339" fmla="*/ 2825539 w 11748700"/>
              <a:gd name="connsiteY339" fmla="*/ 6309793 h 6673820"/>
              <a:gd name="connsiteX340" fmla="*/ 2678195 w 11748700"/>
              <a:gd name="connsiteY340" fmla="*/ 6288125 h 6673820"/>
              <a:gd name="connsiteX341" fmla="*/ 2500515 w 11748700"/>
              <a:gd name="connsiteY341" fmla="*/ 6305460 h 6673820"/>
              <a:gd name="connsiteX342" fmla="*/ 2439844 w 11748700"/>
              <a:gd name="connsiteY342" fmla="*/ 6314127 h 6673820"/>
              <a:gd name="connsiteX343" fmla="*/ 2244830 w 11748700"/>
              <a:gd name="connsiteY343" fmla="*/ 6361797 h 6673820"/>
              <a:gd name="connsiteX344" fmla="*/ 2088819 w 11748700"/>
              <a:gd name="connsiteY344" fmla="*/ 6383465 h 6673820"/>
              <a:gd name="connsiteX345" fmla="*/ 2015147 w 11748700"/>
              <a:gd name="connsiteY345" fmla="*/ 6400800 h 6673820"/>
              <a:gd name="connsiteX346" fmla="*/ 1950142 w 11748700"/>
              <a:gd name="connsiteY346" fmla="*/ 6409467 h 6673820"/>
              <a:gd name="connsiteX347" fmla="*/ 1815799 w 11748700"/>
              <a:gd name="connsiteY347" fmla="*/ 6444137 h 6673820"/>
              <a:gd name="connsiteX348" fmla="*/ 1681456 w 11748700"/>
              <a:gd name="connsiteY348" fmla="*/ 6452804 h 6673820"/>
              <a:gd name="connsiteX349" fmla="*/ 1473440 w 11748700"/>
              <a:gd name="connsiteY349" fmla="*/ 6431136 h 6673820"/>
              <a:gd name="connsiteX350" fmla="*/ 1369433 w 11748700"/>
              <a:gd name="connsiteY350" fmla="*/ 6418135 h 6673820"/>
              <a:gd name="connsiteX351" fmla="*/ 1287093 w 11748700"/>
              <a:gd name="connsiteY351" fmla="*/ 6405134 h 6673820"/>
              <a:gd name="connsiteX352" fmla="*/ 1239423 w 11748700"/>
              <a:gd name="connsiteY352" fmla="*/ 6396466 h 6673820"/>
              <a:gd name="connsiteX353" fmla="*/ 1165751 w 11748700"/>
              <a:gd name="connsiteY353" fmla="*/ 6370464 h 6673820"/>
              <a:gd name="connsiteX354" fmla="*/ 1053076 w 11748700"/>
              <a:gd name="connsiteY354" fmla="*/ 6335795 h 6673820"/>
              <a:gd name="connsiteX355" fmla="*/ 892731 w 11748700"/>
              <a:gd name="connsiteY355" fmla="*/ 6244789 h 6673820"/>
              <a:gd name="connsiteX356" fmla="*/ 858062 w 11748700"/>
              <a:gd name="connsiteY356" fmla="*/ 6218787 h 6673820"/>
              <a:gd name="connsiteX357" fmla="*/ 775723 w 11748700"/>
              <a:gd name="connsiteY357" fmla="*/ 6149448 h 6673820"/>
              <a:gd name="connsiteX358" fmla="*/ 719385 w 11748700"/>
              <a:gd name="connsiteY358" fmla="*/ 6023773 h 6673820"/>
              <a:gd name="connsiteX359" fmla="*/ 654381 w 11748700"/>
              <a:gd name="connsiteY359" fmla="*/ 5950101 h 6673820"/>
              <a:gd name="connsiteX360" fmla="*/ 628379 w 11748700"/>
              <a:gd name="connsiteY360" fmla="*/ 5893763 h 6673820"/>
              <a:gd name="connsiteX361" fmla="*/ 576375 w 11748700"/>
              <a:gd name="connsiteY361" fmla="*/ 5802756 h 6673820"/>
              <a:gd name="connsiteX362" fmla="*/ 489702 w 11748700"/>
              <a:gd name="connsiteY362" fmla="*/ 5620743 h 6673820"/>
              <a:gd name="connsiteX363" fmla="*/ 476701 w 11748700"/>
              <a:gd name="connsiteY363" fmla="*/ 5551405 h 6673820"/>
              <a:gd name="connsiteX364" fmla="*/ 372693 w 11748700"/>
              <a:gd name="connsiteY364" fmla="*/ 5317388 h 6673820"/>
              <a:gd name="connsiteX365" fmla="*/ 359693 w 11748700"/>
              <a:gd name="connsiteY365" fmla="*/ 5269718 h 6673820"/>
              <a:gd name="connsiteX366" fmla="*/ 329357 w 11748700"/>
              <a:gd name="connsiteY366" fmla="*/ 5183045 h 6673820"/>
              <a:gd name="connsiteX367" fmla="*/ 281687 w 11748700"/>
              <a:gd name="connsiteY367" fmla="*/ 5083371 h 6673820"/>
              <a:gd name="connsiteX368" fmla="*/ 251351 w 11748700"/>
              <a:gd name="connsiteY368" fmla="*/ 5009699 h 6673820"/>
              <a:gd name="connsiteX369" fmla="*/ 238350 w 11748700"/>
              <a:gd name="connsiteY369" fmla="*/ 4970696 h 6673820"/>
              <a:gd name="connsiteX370" fmla="*/ 212348 w 11748700"/>
              <a:gd name="connsiteY370" fmla="*/ 4936027 h 6673820"/>
              <a:gd name="connsiteX371" fmla="*/ 177679 w 11748700"/>
              <a:gd name="connsiteY371" fmla="*/ 4849354 h 6673820"/>
              <a:gd name="connsiteX372" fmla="*/ 125675 w 11748700"/>
              <a:gd name="connsiteY372" fmla="*/ 4745346 h 6673820"/>
              <a:gd name="connsiteX373" fmla="*/ 99674 w 11748700"/>
              <a:gd name="connsiteY373" fmla="*/ 4654339 h 6673820"/>
              <a:gd name="connsiteX374" fmla="*/ 73672 w 11748700"/>
              <a:gd name="connsiteY374" fmla="*/ 4602336 h 6673820"/>
              <a:gd name="connsiteX375" fmla="*/ 69338 w 11748700"/>
              <a:gd name="connsiteY375" fmla="*/ 4580667 h 6673820"/>
              <a:gd name="connsiteX376" fmla="*/ 47670 w 11748700"/>
              <a:gd name="connsiteY376" fmla="*/ 4537331 h 6673820"/>
              <a:gd name="connsiteX377" fmla="*/ 39002 w 11748700"/>
              <a:gd name="connsiteY377" fmla="*/ 4515663 h 6673820"/>
              <a:gd name="connsiteX378" fmla="*/ 34669 w 11748700"/>
              <a:gd name="connsiteY378" fmla="*/ 4493994 h 6673820"/>
              <a:gd name="connsiteX379" fmla="*/ 30335 w 11748700"/>
              <a:gd name="connsiteY379" fmla="*/ 4450658 h 6673820"/>
              <a:gd name="connsiteX380" fmla="*/ 21668 w 11748700"/>
              <a:gd name="connsiteY380" fmla="*/ 4428990 h 6673820"/>
              <a:gd name="connsiteX381" fmla="*/ 13001 w 11748700"/>
              <a:gd name="connsiteY381" fmla="*/ 4359651 h 6673820"/>
              <a:gd name="connsiteX382" fmla="*/ 0 w 11748700"/>
              <a:gd name="connsiteY382" fmla="*/ 4238309 h 6673820"/>
              <a:gd name="connsiteX383" fmla="*/ 4333 w 11748700"/>
              <a:gd name="connsiteY383" fmla="*/ 4025960 h 6673820"/>
              <a:gd name="connsiteX384" fmla="*/ 13001 w 11748700"/>
              <a:gd name="connsiteY384" fmla="*/ 3999958 h 6673820"/>
              <a:gd name="connsiteX385" fmla="*/ 17334 w 11748700"/>
              <a:gd name="connsiteY385" fmla="*/ 3973956 h 6673820"/>
              <a:gd name="connsiteX386" fmla="*/ 26002 w 11748700"/>
              <a:gd name="connsiteY386" fmla="*/ 3930620 h 6673820"/>
              <a:gd name="connsiteX387" fmla="*/ 34669 w 11748700"/>
              <a:gd name="connsiteY387" fmla="*/ 3878616 h 6673820"/>
              <a:gd name="connsiteX388" fmla="*/ 43336 w 11748700"/>
              <a:gd name="connsiteY388" fmla="*/ 3861282 h 6673820"/>
              <a:gd name="connsiteX389" fmla="*/ 47670 w 11748700"/>
              <a:gd name="connsiteY389" fmla="*/ 3843947 h 6673820"/>
              <a:gd name="connsiteX390" fmla="*/ 56337 w 11748700"/>
              <a:gd name="connsiteY390" fmla="*/ 3826612 h 6673820"/>
              <a:gd name="connsiteX391" fmla="*/ 69338 w 11748700"/>
              <a:gd name="connsiteY391" fmla="*/ 3787610 h 6673820"/>
              <a:gd name="connsiteX392" fmla="*/ 78005 w 11748700"/>
              <a:gd name="connsiteY392" fmla="*/ 3770275 h 6673820"/>
              <a:gd name="connsiteX393" fmla="*/ 95340 w 11748700"/>
              <a:gd name="connsiteY393" fmla="*/ 3718271 h 6673820"/>
              <a:gd name="connsiteX394" fmla="*/ 104007 w 11748700"/>
              <a:gd name="connsiteY394" fmla="*/ 3696603 h 6673820"/>
              <a:gd name="connsiteX395" fmla="*/ 151677 w 11748700"/>
              <a:gd name="connsiteY395" fmla="*/ 3657600 h 6673820"/>
              <a:gd name="connsiteX396" fmla="*/ 294688 w 11748700"/>
              <a:gd name="connsiteY396" fmla="*/ 3661934 h 6673820"/>
              <a:gd name="connsiteX397" fmla="*/ 359693 w 11748700"/>
              <a:gd name="connsiteY397" fmla="*/ 3692269 h 6673820"/>
              <a:gd name="connsiteX398" fmla="*/ 377027 w 11748700"/>
              <a:gd name="connsiteY398" fmla="*/ 3709604 h 6673820"/>
              <a:gd name="connsiteX399" fmla="*/ 437698 w 11748700"/>
              <a:gd name="connsiteY399" fmla="*/ 3726938 h 6673820"/>
              <a:gd name="connsiteX400" fmla="*/ 511177 w 11748700"/>
              <a:gd name="connsiteY40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114779 w 11748700"/>
              <a:gd name="connsiteY30" fmla="*/ 5599075 h 6673820"/>
              <a:gd name="connsiteX31" fmla="*/ 6201452 w 11748700"/>
              <a:gd name="connsiteY31" fmla="*/ 5477733 h 6673820"/>
              <a:gd name="connsiteX32" fmla="*/ 6231787 w 11748700"/>
              <a:gd name="connsiteY32" fmla="*/ 5421395 h 6673820"/>
              <a:gd name="connsiteX33" fmla="*/ 6240455 w 11748700"/>
              <a:gd name="connsiteY33" fmla="*/ 5399727 h 6673820"/>
              <a:gd name="connsiteX34" fmla="*/ 6322794 w 11748700"/>
              <a:gd name="connsiteY34" fmla="*/ 5287052 h 6673820"/>
              <a:gd name="connsiteX35" fmla="*/ 6340129 w 11748700"/>
              <a:gd name="connsiteY35" fmla="*/ 5274051 h 6673820"/>
              <a:gd name="connsiteX36" fmla="*/ 6517808 w 11748700"/>
              <a:gd name="connsiteY36" fmla="*/ 4975029 h 6673820"/>
              <a:gd name="connsiteX37" fmla="*/ 6530809 w 11748700"/>
              <a:gd name="connsiteY37" fmla="*/ 4940360 h 6673820"/>
              <a:gd name="connsiteX38" fmla="*/ 6556811 w 11748700"/>
              <a:gd name="connsiteY38" fmla="*/ 4897024 h 6673820"/>
              <a:gd name="connsiteX39" fmla="*/ 7220565 w 11748700"/>
              <a:gd name="connsiteY39" fmla="*/ 4568062 h 6673820"/>
              <a:gd name="connsiteX40" fmla="*/ 7436542 w 11748700"/>
              <a:gd name="connsiteY40" fmla="*/ 4619670 h 6673820"/>
              <a:gd name="connsiteX41" fmla="*/ 7492879 w 11748700"/>
              <a:gd name="connsiteY41" fmla="*/ 4632671 h 6673820"/>
              <a:gd name="connsiteX42" fmla="*/ 7531882 w 11748700"/>
              <a:gd name="connsiteY42" fmla="*/ 4641338 h 6673820"/>
              <a:gd name="connsiteX43" fmla="*/ 7562218 w 11748700"/>
              <a:gd name="connsiteY43" fmla="*/ 4650006 h 6673820"/>
              <a:gd name="connsiteX44" fmla="*/ 7570885 w 11748700"/>
              <a:gd name="connsiteY44" fmla="*/ 4663007 h 6673820"/>
              <a:gd name="connsiteX45" fmla="*/ 7601220 w 11748700"/>
              <a:gd name="connsiteY45" fmla="*/ 4715010 h 6673820"/>
              <a:gd name="connsiteX46" fmla="*/ 7614221 w 11748700"/>
              <a:gd name="connsiteY46" fmla="*/ 4728011 h 6673820"/>
              <a:gd name="connsiteX47" fmla="*/ 7622889 w 11748700"/>
              <a:gd name="connsiteY47" fmla="*/ 4745346 h 6673820"/>
              <a:gd name="connsiteX48" fmla="*/ 7661892 w 11748700"/>
              <a:gd name="connsiteY48" fmla="*/ 4801683 h 6673820"/>
              <a:gd name="connsiteX49" fmla="*/ 7674893 w 11748700"/>
              <a:gd name="connsiteY49" fmla="*/ 4827685 h 6673820"/>
              <a:gd name="connsiteX50" fmla="*/ 7731230 w 11748700"/>
              <a:gd name="connsiteY50" fmla="*/ 4888356 h 6673820"/>
              <a:gd name="connsiteX51" fmla="*/ 7744231 w 11748700"/>
              <a:gd name="connsiteY51" fmla="*/ 4901357 h 6673820"/>
              <a:gd name="connsiteX52" fmla="*/ 7765899 w 11748700"/>
              <a:gd name="connsiteY52" fmla="*/ 4931693 h 6673820"/>
              <a:gd name="connsiteX53" fmla="*/ 7809236 w 11748700"/>
              <a:gd name="connsiteY53" fmla="*/ 4966362 h 6673820"/>
              <a:gd name="connsiteX54" fmla="*/ 7908910 w 11748700"/>
              <a:gd name="connsiteY54" fmla="*/ 4962028 h 6673820"/>
              <a:gd name="connsiteX55" fmla="*/ 7973914 w 11748700"/>
              <a:gd name="connsiteY55" fmla="*/ 4953361 h 6673820"/>
              <a:gd name="connsiteX56" fmla="*/ 7995583 w 11748700"/>
              <a:gd name="connsiteY56" fmla="*/ 4949028 h 6673820"/>
              <a:gd name="connsiteX57" fmla="*/ 8069255 w 11748700"/>
              <a:gd name="connsiteY57" fmla="*/ 4944694 h 6673820"/>
              <a:gd name="connsiteX58" fmla="*/ 8147260 w 11748700"/>
              <a:gd name="connsiteY58" fmla="*/ 4931693 h 6673820"/>
              <a:gd name="connsiteX59" fmla="*/ 8199264 w 11748700"/>
              <a:gd name="connsiteY59" fmla="*/ 4918692 h 6673820"/>
              <a:gd name="connsiteX60" fmla="*/ 8238267 w 11748700"/>
              <a:gd name="connsiteY60" fmla="*/ 4910025 h 6673820"/>
              <a:gd name="connsiteX61" fmla="*/ 8298938 w 11748700"/>
              <a:gd name="connsiteY61" fmla="*/ 4875355 h 6673820"/>
              <a:gd name="connsiteX62" fmla="*/ 8320606 w 11748700"/>
              <a:gd name="connsiteY62" fmla="*/ 4866688 h 6673820"/>
              <a:gd name="connsiteX63" fmla="*/ 8342275 w 11748700"/>
              <a:gd name="connsiteY63" fmla="*/ 4853687 h 6673820"/>
              <a:gd name="connsiteX64" fmla="*/ 8411613 w 11748700"/>
              <a:gd name="connsiteY64" fmla="*/ 4823352 h 6673820"/>
              <a:gd name="connsiteX65" fmla="*/ 8433281 w 11748700"/>
              <a:gd name="connsiteY65" fmla="*/ 4810351 h 6673820"/>
              <a:gd name="connsiteX66" fmla="*/ 8463617 w 11748700"/>
              <a:gd name="connsiteY66" fmla="*/ 4788683 h 6673820"/>
              <a:gd name="connsiteX67" fmla="*/ 8532955 w 11748700"/>
              <a:gd name="connsiteY67" fmla="*/ 4758347 h 6673820"/>
              <a:gd name="connsiteX68" fmla="*/ 8576292 w 11748700"/>
              <a:gd name="connsiteY68" fmla="*/ 4736679 h 6673820"/>
              <a:gd name="connsiteX69" fmla="*/ 8597960 w 11748700"/>
              <a:gd name="connsiteY69" fmla="*/ 4723678 h 6673820"/>
              <a:gd name="connsiteX70" fmla="*/ 8632629 w 11748700"/>
              <a:gd name="connsiteY70" fmla="*/ 4706343 h 6673820"/>
              <a:gd name="connsiteX71" fmla="*/ 8671632 w 11748700"/>
              <a:gd name="connsiteY71" fmla="*/ 4680341 h 6673820"/>
              <a:gd name="connsiteX72" fmla="*/ 8727969 w 11748700"/>
              <a:gd name="connsiteY72" fmla="*/ 4641338 h 6673820"/>
              <a:gd name="connsiteX73" fmla="*/ 8758305 w 11748700"/>
              <a:gd name="connsiteY73" fmla="*/ 4615337 h 6673820"/>
              <a:gd name="connsiteX74" fmla="*/ 8827643 w 11748700"/>
              <a:gd name="connsiteY74" fmla="*/ 4567666 h 6673820"/>
              <a:gd name="connsiteX75" fmla="*/ 8914316 w 11748700"/>
              <a:gd name="connsiteY75" fmla="*/ 4515663 h 6673820"/>
              <a:gd name="connsiteX76" fmla="*/ 8940318 w 11748700"/>
              <a:gd name="connsiteY76" fmla="*/ 4493994 h 6673820"/>
              <a:gd name="connsiteX77" fmla="*/ 8961986 w 11748700"/>
              <a:gd name="connsiteY77" fmla="*/ 4472326 h 6673820"/>
              <a:gd name="connsiteX78" fmla="*/ 9000989 w 11748700"/>
              <a:gd name="connsiteY78" fmla="*/ 4437657 h 6673820"/>
              <a:gd name="connsiteX79" fmla="*/ 9022657 w 11748700"/>
              <a:gd name="connsiteY79" fmla="*/ 4415989 h 6673820"/>
              <a:gd name="connsiteX80" fmla="*/ 9052993 w 11748700"/>
              <a:gd name="connsiteY80" fmla="*/ 4389987 h 6673820"/>
              <a:gd name="connsiteX81" fmla="*/ 9109330 w 11748700"/>
              <a:gd name="connsiteY81" fmla="*/ 4329316 h 6673820"/>
              <a:gd name="connsiteX82" fmla="*/ 9165668 w 11748700"/>
              <a:gd name="connsiteY82" fmla="*/ 4290313 h 6673820"/>
              <a:gd name="connsiteX83" fmla="*/ 9191670 w 11748700"/>
              <a:gd name="connsiteY83" fmla="*/ 4268645 h 6673820"/>
              <a:gd name="connsiteX84" fmla="*/ 9248007 w 11748700"/>
              <a:gd name="connsiteY84" fmla="*/ 4238309 h 6673820"/>
              <a:gd name="connsiteX85" fmla="*/ 9339014 w 11748700"/>
              <a:gd name="connsiteY85" fmla="*/ 4155970 h 6673820"/>
              <a:gd name="connsiteX86" fmla="*/ 9430020 w 11748700"/>
              <a:gd name="connsiteY86" fmla="*/ 4025960 h 6673820"/>
              <a:gd name="connsiteX87" fmla="*/ 9495025 w 11748700"/>
              <a:gd name="connsiteY87" fmla="*/ 3900284 h 6673820"/>
              <a:gd name="connsiteX88" fmla="*/ 9568697 w 11748700"/>
              <a:gd name="connsiteY88" fmla="*/ 3796277 h 6673820"/>
              <a:gd name="connsiteX89" fmla="*/ 9612034 w 11748700"/>
              <a:gd name="connsiteY89" fmla="*/ 3713937 h 6673820"/>
              <a:gd name="connsiteX90" fmla="*/ 9655370 w 11748700"/>
              <a:gd name="connsiteY90" fmla="*/ 3644599 h 6673820"/>
              <a:gd name="connsiteX91" fmla="*/ 9651037 w 11748700"/>
              <a:gd name="connsiteY91" fmla="*/ 3475587 h 6673820"/>
              <a:gd name="connsiteX92" fmla="*/ 9612034 w 11748700"/>
              <a:gd name="connsiteY92" fmla="*/ 3410582 h 6673820"/>
              <a:gd name="connsiteX93" fmla="*/ 9473357 w 11748700"/>
              <a:gd name="connsiteY93" fmla="*/ 3237236 h 6673820"/>
              <a:gd name="connsiteX94" fmla="*/ 9399685 w 11748700"/>
              <a:gd name="connsiteY94" fmla="*/ 3176565 h 6673820"/>
              <a:gd name="connsiteX95" fmla="*/ 9347681 w 11748700"/>
              <a:gd name="connsiteY95" fmla="*/ 3128895 h 6673820"/>
              <a:gd name="connsiteX96" fmla="*/ 9217672 w 11748700"/>
              <a:gd name="connsiteY96" fmla="*/ 3042222 h 6673820"/>
              <a:gd name="connsiteX97" fmla="*/ 9083329 w 11748700"/>
              <a:gd name="connsiteY97" fmla="*/ 2968550 h 6673820"/>
              <a:gd name="connsiteX98" fmla="*/ 8983655 w 11748700"/>
              <a:gd name="connsiteY98" fmla="*/ 2933881 h 6673820"/>
              <a:gd name="connsiteX99" fmla="*/ 8831977 w 11748700"/>
              <a:gd name="connsiteY99" fmla="*/ 2873210 h 6673820"/>
              <a:gd name="connsiteX100" fmla="*/ 8680299 w 11748700"/>
              <a:gd name="connsiteY100" fmla="*/ 2803871 h 6673820"/>
              <a:gd name="connsiteX101" fmla="*/ 8567624 w 11748700"/>
              <a:gd name="connsiteY101" fmla="*/ 2773536 h 6673820"/>
              <a:gd name="connsiteX102" fmla="*/ 8446282 w 11748700"/>
              <a:gd name="connsiteY102" fmla="*/ 2730199 h 6673820"/>
              <a:gd name="connsiteX103" fmla="*/ 8242601 w 11748700"/>
              <a:gd name="connsiteY103" fmla="*/ 2673862 h 6673820"/>
              <a:gd name="connsiteX104" fmla="*/ 7917577 w 11748700"/>
              <a:gd name="connsiteY104" fmla="*/ 2561187 h 6673820"/>
              <a:gd name="connsiteX105" fmla="*/ 7683560 w 11748700"/>
              <a:gd name="connsiteY105" fmla="*/ 2496182 h 6673820"/>
              <a:gd name="connsiteX106" fmla="*/ 7302199 w 11748700"/>
              <a:gd name="connsiteY106" fmla="*/ 2379173 h 6673820"/>
              <a:gd name="connsiteX107" fmla="*/ 6920838 w 11748700"/>
              <a:gd name="connsiteY107" fmla="*/ 2322836 h 6673820"/>
              <a:gd name="connsiteX108" fmla="*/ 6799495 w 11748700"/>
              <a:gd name="connsiteY108" fmla="*/ 2288167 h 6673820"/>
              <a:gd name="connsiteX109" fmla="*/ 6730157 w 11748700"/>
              <a:gd name="connsiteY109" fmla="*/ 2279500 h 6673820"/>
              <a:gd name="connsiteX110" fmla="*/ 6630483 w 11748700"/>
              <a:gd name="connsiteY110" fmla="*/ 2262165 h 6673820"/>
              <a:gd name="connsiteX111" fmla="*/ 6582813 w 11748700"/>
              <a:gd name="connsiteY111" fmla="*/ 2249164 h 6673820"/>
              <a:gd name="connsiteX112" fmla="*/ 6478805 w 11748700"/>
              <a:gd name="connsiteY112" fmla="*/ 2240497 h 6673820"/>
              <a:gd name="connsiteX113" fmla="*/ 5997770 w 11748700"/>
              <a:gd name="connsiteY113" fmla="*/ 2227496 h 6673820"/>
              <a:gd name="connsiteX114" fmla="*/ 5183044 w 11748700"/>
              <a:gd name="connsiteY114" fmla="*/ 2223162 h 6673820"/>
              <a:gd name="connsiteX115" fmla="*/ 4593668 w 11748700"/>
              <a:gd name="connsiteY115" fmla="*/ 2201494 h 6673820"/>
              <a:gd name="connsiteX116" fmla="*/ 4467992 w 11748700"/>
              <a:gd name="connsiteY116" fmla="*/ 2188493 h 6673820"/>
              <a:gd name="connsiteX117" fmla="*/ 4277311 w 11748700"/>
              <a:gd name="connsiteY117" fmla="*/ 2171158 h 6673820"/>
              <a:gd name="connsiteX118" fmla="*/ 4207973 w 11748700"/>
              <a:gd name="connsiteY118" fmla="*/ 2162491 h 6673820"/>
              <a:gd name="connsiteX119" fmla="*/ 4168970 w 11748700"/>
              <a:gd name="connsiteY119" fmla="*/ 2153824 h 6673820"/>
              <a:gd name="connsiteX120" fmla="*/ 3722604 w 11748700"/>
              <a:gd name="connsiteY120" fmla="*/ 2145156 h 6673820"/>
              <a:gd name="connsiteX121" fmla="*/ 3627264 w 11748700"/>
              <a:gd name="connsiteY121" fmla="*/ 2136489 h 6673820"/>
              <a:gd name="connsiteX122" fmla="*/ 3592595 w 11748700"/>
              <a:gd name="connsiteY122" fmla="*/ 2123488 h 6673820"/>
              <a:gd name="connsiteX123" fmla="*/ 3471253 w 11748700"/>
              <a:gd name="connsiteY123" fmla="*/ 2101820 h 6673820"/>
              <a:gd name="connsiteX124" fmla="*/ 3349911 w 11748700"/>
              <a:gd name="connsiteY124" fmla="*/ 2054150 h 6673820"/>
              <a:gd name="connsiteX125" fmla="*/ 3228568 w 11748700"/>
              <a:gd name="connsiteY125" fmla="*/ 2006480 h 6673820"/>
              <a:gd name="connsiteX126" fmla="*/ 3206900 w 11748700"/>
              <a:gd name="connsiteY126" fmla="*/ 1989145 h 6673820"/>
              <a:gd name="connsiteX127" fmla="*/ 3163564 w 11748700"/>
              <a:gd name="connsiteY127" fmla="*/ 1967477 h 6673820"/>
              <a:gd name="connsiteX128" fmla="*/ 3124561 w 11748700"/>
              <a:gd name="connsiteY128" fmla="*/ 1932808 h 6673820"/>
              <a:gd name="connsiteX129" fmla="*/ 3094225 w 11748700"/>
              <a:gd name="connsiteY129" fmla="*/ 1911139 h 6673820"/>
              <a:gd name="connsiteX130" fmla="*/ 3020553 w 11748700"/>
              <a:gd name="connsiteY130" fmla="*/ 1850468 h 6673820"/>
              <a:gd name="connsiteX131" fmla="*/ 2994551 w 11748700"/>
              <a:gd name="connsiteY131" fmla="*/ 1828800 h 6673820"/>
              <a:gd name="connsiteX132" fmla="*/ 2977217 w 11748700"/>
              <a:gd name="connsiteY132" fmla="*/ 1807132 h 6673820"/>
              <a:gd name="connsiteX133" fmla="*/ 2964216 w 11748700"/>
              <a:gd name="connsiteY133" fmla="*/ 1794131 h 6673820"/>
              <a:gd name="connsiteX134" fmla="*/ 2951215 w 11748700"/>
              <a:gd name="connsiteY134" fmla="*/ 1768129 h 6673820"/>
              <a:gd name="connsiteX135" fmla="*/ 2933880 w 11748700"/>
              <a:gd name="connsiteY135" fmla="*/ 1746461 h 6673820"/>
              <a:gd name="connsiteX136" fmla="*/ 2916546 w 11748700"/>
              <a:gd name="connsiteY136" fmla="*/ 1720459 h 6673820"/>
              <a:gd name="connsiteX137" fmla="*/ 2899211 w 11748700"/>
              <a:gd name="connsiteY137" fmla="*/ 1703124 h 6673820"/>
              <a:gd name="connsiteX138" fmla="*/ 2890544 w 11748700"/>
              <a:gd name="connsiteY138" fmla="*/ 1690123 h 6673820"/>
              <a:gd name="connsiteX139" fmla="*/ 2829873 w 11748700"/>
              <a:gd name="connsiteY139" fmla="*/ 1607784 h 6673820"/>
              <a:gd name="connsiteX140" fmla="*/ 2816872 w 11748700"/>
              <a:gd name="connsiteY140" fmla="*/ 1577448 h 6673820"/>
              <a:gd name="connsiteX141" fmla="*/ 2812538 w 11748700"/>
              <a:gd name="connsiteY141" fmla="*/ 1542779 h 6673820"/>
              <a:gd name="connsiteX142" fmla="*/ 2808204 w 11748700"/>
              <a:gd name="connsiteY142" fmla="*/ 1430104 h 6673820"/>
              <a:gd name="connsiteX143" fmla="*/ 2799537 w 11748700"/>
              <a:gd name="connsiteY143" fmla="*/ 1391101 h 6673820"/>
              <a:gd name="connsiteX144" fmla="*/ 2795203 w 11748700"/>
              <a:gd name="connsiteY144" fmla="*/ 1343431 h 6673820"/>
              <a:gd name="connsiteX145" fmla="*/ 2786536 w 11748700"/>
              <a:gd name="connsiteY145" fmla="*/ 1300095 h 6673820"/>
              <a:gd name="connsiteX146" fmla="*/ 2773535 w 11748700"/>
              <a:gd name="connsiteY146" fmla="*/ 1152751 h 6673820"/>
              <a:gd name="connsiteX147" fmla="*/ 2769202 w 11748700"/>
              <a:gd name="connsiteY147" fmla="*/ 1135416 h 6673820"/>
              <a:gd name="connsiteX148" fmla="*/ 2777869 w 11748700"/>
              <a:gd name="connsiteY148" fmla="*/ 996739 h 6673820"/>
              <a:gd name="connsiteX149" fmla="*/ 2786536 w 11748700"/>
              <a:gd name="connsiteY149" fmla="*/ 966404 h 6673820"/>
              <a:gd name="connsiteX150" fmla="*/ 2812538 w 11748700"/>
              <a:gd name="connsiteY150" fmla="*/ 905733 h 6673820"/>
              <a:gd name="connsiteX151" fmla="*/ 2847207 w 11748700"/>
              <a:gd name="connsiteY151" fmla="*/ 862396 h 6673820"/>
              <a:gd name="connsiteX152" fmla="*/ 2864542 w 11748700"/>
              <a:gd name="connsiteY152" fmla="*/ 840728 h 6673820"/>
              <a:gd name="connsiteX153" fmla="*/ 2881876 w 11748700"/>
              <a:gd name="connsiteY153" fmla="*/ 827727 h 6673820"/>
              <a:gd name="connsiteX154" fmla="*/ 2894877 w 11748700"/>
              <a:gd name="connsiteY154" fmla="*/ 819060 h 6673820"/>
              <a:gd name="connsiteX155" fmla="*/ 2912212 w 11748700"/>
              <a:gd name="connsiteY155" fmla="*/ 801725 h 6673820"/>
              <a:gd name="connsiteX156" fmla="*/ 3003219 w 11748700"/>
              <a:gd name="connsiteY156" fmla="*/ 775723 h 6673820"/>
              <a:gd name="connsiteX157" fmla="*/ 3115893 w 11748700"/>
              <a:gd name="connsiteY157" fmla="*/ 749721 h 6673820"/>
              <a:gd name="connsiteX158" fmla="*/ 3137562 w 11748700"/>
              <a:gd name="connsiteY158" fmla="*/ 741054 h 6673820"/>
              <a:gd name="connsiteX159" fmla="*/ 3163564 w 11748700"/>
              <a:gd name="connsiteY159" fmla="*/ 732387 h 6673820"/>
              <a:gd name="connsiteX160" fmla="*/ 3219901 w 11748700"/>
              <a:gd name="connsiteY160" fmla="*/ 702051 h 6673820"/>
              <a:gd name="connsiteX161" fmla="*/ 3237236 w 11748700"/>
              <a:gd name="connsiteY161" fmla="*/ 689050 h 6673820"/>
              <a:gd name="connsiteX162" fmla="*/ 3293573 w 11748700"/>
              <a:gd name="connsiteY162" fmla="*/ 663048 h 6673820"/>
              <a:gd name="connsiteX163" fmla="*/ 3323909 w 11748700"/>
              <a:gd name="connsiteY163" fmla="*/ 650047 h 6673820"/>
              <a:gd name="connsiteX164" fmla="*/ 3362911 w 11748700"/>
              <a:gd name="connsiteY164" fmla="*/ 641380 h 6673820"/>
              <a:gd name="connsiteX165" fmla="*/ 3488587 w 11748700"/>
              <a:gd name="connsiteY165" fmla="*/ 619712 h 6673820"/>
              <a:gd name="connsiteX166" fmla="*/ 3644599 w 11748700"/>
              <a:gd name="connsiteY166" fmla="*/ 598044 h 6673820"/>
              <a:gd name="connsiteX167" fmla="*/ 3731272 w 11748700"/>
              <a:gd name="connsiteY167" fmla="*/ 589376 h 6673820"/>
              <a:gd name="connsiteX168" fmla="*/ 3809277 w 11748700"/>
              <a:gd name="connsiteY168" fmla="*/ 576375 h 6673820"/>
              <a:gd name="connsiteX169" fmla="*/ 3891617 w 11748700"/>
              <a:gd name="connsiteY169" fmla="*/ 567708 h 6673820"/>
              <a:gd name="connsiteX170" fmla="*/ 4359651 w 11748700"/>
              <a:gd name="connsiteY170" fmla="*/ 533039 h 6673820"/>
              <a:gd name="connsiteX171" fmla="*/ 4428989 w 11748700"/>
              <a:gd name="connsiteY171" fmla="*/ 520038 h 6673820"/>
              <a:gd name="connsiteX172" fmla="*/ 4554665 w 11748700"/>
              <a:gd name="connsiteY172" fmla="*/ 507037 h 6673820"/>
              <a:gd name="connsiteX173" fmla="*/ 4654339 w 11748700"/>
              <a:gd name="connsiteY173" fmla="*/ 485369 h 6673820"/>
              <a:gd name="connsiteX174" fmla="*/ 4758347 w 11748700"/>
              <a:gd name="connsiteY174" fmla="*/ 437699 h 6673820"/>
              <a:gd name="connsiteX175" fmla="*/ 4888356 w 11748700"/>
              <a:gd name="connsiteY175" fmla="*/ 416030 h 6673820"/>
              <a:gd name="connsiteX176" fmla="*/ 5105039 w 11748700"/>
              <a:gd name="connsiteY176" fmla="*/ 364027 h 6673820"/>
              <a:gd name="connsiteX177" fmla="*/ 5209046 w 11748700"/>
              <a:gd name="connsiteY177" fmla="*/ 351026 h 6673820"/>
              <a:gd name="connsiteX178" fmla="*/ 5386726 w 11748700"/>
              <a:gd name="connsiteY178" fmla="*/ 329357 h 6673820"/>
              <a:gd name="connsiteX179" fmla="*/ 5560072 w 11748700"/>
              <a:gd name="connsiteY179" fmla="*/ 320690 h 6673820"/>
              <a:gd name="connsiteX180" fmla="*/ 5742085 w 11748700"/>
              <a:gd name="connsiteY180" fmla="*/ 312023 h 6673820"/>
              <a:gd name="connsiteX181" fmla="*/ 5958767 w 11748700"/>
              <a:gd name="connsiteY181" fmla="*/ 307689 h 6673820"/>
              <a:gd name="connsiteX182" fmla="*/ 6114779 w 11748700"/>
              <a:gd name="connsiteY182" fmla="*/ 303355 h 6673820"/>
              <a:gd name="connsiteX183" fmla="*/ 6270790 w 11748700"/>
              <a:gd name="connsiteY183" fmla="*/ 281687 h 6673820"/>
              <a:gd name="connsiteX184" fmla="*/ 6392132 w 11748700"/>
              <a:gd name="connsiteY184" fmla="*/ 268686 h 6673820"/>
              <a:gd name="connsiteX185" fmla="*/ 6695488 w 11748700"/>
              <a:gd name="connsiteY185" fmla="*/ 260019 h 6673820"/>
              <a:gd name="connsiteX186" fmla="*/ 6764826 w 11748700"/>
              <a:gd name="connsiteY186" fmla="*/ 251352 h 6673820"/>
              <a:gd name="connsiteX187" fmla="*/ 6907837 w 11748700"/>
              <a:gd name="connsiteY187" fmla="*/ 238351 h 6673820"/>
              <a:gd name="connsiteX188" fmla="*/ 6959840 w 11748700"/>
              <a:gd name="connsiteY188" fmla="*/ 229683 h 6673820"/>
              <a:gd name="connsiteX189" fmla="*/ 6998843 w 11748700"/>
              <a:gd name="connsiteY189" fmla="*/ 212349 h 6673820"/>
              <a:gd name="connsiteX190" fmla="*/ 7115852 w 11748700"/>
              <a:gd name="connsiteY190" fmla="*/ 199348 h 6673820"/>
              <a:gd name="connsiteX191" fmla="*/ 7159188 w 11748700"/>
              <a:gd name="connsiteY191" fmla="*/ 186347 h 6673820"/>
              <a:gd name="connsiteX192" fmla="*/ 7189524 w 11748700"/>
              <a:gd name="connsiteY192" fmla="*/ 182013 h 6673820"/>
              <a:gd name="connsiteX193" fmla="*/ 7380204 w 11748700"/>
              <a:gd name="connsiteY193" fmla="*/ 173346 h 6673820"/>
              <a:gd name="connsiteX194" fmla="*/ 7440875 w 11748700"/>
              <a:gd name="connsiteY194" fmla="*/ 164679 h 6673820"/>
              <a:gd name="connsiteX195" fmla="*/ 7466877 w 11748700"/>
              <a:gd name="connsiteY195" fmla="*/ 156011 h 6673820"/>
              <a:gd name="connsiteX196" fmla="*/ 7514548 w 11748700"/>
              <a:gd name="connsiteY196" fmla="*/ 143010 h 6673820"/>
              <a:gd name="connsiteX197" fmla="*/ 7527548 w 11748700"/>
              <a:gd name="connsiteY197" fmla="*/ 134343 h 6673820"/>
              <a:gd name="connsiteX198" fmla="*/ 7570885 w 11748700"/>
              <a:gd name="connsiteY198" fmla="*/ 121342 h 6673820"/>
              <a:gd name="connsiteX199" fmla="*/ 7609888 w 11748700"/>
              <a:gd name="connsiteY199" fmla="*/ 104008 h 6673820"/>
              <a:gd name="connsiteX200" fmla="*/ 7726896 w 11748700"/>
              <a:gd name="connsiteY200" fmla="*/ 82339 h 6673820"/>
              <a:gd name="connsiteX201" fmla="*/ 7752898 w 11748700"/>
              <a:gd name="connsiteY201" fmla="*/ 78006 h 6673820"/>
              <a:gd name="connsiteX202" fmla="*/ 7787567 w 11748700"/>
              <a:gd name="connsiteY202" fmla="*/ 73672 h 6673820"/>
              <a:gd name="connsiteX203" fmla="*/ 7804902 w 11748700"/>
              <a:gd name="connsiteY203" fmla="*/ 69338 h 6673820"/>
              <a:gd name="connsiteX204" fmla="*/ 7913243 w 11748700"/>
              <a:gd name="connsiteY204" fmla="*/ 65005 h 6673820"/>
              <a:gd name="connsiteX205" fmla="*/ 8021584 w 11748700"/>
              <a:gd name="connsiteY205" fmla="*/ 47670 h 6673820"/>
              <a:gd name="connsiteX206" fmla="*/ 8064921 w 11748700"/>
              <a:gd name="connsiteY206" fmla="*/ 34669 h 6673820"/>
              <a:gd name="connsiteX207" fmla="*/ 8099590 w 11748700"/>
              <a:gd name="connsiteY207" fmla="*/ 21668 h 6673820"/>
              <a:gd name="connsiteX208" fmla="*/ 8121258 w 11748700"/>
              <a:gd name="connsiteY208" fmla="*/ 13001 h 6673820"/>
              <a:gd name="connsiteX209" fmla="*/ 8134259 w 11748700"/>
              <a:gd name="connsiteY209" fmla="*/ 8667 h 6673820"/>
              <a:gd name="connsiteX210" fmla="*/ 8155928 w 11748700"/>
              <a:gd name="connsiteY210" fmla="*/ 0 h 6673820"/>
              <a:gd name="connsiteX211" fmla="*/ 8216599 w 11748700"/>
              <a:gd name="connsiteY211" fmla="*/ 4334 h 6673820"/>
              <a:gd name="connsiteX212" fmla="*/ 8238267 w 11748700"/>
              <a:gd name="connsiteY212" fmla="*/ 13001 h 6673820"/>
              <a:gd name="connsiteX213" fmla="*/ 8272936 w 11748700"/>
              <a:gd name="connsiteY213" fmla="*/ 17335 h 6673820"/>
              <a:gd name="connsiteX214" fmla="*/ 8303272 w 11748700"/>
              <a:gd name="connsiteY214" fmla="*/ 30336 h 6673820"/>
              <a:gd name="connsiteX215" fmla="*/ 8337941 w 11748700"/>
              <a:gd name="connsiteY215" fmla="*/ 34669 h 6673820"/>
              <a:gd name="connsiteX216" fmla="*/ 8476618 w 11748700"/>
              <a:gd name="connsiteY216" fmla="*/ 43337 h 6673820"/>
              <a:gd name="connsiteX217" fmla="*/ 8576292 w 11748700"/>
              <a:gd name="connsiteY217" fmla="*/ 47670 h 6673820"/>
              <a:gd name="connsiteX218" fmla="*/ 8671632 w 11748700"/>
              <a:gd name="connsiteY218" fmla="*/ 69338 h 6673820"/>
              <a:gd name="connsiteX219" fmla="*/ 8762639 w 11748700"/>
              <a:gd name="connsiteY219" fmla="*/ 78006 h 6673820"/>
              <a:gd name="connsiteX220" fmla="*/ 8892648 w 11748700"/>
              <a:gd name="connsiteY220" fmla="*/ 104008 h 6673820"/>
              <a:gd name="connsiteX221" fmla="*/ 8948985 w 11748700"/>
              <a:gd name="connsiteY221" fmla="*/ 117009 h 6673820"/>
              <a:gd name="connsiteX222" fmla="*/ 9187336 w 11748700"/>
              <a:gd name="connsiteY222" fmla="*/ 156011 h 6673820"/>
              <a:gd name="connsiteX223" fmla="*/ 9282676 w 11748700"/>
              <a:gd name="connsiteY223" fmla="*/ 173346 h 6673820"/>
              <a:gd name="connsiteX224" fmla="*/ 9404019 w 11748700"/>
              <a:gd name="connsiteY224" fmla="*/ 186347 h 6673820"/>
              <a:gd name="connsiteX225" fmla="*/ 9464690 w 11748700"/>
              <a:gd name="connsiteY225" fmla="*/ 195014 h 6673820"/>
              <a:gd name="connsiteX226" fmla="*/ 9698707 w 11748700"/>
              <a:gd name="connsiteY226" fmla="*/ 216683 h 6673820"/>
              <a:gd name="connsiteX227" fmla="*/ 9785380 w 11748700"/>
              <a:gd name="connsiteY227" fmla="*/ 229683 h 6673820"/>
              <a:gd name="connsiteX228" fmla="*/ 9885054 w 11748700"/>
              <a:gd name="connsiteY228" fmla="*/ 251352 h 6673820"/>
              <a:gd name="connsiteX229" fmla="*/ 9958726 w 11748700"/>
              <a:gd name="connsiteY229" fmla="*/ 255685 h 6673820"/>
              <a:gd name="connsiteX230" fmla="*/ 10114737 w 11748700"/>
              <a:gd name="connsiteY230" fmla="*/ 260019 h 6673820"/>
              <a:gd name="connsiteX231" fmla="*/ 10205744 w 11748700"/>
              <a:gd name="connsiteY231" fmla="*/ 273020 h 6673820"/>
              <a:gd name="connsiteX232" fmla="*/ 10357421 w 11748700"/>
              <a:gd name="connsiteY232" fmla="*/ 281687 h 6673820"/>
              <a:gd name="connsiteX233" fmla="*/ 10405092 w 11748700"/>
              <a:gd name="connsiteY233" fmla="*/ 286021 h 6673820"/>
              <a:gd name="connsiteX234" fmla="*/ 10452762 w 11748700"/>
              <a:gd name="connsiteY234" fmla="*/ 299022 h 6673820"/>
              <a:gd name="connsiteX235" fmla="*/ 10483097 w 11748700"/>
              <a:gd name="connsiteY235" fmla="*/ 303355 h 6673820"/>
              <a:gd name="connsiteX236" fmla="*/ 10552436 w 11748700"/>
              <a:gd name="connsiteY236" fmla="*/ 312023 h 6673820"/>
              <a:gd name="connsiteX237" fmla="*/ 10634775 w 11748700"/>
              <a:gd name="connsiteY237" fmla="*/ 333691 h 6673820"/>
              <a:gd name="connsiteX238" fmla="*/ 10717114 w 11748700"/>
              <a:gd name="connsiteY238" fmla="*/ 342358 h 6673820"/>
              <a:gd name="connsiteX239" fmla="*/ 10773452 w 11748700"/>
              <a:gd name="connsiteY239" fmla="*/ 364027 h 6673820"/>
              <a:gd name="connsiteX240" fmla="*/ 10842790 w 11748700"/>
              <a:gd name="connsiteY240" fmla="*/ 385695 h 6673820"/>
              <a:gd name="connsiteX241" fmla="*/ 10903461 w 11748700"/>
              <a:gd name="connsiteY241" fmla="*/ 390028 h 6673820"/>
              <a:gd name="connsiteX242" fmla="*/ 10981467 w 11748700"/>
              <a:gd name="connsiteY242" fmla="*/ 424698 h 6673820"/>
              <a:gd name="connsiteX243" fmla="*/ 11050805 w 11748700"/>
              <a:gd name="connsiteY243" fmla="*/ 442032 h 6673820"/>
              <a:gd name="connsiteX244" fmla="*/ 11133145 w 11748700"/>
              <a:gd name="connsiteY244" fmla="*/ 476701 h 6673820"/>
              <a:gd name="connsiteX245" fmla="*/ 11154813 w 11748700"/>
              <a:gd name="connsiteY245" fmla="*/ 485369 h 6673820"/>
              <a:gd name="connsiteX246" fmla="*/ 11232819 w 11748700"/>
              <a:gd name="connsiteY246" fmla="*/ 533039 h 6673820"/>
              <a:gd name="connsiteX247" fmla="*/ 11258820 w 11748700"/>
              <a:gd name="connsiteY247" fmla="*/ 554707 h 6673820"/>
              <a:gd name="connsiteX248" fmla="*/ 11328159 w 11748700"/>
              <a:gd name="connsiteY248" fmla="*/ 645714 h 6673820"/>
              <a:gd name="connsiteX249" fmla="*/ 11371495 w 11748700"/>
              <a:gd name="connsiteY249" fmla="*/ 754055 h 6673820"/>
              <a:gd name="connsiteX250" fmla="*/ 11397497 w 11748700"/>
              <a:gd name="connsiteY250" fmla="*/ 806059 h 6673820"/>
              <a:gd name="connsiteX251" fmla="*/ 11427833 w 11748700"/>
              <a:gd name="connsiteY251" fmla="*/ 931735 h 6673820"/>
              <a:gd name="connsiteX252" fmla="*/ 11458168 w 11748700"/>
              <a:gd name="connsiteY252" fmla="*/ 1014074 h 6673820"/>
              <a:gd name="connsiteX253" fmla="*/ 11462502 w 11748700"/>
              <a:gd name="connsiteY253" fmla="*/ 1087746 h 6673820"/>
              <a:gd name="connsiteX254" fmla="*/ 11475503 w 11748700"/>
              <a:gd name="connsiteY254" fmla="*/ 1126749 h 6673820"/>
              <a:gd name="connsiteX255" fmla="*/ 11488504 w 11748700"/>
              <a:gd name="connsiteY255" fmla="*/ 1330430 h 6673820"/>
              <a:gd name="connsiteX256" fmla="*/ 11523173 w 11748700"/>
              <a:gd name="connsiteY256" fmla="*/ 1677122 h 6673820"/>
              <a:gd name="connsiteX257" fmla="*/ 11518839 w 11748700"/>
              <a:gd name="connsiteY257" fmla="*/ 1954476 h 6673820"/>
              <a:gd name="connsiteX258" fmla="*/ 11510172 w 11748700"/>
              <a:gd name="connsiteY258" fmla="*/ 2084485 h 6673820"/>
              <a:gd name="connsiteX259" fmla="*/ 11518839 w 11748700"/>
              <a:gd name="connsiteY259" fmla="*/ 2283833 h 6673820"/>
              <a:gd name="connsiteX260" fmla="*/ 11583844 w 11748700"/>
              <a:gd name="connsiteY260" fmla="*/ 2379173 h 6673820"/>
              <a:gd name="connsiteX261" fmla="*/ 11605512 w 11748700"/>
              <a:gd name="connsiteY261" fmla="*/ 2439845 h 6673820"/>
              <a:gd name="connsiteX262" fmla="*/ 11609846 w 11748700"/>
              <a:gd name="connsiteY262" fmla="*/ 2487515 h 6673820"/>
              <a:gd name="connsiteX263" fmla="*/ 11622847 w 11748700"/>
              <a:gd name="connsiteY263" fmla="*/ 2556853 h 6673820"/>
              <a:gd name="connsiteX264" fmla="*/ 11618513 w 11748700"/>
              <a:gd name="connsiteY264" fmla="*/ 2786537 h 6673820"/>
              <a:gd name="connsiteX265" fmla="*/ 11614180 w 11748700"/>
              <a:gd name="connsiteY265" fmla="*/ 3089892 h 6673820"/>
              <a:gd name="connsiteX266" fmla="*/ 11596845 w 11748700"/>
              <a:gd name="connsiteY266" fmla="*/ 3211234 h 6673820"/>
              <a:gd name="connsiteX267" fmla="*/ 11583844 w 11748700"/>
              <a:gd name="connsiteY267" fmla="*/ 3328243 h 6673820"/>
              <a:gd name="connsiteX268" fmla="*/ 11575177 w 11748700"/>
              <a:gd name="connsiteY268" fmla="*/ 3423583 h 6673820"/>
              <a:gd name="connsiteX269" fmla="*/ 11562176 w 11748700"/>
              <a:gd name="connsiteY269" fmla="*/ 3666267 h 6673820"/>
              <a:gd name="connsiteX270" fmla="*/ 11575177 w 11748700"/>
              <a:gd name="connsiteY270" fmla="*/ 4025960 h 6673820"/>
              <a:gd name="connsiteX271" fmla="*/ 11592511 w 11748700"/>
              <a:gd name="connsiteY271" fmla="*/ 4108300 h 6673820"/>
              <a:gd name="connsiteX272" fmla="*/ 11631514 w 11748700"/>
              <a:gd name="connsiteY272" fmla="*/ 4333649 h 6673820"/>
              <a:gd name="connsiteX273" fmla="*/ 11653183 w 11748700"/>
              <a:gd name="connsiteY273" fmla="*/ 4411655 h 6673820"/>
              <a:gd name="connsiteX274" fmla="*/ 11666184 w 11748700"/>
              <a:gd name="connsiteY274" fmla="*/ 4498328 h 6673820"/>
              <a:gd name="connsiteX275" fmla="*/ 11674851 w 11748700"/>
              <a:gd name="connsiteY275" fmla="*/ 4541664 h 6673820"/>
              <a:gd name="connsiteX276" fmla="*/ 11687852 w 11748700"/>
              <a:gd name="connsiteY276" fmla="*/ 4658673 h 6673820"/>
              <a:gd name="connsiteX277" fmla="*/ 11692185 w 11748700"/>
              <a:gd name="connsiteY277" fmla="*/ 4715010 h 6673820"/>
              <a:gd name="connsiteX278" fmla="*/ 11700853 w 11748700"/>
              <a:gd name="connsiteY278" fmla="*/ 4771348 h 6673820"/>
              <a:gd name="connsiteX279" fmla="*/ 11709520 w 11748700"/>
              <a:gd name="connsiteY279" fmla="*/ 4923026 h 6673820"/>
              <a:gd name="connsiteX280" fmla="*/ 11718187 w 11748700"/>
              <a:gd name="connsiteY280" fmla="*/ 4983697 h 6673820"/>
              <a:gd name="connsiteX281" fmla="*/ 11726855 w 11748700"/>
              <a:gd name="connsiteY281" fmla="*/ 5079037 h 6673820"/>
              <a:gd name="connsiteX282" fmla="*/ 11731188 w 11748700"/>
              <a:gd name="connsiteY282" fmla="*/ 5105039 h 6673820"/>
              <a:gd name="connsiteX283" fmla="*/ 11744189 w 11748700"/>
              <a:gd name="connsiteY283" fmla="*/ 5230715 h 6673820"/>
              <a:gd name="connsiteX284" fmla="*/ 11726855 w 11748700"/>
              <a:gd name="connsiteY284" fmla="*/ 5690082 h 6673820"/>
              <a:gd name="connsiteX285" fmla="*/ 11687852 w 11748700"/>
              <a:gd name="connsiteY285" fmla="*/ 5785422 h 6673820"/>
              <a:gd name="connsiteX286" fmla="*/ 11670517 w 11748700"/>
              <a:gd name="connsiteY286" fmla="*/ 5815757 h 6673820"/>
              <a:gd name="connsiteX287" fmla="*/ 11601179 w 11748700"/>
              <a:gd name="connsiteY287" fmla="*/ 5859094 h 6673820"/>
              <a:gd name="connsiteX288" fmla="*/ 11458168 w 11748700"/>
              <a:gd name="connsiteY288" fmla="*/ 5919765 h 6673820"/>
              <a:gd name="connsiteX289" fmla="*/ 11401831 w 11748700"/>
              <a:gd name="connsiteY289" fmla="*/ 5963101 h 6673820"/>
              <a:gd name="connsiteX290" fmla="*/ 11297823 w 11748700"/>
              <a:gd name="connsiteY290" fmla="*/ 6032440 h 6673820"/>
              <a:gd name="connsiteX291" fmla="*/ 11258820 w 11748700"/>
              <a:gd name="connsiteY291" fmla="*/ 6075776 h 6673820"/>
              <a:gd name="connsiteX292" fmla="*/ 11198149 w 11748700"/>
              <a:gd name="connsiteY292" fmla="*/ 6123446 h 6673820"/>
              <a:gd name="connsiteX293" fmla="*/ 11098475 w 11748700"/>
              <a:gd name="connsiteY293" fmla="*/ 6210119 h 6673820"/>
              <a:gd name="connsiteX294" fmla="*/ 10942464 w 11748700"/>
              <a:gd name="connsiteY294" fmla="*/ 6327128 h 6673820"/>
              <a:gd name="connsiteX295" fmla="*/ 10634775 w 11748700"/>
              <a:gd name="connsiteY295" fmla="*/ 6461471 h 6673820"/>
              <a:gd name="connsiteX296" fmla="*/ 10461429 w 11748700"/>
              <a:gd name="connsiteY296" fmla="*/ 6478806 h 6673820"/>
              <a:gd name="connsiteX297" fmla="*/ 10041065 w 11748700"/>
              <a:gd name="connsiteY297" fmla="*/ 6487473 h 6673820"/>
              <a:gd name="connsiteX298" fmla="*/ 9967393 w 11748700"/>
              <a:gd name="connsiteY298" fmla="*/ 6491807 h 6673820"/>
              <a:gd name="connsiteX299" fmla="*/ 9885054 w 11748700"/>
              <a:gd name="connsiteY299" fmla="*/ 6509141 h 6673820"/>
              <a:gd name="connsiteX300" fmla="*/ 9798381 w 11748700"/>
              <a:gd name="connsiteY300" fmla="*/ 6522142 h 6673820"/>
              <a:gd name="connsiteX301" fmla="*/ 9681372 w 11748700"/>
              <a:gd name="connsiteY301" fmla="*/ 6548144 h 6673820"/>
              <a:gd name="connsiteX302" fmla="*/ 9486358 w 11748700"/>
              <a:gd name="connsiteY302" fmla="*/ 6574146 h 6673820"/>
              <a:gd name="connsiteX303" fmla="*/ 9278343 w 11748700"/>
              <a:gd name="connsiteY303" fmla="*/ 6613149 h 6673820"/>
              <a:gd name="connsiteX304" fmla="*/ 9209004 w 11748700"/>
              <a:gd name="connsiteY304" fmla="*/ 6630483 h 6673820"/>
              <a:gd name="connsiteX305" fmla="*/ 8775639 w 11748700"/>
              <a:gd name="connsiteY305" fmla="*/ 6647818 h 6673820"/>
              <a:gd name="connsiteX306" fmla="*/ 8463617 w 11748700"/>
              <a:gd name="connsiteY306" fmla="*/ 6656485 h 6673820"/>
              <a:gd name="connsiteX307" fmla="*/ 8368276 w 11748700"/>
              <a:gd name="connsiteY307" fmla="*/ 6660819 h 6673820"/>
              <a:gd name="connsiteX308" fmla="*/ 8216599 w 11748700"/>
              <a:gd name="connsiteY308" fmla="*/ 6665153 h 6673820"/>
              <a:gd name="connsiteX309" fmla="*/ 7848239 w 11748700"/>
              <a:gd name="connsiteY309" fmla="*/ 6656485 h 6673820"/>
              <a:gd name="connsiteX310" fmla="*/ 7800568 w 11748700"/>
              <a:gd name="connsiteY310" fmla="*/ 6652152 h 6673820"/>
              <a:gd name="connsiteX311" fmla="*/ 7748565 w 11748700"/>
              <a:gd name="connsiteY311" fmla="*/ 6643484 h 6673820"/>
              <a:gd name="connsiteX312" fmla="*/ 7614221 w 11748700"/>
              <a:gd name="connsiteY312" fmla="*/ 6634817 h 6673820"/>
              <a:gd name="connsiteX313" fmla="*/ 7432208 w 11748700"/>
              <a:gd name="connsiteY313" fmla="*/ 6600148 h 6673820"/>
              <a:gd name="connsiteX314" fmla="*/ 7319533 w 11748700"/>
              <a:gd name="connsiteY314" fmla="*/ 6574146 h 6673820"/>
              <a:gd name="connsiteX315" fmla="*/ 7276197 w 11748700"/>
              <a:gd name="connsiteY315" fmla="*/ 6569812 h 6673820"/>
              <a:gd name="connsiteX316" fmla="*/ 7011844 w 11748700"/>
              <a:gd name="connsiteY316" fmla="*/ 6548144 h 6673820"/>
              <a:gd name="connsiteX317" fmla="*/ 6925171 w 11748700"/>
              <a:gd name="connsiteY317" fmla="*/ 6565479 h 6673820"/>
              <a:gd name="connsiteX318" fmla="*/ 6912170 w 11748700"/>
              <a:gd name="connsiteY318" fmla="*/ 6569812 h 6673820"/>
              <a:gd name="connsiteX319" fmla="*/ 6890502 w 11748700"/>
              <a:gd name="connsiteY319" fmla="*/ 6582813 h 6673820"/>
              <a:gd name="connsiteX320" fmla="*/ 6795162 w 11748700"/>
              <a:gd name="connsiteY320" fmla="*/ 6634817 h 6673820"/>
              <a:gd name="connsiteX321" fmla="*/ 6691154 w 11748700"/>
              <a:gd name="connsiteY321" fmla="*/ 6643484 h 6673820"/>
              <a:gd name="connsiteX322" fmla="*/ 6617482 w 11748700"/>
              <a:gd name="connsiteY322" fmla="*/ 6656485 h 6673820"/>
              <a:gd name="connsiteX323" fmla="*/ 6582813 w 11748700"/>
              <a:gd name="connsiteY323" fmla="*/ 6665153 h 6673820"/>
              <a:gd name="connsiteX324" fmla="*/ 6548144 w 11748700"/>
              <a:gd name="connsiteY324" fmla="*/ 6669486 h 6673820"/>
              <a:gd name="connsiteX325" fmla="*/ 6517808 w 11748700"/>
              <a:gd name="connsiteY325" fmla="*/ 6673820 h 6673820"/>
              <a:gd name="connsiteX326" fmla="*/ 6015105 w 11748700"/>
              <a:gd name="connsiteY326" fmla="*/ 6669486 h 6673820"/>
              <a:gd name="connsiteX327" fmla="*/ 5915431 w 11748700"/>
              <a:gd name="connsiteY327" fmla="*/ 6647818 h 6673820"/>
              <a:gd name="connsiteX328" fmla="*/ 5538403 w 11748700"/>
              <a:gd name="connsiteY328" fmla="*/ 6652152 h 6673820"/>
              <a:gd name="connsiteX329" fmla="*/ 5196045 w 11748700"/>
              <a:gd name="connsiteY329" fmla="*/ 6634817 h 6673820"/>
              <a:gd name="connsiteX330" fmla="*/ 4489660 w 11748700"/>
              <a:gd name="connsiteY330" fmla="*/ 6608815 h 6673820"/>
              <a:gd name="connsiteX331" fmla="*/ 4311981 w 11748700"/>
              <a:gd name="connsiteY331" fmla="*/ 6582813 h 6673820"/>
              <a:gd name="connsiteX332" fmla="*/ 4090965 w 11748700"/>
              <a:gd name="connsiteY332" fmla="*/ 6552478 h 6673820"/>
              <a:gd name="connsiteX333" fmla="*/ 3999958 w 11748700"/>
              <a:gd name="connsiteY333" fmla="*/ 6513475 h 6673820"/>
              <a:gd name="connsiteX334" fmla="*/ 3666267 w 11748700"/>
              <a:gd name="connsiteY334" fmla="*/ 6448470 h 6673820"/>
              <a:gd name="connsiteX335" fmla="*/ 3588261 w 11748700"/>
              <a:gd name="connsiteY335" fmla="*/ 6439803 h 6673820"/>
              <a:gd name="connsiteX336" fmla="*/ 3336910 w 11748700"/>
              <a:gd name="connsiteY336" fmla="*/ 6405134 h 6673820"/>
              <a:gd name="connsiteX337" fmla="*/ 3003219 w 11748700"/>
              <a:gd name="connsiteY337" fmla="*/ 6340129 h 6673820"/>
              <a:gd name="connsiteX338" fmla="*/ 2825539 w 11748700"/>
              <a:gd name="connsiteY338" fmla="*/ 6309793 h 6673820"/>
              <a:gd name="connsiteX339" fmla="*/ 2678195 w 11748700"/>
              <a:gd name="connsiteY339" fmla="*/ 6288125 h 6673820"/>
              <a:gd name="connsiteX340" fmla="*/ 2500515 w 11748700"/>
              <a:gd name="connsiteY340" fmla="*/ 6305460 h 6673820"/>
              <a:gd name="connsiteX341" fmla="*/ 2439844 w 11748700"/>
              <a:gd name="connsiteY341" fmla="*/ 6314127 h 6673820"/>
              <a:gd name="connsiteX342" fmla="*/ 2244830 w 11748700"/>
              <a:gd name="connsiteY342" fmla="*/ 6361797 h 6673820"/>
              <a:gd name="connsiteX343" fmla="*/ 2088819 w 11748700"/>
              <a:gd name="connsiteY343" fmla="*/ 6383465 h 6673820"/>
              <a:gd name="connsiteX344" fmla="*/ 2015147 w 11748700"/>
              <a:gd name="connsiteY344" fmla="*/ 6400800 h 6673820"/>
              <a:gd name="connsiteX345" fmla="*/ 1950142 w 11748700"/>
              <a:gd name="connsiteY345" fmla="*/ 6409467 h 6673820"/>
              <a:gd name="connsiteX346" fmla="*/ 1815799 w 11748700"/>
              <a:gd name="connsiteY346" fmla="*/ 6444137 h 6673820"/>
              <a:gd name="connsiteX347" fmla="*/ 1681456 w 11748700"/>
              <a:gd name="connsiteY347" fmla="*/ 6452804 h 6673820"/>
              <a:gd name="connsiteX348" fmla="*/ 1473440 w 11748700"/>
              <a:gd name="connsiteY348" fmla="*/ 6431136 h 6673820"/>
              <a:gd name="connsiteX349" fmla="*/ 1369433 w 11748700"/>
              <a:gd name="connsiteY349" fmla="*/ 6418135 h 6673820"/>
              <a:gd name="connsiteX350" fmla="*/ 1287093 w 11748700"/>
              <a:gd name="connsiteY350" fmla="*/ 6405134 h 6673820"/>
              <a:gd name="connsiteX351" fmla="*/ 1239423 w 11748700"/>
              <a:gd name="connsiteY351" fmla="*/ 6396466 h 6673820"/>
              <a:gd name="connsiteX352" fmla="*/ 1165751 w 11748700"/>
              <a:gd name="connsiteY352" fmla="*/ 6370464 h 6673820"/>
              <a:gd name="connsiteX353" fmla="*/ 1053076 w 11748700"/>
              <a:gd name="connsiteY353" fmla="*/ 6335795 h 6673820"/>
              <a:gd name="connsiteX354" fmla="*/ 892731 w 11748700"/>
              <a:gd name="connsiteY354" fmla="*/ 6244789 h 6673820"/>
              <a:gd name="connsiteX355" fmla="*/ 858062 w 11748700"/>
              <a:gd name="connsiteY355" fmla="*/ 6218787 h 6673820"/>
              <a:gd name="connsiteX356" fmla="*/ 775723 w 11748700"/>
              <a:gd name="connsiteY356" fmla="*/ 6149448 h 6673820"/>
              <a:gd name="connsiteX357" fmla="*/ 719385 w 11748700"/>
              <a:gd name="connsiteY357" fmla="*/ 6023773 h 6673820"/>
              <a:gd name="connsiteX358" fmla="*/ 654381 w 11748700"/>
              <a:gd name="connsiteY358" fmla="*/ 5950101 h 6673820"/>
              <a:gd name="connsiteX359" fmla="*/ 628379 w 11748700"/>
              <a:gd name="connsiteY359" fmla="*/ 5893763 h 6673820"/>
              <a:gd name="connsiteX360" fmla="*/ 576375 w 11748700"/>
              <a:gd name="connsiteY360" fmla="*/ 5802756 h 6673820"/>
              <a:gd name="connsiteX361" fmla="*/ 489702 w 11748700"/>
              <a:gd name="connsiteY361" fmla="*/ 5620743 h 6673820"/>
              <a:gd name="connsiteX362" fmla="*/ 476701 w 11748700"/>
              <a:gd name="connsiteY362" fmla="*/ 5551405 h 6673820"/>
              <a:gd name="connsiteX363" fmla="*/ 372693 w 11748700"/>
              <a:gd name="connsiteY363" fmla="*/ 5317388 h 6673820"/>
              <a:gd name="connsiteX364" fmla="*/ 359693 w 11748700"/>
              <a:gd name="connsiteY364" fmla="*/ 5269718 h 6673820"/>
              <a:gd name="connsiteX365" fmla="*/ 329357 w 11748700"/>
              <a:gd name="connsiteY365" fmla="*/ 5183045 h 6673820"/>
              <a:gd name="connsiteX366" fmla="*/ 281687 w 11748700"/>
              <a:gd name="connsiteY366" fmla="*/ 5083371 h 6673820"/>
              <a:gd name="connsiteX367" fmla="*/ 251351 w 11748700"/>
              <a:gd name="connsiteY367" fmla="*/ 5009699 h 6673820"/>
              <a:gd name="connsiteX368" fmla="*/ 238350 w 11748700"/>
              <a:gd name="connsiteY368" fmla="*/ 4970696 h 6673820"/>
              <a:gd name="connsiteX369" fmla="*/ 212348 w 11748700"/>
              <a:gd name="connsiteY369" fmla="*/ 4936027 h 6673820"/>
              <a:gd name="connsiteX370" fmla="*/ 177679 w 11748700"/>
              <a:gd name="connsiteY370" fmla="*/ 4849354 h 6673820"/>
              <a:gd name="connsiteX371" fmla="*/ 125675 w 11748700"/>
              <a:gd name="connsiteY371" fmla="*/ 4745346 h 6673820"/>
              <a:gd name="connsiteX372" fmla="*/ 99674 w 11748700"/>
              <a:gd name="connsiteY372" fmla="*/ 4654339 h 6673820"/>
              <a:gd name="connsiteX373" fmla="*/ 73672 w 11748700"/>
              <a:gd name="connsiteY373" fmla="*/ 4602336 h 6673820"/>
              <a:gd name="connsiteX374" fmla="*/ 69338 w 11748700"/>
              <a:gd name="connsiteY374" fmla="*/ 4580667 h 6673820"/>
              <a:gd name="connsiteX375" fmla="*/ 47670 w 11748700"/>
              <a:gd name="connsiteY375" fmla="*/ 4537331 h 6673820"/>
              <a:gd name="connsiteX376" fmla="*/ 39002 w 11748700"/>
              <a:gd name="connsiteY376" fmla="*/ 4515663 h 6673820"/>
              <a:gd name="connsiteX377" fmla="*/ 34669 w 11748700"/>
              <a:gd name="connsiteY377" fmla="*/ 4493994 h 6673820"/>
              <a:gd name="connsiteX378" fmla="*/ 30335 w 11748700"/>
              <a:gd name="connsiteY378" fmla="*/ 4450658 h 6673820"/>
              <a:gd name="connsiteX379" fmla="*/ 21668 w 11748700"/>
              <a:gd name="connsiteY379" fmla="*/ 4428990 h 6673820"/>
              <a:gd name="connsiteX380" fmla="*/ 13001 w 11748700"/>
              <a:gd name="connsiteY380" fmla="*/ 4359651 h 6673820"/>
              <a:gd name="connsiteX381" fmla="*/ 0 w 11748700"/>
              <a:gd name="connsiteY381" fmla="*/ 4238309 h 6673820"/>
              <a:gd name="connsiteX382" fmla="*/ 4333 w 11748700"/>
              <a:gd name="connsiteY382" fmla="*/ 4025960 h 6673820"/>
              <a:gd name="connsiteX383" fmla="*/ 13001 w 11748700"/>
              <a:gd name="connsiteY383" fmla="*/ 3999958 h 6673820"/>
              <a:gd name="connsiteX384" fmla="*/ 17334 w 11748700"/>
              <a:gd name="connsiteY384" fmla="*/ 3973956 h 6673820"/>
              <a:gd name="connsiteX385" fmla="*/ 26002 w 11748700"/>
              <a:gd name="connsiteY385" fmla="*/ 3930620 h 6673820"/>
              <a:gd name="connsiteX386" fmla="*/ 34669 w 11748700"/>
              <a:gd name="connsiteY386" fmla="*/ 3878616 h 6673820"/>
              <a:gd name="connsiteX387" fmla="*/ 43336 w 11748700"/>
              <a:gd name="connsiteY387" fmla="*/ 3861282 h 6673820"/>
              <a:gd name="connsiteX388" fmla="*/ 47670 w 11748700"/>
              <a:gd name="connsiteY388" fmla="*/ 3843947 h 6673820"/>
              <a:gd name="connsiteX389" fmla="*/ 56337 w 11748700"/>
              <a:gd name="connsiteY389" fmla="*/ 3826612 h 6673820"/>
              <a:gd name="connsiteX390" fmla="*/ 69338 w 11748700"/>
              <a:gd name="connsiteY390" fmla="*/ 3787610 h 6673820"/>
              <a:gd name="connsiteX391" fmla="*/ 78005 w 11748700"/>
              <a:gd name="connsiteY391" fmla="*/ 3770275 h 6673820"/>
              <a:gd name="connsiteX392" fmla="*/ 95340 w 11748700"/>
              <a:gd name="connsiteY392" fmla="*/ 3718271 h 6673820"/>
              <a:gd name="connsiteX393" fmla="*/ 104007 w 11748700"/>
              <a:gd name="connsiteY393" fmla="*/ 3696603 h 6673820"/>
              <a:gd name="connsiteX394" fmla="*/ 151677 w 11748700"/>
              <a:gd name="connsiteY394" fmla="*/ 3657600 h 6673820"/>
              <a:gd name="connsiteX395" fmla="*/ 294688 w 11748700"/>
              <a:gd name="connsiteY395" fmla="*/ 3661934 h 6673820"/>
              <a:gd name="connsiteX396" fmla="*/ 359693 w 11748700"/>
              <a:gd name="connsiteY396" fmla="*/ 3692269 h 6673820"/>
              <a:gd name="connsiteX397" fmla="*/ 377027 w 11748700"/>
              <a:gd name="connsiteY397" fmla="*/ 3709604 h 6673820"/>
              <a:gd name="connsiteX398" fmla="*/ 437698 w 11748700"/>
              <a:gd name="connsiteY398" fmla="*/ 3726938 h 6673820"/>
              <a:gd name="connsiteX399" fmla="*/ 511177 w 11748700"/>
              <a:gd name="connsiteY39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114779 w 11748700"/>
              <a:gd name="connsiteY30" fmla="*/ 5599075 h 6673820"/>
              <a:gd name="connsiteX31" fmla="*/ 6201452 w 11748700"/>
              <a:gd name="connsiteY31" fmla="*/ 5477733 h 6673820"/>
              <a:gd name="connsiteX32" fmla="*/ 6231787 w 11748700"/>
              <a:gd name="connsiteY32" fmla="*/ 5421395 h 6673820"/>
              <a:gd name="connsiteX33" fmla="*/ 6240455 w 11748700"/>
              <a:gd name="connsiteY33" fmla="*/ 5399727 h 6673820"/>
              <a:gd name="connsiteX34" fmla="*/ 6322794 w 11748700"/>
              <a:gd name="connsiteY34" fmla="*/ 5287052 h 6673820"/>
              <a:gd name="connsiteX35" fmla="*/ 6340129 w 11748700"/>
              <a:gd name="connsiteY35" fmla="*/ 5274051 h 6673820"/>
              <a:gd name="connsiteX36" fmla="*/ 6517808 w 11748700"/>
              <a:gd name="connsiteY36" fmla="*/ 4975029 h 6673820"/>
              <a:gd name="connsiteX37" fmla="*/ 6530809 w 11748700"/>
              <a:gd name="connsiteY37" fmla="*/ 4940360 h 6673820"/>
              <a:gd name="connsiteX38" fmla="*/ 6556811 w 11748700"/>
              <a:gd name="connsiteY38" fmla="*/ 4897024 h 6673820"/>
              <a:gd name="connsiteX39" fmla="*/ 7220565 w 11748700"/>
              <a:gd name="connsiteY39" fmla="*/ 4568062 h 6673820"/>
              <a:gd name="connsiteX40" fmla="*/ 7436542 w 11748700"/>
              <a:gd name="connsiteY40" fmla="*/ 4619670 h 6673820"/>
              <a:gd name="connsiteX41" fmla="*/ 7492879 w 11748700"/>
              <a:gd name="connsiteY41" fmla="*/ 4632671 h 6673820"/>
              <a:gd name="connsiteX42" fmla="*/ 7531882 w 11748700"/>
              <a:gd name="connsiteY42" fmla="*/ 4641338 h 6673820"/>
              <a:gd name="connsiteX43" fmla="*/ 7562218 w 11748700"/>
              <a:gd name="connsiteY43" fmla="*/ 4650006 h 6673820"/>
              <a:gd name="connsiteX44" fmla="*/ 7570885 w 11748700"/>
              <a:gd name="connsiteY44" fmla="*/ 4663007 h 6673820"/>
              <a:gd name="connsiteX45" fmla="*/ 7601220 w 11748700"/>
              <a:gd name="connsiteY45" fmla="*/ 4715010 h 6673820"/>
              <a:gd name="connsiteX46" fmla="*/ 7614221 w 11748700"/>
              <a:gd name="connsiteY46" fmla="*/ 4728011 h 6673820"/>
              <a:gd name="connsiteX47" fmla="*/ 7622889 w 11748700"/>
              <a:gd name="connsiteY47" fmla="*/ 4745346 h 6673820"/>
              <a:gd name="connsiteX48" fmla="*/ 7661892 w 11748700"/>
              <a:gd name="connsiteY48" fmla="*/ 4801683 h 6673820"/>
              <a:gd name="connsiteX49" fmla="*/ 7731230 w 11748700"/>
              <a:gd name="connsiteY49" fmla="*/ 4888356 h 6673820"/>
              <a:gd name="connsiteX50" fmla="*/ 7744231 w 11748700"/>
              <a:gd name="connsiteY50" fmla="*/ 4901357 h 6673820"/>
              <a:gd name="connsiteX51" fmla="*/ 7765899 w 11748700"/>
              <a:gd name="connsiteY51" fmla="*/ 4931693 h 6673820"/>
              <a:gd name="connsiteX52" fmla="*/ 7809236 w 11748700"/>
              <a:gd name="connsiteY52" fmla="*/ 4966362 h 6673820"/>
              <a:gd name="connsiteX53" fmla="*/ 7908910 w 11748700"/>
              <a:gd name="connsiteY53" fmla="*/ 4962028 h 6673820"/>
              <a:gd name="connsiteX54" fmla="*/ 7973914 w 11748700"/>
              <a:gd name="connsiteY54" fmla="*/ 4953361 h 6673820"/>
              <a:gd name="connsiteX55" fmla="*/ 7995583 w 11748700"/>
              <a:gd name="connsiteY55" fmla="*/ 4949028 h 6673820"/>
              <a:gd name="connsiteX56" fmla="*/ 8069255 w 11748700"/>
              <a:gd name="connsiteY56" fmla="*/ 4944694 h 6673820"/>
              <a:gd name="connsiteX57" fmla="*/ 8147260 w 11748700"/>
              <a:gd name="connsiteY57" fmla="*/ 4931693 h 6673820"/>
              <a:gd name="connsiteX58" fmla="*/ 8199264 w 11748700"/>
              <a:gd name="connsiteY58" fmla="*/ 4918692 h 6673820"/>
              <a:gd name="connsiteX59" fmla="*/ 8238267 w 11748700"/>
              <a:gd name="connsiteY59" fmla="*/ 4910025 h 6673820"/>
              <a:gd name="connsiteX60" fmla="*/ 8298938 w 11748700"/>
              <a:gd name="connsiteY60" fmla="*/ 4875355 h 6673820"/>
              <a:gd name="connsiteX61" fmla="*/ 8320606 w 11748700"/>
              <a:gd name="connsiteY61" fmla="*/ 4866688 h 6673820"/>
              <a:gd name="connsiteX62" fmla="*/ 8342275 w 11748700"/>
              <a:gd name="connsiteY62" fmla="*/ 4853687 h 6673820"/>
              <a:gd name="connsiteX63" fmla="*/ 8411613 w 11748700"/>
              <a:gd name="connsiteY63" fmla="*/ 4823352 h 6673820"/>
              <a:gd name="connsiteX64" fmla="*/ 8433281 w 11748700"/>
              <a:gd name="connsiteY64" fmla="*/ 4810351 h 6673820"/>
              <a:gd name="connsiteX65" fmla="*/ 8463617 w 11748700"/>
              <a:gd name="connsiteY65" fmla="*/ 4788683 h 6673820"/>
              <a:gd name="connsiteX66" fmla="*/ 8532955 w 11748700"/>
              <a:gd name="connsiteY66" fmla="*/ 4758347 h 6673820"/>
              <a:gd name="connsiteX67" fmla="*/ 8576292 w 11748700"/>
              <a:gd name="connsiteY67" fmla="*/ 4736679 h 6673820"/>
              <a:gd name="connsiteX68" fmla="*/ 8597960 w 11748700"/>
              <a:gd name="connsiteY68" fmla="*/ 4723678 h 6673820"/>
              <a:gd name="connsiteX69" fmla="*/ 8632629 w 11748700"/>
              <a:gd name="connsiteY69" fmla="*/ 4706343 h 6673820"/>
              <a:gd name="connsiteX70" fmla="*/ 8671632 w 11748700"/>
              <a:gd name="connsiteY70" fmla="*/ 4680341 h 6673820"/>
              <a:gd name="connsiteX71" fmla="*/ 8727969 w 11748700"/>
              <a:gd name="connsiteY71" fmla="*/ 4641338 h 6673820"/>
              <a:gd name="connsiteX72" fmla="*/ 8758305 w 11748700"/>
              <a:gd name="connsiteY72" fmla="*/ 4615337 h 6673820"/>
              <a:gd name="connsiteX73" fmla="*/ 8827643 w 11748700"/>
              <a:gd name="connsiteY73" fmla="*/ 4567666 h 6673820"/>
              <a:gd name="connsiteX74" fmla="*/ 8914316 w 11748700"/>
              <a:gd name="connsiteY74" fmla="*/ 4515663 h 6673820"/>
              <a:gd name="connsiteX75" fmla="*/ 8940318 w 11748700"/>
              <a:gd name="connsiteY75" fmla="*/ 4493994 h 6673820"/>
              <a:gd name="connsiteX76" fmla="*/ 8961986 w 11748700"/>
              <a:gd name="connsiteY76" fmla="*/ 4472326 h 6673820"/>
              <a:gd name="connsiteX77" fmla="*/ 9000989 w 11748700"/>
              <a:gd name="connsiteY77" fmla="*/ 4437657 h 6673820"/>
              <a:gd name="connsiteX78" fmla="*/ 9022657 w 11748700"/>
              <a:gd name="connsiteY78" fmla="*/ 4415989 h 6673820"/>
              <a:gd name="connsiteX79" fmla="*/ 9052993 w 11748700"/>
              <a:gd name="connsiteY79" fmla="*/ 4389987 h 6673820"/>
              <a:gd name="connsiteX80" fmla="*/ 9109330 w 11748700"/>
              <a:gd name="connsiteY80" fmla="*/ 4329316 h 6673820"/>
              <a:gd name="connsiteX81" fmla="*/ 9165668 w 11748700"/>
              <a:gd name="connsiteY81" fmla="*/ 4290313 h 6673820"/>
              <a:gd name="connsiteX82" fmla="*/ 9191670 w 11748700"/>
              <a:gd name="connsiteY82" fmla="*/ 4268645 h 6673820"/>
              <a:gd name="connsiteX83" fmla="*/ 9248007 w 11748700"/>
              <a:gd name="connsiteY83" fmla="*/ 4238309 h 6673820"/>
              <a:gd name="connsiteX84" fmla="*/ 9339014 w 11748700"/>
              <a:gd name="connsiteY84" fmla="*/ 4155970 h 6673820"/>
              <a:gd name="connsiteX85" fmla="*/ 9430020 w 11748700"/>
              <a:gd name="connsiteY85" fmla="*/ 4025960 h 6673820"/>
              <a:gd name="connsiteX86" fmla="*/ 9495025 w 11748700"/>
              <a:gd name="connsiteY86" fmla="*/ 3900284 h 6673820"/>
              <a:gd name="connsiteX87" fmla="*/ 9568697 w 11748700"/>
              <a:gd name="connsiteY87" fmla="*/ 3796277 h 6673820"/>
              <a:gd name="connsiteX88" fmla="*/ 9612034 w 11748700"/>
              <a:gd name="connsiteY88" fmla="*/ 3713937 h 6673820"/>
              <a:gd name="connsiteX89" fmla="*/ 9655370 w 11748700"/>
              <a:gd name="connsiteY89" fmla="*/ 3644599 h 6673820"/>
              <a:gd name="connsiteX90" fmla="*/ 9651037 w 11748700"/>
              <a:gd name="connsiteY90" fmla="*/ 3475587 h 6673820"/>
              <a:gd name="connsiteX91" fmla="*/ 9612034 w 11748700"/>
              <a:gd name="connsiteY91" fmla="*/ 3410582 h 6673820"/>
              <a:gd name="connsiteX92" fmla="*/ 9473357 w 11748700"/>
              <a:gd name="connsiteY92" fmla="*/ 3237236 h 6673820"/>
              <a:gd name="connsiteX93" fmla="*/ 9399685 w 11748700"/>
              <a:gd name="connsiteY93" fmla="*/ 3176565 h 6673820"/>
              <a:gd name="connsiteX94" fmla="*/ 9347681 w 11748700"/>
              <a:gd name="connsiteY94" fmla="*/ 3128895 h 6673820"/>
              <a:gd name="connsiteX95" fmla="*/ 9217672 w 11748700"/>
              <a:gd name="connsiteY95" fmla="*/ 3042222 h 6673820"/>
              <a:gd name="connsiteX96" fmla="*/ 9083329 w 11748700"/>
              <a:gd name="connsiteY96" fmla="*/ 2968550 h 6673820"/>
              <a:gd name="connsiteX97" fmla="*/ 8983655 w 11748700"/>
              <a:gd name="connsiteY97" fmla="*/ 2933881 h 6673820"/>
              <a:gd name="connsiteX98" fmla="*/ 8831977 w 11748700"/>
              <a:gd name="connsiteY98" fmla="*/ 2873210 h 6673820"/>
              <a:gd name="connsiteX99" fmla="*/ 8680299 w 11748700"/>
              <a:gd name="connsiteY99" fmla="*/ 2803871 h 6673820"/>
              <a:gd name="connsiteX100" fmla="*/ 8567624 w 11748700"/>
              <a:gd name="connsiteY100" fmla="*/ 2773536 h 6673820"/>
              <a:gd name="connsiteX101" fmla="*/ 8446282 w 11748700"/>
              <a:gd name="connsiteY101" fmla="*/ 2730199 h 6673820"/>
              <a:gd name="connsiteX102" fmla="*/ 8242601 w 11748700"/>
              <a:gd name="connsiteY102" fmla="*/ 2673862 h 6673820"/>
              <a:gd name="connsiteX103" fmla="*/ 7917577 w 11748700"/>
              <a:gd name="connsiteY103" fmla="*/ 2561187 h 6673820"/>
              <a:gd name="connsiteX104" fmla="*/ 7683560 w 11748700"/>
              <a:gd name="connsiteY104" fmla="*/ 2496182 h 6673820"/>
              <a:gd name="connsiteX105" fmla="*/ 7302199 w 11748700"/>
              <a:gd name="connsiteY105" fmla="*/ 2379173 h 6673820"/>
              <a:gd name="connsiteX106" fmla="*/ 6920838 w 11748700"/>
              <a:gd name="connsiteY106" fmla="*/ 2322836 h 6673820"/>
              <a:gd name="connsiteX107" fmla="*/ 6799495 w 11748700"/>
              <a:gd name="connsiteY107" fmla="*/ 2288167 h 6673820"/>
              <a:gd name="connsiteX108" fmla="*/ 6730157 w 11748700"/>
              <a:gd name="connsiteY108" fmla="*/ 2279500 h 6673820"/>
              <a:gd name="connsiteX109" fmla="*/ 6630483 w 11748700"/>
              <a:gd name="connsiteY109" fmla="*/ 2262165 h 6673820"/>
              <a:gd name="connsiteX110" fmla="*/ 6582813 w 11748700"/>
              <a:gd name="connsiteY110" fmla="*/ 2249164 h 6673820"/>
              <a:gd name="connsiteX111" fmla="*/ 6478805 w 11748700"/>
              <a:gd name="connsiteY111" fmla="*/ 2240497 h 6673820"/>
              <a:gd name="connsiteX112" fmla="*/ 5997770 w 11748700"/>
              <a:gd name="connsiteY112" fmla="*/ 2227496 h 6673820"/>
              <a:gd name="connsiteX113" fmla="*/ 5183044 w 11748700"/>
              <a:gd name="connsiteY113" fmla="*/ 2223162 h 6673820"/>
              <a:gd name="connsiteX114" fmla="*/ 4593668 w 11748700"/>
              <a:gd name="connsiteY114" fmla="*/ 2201494 h 6673820"/>
              <a:gd name="connsiteX115" fmla="*/ 4467992 w 11748700"/>
              <a:gd name="connsiteY115" fmla="*/ 2188493 h 6673820"/>
              <a:gd name="connsiteX116" fmla="*/ 4277311 w 11748700"/>
              <a:gd name="connsiteY116" fmla="*/ 2171158 h 6673820"/>
              <a:gd name="connsiteX117" fmla="*/ 4207973 w 11748700"/>
              <a:gd name="connsiteY117" fmla="*/ 2162491 h 6673820"/>
              <a:gd name="connsiteX118" fmla="*/ 4168970 w 11748700"/>
              <a:gd name="connsiteY118" fmla="*/ 2153824 h 6673820"/>
              <a:gd name="connsiteX119" fmla="*/ 3722604 w 11748700"/>
              <a:gd name="connsiteY119" fmla="*/ 2145156 h 6673820"/>
              <a:gd name="connsiteX120" fmla="*/ 3627264 w 11748700"/>
              <a:gd name="connsiteY120" fmla="*/ 2136489 h 6673820"/>
              <a:gd name="connsiteX121" fmla="*/ 3592595 w 11748700"/>
              <a:gd name="connsiteY121" fmla="*/ 2123488 h 6673820"/>
              <a:gd name="connsiteX122" fmla="*/ 3471253 w 11748700"/>
              <a:gd name="connsiteY122" fmla="*/ 2101820 h 6673820"/>
              <a:gd name="connsiteX123" fmla="*/ 3349911 w 11748700"/>
              <a:gd name="connsiteY123" fmla="*/ 2054150 h 6673820"/>
              <a:gd name="connsiteX124" fmla="*/ 3228568 w 11748700"/>
              <a:gd name="connsiteY124" fmla="*/ 2006480 h 6673820"/>
              <a:gd name="connsiteX125" fmla="*/ 3206900 w 11748700"/>
              <a:gd name="connsiteY125" fmla="*/ 1989145 h 6673820"/>
              <a:gd name="connsiteX126" fmla="*/ 3163564 w 11748700"/>
              <a:gd name="connsiteY126" fmla="*/ 1967477 h 6673820"/>
              <a:gd name="connsiteX127" fmla="*/ 3124561 w 11748700"/>
              <a:gd name="connsiteY127" fmla="*/ 1932808 h 6673820"/>
              <a:gd name="connsiteX128" fmla="*/ 3094225 w 11748700"/>
              <a:gd name="connsiteY128" fmla="*/ 1911139 h 6673820"/>
              <a:gd name="connsiteX129" fmla="*/ 3020553 w 11748700"/>
              <a:gd name="connsiteY129" fmla="*/ 1850468 h 6673820"/>
              <a:gd name="connsiteX130" fmla="*/ 2994551 w 11748700"/>
              <a:gd name="connsiteY130" fmla="*/ 1828800 h 6673820"/>
              <a:gd name="connsiteX131" fmla="*/ 2977217 w 11748700"/>
              <a:gd name="connsiteY131" fmla="*/ 1807132 h 6673820"/>
              <a:gd name="connsiteX132" fmla="*/ 2964216 w 11748700"/>
              <a:gd name="connsiteY132" fmla="*/ 1794131 h 6673820"/>
              <a:gd name="connsiteX133" fmla="*/ 2951215 w 11748700"/>
              <a:gd name="connsiteY133" fmla="*/ 1768129 h 6673820"/>
              <a:gd name="connsiteX134" fmla="*/ 2933880 w 11748700"/>
              <a:gd name="connsiteY134" fmla="*/ 1746461 h 6673820"/>
              <a:gd name="connsiteX135" fmla="*/ 2916546 w 11748700"/>
              <a:gd name="connsiteY135" fmla="*/ 1720459 h 6673820"/>
              <a:gd name="connsiteX136" fmla="*/ 2899211 w 11748700"/>
              <a:gd name="connsiteY136" fmla="*/ 1703124 h 6673820"/>
              <a:gd name="connsiteX137" fmla="*/ 2890544 w 11748700"/>
              <a:gd name="connsiteY137" fmla="*/ 1690123 h 6673820"/>
              <a:gd name="connsiteX138" fmla="*/ 2829873 w 11748700"/>
              <a:gd name="connsiteY138" fmla="*/ 1607784 h 6673820"/>
              <a:gd name="connsiteX139" fmla="*/ 2816872 w 11748700"/>
              <a:gd name="connsiteY139" fmla="*/ 1577448 h 6673820"/>
              <a:gd name="connsiteX140" fmla="*/ 2812538 w 11748700"/>
              <a:gd name="connsiteY140" fmla="*/ 1542779 h 6673820"/>
              <a:gd name="connsiteX141" fmla="*/ 2808204 w 11748700"/>
              <a:gd name="connsiteY141" fmla="*/ 1430104 h 6673820"/>
              <a:gd name="connsiteX142" fmla="*/ 2799537 w 11748700"/>
              <a:gd name="connsiteY142" fmla="*/ 1391101 h 6673820"/>
              <a:gd name="connsiteX143" fmla="*/ 2795203 w 11748700"/>
              <a:gd name="connsiteY143" fmla="*/ 1343431 h 6673820"/>
              <a:gd name="connsiteX144" fmla="*/ 2786536 w 11748700"/>
              <a:gd name="connsiteY144" fmla="*/ 1300095 h 6673820"/>
              <a:gd name="connsiteX145" fmla="*/ 2773535 w 11748700"/>
              <a:gd name="connsiteY145" fmla="*/ 1152751 h 6673820"/>
              <a:gd name="connsiteX146" fmla="*/ 2769202 w 11748700"/>
              <a:gd name="connsiteY146" fmla="*/ 1135416 h 6673820"/>
              <a:gd name="connsiteX147" fmla="*/ 2777869 w 11748700"/>
              <a:gd name="connsiteY147" fmla="*/ 996739 h 6673820"/>
              <a:gd name="connsiteX148" fmla="*/ 2786536 w 11748700"/>
              <a:gd name="connsiteY148" fmla="*/ 966404 h 6673820"/>
              <a:gd name="connsiteX149" fmla="*/ 2812538 w 11748700"/>
              <a:gd name="connsiteY149" fmla="*/ 905733 h 6673820"/>
              <a:gd name="connsiteX150" fmla="*/ 2847207 w 11748700"/>
              <a:gd name="connsiteY150" fmla="*/ 862396 h 6673820"/>
              <a:gd name="connsiteX151" fmla="*/ 2864542 w 11748700"/>
              <a:gd name="connsiteY151" fmla="*/ 840728 h 6673820"/>
              <a:gd name="connsiteX152" fmla="*/ 2881876 w 11748700"/>
              <a:gd name="connsiteY152" fmla="*/ 827727 h 6673820"/>
              <a:gd name="connsiteX153" fmla="*/ 2894877 w 11748700"/>
              <a:gd name="connsiteY153" fmla="*/ 819060 h 6673820"/>
              <a:gd name="connsiteX154" fmla="*/ 2912212 w 11748700"/>
              <a:gd name="connsiteY154" fmla="*/ 801725 h 6673820"/>
              <a:gd name="connsiteX155" fmla="*/ 3003219 w 11748700"/>
              <a:gd name="connsiteY155" fmla="*/ 775723 h 6673820"/>
              <a:gd name="connsiteX156" fmla="*/ 3115893 w 11748700"/>
              <a:gd name="connsiteY156" fmla="*/ 749721 h 6673820"/>
              <a:gd name="connsiteX157" fmla="*/ 3137562 w 11748700"/>
              <a:gd name="connsiteY157" fmla="*/ 741054 h 6673820"/>
              <a:gd name="connsiteX158" fmla="*/ 3163564 w 11748700"/>
              <a:gd name="connsiteY158" fmla="*/ 732387 h 6673820"/>
              <a:gd name="connsiteX159" fmla="*/ 3219901 w 11748700"/>
              <a:gd name="connsiteY159" fmla="*/ 702051 h 6673820"/>
              <a:gd name="connsiteX160" fmla="*/ 3237236 w 11748700"/>
              <a:gd name="connsiteY160" fmla="*/ 689050 h 6673820"/>
              <a:gd name="connsiteX161" fmla="*/ 3293573 w 11748700"/>
              <a:gd name="connsiteY161" fmla="*/ 663048 h 6673820"/>
              <a:gd name="connsiteX162" fmla="*/ 3323909 w 11748700"/>
              <a:gd name="connsiteY162" fmla="*/ 650047 h 6673820"/>
              <a:gd name="connsiteX163" fmla="*/ 3362911 w 11748700"/>
              <a:gd name="connsiteY163" fmla="*/ 641380 h 6673820"/>
              <a:gd name="connsiteX164" fmla="*/ 3488587 w 11748700"/>
              <a:gd name="connsiteY164" fmla="*/ 619712 h 6673820"/>
              <a:gd name="connsiteX165" fmla="*/ 3644599 w 11748700"/>
              <a:gd name="connsiteY165" fmla="*/ 598044 h 6673820"/>
              <a:gd name="connsiteX166" fmla="*/ 3731272 w 11748700"/>
              <a:gd name="connsiteY166" fmla="*/ 589376 h 6673820"/>
              <a:gd name="connsiteX167" fmla="*/ 3809277 w 11748700"/>
              <a:gd name="connsiteY167" fmla="*/ 576375 h 6673820"/>
              <a:gd name="connsiteX168" fmla="*/ 3891617 w 11748700"/>
              <a:gd name="connsiteY168" fmla="*/ 567708 h 6673820"/>
              <a:gd name="connsiteX169" fmla="*/ 4359651 w 11748700"/>
              <a:gd name="connsiteY169" fmla="*/ 533039 h 6673820"/>
              <a:gd name="connsiteX170" fmla="*/ 4428989 w 11748700"/>
              <a:gd name="connsiteY170" fmla="*/ 520038 h 6673820"/>
              <a:gd name="connsiteX171" fmla="*/ 4554665 w 11748700"/>
              <a:gd name="connsiteY171" fmla="*/ 507037 h 6673820"/>
              <a:gd name="connsiteX172" fmla="*/ 4654339 w 11748700"/>
              <a:gd name="connsiteY172" fmla="*/ 485369 h 6673820"/>
              <a:gd name="connsiteX173" fmla="*/ 4758347 w 11748700"/>
              <a:gd name="connsiteY173" fmla="*/ 437699 h 6673820"/>
              <a:gd name="connsiteX174" fmla="*/ 4888356 w 11748700"/>
              <a:gd name="connsiteY174" fmla="*/ 416030 h 6673820"/>
              <a:gd name="connsiteX175" fmla="*/ 5105039 w 11748700"/>
              <a:gd name="connsiteY175" fmla="*/ 364027 h 6673820"/>
              <a:gd name="connsiteX176" fmla="*/ 5209046 w 11748700"/>
              <a:gd name="connsiteY176" fmla="*/ 351026 h 6673820"/>
              <a:gd name="connsiteX177" fmla="*/ 5386726 w 11748700"/>
              <a:gd name="connsiteY177" fmla="*/ 329357 h 6673820"/>
              <a:gd name="connsiteX178" fmla="*/ 5560072 w 11748700"/>
              <a:gd name="connsiteY178" fmla="*/ 320690 h 6673820"/>
              <a:gd name="connsiteX179" fmla="*/ 5742085 w 11748700"/>
              <a:gd name="connsiteY179" fmla="*/ 312023 h 6673820"/>
              <a:gd name="connsiteX180" fmla="*/ 5958767 w 11748700"/>
              <a:gd name="connsiteY180" fmla="*/ 307689 h 6673820"/>
              <a:gd name="connsiteX181" fmla="*/ 6114779 w 11748700"/>
              <a:gd name="connsiteY181" fmla="*/ 303355 h 6673820"/>
              <a:gd name="connsiteX182" fmla="*/ 6270790 w 11748700"/>
              <a:gd name="connsiteY182" fmla="*/ 281687 h 6673820"/>
              <a:gd name="connsiteX183" fmla="*/ 6392132 w 11748700"/>
              <a:gd name="connsiteY183" fmla="*/ 268686 h 6673820"/>
              <a:gd name="connsiteX184" fmla="*/ 6695488 w 11748700"/>
              <a:gd name="connsiteY184" fmla="*/ 260019 h 6673820"/>
              <a:gd name="connsiteX185" fmla="*/ 6764826 w 11748700"/>
              <a:gd name="connsiteY185" fmla="*/ 251352 h 6673820"/>
              <a:gd name="connsiteX186" fmla="*/ 6907837 w 11748700"/>
              <a:gd name="connsiteY186" fmla="*/ 238351 h 6673820"/>
              <a:gd name="connsiteX187" fmla="*/ 6959840 w 11748700"/>
              <a:gd name="connsiteY187" fmla="*/ 229683 h 6673820"/>
              <a:gd name="connsiteX188" fmla="*/ 6998843 w 11748700"/>
              <a:gd name="connsiteY188" fmla="*/ 212349 h 6673820"/>
              <a:gd name="connsiteX189" fmla="*/ 7115852 w 11748700"/>
              <a:gd name="connsiteY189" fmla="*/ 199348 h 6673820"/>
              <a:gd name="connsiteX190" fmla="*/ 7159188 w 11748700"/>
              <a:gd name="connsiteY190" fmla="*/ 186347 h 6673820"/>
              <a:gd name="connsiteX191" fmla="*/ 7189524 w 11748700"/>
              <a:gd name="connsiteY191" fmla="*/ 182013 h 6673820"/>
              <a:gd name="connsiteX192" fmla="*/ 7380204 w 11748700"/>
              <a:gd name="connsiteY192" fmla="*/ 173346 h 6673820"/>
              <a:gd name="connsiteX193" fmla="*/ 7440875 w 11748700"/>
              <a:gd name="connsiteY193" fmla="*/ 164679 h 6673820"/>
              <a:gd name="connsiteX194" fmla="*/ 7466877 w 11748700"/>
              <a:gd name="connsiteY194" fmla="*/ 156011 h 6673820"/>
              <a:gd name="connsiteX195" fmla="*/ 7514548 w 11748700"/>
              <a:gd name="connsiteY195" fmla="*/ 143010 h 6673820"/>
              <a:gd name="connsiteX196" fmla="*/ 7527548 w 11748700"/>
              <a:gd name="connsiteY196" fmla="*/ 134343 h 6673820"/>
              <a:gd name="connsiteX197" fmla="*/ 7570885 w 11748700"/>
              <a:gd name="connsiteY197" fmla="*/ 121342 h 6673820"/>
              <a:gd name="connsiteX198" fmla="*/ 7609888 w 11748700"/>
              <a:gd name="connsiteY198" fmla="*/ 104008 h 6673820"/>
              <a:gd name="connsiteX199" fmla="*/ 7726896 w 11748700"/>
              <a:gd name="connsiteY199" fmla="*/ 82339 h 6673820"/>
              <a:gd name="connsiteX200" fmla="*/ 7752898 w 11748700"/>
              <a:gd name="connsiteY200" fmla="*/ 78006 h 6673820"/>
              <a:gd name="connsiteX201" fmla="*/ 7787567 w 11748700"/>
              <a:gd name="connsiteY201" fmla="*/ 73672 h 6673820"/>
              <a:gd name="connsiteX202" fmla="*/ 7804902 w 11748700"/>
              <a:gd name="connsiteY202" fmla="*/ 69338 h 6673820"/>
              <a:gd name="connsiteX203" fmla="*/ 7913243 w 11748700"/>
              <a:gd name="connsiteY203" fmla="*/ 65005 h 6673820"/>
              <a:gd name="connsiteX204" fmla="*/ 8021584 w 11748700"/>
              <a:gd name="connsiteY204" fmla="*/ 47670 h 6673820"/>
              <a:gd name="connsiteX205" fmla="*/ 8064921 w 11748700"/>
              <a:gd name="connsiteY205" fmla="*/ 34669 h 6673820"/>
              <a:gd name="connsiteX206" fmla="*/ 8099590 w 11748700"/>
              <a:gd name="connsiteY206" fmla="*/ 21668 h 6673820"/>
              <a:gd name="connsiteX207" fmla="*/ 8121258 w 11748700"/>
              <a:gd name="connsiteY207" fmla="*/ 13001 h 6673820"/>
              <a:gd name="connsiteX208" fmla="*/ 8134259 w 11748700"/>
              <a:gd name="connsiteY208" fmla="*/ 8667 h 6673820"/>
              <a:gd name="connsiteX209" fmla="*/ 8155928 w 11748700"/>
              <a:gd name="connsiteY209" fmla="*/ 0 h 6673820"/>
              <a:gd name="connsiteX210" fmla="*/ 8216599 w 11748700"/>
              <a:gd name="connsiteY210" fmla="*/ 4334 h 6673820"/>
              <a:gd name="connsiteX211" fmla="*/ 8238267 w 11748700"/>
              <a:gd name="connsiteY211" fmla="*/ 13001 h 6673820"/>
              <a:gd name="connsiteX212" fmla="*/ 8272936 w 11748700"/>
              <a:gd name="connsiteY212" fmla="*/ 17335 h 6673820"/>
              <a:gd name="connsiteX213" fmla="*/ 8303272 w 11748700"/>
              <a:gd name="connsiteY213" fmla="*/ 30336 h 6673820"/>
              <a:gd name="connsiteX214" fmla="*/ 8337941 w 11748700"/>
              <a:gd name="connsiteY214" fmla="*/ 34669 h 6673820"/>
              <a:gd name="connsiteX215" fmla="*/ 8476618 w 11748700"/>
              <a:gd name="connsiteY215" fmla="*/ 43337 h 6673820"/>
              <a:gd name="connsiteX216" fmla="*/ 8576292 w 11748700"/>
              <a:gd name="connsiteY216" fmla="*/ 47670 h 6673820"/>
              <a:gd name="connsiteX217" fmla="*/ 8671632 w 11748700"/>
              <a:gd name="connsiteY217" fmla="*/ 69338 h 6673820"/>
              <a:gd name="connsiteX218" fmla="*/ 8762639 w 11748700"/>
              <a:gd name="connsiteY218" fmla="*/ 78006 h 6673820"/>
              <a:gd name="connsiteX219" fmla="*/ 8892648 w 11748700"/>
              <a:gd name="connsiteY219" fmla="*/ 104008 h 6673820"/>
              <a:gd name="connsiteX220" fmla="*/ 8948985 w 11748700"/>
              <a:gd name="connsiteY220" fmla="*/ 117009 h 6673820"/>
              <a:gd name="connsiteX221" fmla="*/ 9187336 w 11748700"/>
              <a:gd name="connsiteY221" fmla="*/ 156011 h 6673820"/>
              <a:gd name="connsiteX222" fmla="*/ 9282676 w 11748700"/>
              <a:gd name="connsiteY222" fmla="*/ 173346 h 6673820"/>
              <a:gd name="connsiteX223" fmla="*/ 9404019 w 11748700"/>
              <a:gd name="connsiteY223" fmla="*/ 186347 h 6673820"/>
              <a:gd name="connsiteX224" fmla="*/ 9464690 w 11748700"/>
              <a:gd name="connsiteY224" fmla="*/ 195014 h 6673820"/>
              <a:gd name="connsiteX225" fmla="*/ 9698707 w 11748700"/>
              <a:gd name="connsiteY225" fmla="*/ 216683 h 6673820"/>
              <a:gd name="connsiteX226" fmla="*/ 9785380 w 11748700"/>
              <a:gd name="connsiteY226" fmla="*/ 229683 h 6673820"/>
              <a:gd name="connsiteX227" fmla="*/ 9885054 w 11748700"/>
              <a:gd name="connsiteY227" fmla="*/ 251352 h 6673820"/>
              <a:gd name="connsiteX228" fmla="*/ 9958726 w 11748700"/>
              <a:gd name="connsiteY228" fmla="*/ 255685 h 6673820"/>
              <a:gd name="connsiteX229" fmla="*/ 10114737 w 11748700"/>
              <a:gd name="connsiteY229" fmla="*/ 260019 h 6673820"/>
              <a:gd name="connsiteX230" fmla="*/ 10205744 w 11748700"/>
              <a:gd name="connsiteY230" fmla="*/ 273020 h 6673820"/>
              <a:gd name="connsiteX231" fmla="*/ 10357421 w 11748700"/>
              <a:gd name="connsiteY231" fmla="*/ 281687 h 6673820"/>
              <a:gd name="connsiteX232" fmla="*/ 10405092 w 11748700"/>
              <a:gd name="connsiteY232" fmla="*/ 286021 h 6673820"/>
              <a:gd name="connsiteX233" fmla="*/ 10452762 w 11748700"/>
              <a:gd name="connsiteY233" fmla="*/ 299022 h 6673820"/>
              <a:gd name="connsiteX234" fmla="*/ 10483097 w 11748700"/>
              <a:gd name="connsiteY234" fmla="*/ 303355 h 6673820"/>
              <a:gd name="connsiteX235" fmla="*/ 10552436 w 11748700"/>
              <a:gd name="connsiteY235" fmla="*/ 312023 h 6673820"/>
              <a:gd name="connsiteX236" fmla="*/ 10634775 w 11748700"/>
              <a:gd name="connsiteY236" fmla="*/ 333691 h 6673820"/>
              <a:gd name="connsiteX237" fmla="*/ 10717114 w 11748700"/>
              <a:gd name="connsiteY237" fmla="*/ 342358 h 6673820"/>
              <a:gd name="connsiteX238" fmla="*/ 10773452 w 11748700"/>
              <a:gd name="connsiteY238" fmla="*/ 364027 h 6673820"/>
              <a:gd name="connsiteX239" fmla="*/ 10842790 w 11748700"/>
              <a:gd name="connsiteY239" fmla="*/ 385695 h 6673820"/>
              <a:gd name="connsiteX240" fmla="*/ 10903461 w 11748700"/>
              <a:gd name="connsiteY240" fmla="*/ 390028 h 6673820"/>
              <a:gd name="connsiteX241" fmla="*/ 10981467 w 11748700"/>
              <a:gd name="connsiteY241" fmla="*/ 424698 h 6673820"/>
              <a:gd name="connsiteX242" fmla="*/ 11050805 w 11748700"/>
              <a:gd name="connsiteY242" fmla="*/ 442032 h 6673820"/>
              <a:gd name="connsiteX243" fmla="*/ 11133145 w 11748700"/>
              <a:gd name="connsiteY243" fmla="*/ 476701 h 6673820"/>
              <a:gd name="connsiteX244" fmla="*/ 11154813 w 11748700"/>
              <a:gd name="connsiteY244" fmla="*/ 485369 h 6673820"/>
              <a:gd name="connsiteX245" fmla="*/ 11232819 w 11748700"/>
              <a:gd name="connsiteY245" fmla="*/ 533039 h 6673820"/>
              <a:gd name="connsiteX246" fmla="*/ 11258820 w 11748700"/>
              <a:gd name="connsiteY246" fmla="*/ 554707 h 6673820"/>
              <a:gd name="connsiteX247" fmla="*/ 11328159 w 11748700"/>
              <a:gd name="connsiteY247" fmla="*/ 645714 h 6673820"/>
              <a:gd name="connsiteX248" fmla="*/ 11371495 w 11748700"/>
              <a:gd name="connsiteY248" fmla="*/ 754055 h 6673820"/>
              <a:gd name="connsiteX249" fmla="*/ 11397497 w 11748700"/>
              <a:gd name="connsiteY249" fmla="*/ 806059 h 6673820"/>
              <a:gd name="connsiteX250" fmla="*/ 11427833 w 11748700"/>
              <a:gd name="connsiteY250" fmla="*/ 931735 h 6673820"/>
              <a:gd name="connsiteX251" fmla="*/ 11458168 w 11748700"/>
              <a:gd name="connsiteY251" fmla="*/ 1014074 h 6673820"/>
              <a:gd name="connsiteX252" fmla="*/ 11462502 w 11748700"/>
              <a:gd name="connsiteY252" fmla="*/ 1087746 h 6673820"/>
              <a:gd name="connsiteX253" fmla="*/ 11475503 w 11748700"/>
              <a:gd name="connsiteY253" fmla="*/ 1126749 h 6673820"/>
              <a:gd name="connsiteX254" fmla="*/ 11488504 w 11748700"/>
              <a:gd name="connsiteY254" fmla="*/ 1330430 h 6673820"/>
              <a:gd name="connsiteX255" fmla="*/ 11523173 w 11748700"/>
              <a:gd name="connsiteY255" fmla="*/ 1677122 h 6673820"/>
              <a:gd name="connsiteX256" fmla="*/ 11518839 w 11748700"/>
              <a:gd name="connsiteY256" fmla="*/ 1954476 h 6673820"/>
              <a:gd name="connsiteX257" fmla="*/ 11510172 w 11748700"/>
              <a:gd name="connsiteY257" fmla="*/ 2084485 h 6673820"/>
              <a:gd name="connsiteX258" fmla="*/ 11518839 w 11748700"/>
              <a:gd name="connsiteY258" fmla="*/ 2283833 h 6673820"/>
              <a:gd name="connsiteX259" fmla="*/ 11583844 w 11748700"/>
              <a:gd name="connsiteY259" fmla="*/ 2379173 h 6673820"/>
              <a:gd name="connsiteX260" fmla="*/ 11605512 w 11748700"/>
              <a:gd name="connsiteY260" fmla="*/ 2439845 h 6673820"/>
              <a:gd name="connsiteX261" fmla="*/ 11609846 w 11748700"/>
              <a:gd name="connsiteY261" fmla="*/ 2487515 h 6673820"/>
              <a:gd name="connsiteX262" fmla="*/ 11622847 w 11748700"/>
              <a:gd name="connsiteY262" fmla="*/ 2556853 h 6673820"/>
              <a:gd name="connsiteX263" fmla="*/ 11618513 w 11748700"/>
              <a:gd name="connsiteY263" fmla="*/ 2786537 h 6673820"/>
              <a:gd name="connsiteX264" fmla="*/ 11614180 w 11748700"/>
              <a:gd name="connsiteY264" fmla="*/ 3089892 h 6673820"/>
              <a:gd name="connsiteX265" fmla="*/ 11596845 w 11748700"/>
              <a:gd name="connsiteY265" fmla="*/ 3211234 h 6673820"/>
              <a:gd name="connsiteX266" fmla="*/ 11583844 w 11748700"/>
              <a:gd name="connsiteY266" fmla="*/ 3328243 h 6673820"/>
              <a:gd name="connsiteX267" fmla="*/ 11575177 w 11748700"/>
              <a:gd name="connsiteY267" fmla="*/ 3423583 h 6673820"/>
              <a:gd name="connsiteX268" fmla="*/ 11562176 w 11748700"/>
              <a:gd name="connsiteY268" fmla="*/ 3666267 h 6673820"/>
              <a:gd name="connsiteX269" fmla="*/ 11575177 w 11748700"/>
              <a:gd name="connsiteY269" fmla="*/ 4025960 h 6673820"/>
              <a:gd name="connsiteX270" fmla="*/ 11592511 w 11748700"/>
              <a:gd name="connsiteY270" fmla="*/ 4108300 h 6673820"/>
              <a:gd name="connsiteX271" fmla="*/ 11631514 w 11748700"/>
              <a:gd name="connsiteY271" fmla="*/ 4333649 h 6673820"/>
              <a:gd name="connsiteX272" fmla="*/ 11653183 w 11748700"/>
              <a:gd name="connsiteY272" fmla="*/ 4411655 h 6673820"/>
              <a:gd name="connsiteX273" fmla="*/ 11666184 w 11748700"/>
              <a:gd name="connsiteY273" fmla="*/ 4498328 h 6673820"/>
              <a:gd name="connsiteX274" fmla="*/ 11674851 w 11748700"/>
              <a:gd name="connsiteY274" fmla="*/ 4541664 h 6673820"/>
              <a:gd name="connsiteX275" fmla="*/ 11687852 w 11748700"/>
              <a:gd name="connsiteY275" fmla="*/ 4658673 h 6673820"/>
              <a:gd name="connsiteX276" fmla="*/ 11692185 w 11748700"/>
              <a:gd name="connsiteY276" fmla="*/ 4715010 h 6673820"/>
              <a:gd name="connsiteX277" fmla="*/ 11700853 w 11748700"/>
              <a:gd name="connsiteY277" fmla="*/ 4771348 h 6673820"/>
              <a:gd name="connsiteX278" fmla="*/ 11709520 w 11748700"/>
              <a:gd name="connsiteY278" fmla="*/ 4923026 h 6673820"/>
              <a:gd name="connsiteX279" fmla="*/ 11718187 w 11748700"/>
              <a:gd name="connsiteY279" fmla="*/ 4983697 h 6673820"/>
              <a:gd name="connsiteX280" fmla="*/ 11726855 w 11748700"/>
              <a:gd name="connsiteY280" fmla="*/ 5079037 h 6673820"/>
              <a:gd name="connsiteX281" fmla="*/ 11731188 w 11748700"/>
              <a:gd name="connsiteY281" fmla="*/ 5105039 h 6673820"/>
              <a:gd name="connsiteX282" fmla="*/ 11744189 w 11748700"/>
              <a:gd name="connsiteY282" fmla="*/ 5230715 h 6673820"/>
              <a:gd name="connsiteX283" fmla="*/ 11726855 w 11748700"/>
              <a:gd name="connsiteY283" fmla="*/ 5690082 h 6673820"/>
              <a:gd name="connsiteX284" fmla="*/ 11687852 w 11748700"/>
              <a:gd name="connsiteY284" fmla="*/ 5785422 h 6673820"/>
              <a:gd name="connsiteX285" fmla="*/ 11670517 w 11748700"/>
              <a:gd name="connsiteY285" fmla="*/ 5815757 h 6673820"/>
              <a:gd name="connsiteX286" fmla="*/ 11601179 w 11748700"/>
              <a:gd name="connsiteY286" fmla="*/ 5859094 h 6673820"/>
              <a:gd name="connsiteX287" fmla="*/ 11458168 w 11748700"/>
              <a:gd name="connsiteY287" fmla="*/ 5919765 h 6673820"/>
              <a:gd name="connsiteX288" fmla="*/ 11401831 w 11748700"/>
              <a:gd name="connsiteY288" fmla="*/ 5963101 h 6673820"/>
              <a:gd name="connsiteX289" fmla="*/ 11297823 w 11748700"/>
              <a:gd name="connsiteY289" fmla="*/ 6032440 h 6673820"/>
              <a:gd name="connsiteX290" fmla="*/ 11258820 w 11748700"/>
              <a:gd name="connsiteY290" fmla="*/ 6075776 h 6673820"/>
              <a:gd name="connsiteX291" fmla="*/ 11198149 w 11748700"/>
              <a:gd name="connsiteY291" fmla="*/ 6123446 h 6673820"/>
              <a:gd name="connsiteX292" fmla="*/ 11098475 w 11748700"/>
              <a:gd name="connsiteY292" fmla="*/ 6210119 h 6673820"/>
              <a:gd name="connsiteX293" fmla="*/ 10942464 w 11748700"/>
              <a:gd name="connsiteY293" fmla="*/ 6327128 h 6673820"/>
              <a:gd name="connsiteX294" fmla="*/ 10634775 w 11748700"/>
              <a:gd name="connsiteY294" fmla="*/ 6461471 h 6673820"/>
              <a:gd name="connsiteX295" fmla="*/ 10461429 w 11748700"/>
              <a:gd name="connsiteY295" fmla="*/ 6478806 h 6673820"/>
              <a:gd name="connsiteX296" fmla="*/ 10041065 w 11748700"/>
              <a:gd name="connsiteY296" fmla="*/ 6487473 h 6673820"/>
              <a:gd name="connsiteX297" fmla="*/ 9967393 w 11748700"/>
              <a:gd name="connsiteY297" fmla="*/ 6491807 h 6673820"/>
              <a:gd name="connsiteX298" fmla="*/ 9885054 w 11748700"/>
              <a:gd name="connsiteY298" fmla="*/ 6509141 h 6673820"/>
              <a:gd name="connsiteX299" fmla="*/ 9798381 w 11748700"/>
              <a:gd name="connsiteY299" fmla="*/ 6522142 h 6673820"/>
              <a:gd name="connsiteX300" fmla="*/ 9681372 w 11748700"/>
              <a:gd name="connsiteY300" fmla="*/ 6548144 h 6673820"/>
              <a:gd name="connsiteX301" fmla="*/ 9486358 w 11748700"/>
              <a:gd name="connsiteY301" fmla="*/ 6574146 h 6673820"/>
              <a:gd name="connsiteX302" fmla="*/ 9278343 w 11748700"/>
              <a:gd name="connsiteY302" fmla="*/ 6613149 h 6673820"/>
              <a:gd name="connsiteX303" fmla="*/ 9209004 w 11748700"/>
              <a:gd name="connsiteY303" fmla="*/ 6630483 h 6673820"/>
              <a:gd name="connsiteX304" fmla="*/ 8775639 w 11748700"/>
              <a:gd name="connsiteY304" fmla="*/ 6647818 h 6673820"/>
              <a:gd name="connsiteX305" fmla="*/ 8463617 w 11748700"/>
              <a:gd name="connsiteY305" fmla="*/ 6656485 h 6673820"/>
              <a:gd name="connsiteX306" fmla="*/ 8368276 w 11748700"/>
              <a:gd name="connsiteY306" fmla="*/ 6660819 h 6673820"/>
              <a:gd name="connsiteX307" fmla="*/ 8216599 w 11748700"/>
              <a:gd name="connsiteY307" fmla="*/ 6665153 h 6673820"/>
              <a:gd name="connsiteX308" fmla="*/ 7848239 w 11748700"/>
              <a:gd name="connsiteY308" fmla="*/ 6656485 h 6673820"/>
              <a:gd name="connsiteX309" fmla="*/ 7800568 w 11748700"/>
              <a:gd name="connsiteY309" fmla="*/ 6652152 h 6673820"/>
              <a:gd name="connsiteX310" fmla="*/ 7748565 w 11748700"/>
              <a:gd name="connsiteY310" fmla="*/ 6643484 h 6673820"/>
              <a:gd name="connsiteX311" fmla="*/ 7614221 w 11748700"/>
              <a:gd name="connsiteY311" fmla="*/ 6634817 h 6673820"/>
              <a:gd name="connsiteX312" fmla="*/ 7432208 w 11748700"/>
              <a:gd name="connsiteY312" fmla="*/ 6600148 h 6673820"/>
              <a:gd name="connsiteX313" fmla="*/ 7319533 w 11748700"/>
              <a:gd name="connsiteY313" fmla="*/ 6574146 h 6673820"/>
              <a:gd name="connsiteX314" fmla="*/ 7276197 w 11748700"/>
              <a:gd name="connsiteY314" fmla="*/ 6569812 h 6673820"/>
              <a:gd name="connsiteX315" fmla="*/ 7011844 w 11748700"/>
              <a:gd name="connsiteY315" fmla="*/ 6548144 h 6673820"/>
              <a:gd name="connsiteX316" fmla="*/ 6925171 w 11748700"/>
              <a:gd name="connsiteY316" fmla="*/ 6565479 h 6673820"/>
              <a:gd name="connsiteX317" fmla="*/ 6912170 w 11748700"/>
              <a:gd name="connsiteY317" fmla="*/ 6569812 h 6673820"/>
              <a:gd name="connsiteX318" fmla="*/ 6890502 w 11748700"/>
              <a:gd name="connsiteY318" fmla="*/ 6582813 h 6673820"/>
              <a:gd name="connsiteX319" fmla="*/ 6795162 w 11748700"/>
              <a:gd name="connsiteY319" fmla="*/ 6634817 h 6673820"/>
              <a:gd name="connsiteX320" fmla="*/ 6691154 w 11748700"/>
              <a:gd name="connsiteY320" fmla="*/ 6643484 h 6673820"/>
              <a:gd name="connsiteX321" fmla="*/ 6617482 w 11748700"/>
              <a:gd name="connsiteY321" fmla="*/ 6656485 h 6673820"/>
              <a:gd name="connsiteX322" fmla="*/ 6582813 w 11748700"/>
              <a:gd name="connsiteY322" fmla="*/ 6665153 h 6673820"/>
              <a:gd name="connsiteX323" fmla="*/ 6548144 w 11748700"/>
              <a:gd name="connsiteY323" fmla="*/ 6669486 h 6673820"/>
              <a:gd name="connsiteX324" fmla="*/ 6517808 w 11748700"/>
              <a:gd name="connsiteY324" fmla="*/ 6673820 h 6673820"/>
              <a:gd name="connsiteX325" fmla="*/ 6015105 w 11748700"/>
              <a:gd name="connsiteY325" fmla="*/ 6669486 h 6673820"/>
              <a:gd name="connsiteX326" fmla="*/ 5915431 w 11748700"/>
              <a:gd name="connsiteY326" fmla="*/ 6647818 h 6673820"/>
              <a:gd name="connsiteX327" fmla="*/ 5538403 w 11748700"/>
              <a:gd name="connsiteY327" fmla="*/ 6652152 h 6673820"/>
              <a:gd name="connsiteX328" fmla="*/ 5196045 w 11748700"/>
              <a:gd name="connsiteY328" fmla="*/ 6634817 h 6673820"/>
              <a:gd name="connsiteX329" fmla="*/ 4489660 w 11748700"/>
              <a:gd name="connsiteY329" fmla="*/ 6608815 h 6673820"/>
              <a:gd name="connsiteX330" fmla="*/ 4311981 w 11748700"/>
              <a:gd name="connsiteY330" fmla="*/ 6582813 h 6673820"/>
              <a:gd name="connsiteX331" fmla="*/ 4090965 w 11748700"/>
              <a:gd name="connsiteY331" fmla="*/ 6552478 h 6673820"/>
              <a:gd name="connsiteX332" fmla="*/ 3999958 w 11748700"/>
              <a:gd name="connsiteY332" fmla="*/ 6513475 h 6673820"/>
              <a:gd name="connsiteX333" fmla="*/ 3666267 w 11748700"/>
              <a:gd name="connsiteY333" fmla="*/ 6448470 h 6673820"/>
              <a:gd name="connsiteX334" fmla="*/ 3588261 w 11748700"/>
              <a:gd name="connsiteY334" fmla="*/ 6439803 h 6673820"/>
              <a:gd name="connsiteX335" fmla="*/ 3336910 w 11748700"/>
              <a:gd name="connsiteY335" fmla="*/ 6405134 h 6673820"/>
              <a:gd name="connsiteX336" fmla="*/ 3003219 w 11748700"/>
              <a:gd name="connsiteY336" fmla="*/ 6340129 h 6673820"/>
              <a:gd name="connsiteX337" fmla="*/ 2825539 w 11748700"/>
              <a:gd name="connsiteY337" fmla="*/ 6309793 h 6673820"/>
              <a:gd name="connsiteX338" fmla="*/ 2678195 w 11748700"/>
              <a:gd name="connsiteY338" fmla="*/ 6288125 h 6673820"/>
              <a:gd name="connsiteX339" fmla="*/ 2500515 w 11748700"/>
              <a:gd name="connsiteY339" fmla="*/ 6305460 h 6673820"/>
              <a:gd name="connsiteX340" fmla="*/ 2439844 w 11748700"/>
              <a:gd name="connsiteY340" fmla="*/ 6314127 h 6673820"/>
              <a:gd name="connsiteX341" fmla="*/ 2244830 w 11748700"/>
              <a:gd name="connsiteY341" fmla="*/ 6361797 h 6673820"/>
              <a:gd name="connsiteX342" fmla="*/ 2088819 w 11748700"/>
              <a:gd name="connsiteY342" fmla="*/ 6383465 h 6673820"/>
              <a:gd name="connsiteX343" fmla="*/ 2015147 w 11748700"/>
              <a:gd name="connsiteY343" fmla="*/ 6400800 h 6673820"/>
              <a:gd name="connsiteX344" fmla="*/ 1950142 w 11748700"/>
              <a:gd name="connsiteY344" fmla="*/ 6409467 h 6673820"/>
              <a:gd name="connsiteX345" fmla="*/ 1815799 w 11748700"/>
              <a:gd name="connsiteY345" fmla="*/ 6444137 h 6673820"/>
              <a:gd name="connsiteX346" fmla="*/ 1681456 w 11748700"/>
              <a:gd name="connsiteY346" fmla="*/ 6452804 h 6673820"/>
              <a:gd name="connsiteX347" fmla="*/ 1473440 w 11748700"/>
              <a:gd name="connsiteY347" fmla="*/ 6431136 h 6673820"/>
              <a:gd name="connsiteX348" fmla="*/ 1369433 w 11748700"/>
              <a:gd name="connsiteY348" fmla="*/ 6418135 h 6673820"/>
              <a:gd name="connsiteX349" fmla="*/ 1287093 w 11748700"/>
              <a:gd name="connsiteY349" fmla="*/ 6405134 h 6673820"/>
              <a:gd name="connsiteX350" fmla="*/ 1239423 w 11748700"/>
              <a:gd name="connsiteY350" fmla="*/ 6396466 h 6673820"/>
              <a:gd name="connsiteX351" fmla="*/ 1165751 w 11748700"/>
              <a:gd name="connsiteY351" fmla="*/ 6370464 h 6673820"/>
              <a:gd name="connsiteX352" fmla="*/ 1053076 w 11748700"/>
              <a:gd name="connsiteY352" fmla="*/ 6335795 h 6673820"/>
              <a:gd name="connsiteX353" fmla="*/ 892731 w 11748700"/>
              <a:gd name="connsiteY353" fmla="*/ 6244789 h 6673820"/>
              <a:gd name="connsiteX354" fmla="*/ 858062 w 11748700"/>
              <a:gd name="connsiteY354" fmla="*/ 6218787 h 6673820"/>
              <a:gd name="connsiteX355" fmla="*/ 775723 w 11748700"/>
              <a:gd name="connsiteY355" fmla="*/ 6149448 h 6673820"/>
              <a:gd name="connsiteX356" fmla="*/ 719385 w 11748700"/>
              <a:gd name="connsiteY356" fmla="*/ 6023773 h 6673820"/>
              <a:gd name="connsiteX357" fmla="*/ 654381 w 11748700"/>
              <a:gd name="connsiteY357" fmla="*/ 5950101 h 6673820"/>
              <a:gd name="connsiteX358" fmla="*/ 628379 w 11748700"/>
              <a:gd name="connsiteY358" fmla="*/ 5893763 h 6673820"/>
              <a:gd name="connsiteX359" fmla="*/ 576375 w 11748700"/>
              <a:gd name="connsiteY359" fmla="*/ 5802756 h 6673820"/>
              <a:gd name="connsiteX360" fmla="*/ 489702 w 11748700"/>
              <a:gd name="connsiteY360" fmla="*/ 5620743 h 6673820"/>
              <a:gd name="connsiteX361" fmla="*/ 476701 w 11748700"/>
              <a:gd name="connsiteY361" fmla="*/ 5551405 h 6673820"/>
              <a:gd name="connsiteX362" fmla="*/ 372693 w 11748700"/>
              <a:gd name="connsiteY362" fmla="*/ 5317388 h 6673820"/>
              <a:gd name="connsiteX363" fmla="*/ 359693 w 11748700"/>
              <a:gd name="connsiteY363" fmla="*/ 5269718 h 6673820"/>
              <a:gd name="connsiteX364" fmla="*/ 329357 w 11748700"/>
              <a:gd name="connsiteY364" fmla="*/ 5183045 h 6673820"/>
              <a:gd name="connsiteX365" fmla="*/ 281687 w 11748700"/>
              <a:gd name="connsiteY365" fmla="*/ 5083371 h 6673820"/>
              <a:gd name="connsiteX366" fmla="*/ 251351 w 11748700"/>
              <a:gd name="connsiteY366" fmla="*/ 5009699 h 6673820"/>
              <a:gd name="connsiteX367" fmla="*/ 238350 w 11748700"/>
              <a:gd name="connsiteY367" fmla="*/ 4970696 h 6673820"/>
              <a:gd name="connsiteX368" fmla="*/ 212348 w 11748700"/>
              <a:gd name="connsiteY368" fmla="*/ 4936027 h 6673820"/>
              <a:gd name="connsiteX369" fmla="*/ 177679 w 11748700"/>
              <a:gd name="connsiteY369" fmla="*/ 4849354 h 6673820"/>
              <a:gd name="connsiteX370" fmla="*/ 125675 w 11748700"/>
              <a:gd name="connsiteY370" fmla="*/ 4745346 h 6673820"/>
              <a:gd name="connsiteX371" fmla="*/ 99674 w 11748700"/>
              <a:gd name="connsiteY371" fmla="*/ 4654339 h 6673820"/>
              <a:gd name="connsiteX372" fmla="*/ 73672 w 11748700"/>
              <a:gd name="connsiteY372" fmla="*/ 4602336 h 6673820"/>
              <a:gd name="connsiteX373" fmla="*/ 69338 w 11748700"/>
              <a:gd name="connsiteY373" fmla="*/ 4580667 h 6673820"/>
              <a:gd name="connsiteX374" fmla="*/ 47670 w 11748700"/>
              <a:gd name="connsiteY374" fmla="*/ 4537331 h 6673820"/>
              <a:gd name="connsiteX375" fmla="*/ 39002 w 11748700"/>
              <a:gd name="connsiteY375" fmla="*/ 4515663 h 6673820"/>
              <a:gd name="connsiteX376" fmla="*/ 34669 w 11748700"/>
              <a:gd name="connsiteY376" fmla="*/ 4493994 h 6673820"/>
              <a:gd name="connsiteX377" fmla="*/ 30335 w 11748700"/>
              <a:gd name="connsiteY377" fmla="*/ 4450658 h 6673820"/>
              <a:gd name="connsiteX378" fmla="*/ 21668 w 11748700"/>
              <a:gd name="connsiteY378" fmla="*/ 4428990 h 6673820"/>
              <a:gd name="connsiteX379" fmla="*/ 13001 w 11748700"/>
              <a:gd name="connsiteY379" fmla="*/ 4359651 h 6673820"/>
              <a:gd name="connsiteX380" fmla="*/ 0 w 11748700"/>
              <a:gd name="connsiteY380" fmla="*/ 4238309 h 6673820"/>
              <a:gd name="connsiteX381" fmla="*/ 4333 w 11748700"/>
              <a:gd name="connsiteY381" fmla="*/ 4025960 h 6673820"/>
              <a:gd name="connsiteX382" fmla="*/ 13001 w 11748700"/>
              <a:gd name="connsiteY382" fmla="*/ 3999958 h 6673820"/>
              <a:gd name="connsiteX383" fmla="*/ 17334 w 11748700"/>
              <a:gd name="connsiteY383" fmla="*/ 3973956 h 6673820"/>
              <a:gd name="connsiteX384" fmla="*/ 26002 w 11748700"/>
              <a:gd name="connsiteY384" fmla="*/ 3930620 h 6673820"/>
              <a:gd name="connsiteX385" fmla="*/ 34669 w 11748700"/>
              <a:gd name="connsiteY385" fmla="*/ 3878616 h 6673820"/>
              <a:gd name="connsiteX386" fmla="*/ 43336 w 11748700"/>
              <a:gd name="connsiteY386" fmla="*/ 3861282 h 6673820"/>
              <a:gd name="connsiteX387" fmla="*/ 47670 w 11748700"/>
              <a:gd name="connsiteY387" fmla="*/ 3843947 h 6673820"/>
              <a:gd name="connsiteX388" fmla="*/ 56337 w 11748700"/>
              <a:gd name="connsiteY388" fmla="*/ 3826612 h 6673820"/>
              <a:gd name="connsiteX389" fmla="*/ 69338 w 11748700"/>
              <a:gd name="connsiteY389" fmla="*/ 3787610 h 6673820"/>
              <a:gd name="connsiteX390" fmla="*/ 78005 w 11748700"/>
              <a:gd name="connsiteY390" fmla="*/ 3770275 h 6673820"/>
              <a:gd name="connsiteX391" fmla="*/ 95340 w 11748700"/>
              <a:gd name="connsiteY391" fmla="*/ 3718271 h 6673820"/>
              <a:gd name="connsiteX392" fmla="*/ 104007 w 11748700"/>
              <a:gd name="connsiteY392" fmla="*/ 3696603 h 6673820"/>
              <a:gd name="connsiteX393" fmla="*/ 151677 w 11748700"/>
              <a:gd name="connsiteY393" fmla="*/ 3657600 h 6673820"/>
              <a:gd name="connsiteX394" fmla="*/ 294688 w 11748700"/>
              <a:gd name="connsiteY394" fmla="*/ 3661934 h 6673820"/>
              <a:gd name="connsiteX395" fmla="*/ 359693 w 11748700"/>
              <a:gd name="connsiteY395" fmla="*/ 3692269 h 6673820"/>
              <a:gd name="connsiteX396" fmla="*/ 377027 w 11748700"/>
              <a:gd name="connsiteY396" fmla="*/ 3709604 h 6673820"/>
              <a:gd name="connsiteX397" fmla="*/ 437698 w 11748700"/>
              <a:gd name="connsiteY397" fmla="*/ 3726938 h 6673820"/>
              <a:gd name="connsiteX398" fmla="*/ 511177 w 11748700"/>
              <a:gd name="connsiteY39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114779 w 11748700"/>
              <a:gd name="connsiteY30" fmla="*/ 5599075 h 6673820"/>
              <a:gd name="connsiteX31" fmla="*/ 6201452 w 11748700"/>
              <a:gd name="connsiteY31" fmla="*/ 5477733 h 6673820"/>
              <a:gd name="connsiteX32" fmla="*/ 6231787 w 11748700"/>
              <a:gd name="connsiteY32" fmla="*/ 5421395 h 6673820"/>
              <a:gd name="connsiteX33" fmla="*/ 6240455 w 11748700"/>
              <a:gd name="connsiteY33" fmla="*/ 5399727 h 6673820"/>
              <a:gd name="connsiteX34" fmla="*/ 6322794 w 11748700"/>
              <a:gd name="connsiteY34" fmla="*/ 5287052 h 6673820"/>
              <a:gd name="connsiteX35" fmla="*/ 6340129 w 11748700"/>
              <a:gd name="connsiteY35" fmla="*/ 5274051 h 6673820"/>
              <a:gd name="connsiteX36" fmla="*/ 6517808 w 11748700"/>
              <a:gd name="connsiteY36" fmla="*/ 4975029 h 6673820"/>
              <a:gd name="connsiteX37" fmla="*/ 6530809 w 11748700"/>
              <a:gd name="connsiteY37" fmla="*/ 4940360 h 6673820"/>
              <a:gd name="connsiteX38" fmla="*/ 6556811 w 11748700"/>
              <a:gd name="connsiteY38" fmla="*/ 4897024 h 6673820"/>
              <a:gd name="connsiteX39" fmla="*/ 7220565 w 11748700"/>
              <a:gd name="connsiteY39" fmla="*/ 4568062 h 6673820"/>
              <a:gd name="connsiteX40" fmla="*/ 7436542 w 11748700"/>
              <a:gd name="connsiteY40" fmla="*/ 4619670 h 6673820"/>
              <a:gd name="connsiteX41" fmla="*/ 7492879 w 11748700"/>
              <a:gd name="connsiteY41" fmla="*/ 4632671 h 6673820"/>
              <a:gd name="connsiteX42" fmla="*/ 7531882 w 11748700"/>
              <a:gd name="connsiteY42" fmla="*/ 4641338 h 6673820"/>
              <a:gd name="connsiteX43" fmla="*/ 7562218 w 11748700"/>
              <a:gd name="connsiteY43" fmla="*/ 4650006 h 6673820"/>
              <a:gd name="connsiteX44" fmla="*/ 7570885 w 11748700"/>
              <a:gd name="connsiteY44" fmla="*/ 4663007 h 6673820"/>
              <a:gd name="connsiteX45" fmla="*/ 7601220 w 11748700"/>
              <a:gd name="connsiteY45" fmla="*/ 4715010 h 6673820"/>
              <a:gd name="connsiteX46" fmla="*/ 7614221 w 11748700"/>
              <a:gd name="connsiteY46" fmla="*/ 4728011 h 6673820"/>
              <a:gd name="connsiteX47" fmla="*/ 7622889 w 11748700"/>
              <a:gd name="connsiteY47" fmla="*/ 4745346 h 6673820"/>
              <a:gd name="connsiteX48" fmla="*/ 7731230 w 11748700"/>
              <a:gd name="connsiteY48" fmla="*/ 4888356 h 6673820"/>
              <a:gd name="connsiteX49" fmla="*/ 7744231 w 11748700"/>
              <a:gd name="connsiteY49" fmla="*/ 4901357 h 6673820"/>
              <a:gd name="connsiteX50" fmla="*/ 7765899 w 11748700"/>
              <a:gd name="connsiteY50" fmla="*/ 4931693 h 6673820"/>
              <a:gd name="connsiteX51" fmla="*/ 7809236 w 11748700"/>
              <a:gd name="connsiteY51" fmla="*/ 4966362 h 6673820"/>
              <a:gd name="connsiteX52" fmla="*/ 7908910 w 11748700"/>
              <a:gd name="connsiteY52" fmla="*/ 4962028 h 6673820"/>
              <a:gd name="connsiteX53" fmla="*/ 7973914 w 11748700"/>
              <a:gd name="connsiteY53" fmla="*/ 4953361 h 6673820"/>
              <a:gd name="connsiteX54" fmla="*/ 7995583 w 11748700"/>
              <a:gd name="connsiteY54" fmla="*/ 4949028 h 6673820"/>
              <a:gd name="connsiteX55" fmla="*/ 8069255 w 11748700"/>
              <a:gd name="connsiteY55" fmla="*/ 4944694 h 6673820"/>
              <a:gd name="connsiteX56" fmla="*/ 8147260 w 11748700"/>
              <a:gd name="connsiteY56" fmla="*/ 4931693 h 6673820"/>
              <a:gd name="connsiteX57" fmla="*/ 8199264 w 11748700"/>
              <a:gd name="connsiteY57" fmla="*/ 4918692 h 6673820"/>
              <a:gd name="connsiteX58" fmla="*/ 8238267 w 11748700"/>
              <a:gd name="connsiteY58" fmla="*/ 4910025 h 6673820"/>
              <a:gd name="connsiteX59" fmla="*/ 8298938 w 11748700"/>
              <a:gd name="connsiteY59" fmla="*/ 4875355 h 6673820"/>
              <a:gd name="connsiteX60" fmla="*/ 8320606 w 11748700"/>
              <a:gd name="connsiteY60" fmla="*/ 4866688 h 6673820"/>
              <a:gd name="connsiteX61" fmla="*/ 8342275 w 11748700"/>
              <a:gd name="connsiteY61" fmla="*/ 4853687 h 6673820"/>
              <a:gd name="connsiteX62" fmla="*/ 8411613 w 11748700"/>
              <a:gd name="connsiteY62" fmla="*/ 4823352 h 6673820"/>
              <a:gd name="connsiteX63" fmla="*/ 8433281 w 11748700"/>
              <a:gd name="connsiteY63" fmla="*/ 4810351 h 6673820"/>
              <a:gd name="connsiteX64" fmla="*/ 8463617 w 11748700"/>
              <a:gd name="connsiteY64" fmla="*/ 4788683 h 6673820"/>
              <a:gd name="connsiteX65" fmla="*/ 8532955 w 11748700"/>
              <a:gd name="connsiteY65" fmla="*/ 4758347 h 6673820"/>
              <a:gd name="connsiteX66" fmla="*/ 8576292 w 11748700"/>
              <a:gd name="connsiteY66" fmla="*/ 4736679 h 6673820"/>
              <a:gd name="connsiteX67" fmla="*/ 8597960 w 11748700"/>
              <a:gd name="connsiteY67" fmla="*/ 4723678 h 6673820"/>
              <a:gd name="connsiteX68" fmla="*/ 8632629 w 11748700"/>
              <a:gd name="connsiteY68" fmla="*/ 4706343 h 6673820"/>
              <a:gd name="connsiteX69" fmla="*/ 8671632 w 11748700"/>
              <a:gd name="connsiteY69" fmla="*/ 4680341 h 6673820"/>
              <a:gd name="connsiteX70" fmla="*/ 8727969 w 11748700"/>
              <a:gd name="connsiteY70" fmla="*/ 4641338 h 6673820"/>
              <a:gd name="connsiteX71" fmla="*/ 8758305 w 11748700"/>
              <a:gd name="connsiteY71" fmla="*/ 4615337 h 6673820"/>
              <a:gd name="connsiteX72" fmla="*/ 8827643 w 11748700"/>
              <a:gd name="connsiteY72" fmla="*/ 4567666 h 6673820"/>
              <a:gd name="connsiteX73" fmla="*/ 8914316 w 11748700"/>
              <a:gd name="connsiteY73" fmla="*/ 4515663 h 6673820"/>
              <a:gd name="connsiteX74" fmla="*/ 8940318 w 11748700"/>
              <a:gd name="connsiteY74" fmla="*/ 4493994 h 6673820"/>
              <a:gd name="connsiteX75" fmla="*/ 8961986 w 11748700"/>
              <a:gd name="connsiteY75" fmla="*/ 4472326 h 6673820"/>
              <a:gd name="connsiteX76" fmla="*/ 9000989 w 11748700"/>
              <a:gd name="connsiteY76" fmla="*/ 4437657 h 6673820"/>
              <a:gd name="connsiteX77" fmla="*/ 9022657 w 11748700"/>
              <a:gd name="connsiteY77" fmla="*/ 4415989 h 6673820"/>
              <a:gd name="connsiteX78" fmla="*/ 9052993 w 11748700"/>
              <a:gd name="connsiteY78" fmla="*/ 4389987 h 6673820"/>
              <a:gd name="connsiteX79" fmla="*/ 9109330 w 11748700"/>
              <a:gd name="connsiteY79" fmla="*/ 4329316 h 6673820"/>
              <a:gd name="connsiteX80" fmla="*/ 9165668 w 11748700"/>
              <a:gd name="connsiteY80" fmla="*/ 4290313 h 6673820"/>
              <a:gd name="connsiteX81" fmla="*/ 9191670 w 11748700"/>
              <a:gd name="connsiteY81" fmla="*/ 4268645 h 6673820"/>
              <a:gd name="connsiteX82" fmla="*/ 9248007 w 11748700"/>
              <a:gd name="connsiteY82" fmla="*/ 4238309 h 6673820"/>
              <a:gd name="connsiteX83" fmla="*/ 9339014 w 11748700"/>
              <a:gd name="connsiteY83" fmla="*/ 4155970 h 6673820"/>
              <a:gd name="connsiteX84" fmla="*/ 9430020 w 11748700"/>
              <a:gd name="connsiteY84" fmla="*/ 4025960 h 6673820"/>
              <a:gd name="connsiteX85" fmla="*/ 9495025 w 11748700"/>
              <a:gd name="connsiteY85" fmla="*/ 3900284 h 6673820"/>
              <a:gd name="connsiteX86" fmla="*/ 9568697 w 11748700"/>
              <a:gd name="connsiteY86" fmla="*/ 3796277 h 6673820"/>
              <a:gd name="connsiteX87" fmla="*/ 9612034 w 11748700"/>
              <a:gd name="connsiteY87" fmla="*/ 3713937 h 6673820"/>
              <a:gd name="connsiteX88" fmla="*/ 9655370 w 11748700"/>
              <a:gd name="connsiteY88" fmla="*/ 3644599 h 6673820"/>
              <a:gd name="connsiteX89" fmla="*/ 9651037 w 11748700"/>
              <a:gd name="connsiteY89" fmla="*/ 3475587 h 6673820"/>
              <a:gd name="connsiteX90" fmla="*/ 9612034 w 11748700"/>
              <a:gd name="connsiteY90" fmla="*/ 3410582 h 6673820"/>
              <a:gd name="connsiteX91" fmla="*/ 9473357 w 11748700"/>
              <a:gd name="connsiteY91" fmla="*/ 3237236 h 6673820"/>
              <a:gd name="connsiteX92" fmla="*/ 9399685 w 11748700"/>
              <a:gd name="connsiteY92" fmla="*/ 3176565 h 6673820"/>
              <a:gd name="connsiteX93" fmla="*/ 9347681 w 11748700"/>
              <a:gd name="connsiteY93" fmla="*/ 3128895 h 6673820"/>
              <a:gd name="connsiteX94" fmla="*/ 9217672 w 11748700"/>
              <a:gd name="connsiteY94" fmla="*/ 3042222 h 6673820"/>
              <a:gd name="connsiteX95" fmla="*/ 9083329 w 11748700"/>
              <a:gd name="connsiteY95" fmla="*/ 2968550 h 6673820"/>
              <a:gd name="connsiteX96" fmla="*/ 8983655 w 11748700"/>
              <a:gd name="connsiteY96" fmla="*/ 2933881 h 6673820"/>
              <a:gd name="connsiteX97" fmla="*/ 8831977 w 11748700"/>
              <a:gd name="connsiteY97" fmla="*/ 2873210 h 6673820"/>
              <a:gd name="connsiteX98" fmla="*/ 8680299 w 11748700"/>
              <a:gd name="connsiteY98" fmla="*/ 2803871 h 6673820"/>
              <a:gd name="connsiteX99" fmla="*/ 8567624 w 11748700"/>
              <a:gd name="connsiteY99" fmla="*/ 2773536 h 6673820"/>
              <a:gd name="connsiteX100" fmla="*/ 8446282 w 11748700"/>
              <a:gd name="connsiteY100" fmla="*/ 2730199 h 6673820"/>
              <a:gd name="connsiteX101" fmla="*/ 8242601 w 11748700"/>
              <a:gd name="connsiteY101" fmla="*/ 2673862 h 6673820"/>
              <a:gd name="connsiteX102" fmla="*/ 7917577 w 11748700"/>
              <a:gd name="connsiteY102" fmla="*/ 2561187 h 6673820"/>
              <a:gd name="connsiteX103" fmla="*/ 7683560 w 11748700"/>
              <a:gd name="connsiteY103" fmla="*/ 2496182 h 6673820"/>
              <a:gd name="connsiteX104" fmla="*/ 7302199 w 11748700"/>
              <a:gd name="connsiteY104" fmla="*/ 2379173 h 6673820"/>
              <a:gd name="connsiteX105" fmla="*/ 6920838 w 11748700"/>
              <a:gd name="connsiteY105" fmla="*/ 2322836 h 6673820"/>
              <a:gd name="connsiteX106" fmla="*/ 6799495 w 11748700"/>
              <a:gd name="connsiteY106" fmla="*/ 2288167 h 6673820"/>
              <a:gd name="connsiteX107" fmla="*/ 6730157 w 11748700"/>
              <a:gd name="connsiteY107" fmla="*/ 2279500 h 6673820"/>
              <a:gd name="connsiteX108" fmla="*/ 6630483 w 11748700"/>
              <a:gd name="connsiteY108" fmla="*/ 2262165 h 6673820"/>
              <a:gd name="connsiteX109" fmla="*/ 6582813 w 11748700"/>
              <a:gd name="connsiteY109" fmla="*/ 2249164 h 6673820"/>
              <a:gd name="connsiteX110" fmla="*/ 6478805 w 11748700"/>
              <a:gd name="connsiteY110" fmla="*/ 2240497 h 6673820"/>
              <a:gd name="connsiteX111" fmla="*/ 5997770 w 11748700"/>
              <a:gd name="connsiteY111" fmla="*/ 2227496 h 6673820"/>
              <a:gd name="connsiteX112" fmla="*/ 5183044 w 11748700"/>
              <a:gd name="connsiteY112" fmla="*/ 2223162 h 6673820"/>
              <a:gd name="connsiteX113" fmla="*/ 4593668 w 11748700"/>
              <a:gd name="connsiteY113" fmla="*/ 2201494 h 6673820"/>
              <a:gd name="connsiteX114" fmla="*/ 4467992 w 11748700"/>
              <a:gd name="connsiteY114" fmla="*/ 2188493 h 6673820"/>
              <a:gd name="connsiteX115" fmla="*/ 4277311 w 11748700"/>
              <a:gd name="connsiteY115" fmla="*/ 2171158 h 6673820"/>
              <a:gd name="connsiteX116" fmla="*/ 4207973 w 11748700"/>
              <a:gd name="connsiteY116" fmla="*/ 2162491 h 6673820"/>
              <a:gd name="connsiteX117" fmla="*/ 4168970 w 11748700"/>
              <a:gd name="connsiteY117" fmla="*/ 2153824 h 6673820"/>
              <a:gd name="connsiteX118" fmla="*/ 3722604 w 11748700"/>
              <a:gd name="connsiteY118" fmla="*/ 2145156 h 6673820"/>
              <a:gd name="connsiteX119" fmla="*/ 3627264 w 11748700"/>
              <a:gd name="connsiteY119" fmla="*/ 2136489 h 6673820"/>
              <a:gd name="connsiteX120" fmla="*/ 3592595 w 11748700"/>
              <a:gd name="connsiteY120" fmla="*/ 2123488 h 6673820"/>
              <a:gd name="connsiteX121" fmla="*/ 3471253 w 11748700"/>
              <a:gd name="connsiteY121" fmla="*/ 2101820 h 6673820"/>
              <a:gd name="connsiteX122" fmla="*/ 3349911 w 11748700"/>
              <a:gd name="connsiteY122" fmla="*/ 2054150 h 6673820"/>
              <a:gd name="connsiteX123" fmla="*/ 3228568 w 11748700"/>
              <a:gd name="connsiteY123" fmla="*/ 2006480 h 6673820"/>
              <a:gd name="connsiteX124" fmla="*/ 3206900 w 11748700"/>
              <a:gd name="connsiteY124" fmla="*/ 1989145 h 6673820"/>
              <a:gd name="connsiteX125" fmla="*/ 3163564 w 11748700"/>
              <a:gd name="connsiteY125" fmla="*/ 1967477 h 6673820"/>
              <a:gd name="connsiteX126" fmla="*/ 3124561 w 11748700"/>
              <a:gd name="connsiteY126" fmla="*/ 1932808 h 6673820"/>
              <a:gd name="connsiteX127" fmla="*/ 3094225 w 11748700"/>
              <a:gd name="connsiteY127" fmla="*/ 1911139 h 6673820"/>
              <a:gd name="connsiteX128" fmla="*/ 3020553 w 11748700"/>
              <a:gd name="connsiteY128" fmla="*/ 1850468 h 6673820"/>
              <a:gd name="connsiteX129" fmla="*/ 2994551 w 11748700"/>
              <a:gd name="connsiteY129" fmla="*/ 1828800 h 6673820"/>
              <a:gd name="connsiteX130" fmla="*/ 2977217 w 11748700"/>
              <a:gd name="connsiteY130" fmla="*/ 1807132 h 6673820"/>
              <a:gd name="connsiteX131" fmla="*/ 2964216 w 11748700"/>
              <a:gd name="connsiteY131" fmla="*/ 1794131 h 6673820"/>
              <a:gd name="connsiteX132" fmla="*/ 2951215 w 11748700"/>
              <a:gd name="connsiteY132" fmla="*/ 1768129 h 6673820"/>
              <a:gd name="connsiteX133" fmla="*/ 2933880 w 11748700"/>
              <a:gd name="connsiteY133" fmla="*/ 1746461 h 6673820"/>
              <a:gd name="connsiteX134" fmla="*/ 2916546 w 11748700"/>
              <a:gd name="connsiteY134" fmla="*/ 1720459 h 6673820"/>
              <a:gd name="connsiteX135" fmla="*/ 2899211 w 11748700"/>
              <a:gd name="connsiteY135" fmla="*/ 1703124 h 6673820"/>
              <a:gd name="connsiteX136" fmla="*/ 2890544 w 11748700"/>
              <a:gd name="connsiteY136" fmla="*/ 1690123 h 6673820"/>
              <a:gd name="connsiteX137" fmla="*/ 2829873 w 11748700"/>
              <a:gd name="connsiteY137" fmla="*/ 1607784 h 6673820"/>
              <a:gd name="connsiteX138" fmla="*/ 2816872 w 11748700"/>
              <a:gd name="connsiteY138" fmla="*/ 1577448 h 6673820"/>
              <a:gd name="connsiteX139" fmla="*/ 2812538 w 11748700"/>
              <a:gd name="connsiteY139" fmla="*/ 1542779 h 6673820"/>
              <a:gd name="connsiteX140" fmla="*/ 2808204 w 11748700"/>
              <a:gd name="connsiteY140" fmla="*/ 1430104 h 6673820"/>
              <a:gd name="connsiteX141" fmla="*/ 2799537 w 11748700"/>
              <a:gd name="connsiteY141" fmla="*/ 1391101 h 6673820"/>
              <a:gd name="connsiteX142" fmla="*/ 2795203 w 11748700"/>
              <a:gd name="connsiteY142" fmla="*/ 1343431 h 6673820"/>
              <a:gd name="connsiteX143" fmla="*/ 2786536 w 11748700"/>
              <a:gd name="connsiteY143" fmla="*/ 1300095 h 6673820"/>
              <a:gd name="connsiteX144" fmla="*/ 2773535 w 11748700"/>
              <a:gd name="connsiteY144" fmla="*/ 1152751 h 6673820"/>
              <a:gd name="connsiteX145" fmla="*/ 2769202 w 11748700"/>
              <a:gd name="connsiteY145" fmla="*/ 1135416 h 6673820"/>
              <a:gd name="connsiteX146" fmla="*/ 2777869 w 11748700"/>
              <a:gd name="connsiteY146" fmla="*/ 996739 h 6673820"/>
              <a:gd name="connsiteX147" fmla="*/ 2786536 w 11748700"/>
              <a:gd name="connsiteY147" fmla="*/ 966404 h 6673820"/>
              <a:gd name="connsiteX148" fmla="*/ 2812538 w 11748700"/>
              <a:gd name="connsiteY148" fmla="*/ 905733 h 6673820"/>
              <a:gd name="connsiteX149" fmla="*/ 2847207 w 11748700"/>
              <a:gd name="connsiteY149" fmla="*/ 862396 h 6673820"/>
              <a:gd name="connsiteX150" fmla="*/ 2864542 w 11748700"/>
              <a:gd name="connsiteY150" fmla="*/ 840728 h 6673820"/>
              <a:gd name="connsiteX151" fmla="*/ 2881876 w 11748700"/>
              <a:gd name="connsiteY151" fmla="*/ 827727 h 6673820"/>
              <a:gd name="connsiteX152" fmla="*/ 2894877 w 11748700"/>
              <a:gd name="connsiteY152" fmla="*/ 819060 h 6673820"/>
              <a:gd name="connsiteX153" fmla="*/ 2912212 w 11748700"/>
              <a:gd name="connsiteY153" fmla="*/ 801725 h 6673820"/>
              <a:gd name="connsiteX154" fmla="*/ 3003219 w 11748700"/>
              <a:gd name="connsiteY154" fmla="*/ 775723 h 6673820"/>
              <a:gd name="connsiteX155" fmla="*/ 3115893 w 11748700"/>
              <a:gd name="connsiteY155" fmla="*/ 749721 h 6673820"/>
              <a:gd name="connsiteX156" fmla="*/ 3137562 w 11748700"/>
              <a:gd name="connsiteY156" fmla="*/ 741054 h 6673820"/>
              <a:gd name="connsiteX157" fmla="*/ 3163564 w 11748700"/>
              <a:gd name="connsiteY157" fmla="*/ 732387 h 6673820"/>
              <a:gd name="connsiteX158" fmla="*/ 3219901 w 11748700"/>
              <a:gd name="connsiteY158" fmla="*/ 702051 h 6673820"/>
              <a:gd name="connsiteX159" fmla="*/ 3237236 w 11748700"/>
              <a:gd name="connsiteY159" fmla="*/ 689050 h 6673820"/>
              <a:gd name="connsiteX160" fmla="*/ 3293573 w 11748700"/>
              <a:gd name="connsiteY160" fmla="*/ 663048 h 6673820"/>
              <a:gd name="connsiteX161" fmla="*/ 3323909 w 11748700"/>
              <a:gd name="connsiteY161" fmla="*/ 650047 h 6673820"/>
              <a:gd name="connsiteX162" fmla="*/ 3362911 w 11748700"/>
              <a:gd name="connsiteY162" fmla="*/ 641380 h 6673820"/>
              <a:gd name="connsiteX163" fmla="*/ 3488587 w 11748700"/>
              <a:gd name="connsiteY163" fmla="*/ 619712 h 6673820"/>
              <a:gd name="connsiteX164" fmla="*/ 3644599 w 11748700"/>
              <a:gd name="connsiteY164" fmla="*/ 598044 h 6673820"/>
              <a:gd name="connsiteX165" fmla="*/ 3731272 w 11748700"/>
              <a:gd name="connsiteY165" fmla="*/ 589376 h 6673820"/>
              <a:gd name="connsiteX166" fmla="*/ 3809277 w 11748700"/>
              <a:gd name="connsiteY166" fmla="*/ 576375 h 6673820"/>
              <a:gd name="connsiteX167" fmla="*/ 3891617 w 11748700"/>
              <a:gd name="connsiteY167" fmla="*/ 567708 h 6673820"/>
              <a:gd name="connsiteX168" fmla="*/ 4359651 w 11748700"/>
              <a:gd name="connsiteY168" fmla="*/ 533039 h 6673820"/>
              <a:gd name="connsiteX169" fmla="*/ 4428989 w 11748700"/>
              <a:gd name="connsiteY169" fmla="*/ 520038 h 6673820"/>
              <a:gd name="connsiteX170" fmla="*/ 4554665 w 11748700"/>
              <a:gd name="connsiteY170" fmla="*/ 507037 h 6673820"/>
              <a:gd name="connsiteX171" fmla="*/ 4654339 w 11748700"/>
              <a:gd name="connsiteY171" fmla="*/ 485369 h 6673820"/>
              <a:gd name="connsiteX172" fmla="*/ 4758347 w 11748700"/>
              <a:gd name="connsiteY172" fmla="*/ 437699 h 6673820"/>
              <a:gd name="connsiteX173" fmla="*/ 4888356 w 11748700"/>
              <a:gd name="connsiteY173" fmla="*/ 416030 h 6673820"/>
              <a:gd name="connsiteX174" fmla="*/ 5105039 w 11748700"/>
              <a:gd name="connsiteY174" fmla="*/ 364027 h 6673820"/>
              <a:gd name="connsiteX175" fmla="*/ 5209046 w 11748700"/>
              <a:gd name="connsiteY175" fmla="*/ 351026 h 6673820"/>
              <a:gd name="connsiteX176" fmla="*/ 5386726 w 11748700"/>
              <a:gd name="connsiteY176" fmla="*/ 329357 h 6673820"/>
              <a:gd name="connsiteX177" fmla="*/ 5560072 w 11748700"/>
              <a:gd name="connsiteY177" fmla="*/ 320690 h 6673820"/>
              <a:gd name="connsiteX178" fmla="*/ 5742085 w 11748700"/>
              <a:gd name="connsiteY178" fmla="*/ 312023 h 6673820"/>
              <a:gd name="connsiteX179" fmla="*/ 5958767 w 11748700"/>
              <a:gd name="connsiteY179" fmla="*/ 307689 h 6673820"/>
              <a:gd name="connsiteX180" fmla="*/ 6114779 w 11748700"/>
              <a:gd name="connsiteY180" fmla="*/ 303355 h 6673820"/>
              <a:gd name="connsiteX181" fmla="*/ 6270790 w 11748700"/>
              <a:gd name="connsiteY181" fmla="*/ 281687 h 6673820"/>
              <a:gd name="connsiteX182" fmla="*/ 6392132 w 11748700"/>
              <a:gd name="connsiteY182" fmla="*/ 268686 h 6673820"/>
              <a:gd name="connsiteX183" fmla="*/ 6695488 w 11748700"/>
              <a:gd name="connsiteY183" fmla="*/ 260019 h 6673820"/>
              <a:gd name="connsiteX184" fmla="*/ 6764826 w 11748700"/>
              <a:gd name="connsiteY184" fmla="*/ 251352 h 6673820"/>
              <a:gd name="connsiteX185" fmla="*/ 6907837 w 11748700"/>
              <a:gd name="connsiteY185" fmla="*/ 238351 h 6673820"/>
              <a:gd name="connsiteX186" fmla="*/ 6959840 w 11748700"/>
              <a:gd name="connsiteY186" fmla="*/ 229683 h 6673820"/>
              <a:gd name="connsiteX187" fmla="*/ 6998843 w 11748700"/>
              <a:gd name="connsiteY187" fmla="*/ 212349 h 6673820"/>
              <a:gd name="connsiteX188" fmla="*/ 7115852 w 11748700"/>
              <a:gd name="connsiteY188" fmla="*/ 199348 h 6673820"/>
              <a:gd name="connsiteX189" fmla="*/ 7159188 w 11748700"/>
              <a:gd name="connsiteY189" fmla="*/ 186347 h 6673820"/>
              <a:gd name="connsiteX190" fmla="*/ 7189524 w 11748700"/>
              <a:gd name="connsiteY190" fmla="*/ 182013 h 6673820"/>
              <a:gd name="connsiteX191" fmla="*/ 7380204 w 11748700"/>
              <a:gd name="connsiteY191" fmla="*/ 173346 h 6673820"/>
              <a:gd name="connsiteX192" fmla="*/ 7440875 w 11748700"/>
              <a:gd name="connsiteY192" fmla="*/ 164679 h 6673820"/>
              <a:gd name="connsiteX193" fmla="*/ 7466877 w 11748700"/>
              <a:gd name="connsiteY193" fmla="*/ 156011 h 6673820"/>
              <a:gd name="connsiteX194" fmla="*/ 7514548 w 11748700"/>
              <a:gd name="connsiteY194" fmla="*/ 143010 h 6673820"/>
              <a:gd name="connsiteX195" fmla="*/ 7527548 w 11748700"/>
              <a:gd name="connsiteY195" fmla="*/ 134343 h 6673820"/>
              <a:gd name="connsiteX196" fmla="*/ 7570885 w 11748700"/>
              <a:gd name="connsiteY196" fmla="*/ 121342 h 6673820"/>
              <a:gd name="connsiteX197" fmla="*/ 7609888 w 11748700"/>
              <a:gd name="connsiteY197" fmla="*/ 104008 h 6673820"/>
              <a:gd name="connsiteX198" fmla="*/ 7726896 w 11748700"/>
              <a:gd name="connsiteY198" fmla="*/ 82339 h 6673820"/>
              <a:gd name="connsiteX199" fmla="*/ 7752898 w 11748700"/>
              <a:gd name="connsiteY199" fmla="*/ 78006 h 6673820"/>
              <a:gd name="connsiteX200" fmla="*/ 7787567 w 11748700"/>
              <a:gd name="connsiteY200" fmla="*/ 73672 h 6673820"/>
              <a:gd name="connsiteX201" fmla="*/ 7804902 w 11748700"/>
              <a:gd name="connsiteY201" fmla="*/ 69338 h 6673820"/>
              <a:gd name="connsiteX202" fmla="*/ 7913243 w 11748700"/>
              <a:gd name="connsiteY202" fmla="*/ 65005 h 6673820"/>
              <a:gd name="connsiteX203" fmla="*/ 8021584 w 11748700"/>
              <a:gd name="connsiteY203" fmla="*/ 47670 h 6673820"/>
              <a:gd name="connsiteX204" fmla="*/ 8064921 w 11748700"/>
              <a:gd name="connsiteY204" fmla="*/ 34669 h 6673820"/>
              <a:gd name="connsiteX205" fmla="*/ 8099590 w 11748700"/>
              <a:gd name="connsiteY205" fmla="*/ 21668 h 6673820"/>
              <a:gd name="connsiteX206" fmla="*/ 8121258 w 11748700"/>
              <a:gd name="connsiteY206" fmla="*/ 13001 h 6673820"/>
              <a:gd name="connsiteX207" fmla="*/ 8134259 w 11748700"/>
              <a:gd name="connsiteY207" fmla="*/ 8667 h 6673820"/>
              <a:gd name="connsiteX208" fmla="*/ 8155928 w 11748700"/>
              <a:gd name="connsiteY208" fmla="*/ 0 h 6673820"/>
              <a:gd name="connsiteX209" fmla="*/ 8216599 w 11748700"/>
              <a:gd name="connsiteY209" fmla="*/ 4334 h 6673820"/>
              <a:gd name="connsiteX210" fmla="*/ 8238267 w 11748700"/>
              <a:gd name="connsiteY210" fmla="*/ 13001 h 6673820"/>
              <a:gd name="connsiteX211" fmla="*/ 8272936 w 11748700"/>
              <a:gd name="connsiteY211" fmla="*/ 17335 h 6673820"/>
              <a:gd name="connsiteX212" fmla="*/ 8303272 w 11748700"/>
              <a:gd name="connsiteY212" fmla="*/ 30336 h 6673820"/>
              <a:gd name="connsiteX213" fmla="*/ 8337941 w 11748700"/>
              <a:gd name="connsiteY213" fmla="*/ 34669 h 6673820"/>
              <a:gd name="connsiteX214" fmla="*/ 8476618 w 11748700"/>
              <a:gd name="connsiteY214" fmla="*/ 43337 h 6673820"/>
              <a:gd name="connsiteX215" fmla="*/ 8576292 w 11748700"/>
              <a:gd name="connsiteY215" fmla="*/ 47670 h 6673820"/>
              <a:gd name="connsiteX216" fmla="*/ 8671632 w 11748700"/>
              <a:gd name="connsiteY216" fmla="*/ 69338 h 6673820"/>
              <a:gd name="connsiteX217" fmla="*/ 8762639 w 11748700"/>
              <a:gd name="connsiteY217" fmla="*/ 78006 h 6673820"/>
              <a:gd name="connsiteX218" fmla="*/ 8892648 w 11748700"/>
              <a:gd name="connsiteY218" fmla="*/ 104008 h 6673820"/>
              <a:gd name="connsiteX219" fmla="*/ 8948985 w 11748700"/>
              <a:gd name="connsiteY219" fmla="*/ 117009 h 6673820"/>
              <a:gd name="connsiteX220" fmla="*/ 9187336 w 11748700"/>
              <a:gd name="connsiteY220" fmla="*/ 156011 h 6673820"/>
              <a:gd name="connsiteX221" fmla="*/ 9282676 w 11748700"/>
              <a:gd name="connsiteY221" fmla="*/ 173346 h 6673820"/>
              <a:gd name="connsiteX222" fmla="*/ 9404019 w 11748700"/>
              <a:gd name="connsiteY222" fmla="*/ 186347 h 6673820"/>
              <a:gd name="connsiteX223" fmla="*/ 9464690 w 11748700"/>
              <a:gd name="connsiteY223" fmla="*/ 195014 h 6673820"/>
              <a:gd name="connsiteX224" fmla="*/ 9698707 w 11748700"/>
              <a:gd name="connsiteY224" fmla="*/ 216683 h 6673820"/>
              <a:gd name="connsiteX225" fmla="*/ 9785380 w 11748700"/>
              <a:gd name="connsiteY225" fmla="*/ 229683 h 6673820"/>
              <a:gd name="connsiteX226" fmla="*/ 9885054 w 11748700"/>
              <a:gd name="connsiteY226" fmla="*/ 251352 h 6673820"/>
              <a:gd name="connsiteX227" fmla="*/ 9958726 w 11748700"/>
              <a:gd name="connsiteY227" fmla="*/ 255685 h 6673820"/>
              <a:gd name="connsiteX228" fmla="*/ 10114737 w 11748700"/>
              <a:gd name="connsiteY228" fmla="*/ 260019 h 6673820"/>
              <a:gd name="connsiteX229" fmla="*/ 10205744 w 11748700"/>
              <a:gd name="connsiteY229" fmla="*/ 273020 h 6673820"/>
              <a:gd name="connsiteX230" fmla="*/ 10357421 w 11748700"/>
              <a:gd name="connsiteY230" fmla="*/ 281687 h 6673820"/>
              <a:gd name="connsiteX231" fmla="*/ 10405092 w 11748700"/>
              <a:gd name="connsiteY231" fmla="*/ 286021 h 6673820"/>
              <a:gd name="connsiteX232" fmla="*/ 10452762 w 11748700"/>
              <a:gd name="connsiteY232" fmla="*/ 299022 h 6673820"/>
              <a:gd name="connsiteX233" fmla="*/ 10483097 w 11748700"/>
              <a:gd name="connsiteY233" fmla="*/ 303355 h 6673820"/>
              <a:gd name="connsiteX234" fmla="*/ 10552436 w 11748700"/>
              <a:gd name="connsiteY234" fmla="*/ 312023 h 6673820"/>
              <a:gd name="connsiteX235" fmla="*/ 10634775 w 11748700"/>
              <a:gd name="connsiteY235" fmla="*/ 333691 h 6673820"/>
              <a:gd name="connsiteX236" fmla="*/ 10717114 w 11748700"/>
              <a:gd name="connsiteY236" fmla="*/ 342358 h 6673820"/>
              <a:gd name="connsiteX237" fmla="*/ 10773452 w 11748700"/>
              <a:gd name="connsiteY237" fmla="*/ 364027 h 6673820"/>
              <a:gd name="connsiteX238" fmla="*/ 10842790 w 11748700"/>
              <a:gd name="connsiteY238" fmla="*/ 385695 h 6673820"/>
              <a:gd name="connsiteX239" fmla="*/ 10903461 w 11748700"/>
              <a:gd name="connsiteY239" fmla="*/ 390028 h 6673820"/>
              <a:gd name="connsiteX240" fmla="*/ 10981467 w 11748700"/>
              <a:gd name="connsiteY240" fmla="*/ 424698 h 6673820"/>
              <a:gd name="connsiteX241" fmla="*/ 11050805 w 11748700"/>
              <a:gd name="connsiteY241" fmla="*/ 442032 h 6673820"/>
              <a:gd name="connsiteX242" fmla="*/ 11133145 w 11748700"/>
              <a:gd name="connsiteY242" fmla="*/ 476701 h 6673820"/>
              <a:gd name="connsiteX243" fmla="*/ 11154813 w 11748700"/>
              <a:gd name="connsiteY243" fmla="*/ 485369 h 6673820"/>
              <a:gd name="connsiteX244" fmla="*/ 11232819 w 11748700"/>
              <a:gd name="connsiteY244" fmla="*/ 533039 h 6673820"/>
              <a:gd name="connsiteX245" fmla="*/ 11258820 w 11748700"/>
              <a:gd name="connsiteY245" fmla="*/ 554707 h 6673820"/>
              <a:gd name="connsiteX246" fmla="*/ 11328159 w 11748700"/>
              <a:gd name="connsiteY246" fmla="*/ 645714 h 6673820"/>
              <a:gd name="connsiteX247" fmla="*/ 11371495 w 11748700"/>
              <a:gd name="connsiteY247" fmla="*/ 754055 h 6673820"/>
              <a:gd name="connsiteX248" fmla="*/ 11397497 w 11748700"/>
              <a:gd name="connsiteY248" fmla="*/ 806059 h 6673820"/>
              <a:gd name="connsiteX249" fmla="*/ 11427833 w 11748700"/>
              <a:gd name="connsiteY249" fmla="*/ 931735 h 6673820"/>
              <a:gd name="connsiteX250" fmla="*/ 11458168 w 11748700"/>
              <a:gd name="connsiteY250" fmla="*/ 1014074 h 6673820"/>
              <a:gd name="connsiteX251" fmla="*/ 11462502 w 11748700"/>
              <a:gd name="connsiteY251" fmla="*/ 1087746 h 6673820"/>
              <a:gd name="connsiteX252" fmla="*/ 11475503 w 11748700"/>
              <a:gd name="connsiteY252" fmla="*/ 1126749 h 6673820"/>
              <a:gd name="connsiteX253" fmla="*/ 11488504 w 11748700"/>
              <a:gd name="connsiteY253" fmla="*/ 1330430 h 6673820"/>
              <a:gd name="connsiteX254" fmla="*/ 11523173 w 11748700"/>
              <a:gd name="connsiteY254" fmla="*/ 1677122 h 6673820"/>
              <a:gd name="connsiteX255" fmla="*/ 11518839 w 11748700"/>
              <a:gd name="connsiteY255" fmla="*/ 1954476 h 6673820"/>
              <a:gd name="connsiteX256" fmla="*/ 11510172 w 11748700"/>
              <a:gd name="connsiteY256" fmla="*/ 2084485 h 6673820"/>
              <a:gd name="connsiteX257" fmla="*/ 11518839 w 11748700"/>
              <a:gd name="connsiteY257" fmla="*/ 2283833 h 6673820"/>
              <a:gd name="connsiteX258" fmla="*/ 11583844 w 11748700"/>
              <a:gd name="connsiteY258" fmla="*/ 2379173 h 6673820"/>
              <a:gd name="connsiteX259" fmla="*/ 11605512 w 11748700"/>
              <a:gd name="connsiteY259" fmla="*/ 2439845 h 6673820"/>
              <a:gd name="connsiteX260" fmla="*/ 11609846 w 11748700"/>
              <a:gd name="connsiteY260" fmla="*/ 2487515 h 6673820"/>
              <a:gd name="connsiteX261" fmla="*/ 11622847 w 11748700"/>
              <a:gd name="connsiteY261" fmla="*/ 2556853 h 6673820"/>
              <a:gd name="connsiteX262" fmla="*/ 11618513 w 11748700"/>
              <a:gd name="connsiteY262" fmla="*/ 2786537 h 6673820"/>
              <a:gd name="connsiteX263" fmla="*/ 11614180 w 11748700"/>
              <a:gd name="connsiteY263" fmla="*/ 3089892 h 6673820"/>
              <a:gd name="connsiteX264" fmla="*/ 11596845 w 11748700"/>
              <a:gd name="connsiteY264" fmla="*/ 3211234 h 6673820"/>
              <a:gd name="connsiteX265" fmla="*/ 11583844 w 11748700"/>
              <a:gd name="connsiteY265" fmla="*/ 3328243 h 6673820"/>
              <a:gd name="connsiteX266" fmla="*/ 11575177 w 11748700"/>
              <a:gd name="connsiteY266" fmla="*/ 3423583 h 6673820"/>
              <a:gd name="connsiteX267" fmla="*/ 11562176 w 11748700"/>
              <a:gd name="connsiteY267" fmla="*/ 3666267 h 6673820"/>
              <a:gd name="connsiteX268" fmla="*/ 11575177 w 11748700"/>
              <a:gd name="connsiteY268" fmla="*/ 4025960 h 6673820"/>
              <a:gd name="connsiteX269" fmla="*/ 11592511 w 11748700"/>
              <a:gd name="connsiteY269" fmla="*/ 4108300 h 6673820"/>
              <a:gd name="connsiteX270" fmla="*/ 11631514 w 11748700"/>
              <a:gd name="connsiteY270" fmla="*/ 4333649 h 6673820"/>
              <a:gd name="connsiteX271" fmla="*/ 11653183 w 11748700"/>
              <a:gd name="connsiteY271" fmla="*/ 4411655 h 6673820"/>
              <a:gd name="connsiteX272" fmla="*/ 11666184 w 11748700"/>
              <a:gd name="connsiteY272" fmla="*/ 4498328 h 6673820"/>
              <a:gd name="connsiteX273" fmla="*/ 11674851 w 11748700"/>
              <a:gd name="connsiteY273" fmla="*/ 4541664 h 6673820"/>
              <a:gd name="connsiteX274" fmla="*/ 11687852 w 11748700"/>
              <a:gd name="connsiteY274" fmla="*/ 4658673 h 6673820"/>
              <a:gd name="connsiteX275" fmla="*/ 11692185 w 11748700"/>
              <a:gd name="connsiteY275" fmla="*/ 4715010 h 6673820"/>
              <a:gd name="connsiteX276" fmla="*/ 11700853 w 11748700"/>
              <a:gd name="connsiteY276" fmla="*/ 4771348 h 6673820"/>
              <a:gd name="connsiteX277" fmla="*/ 11709520 w 11748700"/>
              <a:gd name="connsiteY277" fmla="*/ 4923026 h 6673820"/>
              <a:gd name="connsiteX278" fmla="*/ 11718187 w 11748700"/>
              <a:gd name="connsiteY278" fmla="*/ 4983697 h 6673820"/>
              <a:gd name="connsiteX279" fmla="*/ 11726855 w 11748700"/>
              <a:gd name="connsiteY279" fmla="*/ 5079037 h 6673820"/>
              <a:gd name="connsiteX280" fmla="*/ 11731188 w 11748700"/>
              <a:gd name="connsiteY280" fmla="*/ 5105039 h 6673820"/>
              <a:gd name="connsiteX281" fmla="*/ 11744189 w 11748700"/>
              <a:gd name="connsiteY281" fmla="*/ 5230715 h 6673820"/>
              <a:gd name="connsiteX282" fmla="*/ 11726855 w 11748700"/>
              <a:gd name="connsiteY282" fmla="*/ 5690082 h 6673820"/>
              <a:gd name="connsiteX283" fmla="*/ 11687852 w 11748700"/>
              <a:gd name="connsiteY283" fmla="*/ 5785422 h 6673820"/>
              <a:gd name="connsiteX284" fmla="*/ 11670517 w 11748700"/>
              <a:gd name="connsiteY284" fmla="*/ 5815757 h 6673820"/>
              <a:gd name="connsiteX285" fmla="*/ 11601179 w 11748700"/>
              <a:gd name="connsiteY285" fmla="*/ 5859094 h 6673820"/>
              <a:gd name="connsiteX286" fmla="*/ 11458168 w 11748700"/>
              <a:gd name="connsiteY286" fmla="*/ 5919765 h 6673820"/>
              <a:gd name="connsiteX287" fmla="*/ 11401831 w 11748700"/>
              <a:gd name="connsiteY287" fmla="*/ 5963101 h 6673820"/>
              <a:gd name="connsiteX288" fmla="*/ 11297823 w 11748700"/>
              <a:gd name="connsiteY288" fmla="*/ 6032440 h 6673820"/>
              <a:gd name="connsiteX289" fmla="*/ 11258820 w 11748700"/>
              <a:gd name="connsiteY289" fmla="*/ 6075776 h 6673820"/>
              <a:gd name="connsiteX290" fmla="*/ 11198149 w 11748700"/>
              <a:gd name="connsiteY290" fmla="*/ 6123446 h 6673820"/>
              <a:gd name="connsiteX291" fmla="*/ 11098475 w 11748700"/>
              <a:gd name="connsiteY291" fmla="*/ 6210119 h 6673820"/>
              <a:gd name="connsiteX292" fmla="*/ 10942464 w 11748700"/>
              <a:gd name="connsiteY292" fmla="*/ 6327128 h 6673820"/>
              <a:gd name="connsiteX293" fmla="*/ 10634775 w 11748700"/>
              <a:gd name="connsiteY293" fmla="*/ 6461471 h 6673820"/>
              <a:gd name="connsiteX294" fmla="*/ 10461429 w 11748700"/>
              <a:gd name="connsiteY294" fmla="*/ 6478806 h 6673820"/>
              <a:gd name="connsiteX295" fmla="*/ 10041065 w 11748700"/>
              <a:gd name="connsiteY295" fmla="*/ 6487473 h 6673820"/>
              <a:gd name="connsiteX296" fmla="*/ 9967393 w 11748700"/>
              <a:gd name="connsiteY296" fmla="*/ 6491807 h 6673820"/>
              <a:gd name="connsiteX297" fmla="*/ 9885054 w 11748700"/>
              <a:gd name="connsiteY297" fmla="*/ 6509141 h 6673820"/>
              <a:gd name="connsiteX298" fmla="*/ 9798381 w 11748700"/>
              <a:gd name="connsiteY298" fmla="*/ 6522142 h 6673820"/>
              <a:gd name="connsiteX299" fmla="*/ 9681372 w 11748700"/>
              <a:gd name="connsiteY299" fmla="*/ 6548144 h 6673820"/>
              <a:gd name="connsiteX300" fmla="*/ 9486358 w 11748700"/>
              <a:gd name="connsiteY300" fmla="*/ 6574146 h 6673820"/>
              <a:gd name="connsiteX301" fmla="*/ 9278343 w 11748700"/>
              <a:gd name="connsiteY301" fmla="*/ 6613149 h 6673820"/>
              <a:gd name="connsiteX302" fmla="*/ 9209004 w 11748700"/>
              <a:gd name="connsiteY302" fmla="*/ 6630483 h 6673820"/>
              <a:gd name="connsiteX303" fmla="*/ 8775639 w 11748700"/>
              <a:gd name="connsiteY303" fmla="*/ 6647818 h 6673820"/>
              <a:gd name="connsiteX304" fmla="*/ 8463617 w 11748700"/>
              <a:gd name="connsiteY304" fmla="*/ 6656485 h 6673820"/>
              <a:gd name="connsiteX305" fmla="*/ 8368276 w 11748700"/>
              <a:gd name="connsiteY305" fmla="*/ 6660819 h 6673820"/>
              <a:gd name="connsiteX306" fmla="*/ 8216599 w 11748700"/>
              <a:gd name="connsiteY306" fmla="*/ 6665153 h 6673820"/>
              <a:gd name="connsiteX307" fmla="*/ 7848239 w 11748700"/>
              <a:gd name="connsiteY307" fmla="*/ 6656485 h 6673820"/>
              <a:gd name="connsiteX308" fmla="*/ 7800568 w 11748700"/>
              <a:gd name="connsiteY308" fmla="*/ 6652152 h 6673820"/>
              <a:gd name="connsiteX309" fmla="*/ 7748565 w 11748700"/>
              <a:gd name="connsiteY309" fmla="*/ 6643484 h 6673820"/>
              <a:gd name="connsiteX310" fmla="*/ 7614221 w 11748700"/>
              <a:gd name="connsiteY310" fmla="*/ 6634817 h 6673820"/>
              <a:gd name="connsiteX311" fmla="*/ 7432208 w 11748700"/>
              <a:gd name="connsiteY311" fmla="*/ 6600148 h 6673820"/>
              <a:gd name="connsiteX312" fmla="*/ 7319533 w 11748700"/>
              <a:gd name="connsiteY312" fmla="*/ 6574146 h 6673820"/>
              <a:gd name="connsiteX313" fmla="*/ 7276197 w 11748700"/>
              <a:gd name="connsiteY313" fmla="*/ 6569812 h 6673820"/>
              <a:gd name="connsiteX314" fmla="*/ 7011844 w 11748700"/>
              <a:gd name="connsiteY314" fmla="*/ 6548144 h 6673820"/>
              <a:gd name="connsiteX315" fmla="*/ 6925171 w 11748700"/>
              <a:gd name="connsiteY315" fmla="*/ 6565479 h 6673820"/>
              <a:gd name="connsiteX316" fmla="*/ 6912170 w 11748700"/>
              <a:gd name="connsiteY316" fmla="*/ 6569812 h 6673820"/>
              <a:gd name="connsiteX317" fmla="*/ 6890502 w 11748700"/>
              <a:gd name="connsiteY317" fmla="*/ 6582813 h 6673820"/>
              <a:gd name="connsiteX318" fmla="*/ 6795162 w 11748700"/>
              <a:gd name="connsiteY318" fmla="*/ 6634817 h 6673820"/>
              <a:gd name="connsiteX319" fmla="*/ 6691154 w 11748700"/>
              <a:gd name="connsiteY319" fmla="*/ 6643484 h 6673820"/>
              <a:gd name="connsiteX320" fmla="*/ 6617482 w 11748700"/>
              <a:gd name="connsiteY320" fmla="*/ 6656485 h 6673820"/>
              <a:gd name="connsiteX321" fmla="*/ 6582813 w 11748700"/>
              <a:gd name="connsiteY321" fmla="*/ 6665153 h 6673820"/>
              <a:gd name="connsiteX322" fmla="*/ 6548144 w 11748700"/>
              <a:gd name="connsiteY322" fmla="*/ 6669486 h 6673820"/>
              <a:gd name="connsiteX323" fmla="*/ 6517808 w 11748700"/>
              <a:gd name="connsiteY323" fmla="*/ 6673820 h 6673820"/>
              <a:gd name="connsiteX324" fmla="*/ 6015105 w 11748700"/>
              <a:gd name="connsiteY324" fmla="*/ 6669486 h 6673820"/>
              <a:gd name="connsiteX325" fmla="*/ 5915431 w 11748700"/>
              <a:gd name="connsiteY325" fmla="*/ 6647818 h 6673820"/>
              <a:gd name="connsiteX326" fmla="*/ 5538403 w 11748700"/>
              <a:gd name="connsiteY326" fmla="*/ 6652152 h 6673820"/>
              <a:gd name="connsiteX327" fmla="*/ 5196045 w 11748700"/>
              <a:gd name="connsiteY327" fmla="*/ 6634817 h 6673820"/>
              <a:gd name="connsiteX328" fmla="*/ 4489660 w 11748700"/>
              <a:gd name="connsiteY328" fmla="*/ 6608815 h 6673820"/>
              <a:gd name="connsiteX329" fmla="*/ 4311981 w 11748700"/>
              <a:gd name="connsiteY329" fmla="*/ 6582813 h 6673820"/>
              <a:gd name="connsiteX330" fmla="*/ 4090965 w 11748700"/>
              <a:gd name="connsiteY330" fmla="*/ 6552478 h 6673820"/>
              <a:gd name="connsiteX331" fmla="*/ 3999958 w 11748700"/>
              <a:gd name="connsiteY331" fmla="*/ 6513475 h 6673820"/>
              <a:gd name="connsiteX332" fmla="*/ 3666267 w 11748700"/>
              <a:gd name="connsiteY332" fmla="*/ 6448470 h 6673820"/>
              <a:gd name="connsiteX333" fmla="*/ 3588261 w 11748700"/>
              <a:gd name="connsiteY333" fmla="*/ 6439803 h 6673820"/>
              <a:gd name="connsiteX334" fmla="*/ 3336910 w 11748700"/>
              <a:gd name="connsiteY334" fmla="*/ 6405134 h 6673820"/>
              <a:gd name="connsiteX335" fmla="*/ 3003219 w 11748700"/>
              <a:gd name="connsiteY335" fmla="*/ 6340129 h 6673820"/>
              <a:gd name="connsiteX336" fmla="*/ 2825539 w 11748700"/>
              <a:gd name="connsiteY336" fmla="*/ 6309793 h 6673820"/>
              <a:gd name="connsiteX337" fmla="*/ 2678195 w 11748700"/>
              <a:gd name="connsiteY337" fmla="*/ 6288125 h 6673820"/>
              <a:gd name="connsiteX338" fmla="*/ 2500515 w 11748700"/>
              <a:gd name="connsiteY338" fmla="*/ 6305460 h 6673820"/>
              <a:gd name="connsiteX339" fmla="*/ 2439844 w 11748700"/>
              <a:gd name="connsiteY339" fmla="*/ 6314127 h 6673820"/>
              <a:gd name="connsiteX340" fmla="*/ 2244830 w 11748700"/>
              <a:gd name="connsiteY340" fmla="*/ 6361797 h 6673820"/>
              <a:gd name="connsiteX341" fmla="*/ 2088819 w 11748700"/>
              <a:gd name="connsiteY341" fmla="*/ 6383465 h 6673820"/>
              <a:gd name="connsiteX342" fmla="*/ 2015147 w 11748700"/>
              <a:gd name="connsiteY342" fmla="*/ 6400800 h 6673820"/>
              <a:gd name="connsiteX343" fmla="*/ 1950142 w 11748700"/>
              <a:gd name="connsiteY343" fmla="*/ 6409467 h 6673820"/>
              <a:gd name="connsiteX344" fmla="*/ 1815799 w 11748700"/>
              <a:gd name="connsiteY344" fmla="*/ 6444137 h 6673820"/>
              <a:gd name="connsiteX345" fmla="*/ 1681456 w 11748700"/>
              <a:gd name="connsiteY345" fmla="*/ 6452804 h 6673820"/>
              <a:gd name="connsiteX346" fmla="*/ 1473440 w 11748700"/>
              <a:gd name="connsiteY346" fmla="*/ 6431136 h 6673820"/>
              <a:gd name="connsiteX347" fmla="*/ 1369433 w 11748700"/>
              <a:gd name="connsiteY347" fmla="*/ 6418135 h 6673820"/>
              <a:gd name="connsiteX348" fmla="*/ 1287093 w 11748700"/>
              <a:gd name="connsiteY348" fmla="*/ 6405134 h 6673820"/>
              <a:gd name="connsiteX349" fmla="*/ 1239423 w 11748700"/>
              <a:gd name="connsiteY349" fmla="*/ 6396466 h 6673820"/>
              <a:gd name="connsiteX350" fmla="*/ 1165751 w 11748700"/>
              <a:gd name="connsiteY350" fmla="*/ 6370464 h 6673820"/>
              <a:gd name="connsiteX351" fmla="*/ 1053076 w 11748700"/>
              <a:gd name="connsiteY351" fmla="*/ 6335795 h 6673820"/>
              <a:gd name="connsiteX352" fmla="*/ 892731 w 11748700"/>
              <a:gd name="connsiteY352" fmla="*/ 6244789 h 6673820"/>
              <a:gd name="connsiteX353" fmla="*/ 858062 w 11748700"/>
              <a:gd name="connsiteY353" fmla="*/ 6218787 h 6673820"/>
              <a:gd name="connsiteX354" fmla="*/ 775723 w 11748700"/>
              <a:gd name="connsiteY354" fmla="*/ 6149448 h 6673820"/>
              <a:gd name="connsiteX355" fmla="*/ 719385 w 11748700"/>
              <a:gd name="connsiteY355" fmla="*/ 6023773 h 6673820"/>
              <a:gd name="connsiteX356" fmla="*/ 654381 w 11748700"/>
              <a:gd name="connsiteY356" fmla="*/ 5950101 h 6673820"/>
              <a:gd name="connsiteX357" fmla="*/ 628379 w 11748700"/>
              <a:gd name="connsiteY357" fmla="*/ 5893763 h 6673820"/>
              <a:gd name="connsiteX358" fmla="*/ 576375 w 11748700"/>
              <a:gd name="connsiteY358" fmla="*/ 5802756 h 6673820"/>
              <a:gd name="connsiteX359" fmla="*/ 489702 w 11748700"/>
              <a:gd name="connsiteY359" fmla="*/ 5620743 h 6673820"/>
              <a:gd name="connsiteX360" fmla="*/ 476701 w 11748700"/>
              <a:gd name="connsiteY360" fmla="*/ 5551405 h 6673820"/>
              <a:gd name="connsiteX361" fmla="*/ 372693 w 11748700"/>
              <a:gd name="connsiteY361" fmla="*/ 5317388 h 6673820"/>
              <a:gd name="connsiteX362" fmla="*/ 359693 w 11748700"/>
              <a:gd name="connsiteY362" fmla="*/ 5269718 h 6673820"/>
              <a:gd name="connsiteX363" fmla="*/ 329357 w 11748700"/>
              <a:gd name="connsiteY363" fmla="*/ 5183045 h 6673820"/>
              <a:gd name="connsiteX364" fmla="*/ 281687 w 11748700"/>
              <a:gd name="connsiteY364" fmla="*/ 5083371 h 6673820"/>
              <a:gd name="connsiteX365" fmla="*/ 251351 w 11748700"/>
              <a:gd name="connsiteY365" fmla="*/ 5009699 h 6673820"/>
              <a:gd name="connsiteX366" fmla="*/ 238350 w 11748700"/>
              <a:gd name="connsiteY366" fmla="*/ 4970696 h 6673820"/>
              <a:gd name="connsiteX367" fmla="*/ 212348 w 11748700"/>
              <a:gd name="connsiteY367" fmla="*/ 4936027 h 6673820"/>
              <a:gd name="connsiteX368" fmla="*/ 177679 w 11748700"/>
              <a:gd name="connsiteY368" fmla="*/ 4849354 h 6673820"/>
              <a:gd name="connsiteX369" fmla="*/ 125675 w 11748700"/>
              <a:gd name="connsiteY369" fmla="*/ 4745346 h 6673820"/>
              <a:gd name="connsiteX370" fmla="*/ 99674 w 11748700"/>
              <a:gd name="connsiteY370" fmla="*/ 4654339 h 6673820"/>
              <a:gd name="connsiteX371" fmla="*/ 73672 w 11748700"/>
              <a:gd name="connsiteY371" fmla="*/ 4602336 h 6673820"/>
              <a:gd name="connsiteX372" fmla="*/ 69338 w 11748700"/>
              <a:gd name="connsiteY372" fmla="*/ 4580667 h 6673820"/>
              <a:gd name="connsiteX373" fmla="*/ 47670 w 11748700"/>
              <a:gd name="connsiteY373" fmla="*/ 4537331 h 6673820"/>
              <a:gd name="connsiteX374" fmla="*/ 39002 w 11748700"/>
              <a:gd name="connsiteY374" fmla="*/ 4515663 h 6673820"/>
              <a:gd name="connsiteX375" fmla="*/ 34669 w 11748700"/>
              <a:gd name="connsiteY375" fmla="*/ 4493994 h 6673820"/>
              <a:gd name="connsiteX376" fmla="*/ 30335 w 11748700"/>
              <a:gd name="connsiteY376" fmla="*/ 4450658 h 6673820"/>
              <a:gd name="connsiteX377" fmla="*/ 21668 w 11748700"/>
              <a:gd name="connsiteY377" fmla="*/ 4428990 h 6673820"/>
              <a:gd name="connsiteX378" fmla="*/ 13001 w 11748700"/>
              <a:gd name="connsiteY378" fmla="*/ 4359651 h 6673820"/>
              <a:gd name="connsiteX379" fmla="*/ 0 w 11748700"/>
              <a:gd name="connsiteY379" fmla="*/ 4238309 h 6673820"/>
              <a:gd name="connsiteX380" fmla="*/ 4333 w 11748700"/>
              <a:gd name="connsiteY380" fmla="*/ 4025960 h 6673820"/>
              <a:gd name="connsiteX381" fmla="*/ 13001 w 11748700"/>
              <a:gd name="connsiteY381" fmla="*/ 3999958 h 6673820"/>
              <a:gd name="connsiteX382" fmla="*/ 17334 w 11748700"/>
              <a:gd name="connsiteY382" fmla="*/ 3973956 h 6673820"/>
              <a:gd name="connsiteX383" fmla="*/ 26002 w 11748700"/>
              <a:gd name="connsiteY383" fmla="*/ 3930620 h 6673820"/>
              <a:gd name="connsiteX384" fmla="*/ 34669 w 11748700"/>
              <a:gd name="connsiteY384" fmla="*/ 3878616 h 6673820"/>
              <a:gd name="connsiteX385" fmla="*/ 43336 w 11748700"/>
              <a:gd name="connsiteY385" fmla="*/ 3861282 h 6673820"/>
              <a:gd name="connsiteX386" fmla="*/ 47670 w 11748700"/>
              <a:gd name="connsiteY386" fmla="*/ 3843947 h 6673820"/>
              <a:gd name="connsiteX387" fmla="*/ 56337 w 11748700"/>
              <a:gd name="connsiteY387" fmla="*/ 3826612 h 6673820"/>
              <a:gd name="connsiteX388" fmla="*/ 69338 w 11748700"/>
              <a:gd name="connsiteY388" fmla="*/ 3787610 h 6673820"/>
              <a:gd name="connsiteX389" fmla="*/ 78005 w 11748700"/>
              <a:gd name="connsiteY389" fmla="*/ 3770275 h 6673820"/>
              <a:gd name="connsiteX390" fmla="*/ 95340 w 11748700"/>
              <a:gd name="connsiteY390" fmla="*/ 3718271 h 6673820"/>
              <a:gd name="connsiteX391" fmla="*/ 104007 w 11748700"/>
              <a:gd name="connsiteY391" fmla="*/ 3696603 h 6673820"/>
              <a:gd name="connsiteX392" fmla="*/ 151677 w 11748700"/>
              <a:gd name="connsiteY392" fmla="*/ 3657600 h 6673820"/>
              <a:gd name="connsiteX393" fmla="*/ 294688 w 11748700"/>
              <a:gd name="connsiteY393" fmla="*/ 3661934 h 6673820"/>
              <a:gd name="connsiteX394" fmla="*/ 359693 w 11748700"/>
              <a:gd name="connsiteY394" fmla="*/ 3692269 h 6673820"/>
              <a:gd name="connsiteX395" fmla="*/ 377027 w 11748700"/>
              <a:gd name="connsiteY395" fmla="*/ 3709604 h 6673820"/>
              <a:gd name="connsiteX396" fmla="*/ 437698 w 11748700"/>
              <a:gd name="connsiteY396" fmla="*/ 3726938 h 6673820"/>
              <a:gd name="connsiteX397" fmla="*/ 511177 w 11748700"/>
              <a:gd name="connsiteY39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114779 w 11748700"/>
              <a:gd name="connsiteY30" fmla="*/ 5599075 h 6673820"/>
              <a:gd name="connsiteX31" fmla="*/ 6201452 w 11748700"/>
              <a:gd name="connsiteY31" fmla="*/ 5477733 h 6673820"/>
              <a:gd name="connsiteX32" fmla="*/ 6231787 w 11748700"/>
              <a:gd name="connsiteY32" fmla="*/ 5421395 h 6673820"/>
              <a:gd name="connsiteX33" fmla="*/ 6240455 w 11748700"/>
              <a:gd name="connsiteY33" fmla="*/ 5399727 h 6673820"/>
              <a:gd name="connsiteX34" fmla="*/ 6322794 w 11748700"/>
              <a:gd name="connsiteY34" fmla="*/ 5287052 h 6673820"/>
              <a:gd name="connsiteX35" fmla="*/ 6340129 w 11748700"/>
              <a:gd name="connsiteY35" fmla="*/ 5274051 h 6673820"/>
              <a:gd name="connsiteX36" fmla="*/ 6517808 w 11748700"/>
              <a:gd name="connsiteY36" fmla="*/ 4975029 h 6673820"/>
              <a:gd name="connsiteX37" fmla="*/ 6530809 w 11748700"/>
              <a:gd name="connsiteY37" fmla="*/ 4940360 h 6673820"/>
              <a:gd name="connsiteX38" fmla="*/ 6556811 w 11748700"/>
              <a:gd name="connsiteY38" fmla="*/ 4897024 h 6673820"/>
              <a:gd name="connsiteX39" fmla="*/ 7220565 w 11748700"/>
              <a:gd name="connsiteY39" fmla="*/ 4568062 h 6673820"/>
              <a:gd name="connsiteX40" fmla="*/ 7436542 w 11748700"/>
              <a:gd name="connsiteY40" fmla="*/ 4619670 h 6673820"/>
              <a:gd name="connsiteX41" fmla="*/ 7492879 w 11748700"/>
              <a:gd name="connsiteY41" fmla="*/ 4632671 h 6673820"/>
              <a:gd name="connsiteX42" fmla="*/ 7531882 w 11748700"/>
              <a:gd name="connsiteY42" fmla="*/ 4641338 h 6673820"/>
              <a:gd name="connsiteX43" fmla="*/ 7562218 w 11748700"/>
              <a:gd name="connsiteY43" fmla="*/ 4650006 h 6673820"/>
              <a:gd name="connsiteX44" fmla="*/ 7570885 w 11748700"/>
              <a:gd name="connsiteY44" fmla="*/ 4663007 h 6673820"/>
              <a:gd name="connsiteX45" fmla="*/ 7601220 w 11748700"/>
              <a:gd name="connsiteY45" fmla="*/ 4715010 h 6673820"/>
              <a:gd name="connsiteX46" fmla="*/ 7614221 w 11748700"/>
              <a:gd name="connsiteY46" fmla="*/ 4728011 h 6673820"/>
              <a:gd name="connsiteX47" fmla="*/ 7622889 w 11748700"/>
              <a:gd name="connsiteY47" fmla="*/ 4745346 h 6673820"/>
              <a:gd name="connsiteX48" fmla="*/ 7731230 w 11748700"/>
              <a:gd name="connsiteY48" fmla="*/ 4888356 h 6673820"/>
              <a:gd name="connsiteX49" fmla="*/ 7765899 w 11748700"/>
              <a:gd name="connsiteY49" fmla="*/ 4931693 h 6673820"/>
              <a:gd name="connsiteX50" fmla="*/ 7809236 w 11748700"/>
              <a:gd name="connsiteY50" fmla="*/ 4966362 h 6673820"/>
              <a:gd name="connsiteX51" fmla="*/ 7908910 w 11748700"/>
              <a:gd name="connsiteY51" fmla="*/ 4962028 h 6673820"/>
              <a:gd name="connsiteX52" fmla="*/ 7973914 w 11748700"/>
              <a:gd name="connsiteY52" fmla="*/ 4953361 h 6673820"/>
              <a:gd name="connsiteX53" fmla="*/ 7995583 w 11748700"/>
              <a:gd name="connsiteY53" fmla="*/ 4949028 h 6673820"/>
              <a:gd name="connsiteX54" fmla="*/ 8069255 w 11748700"/>
              <a:gd name="connsiteY54" fmla="*/ 4944694 h 6673820"/>
              <a:gd name="connsiteX55" fmla="*/ 8147260 w 11748700"/>
              <a:gd name="connsiteY55" fmla="*/ 4931693 h 6673820"/>
              <a:gd name="connsiteX56" fmla="*/ 8199264 w 11748700"/>
              <a:gd name="connsiteY56" fmla="*/ 4918692 h 6673820"/>
              <a:gd name="connsiteX57" fmla="*/ 8238267 w 11748700"/>
              <a:gd name="connsiteY57" fmla="*/ 4910025 h 6673820"/>
              <a:gd name="connsiteX58" fmla="*/ 8298938 w 11748700"/>
              <a:gd name="connsiteY58" fmla="*/ 4875355 h 6673820"/>
              <a:gd name="connsiteX59" fmla="*/ 8320606 w 11748700"/>
              <a:gd name="connsiteY59" fmla="*/ 4866688 h 6673820"/>
              <a:gd name="connsiteX60" fmla="*/ 8342275 w 11748700"/>
              <a:gd name="connsiteY60" fmla="*/ 4853687 h 6673820"/>
              <a:gd name="connsiteX61" fmla="*/ 8411613 w 11748700"/>
              <a:gd name="connsiteY61" fmla="*/ 4823352 h 6673820"/>
              <a:gd name="connsiteX62" fmla="*/ 8433281 w 11748700"/>
              <a:gd name="connsiteY62" fmla="*/ 4810351 h 6673820"/>
              <a:gd name="connsiteX63" fmla="*/ 8463617 w 11748700"/>
              <a:gd name="connsiteY63" fmla="*/ 4788683 h 6673820"/>
              <a:gd name="connsiteX64" fmla="*/ 8532955 w 11748700"/>
              <a:gd name="connsiteY64" fmla="*/ 4758347 h 6673820"/>
              <a:gd name="connsiteX65" fmla="*/ 8576292 w 11748700"/>
              <a:gd name="connsiteY65" fmla="*/ 4736679 h 6673820"/>
              <a:gd name="connsiteX66" fmla="*/ 8597960 w 11748700"/>
              <a:gd name="connsiteY66" fmla="*/ 4723678 h 6673820"/>
              <a:gd name="connsiteX67" fmla="*/ 8632629 w 11748700"/>
              <a:gd name="connsiteY67" fmla="*/ 4706343 h 6673820"/>
              <a:gd name="connsiteX68" fmla="*/ 8671632 w 11748700"/>
              <a:gd name="connsiteY68" fmla="*/ 4680341 h 6673820"/>
              <a:gd name="connsiteX69" fmla="*/ 8727969 w 11748700"/>
              <a:gd name="connsiteY69" fmla="*/ 4641338 h 6673820"/>
              <a:gd name="connsiteX70" fmla="*/ 8758305 w 11748700"/>
              <a:gd name="connsiteY70" fmla="*/ 4615337 h 6673820"/>
              <a:gd name="connsiteX71" fmla="*/ 8827643 w 11748700"/>
              <a:gd name="connsiteY71" fmla="*/ 4567666 h 6673820"/>
              <a:gd name="connsiteX72" fmla="*/ 8914316 w 11748700"/>
              <a:gd name="connsiteY72" fmla="*/ 4515663 h 6673820"/>
              <a:gd name="connsiteX73" fmla="*/ 8940318 w 11748700"/>
              <a:gd name="connsiteY73" fmla="*/ 4493994 h 6673820"/>
              <a:gd name="connsiteX74" fmla="*/ 8961986 w 11748700"/>
              <a:gd name="connsiteY74" fmla="*/ 4472326 h 6673820"/>
              <a:gd name="connsiteX75" fmla="*/ 9000989 w 11748700"/>
              <a:gd name="connsiteY75" fmla="*/ 4437657 h 6673820"/>
              <a:gd name="connsiteX76" fmla="*/ 9022657 w 11748700"/>
              <a:gd name="connsiteY76" fmla="*/ 4415989 h 6673820"/>
              <a:gd name="connsiteX77" fmla="*/ 9052993 w 11748700"/>
              <a:gd name="connsiteY77" fmla="*/ 4389987 h 6673820"/>
              <a:gd name="connsiteX78" fmla="*/ 9109330 w 11748700"/>
              <a:gd name="connsiteY78" fmla="*/ 4329316 h 6673820"/>
              <a:gd name="connsiteX79" fmla="*/ 9165668 w 11748700"/>
              <a:gd name="connsiteY79" fmla="*/ 4290313 h 6673820"/>
              <a:gd name="connsiteX80" fmla="*/ 9191670 w 11748700"/>
              <a:gd name="connsiteY80" fmla="*/ 4268645 h 6673820"/>
              <a:gd name="connsiteX81" fmla="*/ 9248007 w 11748700"/>
              <a:gd name="connsiteY81" fmla="*/ 4238309 h 6673820"/>
              <a:gd name="connsiteX82" fmla="*/ 9339014 w 11748700"/>
              <a:gd name="connsiteY82" fmla="*/ 4155970 h 6673820"/>
              <a:gd name="connsiteX83" fmla="*/ 9430020 w 11748700"/>
              <a:gd name="connsiteY83" fmla="*/ 4025960 h 6673820"/>
              <a:gd name="connsiteX84" fmla="*/ 9495025 w 11748700"/>
              <a:gd name="connsiteY84" fmla="*/ 3900284 h 6673820"/>
              <a:gd name="connsiteX85" fmla="*/ 9568697 w 11748700"/>
              <a:gd name="connsiteY85" fmla="*/ 3796277 h 6673820"/>
              <a:gd name="connsiteX86" fmla="*/ 9612034 w 11748700"/>
              <a:gd name="connsiteY86" fmla="*/ 3713937 h 6673820"/>
              <a:gd name="connsiteX87" fmla="*/ 9655370 w 11748700"/>
              <a:gd name="connsiteY87" fmla="*/ 3644599 h 6673820"/>
              <a:gd name="connsiteX88" fmla="*/ 9651037 w 11748700"/>
              <a:gd name="connsiteY88" fmla="*/ 3475587 h 6673820"/>
              <a:gd name="connsiteX89" fmla="*/ 9612034 w 11748700"/>
              <a:gd name="connsiteY89" fmla="*/ 3410582 h 6673820"/>
              <a:gd name="connsiteX90" fmla="*/ 9473357 w 11748700"/>
              <a:gd name="connsiteY90" fmla="*/ 3237236 h 6673820"/>
              <a:gd name="connsiteX91" fmla="*/ 9399685 w 11748700"/>
              <a:gd name="connsiteY91" fmla="*/ 3176565 h 6673820"/>
              <a:gd name="connsiteX92" fmla="*/ 9347681 w 11748700"/>
              <a:gd name="connsiteY92" fmla="*/ 3128895 h 6673820"/>
              <a:gd name="connsiteX93" fmla="*/ 9217672 w 11748700"/>
              <a:gd name="connsiteY93" fmla="*/ 3042222 h 6673820"/>
              <a:gd name="connsiteX94" fmla="*/ 9083329 w 11748700"/>
              <a:gd name="connsiteY94" fmla="*/ 2968550 h 6673820"/>
              <a:gd name="connsiteX95" fmla="*/ 8983655 w 11748700"/>
              <a:gd name="connsiteY95" fmla="*/ 2933881 h 6673820"/>
              <a:gd name="connsiteX96" fmla="*/ 8831977 w 11748700"/>
              <a:gd name="connsiteY96" fmla="*/ 2873210 h 6673820"/>
              <a:gd name="connsiteX97" fmla="*/ 8680299 w 11748700"/>
              <a:gd name="connsiteY97" fmla="*/ 2803871 h 6673820"/>
              <a:gd name="connsiteX98" fmla="*/ 8567624 w 11748700"/>
              <a:gd name="connsiteY98" fmla="*/ 2773536 h 6673820"/>
              <a:gd name="connsiteX99" fmla="*/ 8446282 w 11748700"/>
              <a:gd name="connsiteY99" fmla="*/ 2730199 h 6673820"/>
              <a:gd name="connsiteX100" fmla="*/ 8242601 w 11748700"/>
              <a:gd name="connsiteY100" fmla="*/ 2673862 h 6673820"/>
              <a:gd name="connsiteX101" fmla="*/ 7917577 w 11748700"/>
              <a:gd name="connsiteY101" fmla="*/ 2561187 h 6673820"/>
              <a:gd name="connsiteX102" fmla="*/ 7683560 w 11748700"/>
              <a:gd name="connsiteY102" fmla="*/ 2496182 h 6673820"/>
              <a:gd name="connsiteX103" fmla="*/ 7302199 w 11748700"/>
              <a:gd name="connsiteY103" fmla="*/ 2379173 h 6673820"/>
              <a:gd name="connsiteX104" fmla="*/ 6920838 w 11748700"/>
              <a:gd name="connsiteY104" fmla="*/ 2322836 h 6673820"/>
              <a:gd name="connsiteX105" fmla="*/ 6799495 w 11748700"/>
              <a:gd name="connsiteY105" fmla="*/ 2288167 h 6673820"/>
              <a:gd name="connsiteX106" fmla="*/ 6730157 w 11748700"/>
              <a:gd name="connsiteY106" fmla="*/ 2279500 h 6673820"/>
              <a:gd name="connsiteX107" fmla="*/ 6630483 w 11748700"/>
              <a:gd name="connsiteY107" fmla="*/ 2262165 h 6673820"/>
              <a:gd name="connsiteX108" fmla="*/ 6582813 w 11748700"/>
              <a:gd name="connsiteY108" fmla="*/ 2249164 h 6673820"/>
              <a:gd name="connsiteX109" fmla="*/ 6478805 w 11748700"/>
              <a:gd name="connsiteY109" fmla="*/ 2240497 h 6673820"/>
              <a:gd name="connsiteX110" fmla="*/ 5997770 w 11748700"/>
              <a:gd name="connsiteY110" fmla="*/ 2227496 h 6673820"/>
              <a:gd name="connsiteX111" fmla="*/ 5183044 w 11748700"/>
              <a:gd name="connsiteY111" fmla="*/ 2223162 h 6673820"/>
              <a:gd name="connsiteX112" fmla="*/ 4593668 w 11748700"/>
              <a:gd name="connsiteY112" fmla="*/ 2201494 h 6673820"/>
              <a:gd name="connsiteX113" fmla="*/ 4467992 w 11748700"/>
              <a:gd name="connsiteY113" fmla="*/ 2188493 h 6673820"/>
              <a:gd name="connsiteX114" fmla="*/ 4277311 w 11748700"/>
              <a:gd name="connsiteY114" fmla="*/ 2171158 h 6673820"/>
              <a:gd name="connsiteX115" fmla="*/ 4207973 w 11748700"/>
              <a:gd name="connsiteY115" fmla="*/ 2162491 h 6673820"/>
              <a:gd name="connsiteX116" fmla="*/ 4168970 w 11748700"/>
              <a:gd name="connsiteY116" fmla="*/ 2153824 h 6673820"/>
              <a:gd name="connsiteX117" fmla="*/ 3722604 w 11748700"/>
              <a:gd name="connsiteY117" fmla="*/ 2145156 h 6673820"/>
              <a:gd name="connsiteX118" fmla="*/ 3627264 w 11748700"/>
              <a:gd name="connsiteY118" fmla="*/ 2136489 h 6673820"/>
              <a:gd name="connsiteX119" fmla="*/ 3592595 w 11748700"/>
              <a:gd name="connsiteY119" fmla="*/ 2123488 h 6673820"/>
              <a:gd name="connsiteX120" fmla="*/ 3471253 w 11748700"/>
              <a:gd name="connsiteY120" fmla="*/ 2101820 h 6673820"/>
              <a:gd name="connsiteX121" fmla="*/ 3349911 w 11748700"/>
              <a:gd name="connsiteY121" fmla="*/ 2054150 h 6673820"/>
              <a:gd name="connsiteX122" fmla="*/ 3228568 w 11748700"/>
              <a:gd name="connsiteY122" fmla="*/ 2006480 h 6673820"/>
              <a:gd name="connsiteX123" fmla="*/ 3206900 w 11748700"/>
              <a:gd name="connsiteY123" fmla="*/ 1989145 h 6673820"/>
              <a:gd name="connsiteX124" fmla="*/ 3163564 w 11748700"/>
              <a:gd name="connsiteY124" fmla="*/ 1967477 h 6673820"/>
              <a:gd name="connsiteX125" fmla="*/ 3124561 w 11748700"/>
              <a:gd name="connsiteY125" fmla="*/ 1932808 h 6673820"/>
              <a:gd name="connsiteX126" fmla="*/ 3094225 w 11748700"/>
              <a:gd name="connsiteY126" fmla="*/ 1911139 h 6673820"/>
              <a:gd name="connsiteX127" fmla="*/ 3020553 w 11748700"/>
              <a:gd name="connsiteY127" fmla="*/ 1850468 h 6673820"/>
              <a:gd name="connsiteX128" fmla="*/ 2994551 w 11748700"/>
              <a:gd name="connsiteY128" fmla="*/ 1828800 h 6673820"/>
              <a:gd name="connsiteX129" fmla="*/ 2977217 w 11748700"/>
              <a:gd name="connsiteY129" fmla="*/ 1807132 h 6673820"/>
              <a:gd name="connsiteX130" fmla="*/ 2964216 w 11748700"/>
              <a:gd name="connsiteY130" fmla="*/ 1794131 h 6673820"/>
              <a:gd name="connsiteX131" fmla="*/ 2951215 w 11748700"/>
              <a:gd name="connsiteY131" fmla="*/ 1768129 h 6673820"/>
              <a:gd name="connsiteX132" fmla="*/ 2933880 w 11748700"/>
              <a:gd name="connsiteY132" fmla="*/ 1746461 h 6673820"/>
              <a:gd name="connsiteX133" fmla="*/ 2916546 w 11748700"/>
              <a:gd name="connsiteY133" fmla="*/ 1720459 h 6673820"/>
              <a:gd name="connsiteX134" fmla="*/ 2899211 w 11748700"/>
              <a:gd name="connsiteY134" fmla="*/ 1703124 h 6673820"/>
              <a:gd name="connsiteX135" fmla="*/ 2890544 w 11748700"/>
              <a:gd name="connsiteY135" fmla="*/ 1690123 h 6673820"/>
              <a:gd name="connsiteX136" fmla="*/ 2829873 w 11748700"/>
              <a:gd name="connsiteY136" fmla="*/ 1607784 h 6673820"/>
              <a:gd name="connsiteX137" fmla="*/ 2816872 w 11748700"/>
              <a:gd name="connsiteY137" fmla="*/ 1577448 h 6673820"/>
              <a:gd name="connsiteX138" fmla="*/ 2812538 w 11748700"/>
              <a:gd name="connsiteY138" fmla="*/ 1542779 h 6673820"/>
              <a:gd name="connsiteX139" fmla="*/ 2808204 w 11748700"/>
              <a:gd name="connsiteY139" fmla="*/ 1430104 h 6673820"/>
              <a:gd name="connsiteX140" fmla="*/ 2799537 w 11748700"/>
              <a:gd name="connsiteY140" fmla="*/ 1391101 h 6673820"/>
              <a:gd name="connsiteX141" fmla="*/ 2795203 w 11748700"/>
              <a:gd name="connsiteY141" fmla="*/ 1343431 h 6673820"/>
              <a:gd name="connsiteX142" fmla="*/ 2786536 w 11748700"/>
              <a:gd name="connsiteY142" fmla="*/ 1300095 h 6673820"/>
              <a:gd name="connsiteX143" fmla="*/ 2773535 w 11748700"/>
              <a:gd name="connsiteY143" fmla="*/ 1152751 h 6673820"/>
              <a:gd name="connsiteX144" fmla="*/ 2769202 w 11748700"/>
              <a:gd name="connsiteY144" fmla="*/ 1135416 h 6673820"/>
              <a:gd name="connsiteX145" fmla="*/ 2777869 w 11748700"/>
              <a:gd name="connsiteY145" fmla="*/ 996739 h 6673820"/>
              <a:gd name="connsiteX146" fmla="*/ 2786536 w 11748700"/>
              <a:gd name="connsiteY146" fmla="*/ 966404 h 6673820"/>
              <a:gd name="connsiteX147" fmla="*/ 2812538 w 11748700"/>
              <a:gd name="connsiteY147" fmla="*/ 905733 h 6673820"/>
              <a:gd name="connsiteX148" fmla="*/ 2847207 w 11748700"/>
              <a:gd name="connsiteY148" fmla="*/ 862396 h 6673820"/>
              <a:gd name="connsiteX149" fmla="*/ 2864542 w 11748700"/>
              <a:gd name="connsiteY149" fmla="*/ 840728 h 6673820"/>
              <a:gd name="connsiteX150" fmla="*/ 2881876 w 11748700"/>
              <a:gd name="connsiteY150" fmla="*/ 827727 h 6673820"/>
              <a:gd name="connsiteX151" fmla="*/ 2894877 w 11748700"/>
              <a:gd name="connsiteY151" fmla="*/ 819060 h 6673820"/>
              <a:gd name="connsiteX152" fmla="*/ 2912212 w 11748700"/>
              <a:gd name="connsiteY152" fmla="*/ 801725 h 6673820"/>
              <a:gd name="connsiteX153" fmla="*/ 3003219 w 11748700"/>
              <a:gd name="connsiteY153" fmla="*/ 775723 h 6673820"/>
              <a:gd name="connsiteX154" fmla="*/ 3115893 w 11748700"/>
              <a:gd name="connsiteY154" fmla="*/ 749721 h 6673820"/>
              <a:gd name="connsiteX155" fmla="*/ 3137562 w 11748700"/>
              <a:gd name="connsiteY155" fmla="*/ 741054 h 6673820"/>
              <a:gd name="connsiteX156" fmla="*/ 3163564 w 11748700"/>
              <a:gd name="connsiteY156" fmla="*/ 732387 h 6673820"/>
              <a:gd name="connsiteX157" fmla="*/ 3219901 w 11748700"/>
              <a:gd name="connsiteY157" fmla="*/ 702051 h 6673820"/>
              <a:gd name="connsiteX158" fmla="*/ 3237236 w 11748700"/>
              <a:gd name="connsiteY158" fmla="*/ 689050 h 6673820"/>
              <a:gd name="connsiteX159" fmla="*/ 3293573 w 11748700"/>
              <a:gd name="connsiteY159" fmla="*/ 663048 h 6673820"/>
              <a:gd name="connsiteX160" fmla="*/ 3323909 w 11748700"/>
              <a:gd name="connsiteY160" fmla="*/ 650047 h 6673820"/>
              <a:gd name="connsiteX161" fmla="*/ 3362911 w 11748700"/>
              <a:gd name="connsiteY161" fmla="*/ 641380 h 6673820"/>
              <a:gd name="connsiteX162" fmla="*/ 3488587 w 11748700"/>
              <a:gd name="connsiteY162" fmla="*/ 619712 h 6673820"/>
              <a:gd name="connsiteX163" fmla="*/ 3644599 w 11748700"/>
              <a:gd name="connsiteY163" fmla="*/ 598044 h 6673820"/>
              <a:gd name="connsiteX164" fmla="*/ 3731272 w 11748700"/>
              <a:gd name="connsiteY164" fmla="*/ 589376 h 6673820"/>
              <a:gd name="connsiteX165" fmla="*/ 3809277 w 11748700"/>
              <a:gd name="connsiteY165" fmla="*/ 576375 h 6673820"/>
              <a:gd name="connsiteX166" fmla="*/ 3891617 w 11748700"/>
              <a:gd name="connsiteY166" fmla="*/ 567708 h 6673820"/>
              <a:gd name="connsiteX167" fmla="*/ 4359651 w 11748700"/>
              <a:gd name="connsiteY167" fmla="*/ 533039 h 6673820"/>
              <a:gd name="connsiteX168" fmla="*/ 4428989 w 11748700"/>
              <a:gd name="connsiteY168" fmla="*/ 520038 h 6673820"/>
              <a:gd name="connsiteX169" fmla="*/ 4554665 w 11748700"/>
              <a:gd name="connsiteY169" fmla="*/ 507037 h 6673820"/>
              <a:gd name="connsiteX170" fmla="*/ 4654339 w 11748700"/>
              <a:gd name="connsiteY170" fmla="*/ 485369 h 6673820"/>
              <a:gd name="connsiteX171" fmla="*/ 4758347 w 11748700"/>
              <a:gd name="connsiteY171" fmla="*/ 437699 h 6673820"/>
              <a:gd name="connsiteX172" fmla="*/ 4888356 w 11748700"/>
              <a:gd name="connsiteY172" fmla="*/ 416030 h 6673820"/>
              <a:gd name="connsiteX173" fmla="*/ 5105039 w 11748700"/>
              <a:gd name="connsiteY173" fmla="*/ 364027 h 6673820"/>
              <a:gd name="connsiteX174" fmla="*/ 5209046 w 11748700"/>
              <a:gd name="connsiteY174" fmla="*/ 351026 h 6673820"/>
              <a:gd name="connsiteX175" fmla="*/ 5386726 w 11748700"/>
              <a:gd name="connsiteY175" fmla="*/ 329357 h 6673820"/>
              <a:gd name="connsiteX176" fmla="*/ 5560072 w 11748700"/>
              <a:gd name="connsiteY176" fmla="*/ 320690 h 6673820"/>
              <a:gd name="connsiteX177" fmla="*/ 5742085 w 11748700"/>
              <a:gd name="connsiteY177" fmla="*/ 312023 h 6673820"/>
              <a:gd name="connsiteX178" fmla="*/ 5958767 w 11748700"/>
              <a:gd name="connsiteY178" fmla="*/ 307689 h 6673820"/>
              <a:gd name="connsiteX179" fmla="*/ 6114779 w 11748700"/>
              <a:gd name="connsiteY179" fmla="*/ 303355 h 6673820"/>
              <a:gd name="connsiteX180" fmla="*/ 6270790 w 11748700"/>
              <a:gd name="connsiteY180" fmla="*/ 281687 h 6673820"/>
              <a:gd name="connsiteX181" fmla="*/ 6392132 w 11748700"/>
              <a:gd name="connsiteY181" fmla="*/ 268686 h 6673820"/>
              <a:gd name="connsiteX182" fmla="*/ 6695488 w 11748700"/>
              <a:gd name="connsiteY182" fmla="*/ 260019 h 6673820"/>
              <a:gd name="connsiteX183" fmla="*/ 6764826 w 11748700"/>
              <a:gd name="connsiteY183" fmla="*/ 251352 h 6673820"/>
              <a:gd name="connsiteX184" fmla="*/ 6907837 w 11748700"/>
              <a:gd name="connsiteY184" fmla="*/ 238351 h 6673820"/>
              <a:gd name="connsiteX185" fmla="*/ 6959840 w 11748700"/>
              <a:gd name="connsiteY185" fmla="*/ 229683 h 6673820"/>
              <a:gd name="connsiteX186" fmla="*/ 6998843 w 11748700"/>
              <a:gd name="connsiteY186" fmla="*/ 212349 h 6673820"/>
              <a:gd name="connsiteX187" fmla="*/ 7115852 w 11748700"/>
              <a:gd name="connsiteY187" fmla="*/ 199348 h 6673820"/>
              <a:gd name="connsiteX188" fmla="*/ 7159188 w 11748700"/>
              <a:gd name="connsiteY188" fmla="*/ 186347 h 6673820"/>
              <a:gd name="connsiteX189" fmla="*/ 7189524 w 11748700"/>
              <a:gd name="connsiteY189" fmla="*/ 182013 h 6673820"/>
              <a:gd name="connsiteX190" fmla="*/ 7380204 w 11748700"/>
              <a:gd name="connsiteY190" fmla="*/ 173346 h 6673820"/>
              <a:gd name="connsiteX191" fmla="*/ 7440875 w 11748700"/>
              <a:gd name="connsiteY191" fmla="*/ 164679 h 6673820"/>
              <a:gd name="connsiteX192" fmla="*/ 7466877 w 11748700"/>
              <a:gd name="connsiteY192" fmla="*/ 156011 h 6673820"/>
              <a:gd name="connsiteX193" fmla="*/ 7514548 w 11748700"/>
              <a:gd name="connsiteY193" fmla="*/ 143010 h 6673820"/>
              <a:gd name="connsiteX194" fmla="*/ 7527548 w 11748700"/>
              <a:gd name="connsiteY194" fmla="*/ 134343 h 6673820"/>
              <a:gd name="connsiteX195" fmla="*/ 7570885 w 11748700"/>
              <a:gd name="connsiteY195" fmla="*/ 121342 h 6673820"/>
              <a:gd name="connsiteX196" fmla="*/ 7609888 w 11748700"/>
              <a:gd name="connsiteY196" fmla="*/ 104008 h 6673820"/>
              <a:gd name="connsiteX197" fmla="*/ 7726896 w 11748700"/>
              <a:gd name="connsiteY197" fmla="*/ 82339 h 6673820"/>
              <a:gd name="connsiteX198" fmla="*/ 7752898 w 11748700"/>
              <a:gd name="connsiteY198" fmla="*/ 78006 h 6673820"/>
              <a:gd name="connsiteX199" fmla="*/ 7787567 w 11748700"/>
              <a:gd name="connsiteY199" fmla="*/ 73672 h 6673820"/>
              <a:gd name="connsiteX200" fmla="*/ 7804902 w 11748700"/>
              <a:gd name="connsiteY200" fmla="*/ 69338 h 6673820"/>
              <a:gd name="connsiteX201" fmla="*/ 7913243 w 11748700"/>
              <a:gd name="connsiteY201" fmla="*/ 65005 h 6673820"/>
              <a:gd name="connsiteX202" fmla="*/ 8021584 w 11748700"/>
              <a:gd name="connsiteY202" fmla="*/ 47670 h 6673820"/>
              <a:gd name="connsiteX203" fmla="*/ 8064921 w 11748700"/>
              <a:gd name="connsiteY203" fmla="*/ 34669 h 6673820"/>
              <a:gd name="connsiteX204" fmla="*/ 8099590 w 11748700"/>
              <a:gd name="connsiteY204" fmla="*/ 21668 h 6673820"/>
              <a:gd name="connsiteX205" fmla="*/ 8121258 w 11748700"/>
              <a:gd name="connsiteY205" fmla="*/ 13001 h 6673820"/>
              <a:gd name="connsiteX206" fmla="*/ 8134259 w 11748700"/>
              <a:gd name="connsiteY206" fmla="*/ 8667 h 6673820"/>
              <a:gd name="connsiteX207" fmla="*/ 8155928 w 11748700"/>
              <a:gd name="connsiteY207" fmla="*/ 0 h 6673820"/>
              <a:gd name="connsiteX208" fmla="*/ 8216599 w 11748700"/>
              <a:gd name="connsiteY208" fmla="*/ 4334 h 6673820"/>
              <a:gd name="connsiteX209" fmla="*/ 8238267 w 11748700"/>
              <a:gd name="connsiteY209" fmla="*/ 13001 h 6673820"/>
              <a:gd name="connsiteX210" fmla="*/ 8272936 w 11748700"/>
              <a:gd name="connsiteY210" fmla="*/ 17335 h 6673820"/>
              <a:gd name="connsiteX211" fmla="*/ 8303272 w 11748700"/>
              <a:gd name="connsiteY211" fmla="*/ 30336 h 6673820"/>
              <a:gd name="connsiteX212" fmla="*/ 8337941 w 11748700"/>
              <a:gd name="connsiteY212" fmla="*/ 34669 h 6673820"/>
              <a:gd name="connsiteX213" fmla="*/ 8476618 w 11748700"/>
              <a:gd name="connsiteY213" fmla="*/ 43337 h 6673820"/>
              <a:gd name="connsiteX214" fmla="*/ 8576292 w 11748700"/>
              <a:gd name="connsiteY214" fmla="*/ 47670 h 6673820"/>
              <a:gd name="connsiteX215" fmla="*/ 8671632 w 11748700"/>
              <a:gd name="connsiteY215" fmla="*/ 69338 h 6673820"/>
              <a:gd name="connsiteX216" fmla="*/ 8762639 w 11748700"/>
              <a:gd name="connsiteY216" fmla="*/ 78006 h 6673820"/>
              <a:gd name="connsiteX217" fmla="*/ 8892648 w 11748700"/>
              <a:gd name="connsiteY217" fmla="*/ 104008 h 6673820"/>
              <a:gd name="connsiteX218" fmla="*/ 8948985 w 11748700"/>
              <a:gd name="connsiteY218" fmla="*/ 117009 h 6673820"/>
              <a:gd name="connsiteX219" fmla="*/ 9187336 w 11748700"/>
              <a:gd name="connsiteY219" fmla="*/ 156011 h 6673820"/>
              <a:gd name="connsiteX220" fmla="*/ 9282676 w 11748700"/>
              <a:gd name="connsiteY220" fmla="*/ 173346 h 6673820"/>
              <a:gd name="connsiteX221" fmla="*/ 9404019 w 11748700"/>
              <a:gd name="connsiteY221" fmla="*/ 186347 h 6673820"/>
              <a:gd name="connsiteX222" fmla="*/ 9464690 w 11748700"/>
              <a:gd name="connsiteY222" fmla="*/ 195014 h 6673820"/>
              <a:gd name="connsiteX223" fmla="*/ 9698707 w 11748700"/>
              <a:gd name="connsiteY223" fmla="*/ 216683 h 6673820"/>
              <a:gd name="connsiteX224" fmla="*/ 9785380 w 11748700"/>
              <a:gd name="connsiteY224" fmla="*/ 229683 h 6673820"/>
              <a:gd name="connsiteX225" fmla="*/ 9885054 w 11748700"/>
              <a:gd name="connsiteY225" fmla="*/ 251352 h 6673820"/>
              <a:gd name="connsiteX226" fmla="*/ 9958726 w 11748700"/>
              <a:gd name="connsiteY226" fmla="*/ 255685 h 6673820"/>
              <a:gd name="connsiteX227" fmla="*/ 10114737 w 11748700"/>
              <a:gd name="connsiteY227" fmla="*/ 260019 h 6673820"/>
              <a:gd name="connsiteX228" fmla="*/ 10205744 w 11748700"/>
              <a:gd name="connsiteY228" fmla="*/ 273020 h 6673820"/>
              <a:gd name="connsiteX229" fmla="*/ 10357421 w 11748700"/>
              <a:gd name="connsiteY229" fmla="*/ 281687 h 6673820"/>
              <a:gd name="connsiteX230" fmla="*/ 10405092 w 11748700"/>
              <a:gd name="connsiteY230" fmla="*/ 286021 h 6673820"/>
              <a:gd name="connsiteX231" fmla="*/ 10452762 w 11748700"/>
              <a:gd name="connsiteY231" fmla="*/ 299022 h 6673820"/>
              <a:gd name="connsiteX232" fmla="*/ 10483097 w 11748700"/>
              <a:gd name="connsiteY232" fmla="*/ 303355 h 6673820"/>
              <a:gd name="connsiteX233" fmla="*/ 10552436 w 11748700"/>
              <a:gd name="connsiteY233" fmla="*/ 312023 h 6673820"/>
              <a:gd name="connsiteX234" fmla="*/ 10634775 w 11748700"/>
              <a:gd name="connsiteY234" fmla="*/ 333691 h 6673820"/>
              <a:gd name="connsiteX235" fmla="*/ 10717114 w 11748700"/>
              <a:gd name="connsiteY235" fmla="*/ 342358 h 6673820"/>
              <a:gd name="connsiteX236" fmla="*/ 10773452 w 11748700"/>
              <a:gd name="connsiteY236" fmla="*/ 364027 h 6673820"/>
              <a:gd name="connsiteX237" fmla="*/ 10842790 w 11748700"/>
              <a:gd name="connsiteY237" fmla="*/ 385695 h 6673820"/>
              <a:gd name="connsiteX238" fmla="*/ 10903461 w 11748700"/>
              <a:gd name="connsiteY238" fmla="*/ 390028 h 6673820"/>
              <a:gd name="connsiteX239" fmla="*/ 10981467 w 11748700"/>
              <a:gd name="connsiteY239" fmla="*/ 424698 h 6673820"/>
              <a:gd name="connsiteX240" fmla="*/ 11050805 w 11748700"/>
              <a:gd name="connsiteY240" fmla="*/ 442032 h 6673820"/>
              <a:gd name="connsiteX241" fmla="*/ 11133145 w 11748700"/>
              <a:gd name="connsiteY241" fmla="*/ 476701 h 6673820"/>
              <a:gd name="connsiteX242" fmla="*/ 11154813 w 11748700"/>
              <a:gd name="connsiteY242" fmla="*/ 485369 h 6673820"/>
              <a:gd name="connsiteX243" fmla="*/ 11232819 w 11748700"/>
              <a:gd name="connsiteY243" fmla="*/ 533039 h 6673820"/>
              <a:gd name="connsiteX244" fmla="*/ 11258820 w 11748700"/>
              <a:gd name="connsiteY244" fmla="*/ 554707 h 6673820"/>
              <a:gd name="connsiteX245" fmla="*/ 11328159 w 11748700"/>
              <a:gd name="connsiteY245" fmla="*/ 645714 h 6673820"/>
              <a:gd name="connsiteX246" fmla="*/ 11371495 w 11748700"/>
              <a:gd name="connsiteY246" fmla="*/ 754055 h 6673820"/>
              <a:gd name="connsiteX247" fmla="*/ 11397497 w 11748700"/>
              <a:gd name="connsiteY247" fmla="*/ 806059 h 6673820"/>
              <a:gd name="connsiteX248" fmla="*/ 11427833 w 11748700"/>
              <a:gd name="connsiteY248" fmla="*/ 931735 h 6673820"/>
              <a:gd name="connsiteX249" fmla="*/ 11458168 w 11748700"/>
              <a:gd name="connsiteY249" fmla="*/ 1014074 h 6673820"/>
              <a:gd name="connsiteX250" fmla="*/ 11462502 w 11748700"/>
              <a:gd name="connsiteY250" fmla="*/ 1087746 h 6673820"/>
              <a:gd name="connsiteX251" fmla="*/ 11475503 w 11748700"/>
              <a:gd name="connsiteY251" fmla="*/ 1126749 h 6673820"/>
              <a:gd name="connsiteX252" fmla="*/ 11488504 w 11748700"/>
              <a:gd name="connsiteY252" fmla="*/ 1330430 h 6673820"/>
              <a:gd name="connsiteX253" fmla="*/ 11523173 w 11748700"/>
              <a:gd name="connsiteY253" fmla="*/ 1677122 h 6673820"/>
              <a:gd name="connsiteX254" fmla="*/ 11518839 w 11748700"/>
              <a:gd name="connsiteY254" fmla="*/ 1954476 h 6673820"/>
              <a:gd name="connsiteX255" fmla="*/ 11510172 w 11748700"/>
              <a:gd name="connsiteY255" fmla="*/ 2084485 h 6673820"/>
              <a:gd name="connsiteX256" fmla="*/ 11518839 w 11748700"/>
              <a:gd name="connsiteY256" fmla="*/ 2283833 h 6673820"/>
              <a:gd name="connsiteX257" fmla="*/ 11583844 w 11748700"/>
              <a:gd name="connsiteY257" fmla="*/ 2379173 h 6673820"/>
              <a:gd name="connsiteX258" fmla="*/ 11605512 w 11748700"/>
              <a:gd name="connsiteY258" fmla="*/ 2439845 h 6673820"/>
              <a:gd name="connsiteX259" fmla="*/ 11609846 w 11748700"/>
              <a:gd name="connsiteY259" fmla="*/ 2487515 h 6673820"/>
              <a:gd name="connsiteX260" fmla="*/ 11622847 w 11748700"/>
              <a:gd name="connsiteY260" fmla="*/ 2556853 h 6673820"/>
              <a:gd name="connsiteX261" fmla="*/ 11618513 w 11748700"/>
              <a:gd name="connsiteY261" fmla="*/ 2786537 h 6673820"/>
              <a:gd name="connsiteX262" fmla="*/ 11614180 w 11748700"/>
              <a:gd name="connsiteY262" fmla="*/ 3089892 h 6673820"/>
              <a:gd name="connsiteX263" fmla="*/ 11596845 w 11748700"/>
              <a:gd name="connsiteY263" fmla="*/ 3211234 h 6673820"/>
              <a:gd name="connsiteX264" fmla="*/ 11583844 w 11748700"/>
              <a:gd name="connsiteY264" fmla="*/ 3328243 h 6673820"/>
              <a:gd name="connsiteX265" fmla="*/ 11575177 w 11748700"/>
              <a:gd name="connsiteY265" fmla="*/ 3423583 h 6673820"/>
              <a:gd name="connsiteX266" fmla="*/ 11562176 w 11748700"/>
              <a:gd name="connsiteY266" fmla="*/ 3666267 h 6673820"/>
              <a:gd name="connsiteX267" fmla="*/ 11575177 w 11748700"/>
              <a:gd name="connsiteY267" fmla="*/ 4025960 h 6673820"/>
              <a:gd name="connsiteX268" fmla="*/ 11592511 w 11748700"/>
              <a:gd name="connsiteY268" fmla="*/ 4108300 h 6673820"/>
              <a:gd name="connsiteX269" fmla="*/ 11631514 w 11748700"/>
              <a:gd name="connsiteY269" fmla="*/ 4333649 h 6673820"/>
              <a:gd name="connsiteX270" fmla="*/ 11653183 w 11748700"/>
              <a:gd name="connsiteY270" fmla="*/ 4411655 h 6673820"/>
              <a:gd name="connsiteX271" fmla="*/ 11666184 w 11748700"/>
              <a:gd name="connsiteY271" fmla="*/ 4498328 h 6673820"/>
              <a:gd name="connsiteX272" fmla="*/ 11674851 w 11748700"/>
              <a:gd name="connsiteY272" fmla="*/ 4541664 h 6673820"/>
              <a:gd name="connsiteX273" fmla="*/ 11687852 w 11748700"/>
              <a:gd name="connsiteY273" fmla="*/ 4658673 h 6673820"/>
              <a:gd name="connsiteX274" fmla="*/ 11692185 w 11748700"/>
              <a:gd name="connsiteY274" fmla="*/ 4715010 h 6673820"/>
              <a:gd name="connsiteX275" fmla="*/ 11700853 w 11748700"/>
              <a:gd name="connsiteY275" fmla="*/ 4771348 h 6673820"/>
              <a:gd name="connsiteX276" fmla="*/ 11709520 w 11748700"/>
              <a:gd name="connsiteY276" fmla="*/ 4923026 h 6673820"/>
              <a:gd name="connsiteX277" fmla="*/ 11718187 w 11748700"/>
              <a:gd name="connsiteY277" fmla="*/ 4983697 h 6673820"/>
              <a:gd name="connsiteX278" fmla="*/ 11726855 w 11748700"/>
              <a:gd name="connsiteY278" fmla="*/ 5079037 h 6673820"/>
              <a:gd name="connsiteX279" fmla="*/ 11731188 w 11748700"/>
              <a:gd name="connsiteY279" fmla="*/ 5105039 h 6673820"/>
              <a:gd name="connsiteX280" fmla="*/ 11744189 w 11748700"/>
              <a:gd name="connsiteY280" fmla="*/ 5230715 h 6673820"/>
              <a:gd name="connsiteX281" fmla="*/ 11726855 w 11748700"/>
              <a:gd name="connsiteY281" fmla="*/ 5690082 h 6673820"/>
              <a:gd name="connsiteX282" fmla="*/ 11687852 w 11748700"/>
              <a:gd name="connsiteY282" fmla="*/ 5785422 h 6673820"/>
              <a:gd name="connsiteX283" fmla="*/ 11670517 w 11748700"/>
              <a:gd name="connsiteY283" fmla="*/ 5815757 h 6673820"/>
              <a:gd name="connsiteX284" fmla="*/ 11601179 w 11748700"/>
              <a:gd name="connsiteY284" fmla="*/ 5859094 h 6673820"/>
              <a:gd name="connsiteX285" fmla="*/ 11458168 w 11748700"/>
              <a:gd name="connsiteY285" fmla="*/ 5919765 h 6673820"/>
              <a:gd name="connsiteX286" fmla="*/ 11401831 w 11748700"/>
              <a:gd name="connsiteY286" fmla="*/ 5963101 h 6673820"/>
              <a:gd name="connsiteX287" fmla="*/ 11297823 w 11748700"/>
              <a:gd name="connsiteY287" fmla="*/ 6032440 h 6673820"/>
              <a:gd name="connsiteX288" fmla="*/ 11258820 w 11748700"/>
              <a:gd name="connsiteY288" fmla="*/ 6075776 h 6673820"/>
              <a:gd name="connsiteX289" fmla="*/ 11198149 w 11748700"/>
              <a:gd name="connsiteY289" fmla="*/ 6123446 h 6673820"/>
              <a:gd name="connsiteX290" fmla="*/ 11098475 w 11748700"/>
              <a:gd name="connsiteY290" fmla="*/ 6210119 h 6673820"/>
              <a:gd name="connsiteX291" fmla="*/ 10942464 w 11748700"/>
              <a:gd name="connsiteY291" fmla="*/ 6327128 h 6673820"/>
              <a:gd name="connsiteX292" fmla="*/ 10634775 w 11748700"/>
              <a:gd name="connsiteY292" fmla="*/ 6461471 h 6673820"/>
              <a:gd name="connsiteX293" fmla="*/ 10461429 w 11748700"/>
              <a:gd name="connsiteY293" fmla="*/ 6478806 h 6673820"/>
              <a:gd name="connsiteX294" fmla="*/ 10041065 w 11748700"/>
              <a:gd name="connsiteY294" fmla="*/ 6487473 h 6673820"/>
              <a:gd name="connsiteX295" fmla="*/ 9967393 w 11748700"/>
              <a:gd name="connsiteY295" fmla="*/ 6491807 h 6673820"/>
              <a:gd name="connsiteX296" fmla="*/ 9885054 w 11748700"/>
              <a:gd name="connsiteY296" fmla="*/ 6509141 h 6673820"/>
              <a:gd name="connsiteX297" fmla="*/ 9798381 w 11748700"/>
              <a:gd name="connsiteY297" fmla="*/ 6522142 h 6673820"/>
              <a:gd name="connsiteX298" fmla="*/ 9681372 w 11748700"/>
              <a:gd name="connsiteY298" fmla="*/ 6548144 h 6673820"/>
              <a:gd name="connsiteX299" fmla="*/ 9486358 w 11748700"/>
              <a:gd name="connsiteY299" fmla="*/ 6574146 h 6673820"/>
              <a:gd name="connsiteX300" fmla="*/ 9278343 w 11748700"/>
              <a:gd name="connsiteY300" fmla="*/ 6613149 h 6673820"/>
              <a:gd name="connsiteX301" fmla="*/ 9209004 w 11748700"/>
              <a:gd name="connsiteY301" fmla="*/ 6630483 h 6673820"/>
              <a:gd name="connsiteX302" fmla="*/ 8775639 w 11748700"/>
              <a:gd name="connsiteY302" fmla="*/ 6647818 h 6673820"/>
              <a:gd name="connsiteX303" fmla="*/ 8463617 w 11748700"/>
              <a:gd name="connsiteY303" fmla="*/ 6656485 h 6673820"/>
              <a:gd name="connsiteX304" fmla="*/ 8368276 w 11748700"/>
              <a:gd name="connsiteY304" fmla="*/ 6660819 h 6673820"/>
              <a:gd name="connsiteX305" fmla="*/ 8216599 w 11748700"/>
              <a:gd name="connsiteY305" fmla="*/ 6665153 h 6673820"/>
              <a:gd name="connsiteX306" fmla="*/ 7848239 w 11748700"/>
              <a:gd name="connsiteY306" fmla="*/ 6656485 h 6673820"/>
              <a:gd name="connsiteX307" fmla="*/ 7800568 w 11748700"/>
              <a:gd name="connsiteY307" fmla="*/ 6652152 h 6673820"/>
              <a:gd name="connsiteX308" fmla="*/ 7748565 w 11748700"/>
              <a:gd name="connsiteY308" fmla="*/ 6643484 h 6673820"/>
              <a:gd name="connsiteX309" fmla="*/ 7614221 w 11748700"/>
              <a:gd name="connsiteY309" fmla="*/ 6634817 h 6673820"/>
              <a:gd name="connsiteX310" fmla="*/ 7432208 w 11748700"/>
              <a:gd name="connsiteY310" fmla="*/ 6600148 h 6673820"/>
              <a:gd name="connsiteX311" fmla="*/ 7319533 w 11748700"/>
              <a:gd name="connsiteY311" fmla="*/ 6574146 h 6673820"/>
              <a:gd name="connsiteX312" fmla="*/ 7276197 w 11748700"/>
              <a:gd name="connsiteY312" fmla="*/ 6569812 h 6673820"/>
              <a:gd name="connsiteX313" fmla="*/ 7011844 w 11748700"/>
              <a:gd name="connsiteY313" fmla="*/ 6548144 h 6673820"/>
              <a:gd name="connsiteX314" fmla="*/ 6925171 w 11748700"/>
              <a:gd name="connsiteY314" fmla="*/ 6565479 h 6673820"/>
              <a:gd name="connsiteX315" fmla="*/ 6912170 w 11748700"/>
              <a:gd name="connsiteY315" fmla="*/ 6569812 h 6673820"/>
              <a:gd name="connsiteX316" fmla="*/ 6890502 w 11748700"/>
              <a:gd name="connsiteY316" fmla="*/ 6582813 h 6673820"/>
              <a:gd name="connsiteX317" fmla="*/ 6795162 w 11748700"/>
              <a:gd name="connsiteY317" fmla="*/ 6634817 h 6673820"/>
              <a:gd name="connsiteX318" fmla="*/ 6691154 w 11748700"/>
              <a:gd name="connsiteY318" fmla="*/ 6643484 h 6673820"/>
              <a:gd name="connsiteX319" fmla="*/ 6617482 w 11748700"/>
              <a:gd name="connsiteY319" fmla="*/ 6656485 h 6673820"/>
              <a:gd name="connsiteX320" fmla="*/ 6582813 w 11748700"/>
              <a:gd name="connsiteY320" fmla="*/ 6665153 h 6673820"/>
              <a:gd name="connsiteX321" fmla="*/ 6548144 w 11748700"/>
              <a:gd name="connsiteY321" fmla="*/ 6669486 h 6673820"/>
              <a:gd name="connsiteX322" fmla="*/ 6517808 w 11748700"/>
              <a:gd name="connsiteY322" fmla="*/ 6673820 h 6673820"/>
              <a:gd name="connsiteX323" fmla="*/ 6015105 w 11748700"/>
              <a:gd name="connsiteY323" fmla="*/ 6669486 h 6673820"/>
              <a:gd name="connsiteX324" fmla="*/ 5915431 w 11748700"/>
              <a:gd name="connsiteY324" fmla="*/ 6647818 h 6673820"/>
              <a:gd name="connsiteX325" fmla="*/ 5538403 w 11748700"/>
              <a:gd name="connsiteY325" fmla="*/ 6652152 h 6673820"/>
              <a:gd name="connsiteX326" fmla="*/ 5196045 w 11748700"/>
              <a:gd name="connsiteY326" fmla="*/ 6634817 h 6673820"/>
              <a:gd name="connsiteX327" fmla="*/ 4489660 w 11748700"/>
              <a:gd name="connsiteY327" fmla="*/ 6608815 h 6673820"/>
              <a:gd name="connsiteX328" fmla="*/ 4311981 w 11748700"/>
              <a:gd name="connsiteY328" fmla="*/ 6582813 h 6673820"/>
              <a:gd name="connsiteX329" fmla="*/ 4090965 w 11748700"/>
              <a:gd name="connsiteY329" fmla="*/ 6552478 h 6673820"/>
              <a:gd name="connsiteX330" fmla="*/ 3999958 w 11748700"/>
              <a:gd name="connsiteY330" fmla="*/ 6513475 h 6673820"/>
              <a:gd name="connsiteX331" fmla="*/ 3666267 w 11748700"/>
              <a:gd name="connsiteY331" fmla="*/ 6448470 h 6673820"/>
              <a:gd name="connsiteX332" fmla="*/ 3588261 w 11748700"/>
              <a:gd name="connsiteY332" fmla="*/ 6439803 h 6673820"/>
              <a:gd name="connsiteX333" fmla="*/ 3336910 w 11748700"/>
              <a:gd name="connsiteY333" fmla="*/ 6405134 h 6673820"/>
              <a:gd name="connsiteX334" fmla="*/ 3003219 w 11748700"/>
              <a:gd name="connsiteY334" fmla="*/ 6340129 h 6673820"/>
              <a:gd name="connsiteX335" fmla="*/ 2825539 w 11748700"/>
              <a:gd name="connsiteY335" fmla="*/ 6309793 h 6673820"/>
              <a:gd name="connsiteX336" fmla="*/ 2678195 w 11748700"/>
              <a:gd name="connsiteY336" fmla="*/ 6288125 h 6673820"/>
              <a:gd name="connsiteX337" fmla="*/ 2500515 w 11748700"/>
              <a:gd name="connsiteY337" fmla="*/ 6305460 h 6673820"/>
              <a:gd name="connsiteX338" fmla="*/ 2439844 w 11748700"/>
              <a:gd name="connsiteY338" fmla="*/ 6314127 h 6673820"/>
              <a:gd name="connsiteX339" fmla="*/ 2244830 w 11748700"/>
              <a:gd name="connsiteY339" fmla="*/ 6361797 h 6673820"/>
              <a:gd name="connsiteX340" fmla="*/ 2088819 w 11748700"/>
              <a:gd name="connsiteY340" fmla="*/ 6383465 h 6673820"/>
              <a:gd name="connsiteX341" fmla="*/ 2015147 w 11748700"/>
              <a:gd name="connsiteY341" fmla="*/ 6400800 h 6673820"/>
              <a:gd name="connsiteX342" fmla="*/ 1950142 w 11748700"/>
              <a:gd name="connsiteY342" fmla="*/ 6409467 h 6673820"/>
              <a:gd name="connsiteX343" fmla="*/ 1815799 w 11748700"/>
              <a:gd name="connsiteY343" fmla="*/ 6444137 h 6673820"/>
              <a:gd name="connsiteX344" fmla="*/ 1681456 w 11748700"/>
              <a:gd name="connsiteY344" fmla="*/ 6452804 h 6673820"/>
              <a:gd name="connsiteX345" fmla="*/ 1473440 w 11748700"/>
              <a:gd name="connsiteY345" fmla="*/ 6431136 h 6673820"/>
              <a:gd name="connsiteX346" fmla="*/ 1369433 w 11748700"/>
              <a:gd name="connsiteY346" fmla="*/ 6418135 h 6673820"/>
              <a:gd name="connsiteX347" fmla="*/ 1287093 w 11748700"/>
              <a:gd name="connsiteY347" fmla="*/ 6405134 h 6673820"/>
              <a:gd name="connsiteX348" fmla="*/ 1239423 w 11748700"/>
              <a:gd name="connsiteY348" fmla="*/ 6396466 h 6673820"/>
              <a:gd name="connsiteX349" fmla="*/ 1165751 w 11748700"/>
              <a:gd name="connsiteY349" fmla="*/ 6370464 h 6673820"/>
              <a:gd name="connsiteX350" fmla="*/ 1053076 w 11748700"/>
              <a:gd name="connsiteY350" fmla="*/ 6335795 h 6673820"/>
              <a:gd name="connsiteX351" fmla="*/ 892731 w 11748700"/>
              <a:gd name="connsiteY351" fmla="*/ 6244789 h 6673820"/>
              <a:gd name="connsiteX352" fmla="*/ 858062 w 11748700"/>
              <a:gd name="connsiteY352" fmla="*/ 6218787 h 6673820"/>
              <a:gd name="connsiteX353" fmla="*/ 775723 w 11748700"/>
              <a:gd name="connsiteY353" fmla="*/ 6149448 h 6673820"/>
              <a:gd name="connsiteX354" fmla="*/ 719385 w 11748700"/>
              <a:gd name="connsiteY354" fmla="*/ 6023773 h 6673820"/>
              <a:gd name="connsiteX355" fmla="*/ 654381 w 11748700"/>
              <a:gd name="connsiteY355" fmla="*/ 5950101 h 6673820"/>
              <a:gd name="connsiteX356" fmla="*/ 628379 w 11748700"/>
              <a:gd name="connsiteY356" fmla="*/ 5893763 h 6673820"/>
              <a:gd name="connsiteX357" fmla="*/ 576375 w 11748700"/>
              <a:gd name="connsiteY357" fmla="*/ 5802756 h 6673820"/>
              <a:gd name="connsiteX358" fmla="*/ 489702 w 11748700"/>
              <a:gd name="connsiteY358" fmla="*/ 5620743 h 6673820"/>
              <a:gd name="connsiteX359" fmla="*/ 476701 w 11748700"/>
              <a:gd name="connsiteY359" fmla="*/ 5551405 h 6673820"/>
              <a:gd name="connsiteX360" fmla="*/ 372693 w 11748700"/>
              <a:gd name="connsiteY360" fmla="*/ 5317388 h 6673820"/>
              <a:gd name="connsiteX361" fmla="*/ 359693 w 11748700"/>
              <a:gd name="connsiteY361" fmla="*/ 5269718 h 6673820"/>
              <a:gd name="connsiteX362" fmla="*/ 329357 w 11748700"/>
              <a:gd name="connsiteY362" fmla="*/ 5183045 h 6673820"/>
              <a:gd name="connsiteX363" fmla="*/ 281687 w 11748700"/>
              <a:gd name="connsiteY363" fmla="*/ 5083371 h 6673820"/>
              <a:gd name="connsiteX364" fmla="*/ 251351 w 11748700"/>
              <a:gd name="connsiteY364" fmla="*/ 5009699 h 6673820"/>
              <a:gd name="connsiteX365" fmla="*/ 238350 w 11748700"/>
              <a:gd name="connsiteY365" fmla="*/ 4970696 h 6673820"/>
              <a:gd name="connsiteX366" fmla="*/ 212348 w 11748700"/>
              <a:gd name="connsiteY366" fmla="*/ 4936027 h 6673820"/>
              <a:gd name="connsiteX367" fmla="*/ 177679 w 11748700"/>
              <a:gd name="connsiteY367" fmla="*/ 4849354 h 6673820"/>
              <a:gd name="connsiteX368" fmla="*/ 125675 w 11748700"/>
              <a:gd name="connsiteY368" fmla="*/ 4745346 h 6673820"/>
              <a:gd name="connsiteX369" fmla="*/ 99674 w 11748700"/>
              <a:gd name="connsiteY369" fmla="*/ 4654339 h 6673820"/>
              <a:gd name="connsiteX370" fmla="*/ 73672 w 11748700"/>
              <a:gd name="connsiteY370" fmla="*/ 4602336 h 6673820"/>
              <a:gd name="connsiteX371" fmla="*/ 69338 w 11748700"/>
              <a:gd name="connsiteY371" fmla="*/ 4580667 h 6673820"/>
              <a:gd name="connsiteX372" fmla="*/ 47670 w 11748700"/>
              <a:gd name="connsiteY372" fmla="*/ 4537331 h 6673820"/>
              <a:gd name="connsiteX373" fmla="*/ 39002 w 11748700"/>
              <a:gd name="connsiteY373" fmla="*/ 4515663 h 6673820"/>
              <a:gd name="connsiteX374" fmla="*/ 34669 w 11748700"/>
              <a:gd name="connsiteY374" fmla="*/ 4493994 h 6673820"/>
              <a:gd name="connsiteX375" fmla="*/ 30335 w 11748700"/>
              <a:gd name="connsiteY375" fmla="*/ 4450658 h 6673820"/>
              <a:gd name="connsiteX376" fmla="*/ 21668 w 11748700"/>
              <a:gd name="connsiteY376" fmla="*/ 4428990 h 6673820"/>
              <a:gd name="connsiteX377" fmla="*/ 13001 w 11748700"/>
              <a:gd name="connsiteY377" fmla="*/ 4359651 h 6673820"/>
              <a:gd name="connsiteX378" fmla="*/ 0 w 11748700"/>
              <a:gd name="connsiteY378" fmla="*/ 4238309 h 6673820"/>
              <a:gd name="connsiteX379" fmla="*/ 4333 w 11748700"/>
              <a:gd name="connsiteY379" fmla="*/ 4025960 h 6673820"/>
              <a:gd name="connsiteX380" fmla="*/ 13001 w 11748700"/>
              <a:gd name="connsiteY380" fmla="*/ 3999958 h 6673820"/>
              <a:gd name="connsiteX381" fmla="*/ 17334 w 11748700"/>
              <a:gd name="connsiteY381" fmla="*/ 3973956 h 6673820"/>
              <a:gd name="connsiteX382" fmla="*/ 26002 w 11748700"/>
              <a:gd name="connsiteY382" fmla="*/ 3930620 h 6673820"/>
              <a:gd name="connsiteX383" fmla="*/ 34669 w 11748700"/>
              <a:gd name="connsiteY383" fmla="*/ 3878616 h 6673820"/>
              <a:gd name="connsiteX384" fmla="*/ 43336 w 11748700"/>
              <a:gd name="connsiteY384" fmla="*/ 3861282 h 6673820"/>
              <a:gd name="connsiteX385" fmla="*/ 47670 w 11748700"/>
              <a:gd name="connsiteY385" fmla="*/ 3843947 h 6673820"/>
              <a:gd name="connsiteX386" fmla="*/ 56337 w 11748700"/>
              <a:gd name="connsiteY386" fmla="*/ 3826612 h 6673820"/>
              <a:gd name="connsiteX387" fmla="*/ 69338 w 11748700"/>
              <a:gd name="connsiteY387" fmla="*/ 3787610 h 6673820"/>
              <a:gd name="connsiteX388" fmla="*/ 78005 w 11748700"/>
              <a:gd name="connsiteY388" fmla="*/ 3770275 h 6673820"/>
              <a:gd name="connsiteX389" fmla="*/ 95340 w 11748700"/>
              <a:gd name="connsiteY389" fmla="*/ 3718271 h 6673820"/>
              <a:gd name="connsiteX390" fmla="*/ 104007 w 11748700"/>
              <a:gd name="connsiteY390" fmla="*/ 3696603 h 6673820"/>
              <a:gd name="connsiteX391" fmla="*/ 151677 w 11748700"/>
              <a:gd name="connsiteY391" fmla="*/ 3657600 h 6673820"/>
              <a:gd name="connsiteX392" fmla="*/ 294688 w 11748700"/>
              <a:gd name="connsiteY392" fmla="*/ 3661934 h 6673820"/>
              <a:gd name="connsiteX393" fmla="*/ 359693 w 11748700"/>
              <a:gd name="connsiteY393" fmla="*/ 3692269 h 6673820"/>
              <a:gd name="connsiteX394" fmla="*/ 377027 w 11748700"/>
              <a:gd name="connsiteY394" fmla="*/ 3709604 h 6673820"/>
              <a:gd name="connsiteX395" fmla="*/ 437698 w 11748700"/>
              <a:gd name="connsiteY395" fmla="*/ 3726938 h 6673820"/>
              <a:gd name="connsiteX396" fmla="*/ 511177 w 11748700"/>
              <a:gd name="connsiteY39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114779 w 11748700"/>
              <a:gd name="connsiteY30" fmla="*/ 5599075 h 6673820"/>
              <a:gd name="connsiteX31" fmla="*/ 6201452 w 11748700"/>
              <a:gd name="connsiteY31" fmla="*/ 5477733 h 6673820"/>
              <a:gd name="connsiteX32" fmla="*/ 6231787 w 11748700"/>
              <a:gd name="connsiteY32" fmla="*/ 5421395 h 6673820"/>
              <a:gd name="connsiteX33" fmla="*/ 6240455 w 11748700"/>
              <a:gd name="connsiteY33" fmla="*/ 5399727 h 6673820"/>
              <a:gd name="connsiteX34" fmla="*/ 6322794 w 11748700"/>
              <a:gd name="connsiteY34" fmla="*/ 5287052 h 6673820"/>
              <a:gd name="connsiteX35" fmla="*/ 6340129 w 11748700"/>
              <a:gd name="connsiteY35" fmla="*/ 5274051 h 6673820"/>
              <a:gd name="connsiteX36" fmla="*/ 6517808 w 11748700"/>
              <a:gd name="connsiteY36" fmla="*/ 4975029 h 6673820"/>
              <a:gd name="connsiteX37" fmla="*/ 6530809 w 11748700"/>
              <a:gd name="connsiteY37" fmla="*/ 4940360 h 6673820"/>
              <a:gd name="connsiteX38" fmla="*/ 6556811 w 11748700"/>
              <a:gd name="connsiteY38" fmla="*/ 4897024 h 6673820"/>
              <a:gd name="connsiteX39" fmla="*/ 7220565 w 11748700"/>
              <a:gd name="connsiteY39" fmla="*/ 4568062 h 6673820"/>
              <a:gd name="connsiteX40" fmla="*/ 7436542 w 11748700"/>
              <a:gd name="connsiteY40" fmla="*/ 4619670 h 6673820"/>
              <a:gd name="connsiteX41" fmla="*/ 7492879 w 11748700"/>
              <a:gd name="connsiteY41" fmla="*/ 4632671 h 6673820"/>
              <a:gd name="connsiteX42" fmla="*/ 7531882 w 11748700"/>
              <a:gd name="connsiteY42" fmla="*/ 4641338 h 6673820"/>
              <a:gd name="connsiteX43" fmla="*/ 7562218 w 11748700"/>
              <a:gd name="connsiteY43" fmla="*/ 4650006 h 6673820"/>
              <a:gd name="connsiteX44" fmla="*/ 7570885 w 11748700"/>
              <a:gd name="connsiteY44" fmla="*/ 4663007 h 6673820"/>
              <a:gd name="connsiteX45" fmla="*/ 7601220 w 11748700"/>
              <a:gd name="connsiteY45" fmla="*/ 4715010 h 6673820"/>
              <a:gd name="connsiteX46" fmla="*/ 7614221 w 11748700"/>
              <a:gd name="connsiteY46" fmla="*/ 4728011 h 6673820"/>
              <a:gd name="connsiteX47" fmla="*/ 7622889 w 11748700"/>
              <a:gd name="connsiteY47" fmla="*/ 4745346 h 6673820"/>
              <a:gd name="connsiteX48" fmla="*/ 7731230 w 11748700"/>
              <a:gd name="connsiteY48" fmla="*/ 4888356 h 6673820"/>
              <a:gd name="connsiteX49" fmla="*/ 7765899 w 11748700"/>
              <a:gd name="connsiteY49" fmla="*/ 4931693 h 6673820"/>
              <a:gd name="connsiteX50" fmla="*/ 7908910 w 11748700"/>
              <a:gd name="connsiteY50" fmla="*/ 4962028 h 6673820"/>
              <a:gd name="connsiteX51" fmla="*/ 7973914 w 11748700"/>
              <a:gd name="connsiteY51" fmla="*/ 4953361 h 6673820"/>
              <a:gd name="connsiteX52" fmla="*/ 7995583 w 11748700"/>
              <a:gd name="connsiteY52" fmla="*/ 4949028 h 6673820"/>
              <a:gd name="connsiteX53" fmla="*/ 8069255 w 11748700"/>
              <a:gd name="connsiteY53" fmla="*/ 4944694 h 6673820"/>
              <a:gd name="connsiteX54" fmla="*/ 8147260 w 11748700"/>
              <a:gd name="connsiteY54" fmla="*/ 4931693 h 6673820"/>
              <a:gd name="connsiteX55" fmla="*/ 8199264 w 11748700"/>
              <a:gd name="connsiteY55" fmla="*/ 4918692 h 6673820"/>
              <a:gd name="connsiteX56" fmla="*/ 8238267 w 11748700"/>
              <a:gd name="connsiteY56" fmla="*/ 4910025 h 6673820"/>
              <a:gd name="connsiteX57" fmla="*/ 8298938 w 11748700"/>
              <a:gd name="connsiteY57" fmla="*/ 4875355 h 6673820"/>
              <a:gd name="connsiteX58" fmla="*/ 8320606 w 11748700"/>
              <a:gd name="connsiteY58" fmla="*/ 4866688 h 6673820"/>
              <a:gd name="connsiteX59" fmla="*/ 8342275 w 11748700"/>
              <a:gd name="connsiteY59" fmla="*/ 4853687 h 6673820"/>
              <a:gd name="connsiteX60" fmla="*/ 8411613 w 11748700"/>
              <a:gd name="connsiteY60" fmla="*/ 4823352 h 6673820"/>
              <a:gd name="connsiteX61" fmla="*/ 8433281 w 11748700"/>
              <a:gd name="connsiteY61" fmla="*/ 4810351 h 6673820"/>
              <a:gd name="connsiteX62" fmla="*/ 8463617 w 11748700"/>
              <a:gd name="connsiteY62" fmla="*/ 4788683 h 6673820"/>
              <a:gd name="connsiteX63" fmla="*/ 8532955 w 11748700"/>
              <a:gd name="connsiteY63" fmla="*/ 4758347 h 6673820"/>
              <a:gd name="connsiteX64" fmla="*/ 8576292 w 11748700"/>
              <a:gd name="connsiteY64" fmla="*/ 4736679 h 6673820"/>
              <a:gd name="connsiteX65" fmla="*/ 8597960 w 11748700"/>
              <a:gd name="connsiteY65" fmla="*/ 4723678 h 6673820"/>
              <a:gd name="connsiteX66" fmla="*/ 8632629 w 11748700"/>
              <a:gd name="connsiteY66" fmla="*/ 4706343 h 6673820"/>
              <a:gd name="connsiteX67" fmla="*/ 8671632 w 11748700"/>
              <a:gd name="connsiteY67" fmla="*/ 4680341 h 6673820"/>
              <a:gd name="connsiteX68" fmla="*/ 8727969 w 11748700"/>
              <a:gd name="connsiteY68" fmla="*/ 4641338 h 6673820"/>
              <a:gd name="connsiteX69" fmla="*/ 8758305 w 11748700"/>
              <a:gd name="connsiteY69" fmla="*/ 4615337 h 6673820"/>
              <a:gd name="connsiteX70" fmla="*/ 8827643 w 11748700"/>
              <a:gd name="connsiteY70" fmla="*/ 4567666 h 6673820"/>
              <a:gd name="connsiteX71" fmla="*/ 8914316 w 11748700"/>
              <a:gd name="connsiteY71" fmla="*/ 4515663 h 6673820"/>
              <a:gd name="connsiteX72" fmla="*/ 8940318 w 11748700"/>
              <a:gd name="connsiteY72" fmla="*/ 4493994 h 6673820"/>
              <a:gd name="connsiteX73" fmla="*/ 8961986 w 11748700"/>
              <a:gd name="connsiteY73" fmla="*/ 4472326 h 6673820"/>
              <a:gd name="connsiteX74" fmla="*/ 9000989 w 11748700"/>
              <a:gd name="connsiteY74" fmla="*/ 4437657 h 6673820"/>
              <a:gd name="connsiteX75" fmla="*/ 9022657 w 11748700"/>
              <a:gd name="connsiteY75" fmla="*/ 4415989 h 6673820"/>
              <a:gd name="connsiteX76" fmla="*/ 9052993 w 11748700"/>
              <a:gd name="connsiteY76" fmla="*/ 4389987 h 6673820"/>
              <a:gd name="connsiteX77" fmla="*/ 9109330 w 11748700"/>
              <a:gd name="connsiteY77" fmla="*/ 4329316 h 6673820"/>
              <a:gd name="connsiteX78" fmla="*/ 9165668 w 11748700"/>
              <a:gd name="connsiteY78" fmla="*/ 4290313 h 6673820"/>
              <a:gd name="connsiteX79" fmla="*/ 9191670 w 11748700"/>
              <a:gd name="connsiteY79" fmla="*/ 4268645 h 6673820"/>
              <a:gd name="connsiteX80" fmla="*/ 9248007 w 11748700"/>
              <a:gd name="connsiteY80" fmla="*/ 4238309 h 6673820"/>
              <a:gd name="connsiteX81" fmla="*/ 9339014 w 11748700"/>
              <a:gd name="connsiteY81" fmla="*/ 4155970 h 6673820"/>
              <a:gd name="connsiteX82" fmla="*/ 9430020 w 11748700"/>
              <a:gd name="connsiteY82" fmla="*/ 4025960 h 6673820"/>
              <a:gd name="connsiteX83" fmla="*/ 9495025 w 11748700"/>
              <a:gd name="connsiteY83" fmla="*/ 3900284 h 6673820"/>
              <a:gd name="connsiteX84" fmla="*/ 9568697 w 11748700"/>
              <a:gd name="connsiteY84" fmla="*/ 3796277 h 6673820"/>
              <a:gd name="connsiteX85" fmla="*/ 9612034 w 11748700"/>
              <a:gd name="connsiteY85" fmla="*/ 3713937 h 6673820"/>
              <a:gd name="connsiteX86" fmla="*/ 9655370 w 11748700"/>
              <a:gd name="connsiteY86" fmla="*/ 3644599 h 6673820"/>
              <a:gd name="connsiteX87" fmla="*/ 9651037 w 11748700"/>
              <a:gd name="connsiteY87" fmla="*/ 3475587 h 6673820"/>
              <a:gd name="connsiteX88" fmla="*/ 9612034 w 11748700"/>
              <a:gd name="connsiteY88" fmla="*/ 3410582 h 6673820"/>
              <a:gd name="connsiteX89" fmla="*/ 9473357 w 11748700"/>
              <a:gd name="connsiteY89" fmla="*/ 3237236 h 6673820"/>
              <a:gd name="connsiteX90" fmla="*/ 9399685 w 11748700"/>
              <a:gd name="connsiteY90" fmla="*/ 3176565 h 6673820"/>
              <a:gd name="connsiteX91" fmla="*/ 9347681 w 11748700"/>
              <a:gd name="connsiteY91" fmla="*/ 3128895 h 6673820"/>
              <a:gd name="connsiteX92" fmla="*/ 9217672 w 11748700"/>
              <a:gd name="connsiteY92" fmla="*/ 3042222 h 6673820"/>
              <a:gd name="connsiteX93" fmla="*/ 9083329 w 11748700"/>
              <a:gd name="connsiteY93" fmla="*/ 2968550 h 6673820"/>
              <a:gd name="connsiteX94" fmla="*/ 8983655 w 11748700"/>
              <a:gd name="connsiteY94" fmla="*/ 2933881 h 6673820"/>
              <a:gd name="connsiteX95" fmla="*/ 8831977 w 11748700"/>
              <a:gd name="connsiteY95" fmla="*/ 2873210 h 6673820"/>
              <a:gd name="connsiteX96" fmla="*/ 8680299 w 11748700"/>
              <a:gd name="connsiteY96" fmla="*/ 2803871 h 6673820"/>
              <a:gd name="connsiteX97" fmla="*/ 8567624 w 11748700"/>
              <a:gd name="connsiteY97" fmla="*/ 2773536 h 6673820"/>
              <a:gd name="connsiteX98" fmla="*/ 8446282 w 11748700"/>
              <a:gd name="connsiteY98" fmla="*/ 2730199 h 6673820"/>
              <a:gd name="connsiteX99" fmla="*/ 8242601 w 11748700"/>
              <a:gd name="connsiteY99" fmla="*/ 2673862 h 6673820"/>
              <a:gd name="connsiteX100" fmla="*/ 7917577 w 11748700"/>
              <a:gd name="connsiteY100" fmla="*/ 2561187 h 6673820"/>
              <a:gd name="connsiteX101" fmla="*/ 7683560 w 11748700"/>
              <a:gd name="connsiteY101" fmla="*/ 2496182 h 6673820"/>
              <a:gd name="connsiteX102" fmla="*/ 7302199 w 11748700"/>
              <a:gd name="connsiteY102" fmla="*/ 2379173 h 6673820"/>
              <a:gd name="connsiteX103" fmla="*/ 6920838 w 11748700"/>
              <a:gd name="connsiteY103" fmla="*/ 2322836 h 6673820"/>
              <a:gd name="connsiteX104" fmla="*/ 6799495 w 11748700"/>
              <a:gd name="connsiteY104" fmla="*/ 2288167 h 6673820"/>
              <a:gd name="connsiteX105" fmla="*/ 6730157 w 11748700"/>
              <a:gd name="connsiteY105" fmla="*/ 2279500 h 6673820"/>
              <a:gd name="connsiteX106" fmla="*/ 6630483 w 11748700"/>
              <a:gd name="connsiteY106" fmla="*/ 2262165 h 6673820"/>
              <a:gd name="connsiteX107" fmla="*/ 6582813 w 11748700"/>
              <a:gd name="connsiteY107" fmla="*/ 2249164 h 6673820"/>
              <a:gd name="connsiteX108" fmla="*/ 6478805 w 11748700"/>
              <a:gd name="connsiteY108" fmla="*/ 2240497 h 6673820"/>
              <a:gd name="connsiteX109" fmla="*/ 5997770 w 11748700"/>
              <a:gd name="connsiteY109" fmla="*/ 2227496 h 6673820"/>
              <a:gd name="connsiteX110" fmla="*/ 5183044 w 11748700"/>
              <a:gd name="connsiteY110" fmla="*/ 2223162 h 6673820"/>
              <a:gd name="connsiteX111" fmla="*/ 4593668 w 11748700"/>
              <a:gd name="connsiteY111" fmla="*/ 2201494 h 6673820"/>
              <a:gd name="connsiteX112" fmla="*/ 4467992 w 11748700"/>
              <a:gd name="connsiteY112" fmla="*/ 2188493 h 6673820"/>
              <a:gd name="connsiteX113" fmla="*/ 4277311 w 11748700"/>
              <a:gd name="connsiteY113" fmla="*/ 2171158 h 6673820"/>
              <a:gd name="connsiteX114" fmla="*/ 4207973 w 11748700"/>
              <a:gd name="connsiteY114" fmla="*/ 2162491 h 6673820"/>
              <a:gd name="connsiteX115" fmla="*/ 4168970 w 11748700"/>
              <a:gd name="connsiteY115" fmla="*/ 2153824 h 6673820"/>
              <a:gd name="connsiteX116" fmla="*/ 3722604 w 11748700"/>
              <a:gd name="connsiteY116" fmla="*/ 2145156 h 6673820"/>
              <a:gd name="connsiteX117" fmla="*/ 3627264 w 11748700"/>
              <a:gd name="connsiteY117" fmla="*/ 2136489 h 6673820"/>
              <a:gd name="connsiteX118" fmla="*/ 3592595 w 11748700"/>
              <a:gd name="connsiteY118" fmla="*/ 2123488 h 6673820"/>
              <a:gd name="connsiteX119" fmla="*/ 3471253 w 11748700"/>
              <a:gd name="connsiteY119" fmla="*/ 2101820 h 6673820"/>
              <a:gd name="connsiteX120" fmla="*/ 3349911 w 11748700"/>
              <a:gd name="connsiteY120" fmla="*/ 2054150 h 6673820"/>
              <a:gd name="connsiteX121" fmla="*/ 3228568 w 11748700"/>
              <a:gd name="connsiteY121" fmla="*/ 2006480 h 6673820"/>
              <a:gd name="connsiteX122" fmla="*/ 3206900 w 11748700"/>
              <a:gd name="connsiteY122" fmla="*/ 1989145 h 6673820"/>
              <a:gd name="connsiteX123" fmla="*/ 3163564 w 11748700"/>
              <a:gd name="connsiteY123" fmla="*/ 1967477 h 6673820"/>
              <a:gd name="connsiteX124" fmla="*/ 3124561 w 11748700"/>
              <a:gd name="connsiteY124" fmla="*/ 1932808 h 6673820"/>
              <a:gd name="connsiteX125" fmla="*/ 3094225 w 11748700"/>
              <a:gd name="connsiteY125" fmla="*/ 1911139 h 6673820"/>
              <a:gd name="connsiteX126" fmla="*/ 3020553 w 11748700"/>
              <a:gd name="connsiteY126" fmla="*/ 1850468 h 6673820"/>
              <a:gd name="connsiteX127" fmla="*/ 2994551 w 11748700"/>
              <a:gd name="connsiteY127" fmla="*/ 1828800 h 6673820"/>
              <a:gd name="connsiteX128" fmla="*/ 2977217 w 11748700"/>
              <a:gd name="connsiteY128" fmla="*/ 1807132 h 6673820"/>
              <a:gd name="connsiteX129" fmla="*/ 2964216 w 11748700"/>
              <a:gd name="connsiteY129" fmla="*/ 1794131 h 6673820"/>
              <a:gd name="connsiteX130" fmla="*/ 2951215 w 11748700"/>
              <a:gd name="connsiteY130" fmla="*/ 1768129 h 6673820"/>
              <a:gd name="connsiteX131" fmla="*/ 2933880 w 11748700"/>
              <a:gd name="connsiteY131" fmla="*/ 1746461 h 6673820"/>
              <a:gd name="connsiteX132" fmla="*/ 2916546 w 11748700"/>
              <a:gd name="connsiteY132" fmla="*/ 1720459 h 6673820"/>
              <a:gd name="connsiteX133" fmla="*/ 2899211 w 11748700"/>
              <a:gd name="connsiteY133" fmla="*/ 1703124 h 6673820"/>
              <a:gd name="connsiteX134" fmla="*/ 2890544 w 11748700"/>
              <a:gd name="connsiteY134" fmla="*/ 1690123 h 6673820"/>
              <a:gd name="connsiteX135" fmla="*/ 2829873 w 11748700"/>
              <a:gd name="connsiteY135" fmla="*/ 1607784 h 6673820"/>
              <a:gd name="connsiteX136" fmla="*/ 2816872 w 11748700"/>
              <a:gd name="connsiteY136" fmla="*/ 1577448 h 6673820"/>
              <a:gd name="connsiteX137" fmla="*/ 2812538 w 11748700"/>
              <a:gd name="connsiteY137" fmla="*/ 1542779 h 6673820"/>
              <a:gd name="connsiteX138" fmla="*/ 2808204 w 11748700"/>
              <a:gd name="connsiteY138" fmla="*/ 1430104 h 6673820"/>
              <a:gd name="connsiteX139" fmla="*/ 2799537 w 11748700"/>
              <a:gd name="connsiteY139" fmla="*/ 1391101 h 6673820"/>
              <a:gd name="connsiteX140" fmla="*/ 2795203 w 11748700"/>
              <a:gd name="connsiteY140" fmla="*/ 1343431 h 6673820"/>
              <a:gd name="connsiteX141" fmla="*/ 2786536 w 11748700"/>
              <a:gd name="connsiteY141" fmla="*/ 1300095 h 6673820"/>
              <a:gd name="connsiteX142" fmla="*/ 2773535 w 11748700"/>
              <a:gd name="connsiteY142" fmla="*/ 1152751 h 6673820"/>
              <a:gd name="connsiteX143" fmla="*/ 2769202 w 11748700"/>
              <a:gd name="connsiteY143" fmla="*/ 1135416 h 6673820"/>
              <a:gd name="connsiteX144" fmla="*/ 2777869 w 11748700"/>
              <a:gd name="connsiteY144" fmla="*/ 996739 h 6673820"/>
              <a:gd name="connsiteX145" fmla="*/ 2786536 w 11748700"/>
              <a:gd name="connsiteY145" fmla="*/ 966404 h 6673820"/>
              <a:gd name="connsiteX146" fmla="*/ 2812538 w 11748700"/>
              <a:gd name="connsiteY146" fmla="*/ 905733 h 6673820"/>
              <a:gd name="connsiteX147" fmla="*/ 2847207 w 11748700"/>
              <a:gd name="connsiteY147" fmla="*/ 862396 h 6673820"/>
              <a:gd name="connsiteX148" fmla="*/ 2864542 w 11748700"/>
              <a:gd name="connsiteY148" fmla="*/ 840728 h 6673820"/>
              <a:gd name="connsiteX149" fmla="*/ 2881876 w 11748700"/>
              <a:gd name="connsiteY149" fmla="*/ 827727 h 6673820"/>
              <a:gd name="connsiteX150" fmla="*/ 2894877 w 11748700"/>
              <a:gd name="connsiteY150" fmla="*/ 819060 h 6673820"/>
              <a:gd name="connsiteX151" fmla="*/ 2912212 w 11748700"/>
              <a:gd name="connsiteY151" fmla="*/ 801725 h 6673820"/>
              <a:gd name="connsiteX152" fmla="*/ 3003219 w 11748700"/>
              <a:gd name="connsiteY152" fmla="*/ 775723 h 6673820"/>
              <a:gd name="connsiteX153" fmla="*/ 3115893 w 11748700"/>
              <a:gd name="connsiteY153" fmla="*/ 749721 h 6673820"/>
              <a:gd name="connsiteX154" fmla="*/ 3137562 w 11748700"/>
              <a:gd name="connsiteY154" fmla="*/ 741054 h 6673820"/>
              <a:gd name="connsiteX155" fmla="*/ 3163564 w 11748700"/>
              <a:gd name="connsiteY155" fmla="*/ 732387 h 6673820"/>
              <a:gd name="connsiteX156" fmla="*/ 3219901 w 11748700"/>
              <a:gd name="connsiteY156" fmla="*/ 702051 h 6673820"/>
              <a:gd name="connsiteX157" fmla="*/ 3237236 w 11748700"/>
              <a:gd name="connsiteY157" fmla="*/ 689050 h 6673820"/>
              <a:gd name="connsiteX158" fmla="*/ 3293573 w 11748700"/>
              <a:gd name="connsiteY158" fmla="*/ 663048 h 6673820"/>
              <a:gd name="connsiteX159" fmla="*/ 3323909 w 11748700"/>
              <a:gd name="connsiteY159" fmla="*/ 650047 h 6673820"/>
              <a:gd name="connsiteX160" fmla="*/ 3362911 w 11748700"/>
              <a:gd name="connsiteY160" fmla="*/ 641380 h 6673820"/>
              <a:gd name="connsiteX161" fmla="*/ 3488587 w 11748700"/>
              <a:gd name="connsiteY161" fmla="*/ 619712 h 6673820"/>
              <a:gd name="connsiteX162" fmla="*/ 3644599 w 11748700"/>
              <a:gd name="connsiteY162" fmla="*/ 598044 h 6673820"/>
              <a:gd name="connsiteX163" fmla="*/ 3731272 w 11748700"/>
              <a:gd name="connsiteY163" fmla="*/ 589376 h 6673820"/>
              <a:gd name="connsiteX164" fmla="*/ 3809277 w 11748700"/>
              <a:gd name="connsiteY164" fmla="*/ 576375 h 6673820"/>
              <a:gd name="connsiteX165" fmla="*/ 3891617 w 11748700"/>
              <a:gd name="connsiteY165" fmla="*/ 567708 h 6673820"/>
              <a:gd name="connsiteX166" fmla="*/ 4359651 w 11748700"/>
              <a:gd name="connsiteY166" fmla="*/ 533039 h 6673820"/>
              <a:gd name="connsiteX167" fmla="*/ 4428989 w 11748700"/>
              <a:gd name="connsiteY167" fmla="*/ 520038 h 6673820"/>
              <a:gd name="connsiteX168" fmla="*/ 4554665 w 11748700"/>
              <a:gd name="connsiteY168" fmla="*/ 507037 h 6673820"/>
              <a:gd name="connsiteX169" fmla="*/ 4654339 w 11748700"/>
              <a:gd name="connsiteY169" fmla="*/ 485369 h 6673820"/>
              <a:gd name="connsiteX170" fmla="*/ 4758347 w 11748700"/>
              <a:gd name="connsiteY170" fmla="*/ 437699 h 6673820"/>
              <a:gd name="connsiteX171" fmla="*/ 4888356 w 11748700"/>
              <a:gd name="connsiteY171" fmla="*/ 416030 h 6673820"/>
              <a:gd name="connsiteX172" fmla="*/ 5105039 w 11748700"/>
              <a:gd name="connsiteY172" fmla="*/ 364027 h 6673820"/>
              <a:gd name="connsiteX173" fmla="*/ 5209046 w 11748700"/>
              <a:gd name="connsiteY173" fmla="*/ 351026 h 6673820"/>
              <a:gd name="connsiteX174" fmla="*/ 5386726 w 11748700"/>
              <a:gd name="connsiteY174" fmla="*/ 329357 h 6673820"/>
              <a:gd name="connsiteX175" fmla="*/ 5560072 w 11748700"/>
              <a:gd name="connsiteY175" fmla="*/ 320690 h 6673820"/>
              <a:gd name="connsiteX176" fmla="*/ 5742085 w 11748700"/>
              <a:gd name="connsiteY176" fmla="*/ 312023 h 6673820"/>
              <a:gd name="connsiteX177" fmla="*/ 5958767 w 11748700"/>
              <a:gd name="connsiteY177" fmla="*/ 307689 h 6673820"/>
              <a:gd name="connsiteX178" fmla="*/ 6114779 w 11748700"/>
              <a:gd name="connsiteY178" fmla="*/ 303355 h 6673820"/>
              <a:gd name="connsiteX179" fmla="*/ 6270790 w 11748700"/>
              <a:gd name="connsiteY179" fmla="*/ 281687 h 6673820"/>
              <a:gd name="connsiteX180" fmla="*/ 6392132 w 11748700"/>
              <a:gd name="connsiteY180" fmla="*/ 268686 h 6673820"/>
              <a:gd name="connsiteX181" fmla="*/ 6695488 w 11748700"/>
              <a:gd name="connsiteY181" fmla="*/ 260019 h 6673820"/>
              <a:gd name="connsiteX182" fmla="*/ 6764826 w 11748700"/>
              <a:gd name="connsiteY182" fmla="*/ 251352 h 6673820"/>
              <a:gd name="connsiteX183" fmla="*/ 6907837 w 11748700"/>
              <a:gd name="connsiteY183" fmla="*/ 238351 h 6673820"/>
              <a:gd name="connsiteX184" fmla="*/ 6959840 w 11748700"/>
              <a:gd name="connsiteY184" fmla="*/ 229683 h 6673820"/>
              <a:gd name="connsiteX185" fmla="*/ 6998843 w 11748700"/>
              <a:gd name="connsiteY185" fmla="*/ 212349 h 6673820"/>
              <a:gd name="connsiteX186" fmla="*/ 7115852 w 11748700"/>
              <a:gd name="connsiteY186" fmla="*/ 199348 h 6673820"/>
              <a:gd name="connsiteX187" fmla="*/ 7159188 w 11748700"/>
              <a:gd name="connsiteY187" fmla="*/ 186347 h 6673820"/>
              <a:gd name="connsiteX188" fmla="*/ 7189524 w 11748700"/>
              <a:gd name="connsiteY188" fmla="*/ 182013 h 6673820"/>
              <a:gd name="connsiteX189" fmla="*/ 7380204 w 11748700"/>
              <a:gd name="connsiteY189" fmla="*/ 173346 h 6673820"/>
              <a:gd name="connsiteX190" fmla="*/ 7440875 w 11748700"/>
              <a:gd name="connsiteY190" fmla="*/ 164679 h 6673820"/>
              <a:gd name="connsiteX191" fmla="*/ 7466877 w 11748700"/>
              <a:gd name="connsiteY191" fmla="*/ 156011 h 6673820"/>
              <a:gd name="connsiteX192" fmla="*/ 7514548 w 11748700"/>
              <a:gd name="connsiteY192" fmla="*/ 143010 h 6673820"/>
              <a:gd name="connsiteX193" fmla="*/ 7527548 w 11748700"/>
              <a:gd name="connsiteY193" fmla="*/ 134343 h 6673820"/>
              <a:gd name="connsiteX194" fmla="*/ 7570885 w 11748700"/>
              <a:gd name="connsiteY194" fmla="*/ 121342 h 6673820"/>
              <a:gd name="connsiteX195" fmla="*/ 7609888 w 11748700"/>
              <a:gd name="connsiteY195" fmla="*/ 104008 h 6673820"/>
              <a:gd name="connsiteX196" fmla="*/ 7726896 w 11748700"/>
              <a:gd name="connsiteY196" fmla="*/ 82339 h 6673820"/>
              <a:gd name="connsiteX197" fmla="*/ 7752898 w 11748700"/>
              <a:gd name="connsiteY197" fmla="*/ 78006 h 6673820"/>
              <a:gd name="connsiteX198" fmla="*/ 7787567 w 11748700"/>
              <a:gd name="connsiteY198" fmla="*/ 73672 h 6673820"/>
              <a:gd name="connsiteX199" fmla="*/ 7804902 w 11748700"/>
              <a:gd name="connsiteY199" fmla="*/ 69338 h 6673820"/>
              <a:gd name="connsiteX200" fmla="*/ 7913243 w 11748700"/>
              <a:gd name="connsiteY200" fmla="*/ 65005 h 6673820"/>
              <a:gd name="connsiteX201" fmla="*/ 8021584 w 11748700"/>
              <a:gd name="connsiteY201" fmla="*/ 47670 h 6673820"/>
              <a:gd name="connsiteX202" fmla="*/ 8064921 w 11748700"/>
              <a:gd name="connsiteY202" fmla="*/ 34669 h 6673820"/>
              <a:gd name="connsiteX203" fmla="*/ 8099590 w 11748700"/>
              <a:gd name="connsiteY203" fmla="*/ 21668 h 6673820"/>
              <a:gd name="connsiteX204" fmla="*/ 8121258 w 11748700"/>
              <a:gd name="connsiteY204" fmla="*/ 13001 h 6673820"/>
              <a:gd name="connsiteX205" fmla="*/ 8134259 w 11748700"/>
              <a:gd name="connsiteY205" fmla="*/ 8667 h 6673820"/>
              <a:gd name="connsiteX206" fmla="*/ 8155928 w 11748700"/>
              <a:gd name="connsiteY206" fmla="*/ 0 h 6673820"/>
              <a:gd name="connsiteX207" fmla="*/ 8216599 w 11748700"/>
              <a:gd name="connsiteY207" fmla="*/ 4334 h 6673820"/>
              <a:gd name="connsiteX208" fmla="*/ 8238267 w 11748700"/>
              <a:gd name="connsiteY208" fmla="*/ 13001 h 6673820"/>
              <a:gd name="connsiteX209" fmla="*/ 8272936 w 11748700"/>
              <a:gd name="connsiteY209" fmla="*/ 17335 h 6673820"/>
              <a:gd name="connsiteX210" fmla="*/ 8303272 w 11748700"/>
              <a:gd name="connsiteY210" fmla="*/ 30336 h 6673820"/>
              <a:gd name="connsiteX211" fmla="*/ 8337941 w 11748700"/>
              <a:gd name="connsiteY211" fmla="*/ 34669 h 6673820"/>
              <a:gd name="connsiteX212" fmla="*/ 8476618 w 11748700"/>
              <a:gd name="connsiteY212" fmla="*/ 43337 h 6673820"/>
              <a:gd name="connsiteX213" fmla="*/ 8576292 w 11748700"/>
              <a:gd name="connsiteY213" fmla="*/ 47670 h 6673820"/>
              <a:gd name="connsiteX214" fmla="*/ 8671632 w 11748700"/>
              <a:gd name="connsiteY214" fmla="*/ 69338 h 6673820"/>
              <a:gd name="connsiteX215" fmla="*/ 8762639 w 11748700"/>
              <a:gd name="connsiteY215" fmla="*/ 78006 h 6673820"/>
              <a:gd name="connsiteX216" fmla="*/ 8892648 w 11748700"/>
              <a:gd name="connsiteY216" fmla="*/ 104008 h 6673820"/>
              <a:gd name="connsiteX217" fmla="*/ 8948985 w 11748700"/>
              <a:gd name="connsiteY217" fmla="*/ 117009 h 6673820"/>
              <a:gd name="connsiteX218" fmla="*/ 9187336 w 11748700"/>
              <a:gd name="connsiteY218" fmla="*/ 156011 h 6673820"/>
              <a:gd name="connsiteX219" fmla="*/ 9282676 w 11748700"/>
              <a:gd name="connsiteY219" fmla="*/ 173346 h 6673820"/>
              <a:gd name="connsiteX220" fmla="*/ 9404019 w 11748700"/>
              <a:gd name="connsiteY220" fmla="*/ 186347 h 6673820"/>
              <a:gd name="connsiteX221" fmla="*/ 9464690 w 11748700"/>
              <a:gd name="connsiteY221" fmla="*/ 195014 h 6673820"/>
              <a:gd name="connsiteX222" fmla="*/ 9698707 w 11748700"/>
              <a:gd name="connsiteY222" fmla="*/ 216683 h 6673820"/>
              <a:gd name="connsiteX223" fmla="*/ 9785380 w 11748700"/>
              <a:gd name="connsiteY223" fmla="*/ 229683 h 6673820"/>
              <a:gd name="connsiteX224" fmla="*/ 9885054 w 11748700"/>
              <a:gd name="connsiteY224" fmla="*/ 251352 h 6673820"/>
              <a:gd name="connsiteX225" fmla="*/ 9958726 w 11748700"/>
              <a:gd name="connsiteY225" fmla="*/ 255685 h 6673820"/>
              <a:gd name="connsiteX226" fmla="*/ 10114737 w 11748700"/>
              <a:gd name="connsiteY226" fmla="*/ 260019 h 6673820"/>
              <a:gd name="connsiteX227" fmla="*/ 10205744 w 11748700"/>
              <a:gd name="connsiteY227" fmla="*/ 273020 h 6673820"/>
              <a:gd name="connsiteX228" fmla="*/ 10357421 w 11748700"/>
              <a:gd name="connsiteY228" fmla="*/ 281687 h 6673820"/>
              <a:gd name="connsiteX229" fmla="*/ 10405092 w 11748700"/>
              <a:gd name="connsiteY229" fmla="*/ 286021 h 6673820"/>
              <a:gd name="connsiteX230" fmla="*/ 10452762 w 11748700"/>
              <a:gd name="connsiteY230" fmla="*/ 299022 h 6673820"/>
              <a:gd name="connsiteX231" fmla="*/ 10483097 w 11748700"/>
              <a:gd name="connsiteY231" fmla="*/ 303355 h 6673820"/>
              <a:gd name="connsiteX232" fmla="*/ 10552436 w 11748700"/>
              <a:gd name="connsiteY232" fmla="*/ 312023 h 6673820"/>
              <a:gd name="connsiteX233" fmla="*/ 10634775 w 11748700"/>
              <a:gd name="connsiteY233" fmla="*/ 333691 h 6673820"/>
              <a:gd name="connsiteX234" fmla="*/ 10717114 w 11748700"/>
              <a:gd name="connsiteY234" fmla="*/ 342358 h 6673820"/>
              <a:gd name="connsiteX235" fmla="*/ 10773452 w 11748700"/>
              <a:gd name="connsiteY235" fmla="*/ 364027 h 6673820"/>
              <a:gd name="connsiteX236" fmla="*/ 10842790 w 11748700"/>
              <a:gd name="connsiteY236" fmla="*/ 385695 h 6673820"/>
              <a:gd name="connsiteX237" fmla="*/ 10903461 w 11748700"/>
              <a:gd name="connsiteY237" fmla="*/ 390028 h 6673820"/>
              <a:gd name="connsiteX238" fmla="*/ 10981467 w 11748700"/>
              <a:gd name="connsiteY238" fmla="*/ 424698 h 6673820"/>
              <a:gd name="connsiteX239" fmla="*/ 11050805 w 11748700"/>
              <a:gd name="connsiteY239" fmla="*/ 442032 h 6673820"/>
              <a:gd name="connsiteX240" fmla="*/ 11133145 w 11748700"/>
              <a:gd name="connsiteY240" fmla="*/ 476701 h 6673820"/>
              <a:gd name="connsiteX241" fmla="*/ 11154813 w 11748700"/>
              <a:gd name="connsiteY241" fmla="*/ 485369 h 6673820"/>
              <a:gd name="connsiteX242" fmla="*/ 11232819 w 11748700"/>
              <a:gd name="connsiteY242" fmla="*/ 533039 h 6673820"/>
              <a:gd name="connsiteX243" fmla="*/ 11258820 w 11748700"/>
              <a:gd name="connsiteY243" fmla="*/ 554707 h 6673820"/>
              <a:gd name="connsiteX244" fmla="*/ 11328159 w 11748700"/>
              <a:gd name="connsiteY244" fmla="*/ 645714 h 6673820"/>
              <a:gd name="connsiteX245" fmla="*/ 11371495 w 11748700"/>
              <a:gd name="connsiteY245" fmla="*/ 754055 h 6673820"/>
              <a:gd name="connsiteX246" fmla="*/ 11397497 w 11748700"/>
              <a:gd name="connsiteY246" fmla="*/ 806059 h 6673820"/>
              <a:gd name="connsiteX247" fmla="*/ 11427833 w 11748700"/>
              <a:gd name="connsiteY247" fmla="*/ 931735 h 6673820"/>
              <a:gd name="connsiteX248" fmla="*/ 11458168 w 11748700"/>
              <a:gd name="connsiteY248" fmla="*/ 1014074 h 6673820"/>
              <a:gd name="connsiteX249" fmla="*/ 11462502 w 11748700"/>
              <a:gd name="connsiteY249" fmla="*/ 1087746 h 6673820"/>
              <a:gd name="connsiteX250" fmla="*/ 11475503 w 11748700"/>
              <a:gd name="connsiteY250" fmla="*/ 1126749 h 6673820"/>
              <a:gd name="connsiteX251" fmla="*/ 11488504 w 11748700"/>
              <a:gd name="connsiteY251" fmla="*/ 1330430 h 6673820"/>
              <a:gd name="connsiteX252" fmla="*/ 11523173 w 11748700"/>
              <a:gd name="connsiteY252" fmla="*/ 1677122 h 6673820"/>
              <a:gd name="connsiteX253" fmla="*/ 11518839 w 11748700"/>
              <a:gd name="connsiteY253" fmla="*/ 1954476 h 6673820"/>
              <a:gd name="connsiteX254" fmla="*/ 11510172 w 11748700"/>
              <a:gd name="connsiteY254" fmla="*/ 2084485 h 6673820"/>
              <a:gd name="connsiteX255" fmla="*/ 11518839 w 11748700"/>
              <a:gd name="connsiteY255" fmla="*/ 2283833 h 6673820"/>
              <a:gd name="connsiteX256" fmla="*/ 11583844 w 11748700"/>
              <a:gd name="connsiteY256" fmla="*/ 2379173 h 6673820"/>
              <a:gd name="connsiteX257" fmla="*/ 11605512 w 11748700"/>
              <a:gd name="connsiteY257" fmla="*/ 2439845 h 6673820"/>
              <a:gd name="connsiteX258" fmla="*/ 11609846 w 11748700"/>
              <a:gd name="connsiteY258" fmla="*/ 2487515 h 6673820"/>
              <a:gd name="connsiteX259" fmla="*/ 11622847 w 11748700"/>
              <a:gd name="connsiteY259" fmla="*/ 2556853 h 6673820"/>
              <a:gd name="connsiteX260" fmla="*/ 11618513 w 11748700"/>
              <a:gd name="connsiteY260" fmla="*/ 2786537 h 6673820"/>
              <a:gd name="connsiteX261" fmla="*/ 11614180 w 11748700"/>
              <a:gd name="connsiteY261" fmla="*/ 3089892 h 6673820"/>
              <a:gd name="connsiteX262" fmla="*/ 11596845 w 11748700"/>
              <a:gd name="connsiteY262" fmla="*/ 3211234 h 6673820"/>
              <a:gd name="connsiteX263" fmla="*/ 11583844 w 11748700"/>
              <a:gd name="connsiteY263" fmla="*/ 3328243 h 6673820"/>
              <a:gd name="connsiteX264" fmla="*/ 11575177 w 11748700"/>
              <a:gd name="connsiteY264" fmla="*/ 3423583 h 6673820"/>
              <a:gd name="connsiteX265" fmla="*/ 11562176 w 11748700"/>
              <a:gd name="connsiteY265" fmla="*/ 3666267 h 6673820"/>
              <a:gd name="connsiteX266" fmla="*/ 11575177 w 11748700"/>
              <a:gd name="connsiteY266" fmla="*/ 4025960 h 6673820"/>
              <a:gd name="connsiteX267" fmla="*/ 11592511 w 11748700"/>
              <a:gd name="connsiteY267" fmla="*/ 4108300 h 6673820"/>
              <a:gd name="connsiteX268" fmla="*/ 11631514 w 11748700"/>
              <a:gd name="connsiteY268" fmla="*/ 4333649 h 6673820"/>
              <a:gd name="connsiteX269" fmla="*/ 11653183 w 11748700"/>
              <a:gd name="connsiteY269" fmla="*/ 4411655 h 6673820"/>
              <a:gd name="connsiteX270" fmla="*/ 11666184 w 11748700"/>
              <a:gd name="connsiteY270" fmla="*/ 4498328 h 6673820"/>
              <a:gd name="connsiteX271" fmla="*/ 11674851 w 11748700"/>
              <a:gd name="connsiteY271" fmla="*/ 4541664 h 6673820"/>
              <a:gd name="connsiteX272" fmla="*/ 11687852 w 11748700"/>
              <a:gd name="connsiteY272" fmla="*/ 4658673 h 6673820"/>
              <a:gd name="connsiteX273" fmla="*/ 11692185 w 11748700"/>
              <a:gd name="connsiteY273" fmla="*/ 4715010 h 6673820"/>
              <a:gd name="connsiteX274" fmla="*/ 11700853 w 11748700"/>
              <a:gd name="connsiteY274" fmla="*/ 4771348 h 6673820"/>
              <a:gd name="connsiteX275" fmla="*/ 11709520 w 11748700"/>
              <a:gd name="connsiteY275" fmla="*/ 4923026 h 6673820"/>
              <a:gd name="connsiteX276" fmla="*/ 11718187 w 11748700"/>
              <a:gd name="connsiteY276" fmla="*/ 4983697 h 6673820"/>
              <a:gd name="connsiteX277" fmla="*/ 11726855 w 11748700"/>
              <a:gd name="connsiteY277" fmla="*/ 5079037 h 6673820"/>
              <a:gd name="connsiteX278" fmla="*/ 11731188 w 11748700"/>
              <a:gd name="connsiteY278" fmla="*/ 5105039 h 6673820"/>
              <a:gd name="connsiteX279" fmla="*/ 11744189 w 11748700"/>
              <a:gd name="connsiteY279" fmla="*/ 5230715 h 6673820"/>
              <a:gd name="connsiteX280" fmla="*/ 11726855 w 11748700"/>
              <a:gd name="connsiteY280" fmla="*/ 5690082 h 6673820"/>
              <a:gd name="connsiteX281" fmla="*/ 11687852 w 11748700"/>
              <a:gd name="connsiteY281" fmla="*/ 5785422 h 6673820"/>
              <a:gd name="connsiteX282" fmla="*/ 11670517 w 11748700"/>
              <a:gd name="connsiteY282" fmla="*/ 5815757 h 6673820"/>
              <a:gd name="connsiteX283" fmla="*/ 11601179 w 11748700"/>
              <a:gd name="connsiteY283" fmla="*/ 5859094 h 6673820"/>
              <a:gd name="connsiteX284" fmla="*/ 11458168 w 11748700"/>
              <a:gd name="connsiteY284" fmla="*/ 5919765 h 6673820"/>
              <a:gd name="connsiteX285" fmla="*/ 11401831 w 11748700"/>
              <a:gd name="connsiteY285" fmla="*/ 5963101 h 6673820"/>
              <a:gd name="connsiteX286" fmla="*/ 11297823 w 11748700"/>
              <a:gd name="connsiteY286" fmla="*/ 6032440 h 6673820"/>
              <a:gd name="connsiteX287" fmla="*/ 11258820 w 11748700"/>
              <a:gd name="connsiteY287" fmla="*/ 6075776 h 6673820"/>
              <a:gd name="connsiteX288" fmla="*/ 11198149 w 11748700"/>
              <a:gd name="connsiteY288" fmla="*/ 6123446 h 6673820"/>
              <a:gd name="connsiteX289" fmla="*/ 11098475 w 11748700"/>
              <a:gd name="connsiteY289" fmla="*/ 6210119 h 6673820"/>
              <a:gd name="connsiteX290" fmla="*/ 10942464 w 11748700"/>
              <a:gd name="connsiteY290" fmla="*/ 6327128 h 6673820"/>
              <a:gd name="connsiteX291" fmla="*/ 10634775 w 11748700"/>
              <a:gd name="connsiteY291" fmla="*/ 6461471 h 6673820"/>
              <a:gd name="connsiteX292" fmla="*/ 10461429 w 11748700"/>
              <a:gd name="connsiteY292" fmla="*/ 6478806 h 6673820"/>
              <a:gd name="connsiteX293" fmla="*/ 10041065 w 11748700"/>
              <a:gd name="connsiteY293" fmla="*/ 6487473 h 6673820"/>
              <a:gd name="connsiteX294" fmla="*/ 9967393 w 11748700"/>
              <a:gd name="connsiteY294" fmla="*/ 6491807 h 6673820"/>
              <a:gd name="connsiteX295" fmla="*/ 9885054 w 11748700"/>
              <a:gd name="connsiteY295" fmla="*/ 6509141 h 6673820"/>
              <a:gd name="connsiteX296" fmla="*/ 9798381 w 11748700"/>
              <a:gd name="connsiteY296" fmla="*/ 6522142 h 6673820"/>
              <a:gd name="connsiteX297" fmla="*/ 9681372 w 11748700"/>
              <a:gd name="connsiteY297" fmla="*/ 6548144 h 6673820"/>
              <a:gd name="connsiteX298" fmla="*/ 9486358 w 11748700"/>
              <a:gd name="connsiteY298" fmla="*/ 6574146 h 6673820"/>
              <a:gd name="connsiteX299" fmla="*/ 9278343 w 11748700"/>
              <a:gd name="connsiteY299" fmla="*/ 6613149 h 6673820"/>
              <a:gd name="connsiteX300" fmla="*/ 9209004 w 11748700"/>
              <a:gd name="connsiteY300" fmla="*/ 6630483 h 6673820"/>
              <a:gd name="connsiteX301" fmla="*/ 8775639 w 11748700"/>
              <a:gd name="connsiteY301" fmla="*/ 6647818 h 6673820"/>
              <a:gd name="connsiteX302" fmla="*/ 8463617 w 11748700"/>
              <a:gd name="connsiteY302" fmla="*/ 6656485 h 6673820"/>
              <a:gd name="connsiteX303" fmla="*/ 8368276 w 11748700"/>
              <a:gd name="connsiteY303" fmla="*/ 6660819 h 6673820"/>
              <a:gd name="connsiteX304" fmla="*/ 8216599 w 11748700"/>
              <a:gd name="connsiteY304" fmla="*/ 6665153 h 6673820"/>
              <a:gd name="connsiteX305" fmla="*/ 7848239 w 11748700"/>
              <a:gd name="connsiteY305" fmla="*/ 6656485 h 6673820"/>
              <a:gd name="connsiteX306" fmla="*/ 7800568 w 11748700"/>
              <a:gd name="connsiteY306" fmla="*/ 6652152 h 6673820"/>
              <a:gd name="connsiteX307" fmla="*/ 7748565 w 11748700"/>
              <a:gd name="connsiteY307" fmla="*/ 6643484 h 6673820"/>
              <a:gd name="connsiteX308" fmla="*/ 7614221 w 11748700"/>
              <a:gd name="connsiteY308" fmla="*/ 6634817 h 6673820"/>
              <a:gd name="connsiteX309" fmla="*/ 7432208 w 11748700"/>
              <a:gd name="connsiteY309" fmla="*/ 6600148 h 6673820"/>
              <a:gd name="connsiteX310" fmla="*/ 7319533 w 11748700"/>
              <a:gd name="connsiteY310" fmla="*/ 6574146 h 6673820"/>
              <a:gd name="connsiteX311" fmla="*/ 7276197 w 11748700"/>
              <a:gd name="connsiteY311" fmla="*/ 6569812 h 6673820"/>
              <a:gd name="connsiteX312" fmla="*/ 7011844 w 11748700"/>
              <a:gd name="connsiteY312" fmla="*/ 6548144 h 6673820"/>
              <a:gd name="connsiteX313" fmla="*/ 6925171 w 11748700"/>
              <a:gd name="connsiteY313" fmla="*/ 6565479 h 6673820"/>
              <a:gd name="connsiteX314" fmla="*/ 6912170 w 11748700"/>
              <a:gd name="connsiteY314" fmla="*/ 6569812 h 6673820"/>
              <a:gd name="connsiteX315" fmla="*/ 6890502 w 11748700"/>
              <a:gd name="connsiteY315" fmla="*/ 6582813 h 6673820"/>
              <a:gd name="connsiteX316" fmla="*/ 6795162 w 11748700"/>
              <a:gd name="connsiteY316" fmla="*/ 6634817 h 6673820"/>
              <a:gd name="connsiteX317" fmla="*/ 6691154 w 11748700"/>
              <a:gd name="connsiteY317" fmla="*/ 6643484 h 6673820"/>
              <a:gd name="connsiteX318" fmla="*/ 6617482 w 11748700"/>
              <a:gd name="connsiteY318" fmla="*/ 6656485 h 6673820"/>
              <a:gd name="connsiteX319" fmla="*/ 6582813 w 11748700"/>
              <a:gd name="connsiteY319" fmla="*/ 6665153 h 6673820"/>
              <a:gd name="connsiteX320" fmla="*/ 6548144 w 11748700"/>
              <a:gd name="connsiteY320" fmla="*/ 6669486 h 6673820"/>
              <a:gd name="connsiteX321" fmla="*/ 6517808 w 11748700"/>
              <a:gd name="connsiteY321" fmla="*/ 6673820 h 6673820"/>
              <a:gd name="connsiteX322" fmla="*/ 6015105 w 11748700"/>
              <a:gd name="connsiteY322" fmla="*/ 6669486 h 6673820"/>
              <a:gd name="connsiteX323" fmla="*/ 5915431 w 11748700"/>
              <a:gd name="connsiteY323" fmla="*/ 6647818 h 6673820"/>
              <a:gd name="connsiteX324" fmla="*/ 5538403 w 11748700"/>
              <a:gd name="connsiteY324" fmla="*/ 6652152 h 6673820"/>
              <a:gd name="connsiteX325" fmla="*/ 5196045 w 11748700"/>
              <a:gd name="connsiteY325" fmla="*/ 6634817 h 6673820"/>
              <a:gd name="connsiteX326" fmla="*/ 4489660 w 11748700"/>
              <a:gd name="connsiteY326" fmla="*/ 6608815 h 6673820"/>
              <a:gd name="connsiteX327" fmla="*/ 4311981 w 11748700"/>
              <a:gd name="connsiteY327" fmla="*/ 6582813 h 6673820"/>
              <a:gd name="connsiteX328" fmla="*/ 4090965 w 11748700"/>
              <a:gd name="connsiteY328" fmla="*/ 6552478 h 6673820"/>
              <a:gd name="connsiteX329" fmla="*/ 3999958 w 11748700"/>
              <a:gd name="connsiteY329" fmla="*/ 6513475 h 6673820"/>
              <a:gd name="connsiteX330" fmla="*/ 3666267 w 11748700"/>
              <a:gd name="connsiteY330" fmla="*/ 6448470 h 6673820"/>
              <a:gd name="connsiteX331" fmla="*/ 3588261 w 11748700"/>
              <a:gd name="connsiteY331" fmla="*/ 6439803 h 6673820"/>
              <a:gd name="connsiteX332" fmla="*/ 3336910 w 11748700"/>
              <a:gd name="connsiteY332" fmla="*/ 6405134 h 6673820"/>
              <a:gd name="connsiteX333" fmla="*/ 3003219 w 11748700"/>
              <a:gd name="connsiteY333" fmla="*/ 6340129 h 6673820"/>
              <a:gd name="connsiteX334" fmla="*/ 2825539 w 11748700"/>
              <a:gd name="connsiteY334" fmla="*/ 6309793 h 6673820"/>
              <a:gd name="connsiteX335" fmla="*/ 2678195 w 11748700"/>
              <a:gd name="connsiteY335" fmla="*/ 6288125 h 6673820"/>
              <a:gd name="connsiteX336" fmla="*/ 2500515 w 11748700"/>
              <a:gd name="connsiteY336" fmla="*/ 6305460 h 6673820"/>
              <a:gd name="connsiteX337" fmla="*/ 2439844 w 11748700"/>
              <a:gd name="connsiteY337" fmla="*/ 6314127 h 6673820"/>
              <a:gd name="connsiteX338" fmla="*/ 2244830 w 11748700"/>
              <a:gd name="connsiteY338" fmla="*/ 6361797 h 6673820"/>
              <a:gd name="connsiteX339" fmla="*/ 2088819 w 11748700"/>
              <a:gd name="connsiteY339" fmla="*/ 6383465 h 6673820"/>
              <a:gd name="connsiteX340" fmla="*/ 2015147 w 11748700"/>
              <a:gd name="connsiteY340" fmla="*/ 6400800 h 6673820"/>
              <a:gd name="connsiteX341" fmla="*/ 1950142 w 11748700"/>
              <a:gd name="connsiteY341" fmla="*/ 6409467 h 6673820"/>
              <a:gd name="connsiteX342" fmla="*/ 1815799 w 11748700"/>
              <a:gd name="connsiteY342" fmla="*/ 6444137 h 6673820"/>
              <a:gd name="connsiteX343" fmla="*/ 1681456 w 11748700"/>
              <a:gd name="connsiteY343" fmla="*/ 6452804 h 6673820"/>
              <a:gd name="connsiteX344" fmla="*/ 1473440 w 11748700"/>
              <a:gd name="connsiteY344" fmla="*/ 6431136 h 6673820"/>
              <a:gd name="connsiteX345" fmla="*/ 1369433 w 11748700"/>
              <a:gd name="connsiteY345" fmla="*/ 6418135 h 6673820"/>
              <a:gd name="connsiteX346" fmla="*/ 1287093 w 11748700"/>
              <a:gd name="connsiteY346" fmla="*/ 6405134 h 6673820"/>
              <a:gd name="connsiteX347" fmla="*/ 1239423 w 11748700"/>
              <a:gd name="connsiteY347" fmla="*/ 6396466 h 6673820"/>
              <a:gd name="connsiteX348" fmla="*/ 1165751 w 11748700"/>
              <a:gd name="connsiteY348" fmla="*/ 6370464 h 6673820"/>
              <a:gd name="connsiteX349" fmla="*/ 1053076 w 11748700"/>
              <a:gd name="connsiteY349" fmla="*/ 6335795 h 6673820"/>
              <a:gd name="connsiteX350" fmla="*/ 892731 w 11748700"/>
              <a:gd name="connsiteY350" fmla="*/ 6244789 h 6673820"/>
              <a:gd name="connsiteX351" fmla="*/ 858062 w 11748700"/>
              <a:gd name="connsiteY351" fmla="*/ 6218787 h 6673820"/>
              <a:gd name="connsiteX352" fmla="*/ 775723 w 11748700"/>
              <a:gd name="connsiteY352" fmla="*/ 6149448 h 6673820"/>
              <a:gd name="connsiteX353" fmla="*/ 719385 w 11748700"/>
              <a:gd name="connsiteY353" fmla="*/ 6023773 h 6673820"/>
              <a:gd name="connsiteX354" fmla="*/ 654381 w 11748700"/>
              <a:gd name="connsiteY354" fmla="*/ 5950101 h 6673820"/>
              <a:gd name="connsiteX355" fmla="*/ 628379 w 11748700"/>
              <a:gd name="connsiteY355" fmla="*/ 5893763 h 6673820"/>
              <a:gd name="connsiteX356" fmla="*/ 576375 w 11748700"/>
              <a:gd name="connsiteY356" fmla="*/ 5802756 h 6673820"/>
              <a:gd name="connsiteX357" fmla="*/ 489702 w 11748700"/>
              <a:gd name="connsiteY357" fmla="*/ 5620743 h 6673820"/>
              <a:gd name="connsiteX358" fmla="*/ 476701 w 11748700"/>
              <a:gd name="connsiteY358" fmla="*/ 5551405 h 6673820"/>
              <a:gd name="connsiteX359" fmla="*/ 372693 w 11748700"/>
              <a:gd name="connsiteY359" fmla="*/ 5317388 h 6673820"/>
              <a:gd name="connsiteX360" fmla="*/ 359693 w 11748700"/>
              <a:gd name="connsiteY360" fmla="*/ 5269718 h 6673820"/>
              <a:gd name="connsiteX361" fmla="*/ 329357 w 11748700"/>
              <a:gd name="connsiteY361" fmla="*/ 5183045 h 6673820"/>
              <a:gd name="connsiteX362" fmla="*/ 281687 w 11748700"/>
              <a:gd name="connsiteY362" fmla="*/ 5083371 h 6673820"/>
              <a:gd name="connsiteX363" fmla="*/ 251351 w 11748700"/>
              <a:gd name="connsiteY363" fmla="*/ 5009699 h 6673820"/>
              <a:gd name="connsiteX364" fmla="*/ 238350 w 11748700"/>
              <a:gd name="connsiteY364" fmla="*/ 4970696 h 6673820"/>
              <a:gd name="connsiteX365" fmla="*/ 212348 w 11748700"/>
              <a:gd name="connsiteY365" fmla="*/ 4936027 h 6673820"/>
              <a:gd name="connsiteX366" fmla="*/ 177679 w 11748700"/>
              <a:gd name="connsiteY366" fmla="*/ 4849354 h 6673820"/>
              <a:gd name="connsiteX367" fmla="*/ 125675 w 11748700"/>
              <a:gd name="connsiteY367" fmla="*/ 4745346 h 6673820"/>
              <a:gd name="connsiteX368" fmla="*/ 99674 w 11748700"/>
              <a:gd name="connsiteY368" fmla="*/ 4654339 h 6673820"/>
              <a:gd name="connsiteX369" fmla="*/ 73672 w 11748700"/>
              <a:gd name="connsiteY369" fmla="*/ 4602336 h 6673820"/>
              <a:gd name="connsiteX370" fmla="*/ 69338 w 11748700"/>
              <a:gd name="connsiteY370" fmla="*/ 4580667 h 6673820"/>
              <a:gd name="connsiteX371" fmla="*/ 47670 w 11748700"/>
              <a:gd name="connsiteY371" fmla="*/ 4537331 h 6673820"/>
              <a:gd name="connsiteX372" fmla="*/ 39002 w 11748700"/>
              <a:gd name="connsiteY372" fmla="*/ 4515663 h 6673820"/>
              <a:gd name="connsiteX373" fmla="*/ 34669 w 11748700"/>
              <a:gd name="connsiteY373" fmla="*/ 4493994 h 6673820"/>
              <a:gd name="connsiteX374" fmla="*/ 30335 w 11748700"/>
              <a:gd name="connsiteY374" fmla="*/ 4450658 h 6673820"/>
              <a:gd name="connsiteX375" fmla="*/ 21668 w 11748700"/>
              <a:gd name="connsiteY375" fmla="*/ 4428990 h 6673820"/>
              <a:gd name="connsiteX376" fmla="*/ 13001 w 11748700"/>
              <a:gd name="connsiteY376" fmla="*/ 4359651 h 6673820"/>
              <a:gd name="connsiteX377" fmla="*/ 0 w 11748700"/>
              <a:gd name="connsiteY377" fmla="*/ 4238309 h 6673820"/>
              <a:gd name="connsiteX378" fmla="*/ 4333 w 11748700"/>
              <a:gd name="connsiteY378" fmla="*/ 4025960 h 6673820"/>
              <a:gd name="connsiteX379" fmla="*/ 13001 w 11748700"/>
              <a:gd name="connsiteY379" fmla="*/ 3999958 h 6673820"/>
              <a:gd name="connsiteX380" fmla="*/ 17334 w 11748700"/>
              <a:gd name="connsiteY380" fmla="*/ 3973956 h 6673820"/>
              <a:gd name="connsiteX381" fmla="*/ 26002 w 11748700"/>
              <a:gd name="connsiteY381" fmla="*/ 3930620 h 6673820"/>
              <a:gd name="connsiteX382" fmla="*/ 34669 w 11748700"/>
              <a:gd name="connsiteY382" fmla="*/ 3878616 h 6673820"/>
              <a:gd name="connsiteX383" fmla="*/ 43336 w 11748700"/>
              <a:gd name="connsiteY383" fmla="*/ 3861282 h 6673820"/>
              <a:gd name="connsiteX384" fmla="*/ 47670 w 11748700"/>
              <a:gd name="connsiteY384" fmla="*/ 3843947 h 6673820"/>
              <a:gd name="connsiteX385" fmla="*/ 56337 w 11748700"/>
              <a:gd name="connsiteY385" fmla="*/ 3826612 h 6673820"/>
              <a:gd name="connsiteX386" fmla="*/ 69338 w 11748700"/>
              <a:gd name="connsiteY386" fmla="*/ 3787610 h 6673820"/>
              <a:gd name="connsiteX387" fmla="*/ 78005 w 11748700"/>
              <a:gd name="connsiteY387" fmla="*/ 3770275 h 6673820"/>
              <a:gd name="connsiteX388" fmla="*/ 95340 w 11748700"/>
              <a:gd name="connsiteY388" fmla="*/ 3718271 h 6673820"/>
              <a:gd name="connsiteX389" fmla="*/ 104007 w 11748700"/>
              <a:gd name="connsiteY389" fmla="*/ 3696603 h 6673820"/>
              <a:gd name="connsiteX390" fmla="*/ 151677 w 11748700"/>
              <a:gd name="connsiteY390" fmla="*/ 3657600 h 6673820"/>
              <a:gd name="connsiteX391" fmla="*/ 294688 w 11748700"/>
              <a:gd name="connsiteY391" fmla="*/ 3661934 h 6673820"/>
              <a:gd name="connsiteX392" fmla="*/ 359693 w 11748700"/>
              <a:gd name="connsiteY392" fmla="*/ 3692269 h 6673820"/>
              <a:gd name="connsiteX393" fmla="*/ 377027 w 11748700"/>
              <a:gd name="connsiteY393" fmla="*/ 3709604 h 6673820"/>
              <a:gd name="connsiteX394" fmla="*/ 437698 w 11748700"/>
              <a:gd name="connsiteY394" fmla="*/ 3726938 h 6673820"/>
              <a:gd name="connsiteX395" fmla="*/ 511177 w 11748700"/>
              <a:gd name="connsiteY39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114779 w 11748700"/>
              <a:gd name="connsiteY30" fmla="*/ 5599075 h 6673820"/>
              <a:gd name="connsiteX31" fmla="*/ 6201452 w 11748700"/>
              <a:gd name="connsiteY31" fmla="*/ 5477733 h 6673820"/>
              <a:gd name="connsiteX32" fmla="*/ 6231787 w 11748700"/>
              <a:gd name="connsiteY32" fmla="*/ 5421395 h 6673820"/>
              <a:gd name="connsiteX33" fmla="*/ 6240455 w 11748700"/>
              <a:gd name="connsiteY33" fmla="*/ 5399727 h 6673820"/>
              <a:gd name="connsiteX34" fmla="*/ 6322794 w 11748700"/>
              <a:gd name="connsiteY34" fmla="*/ 5287052 h 6673820"/>
              <a:gd name="connsiteX35" fmla="*/ 6340129 w 11748700"/>
              <a:gd name="connsiteY35" fmla="*/ 5274051 h 6673820"/>
              <a:gd name="connsiteX36" fmla="*/ 6517808 w 11748700"/>
              <a:gd name="connsiteY36" fmla="*/ 4975029 h 6673820"/>
              <a:gd name="connsiteX37" fmla="*/ 6530809 w 11748700"/>
              <a:gd name="connsiteY37" fmla="*/ 4940360 h 6673820"/>
              <a:gd name="connsiteX38" fmla="*/ 7220565 w 11748700"/>
              <a:gd name="connsiteY38" fmla="*/ 4568062 h 6673820"/>
              <a:gd name="connsiteX39" fmla="*/ 7436542 w 11748700"/>
              <a:gd name="connsiteY39" fmla="*/ 4619670 h 6673820"/>
              <a:gd name="connsiteX40" fmla="*/ 7492879 w 11748700"/>
              <a:gd name="connsiteY40" fmla="*/ 4632671 h 6673820"/>
              <a:gd name="connsiteX41" fmla="*/ 7531882 w 11748700"/>
              <a:gd name="connsiteY41" fmla="*/ 4641338 h 6673820"/>
              <a:gd name="connsiteX42" fmla="*/ 7562218 w 11748700"/>
              <a:gd name="connsiteY42" fmla="*/ 4650006 h 6673820"/>
              <a:gd name="connsiteX43" fmla="*/ 7570885 w 11748700"/>
              <a:gd name="connsiteY43" fmla="*/ 4663007 h 6673820"/>
              <a:gd name="connsiteX44" fmla="*/ 7601220 w 11748700"/>
              <a:gd name="connsiteY44" fmla="*/ 4715010 h 6673820"/>
              <a:gd name="connsiteX45" fmla="*/ 7614221 w 11748700"/>
              <a:gd name="connsiteY45" fmla="*/ 4728011 h 6673820"/>
              <a:gd name="connsiteX46" fmla="*/ 7622889 w 11748700"/>
              <a:gd name="connsiteY46" fmla="*/ 4745346 h 6673820"/>
              <a:gd name="connsiteX47" fmla="*/ 7731230 w 11748700"/>
              <a:gd name="connsiteY47" fmla="*/ 4888356 h 6673820"/>
              <a:gd name="connsiteX48" fmla="*/ 7765899 w 11748700"/>
              <a:gd name="connsiteY48" fmla="*/ 4931693 h 6673820"/>
              <a:gd name="connsiteX49" fmla="*/ 7908910 w 11748700"/>
              <a:gd name="connsiteY49" fmla="*/ 4962028 h 6673820"/>
              <a:gd name="connsiteX50" fmla="*/ 7973914 w 11748700"/>
              <a:gd name="connsiteY50" fmla="*/ 4953361 h 6673820"/>
              <a:gd name="connsiteX51" fmla="*/ 7995583 w 11748700"/>
              <a:gd name="connsiteY51" fmla="*/ 4949028 h 6673820"/>
              <a:gd name="connsiteX52" fmla="*/ 8069255 w 11748700"/>
              <a:gd name="connsiteY52" fmla="*/ 4944694 h 6673820"/>
              <a:gd name="connsiteX53" fmla="*/ 8147260 w 11748700"/>
              <a:gd name="connsiteY53" fmla="*/ 4931693 h 6673820"/>
              <a:gd name="connsiteX54" fmla="*/ 8199264 w 11748700"/>
              <a:gd name="connsiteY54" fmla="*/ 4918692 h 6673820"/>
              <a:gd name="connsiteX55" fmla="*/ 8238267 w 11748700"/>
              <a:gd name="connsiteY55" fmla="*/ 4910025 h 6673820"/>
              <a:gd name="connsiteX56" fmla="*/ 8298938 w 11748700"/>
              <a:gd name="connsiteY56" fmla="*/ 4875355 h 6673820"/>
              <a:gd name="connsiteX57" fmla="*/ 8320606 w 11748700"/>
              <a:gd name="connsiteY57" fmla="*/ 4866688 h 6673820"/>
              <a:gd name="connsiteX58" fmla="*/ 8342275 w 11748700"/>
              <a:gd name="connsiteY58" fmla="*/ 4853687 h 6673820"/>
              <a:gd name="connsiteX59" fmla="*/ 8411613 w 11748700"/>
              <a:gd name="connsiteY59" fmla="*/ 4823352 h 6673820"/>
              <a:gd name="connsiteX60" fmla="*/ 8433281 w 11748700"/>
              <a:gd name="connsiteY60" fmla="*/ 4810351 h 6673820"/>
              <a:gd name="connsiteX61" fmla="*/ 8463617 w 11748700"/>
              <a:gd name="connsiteY61" fmla="*/ 4788683 h 6673820"/>
              <a:gd name="connsiteX62" fmla="*/ 8532955 w 11748700"/>
              <a:gd name="connsiteY62" fmla="*/ 4758347 h 6673820"/>
              <a:gd name="connsiteX63" fmla="*/ 8576292 w 11748700"/>
              <a:gd name="connsiteY63" fmla="*/ 4736679 h 6673820"/>
              <a:gd name="connsiteX64" fmla="*/ 8597960 w 11748700"/>
              <a:gd name="connsiteY64" fmla="*/ 4723678 h 6673820"/>
              <a:gd name="connsiteX65" fmla="*/ 8632629 w 11748700"/>
              <a:gd name="connsiteY65" fmla="*/ 4706343 h 6673820"/>
              <a:gd name="connsiteX66" fmla="*/ 8671632 w 11748700"/>
              <a:gd name="connsiteY66" fmla="*/ 4680341 h 6673820"/>
              <a:gd name="connsiteX67" fmla="*/ 8727969 w 11748700"/>
              <a:gd name="connsiteY67" fmla="*/ 4641338 h 6673820"/>
              <a:gd name="connsiteX68" fmla="*/ 8758305 w 11748700"/>
              <a:gd name="connsiteY68" fmla="*/ 4615337 h 6673820"/>
              <a:gd name="connsiteX69" fmla="*/ 8827643 w 11748700"/>
              <a:gd name="connsiteY69" fmla="*/ 4567666 h 6673820"/>
              <a:gd name="connsiteX70" fmla="*/ 8914316 w 11748700"/>
              <a:gd name="connsiteY70" fmla="*/ 4515663 h 6673820"/>
              <a:gd name="connsiteX71" fmla="*/ 8940318 w 11748700"/>
              <a:gd name="connsiteY71" fmla="*/ 4493994 h 6673820"/>
              <a:gd name="connsiteX72" fmla="*/ 8961986 w 11748700"/>
              <a:gd name="connsiteY72" fmla="*/ 4472326 h 6673820"/>
              <a:gd name="connsiteX73" fmla="*/ 9000989 w 11748700"/>
              <a:gd name="connsiteY73" fmla="*/ 4437657 h 6673820"/>
              <a:gd name="connsiteX74" fmla="*/ 9022657 w 11748700"/>
              <a:gd name="connsiteY74" fmla="*/ 4415989 h 6673820"/>
              <a:gd name="connsiteX75" fmla="*/ 9052993 w 11748700"/>
              <a:gd name="connsiteY75" fmla="*/ 4389987 h 6673820"/>
              <a:gd name="connsiteX76" fmla="*/ 9109330 w 11748700"/>
              <a:gd name="connsiteY76" fmla="*/ 4329316 h 6673820"/>
              <a:gd name="connsiteX77" fmla="*/ 9165668 w 11748700"/>
              <a:gd name="connsiteY77" fmla="*/ 4290313 h 6673820"/>
              <a:gd name="connsiteX78" fmla="*/ 9191670 w 11748700"/>
              <a:gd name="connsiteY78" fmla="*/ 4268645 h 6673820"/>
              <a:gd name="connsiteX79" fmla="*/ 9248007 w 11748700"/>
              <a:gd name="connsiteY79" fmla="*/ 4238309 h 6673820"/>
              <a:gd name="connsiteX80" fmla="*/ 9339014 w 11748700"/>
              <a:gd name="connsiteY80" fmla="*/ 4155970 h 6673820"/>
              <a:gd name="connsiteX81" fmla="*/ 9430020 w 11748700"/>
              <a:gd name="connsiteY81" fmla="*/ 4025960 h 6673820"/>
              <a:gd name="connsiteX82" fmla="*/ 9495025 w 11748700"/>
              <a:gd name="connsiteY82" fmla="*/ 3900284 h 6673820"/>
              <a:gd name="connsiteX83" fmla="*/ 9568697 w 11748700"/>
              <a:gd name="connsiteY83" fmla="*/ 3796277 h 6673820"/>
              <a:gd name="connsiteX84" fmla="*/ 9612034 w 11748700"/>
              <a:gd name="connsiteY84" fmla="*/ 3713937 h 6673820"/>
              <a:gd name="connsiteX85" fmla="*/ 9655370 w 11748700"/>
              <a:gd name="connsiteY85" fmla="*/ 3644599 h 6673820"/>
              <a:gd name="connsiteX86" fmla="*/ 9651037 w 11748700"/>
              <a:gd name="connsiteY86" fmla="*/ 3475587 h 6673820"/>
              <a:gd name="connsiteX87" fmla="*/ 9612034 w 11748700"/>
              <a:gd name="connsiteY87" fmla="*/ 3410582 h 6673820"/>
              <a:gd name="connsiteX88" fmla="*/ 9473357 w 11748700"/>
              <a:gd name="connsiteY88" fmla="*/ 3237236 h 6673820"/>
              <a:gd name="connsiteX89" fmla="*/ 9399685 w 11748700"/>
              <a:gd name="connsiteY89" fmla="*/ 3176565 h 6673820"/>
              <a:gd name="connsiteX90" fmla="*/ 9347681 w 11748700"/>
              <a:gd name="connsiteY90" fmla="*/ 3128895 h 6673820"/>
              <a:gd name="connsiteX91" fmla="*/ 9217672 w 11748700"/>
              <a:gd name="connsiteY91" fmla="*/ 3042222 h 6673820"/>
              <a:gd name="connsiteX92" fmla="*/ 9083329 w 11748700"/>
              <a:gd name="connsiteY92" fmla="*/ 2968550 h 6673820"/>
              <a:gd name="connsiteX93" fmla="*/ 8983655 w 11748700"/>
              <a:gd name="connsiteY93" fmla="*/ 2933881 h 6673820"/>
              <a:gd name="connsiteX94" fmla="*/ 8831977 w 11748700"/>
              <a:gd name="connsiteY94" fmla="*/ 2873210 h 6673820"/>
              <a:gd name="connsiteX95" fmla="*/ 8680299 w 11748700"/>
              <a:gd name="connsiteY95" fmla="*/ 2803871 h 6673820"/>
              <a:gd name="connsiteX96" fmla="*/ 8567624 w 11748700"/>
              <a:gd name="connsiteY96" fmla="*/ 2773536 h 6673820"/>
              <a:gd name="connsiteX97" fmla="*/ 8446282 w 11748700"/>
              <a:gd name="connsiteY97" fmla="*/ 2730199 h 6673820"/>
              <a:gd name="connsiteX98" fmla="*/ 8242601 w 11748700"/>
              <a:gd name="connsiteY98" fmla="*/ 2673862 h 6673820"/>
              <a:gd name="connsiteX99" fmla="*/ 7917577 w 11748700"/>
              <a:gd name="connsiteY99" fmla="*/ 2561187 h 6673820"/>
              <a:gd name="connsiteX100" fmla="*/ 7683560 w 11748700"/>
              <a:gd name="connsiteY100" fmla="*/ 2496182 h 6673820"/>
              <a:gd name="connsiteX101" fmla="*/ 7302199 w 11748700"/>
              <a:gd name="connsiteY101" fmla="*/ 2379173 h 6673820"/>
              <a:gd name="connsiteX102" fmla="*/ 6920838 w 11748700"/>
              <a:gd name="connsiteY102" fmla="*/ 2322836 h 6673820"/>
              <a:gd name="connsiteX103" fmla="*/ 6799495 w 11748700"/>
              <a:gd name="connsiteY103" fmla="*/ 2288167 h 6673820"/>
              <a:gd name="connsiteX104" fmla="*/ 6730157 w 11748700"/>
              <a:gd name="connsiteY104" fmla="*/ 2279500 h 6673820"/>
              <a:gd name="connsiteX105" fmla="*/ 6630483 w 11748700"/>
              <a:gd name="connsiteY105" fmla="*/ 2262165 h 6673820"/>
              <a:gd name="connsiteX106" fmla="*/ 6582813 w 11748700"/>
              <a:gd name="connsiteY106" fmla="*/ 2249164 h 6673820"/>
              <a:gd name="connsiteX107" fmla="*/ 6478805 w 11748700"/>
              <a:gd name="connsiteY107" fmla="*/ 2240497 h 6673820"/>
              <a:gd name="connsiteX108" fmla="*/ 5997770 w 11748700"/>
              <a:gd name="connsiteY108" fmla="*/ 2227496 h 6673820"/>
              <a:gd name="connsiteX109" fmla="*/ 5183044 w 11748700"/>
              <a:gd name="connsiteY109" fmla="*/ 2223162 h 6673820"/>
              <a:gd name="connsiteX110" fmla="*/ 4593668 w 11748700"/>
              <a:gd name="connsiteY110" fmla="*/ 2201494 h 6673820"/>
              <a:gd name="connsiteX111" fmla="*/ 4467992 w 11748700"/>
              <a:gd name="connsiteY111" fmla="*/ 2188493 h 6673820"/>
              <a:gd name="connsiteX112" fmla="*/ 4277311 w 11748700"/>
              <a:gd name="connsiteY112" fmla="*/ 2171158 h 6673820"/>
              <a:gd name="connsiteX113" fmla="*/ 4207973 w 11748700"/>
              <a:gd name="connsiteY113" fmla="*/ 2162491 h 6673820"/>
              <a:gd name="connsiteX114" fmla="*/ 4168970 w 11748700"/>
              <a:gd name="connsiteY114" fmla="*/ 2153824 h 6673820"/>
              <a:gd name="connsiteX115" fmla="*/ 3722604 w 11748700"/>
              <a:gd name="connsiteY115" fmla="*/ 2145156 h 6673820"/>
              <a:gd name="connsiteX116" fmla="*/ 3627264 w 11748700"/>
              <a:gd name="connsiteY116" fmla="*/ 2136489 h 6673820"/>
              <a:gd name="connsiteX117" fmla="*/ 3592595 w 11748700"/>
              <a:gd name="connsiteY117" fmla="*/ 2123488 h 6673820"/>
              <a:gd name="connsiteX118" fmla="*/ 3471253 w 11748700"/>
              <a:gd name="connsiteY118" fmla="*/ 2101820 h 6673820"/>
              <a:gd name="connsiteX119" fmla="*/ 3349911 w 11748700"/>
              <a:gd name="connsiteY119" fmla="*/ 2054150 h 6673820"/>
              <a:gd name="connsiteX120" fmla="*/ 3228568 w 11748700"/>
              <a:gd name="connsiteY120" fmla="*/ 2006480 h 6673820"/>
              <a:gd name="connsiteX121" fmla="*/ 3206900 w 11748700"/>
              <a:gd name="connsiteY121" fmla="*/ 1989145 h 6673820"/>
              <a:gd name="connsiteX122" fmla="*/ 3163564 w 11748700"/>
              <a:gd name="connsiteY122" fmla="*/ 1967477 h 6673820"/>
              <a:gd name="connsiteX123" fmla="*/ 3124561 w 11748700"/>
              <a:gd name="connsiteY123" fmla="*/ 1932808 h 6673820"/>
              <a:gd name="connsiteX124" fmla="*/ 3094225 w 11748700"/>
              <a:gd name="connsiteY124" fmla="*/ 1911139 h 6673820"/>
              <a:gd name="connsiteX125" fmla="*/ 3020553 w 11748700"/>
              <a:gd name="connsiteY125" fmla="*/ 1850468 h 6673820"/>
              <a:gd name="connsiteX126" fmla="*/ 2994551 w 11748700"/>
              <a:gd name="connsiteY126" fmla="*/ 1828800 h 6673820"/>
              <a:gd name="connsiteX127" fmla="*/ 2977217 w 11748700"/>
              <a:gd name="connsiteY127" fmla="*/ 1807132 h 6673820"/>
              <a:gd name="connsiteX128" fmla="*/ 2964216 w 11748700"/>
              <a:gd name="connsiteY128" fmla="*/ 1794131 h 6673820"/>
              <a:gd name="connsiteX129" fmla="*/ 2951215 w 11748700"/>
              <a:gd name="connsiteY129" fmla="*/ 1768129 h 6673820"/>
              <a:gd name="connsiteX130" fmla="*/ 2933880 w 11748700"/>
              <a:gd name="connsiteY130" fmla="*/ 1746461 h 6673820"/>
              <a:gd name="connsiteX131" fmla="*/ 2916546 w 11748700"/>
              <a:gd name="connsiteY131" fmla="*/ 1720459 h 6673820"/>
              <a:gd name="connsiteX132" fmla="*/ 2899211 w 11748700"/>
              <a:gd name="connsiteY132" fmla="*/ 1703124 h 6673820"/>
              <a:gd name="connsiteX133" fmla="*/ 2890544 w 11748700"/>
              <a:gd name="connsiteY133" fmla="*/ 1690123 h 6673820"/>
              <a:gd name="connsiteX134" fmla="*/ 2829873 w 11748700"/>
              <a:gd name="connsiteY134" fmla="*/ 1607784 h 6673820"/>
              <a:gd name="connsiteX135" fmla="*/ 2816872 w 11748700"/>
              <a:gd name="connsiteY135" fmla="*/ 1577448 h 6673820"/>
              <a:gd name="connsiteX136" fmla="*/ 2812538 w 11748700"/>
              <a:gd name="connsiteY136" fmla="*/ 1542779 h 6673820"/>
              <a:gd name="connsiteX137" fmla="*/ 2808204 w 11748700"/>
              <a:gd name="connsiteY137" fmla="*/ 1430104 h 6673820"/>
              <a:gd name="connsiteX138" fmla="*/ 2799537 w 11748700"/>
              <a:gd name="connsiteY138" fmla="*/ 1391101 h 6673820"/>
              <a:gd name="connsiteX139" fmla="*/ 2795203 w 11748700"/>
              <a:gd name="connsiteY139" fmla="*/ 1343431 h 6673820"/>
              <a:gd name="connsiteX140" fmla="*/ 2786536 w 11748700"/>
              <a:gd name="connsiteY140" fmla="*/ 1300095 h 6673820"/>
              <a:gd name="connsiteX141" fmla="*/ 2773535 w 11748700"/>
              <a:gd name="connsiteY141" fmla="*/ 1152751 h 6673820"/>
              <a:gd name="connsiteX142" fmla="*/ 2769202 w 11748700"/>
              <a:gd name="connsiteY142" fmla="*/ 1135416 h 6673820"/>
              <a:gd name="connsiteX143" fmla="*/ 2777869 w 11748700"/>
              <a:gd name="connsiteY143" fmla="*/ 996739 h 6673820"/>
              <a:gd name="connsiteX144" fmla="*/ 2786536 w 11748700"/>
              <a:gd name="connsiteY144" fmla="*/ 966404 h 6673820"/>
              <a:gd name="connsiteX145" fmla="*/ 2812538 w 11748700"/>
              <a:gd name="connsiteY145" fmla="*/ 905733 h 6673820"/>
              <a:gd name="connsiteX146" fmla="*/ 2847207 w 11748700"/>
              <a:gd name="connsiteY146" fmla="*/ 862396 h 6673820"/>
              <a:gd name="connsiteX147" fmla="*/ 2864542 w 11748700"/>
              <a:gd name="connsiteY147" fmla="*/ 840728 h 6673820"/>
              <a:gd name="connsiteX148" fmla="*/ 2881876 w 11748700"/>
              <a:gd name="connsiteY148" fmla="*/ 827727 h 6673820"/>
              <a:gd name="connsiteX149" fmla="*/ 2894877 w 11748700"/>
              <a:gd name="connsiteY149" fmla="*/ 819060 h 6673820"/>
              <a:gd name="connsiteX150" fmla="*/ 2912212 w 11748700"/>
              <a:gd name="connsiteY150" fmla="*/ 801725 h 6673820"/>
              <a:gd name="connsiteX151" fmla="*/ 3003219 w 11748700"/>
              <a:gd name="connsiteY151" fmla="*/ 775723 h 6673820"/>
              <a:gd name="connsiteX152" fmla="*/ 3115893 w 11748700"/>
              <a:gd name="connsiteY152" fmla="*/ 749721 h 6673820"/>
              <a:gd name="connsiteX153" fmla="*/ 3137562 w 11748700"/>
              <a:gd name="connsiteY153" fmla="*/ 741054 h 6673820"/>
              <a:gd name="connsiteX154" fmla="*/ 3163564 w 11748700"/>
              <a:gd name="connsiteY154" fmla="*/ 732387 h 6673820"/>
              <a:gd name="connsiteX155" fmla="*/ 3219901 w 11748700"/>
              <a:gd name="connsiteY155" fmla="*/ 702051 h 6673820"/>
              <a:gd name="connsiteX156" fmla="*/ 3237236 w 11748700"/>
              <a:gd name="connsiteY156" fmla="*/ 689050 h 6673820"/>
              <a:gd name="connsiteX157" fmla="*/ 3293573 w 11748700"/>
              <a:gd name="connsiteY157" fmla="*/ 663048 h 6673820"/>
              <a:gd name="connsiteX158" fmla="*/ 3323909 w 11748700"/>
              <a:gd name="connsiteY158" fmla="*/ 650047 h 6673820"/>
              <a:gd name="connsiteX159" fmla="*/ 3362911 w 11748700"/>
              <a:gd name="connsiteY159" fmla="*/ 641380 h 6673820"/>
              <a:gd name="connsiteX160" fmla="*/ 3488587 w 11748700"/>
              <a:gd name="connsiteY160" fmla="*/ 619712 h 6673820"/>
              <a:gd name="connsiteX161" fmla="*/ 3644599 w 11748700"/>
              <a:gd name="connsiteY161" fmla="*/ 598044 h 6673820"/>
              <a:gd name="connsiteX162" fmla="*/ 3731272 w 11748700"/>
              <a:gd name="connsiteY162" fmla="*/ 589376 h 6673820"/>
              <a:gd name="connsiteX163" fmla="*/ 3809277 w 11748700"/>
              <a:gd name="connsiteY163" fmla="*/ 576375 h 6673820"/>
              <a:gd name="connsiteX164" fmla="*/ 3891617 w 11748700"/>
              <a:gd name="connsiteY164" fmla="*/ 567708 h 6673820"/>
              <a:gd name="connsiteX165" fmla="*/ 4359651 w 11748700"/>
              <a:gd name="connsiteY165" fmla="*/ 533039 h 6673820"/>
              <a:gd name="connsiteX166" fmla="*/ 4428989 w 11748700"/>
              <a:gd name="connsiteY166" fmla="*/ 520038 h 6673820"/>
              <a:gd name="connsiteX167" fmla="*/ 4554665 w 11748700"/>
              <a:gd name="connsiteY167" fmla="*/ 507037 h 6673820"/>
              <a:gd name="connsiteX168" fmla="*/ 4654339 w 11748700"/>
              <a:gd name="connsiteY168" fmla="*/ 485369 h 6673820"/>
              <a:gd name="connsiteX169" fmla="*/ 4758347 w 11748700"/>
              <a:gd name="connsiteY169" fmla="*/ 437699 h 6673820"/>
              <a:gd name="connsiteX170" fmla="*/ 4888356 w 11748700"/>
              <a:gd name="connsiteY170" fmla="*/ 416030 h 6673820"/>
              <a:gd name="connsiteX171" fmla="*/ 5105039 w 11748700"/>
              <a:gd name="connsiteY171" fmla="*/ 364027 h 6673820"/>
              <a:gd name="connsiteX172" fmla="*/ 5209046 w 11748700"/>
              <a:gd name="connsiteY172" fmla="*/ 351026 h 6673820"/>
              <a:gd name="connsiteX173" fmla="*/ 5386726 w 11748700"/>
              <a:gd name="connsiteY173" fmla="*/ 329357 h 6673820"/>
              <a:gd name="connsiteX174" fmla="*/ 5560072 w 11748700"/>
              <a:gd name="connsiteY174" fmla="*/ 320690 h 6673820"/>
              <a:gd name="connsiteX175" fmla="*/ 5742085 w 11748700"/>
              <a:gd name="connsiteY175" fmla="*/ 312023 h 6673820"/>
              <a:gd name="connsiteX176" fmla="*/ 5958767 w 11748700"/>
              <a:gd name="connsiteY176" fmla="*/ 307689 h 6673820"/>
              <a:gd name="connsiteX177" fmla="*/ 6114779 w 11748700"/>
              <a:gd name="connsiteY177" fmla="*/ 303355 h 6673820"/>
              <a:gd name="connsiteX178" fmla="*/ 6270790 w 11748700"/>
              <a:gd name="connsiteY178" fmla="*/ 281687 h 6673820"/>
              <a:gd name="connsiteX179" fmla="*/ 6392132 w 11748700"/>
              <a:gd name="connsiteY179" fmla="*/ 268686 h 6673820"/>
              <a:gd name="connsiteX180" fmla="*/ 6695488 w 11748700"/>
              <a:gd name="connsiteY180" fmla="*/ 260019 h 6673820"/>
              <a:gd name="connsiteX181" fmla="*/ 6764826 w 11748700"/>
              <a:gd name="connsiteY181" fmla="*/ 251352 h 6673820"/>
              <a:gd name="connsiteX182" fmla="*/ 6907837 w 11748700"/>
              <a:gd name="connsiteY182" fmla="*/ 238351 h 6673820"/>
              <a:gd name="connsiteX183" fmla="*/ 6959840 w 11748700"/>
              <a:gd name="connsiteY183" fmla="*/ 229683 h 6673820"/>
              <a:gd name="connsiteX184" fmla="*/ 6998843 w 11748700"/>
              <a:gd name="connsiteY184" fmla="*/ 212349 h 6673820"/>
              <a:gd name="connsiteX185" fmla="*/ 7115852 w 11748700"/>
              <a:gd name="connsiteY185" fmla="*/ 199348 h 6673820"/>
              <a:gd name="connsiteX186" fmla="*/ 7159188 w 11748700"/>
              <a:gd name="connsiteY186" fmla="*/ 186347 h 6673820"/>
              <a:gd name="connsiteX187" fmla="*/ 7189524 w 11748700"/>
              <a:gd name="connsiteY187" fmla="*/ 182013 h 6673820"/>
              <a:gd name="connsiteX188" fmla="*/ 7380204 w 11748700"/>
              <a:gd name="connsiteY188" fmla="*/ 173346 h 6673820"/>
              <a:gd name="connsiteX189" fmla="*/ 7440875 w 11748700"/>
              <a:gd name="connsiteY189" fmla="*/ 164679 h 6673820"/>
              <a:gd name="connsiteX190" fmla="*/ 7466877 w 11748700"/>
              <a:gd name="connsiteY190" fmla="*/ 156011 h 6673820"/>
              <a:gd name="connsiteX191" fmla="*/ 7514548 w 11748700"/>
              <a:gd name="connsiteY191" fmla="*/ 143010 h 6673820"/>
              <a:gd name="connsiteX192" fmla="*/ 7527548 w 11748700"/>
              <a:gd name="connsiteY192" fmla="*/ 134343 h 6673820"/>
              <a:gd name="connsiteX193" fmla="*/ 7570885 w 11748700"/>
              <a:gd name="connsiteY193" fmla="*/ 121342 h 6673820"/>
              <a:gd name="connsiteX194" fmla="*/ 7609888 w 11748700"/>
              <a:gd name="connsiteY194" fmla="*/ 104008 h 6673820"/>
              <a:gd name="connsiteX195" fmla="*/ 7726896 w 11748700"/>
              <a:gd name="connsiteY195" fmla="*/ 82339 h 6673820"/>
              <a:gd name="connsiteX196" fmla="*/ 7752898 w 11748700"/>
              <a:gd name="connsiteY196" fmla="*/ 78006 h 6673820"/>
              <a:gd name="connsiteX197" fmla="*/ 7787567 w 11748700"/>
              <a:gd name="connsiteY197" fmla="*/ 73672 h 6673820"/>
              <a:gd name="connsiteX198" fmla="*/ 7804902 w 11748700"/>
              <a:gd name="connsiteY198" fmla="*/ 69338 h 6673820"/>
              <a:gd name="connsiteX199" fmla="*/ 7913243 w 11748700"/>
              <a:gd name="connsiteY199" fmla="*/ 65005 h 6673820"/>
              <a:gd name="connsiteX200" fmla="*/ 8021584 w 11748700"/>
              <a:gd name="connsiteY200" fmla="*/ 47670 h 6673820"/>
              <a:gd name="connsiteX201" fmla="*/ 8064921 w 11748700"/>
              <a:gd name="connsiteY201" fmla="*/ 34669 h 6673820"/>
              <a:gd name="connsiteX202" fmla="*/ 8099590 w 11748700"/>
              <a:gd name="connsiteY202" fmla="*/ 21668 h 6673820"/>
              <a:gd name="connsiteX203" fmla="*/ 8121258 w 11748700"/>
              <a:gd name="connsiteY203" fmla="*/ 13001 h 6673820"/>
              <a:gd name="connsiteX204" fmla="*/ 8134259 w 11748700"/>
              <a:gd name="connsiteY204" fmla="*/ 8667 h 6673820"/>
              <a:gd name="connsiteX205" fmla="*/ 8155928 w 11748700"/>
              <a:gd name="connsiteY205" fmla="*/ 0 h 6673820"/>
              <a:gd name="connsiteX206" fmla="*/ 8216599 w 11748700"/>
              <a:gd name="connsiteY206" fmla="*/ 4334 h 6673820"/>
              <a:gd name="connsiteX207" fmla="*/ 8238267 w 11748700"/>
              <a:gd name="connsiteY207" fmla="*/ 13001 h 6673820"/>
              <a:gd name="connsiteX208" fmla="*/ 8272936 w 11748700"/>
              <a:gd name="connsiteY208" fmla="*/ 17335 h 6673820"/>
              <a:gd name="connsiteX209" fmla="*/ 8303272 w 11748700"/>
              <a:gd name="connsiteY209" fmla="*/ 30336 h 6673820"/>
              <a:gd name="connsiteX210" fmla="*/ 8337941 w 11748700"/>
              <a:gd name="connsiteY210" fmla="*/ 34669 h 6673820"/>
              <a:gd name="connsiteX211" fmla="*/ 8476618 w 11748700"/>
              <a:gd name="connsiteY211" fmla="*/ 43337 h 6673820"/>
              <a:gd name="connsiteX212" fmla="*/ 8576292 w 11748700"/>
              <a:gd name="connsiteY212" fmla="*/ 47670 h 6673820"/>
              <a:gd name="connsiteX213" fmla="*/ 8671632 w 11748700"/>
              <a:gd name="connsiteY213" fmla="*/ 69338 h 6673820"/>
              <a:gd name="connsiteX214" fmla="*/ 8762639 w 11748700"/>
              <a:gd name="connsiteY214" fmla="*/ 78006 h 6673820"/>
              <a:gd name="connsiteX215" fmla="*/ 8892648 w 11748700"/>
              <a:gd name="connsiteY215" fmla="*/ 104008 h 6673820"/>
              <a:gd name="connsiteX216" fmla="*/ 8948985 w 11748700"/>
              <a:gd name="connsiteY216" fmla="*/ 117009 h 6673820"/>
              <a:gd name="connsiteX217" fmla="*/ 9187336 w 11748700"/>
              <a:gd name="connsiteY217" fmla="*/ 156011 h 6673820"/>
              <a:gd name="connsiteX218" fmla="*/ 9282676 w 11748700"/>
              <a:gd name="connsiteY218" fmla="*/ 173346 h 6673820"/>
              <a:gd name="connsiteX219" fmla="*/ 9404019 w 11748700"/>
              <a:gd name="connsiteY219" fmla="*/ 186347 h 6673820"/>
              <a:gd name="connsiteX220" fmla="*/ 9464690 w 11748700"/>
              <a:gd name="connsiteY220" fmla="*/ 195014 h 6673820"/>
              <a:gd name="connsiteX221" fmla="*/ 9698707 w 11748700"/>
              <a:gd name="connsiteY221" fmla="*/ 216683 h 6673820"/>
              <a:gd name="connsiteX222" fmla="*/ 9785380 w 11748700"/>
              <a:gd name="connsiteY222" fmla="*/ 229683 h 6673820"/>
              <a:gd name="connsiteX223" fmla="*/ 9885054 w 11748700"/>
              <a:gd name="connsiteY223" fmla="*/ 251352 h 6673820"/>
              <a:gd name="connsiteX224" fmla="*/ 9958726 w 11748700"/>
              <a:gd name="connsiteY224" fmla="*/ 255685 h 6673820"/>
              <a:gd name="connsiteX225" fmla="*/ 10114737 w 11748700"/>
              <a:gd name="connsiteY225" fmla="*/ 260019 h 6673820"/>
              <a:gd name="connsiteX226" fmla="*/ 10205744 w 11748700"/>
              <a:gd name="connsiteY226" fmla="*/ 273020 h 6673820"/>
              <a:gd name="connsiteX227" fmla="*/ 10357421 w 11748700"/>
              <a:gd name="connsiteY227" fmla="*/ 281687 h 6673820"/>
              <a:gd name="connsiteX228" fmla="*/ 10405092 w 11748700"/>
              <a:gd name="connsiteY228" fmla="*/ 286021 h 6673820"/>
              <a:gd name="connsiteX229" fmla="*/ 10452762 w 11748700"/>
              <a:gd name="connsiteY229" fmla="*/ 299022 h 6673820"/>
              <a:gd name="connsiteX230" fmla="*/ 10483097 w 11748700"/>
              <a:gd name="connsiteY230" fmla="*/ 303355 h 6673820"/>
              <a:gd name="connsiteX231" fmla="*/ 10552436 w 11748700"/>
              <a:gd name="connsiteY231" fmla="*/ 312023 h 6673820"/>
              <a:gd name="connsiteX232" fmla="*/ 10634775 w 11748700"/>
              <a:gd name="connsiteY232" fmla="*/ 333691 h 6673820"/>
              <a:gd name="connsiteX233" fmla="*/ 10717114 w 11748700"/>
              <a:gd name="connsiteY233" fmla="*/ 342358 h 6673820"/>
              <a:gd name="connsiteX234" fmla="*/ 10773452 w 11748700"/>
              <a:gd name="connsiteY234" fmla="*/ 364027 h 6673820"/>
              <a:gd name="connsiteX235" fmla="*/ 10842790 w 11748700"/>
              <a:gd name="connsiteY235" fmla="*/ 385695 h 6673820"/>
              <a:gd name="connsiteX236" fmla="*/ 10903461 w 11748700"/>
              <a:gd name="connsiteY236" fmla="*/ 390028 h 6673820"/>
              <a:gd name="connsiteX237" fmla="*/ 10981467 w 11748700"/>
              <a:gd name="connsiteY237" fmla="*/ 424698 h 6673820"/>
              <a:gd name="connsiteX238" fmla="*/ 11050805 w 11748700"/>
              <a:gd name="connsiteY238" fmla="*/ 442032 h 6673820"/>
              <a:gd name="connsiteX239" fmla="*/ 11133145 w 11748700"/>
              <a:gd name="connsiteY239" fmla="*/ 476701 h 6673820"/>
              <a:gd name="connsiteX240" fmla="*/ 11154813 w 11748700"/>
              <a:gd name="connsiteY240" fmla="*/ 485369 h 6673820"/>
              <a:gd name="connsiteX241" fmla="*/ 11232819 w 11748700"/>
              <a:gd name="connsiteY241" fmla="*/ 533039 h 6673820"/>
              <a:gd name="connsiteX242" fmla="*/ 11258820 w 11748700"/>
              <a:gd name="connsiteY242" fmla="*/ 554707 h 6673820"/>
              <a:gd name="connsiteX243" fmla="*/ 11328159 w 11748700"/>
              <a:gd name="connsiteY243" fmla="*/ 645714 h 6673820"/>
              <a:gd name="connsiteX244" fmla="*/ 11371495 w 11748700"/>
              <a:gd name="connsiteY244" fmla="*/ 754055 h 6673820"/>
              <a:gd name="connsiteX245" fmla="*/ 11397497 w 11748700"/>
              <a:gd name="connsiteY245" fmla="*/ 806059 h 6673820"/>
              <a:gd name="connsiteX246" fmla="*/ 11427833 w 11748700"/>
              <a:gd name="connsiteY246" fmla="*/ 931735 h 6673820"/>
              <a:gd name="connsiteX247" fmla="*/ 11458168 w 11748700"/>
              <a:gd name="connsiteY247" fmla="*/ 1014074 h 6673820"/>
              <a:gd name="connsiteX248" fmla="*/ 11462502 w 11748700"/>
              <a:gd name="connsiteY248" fmla="*/ 1087746 h 6673820"/>
              <a:gd name="connsiteX249" fmla="*/ 11475503 w 11748700"/>
              <a:gd name="connsiteY249" fmla="*/ 1126749 h 6673820"/>
              <a:gd name="connsiteX250" fmla="*/ 11488504 w 11748700"/>
              <a:gd name="connsiteY250" fmla="*/ 1330430 h 6673820"/>
              <a:gd name="connsiteX251" fmla="*/ 11523173 w 11748700"/>
              <a:gd name="connsiteY251" fmla="*/ 1677122 h 6673820"/>
              <a:gd name="connsiteX252" fmla="*/ 11518839 w 11748700"/>
              <a:gd name="connsiteY252" fmla="*/ 1954476 h 6673820"/>
              <a:gd name="connsiteX253" fmla="*/ 11510172 w 11748700"/>
              <a:gd name="connsiteY253" fmla="*/ 2084485 h 6673820"/>
              <a:gd name="connsiteX254" fmla="*/ 11518839 w 11748700"/>
              <a:gd name="connsiteY254" fmla="*/ 2283833 h 6673820"/>
              <a:gd name="connsiteX255" fmla="*/ 11583844 w 11748700"/>
              <a:gd name="connsiteY255" fmla="*/ 2379173 h 6673820"/>
              <a:gd name="connsiteX256" fmla="*/ 11605512 w 11748700"/>
              <a:gd name="connsiteY256" fmla="*/ 2439845 h 6673820"/>
              <a:gd name="connsiteX257" fmla="*/ 11609846 w 11748700"/>
              <a:gd name="connsiteY257" fmla="*/ 2487515 h 6673820"/>
              <a:gd name="connsiteX258" fmla="*/ 11622847 w 11748700"/>
              <a:gd name="connsiteY258" fmla="*/ 2556853 h 6673820"/>
              <a:gd name="connsiteX259" fmla="*/ 11618513 w 11748700"/>
              <a:gd name="connsiteY259" fmla="*/ 2786537 h 6673820"/>
              <a:gd name="connsiteX260" fmla="*/ 11614180 w 11748700"/>
              <a:gd name="connsiteY260" fmla="*/ 3089892 h 6673820"/>
              <a:gd name="connsiteX261" fmla="*/ 11596845 w 11748700"/>
              <a:gd name="connsiteY261" fmla="*/ 3211234 h 6673820"/>
              <a:gd name="connsiteX262" fmla="*/ 11583844 w 11748700"/>
              <a:gd name="connsiteY262" fmla="*/ 3328243 h 6673820"/>
              <a:gd name="connsiteX263" fmla="*/ 11575177 w 11748700"/>
              <a:gd name="connsiteY263" fmla="*/ 3423583 h 6673820"/>
              <a:gd name="connsiteX264" fmla="*/ 11562176 w 11748700"/>
              <a:gd name="connsiteY264" fmla="*/ 3666267 h 6673820"/>
              <a:gd name="connsiteX265" fmla="*/ 11575177 w 11748700"/>
              <a:gd name="connsiteY265" fmla="*/ 4025960 h 6673820"/>
              <a:gd name="connsiteX266" fmla="*/ 11592511 w 11748700"/>
              <a:gd name="connsiteY266" fmla="*/ 4108300 h 6673820"/>
              <a:gd name="connsiteX267" fmla="*/ 11631514 w 11748700"/>
              <a:gd name="connsiteY267" fmla="*/ 4333649 h 6673820"/>
              <a:gd name="connsiteX268" fmla="*/ 11653183 w 11748700"/>
              <a:gd name="connsiteY268" fmla="*/ 4411655 h 6673820"/>
              <a:gd name="connsiteX269" fmla="*/ 11666184 w 11748700"/>
              <a:gd name="connsiteY269" fmla="*/ 4498328 h 6673820"/>
              <a:gd name="connsiteX270" fmla="*/ 11674851 w 11748700"/>
              <a:gd name="connsiteY270" fmla="*/ 4541664 h 6673820"/>
              <a:gd name="connsiteX271" fmla="*/ 11687852 w 11748700"/>
              <a:gd name="connsiteY271" fmla="*/ 4658673 h 6673820"/>
              <a:gd name="connsiteX272" fmla="*/ 11692185 w 11748700"/>
              <a:gd name="connsiteY272" fmla="*/ 4715010 h 6673820"/>
              <a:gd name="connsiteX273" fmla="*/ 11700853 w 11748700"/>
              <a:gd name="connsiteY273" fmla="*/ 4771348 h 6673820"/>
              <a:gd name="connsiteX274" fmla="*/ 11709520 w 11748700"/>
              <a:gd name="connsiteY274" fmla="*/ 4923026 h 6673820"/>
              <a:gd name="connsiteX275" fmla="*/ 11718187 w 11748700"/>
              <a:gd name="connsiteY275" fmla="*/ 4983697 h 6673820"/>
              <a:gd name="connsiteX276" fmla="*/ 11726855 w 11748700"/>
              <a:gd name="connsiteY276" fmla="*/ 5079037 h 6673820"/>
              <a:gd name="connsiteX277" fmla="*/ 11731188 w 11748700"/>
              <a:gd name="connsiteY277" fmla="*/ 5105039 h 6673820"/>
              <a:gd name="connsiteX278" fmla="*/ 11744189 w 11748700"/>
              <a:gd name="connsiteY278" fmla="*/ 5230715 h 6673820"/>
              <a:gd name="connsiteX279" fmla="*/ 11726855 w 11748700"/>
              <a:gd name="connsiteY279" fmla="*/ 5690082 h 6673820"/>
              <a:gd name="connsiteX280" fmla="*/ 11687852 w 11748700"/>
              <a:gd name="connsiteY280" fmla="*/ 5785422 h 6673820"/>
              <a:gd name="connsiteX281" fmla="*/ 11670517 w 11748700"/>
              <a:gd name="connsiteY281" fmla="*/ 5815757 h 6673820"/>
              <a:gd name="connsiteX282" fmla="*/ 11601179 w 11748700"/>
              <a:gd name="connsiteY282" fmla="*/ 5859094 h 6673820"/>
              <a:gd name="connsiteX283" fmla="*/ 11458168 w 11748700"/>
              <a:gd name="connsiteY283" fmla="*/ 5919765 h 6673820"/>
              <a:gd name="connsiteX284" fmla="*/ 11401831 w 11748700"/>
              <a:gd name="connsiteY284" fmla="*/ 5963101 h 6673820"/>
              <a:gd name="connsiteX285" fmla="*/ 11297823 w 11748700"/>
              <a:gd name="connsiteY285" fmla="*/ 6032440 h 6673820"/>
              <a:gd name="connsiteX286" fmla="*/ 11258820 w 11748700"/>
              <a:gd name="connsiteY286" fmla="*/ 6075776 h 6673820"/>
              <a:gd name="connsiteX287" fmla="*/ 11198149 w 11748700"/>
              <a:gd name="connsiteY287" fmla="*/ 6123446 h 6673820"/>
              <a:gd name="connsiteX288" fmla="*/ 11098475 w 11748700"/>
              <a:gd name="connsiteY288" fmla="*/ 6210119 h 6673820"/>
              <a:gd name="connsiteX289" fmla="*/ 10942464 w 11748700"/>
              <a:gd name="connsiteY289" fmla="*/ 6327128 h 6673820"/>
              <a:gd name="connsiteX290" fmla="*/ 10634775 w 11748700"/>
              <a:gd name="connsiteY290" fmla="*/ 6461471 h 6673820"/>
              <a:gd name="connsiteX291" fmla="*/ 10461429 w 11748700"/>
              <a:gd name="connsiteY291" fmla="*/ 6478806 h 6673820"/>
              <a:gd name="connsiteX292" fmla="*/ 10041065 w 11748700"/>
              <a:gd name="connsiteY292" fmla="*/ 6487473 h 6673820"/>
              <a:gd name="connsiteX293" fmla="*/ 9967393 w 11748700"/>
              <a:gd name="connsiteY293" fmla="*/ 6491807 h 6673820"/>
              <a:gd name="connsiteX294" fmla="*/ 9885054 w 11748700"/>
              <a:gd name="connsiteY294" fmla="*/ 6509141 h 6673820"/>
              <a:gd name="connsiteX295" fmla="*/ 9798381 w 11748700"/>
              <a:gd name="connsiteY295" fmla="*/ 6522142 h 6673820"/>
              <a:gd name="connsiteX296" fmla="*/ 9681372 w 11748700"/>
              <a:gd name="connsiteY296" fmla="*/ 6548144 h 6673820"/>
              <a:gd name="connsiteX297" fmla="*/ 9486358 w 11748700"/>
              <a:gd name="connsiteY297" fmla="*/ 6574146 h 6673820"/>
              <a:gd name="connsiteX298" fmla="*/ 9278343 w 11748700"/>
              <a:gd name="connsiteY298" fmla="*/ 6613149 h 6673820"/>
              <a:gd name="connsiteX299" fmla="*/ 9209004 w 11748700"/>
              <a:gd name="connsiteY299" fmla="*/ 6630483 h 6673820"/>
              <a:gd name="connsiteX300" fmla="*/ 8775639 w 11748700"/>
              <a:gd name="connsiteY300" fmla="*/ 6647818 h 6673820"/>
              <a:gd name="connsiteX301" fmla="*/ 8463617 w 11748700"/>
              <a:gd name="connsiteY301" fmla="*/ 6656485 h 6673820"/>
              <a:gd name="connsiteX302" fmla="*/ 8368276 w 11748700"/>
              <a:gd name="connsiteY302" fmla="*/ 6660819 h 6673820"/>
              <a:gd name="connsiteX303" fmla="*/ 8216599 w 11748700"/>
              <a:gd name="connsiteY303" fmla="*/ 6665153 h 6673820"/>
              <a:gd name="connsiteX304" fmla="*/ 7848239 w 11748700"/>
              <a:gd name="connsiteY304" fmla="*/ 6656485 h 6673820"/>
              <a:gd name="connsiteX305" fmla="*/ 7800568 w 11748700"/>
              <a:gd name="connsiteY305" fmla="*/ 6652152 h 6673820"/>
              <a:gd name="connsiteX306" fmla="*/ 7748565 w 11748700"/>
              <a:gd name="connsiteY306" fmla="*/ 6643484 h 6673820"/>
              <a:gd name="connsiteX307" fmla="*/ 7614221 w 11748700"/>
              <a:gd name="connsiteY307" fmla="*/ 6634817 h 6673820"/>
              <a:gd name="connsiteX308" fmla="*/ 7432208 w 11748700"/>
              <a:gd name="connsiteY308" fmla="*/ 6600148 h 6673820"/>
              <a:gd name="connsiteX309" fmla="*/ 7319533 w 11748700"/>
              <a:gd name="connsiteY309" fmla="*/ 6574146 h 6673820"/>
              <a:gd name="connsiteX310" fmla="*/ 7276197 w 11748700"/>
              <a:gd name="connsiteY310" fmla="*/ 6569812 h 6673820"/>
              <a:gd name="connsiteX311" fmla="*/ 7011844 w 11748700"/>
              <a:gd name="connsiteY311" fmla="*/ 6548144 h 6673820"/>
              <a:gd name="connsiteX312" fmla="*/ 6925171 w 11748700"/>
              <a:gd name="connsiteY312" fmla="*/ 6565479 h 6673820"/>
              <a:gd name="connsiteX313" fmla="*/ 6912170 w 11748700"/>
              <a:gd name="connsiteY313" fmla="*/ 6569812 h 6673820"/>
              <a:gd name="connsiteX314" fmla="*/ 6890502 w 11748700"/>
              <a:gd name="connsiteY314" fmla="*/ 6582813 h 6673820"/>
              <a:gd name="connsiteX315" fmla="*/ 6795162 w 11748700"/>
              <a:gd name="connsiteY315" fmla="*/ 6634817 h 6673820"/>
              <a:gd name="connsiteX316" fmla="*/ 6691154 w 11748700"/>
              <a:gd name="connsiteY316" fmla="*/ 6643484 h 6673820"/>
              <a:gd name="connsiteX317" fmla="*/ 6617482 w 11748700"/>
              <a:gd name="connsiteY317" fmla="*/ 6656485 h 6673820"/>
              <a:gd name="connsiteX318" fmla="*/ 6582813 w 11748700"/>
              <a:gd name="connsiteY318" fmla="*/ 6665153 h 6673820"/>
              <a:gd name="connsiteX319" fmla="*/ 6548144 w 11748700"/>
              <a:gd name="connsiteY319" fmla="*/ 6669486 h 6673820"/>
              <a:gd name="connsiteX320" fmla="*/ 6517808 w 11748700"/>
              <a:gd name="connsiteY320" fmla="*/ 6673820 h 6673820"/>
              <a:gd name="connsiteX321" fmla="*/ 6015105 w 11748700"/>
              <a:gd name="connsiteY321" fmla="*/ 6669486 h 6673820"/>
              <a:gd name="connsiteX322" fmla="*/ 5915431 w 11748700"/>
              <a:gd name="connsiteY322" fmla="*/ 6647818 h 6673820"/>
              <a:gd name="connsiteX323" fmla="*/ 5538403 w 11748700"/>
              <a:gd name="connsiteY323" fmla="*/ 6652152 h 6673820"/>
              <a:gd name="connsiteX324" fmla="*/ 5196045 w 11748700"/>
              <a:gd name="connsiteY324" fmla="*/ 6634817 h 6673820"/>
              <a:gd name="connsiteX325" fmla="*/ 4489660 w 11748700"/>
              <a:gd name="connsiteY325" fmla="*/ 6608815 h 6673820"/>
              <a:gd name="connsiteX326" fmla="*/ 4311981 w 11748700"/>
              <a:gd name="connsiteY326" fmla="*/ 6582813 h 6673820"/>
              <a:gd name="connsiteX327" fmla="*/ 4090965 w 11748700"/>
              <a:gd name="connsiteY327" fmla="*/ 6552478 h 6673820"/>
              <a:gd name="connsiteX328" fmla="*/ 3999958 w 11748700"/>
              <a:gd name="connsiteY328" fmla="*/ 6513475 h 6673820"/>
              <a:gd name="connsiteX329" fmla="*/ 3666267 w 11748700"/>
              <a:gd name="connsiteY329" fmla="*/ 6448470 h 6673820"/>
              <a:gd name="connsiteX330" fmla="*/ 3588261 w 11748700"/>
              <a:gd name="connsiteY330" fmla="*/ 6439803 h 6673820"/>
              <a:gd name="connsiteX331" fmla="*/ 3336910 w 11748700"/>
              <a:gd name="connsiteY331" fmla="*/ 6405134 h 6673820"/>
              <a:gd name="connsiteX332" fmla="*/ 3003219 w 11748700"/>
              <a:gd name="connsiteY332" fmla="*/ 6340129 h 6673820"/>
              <a:gd name="connsiteX333" fmla="*/ 2825539 w 11748700"/>
              <a:gd name="connsiteY333" fmla="*/ 6309793 h 6673820"/>
              <a:gd name="connsiteX334" fmla="*/ 2678195 w 11748700"/>
              <a:gd name="connsiteY334" fmla="*/ 6288125 h 6673820"/>
              <a:gd name="connsiteX335" fmla="*/ 2500515 w 11748700"/>
              <a:gd name="connsiteY335" fmla="*/ 6305460 h 6673820"/>
              <a:gd name="connsiteX336" fmla="*/ 2439844 w 11748700"/>
              <a:gd name="connsiteY336" fmla="*/ 6314127 h 6673820"/>
              <a:gd name="connsiteX337" fmla="*/ 2244830 w 11748700"/>
              <a:gd name="connsiteY337" fmla="*/ 6361797 h 6673820"/>
              <a:gd name="connsiteX338" fmla="*/ 2088819 w 11748700"/>
              <a:gd name="connsiteY338" fmla="*/ 6383465 h 6673820"/>
              <a:gd name="connsiteX339" fmla="*/ 2015147 w 11748700"/>
              <a:gd name="connsiteY339" fmla="*/ 6400800 h 6673820"/>
              <a:gd name="connsiteX340" fmla="*/ 1950142 w 11748700"/>
              <a:gd name="connsiteY340" fmla="*/ 6409467 h 6673820"/>
              <a:gd name="connsiteX341" fmla="*/ 1815799 w 11748700"/>
              <a:gd name="connsiteY341" fmla="*/ 6444137 h 6673820"/>
              <a:gd name="connsiteX342" fmla="*/ 1681456 w 11748700"/>
              <a:gd name="connsiteY342" fmla="*/ 6452804 h 6673820"/>
              <a:gd name="connsiteX343" fmla="*/ 1473440 w 11748700"/>
              <a:gd name="connsiteY343" fmla="*/ 6431136 h 6673820"/>
              <a:gd name="connsiteX344" fmla="*/ 1369433 w 11748700"/>
              <a:gd name="connsiteY344" fmla="*/ 6418135 h 6673820"/>
              <a:gd name="connsiteX345" fmla="*/ 1287093 w 11748700"/>
              <a:gd name="connsiteY345" fmla="*/ 6405134 h 6673820"/>
              <a:gd name="connsiteX346" fmla="*/ 1239423 w 11748700"/>
              <a:gd name="connsiteY346" fmla="*/ 6396466 h 6673820"/>
              <a:gd name="connsiteX347" fmla="*/ 1165751 w 11748700"/>
              <a:gd name="connsiteY347" fmla="*/ 6370464 h 6673820"/>
              <a:gd name="connsiteX348" fmla="*/ 1053076 w 11748700"/>
              <a:gd name="connsiteY348" fmla="*/ 6335795 h 6673820"/>
              <a:gd name="connsiteX349" fmla="*/ 892731 w 11748700"/>
              <a:gd name="connsiteY349" fmla="*/ 6244789 h 6673820"/>
              <a:gd name="connsiteX350" fmla="*/ 858062 w 11748700"/>
              <a:gd name="connsiteY350" fmla="*/ 6218787 h 6673820"/>
              <a:gd name="connsiteX351" fmla="*/ 775723 w 11748700"/>
              <a:gd name="connsiteY351" fmla="*/ 6149448 h 6673820"/>
              <a:gd name="connsiteX352" fmla="*/ 719385 w 11748700"/>
              <a:gd name="connsiteY352" fmla="*/ 6023773 h 6673820"/>
              <a:gd name="connsiteX353" fmla="*/ 654381 w 11748700"/>
              <a:gd name="connsiteY353" fmla="*/ 5950101 h 6673820"/>
              <a:gd name="connsiteX354" fmla="*/ 628379 w 11748700"/>
              <a:gd name="connsiteY354" fmla="*/ 5893763 h 6673820"/>
              <a:gd name="connsiteX355" fmla="*/ 576375 w 11748700"/>
              <a:gd name="connsiteY355" fmla="*/ 5802756 h 6673820"/>
              <a:gd name="connsiteX356" fmla="*/ 489702 w 11748700"/>
              <a:gd name="connsiteY356" fmla="*/ 5620743 h 6673820"/>
              <a:gd name="connsiteX357" fmla="*/ 476701 w 11748700"/>
              <a:gd name="connsiteY357" fmla="*/ 5551405 h 6673820"/>
              <a:gd name="connsiteX358" fmla="*/ 372693 w 11748700"/>
              <a:gd name="connsiteY358" fmla="*/ 5317388 h 6673820"/>
              <a:gd name="connsiteX359" fmla="*/ 359693 w 11748700"/>
              <a:gd name="connsiteY359" fmla="*/ 5269718 h 6673820"/>
              <a:gd name="connsiteX360" fmla="*/ 329357 w 11748700"/>
              <a:gd name="connsiteY360" fmla="*/ 5183045 h 6673820"/>
              <a:gd name="connsiteX361" fmla="*/ 281687 w 11748700"/>
              <a:gd name="connsiteY361" fmla="*/ 5083371 h 6673820"/>
              <a:gd name="connsiteX362" fmla="*/ 251351 w 11748700"/>
              <a:gd name="connsiteY362" fmla="*/ 5009699 h 6673820"/>
              <a:gd name="connsiteX363" fmla="*/ 238350 w 11748700"/>
              <a:gd name="connsiteY363" fmla="*/ 4970696 h 6673820"/>
              <a:gd name="connsiteX364" fmla="*/ 212348 w 11748700"/>
              <a:gd name="connsiteY364" fmla="*/ 4936027 h 6673820"/>
              <a:gd name="connsiteX365" fmla="*/ 177679 w 11748700"/>
              <a:gd name="connsiteY365" fmla="*/ 4849354 h 6673820"/>
              <a:gd name="connsiteX366" fmla="*/ 125675 w 11748700"/>
              <a:gd name="connsiteY366" fmla="*/ 4745346 h 6673820"/>
              <a:gd name="connsiteX367" fmla="*/ 99674 w 11748700"/>
              <a:gd name="connsiteY367" fmla="*/ 4654339 h 6673820"/>
              <a:gd name="connsiteX368" fmla="*/ 73672 w 11748700"/>
              <a:gd name="connsiteY368" fmla="*/ 4602336 h 6673820"/>
              <a:gd name="connsiteX369" fmla="*/ 69338 w 11748700"/>
              <a:gd name="connsiteY369" fmla="*/ 4580667 h 6673820"/>
              <a:gd name="connsiteX370" fmla="*/ 47670 w 11748700"/>
              <a:gd name="connsiteY370" fmla="*/ 4537331 h 6673820"/>
              <a:gd name="connsiteX371" fmla="*/ 39002 w 11748700"/>
              <a:gd name="connsiteY371" fmla="*/ 4515663 h 6673820"/>
              <a:gd name="connsiteX372" fmla="*/ 34669 w 11748700"/>
              <a:gd name="connsiteY372" fmla="*/ 4493994 h 6673820"/>
              <a:gd name="connsiteX373" fmla="*/ 30335 w 11748700"/>
              <a:gd name="connsiteY373" fmla="*/ 4450658 h 6673820"/>
              <a:gd name="connsiteX374" fmla="*/ 21668 w 11748700"/>
              <a:gd name="connsiteY374" fmla="*/ 4428990 h 6673820"/>
              <a:gd name="connsiteX375" fmla="*/ 13001 w 11748700"/>
              <a:gd name="connsiteY375" fmla="*/ 4359651 h 6673820"/>
              <a:gd name="connsiteX376" fmla="*/ 0 w 11748700"/>
              <a:gd name="connsiteY376" fmla="*/ 4238309 h 6673820"/>
              <a:gd name="connsiteX377" fmla="*/ 4333 w 11748700"/>
              <a:gd name="connsiteY377" fmla="*/ 4025960 h 6673820"/>
              <a:gd name="connsiteX378" fmla="*/ 13001 w 11748700"/>
              <a:gd name="connsiteY378" fmla="*/ 3999958 h 6673820"/>
              <a:gd name="connsiteX379" fmla="*/ 17334 w 11748700"/>
              <a:gd name="connsiteY379" fmla="*/ 3973956 h 6673820"/>
              <a:gd name="connsiteX380" fmla="*/ 26002 w 11748700"/>
              <a:gd name="connsiteY380" fmla="*/ 3930620 h 6673820"/>
              <a:gd name="connsiteX381" fmla="*/ 34669 w 11748700"/>
              <a:gd name="connsiteY381" fmla="*/ 3878616 h 6673820"/>
              <a:gd name="connsiteX382" fmla="*/ 43336 w 11748700"/>
              <a:gd name="connsiteY382" fmla="*/ 3861282 h 6673820"/>
              <a:gd name="connsiteX383" fmla="*/ 47670 w 11748700"/>
              <a:gd name="connsiteY383" fmla="*/ 3843947 h 6673820"/>
              <a:gd name="connsiteX384" fmla="*/ 56337 w 11748700"/>
              <a:gd name="connsiteY384" fmla="*/ 3826612 h 6673820"/>
              <a:gd name="connsiteX385" fmla="*/ 69338 w 11748700"/>
              <a:gd name="connsiteY385" fmla="*/ 3787610 h 6673820"/>
              <a:gd name="connsiteX386" fmla="*/ 78005 w 11748700"/>
              <a:gd name="connsiteY386" fmla="*/ 3770275 h 6673820"/>
              <a:gd name="connsiteX387" fmla="*/ 95340 w 11748700"/>
              <a:gd name="connsiteY387" fmla="*/ 3718271 h 6673820"/>
              <a:gd name="connsiteX388" fmla="*/ 104007 w 11748700"/>
              <a:gd name="connsiteY388" fmla="*/ 3696603 h 6673820"/>
              <a:gd name="connsiteX389" fmla="*/ 151677 w 11748700"/>
              <a:gd name="connsiteY389" fmla="*/ 3657600 h 6673820"/>
              <a:gd name="connsiteX390" fmla="*/ 294688 w 11748700"/>
              <a:gd name="connsiteY390" fmla="*/ 3661934 h 6673820"/>
              <a:gd name="connsiteX391" fmla="*/ 359693 w 11748700"/>
              <a:gd name="connsiteY391" fmla="*/ 3692269 h 6673820"/>
              <a:gd name="connsiteX392" fmla="*/ 377027 w 11748700"/>
              <a:gd name="connsiteY392" fmla="*/ 3709604 h 6673820"/>
              <a:gd name="connsiteX393" fmla="*/ 437698 w 11748700"/>
              <a:gd name="connsiteY393" fmla="*/ 3726938 h 6673820"/>
              <a:gd name="connsiteX394" fmla="*/ 511177 w 11748700"/>
              <a:gd name="connsiteY39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114779 w 11748700"/>
              <a:gd name="connsiteY30" fmla="*/ 5599075 h 6673820"/>
              <a:gd name="connsiteX31" fmla="*/ 6201452 w 11748700"/>
              <a:gd name="connsiteY31" fmla="*/ 5477733 h 6673820"/>
              <a:gd name="connsiteX32" fmla="*/ 6231787 w 11748700"/>
              <a:gd name="connsiteY32" fmla="*/ 5421395 h 6673820"/>
              <a:gd name="connsiteX33" fmla="*/ 6240455 w 11748700"/>
              <a:gd name="connsiteY33" fmla="*/ 5399727 h 6673820"/>
              <a:gd name="connsiteX34" fmla="*/ 6322794 w 11748700"/>
              <a:gd name="connsiteY34" fmla="*/ 5287052 h 6673820"/>
              <a:gd name="connsiteX35" fmla="*/ 6340129 w 11748700"/>
              <a:gd name="connsiteY35" fmla="*/ 5274051 h 6673820"/>
              <a:gd name="connsiteX36" fmla="*/ 6517808 w 11748700"/>
              <a:gd name="connsiteY36" fmla="*/ 4975029 h 6673820"/>
              <a:gd name="connsiteX37" fmla="*/ 7220565 w 11748700"/>
              <a:gd name="connsiteY37" fmla="*/ 4568062 h 6673820"/>
              <a:gd name="connsiteX38" fmla="*/ 7436542 w 11748700"/>
              <a:gd name="connsiteY38" fmla="*/ 4619670 h 6673820"/>
              <a:gd name="connsiteX39" fmla="*/ 7492879 w 11748700"/>
              <a:gd name="connsiteY39" fmla="*/ 4632671 h 6673820"/>
              <a:gd name="connsiteX40" fmla="*/ 7531882 w 11748700"/>
              <a:gd name="connsiteY40" fmla="*/ 4641338 h 6673820"/>
              <a:gd name="connsiteX41" fmla="*/ 7562218 w 11748700"/>
              <a:gd name="connsiteY41" fmla="*/ 4650006 h 6673820"/>
              <a:gd name="connsiteX42" fmla="*/ 7570885 w 11748700"/>
              <a:gd name="connsiteY42" fmla="*/ 4663007 h 6673820"/>
              <a:gd name="connsiteX43" fmla="*/ 7601220 w 11748700"/>
              <a:gd name="connsiteY43" fmla="*/ 4715010 h 6673820"/>
              <a:gd name="connsiteX44" fmla="*/ 7614221 w 11748700"/>
              <a:gd name="connsiteY44" fmla="*/ 4728011 h 6673820"/>
              <a:gd name="connsiteX45" fmla="*/ 7622889 w 11748700"/>
              <a:gd name="connsiteY45" fmla="*/ 4745346 h 6673820"/>
              <a:gd name="connsiteX46" fmla="*/ 7731230 w 11748700"/>
              <a:gd name="connsiteY46" fmla="*/ 4888356 h 6673820"/>
              <a:gd name="connsiteX47" fmla="*/ 7765899 w 11748700"/>
              <a:gd name="connsiteY47" fmla="*/ 4931693 h 6673820"/>
              <a:gd name="connsiteX48" fmla="*/ 7908910 w 11748700"/>
              <a:gd name="connsiteY48" fmla="*/ 4962028 h 6673820"/>
              <a:gd name="connsiteX49" fmla="*/ 7973914 w 11748700"/>
              <a:gd name="connsiteY49" fmla="*/ 4953361 h 6673820"/>
              <a:gd name="connsiteX50" fmla="*/ 7995583 w 11748700"/>
              <a:gd name="connsiteY50" fmla="*/ 4949028 h 6673820"/>
              <a:gd name="connsiteX51" fmla="*/ 8069255 w 11748700"/>
              <a:gd name="connsiteY51" fmla="*/ 4944694 h 6673820"/>
              <a:gd name="connsiteX52" fmla="*/ 8147260 w 11748700"/>
              <a:gd name="connsiteY52" fmla="*/ 4931693 h 6673820"/>
              <a:gd name="connsiteX53" fmla="*/ 8199264 w 11748700"/>
              <a:gd name="connsiteY53" fmla="*/ 4918692 h 6673820"/>
              <a:gd name="connsiteX54" fmla="*/ 8238267 w 11748700"/>
              <a:gd name="connsiteY54" fmla="*/ 4910025 h 6673820"/>
              <a:gd name="connsiteX55" fmla="*/ 8298938 w 11748700"/>
              <a:gd name="connsiteY55" fmla="*/ 4875355 h 6673820"/>
              <a:gd name="connsiteX56" fmla="*/ 8320606 w 11748700"/>
              <a:gd name="connsiteY56" fmla="*/ 4866688 h 6673820"/>
              <a:gd name="connsiteX57" fmla="*/ 8342275 w 11748700"/>
              <a:gd name="connsiteY57" fmla="*/ 4853687 h 6673820"/>
              <a:gd name="connsiteX58" fmla="*/ 8411613 w 11748700"/>
              <a:gd name="connsiteY58" fmla="*/ 4823352 h 6673820"/>
              <a:gd name="connsiteX59" fmla="*/ 8433281 w 11748700"/>
              <a:gd name="connsiteY59" fmla="*/ 4810351 h 6673820"/>
              <a:gd name="connsiteX60" fmla="*/ 8463617 w 11748700"/>
              <a:gd name="connsiteY60" fmla="*/ 4788683 h 6673820"/>
              <a:gd name="connsiteX61" fmla="*/ 8532955 w 11748700"/>
              <a:gd name="connsiteY61" fmla="*/ 4758347 h 6673820"/>
              <a:gd name="connsiteX62" fmla="*/ 8576292 w 11748700"/>
              <a:gd name="connsiteY62" fmla="*/ 4736679 h 6673820"/>
              <a:gd name="connsiteX63" fmla="*/ 8597960 w 11748700"/>
              <a:gd name="connsiteY63" fmla="*/ 4723678 h 6673820"/>
              <a:gd name="connsiteX64" fmla="*/ 8632629 w 11748700"/>
              <a:gd name="connsiteY64" fmla="*/ 4706343 h 6673820"/>
              <a:gd name="connsiteX65" fmla="*/ 8671632 w 11748700"/>
              <a:gd name="connsiteY65" fmla="*/ 4680341 h 6673820"/>
              <a:gd name="connsiteX66" fmla="*/ 8727969 w 11748700"/>
              <a:gd name="connsiteY66" fmla="*/ 4641338 h 6673820"/>
              <a:gd name="connsiteX67" fmla="*/ 8758305 w 11748700"/>
              <a:gd name="connsiteY67" fmla="*/ 4615337 h 6673820"/>
              <a:gd name="connsiteX68" fmla="*/ 8827643 w 11748700"/>
              <a:gd name="connsiteY68" fmla="*/ 4567666 h 6673820"/>
              <a:gd name="connsiteX69" fmla="*/ 8914316 w 11748700"/>
              <a:gd name="connsiteY69" fmla="*/ 4515663 h 6673820"/>
              <a:gd name="connsiteX70" fmla="*/ 8940318 w 11748700"/>
              <a:gd name="connsiteY70" fmla="*/ 4493994 h 6673820"/>
              <a:gd name="connsiteX71" fmla="*/ 8961986 w 11748700"/>
              <a:gd name="connsiteY71" fmla="*/ 4472326 h 6673820"/>
              <a:gd name="connsiteX72" fmla="*/ 9000989 w 11748700"/>
              <a:gd name="connsiteY72" fmla="*/ 4437657 h 6673820"/>
              <a:gd name="connsiteX73" fmla="*/ 9022657 w 11748700"/>
              <a:gd name="connsiteY73" fmla="*/ 4415989 h 6673820"/>
              <a:gd name="connsiteX74" fmla="*/ 9052993 w 11748700"/>
              <a:gd name="connsiteY74" fmla="*/ 4389987 h 6673820"/>
              <a:gd name="connsiteX75" fmla="*/ 9109330 w 11748700"/>
              <a:gd name="connsiteY75" fmla="*/ 4329316 h 6673820"/>
              <a:gd name="connsiteX76" fmla="*/ 9165668 w 11748700"/>
              <a:gd name="connsiteY76" fmla="*/ 4290313 h 6673820"/>
              <a:gd name="connsiteX77" fmla="*/ 9191670 w 11748700"/>
              <a:gd name="connsiteY77" fmla="*/ 4268645 h 6673820"/>
              <a:gd name="connsiteX78" fmla="*/ 9248007 w 11748700"/>
              <a:gd name="connsiteY78" fmla="*/ 4238309 h 6673820"/>
              <a:gd name="connsiteX79" fmla="*/ 9339014 w 11748700"/>
              <a:gd name="connsiteY79" fmla="*/ 4155970 h 6673820"/>
              <a:gd name="connsiteX80" fmla="*/ 9430020 w 11748700"/>
              <a:gd name="connsiteY80" fmla="*/ 4025960 h 6673820"/>
              <a:gd name="connsiteX81" fmla="*/ 9495025 w 11748700"/>
              <a:gd name="connsiteY81" fmla="*/ 3900284 h 6673820"/>
              <a:gd name="connsiteX82" fmla="*/ 9568697 w 11748700"/>
              <a:gd name="connsiteY82" fmla="*/ 3796277 h 6673820"/>
              <a:gd name="connsiteX83" fmla="*/ 9612034 w 11748700"/>
              <a:gd name="connsiteY83" fmla="*/ 3713937 h 6673820"/>
              <a:gd name="connsiteX84" fmla="*/ 9655370 w 11748700"/>
              <a:gd name="connsiteY84" fmla="*/ 3644599 h 6673820"/>
              <a:gd name="connsiteX85" fmla="*/ 9651037 w 11748700"/>
              <a:gd name="connsiteY85" fmla="*/ 3475587 h 6673820"/>
              <a:gd name="connsiteX86" fmla="*/ 9612034 w 11748700"/>
              <a:gd name="connsiteY86" fmla="*/ 3410582 h 6673820"/>
              <a:gd name="connsiteX87" fmla="*/ 9473357 w 11748700"/>
              <a:gd name="connsiteY87" fmla="*/ 3237236 h 6673820"/>
              <a:gd name="connsiteX88" fmla="*/ 9399685 w 11748700"/>
              <a:gd name="connsiteY88" fmla="*/ 3176565 h 6673820"/>
              <a:gd name="connsiteX89" fmla="*/ 9347681 w 11748700"/>
              <a:gd name="connsiteY89" fmla="*/ 3128895 h 6673820"/>
              <a:gd name="connsiteX90" fmla="*/ 9217672 w 11748700"/>
              <a:gd name="connsiteY90" fmla="*/ 3042222 h 6673820"/>
              <a:gd name="connsiteX91" fmla="*/ 9083329 w 11748700"/>
              <a:gd name="connsiteY91" fmla="*/ 2968550 h 6673820"/>
              <a:gd name="connsiteX92" fmla="*/ 8983655 w 11748700"/>
              <a:gd name="connsiteY92" fmla="*/ 2933881 h 6673820"/>
              <a:gd name="connsiteX93" fmla="*/ 8831977 w 11748700"/>
              <a:gd name="connsiteY93" fmla="*/ 2873210 h 6673820"/>
              <a:gd name="connsiteX94" fmla="*/ 8680299 w 11748700"/>
              <a:gd name="connsiteY94" fmla="*/ 2803871 h 6673820"/>
              <a:gd name="connsiteX95" fmla="*/ 8567624 w 11748700"/>
              <a:gd name="connsiteY95" fmla="*/ 2773536 h 6673820"/>
              <a:gd name="connsiteX96" fmla="*/ 8446282 w 11748700"/>
              <a:gd name="connsiteY96" fmla="*/ 2730199 h 6673820"/>
              <a:gd name="connsiteX97" fmla="*/ 8242601 w 11748700"/>
              <a:gd name="connsiteY97" fmla="*/ 2673862 h 6673820"/>
              <a:gd name="connsiteX98" fmla="*/ 7917577 w 11748700"/>
              <a:gd name="connsiteY98" fmla="*/ 2561187 h 6673820"/>
              <a:gd name="connsiteX99" fmla="*/ 7683560 w 11748700"/>
              <a:gd name="connsiteY99" fmla="*/ 2496182 h 6673820"/>
              <a:gd name="connsiteX100" fmla="*/ 7302199 w 11748700"/>
              <a:gd name="connsiteY100" fmla="*/ 2379173 h 6673820"/>
              <a:gd name="connsiteX101" fmla="*/ 6920838 w 11748700"/>
              <a:gd name="connsiteY101" fmla="*/ 2322836 h 6673820"/>
              <a:gd name="connsiteX102" fmla="*/ 6799495 w 11748700"/>
              <a:gd name="connsiteY102" fmla="*/ 2288167 h 6673820"/>
              <a:gd name="connsiteX103" fmla="*/ 6730157 w 11748700"/>
              <a:gd name="connsiteY103" fmla="*/ 2279500 h 6673820"/>
              <a:gd name="connsiteX104" fmla="*/ 6630483 w 11748700"/>
              <a:gd name="connsiteY104" fmla="*/ 2262165 h 6673820"/>
              <a:gd name="connsiteX105" fmla="*/ 6582813 w 11748700"/>
              <a:gd name="connsiteY105" fmla="*/ 2249164 h 6673820"/>
              <a:gd name="connsiteX106" fmla="*/ 6478805 w 11748700"/>
              <a:gd name="connsiteY106" fmla="*/ 2240497 h 6673820"/>
              <a:gd name="connsiteX107" fmla="*/ 5997770 w 11748700"/>
              <a:gd name="connsiteY107" fmla="*/ 2227496 h 6673820"/>
              <a:gd name="connsiteX108" fmla="*/ 5183044 w 11748700"/>
              <a:gd name="connsiteY108" fmla="*/ 2223162 h 6673820"/>
              <a:gd name="connsiteX109" fmla="*/ 4593668 w 11748700"/>
              <a:gd name="connsiteY109" fmla="*/ 2201494 h 6673820"/>
              <a:gd name="connsiteX110" fmla="*/ 4467992 w 11748700"/>
              <a:gd name="connsiteY110" fmla="*/ 2188493 h 6673820"/>
              <a:gd name="connsiteX111" fmla="*/ 4277311 w 11748700"/>
              <a:gd name="connsiteY111" fmla="*/ 2171158 h 6673820"/>
              <a:gd name="connsiteX112" fmla="*/ 4207973 w 11748700"/>
              <a:gd name="connsiteY112" fmla="*/ 2162491 h 6673820"/>
              <a:gd name="connsiteX113" fmla="*/ 4168970 w 11748700"/>
              <a:gd name="connsiteY113" fmla="*/ 2153824 h 6673820"/>
              <a:gd name="connsiteX114" fmla="*/ 3722604 w 11748700"/>
              <a:gd name="connsiteY114" fmla="*/ 2145156 h 6673820"/>
              <a:gd name="connsiteX115" fmla="*/ 3627264 w 11748700"/>
              <a:gd name="connsiteY115" fmla="*/ 2136489 h 6673820"/>
              <a:gd name="connsiteX116" fmla="*/ 3592595 w 11748700"/>
              <a:gd name="connsiteY116" fmla="*/ 2123488 h 6673820"/>
              <a:gd name="connsiteX117" fmla="*/ 3471253 w 11748700"/>
              <a:gd name="connsiteY117" fmla="*/ 2101820 h 6673820"/>
              <a:gd name="connsiteX118" fmla="*/ 3349911 w 11748700"/>
              <a:gd name="connsiteY118" fmla="*/ 2054150 h 6673820"/>
              <a:gd name="connsiteX119" fmla="*/ 3228568 w 11748700"/>
              <a:gd name="connsiteY119" fmla="*/ 2006480 h 6673820"/>
              <a:gd name="connsiteX120" fmla="*/ 3206900 w 11748700"/>
              <a:gd name="connsiteY120" fmla="*/ 1989145 h 6673820"/>
              <a:gd name="connsiteX121" fmla="*/ 3163564 w 11748700"/>
              <a:gd name="connsiteY121" fmla="*/ 1967477 h 6673820"/>
              <a:gd name="connsiteX122" fmla="*/ 3124561 w 11748700"/>
              <a:gd name="connsiteY122" fmla="*/ 1932808 h 6673820"/>
              <a:gd name="connsiteX123" fmla="*/ 3094225 w 11748700"/>
              <a:gd name="connsiteY123" fmla="*/ 1911139 h 6673820"/>
              <a:gd name="connsiteX124" fmla="*/ 3020553 w 11748700"/>
              <a:gd name="connsiteY124" fmla="*/ 1850468 h 6673820"/>
              <a:gd name="connsiteX125" fmla="*/ 2994551 w 11748700"/>
              <a:gd name="connsiteY125" fmla="*/ 1828800 h 6673820"/>
              <a:gd name="connsiteX126" fmla="*/ 2977217 w 11748700"/>
              <a:gd name="connsiteY126" fmla="*/ 1807132 h 6673820"/>
              <a:gd name="connsiteX127" fmla="*/ 2964216 w 11748700"/>
              <a:gd name="connsiteY127" fmla="*/ 1794131 h 6673820"/>
              <a:gd name="connsiteX128" fmla="*/ 2951215 w 11748700"/>
              <a:gd name="connsiteY128" fmla="*/ 1768129 h 6673820"/>
              <a:gd name="connsiteX129" fmla="*/ 2933880 w 11748700"/>
              <a:gd name="connsiteY129" fmla="*/ 1746461 h 6673820"/>
              <a:gd name="connsiteX130" fmla="*/ 2916546 w 11748700"/>
              <a:gd name="connsiteY130" fmla="*/ 1720459 h 6673820"/>
              <a:gd name="connsiteX131" fmla="*/ 2899211 w 11748700"/>
              <a:gd name="connsiteY131" fmla="*/ 1703124 h 6673820"/>
              <a:gd name="connsiteX132" fmla="*/ 2890544 w 11748700"/>
              <a:gd name="connsiteY132" fmla="*/ 1690123 h 6673820"/>
              <a:gd name="connsiteX133" fmla="*/ 2829873 w 11748700"/>
              <a:gd name="connsiteY133" fmla="*/ 1607784 h 6673820"/>
              <a:gd name="connsiteX134" fmla="*/ 2816872 w 11748700"/>
              <a:gd name="connsiteY134" fmla="*/ 1577448 h 6673820"/>
              <a:gd name="connsiteX135" fmla="*/ 2812538 w 11748700"/>
              <a:gd name="connsiteY135" fmla="*/ 1542779 h 6673820"/>
              <a:gd name="connsiteX136" fmla="*/ 2808204 w 11748700"/>
              <a:gd name="connsiteY136" fmla="*/ 1430104 h 6673820"/>
              <a:gd name="connsiteX137" fmla="*/ 2799537 w 11748700"/>
              <a:gd name="connsiteY137" fmla="*/ 1391101 h 6673820"/>
              <a:gd name="connsiteX138" fmla="*/ 2795203 w 11748700"/>
              <a:gd name="connsiteY138" fmla="*/ 1343431 h 6673820"/>
              <a:gd name="connsiteX139" fmla="*/ 2786536 w 11748700"/>
              <a:gd name="connsiteY139" fmla="*/ 1300095 h 6673820"/>
              <a:gd name="connsiteX140" fmla="*/ 2773535 w 11748700"/>
              <a:gd name="connsiteY140" fmla="*/ 1152751 h 6673820"/>
              <a:gd name="connsiteX141" fmla="*/ 2769202 w 11748700"/>
              <a:gd name="connsiteY141" fmla="*/ 1135416 h 6673820"/>
              <a:gd name="connsiteX142" fmla="*/ 2777869 w 11748700"/>
              <a:gd name="connsiteY142" fmla="*/ 996739 h 6673820"/>
              <a:gd name="connsiteX143" fmla="*/ 2786536 w 11748700"/>
              <a:gd name="connsiteY143" fmla="*/ 966404 h 6673820"/>
              <a:gd name="connsiteX144" fmla="*/ 2812538 w 11748700"/>
              <a:gd name="connsiteY144" fmla="*/ 905733 h 6673820"/>
              <a:gd name="connsiteX145" fmla="*/ 2847207 w 11748700"/>
              <a:gd name="connsiteY145" fmla="*/ 862396 h 6673820"/>
              <a:gd name="connsiteX146" fmla="*/ 2864542 w 11748700"/>
              <a:gd name="connsiteY146" fmla="*/ 840728 h 6673820"/>
              <a:gd name="connsiteX147" fmla="*/ 2881876 w 11748700"/>
              <a:gd name="connsiteY147" fmla="*/ 827727 h 6673820"/>
              <a:gd name="connsiteX148" fmla="*/ 2894877 w 11748700"/>
              <a:gd name="connsiteY148" fmla="*/ 819060 h 6673820"/>
              <a:gd name="connsiteX149" fmla="*/ 2912212 w 11748700"/>
              <a:gd name="connsiteY149" fmla="*/ 801725 h 6673820"/>
              <a:gd name="connsiteX150" fmla="*/ 3003219 w 11748700"/>
              <a:gd name="connsiteY150" fmla="*/ 775723 h 6673820"/>
              <a:gd name="connsiteX151" fmla="*/ 3115893 w 11748700"/>
              <a:gd name="connsiteY151" fmla="*/ 749721 h 6673820"/>
              <a:gd name="connsiteX152" fmla="*/ 3137562 w 11748700"/>
              <a:gd name="connsiteY152" fmla="*/ 741054 h 6673820"/>
              <a:gd name="connsiteX153" fmla="*/ 3163564 w 11748700"/>
              <a:gd name="connsiteY153" fmla="*/ 732387 h 6673820"/>
              <a:gd name="connsiteX154" fmla="*/ 3219901 w 11748700"/>
              <a:gd name="connsiteY154" fmla="*/ 702051 h 6673820"/>
              <a:gd name="connsiteX155" fmla="*/ 3237236 w 11748700"/>
              <a:gd name="connsiteY155" fmla="*/ 689050 h 6673820"/>
              <a:gd name="connsiteX156" fmla="*/ 3293573 w 11748700"/>
              <a:gd name="connsiteY156" fmla="*/ 663048 h 6673820"/>
              <a:gd name="connsiteX157" fmla="*/ 3323909 w 11748700"/>
              <a:gd name="connsiteY157" fmla="*/ 650047 h 6673820"/>
              <a:gd name="connsiteX158" fmla="*/ 3362911 w 11748700"/>
              <a:gd name="connsiteY158" fmla="*/ 641380 h 6673820"/>
              <a:gd name="connsiteX159" fmla="*/ 3488587 w 11748700"/>
              <a:gd name="connsiteY159" fmla="*/ 619712 h 6673820"/>
              <a:gd name="connsiteX160" fmla="*/ 3644599 w 11748700"/>
              <a:gd name="connsiteY160" fmla="*/ 598044 h 6673820"/>
              <a:gd name="connsiteX161" fmla="*/ 3731272 w 11748700"/>
              <a:gd name="connsiteY161" fmla="*/ 589376 h 6673820"/>
              <a:gd name="connsiteX162" fmla="*/ 3809277 w 11748700"/>
              <a:gd name="connsiteY162" fmla="*/ 576375 h 6673820"/>
              <a:gd name="connsiteX163" fmla="*/ 3891617 w 11748700"/>
              <a:gd name="connsiteY163" fmla="*/ 567708 h 6673820"/>
              <a:gd name="connsiteX164" fmla="*/ 4359651 w 11748700"/>
              <a:gd name="connsiteY164" fmla="*/ 533039 h 6673820"/>
              <a:gd name="connsiteX165" fmla="*/ 4428989 w 11748700"/>
              <a:gd name="connsiteY165" fmla="*/ 520038 h 6673820"/>
              <a:gd name="connsiteX166" fmla="*/ 4554665 w 11748700"/>
              <a:gd name="connsiteY166" fmla="*/ 507037 h 6673820"/>
              <a:gd name="connsiteX167" fmla="*/ 4654339 w 11748700"/>
              <a:gd name="connsiteY167" fmla="*/ 485369 h 6673820"/>
              <a:gd name="connsiteX168" fmla="*/ 4758347 w 11748700"/>
              <a:gd name="connsiteY168" fmla="*/ 437699 h 6673820"/>
              <a:gd name="connsiteX169" fmla="*/ 4888356 w 11748700"/>
              <a:gd name="connsiteY169" fmla="*/ 416030 h 6673820"/>
              <a:gd name="connsiteX170" fmla="*/ 5105039 w 11748700"/>
              <a:gd name="connsiteY170" fmla="*/ 364027 h 6673820"/>
              <a:gd name="connsiteX171" fmla="*/ 5209046 w 11748700"/>
              <a:gd name="connsiteY171" fmla="*/ 351026 h 6673820"/>
              <a:gd name="connsiteX172" fmla="*/ 5386726 w 11748700"/>
              <a:gd name="connsiteY172" fmla="*/ 329357 h 6673820"/>
              <a:gd name="connsiteX173" fmla="*/ 5560072 w 11748700"/>
              <a:gd name="connsiteY173" fmla="*/ 320690 h 6673820"/>
              <a:gd name="connsiteX174" fmla="*/ 5742085 w 11748700"/>
              <a:gd name="connsiteY174" fmla="*/ 312023 h 6673820"/>
              <a:gd name="connsiteX175" fmla="*/ 5958767 w 11748700"/>
              <a:gd name="connsiteY175" fmla="*/ 307689 h 6673820"/>
              <a:gd name="connsiteX176" fmla="*/ 6114779 w 11748700"/>
              <a:gd name="connsiteY176" fmla="*/ 303355 h 6673820"/>
              <a:gd name="connsiteX177" fmla="*/ 6270790 w 11748700"/>
              <a:gd name="connsiteY177" fmla="*/ 281687 h 6673820"/>
              <a:gd name="connsiteX178" fmla="*/ 6392132 w 11748700"/>
              <a:gd name="connsiteY178" fmla="*/ 268686 h 6673820"/>
              <a:gd name="connsiteX179" fmla="*/ 6695488 w 11748700"/>
              <a:gd name="connsiteY179" fmla="*/ 260019 h 6673820"/>
              <a:gd name="connsiteX180" fmla="*/ 6764826 w 11748700"/>
              <a:gd name="connsiteY180" fmla="*/ 251352 h 6673820"/>
              <a:gd name="connsiteX181" fmla="*/ 6907837 w 11748700"/>
              <a:gd name="connsiteY181" fmla="*/ 238351 h 6673820"/>
              <a:gd name="connsiteX182" fmla="*/ 6959840 w 11748700"/>
              <a:gd name="connsiteY182" fmla="*/ 229683 h 6673820"/>
              <a:gd name="connsiteX183" fmla="*/ 6998843 w 11748700"/>
              <a:gd name="connsiteY183" fmla="*/ 212349 h 6673820"/>
              <a:gd name="connsiteX184" fmla="*/ 7115852 w 11748700"/>
              <a:gd name="connsiteY184" fmla="*/ 199348 h 6673820"/>
              <a:gd name="connsiteX185" fmla="*/ 7159188 w 11748700"/>
              <a:gd name="connsiteY185" fmla="*/ 186347 h 6673820"/>
              <a:gd name="connsiteX186" fmla="*/ 7189524 w 11748700"/>
              <a:gd name="connsiteY186" fmla="*/ 182013 h 6673820"/>
              <a:gd name="connsiteX187" fmla="*/ 7380204 w 11748700"/>
              <a:gd name="connsiteY187" fmla="*/ 173346 h 6673820"/>
              <a:gd name="connsiteX188" fmla="*/ 7440875 w 11748700"/>
              <a:gd name="connsiteY188" fmla="*/ 164679 h 6673820"/>
              <a:gd name="connsiteX189" fmla="*/ 7466877 w 11748700"/>
              <a:gd name="connsiteY189" fmla="*/ 156011 h 6673820"/>
              <a:gd name="connsiteX190" fmla="*/ 7514548 w 11748700"/>
              <a:gd name="connsiteY190" fmla="*/ 143010 h 6673820"/>
              <a:gd name="connsiteX191" fmla="*/ 7527548 w 11748700"/>
              <a:gd name="connsiteY191" fmla="*/ 134343 h 6673820"/>
              <a:gd name="connsiteX192" fmla="*/ 7570885 w 11748700"/>
              <a:gd name="connsiteY192" fmla="*/ 121342 h 6673820"/>
              <a:gd name="connsiteX193" fmla="*/ 7609888 w 11748700"/>
              <a:gd name="connsiteY193" fmla="*/ 104008 h 6673820"/>
              <a:gd name="connsiteX194" fmla="*/ 7726896 w 11748700"/>
              <a:gd name="connsiteY194" fmla="*/ 82339 h 6673820"/>
              <a:gd name="connsiteX195" fmla="*/ 7752898 w 11748700"/>
              <a:gd name="connsiteY195" fmla="*/ 78006 h 6673820"/>
              <a:gd name="connsiteX196" fmla="*/ 7787567 w 11748700"/>
              <a:gd name="connsiteY196" fmla="*/ 73672 h 6673820"/>
              <a:gd name="connsiteX197" fmla="*/ 7804902 w 11748700"/>
              <a:gd name="connsiteY197" fmla="*/ 69338 h 6673820"/>
              <a:gd name="connsiteX198" fmla="*/ 7913243 w 11748700"/>
              <a:gd name="connsiteY198" fmla="*/ 65005 h 6673820"/>
              <a:gd name="connsiteX199" fmla="*/ 8021584 w 11748700"/>
              <a:gd name="connsiteY199" fmla="*/ 47670 h 6673820"/>
              <a:gd name="connsiteX200" fmla="*/ 8064921 w 11748700"/>
              <a:gd name="connsiteY200" fmla="*/ 34669 h 6673820"/>
              <a:gd name="connsiteX201" fmla="*/ 8099590 w 11748700"/>
              <a:gd name="connsiteY201" fmla="*/ 21668 h 6673820"/>
              <a:gd name="connsiteX202" fmla="*/ 8121258 w 11748700"/>
              <a:gd name="connsiteY202" fmla="*/ 13001 h 6673820"/>
              <a:gd name="connsiteX203" fmla="*/ 8134259 w 11748700"/>
              <a:gd name="connsiteY203" fmla="*/ 8667 h 6673820"/>
              <a:gd name="connsiteX204" fmla="*/ 8155928 w 11748700"/>
              <a:gd name="connsiteY204" fmla="*/ 0 h 6673820"/>
              <a:gd name="connsiteX205" fmla="*/ 8216599 w 11748700"/>
              <a:gd name="connsiteY205" fmla="*/ 4334 h 6673820"/>
              <a:gd name="connsiteX206" fmla="*/ 8238267 w 11748700"/>
              <a:gd name="connsiteY206" fmla="*/ 13001 h 6673820"/>
              <a:gd name="connsiteX207" fmla="*/ 8272936 w 11748700"/>
              <a:gd name="connsiteY207" fmla="*/ 17335 h 6673820"/>
              <a:gd name="connsiteX208" fmla="*/ 8303272 w 11748700"/>
              <a:gd name="connsiteY208" fmla="*/ 30336 h 6673820"/>
              <a:gd name="connsiteX209" fmla="*/ 8337941 w 11748700"/>
              <a:gd name="connsiteY209" fmla="*/ 34669 h 6673820"/>
              <a:gd name="connsiteX210" fmla="*/ 8476618 w 11748700"/>
              <a:gd name="connsiteY210" fmla="*/ 43337 h 6673820"/>
              <a:gd name="connsiteX211" fmla="*/ 8576292 w 11748700"/>
              <a:gd name="connsiteY211" fmla="*/ 47670 h 6673820"/>
              <a:gd name="connsiteX212" fmla="*/ 8671632 w 11748700"/>
              <a:gd name="connsiteY212" fmla="*/ 69338 h 6673820"/>
              <a:gd name="connsiteX213" fmla="*/ 8762639 w 11748700"/>
              <a:gd name="connsiteY213" fmla="*/ 78006 h 6673820"/>
              <a:gd name="connsiteX214" fmla="*/ 8892648 w 11748700"/>
              <a:gd name="connsiteY214" fmla="*/ 104008 h 6673820"/>
              <a:gd name="connsiteX215" fmla="*/ 8948985 w 11748700"/>
              <a:gd name="connsiteY215" fmla="*/ 117009 h 6673820"/>
              <a:gd name="connsiteX216" fmla="*/ 9187336 w 11748700"/>
              <a:gd name="connsiteY216" fmla="*/ 156011 h 6673820"/>
              <a:gd name="connsiteX217" fmla="*/ 9282676 w 11748700"/>
              <a:gd name="connsiteY217" fmla="*/ 173346 h 6673820"/>
              <a:gd name="connsiteX218" fmla="*/ 9404019 w 11748700"/>
              <a:gd name="connsiteY218" fmla="*/ 186347 h 6673820"/>
              <a:gd name="connsiteX219" fmla="*/ 9464690 w 11748700"/>
              <a:gd name="connsiteY219" fmla="*/ 195014 h 6673820"/>
              <a:gd name="connsiteX220" fmla="*/ 9698707 w 11748700"/>
              <a:gd name="connsiteY220" fmla="*/ 216683 h 6673820"/>
              <a:gd name="connsiteX221" fmla="*/ 9785380 w 11748700"/>
              <a:gd name="connsiteY221" fmla="*/ 229683 h 6673820"/>
              <a:gd name="connsiteX222" fmla="*/ 9885054 w 11748700"/>
              <a:gd name="connsiteY222" fmla="*/ 251352 h 6673820"/>
              <a:gd name="connsiteX223" fmla="*/ 9958726 w 11748700"/>
              <a:gd name="connsiteY223" fmla="*/ 255685 h 6673820"/>
              <a:gd name="connsiteX224" fmla="*/ 10114737 w 11748700"/>
              <a:gd name="connsiteY224" fmla="*/ 260019 h 6673820"/>
              <a:gd name="connsiteX225" fmla="*/ 10205744 w 11748700"/>
              <a:gd name="connsiteY225" fmla="*/ 273020 h 6673820"/>
              <a:gd name="connsiteX226" fmla="*/ 10357421 w 11748700"/>
              <a:gd name="connsiteY226" fmla="*/ 281687 h 6673820"/>
              <a:gd name="connsiteX227" fmla="*/ 10405092 w 11748700"/>
              <a:gd name="connsiteY227" fmla="*/ 286021 h 6673820"/>
              <a:gd name="connsiteX228" fmla="*/ 10452762 w 11748700"/>
              <a:gd name="connsiteY228" fmla="*/ 299022 h 6673820"/>
              <a:gd name="connsiteX229" fmla="*/ 10483097 w 11748700"/>
              <a:gd name="connsiteY229" fmla="*/ 303355 h 6673820"/>
              <a:gd name="connsiteX230" fmla="*/ 10552436 w 11748700"/>
              <a:gd name="connsiteY230" fmla="*/ 312023 h 6673820"/>
              <a:gd name="connsiteX231" fmla="*/ 10634775 w 11748700"/>
              <a:gd name="connsiteY231" fmla="*/ 333691 h 6673820"/>
              <a:gd name="connsiteX232" fmla="*/ 10717114 w 11748700"/>
              <a:gd name="connsiteY232" fmla="*/ 342358 h 6673820"/>
              <a:gd name="connsiteX233" fmla="*/ 10773452 w 11748700"/>
              <a:gd name="connsiteY233" fmla="*/ 364027 h 6673820"/>
              <a:gd name="connsiteX234" fmla="*/ 10842790 w 11748700"/>
              <a:gd name="connsiteY234" fmla="*/ 385695 h 6673820"/>
              <a:gd name="connsiteX235" fmla="*/ 10903461 w 11748700"/>
              <a:gd name="connsiteY235" fmla="*/ 390028 h 6673820"/>
              <a:gd name="connsiteX236" fmla="*/ 10981467 w 11748700"/>
              <a:gd name="connsiteY236" fmla="*/ 424698 h 6673820"/>
              <a:gd name="connsiteX237" fmla="*/ 11050805 w 11748700"/>
              <a:gd name="connsiteY237" fmla="*/ 442032 h 6673820"/>
              <a:gd name="connsiteX238" fmla="*/ 11133145 w 11748700"/>
              <a:gd name="connsiteY238" fmla="*/ 476701 h 6673820"/>
              <a:gd name="connsiteX239" fmla="*/ 11154813 w 11748700"/>
              <a:gd name="connsiteY239" fmla="*/ 485369 h 6673820"/>
              <a:gd name="connsiteX240" fmla="*/ 11232819 w 11748700"/>
              <a:gd name="connsiteY240" fmla="*/ 533039 h 6673820"/>
              <a:gd name="connsiteX241" fmla="*/ 11258820 w 11748700"/>
              <a:gd name="connsiteY241" fmla="*/ 554707 h 6673820"/>
              <a:gd name="connsiteX242" fmla="*/ 11328159 w 11748700"/>
              <a:gd name="connsiteY242" fmla="*/ 645714 h 6673820"/>
              <a:gd name="connsiteX243" fmla="*/ 11371495 w 11748700"/>
              <a:gd name="connsiteY243" fmla="*/ 754055 h 6673820"/>
              <a:gd name="connsiteX244" fmla="*/ 11397497 w 11748700"/>
              <a:gd name="connsiteY244" fmla="*/ 806059 h 6673820"/>
              <a:gd name="connsiteX245" fmla="*/ 11427833 w 11748700"/>
              <a:gd name="connsiteY245" fmla="*/ 931735 h 6673820"/>
              <a:gd name="connsiteX246" fmla="*/ 11458168 w 11748700"/>
              <a:gd name="connsiteY246" fmla="*/ 1014074 h 6673820"/>
              <a:gd name="connsiteX247" fmla="*/ 11462502 w 11748700"/>
              <a:gd name="connsiteY247" fmla="*/ 1087746 h 6673820"/>
              <a:gd name="connsiteX248" fmla="*/ 11475503 w 11748700"/>
              <a:gd name="connsiteY248" fmla="*/ 1126749 h 6673820"/>
              <a:gd name="connsiteX249" fmla="*/ 11488504 w 11748700"/>
              <a:gd name="connsiteY249" fmla="*/ 1330430 h 6673820"/>
              <a:gd name="connsiteX250" fmla="*/ 11523173 w 11748700"/>
              <a:gd name="connsiteY250" fmla="*/ 1677122 h 6673820"/>
              <a:gd name="connsiteX251" fmla="*/ 11518839 w 11748700"/>
              <a:gd name="connsiteY251" fmla="*/ 1954476 h 6673820"/>
              <a:gd name="connsiteX252" fmla="*/ 11510172 w 11748700"/>
              <a:gd name="connsiteY252" fmla="*/ 2084485 h 6673820"/>
              <a:gd name="connsiteX253" fmla="*/ 11518839 w 11748700"/>
              <a:gd name="connsiteY253" fmla="*/ 2283833 h 6673820"/>
              <a:gd name="connsiteX254" fmla="*/ 11583844 w 11748700"/>
              <a:gd name="connsiteY254" fmla="*/ 2379173 h 6673820"/>
              <a:gd name="connsiteX255" fmla="*/ 11605512 w 11748700"/>
              <a:gd name="connsiteY255" fmla="*/ 2439845 h 6673820"/>
              <a:gd name="connsiteX256" fmla="*/ 11609846 w 11748700"/>
              <a:gd name="connsiteY256" fmla="*/ 2487515 h 6673820"/>
              <a:gd name="connsiteX257" fmla="*/ 11622847 w 11748700"/>
              <a:gd name="connsiteY257" fmla="*/ 2556853 h 6673820"/>
              <a:gd name="connsiteX258" fmla="*/ 11618513 w 11748700"/>
              <a:gd name="connsiteY258" fmla="*/ 2786537 h 6673820"/>
              <a:gd name="connsiteX259" fmla="*/ 11614180 w 11748700"/>
              <a:gd name="connsiteY259" fmla="*/ 3089892 h 6673820"/>
              <a:gd name="connsiteX260" fmla="*/ 11596845 w 11748700"/>
              <a:gd name="connsiteY260" fmla="*/ 3211234 h 6673820"/>
              <a:gd name="connsiteX261" fmla="*/ 11583844 w 11748700"/>
              <a:gd name="connsiteY261" fmla="*/ 3328243 h 6673820"/>
              <a:gd name="connsiteX262" fmla="*/ 11575177 w 11748700"/>
              <a:gd name="connsiteY262" fmla="*/ 3423583 h 6673820"/>
              <a:gd name="connsiteX263" fmla="*/ 11562176 w 11748700"/>
              <a:gd name="connsiteY263" fmla="*/ 3666267 h 6673820"/>
              <a:gd name="connsiteX264" fmla="*/ 11575177 w 11748700"/>
              <a:gd name="connsiteY264" fmla="*/ 4025960 h 6673820"/>
              <a:gd name="connsiteX265" fmla="*/ 11592511 w 11748700"/>
              <a:gd name="connsiteY265" fmla="*/ 4108300 h 6673820"/>
              <a:gd name="connsiteX266" fmla="*/ 11631514 w 11748700"/>
              <a:gd name="connsiteY266" fmla="*/ 4333649 h 6673820"/>
              <a:gd name="connsiteX267" fmla="*/ 11653183 w 11748700"/>
              <a:gd name="connsiteY267" fmla="*/ 4411655 h 6673820"/>
              <a:gd name="connsiteX268" fmla="*/ 11666184 w 11748700"/>
              <a:gd name="connsiteY268" fmla="*/ 4498328 h 6673820"/>
              <a:gd name="connsiteX269" fmla="*/ 11674851 w 11748700"/>
              <a:gd name="connsiteY269" fmla="*/ 4541664 h 6673820"/>
              <a:gd name="connsiteX270" fmla="*/ 11687852 w 11748700"/>
              <a:gd name="connsiteY270" fmla="*/ 4658673 h 6673820"/>
              <a:gd name="connsiteX271" fmla="*/ 11692185 w 11748700"/>
              <a:gd name="connsiteY271" fmla="*/ 4715010 h 6673820"/>
              <a:gd name="connsiteX272" fmla="*/ 11700853 w 11748700"/>
              <a:gd name="connsiteY272" fmla="*/ 4771348 h 6673820"/>
              <a:gd name="connsiteX273" fmla="*/ 11709520 w 11748700"/>
              <a:gd name="connsiteY273" fmla="*/ 4923026 h 6673820"/>
              <a:gd name="connsiteX274" fmla="*/ 11718187 w 11748700"/>
              <a:gd name="connsiteY274" fmla="*/ 4983697 h 6673820"/>
              <a:gd name="connsiteX275" fmla="*/ 11726855 w 11748700"/>
              <a:gd name="connsiteY275" fmla="*/ 5079037 h 6673820"/>
              <a:gd name="connsiteX276" fmla="*/ 11731188 w 11748700"/>
              <a:gd name="connsiteY276" fmla="*/ 5105039 h 6673820"/>
              <a:gd name="connsiteX277" fmla="*/ 11744189 w 11748700"/>
              <a:gd name="connsiteY277" fmla="*/ 5230715 h 6673820"/>
              <a:gd name="connsiteX278" fmla="*/ 11726855 w 11748700"/>
              <a:gd name="connsiteY278" fmla="*/ 5690082 h 6673820"/>
              <a:gd name="connsiteX279" fmla="*/ 11687852 w 11748700"/>
              <a:gd name="connsiteY279" fmla="*/ 5785422 h 6673820"/>
              <a:gd name="connsiteX280" fmla="*/ 11670517 w 11748700"/>
              <a:gd name="connsiteY280" fmla="*/ 5815757 h 6673820"/>
              <a:gd name="connsiteX281" fmla="*/ 11601179 w 11748700"/>
              <a:gd name="connsiteY281" fmla="*/ 5859094 h 6673820"/>
              <a:gd name="connsiteX282" fmla="*/ 11458168 w 11748700"/>
              <a:gd name="connsiteY282" fmla="*/ 5919765 h 6673820"/>
              <a:gd name="connsiteX283" fmla="*/ 11401831 w 11748700"/>
              <a:gd name="connsiteY283" fmla="*/ 5963101 h 6673820"/>
              <a:gd name="connsiteX284" fmla="*/ 11297823 w 11748700"/>
              <a:gd name="connsiteY284" fmla="*/ 6032440 h 6673820"/>
              <a:gd name="connsiteX285" fmla="*/ 11258820 w 11748700"/>
              <a:gd name="connsiteY285" fmla="*/ 6075776 h 6673820"/>
              <a:gd name="connsiteX286" fmla="*/ 11198149 w 11748700"/>
              <a:gd name="connsiteY286" fmla="*/ 6123446 h 6673820"/>
              <a:gd name="connsiteX287" fmla="*/ 11098475 w 11748700"/>
              <a:gd name="connsiteY287" fmla="*/ 6210119 h 6673820"/>
              <a:gd name="connsiteX288" fmla="*/ 10942464 w 11748700"/>
              <a:gd name="connsiteY288" fmla="*/ 6327128 h 6673820"/>
              <a:gd name="connsiteX289" fmla="*/ 10634775 w 11748700"/>
              <a:gd name="connsiteY289" fmla="*/ 6461471 h 6673820"/>
              <a:gd name="connsiteX290" fmla="*/ 10461429 w 11748700"/>
              <a:gd name="connsiteY290" fmla="*/ 6478806 h 6673820"/>
              <a:gd name="connsiteX291" fmla="*/ 10041065 w 11748700"/>
              <a:gd name="connsiteY291" fmla="*/ 6487473 h 6673820"/>
              <a:gd name="connsiteX292" fmla="*/ 9967393 w 11748700"/>
              <a:gd name="connsiteY292" fmla="*/ 6491807 h 6673820"/>
              <a:gd name="connsiteX293" fmla="*/ 9885054 w 11748700"/>
              <a:gd name="connsiteY293" fmla="*/ 6509141 h 6673820"/>
              <a:gd name="connsiteX294" fmla="*/ 9798381 w 11748700"/>
              <a:gd name="connsiteY294" fmla="*/ 6522142 h 6673820"/>
              <a:gd name="connsiteX295" fmla="*/ 9681372 w 11748700"/>
              <a:gd name="connsiteY295" fmla="*/ 6548144 h 6673820"/>
              <a:gd name="connsiteX296" fmla="*/ 9486358 w 11748700"/>
              <a:gd name="connsiteY296" fmla="*/ 6574146 h 6673820"/>
              <a:gd name="connsiteX297" fmla="*/ 9278343 w 11748700"/>
              <a:gd name="connsiteY297" fmla="*/ 6613149 h 6673820"/>
              <a:gd name="connsiteX298" fmla="*/ 9209004 w 11748700"/>
              <a:gd name="connsiteY298" fmla="*/ 6630483 h 6673820"/>
              <a:gd name="connsiteX299" fmla="*/ 8775639 w 11748700"/>
              <a:gd name="connsiteY299" fmla="*/ 6647818 h 6673820"/>
              <a:gd name="connsiteX300" fmla="*/ 8463617 w 11748700"/>
              <a:gd name="connsiteY300" fmla="*/ 6656485 h 6673820"/>
              <a:gd name="connsiteX301" fmla="*/ 8368276 w 11748700"/>
              <a:gd name="connsiteY301" fmla="*/ 6660819 h 6673820"/>
              <a:gd name="connsiteX302" fmla="*/ 8216599 w 11748700"/>
              <a:gd name="connsiteY302" fmla="*/ 6665153 h 6673820"/>
              <a:gd name="connsiteX303" fmla="*/ 7848239 w 11748700"/>
              <a:gd name="connsiteY303" fmla="*/ 6656485 h 6673820"/>
              <a:gd name="connsiteX304" fmla="*/ 7800568 w 11748700"/>
              <a:gd name="connsiteY304" fmla="*/ 6652152 h 6673820"/>
              <a:gd name="connsiteX305" fmla="*/ 7748565 w 11748700"/>
              <a:gd name="connsiteY305" fmla="*/ 6643484 h 6673820"/>
              <a:gd name="connsiteX306" fmla="*/ 7614221 w 11748700"/>
              <a:gd name="connsiteY306" fmla="*/ 6634817 h 6673820"/>
              <a:gd name="connsiteX307" fmla="*/ 7432208 w 11748700"/>
              <a:gd name="connsiteY307" fmla="*/ 6600148 h 6673820"/>
              <a:gd name="connsiteX308" fmla="*/ 7319533 w 11748700"/>
              <a:gd name="connsiteY308" fmla="*/ 6574146 h 6673820"/>
              <a:gd name="connsiteX309" fmla="*/ 7276197 w 11748700"/>
              <a:gd name="connsiteY309" fmla="*/ 6569812 h 6673820"/>
              <a:gd name="connsiteX310" fmla="*/ 7011844 w 11748700"/>
              <a:gd name="connsiteY310" fmla="*/ 6548144 h 6673820"/>
              <a:gd name="connsiteX311" fmla="*/ 6925171 w 11748700"/>
              <a:gd name="connsiteY311" fmla="*/ 6565479 h 6673820"/>
              <a:gd name="connsiteX312" fmla="*/ 6912170 w 11748700"/>
              <a:gd name="connsiteY312" fmla="*/ 6569812 h 6673820"/>
              <a:gd name="connsiteX313" fmla="*/ 6890502 w 11748700"/>
              <a:gd name="connsiteY313" fmla="*/ 6582813 h 6673820"/>
              <a:gd name="connsiteX314" fmla="*/ 6795162 w 11748700"/>
              <a:gd name="connsiteY314" fmla="*/ 6634817 h 6673820"/>
              <a:gd name="connsiteX315" fmla="*/ 6691154 w 11748700"/>
              <a:gd name="connsiteY315" fmla="*/ 6643484 h 6673820"/>
              <a:gd name="connsiteX316" fmla="*/ 6617482 w 11748700"/>
              <a:gd name="connsiteY316" fmla="*/ 6656485 h 6673820"/>
              <a:gd name="connsiteX317" fmla="*/ 6582813 w 11748700"/>
              <a:gd name="connsiteY317" fmla="*/ 6665153 h 6673820"/>
              <a:gd name="connsiteX318" fmla="*/ 6548144 w 11748700"/>
              <a:gd name="connsiteY318" fmla="*/ 6669486 h 6673820"/>
              <a:gd name="connsiteX319" fmla="*/ 6517808 w 11748700"/>
              <a:gd name="connsiteY319" fmla="*/ 6673820 h 6673820"/>
              <a:gd name="connsiteX320" fmla="*/ 6015105 w 11748700"/>
              <a:gd name="connsiteY320" fmla="*/ 6669486 h 6673820"/>
              <a:gd name="connsiteX321" fmla="*/ 5915431 w 11748700"/>
              <a:gd name="connsiteY321" fmla="*/ 6647818 h 6673820"/>
              <a:gd name="connsiteX322" fmla="*/ 5538403 w 11748700"/>
              <a:gd name="connsiteY322" fmla="*/ 6652152 h 6673820"/>
              <a:gd name="connsiteX323" fmla="*/ 5196045 w 11748700"/>
              <a:gd name="connsiteY323" fmla="*/ 6634817 h 6673820"/>
              <a:gd name="connsiteX324" fmla="*/ 4489660 w 11748700"/>
              <a:gd name="connsiteY324" fmla="*/ 6608815 h 6673820"/>
              <a:gd name="connsiteX325" fmla="*/ 4311981 w 11748700"/>
              <a:gd name="connsiteY325" fmla="*/ 6582813 h 6673820"/>
              <a:gd name="connsiteX326" fmla="*/ 4090965 w 11748700"/>
              <a:gd name="connsiteY326" fmla="*/ 6552478 h 6673820"/>
              <a:gd name="connsiteX327" fmla="*/ 3999958 w 11748700"/>
              <a:gd name="connsiteY327" fmla="*/ 6513475 h 6673820"/>
              <a:gd name="connsiteX328" fmla="*/ 3666267 w 11748700"/>
              <a:gd name="connsiteY328" fmla="*/ 6448470 h 6673820"/>
              <a:gd name="connsiteX329" fmla="*/ 3588261 w 11748700"/>
              <a:gd name="connsiteY329" fmla="*/ 6439803 h 6673820"/>
              <a:gd name="connsiteX330" fmla="*/ 3336910 w 11748700"/>
              <a:gd name="connsiteY330" fmla="*/ 6405134 h 6673820"/>
              <a:gd name="connsiteX331" fmla="*/ 3003219 w 11748700"/>
              <a:gd name="connsiteY331" fmla="*/ 6340129 h 6673820"/>
              <a:gd name="connsiteX332" fmla="*/ 2825539 w 11748700"/>
              <a:gd name="connsiteY332" fmla="*/ 6309793 h 6673820"/>
              <a:gd name="connsiteX333" fmla="*/ 2678195 w 11748700"/>
              <a:gd name="connsiteY333" fmla="*/ 6288125 h 6673820"/>
              <a:gd name="connsiteX334" fmla="*/ 2500515 w 11748700"/>
              <a:gd name="connsiteY334" fmla="*/ 6305460 h 6673820"/>
              <a:gd name="connsiteX335" fmla="*/ 2439844 w 11748700"/>
              <a:gd name="connsiteY335" fmla="*/ 6314127 h 6673820"/>
              <a:gd name="connsiteX336" fmla="*/ 2244830 w 11748700"/>
              <a:gd name="connsiteY336" fmla="*/ 6361797 h 6673820"/>
              <a:gd name="connsiteX337" fmla="*/ 2088819 w 11748700"/>
              <a:gd name="connsiteY337" fmla="*/ 6383465 h 6673820"/>
              <a:gd name="connsiteX338" fmla="*/ 2015147 w 11748700"/>
              <a:gd name="connsiteY338" fmla="*/ 6400800 h 6673820"/>
              <a:gd name="connsiteX339" fmla="*/ 1950142 w 11748700"/>
              <a:gd name="connsiteY339" fmla="*/ 6409467 h 6673820"/>
              <a:gd name="connsiteX340" fmla="*/ 1815799 w 11748700"/>
              <a:gd name="connsiteY340" fmla="*/ 6444137 h 6673820"/>
              <a:gd name="connsiteX341" fmla="*/ 1681456 w 11748700"/>
              <a:gd name="connsiteY341" fmla="*/ 6452804 h 6673820"/>
              <a:gd name="connsiteX342" fmla="*/ 1473440 w 11748700"/>
              <a:gd name="connsiteY342" fmla="*/ 6431136 h 6673820"/>
              <a:gd name="connsiteX343" fmla="*/ 1369433 w 11748700"/>
              <a:gd name="connsiteY343" fmla="*/ 6418135 h 6673820"/>
              <a:gd name="connsiteX344" fmla="*/ 1287093 w 11748700"/>
              <a:gd name="connsiteY344" fmla="*/ 6405134 h 6673820"/>
              <a:gd name="connsiteX345" fmla="*/ 1239423 w 11748700"/>
              <a:gd name="connsiteY345" fmla="*/ 6396466 h 6673820"/>
              <a:gd name="connsiteX346" fmla="*/ 1165751 w 11748700"/>
              <a:gd name="connsiteY346" fmla="*/ 6370464 h 6673820"/>
              <a:gd name="connsiteX347" fmla="*/ 1053076 w 11748700"/>
              <a:gd name="connsiteY347" fmla="*/ 6335795 h 6673820"/>
              <a:gd name="connsiteX348" fmla="*/ 892731 w 11748700"/>
              <a:gd name="connsiteY348" fmla="*/ 6244789 h 6673820"/>
              <a:gd name="connsiteX349" fmla="*/ 858062 w 11748700"/>
              <a:gd name="connsiteY349" fmla="*/ 6218787 h 6673820"/>
              <a:gd name="connsiteX350" fmla="*/ 775723 w 11748700"/>
              <a:gd name="connsiteY350" fmla="*/ 6149448 h 6673820"/>
              <a:gd name="connsiteX351" fmla="*/ 719385 w 11748700"/>
              <a:gd name="connsiteY351" fmla="*/ 6023773 h 6673820"/>
              <a:gd name="connsiteX352" fmla="*/ 654381 w 11748700"/>
              <a:gd name="connsiteY352" fmla="*/ 5950101 h 6673820"/>
              <a:gd name="connsiteX353" fmla="*/ 628379 w 11748700"/>
              <a:gd name="connsiteY353" fmla="*/ 5893763 h 6673820"/>
              <a:gd name="connsiteX354" fmla="*/ 576375 w 11748700"/>
              <a:gd name="connsiteY354" fmla="*/ 5802756 h 6673820"/>
              <a:gd name="connsiteX355" fmla="*/ 489702 w 11748700"/>
              <a:gd name="connsiteY355" fmla="*/ 5620743 h 6673820"/>
              <a:gd name="connsiteX356" fmla="*/ 476701 w 11748700"/>
              <a:gd name="connsiteY356" fmla="*/ 5551405 h 6673820"/>
              <a:gd name="connsiteX357" fmla="*/ 372693 w 11748700"/>
              <a:gd name="connsiteY357" fmla="*/ 5317388 h 6673820"/>
              <a:gd name="connsiteX358" fmla="*/ 359693 w 11748700"/>
              <a:gd name="connsiteY358" fmla="*/ 5269718 h 6673820"/>
              <a:gd name="connsiteX359" fmla="*/ 329357 w 11748700"/>
              <a:gd name="connsiteY359" fmla="*/ 5183045 h 6673820"/>
              <a:gd name="connsiteX360" fmla="*/ 281687 w 11748700"/>
              <a:gd name="connsiteY360" fmla="*/ 5083371 h 6673820"/>
              <a:gd name="connsiteX361" fmla="*/ 251351 w 11748700"/>
              <a:gd name="connsiteY361" fmla="*/ 5009699 h 6673820"/>
              <a:gd name="connsiteX362" fmla="*/ 238350 w 11748700"/>
              <a:gd name="connsiteY362" fmla="*/ 4970696 h 6673820"/>
              <a:gd name="connsiteX363" fmla="*/ 212348 w 11748700"/>
              <a:gd name="connsiteY363" fmla="*/ 4936027 h 6673820"/>
              <a:gd name="connsiteX364" fmla="*/ 177679 w 11748700"/>
              <a:gd name="connsiteY364" fmla="*/ 4849354 h 6673820"/>
              <a:gd name="connsiteX365" fmla="*/ 125675 w 11748700"/>
              <a:gd name="connsiteY365" fmla="*/ 4745346 h 6673820"/>
              <a:gd name="connsiteX366" fmla="*/ 99674 w 11748700"/>
              <a:gd name="connsiteY366" fmla="*/ 4654339 h 6673820"/>
              <a:gd name="connsiteX367" fmla="*/ 73672 w 11748700"/>
              <a:gd name="connsiteY367" fmla="*/ 4602336 h 6673820"/>
              <a:gd name="connsiteX368" fmla="*/ 69338 w 11748700"/>
              <a:gd name="connsiteY368" fmla="*/ 4580667 h 6673820"/>
              <a:gd name="connsiteX369" fmla="*/ 47670 w 11748700"/>
              <a:gd name="connsiteY369" fmla="*/ 4537331 h 6673820"/>
              <a:gd name="connsiteX370" fmla="*/ 39002 w 11748700"/>
              <a:gd name="connsiteY370" fmla="*/ 4515663 h 6673820"/>
              <a:gd name="connsiteX371" fmla="*/ 34669 w 11748700"/>
              <a:gd name="connsiteY371" fmla="*/ 4493994 h 6673820"/>
              <a:gd name="connsiteX372" fmla="*/ 30335 w 11748700"/>
              <a:gd name="connsiteY372" fmla="*/ 4450658 h 6673820"/>
              <a:gd name="connsiteX373" fmla="*/ 21668 w 11748700"/>
              <a:gd name="connsiteY373" fmla="*/ 4428990 h 6673820"/>
              <a:gd name="connsiteX374" fmla="*/ 13001 w 11748700"/>
              <a:gd name="connsiteY374" fmla="*/ 4359651 h 6673820"/>
              <a:gd name="connsiteX375" fmla="*/ 0 w 11748700"/>
              <a:gd name="connsiteY375" fmla="*/ 4238309 h 6673820"/>
              <a:gd name="connsiteX376" fmla="*/ 4333 w 11748700"/>
              <a:gd name="connsiteY376" fmla="*/ 4025960 h 6673820"/>
              <a:gd name="connsiteX377" fmla="*/ 13001 w 11748700"/>
              <a:gd name="connsiteY377" fmla="*/ 3999958 h 6673820"/>
              <a:gd name="connsiteX378" fmla="*/ 17334 w 11748700"/>
              <a:gd name="connsiteY378" fmla="*/ 3973956 h 6673820"/>
              <a:gd name="connsiteX379" fmla="*/ 26002 w 11748700"/>
              <a:gd name="connsiteY379" fmla="*/ 3930620 h 6673820"/>
              <a:gd name="connsiteX380" fmla="*/ 34669 w 11748700"/>
              <a:gd name="connsiteY380" fmla="*/ 3878616 h 6673820"/>
              <a:gd name="connsiteX381" fmla="*/ 43336 w 11748700"/>
              <a:gd name="connsiteY381" fmla="*/ 3861282 h 6673820"/>
              <a:gd name="connsiteX382" fmla="*/ 47670 w 11748700"/>
              <a:gd name="connsiteY382" fmla="*/ 3843947 h 6673820"/>
              <a:gd name="connsiteX383" fmla="*/ 56337 w 11748700"/>
              <a:gd name="connsiteY383" fmla="*/ 3826612 h 6673820"/>
              <a:gd name="connsiteX384" fmla="*/ 69338 w 11748700"/>
              <a:gd name="connsiteY384" fmla="*/ 3787610 h 6673820"/>
              <a:gd name="connsiteX385" fmla="*/ 78005 w 11748700"/>
              <a:gd name="connsiteY385" fmla="*/ 3770275 h 6673820"/>
              <a:gd name="connsiteX386" fmla="*/ 95340 w 11748700"/>
              <a:gd name="connsiteY386" fmla="*/ 3718271 h 6673820"/>
              <a:gd name="connsiteX387" fmla="*/ 104007 w 11748700"/>
              <a:gd name="connsiteY387" fmla="*/ 3696603 h 6673820"/>
              <a:gd name="connsiteX388" fmla="*/ 151677 w 11748700"/>
              <a:gd name="connsiteY388" fmla="*/ 3657600 h 6673820"/>
              <a:gd name="connsiteX389" fmla="*/ 294688 w 11748700"/>
              <a:gd name="connsiteY389" fmla="*/ 3661934 h 6673820"/>
              <a:gd name="connsiteX390" fmla="*/ 359693 w 11748700"/>
              <a:gd name="connsiteY390" fmla="*/ 3692269 h 6673820"/>
              <a:gd name="connsiteX391" fmla="*/ 377027 w 11748700"/>
              <a:gd name="connsiteY391" fmla="*/ 3709604 h 6673820"/>
              <a:gd name="connsiteX392" fmla="*/ 437698 w 11748700"/>
              <a:gd name="connsiteY392" fmla="*/ 3726938 h 6673820"/>
              <a:gd name="connsiteX393" fmla="*/ 511177 w 11748700"/>
              <a:gd name="connsiteY39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114779 w 11748700"/>
              <a:gd name="connsiteY30" fmla="*/ 5599075 h 6673820"/>
              <a:gd name="connsiteX31" fmla="*/ 6201452 w 11748700"/>
              <a:gd name="connsiteY31" fmla="*/ 5477733 h 6673820"/>
              <a:gd name="connsiteX32" fmla="*/ 6231787 w 11748700"/>
              <a:gd name="connsiteY32" fmla="*/ 5421395 h 6673820"/>
              <a:gd name="connsiteX33" fmla="*/ 6322794 w 11748700"/>
              <a:gd name="connsiteY33" fmla="*/ 5287052 h 6673820"/>
              <a:gd name="connsiteX34" fmla="*/ 6340129 w 11748700"/>
              <a:gd name="connsiteY34" fmla="*/ 5274051 h 6673820"/>
              <a:gd name="connsiteX35" fmla="*/ 6517808 w 11748700"/>
              <a:gd name="connsiteY35" fmla="*/ 4975029 h 6673820"/>
              <a:gd name="connsiteX36" fmla="*/ 7220565 w 11748700"/>
              <a:gd name="connsiteY36" fmla="*/ 4568062 h 6673820"/>
              <a:gd name="connsiteX37" fmla="*/ 7436542 w 11748700"/>
              <a:gd name="connsiteY37" fmla="*/ 4619670 h 6673820"/>
              <a:gd name="connsiteX38" fmla="*/ 7492879 w 11748700"/>
              <a:gd name="connsiteY38" fmla="*/ 4632671 h 6673820"/>
              <a:gd name="connsiteX39" fmla="*/ 7531882 w 11748700"/>
              <a:gd name="connsiteY39" fmla="*/ 4641338 h 6673820"/>
              <a:gd name="connsiteX40" fmla="*/ 7562218 w 11748700"/>
              <a:gd name="connsiteY40" fmla="*/ 4650006 h 6673820"/>
              <a:gd name="connsiteX41" fmla="*/ 7570885 w 11748700"/>
              <a:gd name="connsiteY41" fmla="*/ 4663007 h 6673820"/>
              <a:gd name="connsiteX42" fmla="*/ 7601220 w 11748700"/>
              <a:gd name="connsiteY42" fmla="*/ 4715010 h 6673820"/>
              <a:gd name="connsiteX43" fmla="*/ 7614221 w 11748700"/>
              <a:gd name="connsiteY43" fmla="*/ 4728011 h 6673820"/>
              <a:gd name="connsiteX44" fmla="*/ 7622889 w 11748700"/>
              <a:gd name="connsiteY44" fmla="*/ 4745346 h 6673820"/>
              <a:gd name="connsiteX45" fmla="*/ 7731230 w 11748700"/>
              <a:gd name="connsiteY45" fmla="*/ 4888356 h 6673820"/>
              <a:gd name="connsiteX46" fmla="*/ 7765899 w 11748700"/>
              <a:gd name="connsiteY46" fmla="*/ 4931693 h 6673820"/>
              <a:gd name="connsiteX47" fmla="*/ 7908910 w 11748700"/>
              <a:gd name="connsiteY47" fmla="*/ 4962028 h 6673820"/>
              <a:gd name="connsiteX48" fmla="*/ 7973914 w 11748700"/>
              <a:gd name="connsiteY48" fmla="*/ 4953361 h 6673820"/>
              <a:gd name="connsiteX49" fmla="*/ 7995583 w 11748700"/>
              <a:gd name="connsiteY49" fmla="*/ 4949028 h 6673820"/>
              <a:gd name="connsiteX50" fmla="*/ 8069255 w 11748700"/>
              <a:gd name="connsiteY50" fmla="*/ 4944694 h 6673820"/>
              <a:gd name="connsiteX51" fmla="*/ 8147260 w 11748700"/>
              <a:gd name="connsiteY51" fmla="*/ 4931693 h 6673820"/>
              <a:gd name="connsiteX52" fmla="*/ 8199264 w 11748700"/>
              <a:gd name="connsiteY52" fmla="*/ 4918692 h 6673820"/>
              <a:gd name="connsiteX53" fmla="*/ 8238267 w 11748700"/>
              <a:gd name="connsiteY53" fmla="*/ 4910025 h 6673820"/>
              <a:gd name="connsiteX54" fmla="*/ 8298938 w 11748700"/>
              <a:gd name="connsiteY54" fmla="*/ 4875355 h 6673820"/>
              <a:gd name="connsiteX55" fmla="*/ 8320606 w 11748700"/>
              <a:gd name="connsiteY55" fmla="*/ 4866688 h 6673820"/>
              <a:gd name="connsiteX56" fmla="*/ 8342275 w 11748700"/>
              <a:gd name="connsiteY56" fmla="*/ 4853687 h 6673820"/>
              <a:gd name="connsiteX57" fmla="*/ 8411613 w 11748700"/>
              <a:gd name="connsiteY57" fmla="*/ 4823352 h 6673820"/>
              <a:gd name="connsiteX58" fmla="*/ 8433281 w 11748700"/>
              <a:gd name="connsiteY58" fmla="*/ 4810351 h 6673820"/>
              <a:gd name="connsiteX59" fmla="*/ 8463617 w 11748700"/>
              <a:gd name="connsiteY59" fmla="*/ 4788683 h 6673820"/>
              <a:gd name="connsiteX60" fmla="*/ 8532955 w 11748700"/>
              <a:gd name="connsiteY60" fmla="*/ 4758347 h 6673820"/>
              <a:gd name="connsiteX61" fmla="*/ 8576292 w 11748700"/>
              <a:gd name="connsiteY61" fmla="*/ 4736679 h 6673820"/>
              <a:gd name="connsiteX62" fmla="*/ 8597960 w 11748700"/>
              <a:gd name="connsiteY62" fmla="*/ 4723678 h 6673820"/>
              <a:gd name="connsiteX63" fmla="*/ 8632629 w 11748700"/>
              <a:gd name="connsiteY63" fmla="*/ 4706343 h 6673820"/>
              <a:gd name="connsiteX64" fmla="*/ 8671632 w 11748700"/>
              <a:gd name="connsiteY64" fmla="*/ 4680341 h 6673820"/>
              <a:gd name="connsiteX65" fmla="*/ 8727969 w 11748700"/>
              <a:gd name="connsiteY65" fmla="*/ 4641338 h 6673820"/>
              <a:gd name="connsiteX66" fmla="*/ 8758305 w 11748700"/>
              <a:gd name="connsiteY66" fmla="*/ 4615337 h 6673820"/>
              <a:gd name="connsiteX67" fmla="*/ 8827643 w 11748700"/>
              <a:gd name="connsiteY67" fmla="*/ 4567666 h 6673820"/>
              <a:gd name="connsiteX68" fmla="*/ 8914316 w 11748700"/>
              <a:gd name="connsiteY68" fmla="*/ 4515663 h 6673820"/>
              <a:gd name="connsiteX69" fmla="*/ 8940318 w 11748700"/>
              <a:gd name="connsiteY69" fmla="*/ 4493994 h 6673820"/>
              <a:gd name="connsiteX70" fmla="*/ 8961986 w 11748700"/>
              <a:gd name="connsiteY70" fmla="*/ 4472326 h 6673820"/>
              <a:gd name="connsiteX71" fmla="*/ 9000989 w 11748700"/>
              <a:gd name="connsiteY71" fmla="*/ 4437657 h 6673820"/>
              <a:gd name="connsiteX72" fmla="*/ 9022657 w 11748700"/>
              <a:gd name="connsiteY72" fmla="*/ 4415989 h 6673820"/>
              <a:gd name="connsiteX73" fmla="*/ 9052993 w 11748700"/>
              <a:gd name="connsiteY73" fmla="*/ 4389987 h 6673820"/>
              <a:gd name="connsiteX74" fmla="*/ 9109330 w 11748700"/>
              <a:gd name="connsiteY74" fmla="*/ 4329316 h 6673820"/>
              <a:gd name="connsiteX75" fmla="*/ 9165668 w 11748700"/>
              <a:gd name="connsiteY75" fmla="*/ 4290313 h 6673820"/>
              <a:gd name="connsiteX76" fmla="*/ 9191670 w 11748700"/>
              <a:gd name="connsiteY76" fmla="*/ 4268645 h 6673820"/>
              <a:gd name="connsiteX77" fmla="*/ 9248007 w 11748700"/>
              <a:gd name="connsiteY77" fmla="*/ 4238309 h 6673820"/>
              <a:gd name="connsiteX78" fmla="*/ 9339014 w 11748700"/>
              <a:gd name="connsiteY78" fmla="*/ 4155970 h 6673820"/>
              <a:gd name="connsiteX79" fmla="*/ 9430020 w 11748700"/>
              <a:gd name="connsiteY79" fmla="*/ 4025960 h 6673820"/>
              <a:gd name="connsiteX80" fmla="*/ 9495025 w 11748700"/>
              <a:gd name="connsiteY80" fmla="*/ 3900284 h 6673820"/>
              <a:gd name="connsiteX81" fmla="*/ 9568697 w 11748700"/>
              <a:gd name="connsiteY81" fmla="*/ 3796277 h 6673820"/>
              <a:gd name="connsiteX82" fmla="*/ 9612034 w 11748700"/>
              <a:gd name="connsiteY82" fmla="*/ 3713937 h 6673820"/>
              <a:gd name="connsiteX83" fmla="*/ 9655370 w 11748700"/>
              <a:gd name="connsiteY83" fmla="*/ 3644599 h 6673820"/>
              <a:gd name="connsiteX84" fmla="*/ 9651037 w 11748700"/>
              <a:gd name="connsiteY84" fmla="*/ 3475587 h 6673820"/>
              <a:gd name="connsiteX85" fmla="*/ 9612034 w 11748700"/>
              <a:gd name="connsiteY85" fmla="*/ 3410582 h 6673820"/>
              <a:gd name="connsiteX86" fmla="*/ 9473357 w 11748700"/>
              <a:gd name="connsiteY86" fmla="*/ 3237236 h 6673820"/>
              <a:gd name="connsiteX87" fmla="*/ 9399685 w 11748700"/>
              <a:gd name="connsiteY87" fmla="*/ 3176565 h 6673820"/>
              <a:gd name="connsiteX88" fmla="*/ 9347681 w 11748700"/>
              <a:gd name="connsiteY88" fmla="*/ 3128895 h 6673820"/>
              <a:gd name="connsiteX89" fmla="*/ 9217672 w 11748700"/>
              <a:gd name="connsiteY89" fmla="*/ 3042222 h 6673820"/>
              <a:gd name="connsiteX90" fmla="*/ 9083329 w 11748700"/>
              <a:gd name="connsiteY90" fmla="*/ 2968550 h 6673820"/>
              <a:gd name="connsiteX91" fmla="*/ 8983655 w 11748700"/>
              <a:gd name="connsiteY91" fmla="*/ 2933881 h 6673820"/>
              <a:gd name="connsiteX92" fmla="*/ 8831977 w 11748700"/>
              <a:gd name="connsiteY92" fmla="*/ 2873210 h 6673820"/>
              <a:gd name="connsiteX93" fmla="*/ 8680299 w 11748700"/>
              <a:gd name="connsiteY93" fmla="*/ 2803871 h 6673820"/>
              <a:gd name="connsiteX94" fmla="*/ 8567624 w 11748700"/>
              <a:gd name="connsiteY94" fmla="*/ 2773536 h 6673820"/>
              <a:gd name="connsiteX95" fmla="*/ 8446282 w 11748700"/>
              <a:gd name="connsiteY95" fmla="*/ 2730199 h 6673820"/>
              <a:gd name="connsiteX96" fmla="*/ 8242601 w 11748700"/>
              <a:gd name="connsiteY96" fmla="*/ 2673862 h 6673820"/>
              <a:gd name="connsiteX97" fmla="*/ 7917577 w 11748700"/>
              <a:gd name="connsiteY97" fmla="*/ 2561187 h 6673820"/>
              <a:gd name="connsiteX98" fmla="*/ 7683560 w 11748700"/>
              <a:gd name="connsiteY98" fmla="*/ 2496182 h 6673820"/>
              <a:gd name="connsiteX99" fmla="*/ 7302199 w 11748700"/>
              <a:gd name="connsiteY99" fmla="*/ 2379173 h 6673820"/>
              <a:gd name="connsiteX100" fmla="*/ 6920838 w 11748700"/>
              <a:gd name="connsiteY100" fmla="*/ 2322836 h 6673820"/>
              <a:gd name="connsiteX101" fmla="*/ 6799495 w 11748700"/>
              <a:gd name="connsiteY101" fmla="*/ 2288167 h 6673820"/>
              <a:gd name="connsiteX102" fmla="*/ 6730157 w 11748700"/>
              <a:gd name="connsiteY102" fmla="*/ 2279500 h 6673820"/>
              <a:gd name="connsiteX103" fmla="*/ 6630483 w 11748700"/>
              <a:gd name="connsiteY103" fmla="*/ 2262165 h 6673820"/>
              <a:gd name="connsiteX104" fmla="*/ 6582813 w 11748700"/>
              <a:gd name="connsiteY104" fmla="*/ 2249164 h 6673820"/>
              <a:gd name="connsiteX105" fmla="*/ 6478805 w 11748700"/>
              <a:gd name="connsiteY105" fmla="*/ 2240497 h 6673820"/>
              <a:gd name="connsiteX106" fmla="*/ 5997770 w 11748700"/>
              <a:gd name="connsiteY106" fmla="*/ 2227496 h 6673820"/>
              <a:gd name="connsiteX107" fmla="*/ 5183044 w 11748700"/>
              <a:gd name="connsiteY107" fmla="*/ 2223162 h 6673820"/>
              <a:gd name="connsiteX108" fmla="*/ 4593668 w 11748700"/>
              <a:gd name="connsiteY108" fmla="*/ 2201494 h 6673820"/>
              <a:gd name="connsiteX109" fmla="*/ 4467992 w 11748700"/>
              <a:gd name="connsiteY109" fmla="*/ 2188493 h 6673820"/>
              <a:gd name="connsiteX110" fmla="*/ 4277311 w 11748700"/>
              <a:gd name="connsiteY110" fmla="*/ 2171158 h 6673820"/>
              <a:gd name="connsiteX111" fmla="*/ 4207973 w 11748700"/>
              <a:gd name="connsiteY111" fmla="*/ 2162491 h 6673820"/>
              <a:gd name="connsiteX112" fmla="*/ 4168970 w 11748700"/>
              <a:gd name="connsiteY112" fmla="*/ 2153824 h 6673820"/>
              <a:gd name="connsiteX113" fmla="*/ 3722604 w 11748700"/>
              <a:gd name="connsiteY113" fmla="*/ 2145156 h 6673820"/>
              <a:gd name="connsiteX114" fmla="*/ 3627264 w 11748700"/>
              <a:gd name="connsiteY114" fmla="*/ 2136489 h 6673820"/>
              <a:gd name="connsiteX115" fmla="*/ 3592595 w 11748700"/>
              <a:gd name="connsiteY115" fmla="*/ 2123488 h 6673820"/>
              <a:gd name="connsiteX116" fmla="*/ 3471253 w 11748700"/>
              <a:gd name="connsiteY116" fmla="*/ 2101820 h 6673820"/>
              <a:gd name="connsiteX117" fmla="*/ 3349911 w 11748700"/>
              <a:gd name="connsiteY117" fmla="*/ 2054150 h 6673820"/>
              <a:gd name="connsiteX118" fmla="*/ 3228568 w 11748700"/>
              <a:gd name="connsiteY118" fmla="*/ 2006480 h 6673820"/>
              <a:gd name="connsiteX119" fmla="*/ 3206900 w 11748700"/>
              <a:gd name="connsiteY119" fmla="*/ 1989145 h 6673820"/>
              <a:gd name="connsiteX120" fmla="*/ 3163564 w 11748700"/>
              <a:gd name="connsiteY120" fmla="*/ 1967477 h 6673820"/>
              <a:gd name="connsiteX121" fmla="*/ 3124561 w 11748700"/>
              <a:gd name="connsiteY121" fmla="*/ 1932808 h 6673820"/>
              <a:gd name="connsiteX122" fmla="*/ 3094225 w 11748700"/>
              <a:gd name="connsiteY122" fmla="*/ 1911139 h 6673820"/>
              <a:gd name="connsiteX123" fmla="*/ 3020553 w 11748700"/>
              <a:gd name="connsiteY123" fmla="*/ 1850468 h 6673820"/>
              <a:gd name="connsiteX124" fmla="*/ 2994551 w 11748700"/>
              <a:gd name="connsiteY124" fmla="*/ 1828800 h 6673820"/>
              <a:gd name="connsiteX125" fmla="*/ 2977217 w 11748700"/>
              <a:gd name="connsiteY125" fmla="*/ 1807132 h 6673820"/>
              <a:gd name="connsiteX126" fmla="*/ 2964216 w 11748700"/>
              <a:gd name="connsiteY126" fmla="*/ 1794131 h 6673820"/>
              <a:gd name="connsiteX127" fmla="*/ 2951215 w 11748700"/>
              <a:gd name="connsiteY127" fmla="*/ 1768129 h 6673820"/>
              <a:gd name="connsiteX128" fmla="*/ 2933880 w 11748700"/>
              <a:gd name="connsiteY128" fmla="*/ 1746461 h 6673820"/>
              <a:gd name="connsiteX129" fmla="*/ 2916546 w 11748700"/>
              <a:gd name="connsiteY129" fmla="*/ 1720459 h 6673820"/>
              <a:gd name="connsiteX130" fmla="*/ 2899211 w 11748700"/>
              <a:gd name="connsiteY130" fmla="*/ 1703124 h 6673820"/>
              <a:gd name="connsiteX131" fmla="*/ 2890544 w 11748700"/>
              <a:gd name="connsiteY131" fmla="*/ 1690123 h 6673820"/>
              <a:gd name="connsiteX132" fmla="*/ 2829873 w 11748700"/>
              <a:gd name="connsiteY132" fmla="*/ 1607784 h 6673820"/>
              <a:gd name="connsiteX133" fmla="*/ 2816872 w 11748700"/>
              <a:gd name="connsiteY133" fmla="*/ 1577448 h 6673820"/>
              <a:gd name="connsiteX134" fmla="*/ 2812538 w 11748700"/>
              <a:gd name="connsiteY134" fmla="*/ 1542779 h 6673820"/>
              <a:gd name="connsiteX135" fmla="*/ 2808204 w 11748700"/>
              <a:gd name="connsiteY135" fmla="*/ 1430104 h 6673820"/>
              <a:gd name="connsiteX136" fmla="*/ 2799537 w 11748700"/>
              <a:gd name="connsiteY136" fmla="*/ 1391101 h 6673820"/>
              <a:gd name="connsiteX137" fmla="*/ 2795203 w 11748700"/>
              <a:gd name="connsiteY137" fmla="*/ 1343431 h 6673820"/>
              <a:gd name="connsiteX138" fmla="*/ 2786536 w 11748700"/>
              <a:gd name="connsiteY138" fmla="*/ 1300095 h 6673820"/>
              <a:gd name="connsiteX139" fmla="*/ 2773535 w 11748700"/>
              <a:gd name="connsiteY139" fmla="*/ 1152751 h 6673820"/>
              <a:gd name="connsiteX140" fmla="*/ 2769202 w 11748700"/>
              <a:gd name="connsiteY140" fmla="*/ 1135416 h 6673820"/>
              <a:gd name="connsiteX141" fmla="*/ 2777869 w 11748700"/>
              <a:gd name="connsiteY141" fmla="*/ 996739 h 6673820"/>
              <a:gd name="connsiteX142" fmla="*/ 2786536 w 11748700"/>
              <a:gd name="connsiteY142" fmla="*/ 966404 h 6673820"/>
              <a:gd name="connsiteX143" fmla="*/ 2812538 w 11748700"/>
              <a:gd name="connsiteY143" fmla="*/ 905733 h 6673820"/>
              <a:gd name="connsiteX144" fmla="*/ 2847207 w 11748700"/>
              <a:gd name="connsiteY144" fmla="*/ 862396 h 6673820"/>
              <a:gd name="connsiteX145" fmla="*/ 2864542 w 11748700"/>
              <a:gd name="connsiteY145" fmla="*/ 840728 h 6673820"/>
              <a:gd name="connsiteX146" fmla="*/ 2881876 w 11748700"/>
              <a:gd name="connsiteY146" fmla="*/ 827727 h 6673820"/>
              <a:gd name="connsiteX147" fmla="*/ 2894877 w 11748700"/>
              <a:gd name="connsiteY147" fmla="*/ 819060 h 6673820"/>
              <a:gd name="connsiteX148" fmla="*/ 2912212 w 11748700"/>
              <a:gd name="connsiteY148" fmla="*/ 801725 h 6673820"/>
              <a:gd name="connsiteX149" fmla="*/ 3003219 w 11748700"/>
              <a:gd name="connsiteY149" fmla="*/ 775723 h 6673820"/>
              <a:gd name="connsiteX150" fmla="*/ 3115893 w 11748700"/>
              <a:gd name="connsiteY150" fmla="*/ 749721 h 6673820"/>
              <a:gd name="connsiteX151" fmla="*/ 3137562 w 11748700"/>
              <a:gd name="connsiteY151" fmla="*/ 741054 h 6673820"/>
              <a:gd name="connsiteX152" fmla="*/ 3163564 w 11748700"/>
              <a:gd name="connsiteY152" fmla="*/ 732387 h 6673820"/>
              <a:gd name="connsiteX153" fmla="*/ 3219901 w 11748700"/>
              <a:gd name="connsiteY153" fmla="*/ 702051 h 6673820"/>
              <a:gd name="connsiteX154" fmla="*/ 3237236 w 11748700"/>
              <a:gd name="connsiteY154" fmla="*/ 689050 h 6673820"/>
              <a:gd name="connsiteX155" fmla="*/ 3293573 w 11748700"/>
              <a:gd name="connsiteY155" fmla="*/ 663048 h 6673820"/>
              <a:gd name="connsiteX156" fmla="*/ 3323909 w 11748700"/>
              <a:gd name="connsiteY156" fmla="*/ 650047 h 6673820"/>
              <a:gd name="connsiteX157" fmla="*/ 3362911 w 11748700"/>
              <a:gd name="connsiteY157" fmla="*/ 641380 h 6673820"/>
              <a:gd name="connsiteX158" fmla="*/ 3488587 w 11748700"/>
              <a:gd name="connsiteY158" fmla="*/ 619712 h 6673820"/>
              <a:gd name="connsiteX159" fmla="*/ 3644599 w 11748700"/>
              <a:gd name="connsiteY159" fmla="*/ 598044 h 6673820"/>
              <a:gd name="connsiteX160" fmla="*/ 3731272 w 11748700"/>
              <a:gd name="connsiteY160" fmla="*/ 589376 h 6673820"/>
              <a:gd name="connsiteX161" fmla="*/ 3809277 w 11748700"/>
              <a:gd name="connsiteY161" fmla="*/ 576375 h 6673820"/>
              <a:gd name="connsiteX162" fmla="*/ 3891617 w 11748700"/>
              <a:gd name="connsiteY162" fmla="*/ 567708 h 6673820"/>
              <a:gd name="connsiteX163" fmla="*/ 4359651 w 11748700"/>
              <a:gd name="connsiteY163" fmla="*/ 533039 h 6673820"/>
              <a:gd name="connsiteX164" fmla="*/ 4428989 w 11748700"/>
              <a:gd name="connsiteY164" fmla="*/ 520038 h 6673820"/>
              <a:gd name="connsiteX165" fmla="*/ 4554665 w 11748700"/>
              <a:gd name="connsiteY165" fmla="*/ 507037 h 6673820"/>
              <a:gd name="connsiteX166" fmla="*/ 4654339 w 11748700"/>
              <a:gd name="connsiteY166" fmla="*/ 485369 h 6673820"/>
              <a:gd name="connsiteX167" fmla="*/ 4758347 w 11748700"/>
              <a:gd name="connsiteY167" fmla="*/ 437699 h 6673820"/>
              <a:gd name="connsiteX168" fmla="*/ 4888356 w 11748700"/>
              <a:gd name="connsiteY168" fmla="*/ 416030 h 6673820"/>
              <a:gd name="connsiteX169" fmla="*/ 5105039 w 11748700"/>
              <a:gd name="connsiteY169" fmla="*/ 364027 h 6673820"/>
              <a:gd name="connsiteX170" fmla="*/ 5209046 w 11748700"/>
              <a:gd name="connsiteY170" fmla="*/ 351026 h 6673820"/>
              <a:gd name="connsiteX171" fmla="*/ 5386726 w 11748700"/>
              <a:gd name="connsiteY171" fmla="*/ 329357 h 6673820"/>
              <a:gd name="connsiteX172" fmla="*/ 5560072 w 11748700"/>
              <a:gd name="connsiteY172" fmla="*/ 320690 h 6673820"/>
              <a:gd name="connsiteX173" fmla="*/ 5742085 w 11748700"/>
              <a:gd name="connsiteY173" fmla="*/ 312023 h 6673820"/>
              <a:gd name="connsiteX174" fmla="*/ 5958767 w 11748700"/>
              <a:gd name="connsiteY174" fmla="*/ 307689 h 6673820"/>
              <a:gd name="connsiteX175" fmla="*/ 6114779 w 11748700"/>
              <a:gd name="connsiteY175" fmla="*/ 303355 h 6673820"/>
              <a:gd name="connsiteX176" fmla="*/ 6270790 w 11748700"/>
              <a:gd name="connsiteY176" fmla="*/ 281687 h 6673820"/>
              <a:gd name="connsiteX177" fmla="*/ 6392132 w 11748700"/>
              <a:gd name="connsiteY177" fmla="*/ 268686 h 6673820"/>
              <a:gd name="connsiteX178" fmla="*/ 6695488 w 11748700"/>
              <a:gd name="connsiteY178" fmla="*/ 260019 h 6673820"/>
              <a:gd name="connsiteX179" fmla="*/ 6764826 w 11748700"/>
              <a:gd name="connsiteY179" fmla="*/ 251352 h 6673820"/>
              <a:gd name="connsiteX180" fmla="*/ 6907837 w 11748700"/>
              <a:gd name="connsiteY180" fmla="*/ 238351 h 6673820"/>
              <a:gd name="connsiteX181" fmla="*/ 6959840 w 11748700"/>
              <a:gd name="connsiteY181" fmla="*/ 229683 h 6673820"/>
              <a:gd name="connsiteX182" fmla="*/ 6998843 w 11748700"/>
              <a:gd name="connsiteY182" fmla="*/ 212349 h 6673820"/>
              <a:gd name="connsiteX183" fmla="*/ 7115852 w 11748700"/>
              <a:gd name="connsiteY183" fmla="*/ 199348 h 6673820"/>
              <a:gd name="connsiteX184" fmla="*/ 7159188 w 11748700"/>
              <a:gd name="connsiteY184" fmla="*/ 186347 h 6673820"/>
              <a:gd name="connsiteX185" fmla="*/ 7189524 w 11748700"/>
              <a:gd name="connsiteY185" fmla="*/ 182013 h 6673820"/>
              <a:gd name="connsiteX186" fmla="*/ 7380204 w 11748700"/>
              <a:gd name="connsiteY186" fmla="*/ 173346 h 6673820"/>
              <a:gd name="connsiteX187" fmla="*/ 7440875 w 11748700"/>
              <a:gd name="connsiteY187" fmla="*/ 164679 h 6673820"/>
              <a:gd name="connsiteX188" fmla="*/ 7466877 w 11748700"/>
              <a:gd name="connsiteY188" fmla="*/ 156011 h 6673820"/>
              <a:gd name="connsiteX189" fmla="*/ 7514548 w 11748700"/>
              <a:gd name="connsiteY189" fmla="*/ 143010 h 6673820"/>
              <a:gd name="connsiteX190" fmla="*/ 7527548 w 11748700"/>
              <a:gd name="connsiteY190" fmla="*/ 134343 h 6673820"/>
              <a:gd name="connsiteX191" fmla="*/ 7570885 w 11748700"/>
              <a:gd name="connsiteY191" fmla="*/ 121342 h 6673820"/>
              <a:gd name="connsiteX192" fmla="*/ 7609888 w 11748700"/>
              <a:gd name="connsiteY192" fmla="*/ 104008 h 6673820"/>
              <a:gd name="connsiteX193" fmla="*/ 7726896 w 11748700"/>
              <a:gd name="connsiteY193" fmla="*/ 82339 h 6673820"/>
              <a:gd name="connsiteX194" fmla="*/ 7752898 w 11748700"/>
              <a:gd name="connsiteY194" fmla="*/ 78006 h 6673820"/>
              <a:gd name="connsiteX195" fmla="*/ 7787567 w 11748700"/>
              <a:gd name="connsiteY195" fmla="*/ 73672 h 6673820"/>
              <a:gd name="connsiteX196" fmla="*/ 7804902 w 11748700"/>
              <a:gd name="connsiteY196" fmla="*/ 69338 h 6673820"/>
              <a:gd name="connsiteX197" fmla="*/ 7913243 w 11748700"/>
              <a:gd name="connsiteY197" fmla="*/ 65005 h 6673820"/>
              <a:gd name="connsiteX198" fmla="*/ 8021584 w 11748700"/>
              <a:gd name="connsiteY198" fmla="*/ 47670 h 6673820"/>
              <a:gd name="connsiteX199" fmla="*/ 8064921 w 11748700"/>
              <a:gd name="connsiteY199" fmla="*/ 34669 h 6673820"/>
              <a:gd name="connsiteX200" fmla="*/ 8099590 w 11748700"/>
              <a:gd name="connsiteY200" fmla="*/ 21668 h 6673820"/>
              <a:gd name="connsiteX201" fmla="*/ 8121258 w 11748700"/>
              <a:gd name="connsiteY201" fmla="*/ 13001 h 6673820"/>
              <a:gd name="connsiteX202" fmla="*/ 8134259 w 11748700"/>
              <a:gd name="connsiteY202" fmla="*/ 8667 h 6673820"/>
              <a:gd name="connsiteX203" fmla="*/ 8155928 w 11748700"/>
              <a:gd name="connsiteY203" fmla="*/ 0 h 6673820"/>
              <a:gd name="connsiteX204" fmla="*/ 8216599 w 11748700"/>
              <a:gd name="connsiteY204" fmla="*/ 4334 h 6673820"/>
              <a:gd name="connsiteX205" fmla="*/ 8238267 w 11748700"/>
              <a:gd name="connsiteY205" fmla="*/ 13001 h 6673820"/>
              <a:gd name="connsiteX206" fmla="*/ 8272936 w 11748700"/>
              <a:gd name="connsiteY206" fmla="*/ 17335 h 6673820"/>
              <a:gd name="connsiteX207" fmla="*/ 8303272 w 11748700"/>
              <a:gd name="connsiteY207" fmla="*/ 30336 h 6673820"/>
              <a:gd name="connsiteX208" fmla="*/ 8337941 w 11748700"/>
              <a:gd name="connsiteY208" fmla="*/ 34669 h 6673820"/>
              <a:gd name="connsiteX209" fmla="*/ 8476618 w 11748700"/>
              <a:gd name="connsiteY209" fmla="*/ 43337 h 6673820"/>
              <a:gd name="connsiteX210" fmla="*/ 8576292 w 11748700"/>
              <a:gd name="connsiteY210" fmla="*/ 47670 h 6673820"/>
              <a:gd name="connsiteX211" fmla="*/ 8671632 w 11748700"/>
              <a:gd name="connsiteY211" fmla="*/ 69338 h 6673820"/>
              <a:gd name="connsiteX212" fmla="*/ 8762639 w 11748700"/>
              <a:gd name="connsiteY212" fmla="*/ 78006 h 6673820"/>
              <a:gd name="connsiteX213" fmla="*/ 8892648 w 11748700"/>
              <a:gd name="connsiteY213" fmla="*/ 104008 h 6673820"/>
              <a:gd name="connsiteX214" fmla="*/ 8948985 w 11748700"/>
              <a:gd name="connsiteY214" fmla="*/ 117009 h 6673820"/>
              <a:gd name="connsiteX215" fmla="*/ 9187336 w 11748700"/>
              <a:gd name="connsiteY215" fmla="*/ 156011 h 6673820"/>
              <a:gd name="connsiteX216" fmla="*/ 9282676 w 11748700"/>
              <a:gd name="connsiteY216" fmla="*/ 173346 h 6673820"/>
              <a:gd name="connsiteX217" fmla="*/ 9404019 w 11748700"/>
              <a:gd name="connsiteY217" fmla="*/ 186347 h 6673820"/>
              <a:gd name="connsiteX218" fmla="*/ 9464690 w 11748700"/>
              <a:gd name="connsiteY218" fmla="*/ 195014 h 6673820"/>
              <a:gd name="connsiteX219" fmla="*/ 9698707 w 11748700"/>
              <a:gd name="connsiteY219" fmla="*/ 216683 h 6673820"/>
              <a:gd name="connsiteX220" fmla="*/ 9785380 w 11748700"/>
              <a:gd name="connsiteY220" fmla="*/ 229683 h 6673820"/>
              <a:gd name="connsiteX221" fmla="*/ 9885054 w 11748700"/>
              <a:gd name="connsiteY221" fmla="*/ 251352 h 6673820"/>
              <a:gd name="connsiteX222" fmla="*/ 9958726 w 11748700"/>
              <a:gd name="connsiteY222" fmla="*/ 255685 h 6673820"/>
              <a:gd name="connsiteX223" fmla="*/ 10114737 w 11748700"/>
              <a:gd name="connsiteY223" fmla="*/ 260019 h 6673820"/>
              <a:gd name="connsiteX224" fmla="*/ 10205744 w 11748700"/>
              <a:gd name="connsiteY224" fmla="*/ 273020 h 6673820"/>
              <a:gd name="connsiteX225" fmla="*/ 10357421 w 11748700"/>
              <a:gd name="connsiteY225" fmla="*/ 281687 h 6673820"/>
              <a:gd name="connsiteX226" fmla="*/ 10405092 w 11748700"/>
              <a:gd name="connsiteY226" fmla="*/ 286021 h 6673820"/>
              <a:gd name="connsiteX227" fmla="*/ 10452762 w 11748700"/>
              <a:gd name="connsiteY227" fmla="*/ 299022 h 6673820"/>
              <a:gd name="connsiteX228" fmla="*/ 10483097 w 11748700"/>
              <a:gd name="connsiteY228" fmla="*/ 303355 h 6673820"/>
              <a:gd name="connsiteX229" fmla="*/ 10552436 w 11748700"/>
              <a:gd name="connsiteY229" fmla="*/ 312023 h 6673820"/>
              <a:gd name="connsiteX230" fmla="*/ 10634775 w 11748700"/>
              <a:gd name="connsiteY230" fmla="*/ 333691 h 6673820"/>
              <a:gd name="connsiteX231" fmla="*/ 10717114 w 11748700"/>
              <a:gd name="connsiteY231" fmla="*/ 342358 h 6673820"/>
              <a:gd name="connsiteX232" fmla="*/ 10773452 w 11748700"/>
              <a:gd name="connsiteY232" fmla="*/ 364027 h 6673820"/>
              <a:gd name="connsiteX233" fmla="*/ 10842790 w 11748700"/>
              <a:gd name="connsiteY233" fmla="*/ 385695 h 6673820"/>
              <a:gd name="connsiteX234" fmla="*/ 10903461 w 11748700"/>
              <a:gd name="connsiteY234" fmla="*/ 390028 h 6673820"/>
              <a:gd name="connsiteX235" fmla="*/ 10981467 w 11748700"/>
              <a:gd name="connsiteY235" fmla="*/ 424698 h 6673820"/>
              <a:gd name="connsiteX236" fmla="*/ 11050805 w 11748700"/>
              <a:gd name="connsiteY236" fmla="*/ 442032 h 6673820"/>
              <a:gd name="connsiteX237" fmla="*/ 11133145 w 11748700"/>
              <a:gd name="connsiteY237" fmla="*/ 476701 h 6673820"/>
              <a:gd name="connsiteX238" fmla="*/ 11154813 w 11748700"/>
              <a:gd name="connsiteY238" fmla="*/ 485369 h 6673820"/>
              <a:gd name="connsiteX239" fmla="*/ 11232819 w 11748700"/>
              <a:gd name="connsiteY239" fmla="*/ 533039 h 6673820"/>
              <a:gd name="connsiteX240" fmla="*/ 11258820 w 11748700"/>
              <a:gd name="connsiteY240" fmla="*/ 554707 h 6673820"/>
              <a:gd name="connsiteX241" fmla="*/ 11328159 w 11748700"/>
              <a:gd name="connsiteY241" fmla="*/ 645714 h 6673820"/>
              <a:gd name="connsiteX242" fmla="*/ 11371495 w 11748700"/>
              <a:gd name="connsiteY242" fmla="*/ 754055 h 6673820"/>
              <a:gd name="connsiteX243" fmla="*/ 11397497 w 11748700"/>
              <a:gd name="connsiteY243" fmla="*/ 806059 h 6673820"/>
              <a:gd name="connsiteX244" fmla="*/ 11427833 w 11748700"/>
              <a:gd name="connsiteY244" fmla="*/ 931735 h 6673820"/>
              <a:gd name="connsiteX245" fmla="*/ 11458168 w 11748700"/>
              <a:gd name="connsiteY245" fmla="*/ 1014074 h 6673820"/>
              <a:gd name="connsiteX246" fmla="*/ 11462502 w 11748700"/>
              <a:gd name="connsiteY246" fmla="*/ 1087746 h 6673820"/>
              <a:gd name="connsiteX247" fmla="*/ 11475503 w 11748700"/>
              <a:gd name="connsiteY247" fmla="*/ 1126749 h 6673820"/>
              <a:gd name="connsiteX248" fmla="*/ 11488504 w 11748700"/>
              <a:gd name="connsiteY248" fmla="*/ 1330430 h 6673820"/>
              <a:gd name="connsiteX249" fmla="*/ 11523173 w 11748700"/>
              <a:gd name="connsiteY249" fmla="*/ 1677122 h 6673820"/>
              <a:gd name="connsiteX250" fmla="*/ 11518839 w 11748700"/>
              <a:gd name="connsiteY250" fmla="*/ 1954476 h 6673820"/>
              <a:gd name="connsiteX251" fmla="*/ 11510172 w 11748700"/>
              <a:gd name="connsiteY251" fmla="*/ 2084485 h 6673820"/>
              <a:gd name="connsiteX252" fmla="*/ 11518839 w 11748700"/>
              <a:gd name="connsiteY252" fmla="*/ 2283833 h 6673820"/>
              <a:gd name="connsiteX253" fmla="*/ 11583844 w 11748700"/>
              <a:gd name="connsiteY253" fmla="*/ 2379173 h 6673820"/>
              <a:gd name="connsiteX254" fmla="*/ 11605512 w 11748700"/>
              <a:gd name="connsiteY254" fmla="*/ 2439845 h 6673820"/>
              <a:gd name="connsiteX255" fmla="*/ 11609846 w 11748700"/>
              <a:gd name="connsiteY255" fmla="*/ 2487515 h 6673820"/>
              <a:gd name="connsiteX256" fmla="*/ 11622847 w 11748700"/>
              <a:gd name="connsiteY256" fmla="*/ 2556853 h 6673820"/>
              <a:gd name="connsiteX257" fmla="*/ 11618513 w 11748700"/>
              <a:gd name="connsiteY257" fmla="*/ 2786537 h 6673820"/>
              <a:gd name="connsiteX258" fmla="*/ 11614180 w 11748700"/>
              <a:gd name="connsiteY258" fmla="*/ 3089892 h 6673820"/>
              <a:gd name="connsiteX259" fmla="*/ 11596845 w 11748700"/>
              <a:gd name="connsiteY259" fmla="*/ 3211234 h 6673820"/>
              <a:gd name="connsiteX260" fmla="*/ 11583844 w 11748700"/>
              <a:gd name="connsiteY260" fmla="*/ 3328243 h 6673820"/>
              <a:gd name="connsiteX261" fmla="*/ 11575177 w 11748700"/>
              <a:gd name="connsiteY261" fmla="*/ 3423583 h 6673820"/>
              <a:gd name="connsiteX262" fmla="*/ 11562176 w 11748700"/>
              <a:gd name="connsiteY262" fmla="*/ 3666267 h 6673820"/>
              <a:gd name="connsiteX263" fmla="*/ 11575177 w 11748700"/>
              <a:gd name="connsiteY263" fmla="*/ 4025960 h 6673820"/>
              <a:gd name="connsiteX264" fmla="*/ 11592511 w 11748700"/>
              <a:gd name="connsiteY264" fmla="*/ 4108300 h 6673820"/>
              <a:gd name="connsiteX265" fmla="*/ 11631514 w 11748700"/>
              <a:gd name="connsiteY265" fmla="*/ 4333649 h 6673820"/>
              <a:gd name="connsiteX266" fmla="*/ 11653183 w 11748700"/>
              <a:gd name="connsiteY266" fmla="*/ 4411655 h 6673820"/>
              <a:gd name="connsiteX267" fmla="*/ 11666184 w 11748700"/>
              <a:gd name="connsiteY267" fmla="*/ 4498328 h 6673820"/>
              <a:gd name="connsiteX268" fmla="*/ 11674851 w 11748700"/>
              <a:gd name="connsiteY268" fmla="*/ 4541664 h 6673820"/>
              <a:gd name="connsiteX269" fmla="*/ 11687852 w 11748700"/>
              <a:gd name="connsiteY269" fmla="*/ 4658673 h 6673820"/>
              <a:gd name="connsiteX270" fmla="*/ 11692185 w 11748700"/>
              <a:gd name="connsiteY270" fmla="*/ 4715010 h 6673820"/>
              <a:gd name="connsiteX271" fmla="*/ 11700853 w 11748700"/>
              <a:gd name="connsiteY271" fmla="*/ 4771348 h 6673820"/>
              <a:gd name="connsiteX272" fmla="*/ 11709520 w 11748700"/>
              <a:gd name="connsiteY272" fmla="*/ 4923026 h 6673820"/>
              <a:gd name="connsiteX273" fmla="*/ 11718187 w 11748700"/>
              <a:gd name="connsiteY273" fmla="*/ 4983697 h 6673820"/>
              <a:gd name="connsiteX274" fmla="*/ 11726855 w 11748700"/>
              <a:gd name="connsiteY274" fmla="*/ 5079037 h 6673820"/>
              <a:gd name="connsiteX275" fmla="*/ 11731188 w 11748700"/>
              <a:gd name="connsiteY275" fmla="*/ 5105039 h 6673820"/>
              <a:gd name="connsiteX276" fmla="*/ 11744189 w 11748700"/>
              <a:gd name="connsiteY276" fmla="*/ 5230715 h 6673820"/>
              <a:gd name="connsiteX277" fmla="*/ 11726855 w 11748700"/>
              <a:gd name="connsiteY277" fmla="*/ 5690082 h 6673820"/>
              <a:gd name="connsiteX278" fmla="*/ 11687852 w 11748700"/>
              <a:gd name="connsiteY278" fmla="*/ 5785422 h 6673820"/>
              <a:gd name="connsiteX279" fmla="*/ 11670517 w 11748700"/>
              <a:gd name="connsiteY279" fmla="*/ 5815757 h 6673820"/>
              <a:gd name="connsiteX280" fmla="*/ 11601179 w 11748700"/>
              <a:gd name="connsiteY280" fmla="*/ 5859094 h 6673820"/>
              <a:gd name="connsiteX281" fmla="*/ 11458168 w 11748700"/>
              <a:gd name="connsiteY281" fmla="*/ 5919765 h 6673820"/>
              <a:gd name="connsiteX282" fmla="*/ 11401831 w 11748700"/>
              <a:gd name="connsiteY282" fmla="*/ 5963101 h 6673820"/>
              <a:gd name="connsiteX283" fmla="*/ 11297823 w 11748700"/>
              <a:gd name="connsiteY283" fmla="*/ 6032440 h 6673820"/>
              <a:gd name="connsiteX284" fmla="*/ 11258820 w 11748700"/>
              <a:gd name="connsiteY284" fmla="*/ 6075776 h 6673820"/>
              <a:gd name="connsiteX285" fmla="*/ 11198149 w 11748700"/>
              <a:gd name="connsiteY285" fmla="*/ 6123446 h 6673820"/>
              <a:gd name="connsiteX286" fmla="*/ 11098475 w 11748700"/>
              <a:gd name="connsiteY286" fmla="*/ 6210119 h 6673820"/>
              <a:gd name="connsiteX287" fmla="*/ 10942464 w 11748700"/>
              <a:gd name="connsiteY287" fmla="*/ 6327128 h 6673820"/>
              <a:gd name="connsiteX288" fmla="*/ 10634775 w 11748700"/>
              <a:gd name="connsiteY288" fmla="*/ 6461471 h 6673820"/>
              <a:gd name="connsiteX289" fmla="*/ 10461429 w 11748700"/>
              <a:gd name="connsiteY289" fmla="*/ 6478806 h 6673820"/>
              <a:gd name="connsiteX290" fmla="*/ 10041065 w 11748700"/>
              <a:gd name="connsiteY290" fmla="*/ 6487473 h 6673820"/>
              <a:gd name="connsiteX291" fmla="*/ 9967393 w 11748700"/>
              <a:gd name="connsiteY291" fmla="*/ 6491807 h 6673820"/>
              <a:gd name="connsiteX292" fmla="*/ 9885054 w 11748700"/>
              <a:gd name="connsiteY292" fmla="*/ 6509141 h 6673820"/>
              <a:gd name="connsiteX293" fmla="*/ 9798381 w 11748700"/>
              <a:gd name="connsiteY293" fmla="*/ 6522142 h 6673820"/>
              <a:gd name="connsiteX294" fmla="*/ 9681372 w 11748700"/>
              <a:gd name="connsiteY294" fmla="*/ 6548144 h 6673820"/>
              <a:gd name="connsiteX295" fmla="*/ 9486358 w 11748700"/>
              <a:gd name="connsiteY295" fmla="*/ 6574146 h 6673820"/>
              <a:gd name="connsiteX296" fmla="*/ 9278343 w 11748700"/>
              <a:gd name="connsiteY296" fmla="*/ 6613149 h 6673820"/>
              <a:gd name="connsiteX297" fmla="*/ 9209004 w 11748700"/>
              <a:gd name="connsiteY297" fmla="*/ 6630483 h 6673820"/>
              <a:gd name="connsiteX298" fmla="*/ 8775639 w 11748700"/>
              <a:gd name="connsiteY298" fmla="*/ 6647818 h 6673820"/>
              <a:gd name="connsiteX299" fmla="*/ 8463617 w 11748700"/>
              <a:gd name="connsiteY299" fmla="*/ 6656485 h 6673820"/>
              <a:gd name="connsiteX300" fmla="*/ 8368276 w 11748700"/>
              <a:gd name="connsiteY300" fmla="*/ 6660819 h 6673820"/>
              <a:gd name="connsiteX301" fmla="*/ 8216599 w 11748700"/>
              <a:gd name="connsiteY301" fmla="*/ 6665153 h 6673820"/>
              <a:gd name="connsiteX302" fmla="*/ 7848239 w 11748700"/>
              <a:gd name="connsiteY302" fmla="*/ 6656485 h 6673820"/>
              <a:gd name="connsiteX303" fmla="*/ 7800568 w 11748700"/>
              <a:gd name="connsiteY303" fmla="*/ 6652152 h 6673820"/>
              <a:gd name="connsiteX304" fmla="*/ 7748565 w 11748700"/>
              <a:gd name="connsiteY304" fmla="*/ 6643484 h 6673820"/>
              <a:gd name="connsiteX305" fmla="*/ 7614221 w 11748700"/>
              <a:gd name="connsiteY305" fmla="*/ 6634817 h 6673820"/>
              <a:gd name="connsiteX306" fmla="*/ 7432208 w 11748700"/>
              <a:gd name="connsiteY306" fmla="*/ 6600148 h 6673820"/>
              <a:gd name="connsiteX307" fmla="*/ 7319533 w 11748700"/>
              <a:gd name="connsiteY307" fmla="*/ 6574146 h 6673820"/>
              <a:gd name="connsiteX308" fmla="*/ 7276197 w 11748700"/>
              <a:gd name="connsiteY308" fmla="*/ 6569812 h 6673820"/>
              <a:gd name="connsiteX309" fmla="*/ 7011844 w 11748700"/>
              <a:gd name="connsiteY309" fmla="*/ 6548144 h 6673820"/>
              <a:gd name="connsiteX310" fmla="*/ 6925171 w 11748700"/>
              <a:gd name="connsiteY310" fmla="*/ 6565479 h 6673820"/>
              <a:gd name="connsiteX311" fmla="*/ 6912170 w 11748700"/>
              <a:gd name="connsiteY311" fmla="*/ 6569812 h 6673820"/>
              <a:gd name="connsiteX312" fmla="*/ 6890502 w 11748700"/>
              <a:gd name="connsiteY312" fmla="*/ 6582813 h 6673820"/>
              <a:gd name="connsiteX313" fmla="*/ 6795162 w 11748700"/>
              <a:gd name="connsiteY313" fmla="*/ 6634817 h 6673820"/>
              <a:gd name="connsiteX314" fmla="*/ 6691154 w 11748700"/>
              <a:gd name="connsiteY314" fmla="*/ 6643484 h 6673820"/>
              <a:gd name="connsiteX315" fmla="*/ 6617482 w 11748700"/>
              <a:gd name="connsiteY315" fmla="*/ 6656485 h 6673820"/>
              <a:gd name="connsiteX316" fmla="*/ 6582813 w 11748700"/>
              <a:gd name="connsiteY316" fmla="*/ 6665153 h 6673820"/>
              <a:gd name="connsiteX317" fmla="*/ 6548144 w 11748700"/>
              <a:gd name="connsiteY317" fmla="*/ 6669486 h 6673820"/>
              <a:gd name="connsiteX318" fmla="*/ 6517808 w 11748700"/>
              <a:gd name="connsiteY318" fmla="*/ 6673820 h 6673820"/>
              <a:gd name="connsiteX319" fmla="*/ 6015105 w 11748700"/>
              <a:gd name="connsiteY319" fmla="*/ 6669486 h 6673820"/>
              <a:gd name="connsiteX320" fmla="*/ 5915431 w 11748700"/>
              <a:gd name="connsiteY320" fmla="*/ 6647818 h 6673820"/>
              <a:gd name="connsiteX321" fmla="*/ 5538403 w 11748700"/>
              <a:gd name="connsiteY321" fmla="*/ 6652152 h 6673820"/>
              <a:gd name="connsiteX322" fmla="*/ 5196045 w 11748700"/>
              <a:gd name="connsiteY322" fmla="*/ 6634817 h 6673820"/>
              <a:gd name="connsiteX323" fmla="*/ 4489660 w 11748700"/>
              <a:gd name="connsiteY323" fmla="*/ 6608815 h 6673820"/>
              <a:gd name="connsiteX324" fmla="*/ 4311981 w 11748700"/>
              <a:gd name="connsiteY324" fmla="*/ 6582813 h 6673820"/>
              <a:gd name="connsiteX325" fmla="*/ 4090965 w 11748700"/>
              <a:gd name="connsiteY325" fmla="*/ 6552478 h 6673820"/>
              <a:gd name="connsiteX326" fmla="*/ 3999958 w 11748700"/>
              <a:gd name="connsiteY326" fmla="*/ 6513475 h 6673820"/>
              <a:gd name="connsiteX327" fmla="*/ 3666267 w 11748700"/>
              <a:gd name="connsiteY327" fmla="*/ 6448470 h 6673820"/>
              <a:gd name="connsiteX328" fmla="*/ 3588261 w 11748700"/>
              <a:gd name="connsiteY328" fmla="*/ 6439803 h 6673820"/>
              <a:gd name="connsiteX329" fmla="*/ 3336910 w 11748700"/>
              <a:gd name="connsiteY329" fmla="*/ 6405134 h 6673820"/>
              <a:gd name="connsiteX330" fmla="*/ 3003219 w 11748700"/>
              <a:gd name="connsiteY330" fmla="*/ 6340129 h 6673820"/>
              <a:gd name="connsiteX331" fmla="*/ 2825539 w 11748700"/>
              <a:gd name="connsiteY331" fmla="*/ 6309793 h 6673820"/>
              <a:gd name="connsiteX332" fmla="*/ 2678195 w 11748700"/>
              <a:gd name="connsiteY332" fmla="*/ 6288125 h 6673820"/>
              <a:gd name="connsiteX333" fmla="*/ 2500515 w 11748700"/>
              <a:gd name="connsiteY333" fmla="*/ 6305460 h 6673820"/>
              <a:gd name="connsiteX334" fmla="*/ 2439844 w 11748700"/>
              <a:gd name="connsiteY334" fmla="*/ 6314127 h 6673820"/>
              <a:gd name="connsiteX335" fmla="*/ 2244830 w 11748700"/>
              <a:gd name="connsiteY335" fmla="*/ 6361797 h 6673820"/>
              <a:gd name="connsiteX336" fmla="*/ 2088819 w 11748700"/>
              <a:gd name="connsiteY336" fmla="*/ 6383465 h 6673820"/>
              <a:gd name="connsiteX337" fmla="*/ 2015147 w 11748700"/>
              <a:gd name="connsiteY337" fmla="*/ 6400800 h 6673820"/>
              <a:gd name="connsiteX338" fmla="*/ 1950142 w 11748700"/>
              <a:gd name="connsiteY338" fmla="*/ 6409467 h 6673820"/>
              <a:gd name="connsiteX339" fmla="*/ 1815799 w 11748700"/>
              <a:gd name="connsiteY339" fmla="*/ 6444137 h 6673820"/>
              <a:gd name="connsiteX340" fmla="*/ 1681456 w 11748700"/>
              <a:gd name="connsiteY340" fmla="*/ 6452804 h 6673820"/>
              <a:gd name="connsiteX341" fmla="*/ 1473440 w 11748700"/>
              <a:gd name="connsiteY341" fmla="*/ 6431136 h 6673820"/>
              <a:gd name="connsiteX342" fmla="*/ 1369433 w 11748700"/>
              <a:gd name="connsiteY342" fmla="*/ 6418135 h 6673820"/>
              <a:gd name="connsiteX343" fmla="*/ 1287093 w 11748700"/>
              <a:gd name="connsiteY343" fmla="*/ 6405134 h 6673820"/>
              <a:gd name="connsiteX344" fmla="*/ 1239423 w 11748700"/>
              <a:gd name="connsiteY344" fmla="*/ 6396466 h 6673820"/>
              <a:gd name="connsiteX345" fmla="*/ 1165751 w 11748700"/>
              <a:gd name="connsiteY345" fmla="*/ 6370464 h 6673820"/>
              <a:gd name="connsiteX346" fmla="*/ 1053076 w 11748700"/>
              <a:gd name="connsiteY346" fmla="*/ 6335795 h 6673820"/>
              <a:gd name="connsiteX347" fmla="*/ 892731 w 11748700"/>
              <a:gd name="connsiteY347" fmla="*/ 6244789 h 6673820"/>
              <a:gd name="connsiteX348" fmla="*/ 858062 w 11748700"/>
              <a:gd name="connsiteY348" fmla="*/ 6218787 h 6673820"/>
              <a:gd name="connsiteX349" fmla="*/ 775723 w 11748700"/>
              <a:gd name="connsiteY349" fmla="*/ 6149448 h 6673820"/>
              <a:gd name="connsiteX350" fmla="*/ 719385 w 11748700"/>
              <a:gd name="connsiteY350" fmla="*/ 6023773 h 6673820"/>
              <a:gd name="connsiteX351" fmla="*/ 654381 w 11748700"/>
              <a:gd name="connsiteY351" fmla="*/ 5950101 h 6673820"/>
              <a:gd name="connsiteX352" fmla="*/ 628379 w 11748700"/>
              <a:gd name="connsiteY352" fmla="*/ 5893763 h 6673820"/>
              <a:gd name="connsiteX353" fmla="*/ 576375 w 11748700"/>
              <a:gd name="connsiteY353" fmla="*/ 5802756 h 6673820"/>
              <a:gd name="connsiteX354" fmla="*/ 489702 w 11748700"/>
              <a:gd name="connsiteY354" fmla="*/ 5620743 h 6673820"/>
              <a:gd name="connsiteX355" fmla="*/ 476701 w 11748700"/>
              <a:gd name="connsiteY355" fmla="*/ 5551405 h 6673820"/>
              <a:gd name="connsiteX356" fmla="*/ 372693 w 11748700"/>
              <a:gd name="connsiteY356" fmla="*/ 5317388 h 6673820"/>
              <a:gd name="connsiteX357" fmla="*/ 359693 w 11748700"/>
              <a:gd name="connsiteY357" fmla="*/ 5269718 h 6673820"/>
              <a:gd name="connsiteX358" fmla="*/ 329357 w 11748700"/>
              <a:gd name="connsiteY358" fmla="*/ 5183045 h 6673820"/>
              <a:gd name="connsiteX359" fmla="*/ 281687 w 11748700"/>
              <a:gd name="connsiteY359" fmla="*/ 5083371 h 6673820"/>
              <a:gd name="connsiteX360" fmla="*/ 251351 w 11748700"/>
              <a:gd name="connsiteY360" fmla="*/ 5009699 h 6673820"/>
              <a:gd name="connsiteX361" fmla="*/ 238350 w 11748700"/>
              <a:gd name="connsiteY361" fmla="*/ 4970696 h 6673820"/>
              <a:gd name="connsiteX362" fmla="*/ 212348 w 11748700"/>
              <a:gd name="connsiteY362" fmla="*/ 4936027 h 6673820"/>
              <a:gd name="connsiteX363" fmla="*/ 177679 w 11748700"/>
              <a:gd name="connsiteY363" fmla="*/ 4849354 h 6673820"/>
              <a:gd name="connsiteX364" fmla="*/ 125675 w 11748700"/>
              <a:gd name="connsiteY364" fmla="*/ 4745346 h 6673820"/>
              <a:gd name="connsiteX365" fmla="*/ 99674 w 11748700"/>
              <a:gd name="connsiteY365" fmla="*/ 4654339 h 6673820"/>
              <a:gd name="connsiteX366" fmla="*/ 73672 w 11748700"/>
              <a:gd name="connsiteY366" fmla="*/ 4602336 h 6673820"/>
              <a:gd name="connsiteX367" fmla="*/ 69338 w 11748700"/>
              <a:gd name="connsiteY367" fmla="*/ 4580667 h 6673820"/>
              <a:gd name="connsiteX368" fmla="*/ 47670 w 11748700"/>
              <a:gd name="connsiteY368" fmla="*/ 4537331 h 6673820"/>
              <a:gd name="connsiteX369" fmla="*/ 39002 w 11748700"/>
              <a:gd name="connsiteY369" fmla="*/ 4515663 h 6673820"/>
              <a:gd name="connsiteX370" fmla="*/ 34669 w 11748700"/>
              <a:gd name="connsiteY370" fmla="*/ 4493994 h 6673820"/>
              <a:gd name="connsiteX371" fmla="*/ 30335 w 11748700"/>
              <a:gd name="connsiteY371" fmla="*/ 4450658 h 6673820"/>
              <a:gd name="connsiteX372" fmla="*/ 21668 w 11748700"/>
              <a:gd name="connsiteY372" fmla="*/ 4428990 h 6673820"/>
              <a:gd name="connsiteX373" fmla="*/ 13001 w 11748700"/>
              <a:gd name="connsiteY373" fmla="*/ 4359651 h 6673820"/>
              <a:gd name="connsiteX374" fmla="*/ 0 w 11748700"/>
              <a:gd name="connsiteY374" fmla="*/ 4238309 h 6673820"/>
              <a:gd name="connsiteX375" fmla="*/ 4333 w 11748700"/>
              <a:gd name="connsiteY375" fmla="*/ 4025960 h 6673820"/>
              <a:gd name="connsiteX376" fmla="*/ 13001 w 11748700"/>
              <a:gd name="connsiteY376" fmla="*/ 3999958 h 6673820"/>
              <a:gd name="connsiteX377" fmla="*/ 17334 w 11748700"/>
              <a:gd name="connsiteY377" fmla="*/ 3973956 h 6673820"/>
              <a:gd name="connsiteX378" fmla="*/ 26002 w 11748700"/>
              <a:gd name="connsiteY378" fmla="*/ 3930620 h 6673820"/>
              <a:gd name="connsiteX379" fmla="*/ 34669 w 11748700"/>
              <a:gd name="connsiteY379" fmla="*/ 3878616 h 6673820"/>
              <a:gd name="connsiteX380" fmla="*/ 43336 w 11748700"/>
              <a:gd name="connsiteY380" fmla="*/ 3861282 h 6673820"/>
              <a:gd name="connsiteX381" fmla="*/ 47670 w 11748700"/>
              <a:gd name="connsiteY381" fmla="*/ 3843947 h 6673820"/>
              <a:gd name="connsiteX382" fmla="*/ 56337 w 11748700"/>
              <a:gd name="connsiteY382" fmla="*/ 3826612 h 6673820"/>
              <a:gd name="connsiteX383" fmla="*/ 69338 w 11748700"/>
              <a:gd name="connsiteY383" fmla="*/ 3787610 h 6673820"/>
              <a:gd name="connsiteX384" fmla="*/ 78005 w 11748700"/>
              <a:gd name="connsiteY384" fmla="*/ 3770275 h 6673820"/>
              <a:gd name="connsiteX385" fmla="*/ 95340 w 11748700"/>
              <a:gd name="connsiteY385" fmla="*/ 3718271 h 6673820"/>
              <a:gd name="connsiteX386" fmla="*/ 104007 w 11748700"/>
              <a:gd name="connsiteY386" fmla="*/ 3696603 h 6673820"/>
              <a:gd name="connsiteX387" fmla="*/ 151677 w 11748700"/>
              <a:gd name="connsiteY387" fmla="*/ 3657600 h 6673820"/>
              <a:gd name="connsiteX388" fmla="*/ 294688 w 11748700"/>
              <a:gd name="connsiteY388" fmla="*/ 3661934 h 6673820"/>
              <a:gd name="connsiteX389" fmla="*/ 359693 w 11748700"/>
              <a:gd name="connsiteY389" fmla="*/ 3692269 h 6673820"/>
              <a:gd name="connsiteX390" fmla="*/ 377027 w 11748700"/>
              <a:gd name="connsiteY390" fmla="*/ 3709604 h 6673820"/>
              <a:gd name="connsiteX391" fmla="*/ 437698 w 11748700"/>
              <a:gd name="connsiteY391" fmla="*/ 3726938 h 6673820"/>
              <a:gd name="connsiteX392" fmla="*/ 511177 w 11748700"/>
              <a:gd name="connsiteY39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231787 w 11748700"/>
              <a:gd name="connsiteY31" fmla="*/ 5421395 h 6673820"/>
              <a:gd name="connsiteX32" fmla="*/ 6322794 w 11748700"/>
              <a:gd name="connsiteY32" fmla="*/ 5287052 h 6673820"/>
              <a:gd name="connsiteX33" fmla="*/ 6340129 w 11748700"/>
              <a:gd name="connsiteY33" fmla="*/ 5274051 h 6673820"/>
              <a:gd name="connsiteX34" fmla="*/ 6517808 w 11748700"/>
              <a:gd name="connsiteY34" fmla="*/ 4975029 h 6673820"/>
              <a:gd name="connsiteX35" fmla="*/ 7220565 w 11748700"/>
              <a:gd name="connsiteY35" fmla="*/ 4568062 h 6673820"/>
              <a:gd name="connsiteX36" fmla="*/ 7436542 w 11748700"/>
              <a:gd name="connsiteY36" fmla="*/ 4619670 h 6673820"/>
              <a:gd name="connsiteX37" fmla="*/ 7492879 w 11748700"/>
              <a:gd name="connsiteY37" fmla="*/ 4632671 h 6673820"/>
              <a:gd name="connsiteX38" fmla="*/ 7531882 w 11748700"/>
              <a:gd name="connsiteY38" fmla="*/ 4641338 h 6673820"/>
              <a:gd name="connsiteX39" fmla="*/ 7562218 w 11748700"/>
              <a:gd name="connsiteY39" fmla="*/ 4650006 h 6673820"/>
              <a:gd name="connsiteX40" fmla="*/ 7570885 w 11748700"/>
              <a:gd name="connsiteY40" fmla="*/ 4663007 h 6673820"/>
              <a:gd name="connsiteX41" fmla="*/ 7601220 w 11748700"/>
              <a:gd name="connsiteY41" fmla="*/ 4715010 h 6673820"/>
              <a:gd name="connsiteX42" fmla="*/ 7614221 w 11748700"/>
              <a:gd name="connsiteY42" fmla="*/ 4728011 h 6673820"/>
              <a:gd name="connsiteX43" fmla="*/ 7622889 w 11748700"/>
              <a:gd name="connsiteY43" fmla="*/ 4745346 h 6673820"/>
              <a:gd name="connsiteX44" fmla="*/ 7731230 w 11748700"/>
              <a:gd name="connsiteY44" fmla="*/ 4888356 h 6673820"/>
              <a:gd name="connsiteX45" fmla="*/ 7765899 w 11748700"/>
              <a:gd name="connsiteY45" fmla="*/ 4931693 h 6673820"/>
              <a:gd name="connsiteX46" fmla="*/ 7908910 w 11748700"/>
              <a:gd name="connsiteY46" fmla="*/ 4962028 h 6673820"/>
              <a:gd name="connsiteX47" fmla="*/ 7973914 w 11748700"/>
              <a:gd name="connsiteY47" fmla="*/ 4953361 h 6673820"/>
              <a:gd name="connsiteX48" fmla="*/ 7995583 w 11748700"/>
              <a:gd name="connsiteY48" fmla="*/ 4949028 h 6673820"/>
              <a:gd name="connsiteX49" fmla="*/ 8069255 w 11748700"/>
              <a:gd name="connsiteY49" fmla="*/ 4944694 h 6673820"/>
              <a:gd name="connsiteX50" fmla="*/ 8147260 w 11748700"/>
              <a:gd name="connsiteY50" fmla="*/ 4931693 h 6673820"/>
              <a:gd name="connsiteX51" fmla="*/ 8199264 w 11748700"/>
              <a:gd name="connsiteY51" fmla="*/ 4918692 h 6673820"/>
              <a:gd name="connsiteX52" fmla="*/ 8238267 w 11748700"/>
              <a:gd name="connsiteY52" fmla="*/ 4910025 h 6673820"/>
              <a:gd name="connsiteX53" fmla="*/ 8298938 w 11748700"/>
              <a:gd name="connsiteY53" fmla="*/ 4875355 h 6673820"/>
              <a:gd name="connsiteX54" fmla="*/ 8320606 w 11748700"/>
              <a:gd name="connsiteY54" fmla="*/ 4866688 h 6673820"/>
              <a:gd name="connsiteX55" fmla="*/ 8342275 w 11748700"/>
              <a:gd name="connsiteY55" fmla="*/ 4853687 h 6673820"/>
              <a:gd name="connsiteX56" fmla="*/ 8411613 w 11748700"/>
              <a:gd name="connsiteY56" fmla="*/ 4823352 h 6673820"/>
              <a:gd name="connsiteX57" fmla="*/ 8433281 w 11748700"/>
              <a:gd name="connsiteY57" fmla="*/ 4810351 h 6673820"/>
              <a:gd name="connsiteX58" fmla="*/ 8463617 w 11748700"/>
              <a:gd name="connsiteY58" fmla="*/ 4788683 h 6673820"/>
              <a:gd name="connsiteX59" fmla="*/ 8532955 w 11748700"/>
              <a:gd name="connsiteY59" fmla="*/ 4758347 h 6673820"/>
              <a:gd name="connsiteX60" fmla="*/ 8576292 w 11748700"/>
              <a:gd name="connsiteY60" fmla="*/ 4736679 h 6673820"/>
              <a:gd name="connsiteX61" fmla="*/ 8597960 w 11748700"/>
              <a:gd name="connsiteY61" fmla="*/ 4723678 h 6673820"/>
              <a:gd name="connsiteX62" fmla="*/ 8632629 w 11748700"/>
              <a:gd name="connsiteY62" fmla="*/ 4706343 h 6673820"/>
              <a:gd name="connsiteX63" fmla="*/ 8671632 w 11748700"/>
              <a:gd name="connsiteY63" fmla="*/ 4680341 h 6673820"/>
              <a:gd name="connsiteX64" fmla="*/ 8727969 w 11748700"/>
              <a:gd name="connsiteY64" fmla="*/ 4641338 h 6673820"/>
              <a:gd name="connsiteX65" fmla="*/ 8758305 w 11748700"/>
              <a:gd name="connsiteY65" fmla="*/ 4615337 h 6673820"/>
              <a:gd name="connsiteX66" fmla="*/ 8827643 w 11748700"/>
              <a:gd name="connsiteY66" fmla="*/ 4567666 h 6673820"/>
              <a:gd name="connsiteX67" fmla="*/ 8914316 w 11748700"/>
              <a:gd name="connsiteY67" fmla="*/ 4515663 h 6673820"/>
              <a:gd name="connsiteX68" fmla="*/ 8940318 w 11748700"/>
              <a:gd name="connsiteY68" fmla="*/ 4493994 h 6673820"/>
              <a:gd name="connsiteX69" fmla="*/ 8961986 w 11748700"/>
              <a:gd name="connsiteY69" fmla="*/ 4472326 h 6673820"/>
              <a:gd name="connsiteX70" fmla="*/ 9000989 w 11748700"/>
              <a:gd name="connsiteY70" fmla="*/ 4437657 h 6673820"/>
              <a:gd name="connsiteX71" fmla="*/ 9022657 w 11748700"/>
              <a:gd name="connsiteY71" fmla="*/ 4415989 h 6673820"/>
              <a:gd name="connsiteX72" fmla="*/ 9052993 w 11748700"/>
              <a:gd name="connsiteY72" fmla="*/ 4389987 h 6673820"/>
              <a:gd name="connsiteX73" fmla="*/ 9109330 w 11748700"/>
              <a:gd name="connsiteY73" fmla="*/ 4329316 h 6673820"/>
              <a:gd name="connsiteX74" fmla="*/ 9165668 w 11748700"/>
              <a:gd name="connsiteY74" fmla="*/ 4290313 h 6673820"/>
              <a:gd name="connsiteX75" fmla="*/ 9191670 w 11748700"/>
              <a:gd name="connsiteY75" fmla="*/ 4268645 h 6673820"/>
              <a:gd name="connsiteX76" fmla="*/ 9248007 w 11748700"/>
              <a:gd name="connsiteY76" fmla="*/ 4238309 h 6673820"/>
              <a:gd name="connsiteX77" fmla="*/ 9339014 w 11748700"/>
              <a:gd name="connsiteY77" fmla="*/ 4155970 h 6673820"/>
              <a:gd name="connsiteX78" fmla="*/ 9430020 w 11748700"/>
              <a:gd name="connsiteY78" fmla="*/ 4025960 h 6673820"/>
              <a:gd name="connsiteX79" fmla="*/ 9495025 w 11748700"/>
              <a:gd name="connsiteY79" fmla="*/ 3900284 h 6673820"/>
              <a:gd name="connsiteX80" fmla="*/ 9568697 w 11748700"/>
              <a:gd name="connsiteY80" fmla="*/ 3796277 h 6673820"/>
              <a:gd name="connsiteX81" fmla="*/ 9612034 w 11748700"/>
              <a:gd name="connsiteY81" fmla="*/ 3713937 h 6673820"/>
              <a:gd name="connsiteX82" fmla="*/ 9655370 w 11748700"/>
              <a:gd name="connsiteY82" fmla="*/ 3644599 h 6673820"/>
              <a:gd name="connsiteX83" fmla="*/ 9651037 w 11748700"/>
              <a:gd name="connsiteY83" fmla="*/ 3475587 h 6673820"/>
              <a:gd name="connsiteX84" fmla="*/ 9612034 w 11748700"/>
              <a:gd name="connsiteY84" fmla="*/ 3410582 h 6673820"/>
              <a:gd name="connsiteX85" fmla="*/ 9473357 w 11748700"/>
              <a:gd name="connsiteY85" fmla="*/ 3237236 h 6673820"/>
              <a:gd name="connsiteX86" fmla="*/ 9399685 w 11748700"/>
              <a:gd name="connsiteY86" fmla="*/ 3176565 h 6673820"/>
              <a:gd name="connsiteX87" fmla="*/ 9347681 w 11748700"/>
              <a:gd name="connsiteY87" fmla="*/ 3128895 h 6673820"/>
              <a:gd name="connsiteX88" fmla="*/ 9217672 w 11748700"/>
              <a:gd name="connsiteY88" fmla="*/ 3042222 h 6673820"/>
              <a:gd name="connsiteX89" fmla="*/ 9083329 w 11748700"/>
              <a:gd name="connsiteY89" fmla="*/ 2968550 h 6673820"/>
              <a:gd name="connsiteX90" fmla="*/ 8983655 w 11748700"/>
              <a:gd name="connsiteY90" fmla="*/ 2933881 h 6673820"/>
              <a:gd name="connsiteX91" fmla="*/ 8831977 w 11748700"/>
              <a:gd name="connsiteY91" fmla="*/ 2873210 h 6673820"/>
              <a:gd name="connsiteX92" fmla="*/ 8680299 w 11748700"/>
              <a:gd name="connsiteY92" fmla="*/ 2803871 h 6673820"/>
              <a:gd name="connsiteX93" fmla="*/ 8567624 w 11748700"/>
              <a:gd name="connsiteY93" fmla="*/ 2773536 h 6673820"/>
              <a:gd name="connsiteX94" fmla="*/ 8446282 w 11748700"/>
              <a:gd name="connsiteY94" fmla="*/ 2730199 h 6673820"/>
              <a:gd name="connsiteX95" fmla="*/ 8242601 w 11748700"/>
              <a:gd name="connsiteY95" fmla="*/ 2673862 h 6673820"/>
              <a:gd name="connsiteX96" fmla="*/ 7917577 w 11748700"/>
              <a:gd name="connsiteY96" fmla="*/ 2561187 h 6673820"/>
              <a:gd name="connsiteX97" fmla="*/ 7683560 w 11748700"/>
              <a:gd name="connsiteY97" fmla="*/ 2496182 h 6673820"/>
              <a:gd name="connsiteX98" fmla="*/ 7302199 w 11748700"/>
              <a:gd name="connsiteY98" fmla="*/ 2379173 h 6673820"/>
              <a:gd name="connsiteX99" fmla="*/ 6920838 w 11748700"/>
              <a:gd name="connsiteY99" fmla="*/ 2322836 h 6673820"/>
              <a:gd name="connsiteX100" fmla="*/ 6799495 w 11748700"/>
              <a:gd name="connsiteY100" fmla="*/ 2288167 h 6673820"/>
              <a:gd name="connsiteX101" fmla="*/ 6730157 w 11748700"/>
              <a:gd name="connsiteY101" fmla="*/ 2279500 h 6673820"/>
              <a:gd name="connsiteX102" fmla="*/ 6630483 w 11748700"/>
              <a:gd name="connsiteY102" fmla="*/ 2262165 h 6673820"/>
              <a:gd name="connsiteX103" fmla="*/ 6582813 w 11748700"/>
              <a:gd name="connsiteY103" fmla="*/ 2249164 h 6673820"/>
              <a:gd name="connsiteX104" fmla="*/ 6478805 w 11748700"/>
              <a:gd name="connsiteY104" fmla="*/ 2240497 h 6673820"/>
              <a:gd name="connsiteX105" fmla="*/ 5997770 w 11748700"/>
              <a:gd name="connsiteY105" fmla="*/ 2227496 h 6673820"/>
              <a:gd name="connsiteX106" fmla="*/ 5183044 w 11748700"/>
              <a:gd name="connsiteY106" fmla="*/ 2223162 h 6673820"/>
              <a:gd name="connsiteX107" fmla="*/ 4593668 w 11748700"/>
              <a:gd name="connsiteY107" fmla="*/ 2201494 h 6673820"/>
              <a:gd name="connsiteX108" fmla="*/ 4467992 w 11748700"/>
              <a:gd name="connsiteY108" fmla="*/ 2188493 h 6673820"/>
              <a:gd name="connsiteX109" fmla="*/ 4277311 w 11748700"/>
              <a:gd name="connsiteY109" fmla="*/ 2171158 h 6673820"/>
              <a:gd name="connsiteX110" fmla="*/ 4207973 w 11748700"/>
              <a:gd name="connsiteY110" fmla="*/ 2162491 h 6673820"/>
              <a:gd name="connsiteX111" fmla="*/ 4168970 w 11748700"/>
              <a:gd name="connsiteY111" fmla="*/ 2153824 h 6673820"/>
              <a:gd name="connsiteX112" fmla="*/ 3722604 w 11748700"/>
              <a:gd name="connsiteY112" fmla="*/ 2145156 h 6673820"/>
              <a:gd name="connsiteX113" fmla="*/ 3627264 w 11748700"/>
              <a:gd name="connsiteY113" fmla="*/ 2136489 h 6673820"/>
              <a:gd name="connsiteX114" fmla="*/ 3592595 w 11748700"/>
              <a:gd name="connsiteY114" fmla="*/ 2123488 h 6673820"/>
              <a:gd name="connsiteX115" fmla="*/ 3471253 w 11748700"/>
              <a:gd name="connsiteY115" fmla="*/ 2101820 h 6673820"/>
              <a:gd name="connsiteX116" fmla="*/ 3349911 w 11748700"/>
              <a:gd name="connsiteY116" fmla="*/ 2054150 h 6673820"/>
              <a:gd name="connsiteX117" fmla="*/ 3228568 w 11748700"/>
              <a:gd name="connsiteY117" fmla="*/ 2006480 h 6673820"/>
              <a:gd name="connsiteX118" fmla="*/ 3206900 w 11748700"/>
              <a:gd name="connsiteY118" fmla="*/ 1989145 h 6673820"/>
              <a:gd name="connsiteX119" fmla="*/ 3163564 w 11748700"/>
              <a:gd name="connsiteY119" fmla="*/ 1967477 h 6673820"/>
              <a:gd name="connsiteX120" fmla="*/ 3124561 w 11748700"/>
              <a:gd name="connsiteY120" fmla="*/ 1932808 h 6673820"/>
              <a:gd name="connsiteX121" fmla="*/ 3094225 w 11748700"/>
              <a:gd name="connsiteY121" fmla="*/ 1911139 h 6673820"/>
              <a:gd name="connsiteX122" fmla="*/ 3020553 w 11748700"/>
              <a:gd name="connsiteY122" fmla="*/ 1850468 h 6673820"/>
              <a:gd name="connsiteX123" fmla="*/ 2994551 w 11748700"/>
              <a:gd name="connsiteY123" fmla="*/ 1828800 h 6673820"/>
              <a:gd name="connsiteX124" fmla="*/ 2977217 w 11748700"/>
              <a:gd name="connsiteY124" fmla="*/ 1807132 h 6673820"/>
              <a:gd name="connsiteX125" fmla="*/ 2964216 w 11748700"/>
              <a:gd name="connsiteY125" fmla="*/ 1794131 h 6673820"/>
              <a:gd name="connsiteX126" fmla="*/ 2951215 w 11748700"/>
              <a:gd name="connsiteY126" fmla="*/ 1768129 h 6673820"/>
              <a:gd name="connsiteX127" fmla="*/ 2933880 w 11748700"/>
              <a:gd name="connsiteY127" fmla="*/ 1746461 h 6673820"/>
              <a:gd name="connsiteX128" fmla="*/ 2916546 w 11748700"/>
              <a:gd name="connsiteY128" fmla="*/ 1720459 h 6673820"/>
              <a:gd name="connsiteX129" fmla="*/ 2899211 w 11748700"/>
              <a:gd name="connsiteY129" fmla="*/ 1703124 h 6673820"/>
              <a:gd name="connsiteX130" fmla="*/ 2890544 w 11748700"/>
              <a:gd name="connsiteY130" fmla="*/ 1690123 h 6673820"/>
              <a:gd name="connsiteX131" fmla="*/ 2829873 w 11748700"/>
              <a:gd name="connsiteY131" fmla="*/ 1607784 h 6673820"/>
              <a:gd name="connsiteX132" fmla="*/ 2816872 w 11748700"/>
              <a:gd name="connsiteY132" fmla="*/ 1577448 h 6673820"/>
              <a:gd name="connsiteX133" fmla="*/ 2812538 w 11748700"/>
              <a:gd name="connsiteY133" fmla="*/ 1542779 h 6673820"/>
              <a:gd name="connsiteX134" fmla="*/ 2808204 w 11748700"/>
              <a:gd name="connsiteY134" fmla="*/ 1430104 h 6673820"/>
              <a:gd name="connsiteX135" fmla="*/ 2799537 w 11748700"/>
              <a:gd name="connsiteY135" fmla="*/ 1391101 h 6673820"/>
              <a:gd name="connsiteX136" fmla="*/ 2795203 w 11748700"/>
              <a:gd name="connsiteY136" fmla="*/ 1343431 h 6673820"/>
              <a:gd name="connsiteX137" fmla="*/ 2786536 w 11748700"/>
              <a:gd name="connsiteY137" fmla="*/ 1300095 h 6673820"/>
              <a:gd name="connsiteX138" fmla="*/ 2773535 w 11748700"/>
              <a:gd name="connsiteY138" fmla="*/ 1152751 h 6673820"/>
              <a:gd name="connsiteX139" fmla="*/ 2769202 w 11748700"/>
              <a:gd name="connsiteY139" fmla="*/ 1135416 h 6673820"/>
              <a:gd name="connsiteX140" fmla="*/ 2777869 w 11748700"/>
              <a:gd name="connsiteY140" fmla="*/ 996739 h 6673820"/>
              <a:gd name="connsiteX141" fmla="*/ 2786536 w 11748700"/>
              <a:gd name="connsiteY141" fmla="*/ 966404 h 6673820"/>
              <a:gd name="connsiteX142" fmla="*/ 2812538 w 11748700"/>
              <a:gd name="connsiteY142" fmla="*/ 905733 h 6673820"/>
              <a:gd name="connsiteX143" fmla="*/ 2847207 w 11748700"/>
              <a:gd name="connsiteY143" fmla="*/ 862396 h 6673820"/>
              <a:gd name="connsiteX144" fmla="*/ 2864542 w 11748700"/>
              <a:gd name="connsiteY144" fmla="*/ 840728 h 6673820"/>
              <a:gd name="connsiteX145" fmla="*/ 2881876 w 11748700"/>
              <a:gd name="connsiteY145" fmla="*/ 827727 h 6673820"/>
              <a:gd name="connsiteX146" fmla="*/ 2894877 w 11748700"/>
              <a:gd name="connsiteY146" fmla="*/ 819060 h 6673820"/>
              <a:gd name="connsiteX147" fmla="*/ 2912212 w 11748700"/>
              <a:gd name="connsiteY147" fmla="*/ 801725 h 6673820"/>
              <a:gd name="connsiteX148" fmla="*/ 3003219 w 11748700"/>
              <a:gd name="connsiteY148" fmla="*/ 775723 h 6673820"/>
              <a:gd name="connsiteX149" fmla="*/ 3115893 w 11748700"/>
              <a:gd name="connsiteY149" fmla="*/ 749721 h 6673820"/>
              <a:gd name="connsiteX150" fmla="*/ 3137562 w 11748700"/>
              <a:gd name="connsiteY150" fmla="*/ 741054 h 6673820"/>
              <a:gd name="connsiteX151" fmla="*/ 3163564 w 11748700"/>
              <a:gd name="connsiteY151" fmla="*/ 732387 h 6673820"/>
              <a:gd name="connsiteX152" fmla="*/ 3219901 w 11748700"/>
              <a:gd name="connsiteY152" fmla="*/ 702051 h 6673820"/>
              <a:gd name="connsiteX153" fmla="*/ 3237236 w 11748700"/>
              <a:gd name="connsiteY153" fmla="*/ 689050 h 6673820"/>
              <a:gd name="connsiteX154" fmla="*/ 3293573 w 11748700"/>
              <a:gd name="connsiteY154" fmla="*/ 663048 h 6673820"/>
              <a:gd name="connsiteX155" fmla="*/ 3323909 w 11748700"/>
              <a:gd name="connsiteY155" fmla="*/ 650047 h 6673820"/>
              <a:gd name="connsiteX156" fmla="*/ 3362911 w 11748700"/>
              <a:gd name="connsiteY156" fmla="*/ 641380 h 6673820"/>
              <a:gd name="connsiteX157" fmla="*/ 3488587 w 11748700"/>
              <a:gd name="connsiteY157" fmla="*/ 619712 h 6673820"/>
              <a:gd name="connsiteX158" fmla="*/ 3644599 w 11748700"/>
              <a:gd name="connsiteY158" fmla="*/ 598044 h 6673820"/>
              <a:gd name="connsiteX159" fmla="*/ 3731272 w 11748700"/>
              <a:gd name="connsiteY159" fmla="*/ 589376 h 6673820"/>
              <a:gd name="connsiteX160" fmla="*/ 3809277 w 11748700"/>
              <a:gd name="connsiteY160" fmla="*/ 576375 h 6673820"/>
              <a:gd name="connsiteX161" fmla="*/ 3891617 w 11748700"/>
              <a:gd name="connsiteY161" fmla="*/ 567708 h 6673820"/>
              <a:gd name="connsiteX162" fmla="*/ 4359651 w 11748700"/>
              <a:gd name="connsiteY162" fmla="*/ 533039 h 6673820"/>
              <a:gd name="connsiteX163" fmla="*/ 4428989 w 11748700"/>
              <a:gd name="connsiteY163" fmla="*/ 520038 h 6673820"/>
              <a:gd name="connsiteX164" fmla="*/ 4554665 w 11748700"/>
              <a:gd name="connsiteY164" fmla="*/ 507037 h 6673820"/>
              <a:gd name="connsiteX165" fmla="*/ 4654339 w 11748700"/>
              <a:gd name="connsiteY165" fmla="*/ 485369 h 6673820"/>
              <a:gd name="connsiteX166" fmla="*/ 4758347 w 11748700"/>
              <a:gd name="connsiteY166" fmla="*/ 437699 h 6673820"/>
              <a:gd name="connsiteX167" fmla="*/ 4888356 w 11748700"/>
              <a:gd name="connsiteY167" fmla="*/ 416030 h 6673820"/>
              <a:gd name="connsiteX168" fmla="*/ 5105039 w 11748700"/>
              <a:gd name="connsiteY168" fmla="*/ 364027 h 6673820"/>
              <a:gd name="connsiteX169" fmla="*/ 5209046 w 11748700"/>
              <a:gd name="connsiteY169" fmla="*/ 351026 h 6673820"/>
              <a:gd name="connsiteX170" fmla="*/ 5386726 w 11748700"/>
              <a:gd name="connsiteY170" fmla="*/ 329357 h 6673820"/>
              <a:gd name="connsiteX171" fmla="*/ 5560072 w 11748700"/>
              <a:gd name="connsiteY171" fmla="*/ 320690 h 6673820"/>
              <a:gd name="connsiteX172" fmla="*/ 5742085 w 11748700"/>
              <a:gd name="connsiteY172" fmla="*/ 312023 h 6673820"/>
              <a:gd name="connsiteX173" fmla="*/ 5958767 w 11748700"/>
              <a:gd name="connsiteY173" fmla="*/ 307689 h 6673820"/>
              <a:gd name="connsiteX174" fmla="*/ 6114779 w 11748700"/>
              <a:gd name="connsiteY174" fmla="*/ 303355 h 6673820"/>
              <a:gd name="connsiteX175" fmla="*/ 6270790 w 11748700"/>
              <a:gd name="connsiteY175" fmla="*/ 281687 h 6673820"/>
              <a:gd name="connsiteX176" fmla="*/ 6392132 w 11748700"/>
              <a:gd name="connsiteY176" fmla="*/ 268686 h 6673820"/>
              <a:gd name="connsiteX177" fmla="*/ 6695488 w 11748700"/>
              <a:gd name="connsiteY177" fmla="*/ 260019 h 6673820"/>
              <a:gd name="connsiteX178" fmla="*/ 6764826 w 11748700"/>
              <a:gd name="connsiteY178" fmla="*/ 251352 h 6673820"/>
              <a:gd name="connsiteX179" fmla="*/ 6907837 w 11748700"/>
              <a:gd name="connsiteY179" fmla="*/ 238351 h 6673820"/>
              <a:gd name="connsiteX180" fmla="*/ 6959840 w 11748700"/>
              <a:gd name="connsiteY180" fmla="*/ 229683 h 6673820"/>
              <a:gd name="connsiteX181" fmla="*/ 6998843 w 11748700"/>
              <a:gd name="connsiteY181" fmla="*/ 212349 h 6673820"/>
              <a:gd name="connsiteX182" fmla="*/ 7115852 w 11748700"/>
              <a:gd name="connsiteY182" fmla="*/ 199348 h 6673820"/>
              <a:gd name="connsiteX183" fmla="*/ 7159188 w 11748700"/>
              <a:gd name="connsiteY183" fmla="*/ 186347 h 6673820"/>
              <a:gd name="connsiteX184" fmla="*/ 7189524 w 11748700"/>
              <a:gd name="connsiteY184" fmla="*/ 182013 h 6673820"/>
              <a:gd name="connsiteX185" fmla="*/ 7380204 w 11748700"/>
              <a:gd name="connsiteY185" fmla="*/ 173346 h 6673820"/>
              <a:gd name="connsiteX186" fmla="*/ 7440875 w 11748700"/>
              <a:gd name="connsiteY186" fmla="*/ 164679 h 6673820"/>
              <a:gd name="connsiteX187" fmla="*/ 7466877 w 11748700"/>
              <a:gd name="connsiteY187" fmla="*/ 156011 h 6673820"/>
              <a:gd name="connsiteX188" fmla="*/ 7514548 w 11748700"/>
              <a:gd name="connsiteY188" fmla="*/ 143010 h 6673820"/>
              <a:gd name="connsiteX189" fmla="*/ 7527548 w 11748700"/>
              <a:gd name="connsiteY189" fmla="*/ 134343 h 6673820"/>
              <a:gd name="connsiteX190" fmla="*/ 7570885 w 11748700"/>
              <a:gd name="connsiteY190" fmla="*/ 121342 h 6673820"/>
              <a:gd name="connsiteX191" fmla="*/ 7609888 w 11748700"/>
              <a:gd name="connsiteY191" fmla="*/ 104008 h 6673820"/>
              <a:gd name="connsiteX192" fmla="*/ 7726896 w 11748700"/>
              <a:gd name="connsiteY192" fmla="*/ 82339 h 6673820"/>
              <a:gd name="connsiteX193" fmla="*/ 7752898 w 11748700"/>
              <a:gd name="connsiteY193" fmla="*/ 78006 h 6673820"/>
              <a:gd name="connsiteX194" fmla="*/ 7787567 w 11748700"/>
              <a:gd name="connsiteY194" fmla="*/ 73672 h 6673820"/>
              <a:gd name="connsiteX195" fmla="*/ 7804902 w 11748700"/>
              <a:gd name="connsiteY195" fmla="*/ 69338 h 6673820"/>
              <a:gd name="connsiteX196" fmla="*/ 7913243 w 11748700"/>
              <a:gd name="connsiteY196" fmla="*/ 65005 h 6673820"/>
              <a:gd name="connsiteX197" fmla="*/ 8021584 w 11748700"/>
              <a:gd name="connsiteY197" fmla="*/ 47670 h 6673820"/>
              <a:gd name="connsiteX198" fmla="*/ 8064921 w 11748700"/>
              <a:gd name="connsiteY198" fmla="*/ 34669 h 6673820"/>
              <a:gd name="connsiteX199" fmla="*/ 8099590 w 11748700"/>
              <a:gd name="connsiteY199" fmla="*/ 21668 h 6673820"/>
              <a:gd name="connsiteX200" fmla="*/ 8121258 w 11748700"/>
              <a:gd name="connsiteY200" fmla="*/ 13001 h 6673820"/>
              <a:gd name="connsiteX201" fmla="*/ 8134259 w 11748700"/>
              <a:gd name="connsiteY201" fmla="*/ 8667 h 6673820"/>
              <a:gd name="connsiteX202" fmla="*/ 8155928 w 11748700"/>
              <a:gd name="connsiteY202" fmla="*/ 0 h 6673820"/>
              <a:gd name="connsiteX203" fmla="*/ 8216599 w 11748700"/>
              <a:gd name="connsiteY203" fmla="*/ 4334 h 6673820"/>
              <a:gd name="connsiteX204" fmla="*/ 8238267 w 11748700"/>
              <a:gd name="connsiteY204" fmla="*/ 13001 h 6673820"/>
              <a:gd name="connsiteX205" fmla="*/ 8272936 w 11748700"/>
              <a:gd name="connsiteY205" fmla="*/ 17335 h 6673820"/>
              <a:gd name="connsiteX206" fmla="*/ 8303272 w 11748700"/>
              <a:gd name="connsiteY206" fmla="*/ 30336 h 6673820"/>
              <a:gd name="connsiteX207" fmla="*/ 8337941 w 11748700"/>
              <a:gd name="connsiteY207" fmla="*/ 34669 h 6673820"/>
              <a:gd name="connsiteX208" fmla="*/ 8476618 w 11748700"/>
              <a:gd name="connsiteY208" fmla="*/ 43337 h 6673820"/>
              <a:gd name="connsiteX209" fmla="*/ 8576292 w 11748700"/>
              <a:gd name="connsiteY209" fmla="*/ 47670 h 6673820"/>
              <a:gd name="connsiteX210" fmla="*/ 8671632 w 11748700"/>
              <a:gd name="connsiteY210" fmla="*/ 69338 h 6673820"/>
              <a:gd name="connsiteX211" fmla="*/ 8762639 w 11748700"/>
              <a:gd name="connsiteY211" fmla="*/ 78006 h 6673820"/>
              <a:gd name="connsiteX212" fmla="*/ 8892648 w 11748700"/>
              <a:gd name="connsiteY212" fmla="*/ 104008 h 6673820"/>
              <a:gd name="connsiteX213" fmla="*/ 8948985 w 11748700"/>
              <a:gd name="connsiteY213" fmla="*/ 117009 h 6673820"/>
              <a:gd name="connsiteX214" fmla="*/ 9187336 w 11748700"/>
              <a:gd name="connsiteY214" fmla="*/ 156011 h 6673820"/>
              <a:gd name="connsiteX215" fmla="*/ 9282676 w 11748700"/>
              <a:gd name="connsiteY215" fmla="*/ 173346 h 6673820"/>
              <a:gd name="connsiteX216" fmla="*/ 9404019 w 11748700"/>
              <a:gd name="connsiteY216" fmla="*/ 186347 h 6673820"/>
              <a:gd name="connsiteX217" fmla="*/ 9464690 w 11748700"/>
              <a:gd name="connsiteY217" fmla="*/ 195014 h 6673820"/>
              <a:gd name="connsiteX218" fmla="*/ 9698707 w 11748700"/>
              <a:gd name="connsiteY218" fmla="*/ 216683 h 6673820"/>
              <a:gd name="connsiteX219" fmla="*/ 9785380 w 11748700"/>
              <a:gd name="connsiteY219" fmla="*/ 229683 h 6673820"/>
              <a:gd name="connsiteX220" fmla="*/ 9885054 w 11748700"/>
              <a:gd name="connsiteY220" fmla="*/ 251352 h 6673820"/>
              <a:gd name="connsiteX221" fmla="*/ 9958726 w 11748700"/>
              <a:gd name="connsiteY221" fmla="*/ 255685 h 6673820"/>
              <a:gd name="connsiteX222" fmla="*/ 10114737 w 11748700"/>
              <a:gd name="connsiteY222" fmla="*/ 260019 h 6673820"/>
              <a:gd name="connsiteX223" fmla="*/ 10205744 w 11748700"/>
              <a:gd name="connsiteY223" fmla="*/ 273020 h 6673820"/>
              <a:gd name="connsiteX224" fmla="*/ 10357421 w 11748700"/>
              <a:gd name="connsiteY224" fmla="*/ 281687 h 6673820"/>
              <a:gd name="connsiteX225" fmla="*/ 10405092 w 11748700"/>
              <a:gd name="connsiteY225" fmla="*/ 286021 h 6673820"/>
              <a:gd name="connsiteX226" fmla="*/ 10452762 w 11748700"/>
              <a:gd name="connsiteY226" fmla="*/ 299022 h 6673820"/>
              <a:gd name="connsiteX227" fmla="*/ 10483097 w 11748700"/>
              <a:gd name="connsiteY227" fmla="*/ 303355 h 6673820"/>
              <a:gd name="connsiteX228" fmla="*/ 10552436 w 11748700"/>
              <a:gd name="connsiteY228" fmla="*/ 312023 h 6673820"/>
              <a:gd name="connsiteX229" fmla="*/ 10634775 w 11748700"/>
              <a:gd name="connsiteY229" fmla="*/ 333691 h 6673820"/>
              <a:gd name="connsiteX230" fmla="*/ 10717114 w 11748700"/>
              <a:gd name="connsiteY230" fmla="*/ 342358 h 6673820"/>
              <a:gd name="connsiteX231" fmla="*/ 10773452 w 11748700"/>
              <a:gd name="connsiteY231" fmla="*/ 364027 h 6673820"/>
              <a:gd name="connsiteX232" fmla="*/ 10842790 w 11748700"/>
              <a:gd name="connsiteY232" fmla="*/ 385695 h 6673820"/>
              <a:gd name="connsiteX233" fmla="*/ 10903461 w 11748700"/>
              <a:gd name="connsiteY233" fmla="*/ 390028 h 6673820"/>
              <a:gd name="connsiteX234" fmla="*/ 10981467 w 11748700"/>
              <a:gd name="connsiteY234" fmla="*/ 424698 h 6673820"/>
              <a:gd name="connsiteX235" fmla="*/ 11050805 w 11748700"/>
              <a:gd name="connsiteY235" fmla="*/ 442032 h 6673820"/>
              <a:gd name="connsiteX236" fmla="*/ 11133145 w 11748700"/>
              <a:gd name="connsiteY236" fmla="*/ 476701 h 6673820"/>
              <a:gd name="connsiteX237" fmla="*/ 11154813 w 11748700"/>
              <a:gd name="connsiteY237" fmla="*/ 485369 h 6673820"/>
              <a:gd name="connsiteX238" fmla="*/ 11232819 w 11748700"/>
              <a:gd name="connsiteY238" fmla="*/ 533039 h 6673820"/>
              <a:gd name="connsiteX239" fmla="*/ 11258820 w 11748700"/>
              <a:gd name="connsiteY239" fmla="*/ 554707 h 6673820"/>
              <a:gd name="connsiteX240" fmla="*/ 11328159 w 11748700"/>
              <a:gd name="connsiteY240" fmla="*/ 645714 h 6673820"/>
              <a:gd name="connsiteX241" fmla="*/ 11371495 w 11748700"/>
              <a:gd name="connsiteY241" fmla="*/ 754055 h 6673820"/>
              <a:gd name="connsiteX242" fmla="*/ 11397497 w 11748700"/>
              <a:gd name="connsiteY242" fmla="*/ 806059 h 6673820"/>
              <a:gd name="connsiteX243" fmla="*/ 11427833 w 11748700"/>
              <a:gd name="connsiteY243" fmla="*/ 931735 h 6673820"/>
              <a:gd name="connsiteX244" fmla="*/ 11458168 w 11748700"/>
              <a:gd name="connsiteY244" fmla="*/ 1014074 h 6673820"/>
              <a:gd name="connsiteX245" fmla="*/ 11462502 w 11748700"/>
              <a:gd name="connsiteY245" fmla="*/ 1087746 h 6673820"/>
              <a:gd name="connsiteX246" fmla="*/ 11475503 w 11748700"/>
              <a:gd name="connsiteY246" fmla="*/ 1126749 h 6673820"/>
              <a:gd name="connsiteX247" fmla="*/ 11488504 w 11748700"/>
              <a:gd name="connsiteY247" fmla="*/ 1330430 h 6673820"/>
              <a:gd name="connsiteX248" fmla="*/ 11523173 w 11748700"/>
              <a:gd name="connsiteY248" fmla="*/ 1677122 h 6673820"/>
              <a:gd name="connsiteX249" fmla="*/ 11518839 w 11748700"/>
              <a:gd name="connsiteY249" fmla="*/ 1954476 h 6673820"/>
              <a:gd name="connsiteX250" fmla="*/ 11510172 w 11748700"/>
              <a:gd name="connsiteY250" fmla="*/ 2084485 h 6673820"/>
              <a:gd name="connsiteX251" fmla="*/ 11518839 w 11748700"/>
              <a:gd name="connsiteY251" fmla="*/ 2283833 h 6673820"/>
              <a:gd name="connsiteX252" fmla="*/ 11583844 w 11748700"/>
              <a:gd name="connsiteY252" fmla="*/ 2379173 h 6673820"/>
              <a:gd name="connsiteX253" fmla="*/ 11605512 w 11748700"/>
              <a:gd name="connsiteY253" fmla="*/ 2439845 h 6673820"/>
              <a:gd name="connsiteX254" fmla="*/ 11609846 w 11748700"/>
              <a:gd name="connsiteY254" fmla="*/ 2487515 h 6673820"/>
              <a:gd name="connsiteX255" fmla="*/ 11622847 w 11748700"/>
              <a:gd name="connsiteY255" fmla="*/ 2556853 h 6673820"/>
              <a:gd name="connsiteX256" fmla="*/ 11618513 w 11748700"/>
              <a:gd name="connsiteY256" fmla="*/ 2786537 h 6673820"/>
              <a:gd name="connsiteX257" fmla="*/ 11614180 w 11748700"/>
              <a:gd name="connsiteY257" fmla="*/ 3089892 h 6673820"/>
              <a:gd name="connsiteX258" fmla="*/ 11596845 w 11748700"/>
              <a:gd name="connsiteY258" fmla="*/ 3211234 h 6673820"/>
              <a:gd name="connsiteX259" fmla="*/ 11583844 w 11748700"/>
              <a:gd name="connsiteY259" fmla="*/ 3328243 h 6673820"/>
              <a:gd name="connsiteX260" fmla="*/ 11575177 w 11748700"/>
              <a:gd name="connsiteY260" fmla="*/ 3423583 h 6673820"/>
              <a:gd name="connsiteX261" fmla="*/ 11562176 w 11748700"/>
              <a:gd name="connsiteY261" fmla="*/ 3666267 h 6673820"/>
              <a:gd name="connsiteX262" fmla="*/ 11575177 w 11748700"/>
              <a:gd name="connsiteY262" fmla="*/ 4025960 h 6673820"/>
              <a:gd name="connsiteX263" fmla="*/ 11592511 w 11748700"/>
              <a:gd name="connsiteY263" fmla="*/ 4108300 h 6673820"/>
              <a:gd name="connsiteX264" fmla="*/ 11631514 w 11748700"/>
              <a:gd name="connsiteY264" fmla="*/ 4333649 h 6673820"/>
              <a:gd name="connsiteX265" fmla="*/ 11653183 w 11748700"/>
              <a:gd name="connsiteY265" fmla="*/ 4411655 h 6673820"/>
              <a:gd name="connsiteX266" fmla="*/ 11666184 w 11748700"/>
              <a:gd name="connsiteY266" fmla="*/ 4498328 h 6673820"/>
              <a:gd name="connsiteX267" fmla="*/ 11674851 w 11748700"/>
              <a:gd name="connsiteY267" fmla="*/ 4541664 h 6673820"/>
              <a:gd name="connsiteX268" fmla="*/ 11687852 w 11748700"/>
              <a:gd name="connsiteY268" fmla="*/ 4658673 h 6673820"/>
              <a:gd name="connsiteX269" fmla="*/ 11692185 w 11748700"/>
              <a:gd name="connsiteY269" fmla="*/ 4715010 h 6673820"/>
              <a:gd name="connsiteX270" fmla="*/ 11700853 w 11748700"/>
              <a:gd name="connsiteY270" fmla="*/ 4771348 h 6673820"/>
              <a:gd name="connsiteX271" fmla="*/ 11709520 w 11748700"/>
              <a:gd name="connsiteY271" fmla="*/ 4923026 h 6673820"/>
              <a:gd name="connsiteX272" fmla="*/ 11718187 w 11748700"/>
              <a:gd name="connsiteY272" fmla="*/ 4983697 h 6673820"/>
              <a:gd name="connsiteX273" fmla="*/ 11726855 w 11748700"/>
              <a:gd name="connsiteY273" fmla="*/ 5079037 h 6673820"/>
              <a:gd name="connsiteX274" fmla="*/ 11731188 w 11748700"/>
              <a:gd name="connsiteY274" fmla="*/ 5105039 h 6673820"/>
              <a:gd name="connsiteX275" fmla="*/ 11744189 w 11748700"/>
              <a:gd name="connsiteY275" fmla="*/ 5230715 h 6673820"/>
              <a:gd name="connsiteX276" fmla="*/ 11726855 w 11748700"/>
              <a:gd name="connsiteY276" fmla="*/ 5690082 h 6673820"/>
              <a:gd name="connsiteX277" fmla="*/ 11687852 w 11748700"/>
              <a:gd name="connsiteY277" fmla="*/ 5785422 h 6673820"/>
              <a:gd name="connsiteX278" fmla="*/ 11670517 w 11748700"/>
              <a:gd name="connsiteY278" fmla="*/ 5815757 h 6673820"/>
              <a:gd name="connsiteX279" fmla="*/ 11601179 w 11748700"/>
              <a:gd name="connsiteY279" fmla="*/ 5859094 h 6673820"/>
              <a:gd name="connsiteX280" fmla="*/ 11458168 w 11748700"/>
              <a:gd name="connsiteY280" fmla="*/ 5919765 h 6673820"/>
              <a:gd name="connsiteX281" fmla="*/ 11401831 w 11748700"/>
              <a:gd name="connsiteY281" fmla="*/ 5963101 h 6673820"/>
              <a:gd name="connsiteX282" fmla="*/ 11297823 w 11748700"/>
              <a:gd name="connsiteY282" fmla="*/ 6032440 h 6673820"/>
              <a:gd name="connsiteX283" fmla="*/ 11258820 w 11748700"/>
              <a:gd name="connsiteY283" fmla="*/ 6075776 h 6673820"/>
              <a:gd name="connsiteX284" fmla="*/ 11198149 w 11748700"/>
              <a:gd name="connsiteY284" fmla="*/ 6123446 h 6673820"/>
              <a:gd name="connsiteX285" fmla="*/ 11098475 w 11748700"/>
              <a:gd name="connsiteY285" fmla="*/ 6210119 h 6673820"/>
              <a:gd name="connsiteX286" fmla="*/ 10942464 w 11748700"/>
              <a:gd name="connsiteY286" fmla="*/ 6327128 h 6673820"/>
              <a:gd name="connsiteX287" fmla="*/ 10634775 w 11748700"/>
              <a:gd name="connsiteY287" fmla="*/ 6461471 h 6673820"/>
              <a:gd name="connsiteX288" fmla="*/ 10461429 w 11748700"/>
              <a:gd name="connsiteY288" fmla="*/ 6478806 h 6673820"/>
              <a:gd name="connsiteX289" fmla="*/ 10041065 w 11748700"/>
              <a:gd name="connsiteY289" fmla="*/ 6487473 h 6673820"/>
              <a:gd name="connsiteX290" fmla="*/ 9967393 w 11748700"/>
              <a:gd name="connsiteY290" fmla="*/ 6491807 h 6673820"/>
              <a:gd name="connsiteX291" fmla="*/ 9885054 w 11748700"/>
              <a:gd name="connsiteY291" fmla="*/ 6509141 h 6673820"/>
              <a:gd name="connsiteX292" fmla="*/ 9798381 w 11748700"/>
              <a:gd name="connsiteY292" fmla="*/ 6522142 h 6673820"/>
              <a:gd name="connsiteX293" fmla="*/ 9681372 w 11748700"/>
              <a:gd name="connsiteY293" fmla="*/ 6548144 h 6673820"/>
              <a:gd name="connsiteX294" fmla="*/ 9486358 w 11748700"/>
              <a:gd name="connsiteY294" fmla="*/ 6574146 h 6673820"/>
              <a:gd name="connsiteX295" fmla="*/ 9278343 w 11748700"/>
              <a:gd name="connsiteY295" fmla="*/ 6613149 h 6673820"/>
              <a:gd name="connsiteX296" fmla="*/ 9209004 w 11748700"/>
              <a:gd name="connsiteY296" fmla="*/ 6630483 h 6673820"/>
              <a:gd name="connsiteX297" fmla="*/ 8775639 w 11748700"/>
              <a:gd name="connsiteY297" fmla="*/ 6647818 h 6673820"/>
              <a:gd name="connsiteX298" fmla="*/ 8463617 w 11748700"/>
              <a:gd name="connsiteY298" fmla="*/ 6656485 h 6673820"/>
              <a:gd name="connsiteX299" fmla="*/ 8368276 w 11748700"/>
              <a:gd name="connsiteY299" fmla="*/ 6660819 h 6673820"/>
              <a:gd name="connsiteX300" fmla="*/ 8216599 w 11748700"/>
              <a:gd name="connsiteY300" fmla="*/ 6665153 h 6673820"/>
              <a:gd name="connsiteX301" fmla="*/ 7848239 w 11748700"/>
              <a:gd name="connsiteY301" fmla="*/ 6656485 h 6673820"/>
              <a:gd name="connsiteX302" fmla="*/ 7800568 w 11748700"/>
              <a:gd name="connsiteY302" fmla="*/ 6652152 h 6673820"/>
              <a:gd name="connsiteX303" fmla="*/ 7748565 w 11748700"/>
              <a:gd name="connsiteY303" fmla="*/ 6643484 h 6673820"/>
              <a:gd name="connsiteX304" fmla="*/ 7614221 w 11748700"/>
              <a:gd name="connsiteY304" fmla="*/ 6634817 h 6673820"/>
              <a:gd name="connsiteX305" fmla="*/ 7432208 w 11748700"/>
              <a:gd name="connsiteY305" fmla="*/ 6600148 h 6673820"/>
              <a:gd name="connsiteX306" fmla="*/ 7319533 w 11748700"/>
              <a:gd name="connsiteY306" fmla="*/ 6574146 h 6673820"/>
              <a:gd name="connsiteX307" fmla="*/ 7276197 w 11748700"/>
              <a:gd name="connsiteY307" fmla="*/ 6569812 h 6673820"/>
              <a:gd name="connsiteX308" fmla="*/ 7011844 w 11748700"/>
              <a:gd name="connsiteY308" fmla="*/ 6548144 h 6673820"/>
              <a:gd name="connsiteX309" fmla="*/ 6925171 w 11748700"/>
              <a:gd name="connsiteY309" fmla="*/ 6565479 h 6673820"/>
              <a:gd name="connsiteX310" fmla="*/ 6912170 w 11748700"/>
              <a:gd name="connsiteY310" fmla="*/ 6569812 h 6673820"/>
              <a:gd name="connsiteX311" fmla="*/ 6890502 w 11748700"/>
              <a:gd name="connsiteY311" fmla="*/ 6582813 h 6673820"/>
              <a:gd name="connsiteX312" fmla="*/ 6795162 w 11748700"/>
              <a:gd name="connsiteY312" fmla="*/ 6634817 h 6673820"/>
              <a:gd name="connsiteX313" fmla="*/ 6691154 w 11748700"/>
              <a:gd name="connsiteY313" fmla="*/ 6643484 h 6673820"/>
              <a:gd name="connsiteX314" fmla="*/ 6617482 w 11748700"/>
              <a:gd name="connsiteY314" fmla="*/ 6656485 h 6673820"/>
              <a:gd name="connsiteX315" fmla="*/ 6582813 w 11748700"/>
              <a:gd name="connsiteY315" fmla="*/ 6665153 h 6673820"/>
              <a:gd name="connsiteX316" fmla="*/ 6548144 w 11748700"/>
              <a:gd name="connsiteY316" fmla="*/ 6669486 h 6673820"/>
              <a:gd name="connsiteX317" fmla="*/ 6517808 w 11748700"/>
              <a:gd name="connsiteY317" fmla="*/ 6673820 h 6673820"/>
              <a:gd name="connsiteX318" fmla="*/ 6015105 w 11748700"/>
              <a:gd name="connsiteY318" fmla="*/ 6669486 h 6673820"/>
              <a:gd name="connsiteX319" fmla="*/ 5915431 w 11748700"/>
              <a:gd name="connsiteY319" fmla="*/ 6647818 h 6673820"/>
              <a:gd name="connsiteX320" fmla="*/ 5538403 w 11748700"/>
              <a:gd name="connsiteY320" fmla="*/ 6652152 h 6673820"/>
              <a:gd name="connsiteX321" fmla="*/ 5196045 w 11748700"/>
              <a:gd name="connsiteY321" fmla="*/ 6634817 h 6673820"/>
              <a:gd name="connsiteX322" fmla="*/ 4489660 w 11748700"/>
              <a:gd name="connsiteY322" fmla="*/ 6608815 h 6673820"/>
              <a:gd name="connsiteX323" fmla="*/ 4311981 w 11748700"/>
              <a:gd name="connsiteY323" fmla="*/ 6582813 h 6673820"/>
              <a:gd name="connsiteX324" fmla="*/ 4090965 w 11748700"/>
              <a:gd name="connsiteY324" fmla="*/ 6552478 h 6673820"/>
              <a:gd name="connsiteX325" fmla="*/ 3999958 w 11748700"/>
              <a:gd name="connsiteY325" fmla="*/ 6513475 h 6673820"/>
              <a:gd name="connsiteX326" fmla="*/ 3666267 w 11748700"/>
              <a:gd name="connsiteY326" fmla="*/ 6448470 h 6673820"/>
              <a:gd name="connsiteX327" fmla="*/ 3588261 w 11748700"/>
              <a:gd name="connsiteY327" fmla="*/ 6439803 h 6673820"/>
              <a:gd name="connsiteX328" fmla="*/ 3336910 w 11748700"/>
              <a:gd name="connsiteY328" fmla="*/ 6405134 h 6673820"/>
              <a:gd name="connsiteX329" fmla="*/ 3003219 w 11748700"/>
              <a:gd name="connsiteY329" fmla="*/ 6340129 h 6673820"/>
              <a:gd name="connsiteX330" fmla="*/ 2825539 w 11748700"/>
              <a:gd name="connsiteY330" fmla="*/ 6309793 h 6673820"/>
              <a:gd name="connsiteX331" fmla="*/ 2678195 w 11748700"/>
              <a:gd name="connsiteY331" fmla="*/ 6288125 h 6673820"/>
              <a:gd name="connsiteX332" fmla="*/ 2500515 w 11748700"/>
              <a:gd name="connsiteY332" fmla="*/ 6305460 h 6673820"/>
              <a:gd name="connsiteX333" fmla="*/ 2439844 w 11748700"/>
              <a:gd name="connsiteY333" fmla="*/ 6314127 h 6673820"/>
              <a:gd name="connsiteX334" fmla="*/ 2244830 w 11748700"/>
              <a:gd name="connsiteY334" fmla="*/ 6361797 h 6673820"/>
              <a:gd name="connsiteX335" fmla="*/ 2088819 w 11748700"/>
              <a:gd name="connsiteY335" fmla="*/ 6383465 h 6673820"/>
              <a:gd name="connsiteX336" fmla="*/ 2015147 w 11748700"/>
              <a:gd name="connsiteY336" fmla="*/ 6400800 h 6673820"/>
              <a:gd name="connsiteX337" fmla="*/ 1950142 w 11748700"/>
              <a:gd name="connsiteY337" fmla="*/ 6409467 h 6673820"/>
              <a:gd name="connsiteX338" fmla="*/ 1815799 w 11748700"/>
              <a:gd name="connsiteY338" fmla="*/ 6444137 h 6673820"/>
              <a:gd name="connsiteX339" fmla="*/ 1681456 w 11748700"/>
              <a:gd name="connsiteY339" fmla="*/ 6452804 h 6673820"/>
              <a:gd name="connsiteX340" fmla="*/ 1473440 w 11748700"/>
              <a:gd name="connsiteY340" fmla="*/ 6431136 h 6673820"/>
              <a:gd name="connsiteX341" fmla="*/ 1369433 w 11748700"/>
              <a:gd name="connsiteY341" fmla="*/ 6418135 h 6673820"/>
              <a:gd name="connsiteX342" fmla="*/ 1287093 w 11748700"/>
              <a:gd name="connsiteY342" fmla="*/ 6405134 h 6673820"/>
              <a:gd name="connsiteX343" fmla="*/ 1239423 w 11748700"/>
              <a:gd name="connsiteY343" fmla="*/ 6396466 h 6673820"/>
              <a:gd name="connsiteX344" fmla="*/ 1165751 w 11748700"/>
              <a:gd name="connsiteY344" fmla="*/ 6370464 h 6673820"/>
              <a:gd name="connsiteX345" fmla="*/ 1053076 w 11748700"/>
              <a:gd name="connsiteY345" fmla="*/ 6335795 h 6673820"/>
              <a:gd name="connsiteX346" fmla="*/ 892731 w 11748700"/>
              <a:gd name="connsiteY346" fmla="*/ 6244789 h 6673820"/>
              <a:gd name="connsiteX347" fmla="*/ 858062 w 11748700"/>
              <a:gd name="connsiteY347" fmla="*/ 6218787 h 6673820"/>
              <a:gd name="connsiteX348" fmla="*/ 775723 w 11748700"/>
              <a:gd name="connsiteY348" fmla="*/ 6149448 h 6673820"/>
              <a:gd name="connsiteX349" fmla="*/ 719385 w 11748700"/>
              <a:gd name="connsiteY349" fmla="*/ 6023773 h 6673820"/>
              <a:gd name="connsiteX350" fmla="*/ 654381 w 11748700"/>
              <a:gd name="connsiteY350" fmla="*/ 5950101 h 6673820"/>
              <a:gd name="connsiteX351" fmla="*/ 628379 w 11748700"/>
              <a:gd name="connsiteY351" fmla="*/ 5893763 h 6673820"/>
              <a:gd name="connsiteX352" fmla="*/ 576375 w 11748700"/>
              <a:gd name="connsiteY352" fmla="*/ 5802756 h 6673820"/>
              <a:gd name="connsiteX353" fmla="*/ 489702 w 11748700"/>
              <a:gd name="connsiteY353" fmla="*/ 5620743 h 6673820"/>
              <a:gd name="connsiteX354" fmla="*/ 476701 w 11748700"/>
              <a:gd name="connsiteY354" fmla="*/ 5551405 h 6673820"/>
              <a:gd name="connsiteX355" fmla="*/ 372693 w 11748700"/>
              <a:gd name="connsiteY355" fmla="*/ 5317388 h 6673820"/>
              <a:gd name="connsiteX356" fmla="*/ 359693 w 11748700"/>
              <a:gd name="connsiteY356" fmla="*/ 5269718 h 6673820"/>
              <a:gd name="connsiteX357" fmla="*/ 329357 w 11748700"/>
              <a:gd name="connsiteY357" fmla="*/ 5183045 h 6673820"/>
              <a:gd name="connsiteX358" fmla="*/ 281687 w 11748700"/>
              <a:gd name="connsiteY358" fmla="*/ 5083371 h 6673820"/>
              <a:gd name="connsiteX359" fmla="*/ 251351 w 11748700"/>
              <a:gd name="connsiteY359" fmla="*/ 5009699 h 6673820"/>
              <a:gd name="connsiteX360" fmla="*/ 238350 w 11748700"/>
              <a:gd name="connsiteY360" fmla="*/ 4970696 h 6673820"/>
              <a:gd name="connsiteX361" fmla="*/ 212348 w 11748700"/>
              <a:gd name="connsiteY361" fmla="*/ 4936027 h 6673820"/>
              <a:gd name="connsiteX362" fmla="*/ 177679 w 11748700"/>
              <a:gd name="connsiteY362" fmla="*/ 4849354 h 6673820"/>
              <a:gd name="connsiteX363" fmla="*/ 125675 w 11748700"/>
              <a:gd name="connsiteY363" fmla="*/ 4745346 h 6673820"/>
              <a:gd name="connsiteX364" fmla="*/ 99674 w 11748700"/>
              <a:gd name="connsiteY364" fmla="*/ 4654339 h 6673820"/>
              <a:gd name="connsiteX365" fmla="*/ 73672 w 11748700"/>
              <a:gd name="connsiteY365" fmla="*/ 4602336 h 6673820"/>
              <a:gd name="connsiteX366" fmla="*/ 69338 w 11748700"/>
              <a:gd name="connsiteY366" fmla="*/ 4580667 h 6673820"/>
              <a:gd name="connsiteX367" fmla="*/ 47670 w 11748700"/>
              <a:gd name="connsiteY367" fmla="*/ 4537331 h 6673820"/>
              <a:gd name="connsiteX368" fmla="*/ 39002 w 11748700"/>
              <a:gd name="connsiteY368" fmla="*/ 4515663 h 6673820"/>
              <a:gd name="connsiteX369" fmla="*/ 34669 w 11748700"/>
              <a:gd name="connsiteY369" fmla="*/ 4493994 h 6673820"/>
              <a:gd name="connsiteX370" fmla="*/ 30335 w 11748700"/>
              <a:gd name="connsiteY370" fmla="*/ 4450658 h 6673820"/>
              <a:gd name="connsiteX371" fmla="*/ 21668 w 11748700"/>
              <a:gd name="connsiteY371" fmla="*/ 4428990 h 6673820"/>
              <a:gd name="connsiteX372" fmla="*/ 13001 w 11748700"/>
              <a:gd name="connsiteY372" fmla="*/ 4359651 h 6673820"/>
              <a:gd name="connsiteX373" fmla="*/ 0 w 11748700"/>
              <a:gd name="connsiteY373" fmla="*/ 4238309 h 6673820"/>
              <a:gd name="connsiteX374" fmla="*/ 4333 w 11748700"/>
              <a:gd name="connsiteY374" fmla="*/ 4025960 h 6673820"/>
              <a:gd name="connsiteX375" fmla="*/ 13001 w 11748700"/>
              <a:gd name="connsiteY375" fmla="*/ 3999958 h 6673820"/>
              <a:gd name="connsiteX376" fmla="*/ 17334 w 11748700"/>
              <a:gd name="connsiteY376" fmla="*/ 3973956 h 6673820"/>
              <a:gd name="connsiteX377" fmla="*/ 26002 w 11748700"/>
              <a:gd name="connsiteY377" fmla="*/ 3930620 h 6673820"/>
              <a:gd name="connsiteX378" fmla="*/ 34669 w 11748700"/>
              <a:gd name="connsiteY378" fmla="*/ 3878616 h 6673820"/>
              <a:gd name="connsiteX379" fmla="*/ 43336 w 11748700"/>
              <a:gd name="connsiteY379" fmla="*/ 3861282 h 6673820"/>
              <a:gd name="connsiteX380" fmla="*/ 47670 w 11748700"/>
              <a:gd name="connsiteY380" fmla="*/ 3843947 h 6673820"/>
              <a:gd name="connsiteX381" fmla="*/ 56337 w 11748700"/>
              <a:gd name="connsiteY381" fmla="*/ 3826612 h 6673820"/>
              <a:gd name="connsiteX382" fmla="*/ 69338 w 11748700"/>
              <a:gd name="connsiteY382" fmla="*/ 3787610 h 6673820"/>
              <a:gd name="connsiteX383" fmla="*/ 78005 w 11748700"/>
              <a:gd name="connsiteY383" fmla="*/ 3770275 h 6673820"/>
              <a:gd name="connsiteX384" fmla="*/ 95340 w 11748700"/>
              <a:gd name="connsiteY384" fmla="*/ 3718271 h 6673820"/>
              <a:gd name="connsiteX385" fmla="*/ 104007 w 11748700"/>
              <a:gd name="connsiteY385" fmla="*/ 3696603 h 6673820"/>
              <a:gd name="connsiteX386" fmla="*/ 151677 w 11748700"/>
              <a:gd name="connsiteY386" fmla="*/ 3657600 h 6673820"/>
              <a:gd name="connsiteX387" fmla="*/ 294688 w 11748700"/>
              <a:gd name="connsiteY387" fmla="*/ 3661934 h 6673820"/>
              <a:gd name="connsiteX388" fmla="*/ 359693 w 11748700"/>
              <a:gd name="connsiteY388" fmla="*/ 3692269 h 6673820"/>
              <a:gd name="connsiteX389" fmla="*/ 377027 w 11748700"/>
              <a:gd name="connsiteY389" fmla="*/ 3709604 h 6673820"/>
              <a:gd name="connsiteX390" fmla="*/ 437698 w 11748700"/>
              <a:gd name="connsiteY390" fmla="*/ 3726938 h 6673820"/>
              <a:gd name="connsiteX391" fmla="*/ 511177 w 11748700"/>
              <a:gd name="connsiteY39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31882 w 11748700"/>
              <a:gd name="connsiteY37" fmla="*/ 4641338 h 6673820"/>
              <a:gd name="connsiteX38" fmla="*/ 7562218 w 11748700"/>
              <a:gd name="connsiteY38" fmla="*/ 4650006 h 6673820"/>
              <a:gd name="connsiteX39" fmla="*/ 7570885 w 11748700"/>
              <a:gd name="connsiteY39" fmla="*/ 4663007 h 6673820"/>
              <a:gd name="connsiteX40" fmla="*/ 7601220 w 11748700"/>
              <a:gd name="connsiteY40" fmla="*/ 4715010 h 6673820"/>
              <a:gd name="connsiteX41" fmla="*/ 7614221 w 11748700"/>
              <a:gd name="connsiteY41" fmla="*/ 4728011 h 6673820"/>
              <a:gd name="connsiteX42" fmla="*/ 7622889 w 11748700"/>
              <a:gd name="connsiteY42" fmla="*/ 4745346 h 6673820"/>
              <a:gd name="connsiteX43" fmla="*/ 7731230 w 11748700"/>
              <a:gd name="connsiteY43" fmla="*/ 4888356 h 6673820"/>
              <a:gd name="connsiteX44" fmla="*/ 7765899 w 11748700"/>
              <a:gd name="connsiteY44" fmla="*/ 4931693 h 6673820"/>
              <a:gd name="connsiteX45" fmla="*/ 7908910 w 11748700"/>
              <a:gd name="connsiteY45" fmla="*/ 4962028 h 6673820"/>
              <a:gd name="connsiteX46" fmla="*/ 7973914 w 11748700"/>
              <a:gd name="connsiteY46" fmla="*/ 4953361 h 6673820"/>
              <a:gd name="connsiteX47" fmla="*/ 7995583 w 11748700"/>
              <a:gd name="connsiteY47" fmla="*/ 4949028 h 6673820"/>
              <a:gd name="connsiteX48" fmla="*/ 8069255 w 11748700"/>
              <a:gd name="connsiteY48" fmla="*/ 4944694 h 6673820"/>
              <a:gd name="connsiteX49" fmla="*/ 8147260 w 11748700"/>
              <a:gd name="connsiteY49" fmla="*/ 4931693 h 6673820"/>
              <a:gd name="connsiteX50" fmla="*/ 8199264 w 11748700"/>
              <a:gd name="connsiteY50" fmla="*/ 4918692 h 6673820"/>
              <a:gd name="connsiteX51" fmla="*/ 8238267 w 11748700"/>
              <a:gd name="connsiteY51" fmla="*/ 4910025 h 6673820"/>
              <a:gd name="connsiteX52" fmla="*/ 8298938 w 11748700"/>
              <a:gd name="connsiteY52" fmla="*/ 4875355 h 6673820"/>
              <a:gd name="connsiteX53" fmla="*/ 8320606 w 11748700"/>
              <a:gd name="connsiteY53" fmla="*/ 4866688 h 6673820"/>
              <a:gd name="connsiteX54" fmla="*/ 8342275 w 11748700"/>
              <a:gd name="connsiteY54" fmla="*/ 4853687 h 6673820"/>
              <a:gd name="connsiteX55" fmla="*/ 8411613 w 11748700"/>
              <a:gd name="connsiteY55" fmla="*/ 4823352 h 6673820"/>
              <a:gd name="connsiteX56" fmla="*/ 8433281 w 11748700"/>
              <a:gd name="connsiteY56" fmla="*/ 4810351 h 6673820"/>
              <a:gd name="connsiteX57" fmla="*/ 8463617 w 11748700"/>
              <a:gd name="connsiteY57" fmla="*/ 4788683 h 6673820"/>
              <a:gd name="connsiteX58" fmla="*/ 8532955 w 11748700"/>
              <a:gd name="connsiteY58" fmla="*/ 4758347 h 6673820"/>
              <a:gd name="connsiteX59" fmla="*/ 8576292 w 11748700"/>
              <a:gd name="connsiteY59" fmla="*/ 4736679 h 6673820"/>
              <a:gd name="connsiteX60" fmla="*/ 8597960 w 11748700"/>
              <a:gd name="connsiteY60" fmla="*/ 4723678 h 6673820"/>
              <a:gd name="connsiteX61" fmla="*/ 8632629 w 11748700"/>
              <a:gd name="connsiteY61" fmla="*/ 4706343 h 6673820"/>
              <a:gd name="connsiteX62" fmla="*/ 8671632 w 11748700"/>
              <a:gd name="connsiteY62" fmla="*/ 4680341 h 6673820"/>
              <a:gd name="connsiteX63" fmla="*/ 8727969 w 11748700"/>
              <a:gd name="connsiteY63" fmla="*/ 4641338 h 6673820"/>
              <a:gd name="connsiteX64" fmla="*/ 8758305 w 11748700"/>
              <a:gd name="connsiteY64" fmla="*/ 4615337 h 6673820"/>
              <a:gd name="connsiteX65" fmla="*/ 8827643 w 11748700"/>
              <a:gd name="connsiteY65" fmla="*/ 4567666 h 6673820"/>
              <a:gd name="connsiteX66" fmla="*/ 8914316 w 11748700"/>
              <a:gd name="connsiteY66" fmla="*/ 4515663 h 6673820"/>
              <a:gd name="connsiteX67" fmla="*/ 8940318 w 11748700"/>
              <a:gd name="connsiteY67" fmla="*/ 4493994 h 6673820"/>
              <a:gd name="connsiteX68" fmla="*/ 8961986 w 11748700"/>
              <a:gd name="connsiteY68" fmla="*/ 4472326 h 6673820"/>
              <a:gd name="connsiteX69" fmla="*/ 9000989 w 11748700"/>
              <a:gd name="connsiteY69" fmla="*/ 4437657 h 6673820"/>
              <a:gd name="connsiteX70" fmla="*/ 9022657 w 11748700"/>
              <a:gd name="connsiteY70" fmla="*/ 4415989 h 6673820"/>
              <a:gd name="connsiteX71" fmla="*/ 9052993 w 11748700"/>
              <a:gd name="connsiteY71" fmla="*/ 4389987 h 6673820"/>
              <a:gd name="connsiteX72" fmla="*/ 9109330 w 11748700"/>
              <a:gd name="connsiteY72" fmla="*/ 4329316 h 6673820"/>
              <a:gd name="connsiteX73" fmla="*/ 9165668 w 11748700"/>
              <a:gd name="connsiteY73" fmla="*/ 4290313 h 6673820"/>
              <a:gd name="connsiteX74" fmla="*/ 9191670 w 11748700"/>
              <a:gd name="connsiteY74" fmla="*/ 4268645 h 6673820"/>
              <a:gd name="connsiteX75" fmla="*/ 9248007 w 11748700"/>
              <a:gd name="connsiteY75" fmla="*/ 4238309 h 6673820"/>
              <a:gd name="connsiteX76" fmla="*/ 9339014 w 11748700"/>
              <a:gd name="connsiteY76" fmla="*/ 4155970 h 6673820"/>
              <a:gd name="connsiteX77" fmla="*/ 9430020 w 11748700"/>
              <a:gd name="connsiteY77" fmla="*/ 4025960 h 6673820"/>
              <a:gd name="connsiteX78" fmla="*/ 9495025 w 11748700"/>
              <a:gd name="connsiteY78" fmla="*/ 3900284 h 6673820"/>
              <a:gd name="connsiteX79" fmla="*/ 9568697 w 11748700"/>
              <a:gd name="connsiteY79" fmla="*/ 3796277 h 6673820"/>
              <a:gd name="connsiteX80" fmla="*/ 9612034 w 11748700"/>
              <a:gd name="connsiteY80" fmla="*/ 3713937 h 6673820"/>
              <a:gd name="connsiteX81" fmla="*/ 9655370 w 11748700"/>
              <a:gd name="connsiteY81" fmla="*/ 3644599 h 6673820"/>
              <a:gd name="connsiteX82" fmla="*/ 9651037 w 11748700"/>
              <a:gd name="connsiteY82" fmla="*/ 3475587 h 6673820"/>
              <a:gd name="connsiteX83" fmla="*/ 9612034 w 11748700"/>
              <a:gd name="connsiteY83" fmla="*/ 3410582 h 6673820"/>
              <a:gd name="connsiteX84" fmla="*/ 9473357 w 11748700"/>
              <a:gd name="connsiteY84" fmla="*/ 3237236 h 6673820"/>
              <a:gd name="connsiteX85" fmla="*/ 9399685 w 11748700"/>
              <a:gd name="connsiteY85" fmla="*/ 3176565 h 6673820"/>
              <a:gd name="connsiteX86" fmla="*/ 9347681 w 11748700"/>
              <a:gd name="connsiteY86" fmla="*/ 3128895 h 6673820"/>
              <a:gd name="connsiteX87" fmla="*/ 9217672 w 11748700"/>
              <a:gd name="connsiteY87" fmla="*/ 3042222 h 6673820"/>
              <a:gd name="connsiteX88" fmla="*/ 9083329 w 11748700"/>
              <a:gd name="connsiteY88" fmla="*/ 2968550 h 6673820"/>
              <a:gd name="connsiteX89" fmla="*/ 8983655 w 11748700"/>
              <a:gd name="connsiteY89" fmla="*/ 2933881 h 6673820"/>
              <a:gd name="connsiteX90" fmla="*/ 8831977 w 11748700"/>
              <a:gd name="connsiteY90" fmla="*/ 2873210 h 6673820"/>
              <a:gd name="connsiteX91" fmla="*/ 8680299 w 11748700"/>
              <a:gd name="connsiteY91" fmla="*/ 2803871 h 6673820"/>
              <a:gd name="connsiteX92" fmla="*/ 8567624 w 11748700"/>
              <a:gd name="connsiteY92" fmla="*/ 2773536 h 6673820"/>
              <a:gd name="connsiteX93" fmla="*/ 8446282 w 11748700"/>
              <a:gd name="connsiteY93" fmla="*/ 2730199 h 6673820"/>
              <a:gd name="connsiteX94" fmla="*/ 8242601 w 11748700"/>
              <a:gd name="connsiteY94" fmla="*/ 2673862 h 6673820"/>
              <a:gd name="connsiteX95" fmla="*/ 7917577 w 11748700"/>
              <a:gd name="connsiteY95" fmla="*/ 2561187 h 6673820"/>
              <a:gd name="connsiteX96" fmla="*/ 7683560 w 11748700"/>
              <a:gd name="connsiteY96" fmla="*/ 2496182 h 6673820"/>
              <a:gd name="connsiteX97" fmla="*/ 7302199 w 11748700"/>
              <a:gd name="connsiteY97" fmla="*/ 2379173 h 6673820"/>
              <a:gd name="connsiteX98" fmla="*/ 6920838 w 11748700"/>
              <a:gd name="connsiteY98" fmla="*/ 2322836 h 6673820"/>
              <a:gd name="connsiteX99" fmla="*/ 6799495 w 11748700"/>
              <a:gd name="connsiteY99" fmla="*/ 2288167 h 6673820"/>
              <a:gd name="connsiteX100" fmla="*/ 6730157 w 11748700"/>
              <a:gd name="connsiteY100" fmla="*/ 2279500 h 6673820"/>
              <a:gd name="connsiteX101" fmla="*/ 6630483 w 11748700"/>
              <a:gd name="connsiteY101" fmla="*/ 2262165 h 6673820"/>
              <a:gd name="connsiteX102" fmla="*/ 6582813 w 11748700"/>
              <a:gd name="connsiteY102" fmla="*/ 2249164 h 6673820"/>
              <a:gd name="connsiteX103" fmla="*/ 6478805 w 11748700"/>
              <a:gd name="connsiteY103" fmla="*/ 2240497 h 6673820"/>
              <a:gd name="connsiteX104" fmla="*/ 5997770 w 11748700"/>
              <a:gd name="connsiteY104" fmla="*/ 2227496 h 6673820"/>
              <a:gd name="connsiteX105" fmla="*/ 5183044 w 11748700"/>
              <a:gd name="connsiteY105" fmla="*/ 2223162 h 6673820"/>
              <a:gd name="connsiteX106" fmla="*/ 4593668 w 11748700"/>
              <a:gd name="connsiteY106" fmla="*/ 2201494 h 6673820"/>
              <a:gd name="connsiteX107" fmla="*/ 4467992 w 11748700"/>
              <a:gd name="connsiteY107" fmla="*/ 2188493 h 6673820"/>
              <a:gd name="connsiteX108" fmla="*/ 4277311 w 11748700"/>
              <a:gd name="connsiteY108" fmla="*/ 2171158 h 6673820"/>
              <a:gd name="connsiteX109" fmla="*/ 4207973 w 11748700"/>
              <a:gd name="connsiteY109" fmla="*/ 2162491 h 6673820"/>
              <a:gd name="connsiteX110" fmla="*/ 4168970 w 11748700"/>
              <a:gd name="connsiteY110" fmla="*/ 2153824 h 6673820"/>
              <a:gd name="connsiteX111" fmla="*/ 3722604 w 11748700"/>
              <a:gd name="connsiteY111" fmla="*/ 2145156 h 6673820"/>
              <a:gd name="connsiteX112" fmla="*/ 3627264 w 11748700"/>
              <a:gd name="connsiteY112" fmla="*/ 2136489 h 6673820"/>
              <a:gd name="connsiteX113" fmla="*/ 3592595 w 11748700"/>
              <a:gd name="connsiteY113" fmla="*/ 2123488 h 6673820"/>
              <a:gd name="connsiteX114" fmla="*/ 3471253 w 11748700"/>
              <a:gd name="connsiteY114" fmla="*/ 2101820 h 6673820"/>
              <a:gd name="connsiteX115" fmla="*/ 3349911 w 11748700"/>
              <a:gd name="connsiteY115" fmla="*/ 2054150 h 6673820"/>
              <a:gd name="connsiteX116" fmla="*/ 3228568 w 11748700"/>
              <a:gd name="connsiteY116" fmla="*/ 2006480 h 6673820"/>
              <a:gd name="connsiteX117" fmla="*/ 3206900 w 11748700"/>
              <a:gd name="connsiteY117" fmla="*/ 1989145 h 6673820"/>
              <a:gd name="connsiteX118" fmla="*/ 3163564 w 11748700"/>
              <a:gd name="connsiteY118" fmla="*/ 1967477 h 6673820"/>
              <a:gd name="connsiteX119" fmla="*/ 3124561 w 11748700"/>
              <a:gd name="connsiteY119" fmla="*/ 1932808 h 6673820"/>
              <a:gd name="connsiteX120" fmla="*/ 3094225 w 11748700"/>
              <a:gd name="connsiteY120" fmla="*/ 1911139 h 6673820"/>
              <a:gd name="connsiteX121" fmla="*/ 3020553 w 11748700"/>
              <a:gd name="connsiteY121" fmla="*/ 1850468 h 6673820"/>
              <a:gd name="connsiteX122" fmla="*/ 2994551 w 11748700"/>
              <a:gd name="connsiteY122" fmla="*/ 1828800 h 6673820"/>
              <a:gd name="connsiteX123" fmla="*/ 2977217 w 11748700"/>
              <a:gd name="connsiteY123" fmla="*/ 1807132 h 6673820"/>
              <a:gd name="connsiteX124" fmla="*/ 2964216 w 11748700"/>
              <a:gd name="connsiteY124" fmla="*/ 1794131 h 6673820"/>
              <a:gd name="connsiteX125" fmla="*/ 2951215 w 11748700"/>
              <a:gd name="connsiteY125" fmla="*/ 1768129 h 6673820"/>
              <a:gd name="connsiteX126" fmla="*/ 2933880 w 11748700"/>
              <a:gd name="connsiteY126" fmla="*/ 1746461 h 6673820"/>
              <a:gd name="connsiteX127" fmla="*/ 2916546 w 11748700"/>
              <a:gd name="connsiteY127" fmla="*/ 1720459 h 6673820"/>
              <a:gd name="connsiteX128" fmla="*/ 2899211 w 11748700"/>
              <a:gd name="connsiteY128" fmla="*/ 1703124 h 6673820"/>
              <a:gd name="connsiteX129" fmla="*/ 2890544 w 11748700"/>
              <a:gd name="connsiteY129" fmla="*/ 1690123 h 6673820"/>
              <a:gd name="connsiteX130" fmla="*/ 2829873 w 11748700"/>
              <a:gd name="connsiteY130" fmla="*/ 1607784 h 6673820"/>
              <a:gd name="connsiteX131" fmla="*/ 2816872 w 11748700"/>
              <a:gd name="connsiteY131" fmla="*/ 1577448 h 6673820"/>
              <a:gd name="connsiteX132" fmla="*/ 2812538 w 11748700"/>
              <a:gd name="connsiteY132" fmla="*/ 1542779 h 6673820"/>
              <a:gd name="connsiteX133" fmla="*/ 2808204 w 11748700"/>
              <a:gd name="connsiteY133" fmla="*/ 1430104 h 6673820"/>
              <a:gd name="connsiteX134" fmla="*/ 2799537 w 11748700"/>
              <a:gd name="connsiteY134" fmla="*/ 1391101 h 6673820"/>
              <a:gd name="connsiteX135" fmla="*/ 2795203 w 11748700"/>
              <a:gd name="connsiteY135" fmla="*/ 1343431 h 6673820"/>
              <a:gd name="connsiteX136" fmla="*/ 2786536 w 11748700"/>
              <a:gd name="connsiteY136" fmla="*/ 1300095 h 6673820"/>
              <a:gd name="connsiteX137" fmla="*/ 2773535 w 11748700"/>
              <a:gd name="connsiteY137" fmla="*/ 1152751 h 6673820"/>
              <a:gd name="connsiteX138" fmla="*/ 2769202 w 11748700"/>
              <a:gd name="connsiteY138" fmla="*/ 1135416 h 6673820"/>
              <a:gd name="connsiteX139" fmla="*/ 2777869 w 11748700"/>
              <a:gd name="connsiteY139" fmla="*/ 996739 h 6673820"/>
              <a:gd name="connsiteX140" fmla="*/ 2786536 w 11748700"/>
              <a:gd name="connsiteY140" fmla="*/ 966404 h 6673820"/>
              <a:gd name="connsiteX141" fmla="*/ 2812538 w 11748700"/>
              <a:gd name="connsiteY141" fmla="*/ 905733 h 6673820"/>
              <a:gd name="connsiteX142" fmla="*/ 2847207 w 11748700"/>
              <a:gd name="connsiteY142" fmla="*/ 862396 h 6673820"/>
              <a:gd name="connsiteX143" fmla="*/ 2864542 w 11748700"/>
              <a:gd name="connsiteY143" fmla="*/ 840728 h 6673820"/>
              <a:gd name="connsiteX144" fmla="*/ 2881876 w 11748700"/>
              <a:gd name="connsiteY144" fmla="*/ 827727 h 6673820"/>
              <a:gd name="connsiteX145" fmla="*/ 2894877 w 11748700"/>
              <a:gd name="connsiteY145" fmla="*/ 819060 h 6673820"/>
              <a:gd name="connsiteX146" fmla="*/ 2912212 w 11748700"/>
              <a:gd name="connsiteY146" fmla="*/ 801725 h 6673820"/>
              <a:gd name="connsiteX147" fmla="*/ 3003219 w 11748700"/>
              <a:gd name="connsiteY147" fmla="*/ 775723 h 6673820"/>
              <a:gd name="connsiteX148" fmla="*/ 3115893 w 11748700"/>
              <a:gd name="connsiteY148" fmla="*/ 749721 h 6673820"/>
              <a:gd name="connsiteX149" fmla="*/ 3137562 w 11748700"/>
              <a:gd name="connsiteY149" fmla="*/ 741054 h 6673820"/>
              <a:gd name="connsiteX150" fmla="*/ 3163564 w 11748700"/>
              <a:gd name="connsiteY150" fmla="*/ 732387 h 6673820"/>
              <a:gd name="connsiteX151" fmla="*/ 3219901 w 11748700"/>
              <a:gd name="connsiteY151" fmla="*/ 702051 h 6673820"/>
              <a:gd name="connsiteX152" fmla="*/ 3237236 w 11748700"/>
              <a:gd name="connsiteY152" fmla="*/ 689050 h 6673820"/>
              <a:gd name="connsiteX153" fmla="*/ 3293573 w 11748700"/>
              <a:gd name="connsiteY153" fmla="*/ 663048 h 6673820"/>
              <a:gd name="connsiteX154" fmla="*/ 3323909 w 11748700"/>
              <a:gd name="connsiteY154" fmla="*/ 650047 h 6673820"/>
              <a:gd name="connsiteX155" fmla="*/ 3362911 w 11748700"/>
              <a:gd name="connsiteY155" fmla="*/ 641380 h 6673820"/>
              <a:gd name="connsiteX156" fmla="*/ 3488587 w 11748700"/>
              <a:gd name="connsiteY156" fmla="*/ 619712 h 6673820"/>
              <a:gd name="connsiteX157" fmla="*/ 3644599 w 11748700"/>
              <a:gd name="connsiteY157" fmla="*/ 598044 h 6673820"/>
              <a:gd name="connsiteX158" fmla="*/ 3731272 w 11748700"/>
              <a:gd name="connsiteY158" fmla="*/ 589376 h 6673820"/>
              <a:gd name="connsiteX159" fmla="*/ 3809277 w 11748700"/>
              <a:gd name="connsiteY159" fmla="*/ 576375 h 6673820"/>
              <a:gd name="connsiteX160" fmla="*/ 3891617 w 11748700"/>
              <a:gd name="connsiteY160" fmla="*/ 567708 h 6673820"/>
              <a:gd name="connsiteX161" fmla="*/ 4359651 w 11748700"/>
              <a:gd name="connsiteY161" fmla="*/ 533039 h 6673820"/>
              <a:gd name="connsiteX162" fmla="*/ 4428989 w 11748700"/>
              <a:gd name="connsiteY162" fmla="*/ 520038 h 6673820"/>
              <a:gd name="connsiteX163" fmla="*/ 4554665 w 11748700"/>
              <a:gd name="connsiteY163" fmla="*/ 507037 h 6673820"/>
              <a:gd name="connsiteX164" fmla="*/ 4654339 w 11748700"/>
              <a:gd name="connsiteY164" fmla="*/ 485369 h 6673820"/>
              <a:gd name="connsiteX165" fmla="*/ 4758347 w 11748700"/>
              <a:gd name="connsiteY165" fmla="*/ 437699 h 6673820"/>
              <a:gd name="connsiteX166" fmla="*/ 4888356 w 11748700"/>
              <a:gd name="connsiteY166" fmla="*/ 416030 h 6673820"/>
              <a:gd name="connsiteX167" fmla="*/ 5105039 w 11748700"/>
              <a:gd name="connsiteY167" fmla="*/ 364027 h 6673820"/>
              <a:gd name="connsiteX168" fmla="*/ 5209046 w 11748700"/>
              <a:gd name="connsiteY168" fmla="*/ 351026 h 6673820"/>
              <a:gd name="connsiteX169" fmla="*/ 5386726 w 11748700"/>
              <a:gd name="connsiteY169" fmla="*/ 329357 h 6673820"/>
              <a:gd name="connsiteX170" fmla="*/ 5560072 w 11748700"/>
              <a:gd name="connsiteY170" fmla="*/ 320690 h 6673820"/>
              <a:gd name="connsiteX171" fmla="*/ 5742085 w 11748700"/>
              <a:gd name="connsiteY171" fmla="*/ 312023 h 6673820"/>
              <a:gd name="connsiteX172" fmla="*/ 5958767 w 11748700"/>
              <a:gd name="connsiteY172" fmla="*/ 307689 h 6673820"/>
              <a:gd name="connsiteX173" fmla="*/ 6114779 w 11748700"/>
              <a:gd name="connsiteY173" fmla="*/ 303355 h 6673820"/>
              <a:gd name="connsiteX174" fmla="*/ 6270790 w 11748700"/>
              <a:gd name="connsiteY174" fmla="*/ 281687 h 6673820"/>
              <a:gd name="connsiteX175" fmla="*/ 6392132 w 11748700"/>
              <a:gd name="connsiteY175" fmla="*/ 268686 h 6673820"/>
              <a:gd name="connsiteX176" fmla="*/ 6695488 w 11748700"/>
              <a:gd name="connsiteY176" fmla="*/ 260019 h 6673820"/>
              <a:gd name="connsiteX177" fmla="*/ 6764826 w 11748700"/>
              <a:gd name="connsiteY177" fmla="*/ 251352 h 6673820"/>
              <a:gd name="connsiteX178" fmla="*/ 6907837 w 11748700"/>
              <a:gd name="connsiteY178" fmla="*/ 238351 h 6673820"/>
              <a:gd name="connsiteX179" fmla="*/ 6959840 w 11748700"/>
              <a:gd name="connsiteY179" fmla="*/ 229683 h 6673820"/>
              <a:gd name="connsiteX180" fmla="*/ 6998843 w 11748700"/>
              <a:gd name="connsiteY180" fmla="*/ 212349 h 6673820"/>
              <a:gd name="connsiteX181" fmla="*/ 7115852 w 11748700"/>
              <a:gd name="connsiteY181" fmla="*/ 199348 h 6673820"/>
              <a:gd name="connsiteX182" fmla="*/ 7159188 w 11748700"/>
              <a:gd name="connsiteY182" fmla="*/ 186347 h 6673820"/>
              <a:gd name="connsiteX183" fmla="*/ 7189524 w 11748700"/>
              <a:gd name="connsiteY183" fmla="*/ 182013 h 6673820"/>
              <a:gd name="connsiteX184" fmla="*/ 7380204 w 11748700"/>
              <a:gd name="connsiteY184" fmla="*/ 173346 h 6673820"/>
              <a:gd name="connsiteX185" fmla="*/ 7440875 w 11748700"/>
              <a:gd name="connsiteY185" fmla="*/ 164679 h 6673820"/>
              <a:gd name="connsiteX186" fmla="*/ 7466877 w 11748700"/>
              <a:gd name="connsiteY186" fmla="*/ 156011 h 6673820"/>
              <a:gd name="connsiteX187" fmla="*/ 7514548 w 11748700"/>
              <a:gd name="connsiteY187" fmla="*/ 143010 h 6673820"/>
              <a:gd name="connsiteX188" fmla="*/ 7527548 w 11748700"/>
              <a:gd name="connsiteY188" fmla="*/ 134343 h 6673820"/>
              <a:gd name="connsiteX189" fmla="*/ 7570885 w 11748700"/>
              <a:gd name="connsiteY189" fmla="*/ 121342 h 6673820"/>
              <a:gd name="connsiteX190" fmla="*/ 7609888 w 11748700"/>
              <a:gd name="connsiteY190" fmla="*/ 104008 h 6673820"/>
              <a:gd name="connsiteX191" fmla="*/ 7726896 w 11748700"/>
              <a:gd name="connsiteY191" fmla="*/ 82339 h 6673820"/>
              <a:gd name="connsiteX192" fmla="*/ 7752898 w 11748700"/>
              <a:gd name="connsiteY192" fmla="*/ 78006 h 6673820"/>
              <a:gd name="connsiteX193" fmla="*/ 7787567 w 11748700"/>
              <a:gd name="connsiteY193" fmla="*/ 73672 h 6673820"/>
              <a:gd name="connsiteX194" fmla="*/ 7804902 w 11748700"/>
              <a:gd name="connsiteY194" fmla="*/ 69338 h 6673820"/>
              <a:gd name="connsiteX195" fmla="*/ 7913243 w 11748700"/>
              <a:gd name="connsiteY195" fmla="*/ 65005 h 6673820"/>
              <a:gd name="connsiteX196" fmla="*/ 8021584 w 11748700"/>
              <a:gd name="connsiteY196" fmla="*/ 47670 h 6673820"/>
              <a:gd name="connsiteX197" fmla="*/ 8064921 w 11748700"/>
              <a:gd name="connsiteY197" fmla="*/ 34669 h 6673820"/>
              <a:gd name="connsiteX198" fmla="*/ 8099590 w 11748700"/>
              <a:gd name="connsiteY198" fmla="*/ 21668 h 6673820"/>
              <a:gd name="connsiteX199" fmla="*/ 8121258 w 11748700"/>
              <a:gd name="connsiteY199" fmla="*/ 13001 h 6673820"/>
              <a:gd name="connsiteX200" fmla="*/ 8134259 w 11748700"/>
              <a:gd name="connsiteY200" fmla="*/ 8667 h 6673820"/>
              <a:gd name="connsiteX201" fmla="*/ 8155928 w 11748700"/>
              <a:gd name="connsiteY201" fmla="*/ 0 h 6673820"/>
              <a:gd name="connsiteX202" fmla="*/ 8216599 w 11748700"/>
              <a:gd name="connsiteY202" fmla="*/ 4334 h 6673820"/>
              <a:gd name="connsiteX203" fmla="*/ 8238267 w 11748700"/>
              <a:gd name="connsiteY203" fmla="*/ 13001 h 6673820"/>
              <a:gd name="connsiteX204" fmla="*/ 8272936 w 11748700"/>
              <a:gd name="connsiteY204" fmla="*/ 17335 h 6673820"/>
              <a:gd name="connsiteX205" fmla="*/ 8303272 w 11748700"/>
              <a:gd name="connsiteY205" fmla="*/ 30336 h 6673820"/>
              <a:gd name="connsiteX206" fmla="*/ 8337941 w 11748700"/>
              <a:gd name="connsiteY206" fmla="*/ 34669 h 6673820"/>
              <a:gd name="connsiteX207" fmla="*/ 8476618 w 11748700"/>
              <a:gd name="connsiteY207" fmla="*/ 43337 h 6673820"/>
              <a:gd name="connsiteX208" fmla="*/ 8576292 w 11748700"/>
              <a:gd name="connsiteY208" fmla="*/ 47670 h 6673820"/>
              <a:gd name="connsiteX209" fmla="*/ 8671632 w 11748700"/>
              <a:gd name="connsiteY209" fmla="*/ 69338 h 6673820"/>
              <a:gd name="connsiteX210" fmla="*/ 8762639 w 11748700"/>
              <a:gd name="connsiteY210" fmla="*/ 78006 h 6673820"/>
              <a:gd name="connsiteX211" fmla="*/ 8892648 w 11748700"/>
              <a:gd name="connsiteY211" fmla="*/ 104008 h 6673820"/>
              <a:gd name="connsiteX212" fmla="*/ 8948985 w 11748700"/>
              <a:gd name="connsiteY212" fmla="*/ 117009 h 6673820"/>
              <a:gd name="connsiteX213" fmla="*/ 9187336 w 11748700"/>
              <a:gd name="connsiteY213" fmla="*/ 156011 h 6673820"/>
              <a:gd name="connsiteX214" fmla="*/ 9282676 w 11748700"/>
              <a:gd name="connsiteY214" fmla="*/ 173346 h 6673820"/>
              <a:gd name="connsiteX215" fmla="*/ 9404019 w 11748700"/>
              <a:gd name="connsiteY215" fmla="*/ 186347 h 6673820"/>
              <a:gd name="connsiteX216" fmla="*/ 9464690 w 11748700"/>
              <a:gd name="connsiteY216" fmla="*/ 195014 h 6673820"/>
              <a:gd name="connsiteX217" fmla="*/ 9698707 w 11748700"/>
              <a:gd name="connsiteY217" fmla="*/ 216683 h 6673820"/>
              <a:gd name="connsiteX218" fmla="*/ 9785380 w 11748700"/>
              <a:gd name="connsiteY218" fmla="*/ 229683 h 6673820"/>
              <a:gd name="connsiteX219" fmla="*/ 9885054 w 11748700"/>
              <a:gd name="connsiteY219" fmla="*/ 251352 h 6673820"/>
              <a:gd name="connsiteX220" fmla="*/ 9958726 w 11748700"/>
              <a:gd name="connsiteY220" fmla="*/ 255685 h 6673820"/>
              <a:gd name="connsiteX221" fmla="*/ 10114737 w 11748700"/>
              <a:gd name="connsiteY221" fmla="*/ 260019 h 6673820"/>
              <a:gd name="connsiteX222" fmla="*/ 10205744 w 11748700"/>
              <a:gd name="connsiteY222" fmla="*/ 273020 h 6673820"/>
              <a:gd name="connsiteX223" fmla="*/ 10357421 w 11748700"/>
              <a:gd name="connsiteY223" fmla="*/ 281687 h 6673820"/>
              <a:gd name="connsiteX224" fmla="*/ 10405092 w 11748700"/>
              <a:gd name="connsiteY224" fmla="*/ 286021 h 6673820"/>
              <a:gd name="connsiteX225" fmla="*/ 10452762 w 11748700"/>
              <a:gd name="connsiteY225" fmla="*/ 299022 h 6673820"/>
              <a:gd name="connsiteX226" fmla="*/ 10483097 w 11748700"/>
              <a:gd name="connsiteY226" fmla="*/ 303355 h 6673820"/>
              <a:gd name="connsiteX227" fmla="*/ 10552436 w 11748700"/>
              <a:gd name="connsiteY227" fmla="*/ 312023 h 6673820"/>
              <a:gd name="connsiteX228" fmla="*/ 10634775 w 11748700"/>
              <a:gd name="connsiteY228" fmla="*/ 333691 h 6673820"/>
              <a:gd name="connsiteX229" fmla="*/ 10717114 w 11748700"/>
              <a:gd name="connsiteY229" fmla="*/ 342358 h 6673820"/>
              <a:gd name="connsiteX230" fmla="*/ 10773452 w 11748700"/>
              <a:gd name="connsiteY230" fmla="*/ 364027 h 6673820"/>
              <a:gd name="connsiteX231" fmla="*/ 10842790 w 11748700"/>
              <a:gd name="connsiteY231" fmla="*/ 385695 h 6673820"/>
              <a:gd name="connsiteX232" fmla="*/ 10903461 w 11748700"/>
              <a:gd name="connsiteY232" fmla="*/ 390028 h 6673820"/>
              <a:gd name="connsiteX233" fmla="*/ 10981467 w 11748700"/>
              <a:gd name="connsiteY233" fmla="*/ 424698 h 6673820"/>
              <a:gd name="connsiteX234" fmla="*/ 11050805 w 11748700"/>
              <a:gd name="connsiteY234" fmla="*/ 442032 h 6673820"/>
              <a:gd name="connsiteX235" fmla="*/ 11133145 w 11748700"/>
              <a:gd name="connsiteY235" fmla="*/ 476701 h 6673820"/>
              <a:gd name="connsiteX236" fmla="*/ 11154813 w 11748700"/>
              <a:gd name="connsiteY236" fmla="*/ 485369 h 6673820"/>
              <a:gd name="connsiteX237" fmla="*/ 11232819 w 11748700"/>
              <a:gd name="connsiteY237" fmla="*/ 533039 h 6673820"/>
              <a:gd name="connsiteX238" fmla="*/ 11258820 w 11748700"/>
              <a:gd name="connsiteY238" fmla="*/ 554707 h 6673820"/>
              <a:gd name="connsiteX239" fmla="*/ 11328159 w 11748700"/>
              <a:gd name="connsiteY239" fmla="*/ 645714 h 6673820"/>
              <a:gd name="connsiteX240" fmla="*/ 11371495 w 11748700"/>
              <a:gd name="connsiteY240" fmla="*/ 754055 h 6673820"/>
              <a:gd name="connsiteX241" fmla="*/ 11397497 w 11748700"/>
              <a:gd name="connsiteY241" fmla="*/ 806059 h 6673820"/>
              <a:gd name="connsiteX242" fmla="*/ 11427833 w 11748700"/>
              <a:gd name="connsiteY242" fmla="*/ 931735 h 6673820"/>
              <a:gd name="connsiteX243" fmla="*/ 11458168 w 11748700"/>
              <a:gd name="connsiteY243" fmla="*/ 1014074 h 6673820"/>
              <a:gd name="connsiteX244" fmla="*/ 11462502 w 11748700"/>
              <a:gd name="connsiteY244" fmla="*/ 1087746 h 6673820"/>
              <a:gd name="connsiteX245" fmla="*/ 11475503 w 11748700"/>
              <a:gd name="connsiteY245" fmla="*/ 1126749 h 6673820"/>
              <a:gd name="connsiteX246" fmla="*/ 11488504 w 11748700"/>
              <a:gd name="connsiteY246" fmla="*/ 1330430 h 6673820"/>
              <a:gd name="connsiteX247" fmla="*/ 11523173 w 11748700"/>
              <a:gd name="connsiteY247" fmla="*/ 1677122 h 6673820"/>
              <a:gd name="connsiteX248" fmla="*/ 11518839 w 11748700"/>
              <a:gd name="connsiteY248" fmla="*/ 1954476 h 6673820"/>
              <a:gd name="connsiteX249" fmla="*/ 11510172 w 11748700"/>
              <a:gd name="connsiteY249" fmla="*/ 2084485 h 6673820"/>
              <a:gd name="connsiteX250" fmla="*/ 11518839 w 11748700"/>
              <a:gd name="connsiteY250" fmla="*/ 2283833 h 6673820"/>
              <a:gd name="connsiteX251" fmla="*/ 11583844 w 11748700"/>
              <a:gd name="connsiteY251" fmla="*/ 2379173 h 6673820"/>
              <a:gd name="connsiteX252" fmla="*/ 11605512 w 11748700"/>
              <a:gd name="connsiteY252" fmla="*/ 2439845 h 6673820"/>
              <a:gd name="connsiteX253" fmla="*/ 11609846 w 11748700"/>
              <a:gd name="connsiteY253" fmla="*/ 2487515 h 6673820"/>
              <a:gd name="connsiteX254" fmla="*/ 11622847 w 11748700"/>
              <a:gd name="connsiteY254" fmla="*/ 2556853 h 6673820"/>
              <a:gd name="connsiteX255" fmla="*/ 11618513 w 11748700"/>
              <a:gd name="connsiteY255" fmla="*/ 2786537 h 6673820"/>
              <a:gd name="connsiteX256" fmla="*/ 11614180 w 11748700"/>
              <a:gd name="connsiteY256" fmla="*/ 3089892 h 6673820"/>
              <a:gd name="connsiteX257" fmla="*/ 11596845 w 11748700"/>
              <a:gd name="connsiteY257" fmla="*/ 3211234 h 6673820"/>
              <a:gd name="connsiteX258" fmla="*/ 11583844 w 11748700"/>
              <a:gd name="connsiteY258" fmla="*/ 3328243 h 6673820"/>
              <a:gd name="connsiteX259" fmla="*/ 11575177 w 11748700"/>
              <a:gd name="connsiteY259" fmla="*/ 3423583 h 6673820"/>
              <a:gd name="connsiteX260" fmla="*/ 11562176 w 11748700"/>
              <a:gd name="connsiteY260" fmla="*/ 3666267 h 6673820"/>
              <a:gd name="connsiteX261" fmla="*/ 11575177 w 11748700"/>
              <a:gd name="connsiteY261" fmla="*/ 4025960 h 6673820"/>
              <a:gd name="connsiteX262" fmla="*/ 11592511 w 11748700"/>
              <a:gd name="connsiteY262" fmla="*/ 4108300 h 6673820"/>
              <a:gd name="connsiteX263" fmla="*/ 11631514 w 11748700"/>
              <a:gd name="connsiteY263" fmla="*/ 4333649 h 6673820"/>
              <a:gd name="connsiteX264" fmla="*/ 11653183 w 11748700"/>
              <a:gd name="connsiteY264" fmla="*/ 4411655 h 6673820"/>
              <a:gd name="connsiteX265" fmla="*/ 11666184 w 11748700"/>
              <a:gd name="connsiteY265" fmla="*/ 4498328 h 6673820"/>
              <a:gd name="connsiteX266" fmla="*/ 11674851 w 11748700"/>
              <a:gd name="connsiteY266" fmla="*/ 4541664 h 6673820"/>
              <a:gd name="connsiteX267" fmla="*/ 11687852 w 11748700"/>
              <a:gd name="connsiteY267" fmla="*/ 4658673 h 6673820"/>
              <a:gd name="connsiteX268" fmla="*/ 11692185 w 11748700"/>
              <a:gd name="connsiteY268" fmla="*/ 4715010 h 6673820"/>
              <a:gd name="connsiteX269" fmla="*/ 11700853 w 11748700"/>
              <a:gd name="connsiteY269" fmla="*/ 4771348 h 6673820"/>
              <a:gd name="connsiteX270" fmla="*/ 11709520 w 11748700"/>
              <a:gd name="connsiteY270" fmla="*/ 4923026 h 6673820"/>
              <a:gd name="connsiteX271" fmla="*/ 11718187 w 11748700"/>
              <a:gd name="connsiteY271" fmla="*/ 4983697 h 6673820"/>
              <a:gd name="connsiteX272" fmla="*/ 11726855 w 11748700"/>
              <a:gd name="connsiteY272" fmla="*/ 5079037 h 6673820"/>
              <a:gd name="connsiteX273" fmla="*/ 11731188 w 11748700"/>
              <a:gd name="connsiteY273" fmla="*/ 5105039 h 6673820"/>
              <a:gd name="connsiteX274" fmla="*/ 11744189 w 11748700"/>
              <a:gd name="connsiteY274" fmla="*/ 5230715 h 6673820"/>
              <a:gd name="connsiteX275" fmla="*/ 11726855 w 11748700"/>
              <a:gd name="connsiteY275" fmla="*/ 5690082 h 6673820"/>
              <a:gd name="connsiteX276" fmla="*/ 11687852 w 11748700"/>
              <a:gd name="connsiteY276" fmla="*/ 5785422 h 6673820"/>
              <a:gd name="connsiteX277" fmla="*/ 11670517 w 11748700"/>
              <a:gd name="connsiteY277" fmla="*/ 5815757 h 6673820"/>
              <a:gd name="connsiteX278" fmla="*/ 11601179 w 11748700"/>
              <a:gd name="connsiteY278" fmla="*/ 5859094 h 6673820"/>
              <a:gd name="connsiteX279" fmla="*/ 11458168 w 11748700"/>
              <a:gd name="connsiteY279" fmla="*/ 5919765 h 6673820"/>
              <a:gd name="connsiteX280" fmla="*/ 11401831 w 11748700"/>
              <a:gd name="connsiteY280" fmla="*/ 5963101 h 6673820"/>
              <a:gd name="connsiteX281" fmla="*/ 11297823 w 11748700"/>
              <a:gd name="connsiteY281" fmla="*/ 6032440 h 6673820"/>
              <a:gd name="connsiteX282" fmla="*/ 11258820 w 11748700"/>
              <a:gd name="connsiteY282" fmla="*/ 6075776 h 6673820"/>
              <a:gd name="connsiteX283" fmla="*/ 11198149 w 11748700"/>
              <a:gd name="connsiteY283" fmla="*/ 6123446 h 6673820"/>
              <a:gd name="connsiteX284" fmla="*/ 11098475 w 11748700"/>
              <a:gd name="connsiteY284" fmla="*/ 6210119 h 6673820"/>
              <a:gd name="connsiteX285" fmla="*/ 10942464 w 11748700"/>
              <a:gd name="connsiteY285" fmla="*/ 6327128 h 6673820"/>
              <a:gd name="connsiteX286" fmla="*/ 10634775 w 11748700"/>
              <a:gd name="connsiteY286" fmla="*/ 6461471 h 6673820"/>
              <a:gd name="connsiteX287" fmla="*/ 10461429 w 11748700"/>
              <a:gd name="connsiteY287" fmla="*/ 6478806 h 6673820"/>
              <a:gd name="connsiteX288" fmla="*/ 10041065 w 11748700"/>
              <a:gd name="connsiteY288" fmla="*/ 6487473 h 6673820"/>
              <a:gd name="connsiteX289" fmla="*/ 9967393 w 11748700"/>
              <a:gd name="connsiteY289" fmla="*/ 6491807 h 6673820"/>
              <a:gd name="connsiteX290" fmla="*/ 9885054 w 11748700"/>
              <a:gd name="connsiteY290" fmla="*/ 6509141 h 6673820"/>
              <a:gd name="connsiteX291" fmla="*/ 9798381 w 11748700"/>
              <a:gd name="connsiteY291" fmla="*/ 6522142 h 6673820"/>
              <a:gd name="connsiteX292" fmla="*/ 9681372 w 11748700"/>
              <a:gd name="connsiteY292" fmla="*/ 6548144 h 6673820"/>
              <a:gd name="connsiteX293" fmla="*/ 9486358 w 11748700"/>
              <a:gd name="connsiteY293" fmla="*/ 6574146 h 6673820"/>
              <a:gd name="connsiteX294" fmla="*/ 9278343 w 11748700"/>
              <a:gd name="connsiteY294" fmla="*/ 6613149 h 6673820"/>
              <a:gd name="connsiteX295" fmla="*/ 9209004 w 11748700"/>
              <a:gd name="connsiteY295" fmla="*/ 6630483 h 6673820"/>
              <a:gd name="connsiteX296" fmla="*/ 8775639 w 11748700"/>
              <a:gd name="connsiteY296" fmla="*/ 6647818 h 6673820"/>
              <a:gd name="connsiteX297" fmla="*/ 8463617 w 11748700"/>
              <a:gd name="connsiteY297" fmla="*/ 6656485 h 6673820"/>
              <a:gd name="connsiteX298" fmla="*/ 8368276 w 11748700"/>
              <a:gd name="connsiteY298" fmla="*/ 6660819 h 6673820"/>
              <a:gd name="connsiteX299" fmla="*/ 8216599 w 11748700"/>
              <a:gd name="connsiteY299" fmla="*/ 6665153 h 6673820"/>
              <a:gd name="connsiteX300" fmla="*/ 7848239 w 11748700"/>
              <a:gd name="connsiteY300" fmla="*/ 6656485 h 6673820"/>
              <a:gd name="connsiteX301" fmla="*/ 7800568 w 11748700"/>
              <a:gd name="connsiteY301" fmla="*/ 6652152 h 6673820"/>
              <a:gd name="connsiteX302" fmla="*/ 7748565 w 11748700"/>
              <a:gd name="connsiteY302" fmla="*/ 6643484 h 6673820"/>
              <a:gd name="connsiteX303" fmla="*/ 7614221 w 11748700"/>
              <a:gd name="connsiteY303" fmla="*/ 6634817 h 6673820"/>
              <a:gd name="connsiteX304" fmla="*/ 7432208 w 11748700"/>
              <a:gd name="connsiteY304" fmla="*/ 6600148 h 6673820"/>
              <a:gd name="connsiteX305" fmla="*/ 7319533 w 11748700"/>
              <a:gd name="connsiteY305" fmla="*/ 6574146 h 6673820"/>
              <a:gd name="connsiteX306" fmla="*/ 7276197 w 11748700"/>
              <a:gd name="connsiteY306" fmla="*/ 6569812 h 6673820"/>
              <a:gd name="connsiteX307" fmla="*/ 7011844 w 11748700"/>
              <a:gd name="connsiteY307" fmla="*/ 6548144 h 6673820"/>
              <a:gd name="connsiteX308" fmla="*/ 6925171 w 11748700"/>
              <a:gd name="connsiteY308" fmla="*/ 6565479 h 6673820"/>
              <a:gd name="connsiteX309" fmla="*/ 6912170 w 11748700"/>
              <a:gd name="connsiteY309" fmla="*/ 6569812 h 6673820"/>
              <a:gd name="connsiteX310" fmla="*/ 6890502 w 11748700"/>
              <a:gd name="connsiteY310" fmla="*/ 6582813 h 6673820"/>
              <a:gd name="connsiteX311" fmla="*/ 6795162 w 11748700"/>
              <a:gd name="connsiteY311" fmla="*/ 6634817 h 6673820"/>
              <a:gd name="connsiteX312" fmla="*/ 6691154 w 11748700"/>
              <a:gd name="connsiteY312" fmla="*/ 6643484 h 6673820"/>
              <a:gd name="connsiteX313" fmla="*/ 6617482 w 11748700"/>
              <a:gd name="connsiteY313" fmla="*/ 6656485 h 6673820"/>
              <a:gd name="connsiteX314" fmla="*/ 6582813 w 11748700"/>
              <a:gd name="connsiteY314" fmla="*/ 6665153 h 6673820"/>
              <a:gd name="connsiteX315" fmla="*/ 6548144 w 11748700"/>
              <a:gd name="connsiteY315" fmla="*/ 6669486 h 6673820"/>
              <a:gd name="connsiteX316" fmla="*/ 6517808 w 11748700"/>
              <a:gd name="connsiteY316" fmla="*/ 6673820 h 6673820"/>
              <a:gd name="connsiteX317" fmla="*/ 6015105 w 11748700"/>
              <a:gd name="connsiteY317" fmla="*/ 6669486 h 6673820"/>
              <a:gd name="connsiteX318" fmla="*/ 5915431 w 11748700"/>
              <a:gd name="connsiteY318" fmla="*/ 6647818 h 6673820"/>
              <a:gd name="connsiteX319" fmla="*/ 5538403 w 11748700"/>
              <a:gd name="connsiteY319" fmla="*/ 6652152 h 6673820"/>
              <a:gd name="connsiteX320" fmla="*/ 5196045 w 11748700"/>
              <a:gd name="connsiteY320" fmla="*/ 6634817 h 6673820"/>
              <a:gd name="connsiteX321" fmla="*/ 4489660 w 11748700"/>
              <a:gd name="connsiteY321" fmla="*/ 6608815 h 6673820"/>
              <a:gd name="connsiteX322" fmla="*/ 4311981 w 11748700"/>
              <a:gd name="connsiteY322" fmla="*/ 6582813 h 6673820"/>
              <a:gd name="connsiteX323" fmla="*/ 4090965 w 11748700"/>
              <a:gd name="connsiteY323" fmla="*/ 6552478 h 6673820"/>
              <a:gd name="connsiteX324" fmla="*/ 3999958 w 11748700"/>
              <a:gd name="connsiteY324" fmla="*/ 6513475 h 6673820"/>
              <a:gd name="connsiteX325" fmla="*/ 3666267 w 11748700"/>
              <a:gd name="connsiteY325" fmla="*/ 6448470 h 6673820"/>
              <a:gd name="connsiteX326" fmla="*/ 3588261 w 11748700"/>
              <a:gd name="connsiteY326" fmla="*/ 6439803 h 6673820"/>
              <a:gd name="connsiteX327" fmla="*/ 3336910 w 11748700"/>
              <a:gd name="connsiteY327" fmla="*/ 6405134 h 6673820"/>
              <a:gd name="connsiteX328" fmla="*/ 3003219 w 11748700"/>
              <a:gd name="connsiteY328" fmla="*/ 6340129 h 6673820"/>
              <a:gd name="connsiteX329" fmla="*/ 2825539 w 11748700"/>
              <a:gd name="connsiteY329" fmla="*/ 6309793 h 6673820"/>
              <a:gd name="connsiteX330" fmla="*/ 2678195 w 11748700"/>
              <a:gd name="connsiteY330" fmla="*/ 6288125 h 6673820"/>
              <a:gd name="connsiteX331" fmla="*/ 2500515 w 11748700"/>
              <a:gd name="connsiteY331" fmla="*/ 6305460 h 6673820"/>
              <a:gd name="connsiteX332" fmla="*/ 2439844 w 11748700"/>
              <a:gd name="connsiteY332" fmla="*/ 6314127 h 6673820"/>
              <a:gd name="connsiteX333" fmla="*/ 2244830 w 11748700"/>
              <a:gd name="connsiteY333" fmla="*/ 6361797 h 6673820"/>
              <a:gd name="connsiteX334" fmla="*/ 2088819 w 11748700"/>
              <a:gd name="connsiteY334" fmla="*/ 6383465 h 6673820"/>
              <a:gd name="connsiteX335" fmla="*/ 2015147 w 11748700"/>
              <a:gd name="connsiteY335" fmla="*/ 6400800 h 6673820"/>
              <a:gd name="connsiteX336" fmla="*/ 1950142 w 11748700"/>
              <a:gd name="connsiteY336" fmla="*/ 6409467 h 6673820"/>
              <a:gd name="connsiteX337" fmla="*/ 1815799 w 11748700"/>
              <a:gd name="connsiteY337" fmla="*/ 6444137 h 6673820"/>
              <a:gd name="connsiteX338" fmla="*/ 1681456 w 11748700"/>
              <a:gd name="connsiteY338" fmla="*/ 6452804 h 6673820"/>
              <a:gd name="connsiteX339" fmla="*/ 1473440 w 11748700"/>
              <a:gd name="connsiteY339" fmla="*/ 6431136 h 6673820"/>
              <a:gd name="connsiteX340" fmla="*/ 1369433 w 11748700"/>
              <a:gd name="connsiteY340" fmla="*/ 6418135 h 6673820"/>
              <a:gd name="connsiteX341" fmla="*/ 1287093 w 11748700"/>
              <a:gd name="connsiteY341" fmla="*/ 6405134 h 6673820"/>
              <a:gd name="connsiteX342" fmla="*/ 1239423 w 11748700"/>
              <a:gd name="connsiteY342" fmla="*/ 6396466 h 6673820"/>
              <a:gd name="connsiteX343" fmla="*/ 1165751 w 11748700"/>
              <a:gd name="connsiteY343" fmla="*/ 6370464 h 6673820"/>
              <a:gd name="connsiteX344" fmla="*/ 1053076 w 11748700"/>
              <a:gd name="connsiteY344" fmla="*/ 6335795 h 6673820"/>
              <a:gd name="connsiteX345" fmla="*/ 892731 w 11748700"/>
              <a:gd name="connsiteY345" fmla="*/ 6244789 h 6673820"/>
              <a:gd name="connsiteX346" fmla="*/ 858062 w 11748700"/>
              <a:gd name="connsiteY346" fmla="*/ 6218787 h 6673820"/>
              <a:gd name="connsiteX347" fmla="*/ 775723 w 11748700"/>
              <a:gd name="connsiteY347" fmla="*/ 6149448 h 6673820"/>
              <a:gd name="connsiteX348" fmla="*/ 719385 w 11748700"/>
              <a:gd name="connsiteY348" fmla="*/ 6023773 h 6673820"/>
              <a:gd name="connsiteX349" fmla="*/ 654381 w 11748700"/>
              <a:gd name="connsiteY349" fmla="*/ 5950101 h 6673820"/>
              <a:gd name="connsiteX350" fmla="*/ 628379 w 11748700"/>
              <a:gd name="connsiteY350" fmla="*/ 5893763 h 6673820"/>
              <a:gd name="connsiteX351" fmla="*/ 576375 w 11748700"/>
              <a:gd name="connsiteY351" fmla="*/ 5802756 h 6673820"/>
              <a:gd name="connsiteX352" fmla="*/ 489702 w 11748700"/>
              <a:gd name="connsiteY352" fmla="*/ 5620743 h 6673820"/>
              <a:gd name="connsiteX353" fmla="*/ 476701 w 11748700"/>
              <a:gd name="connsiteY353" fmla="*/ 5551405 h 6673820"/>
              <a:gd name="connsiteX354" fmla="*/ 372693 w 11748700"/>
              <a:gd name="connsiteY354" fmla="*/ 5317388 h 6673820"/>
              <a:gd name="connsiteX355" fmla="*/ 359693 w 11748700"/>
              <a:gd name="connsiteY355" fmla="*/ 5269718 h 6673820"/>
              <a:gd name="connsiteX356" fmla="*/ 329357 w 11748700"/>
              <a:gd name="connsiteY356" fmla="*/ 5183045 h 6673820"/>
              <a:gd name="connsiteX357" fmla="*/ 281687 w 11748700"/>
              <a:gd name="connsiteY357" fmla="*/ 5083371 h 6673820"/>
              <a:gd name="connsiteX358" fmla="*/ 251351 w 11748700"/>
              <a:gd name="connsiteY358" fmla="*/ 5009699 h 6673820"/>
              <a:gd name="connsiteX359" fmla="*/ 238350 w 11748700"/>
              <a:gd name="connsiteY359" fmla="*/ 4970696 h 6673820"/>
              <a:gd name="connsiteX360" fmla="*/ 212348 w 11748700"/>
              <a:gd name="connsiteY360" fmla="*/ 4936027 h 6673820"/>
              <a:gd name="connsiteX361" fmla="*/ 177679 w 11748700"/>
              <a:gd name="connsiteY361" fmla="*/ 4849354 h 6673820"/>
              <a:gd name="connsiteX362" fmla="*/ 125675 w 11748700"/>
              <a:gd name="connsiteY362" fmla="*/ 4745346 h 6673820"/>
              <a:gd name="connsiteX363" fmla="*/ 99674 w 11748700"/>
              <a:gd name="connsiteY363" fmla="*/ 4654339 h 6673820"/>
              <a:gd name="connsiteX364" fmla="*/ 73672 w 11748700"/>
              <a:gd name="connsiteY364" fmla="*/ 4602336 h 6673820"/>
              <a:gd name="connsiteX365" fmla="*/ 69338 w 11748700"/>
              <a:gd name="connsiteY365" fmla="*/ 4580667 h 6673820"/>
              <a:gd name="connsiteX366" fmla="*/ 47670 w 11748700"/>
              <a:gd name="connsiteY366" fmla="*/ 4537331 h 6673820"/>
              <a:gd name="connsiteX367" fmla="*/ 39002 w 11748700"/>
              <a:gd name="connsiteY367" fmla="*/ 4515663 h 6673820"/>
              <a:gd name="connsiteX368" fmla="*/ 34669 w 11748700"/>
              <a:gd name="connsiteY368" fmla="*/ 4493994 h 6673820"/>
              <a:gd name="connsiteX369" fmla="*/ 30335 w 11748700"/>
              <a:gd name="connsiteY369" fmla="*/ 4450658 h 6673820"/>
              <a:gd name="connsiteX370" fmla="*/ 21668 w 11748700"/>
              <a:gd name="connsiteY370" fmla="*/ 4428990 h 6673820"/>
              <a:gd name="connsiteX371" fmla="*/ 13001 w 11748700"/>
              <a:gd name="connsiteY371" fmla="*/ 4359651 h 6673820"/>
              <a:gd name="connsiteX372" fmla="*/ 0 w 11748700"/>
              <a:gd name="connsiteY372" fmla="*/ 4238309 h 6673820"/>
              <a:gd name="connsiteX373" fmla="*/ 4333 w 11748700"/>
              <a:gd name="connsiteY373" fmla="*/ 4025960 h 6673820"/>
              <a:gd name="connsiteX374" fmla="*/ 13001 w 11748700"/>
              <a:gd name="connsiteY374" fmla="*/ 3999958 h 6673820"/>
              <a:gd name="connsiteX375" fmla="*/ 17334 w 11748700"/>
              <a:gd name="connsiteY375" fmla="*/ 3973956 h 6673820"/>
              <a:gd name="connsiteX376" fmla="*/ 26002 w 11748700"/>
              <a:gd name="connsiteY376" fmla="*/ 3930620 h 6673820"/>
              <a:gd name="connsiteX377" fmla="*/ 34669 w 11748700"/>
              <a:gd name="connsiteY377" fmla="*/ 3878616 h 6673820"/>
              <a:gd name="connsiteX378" fmla="*/ 43336 w 11748700"/>
              <a:gd name="connsiteY378" fmla="*/ 3861282 h 6673820"/>
              <a:gd name="connsiteX379" fmla="*/ 47670 w 11748700"/>
              <a:gd name="connsiteY379" fmla="*/ 3843947 h 6673820"/>
              <a:gd name="connsiteX380" fmla="*/ 56337 w 11748700"/>
              <a:gd name="connsiteY380" fmla="*/ 3826612 h 6673820"/>
              <a:gd name="connsiteX381" fmla="*/ 69338 w 11748700"/>
              <a:gd name="connsiteY381" fmla="*/ 3787610 h 6673820"/>
              <a:gd name="connsiteX382" fmla="*/ 78005 w 11748700"/>
              <a:gd name="connsiteY382" fmla="*/ 3770275 h 6673820"/>
              <a:gd name="connsiteX383" fmla="*/ 95340 w 11748700"/>
              <a:gd name="connsiteY383" fmla="*/ 3718271 h 6673820"/>
              <a:gd name="connsiteX384" fmla="*/ 104007 w 11748700"/>
              <a:gd name="connsiteY384" fmla="*/ 3696603 h 6673820"/>
              <a:gd name="connsiteX385" fmla="*/ 151677 w 11748700"/>
              <a:gd name="connsiteY385" fmla="*/ 3657600 h 6673820"/>
              <a:gd name="connsiteX386" fmla="*/ 294688 w 11748700"/>
              <a:gd name="connsiteY386" fmla="*/ 3661934 h 6673820"/>
              <a:gd name="connsiteX387" fmla="*/ 359693 w 11748700"/>
              <a:gd name="connsiteY387" fmla="*/ 3692269 h 6673820"/>
              <a:gd name="connsiteX388" fmla="*/ 377027 w 11748700"/>
              <a:gd name="connsiteY388" fmla="*/ 3709604 h 6673820"/>
              <a:gd name="connsiteX389" fmla="*/ 437698 w 11748700"/>
              <a:gd name="connsiteY389" fmla="*/ 3726938 h 6673820"/>
              <a:gd name="connsiteX390" fmla="*/ 511177 w 11748700"/>
              <a:gd name="connsiteY39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31882 w 11748700"/>
              <a:gd name="connsiteY37" fmla="*/ 4641338 h 6673820"/>
              <a:gd name="connsiteX38" fmla="*/ 7562218 w 11748700"/>
              <a:gd name="connsiteY38" fmla="*/ 4650006 h 6673820"/>
              <a:gd name="connsiteX39" fmla="*/ 7601220 w 11748700"/>
              <a:gd name="connsiteY39" fmla="*/ 4715010 h 6673820"/>
              <a:gd name="connsiteX40" fmla="*/ 7614221 w 11748700"/>
              <a:gd name="connsiteY40" fmla="*/ 4728011 h 6673820"/>
              <a:gd name="connsiteX41" fmla="*/ 7622889 w 11748700"/>
              <a:gd name="connsiteY41" fmla="*/ 4745346 h 6673820"/>
              <a:gd name="connsiteX42" fmla="*/ 7731230 w 11748700"/>
              <a:gd name="connsiteY42" fmla="*/ 4888356 h 6673820"/>
              <a:gd name="connsiteX43" fmla="*/ 7765899 w 11748700"/>
              <a:gd name="connsiteY43" fmla="*/ 4931693 h 6673820"/>
              <a:gd name="connsiteX44" fmla="*/ 7908910 w 11748700"/>
              <a:gd name="connsiteY44" fmla="*/ 4962028 h 6673820"/>
              <a:gd name="connsiteX45" fmla="*/ 7973914 w 11748700"/>
              <a:gd name="connsiteY45" fmla="*/ 4953361 h 6673820"/>
              <a:gd name="connsiteX46" fmla="*/ 7995583 w 11748700"/>
              <a:gd name="connsiteY46" fmla="*/ 4949028 h 6673820"/>
              <a:gd name="connsiteX47" fmla="*/ 8069255 w 11748700"/>
              <a:gd name="connsiteY47" fmla="*/ 4944694 h 6673820"/>
              <a:gd name="connsiteX48" fmla="*/ 8147260 w 11748700"/>
              <a:gd name="connsiteY48" fmla="*/ 4931693 h 6673820"/>
              <a:gd name="connsiteX49" fmla="*/ 8199264 w 11748700"/>
              <a:gd name="connsiteY49" fmla="*/ 4918692 h 6673820"/>
              <a:gd name="connsiteX50" fmla="*/ 8238267 w 11748700"/>
              <a:gd name="connsiteY50" fmla="*/ 4910025 h 6673820"/>
              <a:gd name="connsiteX51" fmla="*/ 8298938 w 11748700"/>
              <a:gd name="connsiteY51" fmla="*/ 4875355 h 6673820"/>
              <a:gd name="connsiteX52" fmla="*/ 8320606 w 11748700"/>
              <a:gd name="connsiteY52" fmla="*/ 4866688 h 6673820"/>
              <a:gd name="connsiteX53" fmla="*/ 8342275 w 11748700"/>
              <a:gd name="connsiteY53" fmla="*/ 4853687 h 6673820"/>
              <a:gd name="connsiteX54" fmla="*/ 8411613 w 11748700"/>
              <a:gd name="connsiteY54" fmla="*/ 4823352 h 6673820"/>
              <a:gd name="connsiteX55" fmla="*/ 8433281 w 11748700"/>
              <a:gd name="connsiteY55" fmla="*/ 4810351 h 6673820"/>
              <a:gd name="connsiteX56" fmla="*/ 8463617 w 11748700"/>
              <a:gd name="connsiteY56" fmla="*/ 4788683 h 6673820"/>
              <a:gd name="connsiteX57" fmla="*/ 8532955 w 11748700"/>
              <a:gd name="connsiteY57" fmla="*/ 4758347 h 6673820"/>
              <a:gd name="connsiteX58" fmla="*/ 8576292 w 11748700"/>
              <a:gd name="connsiteY58" fmla="*/ 4736679 h 6673820"/>
              <a:gd name="connsiteX59" fmla="*/ 8597960 w 11748700"/>
              <a:gd name="connsiteY59" fmla="*/ 4723678 h 6673820"/>
              <a:gd name="connsiteX60" fmla="*/ 8632629 w 11748700"/>
              <a:gd name="connsiteY60" fmla="*/ 4706343 h 6673820"/>
              <a:gd name="connsiteX61" fmla="*/ 8671632 w 11748700"/>
              <a:gd name="connsiteY61" fmla="*/ 4680341 h 6673820"/>
              <a:gd name="connsiteX62" fmla="*/ 8727969 w 11748700"/>
              <a:gd name="connsiteY62" fmla="*/ 4641338 h 6673820"/>
              <a:gd name="connsiteX63" fmla="*/ 8758305 w 11748700"/>
              <a:gd name="connsiteY63" fmla="*/ 4615337 h 6673820"/>
              <a:gd name="connsiteX64" fmla="*/ 8827643 w 11748700"/>
              <a:gd name="connsiteY64" fmla="*/ 4567666 h 6673820"/>
              <a:gd name="connsiteX65" fmla="*/ 8914316 w 11748700"/>
              <a:gd name="connsiteY65" fmla="*/ 4515663 h 6673820"/>
              <a:gd name="connsiteX66" fmla="*/ 8940318 w 11748700"/>
              <a:gd name="connsiteY66" fmla="*/ 4493994 h 6673820"/>
              <a:gd name="connsiteX67" fmla="*/ 8961986 w 11748700"/>
              <a:gd name="connsiteY67" fmla="*/ 4472326 h 6673820"/>
              <a:gd name="connsiteX68" fmla="*/ 9000989 w 11748700"/>
              <a:gd name="connsiteY68" fmla="*/ 4437657 h 6673820"/>
              <a:gd name="connsiteX69" fmla="*/ 9022657 w 11748700"/>
              <a:gd name="connsiteY69" fmla="*/ 4415989 h 6673820"/>
              <a:gd name="connsiteX70" fmla="*/ 9052993 w 11748700"/>
              <a:gd name="connsiteY70" fmla="*/ 4389987 h 6673820"/>
              <a:gd name="connsiteX71" fmla="*/ 9109330 w 11748700"/>
              <a:gd name="connsiteY71" fmla="*/ 4329316 h 6673820"/>
              <a:gd name="connsiteX72" fmla="*/ 9165668 w 11748700"/>
              <a:gd name="connsiteY72" fmla="*/ 4290313 h 6673820"/>
              <a:gd name="connsiteX73" fmla="*/ 9191670 w 11748700"/>
              <a:gd name="connsiteY73" fmla="*/ 4268645 h 6673820"/>
              <a:gd name="connsiteX74" fmla="*/ 9248007 w 11748700"/>
              <a:gd name="connsiteY74" fmla="*/ 4238309 h 6673820"/>
              <a:gd name="connsiteX75" fmla="*/ 9339014 w 11748700"/>
              <a:gd name="connsiteY75" fmla="*/ 4155970 h 6673820"/>
              <a:gd name="connsiteX76" fmla="*/ 9430020 w 11748700"/>
              <a:gd name="connsiteY76" fmla="*/ 4025960 h 6673820"/>
              <a:gd name="connsiteX77" fmla="*/ 9495025 w 11748700"/>
              <a:gd name="connsiteY77" fmla="*/ 3900284 h 6673820"/>
              <a:gd name="connsiteX78" fmla="*/ 9568697 w 11748700"/>
              <a:gd name="connsiteY78" fmla="*/ 3796277 h 6673820"/>
              <a:gd name="connsiteX79" fmla="*/ 9612034 w 11748700"/>
              <a:gd name="connsiteY79" fmla="*/ 3713937 h 6673820"/>
              <a:gd name="connsiteX80" fmla="*/ 9655370 w 11748700"/>
              <a:gd name="connsiteY80" fmla="*/ 3644599 h 6673820"/>
              <a:gd name="connsiteX81" fmla="*/ 9651037 w 11748700"/>
              <a:gd name="connsiteY81" fmla="*/ 3475587 h 6673820"/>
              <a:gd name="connsiteX82" fmla="*/ 9612034 w 11748700"/>
              <a:gd name="connsiteY82" fmla="*/ 3410582 h 6673820"/>
              <a:gd name="connsiteX83" fmla="*/ 9473357 w 11748700"/>
              <a:gd name="connsiteY83" fmla="*/ 3237236 h 6673820"/>
              <a:gd name="connsiteX84" fmla="*/ 9399685 w 11748700"/>
              <a:gd name="connsiteY84" fmla="*/ 3176565 h 6673820"/>
              <a:gd name="connsiteX85" fmla="*/ 9347681 w 11748700"/>
              <a:gd name="connsiteY85" fmla="*/ 3128895 h 6673820"/>
              <a:gd name="connsiteX86" fmla="*/ 9217672 w 11748700"/>
              <a:gd name="connsiteY86" fmla="*/ 3042222 h 6673820"/>
              <a:gd name="connsiteX87" fmla="*/ 9083329 w 11748700"/>
              <a:gd name="connsiteY87" fmla="*/ 2968550 h 6673820"/>
              <a:gd name="connsiteX88" fmla="*/ 8983655 w 11748700"/>
              <a:gd name="connsiteY88" fmla="*/ 2933881 h 6673820"/>
              <a:gd name="connsiteX89" fmla="*/ 8831977 w 11748700"/>
              <a:gd name="connsiteY89" fmla="*/ 2873210 h 6673820"/>
              <a:gd name="connsiteX90" fmla="*/ 8680299 w 11748700"/>
              <a:gd name="connsiteY90" fmla="*/ 2803871 h 6673820"/>
              <a:gd name="connsiteX91" fmla="*/ 8567624 w 11748700"/>
              <a:gd name="connsiteY91" fmla="*/ 2773536 h 6673820"/>
              <a:gd name="connsiteX92" fmla="*/ 8446282 w 11748700"/>
              <a:gd name="connsiteY92" fmla="*/ 2730199 h 6673820"/>
              <a:gd name="connsiteX93" fmla="*/ 8242601 w 11748700"/>
              <a:gd name="connsiteY93" fmla="*/ 2673862 h 6673820"/>
              <a:gd name="connsiteX94" fmla="*/ 7917577 w 11748700"/>
              <a:gd name="connsiteY94" fmla="*/ 2561187 h 6673820"/>
              <a:gd name="connsiteX95" fmla="*/ 7683560 w 11748700"/>
              <a:gd name="connsiteY95" fmla="*/ 2496182 h 6673820"/>
              <a:gd name="connsiteX96" fmla="*/ 7302199 w 11748700"/>
              <a:gd name="connsiteY96" fmla="*/ 2379173 h 6673820"/>
              <a:gd name="connsiteX97" fmla="*/ 6920838 w 11748700"/>
              <a:gd name="connsiteY97" fmla="*/ 2322836 h 6673820"/>
              <a:gd name="connsiteX98" fmla="*/ 6799495 w 11748700"/>
              <a:gd name="connsiteY98" fmla="*/ 2288167 h 6673820"/>
              <a:gd name="connsiteX99" fmla="*/ 6730157 w 11748700"/>
              <a:gd name="connsiteY99" fmla="*/ 2279500 h 6673820"/>
              <a:gd name="connsiteX100" fmla="*/ 6630483 w 11748700"/>
              <a:gd name="connsiteY100" fmla="*/ 2262165 h 6673820"/>
              <a:gd name="connsiteX101" fmla="*/ 6582813 w 11748700"/>
              <a:gd name="connsiteY101" fmla="*/ 2249164 h 6673820"/>
              <a:gd name="connsiteX102" fmla="*/ 6478805 w 11748700"/>
              <a:gd name="connsiteY102" fmla="*/ 2240497 h 6673820"/>
              <a:gd name="connsiteX103" fmla="*/ 5997770 w 11748700"/>
              <a:gd name="connsiteY103" fmla="*/ 2227496 h 6673820"/>
              <a:gd name="connsiteX104" fmla="*/ 5183044 w 11748700"/>
              <a:gd name="connsiteY104" fmla="*/ 2223162 h 6673820"/>
              <a:gd name="connsiteX105" fmla="*/ 4593668 w 11748700"/>
              <a:gd name="connsiteY105" fmla="*/ 2201494 h 6673820"/>
              <a:gd name="connsiteX106" fmla="*/ 4467992 w 11748700"/>
              <a:gd name="connsiteY106" fmla="*/ 2188493 h 6673820"/>
              <a:gd name="connsiteX107" fmla="*/ 4277311 w 11748700"/>
              <a:gd name="connsiteY107" fmla="*/ 2171158 h 6673820"/>
              <a:gd name="connsiteX108" fmla="*/ 4207973 w 11748700"/>
              <a:gd name="connsiteY108" fmla="*/ 2162491 h 6673820"/>
              <a:gd name="connsiteX109" fmla="*/ 4168970 w 11748700"/>
              <a:gd name="connsiteY109" fmla="*/ 2153824 h 6673820"/>
              <a:gd name="connsiteX110" fmla="*/ 3722604 w 11748700"/>
              <a:gd name="connsiteY110" fmla="*/ 2145156 h 6673820"/>
              <a:gd name="connsiteX111" fmla="*/ 3627264 w 11748700"/>
              <a:gd name="connsiteY111" fmla="*/ 2136489 h 6673820"/>
              <a:gd name="connsiteX112" fmla="*/ 3592595 w 11748700"/>
              <a:gd name="connsiteY112" fmla="*/ 2123488 h 6673820"/>
              <a:gd name="connsiteX113" fmla="*/ 3471253 w 11748700"/>
              <a:gd name="connsiteY113" fmla="*/ 2101820 h 6673820"/>
              <a:gd name="connsiteX114" fmla="*/ 3349911 w 11748700"/>
              <a:gd name="connsiteY114" fmla="*/ 2054150 h 6673820"/>
              <a:gd name="connsiteX115" fmla="*/ 3228568 w 11748700"/>
              <a:gd name="connsiteY115" fmla="*/ 2006480 h 6673820"/>
              <a:gd name="connsiteX116" fmla="*/ 3206900 w 11748700"/>
              <a:gd name="connsiteY116" fmla="*/ 1989145 h 6673820"/>
              <a:gd name="connsiteX117" fmla="*/ 3163564 w 11748700"/>
              <a:gd name="connsiteY117" fmla="*/ 1967477 h 6673820"/>
              <a:gd name="connsiteX118" fmla="*/ 3124561 w 11748700"/>
              <a:gd name="connsiteY118" fmla="*/ 1932808 h 6673820"/>
              <a:gd name="connsiteX119" fmla="*/ 3094225 w 11748700"/>
              <a:gd name="connsiteY119" fmla="*/ 1911139 h 6673820"/>
              <a:gd name="connsiteX120" fmla="*/ 3020553 w 11748700"/>
              <a:gd name="connsiteY120" fmla="*/ 1850468 h 6673820"/>
              <a:gd name="connsiteX121" fmla="*/ 2994551 w 11748700"/>
              <a:gd name="connsiteY121" fmla="*/ 1828800 h 6673820"/>
              <a:gd name="connsiteX122" fmla="*/ 2977217 w 11748700"/>
              <a:gd name="connsiteY122" fmla="*/ 1807132 h 6673820"/>
              <a:gd name="connsiteX123" fmla="*/ 2964216 w 11748700"/>
              <a:gd name="connsiteY123" fmla="*/ 1794131 h 6673820"/>
              <a:gd name="connsiteX124" fmla="*/ 2951215 w 11748700"/>
              <a:gd name="connsiteY124" fmla="*/ 1768129 h 6673820"/>
              <a:gd name="connsiteX125" fmla="*/ 2933880 w 11748700"/>
              <a:gd name="connsiteY125" fmla="*/ 1746461 h 6673820"/>
              <a:gd name="connsiteX126" fmla="*/ 2916546 w 11748700"/>
              <a:gd name="connsiteY126" fmla="*/ 1720459 h 6673820"/>
              <a:gd name="connsiteX127" fmla="*/ 2899211 w 11748700"/>
              <a:gd name="connsiteY127" fmla="*/ 1703124 h 6673820"/>
              <a:gd name="connsiteX128" fmla="*/ 2890544 w 11748700"/>
              <a:gd name="connsiteY128" fmla="*/ 1690123 h 6673820"/>
              <a:gd name="connsiteX129" fmla="*/ 2829873 w 11748700"/>
              <a:gd name="connsiteY129" fmla="*/ 1607784 h 6673820"/>
              <a:gd name="connsiteX130" fmla="*/ 2816872 w 11748700"/>
              <a:gd name="connsiteY130" fmla="*/ 1577448 h 6673820"/>
              <a:gd name="connsiteX131" fmla="*/ 2812538 w 11748700"/>
              <a:gd name="connsiteY131" fmla="*/ 1542779 h 6673820"/>
              <a:gd name="connsiteX132" fmla="*/ 2808204 w 11748700"/>
              <a:gd name="connsiteY132" fmla="*/ 1430104 h 6673820"/>
              <a:gd name="connsiteX133" fmla="*/ 2799537 w 11748700"/>
              <a:gd name="connsiteY133" fmla="*/ 1391101 h 6673820"/>
              <a:gd name="connsiteX134" fmla="*/ 2795203 w 11748700"/>
              <a:gd name="connsiteY134" fmla="*/ 1343431 h 6673820"/>
              <a:gd name="connsiteX135" fmla="*/ 2786536 w 11748700"/>
              <a:gd name="connsiteY135" fmla="*/ 1300095 h 6673820"/>
              <a:gd name="connsiteX136" fmla="*/ 2773535 w 11748700"/>
              <a:gd name="connsiteY136" fmla="*/ 1152751 h 6673820"/>
              <a:gd name="connsiteX137" fmla="*/ 2769202 w 11748700"/>
              <a:gd name="connsiteY137" fmla="*/ 1135416 h 6673820"/>
              <a:gd name="connsiteX138" fmla="*/ 2777869 w 11748700"/>
              <a:gd name="connsiteY138" fmla="*/ 996739 h 6673820"/>
              <a:gd name="connsiteX139" fmla="*/ 2786536 w 11748700"/>
              <a:gd name="connsiteY139" fmla="*/ 966404 h 6673820"/>
              <a:gd name="connsiteX140" fmla="*/ 2812538 w 11748700"/>
              <a:gd name="connsiteY140" fmla="*/ 905733 h 6673820"/>
              <a:gd name="connsiteX141" fmla="*/ 2847207 w 11748700"/>
              <a:gd name="connsiteY141" fmla="*/ 862396 h 6673820"/>
              <a:gd name="connsiteX142" fmla="*/ 2864542 w 11748700"/>
              <a:gd name="connsiteY142" fmla="*/ 840728 h 6673820"/>
              <a:gd name="connsiteX143" fmla="*/ 2881876 w 11748700"/>
              <a:gd name="connsiteY143" fmla="*/ 827727 h 6673820"/>
              <a:gd name="connsiteX144" fmla="*/ 2894877 w 11748700"/>
              <a:gd name="connsiteY144" fmla="*/ 819060 h 6673820"/>
              <a:gd name="connsiteX145" fmla="*/ 2912212 w 11748700"/>
              <a:gd name="connsiteY145" fmla="*/ 801725 h 6673820"/>
              <a:gd name="connsiteX146" fmla="*/ 3003219 w 11748700"/>
              <a:gd name="connsiteY146" fmla="*/ 775723 h 6673820"/>
              <a:gd name="connsiteX147" fmla="*/ 3115893 w 11748700"/>
              <a:gd name="connsiteY147" fmla="*/ 749721 h 6673820"/>
              <a:gd name="connsiteX148" fmla="*/ 3137562 w 11748700"/>
              <a:gd name="connsiteY148" fmla="*/ 741054 h 6673820"/>
              <a:gd name="connsiteX149" fmla="*/ 3163564 w 11748700"/>
              <a:gd name="connsiteY149" fmla="*/ 732387 h 6673820"/>
              <a:gd name="connsiteX150" fmla="*/ 3219901 w 11748700"/>
              <a:gd name="connsiteY150" fmla="*/ 702051 h 6673820"/>
              <a:gd name="connsiteX151" fmla="*/ 3237236 w 11748700"/>
              <a:gd name="connsiteY151" fmla="*/ 689050 h 6673820"/>
              <a:gd name="connsiteX152" fmla="*/ 3293573 w 11748700"/>
              <a:gd name="connsiteY152" fmla="*/ 663048 h 6673820"/>
              <a:gd name="connsiteX153" fmla="*/ 3323909 w 11748700"/>
              <a:gd name="connsiteY153" fmla="*/ 650047 h 6673820"/>
              <a:gd name="connsiteX154" fmla="*/ 3362911 w 11748700"/>
              <a:gd name="connsiteY154" fmla="*/ 641380 h 6673820"/>
              <a:gd name="connsiteX155" fmla="*/ 3488587 w 11748700"/>
              <a:gd name="connsiteY155" fmla="*/ 619712 h 6673820"/>
              <a:gd name="connsiteX156" fmla="*/ 3644599 w 11748700"/>
              <a:gd name="connsiteY156" fmla="*/ 598044 h 6673820"/>
              <a:gd name="connsiteX157" fmla="*/ 3731272 w 11748700"/>
              <a:gd name="connsiteY157" fmla="*/ 589376 h 6673820"/>
              <a:gd name="connsiteX158" fmla="*/ 3809277 w 11748700"/>
              <a:gd name="connsiteY158" fmla="*/ 576375 h 6673820"/>
              <a:gd name="connsiteX159" fmla="*/ 3891617 w 11748700"/>
              <a:gd name="connsiteY159" fmla="*/ 567708 h 6673820"/>
              <a:gd name="connsiteX160" fmla="*/ 4359651 w 11748700"/>
              <a:gd name="connsiteY160" fmla="*/ 533039 h 6673820"/>
              <a:gd name="connsiteX161" fmla="*/ 4428989 w 11748700"/>
              <a:gd name="connsiteY161" fmla="*/ 520038 h 6673820"/>
              <a:gd name="connsiteX162" fmla="*/ 4554665 w 11748700"/>
              <a:gd name="connsiteY162" fmla="*/ 507037 h 6673820"/>
              <a:gd name="connsiteX163" fmla="*/ 4654339 w 11748700"/>
              <a:gd name="connsiteY163" fmla="*/ 485369 h 6673820"/>
              <a:gd name="connsiteX164" fmla="*/ 4758347 w 11748700"/>
              <a:gd name="connsiteY164" fmla="*/ 437699 h 6673820"/>
              <a:gd name="connsiteX165" fmla="*/ 4888356 w 11748700"/>
              <a:gd name="connsiteY165" fmla="*/ 416030 h 6673820"/>
              <a:gd name="connsiteX166" fmla="*/ 5105039 w 11748700"/>
              <a:gd name="connsiteY166" fmla="*/ 364027 h 6673820"/>
              <a:gd name="connsiteX167" fmla="*/ 5209046 w 11748700"/>
              <a:gd name="connsiteY167" fmla="*/ 351026 h 6673820"/>
              <a:gd name="connsiteX168" fmla="*/ 5386726 w 11748700"/>
              <a:gd name="connsiteY168" fmla="*/ 329357 h 6673820"/>
              <a:gd name="connsiteX169" fmla="*/ 5560072 w 11748700"/>
              <a:gd name="connsiteY169" fmla="*/ 320690 h 6673820"/>
              <a:gd name="connsiteX170" fmla="*/ 5742085 w 11748700"/>
              <a:gd name="connsiteY170" fmla="*/ 312023 h 6673820"/>
              <a:gd name="connsiteX171" fmla="*/ 5958767 w 11748700"/>
              <a:gd name="connsiteY171" fmla="*/ 307689 h 6673820"/>
              <a:gd name="connsiteX172" fmla="*/ 6114779 w 11748700"/>
              <a:gd name="connsiteY172" fmla="*/ 303355 h 6673820"/>
              <a:gd name="connsiteX173" fmla="*/ 6270790 w 11748700"/>
              <a:gd name="connsiteY173" fmla="*/ 281687 h 6673820"/>
              <a:gd name="connsiteX174" fmla="*/ 6392132 w 11748700"/>
              <a:gd name="connsiteY174" fmla="*/ 268686 h 6673820"/>
              <a:gd name="connsiteX175" fmla="*/ 6695488 w 11748700"/>
              <a:gd name="connsiteY175" fmla="*/ 260019 h 6673820"/>
              <a:gd name="connsiteX176" fmla="*/ 6764826 w 11748700"/>
              <a:gd name="connsiteY176" fmla="*/ 251352 h 6673820"/>
              <a:gd name="connsiteX177" fmla="*/ 6907837 w 11748700"/>
              <a:gd name="connsiteY177" fmla="*/ 238351 h 6673820"/>
              <a:gd name="connsiteX178" fmla="*/ 6959840 w 11748700"/>
              <a:gd name="connsiteY178" fmla="*/ 229683 h 6673820"/>
              <a:gd name="connsiteX179" fmla="*/ 6998843 w 11748700"/>
              <a:gd name="connsiteY179" fmla="*/ 212349 h 6673820"/>
              <a:gd name="connsiteX180" fmla="*/ 7115852 w 11748700"/>
              <a:gd name="connsiteY180" fmla="*/ 199348 h 6673820"/>
              <a:gd name="connsiteX181" fmla="*/ 7159188 w 11748700"/>
              <a:gd name="connsiteY181" fmla="*/ 186347 h 6673820"/>
              <a:gd name="connsiteX182" fmla="*/ 7189524 w 11748700"/>
              <a:gd name="connsiteY182" fmla="*/ 182013 h 6673820"/>
              <a:gd name="connsiteX183" fmla="*/ 7380204 w 11748700"/>
              <a:gd name="connsiteY183" fmla="*/ 173346 h 6673820"/>
              <a:gd name="connsiteX184" fmla="*/ 7440875 w 11748700"/>
              <a:gd name="connsiteY184" fmla="*/ 164679 h 6673820"/>
              <a:gd name="connsiteX185" fmla="*/ 7466877 w 11748700"/>
              <a:gd name="connsiteY185" fmla="*/ 156011 h 6673820"/>
              <a:gd name="connsiteX186" fmla="*/ 7514548 w 11748700"/>
              <a:gd name="connsiteY186" fmla="*/ 143010 h 6673820"/>
              <a:gd name="connsiteX187" fmla="*/ 7527548 w 11748700"/>
              <a:gd name="connsiteY187" fmla="*/ 134343 h 6673820"/>
              <a:gd name="connsiteX188" fmla="*/ 7570885 w 11748700"/>
              <a:gd name="connsiteY188" fmla="*/ 121342 h 6673820"/>
              <a:gd name="connsiteX189" fmla="*/ 7609888 w 11748700"/>
              <a:gd name="connsiteY189" fmla="*/ 104008 h 6673820"/>
              <a:gd name="connsiteX190" fmla="*/ 7726896 w 11748700"/>
              <a:gd name="connsiteY190" fmla="*/ 82339 h 6673820"/>
              <a:gd name="connsiteX191" fmla="*/ 7752898 w 11748700"/>
              <a:gd name="connsiteY191" fmla="*/ 78006 h 6673820"/>
              <a:gd name="connsiteX192" fmla="*/ 7787567 w 11748700"/>
              <a:gd name="connsiteY192" fmla="*/ 73672 h 6673820"/>
              <a:gd name="connsiteX193" fmla="*/ 7804902 w 11748700"/>
              <a:gd name="connsiteY193" fmla="*/ 69338 h 6673820"/>
              <a:gd name="connsiteX194" fmla="*/ 7913243 w 11748700"/>
              <a:gd name="connsiteY194" fmla="*/ 65005 h 6673820"/>
              <a:gd name="connsiteX195" fmla="*/ 8021584 w 11748700"/>
              <a:gd name="connsiteY195" fmla="*/ 47670 h 6673820"/>
              <a:gd name="connsiteX196" fmla="*/ 8064921 w 11748700"/>
              <a:gd name="connsiteY196" fmla="*/ 34669 h 6673820"/>
              <a:gd name="connsiteX197" fmla="*/ 8099590 w 11748700"/>
              <a:gd name="connsiteY197" fmla="*/ 21668 h 6673820"/>
              <a:gd name="connsiteX198" fmla="*/ 8121258 w 11748700"/>
              <a:gd name="connsiteY198" fmla="*/ 13001 h 6673820"/>
              <a:gd name="connsiteX199" fmla="*/ 8134259 w 11748700"/>
              <a:gd name="connsiteY199" fmla="*/ 8667 h 6673820"/>
              <a:gd name="connsiteX200" fmla="*/ 8155928 w 11748700"/>
              <a:gd name="connsiteY200" fmla="*/ 0 h 6673820"/>
              <a:gd name="connsiteX201" fmla="*/ 8216599 w 11748700"/>
              <a:gd name="connsiteY201" fmla="*/ 4334 h 6673820"/>
              <a:gd name="connsiteX202" fmla="*/ 8238267 w 11748700"/>
              <a:gd name="connsiteY202" fmla="*/ 13001 h 6673820"/>
              <a:gd name="connsiteX203" fmla="*/ 8272936 w 11748700"/>
              <a:gd name="connsiteY203" fmla="*/ 17335 h 6673820"/>
              <a:gd name="connsiteX204" fmla="*/ 8303272 w 11748700"/>
              <a:gd name="connsiteY204" fmla="*/ 30336 h 6673820"/>
              <a:gd name="connsiteX205" fmla="*/ 8337941 w 11748700"/>
              <a:gd name="connsiteY205" fmla="*/ 34669 h 6673820"/>
              <a:gd name="connsiteX206" fmla="*/ 8476618 w 11748700"/>
              <a:gd name="connsiteY206" fmla="*/ 43337 h 6673820"/>
              <a:gd name="connsiteX207" fmla="*/ 8576292 w 11748700"/>
              <a:gd name="connsiteY207" fmla="*/ 47670 h 6673820"/>
              <a:gd name="connsiteX208" fmla="*/ 8671632 w 11748700"/>
              <a:gd name="connsiteY208" fmla="*/ 69338 h 6673820"/>
              <a:gd name="connsiteX209" fmla="*/ 8762639 w 11748700"/>
              <a:gd name="connsiteY209" fmla="*/ 78006 h 6673820"/>
              <a:gd name="connsiteX210" fmla="*/ 8892648 w 11748700"/>
              <a:gd name="connsiteY210" fmla="*/ 104008 h 6673820"/>
              <a:gd name="connsiteX211" fmla="*/ 8948985 w 11748700"/>
              <a:gd name="connsiteY211" fmla="*/ 117009 h 6673820"/>
              <a:gd name="connsiteX212" fmla="*/ 9187336 w 11748700"/>
              <a:gd name="connsiteY212" fmla="*/ 156011 h 6673820"/>
              <a:gd name="connsiteX213" fmla="*/ 9282676 w 11748700"/>
              <a:gd name="connsiteY213" fmla="*/ 173346 h 6673820"/>
              <a:gd name="connsiteX214" fmla="*/ 9404019 w 11748700"/>
              <a:gd name="connsiteY214" fmla="*/ 186347 h 6673820"/>
              <a:gd name="connsiteX215" fmla="*/ 9464690 w 11748700"/>
              <a:gd name="connsiteY215" fmla="*/ 195014 h 6673820"/>
              <a:gd name="connsiteX216" fmla="*/ 9698707 w 11748700"/>
              <a:gd name="connsiteY216" fmla="*/ 216683 h 6673820"/>
              <a:gd name="connsiteX217" fmla="*/ 9785380 w 11748700"/>
              <a:gd name="connsiteY217" fmla="*/ 229683 h 6673820"/>
              <a:gd name="connsiteX218" fmla="*/ 9885054 w 11748700"/>
              <a:gd name="connsiteY218" fmla="*/ 251352 h 6673820"/>
              <a:gd name="connsiteX219" fmla="*/ 9958726 w 11748700"/>
              <a:gd name="connsiteY219" fmla="*/ 255685 h 6673820"/>
              <a:gd name="connsiteX220" fmla="*/ 10114737 w 11748700"/>
              <a:gd name="connsiteY220" fmla="*/ 260019 h 6673820"/>
              <a:gd name="connsiteX221" fmla="*/ 10205744 w 11748700"/>
              <a:gd name="connsiteY221" fmla="*/ 273020 h 6673820"/>
              <a:gd name="connsiteX222" fmla="*/ 10357421 w 11748700"/>
              <a:gd name="connsiteY222" fmla="*/ 281687 h 6673820"/>
              <a:gd name="connsiteX223" fmla="*/ 10405092 w 11748700"/>
              <a:gd name="connsiteY223" fmla="*/ 286021 h 6673820"/>
              <a:gd name="connsiteX224" fmla="*/ 10452762 w 11748700"/>
              <a:gd name="connsiteY224" fmla="*/ 299022 h 6673820"/>
              <a:gd name="connsiteX225" fmla="*/ 10483097 w 11748700"/>
              <a:gd name="connsiteY225" fmla="*/ 303355 h 6673820"/>
              <a:gd name="connsiteX226" fmla="*/ 10552436 w 11748700"/>
              <a:gd name="connsiteY226" fmla="*/ 312023 h 6673820"/>
              <a:gd name="connsiteX227" fmla="*/ 10634775 w 11748700"/>
              <a:gd name="connsiteY227" fmla="*/ 333691 h 6673820"/>
              <a:gd name="connsiteX228" fmla="*/ 10717114 w 11748700"/>
              <a:gd name="connsiteY228" fmla="*/ 342358 h 6673820"/>
              <a:gd name="connsiteX229" fmla="*/ 10773452 w 11748700"/>
              <a:gd name="connsiteY229" fmla="*/ 364027 h 6673820"/>
              <a:gd name="connsiteX230" fmla="*/ 10842790 w 11748700"/>
              <a:gd name="connsiteY230" fmla="*/ 385695 h 6673820"/>
              <a:gd name="connsiteX231" fmla="*/ 10903461 w 11748700"/>
              <a:gd name="connsiteY231" fmla="*/ 390028 h 6673820"/>
              <a:gd name="connsiteX232" fmla="*/ 10981467 w 11748700"/>
              <a:gd name="connsiteY232" fmla="*/ 424698 h 6673820"/>
              <a:gd name="connsiteX233" fmla="*/ 11050805 w 11748700"/>
              <a:gd name="connsiteY233" fmla="*/ 442032 h 6673820"/>
              <a:gd name="connsiteX234" fmla="*/ 11133145 w 11748700"/>
              <a:gd name="connsiteY234" fmla="*/ 476701 h 6673820"/>
              <a:gd name="connsiteX235" fmla="*/ 11154813 w 11748700"/>
              <a:gd name="connsiteY235" fmla="*/ 485369 h 6673820"/>
              <a:gd name="connsiteX236" fmla="*/ 11232819 w 11748700"/>
              <a:gd name="connsiteY236" fmla="*/ 533039 h 6673820"/>
              <a:gd name="connsiteX237" fmla="*/ 11258820 w 11748700"/>
              <a:gd name="connsiteY237" fmla="*/ 554707 h 6673820"/>
              <a:gd name="connsiteX238" fmla="*/ 11328159 w 11748700"/>
              <a:gd name="connsiteY238" fmla="*/ 645714 h 6673820"/>
              <a:gd name="connsiteX239" fmla="*/ 11371495 w 11748700"/>
              <a:gd name="connsiteY239" fmla="*/ 754055 h 6673820"/>
              <a:gd name="connsiteX240" fmla="*/ 11397497 w 11748700"/>
              <a:gd name="connsiteY240" fmla="*/ 806059 h 6673820"/>
              <a:gd name="connsiteX241" fmla="*/ 11427833 w 11748700"/>
              <a:gd name="connsiteY241" fmla="*/ 931735 h 6673820"/>
              <a:gd name="connsiteX242" fmla="*/ 11458168 w 11748700"/>
              <a:gd name="connsiteY242" fmla="*/ 1014074 h 6673820"/>
              <a:gd name="connsiteX243" fmla="*/ 11462502 w 11748700"/>
              <a:gd name="connsiteY243" fmla="*/ 1087746 h 6673820"/>
              <a:gd name="connsiteX244" fmla="*/ 11475503 w 11748700"/>
              <a:gd name="connsiteY244" fmla="*/ 1126749 h 6673820"/>
              <a:gd name="connsiteX245" fmla="*/ 11488504 w 11748700"/>
              <a:gd name="connsiteY245" fmla="*/ 1330430 h 6673820"/>
              <a:gd name="connsiteX246" fmla="*/ 11523173 w 11748700"/>
              <a:gd name="connsiteY246" fmla="*/ 1677122 h 6673820"/>
              <a:gd name="connsiteX247" fmla="*/ 11518839 w 11748700"/>
              <a:gd name="connsiteY247" fmla="*/ 1954476 h 6673820"/>
              <a:gd name="connsiteX248" fmla="*/ 11510172 w 11748700"/>
              <a:gd name="connsiteY248" fmla="*/ 2084485 h 6673820"/>
              <a:gd name="connsiteX249" fmla="*/ 11518839 w 11748700"/>
              <a:gd name="connsiteY249" fmla="*/ 2283833 h 6673820"/>
              <a:gd name="connsiteX250" fmla="*/ 11583844 w 11748700"/>
              <a:gd name="connsiteY250" fmla="*/ 2379173 h 6673820"/>
              <a:gd name="connsiteX251" fmla="*/ 11605512 w 11748700"/>
              <a:gd name="connsiteY251" fmla="*/ 2439845 h 6673820"/>
              <a:gd name="connsiteX252" fmla="*/ 11609846 w 11748700"/>
              <a:gd name="connsiteY252" fmla="*/ 2487515 h 6673820"/>
              <a:gd name="connsiteX253" fmla="*/ 11622847 w 11748700"/>
              <a:gd name="connsiteY253" fmla="*/ 2556853 h 6673820"/>
              <a:gd name="connsiteX254" fmla="*/ 11618513 w 11748700"/>
              <a:gd name="connsiteY254" fmla="*/ 2786537 h 6673820"/>
              <a:gd name="connsiteX255" fmla="*/ 11614180 w 11748700"/>
              <a:gd name="connsiteY255" fmla="*/ 3089892 h 6673820"/>
              <a:gd name="connsiteX256" fmla="*/ 11596845 w 11748700"/>
              <a:gd name="connsiteY256" fmla="*/ 3211234 h 6673820"/>
              <a:gd name="connsiteX257" fmla="*/ 11583844 w 11748700"/>
              <a:gd name="connsiteY257" fmla="*/ 3328243 h 6673820"/>
              <a:gd name="connsiteX258" fmla="*/ 11575177 w 11748700"/>
              <a:gd name="connsiteY258" fmla="*/ 3423583 h 6673820"/>
              <a:gd name="connsiteX259" fmla="*/ 11562176 w 11748700"/>
              <a:gd name="connsiteY259" fmla="*/ 3666267 h 6673820"/>
              <a:gd name="connsiteX260" fmla="*/ 11575177 w 11748700"/>
              <a:gd name="connsiteY260" fmla="*/ 4025960 h 6673820"/>
              <a:gd name="connsiteX261" fmla="*/ 11592511 w 11748700"/>
              <a:gd name="connsiteY261" fmla="*/ 4108300 h 6673820"/>
              <a:gd name="connsiteX262" fmla="*/ 11631514 w 11748700"/>
              <a:gd name="connsiteY262" fmla="*/ 4333649 h 6673820"/>
              <a:gd name="connsiteX263" fmla="*/ 11653183 w 11748700"/>
              <a:gd name="connsiteY263" fmla="*/ 4411655 h 6673820"/>
              <a:gd name="connsiteX264" fmla="*/ 11666184 w 11748700"/>
              <a:gd name="connsiteY264" fmla="*/ 4498328 h 6673820"/>
              <a:gd name="connsiteX265" fmla="*/ 11674851 w 11748700"/>
              <a:gd name="connsiteY265" fmla="*/ 4541664 h 6673820"/>
              <a:gd name="connsiteX266" fmla="*/ 11687852 w 11748700"/>
              <a:gd name="connsiteY266" fmla="*/ 4658673 h 6673820"/>
              <a:gd name="connsiteX267" fmla="*/ 11692185 w 11748700"/>
              <a:gd name="connsiteY267" fmla="*/ 4715010 h 6673820"/>
              <a:gd name="connsiteX268" fmla="*/ 11700853 w 11748700"/>
              <a:gd name="connsiteY268" fmla="*/ 4771348 h 6673820"/>
              <a:gd name="connsiteX269" fmla="*/ 11709520 w 11748700"/>
              <a:gd name="connsiteY269" fmla="*/ 4923026 h 6673820"/>
              <a:gd name="connsiteX270" fmla="*/ 11718187 w 11748700"/>
              <a:gd name="connsiteY270" fmla="*/ 4983697 h 6673820"/>
              <a:gd name="connsiteX271" fmla="*/ 11726855 w 11748700"/>
              <a:gd name="connsiteY271" fmla="*/ 5079037 h 6673820"/>
              <a:gd name="connsiteX272" fmla="*/ 11731188 w 11748700"/>
              <a:gd name="connsiteY272" fmla="*/ 5105039 h 6673820"/>
              <a:gd name="connsiteX273" fmla="*/ 11744189 w 11748700"/>
              <a:gd name="connsiteY273" fmla="*/ 5230715 h 6673820"/>
              <a:gd name="connsiteX274" fmla="*/ 11726855 w 11748700"/>
              <a:gd name="connsiteY274" fmla="*/ 5690082 h 6673820"/>
              <a:gd name="connsiteX275" fmla="*/ 11687852 w 11748700"/>
              <a:gd name="connsiteY275" fmla="*/ 5785422 h 6673820"/>
              <a:gd name="connsiteX276" fmla="*/ 11670517 w 11748700"/>
              <a:gd name="connsiteY276" fmla="*/ 5815757 h 6673820"/>
              <a:gd name="connsiteX277" fmla="*/ 11601179 w 11748700"/>
              <a:gd name="connsiteY277" fmla="*/ 5859094 h 6673820"/>
              <a:gd name="connsiteX278" fmla="*/ 11458168 w 11748700"/>
              <a:gd name="connsiteY278" fmla="*/ 5919765 h 6673820"/>
              <a:gd name="connsiteX279" fmla="*/ 11401831 w 11748700"/>
              <a:gd name="connsiteY279" fmla="*/ 5963101 h 6673820"/>
              <a:gd name="connsiteX280" fmla="*/ 11297823 w 11748700"/>
              <a:gd name="connsiteY280" fmla="*/ 6032440 h 6673820"/>
              <a:gd name="connsiteX281" fmla="*/ 11258820 w 11748700"/>
              <a:gd name="connsiteY281" fmla="*/ 6075776 h 6673820"/>
              <a:gd name="connsiteX282" fmla="*/ 11198149 w 11748700"/>
              <a:gd name="connsiteY282" fmla="*/ 6123446 h 6673820"/>
              <a:gd name="connsiteX283" fmla="*/ 11098475 w 11748700"/>
              <a:gd name="connsiteY283" fmla="*/ 6210119 h 6673820"/>
              <a:gd name="connsiteX284" fmla="*/ 10942464 w 11748700"/>
              <a:gd name="connsiteY284" fmla="*/ 6327128 h 6673820"/>
              <a:gd name="connsiteX285" fmla="*/ 10634775 w 11748700"/>
              <a:gd name="connsiteY285" fmla="*/ 6461471 h 6673820"/>
              <a:gd name="connsiteX286" fmla="*/ 10461429 w 11748700"/>
              <a:gd name="connsiteY286" fmla="*/ 6478806 h 6673820"/>
              <a:gd name="connsiteX287" fmla="*/ 10041065 w 11748700"/>
              <a:gd name="connsiteY287" fmla="*/ 6487473 h 6673820"/>
              <a:gd name="connsiteX288" fmla="*/ 9967393 w 11748700"/>
              <a:gd name="connsiteY288" fmla="*/ 6491807 h 6673820"/>
              <a:gd name="connsiteX289" fmla="*/ 9885054 w 11748700"/>
              <a:gd name="connsiteY289" fmla="*/ 6509141 h 6673820"/>
              <a:gd name="connsiteX290" fmla="*/ 9798381 w 11748700"/>
              <a:gd name="connsiteY290" fmla="*/ 6522142 h 6673820"/>
              <a:gd name="connsiteX291" fmla="*/ 9681372 w 11748700"/>
              <a:gd name="connsiteY291" fmla="*/ 6548144 h 6673820"/>
              <a:gd name="connsiteX292" fmla="*/ 9486358 w 11748700"/>
              <a:gd name="connsiteY292" fmla="*/ 6574146 h 6673820"/>
              <a:gd name="connsiteX293" fmla="*/ 9278343 w 11748700"/>
              <a:gd name="connsiteY293" fmla="*/ 6613149 h 6673820"/>
              <a:gd name="connsiteX294" fmla="*/ 9209004 w 11748700"/>
              <a:gd name="connsiteY294" fmla="*/ 6630483 h 6673820"/>
              <a:gd name="connsiteX295" fmla="*/ 8775639 w 11748700"/>
              <a:gd name="connsiteY295" fmla="*/ 6647818 h 6673820"/>
              <a:gd name="connsiteX296" fmla="*/ 8463617 w 11748700"/>
              <a:gd name="connsiteY296" fmla="*/ 6656485 h 6673820"/>
              <a:gd name="connsiteX297" fmla="*/ 8368276 w 11748700"/>
              <a:gd name="connsiteY297" fmla="*/ 6660819 h 6673820"/>
              <a:gd name="connsiteX298" fmla="*/ 8216599 w 11748700"/>
              <a:gd name="connsiteY298" fmla="*/ 6665153 h 6673820"/>
              <a:gd name="connsiteX299" fmla="*/ 7848239 w 11748700"/>
              <a:gd name="connsiteY299" fmla="*/ 6656485 h 6673820"/>
              <a:gd name="connsiteX300" fmla="*/ 7800568 w 11748700"/>
              <a:gd name="connsiteY300" fmla="*/ 6652152 h 6673820"/>
              <a:gd name="connsiteX301" fmla="*/ 7748565 w 11748700"/>
              <a:gd name="connsiteY301" fmla="*/ 6643484 h 6673820"/>
              <a:gd name="connsiteX302" fmla="*/ 7614221 w 11748700"/>
              <a:gd name="connsiteY302" fmla="*/ 6634817 h 6673820"/>
              <a:gd name="connsiteX303" fmla="*/ 7432208 w 11748700"/>
              <a:gd name="connsiteY303" fmla="*/ 6600148 h 6673820"/>
              <a:gd name="connsiteX304" fmla="*/ 7319533 w 11748700"/>
              <a:gd name="connsiteY304" fmla="*/ 6574146 h 6673820"/>
              <a:gd name="connsiteX305" fmla="*/ 7276197 w 11748700"/>
              <a:gd name="connsiteY305" fmla="*/ 6569812 h 6673820"/>
              <a:gd name="connsiteX306" fmla="*/ 7011844 w 11748700"/>
              <a:gd name="connsiteY306" fmla="*/ 6548144 h 6673820"/>
              <a:gd name="connsiteX307" fmla="*/ 6925171 w 11748700"/>
              <a:gd name="connsiteY307" fmla="*/ 6565479 h 6673820"/>
              <a:gd name="connsiteX308" fmla="*/ 6912170 w 11748700"/>
              <a:gd name="connsiteY308" fmla="*/ 6569812 h 6673820"/>
              <a:gd name="connsiteX309" fmla="*/ 6890502 w 11748700"/>
              <a:gd name="connsiteY309" fmla="*/ 6582813 h 6673820"/>
              <a:gd name="connsiteX310" fmla="*/ 6795162 w 11748700"/>
              <a:gd name="connsiteY310" fmla="*/ 6634817 h 6673820"/>
              <a:gd name="connsiteX311" fmla="*/ 6691154 w 11748700"/>
              <a:gd name="connsiteY311" fmla="*/ 6643484 h 6673820"/>
              <a:gd name="connsiteX312" fmla="*/ 6617482 w 11748700"/>
              <a:gd name="connsiteY312" fmla="*/ 6656485 h 6673820"/>
              <a:gd name="connsiteX313" fmla="*/ 6582813 w 11748700"/>
              <a:gd name="connsiteY313" fmla="*/ 6665153 h 6673820"/>
              <a:gd name="connsiteX314" fmla="*/ 6548144 w 11748700"/>
              <a:gd name="connsiteY314" fmla="*/ 6669486 h 6673820"/>
              <a:gd name="connsiteX315" fmla="*/ 6517808 w 11748700"/>
              <a:gd name="connsiteY315" fmla="*/ 6673820 h 6673820"/>
              <a:gd name="connsiteX316" fmla="*/ 6015105 w 11748700"/>
              <a:gd name="connsiteY316" fmla="*/ 6669486 h 6673820"/>
              <a:gd name="connsiteX317" fmla="*/ 5915431 w 11748700"/>
              <a:gd name="connsiteY317" fmla="*/ 6647818 h 6673820"/>
              <a:gd name="connsiteX318" fmla="*/ 5538403 w 11748700"/>
              <a:gd name="connsiteY318" fmla="*/ 6652152 h 6673820"/>
              <a:gd name="connsiteX319" fmla="*/ 5196045 w 11748700"/>
              <a:gd name="connsiteY319" fmla="*/ 6634817 h 6673820"/>
              <a:gd name="connsiteX320" fmla="*/ 4489660 w 11748700"/>
              <a:gd name="connsiteY320" fmla="*/ 6608815 h 6673820"/>
              <a:gd name="connsiteX321" fmla="*/ 4311981 w 11748700"/>
              <a:gd name="connsiteY321" fmla="*/ 6582813 h 6673820"/>
              <a:gd name="connsiteX322" fmla="*/ 4090965 w 11748700"/>
              <a:gd name="connsiteY322" fmla="*/ 6552478 h 6673820"/>
              <a:gd name="connsiteX323" fmla="*/ 3999958 w 11748700"/>
              <a:gd name="connsiteY323" fmla="*/ 6513475 h 6673820"/>
              <a:gd name="connsiteX324" fmla="*/ 3666267 w 11748700"/>
              <a:gd name="connsiteY324" fmla="*/ 6448470 h 6673820"/>
              <a:gd name="connsiteX325" fmla="*/ 3588261 w 11748700"/>
              <a:gd name="connsiteY325" fmla="*/ 6439803 h 6673820"/>
              <a:gd name="connsiteX326" fmla="*/ 3336910 w 11748700"/>
              <a:gd name="connsiteY326" fmla="*/ 6405134 h 6673820"/>
              <a:gd name="connsiteX327" fmla="*/ 3003219 w 11748700"/>
              <a:gd name="connsiteY327" fmla="*/ 6340129 h 6673820"/>
              <a:gd name="connsiteX328" fmla="*/ 2825539 w 11748700"/>
              <a:gd name="connsiteY328" fmla="*/ 6309793 h 6673820"/>
              <a:gd name="connsiteX329" fmla="*/ 2678195 w 11748700"/>
              <a:gd name="connsiteY329" fmla="*/ 6288125 h 6673820"/>
              <a:gd name="connsiteX330" fmla="*/ 2500515 w 11748700"/>
              <a:gd name="connsiteY330" fmla="*/ 6305460 h 6673820"/>
              <a:gd name="connsiteX331" fmla="*/ 2439844 w 11748700"/>
              <a:gd name="connsiteY331" fmla="*/ 6314127 h 6673820"/>
              <a:gd name="connsiteX332" fmla="*/ 2244830 w 11748700"/>
              <a:gd name="connsiteY332" fmla="*/ 6361797 h 6673820"/>
              <a:gd name="connsiteX333" fmla="*/ 2088819 w 11748700"/>
              <a:gd name="connsiteY333" fmla="*/ 6383465 h 6673820"/>
              <a:gd name="connsiteX334" fmla="*/ 2015147 w 11748700"/>
              <a:gd name="connsiteY334" fmla="*/ 6400800 h 6673820"/>
              <a:gd name="connsiteX335" fmla="*/ 1950142 w 11748700"/>
              <a:gd name="connsiteY335" fmla="*/ 6409467 h 6673820"/>
              <a:gd name="connsiteX336" fmla="*/ 1815799 w 11748700"/>
              <a:gd name="connsiteY336" fmla="*/ 6444137 h 6673820"/>
              <a:gd name="connsiteX337" fmla="*/ 1681456 w 11748700"/>
              <a:gd name="connsiteY337" fmla="*/ 6452804 h 6673820"/>
              <a:gd name="connsiteX338" fmla="*/ 1473440 w 11748700"/>
              <a:gd name="connsiteY338" fmla="*/ 6431136 h 6673820"/>
              <a:gd name="connsiteX339" fmla="*/ 1369433 w 11748700"/>
              <a:gd name="connsiteY339" fmla="*/ 6418135 h 6673820"/>
              <a:gd name="connsiteX340" fmla="*/ 1287093 w 11748700"/>
              <a:gd name="connsiteY340" fmla="*/ 6405134 h 6673820"/>
              <a:gd name="connsiteX341" fmla="*/ 1239423 w 11748700"/>
              <a:gd name="connsiteY341" fmla="*/ 6396466 h 6673820"/>
              <a:gd name="connsiteX342" fmla="*/ 1165751 w 11748700"/>
              <a:gd name="connsiteY342" fmla="*/ 6370464 h 6673820"/>
              <a:gd name="connsiteX343" fmla="*/ 1053076 w 11748700"/>
              <a:gd name="connsiteY343" fmla="*/ 6335795 h 6673820"/>
              <a:gd name="connsiteX344" fmla="*/ 892731 w 11748700"/>
              <a:gd name="connsiteY344" fmla="*/ 6244789 h 6673820"/>
              <a:gd name="connsiteX345" fmla="*/ 858062 w 11748700"/>
              <a:gd name="connsiteY345" fmla="*/ 6218787 h 6673820"/>
              <a:gd name="connsiteX346" fmla="*/ 775723 w 11748700"/>
              <a:gd name="connsiteY346" fmla="*/ 6149448 h 6673820"/>
              <a:gd name="connsiteX347" fmla="*/ 719385 w 11748700"/>
              <a:gd name="connsiteY347" fmla="*/ 6023773 h 6673820"/>
              <a:gd name="connsiteX348" fmla="*/ 654381 w 11748700"/>
              <a:gd name="connsiteY348" fmla="*/ 5950101 h 6673820"/>
              <a:gd name="connsiteX349" fmla="*/ 628379 w 11748700"/>
              <a:gd name="connsiteY349" fmla="*/ 5893763 h 6673820"/>
              <a:gd name="connsiteX350" fmla="*/ 576375 w 11748700"/>
              <a:gd name="connsiteY350" fmla="*/ 5802756 h 6673820"/>
              <a:gd name="connsiteX351" fmla="*/ 489702 w 11748700"/>
              <a:gd name="connsiteY351" fmla="*/ 5620743 h 6673820"/>
              <a:gd name="connsiteX352" fmla="*/ 476701 w 11748700"/>
              <a:gd name="connsiteY352" fmla="*/ 5551405 h 6673820"/>
              <a:gd name="connsiteX353" fmla="*/ 372693 w 11748700"/>
              <a:gd name="connsiteY353" fmla="*/ 5317388 h 6673820"/>
              <a:gd name="connsiteX354" fmla="*/ 359693 w 11748700"/>
              <a:gd name="connsiteY354" fmla="*/ 5269718 h 6673820"/>
              <a:gd name="connsiteX355" fmla="*/ 329357 w 11748700"/>
              <a:gd name="connsiteY355" fmla="*/ 5183045 h 6673820"/>
              <a:gd name="connsiteX356" fmla="*/ 281687 w 11748700"/>
              <a:gd name="connsiteY356" fmla="*/ 5083371 h 6673820"/>
              <a:gd name="connsiteX357" fmla="*/ 251351 w 11748700"/>
              <a:gd name="connsiteY357" fmla="*/ 5009699 h 6673820"/>
              <a:gd name="connsiteX358" fmla="*/ 238350 w 11748700"/>
              <a:gd name="connsiteY358" fmla="*/ 4970696 h 6673820"/>
              <a:gd name="connsiteX359" fmla="*/ 212348 w 11748700"/>
              <a:gd name="connsiteY359" fmla="*/ 4936027 h 6673820"/>
              <a:gd name="connsiteX360" fmla="*/ 177679 w 11748700"/>
              <a:gd name="connsiteY360" fmla="*/ 4849354 h 6673820"/>
              <a:gd name="connsiteX361" fmla="*/ 125675 w 11748700"/>
              <a:gd name="connsiteY361" fmla="*/ 4745346 h 6673820"/>
              <a:gd name="connsiteX362" fmla="*/ 99674 w 11748700"/>
              <a:gd name="connsiteY362" fmla="*/ 4654339 h 6673820"/>
              <a:gd name="connsiteX363" fmla="*/ 73672 w 11748700"/>
              <a:gd name="connsiteY363" fmla="*/ 4602336 h 6673820"/>
              <a:gd name="connsiteX364" fmla="*/ 69338 w 11748700"/>
              <a:gd name="connsiteY364" fmla="*/ 4580667 h 6673820"/>
              <a:gd name="connsiteX365" fmla="*/ 47670 w 11748700"/>
              <a:gd name="connsiteY365" fmla="*/ 4537331 h 6673820"/>
              <a:gd name="connsiteX366" fmla="*/ 39002 w 11748700"/>
              <a:gd name="connsiteY366" fmla="*/ 4515663 h 6673820"/>
              <a:gd name="connsiteX367" fmla="*/ 34669 w 11748700"/>
              <a:gd name="connsiteY367" fmla="*/ 4493994 h 6673820"/>
              <a:gd name="connsiteX368" fmla="*/ 30335 w 11748700"/>
              <a:gd name="connsiteY368" fmla="*/ 4450658 h 6673820"/>
              <a:gd name="connsiteX369" fmla="*/ 21668 w 11748700"/>
              <a:gd name="connsiteY369" fmla="*/ 4428990 h 6673820"/>
              <a:gd name="connsiteX370" fmla="*/ 13001 w 11748700"/>
              <a:gd name="connsiteY370" fmla="*/ 4359651 h 6673820"/>
              <a:gd name="connsiteX371" fmla="*/ 0 w 11748700"/>
              <a:gd name="connsiteY371" fmla="*/ 4238309 h 6673820"/>
              <a:gd name="connsiteX372" fmla="*/ 4333 w 11748700"/>
              <a:gd name="connsiteY372" fmla="*/ 4025960 h 6673820"/>
              <a:gd name="connsiteX373" fmla="*/ 13001 w 11748700"/>
              <a:gd name="connsiteY373" fmla="*/ 3999958 h 6673820"/>
              <a:gd name="connsiteX374" fmla="*/ 17334 w 11748700"/>
              <a:gd name="connsiteY374" fmla="*/ 3973956 h 6673820"/>
              <a:gd name="connsiteX375" fmla="*/ 26002 w 11748700"/>
              <a:gd name="connsiteY375" fmla="*/ 3930620 h 6673820"/>
              <a:gd name="connsiteX376" fmla="*/ 34669 w 11748700"/>
              <a:gd name="connsiteY376" fmla="*/ 3878616 h 6673820"/>
              <a:gd name="connsiteX377" fmla="*/ 43336 w 11748700"/>
              <a:gd name="connsiteY377" fmla="*/ 3861282 h 6673820"/>
              <a:gd name="connsiteX378" fmla="*/ 47670 w 11748700"/>
              <a:gd name="connsiteY378" fmla="*/ 3843947 h 6673820"/>
              <a:gd name="connsiteX379" fmla="*/ 56337 w 11748700"/>
              <a:gd name="connsiteY379" fmla="*/ 3826612 h 6673820"/>
              <a:gd name="connsiteX380" fmla="*/ 69338 w 11748700"/>
              <a:gd name="connsiteY380" fmla="*/ 3787610 h 6673820"/>
              <a:gd name="connsiteX381" fmla="*/ 78005 w 11748700"/>
              <a:gd name="connsiteY381" fmla="*/ 3770275 h 6673820"/>
              <a:gd name="connsiteX382" fmla="*/ 95340 w 11748700"/>
              <a:gd name="connsiteY382" fmla="*/ 3718271 h 6673820"/>
              <a:gd name="connsiteX383" fmla="*/ 104007 w 11748700"/>
              <a:gd name="connsiteY383" fmla="*/ 3696603 h 6673820"/>
              <a:gd name="connsiteX384" fmla="*/ 151677 w 11748700"/>
              <a:gd name="connsiteY384" fmla="*/ 3657600 h 6673820"/>
              <a:gd name="connsiteX385" fmla="*/ 294688 w 11748700"/>
              <a:gd name="connsiteY385" fmla="*/ 3661934 h 6673820"/>
              <a:gd name="connsiteX386" fmla="*/ 359693 w 11748700"/>
              <a:gd name="connsiteY386" fmla="*/ 3692269 h 6673820"/>
              <a:gd name="connsiteX387" fmla="*/ 377027 w 11748700"/>
              <a:gd name="connsiteY387" fmla="*/ 3709604 h 6673820"/>
              <a:gd name="connsiteX388" fmla="*/ 437698 w 11748700"/>
              <a:gd name="connsiteY388" fmla="*/ 3726938 h 6673820"/>
              <a:gd name="connsiteX389" fmla="*/ 511177 w 11748700"/>
              <a:gd name="connsiteY38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31882 w 11748700"/>
              <a:gd name="connsiteY37" fmla="*/ 4641338 h 6673820"/>
              <a:gd name="connsiteX38" fmla="*/ 7562218 w 11748700"/>
              <a:gd name="connsiteY38" fmla="*/ 4650006 h 6673820"/>
              <a:gd name="connsiteX39" fmla="*/ 7601220 w 11748700"/>
              <a:gd name="connsiteY39" fmla="*/ 4715010 h 6673820"/>
              <a:gd name="connsiteX40" fmla="*/ 7614221 w 11748700"/>
              <a:gd name="connsiteY40" fmla="*/ 4728011 h 6673820"/>
              <a:gd name="connsiteX41" fmla="*/ 7731230 w 11748700"/>
              <a:gd name="connsiteY41" fmla="*/ 4888356 h 6673820"/>
              <a:gd name="connsiteX42" fmla="*/ 7765899 w 11748700"/>
              <a:gd name="connsiteY42" fmla="*/ 4931693 h 6673820"/>
              <a:gd name="connsiteX43" fmla="*/ 7908910 w 11748700"/>
              <a:gd name="connsiteY43" fmla="*/ 4962028 h 6673820"/>
              <a:gd name="connsiteX44" fmla="*/ 7973914 w 11748700"/>
              <a:gd name="connsiteY44" fmla="*/ 4953361 h 6673820"/>
              <a:gd name="connsiteX45" fmla="*/ 7995583 w 11748700"/>
              <a:gd name="connsiteY45" fmla="*/ 4949028 h 6673820"/>
              <a:gd name="connsiteX46" fmla="*/ 8069255 w 11748700"/>
              <a:gd name="connsiteY46" fmla="*/ 4944694 h 6673820"/>
              <a:gd name="connsiteX47" fmla="*/ 8147260 w 11748700"/>
              <a:gd name="connsiteY47" fmla="*/ 4931693 h 6673820"/>
              <a:gd name="connsiteX48" fmla="*/ 8199264 w 11748700"/>
              <a:gd name="connsiteY48" fmla="*/ 4918692 h 6673820"/>
              <a:gd name="connsiteX49" fmla="*/ 8238267 w 11748700"/>
              <a:gd name="connsiteY49" fmla="*/ 4910025 h 6673820"/>
              <a:gd name="connsiteX50" fmla="*/ 8298938 w 11748700"/>
              <a:gd name="connsiteY50" fmla="*/ 4875355 h 6673820"/>
              <a:gd name="connsiteX51" fmla="*/ 8320606 w 11748700"/>
              <a:gd name="connsiteY51" fmla="*/ 4866688 h 6673820"/>
              <a:gd name="connsiteX52" fmla="*/ 8342275 w 11748700"/>
              <a:gd name="connsiteY52" fmla="*/ 4853687 h 6673820"/>
              <a:gd name="connsiteX53" fmla="*/ 8411613 w 11748700"/>
              <a:gd name="connsiteY53" fmla="*/ 4823352 h 6673820"/>
              <a:gd name="connsiteX54" fmla="*/ 8433281 w 11748700"/>
              <a:gd name="connsiteY54" fmla="*/ 4810351 h 6673820"/>
              <a:gd name="connsiteX55" fmla="*/ 8463617 w 11748700"/>
              <a:gd name="connsiteY55" fmla="*/ 4788683 h 6673820"/>
              <a:gd name="connsiteX56" fmla="*/ 8532955 w 11748700"/>
              <a:gd name="connsiteY56" fmla="*/ 4758347 h 6673820"/>
              <a:gd name="connsiteX57" fmla="*/ 8576292 w 11748700"/>
              <a:gd name="connsiteY57" fmla="*/ 4736679 h 6673820"/>
              <a:gd name="connsiteX58" fmla="*/ 8597960 w 11748700"/>
              <a:gd name="connsiteY58" fmla="*/ 4723678 h 6673820"/>
              <a:gd name="connsiteX59" fmla="*/ 8632629 w 11748700"/>
              <a:gd name="connsiteY59" fmla="*/ 4706343 h 6673820"/>
              <a:gd name="connsiteX60" fmla="*/ 8671632 w 11748700"/>
              <a:gd name="connsiteY60" fmla="*/ 4680341 h 6673820"/>
              <a:gd name="connsiteX61" fmla="*/ 8727969 w 11748700"/>
              <a:gd name="connsiteY61" fmla="*/ 4641338 h 6673820"/>
              <a:gd name="connsiteX62" fmla="*/ 8758305 w 11748700"/>
              <a:gd name="connsiteY62" fmla="*/ 4615337 h 6673820"/>
              <a:gd name="connsiteX63" fmla="*/ 8827643 w 11748700"/>
              <a:gd name="connsiteY63" fmla="*/ 4567666 h 6673820"/>
              <a:gd name="connsiteX64" fmla="*/ 8914316 w 11748700"/>
              <a:gd name="connsiteY64" fmla="*/ 4515663 h 6673820"/>
              <a:gd name="connsiteX65" fmla="*/ 8940318 w 11748700"/>
              <a:gd name="connsiteY65" fmla="*/ 4493994 h 6673820"/>
              <a:gd name="connsiteX66" fmla="*/ 8961986 w 11748700"/>
              <a:gd name="connsiteY66" fmla="*/ 4472326 h 6673820"/>
              <a:gd name="connsiteX67" fmla="*/ 9000989 w 11748700"/>
              <a:gd name="connsiteY67" fmla="*/ 4437657 h 6673820"/>
              <a:gd name="connsiteX68" fmla="*/ 9022657 w 11748700"/>
              <a:gd name="connsiteY68" fmla="*/ 4415989 h 6673820"/>
              <a:gd name="connsiteX69" fmla="*/ 9052993 w 11748700"/>
              <a:gd name="connsiteY69" fmla="*/ 4389987 h 6673820"/>
              <a:gd name="connsiteX70" fmla="*/ 9109330 w 11748700"/>
              <a:gd name="connsiteY70" fmla="*/ 4329316 h 6673820"/>
              <a:gd name="connsiteX71" fmla="*/ 9165668 w 11748700"/>
              <a:gd name="connsiteY71" fmla="*/ 4290313 h 6673820"/>
              <a:gd name="connsiteX72" fmla="*/ 9191670 w 11748700"/>
              <a:gd name="connsiteY72" fmla="*/ 4268645 h 6673820"/>
              <a:gd name="connsiteX73" fmla="*/ 9248007 w 11748700"/>
              <a:gd name="connsiteY73" fmla="*/ 4238309 h 6673820"/>
              <a:gd name="connsiteX74" fmla="*/ 9339014 w 11748700"/>
              <a:gd name="connsiteY74" fmla="*/ 4155970 h 6673820"/>
              <a:gd name="connsiteX75" fmla="*/ 9430020 w 11748700"/>
              <a:gd name="connsiteY75" fmla="*/ 4025960 h 6673820"/>
              <a:gd name="connsiteX76" fmla="*/ 9495025 w 11748700"/>
              <a:gd name="connsiteY76" fmla="*/ 3900284 h 6673820"/>
              <a:gd name="connsiteX77" fmla="*/ 9568697 w 11748700"/>
              <a:gd name="connsiteY77" fmla="*/ 3796277 h 6673820"/>
              <a:gd name="connsiteX78" fmla="*/ 9612034 w 11748700"/>
              <a:gd name="connsiteY78" fmla="*/ 3713937 h 6673820"/>
              <a:gd name="connsiteX79" fmla="*/ 9655370 w 11748700"/>
              <a:gd name="connsiteY79" fmla="*/ 3644599 h 6673820"/>
              <a:gd name="connsiteX80" fmla="*/ 9651037 w 11748700"/>
              <a:gd name="connsiteY80" fmla="*/ 3475587 h 6673820"/>
              <a:gd name="connsiteX81" fmla="*/ 9612034 w 11748700"/>
              <a:gd name="connsiteY81" fmla="*/ 3410582 h 6673820"/>
              <a:gd name="connsiteX82" fmla="*/ 9473357 w 11748700"/>
              <a:gd name="connsiteY82" fmla="*/ 3237236 h 6673820"/>
              <a:gd name="connsiteX83" fmla="*/ 9399685 w 11748700"/>
              <a:gd name="connsiteY83" fmla="*/ 3176565 h 6673820"/>
              <a:gd name="connsiteX84" fmla="*/ 9347681 w 11748700"/>
              <a:gd name="connsiteY84" fmla="*/ 3128895 h 6673820"/>
              <a:gd name="connsiteX85" fmla="*/ 9217672 w 11748700"/>
              <a:gd name="connsiteY85" fmla="*/ 3042222 h 6673820"/>
              <a:gd name="connsiteX86" fmla="*/ 9083329 w 11748700"/>
              <a:gd name="connsiteY86" fmla="*/ 2968550 h 6673820"/>
              <a:gd name="connsiteX87" fmla="*/ 8983655 w 11748700"/>
              <a:gd name="connsiteY87" fmla="*/ 2933881 h 6673820"/>
              <a:gd name="connsiteX88" fmla="*/ 8831977 w 11748700"/>
              <a:gd name="connsiteY88" fmla="*/ 2873210 h 6673820"/>
              <a:gd name="connsiteX89" fmla="*/ 8680299 w 11748700"/>
              <a:gd name="connsiteY89" fmla="*/ 2803871 h 6673820"/>
              <a:gd name="connsiteX90" fmla="*/ 8567624 w 11748700"/>
              <a:gd name="connsiteY90" fmla="*/ 2773536 h 6673820"/>
              <a:gd name="connsiteX91" fmla="*/ 8446282 w 11748700"/>
              <a:gd name="connsiteY91" fmla="*/ 2730199 h 6673820"/>
              <a:gd name="connsiteX92" fmla="*/ 8242601 w 11748700"/>
              <a:gd name="connsiteY92" fmla="*/ 2673862 h 6673820"/>
              <a:gd name="connsiteX93" fmla="*/ 7917577 w 11748700"/>
              <a:gd name="connsiteY93" fmla="*/ 2561187 h 6673820"/>
              <a:gd name="connsiteX94" fmla="*/ 7683560 w 11748700"/>
              <a:gd name="connsiteY94" fmla="*/ 2496182 h 6673820"/>
              <a:gd name="connsiteX95" fmla="*/ 7302199 w 11748700"/>
              <a:gd name="connsiteY95" fmla="*/ 2379173 h 6673820"/>
              <a:gd name="connsiteX96" fmla="*/ 6920838 w 11748700"/>
              <a:gd name="connsiteY96" fmla="*/ 2322836 h 6673820"/>
              <a:gd name="connsiteX97" fmla="*/ 6799495 w 11748700"/>
              <a:gd name="connsiteY97" fmla="*/ 2288167 h 6673820"/>
              <a:gd name="connsiteX98" fmla="*/ 6730157 w 11748700"/>
              <a:gd name="connsiteY98" fmla="*/ 2279500 h 6673820"/>
              <a:gd name="connsiteX99" fmla="*/ 6630483 w 11748700"/>
              <a:gd name="connsiteY99" fmla="*/ 2262165 h 6673820"/>
              <a:gd name="connsiteX100" fmla="*/ 6582813 w 11748700"/>
              <a:gd name="connsiteY100" fmla="*/ 2249164 h 6673820"/>
              <a:gd name="connsiteX101" fmla="*/ 6478805 w 11748700"/>
              <a:gd name="connsiteY101" fmla="*/ 2240497 h 6673820"/>
              <a:gd name="connsiteX102" fmla="*/ 5997770 w 11748700"/>
              <a:gd name="connsiteY102" fmla="*/ 2227496 h 6673820"/>
              <a:gd name="connsiteX103" fmla="*/ 5183044 w 11748700"/>
              <a:gd name="connsiteY103" fmla="*/ 2223162 h 6673820"/>
              <a:gd name="connsiteX104" fmla="*/ 4593668 w 11748700"/>
              <a:gd name="connsiteY104" fmla="*/ 2201494 h 6673820"/>
              <a:gd name="connsiteX105" fmla="*/ 4467992 w 11748700"/>
              <a:gd name="connsiteY105" fmla="*/ 2188493 h 6673820"/>
              <a:gd name="connsiteX106" fmla="*/ 4277311 w 11748700"/>
              <a:gd name="connsiteY106" fmla="*/ 2171158 h 6673820"/>
              <a:gd name="connsiteX107" fmla="*/ 4207973 w 11748700"/>
              <a:gd name="connsiteY107" fmla="*/ 2162491 h 6673820"/>
              <a:gd name="connsiteX108" fmla="*/ 4168970 w 11748700"/>
              <a:gd name="connsiteY108" fmla="*/ 2153824 h 6673820"/>
              <a:gd name="connsiteX109" fmla="*/ 3722604 w 11748700"/>
              <a:gd name="connsiteY109" fmla="*/ 2145156 h 6673820"/>
              <a:gd name="connsiteX110" fmla="*/ 3627264 w 11748700"/>
              <a:gd name="connsiteY110" fmla="*/ 2136489 h 6673820"/>
              <a:gd name="connsiteX111" fmla="*/ 3592595 w 11748700"/>
              <a:gd name="connsiteY111" fmla="*/ 2123488 h 6673820"/>
              <a:gd name="connsiteX112" fmla="*/ 3471253 w 11748700"/>
              <a:gd name="connsiteY112" fmla="*/ 2101820 h 6673820"/>
              <a:gd name="connsiteX113" fmla="*/ 3349911 w 11748700"/>
              <a:gd name="connsiteY113" fmla="*/ 2054150 h 6673820"/>
              <a:gd name="connsiteX114" fmla="*/ 3228568 w 11748700"/>
              <a:gd name="connsiteY114" fmla="*/ 2006480 h 6673820"/>
              <a:gd name="connsiteX115" fmla="*/ 3206900 w 11748700"/>
              <a:gd name="connsiteY115" fmla="*/ 1989145 h 6673820"/>
              <a:gd name="connsiteX116" fmla="*/ 3163564 w 11748700"/>
              <a:gd name="connsiteY116" fmla="*/ 1967477 h 6673820"/>
              <a:gd name="connsiteX117" fmla="*/ 3124561 w 11748700"/>
              <a:gd name="connsiteY117" fmla="*/ 1932808 h 6673820"/>
              <a:gd name="connsiteX118" fmla="*/ 3094225 w 11748700"/>
              <a:gd name="connsiteY118" fmla="*/ 1911139 h 6673820"/>
              <a:gd name="connsiteX119" fmla="*/ 3020553 w 11748700"/>
              <a:gd name="connsiteY119" fmla="*/ 1850468 h 6673820"/>
              <a:gd name="connsiteX120" fmla="*/ 2994551 w 11748700"/>
              <a:gd name="connsiteY120" fmla="*/ 1828800 h 6673820"/>
              <a:gd name="connsiteX121" fmla="*/ 2977217 w 11748700"/>
              <a:gd name="connsiteY121" fmla="*/ 1807132 h 6673820"/>
              <a:gd name="connsiteX122" fmla="*/ 2964216 w 11748700"/>
              <a:gd name="connsiteY122" fmla="*/ 1794131 h 6673820"/>
              <a:gd name="connsiteX123" fmla="*/ 2951215 w 11748700"/>
              <a:gd name="connsiteY123" fmla="*/ 1768129 h 6673820"/>
              <a:gd name="connsiteX124" fmla="*/ 2933880 w 11748700"/>
              <a:gd name="connsiteY124" fmla="*/ 1746461 h 6673820"/>
              <a:gd name="connsiteX125" fmla="*/ 2916546 w 11748700"/>
              <a:gd name="connsiteY125" fmla="*/ 1720459 h 6673820"/>
              <a:gd name="connsiteX126" fmla="*/ 2899211 w 11748700"/>
              <a:gd name="connsiteY126" fmla="*/ 1703124 h 6673820"/>
              <a:gd name="connsiteX127" fmla="*/ 2890544 w 11748700"/>
              <a:gd name="connsiteY127" fmla="*/ 1690123 h 6673820"/>
              <a:gd name="connsiteX128" fmla="*/ 2829873 w 11748700"/>
              <a:gd name="connsiteY128" fmla="*/ 1607784 h 6673820"/>
              <a:gd name="connsiteX129" fmla="*/ 2816872 w 11748700"/>
              <a:gd name="connsiteY129" fmla="*/ 1577448 h 6673820"/>
              <a:gd name="connsiteX130" fmla="*/ 2812538 w 11748700"/>
              <a:gd name="connsiteY130" fmla="*/ 1542779 h 6673820"/>
              <a:gd name="connsiteX131" fmla="*/ 2808204 w 11748700"/>
              <a:gd name="connsiteY131" fmla="*/ 1430104 h 6673820"/>
              <a:gd name="connsiteX132" fmla="*/ 2799537 w 11748700"/>
              <a:gd name="connsiteY132" fmla="*/ 1391101 h 6673820"/>
              <a:gd name="connsiteX133" fmla="*/ 2795203 w 11748700"/>
              <a:gd name="connsiteY133" fmla="*/ 1343431 h 6673820"/>
              <a:gd name="connsiteX134" fmla="*/ 2786536 w 11748700"/>
              <a:gd name="connsiteY134" fmla="*/ 1300095 h 6673820"/>
              <a:gd name="connsiteX135" fmla="*/ 2773535 w 11748700"/>
              <a:gd name="connsiteY135" fmla="*/ 1152751 h 6673820"/>
              <a:gd name="connsiteX136" fmla="*/ 2769202 w 11748700"/>
              <a:gd name="connsiteY136" fmla="*/ 1135416 h 6673820"/>
              <a:gd name="connsiteX137" fmla="*/ 2777869 w 11748700"/>
              <a:gd name="connsiteY137" fmla="*/ 996739 h 6673820"/>
              <a:gd name="connsiteX138" fmla="*/ 2786536 w 11748700"/>
              <a:gd name="connsiteY138" fmla="*/ 966404 h 6673820"/>
              <a:gd name="connsiteX139" fmla="*/ 2812538 w 11748700"/>
              <a:gd name="connsiteY139" fmla="*/ 905733 h 6673820"/>
              <a:gd name="connsiteX140" fmla="*/ 2847207 w 11748700"/>
              <a:gd name="connsiteY140" fmla="*/ 862396 h 6673820"/>
              <a:gd name="connsiteX141" fmla="*/ 2864542 w 11748700"/>
              <a:gd name="connsiteY141" fmla="*/ 840728 h 6673820"/>
              <a:gd name="connsiteX142" fmla="*/ 2881876 w 11748700"/>
              <a:gd name="connsiteY142" fmla="*/ 827727 h 6673820"/>
              <a:gd name="connsiteX143" fmla="*/ 2894877 w 11748700"/>
              <a:gd name="connsiteY143" fmla="*/ 819060 h 6673820"/>
              <a:gd name="connsiteX144" fmla="*/ 2912212 w 11748700"/>
              <a:gd name="connsiteY144" fmla="*/ 801725 h 6673820"/>
              <a:gd name="connsiteX145" fmla="*/ 3003219 w 11748700"/>
              <a:gd name="connsiteY145" fmla="*/ 775723 h 6673820"/>
              <a:gd name="connsiteX146" fmla="*/ 3115893 w 11748700"/>
              <a:gd name="connsiteY146" fmla="*/ 749721 h 6673820"/>
              <a:gd name="connsiteX147" fmla="*/ 3137562 w 11748700"/>
              <a:gd name="connsiteY147" fmla="*/ 741054 h 6673820"/>
              <a:gd name="connsiteX148" fmla="*/ 3163564 w 11748700"/>
              <a:gd name="connsiteY148" fmla="*/ 732387 h 6673820"/>
              <a:gd name="connsiteX149" fmla="*/ 3219901 w 11748700"/>
              <a:gd name="connsiteY149" fmla="*/ 702051 h 6673820"/>
              <a:gd name="connsiteX150" fmla="*/ 3237236 w 11748700"/>
              <a:gd name="connsiteY150" fmla="*/ 689050 h 6673820"/>
              <a:gd name="connsiteX151" fmla="*/ 3293573 w 11748700"/>
              <a:gd name="connsiteY151" fmla="*/ 663048 h 6673820"/>
              <a:gd name="connsiteX152" fmla="*/ 3323909 w 11748700"/>
              <a:gd name="connsiteY152" fmla="*/ 650047 h 6673820"/>
              <a:gd name="connsiteX153" fmla="*/ 3362911 w 11748700"/>
              <a:gd name="connsiteY153" fmla="*/ 641380 h 6673820"/>
              <a:gd name="connsiteX154" fmla="*/ 3488587 w 11748700"/>
              <a:gd name="connsiteY154" fmla="*/ 619712 h 6673820"/>
              <a:gd name="connsiteX155" fmla="*/ 3644599 w 11748700"/>
              <a:gd name="connsiteY155" fmla="*/ 598044 h 6673820"/>
              <a:gd name="connsiteX156" fmla="*/ 3731272 w 11748700"/>
              <a:gd name="connsiteY156" fmla="*/ 589376 h 6673820"/>
              <a:gd name="connsiteX157" fmla="*/ 3809277 w 11748700"/>
              <a:gd name="connsiteY157" fmla="*/ 576375 h 6673820"/>
              <a:gd name="connsiteX158" fmla="*/ 3891617 w 11748700"/>
              <a:gd name="connsiteY158" fmla="*/ 567708 h 6673820"/>
              <a:gd name="connsiteX159" fmla="*/ 4359651 w 11748700"/>
              <a:gd name="connsiteY159" fmla="*/ 533039 h 6673820"/>
              <a:gd name="connsiteX160" fmla="*/ 4428989 w 11748700"/>
              <a:gd name="connsiteY160" fmla="*/ 520038 h 6673820"/>
              <a:gd name="connsiteX161" fmla="*/ 4554665 w 11748700"/>
              <a:gd name="connsiteY161" fmla="*/ 507037 h 6673820"/>
              <a:gd name="connsiteX162" fmla="*/ 4654339 w 11748700"/>
              <a:gd name="connsiteY162" fmla="*/ 485369 h 6673820"/>
              <a:gd name="connsiteX163" fmla="*/ 4758347 w 11748700"/>
              <a:gd name="connsiteY163" fmla="*/ 437699 h 6673820"/>
              <a:gd name="connsiteX164" fmla="*/ 4888356 w 11748700"/>
              <a:gd name="connsiteY164" fmla="*/ 416030 h 6673820"/>
              <a:gd name="connsiteX165" fmla="*/ 5105039 w 11748700"/>
              <a:gd name="connsiteY165" fmla="*/ 364027 h 6673820"/>
              <a:gd name="connsiteX166" fmla="*/ 5209046 w 11748700"/>
              <a:gd name="connsiteY166" fmla="*/ 351026 h 6673820"/>
              <a:gd name="connsiteX167" fmla="*/ 5386726 w 11748700"/>
              <a:gd name="connsiteY167" fmla="*/ 329357 h 6673820"/>
              <a:gd name="connsiteX168" fmla="*/ 5560072 w 11748700"/>
              <a:gd name="connsiteY168" fmla="*/ 320690 h 6673820"/>
              <a:gd name="connsiteX169" fmla="*/ 5742085 w 11748700"/>
              <a:gd name="connsiteY169" fmla="*/ 312023 h 6673820"/>
              <a:gd name="connsiteX170" fmla="*/ 5958767 w 11748700"/>
              <a:gd name="connsiteY170" fmla="*/ 307689 h 6673820"/>
              <a:gd name="connsiteX171" fmla="*/ 6114779 w 11748700"/>
              <a:gd name="connsiteY171" fmla="*/ 303355 h 6673820"/>
              <a:gd name="connsiteX172" fmla="*/ 6270790 w 11748700"/>
              <a:gd name="connsiteY172" fmla="*/ 281687 h 6673820"/>
              <a:gd name="connsiteX173" fmla="*/ 6392132 w 11748700"/>
              <a:gd name="connsiteY173" fmla="*/ 268686 h 6673820"/>
              <a:gd name="connsiteX174" fmla="*/ 6695488 w 11748700"/>
              <a:gd name="connsiteY174" fmla="*/ 260019 h 6673820"/>
              <a:gd name="connsiteX175" fmla="*/ 6764826 w 11748700"/>
              <a:gd name="connsiteY175" fmla="*/ 251352 h 6673820"/>
              <a:gd name="connsiteX176" fmla="*/ 6907837 w 11748700"/>
              <a:gd name="connsiteY176" fmla="*/ 238351 h 6673820"/>
              <a:gd name="connsiteX177" fmla="*/ 6959840 w 11748700"/>
              <a:gd name="connsiteY177" fmla="*/ 229683 h 6673820"/>
              <a:gd name="connsiteX178" fmla="*/ 6998843 w 11748700"/>
              <a:gd name="connsiteY178" fmla="*/ 212349 h 6673820"/>
              <a:gd name="connsiteX179" fmla="*/ 7115852 w 11748700"/>
              <a:gd name="connsiteY179" fmla="*/ 199348 h 6673820"/>
              <a:gd name="connsiteX180" fmla="*/ 7159188 w 11748700"/>
              <a:gd name="connsiteY180" fmla="*/ 186347 h 6673820"/>
              <a:gd name="connsiteX181" fmla="*/ 7189524 w 11748700"/>
              <a:gd name="connsiteY181" fmla="*/ 182013 h 6673820"/>
              <a:gd name="connsiteX182" fmla="*/ 7380204 w 11748700"/>
              <a:gd name="connsiteY182" fmla="*/ 173346 h 6673820"/>
              <a:gd name="connsiteX183" fmla="*/ 7440875 w 11748700"/>
              <a:gd name="connsiteY183" fmla="*/ 164679 h 6673820"/>
              <a:gd name="connsiteX184" fmla="*/ 7466877 w 11748700"/>
              <a:gd name="connsiteY184" fmla="*/ 156011 h 6673820"/>
              <a:gd name="connsiteX185" fmla="*/ 7514548 w 11748700"/>
              <a:gd name="connsiteY185" fmla="*/ 143010 h 6673820"/>
              <a:gd name="connsiteX186" fmla="*/ 7527548 w 11748700"/>
              <a:gd name="connsiteY186" fmla="*/ 134343 h 6673820"/>
              <a:gd name="connsiteX187" fmla="*/ 7570885 w 11748700"/>
              <a:gd name="connsiteY187" fmla="*/ 121342 h 6673820"/>
              <a:gd name="connsiteX188" fmla="*/ 7609888 w 11748700"/>
              <a:gd name="connsiteY188" fmla="*/ 104008 h 6673820"/>
              <a:gd name="connsiteX189" fmla="*/ 7726896 w 11748700"/>
              <a:gd name="connsiteY189" fmla="*/ 82339 h 6673820"/>
              <a:gd name="connsiteX190" fmla="*/ 7752898 w 11748700"/>
              <a:gd name="connsiteY190" fmla="*/ 78006 h 6673820"/>
              <a:gd name="connsiteX191" fmla="*/ 7787567 w 11748700"/>
              <a:gd name="connsiteY191" fmla="*/ 73672 h 6673820"/>
              <a:gd name="connsiteX192" fmla="*/ 7804902 w 11748700"/>
              <a:gd name="connsiteY192" fmla="*/ 69338 h 6673820"/>
              <a:gd name="connsiteX193" fmla="*/ 7913243 w 11748700"/>
              <a:gd name="connsiteY193" fmla="*/ 65005 h 6673820"/>
              <a:gd name="connsiteX194" fmla="*/ 8021584 w 11748700"/>
              <a:gd name="connsiteY194" fmla="*/ 47670 h 6673820"/>
              <a:gd name="connsiteX195" fmla="*/ 8064921 w 11748700"/>
              <a:gd name="connsiteY195" fmla="*/ 34669 h 6673820"/>
              <a:gd name="connsiteX196" fmla="*/ 8099590 w 11748700"/>
              <a:gd name="connsiteY196" fmla="*/ 21668 h 6673820"/>
              <a:gd name="connsiteX197" fmla="*/ 8121258 w 11748700"/>
              <a:gd name="connsiteY197" fmla="*/ 13001 h 6673820"/>
              <a:gd name="connsiteX198" fmla="*/ 8134259 w 11748700"/>
              <a:gd name="connsiteY198" fmla="*/ 8667 h 6673820"/>
              <a:gd name="connsiteX199" fmla="*/ 8155928 w 11748700"/>
              <a:gd name="connsiteY199" fmla="*/ 0 h 6673820"/>
              <a:gd name="connsiteX200" fmla="*/ 8216599 w 11748700"/>
              <a:gd name="connsiteY200" fmla="*/ 4334 h 6673820"/>
              <a:gd name="connsiteX201" fmla="*/ 8238267 w 11748700"/>
              <a:gd name="connsiteY201" fmla="*/ 13001 h 6673820"/>
              <a:gd name="connsiteX202" fmla="*/ 8272936 w 11748700"/>
              <a:gd name="connsiteY202" fmla="*/ 17335 h 6673820"/>
              <a:gd name="connsiteX203" fmla="*/ 8303272 w 11748700"/>
              <a:gd name="connsiteY203" fmla="*/ 30336 h 6673820"/>
              <a:gd name="connsiteX204" fmla="*/ 8337941 w 11748700"/>
              <a:gd name="connsiteY204" fmla="*/ 34669 h 6673820"/>
              <a:gd name="connsiteX205" fmla="*/ 8476618 w 11748700"/>
              <a:gd name="connsiteY205" fmla="*/ 43337 h 6673820"/>
              <a:gd name="connsiteX206" fmla="*/ 8576292 w 11748700"/>
              <a:gd name="connsiteY206" fmla="*/ 47670 h 6673820"/>
              <a:gd name="connsiteX207" fmla="*/ 8671632 w 11748700"/>
              <a:gd name="connsiteY207" fmla="*/ 69338 h 6673820"/>
              <a:gd name="connsiteX208" fmla="*/ 8762639 w 11748700"/>
              <a:gd name="connsiteY208" fmla="*/ 78006 h 6673820"/>
              <a:gd name="connsiteX209" fmla="*/ 8892648 w 11748700"/>
              <a:gd name="connsiteY209" fmla="*/ 104008 h 6673820"/>
              <a:gd name="connsiteX210" fmla="*/ 8948985 w 11748700"/>
              <a:gd name="connsiteY210" fmla="*/ 117009 h 6673820"/>
              <a:gd name="connsiteX211" fmla="*/ 9187336 w 11748700"/>
              <a:gd name="connsiteY211" fmla="*/ 156011 h 6673820"/>
              <a:gd name="connsiteX212" fmla="*/ 9282676 w 11748700"/>
              <a:gd name="connsiteY212" fmla="*/ 173346 h 6673820"/>
              <a:gd name="connsiteX213" fmla="*/ 9404019 w 11748700"/>
              <a:gd name="connsiteY213" fmla="*/ 186347 h 6673820"/>
              <a:gd name="connsiteX214" fmla="*/ 9464690 w 11748700"/>
              <a:gd name="connsiteY214" fmla="*/ 195014 h 6673820"/>
              <a:gd name="connsiteX215" fmla="*/ 9698707 w 11748700"/>
              <a:gd name="connsiteY215" fmla="*/ 216683 h 6673820"/>
              <a:gd name="connsiteX216" fmla="*/ 9785380 w 11748700"/>
              <a:gd name="connsiteY216" fmla="*/ 229683 h 6673820"/>
              <a:gd name="connsiteX217" fmla="*/ 9885054 w 11748700"/>
              <a:gd name="connsiteY217" fmla="*/ 251352 h 6673820"/>
              <a:gd name="connsiteX218" fmla="*/ 9958726 w 11748700"/>
              <a:gd name="connsiteY218" fmla="*/ 255685 h 6673820"/>
              <a:gd name="connsiteX219" fmla="*/ 10114737 w 11748700"/>
              <a:gd name="connsiteY219" fmla="*/ 260019 h 6673820"/>
              <a:gd name="connsiteX220" fmla="*/ 10205744 w 11748700"/>
              <a:gd name="connsiteY220" fmla="*/ 273020 h 6673820"/>
              <a:gd name="connsiteX221" fmla="*/ 10357421 w 11748700"/>
              <a:gd name="connsiteY221" fmla="*/ 281687 h 6673820"/>
              <a:gd name="connsiteX222" fmla="*/ 10405092 w 11748700"/>
              <a:gd name="connsiteY222" fmla="*/ 286021 h 6673820"/>
              <a:gd name="connsiteX223" fmla="*/ 10452762 w 11748700"/>
              <a:gd name="connsiteY223" fmla="*/ 299022 h 6673820"/>
              <a:gd name="connsiteX224" fmla="*/ 10483097 w 11748700"/>
              <a:gd name="connsiteY224" fmla="*/ 303355 h 6673820"/>
              <a:gd name="connsiteX225" fmla="*/ 10552436 w 11748700"/>
              <a:gd name="connsiteY225" fmla="*/ 312023 h 6673820"/>
              <a:gd name="connsiteX226" fmla="*/ 10634775 w 11748700"/>
              <a:gd name="connsiteY226" fmla="*/ 333691 h 6673820"/>
              <a:gd name="connsiteX227" fmla="*/ 10717114 w 11748700"/>
              <a:gd name="connsiteY227" fmla="*/ 342358 h 6673820"/>
              <a:gd name="connsiteX228" fmla="*/ 10773452 w 11748700"/>
              <a:gd name="connsiteY228" fmla="*/ 364027 h 6673820"/>
              <a:gd name="connsiteX229" fmla="*/ 10842790 w 11748700"/>
              <a:gd name="connsiteY229" fmla="*/ 385695 h 6673820"/>
              <a:gd name="connsiteX230" fmla="*/ 10903461 w 11748700"/>
              <a:gd name="connsiteY230" fmla="*/ 390028 h 6673820"/>
              <a:gd name="connsiteX231" fmla="*/ 10981467 w 11748700"/>
              <a:gd name="connsiteY231" fmla="*/ 424698 h 6673820"/>
              <a:gd name="connsiteX232" fmla="*/ 11050805 w 11748700"/>
              <a:gd name="connsiteY232" fmla="*/ 442032 h 6673820"/>
              <a:gd name="connsiteX233" fmla="*/ 11133145 w 11748700"/>
              <a:gd name="connsiteY233" fmla="*/ 476701 h 6673820"/>
              <a:gd name="connsiteX234" fmla="*/ 11154813 w 11748700"/>
              <a:gd name="connsiteY234" fmla="*/ 485369 h 6673820"/>
              <a:gd name="connsiteX235" fmla="*/ 11232819 w 11748700"/>
              <a:gd name="connsiteY235" fmla="*/ 533039 h 6673820"/>
              <a:gd name="connsiteX236" fmla="*/ 11258820 w 11748700"/>
              <a:gd name="connsiteY236" fmla="*/ 554707 h 6673820"/>
              <a:gd name="connsiteX237" fmla="*/ 11328159 w 11748700"/>
              <a:gd name="connsiteY237" fmla="*/ 645714 h 6673820"/>
              <a:gd name="connsiteX238" fmla="*/ 11371495 w 11748700"/>
              <a:gd name="connsiteY238" fmla="*/ 754055 h 6673820"/>
              <a:gd name="connsiteX239" fmla="*/ 11397497 w 11748700"/>
              <a:gd name="connsiteY239" fmla="*/ 806059 h 6673820"/>
              <a:gd name="connsiteX240" fmla="*/ 11427833 w 11748700"/>
              <a:gd name="connsiteY240" fmla="*/ 931735 h 6673820"/>
              <a:gd name="connsiteX241" fmla="*/ 11458168 w 11748700"/>
              <a:gd name="connsiteY241" fmla="*/ 1014074 h 6673820"/>
              <a:gd name="connsiteX242" fmla="*/ 11462502 w 11748700"/>
              <a:gd name="connsiteY242" fmla="*/ 1087746 h 6673820"/>
              <a:gd name="connsiteX243" fmla="*/ 11475503 w 11748700"/>
              <a:gd name="connsiteY243" fmla="*/ 1126749 h 6673820"/>
              <a:gd name="connsiteX244" fmla="*/ 11488504 w 11748700"/>
              <a:gd name="connsiteY244" fmla="*/ 1330430 h 6673820"/>
              <a:gd name="connsiteX245" fmla="*/ 11523173 w 11748700"/>
              <a:gd name="connsiteY245" fmla="*/ 1677122 h 6673820"/>
              <a:gd name="connsiteX246" fmla="*/ 11518839 w 11748700"/>
              <a:gd name="connsiteY246" fmla="*/ 1954476 h 6673820"/>
              <a:gd name="connsiteX247" fmla="*/ 11510172 w 11748700"/>
              <a:gd name="connsiteY247" fmla="*/ 2084485 h 6673820"/>
              <a:gd name="connsiteX248" fmla="*/ 11518839 w 11748700"/>
              <a:gd name="connsiteY248" fmla="*/ 2283833 h 6673820"/>
              <a:gd name="connsiteX249" fmla="*/ 11583844 w 11748700"/>
              <a:gd name="connsiteY249" fmla="*/ 2379173 h 6673820"/>
              <a:gd name="connsiteX250" fmla="*/ 11605512 w 11748700"/>
              <a:gd name="connsiteY250" fmla="*/ 2439845 h 6673820"/>
              <a:gd name="connsiteX251" fmla="*/ 11609846 w 11748700"/>
              <a:gd name="connsiteY251" fmla="*/ 2487515 h 6673820"/>
              <a:gd name="connsiteX252" fmla="*/ 11622847 w 11748700"/>
              <a:gd name="connsiteY252" fmla="*/ 2556853 h 6673820"/>
              <a:gd name="connsiteX253" fmla="*/ 11618513 w 11748700"/>
              <a:gd name="connsiteY253" fmla="*/ 2786537 h 6673820"/>
              <a:gd name="connsiteX254" fmla="*/ 11614180 w 11748700"/>
              <a:gd name="connsiteY254" fmla="*/ 3089892 h 6673820"/>
              <a:gd name="connsiteX255" fmla="*/ 11596845 w 11748700"/>
              <a:gd name="connsiteY255" fmla="*/ 3211234 h 6673820"/>
              <a:gd name="connsiteX256" fmla="*/ 11583844 w 11748700"/>
              <a:gd name="connsiteY256" fmla="*/ 3328243 h 6673820"/>
              <a:gd name="connsiteX257" fmla="*/ 11575177 w 11748700"/>
              <a:gd name="connsiteY257" fmla="*/ 3423583 h 6673820"/>
              <a:gd name="connsiteX258" fmla="*/ 11562176 w 11748700"/>
              <a:gd name="connsiteY258" fmla="*/ 3666267 h 6673820"/>
              <a:gd name="connsiteX259" fmla="*/ 11575177 w 11748700"/>
              <a:gd name="connsiteY259" fmla="*/ 4025960 h 6673820"/>
              <a:gd name="connsiteX260" fmla="*/ 11592511 w 11748700"/>
              <a:gd name="connsiteY260" fmla="*/ 4108300 h 6673820"/>
              <a:gd name="connsiteX261" fmla="*/ 11631514 w 11748700"/>
              <a:gd name="connsiteY261" fmla="*/ 4333649 h 6673820"/>
              <a:gd name="connsiteX262" fmla="*/ 11653183 w 11748700"/>
              <a:gd name="connsiteY262" fmla="*/ 4411655 h 6673820"/>
              <a:gd name="connsiteX263" fmla="*/ 11666184 w 11748700"/>
              <a:gd name="connsiteY263" fmla="*/ 4498328 h 6673820"/>
              <a:gd name="connsiteX264" fmla="*/ 11674851 w 11748700"/>
              <a:gd name="connsiteY264" fmla="*/ 4541664 h 6673820"/>
              <a:gd name="connsiteX265" fmla="*/ 11687852 w 11748700"/>
              <a:gd name="connsiteY265" fmla="*/ 4658673 h 6673820"/>
              <a:gd name="connsiteX266" fmla="*/ 11692185 w 11748700"/>
              <a:gd name="connsiteY266" fmla="*/ 4715010 h 6673820"/>
              <a:gd name="connsiteX267" fmla="*/ 11700853 w 11748700"/>
              <a:gd name="connsiteY267" fmla="*/ 4771348 h 6673820"/>
              <a:gd name="connsiteX268" fmla="*/ 11709520 w 11748700"/>
              <a:gd name="connsiteY268" fmla="*/ 4923026 h 6673820"/>
              <a:gd name="connsiteX269" fmla="*/ 11718187 w 11748700"/>
              <a:gd name="connsiteY269" fmla="*/ 4983697 h 6673820"/>
              <a:gd name="connsiteX270" fmla="*/ 11726855 w 11748700"/>
              <a:gd name="connsiteY270" fmla="*/ 5079037 h 6673820"/>
              <a:gd name="connsiteX271" fmla="*/ 11731188 w 11748700"/>
              <a:gd name="connsiteY271" fmla="*/ 5105039 h 6673820"/>
              <a:gd name="connsiteX272" fmla="*/ 11744189 w 11748700"/>
              <a:gd name="connsiteY272" fmla="*/ 5230715 h 6673820"/>
              <a:gd name="connsiteX273" fmla="*/ 11726855 w 11748700"/>
              <a:gd name="connsiteY273" fmla="*/ 5690082 h 6673820"/>
              <a:gd name="connsiteX274" fmla="*/ 11687852 w 11748700"/>
              <a:gd name="connsiteY274" fmla="*/ 5785422 h 6673820"/>
              <a:gd name="connsiteX275" fmla="*/ 11670517 w 11748700"/>
              <a:gd name="connsiteY275" fmla="*/ 5815757 h 6673820"/>
              <a:gd name="connsiteX276" fmla="*/ 11601179 w 11748700"/>
              <a:gd name="connsiteY276" fmla="*/ 5859094 h 6673820"/>
              <a:gd name="connsiteX277" fmla="*/ 11458168 w 11748700"/>
              <a:gd name="connsiteY277" fmla="*/ 5919765 h 6673820"/>
              <a:gd name="connsiteX278" fmla="*/ 11401831 w 11748700"/>
              <a:gd name="connsiteY278" fmla="*/ 5963101 h 6673820"/>
              <a:gd name="connsiteX279" fmla="*/ 11297823 w 11748700"/>
              <a:gd name="connsiteY279" fmla="*/ 6032440 h 6673820"/>
              <a:gd name="connsiteX280" fmla="*/ 11258820 w 11748700"/>
              <a:gd name="connsiteY280" fmla="*/ 6075776 h 6673820"/>
              <a:gd name="connsiteX281" fmla="*/ 11198149 w 11748700"/>
              <a:gd name="connsiteY281" fmla="*/ 6123446 h 6673820"/>
              <a:gd name="connsiteX282" fmla="*/ 11098475 w 11748700"/>
              <a:gd name="connsiteY282" fmla="*/ 6210119 h 6673820"/>
              <a:gd name="connsiteX283" fmla="*/ 10942464 w 11748700"/>
              <a:gd name="connsiteY283" fmla="*/ 6327128 h 6673820"/>
              <a:gd name="connsiteX284" fmla="*/ 10634775 w 11748700"/>
              <a:gd name="connsiteY284" fmla="*/ 6461471 h 6673820"/>
              <a:gd name="connsiteX285" fmla="*/ 10461429 w 11748700"/>
              <a:gd name="connsiteY285" fmla="*/ 6478806 h 6673820"/>
              <a:gd name="connsiteX286" fmla="*/ 10041065 w 11748700"/>
              <a:gd name="connsiteY286" fmla="*/ 6487473 h 6673820"/>
              <a:gd name="connsiteX287" fmla="*/ 9967393 w 11748700"/>
              <a:gd name="connsiteY287" fmla="*/ 6491807 h 6673820"/>
              <a:gd name="connsiteX288" fmla="*/ 9885054 w 11748700"/>
              <a:gd name="connsiteY288" fmla="*/ 6509141 h 6673820"/>
              <a:gd name="connsiteX289" fmla="*/ 9798381 w 11748700"/>
              <a:gd name="connsiteY289" fmla="*/ 6522142 h 6673820"/>
              <a:gd name="connsiteX290" fmla="*/ 9681372 w 11748700"/>
              <a:gd name="connsiteY290" fmla="*/ 6548144 h 6673820"/>
              <a:gd name="connsiteX291" fmla="*/ 9486358 w 11748700"/>
              <a:gd name="connsiteY291" fmla="*/ 6574146 h 6673820"/>
              <a:gd name="connsiteX292" fmla="*/ 9278343 w 11748700"/>
              <a:gd name="connsiteY292" fmla="*/ 6613149 h 6673820"/>
              <a:gd name="connsiteX293" fmla="*/ 9209004 w 11748700"/>
              <a:gd name="connsiteY293" fmla="*/ 6630483 h 6673820"/>
              <a:gd name="connsiteX294" fmla="*/ 8775639 w 11748700"/>
              <a:gd name="connsiteY294" fmla="*/ 6647818 h 6673820"/>
              <a:gd name="connsiteX295" fmla="*/ 8463617 w 11748700"/>
              <a:gd name="connsiteY295" fmla="*/ 6656485 h 6673820"/>
              <a:gd name="connsiteX296" fmla="*/ 8368276 w 11748700"/>
              <a:gd name="connsiteY296" fmla="*/ 6660819 h 6673820"/>
              <a:gd name="connsiteX297" fmla="*/ 8216599 w 11748700"/>
              <a:gd name="connsiteY297" fmla="*/ 6665153 h 6673820"/>
              <a:gd name="connsiteX298" fmla="*/ 7848239 w 11748700"/>
              <a:gd name="connsiteY298" fmla="*/ 6656485 h 6673820"/>
              <a:gd name="connsiteX299" fmla="*/ 7800568 w 11748700"/>
              <a:gd name="connsiteY299" fmla="*/ 6652152 h 6673820"/>
              <a:gd name="connsiteX300" fmla="*/ 7748565 w 11748700"/>
              <a:gd name="connsiteY300" fmla="*/ 6643484 h 6673820"/>
              <a:gd name="connsiteX301" fmla="*/ 7614221 w 11748700"/>
              <a:gd name="connsiteY301" fmla="*/ 6634817 h 6673820"/>
              <a:gd name="connsiteX302" fmla="*/ 7432208 w 11748700"/>
              <a:gd name="connsiteY302" fmla="*/ 6600148 h 6673820"/>
              <a:gd name="connsiteX303" fmla="*/ 7319533 w 11748700"/>
              <a:gd name="connsiteY303" fmla="*/ 6574146 h 6673820"/>
              <a:gd name="connsiteX304" fmla="*/ 7276197 w 11748700"/>
              <a:gd name="connsiteY304" fmla="*/ 6569812 h 6673820"/>
              <a:gd name="connsiteX305" fmla="*/ 7011844 w 11748700"/>
              <a:gd name="connsiteY305" fmla="*/ 6548144 h 6673820"/>
              <a:gd name="connsiteX306" fmla="*/ 6925171 w 11748700"/>
              <a:gd name="connsiteY306" fmla="*/ 6565479 h 6673820"/>
              <a:gd name="connsiteX307" fmla="*/ 6912170 w 11748700"/>
              <a:gd name="connsiteY307" fmla="*/ 6569812 h 6673820"/>
              <a:gd name="connsiteX308" fmla="*/ 6890502 w 11748700"/>
              <a:gd name="connsiteY308" fmla="*/ 6582813 h 6673820"/>
              <a:gd name="connsiteX309" fmla="*/ 6795162 w 11748700"/>
              <a:gd name="connsiteY309" fmla="*/ 6634817 h 6673820"/>
              <a:gd name="connsiteX310" fmla="*/ 6691154 w 11748700"/>
              <a:gd name="connsiteY310" fmla="*/ 6643484 h 6673820"/>
              <a:gd name="connsiteX311" fmla="*/ 6617482 w 11748700"/>
              <a:gd name="connsiteY311" fmla="*/ 6656485 h 6673820"/>
              <a:gd name="connsiteX312" fmla="*/ 6582813 w 11748700"/>
              <a:gd name="connsiteY312" fmla="*/ 6665153 h 6673820"/>
              <a:gd name="connsiteX313" fmla="*/ 6548144 w 11748700"/>
              <a:gd name="connsiteY313" fmla="*/ 6669486 h 6673820"/>
              <a:gd name="connsiteX314" fmla="*/ 6517808 w 11748700"/>
              <a:gd name="connsiteY314" fmla="*/ 6673820 h 6673820"/>
              <a:gd name="connsiteX315" fmla="*/ 6015105 w 11748700"/>
              <a:gd name="connsiteY315" fmla="*/ 6669486 h 6673820"/>
              <a:gd name="connsiteX316" fmla="*/ 5915431 w 11748700"/>
              <a:gd name="connsiteY316" fmla="*/ 6647818 h 6673820"/>
              <a:gd name="connsiteX317" fmla="*/ 5538403 w 11748700"/>
              <a:gd name="connsiteY317" fmla="*/ 6652152 h 6673820"/>
              <a:gd name="connsiteX318" fmla="*/ 5196045 w 11748700"/>
              <a:gd name="connsiteY318" fmla="*/ 6634817 h 6673820"/>
              <a:gd name="connsiteX319" fmla="*/ 4489660 w 11748700"/>
              <a:gd name="connsiteY319" fmla="*/ 6608815 h 6673820"/>
              <a:gd name="connsiteX320" fmla="*/ 4311981 w 11748700"/>
              <a:gd name="connsiteY320" fmla="*/ 6582813 h 6673820"/>
              <a:gd name="connsiteX321" fmla="*/ 4090965 w 11748700"/>
              <a:gd name="connsiteY321" fmla="*/ 6552478 h 6673820"/>
              <a:gd name="connsiteX322" fmla="*/ 3999958 w 11748700"/>
              <a:gd name="connsiteY322" fmla="*/ 6513475 h 6673820"/>
              <a:gd name="connsiteX323" fmla="*/ 3666267 w 11748700"/>
              <a:gd name="connsiteY323" fmla="*/ 6448470 h 6673820"/>
              <a:gd name="connsiteX324" fmla="*/ 3588261 w 11748700"/>
              <a:gd name="connsiteY324" fmla="*/ 6439803 h 6673820"/>
              <a:gd name="connsiteX325" fmla="*/ 3336910 w 11748700"/>
              <a:gd name="connsiteY325" fmla="*/ 6405134 h 6673820"/>
              <a:gd name="connsiteX326" fmla="*/ 3003219 w 11748700"/>
              <a:gd name="connsiteY326" fmla="*/ 6340129 h 6673820"/>
              <a:gd name="connsiteX327" fmla="*/ 2825539 w 11748700"/>
              <a:gd name="connsiteY327" fmla="*/ 6309793 h 6673820"/>
              <a:gd name="connsiteX328" fmla="*/ 2678195 w 11748700"/>
              <a:gd name="connsiteY328" fmla="*/ 6288125 h 6673820"/>
              <a:gd name="connsiteX329" fmla="*/ 2500515 w 11748700"/>
              <a:gd name="connsiteY329" fmla="*/ 6305460 h 6673820"/>
              <a:gd name="connsiteX330" fmla="*/ 2439844 w 11748700"/>
              <a:gd name="connsiteY330" fmla="*/ 6314127 h 6673820"/>
              <a:gd name="connsiteX331" fmla="*/ 2244830 w 11748700"/>
              <a:gd name="connsiteY331" fmla="*/ 6361797 h 6673820"/>
              <a:gd name="connsiteX332" fmla="*/ 2088819 w 11748700"/>
              <a:gd name="connsiteY332" fmla="*/ 6383465 h 6673820"/>
              <a:gd name="connsiteX333" fmla="*/ 2015147 w 11748700"/>
              <a:gd name="connsiteY333" fmla="*/ 6400800 h 6673820"/>
              <a:gd name="connsiteX334" fmla="*/ 1950142 w 11748700"/>
              <a:gd name="connsiteY334" fmla="*/ 6409467 h 6673820"/>
              <a:gd name="connsiteX335" fmla="*/ 1815799 w 11748700"/>
              <a:gd name="connsiteY335" fmla="*/ 6444137 h 6673820"/>
              <a:gd name="connsiteX336" fmla="*/ 1681456 w 11748700"/>
              <a:gd name="connsiteY336" fmla="*/ 6452804 h 6673820"/>
              <a:gd name="connsiteX337" fmla="*/ 1473440 w 11748700"/>
              <a:gd name="connsiteY337" fmla="*/ 6431136 h 6673820"/>
              <a:gd name="connsiteX338" fmla="*/ 1369433 w 11748700"/>
              <a:gd name="connsiteY338" fmla="*/ 6418135 h 6673820"/>
              <a:gd name="connsiteX339" fmla="*/ 1287093 w 11748700"/>
              <a:gd name="connsiteY339" fmla="*/ 6405134 h 6673820"/>
              <a:gd name="connsiteX340" fmla="*/ 1239423 w 11748700"/>
              <a:gd name="connsiteY340" fmla="*/ 6396466 h 6673820"/>
              <a:gd name="connsiteX341" fmla="*/ 1165751 w 11748700"/>
              <a:gd name="connsiteY341" fmla="*/ 6370464 h 6673820"/>
              <a:gd name="connsiteX342" fmla="*/ 1053076 w 11748700"/>
              <a:gd name="connsiteY342" fmla="*/ 6335795 h 6673820"/>
              <a:gd name="connsiteX343" fmla="*/ 892731 w 11748700"/>
              <a:gd name="connsiteY343" fmla="*/ 6244789 h 6673820"/>
              <a:gd name="connsiteX344" fmla="*/ 858062 w 11748700"/>
              <a:gd name="connsiteY344" fmla="*/ 6218787 h 6673820"/>
              <a:gd name="connsiteX345" fmla="*/ 775723 w 11748700"/>
              <a:gd name="connsiteY345" fmla="*/ 6149448 h 6673820"/>
              <a:gd name="connsiteX346" fmla="*/ 719385 w 11748700"/>
              <a:gd name="connsiteY346" fmla="*/ 6023773 h 6673820"/>
              <a:gd name="connsiteX347" fmla="*/ 654381 w 11748700"/>
              <a:gd name="connsiteY347" fmla="*/ 5950101 h 6673820"/>
              <a:gd name="connsiteX348" fmla="*/ 628379 w 11748700"/>
              <a:gd name="connsiteY348" fmla="*/ 5893763 h 6673820"/>
              <a:gd name="connsiteX349" fmla="*/ 576375 w 11748700"/>
              <a:gd name="connsiteY349" fmla="*/ 5802756 h 6673820"/>
              <a:gd name="connsiteX350" fmla="*/ 489702 w 11748700"/>
              <a:gd name="connsiteY350" fmla="*/ 5620743 h 6673820"/>
              <a:gd name="connsiteX351" fmla="*/ 476701 w 11748700"/>
              <a:gd name="connsiteY351" fmla="*/ 5551405 h 6673820"/>
              <a:gd name="connsiteX352" fmla="*/ 372693 w 11748700"/>
              <a:gd name="connsiteY352" fmla="*/ 5317388 h 6673820"/>
              <a:gd name="connsiteX353" fmla="*/ 359693 w 11748700"/>
              <a:gd name="connsiteY353" fmla="*/ 5269718 h 6673820"/>
              <a:gd name="connsiteX354" fmla="*/ 329357 w 11748700"/>
              <a:gd name="connsiteY354" fmla="*/ 5183045 h 6673820"/>
              <a:gd name="connsiteX355" fmla="*/ 281687 w 11748700"/>
              <a:gd name="connsiteY355" fmla="*/ 5083371 h 6673820"/>
              <a:gd name="connsiteX356" fmla="*/ 251351 w 11748700"/>
              <a:gd name="connsiteY356" fmla="*/ 5009699 h 6673820"/>
              <a:gd name="connsiteX357" fmla="*/ 238350 w 11748700"/>
              <a:gd name="connsiteY357" fmla="*/ 4970696 h 6673820"/>
              <a:gd name="connsiteX358" fmla="*/ 212348 w 11748700"/>
              <a:gd name="connsiteY358" fmla="*/ 4936027 h 6673820"/>
              <a:gd name="connsiteX359" fmla="*/ 177679 w 11748700"/>
              <a:gd name="connsiteY359" fmla="*/ 4849354 h 6673820"/>
              <a:gd name="connsiteX360" fmla="*/ 125675 w 11748700"/>
              <a:gd name="connsiteY360" fmla="*/ 4745346 h 6673820"/>
              <a:gd name="connsiteX361" fmla="*/ 99674 w 11748700"/>
              <a:gd name="connsiteY361" fmla="*/ 4654339 h 6673820"/>
              <a:gd name="connsiteX362" fmla="*/ 73672 w 11748700"/>
              <a:gd name="connsiteY362" fmla="*/ 4602336 h 6673820"/>
              <a:gd name="connsiteX363" fmla="*/ 69338 w 11748700"/>
              <a:gd name="connsiteY363" fmla="*/ 4580667 h 6673820"/>
              <a:gd name="connsiteX364" fmla="*/ 47670 w 11748700"/>
              <a:gd name="connsiteY364" fmla="*/ 4537331 h 6673820"/>
              <a:gd name="connsiteX365" fmla="*/ 39002 w 11748700"/>
              <a:gd name="connsiteY365" fmla="*/ 4515663 h 6673820"/>
              <a:gd name="connsiteX366" fmla="*/ 34669 w 11748700"/>
              <a:gd name="connsiteY366" fmla="*/ 4493994 h 6673820"/>
              <a:gd name="connsiteX367" fmla="*/ 30335 w 11748700"/>
              <a:gd name="connsiteY367" fmla="*/ 4450658 h 6673820"/>
              <a:gd name="connsiteX368" fmla="*/ 21668 w 11748700"/>
              <a:gd name="connsiteY368" fmla="*/ 4428990 h 6673820"/>
              <a:gd name="connsiteX369" fmla="*/ 13001 w 11748700"/>
              <a:gd name="connsiteY369" fmla="*/ 4359651 h 6673820"/>
              <a:gd name="connsiteX370" fmla="*/ 0 w 11748700"/>
              <a:gd name="connsiteY370" fmla="*/ 4238309 h 6673820"/>
              <a:gd name="connsiteX371" fmla="*/ 4333 w 11748700"/>
              <a:gd name="connsiteY371" fmla="*/ 4025960 h 6673820"/>
              <a:gd name="connsiteX372" fmla="*/ 13001 w 11748700"/>
              <a:gd name="connsiteY372" fmla="*/ 3999958 h 6673820"/>
              <a:gd name="connsiteX373" fmla="*/ 17334 w 11748700"/>
              <a:gd name="connsiteY373" fmla="*/ 3973956 h 6673820"/>
              <a:gd name="connsiteX374" fmla="*/ 26002 w 11748700"/>
              <a:gd name="connsiteY374" fmla="*/ 3930620 h 6673820"/>
              <a:gd name="connsiteX375" fmla="*/ 34669 w 11748700"/>
              <a:gd name="connsiteY375" fmla="*/ 3878616 h 6673820"/>
              <a:gd name="connsiteX376" fmla="*/ 43336 w 11748700"/>
              <a:gd name="connsiteY376" fmla="*/ 3861282 h 6673820"/>
              <a:gd name="connsiteX377" fmla="*/ 47670 w 11748700"/>
              <a:gd name="connsiteY377" fmla="*/ 3843947 h 6673820"/>
              <a:gd name="connsiteX378" fmla="*/ 56337 w 11748700"/>
              <a:gd name="connsiteY378" fmla="*/ 3826612 h 6673820"/>
              <a:gd name="connsiteX379" fmla="*/ 69338 w 11748700"/>
              <a:gd name="connsiteY379" fmla="*/ 3787610 h 6673820"/>
              <a:gd name="connsiteX380" fmla="*/ 78005 w 11748700"/>
              <a:gd name="connsiteY380" fmla="*/ 3770275 h 6673820"/>
              <a:gd name="connsiteX381" fmla="*/ 95340 w 11748700"/>
              <a:gd name="connsiteY381" fmla="*/ 3718271 h 6673820"/>
              <a:gd name="connsiteX382" fmla="*/ 104007 w 11748700"/>
              <a:gd name="connsiteY382" fmla="*/ 3696603 h 6673820"/>
              <a:gd name="connsiteX383" fmla="*/ 151677 w 11748700"/>
              <a:gd name="connsiteY383" fmla="*/ 3657600 h 6673820"/>
              <a:gd name="connsiteX384" fmla="*/ 294688 w 11748700"/>
              <a:gd name="connsiteY384" fmla="*/ 3661934 h 6673820"/>
              <a:gd name="connsiteX385" fmla="*/ 359693 w 11748700"/>
              <a:gd name="connsiteY385" fmla="*/ 3692269 h 6673820"/>
              <a:gd name="connsiteX386" fmla="*/ 377027 w 11748700"/>
              <a:gd name="connsiteY386" fmla="*/ 3709604 h 6673820"/>
              <a:gd name="connsiteX387" fmla="*/ 437698 w 11748700"/>
              <a:gd name="connsiteY387" fmla="*/ 3726938 h 6673820"/>
              <a:gd name="connsiteX388" fmla="*/ 511177 w 11748700"/>
              <a:gd name="connsiteY38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31882 w 11748700"/>
              <a:gd name="connsiteY37" fmla="*/ 4641338 h 6673820"/>
              <a:gd name="connsiteX38" fmla="*/ 7562218 w 11748700"/>
              <a:gd name="connsiteY38" fmla="*/ 4650006 h 6673820"/>
              <a:gd name="connsiteX39" fmla="*/ 7601220 w 11748700"/>
              <a:gd name="connsiteY39" fmla="*/ 4715010 h 6673820"/>
              <a:gd name="connsiteX40" fmla="*/ 7614221 w 11748700"/>
              <a:gd name="connsiteY40" fmla="*/ 4728011 h 6673820"/>
              <a:gd name="connsiteX41" fmla="*/ 7731230 w 11748700"/>
              <a:gd name="connsiteY41" fmla="*/ 4888356 h 6673820"/>
              <a:gd name="connsiteX42" fmla="*/ 7765899 w 11748700"/>
              <a:gd name="connsiteY42" fmla="*/ 4931693 h 6673820"/>
              <a:gd name="connsiteX43" fmla="*/ 7908910 w 11748700"/>
              <a:gd name="connsiteY43" fmla="*/ 4962028 h 6673820"/>
              <a:gd name="connsiteX44" fmla="*/ 7973914 w 11748700"/>
              <a:gd name="connsiteY44" fmla="*/ 4953361 h 6673820"/>
              <a:gd name="connsiteX45" fmla="*/ 8069255 w 11748700"/>
              <a:gd name="connsiteY45" fmla="*/ 4944694 h 6673820"/>
              <a:gd name="connsiteX46" fmla="*/ 8147260 w 11748700"/>
              <a:gd name="connsiteY46" fmla="*/ 4931693 h 6673820"/>
              <a:gd name="connsiteX47" fmla="*/ 8199264 w 11748700"/>
              <a:gd name="connsiteY47" fmla="*/ 4918692 h 6673820"/>
              <a:gd name="connsiteX48" fmla="*/ 8238267 w 11748700"/>
              <a:gd name="connsiteY48" fmla="*/ 4910025 h 6673820"/>
              <a:gd name="connsiteX49" fmla="*/ 8298938 w 11748700"/>
              <a:gd name="connsiteY49" fmla="*/ 4875355 h 6673820"/>
              <a:gd name="connsiteX50" fmla="*/ 8320606 w 11748700"/>
              <a:gd name="connsiteY50" fmla="*/ 4866688 h 6673820"/>
              <a:gd name="connsiteX51" fmla="*/ 8342275 w 11748700"/>
              <a:gd name="connsiteY51" fmla="*/ 4853687 h 6673820"/>
              <a:gd name="connsiteX52" fmla="*/ 8411613 w 11748700"/>
              <a:gd name="connsiteY52" fmla="*/ 4823352 h 6673820"/>
              <a:gd name="connsiteX53" fmla="*/ 8433281 w 11748700"/>
              <a:gd name="connsiteY53" fmla="*/ 4810351 h 6673820"/>
              <a:gd name="connsiteX54" fmla="*/ 8463617 w 11748700"/>
              <a:gd name="connsiteY54" fmla="*/ 4788683 h 6673820"/>
              <a:gd name="connsiteX55" fmla="*/ 8532955 w 11748700"/>
              <a:gd name="connsiteY55" fmla="*/ 4758347 h 6673820"/>
              <a:gd name="connsiteX56" fmla="*/ 8576292 w 11748700"/>
              <a:gd name="connsiteY56" fmla="*/ 4736679 h 6673820"/>
              <a:gd name="connsiteX57" fmla="*/ 8597960 w 11748700"/>
              <a:gd name="connsiteY57" fmla="*/ 4723678 h 6673820"/>
              <a:gd name="connsiteX58" fmla="*/ 8632629 w 11748700"/>
              <a:gd name="connsiteY58" fmla="*/ 4706343 h 6673820"/>
              <a:gd name="connsiteX59" fmla="*/ 8671632 w 11748700"/>
              <a:gd name="connsiteY59" fmla="*/ 4680341 h 6673820"/>
              <a:gd name="connsiteX60" fmla="*/ 8727969 w 11748700"/>
              <a:gd name="connsiteY60" fmla="*/ 4641338 h 6673820"/>
              <a:gd name="connsiteX61" fmla="*/ 8758305 w 11748700"/>
              <a:gd name="connsiteY61" fmla="*/ 4615337 h 6673820"/>
              <a:gd name="connsiteX62" fmla="*/ 8827643 w 11748700"/>
              <a:gd name="connsiteY62" fmla="*/ 4567666 h 6673820"/>
              <a:gd name="connsiteX63" fmla="*/ 8914316 w 11748700"/>
              <a:gd name="connsiteY63" fmla="*/ 4515663 h 6673820"/>
              <a:gd name="connsiteX64" fmla="*/ 8940318 w 11748700"/>
              <a:gd name="connsiteY64" fmla="*/ 4493994 h 6673820"/>
              <a:gd name="connsiteX65" fmla="*/ 8961986 w 11748700"/>
              <a:gd name="connsiteY65" fmla="*/ 4472326 h 6673820"/>
              <a:gd name="connsiteX66" fmla="*/ 9000989 w 11748700"/>
              <a:gd name="connsiteY66" fmla="*/ 4437657 h 6673820"/>
              <a:gd name="connsiteX67" fmla="*/ 9022657 w 11748700"/>
              <a:gd name="connsiteY67" fmla="*/ 4415989 h 6673820"/>
              <a:gd name="connsiteX68" fmla="*/ 9052993 w 11748700"/>
              <a:gd name="connsiteY68" fmla="*/ 4389987 h 6673820"/>
              <a:gd name="connsiteX69" fmla="*/ 9109330 w 11748700"/>
              <a:gd name="connsiteY69" fmla="*/ 4329316 h 6673820"/>
              <a:gd name="connsiteX70" fmla="*/ 9165668 w 11748700"/>
              <a:gd name="connsiteY70" fmla="*/ 4290313 h 6673820"/>
              <a:gd name="connsiteX71" fmla="*/ 9191670 w 11748700"/>
              <a:gd name="connsiteY71" fmla="*/ 4268645 h 6673820"/>
              <a:gd name="connsiteX72" fmla="*/ 9248007 w 11748700"/>
              <a:gd name="connsiteY72" fmla="*/ 4238309 h 6673820"/>
              <a:gd name="connsiteX73" fmla="*/ 9339014 w 11748700"/>
              <a:gd name="connsiteY73" fmla="*/ 4155970 h 6673820"/>
              <a:gd name="connsiteX74" fmla="*/ 9430020 w 11748700"/>
              <a:gd name="connsiteY74" fmla="*/ 4025960 h 6673820"/>
              <a:gd name="connsiteX75" fmla="*/ 9495025 w 11748700"/>
              <a:gd name="connsiteY75" fmla="*/ 3900284 h 6673820"/>
              <a:gd name="connsiteX76" fmla="*/ 9568697 w 11748700"/>
              <a:gd name="connsiteY76" fmla="*/ 3796277 h 6673820"/>
              <a:gd name="connsiteX77" fmla="*/ 9612034 w 11748700"/>
              <a:gd name="connsiteY77" fmla="*/ 3713937 h 6673820"/>
              <a:gd name="connsiteX78" fmla="*/ 9655370 w 11748700"/>
              <a:gd name="connsiteY78" fmla="*/ 3644599 h 6673820"/>
              <a:gd name="connsiteX79" fmla="*/ 9651037 w 11748700"/>
              <a:gd name="connsiteY79" fmla="*/ 3475587 h 6673820"/>
              <a:gd name="connsiteX80" fmla="*/ 9612034 w 11748700"/>
              <a:gd name="connsiteY80" fmla="*/ 3410582 h 6673820"/>
              <a:gd name="connsiteX81" fmla="*/ 9473357 w 11748700"/>
              <a:gd name="connsiteY81" fmla="*/ 3237236 h 6673820"/>
              <a:gd name="connsiteX82" fmla="*/ 9399685 w 11748700"/>
              <a:gd name="connsiteY82" fmla="*/ 3176565 h 6673820"/>
              <a:gd name="connsiteX83" fmla="*/ 9347681 w 11748700"/>
              <a:gd name="connsiteY83" fmla="*/ 3128895 h 6673820"/>
              <a:gd name="connsiteX84" fmla="*/ 9217672 w 11748700"/>
              <a:gd name="connsiteY84" fmla="*/ 3042222 h 6673820"/>
              <a:gd name="connsiteX85" fmla="*/ 9083329 w 11748700"/>
              <a:gd name="connsiteY85" fmla="*/ 2968550 h 6673820"/>
              <a:gd name="connsiteX86" fmla="*/ 8983655 w 11748700"/>
              <a:gd name="connsiteY86" fmla="*/ 2933881 h 6673820"/>
              <a:gd name="connsiteX87" fmla="*/ 8831977 w 11748700"/>
              <a:gd name="connsiteY87" fmla="*/ 2873210 h 6673820"/>
              <a:gd name="connsiteX88" fmla="*/ 8680299 w 11748700"/>
              <a:gd name="connsiteY88" fmla="*/ 2803871 h 6673820"/>
              <a:gd name="connsiteX89" fmla="*/ 8567624 w 11748700"/>
              <a:gd name="connsiteY89" fmla="*/ 2773536 h 6673820"/>
              <a:gd name="connsiteX90" fmla="*/ 8446282 w 11748700"/>
              <a:gd name="connsiteY90" fmla="*/ 2730199 h 6673820"/>
              <a:gd name="connsiteX91" fmla="*/ 8242601 w 11748700"/>
              <a:gd name="connsiteY91" fmla="*/ 2673862 h 6673820"/>
              <a:gd name="connsiteX92" fmla="*/ 7917577 w 11748700"/>
              <a:gd name="connsiteY92" fmla="*/ 2561187 h 6673820"/>
              <a:gd name="connsiteX93" fmla="*/ 7683560 w 11748700"/>
              <a:gd name="connsiteY93" fmla="*/ 2496182 h 6673820"/>
              <a:gd name="connsiteX94" fmla="*/ 7302199 w 11748700"/>
              <a:gd name="connsiteY94" fmla="*/ 2379173 h 6673820"/>
              <a:gd name="connsiteX95" fmla="*/ 6920838 w 11748700"/>
              <a:gd name="connsiteY95" fmla="*/ 2322836 h 6673820"/>
              <a:gd name="connsiteX96" fmla="*/ 6799495 w 11748700"/>
              <a:gd name="connsiteY96" fmla="*/ 2288167 h 6673820"/>
              <a:gd name="connsiteX97" fmla="*/ 6730157 w 11748700"/>
              <a:gd name="connsiteY97" fmla="*/ 2279500 h 6673820"/>
              <a:gd name="connsiteX98" fmla="*/ 6630483 w 11748700"/>
              <a:gd name="connsiteY98" fmla="*/ 2262165 h 6673820"/>
              <a:gd name="connsiteX99" fmla="*/ 6582813 w 11748700"/>
              <a:gd name="connsiteY99" fmla="*/ 2249164 h 6673820"/>
              <a:gd name="connsiteX100" fmla="*/ 6478805 w 11748700"/>
              <a:gd name="connsiteY100" fmla="*/ 2240497 h 6673820"/>
              <a:gd name="connsiteX101" fmla="*/ 5997770 w 11748700"/>
              <a:gd name="connsiteY101" fmla="*/ 2227496 h 6673820"/>
              <a:gd name="connsiteX102" fmla="*/ 5183044 w 11748700"/>
              <a:gd name="connsiteY102" fmla="*/ 2223162 h 6673820"/>
              <a:gd name="connsiteX103" fmla="*/ 4593668 w 11748700"/>
              <a:gd name="connsiteY103" fmla="*/ 2201494 h 6673820"/>
              <a:gd name="connsiteX104" fmla="*/ 4467992 w 11748700"/>
              <a:gd name="connsiteY104" fmla="*/ 2188493 h 6673820"/>
              <a:gd name="connsiteX105" fmla="*/ 4277311 w 11748700"/>
              <a:gd name="connsiteY105" fmla="*/ 2171158 h 6673820"/>
              <a:gd name="connsiteX106" fmla="*/ 4207973 w 11748700"/>
              <a:gd name="connsiteY106" fmla="*/ 2162491 h 6673820"/>
              <a:gd name="connsiteX107" fmla="*/ 4168970 w 11748700"/>
              <a:gd name="connsiteY107" fmla="*/ 2153824 h 6673820"/>
              <a:gd name="connsiteX108" fmla="*/ 3722604 w 11748700"/>
              <a:gd name="connsiteY108" fmla="*/ 2145156 h 6673820"/>
              <a:gd name="connsiteX109" fmla="*/ 3627264 w 11748700"/>
              <a:gd name="connsiteY109" fmla="*/ 2136489 h 6673820"/>
              <a:gd name="connsiteX110" fmla="*/ 3592595 w 11748700"/>
              <a:gd name="connsiteY110" fmla="*/ 2123488 h 6673820"/>
              <a:gd name="connsiteX111" fmla="*/ 3471253 w 11748700"/>
              <a:gd name="connsiteY111" fmla="*/ 2101820 h 6673820"/>
              <a:gd name="connsiteX112" fmla="*/ 3349911 w 11748700"/>
              <a:gd name="connsiteY112" fmla="*/ 2054150 h 6673820"/>
              <a:gd name="connsiteX113" fmla="*/ 3228568 w 11748700"/>
              <a:gd name="connsiteY113" fmla="*/ 2006480 h 6673820"/>
              <a:gd name="connsiteX114" fmla="*/ 3206900 w 11748700"/>
              <a:gd name="connsiteY114" fmla="*/ 1989145 h 6673820"/>
              <a:gd name="connsiteX115" fmla="*/ 3163564 w 11748700"/>
              <a:gd name="connsiteY115" fmla="*/ 1967477 h 6673820"/>
              <a:gd name="connsiteX116" fmla="*/ 3124561 w 11748700"/>
              <a:gd name="connsiteY116" fmla="*/ 1932808 h 6673820"/>
              <a:gd name="connsiteX117" fmla="*/ 3094225 w 11748700"/>
              <a:gd name="connsiteY117" fmla="*/ 1911139 h 6673820"/>
              <a:gd name="connsiteX118" fmla="*/ 3020553 w 11748700"/>
              <a:gd name="connsiteY118" fmla="*/ 1850468 h 6673820"/>
              <a:gd name="connsiteX119" fmla="*/ 2994551 w 11748700"/>
              <a:gd name="connsiteY119" fmla="*/ 1828800 h 6673820"/>
              <a:gd name="connsiteX120" fmla="*/ 2977217 w 11748700"/>
              <a:gd name="connsiteY120" fmla="*/ 1807132 h 6673820"/>
              <a:gd name="connsiteX121" fmla="*/ 2964216 w 11748700"/>
              <a:gd name="connsiteY121" fmla="*/ 1794131 h 6673820"/>
              <a:gd name="connsiteX122" fmla="*/ 2951215 w 11748700"/>
              <a:gd name="connsiteY122" fmla="*/ 1768129 h 6673820"/>
              <a:gd name="connsiteX123" fmla="*/ 2933880 w 11748700"/>
              <a:gd name="connsiteY123" fmla="*/ 1746461 h 6673820"/>
              <a:gd name="connsiteX124" fmla="*/ 2916546 w 11748700"/>
              <a:gd name="connsiteY124" fmla="*/ 1720459 h 6673820"/>
              <a:gd name="connsiteX125" fmla="*/ 2899211 w 11748700"/>
              <a:gd name="connsiteY125" fmla="*/ 1703124 h 6673820"/>
              <a:gd name="connsiteX126" fmla="*/ 2890544 w 11748700"/>
              <a:gd name="connsiteY126" fmla="*/ 1690123 h 6673820"/>
              <a:gd name="connsiteX127" fmla="*/ 2829873 w 11748700"/>
              <a:gd name="connsiteY127" fmla="*/ 1607784 h 6673820"/>
              <a:gd name="connsiteX128" fmla="*/ 2816872 w 11748700"/>
              <a:gd name="connsiteY128" fmla="*/ 1577448 h 6673820"/>
              <a:gd name="connsiteX129" fmla="*/ 2812538 w 11748700"/>
              <a:gd name="connsiteY129" fmla="*/ 1542779 h 6673820"/>
              <a:gd name="connsiteX130" fmla="*/ 2808204 w 11748700"/>
              <a:gd name="connsiteY130" fmla="*/ 1430104 h 6673820"/>
              <a:gd name="connsiteX131" fmla="*/ 2799537 w 11748700"/>
              <a:gd name="connsiteY131" fmla="*/ 1391101 h 6673820"/>
              <a:gd name="connsiteX132" fmla="*/ 2795203 w 11748700"/>
              <a:gd name="connsiteY132" fmla="*/ 1343431 h 6673820"/>
              <a:gd name="connsiteX133" fmla="*/ 2786536 w 11748700"/>
              <a:gd name="connsiteY133" fmla="*/ 1300095 h 6673820"/>
              <a:gd name="connsiteX134" fmla="*/ 2773535 w 11748700"/>
              <a:gd name="connsiteY134" fmla="*/ 1152751 h 6673820"/>
              <a:gd name="connsiteX135" fmla="*/ 2769202 w 11748700"/>
              <a:gd name="connsiteY135" fmla="*/ 1135416 h 6673820"/>
              <a:gd name="connsiteX136" fmla="*/ 2777869 w 11748700"/>
              <a:gd name="connsiteY136" fmla="*/ 996739 h 6673820"/>
              <a:gd name="connsiteX137" fmla="*/ 2786536 w 11748700"/>
              <a:gd name="connsiteY137" fmla="*/ 966404 h 6673820"/>
              <a:gd name="connsiteX138" fmla="*/ 2812538 w 11748700"/>
              <a:gd name="connsiteY138" fmla="*/ 905733 h 6673820"/>
              <a:gd name="connsiteX139" fmla="*/ 2847207 w 11748700"/>
              <a:gd name="connsiteY139" fmla="*/ 862396 h 6673820"/>
              <a:gd name="connsiteX140" fmla="*/ 2864542 w 11748700"/>
              <a:gd name="connsiteY140" fmla="*/ 840728 h 6673820"/>
              <a:gd name="connsiteX141" fmla="*/ 2881876 w 11748700"/>
              <a:gd name="connsiteY141" fmla="*/ 827727 h 6673820"/>
              <a:gd name="connsiteX142" fmla="*/ 2894877 w 11748700"/>
              <a:gd name="connsiteY142" fmla="*/ 819060 h 6673820"/>
              <a:gd name="connsiteX143" fmla="*/ 2912212 w 11748700"/>
              <a:gd name="connsiteY143" fmla="*/ 801725 h 6673820"/>
              <a:gd name="connsiteX144" fmla="*/ 3003219 w 11748700"/>
              <a:gd name="connsiteY144" fmla="*/ 775723 h 6673820"/>
              <a:gd name="connsiteX145" fmla="*/ 3115893 w 11748700"/>
              <a:gd name="connsiteY145" fmla="*/ 749721 h 6673820"/>
              <a:gd name="connsiteX146" fmla="*/ 3137562 w 11748700"/>
              <a:gd name="connsiteY146" fmla="*/ 741054 h 6673820"/>
              <a:gd name="connsiteX147" fmla="*/ 3163564 w 11748700"/>
              <a:gd name="connsiteY147" fmla="*/ 732387 h 6673820"/>
              <a:gd name="connsiteX148" fmla="*/ 3219901 w 11748700"/>
              <a:gd name="connsiteY148" fmla="*/ 702051 h 6673820"/>
              <a:gd name="connsiteX149" fmla="*/ 3237236 w 11748700"/>
              <a:gd name="connsiteY149" fmla="*/ 689050 h 6673820"/>
              <a:gd name="connsiteX150" fmla="*/ 3293573 w 11748700"/>
              <a:gd name="connsiteY150" fmla="*/ 663048 h 6673820"/>
              <a:gd name="connsiteX151" fmla="*/ 3323909 w 11748700"/>
              <a:gd name="connsiteY151" fmla="*/ 650047 h 6673820"/>
              <a:gd name="connsiteX152" fmla="*/ 3362911 w 11748700"/>
              <a:gd name="connsiteY152" fmla="*/ 641380 h 6673820"/>
              <a:gd name="connsiteX153" fmla="*/ 3488587 w 11748700"/>
              <a:gd name="connsiteY153" fmla="*/ 619712 h 6673820"/>
              <a:gd name="connsiteX154" fmla="*/ 3644599 w 11748700"/>
              <a:gd name="connsiteY154" fmla="*/ 598044 h 6673820"/>
              <a:gd name="connsiteX155" fmla="*/ 3731272 w 11748700"/>
              <a:gd name="connsiteY155" fmla="*/ 589376 h 6673820"/>
              <a:gd name="connsiteX156" fmla="*/ 3809277 w 11748700"/>
              <a:gd name="connsiteY156" fmla="*/ 576375 h 6673820"/>
              <a:gd name="connsiteX157" fmla="*/ 3891617 w 11748700"/>
              <a:gd name="connsiteY157" fmla="*/ 567708 h 6673820"/>
              <a:gd name="connsiteX158" fmla="*/ 4359651 w 11748700"/>
              <a:gd name="connsiteY158" fmla="*/ 533039 h 6673820"/>
              <a:gd name="connsiteX159" fmla="*/ 4428989 w 11748700"/>
              <a:gd name="connsiteY159" fmla="*/ 520038 h 6673820"/>
              <a:gd name="connsiteX160" fmla="*/ 4554665 w 11748700"/>
              <a:gd name="connsiteY160" fmla="*/ 507037 h 6673820"/>
              <a:gd name="connsiteX161" fmla="*/ 4654339 w 11748700"/>
              <a:gd name="connsiteY161" fmla="*/ 485369 h 6673820"/>
              <a:gd name="connsiteX162" fmla="*/ 4758347 w 11748700"/>
              <a:gd name="connsiteY162" fmla="*/ 437699 h 6673820"/>
              <a:gd name="connsiteX163" fmla="*/ 4888356 w 11748700"/>
              <a:gd name="connsiteY163" fmla="*/ 416030 h 6673820"/>
              <a:gd name="connsiteX164" fmla="*/ 5105039 w 11748700"/>
              <a:gd name="connsiteY164" fmla="*/ 364027 h 6673820"/>
              <a:gd name="connsiteX165" fmla="*/ 5209046 w 11748700"/>
              <a:gd name="connsiteY165" fmla="*/ 351026 h 6673820"/>
              <a:gd name="connsiteX166" fmla="*/ 5386726 w 11748700"/>
              <a:gd name="connsiteY166" fmla="*/ 329357 h 6673820"/>
              <a:gd name="connsiteX167" fmla="*/ 5560072 w 11748700"/>
              <a:gd name="connsiteY167" fmla="*/ 320690 h 6673820"/>
              <a:gd name="connsiteX168" fmla="*/ 5742085 w 11748700"/>
              <a:gd name="connsiteY168" fmla="*/ 312023 h 6673820"/>
              <a:gd name="connsiteX169" fmla="*/ 5958767 w 11748700"/>
              <a:gd name="connsiteY169" fmla="*/ 307689 h 6673820"/>
              <a:gd name="connsiteX170" fmla="*/ 6114779 w 11748700"/>
              <a:gd name="connsiteY170" fmla="*/ 303355 h 6673820"/>
              <a:gd name="connsiteX171" fmla="*/ 6270790 w 11748700"/>
              <a:gd name="connsiteY171" fmla="*/ 281687 h 6673820"/>
              <a:gd name="connsiteX172" fmla="*/ 6392132 w 11748700"/>
              <a:gd name="connsiteY172" fmla="*/ 268686 h 6673820"/>
              <a:gd name="connsiteX173" fmla="*/ 6695488 w 11748700"/>
              <a:gd name="connsiteY173" fmla="*/ 260019 h 6673820"/>
              <a:gd name="connsiteX174" fmla="*/ 6764826 w 11748700"/>
              <a:gd name="connsiteY174" fmla="*/ 251352 h 6673820"/>
              <a:gd name="connsiteX175" fmla="*/ 6907837 w 11748700"/>
              <a:gd name="connsiteY175" fmla="*/ 238351 h 6673820"/>
              <a:gd name="connsiteX176" fmla="*/ 6959840 w 11748700"/>
              <a:gd name="connsiteY176" fmla="*/ 229683 h 6673820"/>
              <a:gd name="connsiteX177" fmla="*/ 6998843 w 11748700"/>
              <a:gd name="connsiteY177" fmla="*/ 212349 h 6673820"/>
              <a:gd name="connsiteX178" fmla="*/ 7115852 w 11748700"/>
              <a:gd name="connsiteY178" fmla="*/ 199348 h 6673820"/>
              <a:gd name="connsiteX179" fmla="*/ 7159188 w 11748700"/>
              <a:gd name="connsiteY179" fmla="*/ 186347 h 6673820"/>
              <a:gd name="connsiteX180" fmla="*/ 7189524 w 11748700"/>
              <a:gd name="connsiteY180" fmla="*/ 182013 h 6673820"/>
              <a:gd name="connsiteX181" fmla="*/ 7380204 w 11748700"/>
              <a:gd name="connsiteY181" fmla="*/ 173346 h 6673820"/>
              <a:gd name="connsiteX182" fmla="*/ 7440875 w 11748700"/>
              <a:gd name="connsiteY182" fmla="*/ 164679 h 6673820"/>
              <a:gd name="connsiteX183" fmla="*/ 7466877 w 11748700"/>
              <a:gd name="connsiteY183" fmla="*/ 156011 h 6673820"/>
              <a:gd name="connsiteX184" fmla="*/ 7514548 w 11748700"/>
              <a:gd name="connsiteY184" fmla="*/ 143010 h 6673820"/>
              <a:gd name="connsiteX185" fmla="*/ 7527548 w 11748700"/>
              <a:gd name="connsiteY185" fmla="*/ 134343 h 6673820"/>
              <a:gd name="connsiteX186" fmla="*/ 7570885 w 11748700"/>
              <a:gd name="connsiteY186" fmla="*/ 121342 h 6673820"/>
              <a:gd name="connsiteX187" fmla="*/ 7609888 w 11748700"/>
              <a:gd name="connsiteY187" fmla="*/ 104008 h 6673820"/>
              <a:gd name="connsiteX188" fmla="*/ 7726896 w 11748700"/>
              <a:gd name="connsiteY188" fmla="*/ 82339 h 6673820"/>
              <a:gd name="connsiteX189" fmla="*/ 7752898 w 11748700"/>
              <a:gd name="connsiteY189" fmla="*/ 78006 h 6673820"/>
              <a:gd name="connsiteX190" fmla="*/ 7787567 w 11748700"/>
              <a:gd name="connsiteY190" fmla="*/ 73672 h 6673820"/>
              <a:gd name="connsiteX191" fmla="*/ 7804902 w 11748700"/>
              <a:gd name="connsiteY191" fmla="*/ 69338 h 6673820"/>
              <a:gd name="connsiteX192" fmla="*/ 7913243 w 11748700"/>
              <a:gd name="connsiteY192" fmla="*/ 65005 h 6673820"/>
              <a:gd name="connsiteX193" fmla="*/ 8021584 w 11748700"/>
              <a:gd name="connsiteY193" fmla="*/ 47670 h 6673820"/>
              <a:gd name="connsiteX194" fmla="*/ 8064921 w 11748700"/>
              <a:gd name="connsiteY194" fmla="*/ 34669 h 6673820"/>
              <a:gd name="connsiteX195" fmla="*/ 8099590 w 11748700"/>
              <a:gd name="connsiteY195" fmla="*/ 21668 h 6673820"/>
              <a:gd name="connsiteX196" fmla="*/ 8121258 w 11748700"/>
              <a:gd name="connsiteY196" fmla="*/ 13001 h 6673820"/>
              <a:gd name="connsiteX197" fmla="*/ 8134259 w 11748700"/>
              <a:gd name="connsiteY197" fmla="*/ 8667 h 6673820"/>
              <a:gd name="connsiteX198" fmla="*/ 8155928 w 11748700"/>
              <a:gd name="connsiteY198" fmla="*/ 0 h 6673820"/>
              <a:gd name="connsiteX199" fmla="*/ 8216599 w 11748700"/>
              <a:gd name="connsiteY199" fmla="*/ 4334 h 6673820"/>
              <a:gd name="connsiteX200" fmla="*/ 8238267 w 11748700"/>
              <a:gd name="connsiteY200" fmla="*/ 13001 h 6673820"/>
              <a:gd name="connsiteX201" fmla="*/ 8272936 w 11748700"/>
              <a:gd name="connsiteY201" fmla="*/ 17335 h 6673820"/>
              <a:gd name="connsiteX202" fmla="*/ 8303272 w 11748700"/>
              <a:gd name="connsiteY202" fmla="*/ 30336 h 6673820"/>
              <a:gd name="connsiteX203" fmla="*/ 8337941 w 11748700"/>
              <a:gd name="connsiteY203" fmla="*/ 34669 h 6673820"/>
              <a:gd name="connsiteX204" fmla="*/ 8476618 w 11748700"/>
              <a:gd name="connsiteY204" fmla="*/ 43337 h 6673820"/>
              <a:gd name="connsiteX205" fmla="*/ 8576292 w 11748700"/>
              <a:gd name="connsiteY205" fmla="*/ 47670 h 6673820"/>
              <a:gd name="connsiteX206" fmla="*/ 8671632 w 11748700"/>
              <a:gd name="connsiteY206" fmla="*/ 69338 h 6673820"/>
              <a:gd name="connsiteX207" fmla="*/ 8762639 w 11748700"/>
              <a:gd name="connsiteY207" fmla="*/ 78006 h 6673820"/>
              <a:gd name="connsiteX208" fmla="*/ 8892648 w 11748700"/>
              <a:gd name="connsiteY208" fmla="*/ 104008 h 6673820"/>
              <a:gd name="connsiteX209" fmla="*/ 8948985 w 11748700"/>
              <a:gd name="connsiteY209" fmla="*/ 117009 h 6673820"/>
              <a:gd name="connsiteX210" fmla="*/ 9187336 w 11748700"/>
              <a:gd name="connsiteY210" fmla="*/ 156011 h 6673820"/>
              <a:gd name="connsiteX211" fmla="*/ 9282676 w 11748700"/>
              <a:gd name="connsiteY211" fmla="*/ 173346 h 6673820"/>
              <a:gd name="connsiteX212" fmla="*/ 9404019 w 11748700"/>
              <a:gd name="connsiteY212" fmla="*/ 186347 h 6673820"/>
              <a:gd name="connsiteX213" fmla="*/ 9464690 w 11748700"/>
              <a:gd name="connsiteY213" fmla="*/ 195014 h 6673820"/>
              <a:gd name="connsiteX214" fmla="*/ 9698707 w 11748700"/>
              <a:gd name="connsiteY214" fmla="*/ 216683 h 6673820"/>
              <a:gd name="connsiteX215" fmla="*/ 9785380 w 11748700"/>
              <a:gd name="connsiteY215" fmla="*/ 229683 h 6673820"/>
              <a:gd name="connsiteX216" fmla="*/ 9885054 w 11748700"/>
              <a:gd name="connsiteY216" fmla="*/ 251352 h 6673820"/>
              <a:gd name="connsiteX217" fmla="*/ 9958726 w 11748700"/>
              <a:gd name="connsiteY217" fmla="*/ 255685 h 6673820"/>
              <a:gd name="connsiteX218" fmla="*/ 10114737 w 11748700"/>
              <a:gd name="connsiteY218" fmla="*/ 260019 h 6673820"/>
              <a:gd name="connsiteX219" fmla="*/ 10205744 w 11748700"/>
              <a:gd name="connsiteY219" fmla="*/ 273020 h 6673820"/>
              <a:gd name="connsiteX220" fmla="*/ 10357421 w 11748700"/>
              <a:gd name="connsiteY220" fmla="*/ 281687 h 6673820"/>
              <a:gd name="connsiteX221" fmla="*/ 10405092 w 11748700"/>
              <a:gd name="connsiteY221" fmla="*/ 286021 h 6673820"/>
              <a:gd name="connsiteX222" fmla="*/ 10452762 w 11748700"/>
              <a:gd name="connsiteY222" fmla="*/ 299022 h 6673820"/>
              <a:gd name="connsiteX223" fmla="*/ 10483097 w 11748700"/>
              <a:gd name="connsiteY223" fmla="*/ 303355 h 6673820"/>
              <a:gd name="connsiteX224" fmla="*/ 10552436 w 11748700"/>
              <a:gd name="connsiteY224" fmla="*/ 312023 h 6673820"/>
              <a:gd name="connsiteX225" fmla="*/ 10634775 w 11748700"/>
              <a:gd name="connsiteY225" fmla="*/ 333691 h 6673820"/>
              <a:gd name="connsiteX226" fmla="*/ 10717114 w 11748700"/>
              <a:gd name="connsiteY226" fmla="*/ 342358 h 6673820"/>
              <a:gd name="connsiteX227" fmla="*/ 10773452 w 11748700"/>
              <a:gd name="connsiteY227" fmla="*/ 364027 h 6673820"/>
              <a:gd name="connsiteX228" fmla="*/ 10842790 w 11748700"/>
              <a:gd name="connsiteY228" fmla="*/ 385695 h 6673820"/>
              <a:gd name="connsiteX229" fmla="*/ 10903461 w 11748700"/>
              <a:gd name="connsiteY229" fmla="*/ 390028 h 6673820"/>
              <a:gd name="connsiteX230" fmla="*/ 10981467 w 11748700"/>
              <a:gd name="connsiteY230" fmla="*/ 424698 h 6673820"/>
              <a:gd name="connsiteX231" fmla="*/ 11050805 w 11748700"/>
              <a:gd name="connsiteY231" fmla="*/ 442032 h 6673820"/>
              <a:gd name="connsiteX232" fmla="*/ 11133145 w 11748700"/>
              <a:gd name="connsiteY232" fmla="*/ 476701 h 6673820"/>
              <a:gd name="connsiteX233" fmla="*/ 11154813 w 11748700"/>
              <a:gd name="connsiteY233" fmla="*/ 485369 h 6673820"/>
              <a:gd name="connsiteX234" fmla="*/ 11232819 w 11748700"/>
              <a:gd name="connsiteY234" fmla="*/ 533039 h 6673820"/>
              <a:gd name="connsiteX235" fmla="*/ 11258820 w 11748700"/>
              <a:gd name="connsiteY235" fmla="*/ 554707 h 6673820"/>
              <a:gd name="connsiteX236" fmla="*/ 11328159 w 11748700"/>
              <a:gd name="connsiteY236" fmla="*/ 645714 h 6673820"/>
              <a:gd name="connsiteX237" fmla="*/ 11371495 w 11748700"/>
              <a:gd name="connsiteY237" fmla="*/ 754055 h 6673820"/>
              <a:gd name="connsiteX238" fmla="*/ 11397497 w 11748700"/>
              <a:gd name="connsiteY238" fmla="*/ 806059 h 6673820"/>
              <a:gd name="connsiteX239" fmla="*/ 11427833 w 11748700"/>
              <a:gd name="connsiteY239" fmla="*/ 931735 h 6673820"/>
              <a:gd name="connsiteX240" fmla="*/ 11458168 w 11748700"/>
              <a:gd name="connsiteY240" fmla="*/ 1014074 h 6673820"/>
              <a:gd name="connsiteX241" fmla="*/ 11462502 w 11748700"/>
              <a:gd name="connsiteY241" fmla="*/ 1087746 h 6673820"/>
              <a:gd name="connsiteX242" fmla="*/ 11475503 w 11748700"/>
              <a:gd name="connsiteY242" fmla="*/ 1126749 h 6673820"/>
              <a:gd name="connsiteX243" fmla="*/ 11488504 w 11748700"/>
              <a:gd name="connsiteY243" fmla="*/ 1330430 h 6673820"/>
              <a:gd name="connsiteX244" fmla="*/ 11523173 w 11748700"/>
              <a:gd name="connsiteY244" fmla="*/ 1677122 h 6673820"/>
              <a:gd name="connsiteX245" fmla="*/ 11518839 w 11748700"/>
              <a:gd name="connsiteY245" fmla="*/ 1954476 h 6673820"/>
              <a:gd name="connsiteX246" fmla="*/ 11510172 w 11748700"/>
              <a:gd name="connsiteY246" fmla="*/ 2084485 h 6673820"/>
              <a:gd name="connsiteX247" fmla="*/ 11518839 w 11748700"/>
              <a:gd name="connsiteY247" fmla="*/ 2283833 h 6673820"/>
              <a:gd name="connsiteX248" fmla="*/ 11583844 w 11748700"/>
              <a:gd name="connsiteY248" fmla="*/ 2379173 h 6673820"/>
              <a:gd name="connsiteX249" fmla="*/ 11605512 w 11748700"/>
              <a:gd name="connsiteY249" fmla="*/ 2439845 h 6673820"/>
              <a:gd name="connsiteX250" fmla="*/ 11609846 w 11748700"/>
              <a:gd name="connsiteY250" fmla="*/ 2487515 h 6673820"/>
              <a:gd name="connsiteX251" fmla="*/ 11622847 w 11748700"/>
              <a:gd name="connsiteY251" fmla="*/ 2556853 h 6673820"/>
              <a:gd name="connsiteX252" fmla="*/ 11618513 w 11748700"/>
              <a:gd name="connsiteY252" fmla="*/ 2786537 h 6673820"/>
              <a:gd name="connsiteX253" fmla="*/ 11614180 w 11748700"/>
              <a:gd name="connsiteY253" fmla="*/ 3089892 h 6673820"/>
              <a:gd name="connsiteX254" fmla="*/ 11596845 w 11748700"/>
              <a:gd name="connsiteY254" fmla="*/ 3211234 h 6673820"/>
              <a:gd name="connsiteX255" fmla="*/ 11583844 w 11748700"/>
              <a:gd name="connsiteY255" fmla="*/ 3328243 h 6673820"/>
              <a:gd name="connsiteX256" fmla="*/ 11575177 w 11748700"/>
              <a:gd name="connsiteY256" fmla="*/ 3423583 h 6673820"/>
              <a:gd name="connsiteX257" fmla="*/ 11562176 w 11748700"/>
              <a:gd name="connsiteY257" fmla="*/ 3666267 h 6673820"/>
              <a:gd name="connsiteX258" fmla="*/ 11575177 w 11748700"/>
              <a:gd name="connsiteY258" fmla="*/ 4025960 h 6673820"/>
              <a:gd name="connsiteX259" fmla="*/ 11592511 w 11748700"/>
              <a:gd name="connsiteY259" fmla="*/ 4108300 h 6673820"/>
              <a:gd name="connsiteX260" fmla="*/ 11631514 w 11748700"/>
              <a:gd name="connsiteY260" fmla="*/ 4333649 h 6673820"/>
              <a:gd name="connsiteX261" fmla="*/ 11653183 w 11748700"/>
              <a:gd name="connsiteY261" fmla="*/ 4411655 h 6673820"/>
              <a:gd name="connsiteX262" fmla="*/ 11666184 w 11748700"/>
              <a:gd name="connsiteY262" fmla="*/ 4498328 h 6673820"/>
              <a:gd name="connsiteX263" fmla="*/ 11674851 w 11748700"/>
              <a:gd name="connsiteY263" fmla="*/ 4541664 h 6673820"/>
              <a:gd name="connsiteX264" fmla="*/ 11687852 w 11748700"/>
              <a:gd name="connsiteY264" fmla="*/ 4658673 h 6673820"/>
              <a:gd name="connsiteX265" fmla="*/ 11692185 w 11748700"/>
              <a:gd name="connsiteY265" fmla="*/ 4715010 h 6673820"/>
              <a:gd name="connsiteX266" fmla="*/ 11700853 w 11748700"/>
              <a:gd name="connsiteY266" fmla="*/ 4771348 h 6673820"/>
              <a:gd name="connsiteX267" fmla="*/ 11709520 w 11748700"/>
              <a:gd name="connsiteY267" fmla="*/ 4923026 h 6673820"/>
              <a:gd name="connsiteX268" fmla="*/ 11718187 w 11748700"/>
              <a:gd name="connsiteY268" fmla="*/ 4983697 h 6673820"/>
              <a:gd name="connsiteX269" fmla="*/ 11726855 w 11748700"/>
              <a:gd name="connsiteY269" fmla="*/ 5079037 h 6673820"/>
              <a:gd name="connsiteX270" fmla="*/ 11731188 w 11748700"/>
              <a:gd name="connsiteY270" fmla="*/ 5105039 h 6673820"/>
              <a:gd name="connsiteX271" fmla="*/ 11744189 w 11748700"/>
              <a:gd name="connsiteY271" fmla="*/ 5230715 h 6673820"/>
              <a:gd name="connsiteX272" fmla="*/ 11726855 w 11748700"/>
              <a:gd name="connsiteY272" fmla="*/ 5690082 h 6673820"/>
              <a:gd name="connsiteX273" fmla="*/ 11687852 w 11748700"/>
              <a:gd name="connsiteY273" fmla="*/ 5785422 h 6673820"/>
              <a:gd name="connsiteX274" fmla="*/ 11670517 w 11748700"/>
              <a:gd name="connsiteY274" fmla="*/ 5815757 h 6673820"/>
              <a:gd name="connsiteX275" fmla="*/ 11601179 w 11748700"/>
              <a:gd name="connsiteY275" fmla="*/ 5859094 h 6673820"/>
              <a:gd name="connsiteX276" fmla="*/ 11458168 w 11748700"/>
              <a:gd name="connsiteY276" fmla="*/ 5919765 h 6673820"/>
              <a:gd name="connsiteX277" fmla="*/ 11401831 w 11748700"/>
              <a:gd name="connsiteY277" fmla="*/ 5963101 h 6673820"/>
              <a:gd name="connsiteX278" fmla="*/ 11297823 w 11748700"/>
              <a:gd name="connsiteY278" fmla="*/ 6032440 h 6673820"/>
              <a:gd name="connsiteX279" fmla="*/ 11258820 w 11748700"/>
              <a:gd name="connsiteY279" fmla="*/ 6075776 h 6673820"/>
              <a:gd name="connsiteX280" fmla="*/ 11198149 w 11748700"/>
              <a:gd name="connsiteY280" fmla="*/ 6123446 h 6673820"/>
              <a:gd name="connsiteX281" fmla="*/ 11098475 w 11748700"/>
              <a:gd name="connsiteY281" fmla="*/ 6210119 h 6673820"/>
              <a:gd name="connsiteX282" fmla="*/ 10942464 w 11748700"/>
              <a:gd name="connsiteY282" fmla="*/ 6327128 h 6673820"/>
              <a:gd name="connsiteX283" fmla="*/ 10634775 w 11748700"/>
              <a:gd name="connsiteY283" fmla="*/ 6461471 h 6673820"/>
              <a:gd name="connsiteX284" fmla="*/ 10461429 w 11748700"/>
              <a:gd name="connsiteY284" fmla="*/ 6478806 h 6673820"/>
              <a:gd name="connsiteX285" fmla="*/ 10041065 w 11748700"/>
              <a:gd name="connsiteY285" fmla="*/ 6487473 h 6673820"/>
              <a:gd name="connsiteX286" fmla="*/ 9967393 w 11748700"/>
              <a:gd name="connsiteY286" fmla="*/ 6491807 h 6673820"/>
              <a:gd name="connsiteX287" fmla="*/ 9885054 w 11748700"/>
              <a:gd name="connsiteY287" fmla="*/ 6509141 h 6673820"/>
              <a:gd name="connsiteX288" fmla="*/ 9798381 w 11748700"/>
              <a:gd name="connsiteY288" fmla="*/ 6522142 h 6673820"/>
              <a:gd name="connsiteX289" fmla="*/ 9681372 w 11748700"/>
              <a:gd name="connsiteY289" fmla="*/ 6548144 h 6673820"/>
              <a:gd name="connsiteX290" fmla="*/ 9486358 w 11748700"/>
              <a:gd name="connsiteY290" fmla="*/ 6574146 h 6673820"/>
              <a:gd name="connsiteX291" fmla="*/ 9278343 w 11748700"/>
              <a:gd name="connsiteY291" fmla="*/ 6613149 h 6673820"/>
              <a:gd name="connsiteX292" fmla="*/ 9209004 w 11748700"/>
              <a:gd name="connsiteY292" fmla="*/ 6630483 h 6673820"/>
              <a:gd name="connsiteX293" fmla="*/ 8775639 w 11748700"/>
              <a:gd name="connsiteY293" fmla="*/ 6647818 h 6673820"/>
              <a:gd name="connsiteX294" fmla="*/ 8463617 w 11748700"/>
              <a:gd name="connsiteY294" fmla="*/ 6656485 h 6673820"/>
              <a:gd name="connsiteX295" fmla="*/ 8368276 w 11748700"/>
              <a:gd name="connsiteY295" fmla="*/ 6660819 h 6673820"/>
              <a:gd name="connsiteX296" fmla="*/ 8216599 w 11748700"/>
              <a:gd name="connsiteY296" fmla="*/ 6665153 h 6673820"/>
              <a:gd name="connsiteX297" fmla="*/ 7848239 w 11748700"/>
              <a:gd name="connsiteY297" fmla="*/ 6656485 h 6673820"/>
              <a:gd name="connsiteX298" fmla="*/ 7800568 w 11748700"/>
              <a:gd name="connsiteY298" fmla="*/ 6652152 h 6673820"/>
              <a:gd name="connsiteX299" fmla="*/ 7748565 w 11748700"/>
              <a:gd name="connsiteY299" fmla="*/ 6643484 h 6673820"/>
              <a:gd name="connsiteX300" fmla="*/ 7614221 w 11748700"/>
              <a:gd name="connsiteY300" fmla="*/ 6634817 h 6673820"/>
              <a:gd name="connsiteX301" fmla="*/ 7432208 w 11748700"/>
              <a:gd name="connsiteY301" fmla="*/ 6600148 h 6673820"/>
              <a:gd name="connsiteX302" fmla="*/ 7319533 w 11748700"/>
              <a:gd name="connsiteY302" fmla="*/ 6574146 h 6673820"/>
              <a:gd name="connsiteX303" fmla="*/ 7276197 w 11748700"/>
              <a:gd name="connsiteY303" fmla="*/ 6569812 h 6673820"/>
              <a:gd name="connsiteX304" fmla="*/ 7011844 w 11748700"/>
              <a:gd name="connsiteY304" fmla="*/ 6548144 h 6673820"/>
              <a:gd name="connsiteX305" fmla="*/ 6925171 w 11748700"/>
              <a:gd name="connsiteY305" fmla="*/ 6565479 h 6673820"/>
              <a:gd name="connsiteX306" fmla="*/ 6912170 w 11748700"/>
              <a:gd name="connsiteY306" fmla="*/ 6569812 h 6673820"/>
              <a:gd name="connsiteX307" fmla="*/ 6890502 w 11748700"/>
              <a:gd name="connsiteY307" fmla="*/ 6582813 h 6673820"/>
              <a:gd name="connsiteX308" fmla="*/ 6795162 w 11748700"/>
              <a:gd name="connsiteY308" fmla="*/ 6634817 h 6673820"/>
              <a:gd name="connsiteX309" fmla="*/ 6691154 w 11748700"/>
              <a:gd name="connsiteY309" fmla="*/ 6643484 h 6673820"/>
              <a:gd name="connsiteX310" fmla="*/ 6617482 w 11748700"/>
              <a:gd name="connsiteY310" fmla="*/ 6656485 h 6673820"/>
              <a:gd name="connsiteX311" fmla="*/ 6582813 w 11748700"/>
              <a:gd name="connsiteY311" fmla="*/ 6665153 h 6673820"/>
              <a:gd name="connsiteX312" fmla="*/ 6548144 w 11748700"/>
              <a:gd name="connsiteY312" fmla="*/ 6669486 h 6673820"/>
              <a:gd name="connsiteX313" fmla="*/ 6517808 w 11748700"/>
              <a:gd name="connsiteY313" fmla="*/ 6673820 h 6673820"/>
              <a:gd name="connsiteX314" fmla="*/ 6015105 w 11748700"/>
              <a:gd name="connsiteY314" fmla="*/ 6669486 h 6673820"/>
              <a:gd name="connsiteX315" fmla="*/ 5915431 w 11748700"/>
              <a:gd name="connsiteY315" fmla="*/ 6647818 h 6673820"/>
              <a:gd name="connsiteX316" fmla="*/ 5538403 w 11748700"/>
              <a:gd name="connsiteY316" fmla="*/ 6652152 h 6673820"/>
              <a:gd name="connsiteX317" fmla="*/ 5196045 w 11748700"/>
              <a:gd name="connsiteY317" fmla="*/ 6634817 h 6673820"/>
              <a:gd name="connsiteX318" fmla="*/ 4489660 w 11748700"/>
              <a:gd name="connsiteY318" fmla="*/ 6608815 h 6673820"/>
              <a:gd name="connsiteX319" fmla="*/ 4311981 w 11748700"/>
              <a:gd name="connsiteY319" fmla="*/ 6582813 h 6673820"/>
              <a:gd name="connsiteX320" fmla="*/ 4090965 w 11748700"/>
              <a:gd name="connsiteY320" fmla="*/ 6552478 h 6673820"/>
              <a:gd name="connsiteX321" fmla="*/ 3999958 w 11748700"/>
              <a:gd name="connsiteY321" fmla="*/ 6513475 h 6673820"/>
              <a:gd name="connsiteX322" fmla="*/ 3666267 w 11748700"/>
              <a:gd name="connsiteY322" fmla="*/ 6448470 h 6673820"/>
              <a:gd name="connsiteX323" fmla="*/ 3588261 w 11748700"/>
              <a:gd name="connsiteY323" fmla="*/ 6439803 h 6673820"/>
              <a:gd name="connsiteX324" fmla="*/ 3336910 w 11748700"/>
              <a:gd name="connsiteY324" fmla="*/ 6405134 h 6673820"/>
              <a:gd name="connsiteX325" fmla="*/ 3003219 w 11748700"/>
              <a:gd name="connsiteY325" fmla="*/ 6340129 h 6673820"/>
              <a:gd name="connsiteX326" fmla="*/ 2825539 w 11748700"/>
              <a:gd name="connsiteY326" fmla="*/ 6309793 h 6673820"/>
              <a:gd name="connsiteX327" fmla="*/ 2678195 w 11748700"/>
              <a:gd name="connsiteY327" fmla="*/ 6288125 h 6673820"/>
              <a:gd name="connsiteX328" fmla="*/ 2500515 w 11748700"/>
              <a:gd name="connsiteY328" fmla="*/ 6305460 h 6673820"/>
              <a:gd name="connsiteX329" fmla="*/ 2439844 w 11748700"/>
              <a:gd name="connsiteY329" fmla="*/ 6314127 h 6673820"/>
              <a:gd name="connsiteX330" fmla="*/ 2244830 w 11748700"/>
              <a:gd name="connsiteY330" fmla="*/ 6361797 h 6673820"/>
              <a:gd name="connsiteX331" fmla="*/ 2088819 w 11748700"/>
              <a:gd name="connsiteY331" fmla="*/ 6383465 h 6673820"/>
              <a:gd name="connsiteX332" fmla="*/ 2015147 w 11748700"/>
              <a:gd name="connsiteY332" fmla="*/ 6400800 h 6673820"/>
              <a:gd name="connsiteX333" fmla="*/ 1950142 w 11748700"/>
              <a:gd name="connsiteY333" fmla="*/ 6409467 h 6673820"/>
              <a:gd name="connsiteX334" fmla="*/ 1815799 w 11748700"/>
              <a:gd name="connsiteY334" fmla="*/ 6444137 h 6673820"/>
              <a:gd name="connsiteX335" fmla="*/ 1681456 w 11748700"/>
              <a:gd name="connsiteY335" fmla="*/ 6452804 h 6673820"/>
              <a:gd name="connsiteX336" fmla="*/ 1473440 w 11748700"/>
              <a:gd name="connsiteY336" fmla="*/ 6431136 h 6673820"/>
              <a:gd name="connsiteX337" fmla="*/ 1369433 w 11748700"/>
              <a:gd name="connsiteY337" fmla="*/ 6418135 h 6673820"/>
              <a:gd name="connsiteX338" fmla="*/ 1287093 w 11748700"/>
              <a:gd name="connsiteY338" fmla="*/ 6405134 h 6673820"/>
              <a:gd name="connsiteX339" fmla="*/ 1239423 w 11748700"/>
              <a:gd name="connsiteY339" fmla="*/ 6396466 h 6673820"/>
              <a:gd name="connsiteX340" fmla="*/ 1165751 w 11748700"/>
              <a:gd name="connsiteY340" fmla="*/ 6370464 h 6673820"/>
              <a:gd name="connsiteX341" fmla="*/ 1053076 w 11748700"/>
              <a:gd name="connsiteY341" fmla="*/ 6335795 h 6673820"/>
              <a:gd name="connsiteX342" fmla="*/ 892731 w 11748700"/>
              <a:gd name="connsiteY342" fmla="*/ 6244789 h 6673820"/>
              <a:gd name="connsiteX343" fmla="*/ 858062 w 11748700"/>
              <a:gd name="connsiteY343" fmla="*/ 6218787 h 6673820"/>
              <a:gd name="connsiteX344" fmla="*/ 775723 w 11748700"/>
              <a:gd name="connsiteY344" fmla="*/ 6149448 h 6673820"/>
              <a:gd name="connsiteX345" fmla="*/ 719385 w 11748700"/>
              <a:gd name="connsiteY345" fmla="*/ 6023773 h 6673820"/>
              <a:gd name="connsiteX346" fmla="*/ 654381 w 11748700"/>
              <a:gd name="connsiteY346" fmla="*/ 5950101 h 6673820"/>
              <a:gd name="connsiteX347" fmla="*/ 628379 w 11748700"/>
              <a:gd name="connsiteY347" fmla="*/ 5893763 h 6673820"/>
              <a:gd name="connsiteX348" fmla="*/ 576375 w 11748700"/>
              <a:gd name="connsiteY348" fmla="*/ 5802756 h 6673820"/>
              <a:gd name="connsiteX349" fmla="*/ 489702 w 11748700"/>
              <a:gd name="connsiteY349" fmla="*/ 5620743 h 6673820"/>
              <a:gd name="connsiteX350" fmla="*/ 476701 w 11748700"/>
              <a:gd name="connsiteY350" fmla="*/ 5551405 h 6673820"/>
              <a:gd name="connsiteX351" fmla="*/ 372693 w 11748700"/>
              <a:gd name="connsiteY351" fmla="*/ 5317388 h 6673820"/>
              <a:gd name="connsiteX352" fmla="*/ 359693 w 11748700"/>
              <a:gd name="connsiteY352" fmla="*/ 5269718 h 6673820"/>
              <a:gd name="connsiteX353" fmla="*/ 329357 w 11748700"/>
              <a:gd name="connsiteY353" fmla="*/ 5183045 h 6673820"/>
              <a:gd name="connsiteX354" fmla="*/ 281687 w 11748700"/>
              <a:gd name="connsiteY354" fmla="*/ 5083371 h 6673820"/>
              <a:gd name="connsiteX355" fmla="*/ 251351 w 11748700"/>
              <a:gd name="connsiteY355" fmla="*/ 5009699 h 6673820"/>
              <a:gd name="connsiteX356" fmla="*/ 238350 w 11748700"/>
              <a:gd name="connsiteY356" fmla="*/ 4970696 h 6673820"/>
              <a:gd name="connsiteX357" fmla="*/ 212348 w 11748700"/>
              <a:gd name="connsiteY357" fmla="*/ 4936027 h 6673820"/>
              <a:gd name="connsiteX358" fmla="*/ 177679 w 11748700"/>
              <a:gd name="connsiteY358" fmla="*/ 4849354 h 6673820"/>
              <a:gd name="connsiteX359" fmla="*/ 125675 w 11748700"/>
              <a:gd name="connsiteY359" fmla="*/ 4745346 h 6673820"/>
              <a:gd name="connsiteX360" fmla="*/ 99674 w 11748700"/>
              <a:gd name="connsiteY360" fmla="*/ 4654339 h 6673820"/>
              <a:gd name="connsiteX361" fmla="*/ 73672 w 11748700"/>
              <a:gd name="connsiteY361" fmla="*/ 4602336 h 6673820"/>
              <a:gd name="connsiteX362" fmla="*/ 69338 w 11748700"/>
              <a:gd name="connsiteY362" fmla="*/ 4580667 h 6673820"/>
              <a:gd name="connsiteX363" fmla="*/ 47670 w 11748700"/>
              <a:gd name="connsiteY363" fmla="*/ 4537331 h 6673820"/>
              <a:gd name="connsiteX364" fmla="*/ 39002 w 11748700"/>
              <a:gd name="connsiteY364" fmla="*/ 4515663 h 6673820"/>
              <a:gd name="connsiteX365" fmla="*/ 34669 w 11748700"/>
              <a:gd name="connsiteY365" fmla="*/ 4493994 h 6673820"/>
              <a:gd name="connsiteX366" fmla="*/ 30335 w 11748700"/>
              <a:gd name="connsiteY366" fmla="*/ 4450658 h 6673820"/>
              <a:gd name="connsiteX367" fmla="*/ 21668 w 11748700"/>
              <a:gd name="connsiteY367" fmla="*/ 4428990 h 6673820"/>
              <a:gd name="connsiteX368" fmla="*/ 13001 w 11748700"/>
              <a:gd name="connsiteY368" fmla="*/ 4359651 h 6673820"/>
              <a:gd name="connsiteX369" fmla="*/ 0 w 11748700"/>
              <a:gd name="connsiteY369" fmla="*/ 4238309 h 6673820"/>
              <a:gd name="connsiteX370" fmla="*/ 4333 w 11748700"/>
              <a:gd name="connsiteY370" fmla="*/ 4025960 h 6673820"/>
              <a:gd name="connsiteX371" fmla="*/ 13001 w 11748700"/>
              <a:gd name="connsiteY371" fmla="*/ 3999958 h 6673820"/>
              <a:gd name="connsiteX372" fmla="*/ 17334 w 11748700"/>
              <a:gd name="connsiteY372" fmla="*/ 3973956 h 6673820"/>
              <a:gd name="connsiteX373" fmla="*/ 26002 w 11748700"/>
              <a:gd name="connsiteY373" fmla="*/ 3930620 h 6673820"/>
              <a:gd name="connsiteX374" fmla="*/ 34669 w 11748700"/>
              <a:gd name="connsiteY374" fmla="*/ 3878616 h 6673820"/>
              <a:gd name="connsiteX375" fmla="*/ 43336 w 11748700"/>
              <a:gd name="connsiteY375" fmla="*/ 3861282 h 6673820"/>
              <a:gd name="connsiteX376" fmla="*/ 47670 w 11748700"/>
              <a:gd name="connsiteY376" fmla="*/ 3843947 h 6673820"/>
              <a:gd name="connsiteX377" fmla="*/ 56337 w 11748700"/>
              <a:gd name="connsiteY377" fmla="*/ 3826612 h 6673820"/>
              <a:gd name="connsiteX378" fmla="*/ 69338 w 11748700"/>
              <a:gd name="connsiteY378" fmla="*/ 3787610 h 6673820"/>
              <a:gd name="connsiteX379" fmla="*/ 78005 w 11748700"/>
              <a:gd name="connsiteY379" fmla="*/ 3770275 h 6673820"/>
              <a:gd name="connsiteX380" fmla="*/ 95340 w 11748700"/>
              <a:gd name="connsiteY380" fmla="*/ 3718271 h 6673820"/>
              <a:gd name="connsiteX381" fmla="*/ 104007 w 11748700"/>
              <a:gd name="connsiteY381" fmla="*/ 3696603 h 6673820"/>
              <a:gd name="connsiteX382" fmla="*/ 151677 w 11748700"/>
              <a:gd name="connsiteY382" fmla="*/ 3657600 h 6673820"/>
              <a:gd name="connsiteX383" fmla="*/ 294688 w 11748700"/>
              <a:gd name="connsiteY383" fmla="*/ 3661934 h 6673820"/>
              <a:gd name="connsiteX384" fmla="*/ 359693 w 11748700"/>
              <a:gd name="connsiteY384" fmla="*/ 3692269 h 6673820"/>
              <a:gd name="connsiteX385" fmla="*/ 377027 w 11748700"/>
              <a:gd name="connsiteY385" fmla="*/ 3709604 h 6673820"/>
              <a:gd name="connsiteX386" fmla="*/ 437698 w 11748700"/>
              <a:gd name="connsiteY386" fmla="*/ 3726938 h 6673820"/>
              <a:gd name="connsiteX387" fmla="*/ 511177 w 11748700"/>
              <a:gd name="connsiteY38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31882 w 11748700"/>
              <a:gd name="connsiteY37" fmla="*/ 4641338 h 6673820"/>
              <a:gd name="connsiteX38" fmla="*/ 7562218 w 11748700"/>
              <a:gd name="connsiteY38" fmla="*/ 4650006 h 6673820"/>
              <a:gd name="connsiteX39" fmla="*/ 7601220 w 11748700"/>
              <a:gd name="connsiteY39" fmla="*/ 4715010 h 6673820"/>
              <a:gd name="connsiteX40" fmla="*/ 7614221 w 11748700"/>
              <a:gd name="connsiteY40" fmla="*/ 4728011 h 6673820"/>
              <a:gd name="connsiteX41" fmla="*/ 7731230 w 11748700"/>
              <a:gd name="connsiteY41" fmla="*/ 4888356 h 6673820"/>
              <a:gd name="connsiteX42" fmla="*/ 7765899 w 11748700"/>
              <a:gd name="connsiteY42" fmla="*/ 4931693 h 6673820"/>
              <a:gd name="connsiteX43" fmla="*/ 7908910 w 11748700"/>
              <a:gd name="connsiteY43" fmla="*/ 4962028 h 6673820"/>
              <a:gd name="connsiteX44" fmla="*/ 8069255 w 11748700"/>
              <a:gd name="connsiteY44" fmla="*/ 4944694 h 6673820"/>
              <a:gd name="connsiteX45" fmla="*/ 8147260 w 11748700"/>
              <a:gd name="connsiteY45" fmla="*/ 4931693 h 6673820"/>
              <a:gd name="connsiteX46" fmla="*/ 8199264 w 11748700"/>
              <a:gd name="connsiteY46" fmla="*/ 4918692 h 6673820"/>
              <a:gd name="connsiteX47" fmla="*/ 8238267 w 11748700"/>
              <a:gd name="connsiteY47" fmla="*/ 4910025 h 6673820"/>
              <a:gd name="connsiteX48" fmla="*/ 8298938 w 11748700"/>
              <a:gd name="connsiteY48" fmla="*/ 4875355 h 6673820"/>
              <a:gd name="connsiteX49" fmla="*/ 8320606 w 11748700"/>
              <a:gd name="connsiteY49" fmla="*/ 4866688 h 6673820"/>
              <a:gd name="connsiteX50" fmla="*/ 8342275 w 11748700"/>
              <a:gd name="connsiteY50" fmla="*/ 4853687 h 6673820"/>
              <a:gd name="connsiteX51" fmla="*/ 8411613 w 11748700"/>
              <a:gd name="connsiteY51" fmla="*/ 4823352 h 6673820"/>
              <a:gd name="connsiteX52" fmla="*/ 8433281 w 11748700"/>
              <a:gd name="connsiteY52" fmla="*/ 4810351 h 6673820"/>
              <a:gd name="connsiteX53" fmla="*/ 8463617 w 11748700"/>
              <a:gd name="connsiteY53" fmla="*/ 4788683 h 6673820"/>
              <a:gd name="connsiteX54" fmla="*/ 8532955 w 11748700"/>
              <a:gd name="connsiteY54" fmla="*/ 4758347 h 6673820"/>
              <a:gd name="connsiteX55" fmla="*/ 8576292 w 11748700"/>
              <a:gd name="connsiteY55" fmla="*/ 4736679 h 6673820"/>
              <a:gd name="connsiteX56" fmla="*/ 8597960 w 11748700"/>
              <a:gd name="connsiteY56" fmla="*/ 4723678 h 6673820"/>
              <a:gd name="connsiteX57" fmla="*/ 8632629 w 11748700"/>
              <a:gd name="connsiteY57" fmla="*/ 4706343 h 6673820"/>
              <a:gd name="connsiteX58" fmla="*/ 8671632 w 11748700"/>
              <a:gd name="connsiteY58" fmla="*/ 4680341 h 6673820"/>
              <a:gd name="connsiteX59" fmla="*/ 8727969 w 11748700"/>
              <a:gd name="connsiteY59" fmla="*/ 4641338 h 6673820"/>
              <a:gd name="connsiteX60" fmla="*/ 8758305 w 11748700"/>
              <a:gd name="connsiteY60" fmla="*/ 4615337 h 6673820"/>
              <a:gd name="connsiteX61" fmla="*/ 8827643 w 11748700"/>
              <a:gd name="connsiteY61" fmla="*/ 4567666 h 6673820"/>
              <a:gd name="connsiteX62" fmla="*/ 8914316 w 11748700"/>
              <a:gd name="connsiteY62" fmla="*/ 4515663 h 6673820"/>
              <a:gd name="connsiteX63" fmla="*/ 8940318 w 11748700"/>
              <a:gd name="connsiteY63" fmla="*/ 4493994 h 6673820"/>
              <a:gd name="connsiteX64" fmla="*/ 8961986 w 11748700"/>
              <a:gd name="connsiteY64" fmla="*/ 4472326 h 6673820"/>
              <a:gd name="connsiteX65" fmla="*/ 9000989 w 11748700"/>
              <a:gd name="connsiteY65" fmla="*/ 4437657 h 6673820"/>
              <a:gd name="connsiteX66" fmla="*/ 9022657 w 11748700"/>
              <a:gd name="connsiteY66" fmla="*/ 4415989 h 6673820"/>
              <a:gd name="connsiteX67" fmla="*/ 9052993 w 11748700"/>
              <a:gd name="connsiteY67" fmla="*/ 4389987 h 6673820"/>
              <a:gd name="connsiteX68" fmla="*/ 9109330 w 11748700"/>
              <a:gd name="connsiteY68" fmla="*/ 4329316 h 6673820"/>
              <a:gd name="connsiteX69" fmla="*/ 9165668 w 11748700"/>
              <a:gd name="connsiteY69" fmla="*/ 4290313 h 6673820"/>
              <a:gd name="connsiteX70" fmla="*/ 9191670 w 11748700"/>
              <a:gd name="connsiteY70" fmla="*/ 4268645 h 6673820"/>
              <a:gd name="connsiteX71" fmla="*/ 9248007 w 11748700"/>
              <a:gd name="connsiteY71" fmla="*/ 4238309 h 6673820"/>
              <a:gd name="connsiteX72" fmla="*/ 9339014 w 11748700"/>
              <a:gd name="connsiteY72" fmla="*/ 4155970 h 6673820"/>
              <a:gd name="connsiteX73" fmla="*/ 9430020 w 11748700"/>
              <a:gd name="connsiteY73" fmla="*/ 4025960 h 6673820"/>
              <a:gd name="connsiteX74" fmla="*/ 9495025 w 11748700"/>
              <a:gd name="connsiteY74" fmla="*/ 3900284 h 6673820"/>
              <a:gd name="connsiteX75" fmla="*/ 9568697 w 11748700"/>
              <a:gd name="connsiteY75" fmla="*/ 3796277 h 6673820"/>
              <a:gd name="connsiteX76" fmla="*/ 9612034 w 11748700"/>
              <a:gd name="connsiteY76" fmla="*/ 3713937 h 6673820"/>
              <a:gd name="connsiteX77" fmla="*/ 9655370 w 11748700"/>
              <a:gd name="connsiteY77" fmla="*/ 3644599 h 6673820"/>
              <a:gd name="connsiteX78" fmla="*/ 9651037 w 11748700"/>
              <a:gd name="connsiteY78" fmla="*/ 3475587 h 6673820"/>
              <a:gd name="connsiteX79" fmla="*/ 9612034 w 11748700"/>
              <a:gd name="connsiteY79" fmla="*/ 3410582 h 6673820"/>
              <a:gd name="connsiteX80" fmla="*/ 9473357 w 11748700"/>
              <a:gd name="connsiteY80" fmla="*/ 3237236 h 6673820"/>
              <a:gd name="connsiteX81" fmla="*/ 9399685 w 11748700"/>
              <a:gd name="connsiteY81" fmla="*/ 3176565 h 6673820"/>
              <a:gd name="connsiteX82" fmla="*/ 9347681 w 11748700"/>
              <a:gd name="connsiteY82" fmla="*/ 3128895 h 6673820"/>
              <a:gd name="connsiteX83" fmla="*/ 9217672 w 11748700"/>
              <a:gd name="connsiteY83" fmla="*/ 3042222 h 6673820"/>
              <a:gd name="connsiteX84" fmla="*/ 9083329 w 11748700"/>
              <a:gd name="connsiteY84" fmla="*/ 2968550 h 6673820"/>
              <a:gd name="connsiteX85" fmla="*/ 8983655 w 11748700"/>
              <a:gd name="connsiteY85" fmla="*/ 2933881 h 6673820"/>
              <a:gd name="connsiteX86" fmla="*/ 8831977 w 11748700"/>
              <a:gd name="connsiteY86" fmla="*/ 2873210 h 6673820"/>
              <a:gd name="connsiteX87" fmla="*/ 8680299 w 11748700"/>
              <a:gd name="connsiteY87" fmla="*/ 2803871 h 6673820"/>
              <a:gd name="connsiteX88" fmla="*/ 8567624 w 11748700"/>
              <a:gd name="connsiteY88" fmla="*/ 2773536 h 6673820"/>
              <a:gd name="connsiteX89" fmla="*/ 8446282 w 11748700"/>
              <a:gd name="connsiteY89" fmla="*/ 2730199 h 6673820"/>
              <a:gd name="connsiteX90" fmla="*/ 8242601 w 11748700"/>
              <a:gd name="connsiteY90" fmla="*/ 2673862 h 6673820"/>
              <a:gd name="connsiteX91" fmla="*/ 7917577 w 11748700"/>
              <a:gd name="connsiteY91" fmla="*/ 2561187 h 6673820"/>
              <a:gd name="connsiteX92" fmla="*/ 7683560 w 11748700"/>
              <a:gd name="connsiteY92" fmla="*/ 2496182 h 6673820"/>
              <a:gd name="connsiteX93" fmla="*/ 7302199 w 11748700"/>
              <a:gd name="connsiteY93" fmla="*/ 2379173 h 6673820"/>
              <a:gd name="connsiteX94" fmla="*/ 6920838 w 11748700"/>
              <a:gd name="connsiteY94" fmla="*/ 2322836 h 6673820"/>
              <a:gd name="connsiteX95" fmla="*/ 6799495 w 11748700"/>
              <a:gd name="connsiteY95" fmla="*/ 2288167 h 6673820"/>
              <a:gd name="connsiteX96" fmla="*/ 6730157 w 11748700"/>
              <a:gd name="connsiteY96" fmla="*/ 2279500 h 6673820"/>
              <a:gd name="connsiteX97" fmla="*/ 6630483 w 11748700"/>
              <a:gd name="connsiteY97" fmla="*/ 2262165 h 6673820"/>
              <a:gd name="connsiteX98" fmla="*/ 6582813 w 11748700"/>
              <a:gd name="connsiteY98" fmla="*/ 2249164 h 6673820"/>
              <a:gd name="connsiteX99" fmla="*/ 6478805 w 11748700"/>
              <a:gd name="connsiteY99" fmla="*/ 2240497 h 6673820"/>
              <a:gd name="connsiteX100" fmla="*/ 5997770 w 11748700"/>
              <a:gd name="connsiteY100" fmla="*/ 2227496 h 6673820"/>
              <a:gd name="connsiteX101" fmla="*/ 5183044 w 11748700"/>
              <a:gd name="connsiteY101" fmla="*/ 2223162 h 6673820"/>
              <a:gd name="connsiteX102" fmla="*/ 4593668 w 11748700"/>
              <a:gd name="connsiteY102" fmla="*/ 2201494 h 6673820"/>
              <a:gd name="connsiteX103" fmla="*/ 4467992 w 11748700"/>
              <a:gd name="connsiteY103" fmla="*/ 2188493 h 6673820"/>
              <a:gd name="connsiteX104" fmla="*/ 4277311 w 11748700"/>
              <a:gd name="connsiteY104" fmla="*/ 2171158 h 6673820"/>
              <a:gd name="connsiteX105" fmla="*/ 4207973 w 11748700"/>
              <a:gd name="connsiteY105" fmla="*/ 2162491 h 6673820"/>
              <a:gd name="connsiteX106" fmla="*/ 4168970 w 11748700"/>
              <a:gd name="connsiteY106" fmla="*/ 2153824 h 6673820"/>
              <a:gd name="connsiteX107" fmla="*/ 3722604 w 11748700"/>
              <a:gd name="connsiteY107" fmla="*/ 2145156 h 6673820"/>
              <a:gd name="connsiteX108" fmla="*/ 3627264 w 11748700"/>
              <a:gd name="connsiteY108" fmla="*/ 2136489 h 6673820"/>
              <a:gd name="connsiteX109" fmla="*/ 3592595 w 11748700"/>
              <a:gd name="connsiteY109" fmla="*/ 2123488 h 6673820"/>
              <a:gd name="connsiteX110" fmla="*/ 3471253 w 11748700"/>
              <a:gd name="connsiteY110" fmla="*/ 2101820 h 6673820"/>
              <a:gd name="connsiteX111" fmla="*/ 3349911 w 11748700"/>
              <a:gd name="connsiteY111" fmla="*/ 2054150 h 6673820"/>
              <a:gd name="connsiteX112" fmla="*/ 3228568 w 11748700"/>
              <a:gd name="connsiteY112" fmla="*/ 2006480 h 6673820"/>
              <a:gd name="connsiteX113" fmla="*/ 3206900 w 11748700"/>
              <a:gd name="connsiteY113" fmla="*/ 1989145 h 6673820"/>
              <a:gd name="connsiteX114" fmla="*/ 3163564 w 11748700"/>
              <a:gd name="connsiteY114" fmla="*/ 1967477 h 6673820"/>
              <a:gd name="connsiteX115" fmla="*/ 3124561 w 11748700"/>
              <a:gd name="connsiteY115" fmla="*/ 1932808 h 6673820"/>
              <a:gd name="connsiteX116" fmla="*/ 3094225 w 11748700"/>
              <a:gd name="connsiteY116" fmla="*/ 1911139 h 6673820"/>
              <a:gd name="connsiteX117" fmla="*/ 3020553 w 11748700"/>
              <a:gd name="connsiteY117" fmla="*/ 1850468 h 6673820"/>
              <a:gd name="connsiteX118" fmla="*/ 2994551 w 11748700"/>
              <a:gd name="connsiteY118" fmla="*/ 1828800 h 6673820"/>
              <a:gd name="connsiteX119" fmla="*/ 2977217 w 11748700"/>
              <a:gd name="connsiteY119" fmla="*/ 1807132 h 6673820"/>
              <a:gd name="connsiteX120" fmla="*/ 2964216 w 11748700"/>
              <a:gd name="connsiteY120" fmla="*/ 1794131 h 6673820"/>
              <a:gd name="connsiteX121" fmla="*/ 2951215 w 11748700"/>
              <a:gd name="connsiteY121" fmla="*/ 1768129 h 6673820"/>
              <a:gd name="connsiteX122" fmla="*/ 2933880 w 11748700"/>
              <a:gd name="connsiteY122" fmla="*/ 1746461 h 6673820"/>
              <a:gd name="connsiteX123" fmla="*/ 2916546 w 11748700"/>
              <a:gd name="connsiteY123" fmla="*/ 1720459 h 6673820"/>
              <a:gd name="connsiteX124" fmla="*/ 2899211 w 11748700"/>
              <a:gd name="connsiteY124" fmla="*/ 1703124 h 6673820"/>
              <a:gd name="connsiteX125" fmla="*/ 2890544 w 11748700"/>
              <a:gd name="connsiteY125" fmla="*/ 1690123 h 6673820"/>
              <a:gd name="connsiteX126" fmla="*/ 2829873 w 11748700"/>
              <a:gd name="connsiteY126" fmla="*/ 1607784 h 6673820"/>
              <a:gd name="connsiteX127" fmla="*/ 2816872 w 11748700"/>
              <a:gd name="connsiteY127" fmla="*/ 1577448 h 6673820"/>
              <a:gd name="connsiteX128" fmla="*/ 2812538 w 11748700"/>
              <a:gd name="connsiteY128" fmla="*/ 1542779 h 6673820"/>
              <a:gd name="connsiteX129" fmla="*/ 2808204 w 11748700"/>
              <a:gd name="connsiteY129" fmla="*/ 1430104 h 6673820"/>
              <a:gd name="connsiteX130" fmla="*/ 2799537 w 11748700"/>
              <a:gd name="connsiteY130" fmla="*/ 1391101 h 6673820"/>
              <a:gd name="connsiteX131" fmla="*/ 2795203 w 11748700"/>
              <a:gd name="connsiteY131" fmla="*/ 1343431 h 6673820"/>
              <a:gd name="connsiteX132" fmla="*/ 2786536 w 11748700"/>
              <a:gd name="connsiteY132" fmla="*/ 1300095 h 6673820"/>
              <a:gd name="connsiteX133" fmla="*/ 2773535 w 11748700"/>
              <a:gd name="connsiteY133" fmla="*/ 1152751 h 6673820"/>
              <a:gd name="connsiteX134" fmla="*/ 2769202 w 11748700"/>
              <a:gd name="connsiteY134" fmla="*/ 1135416 h 6673820"/>
              <a:gd name="connsiteX135" fmla="*/ 2777869 w 11748700"/>
              <a:gd name="connsiteY135" fmla="*/ 996739 h 6673820"/>
              <a:gd name="connsiteX136" fmla="*/ 2786536 w 11748700"/>
              <a:gd name="connsiteY136" fmla="*/ 966404 h 6673820"/>
              <a:gd name="connsiteX137" fmla="*/ 2812538 w 11748700"/>
              <a:gd name="connsiteY137" fmla="*/ 905733 h 6673820"/>
              <a:gd name="connsiteX138" fmla="*/ 2847207 w 11748700"/>
              <a:gd name="connsiteY138" fmla="*/ 862396 h 6673820"/>
              <a:gd name="connsiteX139" fmla="*/ 2864542 w 11748700"/>
              <a:gd name="connsiteY139" fmla="*/ 840728 h 6673820"/>
              <a:gd name="connsiteX140" fmla="*/ 2881876 w 11748700"/>
              <a:gd name="connsiteY140" fmla="*/ 827727 h 6673820"/>
              <a:gd name="connsiteX141" fmla="*/ 2894877 w 11748700"/>
              <a:gd name="connsiteY141" fmla="*/ 819060 h 6673820"/>
              <a:gd name="connsiteX142" fmla="*/ 2912212 w 11748700"/>
              <a:gd name="connsiteY142" fmla="*/ 801725 h 6673820"/>
              <a:gd name="connsiteX143" fmla="*/ 3003219 w 11748700"/>
              <a:gd name="connsiteY143" fmla="*/ 775723 h 6673820"/>
              <a:gd name="connsiteX144" fmla="*/ 3115893 w 11748700"/>
              <a:gd name="connsiteY144" fmla="*/ 749721 h 6673820"/>
              <a:gd name="connsiteX145" fmla="*/ 3137562 w 11748700"/>
              <a:gd name="connsiteY145" fmla="*/ 741054 h 6673820"/>
              <a:gd name="connsiteX146" fmla="*/ 3163564 w 11748700"/>
              <a:gd name="connsiteY146" fmla="*/ 732387 h 6673820"/>
              <a:gd name="connsiteX147" fmla="*/ 3219901 w 11748700"/>
              <a:gd name="connsiteY147" fmla="*/ 702051 h 6673820"/>
              <a:gd name="connsiteX148" fmla="*/ 3237236 w 11748700"/>
              <a:gd name="connsiteY148" fmla="*/ 689050 h 6673820"/>
              <a:gd name="connsiteX149" fmla="*/ 3293573 w 11748700"/>
              <a:gd name="connsiteY149" fmla="*/ 663048 h 6673820"/>
              <a:gd name="connsiteX150" fmla="*/ 3323909 w 11748700"/>
              <a:gd name="connsiteY150" fmla="*/ 650047 h 6673820"/>
              <a:gd name="connsiteX151" fmla="*/ 3362911 w 11748700"/>
              <a:gd name="connsiteY151" fmla="*/ 641380 h 6673820"/>
              <a:gd name="connsiteX152" fmla="*/ 3488587 w 11748700"/>
              <a:gd name="connsiteY152" fmla="*/ 619712 h 6673820"/>
              <a:gd name="connsiteX153" fmla="*/ 3644599 w 11748700"/>
              <a:gd name="connsiteY153" fmla="*/ 598044 h 6673820"/>
              <a:gd name="connsiteX154" fmla="*/ 3731272 w 11748700"/>
              <a:gd name="connsiteY154" fmla="*/ 589376 h 6673820"/>
              <a:gd name="connsiteX155" fmla="*/ 3809277 w 11748700"/>
              <a:gd name="connsiteY155" fmla="*/ 576375 h 6673820"/>
              <a:gd name="connsiteX156" fmla="*/ 3891617 w 11748700"/>
              <a:gd name="connsiteY156" fmla="*/ 567708 h 6673820"/>
              <a:gd name="connsiteX157" fmla="*/ 4359651 w 11748700"/>
              <a:gd name="connsiteY157" fmla="*/ 533039 h 6673820"/>
              <a:gd name="connsiteX158" fmla="*/ 4428989 w 11748700"/>
              <a:gd name="connsiteY158" fmla="*/ 520038 h 6673820"/>
              <a:gd name="connsiteX159" fmla="*/ 4554665 w 11748700"/>
              <a:gd name="connsiteY159" fmla="*/ 507037 h 6673820"/>
              <a:gd name="connsiteX160" fmla="*/ 4654339 w 11748700"/>
              <a:gd name="connsiteY160" fmla="*/ 485369 h 6673820"/>
              <a:gd name="connsiteX161" fmla="*/ 4758347 w 11748700"/>
              <a:gd name="connsiteY161" fmla="*/ 437699 h 6673820"/>
              <a:gd name="connsiteX162" fmla="*/ 4888356 w 11748700"/>
              <a:gd name="connsiteY162" fmla="*/ 416030 h 6673820"/>
              <a:gd name="connsiteX163" fmla="*/ 5105039 w 11748700"/>
              <a:gd name="connsiteY163" fmla="*/ 364027 h 6673820"/>
              <a:gd name="connsiteX164" fmla="*/ 5209046 w 11748700"/>
              <a:gd name="connsiteY164" fmla="*/ 351026 h 6673820"/>
              <a:gd name="connsiteX165" fmla="*/ 5386726 w 11748700"/>
              <a:gd name="connsiteY165" fmla="*/ 329357 h 6673820"/>
              <a:gd name="connsiteX166" fmla="*/ 5560072 w 11748700"/>
              <a:gd name="connsiteY166" fmla="*/ 320690 h 6673820"/>
              <a:gd name="connsiteX167" fmla="*/ 5742085 w 11748700"/>
              <a:gd name="connsiteY167" fmla="*/ 312023 h 6673820"/>
              <a:gd name="connsiteX168" fmla="*/ 5958767 w 11748700"/>
              <a:gd name="connsiteY168" fmla="*/ 307689 h 6673820"/>
              <a:gd name="connsiteX169" fmla="*/ 6114779 w 11748700"/>
              <a:gd name="connsiteY169" fmla="*/ 303355 h 6673820"/>
              <a:gd name="connsiteX170" fmla="*/ 6270790 w 11748700"/>
              <a:gd name="connsiteY170" fmla="*/ 281687 h 6673820"/>
              <a:gd name="connsiteX171" fmla="*/ 6392132 w 11748700"/>
              <a:gd name="connsiteY171" fmla="*/ 268686 h 6673820"/>
              <a:gd name="connsiteX172" fmla="*/ 6695488 w 11748700"/>
              <a:gd name="connsiteY172" fmla="*/ 260019 h 6673820"/>
              <a:gd name="connsiteX173" fmla="*/ 6764826 w 11748700"/>
              <a:gd name="connsiteY173" fmla="*/ 251352 h 6673820"/>
              <a:gd name="connsiteX174" fmla="*/ 6907837 w 11748700"/>
              <a:gd name="connsiteY174" fmla="*/ 238351 h 6673820"/>
              <a:gd name="connsiteX175" fmla="*/ 6959840 w 11748700"/>
              <a:gd name="connsiteY175" fmla="*/ 229683 h 6673820"/>
              <a:gd name="connsiteX176" fmla="*/ 6998843 w 11748700"/>
              <a:gd name="connsiteY176" fmla="*/ 212349 h 6673820"/>
              <a:gd name="connsiteX177" fmla="*/ 7115852 w 11748700"/>
              <a:gd name="connsiteY177" fmla="*/ 199348 h 6673820"/>
              <a:gd name="connsiteX178" fmla="*/ 7159188 w 11748700"/>
              <a:gd name="connsiteY178" fmla="*/ 186347 h 6673820"/>
              <a:gd name="connsiteX179" fmla="*/ 7189524 w 11748700"/>
              <a:gd name="connsiteY179" fmla="*/ 182013 h 6673820"/>
              <a:gd name="connsiteX180" fmla="*/ 7380204 w 11748700"/>
              <a:gd name="connsiteY180" fmla="*/ 173346 h 6673820"/>
              <a:gd name="connsiteX181" fmla="*/ 7440875 w 11748700"/>
              <a:gd name="connsiteY181" fmla="*/ 164679 h 6673820"/>
              <a:gd name="connsiteX182" fmla="*/ 7466877 w 11748700"/>
              <a:gd name="connsiteY182" fmla="*/ 156011 h 6673820"/>
              <a:gd name="connsiteX183" fmla="*/ 7514548 w 11748700"/>
              <a:gd name="connsiteY183" fmla="*/ 143010 h 6673820"/>
              <a:gd name="connsiteX184" fmla="*/ 7527548 w 11748700"/>
              <a:gd name="connsiteY184" fmla="*/ 134343 h 6673820"/>
              <a:gd name="connsiteX185" fmla="*/ 7570885 w 11748700"/>
              <a:gd name="connsiteY185" fmla="*/ 121342 h 6673820"/>
              <a:gd name="connsiteX186" fmla="*/ 7609888 w 11748700"/>
              <a:gd name="connsiteY186" fmla="*/ 104008 h 6673820"/>
              <a:gd name="connsiteX187" fmla="*/ 7726896 w 11748700"/>
              <a:gd name="connsiteY187" fmla="*/ 82339 h 6673820"/>
              <a:gd name="connsiteX188" fmla="*/ 7752898 w 11748700"/>
              <a:gd name="connsiteY188" fmla="*/ 78006 h 6673820"/>
              <a:gd name="connsiteX189" fmla="*/ 7787567 w 11748700"/>
              <a:gd name="connsiteY189" fmla="*/ 73672 h 6673820"/>
              <a:gd name="connsiteX190" fmla="*/ 7804902 w 11748700"/>
              <a:gd name="connsiteY190" fmla="*/ 69338 h 6673820"/>
              <a:gd name="connsiteX191" fmla="*/ 7913243 w 11748700"/>
              <a:gd name="connsiteY191" fmla="*/ 65005 h 6673820"/>
              <a:gd name="connsiteX192" fmla="*/ 8021584 w 11748700"/>
              <a:gd name="connsiteY192" fmla="*/ 47670 h 6673820"/>
              <a:gd name="connsiteX193" fmla="*/ 8064921 w 11748700"/>
              <a:gd name="connsiteY193" fmla="*/ 34669 h 6673820"/>
              <a:gd name="connsiteX194" fmla="*/ 8099590 w 11748700"/>
              <a:gd name="connsiteY194" fmla="*/ 21668 h 6673820"/>
              <a:gd name="connsiteX195" fmla="*/ 8121258 w 11748700"/>
              <a:gd name="connsiteY195" fmla="*/ 13001 h 6673820"/>
              <a:gd name="connsiteX196" fmla="*/ 8134259 w 11748700"/>
              <a:gd name="connsiteY196" fmla="*/ 8667 h 6673820"/>
              <a:gd name="connsiteX197" fmla="*/ 8155928 w 11748700"/>
              <a:gd name="connsiteY197" fmla="*/ 0 h 6673820"/>
              <a:gd name="connsiteX198" fmla="*/ 8216599 w 11748700"/>
              <a:gd name="connsiteY198" fmla="*/ 4334 h 6673820"/>
              <a:gd name="connsiteX199" fmla="*/ 8238267 w 11748700"/>
              <a:gd name="connsiteY199" fmla="*/ 13001 h 6673820"/>
              <a:gd name="connsiteX200" fmla="*/ 8272936 w 11748700"/>
              <a:gd name="connsiteY200" fmla="*/ 17335 h 6673820"/>
              <a:gd name="connsiteX201" fmla="*/ 8303272 w 11748700"/>
              <a:gd name="connsiteY201" fmla="*/ 30336 h 6673820"/>
              <a:gd name="connsiteX202" fmla="*/ 8337941 w 11748700"/>
              <a:gd name="connsiteY202" fmla="*/ 34669 h 6673820"/>
              <a:gd name="connsiteX203" fmla="*/ 8476618 w 11748700"/>
              <a:gd name="connsiteY203" fmla="*/ 43337 h 6673820"/>
              <a:gd name="connsiteX204" fmla="*/ 8576292 w 11748700"/>
              <a:gd name="connsiteY204" fmla="*/ 47670 h 6673820"/>
              <a:gd name="connsiteX205" fmla="*/ 8671632 w 11748700"/>
              <a:gd name="connsiteY205" fmla="*/ 69338 h 6673820"/>
              <a:gd name="connsiteX206" fmla="*/ 8762639 w 11748700"/>
              <a:gd name="connsiteY206" fmla="*/ 78006 h 6673820"/>
              <a:gd name="connsiteX207" fmla="*/ 8892648 w 11748700"/>
              <a:gd name="connsiteY207" fmla="*/ 104008 h 6673820"/>
              <a:gd name="connsiteX208" fmla="*/ 8948985 w 11748700"/>
              <a:gd name="connsiteY208" fmla="*/ 117009 h 6673820"/>
              <a:gd name="connsiteX209" fmla="*/ 9187336 w 11748700"/>
              <a:gd name="connsiteY209" fmla="*/ 156011 h 6673820"/>
              <a:gd name="connsiteX210" fmla="*/ 9282676 w 11748700"/>
              <a:gd name="connsiteY210" fmla="*/ 173346 h 6673820"/>
              <a:gd name="connsiteX211" fmla="*/ 9404019 w 11748700"/>
              <a:gd name="connsiteY211" fmla="*/ 186347 h 6673820"/>
              <a:gd name="connsiteX212" fmla="*/ 9464690 w 11748700"/>
              <a:gd name="connsiteY212" fmla="*/ 195014 h 6673820"/>
              <a:gd name="connsiteX213" fmla="*/ 9698707 w 11748700"/>
              <a:gd name="connsiteY213" fmla="*/ 216683 h 6673820"/>
              <a:gd name="connsiteX214" fmla="*/ 9785380 w 11748700"/>
              <a:gd name="connsiteY214" fmla="*/ 229683 h 6673820"/>
              <a:gd name="connsiteX215" fmla="*/ 9885054 w 11748700"/>
              <a:gd name="connsiteY215" fmla="*/ 251352 h 6673820"/>
              <a:gd name="connsiteX216" fmla="*/ 9958726 w 11748700"/>
              <a:gd name="connsiteY216" fmla="*/ 255685 h 6673820"/>
              <a:gd name="connsiteX217" fmla="*/ 10114737 w 11748700"/>
              <a:gd name="connsiteY217" fmla="*/ 260019 h 6673820"/>
              <a:gd name="connsiteX218" fmla="*/ 10205744 w 11748700"/>
              <a:gd name="connsiteY218" fmla="*/ 273020 h 6673820"/>
              <a:gd name="connsiteX219" fmla="*/ 10357421 w 11748700"/>
              <a:gd name="connsiteY219" fmla="*/ 281687 h 6673820"/>
              <a:gd name="connsiteX220" fmla="*/ 10405092 w 11748700"/>
              <a:gd name="connsiteY220" fmla="*/ 286021 h 6673820"/>
              <a:gd name="connsiteX221" fmla="*/ 10452762 w 11748700"/>
              <a:gd name="connsiteY221" fmla="*/ 299022 h 6673820"/>
              <a:gd name="connsiteX222" fmla="*/ 10483097 w 11748700"/>
              <a:gd name="connsiteY222" fmla="*/ 303355 h 6673820"/>
              <a:gd name="connsiteX223" fmla="*/ 10552436 w 11748700"/>
              <a:gd name="connsiteY223" fmla="*/ 312023 h 6673820"/>
              <a:gd name="connsiteX224" fmla="*/ 10634775 w 11748700"/>
              <a:gd name="connsiteY224" fmla="*/ 333691 h 6673820"/>
              <a:gd name="connsiteX225" fmla="*/ 10717114 w 11748700"/>
              <a:gd name="connsiteY225" fmla="*/ 342358 h 6673820"/>
              <a:gd name="connsiteX226" fmla="*/ 10773452 w 11748700"/>
              <a:gd name="connsiteY226" fmla="*/ 364027 h 6673820"/>
              <a:gd name="connsiteX227" fmla="*/ 10842790 w 11748700"/>
              <a:gd name="connsiteY227" fmla="*/ 385695 h 6673820"/>
              <a:gd name="connsiteX228" fmla="*/ 10903461 w 11748700"/>
              <a:gd name="connsiteY228" fmla="*/ 390028 h 6673820"/>
              <a:gd name="connsiteX229" fmla="*/ 10981467 w 11748700"/>
              <a:gd name="connsiteY229" fmla="*/ 424698 h 6673820"/>
              <a:gd name="connsiteX230" fmla="*/ 11050805 w 11748700"/>
              <a:gd name="connsiteY230" fmla="*/ 442032 h 6673820"/>
              <a:gd name="connsiteX231" fmla="*/ 11133145 w 11748700"/>
              <a:gd name="connsiteY231" fmla="*/ 476701 h 6673820"/>
              <a:gd name="connsiteX232" fmla="*/ 11154813 w 11748700"/>
              <a:gd name="connsiteY232" fmla="*/ 485369 h 6673820"/>
              <a:gd name="connsiteX233" fmla="*/ 11232819 w 11748700"/>
              <a:gd name="connsiteY233" fmla="*/ 533039 h 6673820"/>
              <a:gd name="connsiteX234" fmla="*/ 11258820 w 11748700"/>
              <a:gd name="connsiteY234" fmla="*/ 554707 h 6673820"/>
              <a:gd name="connsiteX235" fmla="*/ 11328159 w 11748700"/>
              <a:gd name="connsiteY235" fmla="*/ 645714 h 6673820"/>
              <a:gd name="connsiteX236" fmla="*/ 11371495 w 11748700"/>
              <a:gd name="connsiteY236" fmla="*/ 754055 h 6673820"/>
              <a:gd name="connsiteX237" fmla="*/ 11397497 w 11748700"/>
              <a:gd name="connsiteY237" fmla="*/ 806059 h 6673820"/>
              <a:gd name="connsiteX238" fmla="*/ 11427833 w 11748700"/>
              <a:gd name="connsiteY238" fmla="*/ 931735 h 6673820"/>
              <a:gd name="connsiteX239" fmla="*/ 11458168 w 11748700"/>
              <a:gd name="connsiteY239" fmla="*/ 1014074 h 6673820"/>
              <a:gd name="connsiteX240" fmla="*/ 11462502 w 11748700"/>
              <a:gd name="connsiteY240" fmla="*/ 1087746 h 6673820"/>
              <a:gd name="connsiteX241" fmla="*/ 11475503 w 11748700"/>
              <a:gd name="connsiteY241" fmla="*/ 1126749 h 6673820"/>
              <a:gd name="connsiteX242" fmla="*/ 11488504 w 11748700"/>
              <a:gd name="connsiteY242" fmla="*/ 1330430 h 6673820"/>
              <a:gd name="connsiteX243" fmla="*/ 11523173 w 11748700"/>
              <a:gd name="connsiteY243" fmla="*/ 1677122 h 6673820"/>
              <a:gd name="connsiteX244" fmla="*/ 11518839 w 11748700"/>
              <a:gd name="connsiteY244" fmla="*/ 1954476 h 6673820"/>
              <a:gd name="connsiteX245" fmla="*/ 11510172 w 11748700"/>
              <a:gd name="connsiteY245" fmla="*/ 2084485 h 6673820"/>
              <a:gd name="connsiteX246" fmla="*/ 11518839 w 11748700"/>
              <a:gd name="connsiteY246" fmla="*/ 2283833 h 6673820"/>
              <a:gd name="connsiteX247" fmla="*/ 11583844 w 11748700"/>
              <a:gd name="connsiteY247" fmla="*/ 2379173 h 6673820"/>
              <a:gd name="connsiteX248" fmla="*/ 11605512 w 11748700"/>
              <a:gd name="connsiteY248" fmla="*/ 2439845 h 6673820"/>
              <a:gd name="connsiteX249" fmla="*/ 11609846 w 11748700"/>
              <a:gd name="connsiteY249" fmla="*/ 2487515 h 6673820"/>
              <a:gd name="connsiteX250" fmla="*/ 11622847 w 11748700"/>
              <a:gd name="connsiteY250" fmla="*/ 2556853 h 6673820"/>
              <a:gd name="connsiteX251" fmla="*/ 11618513 w 11748700"/>
              <a:gd name="connsiteY251" fmla="*/ 2786537 h 6673820"/>
              <a:gd name="connsiteX252" fmla="*/ 11614180 w 11748700"/>
              <a:gd name="connsiteY252" fmla="*/ 3089892 h 6673820"/>
              <a:gd name="connsiteX253" fmla="*/ 11596845 w 11748700"/>
              <a:gd name="connsiteY253" fmla="*/ 3211234 h 6673820"/>
              <a:gd name="connsiteX254" fmla="*/ 11583844 w 11748700"/>
              <a:gd name="connsiteY254" fmla="*/ 3328243 h 6673820"/>
              <a:gd name="connsiteX255" fmla="*/ 11575177 w 11748700"/>
              <a:gd name="connsiteY255" fmla="*/ 3423583 h 6673820"/>
              <a:gd name="connsiteX256" fmla="*/ 11562176 w 11748700"/>
              <a:gd name="connsiteY256" fmla="*/ 3666267 h 6673820"/>
              <a:gd name="connsiteX257" fmla="*/ 11575177 w 11748700"/>
              <a:gd name="connsiteY257" fmla="*/ 4025960 h 6673820"/>
              <a:gd name="connsiteX258" fmla="*/ 11592511 w 11748700"/>
              <a:gd name="connsiteY258" fmla="*/ 4108300 h 6673820"/>
              <a:gd name="connsiteX259" fmla="*/ 11631514 w 11748700"/>
              <a:gd name="connsiteY259" fmla="*/ 4333649 h 6673820"/>
              <a:gd name="connsiteX260" fmla="*/ 11653183 w 11748700"/>
              <a:gd name="connsiteY260" fmla="*/ 4411655 h 6673820"/>
              <a:gd name="connsiteX261" fmla="*/ 11666184 w 11748700"/>
              <a:gd name="connsiteY261" fmla="*/ 4498328 h 6673820"/>
              <a:gd name="connsiteX262" fmla="*/ 11674851 w 11748700"/>
              <a:gd name="connsiteY262" fmla="*/ 4541664 h 6673820"/>
              <a:gd name="connsiteX263" fmla="*/ 11687852 w 11748700"/>
              <a:gd name="connsiteY263" fmla="*/ 4658673 h 6673820"/>
              <a:gd name="connsiteX264" fmla="*/ 11692185 w 11748700"/>
              <a:gd name="connsiteY264" fmla="*/ 4715010 h 6673820"/>
              <a:gd name="connsiteX265" fmla="*/ 11700853 w 11748700"/>
              <a:gd name="connsiteY265" fmla="*/ 4771348 h 6673820"/>
              <a:gd name="connsiteX266" fmla="*/ 11709520 w 11748700"/>
              <a:gd name="connsiteY266" fmla="*/ 4923026 h 6673820"/>
              <a:gd name="connsiteX267" fmla="*/ 11718187 w 11748700"/>
              <a:gd name="connsiteY267" fmla="*/ 4983697 h 6673820"/>
              <a:gd name="connsiteX268" fmla="*/ 11726855 w 11748700"/>
              <a:gd name="connsiteY268" fmla="*/ 5079037 h 6673820"/>
              <a:gd name="connsiteX269" fmla="*/ 11731188 w 11748700"/>
              <a:gd name="connsiteY269" fmla="*/ 5105039 h 6673820"/>
              <a:gd name="connsiteX270" fmla="*/ 11744189 w 11748700"/>
              <a:gd name="connsiteY270" fmla="*/ 5230715 h 6673820"/>
              <a:gd name="connsiteX271" fmla="*/ 11726855 w 11748700"/>
              <a:gd name="connsiteY271" fmla="*/ 5690082 h 6673820"/>
              <a:gd name="connsiteX272" fmla="*/ 11687852 w 11748700"/>
              <a:gd name="connsiteY272" fmla="*/ 5785422 h 6673820"/>
              <a:gd name="connsiteX273" fmla="*/ 11670517 w 11748700"/>
              <a:gd name="connsiteY273" fmla="*/ 5815757 h 6673820"/>
              <a:gd name="connsiteX274" fmla="*/ 11601179 w 11748700"/>
              <a:gd name="connsiteY274" fmla="*/ 5859094 h 6673820"/>
              <a:gd name="connsiteX275" fmla="*/ 11458168 w 11748700"/>
              <a:gd name="connsiteY275" fmla="*/ 5919765 h 6673820"/>
              <a:gd name="connsiteX276" fmla="*/ 11401831 w 11748700"/>
              <a:gd name="connsiteY276" fmla="*/ 5963101 h 6673820"/>
              <a:gd name="connsiteX277" fmla="*/ 11297823 w 11748700"/>
              <a:gd name="connsiteY277" fmla="*/ 6032440 h 6673820"/>
              <a:gd name="connsiteX278" fmla="*/ 11258820 w 11748700"/>
              <a:gd name="connsiteY278" fmla="*/ 6075776 h 6673820"/>
              <a:gd name="connsiteX279" fmla="*/ 11198149 w 11748700"/>
              <a:gd name="connsiteY279" fmla="*/ 6123446 h 6673820"/>
              <a:gd name="connsiteX280" fmla="*/ 11098475 w 11748700"/>
              <a:gd name="connsiteY280" fmla="*/ 6210119 h 6673820"/>
              <a:gd name="connsiteX281" fmla="*/ 10942464 w 11748700"/>
              <a:gd name="connsiteY281" fmla="*/ 6327128 h 6673820"/>
              <a:gd name="connsiteX282" fmla="*/ 10634775 w 11748700"/>
              <a:gd name="connsiteY282" fmla="*/ 6461471 h 6673820"/>
              <a:gd name="connsiteX283" fmla="*/ 10461429 w 11748700"/>
              <a:gd name="connsiteY283" fmla="*/ 6478806 h 6673820"/>
              <a:gd name="connsiteX284" fmla="*/ 10041065 w 11748700"/>
              <a:gd name="connsiteY284" fmla="*/ 6487473 h 6673820"/>
              <a:gd name="connsiteX285" fmla="*/ 9967393 w 11748700"/>
              <a:gd name="connsiteY285" fmla="*/ 6491807 h 6673820"/>
              <a:gd name="connsiteX286" fmla="*/ 9885054 w 11748700"/>
              <a:gd name="connsiteY286" fmla="*/ 6509141 h 6673820"/>
              <a:gd name="connsiteX287" fmla="*/ 9798381 w 11748700"/>
              <a:gd name="connsiteY287" fmla="*/ 6522142 h 6673820"/>
              <a:gd name="connsiteX288" fmla="*/ 9681372 w 11748700"/>
              <a:gd name="connsiteY288" fmla="*/ 6548144 h 6673820"/>
              <a:gd name="connsiteX289" fmla="*/ 9486358 w 11748700"/>
              <a:gd name="connsiteY289" fmla="*/ 6574146 h 6673820"/>
              <a:gd name="connsiteX290" fmla="*/ 9278343 w 11748700"/>
              <a:gd name="connsiteY290" fmla="*/ 6613149 h 6673820"/>
              <a:gd name="connsiteX291" fmla="*/ 9209004 w 11748700"/>
              <a:gd name="connsiteY291" fmla="*/ 6630483 h 6673820"/>
              <a:gd name="connsiteX292" fmla="*/ 8775639 w 11748700"/>
              <a:gd name="connsiteY292" fmla="*/ 6647818 h 6673820"/>
              <a:gd name="connsiteX293" fmla="*/ 8463617 w 11748700"/>
              <a:gd name="connsiteY293" fmla="*/ 6656485 h 6673820"/>
              <a:gd name="connsiteX294" fmla="*/ 8368276 w 11748700"/>
              <a:gd name="connsiteY294" fmla="*/ 6660819 h 6673820"/>
              <a:gd name="connsiteX295" fmla="*/ 8216599 w 11748700"/>
              <a:gd name="connsiteY295" fmla="*/ 6665153 h 6673820"/>
              <a:gd name="connsiteX296" fmla="*/ 7848239 w 11748700"/>
              <a:gd name="connsiteY296" fmla="*/ 6656485 h 6673820"/>
              <a:gd name="connsiteX297" fmla="*/ 7800568 w 11748700"/>
              <a:gd name="connsiteY297" fmla="*/ 6652152 h 6673820"/>
              <a:gd name="connsiteX298" fmla="*/ 7748565 w 11748700"/>
              <a:gd name="connsiteY298" fmla="*/ 6643484 h 6673820"/>
              <a:gd name="connsiteX299" fmla="*/ 7614221 w 11748700"/>
              <a:gd name="connsiteY299" fmla="*/ 6634817 h 6673820"/>
              <a:gd name="connsiteX300" fmla="*/ 7432208 w 11748700"/>
              <a:gd name="connsiteY300" fmla="*/ 6600148 h 6673820"/>
              <a:gd name="connsiteX301" fmla="*/ 7319533 w 11748700"/>
              <a:gd name="connsiteY301" fmla="*/ 6574146 h 6673820"/>
              <a:gd name="connsiteX302" fmla="*/ 7276197 w 11748700"/>
              <a:gd name="connsiteY302" fmla="*/ 6569812 h 6673820"/>
              <a:gd name="connsiteX303" fmla="*/ 7011844 w 11748700"/>
              <a:gd name="connsiteY303" fmla="*/ 6548144 h 6673820"/>
              <a:gd name="connsiteX304" fmla="*/ 6925171 w 11748700"/>
              <a:gd name="connsiteY304" fmla="*/ 6565479 h 6673820"/>
              <a:gd name="connsiteX305" fmla="*/ 6912170 w 11748700"/>
              <a:gd name="connsiteY305" fmla="*/ 6569812 h 6673820"/>
              <a:gd name="connsiteX306" fmla="*/ 6890502 w 11748700"/>
              <a:gd name="connsiteY306" fmla="*/ 6582813 h 6673820"/>
              <a:gd name="connsiteX307" fmla="*/ 6795162 w 11748700"/>
              <a:gd name="connsiteY307" fmla="*/ 6634817 h 6673820"/>
              <a:gd name="connsiteX308" fmla="*/ 6691154 w 11748700"/>
              <a:gd name="connsiteY308" fmla="*/ 6643484 h 6673820"/>
              <a:gd name="connsiteX309" fmla="*/ 6617482 w 11748700"/>
              <a:gd name="connsiteY309" fmla="*/ 6656485 h 6673820"/>
              <a:gd name="connsiteX310" fmla="*/ 6582813 w 11748700"/>
              <a:gd name="connsiteY310" fmla="*/ 6665153 h 6673820"/>
              <a:gd name="connsiteX311" fmla="*/ 6548144 w 11748700"/>
              <a:gd name="connsiteY311" fmla="*/ 6669486 h 6673820"/>
              <a:gd name="connsiteX312" fmla="*/ 6517808 w 11748700"/>
              <a:gd name="connsiteY312" fmla="*/ 6673820 h 6673820"/>
              <a:gd name="connsiteX313" fmla="*/ 6015105 w 11748700"/>
              <a:gd name="connsiteY313" fmla="*/ 6669486 h 6673820"/>
              <a:gd name="connsiteX314" fmla="*/ 5915431 w 11748700"/>
              <a:gd name="connsiteY314" fmla="*/ 6647818 h 6673820"/>
              <a:gd name="connsiteX315" fmla="*/ 5538403 w 11748700"/>
              <a:gd name="connsiteY315" fmla="*/ 6652152 h 6673820"/>
              <a:gd name="connsiteX316" fmla="*/ 5196045 w 11748700"/>
              <a:gd name="connsiteY316" fmla="*/ 6634817 h 6673820"/>
              <a:gd name="connsiteX317" fmla="*/ 4489660 w 11748700"/>
              <a:gd name="connsiteY317" fmla="*/ 6608815 h 6673820"/>
              <a:gd name="connsiteX318" fmla="*/ 4311981 w 11748700"/>
              <a:gd name="connsiteY318" fmla="*/ 6582813 h 6673820"/>
              <a:gd name="connsiteX319" fmla="*/ 4090965 w 11748700"/>
              <a:gd name="connsiteY319" fmla="*/ 6552478 h 6673820"/>
              <a:gd name="connsiteX320" fmla="*/ 3999958 w 11748700"/>
              <a:gd name="connsiteY320" fmla="*/ 6513475 h 6673820"/>
              <a:gd name="connsiteX321" fmla="*/ 3666267 w 11748700"/>
              <a:gd name="connsiteY321" fmla="*/ 6448470 h 6673820"/>
              <a:gd name="connsiteX322" fmla="*/ 3588261 w 11748700"/>
              <a:gd name="connsiteY322" fmla="*/ 6439803 h 6673820"/>
              <a:gd name="connsiteX323" fmla="*/ 3336910 w 11748700"/>
              <a:gd name="connsiteY323" fmla="*/ 6405134 h 6673820"/>
              <a:gd name="connsiteX324" fmla="*/ 3003219 w 11748700"/>
              <a:gd name="connsiteY324" fmla="*/ 6340129 h 6673820"/>
              <a:gd name="connsiteX325" fmla="*/ 2825539 w 11748700"/>
              <a:gd name="connsiteY325" fmla="*/ 6309793 h 6673820"/>
              <a:gd name="connsiteX326" fmla="*/ 2678195 w 11748700"/>
              <a:gd name="connsiteY326" fmla="*/ 6288125 h 6673820"/>
              <a:gd name="connsiteX327" fmla="*/ 2500515 w 11748700"/>
              <a:gd name="connsiteY327" fmla="*/ 6305460 h 6673820"/>
              <a:gd name="connsiteX328" fmla="*/ 2439844 w 11748700"/>
              <a:gd name="connsiteY328" fmla="*/ 6314127 h 6673820"/>
              <a:gd name="connsiteX329" fmla="*/ 2244830 w 11748700"/>
              <a:gd name="connsiteY329" fmla="*/ 6361797 h 6673820"/>
              <a:gd name="connsiteX330" fmla="*/ 2088819 w 11748700"/>
              <a:gd name="connsiteY330" fmla="*/ 6383465 h 6673820"/>
              <a:gd name="connsiteX331" fmla="*/ 2015147 w 11748700"/>
              <a:gd name="connsiteY331" fmla="*/ 6400800 h 6673820"/>
              <a:gd name="connsiteX332" fmla="*/ 1950142 w 11748700"/>
              <a:gd name="connsiteY332" fmla="*/ 6409467 h 6673820"/>
              <a:gd name="connsiteX333" fmla="*/ 1815799 w 11748700"/>
              <a:gd name="connsiteY333" fmla="*/ 6444137 h 6673820"/>
              <a:gd name="connsiteX334" fmla="*/ 1681456 w 11748700"/>
              <a:gd name="connsiteY334" fmla="*/ 6452804 h 6673820"/>
              <a:gd name="connsiteX335" fmla="*/ 1473440 w 11748700"/>
              <a:gd name="connsiteY335" fmla="*/ 6431136 h 6673820"/>
              <a:gd name="connsiteX336" fmla="*/ 1369433 w 11748700"/>
              <a:gd name="connsiteY336" fmla="*/ 6418135 h 6673820"/>
              <a:gd name="connsiteX337" fmla="*/ 1287093 w 11748700"/>
              <a:gd name="connsiteY337" fmla="*/ 6405134 h 6673820"/>
              <a:gd name="connsiteX338" fmla="*/ 1239423 w 11748700"/>
              <a:gd name="connsiteY338" fmla="*/ 6396466 h 6673820"/>
              <a:gd name="connsiteX339" fmla="*/ 1165751 w 11748700"/>
              <a:gd name="connsiteY339" fmla="*/ 6370464 h 6673820"/>
              <a:gd name="connsiteX340" fmla="*/ 1053076 w 11748700"/>
              <a:gd name="connsiteY340" fmla="*/ 6335795 h 6673820"/>
              <a:gd name="connsiteX341" fmla="*/ 892731 w 11748700"/>
              <a:gd name="connsiteY341" fmla="*/ 6244789 h 6673820"/>
              <a:gd name="connsiteX342" fmla="*/ 858062 w 11748700"/>
              <a:gd name="connsiteY342" fmla="*/ 6218787 h 6673820"/>
              <a:gd name="connsiteX343" fmla="*/ 775723 w 11748700"/>
              <a:gd name="connsiteY343" fmla="*/ 6149448 h 6673820"/>
              <a:gd name="connsiteX344" fmla="*/ 719385 w 11748700"/>
              <a:gd name="connsiteY344" fmla="*/ 6023773 h 6673820"/>
              <a:gd name="connsiteX345" fmla="*/ 654381 w 11748700"/>
              <a:gd name="connsiteY345" fmla="*/ 5950101 h 6673820"/>
              <a:gd name="connsiteX346" fmla="*/ 628379 w 11748700"/>
              <a:gd name="connsiteY346" fmla="*/ 5893763 h 6673820"/>
              <a:gd name="connsiteX347" fmla="*/ 576375 w 11748700"/>
              <a:gd name="connsiteY347" fmla="*/ 5802756 h 6673820"/>
              <a:gd name="connsiteX348" fmla="*/ 489702 w 11748700"/>
              <a:gd name="connsiteY348" fmla="*/ 5620743 h 6673820"/>
              <a:gd name="connsiteX349" fmla="*/ 476701 w 11748700"/>
              <a:gd name="connsiteY349" fmla="*/ 5551405 h 6673820"/>
              <a:gd name="connsiteX350" fmla="*/ 372693 w 11748700"/>
              <a:gd name="connsiteY350" fmla="*/ 5317388 h 6673820"/>
              <a:gd name="connsiteX351" fmla="*/ 359693 w 11748700"/>
              <a:gd name="connsiteY351" fmla="*/ 5269718 h 6673820"/>
              <a:gd name="connsiteX352" fmla="*/ 329357 w 11748700"/>
              <a:gd name="connsiteY352" fmla="*/ 5183045 h 6673820"/>
              <a:gd name="connsiteX353" fmla="*/ 281687 w 11748700"/>
              <a:gd name="connsiteY353" fmla="*/ 5083371 h 6673820"/>
              <a:gd name="connsiteX354" fmla="*/ 251351 w 11748700"/>
              <a:gd name="connsiteY354" fmla="*/ 5009699 h 6673820"/>
              <a:gd name="connsiteX355" fmla="*/ 238350 w 11748700"/>
              <a:gd name="connsiteY355" fmla="*/ 4970696 h 6673820"/>
              <a:gd name="connsiteX356" fmla="*/ 212348 w 11748700"/>
              <a:gd name="connsiteY356" fmla="*/ 4936027 h 6673820"/>
              <a:gd name="connsiteX357" fmla="*/ 177679 w 11748700"/>
              <a:gd name="connsiteY357" fmla="*/ 4849354 h 6673820"/>
              <a:gd name="connsiteX358" fmla="*/ 125675 w 11748700"/>
              <a:gd name="connsiteY358" fmla="*/ 4745346 h 6673820"/>
              <a:gd name="connsiteX359" fmla="*/ 99674 w 11748700"/>
              <a:gd name="connsiteY359" fmla="*/ 4654339 h 6673820"/>
              <a:gd name="connsiteX360" fmla="*/ 73672 w 11748700"/>
              <a:gd name="connsiteY360" fmla="*/ 4602336 h 6673820"/>
              <a:gd name="connsiteX361" fmla="*/ 69338 w 11748700"/>
              <a:gd name="connsiteY361" fmla="*/ 4580667 h 6673820"/>
              <a:gd name="connsiteX362" fmla="*/ 47670 w 11748700"/>
              <a:gd name="connsiteY362" fmla="*/ 4537331 h 6673820"/>
              <a:gd name="connsiteX363" fmla="*/ 39002 w 11748700"/>
              <a:gd name="connsiteY363" fmla="*/ 4515663 h 6673820"/>
              <a:gd name="connsiteX364" fmla="*/ 34669 w 11748700"/>
              <a:gd name="connsiteY364" fmla="*/ 4493994 h 6673820"/>
              <a:gd name="connsiteX365" fmla="*/ 30335 w 11748700"/>
              <a:gd name="connsiteY365" fmla="*/ 4450658 h 6673820"/>
              <a:gd name="connsiteX366" fmla="*/ 21668 w 11748700"/>
              <a:gd name="connsiteY366" fmla="*/ 4428990 h 6673820"/>
              <a:gd name="connsiteX367" fmla="*/ 13001 w 11748700"/>
              <a:gd name="connsiteY367" fmla="*/ 4359651 h 6673820"/>
              <a:gd name="connsiteX368" fmla="*/ 0 w 11748700"/>
              <a:gd name="connsiteY368" fmla="*/ 4238309 h 6673820"/>
              <a:gd name="connsiteX369" fmla="*/ 4333 w 11748700"/>
              <a:gd name="connsiteY369" fmla="*/ 4025960 h 6673820"/>
              <a:gd name="connsiteX370" fmla="*/ 13001 w 11748700"/>
              <a:gd name="connsiteY370" fmla="*/ 3999958 h 6673820"/>
              <a:gd name="connsiteX371" fmla="*/ 17334 w 11748700"/>
              <a:gd name="connsiteY371" fmla="*/ 3973956 h 6673820"/>
              <a:gd name="connsiteX372" fmla="*/ 26002 w 11748700"/>
              <a:gd name="connsiteY372" fmla="*/ 3930620 h 6673820"/>
              <a:gd name="connsiteX373" fmla="*/ 34669 w 11748700"/>
              <a:gd name="connsiteY373" fmla="*/ 3878616 h 6673820"/>
              <a:gd name="connsiteX374" fmla="*/ 43336 w 11748700"/>
              <a:gd name="connsiteY374" fmla="*/ 3861282 h 6673820"/>
              <a:gd name="connsiteX375" fmla="*/ 47670 w 11748700"/>
              <a:gd name="connsiteY375" fmla="*/ 3843947 h 6673820"/>
              <a:gd name="connsiteX376" fmla="*/ 56337 w 11748700"/>
              <a:gd name="connsiteY376" fmla="*/ 3826612 h 6673820"/>
              <a:gd name="connsiteX377" fmla="*/ 69338 w 11748700"/>
              <a:gd name="connsiteY377" fmla="*/ 3787610 h 6673820"/>
              <a:gd name="connsiteX378" fmla="*/ 78005 w 11748700"/>
              <a:gd name="connsiteY378" fmla="*/ 3770275 h 6673820"/>
              <a:gd name="connsiteX379" fmla="*/ 95340 w 11748700"/>
              <a:gd name="connsiteY379" fmla="*/ 3718271 h 6673820"/>
              <a:gd name="connsiteX380" fmla="*/ 104007 w 11748700"/>
              <a:gd name="connsiteY380" fmla="*/ 3696603 h 6673820"/>
              <a:gd name="connsiteX381" fmla="*/ 151677 w 11748700"/>
              <a:gd name="connsiteY381" fmla="*/ 3657600 h 6673820"/>
              <a:gd name="connsiteX382" fmla="*/ 294688 w 11748700"/>
              <a:gd name="connsiteY382" fmla="*/ 3661934 h 6673820"/>
              <a:gd name="connsiteX383" fmla="*/ 359693 w 11748700"/>
              <a:gd name="connsiteY383" fmla="*/ 3692269 h 6673820"/>
              <a:gd name="connsiteX384" fmla="*/ 377027 w 11748700"/>
              <a:gd name="connsiteY384" fmla="*/ 3709604 h 6673820"/>
              <a:gd name="connsiteX385" fmla="*/ 437698 w 11748700"/>
              <a:gd name="connsiteY385" fmla="*/ 3726938 h 6673820"/>
              <a:gd name="connsiteX386" fmla="*/ 511177 w 11748700"/>
              <a:gd name="connsiteY38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31882 w 11748700"/>
              <a:gd name="connsiteY37" fmla="*/ 4641338 h 6673820"/>
              <a:gd name="connsiteX38" fmla="*/ 7562218 w 11748700"/>
              <a:gd name="connsiteY38" fmla="*/ 4650006 h 6673820"/>
              <a:gd name="connsiteX39" fmla="*/ 7601220 w 11748700"/>
              <a:gd name="connsiteY39" fmla="*/ 4715010 h 6673820"/>
              <a:gd name="connsiteX40" fmla="*/ 7614221 w 11748700"/>
              <a:gd name="connsiteY40" fmla="*/ 4728011 h 6673820"/>
              <a:gd name="connsiteX41" fmla="*/ 7731230 w 11748700"/>
              <a:gd name="connsiteY41" fmla="*/ 4888356 h 6673820"/>
              <a:gd name="connsiteX42" fmla="*/ 7765899 w 11748700"/>
              <a:gd name="connsiteY42" fmla="*/ 4931693 h 6673820"/>
              <a:gd name="connsiteX43" fmla="*/ 7908910 w 11748700"/>
              <a:gd name="connsiteY43" fmla="*/ 4962028 h 6673820"/>
              <a:gd name="connsiteX44" fmla="*/ 8069255 w 11748700"/>
              <a:gd name="connsiteY44" fmla="*/ 4944694 h 6673820"/>
              <a:gd name="connsiteX45" fmla="*/ 8147260 w 11748700"/>
              <a:gd name="connsiteY45" fmla="*/ 4931693 h 6673820"/>
              <a:gd name="connsiteX46" fmla="*/ 8238267 w 11748700"/>
              <a:gd name="connsiteY46" fmla="*/ 4910025 h 6673820"/>
              <a:gd name="connsiteX47" fmla="*/ 8298938 w 11748700"/>
              <a:gd name="connsiteY47" fmla="*/ 4875355 h 6673820"/>
              <a:gd name="connsiteX48" fmla="*/ 8320606 w 11748700"/>
              <a:gd name="connsiteY48" fmla="*/ 4866688 h 6673820"/>
              <a:gd name="connsiteX49" fmla="*/ 8342275 w 11748700"/>
              <a:gd name="connsiteY49" fmla="*/ 4853687 h 6673820"/>
              <a:gd name="connsiteX50" fmla="*/ 8411613 w 11748700"/>
              <a:gd name="connsiteY50" fmla="*/ 4823352 h 6673820"/>
              <a:gd name="connsiteX51" fmla="*/ 8433281 w 11748700"/>
              <a:gd name="connsiteY51" fmla="*/ 4810351 h 6673820"/>
              <a:gd name="connsiteX52" fmla="*/ 8463617 w 11748700"/>
              <a:gd name="connsiteY52" fmla="*/ 4788683 h 6673820"/>
              <a:gd name="connsiteX53" fmla="*/ 8532955 w 11748700"/>
              <a:gd name="connsiteY53" fmla="*/ 4758347 h 6673820"/>
              <a:gd name="connsiteX54" fmla="*/ 8576292 w 11748700"/>
              <a:gd name="connsiteY54" fmla="*/ 4736679 h 6673820"/>
              <a:gd name="connsiteX55" fmla="*/ 8597960 w 11748700"/>
              <a:gd name="connsiteY55" fmla="*/ 4723678 h 6673820"/>
              <a:gd name="connsiteX56" fmla="*/ 8632629 w 11748700"/>
              <a:gd name="connsiteY56" fmla="*/ 4706343 h 6673820"/>
              <a:gd name="connsiteX57" fmla="*/ 8671632 w 11748700"/>
              <a:gd name="connsiteY57" fmla="*/ 4680341 h 6673820"/>
              <a:gd name="connsiteX58" fmla="*/ 8727969 w 11748700"/>
              <a:gd name="connsiteY58" fmla="*/ 4641338 h 6673820"/>
              <a:gd name="connsiteX59" fmla="*/ 8758305 w 11748700"/>
              <a:gd name="connsiteY59" fmla="*/ 4615337 h 6673820"/>
              <a:gd name="connsiteX60" fmla="*/ 8827643 w 11748700"/>
              <a:gd name="connsiteY60" fmla="*/ 4567666 h 6673820"/>
              <a:gd name="connsiteX61" fmla="*/ 8914316 w 11748700"/>
              <a:gd name="connsiteY61" fmla="*/ 4515663 h 6673820"/>
              <a:gd name="connsiteX62" fmla="*/ 8940318 w 11748700"/>
              <a:gd name="connsiteY62" fmla="*/ 4493994 h 6673820"/>
              <a:gd name="connsiteX63" fmla="*/ 8961986 w 11748700"/>
              <a:gd name="connsiteY63" fmla="*/ 4472326 h 6673820"/>
              <a:gd name="connsiteX64" fmla="*/ 9000989 w 11748700"/>
              <a:gd name="connsiteY64" fmla="*/ 4437657 h 6673820"/>
              <a:gd name="connsiteX65" fmla="*/ 9022657 w 11748700"/>
              <a:gd name="connsiteY65" fmla="*/ 4415989 h 6673820"/>
              <a:gd name="connsiteX66" fmla="*/ 9052993 w 11748700"/>
              <a:gd name="connsiteY66" fmla="*/ 4389987 h 6673820"/>
              <a:gd name="connsiteX67" fmla="*/ 9109330 w 11748700"/>
              <a:gd name="connsiteY67" fmla="*/ 4329316 h 6673820"/>
              <a:gd name="connsiteX68" fmla="*/ 9165668 w 11748700"/>
              <a:gd name="connsiteY68" fmla="*/ 4290313 h 6673820"/>
              <a:gd name="connsiteX69" fmla="*/ 9191670 w 11748700"/>
              <a:gd name="connsiteY69" fmla="*/ 4268645 h 6673820"/>
              <a:gd name="connsiteX70" fmla="*/ 9248007 w 11748700"/>
              <a:gd name="connsiteY70" fmla="*/ 4238309 h 6673820"/>
              <a:gd name="connsiteX71" fmla="*/ 9339014 w 11748700"/>
              <a:gd name="connsiteY71" fmla="*/ 4155970 h 6673820"/>
              <a:gd name="connsiteX72" fmla="*/ 9430020 w 11748700"/>
              <a:gd name="connsiteY72" fmla="*/ 4025960 h 6673820"/>
              <a:gd name="connsiteX73" fmla="*/ 9495025 w 11748700"/>
              <a:gd name="connsiteY73" fmla="*/ 3900284 h 6673820"/>
              <a:gd name="connsiteX74" fmla="*/ 9568697 w 11748700"/>
              <a:gd name="connsiteY74" fmla="*/ 3796277 h 6673820"/>
              <a:gd name="connsiteX75" fmla="*/ 9612034 w 11748700"/>
              <a:gd name="connsiteY75" fmla="*/ 3713937 h 6673820"/>
              <a:gd name="connsiteX76" fmla="*/ 9655370 w 11748700"/>
              <a:gd name="connsiteY76" fmla="*/ 3644599 h 6673820"/>
              <a:gd name="connsiteX77" fmla="*/ 9651037 w 11748700"/>
              <a:gd name="connsiteY77" fmla="*/ 3475587 h 6673820"/>
              <a:gd name="connsiteX78" fmla="*/ 9612034 w 11748700"/>
              <a:gd name="connsiteY78" fmla="*/ 3410582 h 6673820"/>
              <a:gd name="connsiteX79" fmla="*/ 9473357 w 11748700"/>
              <a:gd name="connsiteY79" fmla="*/ 3237236 h 6673820"/>
              <a:gd name="connsiteX80" fmla="*/ 9399685 w 11748700"/>
              <a:gd name="connsiteY80" fmla="*/ 3176565 h 6673820"/>
              <a:gd name="connsiteX81" fmla="*/ 9347681 w 11748700"/>
              <a:gd name="connsiteY81" fmla="*/ 3128895 h 6673820"/>
              <a:gd name="connsiteX82" fmla="*/ 9217672 w 11748700"/>
              <a:gd name="connsiteY82" fmla="*/ 3042222 h 6673820"/>
              <a:gd name="connsiteX83" fmla="*/ 9083329 w 11748700"/>
              <a:gd name="connsiteY83" fmla="*/ 2968550 h 6673820"/>
              <a:gd name="connsiteX84" fmla="*/ 8983655 w 11748700"/>
              <a:gd name="connsiteY84" fmla="*/ 2933881 h 6673820"/>
              <a:gd name="connsiteX85" fmla="*/ 8831977 w 11748700"/>
              <a:gd name="connsiteY85" fmla="*/ 2873210 h 6673820"/>
              <a:gd name="connsiteX86" fmla="*/ 8680299 w 11748700"/>
              <a:gd name="connsiteY86" fmla="*/ 2803871 h 6673820"/>
              <a:gd name="connsiteX87" fmla="*/ 8567624 w 11748700"/>
              <a:gd name="connsiteY87" fmla="*/ 2773536 h 6673820"/>
              <a:gd name="connsiteX88" fmla="*/ 8446282 w 11748700"/>
              <a:gd name="connsiteY88" fmla="*/ 2730199 h 6673820"/>
              <a:gd name="connsiteX89" fmla="*/ 8242601 w 11748700"/>
              <a:gd name="connsiteY89" fmla="*/ 2673862 h 6673820"/>
              <a:gd name="connsiteX90" fmla="*/ 7917577 w 11748700"/>
              <a:gd name="connsiteY90" fmla="*/ 2561187 h 6673820"/>
              <a:gd name="connsiteX91" fmla="*/ 7683560 w 11748700"/>
              <a:gd name="connsiteY91" fmla="*/ 2496182 h 6673820"/>
              <a:gd name="connsiteX92" fmla="*/ 7302199 w 11748700"/>
              <a:gd name="connsiteY92" fmla="*/ 2379173 h 6673820"/>
              <a:gd name="connsiteX93" fmla="*/ 6920838 w 11748700"/>
              <a:gd name="connsiteY93" fmla="*/ 2322836 h 6673820"/>
              <a:gd name="connsiteX94" fmla="*/ 6799495 w 11748700"/>
              <a:gd name="connsiteY94" fmla="*/ 2288167 h 6673820"/>
              <a:gd name="connsiteX95" fmla="*/ 6730157 w 11748700"/>
              <a:gd name="connsiteY95" fmla="*/ 2279500 h 6673820"/>
              <a:gd name="connsiteX96" fmla="*/ 6630483 w 11748700"/>
              <a:gd name="connsiteY96" fmla="*/ 2262165 h 6673820"/>
              <a:gd name="connsiteX97" fmla="*/ 6582813 w 11748700"/>
              <a:gd name="connsiteY97" fmla="*/ 2249164 h 6673820"/>
              <a:gd name="connsiteX98" fmla="*/ 6478805 w 11748700"/>
              <a:gd name="connsiteY98" fmla="*/ 2240497 h 6673820"/>
              <a:gd name="connsiteX99" fmla="*/ 5997770 w 11748700"/>
              <a:gd name="connsiteY99" fmla="*/ 2227496 h 6673820"/>
              <a:gd name="connsiteX100" fmla="*/ 5183044 w 11748700"/>
              <a:gd name="connsiteY100" fmla="*/ 2223162 h 6673820"/>
              <a:gd name="connsiteX101" fmla="*/ 4593668 w 11748700"/>
              <a:gd name="connsiteY101" fmla="*/ 2201494 h 6673820"/>
              <a:gd name="connsiteX102" fmla="*/ 4467992 w 11748700"/>
              <a:gd name="connsiteY102" fmla="*/ 2188493 h 6673820"/>
              <a:gd name="connsiteX103" fmla="*/ 4277311 w 11748700"/>
              <a:gd name="connsiteY103" fmla="*/ 2171158 h 6673820"/>
              <a:gd name="connsiteX104" fmla="*/ 4207973 w 11748700"/>
              <a:gd name="connsiteY104" fmla="*/ 2162491 h 6673820"/>
              <a:gd name="connsiteX105" fmla="*/ 4168970 w 11748700"/>
              <a:gd name="connsiteY105" fmla="*/ 2153824 h 6673820"/>
              <a:gd name="connsiteX106" fmla="*/ 3722604 w 11748700"/>
              <a:gd name="connsiteY106" fmla="*/ 2145156 h 6673820"/>
              <a:gd name="connsiteX107" fmla="*/ 3627264 w 11748700"/>
              <a:gd name="connsiteY107" fmla="*/ 2136489 h 6673820"/>
              <a:gd name="connsiteX108" fmla="*/ 3592595 w 11748700"/>
              <a:gd name="connsiteY108" fmla="*/ 2123488 h 6673820"/>
              <a:gd name="connsiteX109" fmla="*/ 3471253 w 11748700"/>
              <a:gd name="connsiteY109" fmla="*/ 2101820 h 6673820"/>
              <a:gd name="connsiteX110" fmla="*/ 3349911 w 11748700"/>
              <a:gd name="connsiteY110" fmla="*/ 2054150 h 6673820"/>
              <a:gd name="connsiteX111" fmla="*/ 3228568 w 11748700"/>
              <a:gd name="connsiteY111" fmla="*/ 2006480 h 6673820"/>
              <a:gd name="connsiteX112" fmla="*/ 3206900 w 11748700"/>
              <a:gd name="connsiteY112" fmla="*/ 1989145 h 6673820"/>
              <a:gd name="connsiteX113" fmla="*/ 3163564 w 11748700"/>
              <a:gd name="connsiteY113" fmla="*/ 1967477 h 6673820"/>
              <a:gd name="connsiteX114" fmla="*/ 3124561 w 11748700"/>
              <a:gd name="connsiteY114" fmla="*/ 1932808 h 6673820"/>
              <a:gd name="connsiteX115" fmla="*/ 3094225 w 11748700"/>
              <a:gd name="connsiteY115" fmla="*/ 1911139 h 6673820"/>
              <a:gd name="connsiteX116" fmla="*/ 3020553 w 11748700"/>
              <a:gd name="connsiteY116" fmla="*/ 1850468 h 6673820"/>
              <a:gd name="connsiteX117" fmla="*/ 2994551 w 11748700"/>
              <a:gd name="connsiteY117" fmla="*/ 1828800 h 6673820"/>
              <a:gd name="connsiteX118" fmla="*/ 2977217 w 11748700"/>
              <a:gd name="connsiteY118" fmla="*/ 1807132 h 6673820"/>
              <a:gd name="connsiteX119" fmla="*/ 2964216 w 11748700"/>
              <a:gd name="connsiteY119" fmla="*/ 1794131 h 6673820"/>
              <a:gd name="connsiteX120" fmla="*/ 2951215 w 11748700"/>
              <a:gd name="connsiteY120" fmla="*/ 1768129 h 6673820"/>
              <a:gd name="connsiteX121" fmla="*/ 2933880 w 11748700"/>
              <a:gd name="connsiteY121" fmla="*/ 1746461 h 6673820"/>
              <a:gd name="connsiteX122" fmla="*/ 2916546 w 11748700"/>
              <a:gd name="connsiteY122" fmla="*/ 1720459 h 6673820"/>
              <a:gd name="connsiteX123" fmla="*/ 2899211 w 11748700"/>
              <a:gd name="connsiteY123" fmla="*/ 1703124 h 6673820"/>
              <a:gd name="connsiteX124" fmla="*/ 2890544 w 11748700"/>
              <a:gd name="connsiteY124" fmla="*/ 1690123 h 6673820"/>
              <a:gd name="connsiteX125" fmla="*/ 2829873 w 11748700"/>
              <a:gd name="connsiteY125" fmla="*/ 1607784 h 6673820"/>
              <a:gd name="connsiteX126" fmla="*/ 2816872 w 11748700"/>
              <a:gd name="connsiteY126" fmla="*/ 1577448 h 6673820"/>
              <a:gd name="connsiteX127" fmla="*/ 2812538 w 11748700"/>
              <a:gd name="connsiteY127" fmla="*/ 1542779 h 6673820"/>
              <a:gd name="connsiteX128" fmla="*/ 2808204 w 11748700"/>
              <a:gd name="connsiteY128" fmla="*/ 1430104 h 6673820"/>
              <a:gd name="connsiteX129" fmla="*/ 2799537 w 11748700"/>
              <a:gd name="connsiteY129" fmla="*/ 1391101 h 6673820"/>
              <a:gd name="connsiteX130" fmla="*/ 2795203 w 11748700"/>
              <a:gd name="connsiteY130" fmla="*/ 1343431 h 6673820"/>
              <a:gd name="connsiteX131" fmla="*/ 2786536 w 11748700"/>
              <a:gd name="connsiteY131" fmla="*/ 1300095 h 6673820"/>
              <a:gd name="connsiteX132" fmla="*/ 2773535 w 11748700"/>
              <a:gd name="connsiteY132" fmla="*/ 1152751 h 6673820"/>
              <a:gd name="connsiteX133" fmla="*/ 2769202 w 11748700"/>
              <a:gd name="connsiteY133" fmla="*/ 1135416 h 6673820"/>
              <a:gd name="connsiteX134" fmla="*/ 2777869 w 11748700"/>
              <a:gd name="connsiteY134" fmla="*/ 996739 h 6673820"/>
              <a:gd name="connsiteX135" fmla="*/ 2786536 w 11748700"/>
              <a:gd name="connsiteY135" fmla="*/ 966404 h 6673820"/>
              <a:gd name="connsiteX136" fmla="*/ 2812538 w 11748700"/>
              <a:gd name="connsiteY136" fmla="*/ 905733 h 6673820"/>
              <a:gd name="connsiteX137" fmla="*/ 2847207 w 11748700"/>
              <a:gd name="connsiteY137" fmla="*/ 862396 h 6673820"/>
              <a:gd name="connsiteX138" fmla="*/ 2864542 w 11748700"/>
              <a:gd name="connsiteY138" fmla="*/ 840728 h 6673820"/>
              <a:gd name="connsiteX139" fmla="*/ 2881876 w 11748700"/>
              <a:gd name="connsiteY139" fmla="*/ 827727 h 6673820"/>
              <a:gd name="connsiteX140" fmla="*/ 2894877 w 11748700"/>
              <a:gd name="connsiteY140" fmla="*/ 819060 h 6673820"/>
              <a:gd name="connsiteX141" fmla="*/ 2912212 w 11748700"/>
              <a:gd name="connsiteY141" fmla="*/ 801725 h 6673820"/>
              <a:gd name="connsiteX142" fmla="*/ 3003219 w 11748700"/>
              <a:gd name="connsiteY142" fmla="*/ 775723 h 6673820"/>
              <a:gd name="connsiteX143" fmla="*/ 3115893 w 11748700"/>
              <a:gd name="connsiteY143" fmla="*/ 749721 h 6673820"/>
              <a:gd name="connsiteX144" fmla="*/ 3137562 w 11748700"/>
              <a:gd name="connsiteY144" fmla="*/ 741054 h 6673820"/>
              <a:gd name="connsiteX145" fmla="*/ 3163564 w 11748700"/>
              <a:gd name="connsiteY145" fmla="*/ 732387 h 6673820"/>
              <a:gd name="connsiteX146" fmla="*/ 3219901 w 11748700"/>
              <a:gd name="connsiteY146" fmla="*/ 702051 h 6673820"/>
              <a:gd name="connsiteX147" fmla="*/ 3237236 w 11748700"/>
              <a:gd name="connsiteY147" fmla="*/ 689050 h 6673820"/>
              <a:gd name="connsiteX148" fmla="*/ 3293573 w 11748700"/>
              <a:gd name="connsiteY148" fmla="*/ 663048 h 6673820"/>
              <a:gd name="connsiteX149" fmla="*/ 3323909 w 11748700"/>
              <a:gd name="connsiteY149" fmla="*/ 650047 h 6673820"/>
              <a:gd name="connsiteX150" fmla="*/ 3362911 w 11748700"/>
              <a:gd name="connsiteY150" fmla="*/ 641380 h 6673820"/>
              <a:gd name="connsiteX151" fmla="*/ 3488587 w 11748700"/>
              <a:gd name="connsiteY151" fmla="*/ 619712 h 6673820"/>
              <a:gd name="connsiteX152" fmla="*/ 3644599 w 11748700"/>
              <a:gd name="connsiteY152" fmla="*/ 598044 h 6673820"/>
              <a:gd name="connsiteX153" fmla="*/ 3731272 w 11748700"/>
              <a:gd name="connsiteY153" fmla="*/ 589376 h 6673820"/>
              <a:gd name="connsiteX154" fmla="*/ 3809277 w 11748700"/>
              <a:gd name="connsiteY154" fmla="*/ 576375 h 6673820"/>
              <a:gd name="connsiteX155" fmla="*/ 3891617 w 11748700"/>
              <a:gd name="connsiteY155" fmla="*/ 567708 h 6673820"/>
              <a:gd name="connsiteX156" fmla="*/ 4359651 w 11748700"/>
              <a:gd name="connsiteY156" fmla="*/ 533039 h 6673820"/>
              <a:gd name="connsiteX157" fmla="*/ 4428989 w 11748700"/>
              <a:gd name="connsiteY157" fmla="*/ 520038 h 6673820"/>
              <a:gd name="connsiteX158" fmla="*/ 4554665 w 11748700"/>
              <a:gd name="connsiteY158" fmla="*/ 507037 h 6673820"/>
              <a:gd name="connsiteX159" fmla="*/ 4654339 w 11748700"/>
              <a:gd name="connsiteY159" fmla="*/ 485369 h 6673820"/>
              <a:gd name="connsiteX160" fmla="*/ 4758347 w 11748700"/>
              <a:gd name="connsiteY160" fmla="*/ 437699 h 6673820"/>
              <a:gd name="connsiteX161" fmla="*/ 4888356 w 11748700"/>
              <a:gd name="connsiteY161" fmla="*/ 416030 h 6673820"/>
              <a:gd name="connsiteX162" fmla="*/ 5105039 w 11748700"/>
              <a:gd name="connsiteY162" fmla="*/ 364027 h 6673820"/>
              <a:gd name="connsiteX163" fmla="*/ 5209046 w 11748700"/>
              <a:gd name="connsiteY163" fmla="*/ 351026 h 6673820"/>
              <a:gd name="connsiteX164" fmla="*/ 5386726 w 11748700"/>
              <a:gd name="connsiteY164" fmla="*/ 329357 h 6673820"/>
              <a:gd name="connsiteX165" fmla="*/ 5560072 w 11748700"/>
              <a:gd name="connsiteY165" fmla="*/ 320690 h 6673820"/>
              <a:gd name="connsiteX166" fmla="*/ 5742085 w 11748700"/>
              <a:gd name="connsiteY166" fmla="*/ 312023 h 6673820"/>
              <a:gd name="connsiteX167" fmla="*/ 5958767 w 11748700"/>
              <a:gd name="connsiteY167" fmla="*/ 307689 h 6673820"/>
              <a:gd name="connsiteX168" fmla="*/ 6114779 w 11748700"/>
              <a:gd name="connsiteY168" fmla="*/ 303355 h 6673820"/>
              <a:gd name="connsiteX169" fmla="*/ 6270790 w 11748700"/>
              <a:gd name="connsiteY169" fmla="*/ 281687 h 6673820"/>
              <a:gd name="connsiteX170" fmla="*/ 6392132 w 11748700"/>
              <a:gd name="connsiteY170" fmla="*/ 268686 h 6673820"/>
              <a:gd name="connsiteX171" fmla="*/ 6695488 w 11748700"/>
              <a:gd name="connsiteY171" fmla="*/ 260019 h 6673820"/>
              <a:gd name="connsiteX172" fmla="*/ 6764826 w 11748700"/>
              <a:gd name="connsiteY172" fmla="*/ 251352 h 6673820"/>
              <a:gd name="connsiteX173" fmla="*/ 6907837 w 11748700"/>
              <a:gd name="connsiteY173" fmla="*/ 238351 h 6673820"/>
              <a:gd name="connsiteX174" fmla="*/ 6959840 w 11748700"/>
              <a:gd name="connsiteY174" fmla="*/ 229683 h 6673820"/>
              <a:gd name="connsiteX175" fmla="*/ 6998843 w 11748700"/>
              <a:gd name="connsiteY175" fmla="*/ 212349 h 6673820"/>
              <a:gd name="connsiteX176" fmla="*/ 7115852 w 11748700"/>
              <a:gd name="connsiteY176" fmla="*/ 199348 h 6673820"/>
              <a:gd name="connsiteX177" fmla="*/ 7159188 w 11748700"/>
              <a:gd name="connsiteY177" fmla="*/ 186347 h 6673820"/>
              <a:gd name="connsiteX178" fmla="*/ 7189524 w 11748700"/>
              <a:gd name="connsiteY178" fmla="*/ 182013 h 6673820"/>
              <a:gd name="connsiteX179" fmla="*/ 7380204 w 11748700"/>
              <a:gd name="connsiteY179" fmla="*/ 173346 h 6673820"/>
              <a:gd name="connsiteX180" fmla="*/ 7440875 w 11748700"/>
              <a:gd name="connsiteY180" fmla="*/ 164679 h 6673820"/>
              <a:gd name="connsiteX181" fmla="*/ 7466877 w 11748700"/>
              <a:gd name="connsiteY181" fmla="*/ 156011 h 6673820"/>
              <a:gd name="connsiteX182" fmla="*/ 7514548 w 11748700"/>
              <a:gd name="connsiteY182" fmla="*/ 143010 h 6673820"/>
              <a:gd name="connsiteX183" fmla="*/ 7527548 w 11748700"/>
              <a:gd name="connsiteY183" fmla="*/ 134343 h 6673820"/>
              <a:gd name="connsiteX184" fmla="*/ 7570885 w 11748700"/>
              <a:gd name="connsiteY184" fmla="*/ 121342 h 6673820"/>
              <a:gd name="connsiteX185" fmla="*/ 7609888 w 11748700"/>
              <a:gd name="connsiteY185" fmla="*/ 104008 h 6673820"/>
              <a:gd name="connsiteX186" fmla="*/ 7726896 w 11748700"/>
              <a:gd name="connsiteY186" fmla="*/ 82339 h 6673820"/>
              <a:gd name="connsiteX187" fmla="*/ 7752898 w 11748700"/>
              <a:gd name="connsiteY187" fmla="*/ 78006 h 6673820"/>
              <a:gd name="connsiteX188" fmla="*/ 7787567 w 11748700"/>
              <a:gd name="connsiteY188" fmla="*/ 73672 h 6673820"/>
              <a:gd name="connsiteX189" fmla="*/ 7804902 w 11748700"/>
              <a:gd name="connsiteY189" fmla="*/ 69338 h 6673820"/>
              <a:gd name="connsiteX190" fmla="*/ 7913243 w 11748700"/>
              <a:gd name="connsiteY190" fmla="*/ 65005 h 6673820"/>
              <a:gd name="connsiteX191" fmla="*/ 8021584 w 11748700"/>
              <a:gd name="connsiteY191" fmla="*/ 47670 h 6673820"/>
              <a:gd name="connsiteX192" fmla="*/ 8064921 w 11748700"/>
              <a:gd name="connsiteY192" fmla="*/ 34669 h 6673820"/>
              <a:gd name="connsiteX193" fmla="*/ 8099590 w 11748700"/>
              <a:gd name="connsiteY193" fmla="*/ 21668 h 6673820"/>
              <a:gd name="connsiteX194" fmla="*/ 8121258 w 11748700"/>
              <a:gd name="connsiteY194" fmla="*/ 13001 h 6673820"/>
              <a:gd name="connsiteX195" fmla="*/ 8134259 w 11748700"/>
              <a:gd name="connsiteY195" fmla="*/ 8667 h 6673820"/>
              <a:gd name="connsiteX196" fmla="*/ 8155928 w 11748700"/>
              <a:gd name="connsiteY196" fmla="*/ 0 h 6673820"/>
              <a:gd name="connsiteX197" fmla="*/ 8216599 w 11748700"/>
              <a:gd name="connsiteY197" fmla="*/ 4334 h 6673820"/>
              <a:gd name="connsiteX198" fmla="*/ 8238267 w 11748700"/>
              <a:gd name="connsiteY198" fmla="*/ 13001 h 6673820"/>
              <a:gd name="connsiteX199" fmla="*/ 8272936 w 11748700"/>
              <a:gd name="connsiteY199" fmla="*/ 17335 h 6673820"/>
              <a:gd name="connsiteX200" fmla="*/ 8303272 w 11748700"/>
              <a:gd name="connsiteY200" fmla="*/ 30336 h 6673820"/>
              <a:gd name="connsiteX201" fmla="*/ 8337941 w 11748700"/>
              <a:gd name="connsiteY201" fmla="*/ 34669 h 6673820"/>
              <a:gd name="connsiteX202" fmla="*/ 8476618 w 11748700"/>
              <a:gd name="connsiteY202" fmla="*/ 43337 h 6673820"/>
              <a:gd name="connsiteX203" fmla="*/ 8576292 w 11748700"/>
              <a:gd name="connsiteY203" fmla="*/ 47670 h 6673820"/>
              <a:gd name="connsiteX204" fmla="*/ 8671632 w 11748700"/>
              <a:gd name="connsiteY204" fmla="*/ 69338 h 6673820"/>
              <a:gd name="connsiteX205" fmla="*/ 8762639 w 11748700"/>
              <a:gd name="connsiteY205" fmla="*/ 78006 h 6673820"/>
              <a:gd name="connsiteX206" fmla="*/ 8892648 w 11748700"/>
              <a:gd name="connsiteY206" fmla="*/ 104008 h 6673820"/>
              <a:gd name="connsiteX207" fmla="*/ 8948985 w 11748700"/>
              <a:gd name="connsiteY207" fmla="*/ 117009 h 6673820"/>
              <a:gd name="connsiteX208" fmla="*/ 9187336 w 11748700"/>
              <a:gd name="connsiteY208" fmla="*/ 156011 h 6673820"/>
              <a:gd name="connsiteX209" fmla="*/ 9282676 w 11748700"/>
              <a:gd name="connsiteY209" fmla="*/ 173346 h 6673820"/>
              <a:gd name="connsiteX210" fmla="*/ 9404019 w 11748700"/>
              <a:gd name="connsiteY210" fmla="*/ 186347 h 6673820"/>
              <a:gd name="connsiteX211" fmla="*/ 9464690 w 11748700"/>
              <a:gd name="connsiteY211" fmla="*/ 195014 h 6673820"/>
              <a:gd name="connsiteX212" fmla="*/ 9698707 w 11748700"/>
              <a:gd name="connsiteY212" fmla="*/ 216683 h 6673820"/>
              <a:gd name="connsiteX213" fmla="*/ 9785380 w 11748700"/>
              <a:gd name="connsiteY213" fmla="*/ 229683 h 6673820"/>
              <a:gd name="connsiteX214" fmla="*/ 9885054 w 11748700"/>
              <a:gd name="connsiteY214" fmla="*/ 251352 h 6673820"/>
              <a:gd name="connsiteX215" fmla="*/ 9958726 w 11748700"/>
              <a:gd name="connsiteY215" fmla="*/ 255685 h 6673820"/>
              <a:gd name="connsiteX216" fmla="*/ 10114737 w 11748700"/>
              <a:gd name="connsiteY216" fmla="*/ 260019 h 6673820"/>
              <a:gd name="connsiteX217" fmla="*/ 10205744 w 11748700"/>
              <a:gd name="connsiteY217" fmla="*/ 273020 h 6673820"/>
              <a:gd name="connsiteX218" fmla="*/ 10357421 w 11748700"/>
              <a:gd name="connsiteY218" fmla="*/ 281687 h 6673820"/>
              <a:gd name="connsiteX219" fmla="*/ 10405092 w 11748700"/>
              <a:gd name="connsiteY219" fmla="*/ 286021 h 6673820"/>
              <a:gd name="connsiteX220" fmla="*/ 10452762 w 11748700"/>
              <a:gd name="connsiteY220" fmla="*/ 299022 h 6673820"/>
              <a:gd name="connsiteX221" fmla="*/ 10483097 w 11748700"/>
              <a:gd name="connsiteY221" fmla="*/ 303355 h 6673820"/>
              <a:gd name="connsiteX222" fmla="*/ 10552436 w 11748700"/>
              <a:gd name="connsiteY222" fmla="*/ 312023 h 6673820"/>
              <a:gd name="connsiteX223" fmla="*/ 10634775 w 11748700"/>
              <a:gd name="connsiteY223" fmla="*/ 333691 h 6673820"/>
              <a:gd name="connsiteX224" fmla="*/ 10717114 w 11748700"/>
              <a:gd name="connsiteY224" fmla="*/ 342358 h 6673820"/>
              <a:gd name="connsiteX225" fmla="*/ 10773452 w 11748700"/>
              <a:gd name="connsiteY225" fmla="*/ 364027 h 6673820"/>
              <a:gd name="connsiteX226" fmla="*/ 10842790 w 11748700"/>
              <a:gd name="connsiteY226" fmla="*/ 385695 h 6673820"/>
              <a:gd name="connsiteX227" fmla="*/ 10903461 w 11748700"/>
              <a:gd name="connsiteY227" fmla="*/ 390028 h 6673820"/>
              <a:gd name="connsiteX228" fmla="*/ 10981467 w 11748700"/>
              <a:gd name="connsiteY228" fmla="*/ 424698 h 6673820"/>
              <a:gd name="connsiteX229" fmla="*/ 11050805 w 11748700"/>
              <a:gd name="connsiteY229" fmla="*/ 442032 h 6673820"/>
              <a:gd name="connsiteX230" fmla="*/ 11133145 w 11748700"/>
              <a:gd name="connsiteY230" fmla="*/ 476701 h 6673820"/>
              <a:gd name="connsiteX231" fmla="*/ 11154813 w 11748700"/>
              <a:gd name="connsiteY231" fmla="*/ 485369 h 6673820"/>
              <a:gd name="connsiteX232" fmla="*/ 11232819 w 11748700"/>
              <a:gd name="connsiteY232" fmla="*/ 533039 h 6673820"/>
              <a:gd name="connsiteX233" fmla="*/ 11258820 w 11748700"/>
              <a:gd name="connsiteY233" fmla="*/ 554707 h 6673820"/>
              <a:gd name="connsiteX234" fmla="*/ 11328159 w 11748700"/>
              <a:gd name="connsiteY234" fmla="*/ 645714 h 6673820"/>
              <a:gd name="connsiteX235" fmla="*/ 11371495 w 11748700"/>
              <a:gd name="connsiteY235" fmla="*/ 754055 h 6673820"/>
              <a:gd name="connsiteX236" fmla="*/ 11397497 w 11748700"/>
              <a:gd name="connsiteY236" fmla="*/ 806059 h 6673820"/>
              <a:gd name="connsiteX237" fmla="*/ 11427833 w 11748700"/>
              <a:gd name="connsiteY237" fmla="*/ 931735 h 6673820"/>
              <a:gd name="connsiteX238" fmla="*/ 11458168 w 11748700"/>
              <a:gd name="connsiteY238" fmla="*/ 1014074 h 6673820"/>
              <a:gd name="connsiteX239" fmla="*/ 11462502 w 11748700"/>
              <a:gd name="connsiteY239" fmla="*/ 1087746 h 6673820"/>
              <a:gd name="connsiteX240" fmla="*/ 11475503 w 11748700"/>
              <a:gd name="connsiteY240" fmla="*/ 1126749 h 6673820"/>
              <a:gd name="connsiteX241" fmla="*/ 11488504 w 11748700"/>
              <a:gd name="connsiteY241" fmla="*/ 1330430 h 6673820"/>
              <a:gd name="connsiteX242" fmla="*/ 11523173 w 11748700"/>
              <a:gd name="connsiteY242" fmla="*/ 1677122 h 6673820"/>
              <a:gd name="connsiteX243" fmla="*/ 11518839 w 11748700"/>
              <a:gd name="connsiteY243" fmla="*/ 1954476 h 6673820"/>
              <a:gd name="connsiteX244" fmla="*/ 11510172 w 11748700"/>
              <a:gd name="connsiteY244" fmla="*/ 2084485 h 6673820"/>
              <a:gd name="connsiteX245" fmla="*/ 11518839 w 11748700"/>
              <a:gd name="connsiteY245" fmla="*/ 2283833 h 6673820"/>
              <a:gd name="connsiteX246" fmla="*/ 11583844 w 11748700"/>
              <a:gd name="connsiteY246" fmla="*/ 2379173 h 6673820"/>
              <a:gd name="connsiteX247" fmla="*/ 11605512 w 11748700"/>
              <a:gd name="connsiteY247" fmla="*/ 2439845 h 6673820"/>
              <a:gd name="connsiteX248" fmla="*/ 11609846 w 11748700"/>
              <a:gd name="connsiteY248" fmla="*/ 2487515 h 6673820"/>
              <a:gd name="connsiteX249" fmla="*/ 11622847 w 11748700"/>
              <a:gd name="connsiteY249" fmla="*/ 2556853 h 6673820"/>
              <a:gd name="connsiteX250" fmla="*/ 11618513 w 11748700"/>
              <a:gd name="connsiteY250" fmla="*/ 2786537 h 6673820"/>
              <a:gd name="connsiteX251" fmla="*/ 11614180 w 11748700"/>
              <a:gd name="connsiteY251" fmla="*/ 3089892 h 6673820"/>
              <a:gd name="connsiteX252" fmla="*/ 11596845 w 11748700"/>
              <a:gd name="connsiteY252" fmla="*/ 3211234 h 6673820"/>
              <a:gd name="connsiteX253" fmla="*/ 11583844 w 11748700"/>
              <a:gd name="connsiteY253" fmla="*/ 3328243 h 6673820"/>
              <a:gd name="connsiteX254" fmla="*/ 11575177 w 11748700"/>
              <a:gd name="connsiteY254" fmla="*/ 3423583 h 6673820"/>
              <a:gd name="connsiteX255" fmla="*/ 11562176 w 11748700"/>
              <a:gd name="connsiteY255" fmla="*/ 3666267 h 6673820"/>
              <a:gd name="connsiteX256" fmla="*/ 11575177 w 11748700"/>
              <a:gd name="connsiteY256" fmla="*/ 4025960 h 6673820"/>
              <a:gd name="connsiteX257" fmla="*/ 11592511 w 11748700"/>
              <a:gd name="connsiteY257" fmla="*/ 4108300 h 6673820"/>
              <a:gd name="connsiteX258" fmla="*/ 11631514 w 11748700"/>
              <a:gd name="connsiteY258" fmla="*/ 4333649 h 6673820"/>
              <a:gd name="connsiteX259" fmla="*/ 11653183 w 11748700"/>
              <a:gd name="connsiteY259" fmla="*/ 4411655 h 6673820"/>
              <a:gd name="connsiteX260" fmla="*/ 11666184 w 11748700"/>
              <a:gd name="connsiteY260" fmla="*/ 4498328 h 6673820"/>
              <a:gd name="connsiteX261" fmla="*/ 11674851 w 11748700"/>
              <a:gd name="connsiteY261" fmla="*/ 4541664 h 6673820"/>
              <a:gd name="connsiteX262" fmla="*/ 11687852 w 11748700"/>
              <a:gd name="connsiteY262" fmla="*/ 4658673 h 6673820"/>
              <a:gd name="connsiteX263" fmla="*/ 11692185 w 11748700"/>
              <a:gd name="connsiteY263" fmla="*/ 4715010 h 6673820"/>
              <a:gd name="connsiteX264" fmla="*/ 11700853 w 11748700"/>
              <a:gd name="connsiteY264" fmla="*/ 4771348 h 6673820"/>
              <a:gd name="connsiteX265" fmla="*/ 11709520 w 11748700"/>
              <a:gd name="connsiteY265" fmla="*/ 4923026 h 6673820"/>
              <a:gd name="connsiteX266" fmla="*/ 11718187 w 11748700"/>
              <a:gd name="connsiteY266" fmla="*/ 4983697 h 6673820"/>
              <a:gd name="connsiteX267" fmla="*/ 11726855 w 11748700"/>
              <a:gd name="connsiteY267" fmla="*/ 5079037 h 6673820"/>
              <a:gd name="connsiteX268" fmla="*/ 11731188 w 11748700"/>
              <a:gd name="connsiteY268" fmla="*/ 5105039 h 6673820"/>
              <a:gd name="connsiteX269" fmla="*/ 11744189 w 11748700"/>
              <a:gd name="connsiteY269" fmla="*/ 5230715 h 6673820"/>
              <a:gd name="connsiteX270" fmla="*/ 11726855 w 11748700"/>
              <a:gd name="connsiteY270" fmla="*/ 5690082 h 6673820"/>
              <a:gd name="connsiteX271" fmla="*/ 11687852 w 11748700"/>
              <a:gd name="connsiteY271" fmla="*/ 5785422 h 6673820"/>
              <a:gd name="connsiteX272" fmla="*/ 11670517 w 11748700"/>
              <a:gd name="connsiteY272" fmla="*/ 5815757 h 6673820"/>
              <a:gd name="connsiteX273" fmla="*/ 11601179 w 11748700"/>
              <a:gd name="connsiteY273" fmla="*/ 5859094 h 6673820"/>
              <a:gd name="connsiteX274" fmla="*/ 11458168 w 11748700"/>
              <a:gd name="connsiteY274" fmla="*/ 5919765 h 6673820"/>
              <a:gd name="connsiteX275" fmla="*/ 11401831 w 11748700"/>
              <a:gd name="connsiteY275" fmla="*/ 5963101 h 6673820"/>
              <a:gd name="connsiteX276" fmla="*/ 11297823 w 11748700"/>
              <a:gd name="connsiteY276" fmla="*/ 6032440 h 6673820"/>
              <a:gd name="connsiteX277" fmla="*/ 11258820 w 11748700"/>
              <a:gd name="connsiteY277" fmla="*/ 6075776 h 6673820"/>
              <a:gd name="connsiteX278" fmla="*/ 11198149 w 11748700"/>
              <a:gd name="connsiteY278" fmla="*/ 6123446 h 6673820"/>
              <a:gd name="connsiteX279" fmla="*/ 11098475 w 11748700"/>
              <a:gd name="connsiteY279" fmla="*/ 6210119 h 6673820"/>
              <a:gd name="connsiteX280" fmla="*/ 10942464 w 11748700"/>
              <a:gd name="connsiteY280" fmla="*/ 6327128 h 6673820"/>
              <a:gd name="connsiteX281" fmla="*/ 10634775 w 11748700"/>
              <a:gd name="connsiteY281" fmla="*/ 6461471 h 6673820"/>
              <a:gd name="connsiteX282" fmla="*/ 10461429 w 11748700"/>
              <a:gd name="connsiteY282" fmla="*/ 6478806 h 6673820"/>
              <a:gd name="connsiteX283" fmla="*/ 10041065 w 11748700"/>
              <a:gd name="connsiteY283" fmla="*/ 6487473 h 6673820"/>
              <a:gd name="connsiteX284" fmla="*/ 9967393 w 11748700"/>
              <a:gd name="connsiteY284" fmla="*/ 6491807 h 6673820"/>
              <a:gd name="connsiteX285" fmla="*/ 9885054 w 11748700"/>
              <a:gd name="connsiteY285" fmla="*/ 6509141 h 6673820"/>
              <a:gd name="connsiteX286" fmla="*/ 9798381 w 11748700"/>
              <a:gd name="connsiteY286" fmla="*/ 6522142 h 6673820"/>
              <a:gd name="connsiteX287" fmla="*/ 9681372 w 11748700"/>
              <a:gd name="connsiteY287" fmla="*/ 6548144 h 6673820"/>
              <a:gd name="connsiteX288" fmla="*/ 9486358 w 11748700"/>
              <a:gd name="connsiteY288" fmla="*/ 6574146 h 6673820"/>
              <a:gd name="connsiteX289" fmla="*/ 9278343 w 11748700"/>
              <a:gd name="connsiteY289" fmla="*/ 6613149 h 6673820"/>
              <a:gd name="connsiteX290" fmla="*/ 9209004 w 11748700"/>
              <a:gd name="connsiteY290" fmla="*/ 6630483 h 6673820"/>
              <a:gd name="connsiteX291" fmla="*/ 8775639 w 11748700"/>
              <a:gd name="connsiteY291" fmla="*/ 6647818 h 6673820"/>
              <a:gd name="connsiteX292" fmla="*/ 8463617 w 11748700"/>
              <a:gd name="connsiteY292" fmla="*/ 6656485 h 6673820"/>
              <a:gd name="connsiteX293" fmla="*/ 8368276 w 11748700"/>
              <a:gd name="connsiteY293" fmla="*/ 6660819 h 6673820"/>
              <a:gd name="connsiteX294" fmla="*/ 8216599 w 11748700"/>
              <a:gd name="connsiteY294" fmla="*/ 6665153 h 6673820"/>
              <a:gd name="connsiteX295" fmla="*/ 7848239 w 11748700"/>
              <a:gd name="connsiteY295" fmla="*/ 6656485 h 6673820"/>
              <a:gd name="connsiteX296" fmla="*/ 7800568 w 11748700"/>
              <a:gd name="connsiteY296" fmla="*/ 6652152 h 6673820"/>
              <a:gd name="connsiteX297" fmla="*/ 7748565 w 11748700"/>
              <a:gd name="connsiteY297" fmla="*/ 6643484 h 6673820"/>
              <a:gd name="connsiteX298" fmla="*/ 7614221 w 11748700"/>
              <a:gd name="connsiteY298" fmla="*/ 6634817 h 6673820"/>
              <a:gd name="connsiteX299" fmla="*/ 7432208 w 11748700"/>
              <a:gd name="connsiteY299" fmla="*/ 6600148 h 6673820"/>
              <a:gd name="connsiteX300" fmla="*/ 7319533 w 11748700"/>
              <a:gd name="connsiteY300" fmla="*/ 6574146 h 6673820"/>
              <a:gd name="connsiteX301" fmla="*/ 7276197 w 11748700"/>
              <a:gd name="connsiteY301" fmla="*/ 6569812 h 6673820"/>
              <a:gd name="connsiteX302" fmla="*/ 7011844 w 11748700"/>
              <a:gd name="connsiteY302" fmla="*/ 6548144 h 6673820"/>
              <a:gd name="connsiteX303" fmla="*/ 6925171 w 11748700"/>
              <a:gd name="connsiteY303" fmla="*/ 6565479 h 6673820"/>
              <a:gd name="connsiteX304" fmla="*/ 6912170 w 11748700"/>
              <a:gd name="connsiteY304" fmla="*/ 6569812 h 6673820"/>
              <a:gd name="connsiteX305" fmla="*/ 6890502 w 11748700"/>
              <a:gd name="connsiteY305" fmla="*/ 6582813 h 6673820"/>
              <a:gd name="connsiteX306" fmla="*/ 6795162 w 11748700"/>
              <a:gd name="connsiteY306" fmla="*/ 6634817 h 6673820"/>
              <a:gd name="connsiteX307" fmla="*/ 6691154 w 11748700"/>
              <a:gd name="connsiteY307" fmla="*/ 6643484 h 6673820"/>
              <a:gd name="connsiteX308" fmla="*/ 6617482 w 11748700"/>
              <a:gd name="connsiteY308" fmla="*/ 6656485 h 6673820"/>
              <a:gd name="connsiteX309" fmla="*/ 6582813 w 11748700"/>
              <a:gd name="connsiteY309" fmla="*/ 6665153 h 6673820"/>
              <a:gd name="connsiteX310" fmla="*/ 6548144 w 11748700"/>
              <a:gd name="connsiteY310" fmla="*/ 6669486 h 6673820"/>
              <a:gd name="connsiteX311" fmla="*/ 6517808 w 11748700"/>
              <a:gd name="connsiteY311" fmla="*/ 6673820 h 6673820"/>
              <a:gd name="connsiteX312" fmla="*/ 6015105 w 11748700"/>
              <a:gd name="connsiteY312" fmla="*/ 6669486 h 6673820"/>
              <a:gd name="connsiteX313" fmla="*/ 5915431 w 11748700"/>
              <a:gd name="connsiteY313" fmla="*/ 6647818 h 6673820"/>
              <a:gd name="connsiteX314" fmla="*/ 5538403 w 11748700"/>
              <a:gd name="connsiteY314" fmla="*/ 6652152 h 6673820"/>
              <a:gd name="connsiteX315" fmla="*/ 5196045 w 11748700"/>
              <a:gd name="connsiteY315" fmla="*/ 6634817 h 6673820"/>
              <a:gd name="connsiteX316" fmla="*/ 4489660 w 11748700"/>
              <a:gd name="connsiteY316" fmla="*/ 6608815 h 6673820"/>
              <a:gd name="connsiteX317" fmla="*/ 4311981 w 11748700"/>
              <a:gd name="connsiteY317" fmla="*/ 6582813 h 6673820"/>
              <a:gd name="connsiteX318" fmla="*/ 4090965 w 11748700"/>
              <a:gd name="connsiteY318" fmla="*/ 6552478 h 6673820"/>
              <a:gd name="connsiteX319" fmla="*/ 3999958 w 11748700"/>
              <a:gd name="connsiteY319" fmla="*/ 6513475 h 6673820"/>
              <a:gd name="connsiteX320" fmla="*/ 3666267 w 11748700"/>
              <a:gd name="connsiteY320" fmla="*/ 6448470 h 6673820"/>
              <a:gd name="connsiteX321" fmla="*/ 3588261 w 11748700"/>
              <a:gd name="connsiteY321" fmla="*/ 6439803 h 6673820"/>
              <a:gd name="connsiteX322" fmla="*/ 3336910 w 11748700"/>
              <a:gd name="connsiteY322" fmla="*/ 6405134 h 6673820"/>
              <a:gd name="connsiteX323" fmla="*/ 3003219 w 11748700"/>
              <a:gd name="connsiteY323" fmla="*/ 6340129 h 6673820"/>
              <a:gd name="connsiteX324" fmla="*/ 2825539 w 11748700"/>
              <a:gd name="connsiteY324" fmla="*/ 6309793 h 6673820"/>
              <a:gd name="connsiteX325" fmla="*/ 2678195 w 11748700"/>
              <a:gd name="connsiteY325" fmla="*/ 6288125 h 6673820"/>
              <a:gd name="connsiteX326" fmla="*/ 2500515 w 11748700"/>
              <a:gd name="connsiteY326" fmla="*/ 6305460 h 6673820"/>
              <a:gd name="connsiteX327" fmla="*/ 2439844 w 11748700"/>
              <a:gd name="connsiteY327" fmla="*/ 6314127 h 6673820"/>
              <a:gd name="connsiteX328" fmla="*/ 2244830 w 11748700"/>
              <a:gd name="connsiteY328" fmla="*/ 6361797 h 6673820"/>
              <a:gd name="connsiteX329" fmla="*/ 2088819 w 11748700"/>
              <a:gd name="connsiteY329" fmla="*/ 6383465 h 6673820"/>
              <a:gd name="connsiteX330" fmla="*/ 2015147 w 11748700"/>
              <a:gd name="connsiteY330" fmla="*/ 6400800 h 6673820"/>
              <a:gd name="connsiteX331" fmla="*/ 1950142 w 11748700"/>
              <a:gd name="connsiteY331" fmla="*/ 6409467 h 6673820"/>
              <a:gd name="connsiteX332" fmla="*/ 1815799 w 11748700"/>
              <a:gd name="connsiteY332" fmla="*/ 6444137 h 6673820"/>
              <a:gd name="connsiteX333" fmla="*/ 1681456 w 11748700"/>
              <a:gd name="connsiteY333" fmla="*/ 6452804 h 6673820"/>
              <a:gd name="connsiteX334" fmla="*/ 1473440 w 11748700"/>
              <a:gd name="connsiteY334" fmla="*/ 6431136 h 6673820"/>
              <a:gd name="connsiteX335" fmla="*/ 1369433 w 11748700"/>
              <a:gd name="connsiteY335" fmla="*/ 6418135 h 6673820"/>
              <a:gd name="connsiteX336" fmla="*/ 1287093 w 11748700"/>
              <a:gd name="connsiteY336" fmla="*/ 6405134 h 6673820"/>
              <a:gd name="connsiteX337" fmla="*/ 1239423 w 11748700"/>
              <a:gd name="connsiteY337" fmla="*/ 6396466 h 6673820"/>
              <a:gd name="connsiteX338" fmla="*/ 1165751 w 11748700"/>
              <a:gd name="connsiteY338" fmla="*/ 6370464 h 6673820"/>
              <a:gd name="connsiteX339" fmla="*/ 1053076 w 11748700"/>
              <a:gd name="connsiteY339" fmla="*/ 6335795 h 6673820"/>
              <a:gd name="connsiteX340" fmla="*/ 892731 w 11748700"/>
              <a:gd name="connsiteY340" fmla="*/ 6244789 h 6673820"/>
              <a:gd name="connsiteX341" fmla="*/ 858062 w 11748700"/>
              <a:gd name="connsiteY341" fmla="*/ 6218787 h 6673820"/>
              <a:gd name="connsiteX342" fmla="*/ 775723 w 11748700"/>
              <a:gd name="connsiteY342" fmla="*/ 6149448 h 6673820"/>
              <a:gd name="connsiteX343" fmla="*/ 719385 w 11748700"/>
              <a:gd name="connsiteY343" fmla="*/ 6023773 h 6673820"/>
              <a:gd name="connsiteX344" fmla="*/ 654381 w 11748700"/>
              <a:gd name="connsiteY344" fmla="*/ 5950101 h 6673820"/>
              <a:gd name="connsiteX345" fmla="*/ 628379 w 11748700"/>
              <a:gd name="connsiteY345" fmla="*/ 5893763 h 6673820"/>
              <a:gd name="connsiteX346" fmla="*/ 576375 w 11748700"/>
              <a:gd name="connsiteY346" fmla="*/ 5802756 h 6673820"/>
              <a:gd name="connsiteX347" fmla="*/ 489702 w 11748700"/>
              <a:gd name="connsiteY347" fmla="*/ 5620743 h 6673820"/>
              <a:gd name="connsiteX348" fmla="*/ 476701 w 11748700"/>
              <a:gd name="connsiteY348" fmla="*/ 5551405 h 6673820"/>
              <a:gd name="connsiteX349" fmla="*/ 372693 w 11748700"/>
              <a:gd name="connsiteY349" fmla="*/ 5317388 h 6673820"/>
              <a:gd name="connsiteX350" fmla="*/ 359693 w 11748700"/>
              <a:gd name="connsiteY350" fmla="*/ 5269718 h 6673820"/>
              <a:gd name="connsiteX351" fmla="*/ 329357 w 11748700"/>
              <a:gd name="connsiteY351" fmla="*/ 5183045 h 6673820"/>
              <a:gd name="connsiteX352" fmla="*/ 281687 w 11748700"/>
              <a:gd name="connsiteY352" fmla="*/ 5083371 h 6673820"/>
              <a:gd name="connsiteX353" fmla="*/ 251351 w 11748700"/>
              <a:gd name="connsiteY353" fmla="*/ 5009699 h 6673820"/>
              <a:gd name="connsiteX354" fmla="*/ 238350 w 11748700"/>
              <a:gd name="connsiteY354" fmla="*/ 4970696 h 6673820"/>
              <a:gd name="connsiteX355" fmla="*/ 212348 w 11748700"/>
              <a:gd name="connsiteY355" fmla="*/ 4936027 h 6673820"/>
              <a:gd name="connsiteX356" fmla="*/ 177679 w 11748700"/>
              <a:gd name="connsiteY356" fmla="*/ 4849354 h 6673820"/>
              <a:gd name="connsiteX357" fmla="*/ 125675 w 11748700"/>
              <a:gd name="connsiteY357" fmla="*/ 4745346 h 6673820"/>
              <a:gd name="connsiteX358" fmla="*/ 99674 w 11748700"/>
              <a:gd name="connsiteY358" fmla="*/ 4654339 h 6673820"/>
              <a:gd name="connsiteX359" fmla="*/ 73672 w 11748700"/>
              <a:gd name="connsiteY359" fmla="*/ 4602336 h 6673820"/>
              <a:gd name="connsiteX360" fmla="*/ 69338 w 11748700"/>
              <a:gd name="connsiteY360" fmla="*/ 4580667 h 6673820"/>
              <a:gd name="connsiteX361" fmla="*/ 47670 w 11748700"/>
              <a:gd name="connsiteY361" fmla="*/ 4537331 h 6673820"/>
              <a:gd name="connsiteX362" fmla="*/ 39002 w 11748700"/>
              <a:gd name="connsiteY362" fmla="*/ 4515663 h 6673820"/>
              <a:gd name="connsiteX363" fmla="*/ 34669 w 11748700"/>
              <a:gd name="connsiteY363" fmla="*/ 4493994 h 6673820"/>
              <a:gd name="connsiteX364" fmla="*/ 30335 w 11748700"/>
              <a:gd name="connsiteY364" fmla="*/ 4450658 h 6673820"/>
              <a:gd name="connsiteX365" fmla="*/ 21668 w 11748700"/>
              <a:gd name="connsiteY365" fmla="*/ 4428990 h 6673820"/>
              <a:gd name="connsiteX366" fmla="*/ 13001 w 11748700"/>
              <a:gd name="connsiteY366" fmla="*/ 4359651 h 6673820"/>
              <a:gd name="connsiteX367" fmla="*/ 0 w 11748700"/>
              <a:gd name="connsiteY367" fmla="*/ 4238309 h 6673820"/>
              <a:gd name="connsiteX368" fmla="*/ 4333 w 11748700"/>
              <a:gd name="connsiteY368" fmla="*/ 4025960 h 6673820"/>
              <a:gd name="connsiteX369" fmla="*/ 13001 w 11748700"/>
              <a:gd name="connsiteY369" fmla="*/ 3999958 h 6673820"/>
              <a:gd name="connsiteX370" fmla="*/ 17334 w 11748700"/>
              <a:gd name="connsiteY370" fmla="*/ 3973956 h 6673820"/>
              <a:gd name="connsiteX371" fmla="*/ 26002 w 11748700"/>
              <a:gd name="connsiteY371" fmla="*/ 3930620 h 6673820"/>
              <a:gd name="connsiteX372" fmla="*/ 34669 w 11748700"/>
              <a:gd name="connsiteY372" fmla="*/ 3878616 h 6673820"/>
              <a:gd name="connsiteX373" fmla="*/ 43336 w 11748700"/>
              <a:gd name="connsiteY373" fmla="*/ 3861282 h 6673820"/>
              <a:gd name="connsiteX374" fmla="*/ 47670 w 11748700"/>
              <a:gd name="connsiteY374" fmla="*/ 3843947 h 6673820"/>
              <a:gd name="connsiteX375" fmla="*/ 56337 w 11748700"/>
              <a:gd name="connsiteY375" fmla="*/ 3826612 h 6673820"/>
              <a:gd name="connsiteX376" fmla="*/ 69338 w 11748700"/>
              <a:gd name="connsiteY376" fmla="*/ 3787610 h 6673820"/>
              <a:gd name="connsiteX377" fmla="*/ 78005 w 11748700"/>
              <a:gd name="connsiteY377" fmla="*/ 3770275 h 6673820"/>
              <a:gd name="connsiteX378" fmla="*/ 95340 w 11748700"/>
              <a:gd name="connsiteY378" fmla="*/ 3718271 h 6673820"/>
              <a:gd name="connsiteX379" fmla="*/ 104007 w 11748700"/>
              <a:gd name="connsiteY379" fmla="*/ 3696603 h 6673820"/>
              <a:gd name="connsiteX380" fmla="*/ 151677 w 11748700"/>
              <a:gd name="connsiteY380" fmla="*/ 3657600 h 6673820"/>
              <a:gd name="connsiteX381" fmla="*/ 294688 w 11748700"/>
              <a:gd name="connsiteY381" fmla="*/ 3661934 h 6673820"/>
              <a:gd name="connsiteX382" fmla="*/ 359693 w 11748700"/>
              <a:gd name="connsiteY382" fmla="*/ 3692269 h 6673820"/>
              <a:gd name="connsiteX383" fmla="*/ 377027 w 11748700"/>
              <a:gd name="connsiteY383" fmla="*/ 3709604 h 6673820"/>
              <a:gd name="connsiteX384" fmla="*/ 437698 w 11748700"/>
              <a:gd name="connsiteY384" fmla="*/ 3726938 h 6673820"/>
              <a:gd name="connsiteX385" fmla="*/ 511177 w 11748700"/>
              <a:gd name="connsiteY38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31882 w 11748700"/>
              <a:gd name="connsiteY37" fmla="*/ 4641338 h 6673820"/>
              <a:gd name="connsiteX38" fmla="*/ 7562218 w 11748700"/>
              <a:gd name="connsiteY38" fmla="*/ 4650006 h 6673820"/>
              <a:gd name="connsiteX39" fmla="*/ 7601220 w 11748700"/>
              <a:gd name="connsiteY39" fmla="*/ 4715010 h 6673820"/>
              <a:gd name="connsiteX40" fmla="*/ 7614221 w 11748700"/>
              <a:gd name="connsiteY40" fmla="*/ 4728011 h 6673820"/>
              <a:gd name="connsiteX41" fmla="*/ 7731230 w 11748700"/>
              <a:gd name="connsiteY41" fmla="*/ 4888356 h 6673820"/>
              <a:gd name="connsiteX42" fmla="*/ 7765899 w 11748700"/>
              <a:gd name="connsiteY42" fmla="*/ 4931693 h 6673820"/>
              <a:gd name="connsiteX43" fmla="*/ 7908910 w 11748700"/>
              <a:gd name="connsiteY43" fmla="*/ 4962028 h 6673820"/>
              <a:gd name="connsiteX44" fmla="*/ 8069255 w 11748700"/>
              <a:gd name="connsiteY44" fmla="*/ 4944694 h 6673820"/>
              <a:gd name="connsiteX45" fmla="*/ 8147260 w 11748700"/>
              <a:gd name="connsiteY45" fmla="*/ 4931693 h 6673820"/>
              <a:gd name="connsiteX46" fmla="*/ 8238267 w 11748700"/>
              <a:gd name="connsiteY46" fmla="*/ 4910025 h 6673820"/>
              <a:gd name="connsiteX47" fmla="*/ 8298938 w 11748700"/>
              <a:gd name="connsiteY47" fmla="*/ 4875355 h 6673820"/>
              <a:gd name="connsiteX48" fmla="*/ 8320606 w 11748700"/>
              <a:gd name="connsiteY48" fmla="*/ 4866688 h 6673820"/>
              <a:gd name="connsiteX49" fmla="*/ 8342275 w 11748700"/>
              <a:gd name="connsiteY49" fmla="*/ 4853687 h 6673820"/>
              <a:gd name="connsiteX50" fmla="*/ 8411613 w 11748700"/>
              <a:gd name="connsiteY50" fmla="*/ 4823352 h 6673820"/>
              <a:gd name="connsiteX51" fmla="*/ 8433281 w 11748700"/>
              <a:gd name="connsiteY51" fmla="*/ 4810351 h 6673820"/>
              <a:gd name="connsiteX52" fmla="*/ 8532955 w 11748700"/>
              <a:gd name="connsiteY52" fmla="*/ 4758347 h 6673820"/>
              <a:gd name="connsiteX53" fmla="*/ 8576292 w 11748700"/>
              <a:gd name="connsiteY53" fmla="*/ 4736679 h 6673820"/>
              <a:gd name="connsiteX54" fmla="*/ 8597960 w 11748700"/>
              <a:gd name="connsiteY54" fmla="*/ 4723678 h 6673820"/>
              <a:gd name="connsiteX55" fmla="*/ 8632629 w 11748700"/>
              <a:gd name="connsiteY55" fmla="*/ 4706343 h 6673820"/>
              <a:gd name="connsiteX56" fmla="*/ 8671632 w 11748700"/>
              <a:gd name="connsiteY56" fmla="*/ 4680341 h 6673820"/>
              <a:gd name="connsiteX57" fmla="*/ 8727969 w 11748700"/>
              <a:gd name="connsiteY57" fmla="*/ 4641338 h 6673820"/>
              <a:gd name="connsiteX58" fmla="*/ 8758305 w 11748700"/>
              <a:gd name="connsiteY58" fmla="*/ 4615337 h 6673820"/>
              <a:gd name="connsiteX59" fmla="*/ 8827643 w 11748700"/>
              <a:gd name="connsiteY59" fmla="*/ 4567666 h 6673820"/>
              <a:gd name="connsiteX60" fmla="*/ 8914316 w 11748700"/>
              <a:gd name="connsiteY60" fmla="*/ 4515663 h 6673820"/>
              <a:gd name="connsiteX61" fmla="*/ 8940318 w 11748700"/>
              <a:gd name="connsiteY61" fmla="*/ 4493994 h 6673820"/>
              <a:gd name="connsiteX62" fmla="*/ 8961986 w 11748700"/>
              <a:gd name="connsiteY62" fmla="*/ 4472326 h 6673820"/>
              <a:gd name="connsiteX63" fmla="*/ 9000989 w 11748700"/>
              <a:gd name="connsiteY63" fmla="*/ 4437657 h 6673820"/>
              <a:gd name="connsiteX64" fmla="*/ 9022657 w 11748700"/>
              <a:gd name="connsiteY64" fmla="*/ 4415989 h 6673820"/>
              <a:gd name="connsiteX65" fmla="*/ 9052993 w 11748700"/>
              <a:gd name="connsiteY65" fmla="*/ 4389987 h 6673820"/>
              <a:gd name="connsiteX66" fmla="*/ 9109330 w 11748700"/>
              <a:gd name="connsiteY66" fmla="*/ 4329316 h 6673820"/>
              <a:gd name="connsiteX67" fmla="*/ 9165668 w 11748700"/>
              <a:gd name="connsiteY67" fmla="*/ 4290313 h 6673820"/>
              <a:gd name="connsiteX68" fmla="*/ 9191670 w 11748700"/>
              <a:gd name="connsiteY68" fmla="*/ 4268645 h 6673820"/>
              <a:gd name="connsiteX69" fmla="*/ 9248007 w 11748700"/>
              <a:gd name="connsiteY69" fmla="*/ 4238309 h 6673820"/>
              <a:gd name="connsiteX70" fmla="*/ 9339014 w 11748700"/>
              <a:gd name="connsiteY70" fmla="*/ 4155970 h 6673820"/>
              <a:gd name="connsiteX71" fmla="*/ 9430020 w 11748700"/>
              <a:gd name="connsiteY71" fmla="*/ 4025960 h 6673820"/>
              <a:gd name="connsiteX72" fmla="*/ 9495025 w 11748700"/>
              <a:gd name="connsiteY72" fmla="*/ 3900284 h 6673820"/>
              <a:gd name="connsiteX73" fmla="*/ 9568697 w 11748700"/>
              <a:gd name="connsiteY73" fmla="*/ 3796277 h 6673820"/>
              <a:gd name="connsiteX74" fmla="*/ 9612034 w 11748700"/>
              <a:gd name="connsiteY74" fmla="*/ 3713937 h 6673820"/>
              <a:gd name="connsiteX75" fmla="*/ 9655370 w 11748700"/>
              <a:gd name="connsiteY75" fmla="*/ 3644599 h 6673820"/>
              <a:gd name="connsiteX76" fmla="*/ 9651037 w 11748700"/>
              <a:gd name="connsiteY76" fmla="*/ 3475587 h 6673820"/>
              <a:gd name="connsiteX77" fmla="*/ 9612034 w 11748700"/>
              <a:gd name="connsiteY77" fmla="*/ 3410582 h 6673820"/>
              <a:gd name="connsiteX78" fmla="*/ 9473357 w 11748700"/>
              <a:gd name="connsiteY78" fmla="*/ 3237236 h 6673820"/>
              <a:gd name="connsiteX79" fmla="*/ 9399685 w 11748700"/>
              <a:gd name="connsiteY79" fmla="*/ 3176565 h 6673820"/>
              <a:gd name="connsiteX80" fmla="*/ 9347681 w 11748700"/>
              <a:gd name="connsiteY80" fmla="*/ 3128895 h 6673820"/>
              <a:gd name="connsiteX81" fmla="*/ 9217672 w 11748700"/>
              <a:gd name="connsiteY81" fmla="*/ 3042222 h 6673820"/>
              <a:gd name="connsiteX82" fmla="*/ 9083329 w 11748700"/>
              <a:gd name="connsiteY82" fmla="*/ 2968550 h 6673820"/>
              <a:gd name="connsiteX83" fmla="*/ 8983655 w 11748700"/>
              <a:gd name="connsiteY83" fmla="*/ 2933881 h 6673820"/>
              <a:gd name="connsiteX84" fmla="*/ 8831977 w 11748700"/>
              <a:gd name="connsiteY84" fmla="*/ 2873210 h 6673820"/>
              <a:gd name="connsiteX85" fmla="*/ 8680299 w 11748700"/>
              <a:gd name="connsiteY85" fmla="*/ 2803871 h 6673820"/>
              <a:gd name="connsiteX86" fmla="*/ 8567624 w 11748700"/>
              <a:gd name="connsiteY86" fmla="*/ 2773536 h 6673820"/>
              <a:gd name="connsiteX87" fmla="*/ 8446282 w 11748700"/>
              <a:gd name="connsiteY87" fmla="*/ 2730199 h 6673820"/>
              <a:gd name="connsiteX88" fmla="*/ 8242601 w 11748700"/>
              <a:gd name="connsiteY88" fmla="*/ 2673862 h 6673820"/>
              <a:gd name="connsiteX89" fmla="*/ 7917577 w 11748700"/>
              <a:gd name="connsiteY89" fmla="*/ 2561187 h 6673820"/>
              <a:gd name="connsiteX90" fmla="*/ 7683560 w 11748700"/>
              <a:gd name="connsiteY90" fmla="*/ 2496182 h 6673820"/>
              <a:gd name="connsiteX91" fmla="*/ 7302199 w 11748700"/>
              <a:gd name="connsiteY91" fmla="*/ 2379173 h 6673820"/>
              <a:gd name="connsiteX92" fmla="*/ 6920838 w 11748700"/>
              <a:gd name="connsiteY92" fmla="*/ 2322836 h 6673820"/>
              <a:gd name="connsiteX93" fmla="*/ 6799495 w 11748700"/>
              <a:gd name="connsiteY93" fmla="*/ 2288167 h 6673820"/>
              <a:gd name="connsiteX94" fmla="*/ 6730157 w 11748700"/>
              <a:gd name="connsiteY94" fmla="*/ 2279500 h 6673820"/>
              <a:gd name="connsiteX95" fmla="*/ 6630483 w 11748700"/>
              <a:gd name="connsiteY95" fmla="*/ 2262165 h 6673820"/>
              <a:gd name="connsiteX96" fmla="*/ 6582813 w 11748700"/>
              <a:gd name="connsiteY96" fmla="*/ 2249164 h 6673820"/>
              <a:gd name="connsiteX97" fmla="*/ 6478805 w 11748700"/>
              <a:gd name="connsiteY97" fmla="*/ 2240497 h 6673820"/>
              <a:gd name="connsiteX98" fmla="*/ 5997770 w 11748700"/>
              <a:gd name="connsiteY98" fmla="*/ 2227496 h 6673820"/>
              <a:gd name="connsiteX99" fmla="*/ 5183044 w 11748700"/>
              <a:gd name="connsiteY99" fmla="*/ 2223162 h 6673820"/>
              <a:gd name="connsiteX100" fmla="*/ 4593668 w 11748700"/>
              <a:gd name="connsiteY100" fmla="*/ 2201494 h 6673820"/>
              <a:gd name="connsiteX101" fmla="*/ 4467992 w 11748700"/>
              <a:gd name="connsiteY101" fmla="*/ 2188493 h 6673820"/>
              <a:gd name="connsiteX102" fmla="*/ 4277311 w 11748700"/>
              <a:gd name="connsiteY102" fmla="*/ 2171158 h 6673820"/>
              <a:gd name="connsiteX103" fmla="*/ 4207973 w 11748700"/>
              <a:gd name="connsiteY103" fmla="*/ 2162491 h 6673820"/>
              <a:gd name="connsiteX104" fmla="*/ 4168970 w 11748700"/>
              <a:gd name="connsiteY104" fmla="*/ 2153824 h 6673820"/>
              <a:gd name="connsiteX105" fmla="*/ 3722604 w 11748700"/>
              <a:gd name="connsiteY105" fmla="*/ 2145156 h 6673820"/>
              <a:gd name="connsiteX106" fmla="*/ 3627264 w 11748700"/>
              <a:gd name="connsiteY106" fmla="*/ 2136489 h 6673820"/>
              <a:gd name="connsiteX107" fmla="*/ 3592595 w 11748700"/>
              <a:gd name="connsiteY107" fmla="*/ 2123488 h 6673820"/>
              <a:gd name="connsiteX108" fmla="*/ 3471253 w 11748700"/>
              <a:gd name="connsiteY108" fmla="*/ 2101820 h 6673820"/>
              <a:gd name="connsiteX109" fmla="*/ 3349911 w 11748700"/>
              <a:gd name="connsiteY109" fmla="*/ 2054150 h 6673820"/>
              <a:gd name="connsiteX110" fmla="*/ 3228568 w 11748700"/>
              <a:gd name="connsiteY110" fmla="*/ 2006480 h 6673820"/>
              <a:gd name="connsiteX111" fmla="*/ 3206900 w 11748700"/>
              <a:gd name="connsiteY111" fmla="*/ 1989145 h 6673820"/>
              <a:gd name="connsiteX112" fmla="*/ 3163564 w 11748700"/>
              <a:gd name="connsiteY112" fmla="*/ 1967477 h 6673820"/>
              <a:gd name="connsiteX113" fmla="*/ 3124561 w 11748700"/>
              <a:gd name="connsiteY113" fmla="*/ 1932808 h 6673820"/>
              <a:gd name="connsiteX114" fmla="*/ 3094225 w 11748700"/>
              <a:gd name="connsiteY114" fmla="*/ 1911139 h 6673820"/>
              <a:gd name="connsiteX115" fmla="*/ 3020553 w 11748700"/>
              <a:gd name="connsiteY115" fmla="*/ 1850468 h 6673820"/>
              <a:gd name="connsiteX116" fmla="*/ 2994551 w 11748700"/>
              <a:gd name="connsiteY116" fmla="*/ 1828800 h 6673820"/>
              <a:gd name="connsiteX117" fmla="*/ 2977217 w 11748700"/>
              <a:gd name="connsiteY117" fmla="*/ 1807132 h 6673820"/>
              <a:gd name="connsiteX118" fmla="*/ 2964216 w 11748700"/>
              <a:gd name="connsiteY118" fmla="*/ 1794131 h 6673820"/>
              <a:gd name="connsiteX119" fmla="*/ 2951215 w 11748700"/>
              <a:gd name="connsiteY119" fmla="*/ 1768129 h 6673820"/>
              <a:gd name="connsiteX120" fmla="*/ 2933880 w 11748700"/>
              <a:gd name="connsiteY120" fmla="*/ 1746461 h 6673820"/>
              <a:gd name="connsiteX121" fmla="*/ 2916546 w 11748700"/>
              <a:gd name="connsiteY121" fmla="*/ 1720459 h 6673820"/>
              <a:gd name="connsiteX122" fmla="*/ 2899211 w 11748700"/>
              <a:gd name="connsiteY122" fmla="*/ 1703124 h 6673820"/>
              <a:gd name="connsiteX123" fmla="*/ 2890544 w 11748700"/>
              <a:gd name="connsiteY123" fmla="*/ 1690123 h 6673820"/>
              <a:gd name="connsiteX124" fmla="*/ 2829873 w 11748700"/>
              <a:gd name="connsiteY124" fmla="*/ 1607784 h 6673820"/>
              <a:gd name="connsiteX125" fmla="*/ 2816872 w 11748700"/>
              <a:gd name="connsiteY125" fmla="*/ 1577448 h 6673820"/>
              <a:gd name="connsiteX126" fmla="*/ 2812538 w 11748700"/>
              <a:gd name="connsiteY126" fmla="*/ 1542779 h 6673820"/>
              <a:gd name="connsiteX127" fmla="*/ 2808204 w 11748700"/>
              <a:gd name="connsiteY127" fmla="*/ 1430104 h 6673820"/>
              <a:gd name="connsiteX128" fmla="*/ 2799537 w 11748700"/>
              <a:gd name="connsiteY128" fmla="*/ 1391101 h 6673820"/>
              <a:gd name="connsiteX129" fmla="*/ 2795203 w 11748700"/>
              <a:gd name="connsiteY129" fmla="*/ 1343431 h 6673820"/>
              <a:gd name="connsiteX130" fmla="*/ 2786536 w 11748700"/>
              <a:gd name="connsiteY130" fmla="*/ 1300095 h 6673820"/>
              <a:gd name="connsiteX131" fmla="*/ 2773535 w 11748700"/>
              <a:gd name="connsiteY131" fmla="*/ 1152751 h 6673820"/>
              <a:gd name="connsiteX132" fmla="*/ 2769202 w 11748700"/>
              <a:gd name="connsiteY132" fmla="*/ 1135416 h 6673820"/>
              <a:gd name="connsiteX133" fmla="*/ 2777869 w 11748700"/>
              <a:gd name="connsiteY133" fmla="*/ 996739 h 6673820"/>
              <a:gd name="connsiteX134" fmla="*/ 2786536 w 11748700"/>
              <a:gd name="connsiteY134" fmla="*/ 966404 h 6673820"/>
              <a:gd name="connsiteX135" fmla="*/ 2812538 w 11748700"/>
              <a:gd name="connsiteY135" fmla="*/ 905733 h 6673820"/>
              <a:gd name="connsiteX136" fmla="*/ 2847207 w 11748700"/>
              <a:gd name="connsiteY136" fmla="*/ 862396 h 6673820"/>
              <a:gd name="connsiteX137" fmla="*/ 2864542 w 11748700"/>
              <a:gd name="connsiteY137" fmla="*/ 840728 h 6673820"/>
              <a:gd name="connsiteX138" fmla="*/ 2881876 w 11748700"/>
              <a:gd name="connsiteY138" fmla="*/ 827727 h 6673820"/>
              <a:gd name="connsiteX139" fmla="*/ 2894877 w 11748700"/>
              <a:gd name="connsiteY139" fmla="*/ 819060 h 6673820"/>
              <a:gd name="connsiteX140" fmla="*/ 2912212 w 11748700"/>
              <a:gd name="connsiteY140" fmla="*/ 801725 h 6673820"/>
              <a:gd name="connsiteX141" fmla="*/ 3003219 w 11748700"/>
              <a:gd name="connsiteY141" fmla="*/ 775723 h 6673820"/>
              <a:gd name="connsiteX142" fmla="*/ 3115893 w 11748700"/>
              <a:gd name="connsiteY142" fmla="*/ 749721 h 6673820"/>
              <a:gd name="connsiteX143" fmla="*/ 3137562 w 11748700"/>
              <a:gd name="connsiteY143" fmla="*/ 741054 h 6673820"/>
              <a:gd name="connsiteX144" fmla="*/ 3163564 w 11748700"/>
              <a:gd name="connsiteY144" fmla="*/ 732387 h 6673820"/>
              <a:gd name="connsiteX145" fmla="*/ 3219901 w 11748700"/>
              <a:gd name="connsiteY145" fmla="*/ 702051 h 6673820"/>
              <a:gd name="connsiteX146" fmla="*/ 3237236 w 11748700"/>
              <a:gd name="connsiteY146" fmla="*/ 689050 h 6673820"/>
              <a:gd name="connsiteX147" fmla="*/ 3293573 w 11748700"/>
              <a:gd name="connsiteY147" fmla="*/ 663048 h 6673820"/>
              <a:gd name="connsiteX148" fmla="*/ 3323909 w 11748700"/>
              <a:gd name="connsiteY148" fmla="*/ 650047 h 6673820"/>
              <a:gd name="connsiteX149" fmla="*/ 3362911 w 11748700"/>
              <a:gd name="connsiteY149" fmla="*/ 641380 h 6673820"/>
              <a:gd name="connsiteX150" fmla="*/ 3488587 w 11748700"/>
              <a:gd name="connsiteY150" fmla="*/ 619712 h 6673820"/>
              <a:gd name="connsiteX151" fmla="*/ 3644599 w 11748700"/>
              <a:gd name="connsiteY151" fmla="*/ 598044 h 6673820"/>
              <a:gd name="connsiteX152" fmla="*/ 3731272 w 11748700"/>
              <a:gd name="connsiteY152" fmla="*/ 589376 h 6673820"/>
              <a:gd name="connsiteX153" fmla="*/ 3809277 w 11748700"/>
              <a:gd name="connsiteY153" fmla="*/ 576375 h 6673820"/>
              <a:gd name="connsiteX154" fmla="*/ 3891617 w 11748700"/>
              <a:gd name="connsiteY154" fmla="*/ 567708 h 6673820"/>
              <a:gd name="connsiteX155" fmla="*/ 4359651 w 11748700"/>
              <a:gd name="connsiteY155" fmla="*/ 533039 h 6673820"/>
              <a:gd name="connsiteX156" fmla="*/ 4428989 w 11748700"/>
              <a:gd name="connsiteY156" fmla="*/ 520038 h 6673820"/>
              <a:gd name="connsiteX157" fmla="*/ 4554665 w 11748700"/>
              <a:gd name="connsiteY157" fmla="*/ 507037 h 6673820"/>
              <a:gd name="connsiteX158" fmla="*/ 4654339 w 11748700"/>
              <a:gd name="connsiteY158" fmla="*/ 485369 h 6673820"/>
              <a:gd name="connsiteX159" fmla="*/ 4758347 w 11748700"/>
              <a:gd name="connsiteY159" fmla="*/ 437699 h 6673820"/>
              <a:gd name="connsiteX160" fmla="*/ 4888356 w 11748700"/>
              <a:gd name="connsiteY160" fmla="*/ 416030 h 6673820"/>
              <a:gd name="connsiteX161" fmla="*/ 5105039 w 11748700"/>
              <a:gd name="connsiteY161" fmla="*/ 364027 h 6673820"/>
              <a:gd name="connsiteX162" fmla="*/ 5209046 w 11748700"/>
              <a:gd name="connsiteY162" fmla="*/ 351026 h 6673820"/>
              <a:gd name="connsiteX163" fmla="*/ 5386726 w 11748700"/>
              <a:gd name="connsiteY163" fmla="*/ 329357 h 6673820"/>
              <a:gd name="connsiteX164" fmla="*/ 5560072 w 11748700"/>
              <a:gd name="connsiteY164" fmla="*/ 320690 h 6673820"/>
              <a:gd name="connsiteX165" fmla="*/ 5742085 w 11748700"/>
              <a:gd name="connsiteY165" fmla="*/ 312023 h 6673820"/>
              <a:gd name="connsiteX166" fmla="*/ 5958767 w 11748700"/>
              <a:gd name="connsiteY166" fmla="*/ 307689 h 6673820"/>
              <a:gd name="connsiteX167" fmla="*/ 6114779 w 11748700"/>
              <a:gd name="connsiteY167" fmla="*/ 303355 h 6673820"/>
              <a:gd name="connsiteX168" fmla="*/ 6270790 w 11748700"/>
              <a:gd name="connsiteY168" fmla="*/ 281687 h 6673820"/>
              <a:gd name="connsiteX169" fmla="*/ 6392132 w 11748700"/>
              <a:gd name="connsiteY169" fmla="*/ 268686 h 6673820"/>
              <a:gd name="connsiteX170" fmla="*/ 6695488 w 11748700"/>
              <a:gd name="connsiteY170" fmla="*/ 260019 h 6673820"/>
              <a:gd name="connsiteX171" fmla="*/ 6764826 w 11748700"/>
              <a:gd name="connsiteY171" fmla="*/ 251352 h 6673820"/>
              <a:gd name="connsiteX172" fmla="*/ 6907837 w 11748700"/>
              <a:gd name="connsiteY172" fmla="*/ 238351 h 6673820"/>
              <a:gd name="connsiteX173" fmla="*/ 6959840 w 11748700"/>
              <a:gd name="connsiteY173" fmla="*/ 229683 h 6673820"/>
              <a:gd name="connsiteX174" fmla="*/ 6998843 w 11748700"/>
              <a:gd name="connsiteY174" fmla="*/ 212349 h 6673820"/>
              <a:gd name="connsiteX175" fmla="*/ 7115852 w 11748700"/>
              <a:gd name="connsiteY175" fmla="*/ 199348 h 6673820"/>
              <a:gd name="connsiteX176" fmla="*/ 7159188 w 11748700"/>
              <a:gd name="connsiteY176" fmla="*/ 186347 h 6673820"/>
              <a:gd name="connsiteX177" fmla="*/ 7189524 w 11748700"/>
              <a:gd name="connsiteY177" fmla="*/ 182013 h 6673820"/>
              <a:gd name="connsiteX178" fmla="*/ 7380204 w 11748700"/>
              <a:gd name="connsiteY178" fmla="*/ 173346 h 6673820"/>
              <a:gd name="connsiteX179" fmla="*/ 7440875 w 11748700"/>
              <a:gd name="connsiteY179" fmla="*/ 164679 h 6673820"/>
              <a:gd name="connsiteX180" fmla="*/ 7466877 w 11748700"/>
              <a:gd name="connsiteY180" fmla="*/ 156011 h 6673820"/>
              <a:gd name="connsiteX181" fmla="*/ 7514548 w 11748700"/>
              <a:gd name="connsiteY181" fmla="*/ 143010 h 6673820"/>
              <a:gd name="connsiteX182" fmla="*/ 7527548 w 11748700"/>
              <a:gd name="connsiteY182" fmla="*/ 134343 h 6673820"/>
              <a:gd name="connsiteX183" fmla="*/ 7570885 w 11748700"/>
              <a:gd name="connsiteY183" fmla="*/ 121342 h 6673820"/>
              <a:gd name="connsiteX184" fmla="*/ 7609888 w 11748700"/>
              <a:gd name="connsiteY184" fmla="*/ 104008 h 6673820"/>
              <a:gd name="connsiteX185" fmla="*/ 7726896 w 11748700"/>
              <a:gd name="connsiteY185" fmla="*/ 82339 h 6673820"/>
              <a:gd name="connsiteX186" fmla="*/ 7752898 w 11748700"/>
              <a:gd name="connsiteY186" fmla="*/ 78006 h 6673820"/>
              <a:gd name="connsiteX187" fmla="*/ 7787567 w 11748700"/>
              <a:gd name="connsiteY187" fmla="*/ 73672 h 6673820"/>
              <a:gd name="connsiteX188" fmla="*/ 7804902 w 11748700"/>
              <a:gd name="connsiteY188" fmla="*/ 69338 h 6673820"/>
              <a:gd name="connsiteX189" fmla="*/ 7913243 w 11748700"/>
              <a:gd name="connsiteY189" fmla="*/ 65005 h 6673820"/>
              <a:gd name="connsiteX190" fmla="*/ 8021584 w 11748700"/>
              <a:gd name="connsiteY190" fmla="*/ 47670 h 6673820"/>
              <a:gd name="connsiteX191" fmla="*/ 8064921 w 11748700"/>
              <a:gd name="connsiteY191" fmla="*/ 34669 h 6673820"/>
              <a:gd name="connsiteX192" fmla="*/ 8099590 w 11748700"/>
              <a:gd name="connsiteY192" fmla="*/ 21668 h 6673820"/>
              <a:gd name="connsiteX193" fmla="*/ 8121258 w 11748700"/>
              <a:gd name="connsiteY193" fmla="*/ 13001 h 6673820"/>
              <a:gd name="connsiteX194" fmla="*/ 8134259 w 11748700"/>
              <a:gd name="connsiteY194" fmla="*/ 8667 h 6673820"/>
              <a:gd name="connsiteX195" fmla="*/ 8155928 w 11748700"/>
              <a:gd name="connsiteY195" fmla="*/ 0 h 6673820"/>
              <a:gd name="connsiteX196" fmla="*/ 8216599 w 11748700"/>
              <a:gd name="connsiteY196" fmla="*/ 4334 h 6673820"/>
              <a:gd name="connsiteX197" fmla="*/ 8238267 w 11748700"/>
              <a:gd name="connsiteY197" fmla="*/ 13001 h 6673820"/>
              <a:gd name="connsiteX198" fmla="*/ 8272936 w 11748700"/>
              <a:gd name="connsiteY198" fmla="*/ 17335 h 6673820"/>
              <a:gd name="connsiteX199" fmla="*/ 8303272 w 11748700"/>
              <a:gd name="connsiteY199" fmla="*/ 30336 h 6673820"/>
              <a:gd name="connsiteX200" fmla="*/ 8337941 w 11748700"/>
              <a:gd name="connsiteY200" fmla="*/ 34669 h 6673820"/>
              <a:gd name="connsiteX201" fmla="*/ 8476618 w 11748700"/>
              <a:gd name="connsiteY201" fmla="*/ 43337 h 6673820"/>
              <a:gd name="connsiteX202" fmla="*/ 8576292 w 11748700"/>
              <a:gd name="connsiteY202" fmla="*/ 47670 h 6673820"/>
              <a:gd name="connsiteX203" fmla="*/ 8671632 w 11748700"/>
              <a:gd name="connsiteY203" fmla="*/ 69338 h 6673820"/>
              <a:gd name="connsiteX204" fmla="*/ 8762639 w 11748700"/>
              <a:gd name="connsiteY204" fmla="*/ 78006 h 6673820"/>
              <a:gd name="connsiteX205" fmla="*/ 8892648 w 11748700"/>
              <a:gd name="connsiteY205" fmla="*/ 104008 h 6673820"/>
              <a:gd name="connsiteX206" fmla="*/ 8948985 w 11748700"/>
              <a:gd name="connsiteY206" fmla="*/ 117009 h 6673820"/>
              <a:gd name="connsiteX207" fmla="*/ 9187336 w 11748700"/>
              <a:gd name="connsiteY207" fmla="*/ 156011 h 6673820"/>
              <a:gd name="connsiteX208" fmla="*/ 9282676 w 11748700"/>
              <a:gd name="connsiteY208" fmla="*/ 173346 h 6673820"/>
              <a:gd name="connsiteX209" fmla="*/ 9404019 w 11748700"/>
              <a:gd name="connsiteY209" fmla="*/ 186347 h 6673820"/>
              <a:gd name="connsiteX210" fmla="*/ 9464690 w 11748700"/>
              <a:gd name="connsiteY210" fmla="*/ 195014 h 6673820"/>
              <a:gd name="connsiteX211" fmla="*/ 9698707 w 11748700"/>
              <a:gd name="connsiteY211" fmla="*/ 216683 h 6673820"/>
              <a:gd name="connsiteX212" fmla="*/ 9785380 w 11748700"/>
              <a:gd name="connsiteY212" fmla="*/ 229683 h 6673820"/>
              <a:gd name="connsiteX213" fmla="*/ 9885054 w 11748700"/>
              <a:gd name="connsiteY213" fmla="*/ 251352 h 6673820"/>
              <a:gd name="connsiteX214" fmla="*/ 9958726 w 11748700"/>
              <a:gd name="connsiteY214" fmla="*/ 255685 h 6673820"/>
              <a:gd name="connsiteX215" fmla="*/ 10114737 w 11748700"/>
              <a:gd name="connsiteY215" fmla="*/ 260019 h 6673820"/>
              <a:gd name="connsiteX216" fmla="*/ 10205744 w 11748700"/>
              <a:gd name="connsiteY216" fmla="*/ 273020 h 6673820"/>
              <a:gd name="connsiteX217" fmla="*/ 10357421 w 11748700"/>
              <a:gd name="connsiteY217" fmla="*/ 281687 h 6673820"/>
              <a:gd name="connsiteX218" fmla="*/ 10405092 w 11748700"/>
              <a:gd name="connsiteY218" fmla="*/ 286021 h 6673820"/>
              <a:gd name="connsiteX219" fmla="*/ 10452762 w 11748700"/>
              <a:gd name="connsiteY219" fmla="*/ 299022 h 6673820"/>
              <a:gd name="connsiteX220" fmla="*/ 10483097 w 11748700"/>
              <a:gd name="connsiteY220" fmla="*/ 303355 h 6673820"/>
              <a:gd name="connsiteX221" fmla="*/ 10552436 w 11748700"/>
              <a:gd name="connsiteY221" fmla="*/ 312023 h 6673820"/>
              <a:gd name="connsiteX222" fmla="*/ 10634775 w 11748700"/>
              <a:gd name="connsiteY222" fmla="*/ 333691 h 6673820"/>
              <a:gd name="connsiteX223" fmla="*/ 10717114 w 11748700"/>
              <a:gd name="connsiteY223" fmla="*/ 342358 h 6673820"/>
              <a:gd name="connsiteX224" fmla="*/ 10773452 w 11748700"/>
              <a:gd name="connsiteY224" fmla="*/ 364027 h 6673820"/>
              <a:gd name="connsiteX225" fmla="*/ 10842790 w 11748700"/>
              <a:gd name="connsiteY225" fmla="*/ 385695 h 6673820"/>
              <a:gd name="connsiteX226" fmla="*/ 10903461 w 11748700"/>
              <a:gd name="connsiteY226" fmla="*/ 390028 h 6673820"/>
              <a:gd name="connsiteX227" fmla="*/ 10981467 w 11748700"/>
              <a:gd name="connsiteY227" fmla="*/ 424698 h 6673820"/>
              <a:gd name="connsiteX228" fmla="*/ 11050805 w 11748700"/>
              <a:gd name="connsiteY228" fmla="*/ 442032 h 6673820"/>
              <a:gd name="connsiteX229" fmla="*/ 11133145 w 11748700"/>
              <a:gd name="connsiteY229" fmla="*/ 476701 h 6673820"/>
              <a:gd name="connsiteX230" fmla="*/ 11154813 w 11748700"/>
              <a:gd name="connsiteY230" fmla="*/ 485369 h 6673820"/>
              <a:gd name="connsiteX231" fmla="*/ 11232819 w 11748700"/>
              <a:gd name="connsiteY231" fmla="*/ 533039 h 6673820"/>
              <a:gd name="connsiteX232" fmla="*/ 11258820 w 11748700"/>
              <a:gd name="connsiteY232" fmla="*/ 554707 h 6673820"/>
              <a:gd name="connsiteX233" fmla="*/ 11328159 w 11748700"/>
              <a:gd name="connsiteY233" fmla="*/ 645714 h 6673820"/>
              <a:gd name="connsiteX234" fmla="*/ 11371495 w 11748700"/>
              <a:gd name="connsiteY234" fmla="*/ 754055 h 6673820"/>
              <a:gd name="connsiteX235" fmla="*/ 11397497 w 11748700"/>
              <a:gd name="connsiteY235" fmla="*/ 806059 h 6673820"/>
              <a:gd name="connsiteX236" fmla="*/ 11427833 w 11748700"/>
              <a:gd name="connsiteY236" fmla="*/ 931735 h 6673820"/>
              <a:gd name="connsiteX237" fmla="*/ 11458168 w 11748700"/>
              <a:gd name="connsiteY237" fmla="*/ 1014074 h 6673820"/>
              <a:gd name="connsiteX238" fmla="*/ 11462502 w 11748700"/>
              <a:gd name="connsiteY238" fmla="*/ 1087746 h 6673820"/>
              <a:gd name="connsiteX239" fmla="*/ 11475503 w 11748700"/>
              <a:gd name="connsiteY239" fmla="*/ 1126749 h 6673820"/>
              <a:gd name="connsiteX240" fmla="*/ 11488504 w 11748700"/>
              <a:gd name="connsiteY240" fmla="*/ 1330430 h 6673820"/>
              <a:gd name="connsiteX241" fmla="*/ 11523173 w 11748700"/>
              <a:gd name="connsiteY241" fmla="*/ 1677122 h 6673820"/>
              <a:gd name="connsiteX242" fmla="*/ 11518839 w 11748700"/>
              <a:gd name="connsiteY242" fmla="*/ 1954476 h 6673820"/>
              <a:gd name="connsiteX243" fmla="*/ 11510172 w 11748700"/>
              <a:gd name="connsiteY243" fmla="*/ 2084485 h 6673820"/>
              <a:gd name="connsiteX244" fmla="*/ 11518839 w 11748700"/>
              <a:gd name="connsiteY244" fmla="*/ 2283833 h 6673820"/>
              <a:gd name="connsiteX245" fmla="*/ 11583844 w 11748700"/>
              <a:gd name="connsiteY245" fmla="*/ 2379173 h 6673820"/>
              <a:gd name="connsiteX246" fmla="*/ 11605512 w 11748700"/>
              <a:gd name="connsiteY246" fmla="*/ 2439845 h 6673820"/>
              <a:gd name="connsiteX247" fmla="*/ 11609846 w 11748700"/>
              <a:gd name="connsiteY247" fmla="*/ 2487515 h 6673820"/>
              <a:gd name="connsiteX248" fmla="*/ 11622847 w 11748700"/>
              <a:gd name="connsiteY248" fmla="*/ 2556853 h 6673820"/>
              <a:gd name="connsiteX249" fmla="*/ 11618513 w 11748700"/>
              <a:gd name="connsiteY249" fmla="*/ 2786537 h 6673820"/>
              <a:gd name="connsiteX250" fmla="*/ 11614180 w 11748700"/>
              <a:gd name="connsiteY250" fmla="*/ 3089892 h 6673820"/>
              <a:gd name="connsiteX251" fmla="*/ 11596845 w 11748700"/>
              <a:gd name="connsiteY251" fmla="*/ 3211234 h 6673820"/>
              <a:gd name="connsiteX252" fmla="*/ 11583844 w 11748700"/>
              <a:gd name="connsiteY252" fmla="*/ 3328243 h 6673820"/>
              <a:gd name="connsiteX253" fmla="*/ 11575177 w 11748700"/>
              <a:gd name="connsiteY253" fmla="*/ 3423583 h 6673820"/>
              <a:gd name="connsiteX254" fmla="*/ 11562176 w 11748700"/>
              <a:gd name="connsiteY254" fmla="*/ 3666267 h 6673820"/>
              <a:gd name="connsiteX255" fmla="*/ 11575177 w 11748700"/>
              <a:gd name="connsiteY255" fmla="*/ 4025960 h 6673820"/>
              <a:gd name="connsiteX256" fmla="*/ 11592511 w 11748700"/>
              <a:gd name="connsiteY256" fmla="*/ 4108300 h 6673820"/>
              <a:gd name="connsiteX257" fmla="*/ 11631514 w 11748700"/>
              <a:gd name="connsiteY257" fmla="*/ 4333649 h 6673820"/>
              <a:gd name="connsiteX258" fmla="*/ 11653183 w 11748700"/>
              <a:gd name="connsiteY258" fmla="*/ 4411655 h 6673820"/>
              <a:gd name="connsiteX259" fmla="*/ 11666184 w 11748700"/>
              <a:gd name="connsiteY259" fmla="*/ 4498328 h 6673820"/>
              <a:gd name="connsiteX260" fmla="*/ 11674851 w 11748700"/>
              <a:gd name="connsiteY260" fmla="*/ 4541664 h 6673820"/>
              <a:gd name="connsiteX261" fmla="*/ 11687852 w 11748700"/>
              <a:gd name="connsiteY261" fmla="*/ 4658673 h 6673820"/>
              <a:gd name="connsiteX262" fmla="*/ 11692185 w 11748700"/>
              <a:gd name="connsiteY262" fmla="*/ 4715010 h 6673820"/>
              <a:gd name="connsiteX263" fmla="*/ 11700853 w 11748700"/>
              <a:gd name="connsiteY263" fmla="*/ 4771348 h 6673820"/>
              <a:gd name="connsiteX264" fmla="*/ 11709520 w 11748700"/>
              <a:gd name="connsiteY264" fmla="*/ 4923026 h 6673820"/>
              <a:gd name="connsiteX265" fmla="*/ 11718187 w 11748700"/>
              <a:gd name="connsiteY265" fmla="*/ 4983697 h 6673820"/>
              <a:gd name="connsiteX266" fmla="*/ 11726855 w 11748700"/>
              <a:gd name="connsiteY266" fmla="*/ 5079037 h 6673820"/>
              <a:gd name="connsiteX267" fmla="*/ 11731188 w 11748700"/>
              <a:gd name="connsiteY267" fmla="*/ 5105039 h 6673820"/>
              <a:gd name="connsiteX268" fmla="*/ 11744189 w 11748700"/>
              <a:gd name="connsiteY268" fmla="*/ 5230715 h 6673820"/>
              <a:gd name="connsiteX269" fmla="*/ 11726855 w 11748700"/>
              <a:gd name="connsiteY269" fmla="*/ 5690082 h 6673820"/>
              <a:gd name="connsiteX270" fmla="*/ 11687852 w 11748700"/>
              <a:gd name="connsiteY270" fmla="*/ 5785422 h 6673820"/>
              <a:gd name="connsiteX271" fmla="*/ 11670517 w 11748700"/>
              <a:gd name="connsiteY271" fmla="*/ 5815757 h 6673820"/>
              <a:gd name="connsiteX272" fmla="*/ 11601179 w 11748700"/>
              <a:gd name="connsiteY272" fmla="*/ 5859094 h 6673820"/>
              <a:gd name="connsiteX273" fmla="*/ 11458168 w 11748700"/>
              <a:gd name="connsiteY273" fmla="*/ 5919765 h 6673820"/>
              <a:gd name="connsiteX274" fmla="*/ 11401831 w 11748700"/>
              <a:gd name="connsiteY274" fmla="*/ 5963101 h 6673820"/>
              <a:gd name="connsiteX275" fmla="*/ 11297823 w 11748700"/>
              <a:gd name="connsiteY275" fmla="*/ 6032440 h 6673820"/>
              <a:gd name="connsiteX276" fmla="*/ 11258820 w 11748700"/>
              <a:gd name="connsiteY276" fmla="*/ 6075776 h 6673820"/>
              <a:gd name="connsiteX277" fmla="*/ 11198149 w 11748700"/>
              <a:gd name="connsiteY277" fmla="*/ 6123446 h 6673820"/>
              <a:gd name="connsiteX278" fmla="*/ 11098475 w 11748700"/>
              <a:gd name="connsiteY278" fmla="*/ 6210119 h 6673820"/>
              <a:gd name="connsiteX279" fmla="*/ 10942464 w 11748700"/>
              <a:gd name="connsiteY279" fmla="*/ 6327128 h 6673820"/>
              <a:gd name="connsiteX280" fmla="*/ 10634775 w 11748700"/>
              <a:gd name="connsiteY280" fmla="*/ 6461471 h 6673820"/>
              <a:gd name="connsiteX281" fmla="*/ 10461429 w 11748700"/>
              <a:gd name="connsiteY281" fmla="*/ 6478806 h 6673820"/>
              <a:gd name="connsiteX282" fmla="*/ 10041065 w 11748700"/>
              <a:gd name="connsiteY282" fmla="*/ 6487473 h 6673820"/>
              <a:gd name="connsiteX283" fmla="*/ 9967393 w 11748700"/>
              <a:gd name="connsiteY283" fmla="*/ 6491807 h 6673820"/>
              <a:gd name="connsiteX284" fmla="*/ 9885054 w 11748700"/>
              <a:gd name="connsiteY284" fmla="*/ 6509141 h 6673820"/>
              <a:gd name="connsiteX285" fmla="*/ 9798381 w 11748700"/>
              <a:gd name="connsiteY285" fmla="*/ 6522142 h 6673820"/>
              <a:gd name="connsiteX286" fmla="*/ 9681372 w 11748700"/>
              <a:gd name="connsiteY286" fmla="*/ 6548144 h 6673820"/>
              <a:gd name="connsiteX287" fmla="*/ 9486358 w 11748700"/>
              <a:gd name="connsiteY287" fmla="*/ 6574146 h 6673820"/>
              <a:gd name="connsiteX288" fmla="*/ 9278343 w 11748700"/>
              <a:gd name="connsiteY288" fmla="*/ 6613149 h 6673820"/>
              <a:gd name="connsiteX289" fmla="*/ 9209004 w 11748700"/>
              <a:gd name="connsiteY289" fmla="*/ 6630483 h 6673820"/>
              <a:gd name="connsiteX290" fmla="*/ 8775639 w 11748700"/>
              <a:gd name="connsiteY290" fmla="*/ 6647818 h 6673820"/>
              <a:gd name="connsiteX291" fmla="*/ 8463617 w 11748700"/>
              <a:gd name="connsiteY291" fmla="*/ 6656485 h 6673820"/>
              <a:gd name="connsiteX292" fmla="*/ 8368276 w 11748700"/>
              <a:gd name="connsiteY292" fmla="*/ 6660819 h 6673820"/>
              <a:gd name="connsiteX293" fmla="*/ 8216599 w 11748700"/>
              <a:gd name="connsiteY293" fmla="*/ 6665153 h 6673820"/>
              <a:gd name="connsiteX294" fmla="*/ 7848239 w 11748700"/>
              <a:gd name="connsiteY294" fmla="*/ 6656485 h 6673820"/>
              <a:gd name="connsiteX295" fmla="*/ 7800568 w 11748700"/>
              <a:gd name="connsiteY295" fmla="*/ 6652152 h 6673820"/>
              <a:gd name="connsiteX296" fmla="*/ 7748565 w 11748700"/>
              <a:gd name="connsiteY296" fmla="*/ 6643484 h 6673820"/>
              <a:gd name="connsiteX297" fmla="*/ 7614221 w 11748700"/>
              <a:gd name="connsiteY297" fmla="*/ 6634817 h 6673820"/>
              <a:gd name="connsiteX298" fmla="*/ 7432208 w 11748700"/>
              <a:gd name="connsiteY298" fmla="*/ 6600148 h 6673820"/>
              <a:gd name="connsiteX299" fmla="*/ 7319533 w 11748700"/>
              <a:gd name="connsiteY299" fmla="*/ 6574146 h 6673820"/>
              <a:gd name="connsiteX300" fmla="*/ 7276197 w 11748700"/>
              <a:gd name="connsiteY300" fmla="*/ 6569812 h 6673820"/>
              <a:gd name="connsiteX301" fmla="*/ 7011844 w 11748700"/>
              <a:gd name="connsiteY301" fmla="*/ 6548144 h 6673820"/>
              <a:gd name="connsiteX302" fmla="*/ 6925171 w 11748700"/>
              <a:gd name="connsiteY302" fmla="*/ 6565479 h 6673820"/>
              <a:gd name="connsiteX303" fmla="*/ 6912170 w 11748700"/>
              <a:gd name="connsiteY303" fmla="*/ 6569812 h 6673820"/>
              <a:gd name="connsiteX304" fmla="*/ 6890502 w 11748700"/>
              <a:gd name="connsiteY304" fmla="*/ 6582813 h 6673820"/>
              <a:gd name="connsiteX305" fmla="*/ 6795162 w 11748700"/>
              <a:gd name="connsiteY305" fmla="*/ 6634817 h 6673820"/>
              <a:gd name="connsiteX306" fmla="*/ 6691154 w 11748700"/>
              <a:gd name="connsiteY306" fmla="*/ 6643484 h 6673820"/>
              <a:gd name="connsiteX307" fmla="*/ 6617482 w 11748700"/>
              <a:gd name="connsiteY307" fmla="*/ 6656485 h 6673820"/>
              <a:gd name="connsiteX308" fmla="*/ 6582813 w 11748700"/>
              <a:gd name="connsiteY308" fmla="*/ 6665153 h 6673820"/>
              <a:gd name="connsiteX309" fmla="*/ 6548144 w 11748700"/>
              <a:gd name="connsiteY309" fmla="*/ 6669486 h 6673820"/>
              <a:gd name="connsiteX310" fmla="*/ 6517808 w 11748700"/>
              <a:gd name="connsiteY310" fmla="*/ 6673820 h 6673820"/>
              <a:gd name="connsiteX311" fmla="*/ 6015105 w 11748700"/>
              <a:gd name="connsiteY311" fmla="*/ 6669486 h 6673820"/>
              <a:gd name="connsiteX312" fmla="*/ 5915431 w 11748700"/>
              <a:gd name="connsiteY312" fmla="*/ 6647818 h 6673820"/>
              <a:gd name="connsiteX313" fmla="*/ 5538403 w 11748700"/>
              <a:gd name="connsiteY313" fmla="*/ 6652152 h 6673820"/>
              <a:gd name="connsiteX314" fmla="*/ 5196045 w 11748700"/>
              <a:gd name="connsiteY314" fmla="*/ 6634817 h 6673820"/>
              <a:gd name="connsiteX315" fmla="*/ 4489660 w 11748700"/>
              <a:gd name="connsiteY315" fmla="*/ 6608815 h 6673820"/>
              <a:gd name="connsiteX316" fmla="*/ 4311981 w 11748700"/>
              <a:gd name="connsiteY316" fmla="*/ 6582813 h 6673820"/>
              <a:gd name="connsiteX317" fmla="*/ 4090965 w 11748700"/>
              <a:gd name="connsiteY317" fmla="*/ 6552478 h 6673820"/>
              <a:gd name="connsiteX318" fmla="*/ 3999958 w 11748700"/>
              <a:gd name="connsiteY318" fmla="*/ 6513475 h 6673820"/>
              <a:gd name="connsiteX319" fmla="*/ 3666267 w 11748700"/>
              <a:gd name="connsiteY319" fmla="*/ 6448470 h 6673820"/>
              <a:gd name="connsiteX320" fmla="*/ 3588261 w 11748700"/>
              <a:gd name="connsiteY320" fmla="*/ 6439803 h 6673820"/>
              <a:gd name="connsiteX321" fmla="*/ 3336910 w 11748700"/>
              <a:gd name="connsiteY321" fmla="*/ 6405134 h 6673820"/>
              <a:gd name="connsiteX322" fmla="*/ 3003219 w 11748700"/>
              <a:gd name="connsiteY322" fmla="*/ 6340129 h 6673820"/>
              <a:gd name="connsiteX323" fmla="*/ 2825539 w 11748700"/>
              <a:gd name="connsiteY323" fmla="*/ 6309793 h 6673820"/>
              <a:gd name="connsiteX324" fmla="*/ 2678195 w 11748700"/>
              <a:gd name="connsiteY324" fmla="*/ 6288125 h 6673820"/>
              <a:gd name="connsiteX325" fmla="*/ 2500515 w 11748700"/>
              <a:gd name="connsiteY325" fmla="*/ 6305460 h 6673820"/>
              <a:gd name="connsiteX326" fmla="*/ 2439844 w 11748700"/>
              <a:gd name="connsiteY326" fmla="*/ 6314127 h 6673820"/>
              <a:gd name="connsiteX327" fmla="*/ 2244830 w 11748700"/>
              <a:gd name="connsiteY327" fmla="*/ 6361797 h 6673820"/>
              <a:gd name="connsiteX328" fmla="*/ 2088819 w 11748700"/>
              <a:gd name="connsiteY328" fmla="*/ 6383465 h 6673820"/>
              <a:gd name="connsiteX329" fmla="*/ 2015147 w 11748700"/>
              <a:gd name="connsiteY329" fmla="*/ 6400800 h 6673820"/>
              <a:gd name="connsiteX330" fmla="*/ 1950142 w 11748700"/>
              <a:gd name="connsiteY330" fmla="*/ 6409467 h 6673820"/>
              <a:gd name="connsiteX331" fmla="*/ 1815799 w 11748700"/>
              <a:gd name="connsiteY331" fmla="*/ 6444137 h 6673820"/>
              <a:gd name="connsiteX332" fmla="*/ 1681456 w 11748700"/>
              <a:gd name="connsiteY332" fmla="*/ 6452804 h 6673820"/>
              <a:gd name="connsiteX333" fmla="*/ 1473440 w 11748700"/>
              <a:gd name="connsiteY333" fmla="*/ 6431136 h 6673820"/>
              <a:gd name="connsiteX334" fmla="*/ 1369433 w 11748700"/>
              <a:gd name="connsiteY334" fmla="*/ 6418135 h 6673820"/>
              <a:gd name="connsiteX335" fmla="*/ 1287093 w 11748700"/>
              <a:gd name="connsiteY335" fmla="*/ 6405134 h 6673820"/>
              <a:gd name="connsiteX336" fmla="*/ 1239423 w 11748700"/>
              <a:gd name="connsiteY336" fmla="*/ 6396466 h 6673820"/>
              <a:gd name="connsiteX337" fmla="*/ 1165751 w 11748700"/>
              <a:gd name="connsiteY337" fmla="*/ 6370464 h 6673820"/>
              <a:gd name="connsiteX338" fmla="*/ 1053076 w 11748700"/>
              <a:gd name="connsiteY338" fmla="*/ 6335795 h 6673820"/>
              <a:gd name="connsiteX339" fmla="*/ 892731 w 11748700"/>
              <a:gd name="connsiteY339" fmla="*/ 6244789 h 6673820"/>
              <a:gd name="connsiteX340" fmla="*/ 858062 w 11748700"/>
              <a:gd name="connsiteY340" fmla="*/ 6218787 h 6673820"/>
              <a:gd name="connsiteX341" fmla="*/ 775723 w 11748700"/>
              <a:gd name="connsiteY341" fmla="*/ 6149448 h 6673820"/>
              <a:gd name="connsiteX342" fmla="*/ 719385 w 11748700"/>
              <a:gd name="connsiteY342" fmla="*/ 6023773 h 6673820"/>
              <a:gd name="connsiteX343" fmla="*/ 654381 w 11748700"/>
              <a:gd name="connsiteY343" fmla="*/ 5950101 h 6673820"/>
              <a:gd name="connsiteX344" fmla="*/ 628379 w 11748700"/>
              <a:gd name="connsiteY344" fmla="*/ 5893763 h 6673820"/>
              <a:gd name="connsiteX345" fmla="*/ 576375 w 11748700"/>
              <a:gd name="connsiteY345" fmla="*/ 5802756 h 6673820"/>
              <a:gd name="connsiteX346" fmla="*/ 489702 w 11748700"/>
              <a:gd name="connsiteY346" fmla="*/ 5620743 h 6673820"/>
              <a:gd name="connsiteX347" fmla="*/ 476701 w 11748700"/>
              <a:gd name="connsiteY347" fmla="*/ 5551405 h 6673820"/>
              <a:gd name="connsiteX348" fmla="*/ 372693 w 11748700"/>
              <a:gd name="connsiteY348" fmla="*/ 5317388 h 6673820"/>
              <a:gd name="connsiteX349" fmla="*/ 359693 w 11748700"/>
              <a:gd name="connsiteY349" fmla="*/ 5269718 h 6673820"/>
              <a:gd name="connsiteX350" fmla="*/ 329357 w 11748700"/>
              <a:gd name="connsiteY350" fmla="*/ 5183045 h 6673820"/>
              <a:gd name="connsiteX351" fmla="*/ 281687 w 11748700"/>
              <a:gd name="connsiteY351" fmla="*/ 5083371 h 6673820"/>
              <a:gd name="connsiteX352" fmla="*/ 251351 w 11748700"/>
              <a:gd name="connsiteY352" fmla="*/ 5009699 h 6673820"/>
              <a:gd name="connsiteX353" fmla="*/ 238350 w 11748700"/>
              <a:gd name="connsiteY353" fmla="*/ 4970696 h 6673820"/>
              <a:gd name="connsiteX354" fmla="*/ 212348 w 11748700"/>
              <a:gd name="connsiteY354" fmla="*/ 4936027 h 6673820"/>
              <a:gd name="connsiteX355" fmla="*/ 177679 w 11748700"/>
              <a:gd name="connsiteY355" fmla="*/ 4849354 h 6673820"/>
              <a:gd name="connsiteX356" fmla="*/ 125675 w 11748700"/>
              <a:gd name="connsiteY356" fmla="*/ 4745346 h 6673820"/>
              <a:gd name="connsiteX357" fmla="*/ 99674 w 11748700"/>
              <a:gd name="connsiteY357" fmla="*/ 4654339 h 6673820"/>
              <a:gd name="connsiteX358" fmla="*/ 73672 w 11748700"/>
              <a:gd name="connsiteY358" fmla="*/ 4602336 h 6673820"/>
              <a:gd name="connsiteX359" fmla="*/ 69338 w 11748700"/>
              <a:gd name="connsiteY359" fmla="*/ 4580667 h 6673820"/>
              <a:gd name="connsiteX360" fmla="*/ 47670 w 11748700"/>
              <a:gd name="connsiteY360" fmla="*/ 4537331 h 6673820"/>
              <a:gd name="connsiteX361" fmla="*/ 39002 w 11748700"/>
              <a:gd name="connsiteY361" fmla="*/ 4515663 h 6673820"/>
              <a:gd name="connsiteX362" fmla="*/ 34669 w 11748700"/>
              <a:gd name="connsiteY362" fmla="*/ 4493994 h 6673820"/>
              <a:gd name="connsiteX363" fmla="*/ 30335 w 11748700"/>
              <a:gd name="connsiteY363" fmla="*/ 4450658 h 6673820"/>
              <a:gd name="connsiteX364" fmla="*/ 21668 w 11748700"/>
              <a:gd name="connsiteY364" fmla="*/ 4428990 h 6673820"/>
              <a:gd name="connsiteX365" fmla="*/ 13001 w 11748700"/>
              <a:gd name="connsiteY365" fmla="*/ 4359651 h 6673820"/>
              <a:gd name="connsiteX366" fmla="*/ 0 w 11748700"/>
              <a:gd name="connsiteY366" fmla="*/ 4238309 h 6673820"/>
              <a:gd name="connsiteX367" fmla="*/ 4333 w 11748700"/>
              <a:gd name="connsiteY367" fmla="*/ 4025960 h 6673820"/>
              <a:gd name="connsiteX368" fmla="*/ 13001 w 11748700"/>
              <a:gd name="connsiteY368" fmla="*/ 3999958 h 6673820"/>
              <a:gd name="connsiteX369" fmla="*/ 17334 w 11748700"/>
              <a:gd name="connsiteY369" fmla="*/ 3973956 h 6673820"/>
              <a:gd name="connsiteX370" fmla="*/ 26002 w 11748700"/>
              <a:gd name="connsiteY370" fmla="*/ 3930620 h 6673820"/>
              <a:gd name="connsiteX371" fmla="*/ 34669 w 11748700"/>
              <a:gd name="connsiteY371" fmla="*/ 3878616 h 6673820"/>
              <a:gd name="connsiteX372" fmla="*/ 43336 w 11748700"/>
              <a:gd name="connsiteY372" fmla="*/ 3861282 h 6673820"/>
              <a:gd name="connsiteX373" fmla="*/ 47670 w 11748700"/>
              <a:gd name="connsiteY373" fmla="*/ 3843947 h 6673820"/>
              <a:gd name="connsiteX374" fmla="*/ 56337 w 11748700"/>
              <a:gd name="connsiteY374" fmla="*/ 3826612 h 6673820"/>
              <a:gd name="connsiteX375" fmla="*/ 69338 w 11748700"/>
              <a:gd name="connsiteY375" fmla="*/ 3787610 h 6673820"/>
              <a:gd name="connsiteX376" fmla="*/ 78005 w 11748700"/>
              <a:gd name="connsiteY376" fmla="*/ 3770275 h 6673820"/>
              <a:gd name="connsiteX377" fmla="*/ 95340 w 11748700"/>
              <a:gd name="connsiteY377" fmla="*/ 3718271 h 6673820"/>
              <a:gd name="connsiteX378" fmla="*/ 104007 w 11748700"/>
              <a:gd name="connsiteY378" fmla="*/ 3696603 h 6673820"/>
              <a:gd name="connsiteX379" fmla="*/ 151677 w 11748700"/>
              <a:gd name="connsiteY379" fmla="*/ 3657600 h 6673820"/>
              <a:gd name="connsiteX380" fmla="*/ 294688 w 11748700"/>
              <a:gd name="connsiteY380" fmla="*/ 3661934 h 6673820"/>
              <a:gd name="connsiteX381" fmla="*/ 359693 w 11748700"/>
              <a:gd name="connsiteY381" fmla="*/ 3692269 h 6673820"/>
              <a:gd name="connsiteX382" fmla="*/ 377027 w 11748700"/>
              <a:gd name="connsiteY382" fmla="*/ 3709604 h 6673820"/>
              <a:gd name="connsiteX383" fmla="*/ 437698 w 11748700"/>
              <a:gd name="connsiteY383" fmla="*/ 3726938 h 6673820"/>
              <a:gd name="connsiteX384" fmla="*/ 511177 w 11748700"/>
              <a:gd name="connsiteY38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31882 w 11748700"/>
              <a:gd name="connsiteY37" fmla="*/ 4641338 h 6673820"/>
              <a:gd name="connsiteX38" fmla="*/ 7562218 w 11748700"/>
              <a:gd name="connsiteY38" fmla="*/ 4650006 h 6673820"/>
              <a:gd name="connsiteX39" fmla="*/ 7601220 w 11748700"/>
              <a:gd name="connsiteY39" fmla="*/ 4715010 h 6673820"/>
              <a:gd name="connsiteX40" fmla="*/ 7614221 w 11748700"/>
              <a:gd name="connsiteY40" fmla="*/ 4728011 h 6673820"/>
              <a:gd name="connsiteX41" fmla="*/ 7731230 w 11748700"/>
              <a:gd name="connsiteY41" fmla="*/ 4888356 h 6673820"/>
              <a:gd name="connsiteX42" fmla="*/ 7765899 w 11748700"/>
              <a:gd name="connsiteY42" fmla="*/ 4931693 h 6673820"/>
              <a:gd name="connsiteX43" fmla="*/ 7908910 w 11748700"/>
              <a:gd name="connsiteY43" fmla="*/ 4962028 h 6673820"/>
              <a:gd name="connsiteX44" fmla="*/ 8069255 w 11748700"/>
              <a:gd name="connsiteY44" fmla="*/ 4944694 h 6673820"/>
              <a:gd name="connsiteX45" fmla="*/ 8147260 w 11748700"/>
              <a:gd name="connsiteY45" fmla="*/ 4931693 h 6673820"/>
              <a:gd name="connsiteX46" fmla="*/ 8238267 w 11748700"/>
              <a:gd name="connsiteY46" fmla="*/ 4910025 h 6673820"/>
              <a:gd name="connsiteX47" fmla="*/ 8298938 w 11748700"/>
              <a:gd name="connsiteY47" fmla="*/ 4875355 h 6673820"/>
              <a:gd name="connsiteX48" fmla="*/ 8320606 w 11748700"/>
              <a:gd name="connsiteY48" fmla="*/ 4866688 h 6673820"/>
              <a:gd name="connsiteX49" fmla="*/ 8342275 w 11748700"/>
              <a:gd name="connsiteY49" fmla="*/ 4853687 h 6673820"/>
              <a:gd name="connsiteX50" fmla="*/ 8411613 w 11748700"/>
              <a:gd name="connsiteY50" fmla="*/ 4823352 h 6673820"/>
              <a:gd name="connsiteX51" fmla="*/ 8433281 w 11748700"/>
              <a:gd name="connsiteY51" fmla="*/ 4810351 h 6673820"/>
              <a:gd name="connsiteX52" fmla="*/ 8532955 w 11748700"/>
              <a:gd name="connsiteY52" fmla="*/ 4758347 h 6673820"/>
              <a:gd name="connsiteX53" fmla="*/ 8576292 w 11748700"/>
              <a:gd name="connsiteY53" fmla="*/ 4736679 h 6673820"/>
              <a:gd name="connsiteX54" fmla="*/ 8597960 w 11748700"/>
              <a:gd name="connsiteY54" fmla="*/ 4723678 h 6673820"/>
              <a:gd name="connsiteX55" fmla="*/ 8632629 w 11748700"/>
              <a:gd name="connsiteY55" fmla="*/ 4706343 h 6673820"/>
              <a:gd name="connsiteX56" fmla="*/ 8727969 w 11748700"/>
              <a:gd name="connsiteY56" fmla="*/ 4641338 h 6673820"/>
              <a:gd name="connsiteX57" fmla="*/ 8758305 w 11748700"/>
              <a:gd name="connsiteY57" fmla="*/ 4615337 h 6673820"/>
              <a:gd name="connsiteX58" fmla="*/ 8827643 w 11748700"/>
              <a:gd name="connsiteY58" fmla="*/ 4567666 h 6673820"/>
              <a:gd name="connsiteX59" fmla="*/ 8914316 w 11748700"/>
              <a:gd name="connsiteY59" fmla="*/ 4515663 h 6673820"/>
              <a:gd name="connsiteX60" fmla="*/ 8940318 w 11748700"/>
              <a:gd name="connsiteY60" fmla="*/ 4493994 h 6673820"/>
              <a:gd name="connsiteX61" fmla="*/ 8961986 w 11748700"/>
              <a:gd name="connsiteY61" fmla="*/ 4472326 h 6673820"/>
              <a:gd name="connsiteX62" fmla="*/ 9000989 w 11748700"/>
              <a:gd name="connsiteY62" fmla="*/ 4437657 h 6673820"/>
              <a:gd name="connsiteX63" fmla="*/ 9022657 w 11748700"/>
              <a:gd name="connsiteY63" fmla="*/ 4415989 h 6673820"/>
              <a:gd name="connsiteX64" fmla="*/ 9052993 w 11748700"/>
              <a:gd name="connsiteY64" fmla="*/ 4389987 h 6673820"/>
              <a:gd name="connsiteX65" fmla="*/ 9109330 w 11748700"/>
              <a:gd name="connsiteY65" fmla="*/ 4329316 h 6673820"/>
              <a:gd name="connsiteX66" fmla="*/ 9165668 w 11748700"/>
              <a:gd name="connsiteY66" fmla="*/ 4290313 h 6673820"/>
              <a:gd name="connsiteX67" fmla="*/ 9191670 w 11748700"/>
              <a:gd name="connsiteY67" fmla="*/ 4268645 h 6673820"/>
              <a:gd name="connsiteX68" fmla="*/ 9248007 w 11748700"/>
              <a:gd name="connsiteY68" fmla="*/ 4238309 h 6673820"/>
              <a:gd name="connsiteX69" fmla="*/ 9339014 w 11748700"/>
              <a:gd name="connsiteY69" fmla="*/ 4155970 h 6673820"/>
              <a:gd name="connsiteX70" fmla="*/ 9430020 w 11748700"/>
              <a:gd name="connsiteY70" fmla="*/ 4025960 h 6673820"/>
              <a:gd name="connsiteX71" fmla="*/ 9495025 w 11748700"/>
              <a:gd name="connsiteY71" fmla="*/ 3900284 h 6673820"/>
              <a:gd name="connsiteX72" fmla="*/ 9568697 w 11748700"/>
              <a:gd name="connsiteY72" fmla="*/ 3796277 h 6673820"/>
              <a:gd name="connsiteX73" fmla="*/ 9612034 w 11748700"/>
              <a:gd name="connsiteY73" fmla="*/ 3713937 h 6673820"/>
              <a:gd name="connsiteX74" fmla="*/ 9655370 w 11748700"/>
              <a:gd name="connsiteY74" fmla="*/ 3644599 h 6673820"/>
              <a:gd name="connsiteX75" fmla="*/ 9651037 w 11748700"/>
              <a:gd name="connsiteY75" fmla="*/ 3475587 h 6673820"/>
              <a:gd name="connsiteX76" fmla="*/ 9612034 w 11748700"/>
              <a:gd name="connsiteY76" fmla="*/ 3410582 h 6673820"/>
              <a:gd name="connsiteX77" fmla="*/ 9473357 w 11748700"/>
              <a:gd name="connsiteY77" fmla="*/ 3237236 h 6673820"/>
              <a:gd name="connsiteX78" fmla="*/ 9399685 w 11748700"/>
              <a:gd name="connsiteY78" fmla="*/ 3176565 h 6673820"/>
              <a:gd name="connsiteX79" fmla="*/ 9347681 w 11748700"/>
              <a:gd name="connsiteY79" fmla="*/ 3128895 h 6673820"/>
              <a:gd name="connsiteX80" fmla="*/ 9217672 w 11748700"/>
              <a:gd name="connsiteY80" fmla="*/ 3042222 h 6673820"/>
              <a:gd name="connsiteX81" fmla="*/ 9083329 w 11748700"/>
              <a:gd name="connsiteY81" fmla="*/ 2968550 h 6673820"/>
              <a:gd name="connsiteX82" fmla="*/ 8983655 w 11748700"/>
              <a:gd name="connsiteY82" fmla="*/ 2933881 h 6673820"/>
              <a:gd name="connsiteX83" fmla="*/ 8831977 w 11748700"/>
              <a:gd name="connsiteY83" fmla="*/ 2873210 h 6673820"/>
              <a:gd name="connsiteX84" fmla="*/ 8680299 w 11748700"/>
              <a:gd name="connsiteY84" fmla="*/ 2803871 h 6673820"/>
              <a:gd name="connsiteX85" fmla="*/ 8567624 w 11748700"/>
              <a:gd name="connsiteY85" fmla="*/ 2773536 h 6673820"/>
              <a:gd name="connsiteX86" fmla="*/ 8446282 w 11748700"/>
              <a:gd name="connsiteY86" fmla="*/ 2730199 h 6673820"/>
              <a:gd name="connsiteX87" fmla="*/ 8242601 w 11748700"/>
              <a:gd name="connsiteY87" fmla="*/ 2673862 h 6673820"/>
              <a:gd name="connsiteX88" fmla="*/ 7917577 w 11748700"/>
              <a:gd name="connsiteY88" fmla="*/ 2561187 h 6673820"/>
              <a:gd name="connsiteX89" fmla="*/ 7683560 w 11748700"/>
              <a:gd name="connsiteY89" fmla="*/ 2496182 h 6673820"/>
              <a:gd name="connsiteX90" fmla="*/ 7302199 w 11748700"/>
              <a:gd name="connsiteY90" fmla="*/ 2379173 h 6673820"/>
              <a:gd name="connsiteX91" fmla="*/ 6920838 w 11748700"/>
              <a:gd name="connsiteY91" fmla="*/ 2322836 h 6673820"/>
              <a:gd name="connsiteX92" fmla="*/ 6799495 w 11748700"/>
              <a:gd name="connsiteY92" fmla="*/ 2288167 h 6673820"/>
              <a:gd name="connsiteX93" fmla="*/ 6730157 w 11748700"/>
              <a:gd name="connsiteY93" fmla="*/ 2279500 h 6673820"/>
              <a:gd name="connsiteX94" fmla="*/ 6630483 w 11748700"/>
              <a:gd name="connsiteY94" fmla="*/ 2262165 h 6673820"/>
              <a:gd name="connsiteX95" fmla="*/ 6582813 w 11748700"/>
              <a:gd name="connsiteY95" fmla="*/ 2249164 h 6673820"/>
              <a:gd name="connsiteX96" fmla="*/ 6478805 w 11748700"/>
              <a:gd name="connsiteY96" fmla="*/ 2240497 h 6673820"/>
              <a:gd name="connsiteX97" fmla="*/ 5997770 w 11748700"/>
              <a:gd name="connsiteY97" fmla="*/ 2227496 h 6673820"/>
              <a:gd name="connsiteX98" fmla="*/ 5183044 w 11748700"/>
              <a:gd name="connsiteY98" fmla="*/ 2223162 h 6673820"/>
              <a:gd name="connsiteX99" fmla="*/ 4593668 w 11748700"/>
              <a:gd name="connsiteY99" fmla="*/ 2201494 h 6673820"/>
              <a:gd name="connsiteX100" fmla="*/ 4467992 w 11748700"/>
              <a:gd name="connsiteY100" fmla="*/ 2188493 h 6673820"/>
              <a:gd name="connsiteX101" fmla="*/ 4277311 w 11748700"/>
              <a:gd name="connsiteY101" fmla="*/ 2171158 h 6673820"/>
              <a:gd name="connsiteX102" fmla="*/ 4207973 w 11748700"/>
              <a:gd name="connsiteY102" fmla="*/ 2162491 h 6673820"/>
              <a:gd name="connsiteX103" fmla="*/ 4168970 w 11748700"/>
              <a:gd name="connsiteY103" fmla="*/ 2153824 h 6673820"/>
              <a:gd name="connsiteX104" fmla="*/ 3722604 w 11748700"/>
              <a:gd name="connsiteY104" fmla="*/ 2145156 h 6673820"/>
              <a:gd name="connsiteX105" fmla="*/ 3627264 w 11748700"/>
              <a:gd name="connsiteY105" fmla="*/ 2136489 h 6673820"/>
              <a:gd name="connsiteX106" fmla="*/ 3592595 w 11748700"/>
              <a:gd name="connsiteY106" fmla="*/ 2123488 h 6673820"/>
              <a:gd name="connsiteX107" fmla="*/ 3471253 w 11748700"/>
              <a:gd name="connsiteY107" fmla="*/ 2101820 h 6673820"/>
              <a:gd name="connsiteX108" fmla="*/ 3349911 w 11748700"/>
              <a:gd name="connsiteY108" fmla="*/ 2054150 h 6673820"/>
              <a:gd name="connsiteX109" fmla="*/ 3228568 w 11748700"/>
              <a:gd name="connsiteY109" fmla="*/ 2006480 h 6673820"/>
              <a:gd name="connsiteX110" fmla="*/ 3206900 w 11748700"/>
              <a:gd name="connsiteY110" fmla="*/ 1989145 h 6673820"/>
              <a:gd name="connsiteX111" fmla="*/ 3163564 w 11748700"/>
              <a:gd name="connsiteY111" fmla="*/ 1967477 h 6673820"/>
              <a:gd name="connsiteX112" fmla="*/ 3124561 w 11748700"/>
              <a:gd name="connsiteY112" fmla="*/ 1932808 h 6673820"/>
              <a:gd name="connsiteX113" fmla="*/ 3094225 w 11748700"/>
              <a:gd name="connsiteY113" fmla="*/ 1911139 h 6673820"/>
              <a:gd name="connsiteX114" fmla="*/ 3020553 w 11748700"/>
              <a:gd name="connsiteY114" fmla="*/ 1850468 h 6673820"/>
              <a:gd name="connsiteX115" fmla="*/ 2994551 w 11748700"/>
              <a:gd name="connsiteY115" fmla="*/ 1828800 h 6673820"/>
              <a:gd name="connsiteX116" fmla="*/ 2977217 w 11748700"/>
              <a:gd name="connsiteY116" fmla="*/ 1807132 h 6673820"/>
              <a:gd name="connsiteX117" fmla="*/ 2964216 w 11748700"/>
              <a:gd name="connsiteY117" fmla="*/ 1794131 h 6673820"/>
              <a:gd name="connsiteX118" fmla="*/ 2951215 w 11748700"/>
              <a:gd name="connsiteY118" fmla="*/ 1768129 h 6673820"/>
              <a:gd name="connsiteX119" fmla="*/ 2933880 w 11748700"/>
              <a:gd name="connsiteY119" fmla="*/ 1746461 h 6673820"/>
              <a:gd name="connsiteX120" fmla="*/ 2916546 w 11748700"/>
              <a:gd name="connsiteY120" fmla="*/ 1720459 h 6673820"/>
              <a:gd name="connsiteX121" fmla="*/ 2899211 w 11748700"/>
              <a:gd name="connsiteY121" fmla="*/ 1703124 h 6673820"/>
              <a:gd name="connsiteX122" fmla="*/ 2890544 w 11748700"/>
              <a:gd name="connsiteY122" fmla="*/ 1690123 h 6673820"/>
              <a:gd name="connsiteX123" fmla="*/ 2829873 w 11748700"/>
              <a:gd name="connsiteY123" fmla="*/ 1607784 h 6673820"/>
              <a:gd name="connsiteX124" fmla="*/ 2816872 w 11748700"/>
              <a:gd name="connsiteY124" fmla="*/ 1577448 h 6673820"/>
              <a:gd name="connsiteX125" fmla="*/ 2812538 w 11748700"/>
              <a:gd name="connsiteY125" fmla="*/ 1542779 h 6673820"/>
              <a:gd name="connsiteX126" fmla="*/ 2808204 w 11748700"/>
              <a:gd name="connsiteY126" fmla="*/ 1430104 h 6673820"/>
              <a:gd name="connsiteX127" fmla="*/ 2799537 w 11748700"/>
              <a:gd name="connsiteY127" fmla="*/ 1391101 h 6673820"/>
              <a:gd name="connsiteX128" fmla="*/ 2795203 w 11748700"/>
              <a:gd name="connsiteY128" fmla="*/ 1343431 h 6673820"/>
              <a:gd name="connsiteX129" fmla="*/ 2786536 w 11748700"/>
              <a:gd name="connsiteY129" fmla="*/ 1300095 h 6673820"/>
              <a:gd name="connsiteX130" fmla="*/ 2773535 w 11748700"/>
              <a:gd name="connsiteY130" fmla="*/ 1152751 h 6673820"/>
              <a:gd name="connsiteX131" fmla="*/ 2769202 w 11748700"/>
              <a:gd name="connsiteY131" fmla="*/ 1135416 h 6673820"/>
              <a:gd name="connsiteX132" fmla="*/ 2777869 w 11748700"/>
              <a:gd name="connsiteY132" fmla="*/ 996739 h 6673820"/>
              <a:gd name="connsiteX133" fmla="*/ 2786536 w 11748700"/>
              <a:gd name="connsiteY133" fmla="*/ 966404 h 6673820"/>
              <a:gd name="connsiteX134" fmla="*/ 2812538 w 11748700"/>
              <a:gd name="connsiteY134" fmla="*/ 905733 h 6673820"/>
              <a:gd name="connsiteX135" fmla="*/ 2847207 w 11748700"/>
              <a:gd name="connsiteY135" fmla="*/ 862396 h 6673820"/>
              <a:gd name="connsiteX136" fmla="*/ 2864542 w 11748700"/>
              <a:gd name="connsiteY136" fmla="*/ 840728 h 6673820"/>
              <a:gd name="connsiteX137" fmla="*/ 2881876 w 11748700"/>
              <a:gd name="connsiteY137" fmla="*/ 827727 h 6673820"/>
              <a:gd name="connsiteX138" fmla="*/ 2894877 w 11748700"/>
              <a:gd name="connsiteY138" fmla="*/ 819060 h 6673820"/>
              <a:gd name="connsiteX139" fmla="*/ 2912212 w 11748700"/>
              <a:gd name="connsiteY139" fmla="*/ 801725 h 6673820"/>
              <a:gd name="connsiteX140" fmla="*/ 3003219 w 11748700"/>
              <a:gd name="connsiteY140" fmla="*/ 775723 h 6673820"/>
              <a:gd name="connsiteX141" fmla="*/ 3115893 w 11748700"/>
              <a:gd name="connsiteY141" fmla="*/ 749721 h 6673820"/>
              <a:gd name="connsiteX142" fmla="*/ 3137562 w 11748700"/>
              <a:gd name="connsiteY142" fmla="*/ 741054 h 6673820"/>
              <a:gd name="connsiteX143" fmla="*/ 3163564 w 11748700"/>
              <a:gd name="connsiteY143" fmla="*/ 732387 h 6673820"/>
              <a:gd name="connsiteX144" fmla="*/ 3219901 w 11748700"/>
              <a:gd name="connsiteY144" fmla="*/ 702051 h 6673820"/>
              <a:gd name="connsiteX145" fmla="*/ 3237236 w 11748700"/>
              <a:gd name="connsiteY145" fmla="*/ 689050 h 6673820"/>
              <a:gd name="connsiteX146" fmla="*/ 3293573 w 11748700"/>
              <a:gd name="connsiteY146" fmla="*/ 663048 h 6673820"/>
              <a:gd name="connsiteX147" fmla="*/ 3323909 w 11748700"/>
              <a:gd name="connsiteY147" fmla="*/ 650047 h 6673820"/>
              <a:gd name="connsiteX148" fmla="*/ 3362911 w 11748700"/>
              <a:gd name="connsiteY148" fmla="*/ 641380 h 6673820"/>
              <a:gd name="connsiteX149" fmla="*/ 3488587 w 11748700"/>
              <a:gd name="connsiteY149" fmla="*/ 619712 h 6673820"/>
              <a:gd name="connsiteX150" fmla="*/ 3644599 w 11748700"/>
              <a:gd name="connsiteY150" fmla="*/ 598044 h 6673820"/>
              <a:gd name="connsiteX151" fmla="*/ 3731272 w 11748700"/>
              <a:gd name="connsiteY151" fmla="*/ 589376 h 6673820"/>
              <a:gd name="connsiteX152" fmla="*/ 3809277 w 11748700"/>
              <a:gd name="connsiteY152" fmla="*/ 576375 h 6673820"/>
              <a:gd name="connsiteX153" fmla="*/ 3891617 w 11748700"/>
              <a:gd name="connsiteY153" fmla="*/ 567708 h 6673820"/>
              <a:gd name="connsiteX154" fmla="*/ 4359651 w 11748700"/>
              <a:gd name="connsiteY154" fmla="*/ 533039 h 6673820"/>
              <a:gd name="connsiteX155" fmla="*/ 4428989 w 11748700"/>
              <a:gd name="connsiteY155" fmla="*/ 520038 h 6673820"/>
              <a:gd name="connsiteX156" fmla="*/ 4554665 w 11748700"/>
              <a:gd name="connsiteY156" fmla="*/ 507037 h 6673820"/>
              <a:gd name="connsiteX157" fmla="*/ 4654339 w 11748700"/>
              <a:gd name="connsiteY157" fmla="*/ 485369 h 6673820"/>
              <a:gd name="connsiteX158" fmla="*/ 4758347 w 11748700"/>
              <a:gd name="connsiteY158" fmla="*/ 437699 h 6673820"/>
              <a:gd name="connsiteX159" fmla="*/ 4888356 w 11748700"/>
              <a:gd name="connsiteY159" fmla="*/ 416030 h 6673820"/>
              <a:gd name="connsiteX160" fmla="*/ 5105039 w 11748700"/>
              <a:gd name="connsiteY160" fmla="*/ 364027 h 6673820"/>
              <a:gd name="connsiteX161" fmla="*/ 5209046 w 11748700"/>
              <a:gd name="connsiteY161" fmla="*/ 351026 h 6673820"/>
              <a:gd name="connsiteX162" fmla="*/ 5386726 w 11748700"/>
              <a:gd name="connsiteY162" fmla="*/ 329357 h 6673820"/>
              <a:gd name="connsiteX163" fmla="*/ 5560072 w 11748700"/>
              <a:gd name="connsiteY163" fmla="*/ 320690 h 6673820"/>
              <a:gd name="connsiteX164" fmla="*/ 5742085 w 11748700"/>
              <a:gd name="connsiteY164" fmla="*/ 312023 h 6673820"/>
              <a:gd name="connsiteX165" fmla="*/ 5958767 w 11748700"/>
              <a:gd name="connsiteY165" fmla="*/ 307689 h 6673820"/>
              <a:gd name="connsiteX166" fmla="*/ 6114779 w 11748700"/>
              <a:gd name="connsiteY166" fmla="*/ 303355 h 6673820"/>
              <a:gd name="connsiteX167" fmla="*/ 6270790 w 11748700"/>
              <a:gd name="connsiteY167" fmla="*/ 281687 h 6673820"/>
              <a:gd name="connsiteX168" fmla="*/ 6392132 w 11748700"/>
              <a:gd name="connsiteY168" fmla="*/ 268686 h 6673820"/>
              <a:gd name="connsiteX169" fmla="*/ 6695488 w 11748700"/>
              <a:gd name="connsiteY169" fmla="*/ 260019 h 6673820"/>
              <a:gd name="connsiteX170" fmla="*/ 6764826 w 11748700"/>
              <a:gd name="connsiteY170" fmla="*/ 251352 h 6673820"/>
              <a:gd name="connsiteX171" fmla="*/ 6907837 w 11748700"/>
              <a:gd name="connsiteY171" fmla="*/ 238351 h 6673820"/>
              <a:gd name="connsiteX172" fmla="*/ 6959840 w 11748700"/>
              <a:gd name="connsiteY172" fmla="*/ 229683 h 6673820"/>
              <a:gd name="connsiteX173" fmla="*/ 6998843 w 11748700"/>
              <a:gd name="connsiteY173" fmla="*/ 212349 h 6673820"/>
              <a:gd name="connsiteX174" fmla="*/ 7115852 w 11748700"/>
              <a:gd name="connsiteY174" fmla="*/ 199348 h 6673820"/>
              <a:gd name="connsiteX175" fmla="*/ 7159188 w 11748700"/>
              <a:gd name="connsiteY175" fmla="*/ 186347 h 6673820"/>
              <a:gd name="connsiteX176" fmla="*/ 7189524 w 11748700"/>
              <a:gd name="connsiteY176" fmla="*/ 182013 h 6673820"/>
              <a:gd name="connsiteX177" fmla="*/ 7380204 w 11748700"/>
              <a:gd name="connsiteY177" fmla="*/ 173346 h 6673820"/>
              <a:gd name="connsiteX178" fmla="*/ 7440875 w 11748700"/>
              <a:gd name="connsiteY178" fmla="*/ 164679 h 6673820"/>
              <a:gd name="connsiteX179" fmla="*/ 7466877 w 11748700"/>
              <a:gd name="connsiteY179" fmla="*/ 156011 h 6673820"/>
              <a:gd name="connsiteX180" fmla="*/ 7514548 w 11748700"/>
              <a:gd name="connsiteY180" fmla="*/ 143010 h 6673820"/>
              <a:gd name="connsiteX181" fmla="*/ 7527548 w 11748700"/>
              <a:gd name="connsiteY181" fmla="*/ 134343 h 6673820"/>
              <a:gd name="connsiteX182" fmla="*/ 7570885 w 11748700"/>
              <a:gd name="connsiteY182" fmla="*/ 121342 h 6673820"/>
              <a:gd name="connsiteX183" fmla="*/ 7609888 w 11748700"/>
              <a:gd name="connsiteY183" fmla="*/ 104008 h 6673820"/>
              <a:gd name="connsiteX184" fmla="*/ 7726896 w 11748700"/>
              <a:gd name="connsiteY184" fmla="*/ 82339 h 6673820"/>
              <a:gd name="connsiteX185" fmla="*/ 7752898 w 11748700"/>
              <a:gd name="connsiteY185" fmla="*/ 78006 h 6673820"/>
              <a:gd name="connsiteX186" fmla="*/ 7787567 w 11748700"/>
              <a:gd name="connsiteY186" fmla="*/ 73672 h 6673820"/>
              <a:gd name="connsiteX187" fmla="*/ 7804902 w 11748700"/>
              <a:gd name="connsiteY187" fmla="*/ 69338 h 6673820"/>
              <a:gd name="connsiteX188" fmla="*/ 7913243 w 11748700"/>
              <a:gd name="connsiteY188" fmla="*/ 65005 h 6673820"/>
              <a:gd name="connsiteX189" fmla="*/ 8021584 w 11748700"/>
              <a:gd name="connsiteY189" fmla="*/ 47670 h 6673820"/>
              <a:gd name="connsiteX190" fmla="*/ 8064921 w 11748700"/>
              <a:gd name="connsiteY190" fmla="*/ 34669 h 6673820"/>
              <a:gd name="connsiteX191" fmla="*/ 8099590 w 11748700"/>
              <a:gd name="connsiteY191" fmla="*/ 21668 h 6673820"/>
              <a:gd name="connsiteX192" fmla="*/ 8121258 w 11748700"/>
              <a:gd name="connsiteY192" fmla="*/ 13001 h 6673820"/>
              <a:gd name="connsiteX193" fmla="*/ 8134259 w 11748700"/>
              <a:gd name="connsiteY193" fmla="*/ 8667 h 6673820"/>
              <a:gd name="connsiteX194" fmla="*/ 8155928 w 11748700"/>
              <a:gd name="connsiteY194" fmla="*/ 0 h 6673820"/>
              <a:gd name="connsiteX195" fmla="*/ 8216599 w 11748700"/>
              <a:gd name="connsiteY195" fmla="*/ 4334 h 6673820"/>
              <a:gd name="connsiteX196" fmla="*/ 8238267 w 11748700"/>
              <a:gd name="connsiteY196" fmla="*/ 13001 h 6673820"/>
              <a:gd name="connsiteX197" fmla="*/ 8272936 w 11748700"/>
              <a:gd name="connsiteY197" fmla="*/ 17335 h 6673820"/>
              <a:gd name="connsiteX198" fmla="*/ 8303272 w 11748700"/>
              <a:gd name="connsiteY198" fmla="*/ 30336 h 6673820"/>
              <a:gd name="connsiteX199" fmla="*/ 8337941 w 11748700"/>
              <a:gd name="connsiteY199" fmla="*/ 34669 h 6673820"/>
              <a:gd name="connsiteX200" fmla="*/ 8476618 w 11748700"/>
              <a:gd name="connsiteY200" fmla="*/ 43337 h 6673820"/>
              <a:gd name="connsiteX201" fmla="*/ 8576292 w 11748700"/>
              <a:gd name="connsiteY201" fmla="*/ 47670 h 6673820"/>
              <a:gd name="connsiteX202" fmla="*/ 8671632 w 11748700"/>
              <a:gd name="connsiteY202" fmla="*/ 69338 h 6673820"/>
              <a:gd name="connsiteX203" fmla="*/ 8762639 w 11748700"/>
              <a:gd name="connsiteY203" fmla="*/ 78006 h 6673820"/>
              <a:gd name="connsiteX204" fmla="*/ 8892648 w 11748700"/>
              <a:gd name="connsiteY204" fmla="*/ 104008 h 6673820"/>
              <a:gd name="connsiteX205" fmla="*/ 8948985 w 11748700"/>
              <a:gd name="connsiteY205" fmla="*/ 117009 h 6673820"/>
              <a:gd name="connsiteX206" fmla="*/ 9187336 w 11748700"/>
              <a:gd name="connsiteY206" fmla="*/ 156011 h 6673820"/>
              <a:gd name="connsiteX207" fmla="*/ 9282676 w 11748700"/>
              <a:gd name="connsiteY207" fmla="*/ 173346 h 6673820"/>
              <a:gd name="connsiteX208" fmla="*/ 9404019 w 11748700"/>
              <a:gd name="connsiteY208" fmla="*/ 186347 h 6673820"/>
              <a:gd name="connsiteX209" fmla="*/ 9464690 w 11748700"/>
              <a:gd name="connsiteY209" fmla="*/ 195014 h 6673820"/>
              <a:gd name="connsiteX210" fmla="*/ 9698707 w 11748700"/>
              <a:gd name="connsiteY210" fmla="*/ 216683 h 6673820"/>
              <a:gd name="connsiteX211" fmla="*/ 9785380 w 11748700"/>
              <a:gd name="connsiteY211" fmla="*/ 229683 h 6673820"/>
              <a:gd name="connsiteX212" fmla="*/ 9885054 w 11748700"/>
              <a:gd name="connsiteY212" fmla="*/ 251352 h 6673820"/>
              <a:gd name="connsiteX213" fmla="*/ 9958726 w 11748700"/>
              <a:gd name="connsiteY213" fmla="*/ 255685 h 6673820"/>
              <a:gd name="connsiteX214" fmla="*/ 10114737 w 11748700"/>
              <a:gd name="connsiteY214" fmla="*/ 260019 h 6673820"/>
              <a:gd name="connsiteX215" fmla="*/ 10205744 w 11748700"/>
              <a:gd name="connsiteY215" fmla="*/ 273020 h 6673820"/>
              <a:gd name="connsiteX216" fmla="*/ 10357421 w 11748700"/>
              <a:gd name="connsiteY216" fmla="*/ 281687 h 6673820"/>
              <a:gd name="connsiteX217" fmla="*/ 10405092 w 11748700"/>
              <a:gd name="connsiteY217" fmla="*/ 286021 h 6673820"/>
              <a:gd name="connsiteX218" fmla="*/ 10452762 w 11748700"/>
              <a:gd name="connsiteY218" fmla="*/ 299022 h 6673820"/>
              <a:gd name="connsiteX219" fmla="*/ 10483097 w 11748700"/>
              <a:gd name="connsiteY219" fmla="*/ 303355 h 6673820"/>
              <a:gd name="connsiteX220" fmla="*/ 10552436 w 11748700"/>
              <a:gd name="connsiteY220" fmla="*/ 312023 h 6673820"/>
              <a:gd name="connsiteX221" fmla="*/ 10634775 w 11748700"/>
              <a:gd name="connsiteY221" fmla="*/ 333691 h 6673820"/>
              <a:gd name="connsiteX222" fmla="*/ 10717114 w 11748700"/>
              <a:gd name="connsiteY222" fmla="*/ 342358 h 6673820"/>
              <a:gd name="connsiteX223" fmla="*/ 10773452 w 11748700"/>
              <a:gd name="connsiteY223" fmla="*/ 364027 h 6673820"/>
              <a:gd name="connsiteX224" fmla="*/ 10842790 w 11748700"/>
              <a:gd name="connsiteY224" fmla="*/ 385695 h 6673820"/>
              <a:gd name="connsiteX225" fmla="*/ 10903461 w 11748700"/>
              <a:gd name="connsiteY225" fmla="*/ 390028 h 6673820"/>
              <a:gd name="connsiteX226" fmla="*/ 10981467 w 11748700"/>
              <a:gd name="connsiteY226" fmla="*/ 424698 h 6673820"/>
              <a:gd name="connsiteX227" fmla="*/ 11050805 w 11748700"/>
              <a:gd name="connsiteY227" fmla="*/ 442032 h 6673820"/>
              <a:gd name="connsiteX228" fmla="*/ 11133145 w 11748700"/>
              <a:gd name="connsiteY228" fmla="*/ 476701 h 6673820"/>
              <a:gd name="connsiteX229" fmla="*/ 11154813 w 11748700"/>
              <a:gd name="connsiteY229" fmla="*/ 485369 h 6673820"/>
              <a:gd name="connsiteX230" fmla="*/ 11232819 w 11748700"/>
              <a:gd name="connsiteY230" fmla="*/ 533039 h 6673820"/>
              <a:gd name="connsiteX231" fmla="*/ 11258820 w 11748700"/>
              <a:gd name="connsiteY231" fmla="*/ 554707 h 6673820"/>
              <a:gd name="connsiteX232" fmla="*/ 11328159 w 11748700"/>
              <a:gd name="connsiteY232" fmla="*/ 645714 h 6673820"/>
              <a:gd name="connsiteX233" fmla="*/ 11371495 w 11748700"/>
              <a:gd name="connsiteY233" fmla="*/ 754055 h 6673820"/>
              <a:gd name="connsiteX234" fmla="*/ 11397497 w 11748700"/>
              <a:gd name="connsiteY234" fmla="*/ 806059 h 6673820"/>
              <a:gd name="connsiteX235" fmla="*/ 11427833 w 11748700"/>
              <a:gd name="connsiteY235" fmla="*/ 931735 h 6673820"/>
              <a:gd name="connsiteX236" fmla="*/ 11458168 w 11748700"/>
              <a:gd name="connsiteY236" fmla="*/ 1014074 h 6673820"/>
              <a:gd name="connsiteX237" fmla="*/ 11462502 w 11748700"/>
              <a:gd name="connsiteY237" fmla="*/ 1087746 h 6673820"/>
              <a:gd name="connsiteX238" fmla="*/ 11475503 w 11748700"/>
              <a:gd name="connsiteY238" fmla="*/ 1126749 h 6673820"/>
              <a:gd name="connsiteX239" fmla="*/ 11488504 w 11748700"/>
              <a:gd name="connsiteY239" fmla="*/ 1330430 h 6673820"/>
              <a:gd name="connsiteX240" fmla="*/ 11523173 w 11748700"/>
              <a:gd name="connsiteY240" fmla="*/ 1677122 h 6673820"/>
              <a:gd name="connsiteX241" fmla="*/ 11518839 w 11748700"/>
              <a:gd name="connsiteY241" fmla="*/ 1954476 h 6673820"/>
              <a:gd name="connsiteX242" fmla="*/ 11510172 w 11748700"/>
              <a:gd name="connsiteY242" fmla="*/ 2084485 h 6673820"/>
              <a:gd name="connsiteX243" fmla="*/ 11518839 w 11748700"/>
              <a:gd name="connsiteY243" fmla="*/ 2283833 h 6673820"/>
              <a:gd name="connsiteX244" fmla="*/ 11583844 w 11748700"/>
              <a:gd name="connsiteY244" fmla="*/ 2379173 h 6673820"/>
              <a:gd name="connsiteX245" fmla="*/ 11605512 w 11748700"/>
              <a:gd name="connsiteY245" fmla="*/ 2439845 h 6673820"/>
              <a:gd name="connsiteX246" fmla="*/ 11609846 w 11748700"/>
              <a:gd name="connsiteY246" fmla="*/ 2487515 h 6673820"/>
              <a:gd name="connsiteX247" fmla="*/ 11622847 w 11748700"/>
              <a:gd name="connsiteY247" fmla="*/ 2556853 h 6673820"/>
              <a:gd name="connsiteX248" fmla="*/ 11618513 w 11748700"/>
              <a:gd name="connsiteY248" fmla="*/ 2786537 h 6673820"/>
              <a:gd name="connsiteX249" fmla="*/ 11614180 w 11748700"/>
              <a:gd name="connsiteY249" fmla="*/ 3089892 h 6673820"/>
              <a:gd name="connsiteX250" fmla="*/ 11596845 w 11748700"/>
              <a:gd name="connsiteY250" fmla="*/ 3211234 h 6673820"/>
              <a:gd name="connsiteX251" fmla="*/ 11583844 w 11748700"/>
              <a:gd name="connsiteY251" fmla="*/ 3328243 h 6673820"/>
              <a:gd name="connsiteX252" fmla="*/ 11575177 w 11748700"/>
              <a:gd name="connsiteY252" fmla="*/ 3423583 h 6673820"/>
              <a:gd name="connsiteX253" fmla="*/ 11562176 w 11748700"/>
              <a:gd name="connsiteY253" fmla="*/ 3666267 h 6673820"/>
              <a:gd name="connsiteX254" fmla="*/ 11575177 w 11748700"/>
              <a:gd name="connsiteY254" fmla="*/ 4025960 h 6673820"/>
              <a:gd name="connsiteX255" fmla="*/ 11592511 w 11748700"/>
              <a:gd name="connsiteY255" fmla="*/ 4108300 h 6673820"/>
              <a:gd name="connsiteX256" fmla="*/ 11631514 w 11748700"/>
              <a:gd name="connsiteY256" fmla="*/ 4333649 h 6673820"/>
              <a:gd name="connsiteX257" fmla="*/ 11653183 w 11748700"/>
              <a:gd name="connsiteY257" fmla="*/ 4411655 h 6673820"/>
              <a:gd name="connsiteX258" fmla="*/ 11666184 w 11748700"/>
              <a:gd name="connsiteY258" fmla="*/ 4498328 h 6673820"/>
              <a:gd name="connsiteX259" fmla="*/ 11674851 w 11748700"/>
              <a:gd name="connsiteY259" fmla="*/ 4541664 h 6673820"/>
              <a:gd name="connsiteX260" fmla="*/ 11687852 w 11748700"/>
              <a:gd name="connsiteY260" fmla="*/ 4658673 h 6673820"/>
              <a:gd name="connsiteX261" fmla="*/ 11692185 w 11748700"/>
              <a:gd name="connsiteY261" fmla="*/ 4715010 h 6673820"/>
              <a:gd name="connsiteX262" fmla="*/ 11700853 w 11748700"/>
              <a:gd name="connsiteY262" fmla="*/ 4771348 h 6673820"/>
              <a:gd name="connsiteX263" fmla="*/ 11709520 w 11748700"/>
              <a:gd name="connsiteY263" fmla="*/ 4923026 h 6673820"/>
              <a:gd name="connsiteX264" fmla="*/ 11718187 w 11748700"/>
              <a:gd name="connsiteY264" fmla="*/ 4983697 h 6673820"/>
              <a:gd name="connsiteX265" fmla="*/ 11726855 w 11748700"/>
              <a:gd name="connsiteY265" fmla="*/ 5079037 h 6673820"/>
              <a:gd name="connsiteX266" fmla="*/ 11731188 w 11748700"/>
              <a:gd name="connsiteY266" fmla="*/ 5105039 h 6673820"/>
              <a:gd name="connsiteX267" fmla="*/ 11744189 w 11748700"/>
              <a:gd name="connsiteY267" fmla="*/ 5230715 h 6673820"/>
              <a:gd name="connsiteX268" fmla="*/ 11726855 w 11748700"/>
              <a:gd name="connsiteY268" fmla="*/ 5690082 h 6673820"/>
              <a:gd name="connsiteX269" fmla="*/ 11687852 w 11748700"/>
              <a:gd name="connsiteY269" fmla="*/ 5785422 h 6673820"/>
              <a:gd name="connsiteX270" fmla="*/ 11670517 w 11748700"/>
              <a:gd name="connsiteY270" fmla="*/ 5815757 h 6673820"/>
              <a:gd name="connsiteX271" fmla="*/ 11601179 w 11748700"/>
              <a:gd name="connsiteY271" fmla="*/ 5859094 h 6673820"/>
              <a:gd name="connsiteX272" fmla="*/ 11458168 w 11748700"/>
              <a:gd name="connsiteY272" fmla="*/ 5919765 h 6673820"/>
              <a:gd name="connsiteX273" fmla="*/ 11401831 w 11748700"/>
              <a:gd name="connsiteY273" fmla="*/ 5963101 h 6673820"/>
              <a:gd name="connsiteX274" fmla="*/ 11297823 w 11748700"/>
              <a:gd name="connsiteY274" fmla="*/ 6032440 h 6673820"/>
              <a:gd name="connsiteX275" fmla="*/ 11258820 w 11748700"/>
              <a:gd name="connsiteY275" fmla="*/ 6075776 h 6673820"/>
              <a:gd name="connsiteX276" fmla="*/ 11198149 w 11748700"/>
              <a:gd name="connsiteY276" fmla="*/ 6123446 h 6673820"/>
              <a:gd name="connsiteX277" fmla="*/ 11098475 w 11748700"/>
              <a:gd name="connsiteY277" fmla="*/ 6210119 h 6673820"/>
              <a:gd name="connsiteX278" fmla="*/ 10942464 w 11748700"/>
              <a:gd name="connsiteY278" fmla="*/ 6327128 h 6673820"/>
              <a:gd name="connsiteX279" fmla="*/ 10634775 w 11748700"/>
              <a:gd name="connsiteY279" fmla="*/ 6461471 h 6673820"/>
              <a:gd name="connsiteX280" fmla="*/ 10461429 w 11748700"/>
              <a:gd name="connsiteY280" fmla="*/ 6478806 h 6673820"/>
              <a:gd name="connsiteX281" fmla="*/ 10041065 w 11748700"/>
              <a:gd name="connsiteY281" fmla="*/ 6487473 h 6673820"/>
              <a:gd name="connsiteX282" fmla="*/ 9967393 w 11748700"/>
              <a:gd name="connsiteY282" fmla="*/ 6491807 h 6673820"/>
              <a:gd name="connsiteX283" fmla="*/ 9885054 w 11748700"/>
              <a:gd name="connsiteY283" fmla="*/ 6509141 h 6673820"/>
              <a:gd name="connsiteX284" fmla="*/ 9798381 w 11748700"/>
              <a:gd name="connsiteY284" fmla="*/ 6522142 h 6673820"/>
              <a:gd name="connsiteX285" fmla="*/ 9681372 w 11748700"/>
              <a:gd name="connsiteY285" fmla="*/ 6548144 h 6673820"/>
              <a:gd name="connsiteX286" fmla="*/ 9486358 w 11748700"/>
              <a:gd name="connsiteY286" fmla="*/ 6574146 h 6673820"/>
              <a:gd name="connsiteX287" fmla="*/ 9278343 w 11748700"/>
              <a:gd name="connsiteY287" fmla="*/ 6613149 h 6673820"/>
              <a:gd name="connsiteX288" fmla="*/ 9209004 w 11748700"/>
              <a:gd name="connsiteY288" fmla="*/ 6630483 h 6673820"/>
              <a:gd name="connsiteX289" fmla="*/ 8775639 w 11748700"/>
              <a:gd name="connsiteY289" fmla="*/ 6647818 h 6673820"/>
              <a:gd name="connsiteX290" fmla="*/ 8463617 w 11748700"/>
              <a:gd name="connsiteY290" fmla="*/ 6656485 h 6673820"/>
              <a:gd name="connsiteX291" fmla="*/ 8368276 w 11748700"/>
              <a:gd name="connsiteY291" fmla="*/ 6660819 h 6673820"/>
              <a:gd name="connsiteX292" fmla="*/ 8216599 w 11748700"/>
              <a:gd name="connsiteY292" fmla="*/ 6665153 h 6673820"/>
              <a:gd name="connsiteX293" fmla="*/ 7848239 w 11748700"/>
              <a:gd name="connsiteY293" fmla="*/ 6656485 h 6673820"/>
              <a:gd name="connsiteX294" fmla="*/ 7800568 w 11748700"/>
              <a:gd name="connsiteY294" fmla="*/ 6652152 h 6673820"/>
              <a:gd name="connsiteX295" fmla="*/ 7748565 w 11748700"/>
              <a:gd name="connsiteY295" fmla="*/ 6643484 h 6673820"/>
              <a:gd name="connsiteX296" fmla="*/ 7614221 w 11748700"/>
              <a:gd name="connsiteY296" fmla="*/ 6634817 h 6673820"/>
              <a:gd name="connsiteX297" fmla="*/ 7432208 w 11748700"/>
              <a:gd name="connsiteY297" fmla="*/ 6600148 h 6673820"/>
              <a:gd name="connsiteX298" fmla="*/ 7319533 w 11748700"/>
              <a:gd name="connsiteY298" fmla="*/ 6574146 h 6673820"/>
              <a:gd name="connsiteX299" fmla="*/ 7276197 w 11748700"/>
              <a:gd name="connsiteY299" fmla="*/ 6569812 h 6673820"/>
              <a:gd name="connsiteX300" fmla="*/ 7011844 w 11748700"/>
              <a:gd name="connsiteY300" fmla="*/ 6548144 h 6673820"/>
              <a:gd name="connsiteX301" fmla="*/ 6925171 w 11748700"/>
              <a:gd name="connsiteY301" fmla="*/ 6565479 h 6673820"/>
              <a:gd name="connsiteX302" fmla="*/ 6912170 w 11748700"/>
              <a:gd name="connsiteY302" fmla="*/ 6569812 h 6673820"/>
              <a:gd name="connsiteX303" fmla="*/ 6890502 w 11748700"/>
              <a:gd name="connsiteY303" fmla="*/ 6582813 h 6673820"/>
              <a:gd name="connsiteX304" fmla="*/ 6795162 w 11748700"/>
              <a:gd name="connsiteY304" fmla="*/ 6634817 h 6673820"/>
              <a:gd name="connsiteX305" fmla="*/ 6691154 w 11748700"/>
              <a:gd name="connsiteY305" fmla="*/ 6643484 h 6673820"/>
              <a:gd name="connsiteX306" fmla="*/ 6617482 w 11748700"/>
              <a:gd name="connsiteY306" fmla="*/ 6656485 h 6673820"/>
              <a:gd name="connsiteX307" fmla="*/ 6582813 w 11748700"/>
              <a:gd name="connsiteY307" fmla="*/ 6665153 h 6673820"/>
              <a:gd name="connsiteX308" fmla="*/ 6548144 w 11748700"/>
              <a:gd name="connsiteY308" fmla="*/ 6669486 h 6673820"/>
              <a:gd name="connsiteX309" fmla="*/ 6517808 w 11748700"/>
              <a:gd name="connsiteY309" fmla="*/ 6673820 h 6673820"/>
              <a:gd name="connsiteX310" fmla="*/ 6015105 w 11748700"/>
              <a:gd name="connsiteY310" fmla="*/ 6669486 h 6673820"/>
              <a:gd name="connsiteX311" fmla="*/ 5915431 w 11748700"/>
              <a:gd name="connsiteY311" fmla="*/ 6647818 h 6673820"/>
              <a:gd name="connsiteX312" fmla="*/ 5538403 w 11748700"/>
              <a:gd name="connsiteY312" fmla="*/ 6652152 h 6673820"/>
              <a:gd name="connsiteX313" fmla="*/ 5196045 w 11748700"/>
              <a:gd name="connsiteY313" fmla="*/ 6634817 h 6673820"/>
              <a:gd name="connsiteX314" fmla="*/ 4489660 w 11748700"/>
              <a:gd name="connsiteY314" fmla="*/ 6608815 h 6673820"/>
              <a:gd name="connsiteX315" fmla="*/ 4311981 w 11748700"/>
              <a:gd name="connsiteY315" fmla="*/ 6582813 h 6673820"/>
              <a:gd name="connsiteX316" fmla="*/ 4090965 w 11748700"/>
              <a:gd name="connsiteY316" fmla="*/ 6552478 h 6673820"/>
              <a:gd name="connsiteX317" fmla="*/ 3999958 w 11748700"/>
              <a:gd name="connsiteY317" fmla="*/ 6513475 h 6673820"/>
              <a:gd name="connsiteX318" fmla="*/ 3666267 w 11748700"/>
              <a:gd name="connsiteY318" fmla="*/ 6448470 h 6673820"/>
              <a:gd name="connsiteX319" fmla="*/ 3588261 w 11748700"/>
              <a:gd name="connsiteY319" fmla="*/ 6439803 h 6673820"/>
              <a:gd name="connsiteX320" fmla="*/ 3336910 w 11748700"/>
              <a:gd name="connsiteY320" fmla="*/ 6405134 h 6673820"/>
              <a:gd name="connsiteX321" fmla="*/ 3003219 w 11748700"/>
              <a:gd name="connsiteY321" fmla="*/ 6340129 h 6673820"/>
              <a:gd name="connsiteX322" fmla="*/ 2825539 w 11748700"/>
              <a:gd name="connsiteY322" fmla="*/ 6309793 h 6673820"/>
              <a:gd name="connsiteX323" fmla="*/ 2678195 w 11748700"/>
              <a:gd name="connsiteY323" fmla="*/ 6288125 h 6673820"/>
              <a:gd name="connsiteX324" fmla="*/ 2500515 w 11748700"/>
              <a:gd name="connsiteY324" fmla="*/ 6305460 h 6673820"/>
              <a:gd name="connsiteX325" fmla="*/ 2439844 w 11748700"/>
              <a:gd name="connsiteY325" fmla="*/ 6314127 h 6673820"/>
              <a:gd name="connsiteX326" fmla="*/ 2244830 w 11748700"/>
              <a:gd name="connsiteY326" fmla="*/ 6361797 h 6673820"/>
              <a:gd name="connsiteX327" fmla="*/ 2088819 w 11748700"/>
              <a:gd name="connsiteY327" fmla="*/ 6383465 h 6673820"/>
              <a:gd name="connsiteX328" fmla="*/ 2015147 w 11748700"/>
              <a:gd name="connsiteY328" fmla="*/ 6400800 h 6673820"/>
              <a:gd name="connsiteX329" fmla="*/ 1950142 w 11748700"/>
              <a:gd name="connsiteY329" fmla="*/ 6409467 h 6673820"/>
              <a:gd name="connsiteX330" fmla="*/ 1815799 w 11748700"/>
              <a:gd name="connsiteY330" fmla="*/ 6444137 h 6673820"/>
              <a:gd name="connsiteX331" fmla="*/ 1681456 w 11748700"/>
              <a:gd name="connsiteY331" fmla="*/ 6452804 h 6673820"/>
              <a:gd name="connsiteX332" fmla="*/ 1473440 w 11748700"/>
              <a:gd name="connsiteY332" fmla="*/ 6431136 h 6673820"/>
              <a:gd name="connsiteX333" fmla="*/ 1369433 w 11748700"/>
              <a:gd name="connsiteY333" fmla="*/ 6418135 h 6673820"/>
              <a:gd name="connsiteX334" fmla="*/ 1287093 w 11748700"/>
              <a:gd name="connsiteY334" fmla="*/ 6405134 h 6673820"/>
              <a:gd name="connsiteX335" fmla="*/ 1239423 w 11748700"/>
              <a:gd name="connsiteY335" fmla="*/ 6396466 h 6673820"/>
              <a:gd name="connsiteX336" fmla="*/ 1165751 w 11748700"/>
              <a:gd name="connsiteY336" fmla="*/ 6370464 h 6673820"/>
              <a:gd name="connsiteX337" fmla="*/ 1053076 w 11748700"/>
              <a:gd name="connsiteY337" fmla="*/ 6335795 h 6673820"/>
              <a:gd name="connsiteX338" fmla="*/ 892731 w 11748700"/>
              <a:gd name="connsiteY338" fmla="*/ 6244789 h 6673820"/>
              <a:gd name="connsiteX339" fmla="*/ 858062 w 11748700"/>
              <a:gd name="connsiteY339" fmla="*/ 6218787 h 6673820"/>
              <a:gd name="connsiteX340" fmla="*/ 775723 w 11748700"/>
              <a:gd name="connsiteY340" fmla="*/ 6149448 h 6673820"/>
              <a:gd name="connsiteX341" fmla="*/ 719385 w 11748700"/>
              <a:gd name="connsiteY341" fmla="*/ 6023773 h 6673820"/>
              <a:gd name="connsiteX342" fmla="*/ 654381 w 11748700"/>
              <a:gd name="connsiteY342" fmla="*/ 5950101 h 6673820"/>
              <a:gd name="connsiteX343" fmla="*/ 628379 w 11748700"/>
              <a:gd name="connsiteY343" fmla="*/ 5893763 h 6673820"/>
              <a:gd name="connsiteX344" fmla="*/ 576375 w 11748700"/>
              <a:gd name="connsiteY344" fmla="*/ 5802756 h 6673820"/>
              <a:gd name="connsiteX345" fmla="*/ 489702 w 11748700"/>
              <a:gd name="connsiteY345" fmla="*/ 5620743 h 6673820"/>
              <a:gd name="connsiteX346" fmla="*/ 476701 w 11748700"/>
              <a:gd name="connsiteY346" fmla="*/ 5551405 h 6673820"/>
              <a:gd name="connsiteX347" fmla="*/ 372693 w 11748700"/>
              <a:gd name="connsiteY347" fmla="*/ 5317388 h 6673820"/>
              <a:gd name="connsiteX348" fmla="*/ 359693 w 11748700"/>
              <a:gd name="connsiteY348" fmla="*/ 5269718 h 6673820"/>
              <a:gd name="connsiteX349" fmla="*/ 329357 w 11748700"/>
              <a:gd name="connsiteY349" fmla="*/ 5183045 h 6673820"/>
              <a:gd name="connsiteX350" fmla="*/ 281687 w 11748700"/>
              <a:gd name="connsiteY350" fmla="*/ 5083371 h 6673820"/>
              <a:gd name="connsiteX351" fmla="*/ 251351 w 11748700"/>
              <a:gd name="connsiteY351" fmla="*/ 5009699 h 6673820"/>
              <a:gd name="connsiteX352" fmla="*/ 238350 w 11748700"/>
              <a:gd name="connsiteY352" fmla="*/ 4970696 h 6673820"/>
              <a:gd name="connsiteX353" fmla="*/ 212348 w 11748700"/>
              <a:gd name="connsiteY353" fmla="*/ 4936027 h 6673820"/>
              <a:gd name="connsiteX354" fmla="*/ 177679 w 11748700"/>
              <a:gd name="connsiteY354" fmla="*/ 4849354 h 6673820"/>
              <a:gd name="connsiteX355" fmla="*/ 125675 w 11748700"/>
              <a:gd name="connsiteY355" fmla="*/ 4745346 h 6673820"/>
              <a:gd name="connsiteX356" fmla="*/ 99674 w 11748700"/>
              <a:gd name="connsiteY356" fmla="*/ 4654339 h 6673820"/>
              <a:gd name="connsiteX357" fmla="*/ 73672 w 11748700"/>
              <a:gd name="connsiteY357" fmla="*/ 4602336 h 6673820"/>
              <a:gd name="connsiteX358" fmla="*/ 69338 w 11748700"/>
              <a:gd name="connsiteY358" fmla="*/ 4580667 h 6673820"/>
              <a:gd name="connsiteX359" fmla="*/ 47670 w 11748700"/>
              <a:gd name="connsiteY359" fmla="*/ 4537331 h 6673820"/>
              <a:gd name="connsiteX360" fmla="*/ 39002 w 11748700"/>
              <a:gd name="connsiteY360" fmla="*/ 4515663 h 6673820"/>
              <a:gd name="connsiteX361" fmla="*/ 34669 w 11748700"/>
              <a:gd name="connsiteY361" fmla="*/ 4493994 h 6673820"/>
              <a:gd name="connsiteX362" fmla="*/ 30335 w 11748700"/>
              <a:gd name="connsiteY362" fmla="*/ 4450658 h 6673820"/>
              <a:gd name="connsiteX363" fmla="*/ 21668 w 11748700"/>
              <a:gd name="connsiteY363" fmla="*/ 4428990 h 6673820"/>
              <a:gd name="connsiteX364" fmla="*/ 13001 w 11748700"/>
              <a:gd name="connsiteY364" fmla="*/ 4359651 h 6673820"/>
              <a:gd name="connsiteX365" fmla="*/ 0 w 11748700"/>
              <a:gd name="connsiteY365" fmla="*/ 4238309 h 6673820"/>
              <a:gd name="connsiteX366" fmla="*/ 4333 w 11748700"/>
              <a:gd name="connsiteY366" fmla="*/ 4025960 h 6673820"/>
              <a:gd name="connsiteX367" fmla="*/ 13001 w 11748700"/>
              <a:gd name="connsiteY367" fmla="*/ 3999958 h 6673820"/>
              <a:gd name="connsiteX368" fmla="*/ 17334 w 11748700"/>
              <a:gd name="connsiteY368" fmla="*/ 3973956 h 6673820"/>
              <a:gd name="connsiteX369" fmla="*/ 26002 w 11748700"/>
              <a:gd name="connsiteY369" fmla="*/ 3930620 h 6673820"/>
              <a:gd name="connsiteX370" fmla="*/ 34669 w 11748700"/>
              <a:gd name="connsiteY370" fmla="*/ 3878616 h 6673820"/>
              <a:gd name="connsiteX371" fmla="*/ 43336 w 11748700"/>
              <a:gd name="connsiteY371" fmla="*/ 3861282 h 6673820"/>
              <a:gd name="connsiteX372" fmla="*/ 47670 w 11748700"/>
              <a:gd name="connsiteY372" fmla="*/ 3843947 h 6673820"/>
              <a:gd name="connsiteX373" fmla="*/ 56337 w 11748700"/>
              <a:gd name="connsiteY373" fmla="*/ 3826612 h 6673820"/>
              <a:gd name="connsiteX374" fmla="*/ 69338 w 11748700"/>
              <a:gd name="connsiteY374" fmla="*/ 3787610 h 6673820"/>
              <a:gd name="connsiteX375" fmla="*/ 78005 w 11748700"/>
              <a:gd name="connsiteY375" fmla="*/ 3770275 h 6673820"/>
              <a:gd name="connsiteX376" fmla="*/ 95340 w 11748700"/>
              <a:gd name="connsiteY376" fmla="*/ 3718271 h 6673820"/>
              <a:gd name="connsiteX377" fmla="*/ 104007 w 11748700"/>
              <a:gd name="connsiteY377" fmla="*/ 3696603 h 6673820"/>
              <a:gd name="connsiteX378" fmla="*/ 151677 w 11748700"/>
              <a:gd name="connsiteY378" fmla="*/ 3657600 h 6673820"/>
              <a:gd name="connsiteX379" fmla="*/ 294688 w 11748700"/>
              <a:gd name="connsiteY379" fmla="*/ 3661934 h 6673820"/>
              <a:gd name="connsiteX380" fmla="*/ 359693 w 11748700"/>
              <a:gd name="connsiteY380" fmla="*/ 3692269 h 6673820"/>
              <a:gd name="connsiteX381" fmla="*/ 377027 w 11748700"/>
              <a:gd name="connsiteY381" fmla="*/ 3709604 h 6673820"/>
              <a:gd name="connsiteX382" fmla="*/ 437698 w 11748700"/>
              <a:gd name="connsiteY382" fmla="*/ 3726938 h 6673820"/>
              <a:gd name="connsiteX383" fmla="*/ 511177 w 11748700"/>
              <a:gd name="connsiteY38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31882 w 11748700"/>
              <a:gd name="connsiteY37" fmla="*/ 4641338 h 6673820"/>
              <a:gd name="connsiteX38" fmla="*/ 7562218 w 11748700"/>
              <a:gd name="connsiteY38" fmla="*/ 4650006 h 6673820"/>
              <a:gd name="connsiteX39" fmla="*/ 7601220 w 11748700"/>
              <a:gd name="connsiteY39" fmla="*/ 4715010 h 6673820"/>
              <a:gd name="connsiteX40" fmla="*/ 7614221 w 11748700"/>
              <a:gd name="connsiteY40" fmla="*/ 4728011 h 6673820"/>
              <a:gd name="connsiteX41" fmla="*/ 7731230 w 11748700"/>
              <a:gd name="connsiteY41" fmla="*/ 4888356 h 6673820"/>
              <a:gd name="connsiteX42" fmla="*/ 7765899 w 11748700"/>
              <a:gd name="connsiteY42" fmla="*/ 4931693 h 6673820"/>
              <a:gd name="connsiteX43" fmla="*/ 7908910 w 11748700"/>
              <a:gd name="connsiteY43" fmla="*/ 4962028 h 6673820"/>
              <a:gd name="connsiteX44" fmla="*/ 8069255 w 11748700"/>
              <a:gd name="connsiteY44" fmla="*/ 4944694 h 6673820"/>
              <a:gd name="connsiteX45" fmla="*/ 8147260 w 11748700"/>
              <a:gd name="connsiteY45" fmla="*/ 4931693 h 6673820"/>
              <a:gd name="connsiteX46" fmla="*/ 8238267 w 11748700"/>
              <a:gd name="connsiteY46" fmla="*/ 4910025 h 6673820"/>
              <a:gd name="connsiteX47" fmla="*/ 8298938 w 11748700"/>
              <a:gd name="connsiteY47" fmla="*/ 4875355 h 6673820"/>
              <a:gd name="connsiteX48" fmla="*/ 8320606 w 11748700"/>
              <a:gd name="connsiteY48" fmla="*/ 4866688 h 6673820"/>
              <a:gd name="connsiteX49" fmla="*/ 8342275 w 11748700"/>
              <a:gd name="connsiteY49" fmla="*/ 4853687 h 6673820"/>
              <a:gd name="connsiteX50" fmla="*/ 8411613 w 11748700"/>
              <a:gd name="connsiteY50" fmla="*/ 4823352 h 6673820"/>
              <a:gd name="connsiteX51" fmla="*/ 8433281 w 11748700"/>
              <a:gd name="connsiteY51" fmla="*/ 4810351 h 6673820"/>
              <a:gd name="connsiteX52" fmla="*/ 8532955 w 11748700"/>
              <a:gd name="connsiteY52" fmla="*/ 4758347 h 6673820"/>
              <a:gd name="connsiteX53" fmla="*/ 8576292 w 11748700"/>
              <a:gd name="connsiteY53" fmla="*/ 4736679 h 6673820"/>
              <a:gd name="connsiteX54" fmla="*/ 8597960 w 11748700"/>
              <a:gd name="connsiteY54" fmla="*/ 4723678 h 6673820"/>
              <a:gd name="connsiteX55" fmla="*/ 8632629 w 11748700"/>
              <a:gd name="connsiteY55" fmla="*/ 4706343 h 6673820"/>
              <a:gd name="connsiteX56" fmla="*/ 8727969 w 11748700"/>
              <a:gd name="connsiteY56" fmla="*/ 4641338 h 6673820"/>
              <a:gd name="connsiteX57" fmla="*/ 8827643 w 11748700"/>
              <a:gd name="connsiteY57" fmla="*/ 4567666 h 6673820"/>
              <a:gd name="connsiteX58" fmla="*/ 8914316 w 11748700"/>
              <a:gd name="connsiteY58" fmla="*/ 4515663 h 6673820"/>
              <a:gd name="connsiteX59" fmla="*/ 8940318 w 11748700"/>
              <a:gd name="connsiteY59" fmla="*/ 4493994 h 6673820"/>
              <a:gd name="connsiteX60" fmla="*/ 8961986 w 11748700"/>
              <a:gd name="connsiteY60" fmla="*/ 4472326 h 6673820"/>
              <a:gd name="connsiteX61" fmla="*/ 9000989 w 11748700"/>
              <a:gd name="connsiteY61" fmla="*/ 4437657 h 6673820"/>
              <a:gd name="connsiteX62" fmla="*/ 9022657 w 11748700"/>
              <a:gd name="connsiteY62" fmla="*/ 4415989 h 6673820"/>
              <a:gd name="connsiteX63" fmla="*/ 9052993 w 11748700"/>
              <a:gd name="connsiteY63" fmla="*/ 4389987 h 6673820"/>
              <a:gd name="connsiteX64" fmla="*/ 9109330 w 11748700"/>
              <a:gd name="connsiteY64" fmla="*/ 4329316 h 6673820"/>
              <a:gd name="connsiteX65" fmla="*/ 9165668 w 11748700"/>
              <a:gd name="connsiteY65" fmla="*/ 4290313 h 6673820"/>
              <a:gd name="connsiteX66" fmla="*/ 9191670 w 11748700"/>
              <a:gd name="connsiteY66" fmla="*/ 4268645 h 6673820"/>
              <a:gd name="connsiteX67" fmla="*/ 9248007 w 11748700"/>
              <a:gd name="connsiteY67" fmla="*/ 4238309 h 6673820"/>
              <a:gd name="connsiteX68" fmla="*/ 9339014 w 11748700"/>
              <a:gd name="connsiteY68" fmla="*/ 4155970 h 6673820"/>
              <a:gd name="connsiteX69" fmla="*/ 9430020 w 11748700"/>
              <a:gd name="connsiteY69" fmla="*/ 4025960 h 6673820"/>
              <a:gd name="connsiteX70" fmla="*/ 9495025 w 11748700"/>
              <a:gd name="connsiteY70" fmla="*/ 3900284 h 6673820"/>
              <a:gd name="connsiteX71" fmla="*/ 9568697 w 11748700"/>
              <a:gd name="connsiteY71" fmla="*/ 3796277 h 6673820"/>
              <a:gd name="connsiteX72" fmla="*/ 9612034 w 11748700"/>
              <a:gd name="connsiteY72" fmla="*/ 3713937 h 6673820"/>
              <a:gd name="connsiteX73" fmla="*/ 9655370 w 11748700"/>
              <a:gd name="connsiteY73" fmla="*/ 3644599 h 6673820"/>
              <a:gd name="connsiteX74" fmla="*/ 9651037 w 11748700"/>
              <a:gd name="connsiteY74" fmla="*/ 3475587 h 6673820"/>
              <a:gd name="connsiteX75" fmla="*/ 9612034 w 11748700"/>
              <a:gd name="connsiteY75" fmla="*/ 3410582 h 6673820"/>
              <a:gd name="connsiteX76" fmla="*/ 9473357 w 11748700"/>
              <a:gd name="connsiteY76" fmla="*/ 3237236 h 6673820"/>
              <a:gd name="connsiteX77" fmla="*/ 9399685 w 11748700"/>
              <a:gd name="connsiteY77" fmla="*/ 3176565 h 6673820"/>
              <a:gd name="connsiteX78" fmla="*/ 9347681 w 11748700"/>
              <a:gd name="connsiteY78" fmla="*/ 3128895 h 6673820"/>
              <a:gd name="connsiteX79" fmla="*/ 9217672 w 11748700"/>
              <a:gd name="connsiteY79" fmla="*/ 3042222 h 6673820"/>
              <a:gd name="connsiteX80" fmla="*/ 9083329 w 11748700"/>
              <a:gd name="connsiteY80" fmla="*/ 2968550 h 6673820"/>
              <a:gd name="connsiteX81" fmla="*/ 8983655 w 11748700"/>
              <a:gd name="connsiteY81" fmla="*/ 2933881 h 6673820"/>
              <a:gd name="connsiteX82" fmla="*/ 8831977 w 11748700"/>
              <a:gd name="connsiteY82" fmla="*/ 2873210 h 6673820"/>
              <a:gd name="connsiteX83" fmla="*/ 8680299 w 11748700"/>
              <a:gd name="connsiteY83" fmla="*/ 2803871 h 6673820"/>
              <a:gd name="connsiteX84" fmla="*/ 8567624 w 11748700"/>
              <a:gd name="connsiteY84" fmla="*/ 2773536 h 6673820"/>
              <a:gd name="connsiteX85" fmla="*/ 8446282 w 11748700"/>
              <a:gd name="connsiteY85" fmla="*/ 2730199 h 6673820"/>
              <a:gd name="connsiteX86" fmla="*/ 8242601 w 11748700"/>
              <a:gd name="connsiteY86" fmla="*/ 2673862 h 6673820"/>
              <a:gd name="connsiteX87" fmla="*/ 7917577 w 11748700"/>
              <a:gd name="connsiteY87" fmla="*/ 2561187 h 6673820"/>
              <a:gd name="connsiteX88" fmla="*/ 7683560 w 11748700"/>
              <a:gd name="connsiteY88" fmla="*/ 2496182 h 6673820"/>
              <a:gd name="connsiteX89" fmla="*/ 7302199 w 11748700"/>
              <a:gd name="connsiteY89" fmla="*/ 2379173 h 6673820"/>
              <a:gd name="connsiteX90" fmla="*/ 6920838 w 11748700"/>
              <a:gd name="connsiteY90" fmla="*/ 2322836 h 6673820"/>
              <a:gd name="connsiteX91" fmla="*/ 6799495 w 11748700"/>
              <a:gd name="connsiteY91" fmla="*/ 2288167 h 6673820"/>
              <a:gd name="connsiteX92" fmla="*/ 6730157 w 11748700"/>
              <a:gd name="connsiteY92" fmla="*/ 2279500 h 6673820"/>
              <a:gd name="connsiteX93" fmla="*/ 6630483 w 11748700"/>
              <a:gd name="connsiteY93" fmla="*/ 2262165 h 6673820"/>
              <a:gd name="connsiteX94" fmla="*/ 6582813 w 11748700"/>
              <a:gd name="connsiteY94" fmla="*/ 2249164 h 6673820"/>
              <a:gd name="connsiteX95" fmla="*/ 6478805 w 11748700"/>
              <a:gd name="connsiteY95" fmla="*/ 2240497 h 6673820"/>
              <a:gd name="connsiteX96" fmla="*/ 5997770 w 11748700"/>
              <a:gd name="connsiteY96" fmla="*/ 2227496 h 6673820"/>
              <a:gd name="connsiteX97" fmla="*/ 5183044 w 11748700"/>
              <a:gd name="connsiteY97" fmla="*/ 2223162 h 6673820"/>
              <a:gd name="connsiteX98" fmla="*/ 4593668 w 11748700"/>
              <a:gd name="connsiteY98" fmla="*/ 2201494 h 6673820"/>
              <a:gd name="connsiteX99" fmla="*/ 4467992 w 11748700"/>
              <a:gd name="connsiteY99" fmla="*/ 2188493 h 6673820"/>
              <a:gd name="connsiteX100" fmla="*/ 4277311 w 11748700"/>
              <a:gd name="connsiteY100" fmla="*/ 2171158 h 6673820"/>
              <a:gd name="connsiteX101" fmla="*/ 4207973 w 11748700"/>
              <a:gd name="connsiteY101" fmla="*/ 2162491 h 6673820"/>
              <a:gd name="connsiteX102" fmla="*/ 4168970 w 11748700"/>
              <a:gd name="connsiteY102" fmla="*/ 2153824 h 6673820"/>
              <a:gd name="connsiteX103" fmla="*/ 3722604 w 11748700"/>
              <a:gd name="connsiteY103" fmla="*/ 2145156 h 6673820"/>
              <a:gd name="connsiteX104" fmla="*/ 3627264 w 11748700"/>
              <a:gd name="connsiteY104" fmla="*/ 2136489 h 6673820"/>
              <a:gd name="connsiteX105" fmla="*/ 3592595 w 11748700"/>
              <a:gd name="connsiteY105" fmla="*/ 2123488 h 6673820"/>
              <a:gd name="connsiteX106" fmla="*/ 3471253 w 11748700"/>
              <a:gd name="connsiteY106" fmla="*/ 2101820 h 6673820"/>
              <a:gd name="connsiteX107" fmla="*/ 3349911 w 11748700"/>
              <a:gd name="connsiteY107" fmla="*/ 2054150 h 6673820"/>
              <a:gd name="connsiteX108" fmla="*/ 3228568 w 11748700"/>
              <a:gd name="connsiteY108" fmla="*/ 2006480 h 6673820"/>
              <a:gd name="connsiteX109" fmla="*/ 3206900 w 11748700"/>
              <a:gd name="connsiteY109" fmla="*/ 1989145 h 6673820"/>
              <a:gd name="connsiteX110" fmla="*/ 3163564 w 11748700"/>
              <a:gd name="connsiteY110" fmla="*/ 1967477 h 6673820"/>
              <a:gd name="connsiteX111" fmla="*/ 3124561 w 11748700"/>
              <a:gd name="connsiteY111" fmla="*/ 1932808 h 6673820"/>
              <a:gd name="connsiteX112" fmla="*/ 3094225 w 11748700"/>
              <a:gd name="connsiteY112" fmla="*/ 1911139 h 6673820"/>
              <a:gd name="connsiteX113" fmla="*/ 3020553 w 11748700"/>
              <a:gd name="connsiteY113" fmla="*/ 1850468 h 6673820"/>
              <a:gd name="connsiteX114" fmla="*/ 2994551 w 11748700"/>
              <a:gd name="connsiteY114" fmla="*/ 1828800 h 6673820"/>
              <a:gd name="connsiteX115" fmla="*/ 2977217 w 11748700"/>
              <a:gd name="connsiteY115" fmla="*/ 1807132 h 6673820"/>
              <a:gd name="connsiteX116" fmla="*/ 2964216 w 11748700"/>
              <a:gd name="connsiteY116" fmla="*/ 1794131 h 6673820"/>
              <a:gd name="connsiteX117" fmla="*/ 2951215 w 11748700"/>
              <a:gd name="connsiteY117" fmla="*/ 1768129 h 6673820"/>
              <a:gd name="connsiteX118" fmla="*/ 2933880 w 11748700"/>
              <a:gd name="connsiteY118" fmla="*/ 1746461 h 6673820"/>
              <a:gd name="connsiteX119" fmla="*/ 2916546 w 11748700"/>
              <a:gd name="connsiteY119" fmla="*/ 1720459 h 6673820"/>
              <a:gd name="connsiteX120" fmla="*/ 2899211 w 11748700"/>
              <a:gd name="connsiteY120" fmla="*/ 1703124 h 6673820"/>
              <a:gd name="connsiteX121" fmla="*/ 2890544 w 11748700"/>
              <a:gd name="connsiteY121" fmla="*/ 1690123 h 6673820"/>
              <a:gd name="connsiteX122" fmla="*/ 2829873 w 11748700"/>
              <a:gd name="connsiteY122" fmla="*/ 1607784 h 6673820"/>
              <a:gd name="connsiteX123" fmla="*/ 2816872 w 11748700"/>
              <a:gd name="connsiteY123" fmla="*/ 1577448 h 6673820"/>
              <a:gd name="connsiteX124" fmla="*/ 2812538 w 11748700"/>
              <a:gd name="connsiteY124" fmla="*/ 1542779 h 6673820"/>
              <a:gd name="connsiteX125" fmla="*/ 2808204 w 11748700"/>
              <a:gd name="connsiteY125" fmla="*/ 1430104 h 6673820"/>
              <a:gd name="connsiteX126" fmla="*/ 2799537 w 11748700"/>
              <a:gd name="connsiteY126" fmla="*/ 1391101 h 6673820"/>
              <a:gd name="connsiteX127" fmla="*/ 2795203 w 11748700"/>
              <a:gd name="connsiteY127" fmla="*/ 1343431 h 6673820"/>
              <a:gd name="connsiteX128" fmla="*/ 2786536 w 11748700"/>
              <a:gd name="connsiteY128" fmla="*/ 1300095 h 6673820"/>
              <a:gd name="connsiteX129" fmla="*/ 2773535 w 11748700"/>
              <a:gd name="connsiteY129" fmla="*/ 1152751 h 6673820"/>
              <a:gd name="connsiteX130" fmla="*/ 2769202 w 11748700"/>
              <a:gd name="connsiteY130" fmla="*/ 1135416 h 6673820"/>
              <a:gd name="connsiteX131" fmla="*/ 2777869 w 11748700"/>
              <a:gd name="connsiteY131" fmla="*/ 996739 h 6673820"/>
              <a:gd name="connsiteX132" fmla="*/ 2786536 w 11748700"/>
              <a:gd name="connsiteY132" fmla="*/ 966404 h 6673820"/>
              <a:gd name="connsiteX133" fmla="*/ 2812538 w 11748700"/>
              <a:gd name="connsiteY133" fmla="*/ 905733 h 6673820"/>
              <a:gd name="connsiteX134" fmla="*/ 2847207 w 11748700"/>
              <a:gd name="connsiteY134" fmla="*/ 862396 h 6673820"/>
              <a:gd name="connsiteX135" fmla="*/ 2864542 w 11748700"/>
              <a:gd name="connsiteY135" fmla="*/ 840728 h 6673820"/>
              <a:gd name="connsiteX136" fmla="*/ 2881876 w 11748700"/>
              <a:gd name="connsiteY136" fmla="*/ 827727 h 6673820"/>
              <a:gd name="connsiteX137" fmla="*/ 2894877 w 11748700"/>
              <a:gd name="connsiteY137" fmla="*/ 819060 h 6673820"/>
              <a:gd name="connsiteX138" fmla="*/ 2912212 w 11748700"/>
              <a:gd name="connsiteY138" fmla="*/ 801725 h 6673820"/>
              <a:gd name="connsiteX139" fmla="*/ 3003219 w 11748700"/>
              <a:gd name="connsiteY139" fmla="*/ 775723 h 6673820"/>
              <a:gd name="connsiteX140" fmla="*/ 3115893 w 11748700"/>
              <a:gd name="connsiteY140" fmla="*/ 749721 h 6673820"/>
              <a:gd name="connsiteX141" fmla="*/ 3137562 w 11748700"/>
              <a:gd name="connsiteY141" fmla="*/ 741054 h 6673820"/>
              <a:gd name="connsiteX142" fmla="*/ 3163564 w 11748700"/>
              <a:gd name="connsiteY142" fmla="*/ 732387 h 6673820"/>
              <a:gd name="connsiteX143" fmla="*/ 3219901 w 11748700"/>
              <a:gd name="connsiteY143" fmla="*/ 702051 h 6673820"/>
              <a:gd name="connsiteX144" fmla="*/ 3237236 w 11748700"/>
              <a:gd name="connsiteY144" fmla="*/ 689050 h 6673820"/>
              <a:gd name="connsiteX145" fmla="*/ 3293573 w 11748700"/>
              <a:gd name="connsiteY145" fmla="*/ 663048 h 6673820"/>
              <a:gd name="connsiteX146" fmla="*/ 3323909 w 11748700"/>
              <a:gd name="connsiteY146" fmla="*/ 650047 h 6673820"/>
              <a:gd name="connsiteX147" fmla="*/ 3362911 w 11748700"/>
              <a:gd name="connsiteY147" fmla="*/ 641380 h 6673820"/>
              <a:gd name="connsiteX148" fmla="*/ 3488587 w 11748700"/>
              <a:gd name="connsiteY148" fmla="*/ 619712 h 6673820"/>
              <a:gd name="connsiteX149" fmla="*/ 3644599 w 11748700"/>
              <a:gd name="connsiteY149" fmla="*/ 598044 h 6673820"/>
              <a:gd name="connsiteX150" fmla="*/ 3731272 w 11748700"/>
              <a:gd name="connsiteY150" fmla="*/ 589376 h 6673820"/>
              <a:gd name="connsiteX151" fmla="*/ 3809277 w 11748700"/>
              <a:gd name="connsiteY151" fmla="*/ 576375 h 6673820"/>
              <a:gd name="connsiteX152" fmla="*/ 3891617 w 11748700"/>
              <a:gd name="connsiteY152" fmla="*/ 567708 h 6673820"/>
              <a:gd name="connsiteX153" fmla="*/ 4359651 w 11748700"/>
              <a:gd name="connsiteY153" fmla="*/ 533039 h 6673820"/>
              <a:gd name="connsiteX154" fmla="*/ 4428989 w 11748700"/>
              <a:gd name="connsiteY154" fmla="*/ 520038 h 6673820"/>
              <a:gd name="connsiteX155" fmla="*/ 4554665 w 11748700"/>
              <a:gd name="connsiteY155" fmla="*/ 507037 h 6673820"/>
              <a:gd name="connsiteX156" fmla="*/ 4654339 w 11748700"/>
              <a:gd name="connsiteY156" fmla="*/ 485369 h 6673820"/>
              <a:gd name="connsiteX157" fmla="*/ 4758347 w 11748700"/>
              <a:gd name="connsiteY157" fmla="*/ 437699 h 6673820"/>
              <a:gd name="connsiteX158" fmla="*/ 4888356 w 11748700"/>
              <a:gd name="connsiteY158" fmla="*/ 416030 h 6673820"/>
              <a:gd name="connsiteX159" fmla="*/ 5105039 w 11748700"/>
              <a:gd name="connsiteY159" fmla="*/ 364027 h 6673820"/>
              <a:gd name="connsiteX160" fmla="*/ 5209046 w 11748700"/>
              <a:gd name="connsiteY160" fmla="*/ 351026 h 6673820"/>
              <a:gd name="connsiteX161" fmla="*/ 5386726 w 11748700"/>
              <a:gd name="connsiteY161" fmla="*/ 329357 h 6673820"/>
              <a:gd name="connsiteX162" fmla="*/ 5560072 w 11748700"/>
              <a:gd name="connsiteY162" fmla="*/ 320690 h 6673820"/>
              <a:gd name="connsiteX163" fmla="*/ 5742085 w 11748700"/>
              <a:gd name="connsiteY163" fmla="*/ 312023 h 6673820"/>
              <a:gd name="connsiteX164" fmla="*/ 5958767 w 11748700"/>
              <a:gd name="connsiteY164" fmla="*/ 307689 h 6673820"/>
              <a:gd name="connsiteX165" fmla="*/ 6114779 w 11748700"/>
              <a:gd name="connsiteY165" fmla="*/ 303355 h 6673820"/>
              <a:gd name="connsiteX166" fmla="*/ 6270790 w 11748700"/>
              <a:gd name="connsiteY166" fmla="*/ 281687 h 6673820"/>
              <a:gd name="connsiteX167" fmla="*/ 6392132 w 11748700"/>
              <a:gd name="connsiteY167" fmla="*/ 268686 h 6673820"/>
              <a:gd name="connsiteX168" fmla="*/ 6695488 w 11748700"/>
              <a:gd name="connsiteY168" fmla="*/ 260019 h 6673820"/>
              <a:gd name="connsiteX169" fmla="*/ 6764826 w 11748700"/>
              <a:gd name="connsiteY169" fmla="*/ 251352 h 6673820"/>
              <a:gd name="connsiteX170" fmla="*/ 6907837 w 11748700"/>
              <a:gd name="connsiteY170" fmla="*/ 238351 h 6673820"/>
              <a:gd name="connsiteX171" fmla="*/ 6959840 w 11748700"/>
              <a:gd name="connsiteY171" fmla="*/ 229683 h 6673820"/>
              <a:gd name="connsiteX172" fmla="*/ 6998843 w 11748700"/>
              <a:gd name="connsiteY172" fmla="*/ 212349 h 6673820"/>
              <a:gd name="connsiteX173" fmla="*/ 7115852 w 11748700"/>
              <a:gd name="connsiteY173" fmla="*/ 199348 h 6673820"/>
              <a:gd name="connsiteX174" fmla="*/ 7159188 w 11748700"/>
              <a:gd name="connsiteY174" fmla="*/ 186347 h 6673820"/>
              <a:gd name="connsiteX175" fmla="*/ 7189524 w 11748700"/>
              <a:gd name="connsiteY175" fmla="*/ 182013 h 6673820"/>
              <a:gd name="connsiteX176" fmla="*/ 7380204 w 11748700"/>
              <a:gd name="connsiteY176" fmla="*/ 173346 h 6673820"/>
              <a:gd name="connsiteX177" fmla="*/ 7440875 w 11748700"/>
              <a:gd name="connsiteY177" fmla="*/ 164679 h 6673820"/>
              <a:gd name="connsiteX178" fmla="*/ 7466877 w 11748700"/>
              <a:gd name="connsiteY178" fmla="*/ 156011 h 6673820"/>
              <a:gd name="connsiteX179" fmla="*/ 7514548 w 11748700"/>
              <a:gd name="connsiteY179" fmla="*/ 143010 h 6673820"/>
              <a:gd name="connsiteX180" fmla="*/ 7527548 w 11748700"/>
              <a:gd name="connsiteY180" fmla="*/ 134343 h 6673820"/>
              <a:gd name="connsiteX181" fmla="*/ 7570885 w 11748700"/>
              <a:gd name="connsiteY181" fmla="*/ 121342 h 6673820"/>
              <a:gd name="connsiteX182" fmla="*/ 7609888 w 11748700"/>
              <a:gd name="connsiteY182" fmla="*/ 104008 h 6673820"/>
              <a:gd name="connsiteX183" fmla="*/ 7726896 w 11748700"/>
              <a:gd name="connsiteY183" fmla="*/ 82339 h 6673820"/>
              <a:gd name="connsiteX184" fmla="*/ 7752898 w 11748700"/>
              <a:gd name="connsiteY184" fmla="*/ 78006 h 6673820"/>
              <a:gd name="connsiteX185" fmla="*/ 7787567 w 11748700"/>
              <a:gd name="connsiteY185" fmla="*/ 73672 h 6673820"/>
              <a:gd name="connsiteX186" fmla="*/ 7804902 w 11748700"/>
              <a:gd name="connsiteY186" fmla="*/ 69338 h 6673820"/>
              <a:gd name="connsiteX187" fmla="*/ 7913243 w 11748700"/>
              <a:gd name="connsiteY187" fmla="*/ 65005 h 6673820"/>
              <a:gd name="connsiteX188" fmla="*/ 8021584 w 11748700"/>
              <a:gd name="connsiteY188" fmla="*/ 47670 h 6673820"/>
              <a:gd name="connsiteX189" fmla="*/ 8064921 w 11748700"/>
              <a:gd name="connsiteY189" fmla="*/ 34669 h 6673820"/>
              <a:gd name="connsiteX190" fmla="*/ 8099590 w 11748700"/>
              <a:gd name="connsiteY190" fmla="*/ 21668 h 6673820"/>
              <a:gd name="connsiteX191" fmla="*/ 8121258 w 11748700"/>
              <a:gd name="connsiteY191" fmla="*/ 13001 h 6673820"/>
              <a:gd name="connsiteX192" fmla="*/ 8134259 w 11748700"/>
              <a:gd name="connsiteY192" fmla="*/ 8667 h 6673820"/>
              <a:gd name="connsiteX193" fmla="*/ 8155928 w 11748700"/>
              <a:gd name="connsiteY193" fmla="*/ 0 h 6673820"/>
              <a:gd name="connsiteX194" fmla="*/ 8216599 w 11748700"/>
              <a:gd name="connsiteY194" fmla="*/ 4334 h 6673820"/>
              <a:gd name="connsiteX195" fmla="*/ 8238267 w 11748700"/>
              <a:gd name="connsiteY195" fmla="*/ 13001 h 6673820"/>
              <a:gd name="connsiteX196" fmla="*/ 8272936 w 11748700"/>
              <a:gd name="connsiteY196" fmla="*/ 17335 h 6673820"/>
              <a:gd name="connsiteX197" fmla="*/ 8303272 w 11748700"/>
              <a:gd name="connsiteY197" fmla="*/ 30336 h 6673820"/>
              <a:gd name="connsiteX198" fmla="*/ 8337941 w 11748700"/>
              <a:gd name="connsiteY198" fmla="*/ 34669 h 6673820"/>
              <a:gd name="connsiteX199" fmla="*/ 8476618 w 11748700"/>
              <a:gd name="connsiteY199" fmla="*/ 43337 h 6673820"/>
              <a:gd name="connsiteX200" fmla="*/ 8576292 w 11748700"/>
              <a:gd name="connsiteY200" fmla="*/ 47670 h 6673820"/>
              <a:gd name="connsiteX201" fmla="*/ 8671632 w 11748700"/>
              <a:gd name="connsiteY201" fmla="*/ 69338 h 6673820"/>
              <a:gd name="connsiteX202" fmla="*/ 8762639 w 11748700"/>
              <a:gd name="connsiteY202" fmla="*/ 78006 h 6673820"/>
              <a:gd name="connsiteX203" fmla="*/ 8892648 w 11748700"/>
              <a:gd name="connsiteY203" fmla="*/ 104008 h 6673820"/>
              <a:gd name="connsiteX204" fmla="*/ 8948985 w 11748700"/>
              <a:gd name="connsiteY204" fmla="*/ 117009 h 6673820"/>
              <a:gd name="connsiteX205" fmla="*/ 9187336 w 11748700"/>
              <a:gd name="connsiteY205" fmla="*/ 156011 h 6673820"/>
              <a:gd name="connsiteX206" fmla="*/ 9282676 w 11748700"/>
              <a:gd name="connsiteY206" fmla="*/ 173346 h 6673820"/>
              <a:gd name="connsiteX207" fmla="*/ 9404019 w 11748700"/>
              <a:gd name="connsiteY207" fmla="*/ 186347 h 6673820"/>
              <a:gd name="connsiteX208" fmla="*/ 9464690 w 11748700"/>
              <a:gd name="connsiteY208" fmla="*/ 195014 h 6673820"/>
              <a:gd name="connsiteX209" fmla="*/ 9698707 w 11748700"/>
              <a:gd name="connsiteY209" fmla="*/ 216683 h 6673820"/>
              <a:gd name="connsiteX210" fmla="*/ 9785380 w 11748700"/>
              <a:gd name="connsiteY210" fmla="*/ 229683 h 6673820"/>
              <a:gd name="connsiteX211" fmla="*/ 9885054 w 11748700"/>
              <a:gd name="connsiteY211" fmla="*/ 251352 h 6673820"/>
              <a:gd name="connsiteX212" fmla="*/ 9958726 w 11748700"/>
              <a:gd name="connsiteY212" fmla="*/ 255685 h 6673820"/>
              <a:gd name="connsiteX213" fmla="*/ 10114737 w 11748700"/>
              <a:gd name="connsiteY213" fmla="*/ 260019 h 6673820"/>
              <a:gd name="connsiteX214" fmla="*/ 10205744 w 11748700"/>
              <a:gd name="connsiteY214" fmla="*/ 273020 h 6673820"/>
              <a:gd name="connsiteX215" fmla="*/ 10357421 w 11748700"/>
              <a:gd name="connsiteY215" fmla="*/ 281687 h 6673820"/>
              <a:gd name="connsiteX216" fmla="*/ 10405092 w 11748700"/>
              <a:gd name="connsiteY216" fmla="*/ 286021 h 6673820"/>
              <a:gd name="connsiteX217" fmla="*/ 10452762 w 11748700"/>
              <a:gd name="connsiteY217" fmla="*/ 299022 h 6673820"/>
              <a:gd name="connsiteX218" fmla="*/ 10483097 w 11748700"/>
              <a:gd name="connsiteY218" fmla="*/ 303355 h 6673820"/>
              <a:gd name="connsiteX219" fmla="*/ 10552436 w 11748700"/>
              <a:gd name="connsiteY219" fmla="*/ 312023 h 6673820"/>
              <a:gd name="connsiteX220" fmla="*/ 10634775 w 11748700"/>
              <a:gd name="connsiteY220" fmla="*/ 333691 h 6673820"/>
              <a:gd name="connsiteX221" fmla="*/ 10717114 w 11748700"/>
              <a:gd name="connsiteY221" fmla="*/ 342358 h 6673820"/>
              <a:gd name="connsiteX222" fmla="*/ 10773452 w 11748700"/>
              <a:gd name="connsiteY222" fmla="*/ 364027 h 6673820"/>
              <a:gd name="connsiteX223" fmla="*/ 10842790 w 11748700"/>
              <a:gd name="connsiteY223" fmla="*/ 385695 h 6673820"/>
              <a:gd name="connsiteX224" fmla="*/ 10903461 w 11748700"/>
              <a:gd name="connsiteY224" fmla="*/ 390028 h 6673820"/>
              <a:gd name="connsiteX225" fmla="*/ 10981467 w 11748700"/>
              <a:gd name="connsiteY225" fmla="*/ 424698 h 6673820"/>
              <a:gd name="connsiteX226" fmla="*/ 11050805 w 11748700"/>
              <a:gd name="connsiteY226" fmla="*/ 442032 h 6673820"/>
              <a:gd name="connsiteX227" fmla="*/ 11133145 w 11748700"/>
              <a:gd name="connsiteY227" fmla="*/ 476701 h 6673820"/>
              <a:gd name="connsiteX228" fmla="*/ 11154813 w 11748700"/>
              <a:gd name="connsiteY228" fmla="*/ 485369 h 6673820"/>
              <a:gd name="connsiteX229" fmla="*/ 11232819 w 11748700"/>
              <a:gd name="connsiteY229" fmla="*/ 533039 h 6673820"/>
              <a:gd name="connsiteX230" fmla="*/ 11258820 w 11748700"/>
              <a:gd name="connsiteY230" fmla="*/ 554707 h 6673820"/>
              <a:gd name="connsiteX231" fmla="*/ 11328159 w 11748700"/>
              <a:gd name="connsiteY231" fmla="*/ 645714 h 6673820"/>
              <a:gd name="connsiteX232" fmla="*/ 11371495 w 11748700"/>
              <a:gd name="connsiteY232" fmla="*/ 754055 h 6673820"/>
              <a:gd name="connsiteX233" fmla="*/ 11397497 w 11748700"/>
              <a:gd name="connsiteY233" fmla="*/ 806059 h 6673820"/>
              <a:gd name="connsiteX234" fmla="*/ 11427833 w 11748700"/>
              <a:gd name="connsiteY234" fmla="*/ 931735 h 6673820"/>
              <a:gd name="connsiteX235" fmla="*/ 11458168 w 11748700"/>
              <a:gd name="connsiteY235" fmla="*/ 1014074 h 6673820"/>
              <a:gd name="connsiteX236" fmla="*/ 11462502 w 11748700"/>
              <a:gd name="connsiteY236" fmla="*/ 1087746 h 6673820"/>
              <a:gd name="connsiteX237" fmla="*/ 11475503 w 11748700"/>
              <a:gd name="connsiteY237" fmla="*/ 1126749 h 6673820"/>
              <a:gd name="connsiteX238" fmla="*/ 11488504 w 11748700"/>
              <a:gd name="connsiteY238" fmla="*/ 1330430 h 6673820"/>
              <a:gd name="connsiteX239" fmla="*/ 11523173 w 11748700"/>
              <a:gd name="connsiteY239" fmla="*/ 1677122 h 6673820"/>
              <a:gd name="connsiteX240" fmla="*/ 11518839 w 11748700"/>
              <a:gd name="connsiteY240" fmla="*/ 1954476 h 6673820"/>
              <a:gd name="connsiteX241" fmla="*/ 11510172 w 11748700"/>
              <a:gd name="connsiteY241" fmla="*/ 2084485 h 6673820"/>
              <a:gd name="connsiteX242" fmla="*/ 11518839 w 11748700"/>
              <a:gd name="connsiteY242" fmla="*/ 2283833 h 6673820"/>
              <a:gd name="connsiteX243" fmla="*/ 11583844 w 11748700"/>
              <a:gd name="connsiteY243" fmla="*/ 2379173 h 6673820"/>
              <a:gd name="connsiteX244" fmla="*/ 11605512 w 11748700"/>
              <a:gd name="connsiteY244" fmla="*/ 2439845 h 6673820"/>
              <a:gd name="connsiteX245" fmla="*/ 11609846 w 11748700"/>
              <a:gd name="connsiteY245" fmla="*/ 2487515 h 6673820"/>
              <a:gd name="connsiteX246" fmla="*/ 11622847 w 11748700"/>
              <a:gd name="connsiteY246" fmla="*/ 2556853 h 6673820"/>
              <a:gd name="connsiteX247" fmla="*/ 11618513 w 11748700"/>
              <a:gd name="connsiteY247" fmla="*/ 2786537 h 6673820"/>
              <a:gd name="connsiteX248" fmla="*/ 11614180 w 11748700"/>
              <a:gd name="connsiteY248" fmla="*/ 3089892 h 6673820"/>
              <a:gd name="connsiteX249" fmla="*/ 11596845 w 11748700"/>
              <a:gd name="connsiteY249" fmla="*/ 3211234 h 6673820"/>
              <a:gd name="connsiteX250" fmla="*/ 11583844 w 11748700"/>
              <a:gd name="connsiteY250" fmla="*/ 3328243 h 6673820"/>
              <a:gd name="connsiteX251" fmla="*/ 11575177 w 11748700"/>
              <a:gd name="connsiteY251" fmla="*/ 3423583 h 6673820"/>
              <a:gd name="connsiteX252" fmla="*/ 11562176 w 11748700"/>
              <a:gd name="connsiteY252" fmla="*/ 3666267 h 6673820"/>
              <a:gd name="connsiteX253" fmla="*/ 11575177 w 11748700"/>
              <a:gd name="connsiteY253" fmla="*/ 4025960 h 6673820"/>
              <a:gd name="connsiteX254" fmla="*/ 11592511 w 11748700"/>
              <a:gd name="connsiteY254" fmla="*/ 4108300 h 6673820"/>
              <a:gd name="connsiteX255" fmla="*/ 11631514 w 11748700"/>
              <a:gd name="connsiteY255" fmla="*/ 4333649 h 6673820"/>
              <a:gd name="connsiteX256" fmla="*/ 11653183 w 11748700"/>
              <a:gd name="connsiteY256" fmla="*/ 4411655 h 6673820"/>
              <a:gd name="connsiteX257" fmla="*/ 11666184 w 11748700"/>
              <a:gd name="connsiteY257" fmla="*/ 4498328 h 6673820"/>
              <a:gd name="connsiteX258" fmla="*/ 11674851 w 11748700"/>
              <a:gd name="connsiteY258" fmla="*/ 4541664 h 6673820"/>
              <a:gd name="connsiteX259" fmla="*/ 11687852 w 11748700"/>
              <a:gd name="connsiteY259" fmla="*/ 4658673 h 6673820"/>
              <a:gd name="connsiteX260" fmla="*/ 11692185 w 11748700"/>
              <a:gd name="connsiteY260" fmla="*/ 4715010 h 6673820"/>
              <a:gd name="connsiteX261" fmla="*/ 11700853 w 11748700"/>
              <a:gd name="connsiteY261" fmla="*/ 4771348 h 6673820"/>
              <a:gd name="connsiteX262" fmla="*/ 11709520 w 11748700"/>
              <a:gd name="connsiteY262" fmla="*/ 4923026 h 6673820"/>
              <a:gd name="connsiteX263" fmla="*/ 11718187 w 11748700"/>
              <a:gd name="connsiteY263" fmla="*/ 4983697 h 6673820"/>
              <a:gd name="connsiteX264" fmla="*/ 11726855 w 11748700"/>
              <a:gd name="connsiteY264" fmla="*/ 5079037 h 6673820"/>
              <a:gd name="connsiteX265" fmla="*/ 11731188 w 11748700"/>
              <a:gd name="connsiteY265" fmla="*/ 5105039 h 6673820"/>
              <a:gd name="connsiteX266" fmla="*/ 11744189 w 11748700"/>
              <a:gd name="connsiteY266" fmla="*/ 5230715 h 6673820"/>
              <a:gd name="connsiteX267" fmla="*/ 11726855 w 11748700"/>
              <a:gd name="connsiteY267" fmla="*/ 5690082 h 6673820"/>
              <a:gd name="connsiteX268" fmla="*/ 11687852 w 11748700"/>
              <a:gd name="connsiteY268" fmla="*/ 5785422 h 6673820"/>
              <a:gd name="connsiteX269" fmla="*/ 11670517 w 11748700"/>
              <a:gd name="connsiteY269" fmla="*/ 5815757 h 6673820"/>
              <a:gd name="connsiteX270" fmla="*/ 11601179 w 11748700"/>
              <a:gd name="connsiteY270" fmla="*/ 5859094 h 6673820"/>
              <a:gd name="connsiteX271" fmla="*/ 11458168 w 11748700"/>
              <a:gd name="connsiteY271" fmla="*/ 5919765 h 6673820"/>
              <a:gd name="connsiteX272" fmla="*/ 11401831 w 11748700"/>
              <a:gd name="connsiteY272" fmla="*/ 5963101 h 6673820"/>
              <a:gd name="connsiteX273" fmla="*/ 11297823 w 11748700"/>
              <a:gd name="connsiteY273" fmla="*/ 6032440 h 6673820"/>
              <a:gd name="connsiteX274" fmla="*/ 11258820 w 11748700"/>
              <a:gd name="connsiteY274" fmla="*/ 6075776 h 6673820"/>
              <a:gd name="connsiteX275" fmla="*/ 11198149 w 11748700"/>
              <a:gd name="connsiteY275" fmla="*/ 6123446 h 6673820"/>
              <a:gd name="connsiteX276" fmla="*/ 11098475 w 11748700"/>
              <a:gd name="connsiteY276" fmla="*/ 6210119 h 6673820"/>
              <a:gd name="connsiteX277" fmla="*/ 10942464 w 11748700"/>
              <a:gd name="connsiteY277" fmla="*/ 6327128 h 6673820"/>
              <a:gd name="connsiteX278" fmla="*/ 10634775 w 11748700"/>
              <a:gd name="connsiteY278" fmla="*/ 6461471 h 6673820"/>
              <a:gd name="connsiteX279" fmla="*/ 10461429 w 11748700"/>
              <a:gd name="connsiteY279" fmla="*/ 6478806 h 6673820"/>
              <a:gd name="connsiteX280" fmla="*/ 10041065 w 11748700"/>
              <a:gd name="connsiteY280" fmla="*/ 6487473 h 6673820"/>
              <a:gd name="connsiteX281" fmla="*/ 9967393 w 11748700"/>
              <a:gd name="connsiteY281" fmla="*/ 6491807 h 6673820"/>
              <a:gd name="connsiteX282" fmla="*/ 9885054 w 11748700"/>
              <a:gd name="connsiteY282" fmla="*/ 6509141 h 6673820"/>
              <a:gd name="connsiteX283" fmla="*/ 9798381 w 11748700"/>
              <a:gd name="connsiteY283" fmla="*/ 6522142 h 6673820"/>
              <a:gd name="connsiteX284" fmla="*/ 9681372 w 11748700"/>
              <a:gd name="connsiteY284" fmla="*/ 6548144 h 6673820"/>
              <a:gd name="connsiteX285" fmla="*/ 9486358 w 11748700"/>
              <a:gd name="connsiteY285" fmla="*/ 6574146 h 6673820"/>
              <a:gd name="connsiteX286" fmla="*/ 9278343 w 11748700"/>
              <a:gd name="connsiteY286" fmla="*/ 6613149 h 6673820"/>
              <a:gd name="connsiteX287" fmla="*/ 9209004 w 11748700"/>
              <a:gd name="connsiteY287" fmla="*/ 6630483 h 6673820"/>
              <a:gd name="connsiteX288" fmla="*/ 8775639 w 11748700"/>
              <a:gd name="connsiteY288" fmla="*/ 6647818 h 6673820"/>
              <a:gd name="connsiteX289" fmla="*/ 8463617 w 11748700"/>
              <a:gd name="connsiteY289" fmla="*/ 6656485 h 6673820"/>
              <a:gd name="connsiteX290" fmla="*/ 8368276 w 11748700"/>
              <a:gd name="connsiteY290" fmla="*/ 6660819 h 6673820"/>
              <a:gd name="connsiteX291" fmla="*/ 8216599 w 11748700"/>
              <a:gd name="connsiteY291" fmla="*/ 6665153 h 6673820"/>
              <a:gd name="connsiteX292" fmla="*/ 7848239 w 11748700"/>
              <a:gd name="connsiteY292" fmla="*/ 6656485 h 6673820"/>
              <a:gd name="connsiteX293" fmla="*/ 7800568 w 11748700"/>
              <a:gd name="connsiteY293" fmla="*/ 6652152 h 6673820"/>
              <a:gd name="connsiteX294" fmla="*/ 7748565 w 11748700"/>
              <a:gd name="connsiteY294" fmla="*/ 6643484 h 6673820"/>
              <a:gd name="connsiteX295" fmla="*/ 7614221 w 11748700"/>
              <a:gd name="connsiteY295" fmla="*/ 6634817 h 6673820"/>
              <a:gd name="connsiteX296" fmla="*/ 7432208 w 11748700"/>
              <a:gd name="connsiteY296" fmla="*/ 6600148 h 6673820"/>
              <a:gd name="connsiteX297" fmla="*/ 7319533 w 11748700"/>
              <a:gd name="connsiteY297" fmla="*/ 6574146 h 6673820"/>
              <a:gd name="connsiteX298" fmla="*/ 7276197 w 11748700"/>
              <a:gd name="connsiteY298" fmla="*/ 6569812 h 6673820"/>
              <a:gd name="connsiteX299" fmla="*/ 7011844 w 11748700"/>
              <a:gd name="connsiteY299" fmla="*/ 6548144 h 6673820"/>
              <a:gd name="connsiteX300" fmla="*/ 6925171 w 11748700"/>
              <a:gd name="connsiteY300" fmla="*/ 6565479 h 6673820"/>
              <a:gd name="connsiteX301" fmla="*/ 6912170 w 11748700"/>
              <a:gd name="connsiteY301" fmla="*/ 6569812 h 6673820"/>
              <a:gd name="connsiteX302" fmla="*/ 6890502 w 11748700"/>
              <a:gd name="connsiteY302" fmla="*/ 6582813 h 6673820"/>
              <a:gd name="connsiteX303" fmla="*/ 6795162 w 11748700"/>
              <a:gd name="connsiteY303" fmla="*/ 6634817 h 6673820"/>
              <a:gd name="connsiteX304" fmla="*/ 6691154 w 11748700"/>
              <a:gd name="connsiteY304" fmla="*/ 6643484 h 6673820"/>
              <a:gd name="connsiteX305" fmla="*/ 6617482 w 11748700"/>
              <a:gd name="connsiteY305" fmla="*/ 6656485 h 6673820"/>
              <a:gd name="connsiteX306" fmla="*/ 6582813 w 11748700"/>
              <a:gd name="connsiteY306" fmla="*/ 6665153 h 6673820"/>
              <a:gd name="connsiteX307" fmla="*/ 6548144 w 11748700"/>
              <a:gd name="connsiteY307" fmla="*/ 6669486 h 6673820"/>
              <a:gd name="connsiteX308" fmla="*/ 6517808 w 11748700"/>
              <a:gd name="connsiteY308" fmla="*/ 6673820 h 6673820"/>
              <a:gd name="connsiteX309" fmla="*/ 6015105 w 11748700"/>
              <a:gd name="connsiteY309" fmla="*/ 6669486 h 6673820"/>
              <a:gd name="connsiteX310" fmla="*/ 5915431 w 11748700"/>
              <a:gd name="connsiteY310" fmla="*/ 6647818 h 6673820"/>
              <a:gd name="connsiteX311" fmla="*/ 5538403 w 11748700"/>
              <a:gd name="connsiteY311" fmla="*/ 6652152 h 6673820"/>
              <a:gd name="connsiteX312" fmla="*/ 5196045 w 11748700"/>
              <a:gd name="connsiteY312" fmla="*/ 6634817 h 6673820"/>
              <a:gd name="connsiteX313" fmla="*/ 4489660 w 11748700"/>
              <a:gd name="connsiteY313" fmla="*/ 6608815 h 6673820"/>
              <a:gd name="connsiteX314" fmla="*/ 4311981 w 11748700"/>
              <a:gd name="connsiteY314" fmla="*/ 6582813 h 6673820"/>
              <a:gd name="connsiteX315" fmla="*/ 4090965 w 11748700"/>
              <a:gd name="connsiteY315" fmla="*/ 6552478 h 6673820"/>
              <a:gd name="connsiteX316" fmla="*/ 3999958 w 11748700"/>
              <a:gd name="connsiteY316" fmla="*/ 6513475 h 6673820"/>
              <a:gd name="connsiteX317" fmla="*/ 3666267 w 11748700"/>
              <a:gd name="connsiteY317" fmla="*/ 6448470 h 6673820"/>
              <a:gd name="connsiteX318" fmla="*/ 3588261 w 11748700"/>
              <a:gd name="connsiteY318" fmla="*/ 6439803 h 6673820"/>
              <a:gd name="connsiteX319" fmla="*/ 3336910 w 11748700"/>
              <a:gd name="connsiteY319" fmla="*/ 6405134 h 6673820"/>
              <a:gd name="connsiteX320" fmla="*/ 3003219 w 11748700"/>
              <a:gd name="connsiteY320" fmla="*/ 6340129 h 6673820"/>
              <a:gd name="connsiteX321" fmla="*/ 2825539 w 11748700"/>
              <a:gd name="connsiteY321" fmla="*/ 6309793 h 6673820"/>
              <a:gd name="connsiteX322" fmla="*/ 2678195 w 11748700"/>
              <a:gd name="connsiteY322" fmla="*/ 6288125 h 6673820"/>
              <a:gd name="connsiteX323" fmla="*/ 2500515 w 11748700"/>
              <a:gd name="connsiteY323" fmla="*/ 6305460 h 6673820"/>
              <a:gd name="connsiteX324" fmla="*/ 2439844 w 11748700"/>
              <a:gd name="connsiteY324" fmla="*/ 6314127 h 6673820"/>
              <a:gd name="connsiteX325" fmla="*/ 2244830 w 11748700"/>
              <a:gd name="connsiteY325" fmla="*/ 6361797 h 6673820"/>
              <a:gd name="connsiteX326" fmla="*/ 2088819 w 11748700"/>
              <a:gd name="connsiteY326" fmla="*/ 6383465 h 6673820"/>
              <a:gd name="connsiteX327" fmla="*/ 2015147 w 11748700"/>
              <a:gd name="connsiteY327" fmla="*/ 6400800 h 6673820"/>
              <a:gd name="connsiteX328" fmla="*/ 1950142 w 11748700"/>
              <a:gd name="connsiteY328" fmla="*/ 6409467 h 6673820"/>
              <a:gd name="connsiteX329" fmla="*/ 1815799 w 11748700"/>
              <a:gd name="connsiteY329" fmla="*/ 6444137 h 6673820"/>
              <a:gd name="connsiteX330" fmla="*/ 1681456 w 11748700"/>
              <a:gd name="connsiteY330" fmla="*/ 6452804 h 6673820"/>
              <a:gd name="connsiteX331" fmla="*/ 1473440 w 11748700"/>
              <a:gd name="connsiteY331" fmla="*/ 6431136 h 6673820"/>
              <a:gd name="connsiteX332" fmla="*/ 1369433 w 11748700"/>
              <a:gd name="connsiteY332" fmla="*/ 6418135 h 6673820"/>
              <a:gd name="connsiteX333" fmla="*/ 1287093 w 11748700"/>
              <a:gd name="connsiteY333" fmla="*/ 6405134 h 6673820"/>
              <a:gd name="connsiteX334" fmla="*/ 1239423 w 11748700"/>
              <a:gd name="connsiteY334" fmla="*/ 6396466 h 6673820"/>
              <a:gd name="connsiteX335" fmla="*/ 1165751 w 11748700"/>
              <a:gd name="connsiteY335" fmla="*/ 6370464 h 6673820"/>
              <a:gd name="connsiteX336" fmla="*/ 1053076 w 11748700"/>
              <a:gd name="connsiteY336" fmla="*/ 6335795 h 6673820"/>
              <a:gd name="connsiteX337" fmla="*/ 892731 w 11748700"/>
              <a:gd name="connsiteY337" fmla="*/ 6244789 h 6673820"/>
              <a:gd name="connsiteX338" fmla="*/ 858062 w 11748700"/>
              <a:gd name="connsiteY338" fmla="*/ 6218787 h 6673820"/>
              <a:gd name="connsiteX339" fmla="*/ 775723 w 11748700"/>
              <a:gd name="connsiteY339" fmla="*/ 6149448 h 6673820"/>
              <a:gd name="connsiteX340" fmla="*/ 719385 w 11748700"/>
              <a:gd name="connsiteY340" fmla="*/ 6023773 h 6673820"/>
              <a:gd name="connsiteX341" fmla="*/ 654381 w 11748700"/>
              <a:gd name="connsiteY341" fmla="*/ 5950101 h 6673820"/>
              <a:gd name="connsiteX342" fmla="*/ 628379 w 11748700"/>
              <a:gd name="connsiteY342" fmla="*/ 5893763 h 6673820"/>
              <a:gd name="connsiteX343" fmla="*/ 576375 w 11748700"/>
              <a:gd name="connsiteY343" fmla="*/ 5802756 h 6673820"/>
              <a:gd name="connsiteX344" fmla="*/ 489702 w 11748700"/>
              <a:gd name="connsiteY344" fmla="*/ 5620743 h 6673820"/>
              <a:gd name="connsiteX345" fmla="*/ 476701 w 11748700"/>
              <a:gd name="connsiteY345" fmla="*/ 5551405 h 6673820"/>
              <a:gd name="connsiteX346" fmla="*/ 372693 w 11748700"/>
              <a:gd name="connsiteY346" fmla="*/ 5317388 h 6673820"/>
              <a:gd name="connsiteX347" fmla="*/ 359693 w 11748700"/>
              <a:gd name="connsiteY347" fmla="*/ 5269718 h 6673820"/>
              <a:gd name="connsiteX348" fmla="*/ 329357 w 11748700"/>
              <a:gd name="connsiteY348" fmla="*/ 5183045 h 6673820"/>
              <a:gd name="connsiteX349" fmla="*/ 281687 w 11748700"/>
              <a:gd name="connsiteY349" fmla="*/ 5083371 h 6673820"/>
              <a:gd name="connsiteX350" fmla="*/ 251351 w 11748700"/>
              <a:gd name="connsiteY350" fmla="*/ 5009699 h 6673820"/>
              <a:gd name="connsiteX351" fmla="*/ 238350 w 11748700"/>
              <a:gd name="connsiteY351" fmla="*/ 4970696 h 6673820"/>
              <a:gd name="connsiteX352" fmla="*/ 212348 w 11748700"/>
              <a:gd name="connsiteY352" fmla="*/ 4936027 h 6673820"/>
              <a:gd name="connsiteX353" fmla="*/ 177679 w 11748700"/>
              <a:gd name="connsiteY353" fmla="*/ 4849354 h 6673820"/>
              <a:gd name="connsiteX354" fmla="*/ 125675 w 11748700"/>
              <a:gd name="connsiteY354" fmla="*/ 4745346 h 6673820"/>
              <a:gd name="connsiteX355" fmla="*/ 99674 w 11748700"/>
              <a:gd name="connsiteY355" fmla="*/ 4654339 h 6673820"/>
              <a:gd name="connsiteX356" fmla="*/ 73672 w 11748700"/>
              <a:gd name="connsiteY356" fmla="*/ 4602336 h 6673820"/>
              <a:gd name="connsiteX357" fmla="*/ 69338 w 11748700"/>
              <a:gd name="connsiteY357" fmla="*/ 4580667 h 6673820"/>
              <a:gd name="connsiteX358" fmla="*/ 47670 w 11748700"/>
              <a:gd name="connsiteY358" fmla="*/ 4537331 h 6673820"/>
              <a:gd name="connsiteX359" fmla="*/ 39002 w 11748700"/>
              <a:gd name="connsiteY359" fmla="*/ 4515663 h 6673820"/>
              <a:gd name="connsiteX360" fmla="*/ 34669 w 11748700"/>
              <a:gd name="connsiteY360" fmla="*/ 4493994 h 6673820"/>
              <a:gd name="connsiteX361" fmla="*/ 30335 w 11748700"/>
              <a:gd name="connsiteY361" fmla="*/ 4450658 h 6673820"/>
              <a:gd name="connsiteX362" fmla="*/ 21668 w 11748700"/>
              <a:gd name="connsiteY362" fmla="*/ 4428990 h 6673820"/>
              <a:gd name="connsiteX363" fmla="*/ 13001 w 11748700"/>
              <a:gd name="connsiteY363" fmla="*/ 4359651 h 6673820"/>
              <a:gd name="connsiteX364" fmla="*/ 0 w 11748700"/>
              <a:gd name="connsiteY364" fmla="*/ 4238309 h 6673820"/>
              <a:gd name="connsiteX365" fmla="*/ 4333 w 11748700"/>
              <a:gd name="connsiteY365" fmla="*/ 4025960 h 6673820"/>
              <a:gd name="connsiteX366" fmla="*/ 13001 w 11748700"/>
              <a:gd name="connsiteY366" fmla="*/ 3999958 h 6673820"/>
              <a:gd name="connsiteX367" fmla="*/ 17334 w 11748700"/>
              <a:gd name="connsiteY367" fmla="*/ 3973956 h 6673820"/>
              <a:gd name="connsiteX368" fmla="*/ 26002 w 11748700"/>
              <a:gd name="connsiteY368" fmla="*/ 3930620 h 6673820"/>
              <a:gd name="connsiteX369" fmla="*/ 34669 w 11748700"/>
              <a:gd name="connsiteY369" fmla="*/ 3878616 h 6673820"/>
              <a:gd name="connsiteX370" fmla="*/ 43336 w 11748700"/>
              <a:gd name="connsiteY370" fmla="*/ 3861282 h 6673820"/>
              <a:gd name="connsiteX371" fmla="*/ 47670 w 11748700"/>
              <a:gd name="connsiteY371" fmla="*/ 3843947 h 6673820"/>
              <a:gd name="connsiteX372" fmla="*/ 56337 w 11748700"/>
              <a:gd name="connsiteY372" fmla="*/ 3826612 h 6673820"/>
              <a:gd name="connsiteX373" fmla="*/ 69338 w 11748700"/>
              <a:gd name="connsiteY373" fmla="*/ 3787610 h 6673820"/>
              <a:gd name="connsiteX374" fmla="*/ 78005 w 11748700"/>
              <a:gd name="connsiteY374" fmla="*/ 3770275 h 6673820"/>
              <a:gd name="connsiteX375" fmla="*/ 95340 w 11748700"/>
              <a:gd name="connsiteY375" fmla="*/ 3718271 h 6673820"/>
              <a:gd name="connsiteX376" fmla="*/ 104007 w 11748700"/>
              <a:gd name="connsiteY376" fmla="*/ 3696603 h 6673820"/>
              <a:gd name="connsiteX377" fmla="*/ 151677 w 11748700"/>
              <a:gd name="connsiteY377" fmla="*/ 3657600 h 6673820"/>
              <a:gd name="connsiteX378" fmla="*/ 294688 w 11748700"/>
              <a:gd name="connsiteY378" fmla="*/ 3661934 h 6673820"/>
              <a:gd name="connsiteX379" fmla="*/ 359693 w 11748700"/>
              <a:gd name="connsiteY379" fmla="*/ 3692269 h 6673820"/>
              <a:gd name="connsiteX380" fmla="*/ 377027 w 11748700"/>
              <a:gd name="connsiteY380" fmla="*/ 3709604 h 6673820"/>
              <a:gd name="connsiteX381" fmla="*/ 437698 w 11748700"/>
              <a:gd name="connsiteY381" fmla="*/ 3726938 h 6673820"/>
              <a:gd name="connsiteX382" fmla="*/ 511177 w 11748700"/>
              <a:gd name="connsiteY38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31882 w 11748700"/>
              <a:gd name="connsiteY37" fmla="*/ 4641338 h 6673820"/>
              <a:gd name="connsiteX38" fmla="*/ 7562218 w 11748700"/>
              <a:gd name="connsiteY38" fmla="*/ 4650006 h 6673820"/>
              <a:gd name="connsiteX39" fmla="*/ 7601220 w 11748700"/>
              <a:gd name="connsiteY39" fmla="*/ 4715010 h 6673820"/>
              <a:gd name="connsiteX40" fmla="*/ 7614221 w 11748700"/>
              <a:gd name="connsiteY40" fmla="*/ 4728011 h 6673820"/>
              <a:gd name="connsiteX41" fmla="*/ 7731230 w 11748700"/>
              <a:gd name="connsiteY41" fmla="*/ 4888356 h 6673820"/>
              <a:gd name="connsiteX42" fmla="*/ 7765899 w 11748700"/>
              <a:gd name="connsiteY42" fmla="*/ 4931693 h 6673820"/>
              <a:gd name="connsiteX43" fmla="*/ 7908910 w 11748700"/>
              <a:gd name="connsiteY43" fmla="*/ 4962028 h 6673820"/>
              <a:gd name="connsiteX44" fmla="*/ 8069255 w 11748700"/>
              <a:gd name="connsiteY44" fmla="*/ 4944694 h 6673820"/>
              <a:gd name="connsiteX45" fmla="*/ 8147260 w 11748700"/>
              <a:gd name="connsiteY45" fmla="*/ 4931693 h 6673820"/>
              <a:gd name="connsiteX46" fmla="*/ 8238267 w 11748700"/>
              <a:gd name="connsiteY46" fmla="*/ 4910025 h 6673820"/>
              <a:gd name="connsiteX47" fmla="*/ 8298938 w 11748700"/>
              <a:gd name="connsiteY47" fmla="*/ 4875355 h 6673820"/>
              <a:gd name="connsiteX48" fmla="*/ 8320606 w 11748700"/>
              <a:gd name="connsiteY48" fmla="*/ 4866688 h 6673820"/>
              <a:gd name="connsiteX49" fmla="*/ 8342275 w 11748700"/>
              <a:gd name="connsiteY49" fmla="*/ 4853687 h 6673820"/>
              <a:gd name="connsiteX50" fmla="*/ 8411613 w 11748700"/>
              <a:gd name="connsiteY50" fmla="*/ 4823352 h 6673820"/>
              <a:gd name="connsiteX51" fmla="*/ 8433281 w 11748700"/>
              <a:gd name="connsiteY51" fmla="*/ 4810351 h 6673820"/>
              <a:gd name="connsiteX52" fmla="*/ 8532955 w 11748700"/>
              <a:gd name="connsiteY52" fmla="*/ 4758347 h 6673820"/>
              <a:gd name="connsiteX53" fmla="*/ 8576292 w 11748700"/>
              <a:gd name="connsiteY53" fmla="*/ 4736679 h 6673820"/>
              <a:gd name="connsiteX54" fmla="*/ 8597960 w 11748700"/>
              <a:gd name="connsiteY54" fmla="*/ 4723678 h 6673820"/>
              <a:gd name="connsiteX55" fmla="*/ 8632629 w 11748700"/>
              <a:gd name="connsiteY55" fmla="*/ 4706343 h 6673820"/>
              <a:gd name="connsiteX56" fmla="*/ 8727969 w 11748700"/>
              <a:gd name="connsiteY56" fmla="*/ 4641338 h 6673820"/>
              <a:gd name="connsiteX57" fmla="*/ 8827643 w 11748700"/>
              <a:gd name="connsiteY57" fmla="*/ 4567666 h 6673820"/>
              <a:gd name="connsiteX58" fmla="*/ 8914316 w 11748700"/>
              <a:gd name="connsiteY58" fmla="*/ 4515663 h 6673820"/>
              <a:gd name="connsiteX59" fmla="*/ 8940318 w 11748700"/>
              <a:gd name="connsiteY59" fmla="*/ 4493994 h 6673820"/>
              <a:gd name="connsiteX60" fmla="*/ 9000989 w 11748700"/>
              <a:gd name="connsiteY60" fmla="*/ 4437657 h 6673820"/>
              <a:gd name="connsiteX61" fmla="*/ 9022657 w 11748700"/>
              <a:gd name="connsiteY61" fmla="*/ 4415989 h 6673820"/>
              <a:gd name="connsiteX62" fmla="*/ 9052993 w 11748700"/>
              <a:gd name="connsiteY62" fmla="*/ 4389987 h 6673820"/>
              <a:gd name="connsiteX63" fmla="*/ 9109330 w 11748700"/>
              <a:gd name="connsiteY63" fmla="*/ 4329316 h 6673820"/>
              <a:gd name="connsiteX64" fmla="*/ 9165668 w 11748700"/>
              <a:gd name="connsiteY64" fmla="*/ 4290313 h 6673820"/>
              <a:gd name="connsiteX65" fmla="*/ 9191670 w 11748700"/>
              <a:gd name="connsiteY65" fmla="*/ 4268645 h 6673820"/>
              <a:gd name="connsiteX66" fmla="*/ 9248007 w 11748700"/>
              <a:gd name="connsiteY66" fmla="*/ 4238309 h 6673820"/>
              <a:gd name="connsiteX67" fmla="*/ 9339014 w 11748700"/>
              <a:gd name="connsiteY67" fmla="*/ 4155970 h 6673820"/>
              <a:gd name="connsiteX68" fmla="*/ 9430020 w 11748700"/>
              <a:gd name="connsiteY68" fmla="*/ 4025960 h 6673820"/>
              <a:gd name="connsiteX69" fmla="*/ 9495025 w 11748700"/>
              <a:gd name="connsiteY69" fmla="*/ 3900284 h 6673820"/>
              <a:gd name="connsiteX70" fmla="*/ 9568697 w 11748700"/>
              <a:gd name="connsiteY70" fmla="*/ 3796277 h 6673820"/>
              <a:gd name="connsiteX71" fmla="*/ 9612034 w 11748700"/>
              <a:gd name="connsiteY71" fmla="*/ 3713937 h 6673820"/>
              <a:gd name="connsiteX72" fmla="*/ 9655370 w 11748700"/>
              <a:gd name="connsiteY72" fmla="*/ 3644599 h 6673820"/>
              <a:gd name="connsiteX73" fmla="*/ 9651037 w 11748700"/>
              <a:gd name="connsiteY73" fmla="*/ 3475587 h 6673820"/>
              <a:gd name="connsiteX74" fmla="*/ 9612034 w 11748700"/>
              <a:gd name="connsiteY74" fmla="*/ 3410582 h 6673820"/>
              <a:gd name="connsiteX75" fmla="*/ 9473357 w 11748700"/>
              <a:gd name="connsiteY75" fmla="*/ 3237236 h 6673820"/>
              <a:gd name="connsiteX76" fmla="*/ 9399685 w 11748700"/>
              <a:gd name="connsiteY76" fmla="*/ 3176565 h 6673820"/>
              <a:gd name="connsiteX77" fmla="*/ 9347681 w 11748700"/>
              <a:gd name="connsiteY77" fmla="*/ 3128895 h 6673820"/>
              <a:gd name="connsiteX78" fmla="*/ 9217672 w 11748700"/>
              <a:gd name="connsiteY78" fmla="*/ 3042222 h 6673820"/>
              <a:gd name="connsiteX79" fmla="*/ 9083329 w 11748700"/>
              <a:gd name="connsiteY79" fmla="*/ 2968550 h 6673820"/>
              <a:gd name="connsiteX80" fmla="*/ 8983655 w 11748700"/>
              <a:gd name="connsiteY80" fmla="*/ 2933881 h 6673820"/>
              <a:gd name="connsiteX81" fmla="*/ 8831977 w 11748700"/>
              <a:gd name="connsiteY81" fmla="*/ 2873210 h 6673820"/>
              <a:gd name="connsiteX82" fmla="*/ 8680299 w 11748700"/>
              <a:gd name="connsiteY82" fmla="*/ 2803871 h 6673820"/>
              <a:gd name="connsiteX83" fmla="*/ 8567624 w 11748700"/>
              <a:gd name="connsiteY83" fmla="*/ 2773536 h 6673820"/>
              <a:gd name="connsiteX84" fmla="*/ 8446282 w 11748700"/>
              <a:gd name="connsiteY84" fmla="*/ 2730199 h 6673820"/>
              <a:gd name="connsiteX85" fmla="*/ 8242601 w 11748700"/>
              <a:gd name="connsiteY85" fmla="*/ 2673862 h 6673820"/>
              <a:gd name="connsiteX86" fmla="*/ 7917577 w 11748700"/>
              <a:gd name="connsiteY86" fmla="*/ 2561187 h 6673820"/>
              <a:gd name="connsiteX87" fmla="*/ 7683560 w 11748700"/>
              <a:gd name="connsiteY87" fmla="*/ 2496182 h 6673820"/>
              <a:gd name="connsiteX88" fmla="*/ 7302199 w 11748700"/>
              <a:gd name="connsiteY88" fmla="*/ 2379173 h 6673820"/>
              <a:gd name="connsiteX89" fmla="*/ 6920838 w 11748700"/>
              <a:gd name="connsiteY89" fmla="*/ 2322836 h 6673820"/>
              <a:gd name="connsiteX90" fmla="*/ 6799495 w 11748700"/>
              <a:gd name="connsiteY90" fmla="*/ 2288167 h 6673820"/>
              <a:gd name="connsiteX91" fmla="*/ 6730157 w 11748700"/>
              <a:gd name="connsiteY91" fmla="*/ 2279500 h 6673820"/>
              <a:gd name="connsiteX92" fmla="*/ 6630483 w 11748700"/>
              <a:gd name="connsiteY92" fmla="*/ 2262165 h 6673820"/>
              <a:gd name="connsiteX93" fmla="*/ 6582813 w 11748700"/>
              <a:gd name="connsiteY93" fmla="*/ 2249164 h 6673820"/>
              <a:gd name="connsiteX94" fmla="*/ 6478805 w 11748700"/>
              <a:gd name="connsiteY94" fmla="*/ 2240497 h 6673820"/>
              <a:gd name="connsiteX95" fmla="*/ 5997770 w 11748700"/>
              <a:gd name="connsiteY95" fmla="*/ 2227496 h 6673820"/>
              <a:gd name="connsiteX96" fmla="*/ 5183044 w 11748700"/>
              <a:gd name="connsiteY96" fmla="*/ 2223162 h 6673820"/>
              <a:gd name="connsiteX97" fmla="*/ 4593668 w 11748700"/>
              <a:gd name="connsiteY97" fmla="*/ 2201494 h 6673820"/>
              <a:gd name="connsiteX98" fmla="*/ 4467992 w 11748700"/>
              <a:gd name="connsiteY98" fmla="*/ 2188493 h 6673820"/>
              <a:gd name="connsiteX99" fmla="*/ 4277311 w 11748700"/>
              <a:gd name="connsiteY99" fmla="*/ 2171158 h 6673820"/>
              <a:gd name="connsiteX100" fmla="*/ 4207973 w 11748700"/>
              <a:gd name="connsiteY100" fmla="*/ 2162491 h 6673820"/>
              <a:gd name="connsiteX101" fmla="*/ 4168970 w 11748700"/>
              <a:gd name="connsiteY101" fmla="*/ 2153824 h 6673820"/>
              <a:gd name="connsiteX102" fmla="*/ 3722604 w 11748700"/>
              <a:gd name="connsiteY102" fmla="*/ 2145156 h 6673820"/>
              <a:gd name="connsiteX103" fmla="*/ 3627264 w 11748700"/>
              <a:gd name="connsiteY103" fmla="*/ 2136489 h 6673820"/>
              <a:gd name="connsiteX104" fmla="*/ 3592595 w 11748700"/>
              <a:gd name="connsiteY104" fmla="*/ 2123488 h 6673820"/>
              <a:gd name="connsiteX105" fmla="*/ 3471253 w 11748700"/>
              <a:gd name="connsiteY105" fmla="*/ 2101820 h 6673820"/>
              <a:gd name="connsiteX106" fmla="*/ 3349911 w 11748700"/>
              <a:gd name="connsiteY106" fmla="*/ 2054150 h 6673820"/>
              <a:gd name="connsiteX107" fmla="*/ 3228568 w 11748700"/>
              <a:gd name="connsiteY107" fmla="*/ 2006480 h 6673820"/>
              <a:gd name="connsiteX108" fmla="*/ 3206900 w 11748700"/>
              <a:gd name="connsiteY108" fmla="*/ 1989145 h 6673820"/>
              <a:gd name="connsiteX109" fmla="*/ 3163564 w 11748700"/>
              <a:gd name="connsiteY109" fmla="*/ 1967477 h 6673820"/>
              <a:gd name="connsiteX110" fmla="*/ 3124561 w 11748700"/>
              <a:gd name="connsiteY110" fmla="*/ 1932808 h 6673820"/>
              <a:gd name="connsiteX111" fmla="*/ 3094225 w 11748700"/>
              <a:gd name="connsiteY111" fmla="*/ 1911139 h 6673820"/>
              <a:gd name="connsiteX112" fmla="*/ 3020553 w 11748700"/>
              <a:gd name="connsiteY112" fmla="*/ 1850468 h 6673820"/>
              <a:gd name="connsiteX113" fmla="*/ 2994551 w 11748700"/>
              <a:gd name="connsiteY113" fmla="*/ 1828800 h 6673820"/>
              <a:gd name="connsiteX114" fmla="*/ 2977217 w 11748700"/>
              <a:gd name="connsiteY114" fmla="*/ 1807132 h 6673820"/>
              <a:gd name="connsiteX115" fmla="*/ 2964216 w 11748700"/>
              <a:gd name="connsiteY115" fmla="*/ 1794131 h 6673820"/>
              <a:gd name="connsiteX116" fmla="*/ 2951215 w 11748700"/>
              <a:gd name="connsiteY116" fmla="*/ 1768129 h 6673820"/>
              <a:gd name="connsiteX117" fmla="*/ 2933880 w 11748700"/>
              <a:gd name="connsiteY117" fmla="*/ 1746461 h 6673820"/>
              <a:gd name="connsiteX118" fmla="*/ 2916546 w 11748700"/>
              <a:gd name="connsiteY118" fmla="*/ 1720459 h 6673820"/>
              <a:gd name="connsiteX119" fmla="*/ 2899211 w 11748700"/>
              <a:gd name="connsiteY119" fmla="*/ 1703124 h 6673820"/>
              <a:gd name="connsiteX120" fmla="*/ 2890544 w 11748700"/>
              <a:gd name="connsiteY120" fmla="*/ 1690123 h 6673820"/>
              <a:gd name="connsiteX121" fmla="*/ 2829873 w 11748700"/>
              <a:gd name="connsiteY121" fmla="*/ 1607784 h 6673820"/>
              <a:gd name="connsiteX122" fmla="*/ 2816872 w 11748700"/>
              <a:gd name="connsiteY122" fmla="*/ 1577448 h 6673820"/>
              <a:gd name="connsiteX123" fmla="*/ 2812538 w 11748700"/>
              <a:gd name="connsiteY123" fmla="*/ 1542779 h 6673820"/>
              <a:gd name="connsiteX124" fmla="*/ 2808204 w 11748700"/>
              <a:gd name="connsiteY124" fmla="*/ 1430104 h 6673820"/>
              <a:gd name="connsiteX125" fmla="*/ 2799537 w 11748700"/>
              <a:gd name="connsiteY125" fmla="*/ 1391101 h 6673820"/>
              <a:gd name="connsiteX126" fmla="*/ 2795203 w 11748700"/>
              <a:gd name="connsiteY126" fmla="*/ 1343431 h 6673820"/>
              <a:gd name="connsiteX127" fmla="*/ 2786536 w 11748700"/>
              <a:gd name="connsiteY127" fmla="*/ 1300095 h 6673820"/>
              <a:gd name="connsiteX128" fmla="*/ 2773535 w 11748700"/>
              <a:gd name="connsiteY128" fmla="*/ 1152751 h 6673820"/>
              <a:gd name="connsiteX129" fmla="*/ 2769202 w 11748700"/>
              <a:gd name="connsiteY129" fmla="*/ 1135416 h 6673820"/>
              <a:gd name="connsiteX130" fmla="*/ 2777869 w 11748700"/>
              <a:gd name="connsiteY130" fmla="*/ 996739 h 6673820"/>
              <a:gd name="connsiteX131" fmla="*/ 2786536 w 11748700"/>
              <a:gd name="connsiteY131" fmla="*/ 966404 h 6673820"/>
              <a:gd name="connsiteX132" fmla="*/ 2812538 w 11748700"/>
              <a:gd name="connsiteY132" fmla="*/ 905733 h 6673820"/>
              <a:gd name="connsiteX133" fmla="*/ 2847207 w 11748700"/>
              <a:gd name="connsiteY133" fmla="*/ 862396 h 6673820"/>
              <a:gd name="connsiteX134" fmla="*/ 2864542 w 11748700"/>
              <a:gd name="connsiteY134" fmla="*/ 840728 h 6673820"/>
              <a:gd name="connsiteX135" fmla="*/ 2881876 w 11748700"/>
              <a:gd name="connsiteY135" fmla="*/ 827727 h 6673820"/>
              <a:gd name="connsiteX136" fmla="*/ 2894877 w 11748700"/>
              <a:gd name="connsiteY136" fmla="*/ 819060 h 6673820"/>
              <a:gd name="connsiteX137" fmla="*/ 2912212 w 11748700"/>
              <a:gd name="connsiteY137" fmla="*/ 801725 h 6673820"/>
              <a:gd name="connsiteX138" fmla="*/ 3003219 w 11748700"/>
              <a:gd name="connsiteY138" fmla="*/ 775723 h 6673820"/>
              <a:gd name="connsiteX139" fmla="*/ 3115893 w 11748700"/>
              <a:gd name="connsiteY139" fmla="*/ 749721 h 6673820"/>
              <a:gd name="connsiteX140" fmla="*/ 3137562 w 11748700"/>
              <a:gd name="connsiteY140" fmla="*/ 741054 h 6673820"/>
              <a:gd name="connsiteX141" fmla="*/ 3163564 w 11748700"/>
              <a:gd name="connsiteY141" fmla="*/ 732387 h 6673820"/>
              <a:gd name="connsiteX142" fmla="*/ 3219901 w 11748700"/>
              <a:gd name="connsiteY142" fmla="*/ 702051 h 6673820"/>
              <a:gd name="connsiteX143" fmla="*/ 3237236 w 11748700"/>
              <a:gd name="connsiteY143" fmla="*/ 689050 h 6673820"/>
              <a:gd name="connsiteX144" fmla="*/ 3293573 w 11748700"/>
              <a:gd name="connsiteY144" fmla="*/ 663048 h 6673820"/>
              <a:gd name="connsiteX145" fmla="*/ 3323909 w 11748700"/>
              <a:gd name="connsiteY145" fmla="*/ 650047 h 6673820"/>
              <a:gd name="connsiteX146" fmla="*/ 3362911 w 11748700"/>
              <a:gd name="connsiteY146" fmla="*/ 641380 h 6673820"/>
              <a:gd name="connsiteX147" fmla="*/ 3488587 w 11748700"/>
              <a:gd name="connsiteY147" fmla="*/ 619712 h 6673820"/>
              <a:gd name="connsiteX148" fmla="*/ 3644599 w 11748700"/>
              <a:gd name="connsiteY148" fmla="*/ 598044 h 6673820"/>
              <a:gd name="connsiteX149" fmla="*/ 3731272 w 11748700"/>
              <a:gd name="connsiteY149" fmla="*/ 589376 h 6673820"/>
              <a:gd name="connsiteX150" fmla="*/ 3809277 w 11748700"/>
              <a:gd name="connsiteY150" fmla="*/ 576375 h 6673820"/>
              <a:gd name="connsiteX151" fmla="*/ 3891617 w 11748700"/>
              <a:gd name="connsiteY151" fmla="*/ 567708 h 6673820"/>
              <a:gd name="connsiteX152" fmla="*/ 4359651 w 11748700"/>
              <a:gd name="connsiteY152" fmla="*/ 533039 h 6673820"/>
              <a:gd name="connsiteX153" fmla="*/ 4428989 w 11748700"/>
              <a:gd name="connsiteY153" fmla="*/ 520038 h 6673820"/>
              <a:gd name="connsiteX154" fmla="*/ 4554665 w 11748700"/>
              <a:gd name="connsiteY154" fmla="*/ 507037 h 6673820"/>
              <a:gd name="connsiteX155" fmla="*/ 4654339 w 11748700"/>
              <a:gd name="connsiteY155" fmla="*/ 485369 h 6673820"/>
              <a:gd name="connsiteX156" fmla="*/ 4758347 w 11748700"/>
              <a:gd name="connsiteY156" fmla="*/ 437699 h 6673820"/>
              <a:gd name="connsiteX157" fmla="*/ 4888356 w 11748700"/>
              <a:gd name="connsiteY157" fmla="*/ 416030 h 6673820"/>
              <a:gd name="connsiteX158" fmla="*/ 5105039 w 11748700"/>
              <a:gd name="connsiteY158" fmla="*/ 364027 h 6673820"/>
              <a:gd name="connsiteX159" fmla="*/ 5209046 w 11748700"/>
              <a:gd name="connsiteY159" fmla="*/ 351026 h 6673820"/>
              <a:gd name="connsiteX160" fmla="*/ 5386726 w 11748700"/>
              <a:gd name="connsiteY160" fmla="*/ 329357 h 6673820"/>
              <a:gd name="connsiteX161" fmla="*/ 5560072 w 11748700"/>
              <a:gd name="connsiteY161" fmla="*/ 320690 h 6673820"/>
              <a:gd name="connsiteX162" fmla="*/ 5742085 w 11748700"/>
              <a:gd name="connsiteY162" fmla="*/ 312023 h 6673820"/>
              <a:gd name="connsiteX163" fmla="*/ 5958767 w 11748700"/>
              <a:gd name="connsiteY163" fmla="*/ 307689 h 6673820"/>
              <a:gd name="connsiteX164" fmla="*/ 6114779 w 11748700"/>
              <a:gd name="connsiteY164" fmla="*/ 303355 h 6673820"/>
              <a:gd name="connsiteX165" fmla="*/ 6270790 w 11748700"/>
              <a:gd name="connsiteY165" fmla="*/ 281687 h 6673820"/>
              <a:gd name="connsiteX166" fmla="*/ 6392132 w 11748700"/>
              <a:gd name="connsiteY166" fmla="*/ 268686 h 6673820"/>
              <a:gd name="connsiteX167" fmla="*/ 6695488 w 11748700"/>
              <a:gd name="connsiteY167" fmla="*/ 260019 h 6673820"/>
              <a:gd name="connsiteX168" fmla="*/ 6764826 w 11748700"/>
              <a:gd name="connsiteY168" fmla="*/ 251352 h 6673820"/>
              <a:gd name="connsiteX169" fmla="*/ 6907837 w 11748700"/>
              <a:gd name="connsiteY169" fmla="*/ 238351 h 6673820"/>
              <a:gd name="connsiteX170" fmla="*/ 6959840 w 11748700"/>
              <a:gd name="connsiteY170" fmla="*/ 229683 h 6673820"/>
              <a:gd name="connsiteX171" fmla="*/ 6998843 w 11748700"/>
              <a:gd name="connsiteY171" fmla="*/ 212349 h 6673820"/>
              <a:gd name="connsiteX172" fmla="*/ 7115852 w 11748700"/>
              <a:gd name="connsiteY172" fmla="*/ 199348 h 6673820"/>
              <a:gd name="connsiteX173" fmla="*/ 7159188 w 11748700"/>
              <a:gd name="connsiteY173" fmla="*/ 186347 h 6673820"/>
              <a:gd name="connsiteX174" fmla="*/ 7189524 w 11748700"/>
              <a:gd name="connsiteY174" fmla="*/ 182013 h 6673820"/>
              <a:gd name="connsiteX175" fmla="*/ 7380204 w 11748700"/>
              <a:gd name="connsiteY175" fmla="*/ 173346 h 6673820"/>
              <a:gd name="connsiteX176" fmla="*/ 7440875 w 11748700"/>
              <a:gd name="connsiteY176" fmla="*/ 164679 h 6673820"/>
              <a:gd name="connsiteX177" fmla="*/ 7466877 w 11748700"/>
              <a:gd name="connsiteY177" fmla="*/ 156011 h 6673820"/>
              <a:gd name="connsiteX178" fmla="*/ 7514548 w 11748700"/>
              <a:gd name="connsiteY178" fmla="*/ 143010 h 6673820"/>
              <a:gd name="connsiteX179" fmla="*/ 7527548 w 11748700"/>
              <a:gd name="connsiteY179" fmla="*/ 134343 h 6673820"/>
              <a:gd name="connsiteX180" fmla="*/ 7570885 w 11748700"/>
              <a:gd name="connsiteY180" fmla="*/ 121342 h 6673820"/>
              <a:gd name="connsiteX181" fmla="*/ 7609888 w 11748700"/>
              <a:gd name="connsiteY181" fmla="*/ 104008 h 6673820"/>
              <a:gd name="connsiteX182" fmla="*/ 7726896 w 11748700"/>
              <a:gd name="connsiteY182" fmla="*/ 82339 h 6673820"/>
              <a:gd name="connsiteX183" fmla="*/ 7752898 w 11748700"/>
              <a:gd name="connsiteY183" fmla="*/ 78006 h 6673820"/>
              <a:gd name="connsiteX184" fmla="*/ 7787567 w 11748700"/>
              <a:gd name="connsiteY184" fmla="*/ 73672 h 6673820"/>
              <a:gd name="connsiteX185" fmla="*/ 7804902 w 11748700"/>
              <a:gd name="connsiteY185" fmla="*/ 69338 h 6673820"/>
              <a:gd name="connsiteX186" fmla="*/ 7913243 w 11748700"/>
              <a:gd name="connsiteY186" fmla="*/ 65005 h 6673820"/>
              <a:gd name="connsiteX187" fmla="*/ 8021584 w 11748700"/>
              <a:gd name="connsiteY187" fmla="*/ 47670 h 6673820"/>
              <a:gd name="connsiteX188" fmla="*/ 8064921 w 11748700"/>
              <a:gd name="connsiteY188" fmla="*/ 34669 h 6673820"/>
              <a:gd name="connsiteX189" fmla="*/ 8099590 w 11748700"/>
              <a:gd name="connsiteY189" fmla="*/ 21668 h 6673820"/>
              <a:gd name="connsiteX190" fmla="*/ 8121258 w 11748700"/>
              <a:gd name="connsiteY190" fmla="*/ 13001 h 6673820"/>
              <a:gd name="connsiteX191" fmla="*/ 8134259 w 11748700"/>
              <a:gd name="connsiteY191" fmla="*/ 8667 h 6673820"/>
              <a:gd name="connsiteX192" fmla="*/ 8155928 w 11748700"/>
              <a:gd name="connsiteY192" fmla="*/ 0 h 6673820"/>
              <a:gd name="connsiteX193" fmla="*/ 8216599 w 11748700"/>
              <a:gd name="connsiteY193" fmla="*/ 4334 h 6673820"/>
              <a:gd name="connsiteX194" fmla="*/ 8238267 w 11748700"/>
              <a:gd name="connsiteY194" fmla="*/ 13001 h 6673820"/>
              <a:gd name="connsiteX195" fmla="*/ 8272936 w 11748700"/>
              <a:gd name="connsiteY195" fmla="*/ 17335 h 6673820"/>
              <a:gd name="connsiteX196" fmla="*/ 8303272 w 11748700"/>
              <a:gd name="connsiteY196" fmla="*/ 30336 h 6673820"/>
              <a:gd name="connsiteX197" fmla="*/ 8337941 w 11748700"/>
              <a:gd name="connsiteY197" fmla="*/ 34669 h 6673820"/>
              <a:gd name="connsiteX198" fmla="*/ 8476618 w 11748700"/>
              <a:gd name="connsiteY198" fmla="*/ 43337 h 6673820"/>
              <a:gd name="connsiteX199" fmla="*/ 8576292 w 11748700"/>
              <a:gd name="connsiteY199" fmla="*/ 47670 h 6673820"/>
              <a:gd name="connsiteX200" fmla="*/ 8671632 w 11748700"/>
              <a:gd name="connsiteY200" fmla="*/ 69338 h 6673820"/>
              <a:gd name="connsiteX201" fmla="*/ 8762639 w 11748700"/>
              <a:gd name="connsiteY201" fmla="*/ 78006 h 6673820"/>
              <a:gd name="connsiteX202" fmla="*/ 8892648 w 11748700"/>
              <a:gd name="connsiteY202" fmla="*/ 104008 h 6673820"/>
              <a:gd name="connsiteX203" fmla="*/ 8948985 w 11748700"/>
              <a:gd name="connsiteY203" fmla="*/ 117009 h 6673820"/>
              <a:gd name="connsiteX204" fmla="*/ 9187336 w 11748700"/>
              <a:gd name="connsiteY204" fmla="*/ 156011 h 6673820"/>
              <a:gd name="connsiteX205" fmla="*/ 9282676 w 11748700"/>
              <a:gd name="connsiteY205" fmla="*/ 173346 h 6673820"/>
              <a:gd name="connsiteX206" fmla="*/ 9404019 w 11748700"/>
              <a:gd name="connsiteY206" fmla="*/ 186347 h 6673820"/>
              <a:gd name="connsiteX207" fmla="*/ 9464690 w 11748700"/>
              <a:gd name="connsiteY207" fmla="*/ 195014 h 6673820"/>
              <a:gd name="connsiteX208" fmla="*/ 9698707 w 11748700"/>
              <a:gd name="connsiteY208" fmla="*/ 216683 h 6673820"/>
              <a:gd name="connsiteX209" fmla="*/ 9785380 w 11748700"/>
              <a:gd name="connsiteY209" fmla="*/ 229683 h 6673820"/>
              <a:gd name="connsiteX210" fmla="*/ 9885054 w 11748700"/>
              <a:gd name="connsiteY210" fmla="*/ 251352 h 6673820"/>
              <a:gd name="connsiteX211" fmla="*/ 9958726 w 11748700"/>
              <a:gd name="connsiteY211" fmla="*/ 255685 h 6673820"/>
              <a:gd name="connsiteX212" fmla="*/ 10114737 w 11748700"/>
              <a:gd name="connsiteY212" fmla="*/ 260019 h 6673820"/>
              <a:gd name="connsiteX213" fmla="*/ 10205744 w 11748700"/>
              <a:gd name="connsiteY213" fmla="*/ 273020 h 6673820"/>
              <a:gd name="connsiteX214" fmla="*/ 10357421 w 11748700"/>
              <a:gd name="connsiteY214" fmla="*/ 281687 h 6673820"/>
              <a:gd name="connsiteX215" fmla="*/ 10405092 w 11748700"/>
              <a:gd name="connsiteY215" fmla="*/ 286021 h 6673820"/>
              <a:gd name="connsiteX216" fmla="*/ 10452762 w 11748700"/>
              <a:gd name="connsiteY216" fmla="*/ 299022 h 6673820"/>
              <a:gd name="connsiteX217" fmla="*/ 10483097 w 11748700"/>
              <a:gd name="connsiteY217" fmla="*/ 303355 h 6673820"/>
              <a:gd name="connsiteX218" fmla="*/ 10552436 w 11748700"/>
              <a:gd name="connsiteY218" fmla="*/ 312023 h 6673820"/>
              <a:gd name="connsiteX219" fmla="*/ 10634775 w 11748700"/>
              <a:gd name="connsiteY219" fmla="*/ 333691 h 6673820"/>
              <a:gd name="connsiteX220" fmla="*/ 10717114 w 11748700"/>
              <a:gd name="connsiteY220" fmla="*/ 342358 h 6673820"/>
              <a:gd name="connsiteX221" fmla="*/ 10773452 w 11748700"/>
              <a:gd name="connsiteY221" fmla="*/ 364027 h 6673820"/>
              <a:gd name="connsiteX222" fmla="*/ 10842790 w 11748700"/>
              <a:gd name="connsiteY222" fmla="*/ 385695 h 6673820"/>
              <a:gd name="connsiteX223" fmla="*/ 10903461 w 11748700"/>
              <a:gd name="connsiteY223" fmla="*/ 390028 h 6673820"/>
              <a:gd name="connsiteX224" fmla="*/ 10981467 w 11748700"/>
              <a:gd name="connsiteY224" fmla="*/ 424698 h 6673820"/>
              <a:gd name="connsiteX225" fmla="*/ 11050805 w 11748700"/>
              <a:gd name="connsiteY225" fmla="*/ 442032 h 6673820"/>
              <a:gd name="connsiteX226" fmla="*/ 11133145 w 11748700"/>
              <a:gd name="connsiteY226" fmla="*/ 476701 h 6673820"/>
              <a:gd name="connsiteX227" fmla="*/ 11154813 w 11748700"/>
              <a:gd name="connsiteY227" fmla="*/ 485369 h 6673820"/>
              <a:gd name="connsiteX228" fmla="*/ 11232819 w 11748700"/>
              <a:gd name="connsiteY228" fmla="*/ 533039 h 6673820"/>
              <a:gd name="connsiteX229" fmla="*/ 11258820 w 11748700"/>
              <a:gd name="connsiteY229" fmla="*/ 554707 h 6673820"/>
              <a:gd name="connsiteX230" fmla="*/ 11328159 w 11748700"/>
              <a:gd name="connsiteY230" fmla="*/ 645714 h 6673820"/>
              <a:gd name="connsiteX231" fmla="*/ 11371495 w 11748700"/>
              <a:gd name="connsiteY231" fmla="*/ 754055 h 6673820"/>
              <a:gd name="connsiteX232" fmla="*/ 11397497 w 11748700"/>
              <a:gd name="connsiteY232" fmla="*/ 806059 h 6673820"/>
              <a:gd name="connsiteX233" fmla="*/ 11427833 w 11748700"/>
              <a:gd name="connsiteY233" fmla="*/ 931735 h 6673820"/>
              <a:gd name="connsiteX234" fmla="*/ 11458168 w 11748700"/>
              <a:gd name="connsiteY234" fmla="*/ 1014074 h 6673820"/>
              <a:gd name="connsiteX235" fmla="*/ 11462502 w 11748700"/>
              <a:gd name="connsiteY235" fmla="*/ 1087746 h 6673820"/>
              <a:gd name="connsiteX236" fmla="*/ 11475503 w 11748700"/>
              <a:gd name="connsiteY236" fmla="*/ 1126749 h 6673820"/>
              <a:gd name="connsiteX237" fmla="*/ 11488504 w 11748700"/>
              <a:gd name="connsiteY237" fmla="*/ 1330430 h 6673820"/>
              <a:gd name="connsiteX238" fmla="*/ 11523173 w 11748700"/>
              <a:gd name="connsiteY238" fmla="*/ 1677122 h 6673820"/>
              <a:gd name="connsiteX239" fmla="*/ 11518839 w 11748700"/>
              <a:gd name="connsiteY239" fmla="*/ 1954476 h 6673820"/>
              <a:gd name="connsiteX240" fmla="*/ 11510172 w 11748700"/>
              <a:gd name="connsiteY240" fmla="*/ 2084485 h 6673820"/>
              <a:gd name="connsiteX241" fmla="*/ 11518839 w 11748700"/>
              <a:gd name="connsiteY241" fmla="*/ 2283833 h 6673820"/>
              <a:gd name="connsiteX242" fmla="*/ 11583844 w 11748700"/>
              <a:gd name="connsiteY242" fmla="*/ 2379173 h 6673820"/>
              <a:gd name="connsiteX243" fmla="*/ 11605512 w 11748700"/>
              <a:gd name="connsiteY243" fmla="*/ 2439845 h 6673820"/>
              <a:gd name="connsiteX244" fmla="*/ 11609846 w 11748700"/>
              <a:gd name="connsiteY244" fmla="*/ 2487515 h 6673820"/>
              <a:gd name="connsiteX245" fmla="*/ 11622847 w 11748700"/>
              <a:gd name="connsiteY245" fmla="*/ 2556853 h 6673820"/>
              <a:gd name="connsiteX246" fmla="*/ 11618513 w 11748700"/>
              <a:gd name="connsiteY246" fmla="*/ 2786537 h 6673820"/>
              <a:gd name="connsiteX247" fmla="*/ 11614180 w 11748700"/>
              <a:gd name="connsiteY247" fmla="*/ 3089892 h 6673820"/>
              <a:gd name="connsiteX248" fmla="*/ 11596845 w 11748700"/>
              <a:gd name="connsiteY248" fmla="*/ 3211234 h 6673820"/>
              <a:gd name="connsiteX249" fmla="*/ 11583844 w 11748700"/>
              <a:gd name="connsiteY249" fmla="*/ 3328243 h 6673820"/>
              <a:gd name="connsiteX250" fmla="*/ 11575177 w 11748700"/>
              <a:gd name="connsiteY250" fmla="*/ 3423583 h 6673820"/>
              <a:gd name="connsiteX251" fmla="*/ 11562176 w 11748700"/>
              <a:gd name="connsiteY251" fmla="*/ 3666267 h 6673820"/>
              <a:gd name="connsiteX252" fmla="*/ 11575177 w 11748700"/>
              <a:gd name="connsiteY252" fmla="*/ 4025960 h 6673820"/>
              <a:gd name="connsiteX253" fmla="*/ 11592511 w 11748700"/>
              <a:gd name="connsiteY253" fmla="*/ 4108300 h 6673820"/>
              <a:gd name="connsiteX254" fmla="*/ 11631514 w 11748700"/>
              <a:gd name="connsiteY254" fmla="*/ 4333649 h 6673820"/>
              <a:gd name="connsiteX255" fmla="*/ 11653183 w 11748700"/>
              <a:gd name="connsiteY255" fmla="*/ 4411655 h 6673820"/>
              <a:gd name="connsiteX256" fmla="*/ 11666184 w 11748700"/>
              <a:gd name="connsiteY256" fmla="*/ 4498328 h 6673820"/>
              <a:gd name="connsiteX257" fmla="*/ 11674851 w 11748700"/>
              <a:gd name="connsiteY257" fmla="*/ 4541664 h 6673820"/>
              <a:gd name="connsiteX258" fmla="*/ 11687852 w 11748700"/>
              <a:gd name="connsiteY258" fmla="*/ 4658673 h 6673820"/>
              <a:gd name="connsiteX259" fmla="*/ 11692185 w 11748700"/>
              <a:gd name="connsiteY259" fmla="*/ 4715010 h 6673820"/>
              <a:gd name="connsiteX260" fmla="*/ 11700853 w 11748700"/>
              <a:gd name="connsiteY260" fmla="*/ 4771348 h 6673820"/>
              <a:gd name="connsiteX261" fmla="*/ 11709520 w 11748700"/>
              <a:gd name="connsiteY261" fmla="*/ 4923026 h 6673820"/>
              <a:gd name="connsiteX262" fmla="*/ 11718187 w 11748700"/>
              <a:gd name="connsiteY262" fmla="*/ 4983697 h 6673820"/>
              <a:gd name="connsiteX263" fmla="*/ 11726855 w 11748700"/>
              <a:gd name="connsiteY263" fmla="*/ 5079037 h 6673820"/>
              <a:gd name="connsiteX264" fmla="*/ 11731188 w 11748700"/>
              <a:gd name="connsiteY264" fmla="*/ 5105039 h 6673820"/>
              <a:gd name="connsiteX265" fmla="*/ 11744189 w 11748700"/>
              <a:gd name="connsiteY265" fmla="*/ 5230715 h 6673820"/>
              <a:gd name="connsiteX266" fmla="*/ 11726855 w 11748700"/>
              <a:gd name="connsiteY266" fmla="*/ 5690082 h 6673820"/>
              <a:gd name="connsiteX267" fmla="*/ 11687852 w 11748700"/>
              <a:gd name="connsiteY267" fmla="*/ 5785422 h 6673820"/>
              <a:gd name="connsiteX268" fmla="*/ 11670517 w 11748700"/>
              <a:gd name="connsiteY268" fmla="*/ 5815757 h 6673820"/>
              <a:gd name="connsiteX269" fmla="*/ 11601179 w 11748700"/>
              <a:gd name="connsiteY269" fmla="*/ 5859094 h 6673820"/>
              <a:gd name="connsiteX270" fmla="*/ 11458168 w 11748700"/>
              <a:gd name="connsiteY270" fmla="*/ 5919765 h 6673820"/>
              <a:gd name="connsiteX271" fmla="*/ 11401831 w 11748700"/>
              <a:gd name="connsiteY271" fmla="*/ 5963101 h 6673820"/>
              <a:gd name="connsiteX272" fmla="*/ 11297823 w 11748700"/>
              <a:gd name="connsiteY272" fmla="*/ 6032440 h 6673820"/>
              <a:gd name="connsiteX273" fmla="*/ 11258820 w 11748700"/>
              <a:gd name="connsiteY273" fmla="*/ 6075776 h 6673820"/>
              <a:gd name="connsiteX274" fmla="*/ 11198149 w 11748700"/>
              <a:gd name="connsiteY274" fmla="*/ 6123446 h 6673820"/>
              <a:gd name="connsiteX275" fmla="*/ 11098475 w 11748700"/>
              <a:gd name="connsiteY275" fmla="*/ 6210119 h 6673820"/>
              <a:gd name="connsiteX276" fmla="*/ 10942464 w 11748700"/>
              <a:gd name="connsiteY276" fmla="*/ 6327128 h 6673820"/>
              <a:gd name="connsiteX277" fmla="*/ 10634775 w 11748700"/>
              <a:gd name="connsiteY277" fmla="*/ 6461471 h 6673820"/>
              <a:gd name="connsiteX278" fmla="*/ 10461429 w 11748700"/>
              <a:gd name="connsiteY278" fmla="*/ 6478806 h 6673820"/>
              <a:gd name="connsiteX279" fmla="*/ 10041065 w 11748700"/>
              <a:gd name="connsiteY279" fmla="*/ 6487473 h 6673820"/>
              <a:gd name="connsiteX280" fmla="*/ 9967393 w 11748700"/>
              <a:gd name="connsiteY280" fmla="*/ 6491807 h 6673820"/>
              <a:gd name="connsiteX281" fmla="*/ 9885054 w 11748700"/>
              <a:gd name="connsiteY281" fmla="*/ 6509141 h 6673820"/>
              <a:gd name="connsiteX282" fmla="*/ 9798381 w 11748700"/>
              <a:gd name="connsiteY282" fmla="*/ 6522142 h 6673820"/>
              <a:gd name="connsiteX283" fmla="*/ 9681372 w 11748700"/>
              <a:gd name="connsiteY283" fmla="*/ 6548144 h 6673820"/>
              <a:gd name="connsiteX284" fmla="*/ 9486358 w 11748700"/>
              <a:gd name="connsiteY284" fmla="*/ 6574146 h 6673820"/>
              <a:gd name="connsiteX285" fmla="*/ 9278343 w 11748700"/>
              <a:gd name="connsiteY285" fmla="*/ 6613149 h 6673820"/>
              <a:gd name="connsiteX286" fmla="*/ 9209004 w 11748700"/>
              <a:gd name="connsiteY286" fmla="*/ 6630483 h 6673820"/>
              <a:gd name="connsiteX287" fmla="*/ 8775639 w 11748700"/>
              <a:gd name="connsiteY287" fmla="*/ 6647818 h 6673820"/>
              <a:gd name="connsiteX288" fmla="*/ 8463617 w 11748700"/>
              <a:gd name="connsiteY288" fmla="*/ 6656485 h 6673820"/>
              <a:gd name="connsiteX289" fmla="*/ 8368276 w 11748700"/>
              <a:gd name="connsiteY289" fmla="*/ 6660819 h 6673820"/>
              <a:gd name="connsiteX290" fmla="*/ 8216599 w 11748700"/>
              <a:gd name="connsiteY290" fmla="*/ 6665153 h 6673820"/>
              <a:gd name="connsiteX291" fmla="*/ 7848239 w 11748700"/>
              <a:gd name="connsiteY291" fmla="*/ 6656485 h 6673820"/>
              <a:gd name="connsiteX292" fmla="*/ 7800568 w 11748700"/>
              <a:gd name="connsiteY292" fmla="*/ 6652152 h 6673820"/>
              <a:gd name="connsiteX293" fmla="*/ 7748565 w 11748700"/>
              <a:gd name="connsiteY293" fmla="*/ 6643484 h 6673820"/>
              <a:gd name="connsiteX294" fmla="*/ 7614221 w 11748700"/>
              <a:gd name="connsiteY294" fmla="*/ 6634817 h 6673820"/>
              <a:gd name="connsiteX295" fmla="*/ 7432208 w 11748700"/>
              <a:gd name="connsiteY295" fmla="*/ 6600148 h 6673820"/>
              <a:gd name="connsiteX296" fmla="*/ 7319533 w 11748700"/>
              <a:gd name="connsiteY296" fmla="*/ 6574146 h 6673820"/>
              <a:gd name="connsiteX297" fmla="*/ 7276197 w 11748700"/>
              <a:gd name="connsiteY297" fmla="*/ 6569812 h 6673820"/>
              <a:gd name="connsiteX298" fmla="*/ 7011844 w 11748700"/>
              <a:gd name="connsiteY298" fmla="*/ 6548144 h 6673820"/>
              <a:gd name="connsiteX299" fmla="*/ 6925171 w 11748700"/>
              <a:gd name="connsiteY299" fmla="*/ 6565479 h 6673820"/>
              <a:gd name="connsiteX300" fmla="*/ 6912170 w 11748700"/>
              <a:gd name="connsiteY300" fmla="*/ 6569812 h 6673820"/>
              <a:gd name="connsiteX301" fmla="*/ 6890502 w 11748700"/>
              <a:gd name="connsiteY301" fmla="*/ 6582813 h 6673820"/>
              <a:gd name="connsiteX302" fmla="*/ 6795162 w 11748700"/>
              <a:gd name="connsiteY302" fmla="*/ 6634817 h 6673820"/>
              <a:gd name="connsiteX303" fmla="*/ 6691154 w 11748700"/>
              <a:gd name="connsiteY303" fmla="*/ 6643484 h 6673820"/>
              <a:gd name="connsiteX304" fmla="*/ 6617482 w 11748700"/>
              <a:gd name="connsiteY304" fmla="*/ 6656485 h 6673820"/>
              <a:gd name="connsiteX305" fmla="*/ 6582813 w 11748700"/>
              <a:gd name="connsiteY305" fmla="*/ 6665153 h 6673820"/>
              <a:gd name="connsiteX306" fmla="*/ 6548144 w 11748700"/>
              <a:gd name="connsiteY306" fmla="*/ 6669486 h 6673820"/>
              <a:gd name="connsiteX307" fmla="*/ 6517808 w 11748700"/>
              <a:gd name="connsiteY307" fmla="*/ 6673820 h 6673820"/>
              <a:gd name="connsiteX308" fmla="*/ 6015105 w 11748700"/>
              <a:gd name="connsiteY308" fmla="*/ 6669486 h 6673820"/>
              <a:gd name="connsiteX309" fmla="*/ 5915431 w 11748700"/>
              <a:gd name="connsiteY309" fmla="*/ 6647818 h 6673820"/>
              <a:gd name="connsiteX310" fmla="*/ 5538403 w 11748700"/>
              <a:gd name="connsiteY310" fmla="*/ 6652152 h 6673820"/>
              <a:gd name="connsiteX311" fmla="*/ 5196045 w 11748700"/>
              <a:gd name="connsiteY311" fmla="*/ 6634817 h 6673820"/>
              <a:gd name="connsiteX312" fmla="*/ 4489660 w 11748700"/>
              <a:gd name="connsiteY312" fmla="*/ 6608815 h 6673820"/>
              <a:gd name="connsiteX313" fmla="*/ 4311981 w 11748700"/>
              <a:gd name="connsiteY313" fmla="*/ 6582813 h 6673820"/>
              <a:gd name="connsiteX314" fmla="*/ 4090965 w 11748700"/>
              <a:gd name="connsiteY314" fmla="*/ 6552478 h 6673820"/>
              <a:gd name="connsiteX315" fmla="*/ 3999958 w 11748700"/>
              <a:gd name="connsiteY315" fmla="*/ 6513475 h 6673820"/>
              <a:gd name="connsiteX316" fmla="*/ 3666267 w 11748700"/>
              <a:gd name="connsiteY316" fmla="*/ 6448470 h 6673820"/>
              <a:gd name="connsiteX317" fmla="*/ 3588261 w 11748700"/>
              <a:gd name="connsiteY317" fmla="*/ 6439803 h 6673820"/>
              <a:gd name="connsiteX318" fmla="*/ 3336910 w 11748700"/>
              <a:gd name="connsiteY318" fmla="*/ 6405134 h 6673820"/>
              <a:gd name="connsiteX319" fmla="*/ 3003219 w 11748700"/>
              <a:gd name="connsiteY319" fmla="*/ 6340129 h 6673820"/>
              <a:gd name="connsiteX320" fmla="*/ 2825539 w 11748700"/>
              <a:gd name="connsiteY320" fmla="*/ 6309793 h 6673820"/>
              <a:gd name="connsiteX321" fmla="*/ 2678195 w 11748700"/>
              <a:gd name="connsiteY321" fmla="*/ 6288125 h 6673820"/>
              <a:gd name="connsiteX322" fmla="*/ 2500515 w 11748700"/>
              <a:gd name="connsiteY322" fmla="*/ 6305460 h 6673820"/>
              <a:gd name="connsiteX323" fmla="*/ 2439844 w 11748700"/>
              <a:gd name="connsiteY323" fmla="*/ 6314127 h 6673820"/>
              <a:gd name="connsiteX324" fmla="*/ 2244830 w 11748700"/>
              <a:gd name="connsiteY324" fmla="*/ 6361797 h 6673820"/>
              <a:gd name="connsiteX325" fmla="*/ 2088819 w 11748700"/>
              <a:gd name="connsiteY325" fmla="*/ 6383465 h 6673820"/>
              <a:gd name="connsiteX326" fmla="*/ 2015147 w 11748700"/>
              <a:gd name="connsiteY326" fmla="*/ 6400800 h 6673820"/>
              <a:gd name="connsiteX327" fmla="*/ 1950142 w 11748700"/>
              <a:gd name="connsiteY327" fmla="*/ 6409467 h 6673820"/>
              <a:gd name="connsiteX328" fmla="*/ 1815799 w 11748700"/>
              <a:gd name="connsiteY328" fmla="*/ 6444137 h 6673820"/>
              <a:gd name="connsiteX329" fmla="*/ 1681456 w 11748700"/>
              <a:gd name="connsiteY329" fmla="*/ 6452804 h 6673820"/>
              <a:gd name="connsiteX330" fmla="*/ 1473440 w 11748700"/>
              <a:gd name="connsiteY330" fmla="*/ 6431136 h 6673820"/>
              <a:gd name="connsiteX331" fmla="*/ 1369433 w 11748700"/>
              <a:gd name="connsiteY331" fmla="*/ 6418135 h 6673820"/>
              <a:gd name="connsiteX332" fmla="*/ 1287093 w 11748700"/>
              <a:gd name="connsiteY332" fmla="*/ 6405134 h 6673820"/>
              <a:gd name="connsiteX333" fmla="*/ 1239423 w 11748700"/>
              <a:gd name="connsiteY333" fmla="*/ 6396466 h 6673820"/>
              <a:gd name="connsiteX334" fmla="*/ 1165751 w 11748700"/>
              <a:gd name="connsiteY334" fmla="*/ 6370464 h 6673820"/>
              <a:gd name="connsiteX335" fmla="*/ 1053076 w 11748700"/>
              <a:gd name="connsiteY335" fmla="*/ 6335795 h 6673820"/>
              <a:gd name="connsiteX336" fmla="*/ 892731 w 11748700"/>
              <a:gd name="connsiteY336" fmla="*/ 6244789 h 6673820"/>
              <a:gd name="connsiteX337" fmla="*/ 858062 w 11748700"/>
              <a:gd name="connsiteY337" fmla="*/ 6218787 h 6673820"/>
              <a:gd name="connsiteX338" fmla="*/ 775723 w 11748700"/>
              <a:gd name="connsiteY338" fmla="*/ 6149448 h 6673820"/>
              <a:gd name="connsiteX339" fmla="*/ 719385 w 11748700"/>
              <a:gd name="connsiteY339" fmla="*/ 6023773 h 6673820"/>
              <a:gd name="connsiteX340" fmla="*/ 654381 w 11748700"/>
              <a:gd name="connsiteY340" fmla="*/ 5950101 h 6673820"/>
              <a:gd name="connsiteX341" fmla="*/ 628379 w 11748700"/>
              <a:gd name="connsiteY341" fmla="*/ 5893763 h 6673820"/>
              <a:gd name="connsiteX342" fmla="*/ 576375 w 11748700"/>
              <a:gd name="connsiteY342" fmla="*/ 5802756 h 6673820"/>
              <a:gd name="connsiteX343" fmla="*/ 489702 w 11748700"/>
              <a:gd name="connsiteY343" fmla="*/ 5620743 h 6673820"/>
              <a:gd name="connsiteX344" fmla="*/ 476701 w 11748700"/>
              <a:gd name="connsiteY344" fmla="*/ 5551405 h 6673820"/>
              <a:gd name="connsiteX345" fmla="*/ 372693 w 11748700"/>
              <a:gd name="connsiteY345" fmla="*/ 5317388 h 6673820"/>
              <a:gd name="connsiteX346" fmla="*/ 359693 w 11748700"/>
              <a:gd name="connsiteY346" fmla="*/ 5269718 h 6673820"/>
              <a:gd name="connsiteX347" fmla="*/ 329357 w 11748700"/>
              <a:gd name="connsiteY347" fmla="*/ 5183045 h 6673820"/>
              <a:gd name="connsiteX348" fmla="*/ 281687 w 11748700"/>
              <a:gd name="connsiteY348" fmla="*/ 5083371 h 6673820"/>
              <a:gd name="connsiteX349" fmla="*/ 251351 w 11748700"/>
              <a:gd name="connsiteY349" fmla="*/ 5009699 h 6673820"/>
              <a:gd name="connsiteX350" fmla="*/ 238350 w 11748700"/>
              <a:gd name="connsiteY350" fmla="*/ 4970696 h 6673820"/>
              <a:gd name="connsiteX351" fmla="*/ 212348 w 11748700"/>
              <a:gd name="connsiteY351" fmla="*/ 4936027 h 6673820"/>
              <a:gd name="connsiteX352" fmla="*/ 177679 w 11748700"/>
              <a:gd name="connsiteY352" fmla="*/ 4849354 h 6673820"/>
              <a:gd name="connsiteX353" fmla="*/ 125675 w 11748700"/>
              <a:gd name="connsiteY353" fmla="*/ 4745346 h 6673820"/>
              <a:gd name="connsiteX354" fmla="*/ 99674 w 11748700"/>
              <a:gd name="connsiteY354" fmla="*/ 4654339 h 6673820"/>
              <a:gd name="connsiteX355" fmla="*/ 73672 w 11748700"/>
              <a:gd name="connsiteY355" fmla="*/ 4602336 h 6673820"/>
              <a:gd name="connsiteX356" fmla="*/ 69338 w 11748700"/>
              <a:gd name="connsiteY356" fmla="*/ 4580667 h 6673820"/>
              <a:gd name="connsiteX357" fmla="*/ 47670 w 11748700"/>
              <a:gd name="connsiteY357" fmla="*/ 4537331 h 6673820"/>
              <a:gd name="connsiteX358" fmla="*/ 39002 w 11748700"/>
              <a:gd name="connsiteY358" fmla="*/ 4515663 h 6673820"/>
              <a:gd name="connsiteX359" fmla="*/ 34669 w 11748700"/>
              <a:gd name="connsiteY359" fmla="*/ 4493994 h 6673820"/>
              <a:gd name="connsiteX360" fmla="*/ 30335 w 11748700"/>
              <a:gd name="connsiteY360" fmla="*/ 4450658 h 6673820"/>
              <a:gd name="connsiteX361" fmla="*/ 21668 w 11748700"/>
              <a:gd name="connsiteY361" fmla="*/ 4428990 h 6673820"/>
              <a:gd name="connsiteX362" fmla="*/ 13001 w 11748700"/>
              <a:gd name="connsiteY362" fmla="*/ 4359651 h 6673820"/>
              <a:gd name="connsiteX363" fmla="*/ 0 w 11748700"/>
              <a:gd name="connsiteY363" fmla="*/ 4238309 h 6673820"/>
              <a:gd name="connsiteX364" fmla="*/ 4333 w 11748700"/>
              <a:gd name="connsiteY364" fmla="*/ 4025960 h 6673820"/>
              <a:gd name="connsiteX365" fmla="*/ 13001 w 11748700"/>
              <a:gd name="connsiteY365" fmla="*/ 3999958 h 6673820"/>
              <a:gd name="connsiteX366" fmla="*/ 17334 w 11748700"/>
              <a:gd name="connsiteY366" fmla="*/ 3973956 h 6673820"/>
              <a:gd name="connsiteX367" fmla="*/ 26002 w 11748700"/>
              <a:gd name="connsiteY367" fmla="*/ 3930620 h 6673820"/>
              <a:gd name="connsiteX368" fmla="*/ 34669 w 11748700"/>
              <a:gd name="connsiteY368" fmla="*/ 3878616 h 6673820"/>
              <a:gd name="connsiteX369" fmla="*/ 43336 w 11748700"/>
              <a:gd name="connsiteY369" fmla="*/ 3861282 h 6673820"/>
              <a:gd name="connsiteX370" fmla="*/ 47670 w 11748700"/>
              <a:gd name="connsiteY370" fmla="*/ 3843947 h 6673820"/>
              <a:gd name="connsiteX371" fmla="*/ 56337 w 11748700"/>
              <a:gd name="connsiteY371" fmla="*/ 3826612 h 6673820"/>
              <a:gd name="connsiteX372" fmla="*/ 69338 w 11748700"/>
              <a:gd name="connsiteY372" fmla="*/ 3787610 h 6673820"/>
              <a:gd name="connsiteX373" fmla="*/ 78005 w 11748700"/>
              <a:gd name="connsiteY373" fmla="*/ 3770275 h 6673820"/>
              <a:gd name="connsiteX374" fmla="*/ 95340 w 11748700"/>
              <a:gd name="connsiteY374" fmla="*/ 3718271 h 6673820"/>
              <a:gd name="connsiteX375" fmla="*/ 104007 w 11748700"/>
              <a:gd name="connsiteY375" fmla="*/ 3696603 h 6673820"/>
              <a:gd name="connsiteX376" fmla="*/ 151677 w 11748700"/>
              <a:gd name="connsiteY376" fmla="*/ 3657600 h 6673820"/>
              <a:gd name="connsiteX377" fmla="*/ 294688 w 11748700"/>
              <a:gd name="connsiteY377" fmla="*/ 3661934 h 6673820"/>
              <a:gd name="connsiteX378" fmla="*/ 359693 w 11748700"/>
              <a:gd name="connsiteY378" fmla="*/ 3692269 h 6673820"/>
              <a:gd name="connsiteX379" fmla="*/ 377027 w 11748700"/>
              <a:gd name="connsiteY379" fmla="*/ 3709604 h 6673820"/>
              <a:gd name="connsiteX380" fmla="*/ 437698 w 11748700"/>
              <a:gd name="connsiteY380" fmla="*/ 3726938 h 6673820"/>
              <a:gd name="connsiteX381" fmla="*/ 511177 w 11748700"/>
              <a:gd name="connsiteY38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31882 w 11748700"/>
              <a:gd name="connsiteY37" fmla="*/ 4641338 h 6673820"/>
              <a:gd name="connsiteX38" fmla="*/ 7562218 w 11748700"/>
              <a:gd name="connsiteY38" fmla="*/ 4650006 h 6673820"/>
              <a:gd name="connsiteX39" fmla="*/ 7601220 w 11748700"/>
              <a:gd name="connsiteY39" fmla="*/ 4715010 h 6673820"/>
              <a:gd name="connsiteX40" fmla="*/ 7614221 w 11748700"/>
              <a:gd name="connsiteY40" fmla="*/ 4728011 h 6673820"/>
              <a:gd name="connsiteX41" fmla="*/ 7731230 w 11748700"/>
              <a:gd name="connsiteY41" fmla="*/ 4888356 h 6673820"/>
              <a:gd name="connsiteX42" fmla="*/ 7765899 w 11748700"/>
              <a:gd name="connsiteY42" fmla="*/ 4931693 h 6673820"/>
              <a:gd name="connsiteX43" fmla="*/ 7908910 w 11748700"/>
              <a:gd name="connsiteY43" fmla="*/ 4962028 h 6673820"/>
              <a:gd name="connsiteX44" fmla="*/ 8069255 w 11748700"/>
              <a:gd name="connsiteY44" fmla="*/ 4944694 h 6673820"/>
              <a:gd name="connsiteX45" fmla="*/ 8147260 w 11748700"/>
              <a:gd name="connsiteY45" fmla="*/ 4931693 h 6673820"/>
              <a:gd name="connsiteX46" fmla="*/ 8238267 w 11748700"/>
              <a:gd name="connsiteY46" fmla="*/ 4910025 h 6673820"/>
              <a:gd name="connsiteX47" fmla="*/ 8298938 w 11748700"/>
              <a:gd name="connsiteY47" fmla="*/ 4875355 h 6673820"/>
              <a:gd name="connsiteX48" fmla="*/ 8320606 w 11748700"/>
              <a:gd name="connsiteY48" fmla="*/ 4866688 h 6673820"/>
              <a:gd name="connsiteX49" fmla="*/ 8342275 w 11748700"/>
              <a:gd name="connsiteY49" fmla="*/ 4853687 h 6673820"/>
              <a:gd name="connsiteX50" fmla="*/ 8411613 w 11748700"/>
              <a:gd name="connsiteY50" fmla="*/ 4823352 h 6673820"/>
              <a:gd name="connsiteX51" fmla="*/ 8433281 w 11748700"/>
              <a:gd name="connsiteY51" fmla="*/ 4810351 h 6673820"/>
              <a:gd name="connsiteX52" fmla="*/ 8532955 w 11748700"/>
              <a:gd name="connsiteY52" fmla="*/ 4758347 h 6673820"/>
              <a:gd name="connsiteX53" fmla="*/ 8576292 w 11748700"/>
              <a:gd name="connsiteY53" fmla="*/ 4736679 h 6673820"/>
              <a:gd name="connsiteX54" fmla="*/ 8597960 w 11748700"/>
              <a:gd name="connsiteY54" fmla="*/ 4723678 h 6673820"/>
              <a:gd name="connsiteX55" fmla="*/ 8632629 w 11748700"/>
              <a:gd name="connsiteY55" fmla="*/ 4706343 h 6673820"/>
              <a:gd name="connsiteX56" fmla="*/ 8727969 w 11748700"/>
              <a:gd name="connsiteY56" fmla="*/ 4641338 h 6673820"/>
              <a:gd name="connsiteX57" fmla="*/ 8827643 w 11748700"/>
              <a:gd name="connsiteY57" fmla="*/ 4567666 h 6673820"/>
              <a:gd name="connsiteX58" fmla="*/ 8914316 w 11748700"/>
              <a:gd name="connsiteY58" fmla="*/ 4515663 h 6673820"/>
              <a:gd name="connsiteX59" fmla="*/ 8940318 w 11748700"/>
              <a:gd name="connsiteY59" fmla="*/ 4493994 h 6673820"/>
              <a:gd name="connsiteX60" fmla="*/ 9000989 w 11748700"/>
              <a:gd name="connsiteY60" fmla="*/ 4437657 h 6673820"/>
              <a:gd name="connsiteX61" fmla="*/ 9022657 w 11748700"/>
              <a:gd name="connsiteY61" fmla="*/ 4415989 h 6673820"/>
              <a:gd name="connsiteX62" fmla="*/ 9109330 w 11748700"/>
              <a:gd name="connsiteY62" fmla="*/ 4329316 h 6673820"/>
              <a:gd name="connsiteX63" fmla="*/ 9165668 w 11748700"/>
              <a:gd name="connsiteY63" fmla="*/ 4290313 h 6673820"/>
              <a:gd name="connsiteX64" fmla="*/ 9191670 w 11748700"/>
              <a:gd name="connsiteY64" fmla="*/ 4268645 h 6673820"/>
              <a:gd name="connsiteX65" fmla="*/ 9248007 w 11748700"/>
              <a:gd name="connsiteY65" fmla="*/ 4238309 h 6673820"/>
              <a:gd name="connsiteX66" fmla="*/ 9339014 w 11748700"/>
              <a:gd name="connsiteY66" fmla="*/ 4155970 h 6673820"/>
              <a:gd name="connsiteX67" fmla="*/ 9430020 w 11748700"/>
              <a:gd name="connsiteY67" fmla="*/ 4025960 h 6673820"/>
              <a:gd name="connsiteX68" fmla="*/ 9495025 w 11748700"/>
              <a:gd name="connsiteY68" fmla="*/ 3900284 h 6673820"/>
              <a:gd name="connsiteX69" fmla="*/ 9568697 w 11748700"/>
              <a:gd name="connsiteY69" fmla="*/ 3796277 h 6673820"/>
              <a:gd name="connsiteX70" fmla="*/ 9612034 w 11748700"/>
              <a:gd name="connsiteY70" fmla="*/ 3713937 h 6673820"/>
              <a:gd name="connsiteX71" fmla="*/ 9655370 w 11748700"/>
              <a:gd name="connsiteY71" fmla="*/ 3644599 h 6673820"/>
              <a:gd name="connsiteX72" fmla="*/ 9651037 w 11748700"/>
              <a:gd name="connsiteY72" fmla="*/ 3475587 h 6673820"/>
              <a:gd name="connsiteX73" fmla="*/ 9612034 w 11748700"/>
              <a:gd name="connsiteY73" fmla="*/ 3410582 h 6673820"/>
              <a:gd name="connsiteX74" fmla="*/ 9473357 w 11748700"/>
              <a:gd name="connsiteY74" fmla="*/ 3237236 h 6673820"/>
              <a:gd name="connsiteX75" fmla="*/ 9399685 w 11748700"/>
              <a:gd name="connsiteY75" fmla="*/ 3176565 h 6673820"/>
              <a:gd name="connsiteX76" fmla="*/ 9347681 w 11748700"/>
              <a:gd name="connsiteY76" fmla="*/ 3128895 h 6673820"/>
              <a:gd name="connsiteX77" fmla="*/ 9217672 w 11748700"/>
              <a:gd name="connsiteY77" fmla="*/ 3042222 h 6673820"/>
              <a:gd name="connsiteX78" fmla="*/ 9083329 w 11748700"/>
              <a:gd name="connsiteY78" fmla="*/ 2968550 h 6673820"/>
              <a:gd name="connsiteX79" fmla="*/ 8983655 w 11748700"/>
              <a:gd name="connsiteY79" fmla="*/ 2933881 h 6673820"/>
              <a:gd name="connsiteX80" fmla="*/ 8831977 w 11748700"/>
              <a:gd name="connsiteY80" fmla="*/ 2873210 h 6673820"/>
              <a:gd name="connsiteX81" fmla="*/ 8680299 w 11748700"/>
              <a:gd name="connsiteY81" fmla="*/ 2803871 h 6673820"/>
              <a:gd name="connsiteX82" fmla="*/ 8567624 w 11748700"/>
              <a:gd name="connsiteY82" fmla="*/ 2773536 h 6673820"/>
              <a:gd name="connsiteX83" fmla="*/ 8446282 w 11748700"/>
              <a:gd name="connsiteY83" fmla="*/ 2730199 h 6673820"/>
              <a:gd name="connsiteX84" fmla="*/ 8242601 w 11748700"/>
              <a:gd name="connsiteY84" fmla="*/ 2673862 h 6673820"/>
              <a:gd name="connsiteX85" fmla="*/ 7917577 w 11748700"/>
              <a:gd name="connsiteY85" fmla="*/ 2561187 h 6673820"/>
              <a:gd name="connsiteX86" fmla="*/ 7683560 w 11748700"/>
              <a:gd name="connsiteY86" fmla="*/ 2496182 h 6673820"/>
              <a:gd name="connsiteX87" fmla="*/ 7302199 w 11748700"/>
              <a:gd name="connsiteY87" fmla="*/ 2379173 h 6673820"/>
              <a:gd name="connsiteX88" fmla="*/ 6920838 w 11748700"/>
              <a:gd name="connsiteY88" fmla="*/ 2322836 h 6673820"/>
              <a:gd name="connsiteX89" fmla="*/ 6799495 w 11748700"/>
              <a:gd name="connsiteY89" fmla="*/ 2288167 h 6673820"/>
              <a:gd name="connsiteX90" fmla="*/ 6730157 w 11748700"/>
              <a:gd name="connsiteY90" fmla="*/ 2279500 h 6673820"/>
              <a:gd name="connsiteX91" fmla="*/ 6630483 w 11748700"/>
              <a:gd name="connsiteY91" fmla="*/ 2262165 h 6673820"/>
              <a:gd name="connsiteX92" fmla="*/ 6582813 w 11748700"/>
              <a:gd name="connsiteY92" fmla="*/ 2249164 h 6673820"/>
              <a:gd name="connsiteX93" fmla="*/ 6478805 w 11748700"/>
              <a:gd name="connsiteY93" fmla="*/ 2240497 h 6673820"/>
              <a:gd name="connsiteX94" fmla="*/ 5997770 w 11748700"/>
              <a:gd name="connsiteY94" fmla="*/ 2227496 h 6673820"/>
              <a:gd name="connsiteX95" fmla="*/ 5183044 w 11748700"/>
              <a:gd name="connsiteY95" fmla="*/ 2223162 h 6673820"/>
              <a:gd name="connsiteX96" fmla="*/ 4593668 w 11748700"/>
              <a:gd name="connsiteY96" fmla="*/ 2201494 h 6673820"/>
              <a:gd name="connsiteX97" fmla="*/ 4467992 w 11748700"/>
              <a:gd name="connsiteY97" fmla="*/ 2188493 h 6673820"/>
              <a:gd name="connsiteX98" fmla="*/ 4277311 w 11748700"/>
              <a:gd name="connsiteY98" fmla="*/ 2171158 h 6673820"/>
              <a:gd name="connsiteX99" fmla="*/ 4207973 w 11748700"/>
              <a:gd name="connsiteY99" fmla="*/ 2162491 h 6673820"/>
              <a:gd name="connsiteX100" fmla="*/ 4168970 w 11748700"/>
              <a:gd name="connsiteY100" fmla="*/ 2153824 h 6673820"/>
              <a:gd name="connsiteX101" fmla="*/ 3722604 w 11748700"/>
              <a:gd name="connsiteY101" fmla="*/ 2145156 h 6673820"/>
              <a:gd name="connsiteX102" fmla="*/ 3627264 w 11748700"/>
              <a:gd name="connsiteY102" fmla="*/ 2136489 h 6673820"/>
              <a:gd name="connsiteX103" fmla="*/ 3592595 w 11748700"/>
              <a:gd name="connsiteY103" fmla="*/ 2123488 h 6673820"/>
              <a:gd name="connsiteX104" fmla="*/ 3471253 w 11748700"/>
              <a:gd name="connsiteY104" fmla="*/ 2101820 h 6673820"/>
              <a:gd name="connsiteX105" fmla="*/ 3349911 w 11748700"/>
              <a:gd name="connsiteY105" fmla="*/ 2054150 h 6673820"/>
              <a:gd name="connsiteX106" fmla="*/ 3228568 w 11748700"/>
              <a:gd name="connsiteY106" fmla="*/ 2006480 h 6673820"/>
              <a:gd name="connsiteX107" fmla="*/ 3206900 w 11748700"/>
              <a:gd name="connsiteY107" fmla="*/ 1989145 h 6673820"/>
              <a:gd name="connsiteX108" fmla="*/ 3163564 w 11748700"/>
              <a:gd name="connsiteY108" fmla="*/ 1967477 h 6673820"/>
              <a:gd name="connsiteX109" fmla="*/ 3124561 w 11748700"/>
              <a:gd name="connsiteY109" fmla="*/ 1932808 h 6673820"/>
              <a:gd name="connsiteX110" fmla="*/ 3094225 w 11748700"/>
              <a:gd name="connsiteY110" fmla="*/ 1911139 h 6673820"/>
              <a:gd name="connsiteX111" fmla="*/ 3020553 w 11748700"/>
              <a:gd name="connsiteY111" fmla="*/ 1850468 h 6673820"/>
              <a:gd name="connsiteX112" fmla="*/ 2994551 w 11748700"/>
              <a:gd name="connsiteY112" fmla="*/ 1828800 h 6673820"/>
              <a:gd name="connsiteX113" fmla="*/ 2977217 w 11748700"/>
              <a:gd name="connsiteY113" fmla="*/ 1807132 h 6673820"/>
              <a:gd name="connsiteX114" fmla="*/ 2964216 w 11748700"/>
              <a:gd name="connsiteY114" fmla="*/ 1794131 h 6673820"/>
              <a:gd name="connsiteX115" fmla="*/ 2951215 w 11748700"/>
              <a:gd name="connsiteY115" fmla="*/ 1768129 h 6673820"/>
              <a:gd name="connsiteX116" fmla="*/ 2933880 w 11748700"/>
              <a:gd name="connsiteY116" fmla="*/ 1746461 h 6673820"/>
              <a:gd name="connsiteX117" fmla="*/ 2916546 w 11748700"/>
              <a:gd name="connsiteY117" fmla="*/ 1720459 h 6673820"/>
              <a:gd name="connsiteX118" fmla="*/ 2899211 w 11748700"/>
              <a:gd name="connsiteY118" fmla="*/ 1703124 h 6673820"/>
              <a:gd name="connsiteX119" fmla="*/ 2890544 w 11748700"/>
              <a:gd name="connsiteY119" fmla="*/ 1690123 h 6673820"/>
              <a:gd name="connsiteX120" fmla="*/ 2829873 w 11748700"/>
              <a:gd name="connsiteY120" fmla="*/ 1607784 h 6673820"/>
              <a:gd name="connsiteX121" fmla="*/ 2816872 w 11748700"/>
              <a:gd name="connsiteY121" fmla="*/ 1577448 h 6673820"/>
              <a:gd name="connsiteX122" fmla="*/ 2812538 w 11748700"/>
              <a:gd name="connsiteY122" fmla="*/ 1542779 h 6673820"/>
              <a:gd name="connsiteX123" fmla="*/ 2808204 w 11748700"/>
              <a:gd name="connsiteY123" fmla="*/ 1430104 h 6673820"/>
              <a:gd name="connsiteX124" fmla="*/ 2799537 w 11748700"/>
              <a:gd name="connsiteY124" fmla="*/ 1391101 h 6673820"/>
              <a:gd name="connsiteX125" fmla="*/ 2795203 w 11748700"/>
              <a:gd name="connsiteY125" fmla="*/ 1343431 h 6673820"/>
              <a:gd name="connsiteX126" fmla="*/ 2786536 w 11748700"/>
              <a:gd name="connsiteY126" fmla="*/ 1300095 h 6673820"/>
              <a:gd name="connsiteX127" fmla="*/ 2773535 w 11748700"/>
              <a:gd name="connsiteY127" fmla="*/ 1152751 h 6673820"/>
              <a:gd name="connsiteX128" fmla="*/ 2769202 w 11748700"/>
              <a:gd name="connsiteY128" fmla="*/ 1135416 h 6673820"/>
              <a:gd name="connsiteX129" fmla="*/ 2777869 w 11748700"/>
              <a:gd name="connsiteY129" fmla="*/ 996739 h 6673820"/>
              <a:gd name="connsiteX130" fmla="*/ 2786536 w 11748700"/>
              <a:gd name="connsiteY130" fmla="*/ 966404 h 6673820"/>
              <a:gd name="connsiteX131" fmla="*/ 2812538 w 11748700"/>
              <a:gd name="connsiteY131" fmla="*/ 905733 h 6673820"/>
              <a:gd name="connsiteX132" fmla="*/ 2847207 w 11748700"/>
              <a:gd name="connsiteY132" fmla="*/ 862396 h 6673820"/>
              <a:gd name="connsiteX133" fmla="*/ 2864542 w 11748700"/>
              <a:gd name="connsiteY133" fmla="*/ 840728 h 6673820"/>
              <a:gd name="connsiteX134" fmla="*/ 2881876 w 11748700"/>
              <a:gd name="connsiteY134" fmla="*/ 827727 h 6673820"/>
              <a:gd name="connsiteX135" fmla="*/ 2894877 w 11748700"/>
              <a:gd name="connsiteY135" fmla="*/ 819060 h 6673820"/>
              <a:gd name="connsiteX136" fmla="*/ 2912212 w 11748700"/>
              <a:gd name="connsiteY136" fmla="*/ 801725 h 6673820"/>
              <a:gd name="connsiteX137" fmla="*/ 3003219 w 11748700"/>
              <a:gd name="connsiteY137" fmla="*/ 775723 h 6673820"/>
              <a:gd name="connsiteX138" fmla="*/ 3115893 w 11748700"/>
              <a:gd name="connsiteY138" fmla="*/ 749721 h 6673820"/>
              <a:gd name="connsiteX139" fmla="*/ 3137562 w 11748700"/>
              <a:gd name="connsiteY139" fmla="*/ 741054 h 6673820"/>
              <a:gd name="connsiteX140" fmla="*/ 3163564 w 11748700"/>
              <a:gd name="connsiteY140" fmla="*/ 732387 h 6673820"/>
              <a:gd name="connsiteX141" fmla="*/ 3219901 w 11748700"/>
              <a:gd name="connsiteY141" fmla="*/ 702051 h 6673820"/>
              <a:gd name="connsiteX142" fmla="*/ 3237236 w 11748700"/>
              <a:gd name="connsiteY142" fmla="*/ 689050 h 6673820"/>
              <a:gd name="connsiteX143" fmla="*/ 3293573 w 11748700"/>
              <a:gd name="connsiteY143" fmla="*/ 663048 h 6673820"/>
              <a:gd name="connsiteX144" fmla="*/ 3323909 w 11748700"/>
              <a:gd name="connsiteY144" fmla="*/ 650047 h 6673820"/>
              <a:gd name="connsiteX145" fmla="*/ 3362911 w 11748700"/>
              <a:gd name="connsiteY145" fmla="*/ 641380 h 6673820"/>
              <a:gd name="connsiteX146" fmla="*/ 3488587 w 11748700"/>
              <a:gd name="connsiteY146" fmla="*/ 619712 h 6673820"/>
              <a:gd name="connsiteX147" fmla="*/ 3644599 w 11748700"/>
              <a:gd name="connsiteY147" fmla="*/ 598044 h 6673820"/>
              <a:gd name="connsiteX148" fmla="*/ 3731272 w 11748700"/>
              <a:gd name="connsiteY148" fmla="*/ 589376 h 6673820"/>
              <a:gd name="connsiteX149" fmla="*/ 3809277 w 11748700"/>
              <a:gd name="connsiteY149" fmla="*/ 576375 h 6673820"/>
              <a:gd name="connsiteX150" fmla="*/ 3891617 w 11748700"/>
              <a:gd name="connsiteY150" fmla="*/ 567708 h 6673820"/>
              <a:gd name="connsiteX151" fmla="*/ 4359651 w 11748700"/>
              <a:gd name="connsiteY151" fmla="*/ 533039 h 6673820"/>
              <a:gd name="connsiteX152" fmla="*/ 4428989 w 11748700"/>
              <a:gd name="connsiteY152" fmla="*/ 520038 h 6673820"/>
              <a:gd name="connsiteX153" fmla="*/ 4554665 w 11748700"/>
              <a:gd name="connsiteY153" fmla="*/ 507037 h 6673820"/>
              <a:gd name="connsiteX154" fmla="*/ 4654339 w 11748700"/>
              <a:gd name="connsiteY154" fmla="*/ 485369 h 6673820"/>
              <a:gd name="connsiteX155" fmla="*/ 4758347 w 11748700"/>
              <a:gd name="connsiteY155" fmla="*/ 437699 h 6673820"/>
              <a:gd name="connsiteX156" fmla="*/ 4888356 w 11748700"/>
              <a:gd name="connsiteY156" fmla="*/ 416030 h 6673820"/>
              <a:gd name="connsiteX157" fmla="*/ 5105039 w 11748700"/>
              <a:gd name="connsiteY157" fmla="*/ 364027 h 6673820"/>
              <a:gd name="connsiteX158" fmla="*/ 5209046 w 11748700"/>
              <a:gd name="connsiteY158" fmla="*/ 351026 h 6673820"/>
              <a:gd name="connsiteX159" fmla="*/ 5386726 w 11748700"/>
              <a:gd name="connsiteY159" fmla="*/ 329357 h 6673820"/>
              <a:gd name="connsiteX160" fmla="*/ 5560072 w 11748700"/>
              <a:gd name="connsiteY160" fmla="*/ 320690 h 6673820"/>
              <a:gd name="connsiteX161" fmla="*/ 5742085 w 11748700"/>
              <a:gd name="connsiteY161" fmla="*/ 312023 h 6673820"/>
              <a:gd name="connsiteX162" fmla="*/ 5958767 w 11748700"/>
              <a:gd name="connsiteY162" fmla="*/ 307689 h 6673820"/>
              <a:gd name="connsiteX163" fmla="*/ 6114779 w 11748700"/>
              <a:gd name="connsiteY163" fmla="*/ 303355 h 6673820"/>
              <a:gd name="connsiteX164" fmla="*/ 6270790 w 11748700"/>
              <a:gd name="connsiteY164" fmla="*/ 281687 h 6673820"/>
              <a:gd name="connsiteX165" fmla="*/ 6392132 w 11748700"/>
              <a:gd name="connsiteY165" fmla="*/ 268686 h 6673820"/>
              <a:gd name="connsiteX166" fmla="*/ 6695488 w 11748700"/>
              <a:gd name="connsiteY166" fmla="*/ 260019 h 6673820"/>
              <a:gd name="connsiteX167" fmla="*/ 6764826 w 11748700"/>
              <a:gd name="connsiteY167" fmla="*/ 251352 h 6673820"/>
              <a:gd name="connsiteX168" fmla="*/ 6907837 w 11748700"/>
              <a:gd name="connsiteY168" fmla="*/ 238351 h 6673820"/>
              <a:gd name="connsiteX169" fmla="*/ 6959840 w 11748700"/>
              <a:gd name="connsiteY169" fmla="*/ 229683 h 6673820"/>
              <a:gd name="connsiteX170" fmla="*/ 6998843 w 11748700"/>
              <a:gd name="connsiteY170" fmla="*/ 212349 h 6673820"/>
              <a:gd name="connsiteX171" fmla="*/ 7115852 w 11748700"/>
              <a:gd name="connsiteY171" fmla="*/ 199348 h 6673820"/>
              <a:gd name="connsiteX172" fmla="*/ 7159188 w 11748700"/>
              <a:gd name="connsiteY172" fmla="*/ 186347 h 6673820"/>
              <a:gd name="connsiteX173" fmla="*/ 7189524 w 11748700"/>
              <a:gd name="connsiteY173" fmla="*/ 182013 h 6673820"/>
              <a:gd name="connsiteX174" fmla="*/ 7380204 w 11748700"/>
              <a:gd name="connsiteY174" fmla="*/ 173346 h 6673820"/>
              <a:gd name="connsiteX175" fmla="*/ 7440875 w 11748700"/>
              <a:gd name="connsiteY175" fmla="*/ 164679 h 6673820"/>
              <a:gd name="connsiteX176" fmla="*/ 7466877 w 11748700"/>
              <a:gd name="connsiteY176" fmla="*/ 156011 h 6673820"/>
              <a:gd name="connsiteX177" fmla="*/ 7514548 w 11748700"/>
              <a:gd name="connsiteY177" fmla="*/ 143010 h 6673820"/>
              <a:gd name="connsiteX178" fmla="*/ 7527548 w 11748700"/>
              <a:gd name="connsiteY178" fmla="*/ 134343 h 6673820"/>
              <a:gd name="connsiteX179" fmla="*/ 7570885 w 11748700"/>
              <a:gd name="connsiteY179" fmla="*/ 121342 h 6673820"/>
              <a:gd name="connsiteX180" fmla="*/ 7609888 w 11748700"/>
              <a:gd name="connsiteY180" fmla="*/ 104008 h 6673820"/>
              <a:gd name="connsiteX181" fmla="*/ 7726896 w 11748700"/>
              <a:gd name="connsiteY181" fmla="*/ 82339 h 6673820"/>
              <a:gd name="connsiteX182" fmla="*/ 7752898 w 11748700"/>
              <a:gd name="connsiteY182" fmla="*/ 78006 h 6673820"/>
              <a:gd name="connsiteX183" fmla="*/ 7787567 w 11748700"/>
              <a:gd name="connsiteY183" fmla="*/ 73672 h 6673820"/>
              <a:gd name="connsiteX184" fmla="*/ 7804902 w 11748700"/>
              <a:gd name="connsiteY184" fmla="*/ 69338 h 6673820"/>
              <a:gd name="connsiteX185" fmla="*/ 7913243 w 11748700"/>
              <a:gd name="connsiteY185" fmla="*/ 65005 h 6673820"/>
              <a:gd name="connsiteX186" fmla="*/ 8021584 w 11748700"/>
              <a:gd name="connsiteY186" fmla="*/ 47670 h 6673820"/>
              <a:gd name="connsiteX187" fmla="*/ 8064921 w 11748700"/>
              <a:gd name="connsiteY187" fmla="*/ 34669 h 6673820"/>
              <a:gd name="connsiteX188" fmla="*/ 8099590 w 11748700"/>
              <a:gd name="connsiteY188" fmla="*/ 21668 h 6673820"/>
              <a:gd name="connsiteX189" fmla="*/ 8121258 w 11748700"/>
              <a:gd name="connsiteY189" fmla="*/ 13001 h 6673820"/>
              <a:gd name="connsiteX190" fmla="*/ 8134259 w 11748700"/>
              <a:gd name="connsiteY190" fmla="*/ 8667 h 6673820"/>
              <a:gd name="connsiteX191" fmla="*/ 8155928 w 11748700"/>
              <a:gd name="connsiteY191" fmla="*/ 0 h 6673820"/>
              <a:gd name="connsiteX192" fmla="*/ 8216599 w 11748700"/>
              <a:gd name="connsiteY192" fmla="*/ 4334 h 6673820"/>
              <a:gd name="connsiteX193" fmla="*/ 8238267 w 11748700"/>
              <a:gd name="connsiteY193" fmla="*/ 13001 h 6673820"/>
              <a:gd name="connsiteX194" fmla="*/ 8272936 w 11748700"/>
              <a:gd name="connsiteY194" fmla="*/ 17335 h 6673820"/>
              <a:gd name="connsiteX195" fmla="*/ 8303272 w 11748700"/>
              <a:gd name="connsiteY195" fmla="*/ 30336 h 6673820"/>
              <a:gd name="connsiteX196" fmla="*/ 8337941 w 11748700"/>
              <a:gd name="connsiteY196" fmla="*/ 34669 h 6673820"/>
              <a:gd name="connsiteX197" fmla="*/ 8476618 w 11748700"/>
              <a:gd name="connsiteY197" fmla="*/ 43337 h 6673820"/>
              <a:gd name="connsiteX198" fmla="*/ 8576292 w 11748700"/>
              <a:gd name="connsiteY198" fmla="*/ 47670 h 6673820"/>
              <a:gd name="connsiteX199" fmla="*/ 8671632 w 11748700"/>
              <a:gd name="connsiteY199" fmla="*/ 69338 h 6673820"/>
              <a:gd name="connsiteX200" fmla="*/ 8762639 w 11748700"/>
              <a:gd name="connsiteY200" fmla="*/ 78006 h 6673820"/>
              <a:gd name="connsiteX201" fmla="*/ 8892648 w 11748700"/>
              <a:gd name="connsiteY201" fmla="*/ 104008 h 6673820"/>
              <a:gd name="connsiteX202" fmla="*/ 8948985 w 11748700"/>
              <a:gd name="connsiteY202" fmla="*/ 117009 h 6673820"/>
              <a:gd name="connsiteX203" fmla="*/ 9187336 w 11748700"/>
              <a:gd name="connsiteY203" fmla="*/ 156011 h 6673820"/>
              <a:gd name="connsiteX204" fmla="*/ 9282676 w 11748700"/>
              <a:gd name="connsiteY204" fmla="*/ 173346 h 6673820"/>
              <a:gd name="connsiteX205" fmla="*/ 9404019 w 11748700"/>
              <a:gd name="connsiteY205" fmla="*/ 186347 h 6673820"/>
              <a:gd name="connsiteX206" fmla="*/ 9464690 w 11748700"/>
              <a:gd name="connsiteY206" fmla="*/ 195014 h 6673820"/>
              <a:gd name="connsiteX207" fmla="*/ 9698707 w 11748700"/>
              <a:gd name="connsiteY207" fmla="*/ 216683 h 6673820"/>
              <a:gd name="connsiteX208" fmla="*/ 9785380 w 11748700"/>
              <a:gd name="connsiteY208" fmla="*/ 229683 h 6673820"/>
              <a:gd name="connsiteX209" fmla="*/ 9885054 w 11748700"/>
              <a:gd name="connsiteY209" fmla="*/ 251352 h 6673820"/>
              <a:gd name="connsiteX210" fmla="*/ 9958726 w 11748700"/>
              <a:gd name="connsiteY210" fmla="*/ 255685 h 6673820"/>
              <a:gd name="connsiteX211" fmla="*/ 10114737 w 11748700"/>
              <a:gd name="connsiteY211" fmla="*/ 260019 h 6673820"/>
              <a:gd name="connsiteX212" fmla="*/ 10205744 w 11748700"/>
              <a:gd name="connsiteY212" fmla="*/ 273020 h 6673820"/>
              <a:gd name="connsiteX213" fmla="*/ 10357421 w 11748700"/>
              <a:gd name="connsiteY213" fmla="*/ 281687 h 6673820"/>
              <a:gd name="connsiteX214" fmla="*/ 10405092 w 11748700"/>
              <a:gd name="connsiteY214" fmla="*/ 286021 h 6673820"/>
              <a:gd name="connsiteX215" fmla="*/ 10452762 w 11748700"/>
              <a:gd name="connsiteY215" fmla="*/ 299022 h 6673820"/>
              <a:gd name="connsiteX216" fmla="*/ 10483097 w 11748700"/>
              <a:gd name="connsiteY216" fmla="*/ 303355 h 6673820"/>
              <a:gd name="connsiteX217" fmla="*/ 10552436 w 11748700"/>
              <a:gd name="connsiteY217" fmla="*/ 312023 h 6673820"/>
              <a:gd name="connsiteX218" fmla="*/ 10634775 w 11748700"/>
              <a:gd name="connsiteY218" fmla="*/ 333691 h 6673820"/>
              <a:gd name="connsiteX219" fmla="*/ 10717114 w 11748700"/>
              <a:gd name="connsiteY219" fmla="*/ 342358 h 6673820"/>
              <a:gd name="connsiteX220" fmla="*/ 10773452 w 11748700"/>
              <a:gd name="connsiteY220" fmla="*/ 364027 h 6673820"/>
              <a:gd name="connsiteX221" fmla="*/ 10842790 w 11748700"/>
              <a:gd name="connsiteY221" fmla="*/ 385695 h 6673820"/>
              <a:gd name="connsiteX222" fmla="*/ 10903461 w 11748700"/>
              <a:gd name="connsiteY222" fmla="*/ 390028 h 6673820"/>
              <a:gd name="connsiteX223" fmla="*/ 10981467 w 11748700"/>
              <a:gd name="connsiteY223" fmla="*/ 424698 h 6673820"/>
              <a:gd name="connsiteX224" fmla="*/ 11050805 w 11748700"/>
              <a:gd name="connsiteY224" fmla="*/ 442032 h 6673820"/>
              <a:gd name="connsiteX225" fmla="*/ 11133145 w 11748700"/>
              <a:gd name="connsiteY225" fmla="*/ 476701 h 6673820"/>
              <a:gd name="connsiteX226" fmla="*/ 11154813 w 11748700"/>
              <a:gd name="connsiteY226" fmla="*/ 485369 h 6673820"/>
              <a:gd name="connsiteX227" fmla="*/ 11232819 w 11748700"/>
              <a:gd name="connsiteY227" fmla="*/ 533039 h 6673820"/>
              <a:gd name="connsiteX228" fmla="*/ 11258820 w 11748700"/>
              <a:gd name="connsiteY228" fmla="*/ 554707 h 6673820"/>
              <a:gd name="connsiteX229" fmla="*/ 11328159 w 11748700"/>
              <a:gd name="connsiteY229" fmla="*/ 645714 h 6673820"/>
              <a:gd name="connsiteX230" fmla="*/ 11371495 w 11748700"/>
              <a:gd name="connsiteY230" fmla="*/ 754055 h 6673820"/>
              <a:gd name="connsiteX231" fmla="*/ 11397497 w 11748700"/>
              <a:gd name="connsiteY231" fmla="*/ 806059 h 6673820"/>
              <a:gd name="connsiteX232" fmla="*/ 11427833 w 11748700"/>
              <a:gd name="connsiteY232" fmla="*/ 931735 h 6673820"/>
              <a:gd name="connsiteX233" fmla="*/ 11458168 w 11748700"/>
              <a:gd name="connsiteY233" fmla="*/ 1014074 h 6673820"/>
              <a:gd name="connsiteX234" fmla="*/ 11462502 w 11748700"/>
              <a:gd name="connsiteY234" fmla="*/ 1087746 h 6673820"/>
              <a:gd name="connsiteX235" fmla="*/ 11475503 w 11748700"/>
              <a:gd name="connsiteY235" fmla="*/ 1126749 h 6673820"/>
              <a:gd name="connsiteX236" fmla="*/ 11488504 w 11748700"/>
              <a:gd name="connsiteY236" fmla="*/ 1330430 h 6673820"/>
              <a:gd name="connsiteX237" fmla="*/ 11523173 w 11748700"/>
              <a:gd name="connsiteY237" fmla="*/ 1677122 h 6673820"/>
              <a:gd name="connsiteX238" fmla="*/ 11518839 w 11748700"/>
              <a:gd name="connsiteY238" fmla="*/ 1954476 h 6673820"/>
              <a:gd name="connsiteX239" fmla="*/ 11510172 w 11748700"/>
              <a:gd name="connsiteY239" fmla="*/ 2084485 h 6673820"/>
              <a:gd name="connsiteX240" fmla="*/ 11518839 w 11748700"/>
              <a:gd name="connsiteY240" fmla="*/ 2283833 h 6673820"/>
              <a:gd name="connsiteX241" fmla="*/ 11583844 w 11748700"/>
              <a:gd name="connsiteY241" fmla="*/ 2379173 h 6673820"/>
              <a:gd name="connsiteX242" fmla="*/ 11605512 w 11748700"/>
              <a:gd name="connsiteY242" fmla="*/ 2439845 h 6673820"/>
              <a:gd name="connsiteX243" fmla="*/ 11609846 w 11748700"/>
              <a:gd name="connsiteY243" fmla="*/ 2487515 h 6673820"/>
              <a:gd name="connsiteX244" fmla="*/ 11622847 w 11748700"/>
              <a:gd name="connsiteY244" fmla="*/ 2556853 h 6673820"/>
              <a:gd name="connsiteX245" fmla="*/ 11618513 w 11748700"/>
              <a:gd name="connsiteY245" fmla="*/ 2786537 h 6673820"/>
              <a:gd name="connsiteX246" fmla="*/ 11614180 w 11748700"/>
              <a:gd name="connsiteY246" fmla="*/ 3089892 h 6673820"/>
              <a:gd name="connsiteX247" fmla="*/ 11596845 w 11748700"/>
              <a:gd name="connsiteY247" fmla="*/ 3211234 h 6673820"/>
              <a:gd name="connsiteX248" fmla="*/ 11583844 w 11748700"/>
              <a:gd name="connsiteY248" fmla="*/ 3328243 h 6673820"/>
              <a:gd name="connsiteX249" fmla="*/ 11575177 w 11748700"/>
              <a:gd name="connsiteY249" fmla="*/ 3423583 h 6673820"/>
              <a:gd name="connsiteX250" fmla="*/ 11562176 w 11748700"/>
              <a:gd name="connsiteY250" fmla="*/ 3666267 h 6673820"/>
              <a:gd name="connsiteX251" fmla="*/ 11575177 w 11748700"/>
              <a:gd name="connsiteY251" fmla="*/ 4025960 h 6673820"/>
              <a:gd name="connsiteX252" fmla="*/ 11592511 w 11748700"/>
              <a:gd name="connsiteY252" fmla="*/ 4108300 h 6673820"/>
              <a:gd name="connsiteX253" fmla="*/ 11631514 w 11748700"/>
              <a:gd name="connsiteY253" fmla="*/ 4333649 h 6673820"/>
              <a:gd name="connsiteX254" fmla="*/ 11653183 w 11748700"/>
              <a:gd name="connsiteY254" fmla="*/ 4411655 h 6673820"/>
              <a:gd name="connsiteX255" fmla="*/ 11666184 w 11748700"/>
              <a:gd name="connsiteY255" fmla="*/ 4498328 h 6673820"/>
              <a:gd name="connsiteX256" fmla="*/ 11674851 w 11748700"/>
              <a:gd name="connsiteY256" fmla="*/ 4541664 h 6673820"/>
              <a:gd name="connsiteX257" fmla="*/ 11687852 w 11748700"/>
              <a:gd name="connsiteY257" fmla="*/ 4658673 h 6673820"/>
              <a:gd name="connsiteX258" fmla="*/ 11692185 w 11748700"/>
              <a:gd name="connsiteY258" fmla="*/ 4715010 h 6673820"/>
              <a:gd name="connsiteX259" fmla="*/ 11700853 w 11748700"/>
              <a:gd name="connsiteY259" fmla="*/ 4771348 h 6673820"/>
              <a:gd name="connsiteX260" fmla="*/ 11709520 w 11748700"/>
              <a:gd name="connsiteY260" fmla="*/ 4923026 h 6673820"/>
              <a:gd name="connsiteX261" fmla="*/ 11718187 w 11748700"/>
              <a:gd name="connsiteY261" fmla="*/ 4983697 h 6673820"/>
              <a:gd name="connsiteX262" fmla="*/ 11726855 w 11748700"/>
              <a:gd name="connsiteY262" fmla="*/ 5079037 h 6673820"/>
              <a:gd name="connsiteX263" fmla="*/ 11731188 w 11748700"/>
              <a:gd name="connsiteY263" fmla="*/ 5105039 h 6673820"/>
              <a:gd name="connsiteX264" fmla="*/ 11744189 w 11748700"/>
              <a:gd name="connsiteY264" fmla="*/ 5230715 h 6673820"/>
              <a:gd name="connsiteX265" fmla="*/ 11726855 w 11748700"/>
              <a:gd name="connsiteY265" fmla="*/ 5690082 h 6673820"/>
              <a:gd name="connsiteX266" fmla="*/ 11687852 w 11748700"/>
              <a:gd name="connsiteY266" fmla="*/ 5785422 h 6673820"/>
              <a:gd name="connsiteX267" fmla="*/ 11670517 w 11748700"/>
              <a:gd name="connsiteY267" fmla="*/ 5815757 h 6673820"/>
              <a:gd name="connsiteX268" fmla="*/ 11601179 w 11748700"/>
              <a:gd name="connsiteY268" fmla="*/ 5859094 h 6673820"/>
              <a:gd name="connsiteX269" fmla="*/ 11458168 w 11748700"/>
              <a:gd name="connsiteY269" fmla="*/ 5919765 h 6673820"/>
              <a:gd name="connsiteX270" fmla="*/ 11401831 w 11748700"/>
              <a:gd name="connsiteY270" fmla="*/ 5963101 h 6673820"/>
              <a:gd name="connsiteX271" fmla="*/ 11297823 w 11748700"/>
              <a:gd name="connsiteY271" fmla="*/ 6032440 h 6673820"/>
              <a:gd name="connsiteX272" fmla="*/ 11258820 w 11748700"/>
              <a:gd name="connsiteY272" fmla="*/ 6075776 h 6673820"/>
              <a:gd name="connsiteX273" fmla="*/ 11198149 w 11748700"/>
              <a:gd name="connsiteY273" fmla="*/ 6123446 h 6673820"/>
              <a:gd name="connsiteX274" fmla="*/ 11098475 w 11748700"/>
              <a:gd name="connsiteY274" fmla="*/ 6210119 h 6673820"/>
              <a:gd name="connsiteX275" fmla="*/ 10942464 w 11748700"/>
              <a:gd name="connsiteY275" fmla="*/ 6327128 h 6673820"/>
              <a:gd name="connsiteX276" fmla="*/ 10634775 w 11748700"/>
              <a:gd name="connsiteY276" fmla="*/ 6461471 h 6673820"/>
              <a:gd name="connsiteX277" fmla="*/ 10461429 w 11748700"/>
              <a:gd name="connsiteY277" fmla="*/ 6478806 h 6673820"/>
              <a:gd name="connsiteX278" fmla="*/ 10041065 w 11748700"/>
              <a:gd name="connsiteY278" fmla="*/ 6487473 h 6673820"/>
              <a:gd name="connsiteX279" fmla="*/ 9967393 w 11748700"/>
              <a:gd name="connsiteY279" fmla="*/ 6491807 h 6673820"/>
              <a:gd name="connsiteX280" fmla="*/ 9885054 w 11748700"/>
              <a:gd name="connsiteY280" fmla="*/ 6509141 h 6673820"/>
              <a:gd name="connsiteX281" fmla="*/ 9798381 w 11748700"/>
              <a:gd name="connsiteY281" fmla="*/ 6522142 h 6673820"/>
              <a:gd name="connsiteX282" fmla="*/ 9681372 w 11748700"/>
              <a:gd name="connsiteY282" fmla="*/ 6548144 h 6673820"/>
              <a:gd name="connsiteX283" fmla="*/ 9486358 w 11748700"/>
              <a:gd name="connsiteY283" fmla="*/ 6574146 h 6673820"/>
              <a:gd name="connsiteX284" fmla="*/ 9278343 w 11748700"/>
              <a:gd name="connsiteY284" fmla="*/ 6613149 h 6673820"/>
              <a:gd name="connsiteX285" fmla="*/ 9209004 w 11748700"/>
              <a:gd name="connsiteY285" fmla="*/ 6630483 h 6673820"/>
              <a:gd name="connsiteX286" fmla="*/ 8775639 w 11748700"/>
              <a:gd name="connsiteY286" fmla="*/ 6647818 h 6673820"/>
              <a:gd name="connsiteX287" fmla="*/ 8463617 w 11748700"/>
              <a:gd name="connsiteY287" fmla="*/ 6656485 h 6673820"/>
              <a:gd name="connsiteX288" fmla="*/ 8368276 w 11748700"/>
              <a:gd name="connsiteY288" fmla="*/ 6660819 h 6673820"/>
              <a:gd name="connsiteX289" fmla="*/ 8216599 w 11748700"/>
              <a:gd name="connsiteY289" fmla="*/ 6665153 h 6673820"/>
              <a:gd name="connsiteX290" fmla="*/ 7848239 w 11748700"/>
              <a:gd name="connsiteY290" fmla="*/ 6656485 h 6673820"/>
              <a:gd name="connsiteX291" fmla="*/ 7800568 w 11748700"/>
              <a:gd name="connsiteY291" fmla="*/ 6652152 h 6673820"/>
              <a:gd name="connsiteX292" fmla="*/ 7748565 w 11748700"/>
              <a:gd name="connsiteY292" fmla="*/ 6643484 h 6673820"/>
              <a:gd name="connsiteX293" fmla="*/ 7614221 w 11748700"/>
              <a:gd name="connsiteY293" fmla="*/ 6634817 h 6673820"/>
              <a:gd name="connsiteX294" fmla="*/ 7432208 w 11748700"/>
              <a:gd name="connsiteY294" fmla="*/ 6600148 h 6673820"/>
              <a:gd name="connsiteX295" fmla="*/ 7319533 w 11748700"/>
              <a:gd name="connsiteY295" fmla="*/ 6574146 h 6673820"/>
              <a:gd name="connsiteX296" fmla="*/ 7276197 w 11748700"/>
              <a:gd name="connsiteY296" fmla="*/ 6569812 h 6673820"/>
              <a:gd name="connsiteX297" fmla="*/ 7011844 w 11748700"/>
              <a:gd name="connsiteY297" fmla="*/ 6548144 h 6673820"/>
              <a:gd name="connsiteX298" fmla="*/ 6925171 w 11748700"/>
              <a:gd name="connsiteY298" fmla="*/ 6565479 h 6673820"/>
              <a:gd name="connsiteX299" fmla="*/ 6912170 w 11748700"/>
              <a:gd name="connsiteY299" fmla="*/ 6569812 h 6673820"/>
              <a:gd name="connsiteX300" fmla="*/ 6890502 w 11748700"/>
              <a:gd name="connsiteY300" fmla="*/ 6582813 h 6673820"/>
              <a:gd name="connsiteX301" fmla="*/ 6795162 w 11748700"/>
              <a:gd name="connsiteY301" fmla="*/ 6634817 h 6673820"/>
              <a:gd name="connsiteX302" fmla="*/ 6691154 w 11748700"/>
              <a:gd name="connsiteY302" fmla="*/ 6643484 h 6673820"/>
              <a:gd name="connsiteX303" fmla="*/ 6617482 w 11748700"/>
              <a:gd name="connsiteY303" fmla="*/ 6656485 h 6673820"/>
              <a:gd name="connsiteX304" fmla="*/ 6582813 w 11748700"/>
              <a:gd name="connsiteY304" fmla="*/ 6665153 h 6673820"/>
              <a:gd name="connsiteX305" fmla="*/ 6548144 w 11748700"/>
              <a:gd name="connsiteY305" fmla="*/ 6669486 h 6673820"/>
              <a:gd name="connsiteX306" fmla="*/ 6517808 w 11748700"/>
              <a:gd name="connsiteY306" fmla="*/ 6673820 h 6673820"/>
              <a:gd name="connsiteX307" fmla="*/ 6015105 w 11748700"/>
              <a:gd name="connsiteY307" fmla="*/ 6669486 h 6673820"/>
              <a:gd name="connsiteX308" fmla="*/ 5915431 w 11748700"/>
              <a:gd name="connsiteY308" fmla="*/ 6647818 h 6673820"/>
              <a:gd name="connsiteX309" fmla="*/ 5538403 w 11748700"/>
              <a:gd name="connsiteY309" fmla="*/ 6652152 h 6673820"/>
              <a:gd name="connsiteX310" fmla="*/ 5196045 w 11748700"/>
              <a:gd name="connsiteY310" fmla="*/ 6634817 h 6673820"/>
              <a:gd name="connsiteX311" fmla="*/ 4489660 w 11748700"/>
              <a:gd name="connsiteY311" fmla="*/ 6608815 h 6673820"/>
              <a:gd name="connsiteX312" fmla="*/ 4311981 w 11748700"/>
              <a:gd name="connsiteY312" fmla="*/ 6582813 h 6673820"/>
              <a:gd name="connsiteX313" fmla="*/ 4090965 w 11748700"/>
              <a:gd name="connsiteY313" fmla="*/ 6552478 h 6673820"/>
              <a:gd name="connsiteX314" fmla="*/ 3999958 w 11748700"/>
              <a:gd name="connsiteY314" fmla="*/ 6513475 h 6673820"/>
              <a:gd name="connsiteX315" fmla="*/ 3666267 w 11748700"/>
              <a:gd name="connsiteY315" fmla="*/ 6448470 h 6673820"/>
              <a:gd name="connsiteX316" fmla="*/ 3588261 w 11748700"/>
              <a:gd name="connsiteY316" fmla="*/ 6439803 h 6673820"/>
              <a:gd name="connsiteX317" fmla="*/ 3336910 w 11748700"/>
              <a:gd name="connsiteY317" fmla="*/ 6405134 h 6673820"/>
              <a:gd name="connsiteX318" fmla="*/ 3003219 w 11748700"/>
              <a:gd name="connsiteY318" fmla="*/ 6340129 h 6673820"/>
              <a:gd name="connsiteX319" fmla="*/ 2825539 w 11748700"/>
              <a:gd name="connsiteY319" fmla="*/ 6309793 h 6673820"/>
              <a:gd name="connsiteX320" fmla="*/ 2678195 w 11748700"/>
              <a:gd name="connsiteY320" fmla="*/ 6288125 h 6673820"/>
              <a:gd name="connsiteX321" fmla="*/ 2500515 w 11748700"/>
              <a:gd name="connsiteY321" fmla="*/ 6305460 h 6673820"/>
              <a:gd name="connsiteX322" fmla="*/ 2439844 w 11748700"/>
              <a:gd name="connsiteY322" fmla="*/ 6314127 h 6673820"/>
              <a:gd name="connsiteX323" fmla="*/ 2244830 w 11748700"/>
              <a:gd name="connsiteY323" fmla="*/ 6361797 h 6673820"/>
              <a:gd name="connsiteX324" fmla="*/ 2088819 w 11748700"/>
              <a:gd name="connsiteY324" fmla="*/ 6383465 h 6673820"/>
              <a:gd name="connsiteX325" fmla="*/ 2015147 w 11748700"/>
              <a:gd name="connsiteY325" fmla="*/ 6400800 h 6673820"/>
              <a:gd name="connsiteX326" fmla="*/ 1950142 w 11748700"/>
              <a:gd name="connsiteY326" fmla="*/ 6409467 h 6673820"/>
              <a:gd name="connsiteX327" fmla="*/ 1815799 w 11748700"/>
              <a:gd name="connsiteY327" fmla="*/ 6444137 h 6673820"/>
              <a:gd name="connsiteX328" fmla="*/ 1681456 w 11748700"/>
              <a:gd name="connsiteY328" fmla="*/ 6452804 h 6673820"/>
              <a:gd name="connsiteX329" fmla="*/ 1473440 w 11748700"/>
              <a:gd name="connsiteY329" fmla="*/ 6431136 h 6673820"/>
              <a:gd name="connsiteX330" fmla="*/ 1369433 w 11748700"/>
              <a:gd name="connsiteY330" fmla="*/ 6418135 h 6673820"/>
              <a:gd name="connsiteX331" fmla="*/ 1287093 w 11748700"/>
              <a:gd name="connsiteY331" fmla="*/ 6405134 h 6673820"/>
              <a:gd name="connsiteX332" fmla="*/ 1239423 w 11748700"/>
              <a:gd name="connsiteY332" fmla="*/ 6396466 h 6673820"/>
              <a:gd name="connsiteX333" fmla="*/ 1165751 w 11748700"/>
              <a:gd name="connsiteY333" fmla="*/ 6370464 h 6673820"/>
              <a:gd name="connsiteX334" fmla="*/ 1053076 w 11748700"/>
              <a:gd name="connsiteY334" fmla="*/ 6335795 h 6673820"/>
              <a:gd name="connsiteX335" fmla="*/ 892731 w 11748700"/>
              <a:gd name="connsiteY335" fmla="*/ 6244789 h 6673820"/>
              <a:gd name="connsiteX336" fmla="*/ 858062 w 11748700"/>
              <a:gd name="connsiteY336" fmla="*/ 6218787 h 6673820"/>
              <a:gd name="connsiteX337" fmla="*/ 775723 w 11748700"/>
              <a:gd name="connsiteY337" fmla="*/ 6149448 h 6673820"/>
              <a:gd name="connsiteX338" fmla="*/ 719385 w 11748700"/>
              <a:gd name="connsiteY338" fmla="*/ 6023773 h 6673820"/>
              <a:gd name="connsiteX339" fmla="*/ 654381 w 11748700"/>
              <a:gd name="connsiteY339" fmla="*/ 5950101 h 6673820"/>
              <a:gd name="connsiteX340" fmla="*/ 628379 w 11748700"/>
              <a:gd name="connsiteY340" fmla="*/ 5893763 h 6673820"/>
              <a:gd name="connsiteX341" fmla="*/ 576375 w 11748700"/>
              <a:gd name="connsiteY341" fmla="*/ 5802756 h 6673820"/>
              <a:gd name="connsiteX342" fmla="*/ 489702 w 11748700"/>
              <a:gd name="connsiteY342" fmla="*/ 5620743 h 6673820"/>
              <a:gd name="connsiteX343" fmla="*/ 476701 w 11748700"/>
              <a:gd name="connsiteY343" fmla="*/ 5551405 h 6673820"/>
              <a:gd name="connsiteX344" fmla="*/ 372693 w 11748700"/>
              <a:gd name="connsiteY344" fmla="*/ 5317388 h 6673820"/>
              <a:gd name="connsiteX345" fmla="*/ 359693 w 11748700"/>
              <a:gd name="connsiteY345" fmla="*/ 5269718 h 6673820"/>
              <a:gd name="connsiteX346" fmla="*/ 329357 w 11748700"/>
              <a:gd name="connsiteY346" fmla="*/ 5183045 h 6673820"/>
              <a:gd name="connsiteX347" fmla="*/ 281687 w 11748700"/>
              <a:gd name="connsiteY347" fmla="*/ 5083371 h 6673820"/>
              <a:gd name="connsiteX348" fmla="*/ 251351 w 11748700"/>
              <a:gd name="connsiteY348" fmla="*/ 5009699 h 6673820"/>
              <a:gd name="connsiteX349" fmla="*/ 238350 w 11748700"/>
              <a:gd name="connsiteY349" fmla="*/ 4970696 h 6673820"/>
              <a:gd name="connsiteX350" fmla="*/ 212348 w 11748700"/>
              <a:gd name="connsiteY350" fmla="*/ 4936027 h 6673820"/>
              <a:gd name="connsiteX351" fmla="*/ 177679 w 11748700"/>
              <a:gd name="connsiteY351" fmla="*/ 4849354 h 6673820"/>
              <a:gd name="connsiteX352" fmla="*/ 125675 w 11748700"/>
              <a:gd name="connsiteY352" fmla="*/ 4745346 h 6673820"/>
              <a:gd name="connsiteX353" fmla="*/ 99674 w 11748700"/>
              <a:gd name="connsiteY353" fmla="*/ 4654339 h 6673820"/>
              <a:gd name="connsiteX354" fmla="*/ 73672 w 11748700"/>
              <a:gd name="connsiteY354" fmla="*/ 4602336 h 6673820"/>
              <a:gd name="connsiteX355" fmla="*/ 69338 w 11748700"/>
              <a:gd name="connsiteY355" fmla="*/ 4580667 h 6673820"/>
              <a:gd name="connsiteX356" fmla="*/ 47670 w 11748700"/>
              <a:gd name="connsiteY356" fmla="*/ 4537331 h 6673820"/>
              <a:gd name="connsiteX357" fmla="*/ 39002 w 11748700"/>
              <a:gd name="connsiteY357" fmla="*/ 4515663 h 6673820"/>
              <a:gd name="connsiteX358" fmla="*/ 34669 w 11748700"/>
              <a:gd name="connsiteY358" fmla="*/ 4493994 h 6673820"/>
              <a:gd name="connsiteX359" fmla="*/ 30335 w 11748700"/>
              <a:gd name="connsiteY359" fmla="*/ 4450658 h 6673820"/>
              <a:gd name="connsiteX360" fmla="*/ 21668 w 11748700"/>
              <a:gd name="connsiteY360" fmla="*/ 4428990 h 6673820"/>
              <a:gd name="connsiteX361" fmla="*/ 13001 w 11748700"/>
              <a:gd name="connsiteY361" fmla="*/ 4359651 h 6673820"/>
              <a:gd name="connsiteX362" fmla="*/ 0 w 11748700"/>
              <a:gd name="connsiteY362" fmla="*/ 4238309 h 6673820"/>
              <a:gd name="connsiteX363" fmla="*/ 4333 w 11748700"/>
              <a:gd name="connsiteY363" fmla="*/ 4025960 h 6673820"/>
              <a:gd name="connsiteX364" fmla="*/ 13001 w 11748700"/>
              <a:gd name="connsiteY364" fmla="*/ 3999958 h 6673820"/>
              <a:gd name="connsiteX365" fmla="*/ 17334 w 11748700"/>
              <a:gd name="connsiteY365" fmla="*/ 3973956 h 6673820"/>
              <a:gd name="connsiteX366" fmla="*/ 26002 w 11748700"/>
              <a:gd name="connsiteY366" fmla="*/ 3930620 h 6673820"/>
              <a:gd name="connsiteX367" fmla="*/ 34669 w 11748700"/>
              <a:gd name="connsiteY367" fmla="*/ 3878616 h 6673820"/>
              <a:gd name="connsiteX368" fmla="*/ 43336 w 11748700"/>
              <a:gd name="connsiteY368" fmla="*/ 3861282 h 6673820"/>
              <a:gd name="connsiteX369" fmla="*/ 47670 w 11748700"/>
              <a:gd name="connsiteY369" fmla="*/ 3843947 h 6673820"/>
              <a:gd name="connsiteX370" fmla="*/ 56337 w 11748700"/>
              <a:gd name="connsiteY370" fmla="*/ 3826612 h 6673820"/>
              <a:gd name="connsiteX371" fmla="*/ 69338 w 11748700"/>
              <a:gd name="connsiteY371" fmla="*/ 3787610 h 6673820"/>
              <a:gd name="connsiteX372" fmla="*/ 78005 w 11748700"/>
              <a:gd name="connsiteY372" fmla="*/ 3770275 h 6673820"/>
              <a:gd name="connsiteX373" fmla="*/ 95340 w 11748700"/>
              <a:gd name="connsiteY373" fmla="*/ 3718271 h 6673820"/>
              <a:gd name="connsiteX374" fmla="*/ 104007 w 11748700"/>
              <a:gd name="connsiteY374" fmla="*/ 3696603 h 6673820"/>
              <a:gd name="connsiteX375" fmla="*/ 151677 w 11748700"/>
              <a:gd name="connsiteY375" fmla="*/ 3657600 h 6673820"/>
              <a:gd name="connsiteX376" fmla="*/ 294688 w 11748700"/>
              <a:gd name="connsiteY376" fmla="*/ 3661934 h 6673820"/>
              <a:gd name="connsiteX377" fmla="*/ 359693 w 11748700"/>
              <a:gd name="connsiteY377" fmla="*/ 3692269 h 6673820"/>
              <a:gd name="connsiteX378" fmla="*/ 377027 w 11748700"/>
              <a:gd name="connsiteY378" fmla="*/ 3709604 h 6673820"/>
              <a:gd name="connsiteX379" fmla="*/ 437698 w 11748700"/>
              <a:gd name="connsiteY379" fmla="*/ 3726938 h 6673820"/>
              <a:gd name="connsiteX380" fmla="*/ 511177 w 11748700"/>
              <a:gd name="connsiteY38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31882 w 11748700"/>
              <a:gd name="connsiteY37" fmla="*/ 4641338 h 6673820"/>
              <a:gd name="connsiteX38" fmla="*/ 7562218 w 11748700"/>
              <a:gd name="connsiteY38" fmla="*/ 4650006 h 6673820"/>
              <a:gd name="connsiteX39" fmla="*/ 7601220 w 11748700"/>
              <a:gd name="connsiteY39" fmla="*/ 4715010 h 6673820"/>
              <a:gd name="connsiteX40" fmla="*/ 7614221 w 11748700"/>
              <a:gd name="connsiteY40" fmla="*/ 4728011 h 6673820"/>
              <a:gd name="connsiteX41" fmla="*/ 7731230 w 11748700"/>
              <a:gd name="connsiteY41" fmla="*/ 4888356 h 6673820"/>
              <a:gd name="connsiteX42" fmla="*/ 7765899 w 11748700"/>
              <a:gd name="connsiteY42" fmla="*/ 4931693 h 6673820"/>
              <a:gd name="connsiteX43" fmla="*/ 7908910 w 11748700"/>
              <a:gd name="connsiteY43" fmla="*/ 4962028 h 6673820"/>
              <a:gd name="connsiteX44" fmla="*/ 8069255 w 11748700"/>
              <a:gd name="connsiteY44" fmla="*/ 4944694 h 6673820"/>
              <a:gd name="connsiteX45" fmla="*/ 8147260 w 11748700"/>
              <a:gd name="connsiteY45" fmla="*/ 4931693 h 6673820"/>
              <a:gd name="connsiteX46" fmla="*/ 8238267 w 11748700"/>
              <a:gd name="connsiteY46" fmla="*/ 4910025 h 6673820"/>
              <a:gd name="connsiteX47" fmla="*/ 8298938 w 11748700"/>
              <a:gd name="connsiteY47" fmla="*/ 4875355 h 6673820"/>
              <a:gd name="connsiteX48" fmla="*/ 8320606 w 11748700"/>
              <a:gd name="connsiteY48" fmla="*/ 4866688 h 6673820"/>
              <a:gd name="connsiteX49" fmla="*/ 8342275 w 11748700"/>
              <a:gd name="connsiteY49" fmla="*/ 4853687 h 6673820"/>
              <a:gd name="connsiteX50" fmla="*/ 8411613 w 11748700"/>
              <a:gd name="connsiteY50" fmla="*/ 4823352 h 6673820"/>
              <a:gd name="connsiteX51" fmla="*/ 8433281 w 11748700"/>
              <a:gd name="connsiteY51" fmla="*/ 4810351 h 6673820"/>
              <a:gd name="connsiteX52" fmla="*/ 8532955 w 11748700"/>
              <a:gd name="connsiteY52" fmla="*/ 4758347 h 6673820"/>
              <a:gd name="connsiteX53" fmla="*/ 8576292 w 11748700"/>
              <a:gd name="connsiteY53" fmla="*/ 4736679 h 6673820"/>
              <a:gd name="connsiteX54" fmla="*/ 8597960 w 11748700"/>
              <a:gd name="connsiteY54" fmla="*/ 4723678 h 6673820"/>
              <a:gd name="connsiteX55" fmla="*/ 8632629 w 11748700"/>
              <a:gd name="connsiteY55" fmla="*/ 4706343 h 6673820"/>
              <a:gd name="connsiteX56" fmla="*/ 8727969 w 11748700"/>
              <a:gd name="connsiteY56" fmla="*/ 4641338 h 6673820"/>
              <a:gd name="connsiteX57" fmla="*/ 8827643 w 11748700"/>
              <a:gd name="connsiteY57" fmla="*/ 4567666 h 6673820"/>
              <a:gd name="connsiteX58" fmla="*/ 8914316 w 11748700"/>
              <a:gd name="connsiteY58" fmla="*/ 4515663 h 6673820"/>
              <a:gd name="connsiteX59" fmla="*/ 8940318 w 11748700"/>
              <a:gd name="connsiteY59" fmla="*/ 4493994 h 6673820"/>
              <a:gd name="connsiteX60" fmla="*/ 9000989 w 11748700"/>
              <a:gd name="connsiteY60" fmla="*/ 4437657 h 6673820"/>
              <a:gd name="connsiteX61" fmla="*/ 9022657 w 11748700"/>
              <a:gd name="connsiteY61" fmla="*/ 4415989 h 6673820"/>
              <a:gd name="connsiteX62" fmla="*/ 9165668 w 11748700"/>
              <a:gd name="connsiteY62" fmla="*/ 4290313 h 6673820"/>
              <a:gd name="connsiteX63" fmla="*/ 9191670 w 11748700"/>
              <a:gd name="connsiteY63" fmla="*/ 4268645 h 6673820"/>
              <a:gd name="connsiteX64" fmla="*/ 9248007 w 11748700"/>
              <a:gd name="connsiteY64" fmla="*/ 4238309 h 6673820"/>
              <a:gd name="connsiteX65" fmla="*/ 9339014 w 11748700"/>
              <a:gd name="connsiteY65" fmla="*/ 4155970 h 6673820"/>
              <a:gd name="connsiteX66" fmla="*/ 9430020 w 11748700"/>
              <a:gd name="connsiteY66" fmla="*/ 4025960 h 6673820"/>
              <a:gd name="connsiteX67" fmla="*/ 9495025 w 11748700"/>
              <a:gd name="connsiteY67" fmla="*/ 3900284 h 6673820"/>
              <a:gd name="connsiteX68" fmla="*/ 9568697 w 11748700"/>
              <a:gd name="connsiteY68" fmla="*/ 3796277 h 6673820"/>
              <a:gd name="connsiteX69" fmla="*/ 9612034 w 11748700"/>
              <a:gd name="connsiteY69" fmla="*/ 3713937 h 6673820"/>
              <a:gd name="connsiteX70" fmla="*/ 9655370 w 11748700"/>
              <a:gd name="connsiteY70" fmla="*/ 3644599 h 6673820"/>
              <a:gd name="connsiteX71" fmla="*/ 9651037 w 11748700"/>
              <a:gd name="connsiteY71" fmla="*/ 3475587 h 6673820"/>
              <a:gd name="connsiteX72" fmla="*/ 9612034 w 11748700"/>
              <a:gd name="connsiteY72" fmla="*/ 3410582 h 6673820"/>
              <a:gd name="connsiteX73" fmla="*/ 9473357 w 11748700"/>
              <a:gd name="connsiteY73" fmla="*/ 3237236 h 6673820"/>
              <a:gd name="connsiteX74" fmla="*/ 9399685 w 11748700"/>
              <a:gd name="connsiteY74" fmla="*/ 3176565 h 6673820"/>
              <a:gd name="connsiteX75" fmla="*/ 9347681 w 11748700"/>
              <a:gd name="connsiteY75" fmla="*/ 3128895 h 6673820"/>
              <a:gd name="connsiteX76" fmla="*/ 9217672 w 11748700"/>
              <a:gd name="connsiteY76" fmla="*/ 3042222 h 6673820"/>
              <a:gd name="connsiteX77" fmla="*/ 9083329 w 11748700"/>
              <a:gd name="connsiteY77" fmla="*/ 2968550 h 6673820"/>
              <a:gd name="connsiteX78" fmla="*/ 8983655 w 11748700"/>
              <a:gd name="connsiteY78" fmla="*/ 2933881 h 6673820"/>
              <a:gd name="connsiteX79" fmla="*/ 8831977 w 11748700"/>
              <a:gd name="connsiteY79" fmla="*/ 2873210 h 6673820"/>
              <a:gd name="connsiteX80" fmla="*/ 8680299 w 11748700"/>
              <a:gd name="connsiteY80" fmla="*/ 2803871 h 6673820"/>
              <a:gd name="connsiteX81" fmla="*/ 8567624 w 11748700"/>
              <a:gd name="connsiteY81" fmla="*/ 2773536 h 6673820"/>
              <a:gd name="connsiteX82" fmla="*/ 8446282 w 11748700"/>
              <a:gd name="connsiteY82" fmla="*/ 2730199 h 6673820"/>
              <a:gd name="connsiteX83" fmla="*/ 8242601 w 11748700"/>
              <a:gd name="connsiteY83" fmla="*/ 2673862 h 6673820"/>
              <a:gd name="connsiteX84" fmla="*/ 7917577 w 11748700"/>
              <a:gd name="connsiteY84" fmla="*/ 2561187 h 6673820"/>
              <a:gd name="connsiteX85" fmla="*/ 7683560 w 11748700"/>
              <a:gd name="connsiteY85" fmla="*/ 2496182 h 6673820"/>
              <a:gd name="connsiteX86" fmla="*/ 7302199 w 11748700"/>
              <a:gd name="connsiteY86" fmla="*/ 2379173 h 6673820"/>
              <a:gd name="connsiteX87" fmla="*/ 6920838 w 11748700"/>
              <a:gd name="connsiteY87" fmla="*/ 2322836 h 6673820"/>
              <a:gd name="connsiteX88" fmla="*/ 6799495 w 11748700"/>
              <a:gd name="connsiteY88" fmla="*/ 2288167 h 6673820"/>
              <a:gd name="connsiteX89" fmla="*/ 6730157 w 11748700"/>
              <a:gd name="connsiteY89" fmla="*/ 2279500 h 6673820"/>
              <a:gd name="connsiteX90" fmla="*/ 6630483 w 11748700"/>
              <a:gd name="connsiteY90" fmla="*/ 2262165 h 6673820"/>
              <a:gd name="connsiteX91" fmla="*/ 6582813 w 11748700"/>
              <a:gd name="connsiteY91" fmla="*/ 2249164 h 6673820"/>
              <a:gd name="connsiteX92" fmla="*/ 6478805 w 11748700"/>
              <a:gd name="connsiteY92" fmla="*/ 2240497 h 6673820"/>
              <a:gd name="connsiteX93" fmla="*/ 5997770 w 11748700"/>
              <a:gd name="connsiteY93" fmla="*/ 2227496 h 6673820"/>
              <a:gd name="connsiteX94" fmla="*/ 5183044 w 11748700"/>
              <a:gd name="connsiteY94" fmla="*/ 2223162 h 6673820"/>
              <a:gd name="connsiteX95" fmla="*/ 4593668 w 11748700"/>
              <a:gd name="connsiteY95" fmla="*/ 2201494 h 6673820"/>
              <a:gd name="connsiteX96" fmla="*/ 4467992 w 11748700"/>
              <a:gd name="connsiteY96" fmla="*/ 2188493 h 6673820"/>
              <a:gd name="connsiteX97" fmla="*/ 4277311 w 11748700"/>
              <a:gd name="connsiteY97" fmla="*/ 2171158 h 6673820"/>
              <a:gd name="connsiteX98" fmla="*/ 4207973 w 11748700"/>
              <a:gd name="connsiteY98" fmla="*/ 2162491 h 6673820"/>
              <a:gd name="connsiteX99" fmla="*/ 4168970 w 11748700"/>
              <a:gd name="connsiteY99" fmla="*/ 2153824 h 6673820"/>
              <a:gd name="connsiteX100" fmla="*/ 3722604 w 11748700"/>
              <a:gd name="connsiteY100" fmla="*/ 2145156 h 6673820"/>
              <a:gd name="connsiteX101" fmla="*/ 3627264 w 11748700"/>
              <a:gd name="connsiteY101" fmla="*/ 2136489 h 6673820"/>
              <a:gd name="connsiteX102" fmla="*/ 3592595 w 11748700"/>
              <a:gd name="connsiteY102" fmla="*/ 2123488 h 6673820"/>
              <a:gd name="connsiteX103" fmla="*/ 3471253 w 11748700"/>
              <a:gd name="connsiteY103" fmla="*/ 2101820 h 6673820"/>
              <a:gd name="connsiteX104" fmla="*/ 3349911 w 11748700"/>
              <a:gd name="connsiteY104" fmla="*/ 2054150 h 6673820"/>
              <a:gd name="connsiteX105" fmla="*/ 3228568 w 11748700"/>
              <a:gd name="connsiteY105" fmla="*/ 2006480 h 6673820"/>
              <a:gd name="connsiteX106" fmla="*/ 3206900 w 11748700"/>
              <a:gd name="connsiteY106" fmla="*/ 1989145 h 6673820"/>
              <a:gd name="connsiteX107" fmla="*/ 3163564 w 11748700"/>
              <a:gd name="connsiteY107" fmla="*/ 1967477 h 6673820"/>
              <a:gd name="connsiteX108" fmla="*/ 3124561 w 11748700"/>
              <a:gd name="connsiteY108" fmla="*/ 1932808 h 6673820"/>
              <a:gd name="connsiteX109" fmla="*/ 3094225 w 11748700"/>
              <a:gd name="connsiteY109" fmla="*/ 1911139 h 6673820"/>
              <a:gd name="connsiteX110" fmla="*/ 3020553 w 11748700"/>
              <a:gd name="connsiteY110" fmla="*/ 1850468 h 6673820"/>
              <a:gd name="connsiteX111" fmla="*/ 2994551 w 11748700"/>
              <a:gd name="connsiteY111" fmla="*/ 1828800 h 6673820"/>
              <a:gd name="connsiteX112" fmla="*/ 2977217 w 11748700"/>
              <a:gd name="connsiteY112" fmla="*/ 1807132 h 6673820"/>
              <a:gd name="connsiteX113" fmla="*/ 2964216 w 11748700"/>
              <a:gd name="connsiteY113" fmla="*/ 1794131 h 6673820"/>
              <a:gd name="connsiteX114" fmla="*/ 2951215 w 11748700"/>
              <a:gd name="connsiteY114" fmla="*/ 1768129 h 6673820"/>
              <a:gd name="connsiteX115" fmla="*/ 2933880 w 11748700"/>
              <a:gd name="connsiteY115" fmla="*/ 1746461 h 6673820"/>
              <a:gd name="connsiteX116" fmla="*/ 2916546 w 11748700"/>
              <a:gd name="connsiteY116" fmla="*/ 1720459 h 6673820"/>
              <a:gd name="connsiteX117" fmla="*/ 2899211 w 11748700"/>
              <a:gd name="connsiteY117" fmla="*/ 1703124 h 6673820"/>
              <a:gd name="connsiteX118" fmla="*/ 2890544 w 11748700"/>
              <a:gd name="connsiteY118" fmla="*/ 1690123 h 6673820"/>
              <a:gd name="connsiteX119" fmla="*/ 2829873 w 11748700"/>
              <a:gd name="connsiteY119" fmla="*/ 1607784 h 6673820"/>
              <a:gd name="connsiteX120" fmla="*/ 2816872 w 11748700"/>
              <a:gd name="connsiteY120" fmla="*/ 1577448 h 6673820"/>
              <a:gd name="connsiteX121" fmla="*/ 2812538 w 11748700"/>
              <a:gd name="connsiteY121" fmla="*/ 1542779 h 6673820"/>
              <a:gd name="connsiteX122" fmla="*/ 2808204 w 11748700"/>
              <a:gd name="connsiteY122" fmla="*/ 1430104 h 6673820"/>
              <a:gd name="connsiteX123" fmla="*/ 2799537 w 11748700"/>
              <a:gd name="connsiteY123" fmla="*/ 1391101 h 6673820"/>
              <a:gd name="connsiteX124" fmla="*/ 2795203 w 11748700"/>
              <a:gd name="connsiteY124" fmla="*/ 1343431 h 6673820"/>
              <a:gd name="connsiteX125" fmla="*/ 2786536 w 11748700"/>
              <a:gd name="connsiteY125" fmla="*/ 1300095 h 6673820"/>
              <a:gd name="connsiteX126" fmla="*/ 2773535 w 11748700"/>
              <a:gd name="connsiteY126" fmla="*/ 1152751 h 6673820"/>
              <a:gd name="connsiteX127" fmla="*/ 2769202 w 11748700"/>
              <a:gd name="connsiteY127" fmla="*/ 1135416 h 6673820"/>
              <a:gd name="connsiteX128" fmla="*/ 2777869 w 11748700"/>
              <a:gd name="connsiteY128" fmla="*/ 996739 h 6673820"/>
              <a:gd name="connsiteX129" fmla="*/ 2786536 w 11748700"/>
              <a:gd name="connsiteY129" fmla="*/ 966404 h 6673820"/>
              <a:gd name="connsiteX130" fmla="*/ 2812538 w 11748700"/>
              <a:gd name="connsiteY130" fmla="*/ 905733 h 6673820"/>
              <a:gd name="connsiteX131" fmla="*/ 2847207 w 11748700"/>
              <a:gd name="connsiteY131" fmla="*/ 862396 h 6673820"/>
              <a:gd name="connsiteX132" fmla="*/ 2864542 w 11748700"/>
              <a:gd name="connsiteY132" fmla="*/ 840728 h 6673820"/>
              <a:gd name="connsiteX133" fmla="*/ 2881876 w 11748700"/>
              <a:gd name="connsiteY133" fmla="*/ 827727 h 6673820"/>
              <a:gd name="connsiteX134" fmla="*/ 2894877 w 11748700"/>
              <a:gd name="connsiteY134" fmla="*/ 819060 h 6673820"/>
              <a:gd name="connsiteX135" fmla="*/ 2912212 w 11748700"/>
              <a:gd name="connsiteY135" fmla="*/ 801725 h 6673820"/>
              <a:gd name="connsiteX136" fmla="*/ 3003219 w 11748700"/>
              <a:gd name="connsiteY136" fmla="*/ 775723 h 6673820"/>
              <a:gd name="connsiteX137" fmla="*/ 3115893 w 11748700"/>
              <a:gd name="connsiteY137" fmla="*/ 749721 h 6673820"/>
              <a:gd name="connsiteX138" fmla="*/ 3137562 w 11748700"/>
              <a:gd name="connsiteY138" fmla="*/ 741054 h 6673820"/>
              <a:gd name="connsiteX139" fmla="*/ 3163564 w 11748700"/>
              <a:gd name="connsiteY139" fmla="*/ 732387 h 6673820"/>
              <a:gd name="connsiteX140" fmla="*/ 3219901 w 11748700"/>
              <a:gd name="connsiteY140" fmla="*/ 702051 h 6673820"/>
              <a:gd name="connsiteX141" fmla="*/ 3237236 w 11748700"/>
              <a:gd name="connsiteY141" fmla="*/ 689050 h 6673820"/>
              <a:gd name="connsiteX142" fmla="*/ 3293573 w 11748700"/>
              <a:gd name="connsiteY142" fmla="*/ 663048 h 6673820"/>
              <a:gd name="connsiteX143" fmla="*/ 3323909 w 11748700"/>
              <a:gd name="connsiteY143" fmla="*/ 650047 h 6673820"/>
              <a:gd name="connsiteX144" fmla="*/ 3362911 w 11748700"/>
              <a:gd name="connsiteY144" fmla="*/ 641380 h 6673820"/>
              <a:gd name="connsiteX145" fmla="*/ 3488587 w 11748700"/>
              <a:gd name="connsiteY145" fmla="*/ 619712 h 6673820"/>
              <a:gd name="connsiteX146" fmla="*/ 3644599 w 11748700"/>
              <a:gd name="connsiteY146" fmla="*/ 598044 h 6673820"/>
              <a:gd name="connsiteX147" fmla="*/ 3731272 w 11748700"/>
              <a:gd name="connsiteY147" fmla="*/ 589376 h 6673820"/>
              <a:gd name="connsiteX148" fmla="*/ 3809277 w 11748700"/>
              <a:gd name="connsiteY148" fmla="*/ 576375 h 6673820"/>
              <a:gd name="connsiteX149" fmla="*/ 3891617 w 11748700"/>
              <a:gd name="connsiteY149" fmla="*/ 567708 h 6673820"/>
              <a:gd name="connsiteX150" fmla="*/ 4359651 w 11748700"/>
              <a:gd name="connsiteY150" fmla="*/ 533039 h 6673820"/>
              <a:gd name="connsiteX151" fmla="*/ 4428989 w 11748700"/>
              <a:gd name="connsiteY151" fmla="*/ 520038 h 6673820"/>
              <a:gd name="connsiteX152" fmla="*/ 4554665 w 11748700"/>
              <a:gd name="connsiteY152" fmla="*/ 507037 h 6673820"/>
              <a:gd name="connsiteX153" fmla="*/ 4654339 w 11748700"/>
              <a:gd name="connsiteY153" fmla="*/ 485369 h 6673820"/>
              <a:gd name="connsiteX154" fmla="*/ 4758347 w 11748700"/>
              <a:gd name="connsiteY154" fmla="*/ 437699 h 6673820"/>
              <a:gd name="connsiteX155" fmla="*/ 4888356 w 11748700"/>
              <a:gd name="connsiteY155" fmla="*/ 416030 h 6673820"/>
              <a:gd name="connsiteX156" fmla="*/ 5105039 w 11748700"/>
              <a:gd name="connsiteY156" fmla="*/ 364027 h 6673820"/>
              <a:gd name="connsiteX157" fmla="*/ 5209046 w 11748700"/>
              <a:gd name="connsiteY157" fmla="*/ 351026 h 6673820"/>
              <a:gd name="connsiteX158" fmla="*/ 5386726 w 11748700"/>
              <a:gd name="connsiteY158" fmla="*/ 329357 h 6673820"/>
              <a:gd name="connsiteX159" fmla="*/ 5560072 w 11748700"/>
              <a:gd name="connsiteY159" fmla="*/ 320690 h 6673820"/>
              <a:gd name="connsiteX160" fmla="*/ 5742085 w 11748700"/>
              <a:gd name="connsiteY160" fmla="*/ 312023 h 6673820"/>
              <a:gd name="connsiteX161" fmla="*/ 5958767 w 11748700"/>
              <a:gd name="connsiteY161" fmla="*/ 307689 h 6673820"/>
              <a:gd name="connsiteX162" fmla="*/ 6114779 w 11748700"/>
              <a:gd name="connsiteY162" fmla="*/ 303355 h 6673820"/>
              <a:gd name="connsiteX163" fmla="*/ 6270790 w 11748700"/>
              <a:gd name="connsiteY163" fmla="*/ 281687 h 6673820"/>
              <a:gd name="connsiteX164" fmla="*/ 6392132 w 11748700"/>
              <a:gd name="connsiteY164" fmla="*/ 268686 h 6673820"/>
              <a:gd name="connsiteX165" fmla="*/ 6695488 w 11748700"/>
              <a:gd name="connsiteY165" fmla="*/ 260019 h 6673820"/>
              <a:gd name="connsiteX166" fmla="*/ 6764826 w 11748700"/>
              <a:gd name="connsiteY166" fmla="*/ 251352 h 6673820"/>
              <a:gd name="connsiteX167" fmla="*/ 6907837 w 11748700"/>
              <a:gd name="connsiteY167" fmla="*/ 238351 h 6673820"/>
              <a:gd name="connsiteX168" fmla="*/ 6959840 w 11748700"/>
              <a:gd name="connsiteY168" fmla="*/ 229683 h 6673820"/>
              <a:gd name="connsiteX169" fmla="*/ 6998843 w 11748700"/>
              <a:gd name="connsiteY169" fmla="*/ 212349 h 6673820"/>
              <a:gd name="connsiteX170" fmla="*/ 7115852 w 11748700"/>
              <a:gd name="connsiteY170" fmla="*/ 199348 h 6673820"/>
              <a:gd name="connsiteX171" fmla="*/ 7159188 w 11748700"/>
              <a:gd name="connsiteY171" fmla="*/ 186347 h 6673820"/>
              <a:gd name="connsiteX172" fmla="*/ 7189524 w 11748700"/>
              <a:gd name="connsiteY172" fmla="*/ 182013 h 6673820"/>
              <a:gd name="connsiteX173" fmla="*/ 7380204 w 11748700"/>
              <a:gd name="connsiteY173" fmla="*/ 173346 h 6673820"/>
              <a:gd name="connsiteX174" fmla="*/ 7440875 w 11748700"/>
              <a:gd name="connsiteY174" fmla="*/ 164679 h 6673820"/>
              <a:gd name="connsiteX175" fmla="*/ 7466877 w 11748700"/>
              <a:gd name="connsiteY175" fmla="*/ 156011 h 6673820"/>
              <a:gd name="connsiteX176" fmla="*/ 7514548 w 11748700"/>
              <a:gd name="connsiteY176" fmla="*/ 143010 h 6673820"/>
              <a:gd name="connsiteX177" fmla="*/ 7527548 w 11748700"/>
              <a:gd name="connsiteY177" fmla="*/ 134343 h 6673820"/>
              <a:gd name="connsiteX178" fmla="*/ 7570885 w 11748700"/>
              <a:gd name="connsiteY178" fmla="*/ 121342 h 6673820"/>
              <a:gd name="connsiteX179" fmla="*/ 7609888 w 11748700"/>
              <a:gd name="connsiteY179" fmla="*/ 104008 h 6673820"/>
              <a:gd name="connsiteX180" fmla="*/ 7726896 w 11748700"/>
              <a:gd name="connsiteY180" fmla="*/ 82339 h 6673820"/>
              <a:gd name="connsiteX181" fmla="*/ 7752898 w 11748700"/>
              <a:gd name="connsiteY181" fmla="*/ 78006 h 6673820"/>
              <a:gd name="connsiteX182" fmla="*/ 7787567 w 11748700"/>
              <a:gd name="connsiteY182" fmla="*/ 73672 h 6673820"/>
              <a:gd name="connsiteX183" fmla="*/ 7804902 w 11748700"/>
              <a:gd name="connsiteY183" fmla="*/ 69338 h 6673820"/>
              <a:gd name="connsiteX184" fmla="*/ 7913243 w 11748700"/>
              <a:gd name="connsiteY184" fmla="*/ 65005 h 6673820"/>
              <a:gd name="connsiteX185" fmla="*/ 8021584 w 11748700"/>
              <a:gd name="connsiteY185" fmla="*/ 47670 h 6673820"/>
              <a:gd name="connsiteX186" fmla="*/ 8064921 w 11748700"/>
              <a:gd name="connsiteY186" fmla="*/ 34669 h 6673820"/>
              <a:gd name="connsiteX187" fmla="*/ 8099590 w 11748700"/>
              <a:gd name="connsiteY187" fmla="*/ 21668 h 6673820"/>
              <a:gd name="connsiteX188" fmla="*/ 8121258 w 11748700"/>
              <a:gd name="connsiteY188" fmla="*/ 13001 h 6673820"/>
              <a:gd name="connsiteX189" fmla="*/ 8134259 w 11748700"/>
              <a:gd name="connsiteY189" fmla="*/ 8667 h 6673820"/>
              <a:gd name="connsiteX190" fmla="*/ 8155928 w 11748700"/>
              <a:gd name="connsiteY190" fmla="*/ 0 h 6673820"/>
              <a:gd name="connsiteX191" fmla="*/ 8216599 w 11748700"/>
              <a:gd name="connsiteY191" fmla="*/ 4334 h 6673820"/>
              <a:gd name="connsiteX192" fmla="*/ 8238267 w 11748700"/>
              <a:gd name="connsiteY192" fmla="*/ 13001 h 6673820"/>
              <a:gd name="connsiteX193" fmla="*/ 8272936 w 11748700"/>
              <a:gd name="connsiteY193" fmla="*/ 17335 h 6673820"/>
              <a:gd name="connsiteX194" fmla="*/ 8303272 w 11748700"/>
              <a:gd name="connsiteY194" fmla="*/ 30336 h 6673820"/>
              <a:gd name="connsiteX195" fmla="*/ 8337941 w 11748700"/>
              <a:gd name="connsiteY195" fmla="*/ 34669 h 6673820"/>
              <a:gd name="connsiteX196" fmla="*/ 8476618 w 11748700"/>
              <a:gd name="connsiteY196" fmla="*/ 43337 h 6673820"/>
              <a:gd name="connsiteX197" fmla="*/ 8576292 w 11748700"/>
              <a:gd name="connsiteY197" fmla="*/ 47670 h 6673820"/>
              <a:gd name="connsiteX198" fmla="*/ 8671632 w 11748700"/>
              <a:gd name="connsiteY198" fmla="*/ 69338 h 6673820"/>
              <a:gd name="connsiteX199" fmla="*/ 8762639 w 11748700"/>
              <a:gd name="connsiteY199" fmla="*/ 78006 h 6673820"/>
              <a:gd name="connsiteX200" fmla="*/ 8892648 w 11748700"/>
              <a:gd name="connsiteY200" fmla="*/ 104008 h 6673820"/>
              <a:gd name="connsiteX201" fmla="*/ 8948985 w 11748700"/>
              <a:gd name="connsiteY201" fmla="*/ 117009 h 6673820"/>
              <a:gd name="connsiteX202" fmla="*/ 9187336 w 11748700"/>
              <a:gd name="connsiteY202" fmla="*/ 156011 h 6673820"/>
              <a:gd name="connsiteX203" fmla="*/ 9282676 w 11748700"/>
              <a:gd name="connsiteY203" fmla="*/ 173346 h 6673820"/>
              <a:gd name="connsiteX204" fmla="*/ 9404019 w 11748700"/>
              <a:gd name="connsiteY204" fmla="*/ 186347 h 6673820"/>
              <a:gd name="connsiteX205" fmla="*/ 9464690 w 11748700"/>
              <a:gd name="connsiteY205" fmla="*/ 195014 h 6673820"/>
              <a:gd name="connsiteX206" fmla="*/ 9698707 w 11748700"/>
              <a:gd name="connsiteY206" fmla="*/ 216683 h 6673820"/>
              <a:gd name="connsiteX207" fmla="*/ 9785380 w 11748700"/>
              <a:gd name="connsiteY207" fmla="*/ 229683 h 6673820"/>
              <a:gd name="connsiteX208" fmla="*/ 9885054 w 11748700"/>
              <a:gd name="connsiteY208" fmla="*/ 251352 h 6673820"/>
              <a:gd name="connsiteX209" fmla="*/ 9958726 w 11748700"/>
              <a:gd name="connsiteY209" fmla="*/ 255685 h 6673820"/>
              <a:gd name="connsiteX210" fmla="*/ 10114737 w 11748700"/>
              <a:gd name="connsiteY210" fmla="*/ 260019 h 6673820"/>
              <a:gd name="connsiteX211" fmla="*/ 10205744 w 11748700"/>
              <a:gd name="connsiteY211" fmla="*/ 273020 h 6673820"/>
              <a:gd name="connsiteX212" fmla="*/ 10357421 w 11748700"/>
              <a:gd name="connsiteY212" fmla="*/ 281687 h 6673820"/>
              <a:gd name="connsiteX213" fmla="*/ 10405092 w 11748700"/>
              <a:gd name="connsiteY213" fmla="*/ 286021 h 6673820"/>
              <a:gd name="connsiteX214" fmla="*/ 10452762 w 11748700"/>
              <a:gd name="connsiteY214" fmla="*/ 299022 h 6673820"/>
              <a:gd name="connsiteX215" fmla="*/ 10483097 w 11748700"/>
              <a:gd name="connsiteY215" fmla="*/ 303355 h 6673820"/>
              <a:gd name="connsiteX216" fmla="*/ 10552436 w 11748700"/>
              <a:gd name="connsiteY216" fmla="*/ 312023 h 6673820"/>
              <a:gd name="connsiteX217" fmla="*/ 10634775 w 11748700"/>
              <a:gd name="connsiteY217" fmla="*/ 333691 h 6673820"/>
              <a:gd name="connsiteX218" fmla="*/ 10717114 w 11748700"/>
              <a:gd name="connsiteY218" fmla="*/ 342358 h 6673820"/>
              <a:gd name="connsiteX219" fmla="*/ 10773452 w 11748700"/>
              <a:gd name="connsiteY219" fmla="*/ 364027 h 6673820"/>
              <a:gd name="connsiteX220" fmla="*/ 10842790 w 11748700"/>
              <a:gd name="connsiteY220" fmla="*/ 385695 h 6673820"/>
              <a:gd name="connsiteX221" fmla="*/ 10903461 w 11748700"/>
              <a:gd name="connsiteY221" fmla="*/ 390028 h 6673820"/>
              <a:gd name="connsiteX222" fmla="*/ 10981467 w 11748700"/>
              <a:gd name="connsiteY222" fmla="*/ 424698 h 6673820"/>
              <a:gd name="connsiteX223" fmla="*/ 11050805 w 11748700"/>
              <a:gd name="connsiteY223" fmla="*/ 442032 h 6673820"/>
              <a:gd name="connsiteX224" fmla="*/ 11133145 w 11748700"/>
              <a:gd name="connsiteY224" fmla="*/ 476701 h 6673820"/>
              <a:gd name="connsiteX225" fmla="*/ 11154813 w 11748700"/>
              <a:gd name="connsiteY225" fmla="*/ 485369 h 6673820"/>
              <a:gd name="connsiteX226" fmla="*/ 11232819 w 11748700"/>
              <a:gd name="connsiteY226" fmla="*/ 533039 h 6673820"/>
              <a:gd name="connsiteX227" fmla="*/ 11258820 w 11748700"/>
              <a:gd name="connsiteY227" fmla="*/ 554707 h 6673820"/>
              <a:gd name="connsiteX228" fmla="*/ 11328159 w 11748700"/>
              <a:gd name="connsiteY228" fmla="*/ 645714 h 6673820"/>
              <a:gd name="connsiteX229" fmla="*/ 11371495 w 11748700"/>
              <a:gd name="connsiteY229" fmla="*/ 754055 h 6673820"/>
              <a:gd name="connsiteX230" fmla="*/ 11397497 w 11748700"/>
              <a:gd name="connsiteY230" fmla="*/ 806059 h 6673820"/>
              <a:gd name="connsiteX231" fmla="*/ 11427833 w 11748700"/>
              <a:gd name="connsiteY231" fmla="*/ 931735 h 6673820"/>
              <a:gd name="connsiteX232" fmla="*/ 11458168 w 11748700"/>
              <a:gd name="connsiteY232" fmla="*/ 1014074 h 6673820"/>
              <a:gd name="connsiteX233" fmla="*/ 11462502 w 11748700"/>
              <a:gd name="connsiteY233" fmla="*/ 1087746 h 6673820"/>
              <a:gd name="connsiteX234" fmla="*/ 11475503 w 11748700"/>
              <a:gd name="connsiteY234" fmla="*/ 1126749 h 6673820"/>
              <a:gd name="connsiteX235" fmla="*/ 11488504 w 11748700"/>
              <a:gd name="connsiteY235" fmla="*/ 1330430 h 6673820"/>
              <a:gd name="connsiteX236" fmla="*/ 11523173 w 11748700"/>
              <a:gd name="connsiteY236" fmla="*/ 1677122 h 6673820"/>
              <a:gd name="connsiteX237" fmla="*/ 11518839 w 11748700"/>
              <a:gd name="connsiteY237" fmla="*/ 1954476 h 6673820"/>
              <a:gd name="connsiteX238" fmla="*/ 11510172 w 11748700"/>
              <a:gd name="connsiteY238" fmla="*/ 2084485 h 6673820"/>
              <a:gd name="connsiteX239" fmla="*/ 11518839 w 11748700"/>
              <a:gd name="connsiteY239" fmla="*/ 2283833 h 6673820"/>
              <a:gd name="connsiteX240" fmla="*/ 11583844 w 11748700"/>
              <a:gd name="connsiteY240" fmla="*/ 2379173 h 6673820"/>
              <a:gd name="connsiteX241" fmla="*/ 11605512 w 11748700"/>
              <a:gd name="connsiteY241" fmla="*/ 2439845 h 6673820"/>
              <a:gd name="connsiteX242" fmla="*/ 11609846 w 11748700"/>
              <a:gd name="connsiteY242" fmla="*/ 2487515 h 6673820"/>
              <a:gd name="connsiteX243" fmla="*/ 11622847 w 11748700"/>
              <a:gd name="connsiteY243" fmla="*/ 2556853 h 6673820"/>
              <a:gd name="connsiteX244" fmla="*/ 11618513 w 11748700"/>
              <a:gd name="connsiteY244" fmla="*/ 2786537 h 6673820"/>
              <a:gd name="connsiteX245" fmla="*/ 11614180 w 11748700"/>
              <a:gd name="connsiteY245" fmla="*/ 3089892 h 6673820"/>
              <a:gd name="connsiteX246" fmla="*/ 11596845 w 11748700"/>
              <a:gd name="connsiteY246" fmla="*/ 3211234 h 6673820"/>
              <a:gd name="connsiteX247" fmla="*/ 11583844 w 11748700"/>
              <a:gd name="connsiteY247" fmla="*/ 3328243 h 6673820"/>
              <a:gd name="connsiteX248" fmla="*/ 11575177 w 11748700"/>
              <a:gd name="connsiteY248" fmla="*/ 3423583 h 6673820"/>
              <a:gd name="connsiteX249" fmla="*/ 11562176 w 11748700"/>
              <a:gd name="connsiteY249" fmla="*/ 3666267 h 6673820"/>
              <a:gd name="connsiteX250" fmla="*/ 11575177 w 11748700"/>
              <a:gd name="connsiteY250" fmla="*/ 4025960 h 6673820"/>
              <a:gd name="connsiteX251" fmla="*/ 11592511 w 11748700"/>
              <a:gd name="connsiteY251" fmla="*/ 4108300 h 6673820"/>
              <a:gd name="connsiteX252" fmla="*/ 11631514 w 11748700"/>
              <a:gd name="connsiteY252" fmla="*/ 4333649 h 6673820"/>
              <a:gd name="connsiteX253" fmla="*/ 11653183 w 11748700"/>
              <a:gd name="connsiteY253" fmla="*/ 4411655 h 6673820"/>
              <a:gd name="connsiteX254" fmla="*/ 11666184 w 11748700"/>
              <a:gd name="connsiteY254" fmla="*/ 4498328 h 6673820"/>
              <a:gd name="connsiteX255" fmla="*/ 11674851 w 11748700"/>
              <a:gd name="connsiteY255" fmla="*/ 4541664 h 6673820"/>
              <a:gd name="connsiteX256" fmla="*/ 11687852 w 11748700"/>
              <a:gd name="connsiteY256" fmla="*/ 4658673 h 6673820"/>
              <a:gd name="connsiteX257" fmla="*/ 11692185 w 11748700"/>
              <a:gd name="connsiteY257" fmla="*/ 4715010 h 6673820"/>
              <a:gd name="connsiteX258" fmla="*/ 11700853 w 11748700"/>
              <a:gd name="connsiteY258" fmla="*/ 4771348 h 6673820"/>
              <a:gd name="connsiteX259" fmla="*/ 11709520 w 11748700"/>
              <a:gd name="connsiteY259" fmla="*/ 4923026 h 6673820"/>
              <a:gd name="connsiteX260" fmla="*/ 11718187 w 11748700"/>
              <a:gd name="connsiteY260" fmla="*/ 4983697 h 6673820"/>
              <a:gd name="connsiteX261" fmla="*/ 11726855 w 11748700"/>
              <a:gd name="connsiteY261" fmla="*/ 5079037 h 6673820"/>
              <a:gd name="connsiteX262" fmla="*/ 11731188 w 11748700"/>
              <a:gd name="connsiteY262" fmla="*/ 5105039 h 6673820"/>
              <a:gd name="connsiteX263" fmla="*/ 11744189 w 11748700"/>
              <a:gd name="connsiteY263" fmla="*/ 5230715 h 6673820"/>
              <a:gd name="connsiteX264" fmla="*/ 11726855 w 11748700"/>
              <a:gd name="connsiteY264" fmla="*/ 5690082 h 6673820"/>
              <a:gd name="connsiteX265" fmla="*/ 11687852 w 11748700"/>
              <a:gd name="connsiteY265" fmla="*/ 5785422 h 6673820"/>
              <a:gd name="connsiteX266" fmla="*/ 11670517 w 11748700"/>
              <a:gd name="connsiteY266" fmla="*/ 5815757 h 6673820"/>
              <a:gd name="connsiteX267" fmla="*/ 11601179 w 11748700"/>
              <a:gd name="connsiteY267" fmla="*/ 5859094 h 6673820"/>
              <a:gd name="connsiteX268" fmla="*/ 11458168 w 11748700"/>
              <a:gd name="connsiteY268" fmla="*/ 5919765 h 6673820"/>
              <a:gd name="connsiteX269" fmla="*/ 11401831 w 11748700"/>
              <a:gd name="connsiteY269" fmla="*/ 5963101 h 6673820"/>
              <a:gd name="connsiteX270" fmla="*/ 11297823 w 11748700"/>
              <a:gd name="connsiteY270" fmla="*/ 6032440 h 6673820"/>
              <a:gd name="connsiteX271" fmla="*/ 11258820 w 11748700"/>
              <a:gd name="connsiteY271" fmla="*/ 6075776 h 6673820"/>
              <a:gd name="connsiteX272" fmla="*/ 11198149 w 11748700"/>
              <a:gd name="connsiteY272" fmla="*/ 6123446 h 6673820"/>
              <a:gd name="connsiteX273" fmla="*/ 11098475 w 11748700"/>
              <a:gd name="connsiteY273" fmla="*/ 6210119 h 6673820"/>
              <a:gd name="connsiteX274" fmla="*/ 10942464 w 11748700"/>
              <a:gd name="connsiteY274" fmla="*/ 6327128 h 6673820"/>
              <a:gd name="connsiteX275" fmla="*/ 10634775 w 11748700"/>
              <a:gd name="connsiteY275" fmla="*/ 6461471 h 6673820"/>
              <a:gd name="connsiteX276" fmla="*/ 10461429 w 11748700"/>
              <a:gd name="connsiteY276" fmla="*/ 6478806 h 6673820"/>
              <a:gd name="connsiteX277" fmla="*/ 10041065 w 11748700"/>
              <a:gd name="connsiteY277" fmla="*/ 6487473 h 6673820"/>
              <a:gd name="connsiteX278" fmla="*/ 9967393 w 11748700"/>
              <a:gd name="connsiteY278" fmla="*/ 6491807 h 6673820"/>
              <a:gd name="connsiteX279" fmla="*/ 9885054 w 11748700"/>
              <a:gd name="connsiteY279" fmla="*/ 6509141 h 6673820"/>
              <a:gd name="connsiteX280" fmla="*/ 9798381 w 11748700"/>
              <a:gd name="connsiteY280" fmla="*/ 6522142 h 6673820"/>
              <a:gd name="connsiteX281" fmla="*/ 9681372 w 11748700"/>
              <a:gd name="connsiteY281" fmla="*/ 6548144 h 6673820"/>
              <a:gd name="connsiteX282" fmla="*/ 9486358 w 11748700"/>
              <a:gd name="connsiteY282" fmla="*/ 6574146 h 6673820"/>
              <a:gd name="connsiteX283" fmla="*/ 9278343 w 11748700"/>
              <a:gd name="connsiteY283" fmla="*/ 6613149 h 6673820"/>
              <a:gd name="connsiteX284" fmla="*/ 9209004 w 11748700"/>
              <a:gd name="connsiteY284" fmla="*/ 6630483 h 6673820"/>
              <a:gd name="connsiteX285" fmla="*/ 8775639 w 11748700"/>
              <a:gd name="connsiteY285" fmla="*/ 6647818 h 6673820"/>
              <a:gd name="connsiteX286" fmla="*/ 8463617 w 11748700"/>
              <a:gd name="connsiteY286" fmla="*/ 6656485 h 6673820"/>
              <a:gd name="connsiteX287" fmla="*/ 8368276 w 11748700"/>
              <a:gd name="connsiteY287" fmla="*/ 6660819 h 6673820"/>
              <a:gd name="connsiteX288" fmla="*/ 8216599 w 11748700"/>
              <a:gd name="connsiteY288" fmla="*/ 6665153 h 6673820"/>
              <a:gd name="connsiteX289" fmla="*/ 7848239 w 11748700"/>
              <a:gd name="connsiteY289" fmla="*/ 6656485 h 6673820"/>
              <a:gd name="connsiteX290" fmla="*/ 7800568 w 11748700"/>
              <a:gd name="connsiteY290" fmla="*/ 6652152 h 6673820"/>
              <a:gd name="connsiteX291" fmla="*/ 7748565 w 11748700"/>
              <a:gd name="connsiteY291" fmla="*/ 6643484 h 6673820"/>
              <a:gd name="connsiteX292" fmla="*/ 7614221 w 11748700"/>
              <a:gd name="connsiteY292" fmla="*/ 6634817 h 6673820"/>
              <a:gd name="connsiteX293" fmla="*/ 7432208 w 11748700"/>
              <a:gd name="connsiteY293" fmla="*/ 6600148 h 6673820"/>
              <a:gd name="connsiteX294" fmla="*/ 7319533 w 11748700"/>
              <a:gd name="connsiteY294" fmla="*/ 6574146 h 6673820"/>
              <a:gd name="connsiteX295" fmla="*/ 7276197 w 11748700"/>
              <a:gd name="connsiteY295" fmla="*/ 6569812 h 6673820"/>
              <a:gd name="connsiteX296" fmla="*/ 7011844 w 11748700"/>
              <a:gd name="connsiteY296" fmla="*/ 6548144 h 6673820"/>
              <a:gd name="connsiteX297" fmla="*/ 6925171 w 11748700"/>
              <a:gd name="connsiteY297" fmla="*/ 6565479 h 6673820"/>
              <a:gd name="connsiteX298" fmla="*/ 6912170 w 11748700"/>
              <a:gd name="connsiteY298" fmla="*/ 6569812 h 6673820"/>
              <a:gd name="connsiteX299" fmla="*/ 6890502 w 11748700"/>
              <a:gd name="connsiteY299" fmla="*/ 6582813 h 6673820"/>
              <a:gd name="connsiteX300" fmla="*/ 6795162 w 11748700"/>
              <a:gd name="connsiteY300" fmla="*/ 6634817 h 6673820"/>
              <a:gd name="connsiteX301" fmla="*/ 6691154 w 11748700"/>
              <a:gd name="connsiteY301" fmla="*/ 6643484 h 6673820"/>
              <a:gd name="connsiteX302" fmla="*/ 6617482 w 11748700"/>
              <a:gd name="connsiteY302" fmla="*/ 6656485 h 6673820"/>
              <a:gd name="connsiteX303" fmla="*/ 6582813 w 11748700"/>
              <a:gd name="connsiteY303" fmla="*/ 6665153 h 6673820"/>
              <a:gd name="connsiteX304" fmla="*/ 6548144 w 11748700"/>
              <a:gd name="connsiteY304" fmla="*/ 6669486 h 6673820"/>
              <a:gd name="connsiteX305" fmla="*/ 6517808 w 11748700"/>
              <a:gd name="connsiteY305" fmla="*/ 6673820 h 6673820"/>
              <a:gd name="connsiteX306" fmla="*/ 6015105 w 11748700"/>
              <a:gd name="connsiteY306" fmla="*/ 6669486 h 6673820"/>
              <a:gd name="connsiteX307" fmla="*/ 5915431 w 11748700"/>
              <a:gd name="connsiteY307" fmla="*/ 6647818 h 6673820"/>
              <a:gd name="connsiteX308" fmla="*/ 5538403 w 11748700"/>
              <a:gd name="connsiteY308" fmla="*/ 6652152 h 6673820"/>
              <a:gd name="connsiteX309" fmla="*/ 5196045 w 11748700"/>
              <a:gd name="connsiteY309" fmla="*/ 6634817 h 6673820"/>
              <a:gd name="connsiteX310" fmla="*/ 4489660 w 11748700"/>
              <a:gd name="connsiteY310" fmla="*/ 6608815 h 6673820"/>
              <a:gd name="connsiteX311" fmla="*/ 4311981 w 11748700"/>
              <a:gd name="connsiteY311" fmla="*/ 6582813 h 6673820"/>
              <a:gd name="connsiteX312" fmla="*/ 4090965 w 11748700"/>
              <a:gd name="connsiteY312" fmla="*/ 6552478 h 6673820"/>
              <a:gd name="connsiteX313" fmla="*/ 3999958 w 11748700"/>
              <a:gd name="connsiteY313" fmla="*/ 6513475 h 6673820"/>
              <a:gd name="connsiteX314" fmla="*/ 3666267 w 11748700"/>
              <a:gd name="connsiteY314" fmla="*/ 6448470 h 6673820"/>
              <a:gd name="connsiteX315" fmla="*/ 3588261 w 11748700"/>
              <a:gd name="connsiteY315" fmla="*/ 6439803 h 6673820"/>
              <a:gd name="connsiteX316" fmla="*/ 3336910 w 11748700"/>
              <a:gd name="connsiteY316" fmla="*/ 6405134 h 6673820"/>
              <a:gd name="connsiteX317" fmla="*/ 3003219 w 11748700"/>
              <a:gd name="connsiteY317" fmla="*/ 6340129 h 6673820"/>
              <a:gd name="connsiteX318" fmla="*/ 2825539 w 11748700"/>
              <a:gd name="connsiteY318" fmla="*/ 6309793 h 6673820"/>
              <a:gd name="connsiteX319" fmla="*/ 2678195 w 11748700"/>
              <a:gd name="connsiteY319" fmla="*/ 6288125 h 6673820"/>
              <a:gd name="connsiteX320" fmla="*/ 2500515 w 11748700"/>
              <a:gd name="connsiteY320" fmla="*/ 6305460 h 6673820"/>
              <a:gd name="connsiteX321" fmla="*/ 2439844 w 11748700"/>
              <a:gd name="connsiteY321" fmla="*/ 6314127 h 6673820"/>
              <a:gd name="connsiteX322" fmla="*/ 2244830 w 11748700"/>
              <a:gd name="connsiteY322" fmla="*/ 6361797 h 6673820"/>
              <a:gd name="connsiteX323" fmla="*/ 2088819 w 11748700"/>
              <a:gd name="connsiteY323" fmla="*/ 6383465 h 6673820"/>
              <a:gd name="connsiteX324" fmla="*/ 2015147 w 11748700"/>
              <a:gd name="connsiteY324" fmla="*/ 6400800 h 6673820"/>
              <a:gd name="connsiteX325" fmla="*/ 1950142 w 11748700"/>
              <a:gd name="connsiteY325" fmla="*/ 6409467 h 6673820"/>
              <a:gd name="connsiteX326" fmla="*/ 1815799 w 11748700"/>
              <a:gd name="connsiteY326" fmla="*/ 6444137 h 6673820"/>
              <a:gd name="connsiteX327" fmla="*/ 1681456 w 11748700"/>
              <a:gd name="connsiteY327" fmla="*/ 6452804 h 6673820"/>
              <a:gd name="connsiteX328" fmla="*/ 1473440 w 11748700"/>
              <a:gd name="connsiteY328" fmla="*/ 6431136 h 6673820"/>
              <a:gd name="connsiteX329" fmla="*/ 1369433 w 11748700"/>
              <a:gd name="connsiteY329" fmla="*/ 6418135 h 6673820"/>
              <a:gd name="connsiteX330" fmla="*/ 1287093 w 11748700"/>
              <a:gd name="connsiteY330" fmla="*/ 6405134 h 6673820"/>
              <a:gd name="connsiteX331" fmla="*/ 1239423 w 11748700"/>
              <a:gd name="connsiteY331" fmla="*/ 6396466 h 6673820"/>
              <a:gd name="connsiteX332" fmla="*/ 1165751 w 11748700"/>
              <a:gd name="connsiteY332" fmla="*/ 6370464 h 6673820"/>
              <a:gd name="connsiteX333" fmla="*/ 1053076 w 11748700"/>
              <a:gd name="connsiteY333" fmla="*/ 6335795 h 6673820"/>
              <a:gd name="connsiteX334" fmla="*/ 892731 w 11748700"/>
              <a:gd name="connsiteY334" fmla="*/ 6244789 h 6673820"/>
              <a:gd name="connsiteX335" fmla="*/ 858062 w 11748700"/>
              <a:gd name="connsiteY335" fmla="*/ 6218787 h 6673820"/>
              <a:gd name="connsiteX336" fmla="*/ 775723 w 11748700"/>
              <a:gd name="connsiteY336" fmla="*/ 6149448 h 6673820"/>
              <a:gd name="connsiteX337" fmla="*/ 719385 w 11748700"/>
              <a:gd name="connsiteY337" fmla="*/ 6023773 h 6673820"/>
              <a:gd name="connsiteX338" fmla="*/ 654381 w 11748700"/>
              <a:gd name="connsiteY338" fmla="*/ 5950101 h 6673820"/>
              <a:gd name="connsiteX339" fmla="*/ 628379 w 11748700"/>
              <a:gd name="connsiteY339" fmla="*/ 5893763 h 6673820"/>
              <a:gd name="connsiteX340" fmla="*/ 576375 w 11748700"/>
              <a:gd name="connsiteY340" fmla="*/ 5802756 h 6673820"/>
              <a:gd name="connsiteX341" fmla="*/ 489702 w 11748700"/>
              <a:gd name="connsiteY341" fmla="*/ 5620743 h 6673820"/>
              <a:gd name="connsiteX342" fmla="*/ 476701 w 11748700"/>
              <a:gd name="connsiteY342" fmla="*/ 5551405 h 6673820"/>
              <a:gd name="connsiteX343" fmla="*/ 372693 w 11748700"/>
              <a:gd name="connsiteY343" fmla="*/ 5317388 h 6673820"/>
              <a:gd name="connsiteX344" fmla="*/ 359693 w 11748700"/>
              <a:gd name="connsiteY344" fmla="*/ 5269718 h 6673820"/>
              <a:gd name="connsiteX345" fmla="*/ 329357 w 11748700"/>
              <a:gd name="connsiteY345" fmla="*/ 5183045 h 6673820"/>
              <a:gd name="connsiteX346" fmla="*/ 281687 w 11748700"/>
              <a:gd name="connsiteY346" fmla="*/ 5083371 h 6673820"/>
              <a:gd name="connsiteX347" fmla="*/ 251351 w 11748700"/>
              <a:gd name="connsiteY347" fmla="*/ 5009699 h 6673820"/>
              <a:gd name="connsiteX348" fmla="*/ 238350 w 11748700"/>
              <a:gd name="connsiteY348" fmla="*/ 4970696 h 6673820"/>
              <a:gd name="connsiteX349" fmla="*/ 212348 w 11748700"/>
              <a:gd name="connsiteY349" fmla="*/ 4936027 h 6673820"/>
              <a:gd name="connsiteX350" fmla="*/ 177679 w 11748700"/>
              <a:gd name="connsiteY350" fmla="*/ 4849354 h 6673820"/>
              <a:gd name="connsiteX351" fmla="*/ 125675 w 11748700"/>
              <a:gd name="connsiteY351" fmla="*/ 4745346 h 6673820"/>
              <a:gd name="connsiteX352" fmla="*/ 99674 w 11748700"/>
              <a:gd name="connsiteY352" fmla="*/ 4654339 h 6673820"/>
              <a:gd name="connsiteX353" fmla="*/ 73672 w 11748700"/>
              <a:gd name="connsiteY353" fmla="*/ 4602336 h 6673820"/>
              <a:gd name="connsiteX354" fmla="*/ 69338 w 11748700"/>
              <a:gd name="connsiteY354" fmla="*/ 4580667 h 6673820"/>
              <a:gd name="connsiteX355" fmla="*/ 47670 w 11748700"/>
              <a:gd name="connsiteY355" fmla="*/ 4537331 h 6673820"/>
              <a:gd name="connsiteX356" fmla="*/ 39002 w 11748700"/>
              <a:gd name="connsiteY356" fmla="*/ 4515663 h 6673820"/>
              <a:gd name="connsiteX357" fmla="*/ 34669 w 11748700"/>
              <a:gd name="connsiteY357" fmla="*/ 4493994 h 6673820"/>
              <a:gd name="connsiteX358" fmla="*/ 30335 w 11748700"/>
              <a:gd name="connsiteY358" fmla="*/ 4450658 h 6673820"/>
              <a:gd name="connsiteX359" fmla="*/ 21668 w 11748700"/>
              <a:gd name="connsiteY359" fmla="*/ 4428990 h 6673820"/>
              <a:gd name="connsiteX360" fmla="*/ 13001 w 11748700"/>
              <a:gd name="connsiteY360" fmla="*/ 4359651 h 6673820"/>
              <a:gd name="connsiteX361" fmla="*/ 0 w 11748700"/>
              <a:gd name="connsiteY361" fmla="*/ 4238309 h 6673820"/>
              <a:gd name="connsiteX362" fmla="*/ 4333 w 11748700"/>
              <a:gd name="connsiteY362" fmla="*/ 4025960 h 6673820"/>
              <a:gd name="connsiteX363" fmla="*/ 13001 w 11748700"/>
              <a:gd name="connsiteY363" fmla="*/ 3999958 h 6673820"/>
              <a:gd name="connsiteX364" fmla="*/ 17334 w 11748700"/>
              <a:gd name="connsiteY364" fmla="*/ 3973956 h 6673820"/>
              <a:gd name="connsiteX365" fmla="*/ 26002 w 11748700"/>
              <a:gd name="connsiteY365" fmla="*/ 3930620 h 6673820"/>
              <a:gd name="connsiteX366" fmla="*/ 34669 w 11748700"/>
              <a:gd name="connsiteY366" fmla="*/ 3878616 h 6673820"/>
              <a:gd name="connsiteX367" fmla="*/ 43336 w 11748700"/>
              <a:gd name="connsiteY367" fmla="*/ 3861282 h 6673820"/>
              <a:gd name="connsiteX368" fmla="*/ 47670 w 11748700"/>
              <a:gd name="connsiteY368" fmla="*/ 3843947 h 6673820"/>
              <a:gd name="connsiteX369" fmla="*/ 56337 w 11748700"/>
              <a:gd name="connsiteY369" fmla="*/ 3826612 h 6673820"/>
              <a:gd name="connsiteX370" fmla="*/ 69338 w 11748700"/>
              <a:gd name="connsiteY370" fmla="*/ 3787610 h 6673820"/>
              <a:gd name="connsiteX371" fmla="*/ 78005 w 11748700"/>
              <a:gd name="connsiteY371" fmla="*/ 3770275 h 6673820"/>
              <a:gd name="connsiteX372" fmla="*/ 95340 w 11748700"/>
              <a:gd name="connsiteY372" fmla="*/ 3718271 h 6673820"/>
              <a:gd name="connsiteX373" fmla="*/ 104007 w 11748700"/>
              <a:gd name="connsiteY373" fmla="*/ 3696603 h 6673820"/>
              <a:gd name="connsiteX374" fmla="*/ 151677 w 11748700"/>
              <a:gd name="connsiteY374" fmla="*/ 3657600 h 6673820"/>
              <a:gd name="connsiteX375" fmla="*/ 294688 w 11748700"/>
              <a:gd name="connsiteY375" fmla="*/ 3661934 h 6673820"/>
              <a:gd name="connsiteX376" fmla="*/ 359693 w 11748700"/>
              <a:gd name="connsiteY376" fmla="*/ 3692269 h 6673820"/>
              <a:gd name="connsiteX377" fmla="*/ 377027 w 11748700"/>
              <a:gd name="connsiteY377" fmla="*/ 3709604 h 6673820"/>
              <a:gd name="connsiteX378" fmla="*/ 437698 w 11748700"/>
              <a:gd name="connsiteY378" fmla="*/ 3726938 h 6673820"/>
              <a:gd name="connsiteX379" fmla="*/ 511177 w 11748700"/>
              <a:gd name="connsiteY37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31882 w 11748700"/>
              <a:gd name="connsiteY37" fmla="*/ 4641338 h 6673820"/>
              <a:gd name="connsiteX38" fmla="*/ 7562218 w 11748700"/>
              <a:gd name="connsiteY38" fmla="*/ 4650006 h 6673820"/>
              <a:gd name="connsiteX39" fmla="*/ 7601220 w 11748700"/>
              <a:gd name="connsiteY39" fmla="*/ 4715010 h 6673820"/>
              <a:gd name="connsiteX40" fmla="*/ 7614221 w 11748700"/>
              <a:gd name="connsiteY40" fmla="*/ 4728011 h 6673820"/>
              <a:gd name="connsiteX41" fmla="*/ 7731230 w 11748700"/>
              <a:gd name="connsiteY41" fmla="*/ 4888356 h 6673820"/>
              <a:gd name="connsiteX42" fmla="*/ 7765899 w 11748700"/>
              <a:gd name="connsiteY42" fmla="*/ 4931693 h 6673820"/>
              <a:gd name="connsiteX43" fmla="*/ 7908910 w 11748700"/>
              <a:gd name="connsiteY43" fmla="*/ 4962028 h 6673820"/>
              <a:gd name="connsiteX44" fmla="*/ 8069255 w 11748700"/>
              <a:gd name="connsiteY44" fmla="*/ 4944694 h 6673820"/>
              <a:gd name="connsiteX45" fmla="*/ 8147260 w 11748700"/>
              <a:gd name="connsiteY45" fmla="*/ 4931693 h 6673820"/>
              <a:gd name="connsiteX46" fmla="*/ 8238267 w 11748700"/>
              <a:gd name="connsiteY46" fmla="*/ 4910025 h 6673820"/>
              <a:gd name="connsiteX47" fmla="*/ 8298938 w 11748700"/>
              <a:gd name="connsiteY47" fmla="*/ 4875355 h 6673820"/>
              <a:gd name="connsiteX48" fmla="*/ 8320606 w 11748700"/>
              <a:gd name="connsiteY48" fmla="*/ 4866688 h 6673820"/>
              <a:gd name="connsiteX49" fmla="*/ 8342275 w 11748700"/>
              <a:gd name="connsiteY49" fmla="*/ 4853687 h 6673820"/>
              <a:gd name="connsiteX50" fmla="*/ 8411613 w 11748700"/>
              <a:gd name="connsiteY50" fmla="*/ 4823352 h 6673820"/>
              <a:gd name="connsiteX51" fmla="*/ 8433281 w 11748700"/>
              <a:gd name="connsiteY51" fmla="*/ 4810351 h 6673820"/>
              <a:gd name="connsiteX52" fmla="*/ 8532955 w 11748700"/>
              <a:gd name="connsiteY52" fmla="*/ 4758347 h 6673820"/>
              <a:gd name="connsiteX53" fmla="*/ 8576292 w 11748700"/>
              <a:gd name="connsiteY53" fmla="*/ 4736679 h 6673820"/>
              <a:gd name="connsiteX54" fmla="*/ 8597960 w 11748700"/>
              <a:gd name="connsiteY54" fmla="*/ 4723678 h 6673820"/>
              <a:gd name="connsiteX55" fmla="*/ 8632629 w 11748700"/>
              <a:gd name="connsiteY55" fmla="*/ 4706343 h 6673820"/>
              <a:gd name="connsiteX56" fmla="*/ 8727969 w 11748700"/>
              <a:gd name="connsiteY56" fmla="*/ 4641338 h 6673820"/>
              <a:gd name="connsiteX57" fmla="*/ 8827643 w 11748700"/>
              <a:gd name="connsiteY57" fmla="*/ 4567666 h 6673820"/>
              <a:gd name="connsiteX58" fmla="*/ 8914316 w 11748700"/>
              <a:gd name="connsiteY58" fmla="*/ 4515663 h 6673820"/>
              <a:gd name="connsiteX59" fmla="*/ 8940318 w 11748700"/>
              <a:gd name="connsiteY59" fmla="*/ 4493994 h 6673820"/>
              <a:gd name="connsiteX60" fmla="*/ 9000989 w 11748700"/>
              <a:gd name="connsiteY60" fmla="*/ 4437657 h 6673820"/>
              <a:gd name="connsiteX61" fmla="*/ 9022657 w 11748700"/>
              <a:gd name="connsiteY61" fmla="*/ 4415989 h 6673820"/>
              <a:gd name="connsiteX62" fmla="*/ 9165668 w 11748700"/>
              <a:gd name="connsiteY62" fmla="*/ 4290313 h 6673820"/>
              <a:gd name="connsiteX63" fmla="*/ 9191670 w 11748700"/>
              <a:gd name="connsiteY63" fmla="*/ 4268645 h 6673820"/>
              <a:gd name="connsiteX64" fmla="*/ 9339014 w 11748700"/>
              <a:gd name="connsiteY64" fmla="*/ 4155970 h 6673820"/>
              <a:gd name="connsiteX65" fmla="*/ 9430020 w 11748700"/>
              <a:gd name="connsiteY65" fmla="*/ 4025960 h 6673820"/>
              <a:gd name="connsiteX66" fmla="*/ 9495025 w 11748700"/>
              <a:gd name="connsiteY66" fmla="*/ 3900284 h 6673820"/>
              <a:gd name="connsiteX67" fmla="*/ 9568697 w 11748700"/>
              <a:gd name="connsiteY67" fmla="*/ 3796277 h 6673820"/>
              <a:gd name="connsiteX68" fmla="*/ 9612034 w 11748700"/>
              <a:gd name="connsiteY68" fmla="*/ 3713937 h 6673820"/>
              <a:gd name="connsiteX69" fmla="*/ 9655370 w 11748700"/>
              <a:gd name="connsiteY69" fmla="*/ 3644599 h 6673820"/>
              <a:gd name="connsiteX70" fmla="*/ 9651037 w 11748700"/>
              <a:gd name="connsiteY70" fmla="*/ 3475587 h 6673820"/>
              <a:gd name="connsiteX71" fmla="*/ 9612034 w 11748700"/>
              <a:gd name="connsiteY71" fmla="*/ 3410582 h 6673820"/>
              <a:gd name="connsiteX72" fmla="*/ 9473357 w 11748700"/>
              <a:gd name="connsiteY72" fmla="*/ 3237236 h 6673820"/>
              <a:gd name="connsiteX73" fmla="*/ 9399685 w 11748700"/>
              <a:gd name="connsiteY73" fmla="*/ 3176565 h 6673820"/>
              <a:gd name="connsiteX74" fmla="*/ 9347681 w 11748700"/>
              <a:gd name="connsiteY74" fmla="*/ 3128895 h 6673820"/>
              <a:gd name="connsiteX75" fmla="*/ 9217672 w 11748700"/>
              <a:gd name="connsiteY75" fmla="*/ 3042222 h 6673820"/>
              <a:gd name="connsiteX76" fmla="*/ 9083329 w 11748700"/>
              <a:gd name="connsiteY76" fmla="*/ 2968550 h 6673820"/>
              <a:gd name="connsiteX77" fmla="*/ 8983655 w 11748700"/>
              <a:gd name="connsiteY77" fmla="*/ 2933881 h 6673820"/>
              <a:gd name="connsiteX78" fmla="*/ 8831977 w 11748700"/>
              <a:gd name="connsiteY78" fmla="*/ 2873210 h 6673820"/>
              <a:gd name="connsiteX79" fmla="*/ 8680299 w 11748700"/>
              <a:gd name="connsiteY79" fmla="*/ 2803871 h 6673820"/>
              <a:gd name="connsiteX80" fmla="*/ 8567624 w 11748700"/>
              <a:gd name="connsiteY80" fmla="*/ 2773536 h 6673820"/>
              <a:gd name="connsiteX81" fmla="*/ 8446282 w 11748700"/>
              <a:gd name="connsiteY81" fmla="*/ 2730199 h 6673820"/>
              <a:gd name="connsiteX82" fmla="*/ 8242601 w 11748700"/>
              <a:gd name="connsiteY82" fmla="*/ 2673862 h 6673820"/>
              <a:gd name="connsiteX83" fmla="*/ 7917577 w 11748700"/>
              <a:gd name="connsiteY83" fmla="*/ 2561187 h 6673820"/>
              <a:gd name="connsiteX84" fmla="*/ 7683560 w 11748700"/>
              <a:gd name="connsiteY84" fmla="*/ 2496182 h 6673820"/>
              <a:gd name="connsiteX85" fmla="*/ 7302199 w 11748700"/>
              <a:gd name="connsiteY85" fmla="*/ 2379173 h 6673820"/>
              <a:gd name="connsiteX86" fmla="*/ 6920838 w 11748700"/>
              <a:gd name="connsiteY86" fmla="*/ 2322836 h 6673820"/>
              <a:gd name="connsiteX87" fmla="*/ 6799495 w 11748700"/>
              <a:gd name="connsiteY87" fmla="*/ 2288167 h 6673820"/>
              <a:gd name="connsiteX88" fmla="*/ 6730157 w 11748700"/>
              <a:gd name="connsiteY88" fmla="*/ 2279500 h 6673820"/>
              <a:gd name="connsiteX89" fmla="*/ 6630483 w 11748700"/>
              <a:gd name="connsiteY89" fmla="*/ 2262165 h 6673820"/>
              <a:gd name="connsiteX90" fmla="*/ 6582813 w 11748700"/>
              <a:gd name="connsiteY90" fmla="*/ 2249164 h 6673820"/>
              <a:gd name="connsiteX91" fmla="*/ 6478805 w 11748700"/>
              <a:gd name="connsiteY91" fmla="*/ 2240497 h 6673820"/>
              <a:gd name="connsiteX92" fmla="*/ 5997770 w 11748700"/>
              <a:gd name="connsiteY92" fmla="*/ 2227496 h 6673820"/>
              <a:gd name="connsiteX93" fmla="*/ 5183044 w 11748700"/>
              <a:gd name="connsiteY93" fmla="*/ 2223162 h 6673820"/>
              <a:gd name="connsiteX94" fmla="*/ 4593668 w 11748700"/>
              <a:gd name="connsiteY94" fmla="*/ 2201494 h 6673820"/>
              <a:gd name="connsiteX95" fmla="*/ 4467992 w 11748700"/>
              <a:gd name="connsiteY95" fmla="*/ 2188493 h 6673820"/>
              <a:gd name="connsiteX96" fmla="*/ 4277311 w 11748700"/>
              <a:gd name="connsiteY96" fmla="*/ 2171158 h 6673820"/>
              <a:gd name="connsiteX97" fmla="*/ 4207973 w 11748700"/>
              <a:gd name="connsiteY97" fmla="*/ 2162491 h 6673820"/>
              <a:gd name="connsiteX98" fmla="*/ 4168970 w 11748700"/>
              <a:gd name="connsiteY98" fmla="*/ 2153824 h 6673820"/>
              <a:gd name="connsiteX99" fmla="*/ 3722604 w 11748700"/>
              <a:gd name="connsiteY99" fmla="*/ 2145156 h 6673820"/>
              <a:gd name="connsiteX100" fmla="*/ 3627264 w 11748700"/>
              <a:gd name="connsiteY100" fmla="*/ 2136489 h 6673820"/>
              <a:gd name="connsiteX101" fmla="*/ 3592595 w 11748700"/>
              <a:gd name="connsiteY101" fmla="*/ 2123488 h 6673820"/>
              <a:gd name="connsiteX102" fmla="*/ 3471253 w 11748700"/>
              <a:gd name="connsiteY102" fmla="*/ 2101820 h 6673820"/>
              <a:gd name="connsiteX103" fmla="*/ 3349911 w 11748700"/>
              <a:gd name="connsiteY103" fmla="*/ 2054150 h 6673820"/>
              <a:gd name="connsiteX104" fmla="*/ 3228568 w 11748700"/>
              <a:gd name="connsiteY104" fmla="*/ 2006480 h 6673820"/>
              <a:gd name="connsiteX105" fmla="*/ 3206900 w 11748700"/>
              <a:gd name="connsiteY105" fmla="*/ 1989145 h 6673820"/>
              <a:gd name="connsiteX106" fmla="*/ 3163564 w 11748700"/>
              <a:gd name="connsiteY106" fmla="*/ 1967477 h 6673820"/>
              <a:gd name="connsiteX107" fmla="*/ 3124561 w 11748700"/>
              <a:gd name="connsiteY107" fmla="*/ 1932808 h 6673820"/>
              <a:gd name="connsiteX108" fmla="*/ 3094225 w 11748700"/>
              <a:gd name="connsiteY108" fmla="*/ 1911139 h 6673820"/>
              <a:gd name="connsiteX109" fmla="*/ 3020553 w 11748700"/>
              <a:gd name="connsiteY109" fmla="*/ 1850468 h 6673820"/>
              <a:gd name="connsiteX110" fmla="*/ 2994551 w 11748700"/>
              <a:gd name="connsiteY110" fmla="*/ 1828800 h 6673820"/>
              <a:gd name="connsiteX111" fmla="*/ 2977217 w 11748700"/>
              <a:gd name="connsiteY111" fmla="*/ 1807132 h 6673820"/>
              <a:gd name="connsiteX112" fmla="*/ 2964216 w 11748700"/>
              <a:gd name="connsiteY112" fmla="*/ 1794131 h 6673820"/>
              <a:gd name="connsiteX113" fmla="*/ 2951215 w 11748700"/>
              <a:gd name="connsiteY113" fmla="*/ 1768129 h 6673820"/>
              <a:gd name="connsiteX114" fmla="*/ 2933880 w 11748700"/>
              <a:gd name="connsiteY114" fmla="*/ 1746461 h 6673820"/>
              <a:gd name="connsiteX115" fmla="*/ 2916546 w 11748700"/>
              <a:gd name="connsiteY115" fmla="*/ 1720459 h 6673820"/>
              <a:gd name="connsiteX116" fmla="*/ 2899211 w 11748700"/>
              <a:gd name="connsiteY116" fmla="*/ 1703124 h 6673820"/>
              <a:gd name="connsiteX117" fmla="*/ 2890544 w 11748700"/>
              <a:gd name="connsiteY117" fmla="*/ 1690123 h 6673820"/>
              <a:gd name="connsiteX118" fmla="*/ 2829873 w 11748700"/>
              <a:gd name="connsiteY118" fmla="*/ 1607784 h 6673820"/>
              <a:gd name="connsiteX119" fmla="*/ 2816872 w 11748700"/>
              <a:gd name="connsiteY119" fmla="*/ 1577448 h 6673820"/>
              <a:gd name="connsiteX120" fmla="*/ 2812538 w 11748700"/>
              <a:gd name="connsiteY120" fmla="*/ 1542779 h 6673820"/>
              <a:gd name="connsiteX121" fmla="*/ 2808204 w 11748700"/>
              <a:gd name="connsiteY121" fmla="*/ 1430104 h 6673820"/>
              <a:gd name="connsiteX122" fmla="*/ 2799537 w 11748700"/>
              <a:gd name="connsiteY122" fmla="*/ 1391101 h 6673820"/>
              <a:gd name="connsiteX123" fmla="*/ 2795203 w 11748700"/>
              <a:gd name="connsiteY123" fmla="*/ 1343431 h 6673820"/>
              <a:gd name="connsiteX124" fmla="*/ 2786536 w 11748700"/>
              <a:gd name="connsiteY124" fmla="*/ 1300095 h 6673820"/>
              <a:gd name="connsiteX125" fmla="*/ 2773535 w 11748700"/>
              <a:gd name="connsiteY125" fmla="*/ 1152751 h 6673820"/>
              <a:gd name="connsiteX126" fmla="*/ 2769202 w 11748700"/>
              <a:gd name="connsiteY126" fmla="*/ 1135416 h 6673820"/>
              <a:gd name="connsiteX127" fmla="*/ 2777869 w 11748700"/>
              <a:gd name="connsiteY127" fmla="*/ 996739 h 6673820"/>
              <a:gd name="connsiteX128" fmla="*/ 2786536 w 11748700"/>
              <a:gd name="connsiteY128" fmla="*/ 966404 h 6673820"/>
              <a:gd name="connsiteX129" fmla="*/ 2812538 w 11748700"/>
              <a:gd name="connsiteY129" fmla="*/ 905733 h 6673820"/>
              <a:gd name="connsiteX130" fmla="*/ 2847207 w 11748700"/>
              <a:gd name="connsiteY130" fmla="*/ 862396 h 6673820"/>
              <a:gd name="connsiteX131" fmla="*/ 2864542 w 11748700"/>
              <a:gd name="connsiteY131" fmla="*/ 840728 h 6673820"/>
              <a:gd name="connsiteX132" fmla="*/ 2881876 w 11748700"/>
              <a:gd name="connsiteY132" fmla="*/ 827727 h 6673820"/>
              <a:gd name="connsiteX133" fmla="*/ 2894877 w 11748700"/>
              <a:gd name="connsiteY133" fmla="*/ 819060 h 6673820"/>
              <a:gd name="connsiteX134" fmla="*/ 2912212 w 11748700"/>
              <a:gd name="connsiteY134" fmla="*/ 801725 h 6673820"/>
              <a:gd name="connsiteX135" fmla="*/ 3003219 w 11748700"/>
              <a:gd name="connsiteY135" fmla="*/ 775723 h 6673820"/>
              <a:gd name="connsiteX136" fmla="*/ 3115893 w 11748700"/>
              <a:gd name="connsiteY136" fmla="*/ 749721 h 6673820"/>
              <a:gd name="connsiteX137" fmla="*/ 3137562 w 11748700"/>
              <a:gd name="connsiteY137" fmla="*/ 741054 h 6673820"/>
              <a:gd name="connsiteX138" fmla="*/ 3163564 w 11748700"/>
              <a:gd name="connsiteY138" fmla="*/ 732387 h 6673820"/>
              <a:gd name="connsiteX139" fmla="*/ 3219901 w 11748700"/>
              <a:gd name="connsiteY139" fmla="*/ 702051 h 6673820"/>
              <a:gd name="connsiteX140" fmla="*/ 3237236 w 11748700"/>
              <a:gd name="connsiteY140" fmla="*/ 689050 h 6673820"/>
              <a:gd name="connsiteX141" fmla="*/ 3293573 w 11748700"/>
              <a:gd name="connsiteY141" fmla="*/ 663048 h 6673820"/>
              <a:gd name="connsiteX142" fmla="*/ 3323909 w 11748700"/>
              <a:gd name="connsiteY142" fmla="*/ 650047 h 6673820"/>
              <a:gd name="connsiteX143" fmla="*/ 3362911 w 11748700"/>
              <a:gd name="connsiteY143" fmla="*/ 641380 h 6673820"/>
              <a:gd name="connsiteX144" fmla="*/ 3488587 w 11748700"/>
              <a:gd name="connsiteY144" fmla="*/ 619712 h 6673820"/>
              <a:gd name="connsiteX145" fmla="*/ 3644599 w 11748700"/>
              <a:gd name="connsiteY145" fmla="*/ 598044 h 6673820"/>
              <a:gd name="connsiteX146" fmla="*/ 3731272 w 11748700"/>
              <a:gd name="connsiteY146" fmla="*/ 589376 h 6673820"/>
              <a:gd name="connsiteX147" fmla="*/ 3809277 w 11748700"/>
              <a:gd name="connsiteY147" fmla="*/ 576375 h 6673820"/>
              <a:gd name="connsiteX148" fmla="*/ 3891617 w 11748700"/>
              <a:gd name="connsiteY148" fmla="*/ 567708 h 6673820"/>
              <a:gd name="connsiteX149" fmla="*/ 4359651 w 11748700"/>
              <a:gd name="connsiteY149" fmla="*/ 533039 h 6673820"/>
              <a:gd name="connsiteX150" fmla="*/ 4428989 w 11748700"/>
              <a:gd name="connsiteY150" fmla="*/ 520038 h 6673820"/>
              <a:gd name="connsiteX151" fmla="*/ 4554665 w 11748700"/>
              <a:gd name="connsiteY151" fmla="*/ 507037 h 6673820"/>
              <a:gd name="connsiteX152" fmla="*/ 4654339 w 11748700"/>
              <a:gd name="connsiteY152" fmla="*/ 485369 h 6673820"/>
              <a:gd name="connsiteX153" fmla="*/ 4758347 w 11748700"/>
              <a:gd name="connsiteY153" fmla="*/ 437699 h 6673820"/>
              <a:gd name="connsiteX154" fmla="*/ 4888356 w 11748700"/>
              <a:gd name="connsiteY154" fmla="*/ 416030 h 6673820"/>
              <a:gd name="connsiteX155" fmla="*/ 5105039 w 11748700"/>
              <a:gd name="connsiteY155" fmla="*/ 364027 h 6673820"/>
              <a:gd name="connsiteX156" fmla="*/ 5209046 w 11748700"/>
              <a:gd name="connsiteY156" fmla="*/ 351026 h 6673820"/>
              <a:gd name="connsiteX157" fmla="*/ 5386726 w 11748700"/>
              <a:gd name="connsiteY157" fmla="*/ 329357 h 6673820"/>
              <a:gd name="connsiteX158" fmla="*/ 5560072 w 11748700"/>
              <a:gd name="connsiteY158" fmla="*/ 320690 h 6673820"/>
              <a:gd name="connsiteX159" fmla="*/ 5742085 w 11748700"/>
              <a:gd name="connsiteY159" fmla="*/ 312023 h 6673820"/>
              <a:gd name="connsiteX160" fmla="*/ 5958767 w 11748700"/>
              <a:gd name="connsiteY160" fmla="*/ 307689 h 6673820"/>
              <a:gd name="connsiteX161" fmla="*/ 6114779 w 11748700"/>
              <a:gd name="connsiteY161" fmla="*/ 303355 h 6673820"/>
              <a:gd name="connsiteX162" fmla="*/ 6270790 w 11748700"/>
              <a:gd name="connsiteY162" fmla="*/ 281687 h 6673820"/>
              <a:gd name="connsiteX163" fmla="*/ 6392132 w 11748700"/>
              <a:gd name="connsiteY163" fmla="*/ 268686 h 6673820"/>
              <a:gd name="connsiteX164" fmla="*/ 6695488 w 11748700"/>
              <a:gd name="connsiteY164" fmla="*/ 260019 h 6673820"/>
              <a:gd name="connsiteX165" fmla="*/ 6764826 w 11748700"/>
              <a:gd name="connsiteY165" fmla="*/ 251352 h 6673820"/>
              <a:gd name="connsiteX166" fmla="*/ 6907837 w 11748700"/>
              <a:gd name="connsiteY166" fmla="*/ 238351 h 6673820"/>
              <a:gd name="connsiteX167" fmla="*/ 6959840 w 11748700"/>
              <a:gd name="connsiteY167" fmla="*/ 229683 h 6673820"/>
              <a:gd name="connsiteX168" fmla="*/ 6998843 w 11748700"/>
              <a:gd name="connsiteY168" fmla="*/ 212349 h 6673820"/>
              <a:gd name="connsiteX169" fmla="*/ 7115852 w 11748700"/>
              <a:gd name="connsiteY169" fmla="*/ 199348 h 6673820"/>
              <a:gd name="connsiteX170" fmla="*/ 7159188 w 11748700"/>
              <a:gd name="connsiteY170" fmla="*/ 186347 h 6673820"/>
              <a:gd name="connsiteX171" fmla="*/ 7189524 w 11748700"/>
              <a:gd name="connsiteY171" fmla="*/ 182013 h 6673820"/>
              <a:gd name="connsiteX172" fmla="*/ 7380204 w 11748700"/>
              <a:gd name="connsiteY172" fmla="*/ 173346 h 6673820"/>
              <a:gd name="connsiteX173" fmla="*/ 7440875 w 11748700"/>
              <a:gd name="connsiteY173" fmla="*/ 164679 h 6673820"/>
              <a:gd name="connsiteX174" fmla="*/ 7466877 w 11748700"/>
              <a:gd name="connsiteY174" fmla="*/ 156011 h 6673820"/>
              <a:gd name="connsiteX175" fmla="*/ 7514548 w 11748700"/>
              <a:gd name="connsiteY175" fmla="*/ 143010 h 6673820"/>
              <a:gd name="connsiteX176" fmla="*/ 7527548 w 11748700"/>
              <a:gd name="connsiteY176" fmla="*/ 134343 h 6673820"/>
              <a:gd name="connsiteX177" fmla="*/ 7570885 w 11748700"/>
              <a:gd name="connsiteY177" fmla="*/ 121342 h 6673820"/>
              <a:gd name="connsiteX178" fmla="*/ 7609888 w 11748700"/>
              <a:gd name="connsiteY178" fmla="*/ 104008 h 6673820"/>
              <a:gd name="connsiteX179" fmla="*/ 7726896 w 11748700"/>
              <a:gd name="connsiteY179" fmla="*/ 82339 h 6673820"/>
              <a:gd name="connsiteX180" fmla="*/ 7752898 w 11748700"/>
              <a:gd name="connsiteY180" fmla="*/ 78006 h 6673820"/>
              <a:gd name="connsiteX181" fmla="*/ 7787567 w 11748700"/>
              <a:gd name="connsiteY181" fmla="*/ 73672 h 6673820"/>
              <a:gd name="connsiteX182" fmla="*/ 7804902 w 11748700"/>
              <a:gd name="connsiteY182" fmla="*/ 69338 h 6673820"/>
              <a:gd name="connsiteX183" fmla="*/ 7913243 w 11748700"/>
              <a:gd name="connsiteY183" fmla="*/ 65005 h 6673820"/>
              <a:gd name="connsiteX184" fmla="*/ 8021584 w 11748700"/>
              <a:gd name="connsiteY184" fmla="*/ 47670 h 6673820"/>
              <a:gd name="connsiteX185" fmla="*/ 8064921 w 11748700"/>
              <a:gd name="connsiteY185" fmla="*/ 34669 h 6673820"/>
              <a:gd name="connsiteX186" fmla="*/ 8099590 w 11748700"/>
              <a:gd name="connsiteY186" fmla="*/ 21668 h 6673820"/>
              <a:gd name="connsiteX187" fmla="*/ 8121258 w 11748700"/>
              <a:gd name="connsiteY187" fmla="*/ 13001 h 6673820"/>
              <a:gd name="connsiteX188" fmla="*/ 8134259 w 11748700"/>
              <a:gd name="connsiteY188" fmla="*/ 8667 h 6673820"/>
              <a:gd name="connsiteX189" fmla="*/ 8155928 w 11748700"/>
              <a:gd name="connsiteY189" fmla="*/ 0 h 6673820"/>
              <a:gd name="connsiteX190" fmla="*/ 8216599 w 11748700"/>
              <a:gd name="connsiteY190" fmla="*/ 4334 h 6673820"/>
              <a:gd name="connsiteX191" fmla="*/ 8238267 w 11748700"/>
              <a:gd name="connsiteY191" fmla="*/ 13001 h 6673820"/>
              <a:gd name="connsiteX192" fmla="*/ 8272936 w 11748700"/>
              <a:gd name="connsiteY192" fmla="*/ 17335 h 6673820"/>
              <a:gd name="connsiteX193" fmla="*/ 8303272 w 11748700"/>
              <a:gd name="connsiteY193" fmla="*/ 30336 h 6673820"/>
              <a:gd name="connsiteX194" fmla="*/ 8337941 w 11748700"/>
              <a:gd name="connsiteY194" fmla="*/ 34669 h 6673820"/>
              <a:gd name="connsiteX195" fmla="*/ 8476618 w 11748700"/>
              <a:gd name="connsiteY195" fmla="*/ 43337 h 6673820"/>
              <a:gd name="connsiteX196" fmla="*/ 8576292 w 11748700"/>
              <a:gd name="connsiteY196" fmla="*/ 47670 h 6673820"/>
              <a:gd name="connsiteX197" fmla="*/ 8671632 w 11748700"/>
              <a:gd name="connsiteY197" fmla="*/ 69338 h 6673820"/>
              <a:gd name="connsiteX198" fmla="*/ 8762639 w 11748700"/>
              <a:gd name="connsiteY198" fmla="*/ 78006 h 6673820"/>
              <a:gd name="connsiteX199" fmla="*/ 8892648 w 11748700"/>
              <a:gd name="connsiteY199" fmla="*/ 104008 h 6673820"/>
              <a:gd name="connsiteX200" fmla="*/ 8948985 w 11748700"/>
              <a:gd name="connsiteY200" fmla="*/ 117009 h 6673820"/>
              <a:gd name="connsiteX201" fmla="*/ 9187336 w 11748700"/>
              <a:gd name="connsiteY201" fmla="*/ 156011 h 6673820"/>
              <a:gd name="connsiteX202" fmla="*/ 9282676 w 11748700"/>
              <a:gd name="connsiteY202" fmla="*/ 173346 h 6673820"/>
              <a:gd name="connsiteX203" fmla="*/ 9404019 w 11748700"/>
              <a:gd name="connsiteY203" fmla="*/ 186347 h 6673820"/>
              <a:gd name="connsiteX204" fmla="*/ 9464690 w 11748700"/>
              <a:gd name="connsiteY204" fmla="*/ 195014 h 6673820"/>
              <a:gd name="connsiteX205" fmla="*/ 9698707 w 11748700"/>
              <a:gd name="connsiteY205" fmla="*/ 216683 h 6673820"/>
              <a:gd name="connsiteX206" fmla="*/ 9785380 w 11748700"/>
              <a:gd name="connsiteY206" fmla="*/ 229683 h 6673820"/>
              <a:gd name="connsiteX207" fmla="*/ 9885054 w 11748700"/>
              <a:gd name="connsiteY207" fmla="*/ 251352 h 6673820"/>
              <a:gd name="connsiteX208" fmla="*/ 9958726 w 11748700"/>
              <a:gd name="connsiteY208" fmla="*/ 255685 h 6673820"/>
              <a:gd name="connsiteX209" fmla="*/ 10114737 w 11748700"/>
              <a:gd name="connsiteY209" fmla="*/ 260019 h 6673820"/>
              <a:gd name="connsiteX210" fmla="*/ 10205744 w 11748700"/>
              <a:gd name="connsiteY210" fmla="*/ 273020 h 6673820"/>
              <a:gd name="connsiteX211" fmla="*/ 10357421 w 11748700"/>
              <a:gd name="connsiteY211" fmla="*/ 281687 h 6673820"/>
              <a:gd name="connsiteX212" fmla="*/ 10405092 w 11748700"/>
              <a:gd name="connsiteY212" fmla="*/ 286021 h 6673820"/>
              <a:gd name="connsiteX213" fmla="*/ 10452762 w 11748700"/>
              <a:gd name="connsiteY213" fmla="*/ 299022 h 6673820"/>
              <a:gd name="connsiteX214" fmla="*/ 10483097 w 11748700"/>
              <a:gd name="connsiteY214" fmla="*/ 303355 h 6673820"/>
              <a:gd name="connsiteX215" fmla="*/ 10552436 w 11748700"/>
              <a:gd name="connsiteY215" fmla="*/ 312023 h 6673820"/>
              <a:gd name="connsiteX216" fmla="*/ 10634775 w 11748700"/>
              <a:gd name="connsiteY216" fmla="*/ 333691 h 6673820"/>
              <a:gd name="connsiteX217" fmla="*/ 10717114 w 11748700"/>
              <a:gd name="connsiteY217" fmla="*/ 342358 h 6673820"/>
              <a:gd name="connsiteX218" fmla="*/ 10773452 w 11748700"/>
              <a:gd name="connsiteY218" fmla="*/ 364027 h 6673820"/>
              <a:gd name="connsiteX219" fmla="*/ 10842790 w 11748700"/>
              <a:gd name="connsiteY219" fmla="*/ 385695 h 6673820"/>
              <a:gd name="connsiteX220" fmla="*/ 10903461 w 11748700"/>
              <a:gd name="connsiteY220" fmla="*/ 390028 h 6673820"/>
              <a:gd name="connsiteX221" fmla="*/ 10981467 w 11748700"/>
              <a:gd name="connsiteY221" fmla="*/ 424698 h 6673820"/>
              <a:gd name="connsiteX222" fmla="*/ 11050805 w 11748700"/>
              <a:gd name="connsiteY222" fmla="*/ 442032 h 6673820"/>
              <a:gd name="connsiteX223" fmla="*/ 11133145 w 11748700"/>
              <a:gd name="connsiteY223" fmla="*/ 476701 h 6673820"/>
              <a:gd name="connsiteX224" fmla="*/ 11154813 w 11748700"/>
              <a:gd name="connsiteY224" fmla="*/ 485369 h 6673820"/>
              <a:gd name="connsiteX225" fmla="*/ 11232819 w 11748700"/>
              <a:gd name="connsiteY225" fmla="*/ 533039 h 6673820"/>
              <a:gd name="connsiteX226" fmla="*/ 11258820 w 11748700"/>
              <a:gd name="connsiteY226" fmla="*/ 554707 h 6673820"/>
              <a:gd name="connsiteX227" fmla="*/ 11328159 w 11748700"/>
              <a:gd name="connsiteY227" fmla="*/ 645714 h 6673820"/>
              <a:gd name="connsiteX228" fmla="*/ 11371495 w 11748700"/>
              <a:gd name="connsiteY228" fmla="*/ 754055 h 6673820"/>
              <a:gd name="connsiteX229" fmla="*/ 11397497 w 11748700"/>
              <a:gd name="connsiteY229" fmla="*/ 806059 h 6673820"/>
              <a:gd name="connsiteX230" fmla="*/ 11427833 w 11748700"/>
              <a:gd name="connsiteY230" fmla="*/ 931735 h 6673820"/>
              <a:gd name="connsiteX231" fmla="*/ 11458168 w 11748700"/>
              <a:gd name="connsiteY231" fmla="*/ 1014074 h 6673820"/>
              <a:gd name="connsiteX232" fmla="*/ 11462502 w 11748700"/>
              <a:gd name="connsiteY232" fmla="*/ 1087746 h 6673820"/>
              <a:gd name="connsiteX233" fmla="*/ 11475503 w 11748700"/>
              <a:gd name="connsiteY233" fmla="*/ 1126749 h 6673820"/>
              <a:gd name="connsiteX234" fmla="*/ 11488504 w 11748700"/>
              <a:gd name="connsiteY234" fmla="*/ 1330430 h 6673820"/>
              <a:gd name="connsiteX235" fmla="*/ 11523173 w 11748700"/>
              <a:gd name="connsiteY235" fmla="*/ 1677122 h 6673820"/>
              <a:gd name="connsiteX236" fmla="*/ 11518839 w 11748700"/>
              <a:gd name="connsiteY236" fmla="*/ 1954476 h 6673820"/>
              <a:gd name="connsiteX237" fmla="*/ 11510172 w 11748700"/>
              <a:gd name="connsiteY237" fmla="*/ 2084485 h 6673820"/>
              <a:gd name="connsiteX238" fmla="*/ 11518839 w 11748700"/>
              <a:gd name="connsiteY238" fmla="*/ 2283833 h 6673820"/>
              <a:gd name="connsiteX239" fmla="*/ 11583844 w 11748700"/>
              <a:gd name="connsiteY239" fmla="*/ 2379173 h 6673820"/>
              <a:gd name="connsiteX240" fmla="*/ 11605512 w 11748700"/>
              <a:gd name="connsiteY240" fmla="*/ 2439845 h 6673820"/>
              <a:gd name="connsiteX241" fmla="*/ 11609846 w 11748700"/>
              <a:gd name="connsiteY241" fmla="*/ 2487515 h 6673820"/>
              <a:gd name="connsiteX242" fmla="*/ 11622847 w 11748700"/>
              <a:gd name="connsiteY242" fmla="*/ 2556853 h 6673820"/>
              <a:gd name="connsiteX243" fmla="*/ 11618513 w 11748700"/>
              <a:gd name="connsiteY243" fmla="*/ 2786537 h 6673820"/>
              <a:gd name="connsiteX244" fmla="*/ 11614180 w 11748700"/>
              <a:gd name="connsiteY244" fmla="*/ 3089892 h 6673820"/>
              <a:gd name="connsiteX245" fmla="*/ 11596845 w 11748700"/>
              <a:gd name="connsiteY245" fmla="*/ 3211234 h 6673820"/>
              <a:gd name="connsiteX246" fmla="*/ 11583844 w 11748700"/>
              <a:gd name="connsiteY246" fmla="*/ 3328243 h 6673820"/>
              <a:gd name="connsiteX247" fmla="*/ 11575177 w 11748700"/>
              <a:gd name="connsiteY247" fmla="*/ 3423583 h 6673820"/>
              <a:gd name="connsiteX248" fmla="*/ 11562176 w 11748700"/>
              <a:gd name="connsiteY248" fmla="*/ 3666267 h 6673820"/>
              <a:gd name="connsiteX249" fmla="*/ 11575177 w 11748700"/>
              <a:gd name="connsiteY249" fmla="*/ 4025960 h 6673820"/>
              <a:gd name="connsiteX250" fmla="*/ 11592511 w 11748700"/>
              <a:gd name="connsiteY250" fmla="*/ 4108300 h 6673820"/>
              <a:gd name="connsiteX251" fmla="*/ 11631514 w 11748700"/>
              <a:gd name="connsiteY251" fmla="*/ 4333649 h 6673820"/>
              <a:gd name="connsiteX252" fmla="*/ 11653183 w 11748700"/>
              <a:gd name="connsiteY252" fmla="*/ 4411655 h 6673820"/>
              <a:gd name="connsiteX253" fmla="*/ 11666184 w 11748700"/>
              <a:gd name="connsiteY253" fmla="*/ 4498328 h 6673820"/>
              <a:gd name="connsiteX254" fmla="*/ 11674851 w 11748700"/>
              <a:gd name="connsiteY254" fmla="*/ 4541664 h 6673820"/>
              <a:gd name="connsiteX255" fmla="*/ 11687852 w 11748700"/>
              <a:gd name="connsiteY255" fmla="*/ 4658673 h 6673820"/>
              <a:gd name="connsiteX256" fmla="*/ 11692185 w 11748700"/>
              <a:gd name="connsiteY256" fmla="*/ 4715010 h 6673820"/>
              <a:gd name="connsiteX257" fmla="*/ 11700853 w 11748700"/>
              <a:gd name="connsiteY257" fmla="*/ 4771348 h 6673820"/>
              <a:gd name="connsiteX258" fmla="*/ 11709520 w 11748700"/>
              <a:gd name="connsiteY258" fmla="*/ 4923026 h 6673820"/>
              <a:gd name="connsiteX259" fmla="*/ 11718187 w 11748700"/>
              <a:gd name="connsiteY259" fmla="*/ 4983697 h 6673820"/>
              <a:gd name="connsiteX260" fmla="*/ 11726855 w 11748700"/>
              <a:gd name="connsiteY260" fmla="*/ 5079037 h 6673820"/>
              <a:gd name="connsiteX261" fmla="*/ 11731188 w 11748700"/>
              <a:gd name="connsiteY261" fmla="*/ 5105039 h 6673820"/>
              <a:gd name="connsiteX262" fmla="*/ 11744189 w 11748700"/>
              <a:gd name="connsiteY262" fmla="*/ 5230715 h 6673820"/>
              <a:gd name="connsiteX263" fmla="*/ 11726855 w 11748700"/>
              <a:gd name="connsiteY263" fmla="*/ 5690082 h 6673820"/>
              <a:gd name="connsiteX264" fmla="*/ 11687852 w 11748700"/>
              <a:gd name="connsiteY264" fmla="*/ 5785422 h 6673820"/>
              <a:gd name="connsiteX265" fmla="*/ 11670517 w 11748700"/>
              <a:gd name="connsiteY265" fmla="*/ 5815757 h 6673820"/>
              <a:gd name="connsiteX266" fmla="*/ 11601179 w 11748700"/>
              <a:gd name="connsiteY266" fmla="*/ 5859094 h 6673820"/>
              <a:gd name="connsiteX267" fmla="*/ 11458168 w 11748700"/>
              <a:gd name="connsiteY267" fmla="*/ 5919765 h 6673820"/>
              <a:gd name="connsiteX268" fmla="*/ 11401831 w 11748700"/>
              <a:gd name="connsiteY268" fmla="*/ 5963101 h 6673820"/>
              <a:gd name="connsiteX269" fmla="*/ 11297823 w 11748700"/>
              <a:gd name="connsiteY269" fmla="*/ 6032440 h 6673820"/>
              <a:gd name="connsiteX270" fmla="*/ 11258820 w 11748700"/>
              <a:gd name="connsiteY270" fmla="*/ 6075776 h 6673820"/>
              <a:gd name="connsiteX271" fmla="*/ 11198149 w 11748700"/>
              <a:gd name="connsiteY271" fmla="*/ 6123446 h 6673820"/>
              <a:gd name="connsiteX272" fmla="*/ 11098475 w 11748700"/>
              <a:gd name="connsiteY272" fmla="*/ 6210119 h 6673820"/>
              <a:gd name="connsiteX273" fmla="*/ 10942464 w 11748700"/>
              <a:gd name="connsiteY273" fmla="*/ 6327128 h 6673820"/>
              <a:gd name="connsiteX274" fmla="*/ 10634775 w 11748700"/>
              <a:gd name="connsiteY274" fmla="*/ 6461471 h 6673820"/>
              <a:gd name="connsiteX275" fmla="*/ 10461429 w 11748700"/>
              <a:gd name="connsiteY275" fmla="*/ 6478806 h 6673820"/>
              <a:gd name="connsiteX276" fmla="*/ 10041065 w 11748700"/>
              <a:gd name="connsiteY276" fmla="*/ 6487473 h 6673820"/>
              <a:gd name="connsiteX277" fmla="*/ 9967393 w 11748700"/>
              <a:gd name="connsiteY277" fmla="*/ 6491807 h 6673820"/>
              <a:gd name="connsiteX278" fmla="*/ 9885054 w 11748700"/>
              <a:gd name="connsiteY278" fmla="*/ 6509141 h 6673820"/>
              <a:gd name="connsiteX279" fmla="*/ 9798381 w 11748700"/>
              <a:gd name="connsiteY279" fmla="*/ 6522142 h 6673820"/>
              <a:gd name="connsiteX280" fmla="*/ 9681372 w 11748700"/>
              <a:gd name="connsiteY280" fmla="*/ 6548144 h 6673820"/>
              <a:gd name="connsiteX281" fmla="*/ 9486358 w 11748700"/>
              <a:gd name="connsiteY281" fmla="*/ 6574146 h 6673820"/>
              <a:gd name="connsiteX282" fmla="*/ 9278343 w 11748700"/>
              <a:gd name="connsiteY282" fmla="*/ 6613149 h 6673820"/>
              <a:gd name="connsiteX283" fmla="*/ 9209004 w 11748700"/>
              <a:gd name="connsiteY283" fmla="*/ 6630483 h 6673820"/>
              <a:gd name="connsiteX284" fmla="*/ 8775639 w 11748700"/>
              <a:gd name="connsiteY284" fmla="*/ 6647818 h 6673820"/>
              <a:gd name="connsiteX285" fmla="*/ 8463617 w 11748700"/>
              <a:gd name="connsiteY285" fmla="*/ 6656485 h 6673820"/>
              <a:gd name="connsiteX286" fmla="*/ 8368276 w 11748700"/>
              <a:gd name="connsiteY286" fmla="*/ 6660819 h 6673820"/>
              <a:gd name="connsiteX287" fmla="*/ 8216599 w 11748700"/>
              <a:gd name="connsiteY287" fmla="*/ 6665153 h 6673820"/>
              <a:gd name="connsiteX288" fmla="*/ 7848239 w 11748700"/>
              <a:gd name="connsiteY288" fmla="*/ 6656485 h 6673820"/>
              <a:gd name="connsiteX289" fmla="*/ 7800568 w 11748700"/>
              <a:gd name="connsiteY289" fmla="*/ 6652152 h 6673820"/>
              <a:gd name="connsiteX290" fmla="*/ 7748565 w 11748700"/>
              <a:gd name="connsiteY290" fmla="*/ 6643484 h 6673820"/>
              <a:gd name="connsiteX291" fmla="*/ 7614221 w 11748700"/>
              <a:gd name="connsiteY291" fmla="*/ 6634817 h 6673820"/>
              <a:gd name="connsiteX292" fmla="*/ 7432208 w 11748700"/>
              <a:gd name="connsiteY292" fmla="*/ 6600148 h 6673820"/>
              <a:gd name="connsiteX293" fmla="*/ 7319533 w 11748700"/>
              <a:gd name="connsiteY293" fmla="*/ 6574146 h 6673820"/>
              <a:gd name="connsiteX294" fmla="*/ 7276197 w 11748700"/>
              <a:gd name="connsiteY294" fmla="*/ 6569812 h 6673820"/>
              <a:gd name="connsiteX295" fmla="*/ 7011844 w 11748700"/>
              <a:gd name="connsiteY295" fmla="*/ 6548144 h 6673820"/>
              <a:gd name="connsiteX296" fmla="*/ 6925171 w 11748700"/>
              <a:gd name="connsiteY296" fmla="*/ 6565479 h 6673820"/>
              <a:gd name="connsiteX297" fmla="*/ 6912170 w 11748700"/>
              <a:gd name="connsiteY297" fmla="*/ 6569812 h 6673820"/>
              <a:gd name="connsiteX298" fmla="*/ 6890502 w 11748700"/>
              <a:gd name="connsiteY298" fmla="*/ 6582813 h 6673820"/>
              <a:gd name="connsiteX299" fmla="*/ 6795162 w 11748700"/>
              <a:gd name="connsiteY299" fmla="*/ 6634817 h 6673820"/>
              <a:gd name="connsiteX300" fmla="*/ 6691154 w 11748700"/>
              <a:gd name="connsiteY300" fmla="*/ 6643484 h 6673820"/>
              <a:gd name="connsiteX301" fmla="*/ 6617482 w 11748700"/>
              <a:gd name="connsiteY301" fmla="*/ 6656485 h 6673820"/>
              <a:gd name="connsiteX302" fmla="*/ 6582813 w 11748700"/>
              <a:gd name="connsiteY302" fmla="*/ 6665153 h 6673820"/>
              <a:gd name="connsiteX303" fmla="*/ 6548144 w 11748700"/>
              <a:gd name="connsiteY303" fmla="*/ 6669486 h 6673820"/>
              <a:gd name="connsiteX304" fmla="*/ 6517808 w 11748700"/>
              <a:gd name="connsiteY304" fmla="*/ 6673820 h 6673820"/>
              <a:gd name="connsiteX305" fmla="*/ 6015105 w 11748700"/>
              <a:gd name="connsiteY305" fmla="*/ 6669486 h 6673820"/>
              <a:gd name="connsiteX306" fmla="*/ 5915431 w 11748700"/>
              <a:gd name="connsiteY306" fmla="*/ 6647818 h 6673820"/>
              <a:gd name="connsiteX307" fmla="*/ 5538403 w 11748700"/>
              <a:gd name="connsiteY307" fmla="*/ 6652152 h 6673820"/>
              <a:gd name="connsiteX308" fmla="*/ 5196045 w 11748700"/>
              <a:gd name="connsiteY308" fmla="*/ 6634817 h 6673820"/>
              <a:gd name="connsiteX309" fmla="*/ 4489660 w 11748700"/>
              <a:gd name="connsiteY309" fmla="*/ 6608815 h 6673820"/>
              <a:gd name="connsiteX310" fmla="*/ 4311981 w 11748700"/>
              <a:gd name="connsiteY310" fmla="*/ 6582813 h 6673820"/>
              <a:gd name="connsiteX311" fmla="*/ 4090965 w 11748700"/>
              <a:gd name="connsiteY311" fmla="*/ 6552478 h 6673820"/>
              <a:gd name="connsiteX312" fmla="*/ 3999958 w 11748700"/>
              <a:gd name="connsiteY312" fmla="*/ 6513475 h 6673820"/>
              <a:gd name="connsiteX313" fmla="*/ 3666267 w 11748700"/>
              <a:gd name="connsiteY313" fmla="*/ 6448470 h 6673820"/>
              <a:gd name="connsiteX314" fmla="*/ 3588261 w 11748700"/>
              <a:gd name="connsiteY314" fmla="*/ 6439803 h 6673820"/>
              <a:gd name="connsiteX315" fmla="*/ 3336910 w 11748700"/>
              <a:gd name="connsiteY315" fmla="*/ 6405134 h 6673820"/>
              <a:gd name="connsiteX316" fmla="*/ 3003219 w 11748700"/>
              <a:gd name="connsiteY316" fmla="*/ 6340129 h 6673820"/>
              <a:gd name="connsiteX317" fmla="*/ 2825539 w 11748700"/>
              <a:gd name="connsiteY317" fmla="*/ 6309793 h 6673820"/>
              <a:gd name="connsiteX318" fmla="*/ 2678195 w 11748700"/>
              <a:gd name="connsiteY318" fmla="*/ 6288125 h 6673820"/>
              <a:gd name="connsiteX319" fmla="*/ 2500515 w 11748700"/>
              <a:gd name="connsiteY319" fmla="*/ 6305460 h 6673820"/>
              <a:gd name="connsiteX320" fmla="*/ 2439844 w 11748700"/>
              <a:gd name="connsiteY320" fmla="*/ 6314127 h 6673820"/>
              <a:gd name="connsiteX321" fmla="*/ 2244830 w 11748700"/>
              <a:gd name="connsiteY321" fmla="*/ 6361797 h 6673820"/>
              <a:gd name="connsiteX322" fmla="*/ 2088819 w 11748700"/>
              <a:gd name="connsiteY322" fmla="*/ 6383465 h 6673820"/>
              <a:gd name="connsiteX323" fmla="*/ 2015147 w 11748700"/>
              <a:gd name="connsiteY323" fmla="*/ 6400800 h 6673820"/>
              <a:gd name="connsiteX324" fmla="*/ 1950142 w 11748700"/>
              <a:gd name="connsiteY324" fmla="*/ 6409467 h 6673820"/>
              <a:gd name="connsiteX325" fmla="*/ 1815799 w 11748700"/>
              <a:gd name="connsiteY325" fmla="*/ 6444137 h 6673820"/>
              <a:gd name="connsiteX326" fmla="*/ 1681456 w 11748700"/>
              <a:gd name="connsiteY326" fmla="*/ 6452804 h 6673820"/>
              <a:gd name="connsiteX327" fmla="*/ 1473440 w 11748700"/>
              <a:gd name="connsiteY327" fmla="*/ 6431136 h 6673820"/>
              <a:gd name="connsiteX328" fmla="*/ 1369433 w 11748700"/>
              <a:gd name="connsiteY328" fmla="*/ 6418135 h 6673820"/>
              <a:gd name="connsiteX329" fmla="*/ 1287093 w 11748700"/>
              <a:gd name="connsiteY329" fmla="*/ 6405134 h 6673820"/>
              <a:gd name="connsiteX330" fmla="*/ 1239423 w 11748700"/>
              <a:gd name="connsiteY330" fmla="*/ 6396466 h 6673820"/>
              <a:gd name="connsiteX331" fmla="*/ 1165751 w 11748700"/>
              <a:gd name="connsiteY331" fmla="*/ 6370464 h 6673820"/>
              <a:gd name="connsiteX332" fmla="*/ 1053076 w 11748700"/>
              <a:gd name="connsiteY332" fmla="*/ 6335795 h 6673820"/>
              <a:gd name="connsiteX333" fmla="*/ 892731 w 11748700"/>
              <a:gd name="connsiteY333" fmla="*/ 6244789 h 6673820"/>
              <a:gd name="connsiteX334" fmla="*/ 858062 w 11748700"/>
              <a:gd name="connsiteY334" fmla="*/ 6218787 h 6673820"/>
              <a:gd name="connsiteX335" fmla="*/ 775723 w 11748700"/>
              <a:gd name="connsiteY335" fmla="*/ 6149448 h 6673820"/>
              <a:gd name="connsiteX336" fmla="*/ 719385 w 11748700"/>
              <a:gd name="connsiteY336" fmla="*/ 6023773 h 6673820"/>
              <a:gd name="connsiteX337" fmla="*/ 654381 w 11748700"/>
              <a:gd name="connsiteY337" fmla="*/ 5950101 h 6673820"/>
              <a:gd name="connsiteX338" fmla="*/ 628379 w 11748700"/>
              <a:gd name="connsiteY338" fmla="*/ 5893763 h 6673820"/>
              <a:gd name="connsiteX339" fmla="*/ 576375 w 11748700"/>
              <a:gd name="connsiteY339" fmla="*/ 5802756 h 6673820"/>
              <a:gd name="connsiteX340" fmla="*/ 489702 w 11748700"/>
              <a:gd name="connsiteY340" fmla="*/ 5620743 h 6673820"/>
              <a:gd name="connsiteX341" fmla="*/ 476701 w 11748700"/>
              <a:gd name="connsiteY341" fmla="*/ 5551405 h 6673820"/>
              <a:gd name="connsiteX342" fmla="*/ 372693 w 11748700"/>
              <a:gd name="connsiteY342" fmla="*/ 5317388 h 6673820"/>
              <a:gd name="connsiteX343" fmla="*/ 359693 w 11748700"/>
              <a:gd name="connsiteY343" fmla="*/ 5269718 h 6673820"/>
              <a:gd name="connsiteX344" fmla="*/ 329357 w 11748700"/>
              <a:gd name="connsiteY344" fmla="*/ 5183045 h 6673820"/>
              <a:gd name="connsiteX345" fmla="*/ 281687 w 11748700"/>
              <a:gd name="connsiteY345" fmla="*/ 5083371 h 6673820"/>
              <a:gd name="connsiteX346" fmla="*/ 251351 w 11748700"/>
              <a:gd name="connsiteY346" fmla="*/ 5009699 h 6673820"/>
              <a:gd name="connsiteX347" fmla="*/ 238350 w 11748700"/>
              <a:gd name="connsiteY347" fmla="*/ 4970696 h 6673820"/>
              <a:gd name="connsiteX348" fmla="*/ 212348 w 11748700"/>
              <a:gd name="connsiteY348" fmla="*/ 4936027 h 6673820"/>
              <a:gd name="connsiteX349" fmla="*/ 177679 w 11748700"/>
              <a:gd name="connsiteY349" fmla="*/ 4849354 h 6673820"/>
              <a:gd name="connsiteX350" fmla="*/ 125675 w 11748700"/>
              <a:gd name="connsiteY350" fmla="*/ 4745346 h 6673820"/>
              <a:gd name="connsiteX351" fmla="*/ 99674 w 11748700"/>
              <a:gd name="connsiteY351" fmla="*/ 4654339 h 6673820"/>
              <a:gd name="connsiteX352" fmla="*/ 73672 w 11748700"/>
              <a:gd name="connsiteY352" fmla="*/ 4602336 h 6673820"/>
              <a:gd name="connsiteX353" fmla="*/ 69338 w 11748700"/>
              <a:gd name="connsiteY353" fmla="*/ 4580667 h 6673820"/>
              <a:gd name="connsiteX354" fmla="*/ 47670 w 11748700"/>
              <a:gd name="connsiteY354" fmla="*/ 4537331 h 6673820"/>
              <a:gd name="connsiteX355" fmla="*/ 39002 w 11748700"/>
              <a:gd name="connsiteY355" fmla="*/ 4515663 h 6673820"/>
              <a:gd name="connsiteX356" fmla="*/ 34669 w 11748700"/>
              <a:gd name="connsiteY356" fmla="*/ 4493994 h 6673820"/>
              <a:gd name="connsiteX357" fmla="*/ 30335 w 11748700"/>
              <a:gd name="connsiteY357" fmla="*/ 4450658 h 6673820"/>
              <a:gd name="connsiteX358" fmla="*/ 21668 w 11748700"/>
              <a:gd name="connsiteY358" fmla="*/ 4428990 h 6673820"/>
              <a:gd name="connsiteX359" fmla="*/ 13001 w 11748700"/>
              <a:gd name="connsiteY359" fmla="*/ 4359651 h 6673820"/>
              <a:gd name="connsiteX360" fmla="*/ 0 w 11748700"/>
              <a:gd name="connsiteY360" fmla="*/ 4238309 h 6673820"/>
              <a:gd name="connsiteX361" fmla="*/ 4333 w 11748700"/>
              <a:gd name="connsiteY361" fmla="*/ 4025960 h 6673820"/>
              <a:gd name="connsiteX362" fmla="*/ 13001 w 11748700"/>
              <a:gd name="connsiteY362" fmla="*/ 3999958 h 6673820"/>
              <a:gd name="connsiteX363" fmla="*/ 17334 w 11748700"/>
              <a:gd name="connsiteY363" fmla="*/ 3973956 h 6673820"/>
              <a:gd name="connsiteX364" fmla="*/ 26002 w 11748700"/>
              <a:gd name="connsiteY364" fmla="*/ 3930620 h 6673820"/>
              <a:gd name="connsiteX365" fmla="*/ 34669 w 11748700"/>
              <a:gd name="connsiteY365" fmla="*/ 3878616 h 6673820"/>
              <a:gd name="connsiteX366" fmla="*/ 43336 w 11748700"/>
              <a:gd name="connsiteY366" fmla="*/ 3861282 h 6673820"/>
              <a:gd name="connsiteX367" fmla="*/ 47670 w 11748700"/>
              <a:gd name="connsiteY367" fmla="*/ 3843947 h 6673820"/>
              <a:gd name="connsiteX368" fmla="*/ 56337 w 11748700"/>
              <a:gd name="connsiteY368" fmla="*/ 3826612 h 6673820"/>
              <a:gd name="connsiteX369" fmla="*/ 69338 w 11748700"/>
              <a:gd name="connsiteY369" fmla="*/ 3787610 h 6673820"/>
              <a:gd name="connsiteX370" fmla="*/ 78005 w 11748700"/>
              <a:gd name="connsiteY370" fmla="*/ 3770275 h 6673820"/>
              <a:gd name="connsiteX371" fmla="*/ 95340 w 11748700"/>
              <a:gd name="connsiteY371" fmla="*/ 3718271 h 6673820"/>
              <a:gd name="connsiteX372" fmla="*/ 104007 w 11748700"/>
              <a:gd name="connsiteY372" fmla="*/ 3696603 h 6673820"/>
              <a:gd name="connsiteX373" fmla="*/ 151677 w 11748700"/>
              <a:gd name="connsiteY373" fmla="*/ 3657600 h 6673820"/>
              <a:gd name="connsiteX374" fmla="*/ 294688 w 11748700"/>
              <a:gd name="connsiteY374" fmla="*/ 3661934 h 6673820"/>
              <a:gd name="connsiteX375" fmla="*/ 359693 w 11748700"/>
              <a:gd name="connsiteY375" fmla="*/ 3692269 h 6673820"/>
              <a:gd name="connsiteX376" fmla="*/ 377027 w 11748700"/>
              <a:gd name="connsiteY376" fmla="*/ 3709604 h 6673820"/>
              <a:gd name="connsiteX377" fmla="*/ 437698 w 11748700"/>
              <a:gd name="connsiteY377" fmla="*/ 3726938 h 6673820"/>
              <a:gd name="connsiteX378" fmla="*/ 511177 w 11748700"/>
              <a:gd name="connsiteY37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31882 w 11748700"/>
              <a:gd name="connsiteY37" fmla="*/ 4641338 h 6673820"/>
              <a:gd name="connsiteX38" fmla="*/ 7562218 w 11748700"/>
              <a:gd name="connsiteY38" fmla="*/ 4650006 h 6673820"/>
              <a:gd name="connsiteX39" fmla="*/ 7601220 w 11748700"/>
              <a:gd name="connsiteY39" fmla="*/ 4715010 h 6673820"/>
              <a:gd name="connsiteX40" fmla="*/ 7614221 w 11748700"/>
              <a:gd name="connsiteY40" fmla="*/ 4728011 h 6673820"/>
              <a:gd name="connsiteX41" fmla="*/ 7731230 w 11748700"/>
              <a:gd name="connsiteY41" fmla="*/ 4888356 h 6673820"/>
              <a:gd name="connsiteX42" fmla="*/ 7765899 w 11748700"/>
              <a:gd name="connsiteY42" fmla="*/ 4931693 h 6673820"/>
              <a:gd name="connsiteX43" fmla="*/ 7908910 w 11748700"/>
              <a:gd name="connsiteY43" fmla="*/ 4962028 h 6673820"/>
              <a:gd name="connsiteX44" fmla="*/ 8069255 w 11748700"/>
              <a:gd name="connsiteY44" fmla="*/ 4944694 h 6673820"/>
              <a:gd name="connsiteX45" fmla="*/ 8147260 w 11748700"/>
              <a:gd name="connsiteY45" fmla="*/ 4931693 h 6673820"/>
              <a:gd name="connsiteX46" fmla="*/ 8238267 w 11748700"/>
              <a:gd name="connsiteY46" fmla="*/ 4910025 h 6673820"/>
              <a:gd name="connsiteX47" fmla="*/ 8298938 w 11748700"/>
              <a:gd name="connsiteY47" fmla="*/ 4875355 h 6673820"/>
              <a:gd name="connsiteX48" fmla="*/ 8320606 w 11748700"/>
              <a:gd name="connsiteY48" fmla="*/ 4866688 h 6673820"/>
              <a:gd name="connsiteX49" fmla="*/ 8342275 w 11748700"/>
              <a:gd name="connsiteY49" fmla="*/ 4853687 h 6673820"/>
              <a:gd name="connsiteX50" fmla="*/ 8411613 w 11748700"/>
              <a:gd name="connsiteY50" fmla="*/ 4823352 h 6673820"/>
              <a:gd name="connsiteX51" fmla="*/ 8433281 w 11748700"/>
              <a:gd name="connsiteY51" fmla="*/ 4810351 h 6673820"/>
              <a:gd name="connsiteX52" fmla="*/ 8532955 w 11748700"/>
              <a:gd name="connsiteY52" fmla="*/ 4758347 h 6673820"/>
              <a:gd name="connsiteX53" fmla="*/ 8576292 w 11748700"/>
              <a:gd name="connsiteY53" fmla="*/ 4736679 h 6673820"/>
              <a:gd name="connsiteX54" fmla="*/ 8597960 w 11748700"/>
              <a:gd name="connsiteY54" fmla="*/ 4723678 h 6673820"/>
              <a:gd name="connsiteX55" fmla="*/ 8632629 w 11748700"/>
              <a:gd name="connsiteY55" fmla="*/ 4706343 h 6673820"/>
              <a:gd name="connsiteX56" fmla="*/ 8727969 w 11748700"/>
              <a:gd name="connsiteY56" fmla="*/ 4641338 h 6673820"/>
              <a:gd name="connsiteX57" fmla="*/ 8827643 w 11748700"/>
              <a:gd name="connsiteY57" fmla="*/ 4567666 h 6673820"/>
              <a:gd name="connsiteX58" fmla="*/ 8914316 w 11748700"/>
              <a:gd name="connsiteY58" fmla="*/ 4515663 h 6673820"/>
              <a:gd name="connsiteX59" fmla="*/ 8940318 w 11748700"/>
              <a:gd name="connsiteY59" fmla="*/ 4493994 h 6673820"/>
              <a:gd name="connsiteX60" fmla="*/ 9000989 w 11748700"/>
              <a:gd name="connsiteY60" fmla="*/ 4437657 h 6673820"/>
              <a:gd name="connsiteX61" fmla="*/ 9022657 w 11748700"/>
              <a:gd name="connsiteY61" fmla="*/ 4415989 h 6673820"/>
              <a:gd name="connsiteX62" fmla="*/ 9165668 w 11748700"/>
              <a:gd name="connsiteY62" fmla="*/ 4290313 h 6673820"/>
              <a:gd name="connsiteX63" fmla="*/ 9191670 w 11748700"/>
              <a:gd name="connsiteY63" fmla="*/ 4268645 h 6673820"/>
              <a:gd name="connsiteX64" fmla="*/ 9259722 w 11748700"/>
              <a:gd name="connsiteY64" fmla="*/ 4232465 h 6673820"/>
              <a:gd name="connsiteX65" fmla="*/ 9339014 w 11748700"/>
              <a:gd name="connsiteY65" fmla="*/ 4155970 h 6673820"/>
              <a:gd name="connsiteX66" fmla="*/ 9430020 w 11748700"/>
              <a:gd name="connsiteY66" fmla="*/ 4025960 h 6673820"/>
              <a:gd name="connsiteX67" fmla="*/ 9495025 w 11748700"/>
              <a:gd name="connsiteY67" fmla="*/ 3900284 h 6673820"/>
              <a:gd name="connsiteX68" fmla="*/ 9568697 w 11748700"/>
              <a:gd name="connsiteY68" fmla="*/ 3796277 h 6673820"/>
              <a:gd name="connsiteX69" fmla="*/ 9612034 w 11748700"/>
              <a:gd name="connsiteY69" fmla="*/ 3713937 h 6673820"/>
              <a:gd name="connsiteX70" fmla="*/ 9655370 w 11748700"/>
              <a:gd name="connsiteY70" fmla="*/ 3644599 h 6673820"/>
              <a:gd name="connsiteX71" fmla="*/ 9651037 w 11748700"/>
              <a:gd name="connsiteY71" fmla="*/ 3475587 h 6673820"/>
              <a:gd name="connsiteX72" fmla="*/ 9612034 w 11748700"/>
              <a:gd name="connsiteY72" fmla="*/ 3410582 h 6673820"/>
              <a:gd name="connsiteX73" fmla="*/ 9473357 w 11748700"/>
              <a:gd name="connsiteY73" fmla="*/ 3237236 h 6673820"/>
              <a:gd name="connsiteX74" fmla="*/ 9399685 w 11748700"/>
              <a:gd name="connsiteY74" fmla="*/ 3176565 h 6673820"/>
              <a:gd name="connsiteX75" fmla="*/ 9347681 w 11748700"/>
              <a:gd name="connsiteY75" fmla="*/ 3128895 h 6673820"/>
              <a:gd name="connsiteX76" fmla="*/ 9217672 w 11748700"/>
              <a:gd name="connsiteY76" fmla="*/ 3042222 h 6673820"/>
              <a:gd name="connsiteX77" fmla="*/ 9083329 w 11748700"/>
              <a:gd name="connsiteY77" fmla="*/ 2968550 h 6673820"/>
              <a:gd name="connsiteX78" fmla="*/ 8983655 w 11748700"/>
              <a:gd name="connsiteY78" fmla="*/ 2933881 h 6673820"/>
              <a:gd name="connsiteX79" fmla="*/ 8831977 w 11748700"/>
              <a:gd name="connsiteY79" fmla="*/ 2873210 h 6673820"/>
              <a:gd name="connsiteX80" fmla="*/ 8680299 w 11748700"/>
              <a:gd name="connsiteY80" fmla="*/ 2803871 h 6673820"/>
              <a:gd name="connsiteX81" fmla="*/ 8567624 w 11748700"/>
              <a:gd name="connsiteY81" fmla="*/ 2773536 h 6673820"/>
              <a:gd name="connsiteX82" fmla="*/ 8446282 w 11748700"/>
              <a:gd name="connsiteY82" fmla="*/ 2730199 h 6673820"/>
              <a:gd name="connsiteX83" fmla="*/ 8242601 w 11748700"/>
              <a:gd name="connsiteY83" fmla="*/ 2673862 h 6673820"/>
              <a:gd name="connsiteX84" fmla="*/ 7917577 w 11748700"/>
              <a:gd name="connsiteY84" fmla="*/ 2561187 h 6673820"/>
              <a:gd name="connsiteX85" fmla="*/ 7683560 w 11748700"/>
              <a:gd name="connsiteY85" fmla="*/ 2496182 h 6673820"/>
              <a:gd name="connsiteX86" fmla="*/ 7302199 w 11748700"/>
              <a:gd name="connsiteY86" fmla="*/ 2379173 h 6673820"/>
              <a:gd name="connsiteX87" fmla="*/ 6920838 w 11748700"/>
              <a:gd name="connsiteY87" fmla="*/ 2322836 h 6673820"/>
              <a:gd name="connsiteX88" fmla="*/ 6799495 w 11748700"/>
              <a:gd name="connsiteY88" fmla="*/ 2288167 h 6673820"/>
              <a:gd name="connsiteX89" fmla="*/ 6730157 w 11748700"/>
              <a:gd name="connsiteY89" fmla="*/ 2279500 h 6673820"/>
              <a:gd name="connsiteX90" fmla="*/ 6630483 w 11748700"/>
              <a:gd name="connsiteY90" fmla="*/ 2262165 h 6673820"/>
              <a:gd name="connsiteX91" fmla="*/ 6582813 w 11748700"/>
              <a:gd name="connsiteY91" fmla="*/ 2249164 h 6673820"/>
              <a:gd name="connsiteX92" fmla="*/ 6478805 w 11748700"/>
              <a:gd name="connsiteY92" fmla="*/ 2240497 h 6673820"/>
              <a:gd name="connsiteX93" fmla="*/ 5997770 w 11748700"/>
              <a:gd name="connsiteY93" fmla="*/ 2227496 h 6673820"/>
              <a:gd name="connsiteX94" fmla="*/ 5183044 w 11748700"/>
              <a:gd name="connsiteY94" fmla="*/ 2223162 h 6673820"/>
              <a:gd name="connsiteX95" fmla="*/ 4593668 w 11748700"/>
              <a:gd name="connsiteY95" fmla="*/ 2201494 h 6673820"/>
              <a:gd name="connsiteX96" fmla="*/ 4467992 w 11748700"/>
              <a:gd name="connsiteY96" fmla="*/ 2188493 h 6673820"/>
              <a:gd name="connsiteX97" fmla="*/ 4277311 w 11748700"/>
              <a:gd name="connsiteY97" fmla="*/ 2171158 h 6673820"/>
              <a:gd name="connsiteX98" fmla="*/ 4207973 w 11748700"/>
              <a:gd name="connsiteY98" fmla="*/ 2162491 h 6673820"/>
              <a:gd name="connsiteX99" fmla="*/ 4168970 w 11748700"/>
              <a:gd name="connsiteY99" fmla="*/ 2153824 h 6673820"/>
              <a:gd name="connsiteX100" fmla="*/ 3722604 w 11748700"/>
              <a:gd name="connsiteY100" fmla="*/ 2145156 h 6673820"/>
              <a:gd name="connsiteX101" fmla="*/ 3627264 w 11748700"/>
              <a:gd name="connsiteY101" fmla="*/ 2136489 h 6673820"/>
              <a:gd name="connsiteX102" fmla="*/ 3592595 w 11748700"/>
              <a:gd name="connsiteY102" fmla="*/ 2123488 h 6673820"/>
              <a:gd name="connsiteX103" fmla="*/ 3471253 w 11748700"/>
              <a:gd name="connsiteY103" fmla="*/ 2101820 h 6673820"/>
              <a:gd name="connsiteX104" fmla="*/ 3349911 w 11748700"/>
              <a:gd name="connsiteY104" fmla="*/ 2054150 h 6673820"/>
              <a:gd name="connsiteX105" fmla="*/ 3228568 w 11748700"/>
              <a:gd name="connsiteY105" fmla="*/ 2006480 h 6673820"/>
              <a:gd name="connsiteX106" fmla="*/ 3206900 w 11748700"/>
              <a:gd name="connsiteY106" fmla="*/ 1989145 h 6673820"/>
              <a:gd name="connsiteX107" fmla="*/ 3163564 w 11748700"/>
              <a:gd name="connsiteY107" fmla="*/ 1967477 h 6673820"/>
              <a:gd name="connsiteX108" fmla="*/ 3124561 w 11748700"/>
              <a:gd name="connsiteY108" fmla="*/ 1932808 h 6673820"/>
              <a:gd name="connsiteX109" fmla="*/ 3094225 w 11748700"/>
              <a:gd name="connsiteY109" fmla="*/ 1911139 h 6673820"/>
              <a:gd name="connsiteX110" fmla="*/ 3020553 w 11748700"/>
              <a:gd name="connsiteY110" fmla="*/ 1850468 h 6673820"/>
              <a:gd name="connsiteX111" fmla="*/ 2994551 w 11748700"/>
              <a:gd name="connsiteY111" fmla="*/ 1828800 h 6673820"/>
              <a:gd name="connsiteX112" fmla="*/ 2977217 w 11748700"/>
              <a:gd name="connsiteY112" fmla="*/ 1807132 h 6673820"/>
              <a:gd name="connsiteX113" fmla="*/ 2964216 w 11748700"/>
              <a:gd name="connsiteY113" fmla="*/ 1794131 h 6673820"/>
              <a:gd name="connsiteX114" fmla="*/ 2951215 w 11748700"/>
              <a:gd name="connsiteY114" fmla="*/ 1768129 h 6673820"/>
              <a:gd name="connsiteX115" fmla="*/ 2933880 w 11748700"/>
              <a:gd name="connsiteY115" fmla="*/ 1746461 h 6673820"/>
              <a:gd name="connsiteX116" fmla="*/ 2916546 w 11748700"/>
              <a:gd name="connsiteY116" fmla="*/ 1720459 h 6673820"/>
              <a:gd name="connsiteX117" fmla="*/ 2899211 w 11748700"/>
              <a:gd name="connsiteY117" fmla="*/ 1703124 h 6673820"/>
              <a:gd name="connsiteX118" fmla="*/ 2890544 w 11748700"/>
              <a:gd name="connsiteY118" fmla="*/ 1690123 h 6673820"/>
              <a:gd name="connsiteX119" fmla="*/ 2829873 w 11748700"/>
              <a:gd name="connsiteY119" fmla="*/ 1607784 h 6673820"/>
              <a:gd name="connsiteX120" fmla="*/ 2816872 w 11748700"/>
              <a:gd name="connsiteY120" fmla="*/ 1577448 h 6673820"/>
              <a:gd name="connsiteX121" fmla="*/ 2812538 w 11748700"/>
              <a:gd name="connsiteY121" fmla="*/ 1542779 h 6673820"/>
              <a:gd name="connsiteX122" fmla="*/ 2808204 w 11748700"/>
              <a:gd name="connsiteY122" fmla="*/ 1430104 h 6673820"/>
              <a:gd name="connsiteX123" fmla="*/ 2799537 w 11748700"/>
              <a:gd name="connsiteY123" fmla="*/ 1391101 h 6673820"/>
              <a:gd name="connsiteX124" fmla="*/ 2795203 w 11748700"/>
              <a:gd name="connsiteY124" fmla="*/ 1343431 h 6673820"/>
              <a:gd name="connsiteX125" fmla="*/ 2786536 w 11748700"/>
              <a:gd name="connsiteY125" fmla="*/ 1300095 h 6673820"/>
              <a:gd name="connsiteX126" fmla="*/ 2773535 w 11748700"/>
              <a:gd name="connsiteY126" fmla="*/ 1152751 h 6673820"/>
              <a:gd name="connsiteX127" fmla="*/ 2769202 w 11748700"/>
              <a:gd name="connsiteY127" fmla="*/ 1135416 h 6673820"/>
              <a:gd name="connsiteX128" fmla="*/ 2777869 w 11748700"/>
              <a:gd name="connsiteY128" fmla="*/ 996739 h 6673820"/>
              <a:gd name="connsiteX129" fmla="*/ 2786536 w 11748700"/>
              <a:gd name="connsiteY129" fmla="*/ 966404 h 6673820"/>
              <a:gd name="connsiteX130" fmla="*/ 2812538 w 11748700"/>
              <a:gd name="connsiteY130" fmla="*/ 905733 h 6673820"/>
              <a:gd name="connsiteX131" fmla="*/ 2847207 w 11748700"/>
              <a:gd name="connsiteY131" fmla="*/ 862396 h 6673820"/>
              <a:gd name="connsiteX132" fmla="*/ 2864542 w 11748700"/>
              <a:gd name="connsiteY132" fmla="*/ 840728 h 6673820"/>
              <a:gd name="connsiteX133" fmla="*/ 2881876 w 11748700"/>
              <a:gd name="connsiteY133" fmla="*/ 827727 h 6673820"/>
              <a:gd name="connsiteX134" fmla="*/ 2894877 w 11748700"/>
              <a:gd name="connsiteY134" fmla="*/ 819060 h 6673820"/>
              <a:gd name="connsiteX135" fmla="*/ 2912212 w 11748700"/>
              <a:gd name="connsiteY135" fmla="*/ 801725 h 6673820"/>
              <a:gd name="connsiteX136" fmla="*/ 3003219 w 11748700"/>
              <a:gd name="connsiteY136" fmla="*/ 775723 h 6673820"/>
              <a:gd name="connsiteX137" fmla="*/ 3115893 w 11748700"/>
              <a:gd name="connsiteY137" fmla="*/ 749721 h 6673820"/>
              <a:gd name="connsiteX138" fmla="*/ 3137562 w 11748700"/>
              <a:gd name="connsiteY138" fmla="*/ 741054 h 6673820"/>
              <a:gd name="connsiteX139" fmla="*/ 3163564 w 11748700"/>
              <a:gd name="connsiteY139" fmla="*/ 732387 h 6673820"/>
              <a:gd name="connsiteX140" fmla="*/ 3219901 w 11748700"/>
              <a:gd name="connsiteY140" fmla="*/ 702051 h 6673820"/>
              <a:gd name="connsiteX141" fmla="*/ 3237236 w 11748700"/>
              <a:gd name="connsiteY141" fmla="*/ 689050 h 6673820"/>
              <a:gd name="connsiteX142" fmla="*/ 3293573 w 11748700"/>
              <a:gd name="connsiteY142" fmla="*/ 663048 h 6673820"/>
              <a:gd name="connsiteX143" fmla="*/ 3323909 w 11748700"/>
              <a:gd name="connsiteY143" fmla="*/ 650047 h 6673820"/>
              <a:gd name="connsiteX144" fmla="*/ 3362911 w 11748700"/>
              <a:gd name="connsiteY144" fmla="*/ 641380 h 6673820"/>
              <a:gd name="connsiteX145" fmla="*/ 3488587 w 11748700"/>
              <a:gd name="connsiteY145" fmla="*/ 619712 h 6673820"/>
              <a:gd name="connsiteX146" fmla="*/ 3644599 w 11748700"/>
              <a:gd name="connsiteY146" fmla="*/ 598044 h 6673820"/>
              <a:gd name="connsiteX147" fmla="*/ 3731272 w 11748700"/>
              <a:gd name="connsiteY147" fmla="*/ 589376 h 6673820"/>
              <a:gd name="connsiteX148" fmla="*/ 3809277 w 11748700"/>
              <a:gd name="connsiteY148" fmla="*/ 576375 h 6673820"/>
              <a:gd name="connsiteX149" fmla="*/ 3891617 w 11748700"/>
              <a:gd name="connsiteY149" fmla="*/ 567708 h 6673820"/>
              <a:gd name="connsiteX150" fmla="*/ 4359651 w 11748700"/>
              <a:gd name="connsiteY150" fmla="*/ 533039 h 6673820"/>
              <a:gd name="connsiteX151" fmla="*/ 4428989 w 11748700"/>
              <a:gd name="connsiteY151" fmla="*/ 520038 h 6673820"/>
              <a:gd name="connsiteX152" fmla="*/ 4554665 w 11748700"/>
              <a:gd name="connsiteY152" fmla="*/ 507037 h 6673820"/>
              <a:gd name="connsiteX153" fmla="*/ 4654339 w 11748700"/>
              <a:gd name="connsiteY153" fmla="*/ 485369 h 6673820"/>
              <a:gd name="connsiteX154" fmla="*/ 4758347 w 11748700"/>
              <a:gd name="connsiteY154" fmla="*/ 437699 h 6673820"/>
              <a:gd name="connsiteX155" fmla="*/ 4888356 w 11748700"/>
              <a:gd name="connsiteY155" fmla="*/ 416030 h 6673820"/>
              <a:gd name="connsiteX156" fmla="*/ 5105039 w 11748700"/>
              <a:gd name="connsiteY156" fmla="*/ 364027 h 6673820"/>
              <a:gd name="connsiteX157" fmla="*/ 5209046 w 11748700"/>
              <a:gd name="connsiteY157" fmla="*/ 351026 h 6673820"/>
              <a:gd name="connsiteX158" fmla="*/ 5386726 w 11748700"/>
              <a:gd name="connsiteY158" fmla="*/ 329357 h 6673820"/>
              <a:gd name="connsiteX159" fmla="*/ 5560072 w 11748700"/>
              <a:gd name="connsiteY159" fmla="*/ 320690 h 6673820"/>
              <a:gd name="connsiteX160" fmla="*/ 5742085 w 11748700"/>
              <a:gd name="connsiteY160" fmla="*/ 312023 h 6673820"/>
              <a:gd name="connsiteX161" fmla="*/ 5958767 w 11748700"/>
              <a:gd name="connsiteY161" fmla="*/ 307689 h 6673820"/>
              <a:gd name="connsiteX162" fmla="*/ 6114779 w 11748700"/>
              <a:gd name="connsiteY162" fmla="*/ 303355 h 6673820"/>
              <a:gd name="connsiteX163" fmla="*/ 6270790 w 11748700"/>
              <a:gd name="connsiteY163" fmla="*/ 281687 h 6673820"/>
              <a:gd name="connsiteX164" fmla="*/ 6392132 w 11748700"/>
              <a:gd name="connsiteY164" fmla="*/ 268686 h 6673820"/>
              <a:gd name="connsiteX165" fmla="*/ 6695488 w 11748700"/>
              <a:gd name="connsiteY165" fmla="*/ 260019 h 6673820"/>
              <a:gd name="connsiteX166" fmla="*/ 6764826 w 11748700"/>
              <a:gd name="connsiteY166" fmla="*/ 251352 h 6673820"/>
              <a:gd name="connsiteX167" fmla="*/ 6907837 w 11748700"/>
              <a:gd name="connsiteY167" fmla="*/ 238351 h 6673820"/>
              <a:gd name="connsiteX168" fmla="*/ 6959840 w 11748700"/>
              <a:gd name="connsiteY168" fmla="*/ 229683 h 6673820"/>
              <a:gd name="connsiteX169" fmla="*/ 6998843 w 11748700"/>
              <a:gd name="connsiteY169" fmla="*/ 212349 h 6673820"/>
              <a:gd name="connsiteX170" fmla="*/ 7115852 w 11748700"/>
              <a:gd name="connsiteY170" fmla="*/ 199348 h 6673820"/>
              <a:gd name="connsiteX171" fmla="*/ 7159188 w 11748700"/>
              <a:gd name="connsiteY171" fmla="*/ 186347 h 6673820"/>
              <a:gd name="connsiteX172" fmla="*/ 7189524 w 11748700"/>
              <a:gd name="connsiteY172" fmla="*/ 182013 h 6673820"/>
              <a:gd name="connsiteX173" fmla="*/ 7380204 w 11748700"/>
              <a:gd name="connsiteY173" fmla="*/ 173346 h 6673820"/>
              <a:gd name="connsiteX174" fmla="*/ 7440875 w 11748700"/>
              <a:gd name="connsiteY174" fmla="*/ 164679 h 6673820"/>
              <a:gd name="connsiteX175" fmla="*/ 7466877 w 11748700"/>
              <a:gd name="connsiteY175" fmla="*/ 156011 h 6673820"/>
              <a:gd name="connsiteX176" fmla="*/ 7514548 w 11748700"/>
              <a:gd name="connsiteY176" fmla="*/ 143010 h 6673820"/>
              <a:gd name="connsiteX177" fmla="*/ 7527548 w 11748700"/>
              <a:gd name="connsiteY177" fmla="*/ 134343 h 6673820"/>
              <a:gd name="connsiteX178" fmla="*/ 7570885 w 11748700"/>
              <a:gd name="connsiteY178" fmla="*/ 121342 h 6673820"/>
              <a:gd name="connsiteX179" fmla="*/ 7609888 w 11748700"/>
              <a:gd name="connsiteY179" fmla="*/ 104008 h 6673820"/>
              <a:gd name="connsiteX180" fmla="*/ 7726896 w 11748700"/>
              <a:gd name="connsiteY180" fmla="*/ 82339 h 6673820"/>
              <a:gd name="connsiteX181" fmla="*/ 7752898 w 11748700"/>
              <a:gd name="connsiteY181" fmla="*/ 78006 h 6673820"/>
              <a:gd name="connsiteX182" fmla="*/ 7787567 w 11748700"/>
              <a:gd name="connsiteY182" fmla="*/ 73672 h 6673820"/>
              <a:gd name="connsiteX183" fmla="*/ 7804902 w 11748700"/>
              <a:gd name="connsiteY183" fmla="*/ 69338 h 6673820"/>
              <a:gd name="connsiteX184" fmla="*/ 7913243 w 11748700"/>
              <a:gd name="connsiteY184" fmla="*/ 65005 h 6673820"/>
              <a:gd name="connsiteX185" fmla="*/ 8021584 w 11748700"/>
              <a:gd name="connsiteY185" fmla="*/ 47670 h 6673820"/>
              <a:gd name="connsiteX186" fmla="*/ 8064921 w 11748700"/>
              <a:gd name="connsiteY186" fmla="*/ 34669 h 6673820"/>
              <a:gd name="connsiteX187" fmla="*/ 8099590 w 11748700"/>
              <a:gd name="connsiteY187" fmla="*/ 21668 h 6673820"/>
              <a:gd name="connsiteX188" fmla="*/ 8121258 w 11748700"/>
              <a:gd name="connsiteY188" fmla="*/ 13001 h 6673820"/>
              <a:gd name="connsiteX189" fmla="*/ 8134259 w 11748700"/>
              <a:gd name="connsiteY189" fmla="*/ 8667 h 6673820"/>
              <a:gd name="connsiteX190" fmla="*/ 8155928 w 11748700"/>
              <a:gd name="connsiteY190" fmla="*/ 0 h 6673820"/>
              <a:gd name="connsiteX191" fmla="*/ 8216599 w 11748700"/>
              <a:gd name="connsiteY191" fmla="*/ 4334 h 6673820"/>
              <a:gd name="connsiteX192" fmla="*/ 8238267 w 11748700"/>
              <a:gd name="connsiteY192" fmla="*/ 13001 h 6673820"/>
              <a:gd name="connsiteX193" fmla="*/ 8272936 w 11748700"/>
              <a:gd name="connsiteY193" fmla="*/ 17335 h 6673820"/>
              <a:gd name="connsiteX194" fmla="*/ 8303272 w 11748700"/>
              <a:gd name="connsiteY194" fmla="*/ 30336 h 6673820"/>
              <a:gd name="connsiteX195" fmla="*/ 8337941 w 11748700"/>
              <a:gd name="connsiteY195" fmla="*/ 34669 h 6673820"/>
              <a:gd name="connsiteX196" fmla="*/ 8476618 w 11748700"/>
              <a:gd name="connsiteY196" fmla="*/ 43337 h 6673820"/>
              <a:gd name="connsiteX197" fmla="*/ 8576292 w 11748700"/>
              <a:gd name="connsiteY197" fmla="*/ 47670 h 6673820"/>
              <a:gd name="connsiteX198" fmla="*/ 8671632 w 11748700"/>
              <a:gd name="connsiteY198" fmla="*/ 69338 h 6673820"/>
              <a:gd name="connsiteX199" fmla="*/ 8762639 w 11748700"/>
              <a:gd name="connsiteY199" fmla="*/ 78006 h 6673820"/>
              <a:gd name="connsiteX200" fmla="*/ 8892648 w 11748700"/>
              <a:gd name="connsiteY200" fmla="*/ 104008 h 6673820"/>
              <a:gd name="connsiteX201" fmla="*/ 8948985 w 11748700"/>
              <a:gd name="connsiteY201" fmla="*/ 117009 h 6673820"/>
              <a:gd name="connsiteX202" fmla="*/ 9187336 w 11748700"/>
              <a:gd name="connsiteY202" fmla="*/ 156011 h 6673820"/>
              <a:gd name="connsiteX203" fmla="*/ 9282676 w 11748700"/>
              <a:gd name="connsiteY203" fmla="*/ 173346 h 6673820"/>
              <a:gd name="connsiteX204" fmla="*/ 9404019 w 11748700"/>
              <a:gd name="connsiteY204" fmla="*/ 186347 h 6673820"/>
              <a:gd name="connsiteX205" fmla="*/ 9464690 w 11748700"/>
              <a:gd name="connsiteY205" fmla="*/ 195014 h 6673820"/>
              <a:gd name="connsiteX206" fmla="*/ 9698707 w 11748700"/>
              <a:gd name="connsiteY206" fmla="*/ 216683 h 6673820"/>
              <a:gd name="connsiteX207" fmla="*/ 9785380 w 11748700"/>
              <a:gd name="connsiteY207" fmla="*/ 229683 h 6673820"/>
              <a:gd name="connsiteX208" fmla="*/ 9885054 w 11748700"/>
              <a:gd name="connsiteY208" fmla="*/ 251352 h 6673820"/>
              <a:gd name="connsiteX209" fmla="*/ 9958726 w 11748700"/>
              <a:gd name="connsiteY209" fmla="*/ 255685 h 6673820"/>
              <a:gd name="connsiteX210" fmla="*/ 10114737 w 11748700"/>
              <a:gd name="connsiteY210" fmla="*/ 260019 h 6673820"/>
              <a:gd name="connsiteX211" fmla="*/ 10205744 w 11748700"/>
              <a:gd name="connsiteY211" fmla="*/ 273020 h 6673820"/>
              <a:gd name="connsiteX212" fmla="*/ 10357421 w 11748700"/>
              <a:gd name="connsiteY212" fmla="*/ 281687 h 6673820"/>
              <a:gd name="connsiteX213" fmla="*/ 10405092 w 11748700"/>
              <a:gd name="connsiteY213" fmla="*/ 286021 h 6673820"/>
              <a:gd name="connsiteX214" fmla="*/ 10452762 w 11748700"/>
              <a:gd name="connsiteY214" fmla="*/ 299022 h 6673820"/>
              <a:gd name="connsiteX215" fmla="*/ 10483097 w 11748700"/>
              <a:gd name="connsiteY215" fmla="*/ 303355 h 6673820"/>
              <a:gd name="connsiteX216" fmla="*/ 10552436 w 11748700"/>
              <a:gd name="connsiteY216" fmla="*/ 312023 h 6673820"/>
              <a:gd name="connsiteX217" fmla="*/ 10634775 w 11748700"/>
              <a:gd name="connsiteY217" fmla="*/ 333691 h 6673820"/>
              <a:gd name="connsiteX218" fmla="*/ 10717114 w 11748700"/>
              <a:gd name="connsiteY218" fmla="*/ 342358 h 6673820"/>
              <a:gd name="connsiteX219" fmla="*/ 10773452 w 11748700"/>
              <a:gd name="connsiteY219" fmla="*/ 364027 h 6673820"/>
              <a:gd name="connsiteX220" fmla="*/ 10842790 w 11748700"/>
              <a:gd name="connsiteY220" fmla="*/ 385695 h 6673820"/>
              <a:gd name="connsiteX221" fmla="*/ 10903461 w 11748700"/>
              <a:gd name="connsiteY221" fmla="*/ 390028 h 6673820"/>
              <a:gd name="connsiteX222" fmla="*/ 10981467 w 11748700"/>
              <a:gd name="connsiteY222" fmla="*/ 424698 h 6673820"/>
              <a:gd name="connsiteX223" fmla="*/ 11050805 w 11748700"/>
              <a:gd name="connsiteY223" fmla="*/ 442032 h 6673820"/>
              <a:gd name="connsiteX224" fmla="*/ 11133145 w 11748700"/>
              <a:gd name="connsiteY224" fmla="*/ 476701 h 6673820"/>
              <a:gd name="connsiteX225" fmla="*/ 11154813 w 11748700"/>
              <a:gd name="connsiteY225" fmla="*/ 485369 h 6673820"/>
              <a:gd name="connsiteX226" fmla="*/ 11232819 w 11748700"/>
              <a:gd name="connsiteY226" fmla="*/ 533039 h 6673820"/>
              <a:gd name="connsiteX227" fmla="*/ 11258820 w 11748700"/>
              <a:gd name="connsiteY227" fmla="*/ 554707 h 6673820"/>
              <a:gd name="connsiteX228" fmla="*/ 11328159 w 11748700"/>
              <a:gd name="connsiteY228" fmla="*/ 645714 h 6673820"/>
              <a:gd name="connsiteX229" fmla="*/ 11371495 w 11748700"/>
              <a:gd name="connsiteY229" fmla="*/ 754055 h 6673820"/>
              <a:gd name="connsiteX230" fmla="*/ 11397497 w 11748700"/>
              <a:gd name="connsiteY230" fmla="*/ 806059 h 6673820"/>
              <a:gd name="connsiteX231" fmla="*/ 11427833 w 11748700"/>
              <a:gd name="connsiteY231" fmla="*/ 931735 h 6673820"/>
              <a:gd name="connsiteX232" fmla="*/ 11458168 w 11748700"/>
              <a:gd name="connsiteY232" fmla="*/ 1014074 h 6673820"/>
              <a:gd name="connsiteX233" fmla="*/ 11462502 w 11748700"/>
              <a:gd name="connsiteY233" fmla="*/ 1087746 h 6673820"/>
              <a:gd name="connsiteX234" fmla="*/ 11475503 w 11748700"/>
              <a:gd name="connsiteY234" fmla="*/ 1126749 h 6673820"/>
              <a:gd name="connsiteX235" fmla="*/ 11488504 w 11748700"/>
              <a:gd name="connsiteY235" fmla="*/ 1330430 h 6673820"/>
              <a:gd name="connsiteX236" fmla="*/ 11523173 w 11748700"/>
              <a:gd name="connsiteY236" fmla="*/ 1677122 h 6673820"/>
              <a:gd name="connsiteX237" fmla="*/ 11518839 w 11748700"/>
              <a:gd name="connsiteY237" fmla="*/ 1954476 h 6673820"/>
              <a:gd name="connsiteX238" fmla="*/ 11510172 w 11748700"/>
              <a:gd name="connsiteY238" fmla="*/ 2084485 h 6673820"/>
              <a:gd name="connsiteX239" fmla="*/ 11518839 w 11748700"/>
              <a:gd name="connsiteY239" fmla="*/ 2283833 h 6673820"/>
              <a:gd name="connsiteX240" fmla="*/ 11583844 w 11748700"/>
              <a:gd name="connsiteY240" fmla="*/ 2379173 h 6673820"/>
              <a:gd name="connsiteX241" fmla="*/ 11605512 w 11748700"/>
              <a:gd name="connsiteY241" fmla="*/ 2439845 h 6673820"/>
              <a:gd name="connsiteX242" fmla="*/ 11609846 w 11748700"/>
              <a:gd name="connsiteY242" fmla="*/ 2487515 h 6673820"/>
              <a:gd name="connsiteX243" fmla="*/ 11622847 w 11748700"/>
              <a:gd name="connsiteY243" fmla="*/ 2556853 h 6673820"/>
              <a:gd name="connsiteX244" fmla="*/ 11618513 w 11748700"/>
              <a:gd name="connsiteY244" fmla="*/ 2786537 h 6673820"/>
              <a:gd name="connsiteX245" fmla="*/ 11614180 w 11748700"/>
              <a:gd name="connsiteY245" fmla="*/ 3089892 h 6673820"/>
              <a:gd name="connsiteX246" fmla="*/ 11596845 w 11748700"/>
              <a:gd name="connsiteY246" fmla="*/ 3211234 h 6673820"/>
              <a:gd name="connsiteX247" fmla="*/ 11583844 w 11748700"/>
              <a:gd name="connsiteY247" fmla="*/ 3328243 h 6673820"/>
              <a:gd name="connsiteX248" fmla="*/ 11575177 w 11748700"/>
              <a:gd name="connsiteY248" fmla="*/ 3423583 h 6673820"/>
              <a:gd name="connsiteX249" fmla="*/ 11562176 w 11748700"/>
              <a:gd name="connsiteY249" fmla="*/ 3666267 h 6673820"/>
              <a:gd name="connsiteX250" fmla="*/ 11575177 w 11748700"/>
              <a:gd name="connsiteY250" fmla="*/ 4025960 h 6673820"/>
              <a:gd name="connsiteX251" fmla="*/ 11592511 w 11748700"/>
              <a:gd name="connsiteY251" fmla="*/ 4108300 h 6673820"/>
              <a:gd name="connsiteX252" fmla="*/ 11631514 w 11748700"/>
              <a:gd name="connsiteY252" fmla="*/ 4333649 h 6673820"/>
              <a:gd name="connsiteX253" fmla="*/ 11653183 w 11748700"/>
              <a:gd name="connsiteY253" fmla="*/ 4411655 h 6673820"/>
              <a:gd name="connsiteX254" fmla="*/ 11666184 w 11748700"/>
              <a:gd name="connsiteY254" fmla="*/ 4498328 h 6673820"/>
              <a:gd name="connsiteX255" fmla="*/ 11674851 w 11748700"/>
              <a:gd name="connsiteY255" fmla="*/ 4541664 h 6673820"/>
              <a:gd name="connsiteX256" fmla="*/ 11687852 w 11748700"/>
              <a:gd name="connsiteY256" fmla="*/ 4658673 h 6673820"/>
              <a:gd name="connsiteX257" fmla="*/ 11692185 w 11748700"/>
              <a:gd name="connsiteY257" fmla="*/ 4715010 h 6673820"/>
              <a:gd name="connsiteX258" fmla="*/ 11700853 w 11748700"/>
              <a:gd name="connsiteY258" fmla="*/ 4771348 h 6673820"/>
              <a:gd name="connsiteX259" fmla="*/ 11709520 w 11748700"/>
              <a:gd name="connsiteY259" fmla="*/ 4923026 h 6673820"/>
              <a:gd name="connsiteX260" fmla="*/ 11718187 w 11748700"/>
              <a:gd name="connsiteY260" fmla="*/ 4983697 h 6673820"/>
              <a:gd name="connsiteX261" fmla="*/ 11726855 w 11748700"/>
              <a:gd name="connsiteY261" fmla="*/ 5079037 h 6673820"/>
              <a:gd name="connsiteX262" fmla="*/ 11731188 w 11748700"/>
              <a:gd name="connsiteY262" fmla="*/ 5105039 h 6673820"/>
              <a:gd name="connsiteX263" fmla="*/ 11744189 w 11748700"/>
              <a:gd name="connsiteY263" fmla="*/ 5230715 h 6673820"/>
              <a:gd name="connsiteX264" fmla="*/ 11726855 w 11748700"/>
              <a:gd name="connsiteY264" fmla="*/ 5690082 h 6673820"/>
              <a:gd name="connsiteX265" fmla="*/ 11687852 w 11748700"/>
              <a:gd name="connsiteY265" fmla="*/ 5785422 h 6673820"/>
              <a:gd name="connsiteX266" fmla="*/ 11670517 w 11748700"/>
              <a:gd name="connsiteY266" fmla="*/ 5815757 h 6673820"/>
              <a:gd name="connsiteX267" fmla="*/ 11601179 w 11748700"/>
              <a:gd name="connsiteY267" fmla="*/ 5859094 h 6673820"/>
              <a:gd name="connsiteX268" fmla="*/ 11458168 w 11748700"/>
              <a:gd name="connsiteY268" fmla="*/ 5919765 h 6673820"/>
              <a:gd name="connsiteX269" fmla="*/ 11401831 w 11748700"/>
              <a:gd name="connsiteY269" fmla="*/ 5963101 h 6673820"/>
              <a:gd name="connsiteX270" fmla="*/ 11297823 w 11748700"/>
              <a:gd name="connsiteY270" fmla="*/ 6032440 h 6673820"/>
              <a:gd name="connsiteX271" fmla="*/ 11258820 w 11748700"/>
              <a:gd name="connsiteY271" fmla="*/ 6075776 h 6673820"/>
              <a:gd name="connsiteX272" fmla="*/ 11198149 w 11748700"/>
              <a:gd name="connsiteY272" fmla="*/ 6123446 h 6673820"/>
              <a:gd name="connsiteX273" fmla="*/ 11098475 w 11748700"/>
              <a:gd name="connsiteY273" fmla="*/ 6210119 h 6673820"/>
              <a:gd name="connsiteX274" fmla="*/ 10942464 w 11748700"/>
              <a:gd name="connsiteY274" fmla="*/ 6327128 h 6673820"/>
              <a:gd name="connsiteX275" fmla="*/ 10634775 w 11748700"/>
              <a:gd name="connsiteY275" fmla="*/ 6461471 h 6673820"/>
              <a:gd name="connsiteX276" fmla="*/ 10461429 w 11748700"/>
              <a:gd name="connsiteY276" fmla="*/ 6478806 h 6673820"/>
              <a:gd name="connsiteX277" fmla="*/ 10041065 w 11748700"/>
              <a:gd name="connsiteY277" fmla="*/ 6487473 h 6673820"/>
              <a:gd name="connsiteX278" fmla="*/ 9967393 w 11748700"/>
              <a:gd name="connsiteY278" fmla="*/ 6491807 h 6673820"/>
              <a:gd name="connsiteX279" fmla="*/ 9885054 w 11748700"/>
              <a:gd name="connsiteY279" fmla="*/ 6509141 h 6673820"/>
              <a:gd name="connsiteX280" fmla="*/ 9798381 w 11748700"/>
              <a:gd name="connsiteY280" fmla="*/ 6522142 h 6673820"/>
              <a:gd name="connsiteX281" fmla="*/ 9681372 w 11748700"/>
              <a:gd name="connsiteY281" fmla="*/ 6548144 h 6673820"/>
              <a:gd name="connsiteX282" fmla="*/ 9486358 w 11748700"/>
              <a:gd name="connsiteY282" fmla="*/ 6574146 h 6673820"/>
              <a:gd name="connsiteX283" fmla="*/ 9278343 w 11748700"/>
              <a:gd name="connsiteY283" fmla="*/ 6613149 h 6673820"/>
              <a:gd name="connsiteX284" fmla="*/ 9209004 w 11748700"/>
              <a:gd name="connsiteY284" fmla="*/ 6630483 h 6673820"/>
              <a:gd name="connsiteX285" fmla="*/ 8775639 w 11748700"/>
              <a:gd name="connsiteY285" fmla="*/ 6647818 h 6673820"/>
              <a:gd name="connsiteX286" fmla="*/ 8463617 w 11748700"/>
              <a:gd name="connsiteY286" fmla="*/ 6656485 h 6673820"/>
              <a:gd name="connsiteX287" fmla="*/ 8368276 w 11748700"/>
              <a:gd name="connsiteY287" fmla="*/ 6660819 h 6673820"/>
              <a:gd name="connsiteX288" fmla="*/ 8216599 w 11748700"/>
              <a:gd name="connsiteY288" fmla="*/ 6665153 h 6673820"/>
              <a:gd name="connsiteX289" fmla="*/ 7848239 w 11748700"/>
              <a:gd name="connsiteY289" fmla="*/ 6656485 h 6673820"/>
              <a:gd name="connsiteX290" fmla="*/ 7800568 w 11748700"/>
              <a:gd name="connsiteY290" fmla="*/ 6652152 h 6673820"/>
              <a:gd name="connsiteX291" fmla="*/ 7748565 w 11748700"/>
              <a:gd name="connsiteY291" fmla="*/ 6643484 h 6673820"/>
              <a:gd name="connsiteX292" fmla="*/ 7614221 w 11748700"/>
              <a:gd name="connsiteY292" fmla="*/ 6634817 h 6673820"/>
              <a:gd name="connsiteX293" fmla="*/ 7432208 w 11748700"/>
              <a:gd name="connsiteY293" fmla="*/ 6600148 h 6673820"/>
              <a:gd name="connsiteX294" fmla="*/ 7319533 w 11748700"/>
              <a:gd name="connsiteY294" fmla="*/ 6574146 h 6673820"/>
              <a:gd name="connsiteX295" fmla="*/ 7276197 w 11748700"/>
              <a:gd name="connsiteY295" fmla="*/ 6569812 h 6673820"/>
              <a:gd name="connsiteX296" fmla="*/ 7011844 w 11748700"/>
              <a:gd name="connsiteY296" fmla="*/ 6548144 h 6673820"/>
              <a:gd name="connsiteX297" fmla="*/ 6925171 w 11748700"/>
              <a:gd name="connsiteY297" fmla="*/ 6565479 h 6673820"/>
              <a:gd name="connsiteX298" fmla="*/ 6912170 w 11748700"/>
              <a:gd name="connsiteY298" fmla="*/ 6569812 h 6673820"/>
              <a:gd name="connsiteX299" fmla="*/ 6890502 w 11748700"/>
              <a:gd name="connsiteY299" fmla="*/ 6582813 h 6673820"/>
              <a:gd name="connsiteX300" fmla="*/ 6795162 w 11748700"/>
              <a:gd name="connsiteY300" fmla="*/ 6634817 h 6673820"/>
              <a:gd name="connsiteX301" fmla="*/ 6691154 w 11748700"/>
              <a:gd name="connsiteY301" fmla="*/ 6643484 h 6673820"/>
              <a:gd name="connsiteX302" fmla="*/ 6617482 w 11748700"/>
              <a:gd name="connsiteY302" fmla="*/ 6656485 h 6673820"/>
              <a:gd name="connsiteX303" fmla="*/ 6582813 w 11748700"/>
              <a:gd name="connsiteY303" fmla="*/ 6665153 h 6673820"/>
              <a:gd name="connsiteX304" fmla="*/ 6548144 w 11748700"/>
              <a:gd name="connsiteY304" fmla="*/ 6669486 h 6673820"/>
              <a:gd name="connsiteX305" fmla="*/ 6517808 w 11748700"/>
              <a:gd name="connsiteY305" fmla="*/ 6673820 h 6673820"/>
              <a:gd name="connsiteX306" fmla="*/ 6015105 w 11748700"/>
              <a:gd name="connsiteY306" fmla="*/ 6669486 h 6673820"/>
              <a:gd name="connsiteX307" fmla="*/ 5915431 w 11748700"/>
              <a:gd name="connsiteY307" fmla="*/ 6647818 h 6673820"/>
              <a:gd name="connsiteX308" fmla="*/ 5538403 w 11748700"/>
              <a:gd name="connsiteY308" fmla="*/ 6652152 h 6673820"/>
              <a:gd name="connsiteX309" fmla="*/ 5196045 w 11748700"/>
              <a:gd name="connsiteY309" fmla="*/ 6634817 h 6673820"/>
              <a:gd name="connsiteX310" fmla="*/ 4489660 w 11748700"/>
              <a:gd name="connsiteY310" fmla="*/ 6608815 h 6673820"/>
              <a:gd name="connsiteX311" fmla="*/ 4311981 w 11748700"/>
              <a:gd name="connsiteY311" fmla="*/ 6582813 h 6673820"/>
              <a:gd name="connsiteX312" fmla="*/ 4090965 w 11748700"/>
              <a:gd name="connsiteY312" fmla="*/ 6552478 h 6673820"/>
              <a:gd name="connsiteX313" fmla="*/ 3999958 w 11748700"/>
              <a:gd name="connsiteY313" fmla="*/ 6513475 h 6673820"/>
              <a:gd name="connsiteX314" fmla="*/ 3666267 w 11748700"/>
              <a:gd name="connsiteY314" fmla="*/ 6448470 h 6673820"/>
              <a:gd name="connsiteX315" fmla="*/ 3588261 w 11748700"/>
              <a:gd name="connsiteY315" fmla="*/ 6439803 h 6673820"/>
              <a:gd name="connsiteX316" fmla="*/ 3336910 w 11748700"/>
              <a:gd name="connsiteY316" fmla="*/ 6405134 h 6673820"/>
              <a:gd name="connsiteX317" fmla="*/ 3003219 w 11748700"/>
              <a:gd name="connsiteY317" fmla="*/ 6340129 h 6673820"/>
              <a:gd name="connsiteX318" fmla="*/ 2825539 w 11748700"/>
              <a:gd name="connsiteY318" fmla="*/ 6309793 h 6673820"/>
              <a:gd name="connsiteX319" fmla="*/ 2678195 w 11748700"/>
              <a:gd name="connsiteY319" fmla="*/ 6288125 h 6673820"/>
              <a:gd name="connsiteX320" fmla="*/ 2500515 w 11748700"/>
              <a:gd name="connsiteY320" fmla="*/ 6305460 h 6673820"/>
              <a:gd name="connsiteX321" fmla="*/ 2439844 w 11748700"/>
              <a:gd name="connsiteY321" fmla="*/ 6314127 h 6673820"/>
              <a:gd name="connsiteX322" fmla="*/ 2244830 w 11748700"/>
              <a:gd name="connsiteY322" fmla="*/ 6361797 h 6673820"/>
              <a:gd name="connsiteX323" fmla="*/ 2088819 w 11748700"/>
              <a:gd name="connsiteY323" fmla="*/ 6383465 h 6673820"/>
              <a:gd name="connsiteX324" fmla="*/ 2015147 w 11748700"/>
              <a:gd name="connsiteY324" fmla="*/ 6400800 h 6673820"/>
              <a:gd name="connsiteX325" fmla="*/ 1950142 w 11748700"/>
              <a:gd name="connsiteY325" fmla="*/ 6409467 h 6673820"/>
              <a:gd name="connsiteX326" fmla="*/ 1815799 w 11748700"/>
              <a:gd name="connsiteY326" fmla="*/ 6444137 h 6673820"/>
              <a:gd name="connsiteX327" fmla="*/ 1681456 w 11748700"/>
              <a:gd name="connsiteY327" fmla="*/ 6452804 h 6673820"/>
              <a:gd name="connsiteX328" fmla="*/ 1473440 w 11748700"/>
              <a:gd name="connsiteY328" fmla="*/ 6431136 h 6673820"/>
              <a:gd name="connsiteX329" fmla="*/ 1369433 w 11748700"/>
              <a:gd name="connsiteY329" fmla="*/ 6418135 h 6673820"/>
              <a:gd name="connsiteX330" fmla="*/ 1287093 w 11748700"/>
              <a:gd name="connsiteY330" fmla="*/ 6405134 h 6673820"/>
              <a:gd name="connsiteX331" fmla="*/ 1239423 w 11748700"/>
              <a:gd name="connsiteY331" fmla="*/ 6396466 h 6673820"/>
              <a:gd name="connsiteX332" fmla="*/ 1165751 w 11748700"/>
              <a:gd name="connsiteY332" fmla="*/ 6370464 h 6673820"/>
              <a:gd name="connsiteX333" fmla="*/ 1053076 w 11748700"/>
              <a:gd name="connsiteY333" fmla="*/ 6335795 h 6673820"/>
              <a:gd name="connsiteX334" fmla="*/ 892731 w 11748700"/>
              <a:gd name="connsiteY334" fmla="*/ 6244789 h 6673820"/>
              <a:gd name="connsiteX335" fmla="*/ 858062 w 11748700"/>
              <a:gd name="connsiteY335" fmla="*/ 6218787 h 6673820"/>
              <a:gd name="connsiteX336" fmla="*/ 775723 w 11748700"/>
              <a:gd name="connsiteY336" fmla="*/ 6149448 h 6673820"/>
              <a:gd name="connsiteX337" fmla="*/ 719385 w 11748700"/>
              <a:gd name="connsiteY337" fmla="*/ 6023773 h 6673820"/>
              <a:gd name="connsiteX338" fmla="*/ 654381 w 11748700"/>
              <a:gd name="connsiteY338" fmla="*/ 5950101 h 6673820"/>
              <a:gd name="connsiteX339" fmla="*/ 628379 w 11748700"/>
              <a:gd name="connsiteY339" fmla="*/ 5893763 h 6673820"/>
              <a:gd name="connsiteX340" fmla="*/ 576375 w 11748700"/>
              <a:gd name="connsiteY340" fmla="*/ 5802756 h 6673820"/>
              <a:gd name="connsiteX341" fmla="*/ 489702 w 11748700"/>
              <a:gd name="connsiteY341" fmla="*/ 5620743 h 6673820"/>
              <a:gd name="connsiteX342" fmla="*/ 476701 w 11748700"/>
              <a:gd name="connsiteY342" fmla="*/ 5551405 h 6673820"/>
              <a:gd name="connsiteX343" fmla="*/ 372693 w 11748700"/>
              <a:gd name="connsiteY343" fmla="*/ 5317388 h 6673820"/>
              <a:gd name="connsiteX344" fmla="*/ 359693 w 11748700"/>
              <a:gd name="connsiteY344" fmla="*/ 5269718 h 6673820"/>
              <a:gd name="connsiteX345" fmla="*/ 329357 w 11748700"/>
              <a:gd name="connsiteY345" fmla="*/ 5183045 h 6673820"/>
              <a:gd name="connsiteX346" fmla="*/ 281687 w 11748700"/>
              <a:gd name="connsiteY346" fmla="*/ 5083371 h 6673820"/>
              <a:gd name="connsiteX347" fmla="*/ 251351 w 11748700"/>
              <a:gd name="connsiteY347" fmla="*/ 5009699 h 6673820"/>
              <a:gd name="connsiteX348" fmla="*/ 238350 w 11748700"/>
              <a:gd name="connsiteY348" fmla="*/ 4970696 h 6673820"/>
              <a:gd name="connsiteX349" fmla="*/ 212348 w 11748700"/>
              <a:gd name="connsiteY349" fmla="*/ 4936027 h 6673820"/>
              <a:gd name="connsiteX350" fmla="*/ 177679 w 11748700"/>
              <a:gd name="connsiteY350" fmla="*/ 4849354 h 6673820"/>
              <a:gd name="connsiteX351" fmla="*/ 125675 w 11748700"/>
              <a:gd name="connsiteY351" fmla="*/ 4745346 h 6673820"/>
              <a:gd name="connsiteX352" fmla="*/ 99674 w 11748700"/>
              <a:gd name="connsiteY352" fmla="*/ 4654339 h 6673820"/>
              <a:gd name="connsiteX353" fmla="*/ 73672 w 11748700"/>
              <a:gd name="connsiteY353" fmla="*/ 4602336 h 6673820"/>
              <a:gd name="connsiteX354" fmla="*/ 69338 w 11748700"/>
              <a:gd name="connsiteY354" fmla="*/ 4580667 h 6673820"/>
              <a:gd name="connsiteX355" fmla="*/ 47670 w 11748700"/>
              <a:gd name="connsiteY355" fmla="*/ 4537331 h 6673820"/>
              <a:gd name="connsiteX356" fmla="*/ 39002 w 11748700"/>
              <a:gd name="connsiteY356" fmla="*/ 4515663 h 6673820"/>
              <a:gd name="connsiteX357" fmla="*/ 34669 w 11748700"/>
              <a:gd name="connsiteY357" fmla="*/ 4493994 h 6673820"/>
              <a:gd name="connsiteX358" fmla="*/ 30335 w 11748700"/>
              <a:gd name="connsiteY358" fmla="*/ 4450658 h 6673820"/>
              <a:gd name="connsiteX359" fmla="*/ 21668 w 11748700"/>
              <a:gd name="connsiteY359" fmla="*/ 4428990 h 6673820"/>
              <a:gd name="connsiteX360" fmla="*/ 13001 w 11748700"/>
              <a:gd name="connsiteY360" fmla="*/ 4359651 h 6673820"/>
              <a:gd name="connsiteX361" fmla="*/ 0 w 11748700"/>
              <a:gd name="connsiteY361" fmla="*/ 4238309 h 6673820"/>
              <a:gd name="connsiteX362" fmla="*/ 4333 w 11748700"/>
              <a:gd name="connsiteY362" fmla="*/ 4025960 h 6673820"/>
              <a:gd name="connsiteX363" fmla="*/ 13001 w 11748700"/>
              <a:gd name="connsiteY363" fmla="*/ 3999958 h 6673820"/>
              <a:gd name="connsiteX364" fmla="*/ 17334 w 11748700"/>
              <a:gd name="connsiteY364" fmla="*/ 3973956 h 6673820"/>
              <a:gd name="connsiteX365" fmla="*/ 26002 w 11748700"/>
              <a:gd name="connsiteY365" fmla="*/ 3930620 h 6673820"/>
              <a:gd name="connsiteX366" fmla="*/ 34669 w 11748700"/>
              <a:gd name="connsiteY366" fmla="*/ 3878616 h 6673820"/>
              <a:gd name="connsiteX367" fmla="*/ 43336 w 11748700"/>
              <a:gd name="connsiteY367" fmla="*/ 3861282 h 6673820"/>
              <a:gd name="connsiteX368" fmla="*/ 47670 w 11748700"/>
              <a:gd name="connsiteY368" fmla="*/ 3843947 h 6673820"/>
              <a:gd name="connsiteX369" fmla="*/ 56337 w 11748700"/>
              <a:gd name="connsiteY369" fmla="*/ 3826612 h 6673820"/>
              <a:gd name="connsiteX370" fmla="*/ 69338 w 11748700"/>
              <a:gd name="connsiteY370" fmla="*/ 3787610 h 6673820"/>
              <a:gd name="connsiteX371" fmla="*/ 78005 w 11748700"/>
              <a:gd name="connsiteY371" fmla="*/ 3770275 h 6673820"/>
              <a:gd name="connsiteX372" fmla="*/ 95340 w 11748700"/>
              <a:gd name="connsiteY372" fmla="*/ 3718271 h 6673820"/>
              <a:gd name="connsiteX373" fmla="*/ 104007 w 11748700"/>
              <a:gd name="connsiteY373" fmla="*/ 3696603 h 6673820"/>
              <a:gd name="connsiteX374" fmla="*/ 151677 w 11748700"/>
              <a:gd name="connsiteY374" fmla="*/ 3657600 h 6673820"/>
              <a:gd name="connsiteX375" fmla="*/ 294688 w 11748700"/>
              <a:gd name="connsiteY375" fmla="*/ 3661934 h 6673820"/>
              <a:gd name="connsiteX376" fmla="*/ 359693 w 11748700"/>
              <a:gd name="connsiteY376" fmla="*/ 3692269 h 6673820"/>
              <a:gd name="connsiteX377" fmla="*/ 377027 w 11748700"/>
              <a:gd name="connsiteY377" fmla="*/ 3709604 h 6673820"/>
              <a:gd name="connsiteX378" fmla="*/ 437698 w 11748700"/>
              <a:gd name="connsiteY378" fmla="*/ 3726938 h 6673820"/>
              <a:gd name="connsiteX379" fmla="*/ 511177 w 11748700"/>
              <a:gd name="connsiteY37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31882 w 11748700"/>
              <a:gd name="connsiteY37" fmla="*/ 4641338 h 6673820"/>
              <a:gd name="connsiteX38" fmla="*/ 7562218 w 11748700"/>
              <a:gd name="connsiteY38" fmla="*/ 4650006 h 6673820"/>
              <a:gd name="connsiteX39" fmla="*/ 7601220 w 11748700"/>
              <a:gd name="connsiteY39" fmla="*/ 4715010 h 6673820"/>
              <a:gd name="connsiteX40" fmla="*/ 7614221 w 11748700"/>
              <a:gd name="connsiteY40" fmla="*/ 4728011 h 6673820"/>
              <a:gd name="connsiteX41" fmla="*/ 7731230 w 11748700"/>
              <a:gd name="connsiteY41" fmla="*/ 4888356 h 6673820"/>
              <a:gd name="connsiteX42" fmla="*/ 7765899 w 11748700"/>
              <a:gd name="connsiteY42" fmla="*/ 4931693 h 6673820"/>
              <a:gd name="connsiteX43" fmla="*/ 7908910 w 11748700"/>
              <a:gd name="connsiteY43" fmla="*/ 4962028 h 6673820"/>
              <a:gd name="connsiteX44" fmla="*/ 8069255 w 11748700"/>
              <a:gd name="connsiteY44" fmla="*/ 4944694 h 6673820"/>
              <a:gd name="connsiteX45" fmla="*/ 8147260 w 11748700"/>
              <a:gd name="connsiteY45" fmla="*/ 4931693 h 6673820"/>
              <a:gd name="connsiteX46" fmla="*/ 8238267 w 11748700"/>
              <a:gd name="connsiteY46" fmla="*/ 4910025 h 6673820"/>
              <a:gd name="connsiteX47" fmla="*/ 8298938 w 11748700"/>
              <a:gd name="connsiteY47" fmla="*/ 4875355 h 6673820"/>
              <a:gd name="connsiteX48" fmla="*/ 8320606 w 11748700"/>
              <a:gd name="connsiteY48" fmla="*/ 4866688 h 6673820"/>
              <a:gd name="connsiteX49" fmla="*/ 8342275 w 11748700"/>
              <a:gd name="connsiteY49" fmla="*/ 4853687 h 6673820"/>
              <a:gd name="connsiteX50" fmla="*/ 8411613 w 11748700"/>
              <a:gd name="connsiteY50" fmla="*/ 4823352 h 6673820"/>
              <a:gd name="connsiteX51" fmla="*/ 8433281 w 11748700"/>
              <a:gd name="connsiteY51" fmla="*/ 4810351 h 6673820"/>
              <a:gd name="connsiteX52" fmla="*/ 8532955 w 11748700"/>
              <a:gd name="connsiteY52" fmla="*/ 4758347 h 6673820"/>
              <a:gd name="connsiteX53" fmla="*/ 8576292 w 11748700"/>
              <a:gd name="connsiteY53" fmla="*/ 4736679 h 6673820"/>
              <a:gd name="connsiteX54" fmla="*/ 8597960 w 11748700"/>
              <a:gd name="connsiteY54" fmla="*/ 4723678 h 6673820"/>
              <a:gd name="connsiteX55" fmla="*/ 8632629 w 11748700"/>
              <a:gd name="connsiteY55" fmla="*/ 4706343 h 6673820"/>
              <a:gd name="connsiteX56" fmla="*/ 8727969 w 11748700"/>
              <a:gd name="connsiteY56" fmla="*/ 4641338 h 6673820"/>
              <a:gd name="connsiteX57" fmla="*/ 8827643 w 11748700"/>
              <a:gd name="connsiteY57" fmla="*/ 4567666 h 6673820"/>
              <a:gd name="connsiteX58" fmla="*/ 8914316 w 11748700"/>
              <a:gd name="connsiteY58" fmla="*/ 4515663 h 6673820"/>
              <a:gd name="connsiteX59" fmla="*/ 8940318 w 11748700"/>
              <a:gd name="connsiteY59" fmla="*/ 4493994 h 6673820"/>
              <a:gd name="connsiteX60" fmla="*/ 9000989 w 11748700"/>
              <a:gd name="connsiteY60" fmla="*/ 4437657 h 6673820"/>
              <a:gd name="connsiteX61" fmla="*/ 9022657 w 11748700"/>
              <a:gd name="connsiteY61" fmla="*/ 4415989 h 6673820"/>
              <a:gd name="connsiteX62" fmla="*/ 9165668 w 11748700"/>
              <a:gd name="connsiteY62" fmla="*/ 4290313 h 6673820"/>
              <a:gd name="connsiteX63" fmla="*/ 9191670 w 11748700"/>
              <a:gd name="connsiteY63" fmla="*/ 4268645 h 6673820"/>
              <a:gd name="connsiteX64" fmla="*/ 9259722 w 11748700"/>
              <a:gd name="connsiteY64" fmla="*/ 4232465 h 6673820"/>
              <a:gd name="connsiteX65" fmla="*/ 9430020 w 11748700"/>
              <a:gd name="connsiteY65" fmla="*/ 4025960 h 6673820"/>
              <a:gd name="connsiteX66" fmla="*/ 9495025 w 11748700"/>
              <a:gd name="connsiteY66" fmla="*/ 3900284 h 6673820"/>
              <a:gd name="connsiteX67" fmla="*/ 9568697 w 11748700"/>
              <a:gd name="connsiteY67" fmla="*/ 3796277 h 6673820"/>
              <a:gd name="connsiteX68" fmla="*/ 9612034 w 11748700"/>
              <a:gd name="connsiteY68" fmla="*/ 3713937 h 6673820"/>
              <a:gd name="connsiteX69" fmla="*/ 9655370 w 11748700"/>
              <a:gd name="connsiteY69" fmla="*/ 3644599 h 6673820"/>
              <a:gd name="connsiteX70" fmla="*/ 9651037 w 11748700"/>
              <a:gd name="connsiteY70" fmla="*/ 3475587 h 6673820"/>
              <a:gd name="connsiteX71" fmla="*/ 9612034 w 11748700"/>
              <a:gd name="connsiteY71" fmla="*/ 3410582 h 6673820"/>
              <a:gd name="connsiteX72" fmla="*/ 9473357 w 11748700"/>
              <a:gd name="connsiteY72" fmla="*/ 3237236 h 6673820"/>
              <a:gd name="connsiteX73" fmla="*/ 9399685 w 11748700"/>
              <a:gd name="connsiteY73" fmla="*/ 3176565 h 6673820"/>
              <a:gd name="connsiteX74" fmla="*/ 9347681 w 11748700"/>
              <a:gd name="connsiteY74" fmla="*/ 3128895 h 6673820"/>
              <a:gd name="connsiteX75" fmla="*/ 9217672 w 11748700"/>
              <a:gd name="connsiteY75" fmla="*/ 3042222 h 6673820"/>
              <a:gd name="connsiteX76" fmla="*/ 9083329 w 11748700"/>
              <a:gd name="connsiteY76" fmla="*/ 2968550 h 6673820"/>
              <a:gd name="connsiteX77" fmla="*/ 8983655 w 11748700"/>
              <a:gd name="connsiteY77" fmla="*/ 2933881 h 6673820"/>
              <a:gd name="connsiteX78" fmla="*/ 8831977 w 11748700"/>
              <a:gd name="connsiteY78" fmla="*/ 2873210 h 6673820"/>
              <a:gd name="connsiteX79" fmla="*/ 8680299 w 11748700"/>
              <a:gd name="connsiteY79" fmla="*/ 2803871 h 6673820"/>
              <a:gd name="connsiteX80" fmla="*/ 8567624 w 11748700"/>
              <a:gd name="connsiteY80" fmla="*/ 2773536 h 6673820"/>
              <a:gd name="connsiteX81" fmla="*/ 8446282 w 11748700"/>
              <a:gd name="connsiteY81" fmla="*/ 2730199 h 6673820"/>
              <a:gd name="connsiteX82" fmla="*/ 8242601 w 11748700"/>
              <a:gd name="connsiteY82" fmla="*/ 2673862 h 6673820"/>
              <a:gd name="connsiteX83" fmla="*/ 7917577 w 11748700"/>
              <a:gd name="connsiteY83" fmla="*/ 2561187 h 6673820"/>
              <a:gd name="connsiteX84" fmla="*/ 7683560 w 11748700"/>
              <a:gd name="connsiteY84" fmla="*/ 2496182 h 6673820"/>
              <a:gd name="connsiteX85" fmla="*/ 7302199 w 11748700"/>
              <a:gd name="connsiteY85" fmla="*/ 2379173 h 6673820"/>
              <a:gd name="connsiteX86" fmla="*/ 6920838 w 11748700"/>
              <a:gd name="connsiteY86" fmla="*/ 2322836 h 6673820"/>
              <a:gd name="connsiteX87" fmla="*/ 6799495 w 11748700"/>
              <a:gd name="connsiteY87" fmla="*/ 2288167 h 6673820"/>
              <a:gd name="connsiteX88" fmla="*/ 6730157 w 11748700"/>
              <a:gd name="connsiteY88" fmla="*/ 2279500 h 6673820"/>
              <a:gd name="connsiteX89" fmla="*/ 6630483 w 11748700"/>
              <a:gd name="connsiteY89" fmla="*/ 2262165 h 6673820"/>
              <a:gd name="connsiteX90" fmla="*/ 6582813 w 11748700"/>
              <a:gd name="connsiteY90" fmla="*/ 2249164 h 6673820"/>
              <a:gd name="connsiteX91" fmla="*/ 6478805 w 11748700"/>
              <a:gd name="connsiteY91" fmla="*/ 2240497 h 6673820"/>
              <a:gd name="connsiteX92" fmla="*/ 5997770 w 11748700"/>
              <a:gd name="connsiteY92" fmla="*/ 2227496 h 6673820"/>
              <a:gd name="connsiteX93" fmla="*/ 5183044 w 11748700"/>
              <a:gd name="connsiteY93" fmla="*/ 2223162 h 6673820"/>
              <a:gd name="connsiteX94" fmla="*/ 4593668 w 11748700"/>
              <a:gd name="connsiteY94" fmla="*/ 2201494 h 6673820"/>
              <a:gd name="connsiteX95" fmla="*/ 4467992 w 11748700"/>
              <a:gd name="connsiteY95" fmla="*/ 2188493 h 6673820"/>
              <a:gd name="connsiteX96" fmla="*/ 4277311 w 11748700"/>
              <a:gd name="connsiteY96" fmla="*/ 2171158 h 6673820"/>
              <a:gd name="connsiteX97" fmla="*/ 4207973 w 11748700"/>
              <a:gd name="connsiteY97" fmla="*/ 2162491 h 6673820"/>
              <a:gd name="connsiteX98" fmla="*/ 4168970 w 11748700"/>
              <a:gd name="connsiteY98" fmla="*/ 2153824 h 6673820"/>
              <a:gd name="connsiteX99" fmla="*/ 3722604 w 11748700"/>
              <a:gd name="connsiteY99" fmla="*/ 2145156 h 6673820"/>
              <a:gd name="connsiteX100" fmla="*/ 3627264 w 11748700"/>
              <a:gd name="connsiteY100" fmla="*/ 2136489 h 6673820"/>
              <a:gd name="connsiteX101" fmla="*/ 3592595 w 11748700"/>
              <a:gd name="connsiteY101" fmla="*/ 2123488 h 6673820"/>
              <a:gd name="connsiteX102" fmla="*/ 3471253 w 11748700"/>
              <a:gd name="connsiteY102" fmla="*/ 2101820 h 6673820"/>
              <a:gd name="connsiteX103" fmla="*/ 3349911 w 11748700"/>
              <a:gd name="connsiteY103" fmla="*/ 2054150 h 6673820"/>
              <a:gd name="connsiteX104" fmla="*/ 3228568 w 11748700"/>
              <a:gd name="connsiteY104" fmla="*/ 2006480 h 6673820"/>
              <a:gd name="connsiteX105" fmla="*/ 3206900 w 11748700"/>
              <a:gd name="connsiteY105" fmla="*/ 1989145 h 6673820"/>
              <a:gd name="connsiteX106" fmla="*/ 3163564 w 11748700"/>
              <a:gd name="connsiteY106" fmla="*/ 1967477 h 6673820"/>
              <a:gd name="connsiteX107" fmla="*/ 3124561 w 11748700"/>
              <a:gd name="connsiteY107" fmla="*/ 1932808 h 6673820"/>
              <a:gd name="connsiteX108" fmla="*/ 3094225 w 11748700"/>
              <a:gd name="connsiteY108" fmla="*/ 1911139 h 6673820"/>
              <a:gd name="connsiteX109" fmla="*/ 3020553 w 11748700"/>
              <a:gd name="connsiteY109" fmla="*/ 1850468 h 6673820"/>
              <a:gd name="connsiteX110" fmla="*/ 2994551 w 11748700"/>
              <a:gd name="connsiteY110" fmla="*/ 1828800 h 6673820"/>
              <a:gd name="connsiteX111" fmla="*/ 2977217 w 11748700"/>
              <a:gd name="connsiteY111" fmla="*/ 1807132 h 6673820"/>
              <a:gd name="connsiteX112" fmla="*/ 2964216 w 11748700"/>
              <a:gd name="connsiteY112" fmla="*/ 1794131 h 6673820"/>
              <a:gd name="connsiteX113" fmla="*/ 2951215 w 11748700"/>
              <a:gd name="connsiteY113" fmla="*/ 1768129 h 6673820"/>
              <a:gd name="connsiteX114" fmla="*/ 2933880 w 11748700"/>
              <a:gd name="connsiteY114" fmla="*/ 1746461 h 6673820"/>
              <a:gd name="connsiteX115" fmla="*/ 2916546 w 11748700"/>
              <a:gd name="connsiteY115" fmla="*/ 1720459 h 6673820"/>
              <a:gd name="connsiteX116" fmla="*/ 2899211 w 11748700"/>
              <a:gd name="connsiteY116" fmla="*/ 1703124 h 6673820"/>
              <a:gd name="connsiteX117" fmla="*/ 2890544 w 11748700"/>
              <a:gd name="connsiteY117" fmla="*/ 1690123 h 6673820"/>
              <a:gd name="connsiteX118" fmla="*/ 2829873 w 11748700"/>
              <a:gd name="connsiteY118" fmla="*/ 1607784 h 6673820"/>
              <a:gd name="connsiteX119" fmla="*/ 2816872 w 11748700"/>
              <a:gd name="connsiteY119" fmla="*/ 1577448 h 6673820"/>
              <a:gd name="connsiteX120" fmla="*/ 2812538 w 11748700"/>
              <a:gd name="connsiteY120" fmla="*/ 1542779 h 6673820"/>
              <a:gd name="connsiteX121" fmla="*/ 2808204 w 11748700"/>
              <a:gd name="connsiteY121" fmla="*/ 1430104 h 6673820"/>
              <a:gd name="connsiteX122" fmla="*/ 2799537 w 11748700"/>
              <a:gd name="connsiteY122" fmla="*/ 1391101 h 6673820"/>
              <a:gd name="connsiteX123" fmla="*/ 2795203 w 11748700"/>
              <a:gd name="connsiteY123" fmla="*/ 1343431 h 6673820"/>
              <a:gd name="connsiteX124" fmla="*/ 2786536 w 11748700"/>
              <a:gd name="connsiteY124" fmla="*/ 1300095 h 6673820"/>
              <a:gd name="connsiteX125" fmla="*/ 2773535 w 11748700"/>
              <a:gd name="connsiteY125" fmla="*/ 1152751 h 6673820"/>
              <a:gd name="connsiteX126" fmla="*/ 2769202 w 11748700"/>
              <a:gd name="connsiteY126" fmla="*/ 1135416 h 6673820"/>
              <a:gd name="connsiteX127" fmla="*/ 2777869 w 11748700"/>
              <a:gd name="connsiteY127" fmla="*/ 996739 h 6673820"/>
              <a:gd name="connsiteX128" fmla="*/ 2786536 w 11748700"/>
              <a:gd name="connsiteY128" fmla="*/ 966404 h 6673820"/>
              <a:gd name="connsiteX129" fmla="*/ 2812538 w 11748700"/>
              <a:gd name="connsiteY129" fmla="*/ 905733 h 6673820"/>
              <a:gd name="connsiteX130" fmla="*/ 2847207 w 11748700"/>
              <a:gd name="connsiteY130" fmla="*/ 862396 h 6673820"/>
              <a:gd name="connsiteX131" fmla="*/ 2864542 w 11748700"/>
              <a:gd name="connsiteY131" fmla="*/ 840728 h 6673820"/>
              <a:gd name="connsiteX132" fmla="*/ 2881876 w 11748700"/>
              <a:gd name="connsiteY132" fmla="*/ 827727 h 6673820"/>
              <a:gd name="connsiteX133" fmla="*/ 2894877 w 11748700"/>
              <a:gd name="connsiteY133" fmla="*/ 819060 h 6673820"/>
              <a:gd name="connsiteX134" fmla="*/ 2912212 w 11748700"/>
              <a:gd name="connsiteY134" fmla="*/ 801725 h 6673820"/>
              <a:gd name="connsiteX135" fmla="*/ 3003219 w 11748700"/>
              <a:gd name="connsiteY135" fmla="*/ 775723 h 6673820"/>
              <a:gd name="connsiteX136" fmla="*/ 3115893 w 11748700"/>
              <a:gd name="connsiteY136" fmla="*/ 749721 h 6673820"/>
              <a:gd name="connsiteX137" fmla="*/ 3137562 w 11748700"/>
              <a:gd name="connsiteY137" fmla="*/ 741054 h 6673820"/>
              <a:gd name="connsiteX138" fmla="*/ 3163564 w 11748700"/>
              <a:gd name="connsiteY138" fmla="*/ 732387 h 6673820"/>
              <a:gd name="connsiteX139" fmla="*/ 3219901 w 11748700"/>
              <a:gd name="connsiteY139" fmla="*/ 702051 h 6673820"/>
              <a:gd name="connsiteX140" fmla="*/ 3237236 w 11748700"/>
              <a:gd name="connsiteY140" fmla="*/ 689050 h 6673820"/>
              <a:gd name="connsiteX141" fmla="*/ 3293573 w 11748700"/>
              <a:gd name="connsiteY141" fmla="*/ 663048 h 6673820"/>
              <a:gd name="connsiteX142" fmla="*/ 3323909 w 11748700"/>
              <a:gd name="connsiteY142" fmla="*/ 650047 h 6673820"/>
              <a:gd name="connsiteX143" fmla="*/ 3362911 w 11748700"/>
              <a:gd name="connsiteY143" fmla="*/ 641380 h 6673820"/>
              <a:gd name="connsiteX144" fmla="*/ 3488587 w 11748700"/>
              <a:gd name="connsiteY144" fmla="*/ 619712 h 6673820"/>
              <a:gd name="connsiteX145" fmla="*/ 3644599 w 11748700"/>
              <a:gd name="connsiteY145" fmla="*/ 598044 h 6673820"/>
              <a:gd name="connsiteX146" fmla="*/ 3731272 w 11748700"/>
              <a:gd name="connsiteY146" fmla="*/ 589376 h 6673820"/>
              <a:gd name="connsiteX147" fmla="*/ 3809277 w 11748700"/>
              <a:gd name="connsiteY147" fmla="*/ 576375 h 6673820"/>
              <a:gd name="connsiteX148" fmla="*/ 3891617 w 11748700"/>
              <a:gd name="connsiteY148" fmla="*/ 567708 h 6673820"/>
              <a:gd name="connsiteX149" fmla="*/ 4359651 w 11748700"/>
              <a:gd name="connsiteY149" fmla="*/ 533039 h 6673820"/>
              <a:gd name="connsiteX150" fmla="*/ 4428989 w 11748700"/>
              <a:gd name="connsiteY150" fmla="*/ 520038 h 6673820"/>
              <a:gd name="connsiteX151" fmla="*/ 4554665 w 11748700"/>
              <a:gd name="connsiteY151" fmla="*/ 507037 h 6673820"/>
              <a:gd name="connsiteX152" fmla="*/ 4654339 w 11748700"/>
              <a:gd name="connsiteY152" fmla="*/ 485369 h 6673820"/>
              <a:gd name="connsiteX153" fmla="*/ 4758347 w 11748700"/>
              <a:gd name="connsiteY153" fmla="*/ 437699 h 6673820"/>
              <a:gd name="connsiteX154" fmla="*/ 4888356 w 11748700"/>
              <a:gd name="connsiteY154" fmla="*/ 416030 h 6673820"/>
              <a:gd name="connsiteX155" fmla="*/ 5105039 w 11748700"/>
              <a:gd name="connsiteY155" fmla="*/ 364027 h 6673820"/>
              <a:gd name="connsiteX156" fmla="*/ 5209046 w 11748700"/>
              <a:gd name="connsiteY156" fmla="*/ 351026 h 6673820"/>
              <a:gd name="connsiteX157" fmla="*/ 5386726 w 11748700"/>
              <a:gd name="connsiteY157" fmla="*/ 329357 h 6673820"/>
              <a:gd name="connsiteX158" fmla="*/ 5560072 w 11748700"/>
              <a:gd name="connsiteY158" fmla="*/ 320690 h 6673820"/>
              <a:gd name="connsiteX159" fmla="*/ 5742085 w 11748700"/>
              <a:gd name="connsiteY159" fmla="*/ 312023 h 6673820"/>
              <a:gd name="connsiteX160" fmla="*/ 5958767 w 11748700"/>
              <a:gd name="connsiteY160" fmla="*/ 307689 h 6673820"/>
              <a:gd name="connsiteX161" fmla="*/ 6114779 w 11748700"/>
              <a:gd name="connsiteY161" fmla="*/ 303355 h 6673820"/>
              <a:gd name="connsiteX162" fmla="*/ 6270790 w 11748700"/>
              <a:gd name="connsiteY162" fmla="*/ 281687 h 6673820"/>
              <a:gd name="connsiteX163" fmla="*/ 6392132 w 11748700"/>
              <a:gd name="connsiteY163" fmla="*/ 268686 h 6673820"/>
              <a:gd name="connsiteX164" fmla="*/ 6695488 w 11748700"/>
              <a:gd name="connsiteY164" fmla="*/ 260019 h 6673820"/>
              <a:gd name="connsiteX165" fmla="*/ 6764826 w 11748700"/>
              <a:gd name="connsiteY165" fmla="*/ 251352 h 6673820"/>
              <a:gd name="connsiteX166" fmla="*/ 6907837 w 11748700"/>
              <a:gd name="connsiteY166" fmla="*/ 238351 h 6673820"/>
              <a:gd name="connsiteX167" fmla="*/ 6959840 w 11748700"/>
              <a:gd name="connsiteY167" fmla="*/ 229683 h 6673820"/>
              <a:gd name="connsiteX168" fmla="*/ 6998843 w 11748700"/>
              <a:gd name="connsiteY168" fmla="*/ 212349 h 6673820"/>
              <a:gd name="connsiteX169" fmla="*/ 7115852 w 11748700"/>
              <a:gd name="connsiteY169" fmla="*/ 199348 h 6673820"/>
              <a:gd name="connsiteX170" fmla="*/ 7159188 w 11748700"/>
              <a:gd name="connsiteY170" fmla="*/ 186347 h 6673820"/>
              <a:gd name="connsiteX171" fmla="*/ 7189524 w 11748700"/>
              <a:gd name="connsiteY171" fmla="*/ 182013 h 6673820"/>
              <a:gd name="connsiteX172" fmla="*/ 7380204 w 11748700"/>
              <a:gd name="connsiteY172" fmla="*/ 173346 h 6673820"/>
              <a:gd name="connsiteX173" fmla="*/ 7440875 w 11748700"/>
              <a:gd name="connsiteY173" fmla="*/ 164679 h 6673820"/>
              <a:gd name="connsiteX174" fmla="*/ 7466877 w 11748700"/>
              <a:gd name="connsiteY174" fmla="*/ 156011 h 6673820"/>
              <a:gd name="connsiteX175" fmla="*/ 7514548 w 11748700"/>
              <a:gd name="connsiteY175" fmla="*/ 143010 h 6673820"/>
              <a:gd name="connsiteX176" fmla="*/ 7527548 w 11748700"/>
              <a:gd name="connsiteY176" fmla="*/ 134343 h 6673820"/>
              <a:gd name="connsiteX177" fmla="*/ 7570885 w 11748700"/>
              <a:gd name="connsiteY177" fmla="*/ 121342 h 6673820"/>
              <a:gd name="connsiteX178" fmla="*/ 7609888 w 11748700"/>
              <a:gd name="connsiteY178" fmla="*/ 104008 h 6673820"/>
              <a:gd name="connsiteX179" fmla="*/ 7726896 w 11748700"/>
              <a:gd name="connsiteY179" fmla="*/ 82339 h 6673820"/>
              <a:gd name="connsiteX180" fmla="*/ 7752898 w 11748700"/>
              <a:gd name="connsiteY180" fmla="*/ 78006 h 6673820"/>
              <a:gd name="connsiteX181" fmla="*/ 7787567 w 11748700"/>
              <a:gd name="connsiteY181" fmla="*/ 73672 h 6673820"/>
              <a:gd name="connsiteX182" fmla="*/ 7804902 w 11748700"/>
              <a:gd name="connsiteY182" fmla="*/ 69338 h 6673820"/>
              <a:gd name="connsiteX183" fmla="*/ 7913243 w 11748700"/>
              <a:gd name="connsiteY183" fmla="*/ 65005 h 6673820"/>
              <a:gd name="connsiteX184" fmla="*/ 8021584 w 11748700"/>
              <a:gd name="connsiteY184" fmla="*/ 47670 h 6673820"/>
              <a:gd name="connsiteX185" fmla="*/ 8064921 w 11748700"/>
              <a:gd name="connsiteY185" fmla="*/ 34669 h 6673820"/>
              <a:gd name="connsiteX186" fmla="*/ 8099590 w 11748700"/>
              <a:gd name="connsiteY186" fmla="*/ 21668 h 6673820"/>
              <a:gd name="connsiteX187" fmla="*/ 8121258 w 11748700"/>
              <a:gd name="connsiteY187" fmla="*/ 13001 h 6673820"/>
              <a:gd name="connsiteX188" fmla="*/ 8134259 w 11748700"/>
              <a:gd name="connsiteY188" fmla="*/ 8667 h 6673820"/>
              <a:gd name="connsiteX189" fmla="*/ 8155928 w 11748700"/>
              <a:gd name="connsiteY189" fmla="*/ 0 h 6673820"/>
              <a:gd name="connsiteX190" fmla="*/ 8216599 w 11748700"/>
              <a:gd name="connsiteY190" fmla="*/ 4334 h 6673820"/>
              <a:gd name="connsiteX191" fmla="*/ 8238267 w 11748700"/>
              <a:gd name="connsiteY191" fmla="*/ 13001 h 6673820"/>
              <a:gd name="connsiteX192" fmla="*/ 8272936 w 11748700"/>
              <a:gd name="connsiteY192" fmla="*/ 17335 h 6673820"/>
              <a:gd name="connsiteX193" fmla="*/ 8303272 w 11748700"/>
              <a:gd name="connsiteY193" fmla="*/ 30336 h 6673820"/>
              <a:gd name="connsiteX194" fmla="*/ 8337941 w 11748700"/>
              <a:gd name="connsiteY194" fmla="*/ 34669 h 6673820"/>
              <a:gd name="connsiteX195" fmla="*/ 8476618 w 11748700"/>
              <a:gd name="connsiteY195" fmla="*/ 43337 h 6673820"/>
              <a:gd name="connsiteX196" fmla="*/ 8576292 w 11748700"/>
              <a:gd name="connsiteY196" fmla="*/ 47670 h 6673820"/>
              <a:gd name="connsiteX197" fmla="*/ 8671632 w 11748700"/>
              <a:gd name="connsiteY197" fmla="*/ 69338 h 6673820"/>
              <a:gd name="connsiteX198" fmla="*/ 8762639 w 11748700"/>
              <a:gd name="connsiteY198" fmla="*/ 78006 h 6673820"/>
              <a:gd name="connsiteX199" fmla="*/ 8892648 w 11748700"/>
              <a:gd name="connsiteY199" fmla="*/ 104008 h 6673820"/>
              <a:gd name="connsiteX200" fmla="*/ 8948985 w 11748700"/>
              <a:gd name="connsiteY200" fmla="*/ 117009 h 6673820"/>
              <a:gd name="connsiteX201" fmla="*/ 9187336 w 11748700"/>
              <a:gd name="connsiteY201" fmla="*/ 156011 h 6673820"/>
              <a:gd name="connsiteX202" fmla="*/ 9282676 w 11748700"/>
              <a:gd name="connsiteY202" fmla="*/ 173346 h 6673820"/>
              <a:gd name="connsiteX203" fmla="*/ 9404019 w 11748700"/>
              <a:gd name="connsiteY203" fmla="*/ 186347 h 6673820"/>
              <a:gd name="connsiteX204" fmla="*/ 9464690 w 11748700"/>
              <a:gd name="connsiteY204" fmla="*/ 195014 h 6673820"/>
              <a:gd name="connsiteX205" fmla="*/ 9698707 w 11748700"/>
              <a:gd name="connsiteY205" fmla="*/ 216683 h 6673820"/>
              <a:gd name="connsiteX206" fmla="*/ 9785380 w 11748700"/>
              <a:gd name="connsiteY206" fmla="*/ 229683 h 6673820"/>
              <a:gd name="connsiteX207" fmla="*/ 9885054 w 11748700"/>
              <a:gd name="connsiteY207" fmla="*/ 251352 h 6673820"/>
              <a:gd name="connsiteX208" fmla="*/ 9958726 w 11748700"/>
              <a:gd name="connsiteY208" fmla="*/ 255685 h 6673820"/>
              <a:gd name="connsiteX209" fmla="*/ 10114737 w 11748700"/>
              <a:gd name="connsiteY209" fmla="*/ 260019 h 6673820"/>
              <a:gd name="connsiteX210" fmla="*/ 10205744 w 11748700"/>
              <a:gd name="connsiteY210" fmla="*/ 273020 h 6673820"/>
              <a:gd name="connsiteX211" fmla="*/ 10357421 w 11748700"/>
              <a:gd name="connsiteY211" fmla="*/ 281687 h 6673820"/>
              <a:gd name="connsiteX212" fmla="*/ 10405092 w 11748700"/>
              <a:gd name="connsiteY212" fmla="*/ 286021 h 6673820"/>
              <a:gd name="connsiteX213" fmla="*/ 10452762 w 11748700"/>
              <a:gd name="connsiteY213" fmla="*/ 299022 h 6673820"/>
              <a:gd name="connsiteX214" fmla="*/ 10483097 w 11748700"/>
              <a:gd name="connsiteY214" fmla="*/ 303355 h 6673820"/>
              <a:gd name="connsiteX215" fmla="*/ 10552436 w 11748700"/>
              <a:gd name="connsiteY215" fmla="*/ 312023 h 6673820"/>
              <a:gd name="connsiteX216" fmla="*/ 10634775 w 11748700"/>
              <a:gd name="connsiteY216" fmla="*/ 333691 h 6673820"/>
              <a:gd name="connsiteX217" fmla="*/ 10717114 w 11748700"/>
              <a:gd name="connsiteY217" fmla="*/ 342358 h 6673820"/>
              <a:gd name="connsiteX218" fmla="*/ 10773452 w 11748700"/>
              <a:gd name="connsiteY218" fmla="*/ 364027 h 6673820"/>
              <a:gd name="connsiteX219" fmla="*/ 10842790 w 11748700"/>
              <a:gd name="connsiteY219" fmla="*/ 385695 h 6673820"/>
              <a:gd name="connsiteX220" fmla="*/ 10903461 w 11748700"/>
              <a:gd name="connsiteY220" fmla="*/ 390028 h 6673820"/>
              <a:gd name="connsiteX221" fmla="*/ 10981467 w 11748700"/>
              <a:gd name="connsiteY221" fmla="*/ 424698 h 6673820"/>
              <a:gd name="connsiteX222" fmla="*/ 11050805 w 11748700"/>
              <a:gd name="connsiteY222" fmla="*/ 442032 h 6673820"/>
              <a:gd name="connsiteX223" fmla="*/ 11133145 w 11748700"/>
              <a:gd name="connsiteY223" fmla="*/ 476701 h 6673820"/>
              <a:gd name="connsiteX224" fmla="*/ 11154813 w 11748700"/>
              <a:gd name="connsiteY224" fmla="*/ 485369 h 6673820"/>
              <a:gd name="connsiteX225" fmla="*/ 11232819 w 11748700"/>
              <a:gd name="connsiteY225" fmla="*/ 533039 h 6673820"/>
              <a:gd name="connsiteX226" fmla="*/ 11258820 w 11748700"/>
              <a:gd name="connsiteY226" fmla="*/ 554707 h 6673820"/>
              <a:gd name="connsiteX227" fmla="*/ 11328159 w 11748700"/>
              <a:gd name="connsiteY227" fmla="*/ 645714 h 6673820"/>
              <a:gd name="connsiteX228" fmla="*/ 11371495 w 11748700"/>
              <a:gd name="connsiteY228" fmla="*/ 754055 h 6673820"/>
              <a:gd name="connsiteX229" fmla="*/ 11397497 w 11748700"/>
              <a:gd name="connsiteY229" fmla="*/ 806059 h 6673820"/>
              <a:gd name="connsiteX230" fmla="*/ 11427833 w 11748700"/>
              <a:gd name="connsiteY230" fmla="*/ 931735 h 6673820"/>
              <a:gd name="connsiteX231" fmla="*/ 11458168 w 11748700"/>
              <a:gd name="connsiteY231" fmla="*/ 1014074 h 6673820"/>
              <a:gd name="connsiteX232" fmla="*/ 11462502 w 11748700"/>
              <a:gd name="connsiteY232" fmla="*/ 1087746 h 6673820"/>
              <a:gd name="connsiteX233" fmla="*/ 11475503 w 11748700"/>
              <a:gd name="connsiteY233" fmla="*/ 1126749 h 6673820"/>
              <a:gd name="connsiteX234" fmla="*/ 11488504 w 11748700"/>
              <a:gd name="connsiteY234" fmla="*/ 1330430 h 6673820"/>
              <a:gd name="connsiteX235" fmla="*/ 11523173 w 11748700"/>
              <a:gd name="connsiteY235" fmla="*/ 1677122 h 6673820"/>
              <a:gd name="connsiteX236" fmla="*/ 11518839 w 11748700"/>
              <a:gd name="connsiteY236" fmla="*/ 1954476 h 6673820"/>
              <a:gd name="connsiteX237" fmla="*/ 11510172 w 11748700"/>
              <a:gd name="connsiteY237" fmla="*/ 2084485 h 6673820"/>
              <a:gd name="connsiteX238" fmla="*/ 11518839 w 11748700"/>
              <a:gd name="connsiteY238" fmla="*/ 2283833 h 6673820"/>
              <a:gd name="connsiteX239" fmla="*/ 11583844 w 11748700"/>
              <a:gd name="connsiteY239" fmla="*/ 2379173 h 6673820"/>
              <a:gd name="connsiteX240" fmla="*/ 11605512 w 11748700"/>
              <a:gd name="connsiteY240" fmla="*/ 2439845 h 6673820"/>
              <a:gd name="connsiteX241" fmla="*/ 11609846 w 11748700"/>
              <a:gd name="connsiteY241" fmla="*/ 2487515 h 6673820"/>
              <a:gd name="connsiteX242" fmla="*/ 11622847 w 11748700"/>
              <a:gd name="connsiteY242" fmla="*/ 2556853 h 6673820"/>
              <a:gd name="connsiteX243" fmla="*/ 11618513 w 11748700"/>
              <a:gd name="connsiteY243" fmla="*/ 2786537 h 6673820"/>
              <a:gd name="connsiteX244" fmla="*/ 11614180 w 11748700"/>
              <a:gd name="connsiteY244" fmla="*/ 3089892 h 6673820"/>
              <a:gd name="connsiteX245" fmla="*/ 11596845 w 11748700"/>
              <a:gd name="connsiteY245" fmla="*/ 3211234 h 6673820"/>
              <a:gd name="connsiteX246" fmla="*/ 11583844 w 11748700"/>
              <a:gd name="connsiteY246" fmla="*/ 3328243 h 6673820"/>
              <a:gd name="connsiteX247" fmla="*/ 11575177 w 11748700"/>
              <a:gd name="connsiteY247" fmla="*/ 3423583 h 6673820"/>
              <a:gd name="connsiteX248" fmla="*/ 11562176 w 11748700"/>
              <a:gd name="connsiteY248" fmla="*/ 3666267 h 6673820"/>
              <a:gd name="connsiteX249" fmla="*/ 11575177 w 11748700"/>
              <a:gd name="connsiteY249" fmla="*/ 4025960 h 6673820"/>
              <a:gd name="connsiteX250" fmla="*/ 11592511 w 11748700"/>
              <a:gd name="connsiteY250" fmla="*/ 4108300 h 6673820"/>
              <a:gd name="connsiteX251" fmla="*/ 11631514 w 11748700"/>
              <a:gd name="connsiteY251" fmla="*/ 4333649 h 6673820"/>
              <a:gd name="connsiteX252" fmla="*/ 11653183 w 11748700"/>
              <a:gd name="connsiteY252" fmla="*/ 4411655 h 6673820"/>
              <a:gd name="connsiteX253" fmla="*/ 11666184 w 11748700"/>
              <a:gd name="connsiteY253" fmla="*/ 4498328 h 6673820"/>
              <a:gd name="connsiteX254" fmla="*/ 11674851 w 11748700"/>
              <a:gd name="connsiteY254" fmla="*/ 4541664 h 6673820"/>
              <a:gd name="connsiteX255" fmla="*/ 11687852 w 11748700"/>
              <a:gd name="connsiteY255" fmla="*/ 4658673 h 6673820"/>
              <a:gd name="connsiteX256" fmla="*/ 11692185 w 11748700"/>
              <a:gd name="connsiteY256" fmla="*/ 4715010 h 6673820"/>
              <a:gd name="connsiteX257" fmla="*/ 11700853 w 11748700"/>
              <a:gd name="connsiteY257" fmla="*/ 4771348 h 6673820"/>
              <a:gd name="connsiteX258" fmla="*/ 11709520 w 11748700"/>
              <a:gd name="connsiteY258" fmla="*/ 4923026 h 6673820"/>
              <a:gd name="connsiteX259" fmla="*/ 11718187 w 11748700"/>
              <a:gd name="connsiteY259" fmla="*/ 4983697 h 6673820"/>
              <a:gd name="connsiteX260" fmla="*/ 11726855 w 11748700"/>
              <a:gd name="connsiteY260" fmla="*/ 5079037 h 6673820"/>
              <a:gd name="connsiteX261" fmla="*/ 11731188 w 11748700"/>
              <a:gd name="connsiteY261" fmla="*/ 5105039 h 6673820"/>
              <a:gd name="connsiteX262" fmla="*/ 11744189 w 11748700"/>
              <a:gd name="connsiteY262" fmla="*/ 5230715 h 6673820"/>
              <a:gd name="connsiteX263" fmla="*/ 11726855 w 11748700"/>
              <a:gd name="connsiteY263" fmla="*/ 5690082 h 6673820"/>
              <a:gd name="connsiteX264" fmla="*/ 11687852 w 11748700"/>
              <a:gd name="connsiteY264" fmla="*/ 5785422 h 6673820"/>
              <a:gd name="connsiteX265" fmla="*/ 11670517 w 11748700"/>
              <a:gd name="connsiteY265" fmla="*/ 5815757 h 6673820"/>
              <a:gd name="connsiteX266" fmla="*/ 11601179 w 11748700"/>
              <a:gd name="connsiteY266" fmla="*/ 5859094 h 6673820"/>
              <a:gd name="connsiteX267" fmla="*/ 11458168 w 11748700"/>
              <a:gd name="connsiteY267" fmla="*/ 5919765 h 6673820"/>
              <a:gd name="connsiteX268" fmla="*/ 11401831 w 11748700"/>
              <a:gd name="connsiteY268" fmla="*/ 5963101 h 6673820"/>
              <a:gd name="connsiteX269" fmla="*/ 11297823 w 11748700"/>
              <a:gd name="connsiteY269" fmla="*/ 6032440 h 6673820"/>
              <a:gd name="connsiteX270" fmla="*/ 11258820 w 11748700"/>
              <a:gd name="connsiteY270" fmla="*/ 6075776 h 6673820"/>
              <a:gd name="connsiteX271" fmla="*/ 11198149 w 11748700"/>
              <a:gd name="connsiteY271" fmla="*/ 6123446 h 6673820"/>
              <a:gd name="connsiteX272" fmla="*/ 11098475 w 11748700"/>
              <a:gd name="connsiteY272" fmla="*/ 6210119 h 6673820"/>
              <a:gd name="connsiteX273" fmla="*/ 10942464 w 11748700"/>
              <a:gd name="connsiteY273" fmla="*/ 6327128 h 6673820"/>
              <a:gd name="connsiteX274" fmla="*/ 10634775 w 11748700"/>
              <a:gd name="connsiteY274" fmla="*/ 6461471 h 6673820"/>
              <a:gd name="connsiteX275" fmla="*/ 10461429 w 11748700"/>
              <a:gd name="connsiteY275" fmla="*/ 6478806 h 6673820"/>
              <a:gd name="connsiteX276" fmla="*/ 10041065 w 11748700"/>
              <a:gd name="connsiteY276" fmla="*/ 6487473 h 6673820"/>
              <a:gd name="connsiteX277" fmla="*/ 9967393 w 11748700"/>
              <a:gd name="connsiteY277" fmla="*/ 6491807 h 6673820"/>
              <a:gd name="connsiteX278" fmla="*/ 9885054 w 11748700"/>
              <a:gd name="connsiteY278" fmla="*/ 6509141 h 6673820"/>
              <a:gd name="connsiteX279" fmla="*/ 9798381 w 11748700"/>
              <a:gd name="connsiteY279" fmla="*/ 6522142 h 6673820"/>
              <a:gd name="connsiteX280" fmla="*/ 9681372 w 11748700"/>
              <a:gd name="connsiteY280" fmla="*/ 6548144 h 6673820"/>
              <a:gd name="connsiteX281" fmla="*/ 9486358 w 11748700"/>
              <a:gd name="connsiteY281" fmla="*/ 6574146 h 6673820"/>
              <a:gd name="connsiteX282" fmla="*/ 9278343 w 11748700"/>
              <a:gd name="connsiteY282" fmla="*/ 6613149 h 6673820"/>
              <a:gd name="connsiteX283" fmla="*/ 9209004 w 11748700"/>
              <a:gd name="connsiteY283" fmla="*/ 6630483 h 6673820"/>
              <a:gd name="connsiteX284" fmla="*/ 8775639 w 11748700"/>
              <a:gd name="connsiteY284" fmla="*/ 6647818 h 6673820"/>
              <a:gd name="connsiteX285" fmla="*/ 8463617 w 11748700"/>
              <a:gd name="connsiteY285" fmla="*/ 6656485 h 6673820"/>
              <a:gd name="connsiteX286" fmla="*/ 8368276 w 11748700"/>
              <a:gd name="connsiteY286" fmla="*/ 6660819 h 6673820"/>
              <a:gd name="connsiteX287" fmla="*/ 8216599 w 11748700"/>
              <a:gd name="connsiteY287" fmla="*/ 6665153 h 6673820"/>
              <a:gd name="connsiteX288" fmla="*/ 7848239 w 11748700"/>
              <a:gd name="connsiteY288" fmla="*/ 6656485 h 6673820"/>
              <a:gd name="connsiteX289" fmla="*/ 7800568 w 11748700"/>
              <a:gd name="connsiteY289" fmla="*/ 6652152 h 6673820"/>
              <a:gd name="connsiteX290" fmla="*/ 7748565 w 11748700"/>
              <a:gd name="connsiteY290" fmla="*/ 6643484 h 6673820"/>
              <a:gd name="connsiteX291" fmla="*/ 7614221 w 11748700"/>
              <a:gd name="connsiteY291" fmla="*/ 6634817 h 6673820"/>
              <a:gd name="connsiteX292" fmla="*/ 7432208 w 11748700"/>
              <a:gd name="connsiteY292" fmla="*/ 6600148 h 6673820"/>
              <a:gd name="connsiteX293" fmla="*/ 7319533 w 11748700"/>
              <a:gd name="connsiteY293" fmla="*/ 6574146 h 6673820"/>
              <a:gd name="connsiteX294" fmla="*/ 7276197 w 11748700"/>
              <a:gd name="connsiteY294" fmla="*/ 6569812 h 6673820"/>
              <a:gd name="connsiteX295" fmla="*/ 7011844 w 11748700"/>
              <a:gd name="connsiteY295" fmla="*/ 6548144 h 6673820"/>
              <a:gd name="connsiteX296" fmla="*/ 6925171 w 11748700"/>
              <a:gd name="connsiteY296" fmla="*/ 6565479 h 6673820"/>
              <a:gd name="connsiteX297" fmla="*/ 6912170 w 11748700"/>
              <a:gd name="connsiteY297" fmla="*/ 6569812 h 6673820"/>
              <a:gd name="connsiteX298" fmla="*/ 6890502 w 11748700"/>
              <a:gd name="connsiteY298" fmla="*/ 6582813 h 6673820"/>
              <a:gd name="connsiteX299" fmla="*/ 6795162 w 11748700"/>
              <a:gd name="connsiteY299" fmla="*/ 6634817 h 6673820"/>
              <a:gd name="connsiteX300" fmla="*/ 6691154 w 11748700"/>
              <a:gd name="connsiteY300" fmla="*/ 6643484 h 6673820"/>
              <a:gd name="connsiteX301" fmla="*/ 6617482 w 11748700"/>
              <a:gd name="connsiteY301" fmla="*/ 6656485 h 6673820"/>
              <a:gd name="connsiteX302" fmla="*/ 6582813 w 11748700"/>
              <a:gd name="connsiteY302" fmla="*/ 6665153 h 6673820"/>
              <a:gd name="connsiteX303" fmla="*/ 6548144 w 11748700"/>
              <a:gd name="connsiteY303" fmla="*/ 6669486 h 6673820"/>
              <a:gd name="connsiteX304" fmla="*/ 6517808 w 11748700"/>
              <a:gd name="connsiteY304" fmla="*/ 6673820 h 6673820"/>
              <a:gd name="connsiteX305" fmla="*/ 6015105 w 11748700"/>
              <a:gd name="connsiteY305" fmla="*/ 6669486 h 6673820"/>
              <a:gd name="connsiteX306" fmla="*/ 5915431 w 11748700"/>
              <a:gd name="connsiteY306" fmla="*/ 6647818 h 6673820"/>
              <a:gd name="connsiteX307" fmla="*/ 5538403 w 11748700"/>
              <a:gd name="connsiteY307" fmla="*/ 6652152 h 6673820"/>
              <a:gd name="connsiteX308" fmla="*/ 5196045 w 11748700"/>
              <a:gd name="connsiteY308" fmla="*/ 6634817 h 6673820"/>
              <a:gd name="connsiteX309" fmla="*/ 4489660 w 11748700"/>
              <a:gd name="connsiteY309" fmla="*/ 6608815 h 6673820"/>
              <a:gd name="connsiteX310" fmla="*/ 4311981 w 11748700"/>
              <a:gd name="connsiteY310" fmla="*/ 6582813 h 6673820"/>
              <a:gd name="connsiteX311" fmla="*/ 4090965 w 11748700"/>
              <a:gd name="connsiteY311" fmla="*/ 6552478 h 6673820"/>
              <a:gd name="connsiteX312" fmla="*/ 3999958 w 11748700"/>
              <a:gd name="connsiteY312" fmla="*/ 6513475 h 6673820"/>
              <a:gd name="connsiteX313" fmla="*/ 3666267 w 11748700"/>
              <a:gd name="connsiteY313" fmla="*/ 6448470 h 6673820"/>
              <a:gd name="connsiteX314" fmla="*/ 3588261 w 11748700"/>
              <a:gd name="connsiteY314" fmla="*/ 6439803 h 6673820"/>
              <a:gd name="connsiteX315" fmla="*/ 3336910 w 11748700"/>
              <a:gd name="connsiteY315" fmla="*/ 6405134 h 6673820"/>
              <a:gd name="connsiteX316" fmla="*/ 3003219 w 11748700"/>
              <a:gd name="connsiteY316" fmla="*/ 6340129 h 6673820"/>
              <a:gd name="connsiteX317" fmla="*/ 2825539 w 11748700"/>
              <a:gd name="connsiteY317" fmla="*/ 6309793 h 6673820"/>
              <a:gd name="connsiteX318" fmla="*/ 2678195 w 11748700"/>
              <a:gd name="connsiteY318" fmla="*/ 6288125 h 6673820"/>
              <a:gd name="connsiteX319" fmla="*/ 2500515 w 11748700"/>
              <a:gd name="connsiteY319" fmla="*/ 6305460 h 6673820"/>
              <a:gd name="connsiteX320" fmla="*/ 2439844 w 11748700"/>
              <a:gd name="connsiteY320" fmla="*/ 6314127 h 6673820"/>
              <a:gd name="connsiteX321" fmla="*/ 2244830 w 11748700"/>
              <a:gd name="connsiteY321" fmla="*/ 6361797 h 6673820"/>
              <a:gd name="connsiteX322" fmla="*/ 2088819 w 11748700"/>
              <a:gd name="connsiteY322" fmla="*/ 6383465 h 6673820"/>
              <a:gd name="connsiteX323" fmla="*/ 2015147 w 11748700"/>
              <a:gd name="connsiteY323" fmla="*/ 6400800 h 6673820"/>
              <a:gd name="connsiteX324" fmla="*/ 1950142 w 11748700"/>
              <a:gd name="connsiteY324" fmla="*/ 6409467 h 6673820"/>
              <a:gd name="connsiteX325" fmla="*/ 1815799 w 11748700"/>
              <a:gd name="connsiteY325" fmla="*/ 6444137 h 6673820"/>
              <a:gd name="connsiteX326" fmla="*/ 1681456 w 11748700"/>
              <a:gd name="connsiteY326" fmla="*/ 6452804 h 6673820"/>
              <a:gd name="connsiteX327" fmla="*/ 1473440 w 11748700"/>
              <a:gd name="connsiteY327" fmla="*/ 6431136 h 6673820"/>
              <a:gd name="connsiteX328" fmla="*/ 1369433 w 11748700"/>
              <a:gd name="connsiteY328" fmla="*/ 6418135 h 6673820"/>
              <a:gd name="connsiteX329" fmla="*/ 1287093 w 11748700"/>
              <a:gd name="connsiteY329" fmla="*/ 6405134 h 6673820"/>
              <a:gd name="connsiteX330" fmla="*/ 1239423 w 11748700"/>
              <a:gd name="connsiteY330" fmla="*/ 6396466 h 6673820"/>
              <a:gd name="connsiteX331" fmla="*/ 1165751 w 11748700"/>
              <a:gd name="connsiteY331" fmla="*/ 6370464 h 6673820"/>
              <a:gd name="connsiteX332" fmla="*/ 1053076 w 11748700"/>
              <a:gd name="connsiteY332" fmla="*/ 6335795 h 6673820"/>
              <a:gd name="connsiteX333" fmla="*/ 892731 w 11748700"/>
              <a:gd name="connsiteY333" fmla="*/ 6244789 h 6673820"/>
              <a:gd name="connsiteX334" fmla="*/ 858062 w 11748700"/>
              <a:gd name="connsiteY334" fmla="*/ 6218787 h 6673820"/>
              <a:gd name="connsiteX335" fmla="*/ 775723 w 11748700"/>
              <a:gd name="connsiteY335" fmla="*/ 6149448 h 6673820"/>
              <a:gd name="connsiteX336" fmla="*/ 719385 w 11748700"/>
              <a:gd name="connsiteY336" fmla="*/ 6023773 h 6673820"/>
              <a:gd name="connsiteX337" fmla="*/ 654381 w 11748700"/>
              <a:gd name="connsiteY337" fmla="*/ 5950101 h 6673820"/>
              <a:gd name="connsiteX338" fmla="*/ 628379 w 11748700"/>
              <a:gd name="connsiteY338" fmla="*/ 5893763 h 6673820"/>
              <a:gd name="connsiteX339" fmla="*/ 576375 w 11748700"/>
              <a:gd name="connsiteY339" fmla="*/ 5802756 h 6673820"/>
              <a:gd name="connsiteX340" fmla="*/ 489702 w 11748700"/>
              <a:gd name="connsiteY340" fmla="*/ 5620743 h 6673820"/>
              <a:gd name="connsiteX341" fmla="*/ 476701 w 11748700"/>
              <a:gd name="connsiteY341" fmla="*/ 5551405 h 6673820"/>
              <a:gd name="connsiteX342" fmla="*/ 372693 w 11748700"/>
              <a:gd name="connsiteY342" fmla="*/ 5317388 h 6673820"/>
              <a:gd name="connsiteX343" fmla="*/ 359693 w 11748700"/>
              <a:gd name="connsiteY343" fmla="*/ 5269718 h 6673820"/>
              <a:gd name="connsiteX344" fmla="*/ 329357 w 11748700"/>
              <a:gd name="connsiteY344" fmla="*/ 5183045 h 6673820"/>
              <a:gd name="connsiteX345" fmla="*/ 281687 w 11748700"/>
              <a:gd name="connsiteY345" fmla="*/ 5083371 h 6673820"/>
              <a:gd name="connsiteX346" fmla="*/ 251351 w 11748700"/>
              <a:gd name="connsiteY346" fmla="*/ 5009699 h 6673820"/>
              <a:gd name="connsiteX347" fmla="*/ 238350 w 11748700"/>
              <a:gd name="connsiteY347" fmla="*/ 4970696 h 6673820"/>
              <a:gd name="connsiteX348" fmla="*/ 212348 w 11748700"/>
              <a:gd name="connsiteY348" fmla="*/ 4936027 h 6673820"/>
              <a:gd name="connsiteX349" fmla="*/ 177679 w 11748700"/>
              <a:gd name="connsiteY349" fmla="*/ 4849354 h 6673820"/>
              <a:gd name="connsiteX350" fmla="*/ 125675 w 11748700"/>
              <a:gd name="connsiteY350" fmla="*/ 4745346 h 6673820"/>
              <a:gd name="connsiteX351" fmla="*/ 99674 w 11748700"/>
              <a:gd name="connsiteY351" fmla="*/ 4654339 h 6673820"/>
              <a:gd name="connsiteX352" fmla="*/ 73672 w 11748700"/>
              <a:gd name="connsiteY352" fmla="*/ 4602336 h 6673820"/>
              <a:gd name="connsiteX353" fmla="*/ 69338 w 11748700"/>
              <a:gd name="connsiteY353" fmla="*/ 4580667 h 6673820"/>
              <a:gd name="connsiteX354" fmla="*/ 47670 w 11748700"/>
              <a:gd name="connsiteY354" fmla="*/ 4537331 h 6673820"/>
              <a:gd name="connsiteX355" fmla="*/ 39002 w 11748700"/>
              <a:gd name="connsiteY355" fmla="*/ 4515663 h 6673820"/>
              <a:gd name="connsiteX356" fmla="*/ 34669 w 11748700"/>
              <a:gd name="connsiteY356" fmla="*/ 4493994 h 6673820"/>
              <a:gd name="connsiteX357" fmla="*/ 30335 w 11748700"/>
              <a:gd name="connsiteY357" fmla="*/ 4450658 h 6673820"/>
              <a:gd name="connsiteX358" fmla="*/ 21668 w 11748700"/>
              <a:gd name="connsiteY358" fmla="*/ 4428990 h 6673820"/>
              <a:gd name="connsiteX359" fmla="*/ 13001 w 11748700"/>
              <a:gd name="connsiteY359" fmla="*/ 4359651 h 6673820"/>
              <a:gd name="connsiteX360" fmla="*/ 0 w 11748700"/>
              <a:gd name="connsiteY360" fmla="*/ 4238309 h 6673820"/>
              <a:gd name="connsiteX361" fmla="*/ 4333 w 11748700"/>
              <a:gd name="connsiteY361" fmla="*/ 4025960 h 6673820"/>
              <a:gd name="connsiteX362" fmla="*/ 13001 w 11748700"/>
              <a:gd name="connsiteY362" fmla="*/ 3999958 h 6673820"/>
              <a:gd name="connsiteX363" fmla="*/ 17334 w 11748700"/>
              <a:gd name="connsiteY363" fmla="*/ 3973956 h 6673820"/>
              <a:gd name="connsiteX364" fmla="*/ 26002 w 11748700"/>
              <a:gd name="connsiteY364" fmla="*/ 3930620 h 6673820"/>
              <a:gd name="connsiteX365" fmla="*/ 34669 w 11748700"/>
              <a:gd name="connsiteY365" fmla="*/ 3878616 h 6673820"/>
              <a:gd name="connsiteX366" fmla="*/ 43336 w 11748700"/>
              <a:gd name="connsiteY366" fmla="*/ 3861282 h 6673820"/>
              <a:gd name="connsiteX367" fmla="*/ 47670 w 11748700"/>
              <a:gd name="connsiteY367" fmla="*/ 3843947 h 6673820"/>
              <a:gd name="connsiteX368" fmla="*/ 56337 w 11748700"/>
              <a:gd name="connsiteY368" fmla="*/ 3826612 h 6673820"/>
              <a:gd name="connsiteX369" fmla="*/ 69338 w 11748700"/>
              <a:gd name="connsiteY369" fmla="*/ 3787610 h 6673820"/>
              <a:gd name="connsiteX370" fmla="*/ 78005 w 11748700"/>
              <a:gd name="connsiteY370" fmla="*/ 3770275 h 6673820"/>
              <a:gd name="connsiteX371" fmla="*/ 95340 w 11748700"/>
              <a:gd name="connsiteY371" fmla="*/ 3718271 h 6673820"/>
              <a:gd name="connsiteX372" fmla="*/ 104007 w 11748700"/>
              <a:gd name="connsiteY372" fmla="*/ 3696603 h 6673820"/>
              <a:gd name="connsiteX373" fmla="*/ 151677 w 11748700"/>
              <a:gd name="connsiteY373" fmla="*/ 3657600 h 6673820"/>
              <a:gd name="connsiteX374" fmla="*/ 294688 w 11748700"/>
              <a:gd name="connsiteY374" fmla="*/ 3661934 h 6673820"/>
              <a:gd name="connsiteX375" fmla="*/ 359693 w 11748700"/>
              <a:gd name="connsiteY375" fmla="*/ 3692269 h 6673820"/>
              <a:gd name="connsiteX376" fmla="*/ 377027 w 11748700"/>
              <a:gd name="connsiteY376" fmla="*/ 3709604 h 6673820"/>
              <a:gd name="connsiteX377" fmla="*/ 437698 w 11748700"/>
              <a:gd name="connsiteY377" fmla="*/ 3726938 h 6673820"/>
              <a:gd name="connsiteX378" fmla="*/ 511177 w 11748700"/>
              <a:gd name="connsiteY37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31882 w 11748700"/>
              <a:gd name="connsiteY37" fmla="*/ 4641338 h 6673820"/>
              <a:gd name="connsiteX38" fmla="*/ 7562218 w 11748700"/>
              <a:gd name="connsiteY38" fmla="*/ 4650006 h 6673820"/>
              <a:gd name="connsiteX39" fmla="*/ 7601220 w 11748700"/>
              <a:gd name="connsiteY39" fmla="*/ 4715010 h 6673820"/>
              <a:gd name="connsiteX40" fmla="*/ 7614221 w 11748700"/>
              <a:gd name="connsiteY40" fmla="*/ 4728011 h 6673820"/>
              <a:gd name="connsiteX41" fmla="*/ 7731230 w 11748700"/>
              <a:gd name="connsiteY41" fmla="*/ 4888356 h 6673820"/>
              <a:gd name="connsiteX42" fmla="*/ 7765899 w 11748700"/>
              <a:gd name="connsiteY42" fmla="*/ 4931693 h 6673820"/>
              <a:gd name="connsiteX43" fmla="*/ 7908910 w 11748700"/>
              <a:gd name="connsiteY43" fmla="*/ 4962028 h 6673820"/>
              <a:gd name="connsiteX44" fmla="*/ 8069255 w 11748700"/>
              <a:gd name="connsiteY44" fmla="*/ 4944694 h 6673820"/>
              <a:gd name="connsiteX45" fmla="*/ 8147260 w 11748700"/>
              <a:gd name="connsiteY45" fmla="*/ 4931693 h 6673820"/>
              <a:gd name="connsiteX46" fmla="*/ 8238267 w 11748700"/>
              <a:gd name="connsiteY46" fmla="*/ 4910025 h 6673820"/>
              <a:gd name="connsiteX47" fmla="*/ 8298938 w 11748700"/>
              <a:gd name="connsiteY47" fmla="*/ 4875355 h 6673820"/>
              <a:gd name="connsiteX48" fmla="*/ 8320606 w 11748700"/>
              <a:gd name="connsiteY48" fmla="*/ 4866688 h 6673820"/>
              <a:gd name="connsiteX49" fmla="*/ 8342275 w 11748700"/>
              <a:gd name="connsiteY49" fmla="*/ 4853687 h 6673820"/>
              <a:gd name="connsiteX50" fmla="*/ 8411613 w 11748700"/>
              <a:gd name="connsiteY50" fmla="*/ 4823352 h 6673820"/>
              <a:gd name="connsiteX51" fmla="*/ 8433281 w 11748700"/>
              <a:gd name="connsiteY51" fmla="*/ 4810351 h 6673820"/>
              <a:gd name="connsiteX52" fmla="*/ 8532955 w 11748700"/>
              <a:gd name="connsiteY52" fmla="*/ 4758347 h 6673820"/>
              <a:gd name="connsiteX53" fmla="*/ 8576292 w 11748700"/>
              <a:gd name="connsiteY53" fmla="*/ 4736679 h 6673820"/>
              <a:gd name="connsiteX54" fmla="*/ 8597960 w 11748700"/>
              <a:gd name="connsiteY54" fmla="*/ 4723678 h 6673820"/>
              <a:gd name="connsiteX55" fmla="*/ 8632629 w 11748700"/>
              <a:gd name="connsiteY55" fmla="*/ 4706343 h 6673820"/>
              <a:gd name="connsiteX56" fmla="*/ 8727969 w 11748700"/>
              <a:gd name="connsiteY56" fmla="*/ 4641338 h 6673820"/>
              <a:gd name="connsiteX57" fmla="*/ 8827643 w 11748700"/>
              <a:gd name="connsiteY57" fmla="*/ 4567666 h 6673820"/>
              <a:gd name="connsiteX58" fmla="*/ 8914316 w 11748700"/>
              <a:gd name="connsiteY58" fmla="*/ 4515663 h 6673820"/>
              <a:gd name="connsiteX59" fmla="*/ 8940318 w 11748700"/>
              <a:gd name="connsiteY59" fmla="*/ 4493994 h 6673820"/>
              <a:gd name="connsiteX60" fmla="*/ 9000989 w 11748700"/>
              <a:gd name="connsiteY60" fmla="*/ 4437657 h 6673820"/>
              <a:gd name="connsiteX61" fmla="*/ 9022657 w 11748700"/>
              <a:gd name="connsiteY61" fmla="*/ 4415989 h 6673820"/>
              <a:gd name="connsiteX62" fmla="*/ 9165668 w 11748700"/>
              <a:gd name="connsiteY62" fmla="*/ 4290313 h 6673820"/>
              <a:gd name="connsiteX63" fmla="*/ 9191670 w 11748700"/>
              <a:gd name="connsiteY63" fmla="*/ 4268645 h 6673820"/>
              <a:gd name="connsiteX64" fmla="*/ 9259722 w 11748700"/>
              <a:gd name="connsiteY64" fmla="*/ 4232465 h 6673820"/>
              <a:gd name="connsiteX65" fmla="*/ 9430020 w 11748700"/>
              <a:gd name="connsiteY65" fmla="*/ 4025960 h 6673820"/>
              <a:gd name="connsiteX66" fmla="*/ 9495025 w 11748700"/>
              <a:gd name="connsiteY66" fmla="*/ 3900284 h 6673820"/>
              <a:gd name="connsiteX67" fmla="*/ 9568697 w 11748700"/>
              <a:gd name="connsiteY67" fmla="*/ 3796277 h 6673820"/>
              <a:gd name="connsiteX68" fmla="*/ 9612034 w 11748700"/>
              <a:gd name="connsiteY68" fmla="*/ 3713937 h 6673820"/>
              <a:gd name="connsiteX69" fmla="*/ 9655370 w 11748700"/>
              <a:gd name="connsiteY69" fmla="*/ 3644599 h 6673820"/>
              <a:gd name="connsiteX70" fmla="*/ 9651037 w 11748700"/>
              <a:gd name="connsiteY70" fmla="*/ 3475587 h 6673820"/>
              <a:gd name="connsiteX71" fmla="*/ 9612034 w 11748700"/>
              <a:gd name="connsiteY71" fmla="*/ 3410582 h 6673820"/>
              <a:gd name="connsiteX72" fmla="*/ 9399685 w 11748700"/>
              <a:gd name="connsiteY72" fmla="*/ 3176565 h 6673820"/>
              <a:gd name="connsiteX73" fmla="*/ 9347681 w 11748700"/>
              <a:gd name="connsiteY73" fmla="*/ 3128895 h 6673820"/>
              <a:gd name="connsiteX74" fmla="*/ 9217672 w 11748700"/>
              <a:gd name="connsiteY74" fmla="*/ 3042222 h 6673820"/>
              <a:gd name="connsiteX75" fmla="*/ 9083329 w 11748700"/>
              <a:gd name="connsiteY75" fmla="*/ 2968550 h 6673820"/>
              <a:gd name="connsiteX76" fmla="*/ 8983655 w 11748700"/>
              <a:gd name="connsiteY76" fmla="*/ 2933881 h 6673820"/>
              <a:gd name="connsiteX77" fmla="*/ 8831977 w 11748700"/>
              <a:gd name="connsiteY77" fmla="*/ 2873210 h 6673820"/>
              <a:gd name="connsiteX78" fmla="*/ 8680299 w 11748700"/>
              <a:gd name="connsiteY78" fmla="*/ 2803871 h 6673820"/>
              <a:gd name="connsiteX79" fmla="*/ 8567624 w 11748700"/>
              <a:gd name="connsiteY79" fmla="*/ 2773536 h 6673820"/>
              <a:gd name="connsiteX80" fmla="*/ 8446282 w 11748700"/>
              <a:gd name="connsiteY80" fmla="*/ 2730199 h 6673820"/>
              <a:gd name="connsiteX81" fmla="*/ 8242601 w 11748700"/>
              <a:gd name="connsiteY81" fmla="*/ 2673862 h 6673820"/>
              <a:gd name="connsiteX82" fmla="*/ 7917577 w 11748700"/>
              <a:gd name="connsiteY82" fmla="*/ 2561187 h 6673820"/>
              <a:gd name="connsiteX83" fmla="*/ 7683560 w 11748700"/>
              <a:gd name="connsiteY83" fmla="*/ 2496182 h 6673820"/>
              <a:gd name="connsiteX84" fmla="*/ 7302199 w 11748700"/>
              <a:gd name="connsiteY84" fmla="*/ 2379173 h 6673820"/>
              <a:gd name="connsiteX85" fmla="*/ 6920838 w 11748700"/>
              <a:gd name="connsiteY85" fmla="*/ 2322836 h 6673820"/>
              <a:gd name="connsiteX86" fmla="*/ 6799495 w 11748700"/>
              <a:gd name="connsiteY86" fmla="*/ 2288167 h 6673820"/>
              <a:gd name="connsiteX87" fmla="*/ 6730157 w 11748700"/>
              <a:gd name="connsiteY87" fmla="*/ 2279500 h 6673820"/>
              <a:gd name="connsiteX88" fmla="*/ 6630483 w 11748700"/>
              <a:gd name="connsiteY88" fmla="*/ 2262165 h 6673820"/>
              <a:gd name="connsiteX89" fmla="*/ 6582813 w 11748700"/>
              <a:gd name="connsiteY89" fmla="*/ 2249164 h 6673820"/>
              <a:gd name="connsiteX90" fmla="*/ 6478805 w 11748700"/>
              <a:gd name="connsiteY90" fmla="*/ 2240497 h 6673820"/>
              <a:gd name="connsiteX91" fmla="*/ 5997770 w 11748700"/>
              <a:gd name="connsiteY91" fmla="*/ 2227496 h 6673820"/>
              <a:gd name="connsiteX92" fmla="*/ 5183044 w 11748700"/>
              <a:gd name="connsiteY92" fmla="*/ 2223162 h 6673820"/>
              <a:gd name="connsiteX93" fmla="*/ 4593668 w 11748700"/>
              <a:gd name="connsiteY93" fmla="*/ 2201494 h 6673820"/>
              <a:gd name="connsiteX94" fmla="*/ 4467992 w 11748700"/>
              <a:gd name="connsiteY94" fmla="*/ 2188493 h 6673820"/>
              <a:gd name="connsiteX95" fmla="*/ 4277311 w 11748700"/>
              <a:gd name="connsiteY95" fmla="*/ 2171158 h 6673820"/>
              <a:gd name="connsiteX96" fmla="*/ 4207973 w 11748700"/>
              <a:gd name="connsiteY96" fmla="*/ 2162491 h 6673820"/>
              <a:gd name="connsiteX97" fmla="*/ 4168970 w 11748700"/>
              <a:gd name="connsiteY97" fmla="*/ 2153824 h 6673820"/>
              <a:gd name="connsiteX98" fmla="*/ 3722604 w 11748700"/>
              <a:gd name="connsiteY98" fmla="*/ 2145156 h 6673820"/>
              <a:gd name="connsiteX99" fmla="*/ 3627264 w 11748700"/>
              <a:gd name="connsiteY99" fmla="*/ 2136489 h 6673820"/>
              <a:gd name="connsiteX100" fmla="*/ 3592595 w 11748700"/>
              <a:gd name="connsiteY100" fmla="*/ 2123488 h 6673820"/>
              <a:gd name="connsiteX101" fmla="*/ 3471253 w 11748700"/>
              <a:gd name="connsiteY101" fmla="*/ 2101820 h 6673820"/>
              <a:gd name="connsiteX102" fmla="*/ 3349911 w 11748700"/>
              <a:gd name="connsiteY102" fmla="*/ 2054150 h 6673820"/>
              <a:gd name="connsiteX103" fmla="*/ 3228568 w 11748700"/>
              <a:gd name="connsiteY103" fmla="*/ 2006480 h 6673820"/>
              <a:gd name="connsiteX104" fmla="*/ 3206900 w 11748700"/>
              <a:gd name="connsiteY104" fmla="*/ 1989145 h 6673820"/>
              <a:gd name="connsiteX105" fmla="*/ 3163564 w 11748700"/>
              <a:gd name="connsiteY105" fmla="*/ 1967477 h 6673820"/>
              <a:gd name="connsiteX106" fmla="*/ 3124561 w 11748700"/>
              <a:gd name="connsiteY106" fmla="*/ 1932808 h 6673820"/>
              <a:gd name="connsiteX107" fmla="*/ 3094225 w 11748700"/>
              <a:gd name="connsiteY107" fmla="*/ 1911139 h 6673820"/>
              <a:gd name="connsiteX108" fmla="*/ 3020553 w 11748700"/>
              <a:gd name="connsiteY108" fmla="*/ 1850468 h 6673820"/>
              <a:gd name="connsiteX109" fmla="*/ 2994551 w 11748700"/>
              <a:gd name="connsiteY109" fmla="*/ 1828800 h 6673820"/>
              <a:gd name="connsiteX110" fmla="*/ 2977217 w 11748700"/>
              <a:gd name="connsiteY110" fmla="*/ 1807132 h 6673820"/>
              <a:gd name="connsiteX111" fmla="*/ 2964216 w 11748700"/>
              <a:gd name="connsiteY111" fmla="*/ 1794131 h 6673820"/>
              <a:gd name="connsiteX112" fmla="*/ 2951215 w 11748700"/>
              <a:gd name="connsiteY112" fmla="*/ 1768129 h 6673820"/>
              <a:gd name="connsiteX113" fmla="*/ 2933880 w 11748700"/>
              <a:gd name="connsiteY113" fmla="*/ 1746461 h 6673820"/>
              <a:gd name="connsiteX114" fmla="*/ 2916546 w 11748700"/>
              <a:gd name="connsiteY114" fmla="*/ 1720459 h 6673820"/>
              <a:gd name="connsiteX115" fmla="*/ 2899211 w 11748700"/>
              <a:gd name="connsiteY115" fmla="*/ 1703124 h 6673820"/>
              <a:gd name="connsiteX116" fmla="*/ 2890544 w 11748700"/>
              <a:gd name="connsiteY116" fmla="*/ 1690123 h 6673820"/>
              <a:gd name="connsiteX117" fmla="*/ 2829873 w 11748700"/>
              <a:gd name="connsiteY117" fmla="*/ 1607784 h 6673820"/>
              <a:gd name="connsiteX118" fmla="*/ 2816872 w 11748700"/>
              <a:gd name="connsiteY118" fmla="*/ 1577448 h 6673820"/>
              <a:gd name="connsiteX119" fmla="*/ 2812538 w 11748700"/>
              <a:gd name="connsiteY119" fmla="*/ 1542779 h 6673820"/>
              <a:gd name="connsiteX120" fmla="*/ 2808204 w 11748700"/>
              <a:gd name="connsiteY120" fmla="*/ 1430104 h 6673820"/>
              <a:gd name="connsiteX121" fmla="*/ 2799537 w 11748700"/>
              <a:gd name="connsiteY121" fmla="*/ 1391101 h 6673820"/>
              <a:gd name="connsiteX122" fmla="*/ 2795203 w 11748700"/>
              <a:gd name="connsiteY122" fmla="*/ 1343431 h 6673820"/>
              <a:gd name="connsiteX123" fmla="*/ 2786536 w 11748700"/>
              <a:gd name="connsiteY123" fmla="*/ 1300095 h 6673820"/>
              <a:gd name="connsiteX124" fmla="*/ 2773535 w 11748700"/>
              <a:gd name="connsiteY124" fmla="*/ 1152751 h 6673820"/>
              <a:gd name="connsiteX125" fmla="*/ 2769202 w 11748700"/>
              <a:gd name="connsiteY125" fmla="*/ 1135416 h 6673820"/>
              <a:gd name="connsiteX126" fmla="*/ 2777869 w 11748700"/>
              <a:gd name="connsiteY126" fmla="*/ 996739 h 6673820"/>
              <a:gd name="connsiteX127" fmla="*/ 2786536 w 11748700"/>
              <a:gd name="connsiteY127" fmla="*/ 966404 h 6673820"/>
              <a:gd name="connsiteX128" fmla="*/ 2812538 w 11748700"/>
              <a:gd name="connsiteY128" fmla="*/ 905733 h 6673820"/>
              <a:gd name="connsiteX129" fmla="*/ 2847207 w 11748700"/>
              <a:gd name="connsiteY129" fmla="*/ 862396 h 6673820"/>
              <a:gd name="connsiteX130" fmla="*/ 2864542 w 11748700"/>
              <a:gd name="connsiteY130" fmla="*/ 840728 h 6673820"/>
              <a:gd name="connsiteX131" fmla="*/ 2881876 w 11748700"/>
              <a:gd name="connsiteY131" fmla="*/ 827727 h 6673820"/>
              <a:gd name="connsiteX132" fmla="*/ 2894877 w 11748700"/>
              <a:gd name="connsiteY132" fmla="*/ 819060 h 6673820"/>
              <a:gd name="connsiteX133" fmla="*/ 2912212 w 11748700"/>
              <a:gd name="connsiteY133" fmla="*/ 801725 h 6673820"/>
              <a:gd name="connsiteX134" fmla="*/ 3003219 w 11748700"/>
              <a:gd name="connsiteY134" fmla="*/ 775723 h 6673820"/>
              <a:gd name="connsiteX135" fmla="*/ 3115893 w 11748700"/>
              <a:gd name="connsiteY135" fmla="*/ 749721 h 6673820"/>
              <a:gd name="connsiteX136" fmla="*/ 3137562 w 11748700"/>
              <a:gd name="connsiteY136" fmla="*/ 741054 h 6673820"/>
              <a:gd name="connsiteX137" fmla="*/ 3163564 w 11748700"/>
              <a:gd name="connsiteY137" fmla="*/ 732387 h 6673820"/>
              <a:gd name="connsiteX138" fmla="*/ 3219901 w 11748700"/>
              <a:gd name="connsiteY138" fmla="*/ 702051 h 6673820"/>
              <a:gd name="connsiteX139" fmla="*/ 3237236 w 11748700"/>
              <a:gd name="connsiteY139" fmla="*/ 689050 h 6673820"/>
              <a:gd name="connsiteX140" fmla="*/ 3293573 w 11748700"/>
              <a:gd name="connsiteY140" fmla="*/ 663048 h 6673820"/>
              <a:gd name="connsiteX141" fmla="*/ 3323909 w 11748700"/>
              <a:gd name="connsiteY141" fmla="*/ 650047 h 6673820"/>
              <a:gd name="connsiteX142" fmla="*/ 3362911 w 11748700"/>
              <a:gd name="connsiteY142" fmla="*/ 641380 h 6673820"/>
              <a:gd name="connsiteX143" fmla="*/ 3488587 w 11748700"/>
              <a:gd name="connsiteY143" fmla="*/ 619712 h 6673820"/>
              <a:gd name="connsiteX144" fmla="*/ 3644599 w 11748700"/>
              <a:gd name="connsiteY144" fmla="*/ 598044 h 6673820"/>
              <a:gd name="connsiteX145" fmla="*/ 3731272 w 11748700"/>
              <a:gd name="connsiteY145" fmla="*/ 589376 h 6673820"/>
              <a:gd name="connsiteX146" fmla="*/ 3809277 w 11748700"/>
              <a:gd name="connsiteY146" fmla="*/ 576375 h 6673820"/>
              <a:gd name="connsiteX147" fmla="*/ 3891617 w 11748700"/>
              <a:gd name="connsiteY147" fmla="*/ 567708 h 6673820"/>
              <a:gd name="connsiteX148" fmla="*/ 4359651 w 11748700"/>
              <a:gd name="connsiteY148" fmla="*/ 533039 h 6673820"/>
              <a:gd name="connsiteX149" fmla="*/ 4428989 w 11748700"/>
              <a:gd name="connsiteY149" fmla="*/ 520038 h 6673820"/>
              <a:gd name="connsiteX150" fmla="*/ 4554665 w 11748700"/>
              <a:gd name="connsiteY150" fmla="*/ 507037 h 6673820"/>
              <a:gd name="connsiteX151" fmla="*/ 4654339 w 11748700"/>
              <a:gd name="connsiteY151" fmla="*/ 485369 h 6673820"/>
              <a:gd name="connsiteX152" fmla="*/ 4758347 w 11748700"/>
              <a:gd name="connsiteY152" fmla="*/ 437699 h 6673820"/>
              <a:gd name="connsiteX153" fmla="*/ 4888356 w 11748700"/>
              <a:gd name="connsiteY153" fmla="*/ 416030 h 6673820"/>
              <a:gd name="connsiteX154" fmla="*/ 5105039 w 11748700"/>
              <a:gd name="connsiteY154" fmla="*/ 364027 h 6673820"/>
              <a:gd name="connsiteX155" fmla="*/ 5209046 w 11748700"/>
              <a:gd name="connsiteY155" fmla="*/ 351026 h 6673820"/>
              <a:gd name="connsiteX156" fmla="*/ 5386726 w 11748700"/>
              <a:gd name="connsiteY156" fmla="*/ 329357 h 6673820"/>
              <a:gd name="connsiteX157" fmla="*/ 5560072 w 11748700"/>
              <a:gd name="connsiteY157" fmla="*/ 320690 h 6673820"/>
              <a:gd name="connsiteX158" fmla="*/ 5742085 w 11748700"/>
              <a:gd name="connsiteY158" fmla="*/ 312023 h 6673820"/>
              <a:gd name="connsiteX159" fmla="*/ 5958767 w 11748700"/>
              <a:gd name="connsiteY159" fmla="*/ 307689 h 6673820"/>
              <a:gd name="connsiteX160" fmla="*/ 6114779 w 11748700"/>
              <a:gd name="connsiteY160" fmla="*/ 303355 h 6673820"/>
              <a:gd name="connsiteX161" fmla="*/ 6270790 w 11748700"/>
              <a:gd name="connsiteY161" fmla="*/ 281687 h 6673820"/>
              <a:gd name="connsiteX162" fmla="*/ 6392132 w 11748700"/>
              <a:gd name="connsiteY162" fmla="*/ 268686 h 6673820"/>
              <a:gd name="connsiteX163" fmla="*/ 6695488 w 11748700"/>
              <a:gd name="connsiteY163" fmla="*/ 260019 h 6673820"/>
              <a:gd name="connsiteX164" fmla="*/ 6764826 w 11748700"/>
              <a:gd name="connsiteY164" fmla="*/ 251352 h 6673820"/>
              <a:gd name="connsiteX165" fmla="*/ 6907837 w 11748700"/>
              <a:gd name="connsiteY165" fmla="*/ 238351 h 6673820"/>
              <a:gd name="connsiteX166" fmla="*/ 6959840 w 11748700"/>
              <a:gd name="connsiteY166" fmla="*/ 229683 h 6673820"/>
              <a:gd name="connsiteX167" fmla="*/ 6998843 w 11748700"/>
              <a:gd name="connsiteY167" fmla="*/ 212349 h 6673820"/>
              <a:gd name="connsiteX168" fmla="*/ 7115852 w 11748700"/>
              <a:gd name="connsiteY168" fmla="*/ 199348 h 6673820"/>
              <a:gd name="connsiteX169" fmla="*/ 7159188 w 11748700"/>
              <a:gd name="connsiteY169" fmla="*/ 186347 h 6673820"/>
              <a:gd name="connsiteX170" fmla="*/ 7189524 w 11748700"/>
              <a:gd name="connsiteY170" fmla="*/ 182013 h 6673820"/>
              <a:gd name="connsiteX171" fmla="*/ 7380204 w 11748700"/>
              <a:gd name="connsiteY171" fmla="*/ 173346 h 6673820"/>
              <a:gd name="connsiteX172" fmla="*/ 7440875 w 11748700"/>
              <a:gd name="connsiteY172" fmla="*/ 164679 h 6673820"/>
              <a:gd name="connsiteX173" fmla="*/ 7466877 w 11748700"/>
              <a:gd name="connsiteY173" fmla="*/ 156011 h 6673820"/>
              <a:gd name="connsiteX174" fmla="*/ 7514548 w 11748700"/>
              <a:gd name="connsiteY174" fmla="*/ 143010 h 6673820"/>
              <a:gd name="connsiteX175" fmla="*/ 7527548 w 11748700"/>
              <a:gd name="connsiteY175" fmla="*/ 134343 h 6673820"/>
              <a:gd name="connsiteX176" fmla="*/ 7570885 w 11748700"/>
              <a:gd name="connsiteY176" fmla="*/ 121342 h 6673820"/>
              <a:gd name="connsiteX177" fmla="*/ 7609888 w 11748700"/>
              <a:gd name="connsiteY177" fmla="*/ 104008 h 6673820"/>
              <a:gd name="connsiteX178" fmla="*/ 7726896 w 11748700"/>
              <a:gd name="connsiteY178" fmla="*/ 82339 h 6673820"/>
              <a:gd name="connsiteX179" fmla="*/ 7752898 w 11748700"/>
              <a:gd name="connsiteY179" fmla="*/ 78006 h 6673820"/>
              <a:gd name="connsiteX180" fmla="*/ 7787567 w 11748700"/>
              <a:gd name="connsiteY180" fmla="*/ 73672 h 6673820"/>
              <a:gd name="connsiteX181" fmla="*/ 7804902 w 11748700"/>
              <a:gd name="connsiteY181" fmla="*/ 69338 h 6673820"/>
              <a:gd name="connsiteX182" fmla="*/ 7913243 w 11748700"/>
              <a:gd name="connsiteY182" fmla="*/ 65005 h 6673820"/>
              <a:gd name="connsiteX183" fmla="*/ 8021584 w 11748700"/>
              <a:gd name="connsiteY183" fmla="*/ 47670 h 6673820"/>
              <a:gd name="connsiteX184" fmla="*/ 8064921 w 11748700"/>
              <a:gd name="connsiteY184" fmla="*/ 34669 h 6673820"/>
              <a:gd name="connsiteX185" fmla="*/ 8099590 w 11748700"/>
              <a:gd name="connsiteY185" fmla="*/ 21668 h 6673820"/>
              <a:gd name="connsiteX186" fmla="*/ 8121258 w 11748700"/>
              <a:gd name="connsiteY186" fmla="*/ 13001 h 6673820"/>
              <a:gd name="connsiteX187" fmla="*/ 8134259 w 11748700"/>
              <a:gd name="connsiteY187" fmla="*/ 8667 h 6673820"/>
              <a:gd name="connsiteX188" fmla="*/ 8155928 w 11748700"/>
              <a:gd name="connsiteY188" fmla="*/ 0 h 6673820"/>
              <a:gd name="connsiteX189" fmla="*/ 8216599 w 11748700"/>
              <a:gd name="connsiteY189" fmla="*/ 4334 h 6673820"/>
              <a:gd name="connsiteX190" fmla="*/ 8238267 w 11748700"/>
              <a:gd name="connsiteY190" fmla="*/ 13001 h 6673820"/>
              <a:gd name="connsiteX191" fmla="*/ 8272936 w 11748700"/>
              <a:gd name="connsiteY191" fmla="*/ 17335 h 6673820"/>
              <a:gd name="connsiteX192" fmla="*/ 8303272 w 11748700"/>
              <a:gd name="connsiteY192" fmla="*/ 30336 h 6673820"/>
              <a:gd name="connsiteX193" fmla="*/ 8337941 w 11748700"/>
              <a:gd name="connsiteY193" fmla="*/ 34669 h 6673820"/>
              <a:gd name="connsiteX194" fmla="*/ 8476618 w 11748700"/>
              <a:gd name="connsiteY194" fmla="*/ 43337 h 6673820"/>
              <a:gd name="connsiteX195" fmla="*/ 8576292 w 11748700"/>
              <a:gd name="connsiteY195" fmla="*/ 47670 h 6673820"/>
              <a:gd name="connsiteX196" fmla="*/ 8671632 w 11748700"/>
              <a:gd name="connsiteY196" fmla="*/ 69338 h 6673820"/>
              <a:gd name="connsiteX197" fmla="*/ 8762639 w 11748700"/>
              <a:gd name="connsiteY197" fmla="*/ 78006 h 6673820"/>
              <a:gd name="connsiteX198" fmla="*/ 8892648 w 11748700"/>
              <a:gd name="connsiteY198" fmla="*/ 104008 h 6673820"/>
              <a:gd name="connsiteX199" fmla="*/ 8948985 w 11748700"/>
              <a:gd name="connsiteY199" fmla="*/ 117009 h 6673820"/>
              <a:gd name="connsiteX200" fmla="*/ 9187336 w 11748700"/>
              <a:gd name="connsiteY200" fmla="*/ 156011 h 6673820"/>
              <a:gd name="connsiteX201" fmla="*/ 9282676 w 11748700"/>
              <a:gd name="connsiteY201" fmla="*/ 173346 h 6673820"/>
              <a:gd name="connsiteX202" fmla="*/ 9404019 w 11748700"/>
              <a:gd name="connsiteY202" fmla="*/ 186347 h 6673820"/>
              <a:gd name="connsiteX203" fmla="*/ 9464690 w 11748700"/>
              <a:gd name="connsiteY203" fmla="*/ 195014 h 6673820"/>
              <a:gd name="connsiteX204" fmla="*/ 9698707 w 11748700"/>
              <a:gd name="connsiteY204" fmla="*/ 216683 h 6673820"/>
              <a:gd name="connsiteX205" fmla="*/ 9785380 w 11748700"/>
              <a:gd name="connsiteY205" fmla="*/ 229683 h 6673820"/>
              <a:gd name="connsiteX206" fmla="*/ 9885054 w 11748700"/>
              <a:gd name="connsiteY206" fmla="*/ 251352 h 6673820"/>
              <a:gd name="connsiteX207" fmla="*/ 9958726 w 11748700"/>
              <a:gd name="connsiteY207" fmla="*/ 255685 h 6673820"/>
              <a:gd name="connsiteX208" fmla="*/ 10114737 w 11748700"/>
              <a:gd name="connsiteY208" fmla="*/ 260019 h 6673820"/>
              <a:gd name="connsiteX209" fmla="*/ 10205744 w 11748700"/>
              <a:gd name="connsiteY209" fmla="*/ 273020 h 6673820"/>
              <a:gd name="connsiteX210" fmla="*/ 10357421 w 11748700"/>
              <a:gd name="connsiteY210" fmla="*/ 281687 h 6673820"/>
              <a:gd name="connsiteX211" fmla="*/ 10405092 w 11748700"/>
              <a:gd name="connsiteY211" fmla="*/ 286021 h 6673820"/>
              <a:gd name="connsiteX212" fmla="*/ 10452762 w 11748700"/>
              <a:gd name="connsiteY212" fmla="*/ 299022 h 6673820"/>
              <a:gd name="connsiteX213" fmla="*/ 10483097 w 11748700"/>
              <a:gd name="connsiteY213" fmla="*/ 303355 h 6673820"/>
              <a:gd name="connsiteX214" fmla="*/ 10552436 w 11748700"/>
              <a:gd name="connsiteY214" fmla="*/ 312023 h 6673820"/>
              <a:gd name="connsiteX215" fmla="*/ 10634775 w 11748700"/>
              <a:gd name="connsiteY215" fmla="*/ 333691 h 6673820"/>
              <a:gd name="connsiteX216" fmla="*/ 10717114 w 11748700"/>
              <a:gd name="connsiteY216" fmla="*/ 342358 h 6673820"/>
              <a:gd name="connsiteX217" fmla="*/ 10773452 w 11748700"/>
              <a:gd name="connsiteY217" fmla="*/ 364027 h 6673820"/>
              <a:gd name="connsiteX218" fmla="*/ 10842790 w 11748700"/>
              <a:gd name="connsiteY218" fmla="*/ 385695 h 6673820"/>
              <a:gd name="connsiteX219" fmla="*/ 10903461 w 11748700"/>
              <a:gd name="connsiteY219" fmla="*/ 390028 h 6673820"/>
              <a:gd name="connsiteX220" fmla="*/ 10981467 w 11748700"/>
              <a:gd name="connsiteY220" fmla="*/ 424698 h 6673820"/>
              <a:gd name="connsiteX221" fmla="*/ 11050805 w 11748700"/>
              <a:gd name="connsiteY221" fmla="*/ 442032 h 6673820"/>
              <a:gd name="connsiteX222" fmla="*/ 11133145 w 11748700"/>
              <a:gd name="connsiteY222" fmla="*/ 476701 h 6673820"/>
              <a:gd name="connsiteX223" fmla="*/ 11154813 w 11748700"/>
              <a:gd name="connsiteY223" fmla="*/ 485369 h 6673820"/>
              <a:gd name="connsiteX224" fmla="*/ 11232819 w 11748700"/>
              <a:gd name="connsiteY224" fmla="*/ 533039 h 6673820"/>
              <a:gd name="connsiteX225" fmla="*/ 11258820 w 11748700"/>
              <a:gd name="connsiteY225" fmla="*/ 554707 h 6673820"/>
              <a:gd name="connsiteX226" fmla="*/ 11328159 w 11748700"/>
              <a:gd name="connsiteY226" fmla="*/ 645714 h 6673820"/>
              <a:gd name="connsiteX227" fmla="*/ 11371495 w 11748700"/>
              <a:gd name="connsiteY227" fmla="*/ 754055 h 6673820"/>
              <a:gd name="connsiteX228" fmla="*/ 11397497 w 11748700"/>
              <a:gd name="connsiteY228" fmla="*/ 806059 h 6673820"/>
              <a:gd name="connsiteX229" fmla="*/ 11427833 w 11748700"/>
              <a:gd name="connsiteY229" fmla="*/ 931735 h 6673820"/>
              <a:gd name="connsiteX230" fmla="*/ 11458168 w 11748700"/>
              <a:gd name="connsiteY230" fmla="*/ 1014074 h 6673820"/>
              <a:gd name="connsiteX231" fmla="*/ 11462502 w 11748700"/>
              <a:gd name="connsiteY231" fmla="*/ 1087746 h 6673820"/>
              <a:gd name="connsiteX232" fmla="*/ 11475503 w 11748700"/>
              <a:gd name="connsiteY232" fmla="*/ 1126749 h 6673820"/>
              <a:gd name="connsiteX233" fmla="*/ 11488504 w 11748700"/>
              <a:gd name="connsiteY233" fmla="*/ 1330430 h 6673820"/>
              <a:gd name="connsiteX234" fmla="*/ 11523173 w 11748700"/>
              <a:gd name="connsiteY234" fmla="*/ 1677122 h 6673820"/>
              <a:gd name="connsiteX235" fmla="*/ 11518839 w 11748700"/>
              <a:gd name="connsiteY235" fmla="*/ 1954476 h 6673820"/>
              <a:gd name="connsiteX236" fmla="*/ 11510172 w 11748700"/>
              <a:gd name="connsiteY236" fmla="*/ 2084485 h 6673820"/>
              <a:gd name="connsiteX237" fmla="*/ 11518839 w 11748700"/>
              <a:gd name="connsiteY237" fmla="*/ 2283833 h 6673820"/>
              <a:gd name="connsiteX238" fmla="*/ 11583844 w 11748700"/>
              <a:gd name="connsiteY238" fmla="*/ 2379173 h 6673820"/>
              <a:gd name="connsiteX239" fmla="*/ 11605512 w 11748700"/>
              <a:gd name="connsiteY239" fmla="*/ 2439845 h 6673820"/>
              <a:gd name="connsiteX240" fmla="*/ 11609846 w 11748700"/>
              <a:gd name="connsiteY240" fmla="*/ 2487515 h 6673820"/>
              <a:gd name="connsiteX241" fmla="*/ 11622847 w 11748700"/>
              <a:gd name="connsiteY241" fmla="*/ 2556853 h 6673820"/>
              <a:gd name="connsiteX242" fmla="*/ 11618513 w 11748700"/>
              <a:gd name="connsiteY242" fmla="*/ 2786537 h 6673820"/>
              <a:gd name="connsiteX243" fmla="*/ 11614180 w 11748700"/>
              <a:gd name="connsiteY243" fmla="*/ 3089892 h 6673820"/>
              <a:gd name="connsiteX244" fmla="*/ 11596845 w 11748700"/>
              <a:gd name="connsiteY244" fmla="*/ 3211234 h 6673820"/>
              <a:gd name="connsiteX245" fmla="*/ 11583844 w 11748700"/>
              <a:gd name="connsiteY245" fmla="*/ 3328243 h 6673820"/>
              <a:gd name="connsiteX246" fmla="*/ 11575177 w 11748700"/>
              <a:gd name="connsiteY246" fmla="*/ 3423583 h 6673820"/>
              <a:gd name="connsiteX247" fmla="*/ 11562176 w 11748700"/>
              <a:gd name="connsiteY247" fmla="*/ 3666267 h 6673820"/>
              <a:gd name="connsiteX248" fmla="*/ 11575177 w 11748700"/>
              <a:gd name="connsiteY248" fmla="*/ 4025960 h 6673820"/>
              <a:gd name="connsiteX249" fmla="*/ 11592511 w 11748700"/>
              <a:gd name="connsiteY249" fmla="*/ 4108300 h 6673820"/>
              <a:gd name="connsiteX250" fmla="*/ 11631514 w 11748700"/>
              <a:gd name="connsiteY250" fmla="*/ 4333649 h 6673820"/>
              <a:gd name="connsiteX251" fmla="*/ 11653183 w 11748700"/>
              <a:gd name="connsiteY251" fmla="*/ 4411655 h 6673820"/>
              <a:gd name="connsiteX252" fmla="*/ 11666184 w 11748700"/>
              <a:gd name="connsiteY252" fmla="*/ 4498328 h 6673820"/>
              <a:gd name="connsiteX253" fmla="*/ 11674851 w 11748700"/>
              <a:gd name="connsiteY253" fmla="*/ 4541664 h 6673820"/>
              <a:gd name="connsiteX254" fmla="*/ 11687852 w 11748700"/>
              <a:gd name="connsiteY254" fmla="*/ 4658673 h 6673820"/>
              <a:gd name="connsiteX255" fmla="*/ 11692185 w 11748700"/>
              <a:gd name="connsiteY255" fmla="*/ 4715010 h 6673820"/>
              <a:gd name="connsiteX256" fmla="*/ 11700853 w 11748700"/>
              <a:gd name="connsiteY256" fmla="*/ 4771348 h 6673820"/>
              <a:gd name="connsiteX257" fmla="*/ 11709520 w 11748700"/>
              <a:gd name="connsiteY257" fmla="*/ 4923026 h 6673820"/>
              <a:gd name="connsiteX258" fmla="*/ 11718187 w 11748700"/>
              <a:gd name="connsiteY258" fmla="*/ 4983697 h 6673820"/>
              <a:gd name="connsiteX259" fmla="*/ 11726855 w 11748700"/>
              <a:gd name="connsiteY259" fmla="*/ 5079037 h 6673820"/>
              <a:gd name="connsiteX260" fmla="*/ 11731188 w 11748700"/>
              <a:gd name="connsiteY260" fmla="*/ 5105039 h 6673820"/>
              <a:gd name="connsiteX261" fmla="*/ 11744189 w 11748700"/>
              <a:gd name="connsiteY261" fmla="*/ 5230715 h 6673820"/>
              <a:gd name="connsiteX262" fmla="*/ 11726855 w 11748700"/>
              <a:gd name="connsiteY262" fmla="*/ 5690082 h 6673820"/>
              <a:gd name="connsiteX263" fmla="*/ 11687852 w 11748700"/>
              <a:gd name="connsiteY263" fmla="*/ 5785422 h 6673820"/>
              <a:gd name="connsiteX264" fmla="*/ 11670517 w 11748700"/>
              <a:gd name="connsiteY264" fmla="*/ 5815757 h 6673820"/>
              <a:gd name="connsiteX265" fmla="*/ 11601179 w 11748700"/>
              <a:gd name="connsiteY265" fmla="*/ 5859094 h 6673820"/>
              <a:gd name="connsiteX266" fmla="*/ 11458168 w 11748700"/>
              <a:gd name="connsiteY266" fmla="*/ 5919765 h 6673820"/>
              <a:gd name="connsiteX267" fmla="*/ 11401831 w 11748700"/>
              <a:gd name="connsiteY267" fmla="*/ 5963101 h 6673820"/>
              <a:gd name="connsiteX268" fmla="*/ 11297823 w 11748700"/>
              <a:gd name="connsiteY268" fmla="*/ 6032440 h 6673820"/>
              <a:gd name="connsiteX269" fmla="*/ 11258820 w 11748700"/>
              <a:gd name="connsiteY269" fmla="*/ 6075776 h 6673820"/>
              <a:gd name="connsiteX270" fmla="*/ 11198149 w 11748700"/>
              <a:gd name="connsiteY270" fmla="*/ 6123446 h 6673820"/>
              <a:gd name="connsiteX271" fmla="*/ 11098475 w 11748700"/>
              <a:gd name="connsiteY271" fmla="*/ 6210119 h 6673820"/>
              <a:gd name="connsiteX272" fmla="*/ 10942464 w 11748700"/>
              <a:gd name="connsiteY272" fmla="*/ 6327128 h 6673820"/>
              <a:gd name="connsiteX273" fmla="*/ 10634775 w 11748700"/>
              <a:gd name="connsiteY273" fmla="*/ 6461471 h 6673820"/>
              <a:gd name="connsiteX274" fmla="*/ 10461429 w 11748700"/>
              <a:gd name="connsiteY274" fmla="*/ 6478806 h 6673820"/>
              <a:gd name="connsiteX275" fmla="*/ 10041065 w 11748700"/>
              <a:gd name="connsiteY275" fmla="*/ 6487473 h 6673820"/>
              <a:gd name="connsiteX276" fmla="*/ 9967393 w 11748700"/>
              <a:gd name="connsiteY276" fmla="*/ 6491807 h 6673820"/>
              <a:gd name="connsiteX277" fmla="*/ 9885054 w 11748700"/>
              <a:gd name="connsiteY277" fmla="*/ 6509141 h 6673820"/>
              <a:gd name="connsiteX278" fmla="*/ 9798381 w 11748700"/>
              <a:gd name="connsiteY278" fmla="*/ 6522142 h 6673820"/>
              <a:gd name="connsiteX279" fmla="*/ 9681372 w 11748700"/>
              <a:gd name="connsiteY279" fmla="*/ 6548144 h 6673820"/>
              <a:gd name="connsiteX280" fmla="*/ 9486358 w 11748700"/>
              <a:gd name="connsiteY280" fmla="*/ 6574146 h 6673820"/>
              <a:gd name="connsiteX281" fmla="*/ 9278343 w 11748700"/>
              <a:gd name="connsiteY281" fmla="*/ 6613149 h 6673820"/>
              <a:gd name="connsiteX282" fmla="*/ 9209004 w 11748700"/>
              <a:gd name="connsiteY282" fmla="*/ 6630483 h 6673820"/>
              <a:gd name="connsiteX283" fmla="*/ 8775639 w 11748700"/>
              <a:gd name="connsiteY283" fmla="*/ 6647818 h 6673820"/>
              <a:gd name="connsiteX284" fmla="*/ 8463617 w 11748700"/>
              <a:gd name="connsiteY284" fmla="*/ 6656485 h 6673820"/>
              <a:gd name="connsiteX285" fmla="*/ 8368276 w 11748700"/>
              <a:gd name="connsiteY285" fmla="*/ 6660819 h 6673820"/>
              <a:gd name="connsiteX286" fmla="*/ 8216599 w 11748700"/>
              <a:gd name="connsiteY286" fmla="*/ 6665153 h 6673820"/>
              <a:gd name="connsiteX287" fmla="*/ 7848239 w 11748700"/>
              <a:gd name="connsiteY287" fmla="*/ 6656485 h 6673820"/>
              <a:gd name="connsiteX288" fmla="*/ 7800568 w 11748700"/>
              <a:gd name="connsiteY288" fmla="*/ 6652152 h 6673820"/>
              <a:gd name="connsiteX289" fmla="*/ 7748565 w 11748700"/>
              <a:gd name="connsiteY289" fmla="*/ 6643484 h 6673820"/>
              <a:gd name="connsiteX290" fmla="*/ 7614221 w 11748700"/>
              <a:gd name="connsiteY290" fmla="*/ 6634817 h 6673820"/>
              <a:gd name="connsiteX291" fmla="*/ 7432208 w 11748700"/>
              <a:gd name="connsiteY291" fmla="*/ 6600148 h 6673820"/>
              <a:gd name="connsiteX292" fmla="*/ 7319533 w 11748700"/>
              <a:gd name="connsiteY292" fmla="*/ 6574146 h 6673820"/>
              <a:gd name="connsiteX293" fmla="*/ 7276197 w 11748700"/>
              <a:gd name="connsiteY293" fmla="*/ 6569812 h 6673820"/>
              <a:gd name="connsiteX294" fmla="*/ 7011844 w 11748700"/>
              <a:gd name="connsiteY294" fmla="*/ 6548144 h 6673820"/>
              <a:gd name="connsiteX295" fmla="*/ 6925171 w 11748700"/>
              <a:gd name="connsiteY295" fmla="*/ 6565479 h 6673820"/>
              <a:gd name="connsiteX296" fmla="*/ 6912170 w 11748700"/>
              <a:gd name="connsiteY296" fmla="*/ 6569812 h 6673820"/>
              <a:gd name="connsiteX297" fmla="*/ 6890502 w 11748700"/>
              <a:gd name="connsiteY297" fmla="*/ 6582813 h 6673820"/>
              <a:gd name="connsiteX298" fmla="*/ 6795162 w 11748700"/>
              <a:gd name="connsiteY298" fmla="*/ 6634817 h 6673820"/>
              <a:gd name="connsiteX299" fmla="*/ 6691154 w 11748700"/>
              <a:gd name="connsiteY299" fmla="*/ 6643484 h 6673820"/>
              <a:gd name="connsiteX300" fmla="*/ 6617482 w 11748700"/>
              <a:gd name="connsiteY300" fmla="*/ 6656485 h 6673820"/>
              <a:gd name="connsiteX301" fmla="*/ 6582813 w 11748700"/>
              <a:gd name="connsiteY301" fmla="*/ 6665153 h 6673820"/>
              <a:gd name="connsiteX302" fmla="*/ 6548144 w 11748700"/>
              <a:gd name="connsiteY302" fmla="*/ 6669486 h 6673820"/>
              <a:gd name="connsiteX303" fmla="*/ 6517808 w 11748700"/>
              <a:gd name="connsiteY303" fmla="*/ 6673820 h 6673820"/>
              <a:gd name="connsiteX304" fmla="*/ 6015105 w 11748700"/>
              <a:gd name="connsiteY304" fmla="*/ 6669486 h 6673820"/>
              <a:gd name="connsiteX305" fmla="*/ 5915431 w 11748700"/>
              <a:gd name="connsiteY305" fmla="*/ 6647818 h 6673820"/>
              <a:gd name="connsiteX306" fmla="*/ 5538403 w 11748700"/>
              <a:gd name="connsiteY306" fmla="*/ 6652152 h 6673820"/>
              <a:gd name="connsiteX307" fmla="*/ 5196045 w 11748700"/>
              <a:gd name="connsiteY307" fmla="*/ 6634817 h 6673820"/>
              <a:gd name="connsiteX308" fmla="*/ 4489660 w 11748700"/>
              <a:gd name="connsiteY308" fmla="*/ 6608815 h 6673820"/>
              <a:gd name="connsiteX309" fmla="*/ 4311981 w 11748700"/>
              <a:gd name="connsiteY309" fmla="*/ 6582813 h 6673820"/>
              <a:gd name="connsiteX310" fmla="*/ 4090965 w 11748700"/>
              <a:gd name="connsiteY310" fmla="*/ 6552478 h 6673820"/>
              <a:gd name="connsiteX311" fmla="*/ 3999958 w 11748700"/>
              <a:gd name="connsiteY311" fmla="*/ 6513475 h 6673820"/>
              <a:gd name="connsiteX312" fmla="*/ 3666267 w 11748700"/>
              <a:gd name="connsiteY312" fmla="*/ 6448470 h 6673820"/>
              <a:gd name="connsiteX313" fmla="*/ 3588261 w 11748700"/>
              <a:gd name="connsiteY313" fmla="*/ 6439803 h 6673820"/>
              <a:gd name="connsiteX314" fmla="*/ 3336910 w 11748700"/>
              <a:gd name="connsiteY314" fmla="*/ 6405134 h 6673820"/>
              <a:gd name="connsiteX315" fmla="*/ 3003219 w 11748700"/>
              <a:gd name="connsiteY315" fmla="*/ 6340129 h 6673820"/>
              <a:gd name="connsiteX316" fmla="*/ 2825539 w 11748700"/>
              <a:gd name="connsiteY316" fmla="*/ 6309793 h 6673820"/>
              <a:gd name="connsiteX317" fmla="*/ 2678195 w 11748700"/>
              <a:gd name="connsiteY317" fmla="*/ 6288125 h 6673820"/>
              <a:gd name="connsiteX318" fmla="*/ 2500515 w 11748700"/>
              <a:gd name="connsiteY318" fmla="*/ 6305460 h 6673820"/>
              <a:gd name="connsiteX319" fmla="*/ 2439844 w 11748700"/>
              <a:gd name="connsiteY319" fmla="*/ 6314127 h 6673820"/>
              <a:gd name="connsiteX320" fmla="*/ 2244830 w 11748700"/>
              <a:gd name="connsiteY320" fmla="*/ 6361797 h 6673820"/>
              <a:gd name="connsiteX321" fmla="*/ 2088819 w 11748700"/>
              <a:gd name="connsiteY321" fmla="*/ 6383465 h 6673820"/>
              <a:gd name="connsiteX322" fmla="*/ 2015147 w 11748700"/>
              <a:gd name="connsiteY322" fmla="*/ 6400800 h 6673820"/>
              <a:gd name="connsiteX323" fmla="*/ 1950142 w 11748700"/>
              <a:gd name="connsiteY323" fmla="*/ 6409467 h 6673820"/>
              <a:gd name="connsiteX324" fmla="*/ 1815799 w 11748700"/>
              <a:gd name="connsiteY324" fmla="*/ 6444137 h 6673820"/>
              <a:gd name="connsiteX325" fmla="*/ 1681456 w 11748700"/>
              <a:gd name="connsiteY325" fmla="*/ 6452804 h 6673820"/>
              <a:gd name="connsiteX326" fmla="*/ 1473440 w 11748700"/>
              <a:gd name="connsiteY326" fmla="*/ 6431136 h 6673820"/>
              <a:gd name="connsiteX327" fmla="*/ 1369433 w 11748700"/>
              <a:gd name="connsiteY327" fmla="*/ 6418135 h 6673820"/>
              <a:gd name="connsiteX328" fmla="*/ 1287093 w 11748700"/>
              <a:gd name="connsiteY328" fmla="*/ 6405134 h 6673820"/>
              <a:gd name="connsiteX329" fmla="*/ 1239423 w 11748700"/>
              <a:gd name="connsiteY329" fmla="*/ 6396466 h 6673820"/>
              <a:gd name="connsiteX330" fmla="*/ 1165751 w 11748700"/>
              <a:gd name="connsiteY330" fmla="*/ 6370464 h 6673820"/>
              <a:gd name="connsiteX331" fmla="*/ 1053076 w 11748700"/>
              <a:gd name="connsiteY331" fmla="*/ 6335795 h 6673820"/>
              <a:gd name="connsiteX332" fmla="*/ 892731 w 11748700"/>
              <a:gd name="connsiteY332" fmla="*/ 6244789 h 6673820"/>
              <a:gd name="connsiteX333" fmla="*/ 858062 w 11748700"/>
              <a:gd name="connsiteY333" fmla="*/ 6218787 h 6673820"/>
              <a:gd name="connsiteX334" fmla="*/ 775723 w 11748700"/>
              <a:gd name="connsiteY334" fmla="*/ 6149448 h 6673820"/>
              <a:gd name="connsiteX335" fmla="*/ 719385 w 11748700"/>
              <a:gd name="connsiteY335" fmla="*/ 6023773 h 6673820"/>
              <a:gd name="connsiteX336" fmla="*/ 654381 w 11748700"/>
              <a:gd name="connsiteY336" fmla="*/ 5950101 h 6673820"/>
              <a:gd name="connsiteX337" fmla="*/ 628379 w 11748700"/>
              <a:gd name="connsiteY337" fmla="*/ 5893763 h 6673820"/>
              <a:gd name="connsiteX338" fmla="*/ 576375 w 11748700"/>
              <a:gd name="connsiteY338" fmla="*/ 5802756 h 6673820"/>
              <a:gd name="connsiteX339" fmla="*/ 489702 w 11748700"/>
              <a:gd name="connsiteY339" fmla="*/ 5620743 h 6673820"/>
              <a:gd name="connsiteX340" fmla="*/ 476701 w 11748700"/>
              <a:gd name="connsiteY340" fmla="*/ 5551405 h 6673820"/>
              <a:gd name="connsiteX341" fmla="*/ 372693 w 11748700"/>
              <a:gd name="connsiteY341" fmla="*/ 5317388 h 6673820"/>
              <a:gd name="connsiteX342" fmla="*/ 359693 w 11748700"/>
              <a:gd name="connsiteY342" fmla="*/ 5269718 h 6673820"/>
              <a:gd name="connsiteX343" fmla="*/ 329357 w 11748700"/>
              <a:gd name="connsiteY343" fmla="*/ 5183045 h 6673820"/>
              <a:gd name="connsiteX344" fmla="*/ 281687 w 11748700"/>
              <a:gd name="connsiteY344" fmla="*/ 5083371 h 6673820"/>
              <a:gd name="connsiteX345" fmla="*/ 251351 w 11748700"/>
              <a:gd name="connsiteY345" fmla="*/ 5009699 h 6673820"/>
              <a:gd name="connsiteX346" fmla="*/ 238350 w 11748700"/>
              <a:gd name="connsiteY346" fmla="*/ 4970696 h 6673820"/>
              <a:gd name="connsiteX347" fmla="*/ 212348 w 11748700"/>
              <a:gd name="connsiteY347" fmla="*/ 4936027 h 6673820"/>
              <a:gd name="connsiteX348" fmla="*/ 177679 w 11748700"/>
              <a:gd name="connsiteY348" fmla="*/ 4849354 h 6673820"/>
              <a:gd name="connsiteX349" fmla="*/ 125675 w 11748700"/>
              <a:gd name="connsiteY349" fmla="*/ 4745346 h 6673820"/>
              <a:gd name="connsiteX350" fmla="*/ 99674 w 11748700"/>
              <a:gd name="connsiteY350" fmla="*/ 4654339 h 6673820"/>
              <a:gd name="connsiteX351" fmla="*/ 73672 w 11748700"/>
              <a:gd name="connsiteY351" fmla="*/ 4602336 h 6673820"/>
              <a:gd name="connsiteX352" fmla="*/ 69338 w 11748700"/>
              <a:gd name="connsiteY352" fmla="*/ 4580667 h 6673820"/>
              <a:gd name="connsiteX353" fmla="*/ 47670 w 11748700"/>
              <a:gd name="connsiteY353" fmla="*/ 4537331 h 6673820"/>
              <a:gd name="connsiteX354" fmla="*/ 39002 w 11748700"/>
              <a:gd name="connsiteY354" fmla="*/ 4515663 h 6673820"/>
              <a:gd name="connsiteX355" fmla="*/ 34669 w 11748700"/>
              <a:gd name="connsiteY355" fmla="*/ 4493994 h 6673820"/>
              <a:gd name="connsiteX356" fmla="*/ 30335 w 11748700"/>
              <a:gd name="connsiteY356" fmla="*/ 4450658 h 6673820"/>
              <a:gd name="connsiteX357" fmla="*/ 21668 w 11748700"/>
              <a:gd name="connsiteY357" fmla="*/ 4428990 h 6673820"/>
              <a:gd name="connsiteX358" fmla="*/ 13001 w 11748700"/>
              <a:gd name="connsiteY358" fmla="*/ 4359651 h 6673820"/>
              <a:gd name="connsiteX359" fmla="*/ 0 w 11748700"/>
              <a:gd name="connsiteY359" fmla="*/ 4238309 h 6673820"/>
              <a:gd name="connsiteX360" fmla="*/ 4333 w 11748700"/>
              <a:gd name="connsiteY360" fmla="*/ 4025960 h 6673820"/>
              <a:gd name="connsiteX361" fmla="*/ 13001 w 11748700"/>
              <a:gd name="connsiteY361" fmla="*/ 3999958 h 6673820"/>
              <a:gd name="connsiteX362" fmla="*/ 17334 w 11748700"/>
              <a:gd name="connsiteY362" fmla="*/ 3973956 h 6673820"/>
              <a:gd name="connsiteX363" fmla="*/ 26002 w 11748700"/>
              <a:gd name="connsiteY363" fmla="*/ 3930620 h 6673820"/>
              <a:gd name="connsiteX364" fmla="*/ 34669 w 11748700"/>
              <a:gd name="connsiteY364" fmla="*/ 3878616 h 6673820"/>
              <a:gd name="connsiteX365" fmla="*/ 43336 w 11748700"/>
              <a:gd name="connsiteY365" fmla="*/ 3861282 h 6673820"/>
              <a:gd name="connsiteX366" fmla="*/ 47670 w 11748700"/>
              <a:gd name="connsiteY366" fmla="*/ 3843947 h 6673820"/>
              <a:gd name="connsiteX367" fmla="*/ 56337 w 11748700"/>
              <a:gd name="connsiteY367" fmla="*/ 3826612 h 6673820"/>
              <a:gd name="connsiteX368" fmla="*/ 69338 w 11748700"/>
              <a:gd name="connsiteY368" fmla="*/ 3787610 h 6673820"/>
              <a:gd name="connsiteX369" fmla="*/ 78005 w 11748700"/>
              <a:gd name="connsiteY369" fmla="*/ 3770275 h 6673820"/>
              <a:gd name="connsiteX370" fmla="*/ 95340 w 11748700"/>
              <a:gd name="connsiteY370" fmla="*/ 3718271 h 6673820"/>
              <a:gd name="connsiteX371" fmla="*/ 104007 w 11748700"/>
              <a:gd name="connsiteY371" fmla="*/ 3696603 h 6673820"/>
              <a:gd name="connsiteX372" fmla="*/ 151677 w 11748700"/>
              <a:gd name="connsiteY372" fmla="*/ 3657600 h 6673820"/>
              <a:gd name="connsiteX373" fmla="*/ 294688 w 11748700"/>
              <a:gd name="connsiteY373" fmla="*/ 3661934 h 6673820"/>
              <a:gd name="connsiteX374" fmla="*/ 359693 w 11748700"/>
              <a:gd name="connsiteY374" fmla="*/ 3692269 h 6673820"/>
              <a:gd name="connsiteX375" fmla="*/ 377027 w 11748700"/>
              <a:gd name="connsiteY375" fmla="*/ 3709604 h 6673820"/>
              <a:gd name="connsiteX376" fmla="*/ 437698 w 11748700"/>
              <a:gd name="connsiteY376" fmla="*/ 3726938 h 6673820"/>
              <a:gd name="connsiteX377" fmla="*/ 511177 w 11748700"/>
              <a:gd name="connsiteY37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562218 w 11748700"/>
              <a:gd name="connsiteY37" fmla="*/ 4650006 h 6673820"/>
              <a:gd name="connsiteX38" fmla="*/ 7601220 w 11748700"/>
              <a:gd name="connsiteY38" fmla="*/ 4715010 h 6673820"/>
              <a:gd name="connsiteX39" fmla="*/ 7614221 w 11748700"/>
              <a:gd name="connsiteY39" fmla="*/ 4728011 h 6673820"/>
              <a:gd name="connsiteX40" fmla="*/ 7731230 w 11748700"/>
              <a:gd name="connsiteY40" fmla="*/ 4888356 h 6673820"/>
              <a:gd name="connsiteX41" fmla="*/ 7765899 w 11748700"/>
              <a:gd name="connsiteY41" fmla="*/ 4931693 h 6673820"/>
              <a:gd name="connsiteX42" fmla="*/ 7908910 w 11748700"/>
              <a:gd name="connsiteY42" fmla="*/ 4962028 h 6673820"/>
              <a:gd name="connsiteX43" fmla="*/ 8069255 w 11748700"/>
              <a:gd name="connsiteY43" fmla="*/ 4944694 h 6673820"/>
              <a:gd name="connsiteX44" fmla="*/ 8147260 w 11748700"/>
              <a:gd name="connsiteY44" fmla="*/ 4931693 h 6673820"/>
              <a:gd name="connsiteX45" fmla="*/ 8238267 w 11748700"/>
              <a:gd name="connsiteY45" fmla="*/ 4910025 h 6673820"/>
              <a:gd name="connsiteX46" fmla="*/ 8298938 w 11748700"/>
              <a:gd name="connsiteY46" fmla="*/ 4875355 h 6673820"/>
              <a:gd name="connsiteX47" fmla="*/ 8320606 w 11748700"/>
              <a:gd name="connsiteY47" fmla="*/ 4866688 h 6673820"/>
              <a:gd name="connsiteX48" fmla="*/ 8342275 w 11748700"/>
              <a:gd name="connsiteY48" fmla="*/ 4853687 h 6673820"/>
              <a:gd name="connsiteX49" fmla="*/ 8411613 w 11748700"/>
              <a:gd name="connsiteY49" fmla="*/ 4823352 h 6673820"/>
              <a:gd name="connsiteX50" fmla="*/ 8433281 w 11748700"/>
              <a:gd name="connsiteY50" fmla="*/ 4810351 h 6673820"/>
              <a:gd name="connsiteX51" fmla="*/ 8532955 w 11748700"/>
              <a:gd name="connsiteY51" fmla="*/ 4758347 h 6673820"/>
              <a:gd name="connsiteX52" fmla="*/ 8576292 w 11748700"/>
              <a:gd name="connsiteY52" fmla="*/ 4736679 h 6673820"/>
              <a:gd name="connsiteX53" fmla="*/ 8597960 w 11748700"/>
              <a:gd name="connsiteY53" fmla="*/ 4723678 h 6673820"/>
              <a:gd name="connsiteX54" fmla="*/ 8632629 w 11748700"/>
              <a:gd name="connsiteY54" fmla="*/ 4706343 h 6673820"/>
              <a:gd name="connsiteX55" fmla="*/ 8727969 w 11748700"/>
              <a:gd name="connsiteY55" fmla="*/ 4641338 h 6673820"/>
              <a:gd name="connsiteX56" fmla="*/ 8827643 w 11748700"/>
              <a:gd name="connsiteY56" fmla="*/ 4567666 h 6673820"/>
              <a:gd name="connsiteX57" fmla="*/ 8914316 w 11748700"/>
              <a:gd name="connsiteY57" fmla="*/ 4515663 h 6673820"/>
              <a:gd name="connsiteX58" fmla="*/ 8940318 w 11748700"/>
              <a:gd name="connsiteY58" fmla="*/ 4493994 h 6673820"/>
              <a:gd name="connsiteX59" fmla="*/ 9000989 w 11748700"/>
              <a:gd name="connsiteY59" fmla="*/ 4437657 h 6673820"/>
              <a:gd name="connsiteX60" fmla="*/ 9022657 w 11748700"/>
              <a:gd name="connsiteY60" fmla="*/ 4415989 h 6673820"/>
              <a:gd name="connsiteX61" fmla="*/ 9165668 w 11748700"/>
              <a:gd name="connsiteY61" fmla="*/ 4290313 h 6673820"/>
              <a:gd name="connsiteX62" fmla="*/ 9191670 w 11748700"/>
              <a:gd name="connsiteY62" fmla="*/ 4268645 h 6673820"/>
              <a:gd name="connsiteX63" fmla="*/ 9259722 w 11748700"/>
              <a:gd name="connsiteY63" fmla="*/ 4232465 h 6673820"/>
              <a:gd name="connsiteX64" fmla="*/ 9430020 w 11748700"/>
              <a:gd name="connsiteY64" fmla="*/ 4025960 h 6673820"/>
              <a:gd name="connsiteX65" fmla="*/ 9495025 w 11748700"/>
              <a:gd name="connsiteY65" fmla="*/ 3900284 h 6673820"/>
              <a:gd name="connsiteX66" fmla="*/ 9568697 w 11748700"/>
              <a:gd name="connsiteY66" fmla="*/ 3796277 h 6673820"/>
              <a:gd name="connsiteX67" fmla="*/ 9612034 w 11748700"/>
              <a:gd name="connsiteY67" fmla="*/ 3713937 h 6673820"/>
              <a:gd name="connsiteX68" fmla="*/ 9655370 w 11748700"/>
              <a:gd name="connsiteY68" fmla="*/ 3644599 h 6673820"/>
              <a:gd name="connsiteX69" fmla="*/ 9651037 w 11748700"/>
              <a:gd name="connsiteY69" fmla="*/ 3475587 h 6673820"/>
              <a:gd name="connsiteX70" fmla="*/ 9612034 w 11748700"/>
              <a:gd name="connsiteY70" fmla="*/ 3410582 h 6673820"/>
              <a:gd name="connsiteX71" fmla="*/ 9399685 w 11748700"/>
              <a:gd name="connsiteY71" fmla="*/ 3176565 h 6673820"/>
              <a:gd name="connsiteX72" fmla="*/ 9347681 w 11748700"/>
              <a:gd name="connsiteY72" fmla="*/ 3128895 h 6673820"/>
              <a:gd name="connsiteX73" fmla="*/ 9217672 w 11748700"/>
              <a:gd name="connsiteY73" fmla="*/ 3042222 h 6673820"/>
              <a:gd name="connsiteX74" fmla="*/ 9083329 w 11748700"/>
              <a:gd name="connsiteY74" fmla="*/ 2968550 h 6673820"/>
              <a:gd name="connsiteX75" fmla="*/ 8983655 w 11748700"/>
              <a:gd name="connsiteY75" fmla="*/ 2933881 h 6673820"/>
              <a:gd name="connsiteX76" fmla="*/ 8831977 w 11748700"/>
              <a:gd name="connsiteY76" fmla="*/ 2873210 h 6673820"/>
              <a:gd name="connsiteX77" fmla="*/ 8680299 w 11748700"/>
              <a:gd name="connsiteY77" fmla="*/ 2803871 h 6673820"/>
              <a:gd name="connsiteX78" fmla="*/ 8567624 w 11748700"/>
              <a:gd name="connsiteY78" fmla="*/ 2773536 h 6673820"/>
              <a:gd name="connsiteX79" fmla="*/ 8446282 w 11748700"/>
              <a:gd name="connsiteY79" fmla="*/ 2730199 h 6673820"/>
              <a:gd name="connsiteX80" fmla="*/ 8242601 w 11748700"/>
              <a:gd name="connsiteY80" fmla="*/ 2673862 h 6673820"/>
              <a:gd name="connsiteX81" fmla="*/ 7917577 w 11748700"/>
              <a:gd name="connsiteY81" fmla="*/ 2561187 h 6673820"/>
              <a:gd name="connsiteX82" fmla="*/ 7683560 w 11748700"/>
              <a:gd name="connsiteY82" fmla="*/ 2496182 h 6673820"/>
              <a:gd name="connsiteX83" fmla="*/ 7302199 w 11748700"/>
              <a:gd name="connsiteY83" fmla="*/ 2379173 h 6673820"/>
              <a:gd name="connsiteX84" fmla="*/ 6920838 w 11748700"/>
              <a:gd name="connsiteY84" fmla="*/ 2322836 h 6673820"/>
              <a:gd name="connsiteX85" fmla="*/ 6799495 w 11748700"/>
              <a:gd name="connsiteY85" fmla="*/ 2288167 h 6673820"/>
              <a:gd name="connsiteX86" fmla="*/ 6730157 w 11748700"/>
              <a:gd name="connsiteY86" fmla="*/ 2279500 h 6673820"/>
              <a:gd name="connsiteX87" fmla="*/ 6630483 w 11748700"/>
              <a:gd name="connsiteY87" fmla="*/ 2262165 h 6673820"/>
              <a:gd name="connsiteX88" fmla="*/ 6582813 w 11748700"/>
              <a:gd name="connsiteY88" fmla="*/ 2249164 h 6673820"/>
              <a:gd name="connsiteX89" fmla="*/ 6478805 w 11748700"/>
              <a:gd name="connsiteY89" fmla="*/ 2240497 h 6673820"/>
              <a:gd name="connsiteX90" fmla="*/ 5997770 w 11748700"/>
              <a:gd name="connsiteY90" fmla="*/ 2227496 h 6673820"/>
              <a:gd name="connsiteX91" fmla="*/ 5183044 w 11748700"/>
              <a:gd name="connsiteY91" fmla="*/ 2223162 h 6673820"/>
              <a:gd name="connsiteX92" fmla="*/ 4593668 w 11748700"/>
              <a:gd name="connsiteY92" fmla="*/ 2201494 h 6673820"/>
              <a:gd name="connsiteX93" fmla="*/ 4467992 w 11748700"/>
              <a:gd name="connsiteY93" fmla="*/ 2188493 h 6673820"/>
              <a:gd name="connsiteX94" fmla="*/ 4277311 w 11748700"/>
              <a:gd name="connsiteY94" fmla="*/ 2171158 h 6673820"/>
              <a:gd name="connsiteX95" fmla="*/ 4207973 w 11748700"/>
              <a:gd name="connsiteY95" fmla="*/ 2162491 h 6673820"/>
              <a:gd name="connsiteX96" fmla="*/ 4168970 w 11748700"/>
              <a:gd name="connsiteY96" fmla="*/ 2153824 h 6673820"/>
              <a:gd name="connsiteX97" fmla="*/ 3722604 w 11748700"/>
              <a:gd name="connsiteY97" fmla="*/ 2145156 h 6673820"/>
              <a:gd name="connsiteX98" fmla="*/ 3627264 w 11748700"/>
              <a:gd name="connsiteY98" fmla="*/ 2136489 h 6673820"/>
              <a:gd name="connsiteX99" fmla="*/ 3592595 w 11748700"/>
              <a:gd name="connsiteY99" fmla="*/ 2123488 h 6673820"/>
              <a:gd name="connsiteX100" fmla="*/ 3471253 w 11748700"/>
              <a:gd name="connsiteY100" fmla="*/ 2101820 h 6673820"/>
              <a:gd name="connsiteX101" fmla="*/ 3349911 w 11748700"/>
              <a:gd name="connsiteY101" fmla="*/ 2054150 h 6673820"/>
              <a:gd name="connsiteX102" fmla="*/ 3228568 w 11748700"/>
              <a:gd name="connsiteY102" fmla="*/ 2006480 h 6673820"/>
              <a:gd name="connsiteX103" fmla="*/ 3206900 w 11748700"/>
              <a:gd name="connsiteY103" fmla="*/ 1989145 h 6673820"/>
              <a:gd name="connsiteX104" fmla="*/ 3163564 w 11748700"/>
              <a:gd name="connsiteY104" fmla="*/ 1967477 h 6673820"/>
              <a:gd name="connsiteX105" fmla="*/ 3124561 w 11748700"/>
              <a:gd name="connsiteY105" fmla="*/ 1932808 h 6673820"/>
              <a:gd name="connsiteX106" fmla="*/ 3094225 w 11748700"/>
              <a:gd name="connsiteY106" fmla="*/ 1911139 h 6673820"/>
              <a:gd name="connsiteX107" fmla="*/ 3020553 w 11748700"/>
              <a:gd name="connsiteY107" fmla="*/ 1850468 h 6673820"/>
              <a:gd name="connsiteX108" fmla="*/ 2994551 w 11748700"/>
              <a:gd name="connsiteY108" fmla="*/ 1828800 h 6673820"/>
              <a:gd name="connsiteX109" fmla="*/ 2977217 w 11748700"/>
              <a:gd name="connsiteY109" fmla="*/ 1807132 h 6673820"/>
              <a:gd name="connsiteX110" fmla="*/ 2964216 w 11748700"/>
              <a:gd name="connsiteY110" fmla="*/ 1794131 h 6673820"/>
              <a:gd name="connsiteX111" fmla="*/ 2951215 w 11748700"/>
              <a:gd name="connsiteY111" fmla="*/ 1768129 h 6673820"/>
              <a:gd name="connsiteX112" fmla="*/ 2933880 w 11748700"/>
              <a:gd name="connsiteY112" fmla="*/ 1746461 h 6673820"/>
              <a:gd name="connsiteX113" fmla="*/ 2916546 w 11748700"/>
              <a:gd name="connsiteY113" fmla="*/ 1720459 h 6673820"/>
              <a:gd name="connsiteX114" fmla="*/ 2899211 w 11748700"/>
              <a:gd name="connsiteY114" fmla="*/ 1703124 h 6673820"/>
              <a:gd name="connsiteX115" fmla="*/ 2890544 w 11748700"/>
              <a:gd name="connsiteY115" fmla="*/ 1690123 h 6673820"/>
              <a:gd name="connsiteX116" fmla="*/ 2829873 w 11748700"/>
              <a:gd name="connsiteY116" fmla="*/ 1607784 h 6673820"/>
              <a:gd name="connsiteX117" fmla="*/ 2816872 w 11748700"/>
              <a:gd name="connsiteY117" fmla="*/ 1577448 h 6673820"/>
              <a:gd name="connsiteX118" fmla="*/ 2812538 w 11748700"/>
              <a:gd name="connsiteY118" fmla="*/ 1542779 h 6673820"/>
              <a:gd name="connsiteX119" fmla="*/ 2808204 w 11748700"/>
              <a:gd name="connsiteY119" fmla="*/ 1430104 h 6673820"/>
              <a:gd name="connsiteX120" fmla="*/ 2799537 w 11748700"/>
              <a:gd name="connsiteY120" fmla="*/ 1391101 h 6673820"/>
              <a:gd name="connsiteX121" fmla="*/ 2795203 w 11748700"/>
              <a:gd name="connsiteY121" fmla="*/ 1343431 h 6673820"/>
              <a:gd name="connsiteX122" fmla="*/ 2786536 w 11748700"/>
              <a:gd name="connsiteY122" fmla="*/ 1300095 h 6673820"/>
              <a:gd name="connsiteX123" fmla="*/ 2773535 w 11748700"/>
              <a:gd name="connsiteY123" fmla="*/ 1152751 h 6673820"/>
              <a:gd name="connsiteX124" fmla="*/ 2769202 w 11748700"/>
              <a:gd name="connsiteY124" fmla="*/ 1135416 h 6673820"/>
              <a:gd name="connsiteX125" fmla="*/ 2777869 w 11748700"/>
              <a:gd name="connsiteY125" fmla="*/ 996739 h 6673820"/>
              <a:gd name="connsiteX126" fmla="*/ 2786536 w 11748700"/>
              <a:gd name="connsiteY126" fmla="*/ 966404 h 6673820"/>
              <a:gd name="connsiteX127" fmla="*/ 2812538 w 11748700"/>
              <a:gd name="connsiteY127" fmla="*/ 905733 h 6673820"/>
              <a:gd name="connsiteX128" fmla="*/ 2847207 w 11748700"/>
              <a:gd name="connsiteY128" fmla="*/ 862396 h 6673820"/>
              <a:gd name="connsiteX129" fmla="*/ 2864542 w 11748700"/>
              <a:gd name="connsiteY129" fmla="*/ 840728 h 6673820"/>
              <a:gd name="connsiteX130" fmla="*/ 2881876 w 11748700"/>
              <a:gd name="connsiteY130" fmla="*/ 827727 h 6673820"/>
              <a:gd name="connsiteX131" fmla="*/ 2894877 w 11748700"/>
              <a:gd name="connsiteY131" fmla="*/ 819060 h 6673820"/>
              <a:gd name="connsiteX132" fmla="*/ 2912212 w 11748700"/>
              <a:gd name="connsiteY132" fmla="*/ 801725 h 6673820"/>
              <a:gd name="connsiteX133" fmla="*/ 3003219 w 11748700"/>
              <a:gd name="connsiteY133" fmla="*/ 775723 h 6673820"/>
              <a:gd name="connsiteX134" fmla="*/ 3115893 w 11748700"/>
              <a:gd name="connsiteY134" fmla="*/ 749721 h 6673820"/>
              <a:gd name="connsiteX135" fmla="*/ 3137562 w 11748700"/>
              <a:gd name="connsiteY135" fmla="*/ 741054 h 6673820"/>
              <a:gd name="connsiteX136" fmla="*/ 3163564 w 11748700"/>
              <a:gd name="connsiteY136" fmla="*/ 732387 h 6673820"/>
              <a:gd name="connsiteX137" fmla="*/ 3219901 w 11748700"/>
              <a:gd name="connsiteY137" fmla="*/ 702051 h 6673820"/>
              <a:gd name="connsiteX138" fmla="*/ 3237236 w 11748700"/>
              <a:gd name="connsiteY138" fmla="*/ 689050 h 6673820"/>
              <a:gd name="connsiteX139" fmla="*/ 3293573 w 11748700"/>
              <a:gd name="connsiteY139" fmla="*/ 663048 h 6673820"/>
              <a:gd name="connsiteX140" fmla="*/ 3323909 w 11748700"/>
              <a:gd name="connsiteY140" fmla="*/ 650047 h 6673820"/>
              <a:gd name="connsiteX141" fmla="*/ 3362911 w 11748700"/>
              <a:gd name="connsiteY141" fmla="*/ 641380 h 6673820"/>
              <a:gd name="connsiteX142" fmla="*/ 3488587 w 11748700"/>
              <a:gd name="connsiteY142" fmla="*/ 619712 h 6673820"/>
              <a:gd name="connsiteX143" fmla="*/ 3644599 w 11748700"/>
              <a:gd name="connsiteY143" fmla="*/ 598044 h 6673820"/>
              <a:gd name="connsiteX144" fmla="*/ 3731272 w 11748700"/>
              <a:gd name="connsiteY144" fmla="*/ 589376 h 6673820"/>
              <a:gd name="connsiteX145" fmla="*/ 3809277 w 11748700"/>
              <a:gd name="connsiteY145" fmla="*/ 576375 h 6673820"/>
              <a:gd name="connsiteX146" fmla="*/ 3891617 w 11748700"/>
              <a:gd name="connsiteY146" fmla="*/ 567708 h 6673820"/>
              <a:gd name="connsiteX147" fmla="*/ 4359651 w 11748700"/>
              <a:gd name="connsiteY147" fmla="*/ 533039 h 6673820"/>
              <a:gd name="connsiteX148" fmla="*/ 4428989 w 11748700"/>
              <a:gd name="connsiteY148" fmla="*/ 520038 h 6673820"/>
              <a:gd name="connsiteX149" fmla="*/ 4554665 w 11748700"/>
              <a:gd name="connsiteY149" fmla="*/ 507037 h 6673820"/>
              <a:gd name="connsiteX150" fmla="*/ 4654339 w 11748700"/>
              <a:gd name="connsiteY150" fmla="*/ 485369 h 6673820"/>
              <a:gd name="connsiteX151" fmla="*/ 4758347 w 11748700"/>
              <a:gd name="connsiteY151" fmla="*/ 437699 h 6673820"/>
              <a:gd name="connsiteX152" fmla="*/ 4888356 w 11748700"/>
              <a:gd name="connsiteY152" fmla="*/ 416030 h 6673820"/>
              <a:gd name="connsiteX153" fmla="*/ 5105039 w 11748700"/>
              <a:gd name="connsiteY153" fmla="*/ 364027 h 6673820"/>
              <a:gd name="connsiteX154" fmla="*/ 5209046 w 11748700"/>
              <a:gd name="connsiteY154" fmla="*/ 351026 h 6673820"/>
              <a:gd name="connsiteX155" fmla="*/ 5386726 w 11748700"/>
              <a:gd name="connsiteY155" fmla="*/ 329357 h 6673820"/>
              <a:gd name="connsiteX156" fmla="*/ 5560072 w 11748700"/>
              <a:gd name="connsiteY156" fmla="*/ 320690 h 6673820"/>
              <a:gd name="connsiteX157" fmla="*/ 5742085 w 11748700"/>
              <a:gd name="connsiteY157" fmla="*/ 312023 h 6673820"/>
              <a:gd name="connsiteX158" fmla="*/ 5958767 w 11748700"/>
              <a:gd name="connsiteY158" fmla="*/ 307689 h 6673820"/>
              <a:gd name="connsiteX159" fmla="*/ 6114779 w 11748700"/>
              <a:gd name="connsiteY159" fmla="*/ 303355 h 6673820"/>
              <a:gd name="connsiteX160" fmla="*/ 6270790 w 11748700"/>
              <a:gd name="connsiteY160" fmla="*/ 281687 h 6673820"/>
              <a:gd name="connsiteX161" fmla="*/ 6392132 w 11748700"/>
              <a:gd name="connsiteY161" fmla="*/ 268686 h 6673820"/>
              <a:gd name="connsiteX162" fmla="*/ 6695488 w 11748700"/>
              <a:gd name="connsiteY162" fmla="*/ 260019 h 6673820"/>
              <a:gd name="connsiteX163" fmla="*/ 6764826 w 11748700"/>
              <a:gd name="connsiteY163" fmla="*/ 251352 h 6673820"/>
              <a:gd name="connsiteX164" fmla="*/ 6907837 w 11748700"/>
              <a:gd name="connsiteY164" fmla="*/ 238351 h 6673820"/>
              <a:gd name="connsiteX165" fmla="*/ 6959840 w 11748700"/>
              <a:gd name="connsiteY165" fmla="*/ 229683 h 6673820"/>
              <a:gd name="connsiteX166" fmla="*/ 6998843 w 11748700"/>
              <a:gd name="connsiteY166" fmla="*/ 212349 h 6673820"/>
              <a:gd name="connsiteX167" fmla="*/ 7115852 w 11748700"/>
              <a:gd name="connsiteY167" fmla="*/ 199348 h 6673820"/>
              <a:gd name="connsiteX168" fmla="*/ 7159188 w 11748700"/>
              <a:gd name="connsiteY168" fmla="*/ 186347 h 6673820"/>
              <a:gd name="connsiteX169" fmla="*/ 7189524 w 11748700"/>
              <a:gd name="connsiteY169" fmla="*/ 182013 h 6673820"/>
              <a:gd name="connsiteX170" fmla="*/ 7380204 w 11748700"/>
              <a:gd name="connsiteY170" fmla="*/ 173346 h 6673820"/>
              <a:gd name="connsiteX171" fmla="*/ 7440875 w 11748700"/>
              <a:gd name="connsiteY171" fmla="*/ 164679 h 6673820"/>
              <a:gd name="connsiteX172" fmla="*/ 7466877 w 11748700"/>
              <a:gd name="connsiteY172" fmla="*/ 156011 h 6673820"/>
              <a:gd name="connsiteX173" fmla="*/ 7514548 w 11748700"/>
              <a:gd name="connsiteY173" fmla="*/ 143010 h 6673820"/>
              <a:gd name="connsiteX174" fmla="*/ 7527548 w 11748700"/>
              <a:gd name="connsiteY174" fmla="*/ 134343 h 6673820"/>
              <a:gd name="connsiteX175" fmla="*/ 7570885 w 11748700"/>
              <a:gd name="connsiteY175" fmla="*/ 121342 h 6673820"/>
              <a:gd name="connsiteX176" fmla="*/ 7609888 w 11748700"/>
              <a:gd name="connsiteY176" fmla="*/ 104008 h 6673820"/>
              <a:gd name="connsiteX177" fmla="*/ 7726896 w 11748700"/>
              <a:gd name="connsiteY177" fmla="*/ 82339 h 6673820"/>
              <a:gd name="connsiteX178" fmla="*/ 7752898 w 11748700"/>
              <a:gd name="connsiteY178" fmla="*/ 78006 h 6673820"/>
              <a:gd name="connsiteX179" fmla="*/ 7787567 w 11748700"/>
              <a:gd name="connsiteY179" fmla="*/ 73672 h 6673820"/>
              <a:gd name="connsiteX180" fmla="*/ 7804902 w 11748700"/>
              <a:gd name="connsiteY180" fmla="*/ 69338 h 6673820"/>
              <a:gd name="connsiteX181" fmla="*/ 7913243 w 11748700"/>
              <a:gd name="connsiteY181" fmla="*/ 65005 h 6673820"/>
              <a:gd name="connsiteX182" fmla="*/ 8021584 w 11748700"/>
              <a:gd name="connsiteY182" fmla="*/ 47670 h 6673820"/>
              <a:gd name="connsiteX183" fmla="*/ 8064921 w 11748700"/>
              <a:gd name="connsiteY183" fmla="*/ 34669 h 6673820"/>
              <a:gd name="connsiteX184" fmla="*/ 8099590 w 11748700"/>
              <a:gd name="connsiteY184" fmla="*/ 21668 h 6673820"/>
              <a:gd name="connsiteX185" fmla="*/ 8121258 w 11748700"/>
              <a:gd name="connsiteY185" fmla="*/ 13001 h 6673820"/>
              <a:gd name="connsiteX186" fmla="*/ 8134259 w 11748700"/>
              <a:gd name="connsiteY186" fmla="*/ 8667 h 6673820"/>
              <a:gd name="connsiteX187" fmla="*/ 8155928 w 11748700"/>
              <a:gd name="connsiteY187" fmla="*/ 0 h 6673820"/>
              <a:gd name="connsiteX188" fmla="*/ 8216599 w 11748700"/>
              <a:gd name="connsiteY188" fmla="*/ 4334 h 6673820"/>
              <a:gd name="connsiteX189" fmla="*/ 8238267 w 11748700"/>
              <a:gd name="connsiteY189" fmla="*/ 13001 h 6673820"/>
              <a:gd name="connsiteX190" fmla="*/ 8272936 w 11748700"/>
              <a:gd name="connsiteY190" fmla="*/ 17335 h 6673820"/>
              <a:gd name="connsiteX191" fmla="*/ 8303272 w 11748700"/>
              <a:gd name="connsiteY191" fmla="*/ 30336 h 6673820"/>
              <a:gd name="connsiteX192" fmla="*/ 8337941 w 11748700"/>
              <a:gd name="connsiteY192" fmla="*/ 34669 h 6673820"/>
              <a:gd name="connsiteX193" fmla="*/ 8476618 w 11748700"/>
              <a:gd name="connsiteY193" fmla="*/ 43337 h 6673820"/>
              <a:gd name="connsiteX194" fmla="*/ 8576292 w 11748700"/>
              <a:gd name="connsiteY194" fmla="*/ 47670 h 6673820"/>
              <a:gd name="connsiteX195" fmla="*/ 8671632 w 11748700"/>
              <a:gd name="connsiteY195" fmla="*/ 69338 h 6673820"/>
              <a:gd name="connsiteX196" fmla="*/ 8762639 w 11748700"/>
              <a:gd name="connsiteY196" fmla="*/ 78006 h 6673820"/>
              <a:gd name="connsiteX197" fmla="*/ 8892648 w 11748700"/>
              <a:gd name="connsiteY197" fmla="*/ 104008 h 6673820"/>
              <a:gd name="connsiteX198" fmla="*/ 8948985 w 11748700"/>
              <a:gd name="connsiteY198" fmla="*/ 117009 h 6673820"/>
              <a:gd name="connsiteX199" fmla="*/ 9187336 w 11748700"/>
              <a:gd name="connsiteY199" fmla="*/ 156011 h 6673820"/>
              <a:gd name="connsiteX200" fmla="*/ 9282676 w 11748700"/>
              <a:gd name="connsiteY200" fmla="*/ 173346 h 6673820"/>
              <a:gd name="connsiteX201" fmla="*/ 9404019 w 11748700"/>
              <a:gd name="connsiteY201" fmla="*/ 186347 h 6673820"/>
              <a:gd name="connsiteX202" fmla="*/ 9464690 w 11748700"/>
              <a:gd name="connsiteY202" fmla="*/ 195014 h 6673820"/>
              <a:gd name="connsiteX203" fmla="*/ 9698707 w 11748700"/>
              <a:gd name="connsiteY203" fmla="*/ 216683 h 6673820"/>
              <a:gd name="connsiteX204" fmla="*/ 9785380 w 11748700"/>
              <a:gd name="connsiteY204" fmla="*/ 229683 h 6673820"/>
              <a:gd name="connsiteX205" fmla="*/ 9885054 w 11748700"/>
              <a:gd name="connsiteY205" fmla="*/ 251352 h 6673820"/>
              <a:gd name="connsiteX206" fmla="*/ 9958726 w 11748700"/>
              <a:gd name="connsiteY206" fmla="*/ 255685 h 6673820"/>
              <a:gd name="connsiteX207" fmla="*/ 10114737 w 11748700"/>
              <a:gd name="connsiteY207" fmla="*/ 260019 h 6673820"/>
              <a:gd name="connsiteX208" fmla="*/ 10205744 w 11748700"/>
              <a:gd name="connsiteY208" fmla="*/ 273020 h 6673820"/>
              <a:gd name="connsiteX209" fmla="*/ 10357421 w 11748700"/>
              <a:gd name="connsiteY209" fmla="*/ 281687 h 6673820"/>
              <a:gd name="connsiteX210" fmla="*/ 10405092 w 11748700"/>
              <a:gd name="connsiteY210" fmla="*/ 286021 h 6673820"/>
              <a:gd name="connsiteX211" fmla="*/ 10452762 w 11748700"/>
              <a:gd name="connsiteY211" fmla="*/ 299022 h 6673820"/>
              <a:gd name="connsiteX212" fmla="*/ 10483097 w 11748700"/>
              <a:gd name="connsiteY212" fmla="*/ 303355 h 6673820"/>
              <a:gd name="connsiteX213" fmla="*/ 10552436 w 11748700"/>
              <a:gd name="connsiteY213" fmla="*/ 312023 h 6673820"/>
              <a:gd name="connsiteX214" fmla="*/ 10634775 w 11748700"/>
              <a:gd name="connsiteY214" fmla="*/ 333691 h 6673820"/>
              <a:gd name="connsiteX215" fmla="*/ 10717114 w 11748700"/>
              <a:gd name="connsiteY215" fmla="*/ 342358 h 6673820"/>
              <a:gd name="connsiteX216" fmla="*/ 10773452 w 11748700"/>
              <a:gd name="connsiteY216" fmla="*/ 364027 h 6673820"/>
              <a:gd name="connsiteX217" fmla="*/ 10842790 w 11748700"/>
              <a:gd name="connsiteY217" fmla="*/ 385695 h 6673820"/>
              <a:gd name="connsiteX218" fmla="*/ 10903461 w 11748700"/>
              <a:gd name="connsiteY218" fmla="*/ 390028 h 6673820"/>
              <a:gd name="connsiteX219" fmla="*/ 10981467 w 11748700"/>
              <a:gd name="connsiteY219" fmla="*/ 424698 h 6673820"/>
              <a:gd name="connsiteX220" fmla="*/ 11050805 w 11748700"/>
              <a:gd name="connsiteY220" fmla="*/ 442032 h 6673820"/>
              <a:gd name="connsiteX221" fmla="*/ 11133145 w 11748700"/>
              <a:gd name="connsiteY221" fmla="*/ 476701 h 6673820"/>
              <a:gd name="connsiteX222" fmla="*/ 11154813 w 11748700"/>
              <a:gd name="connsiteY222" fmla="*/ 485369 h 6673820"/>
              <a:gd name="connsiteX223" fmla="*/ 11232819 w 11748700"/>
              <a:gd name="connsiteY223" fmla="*/ 533039 h 6673820"/>
              <a:gd name="connsiteX224" fmla="*/ 11258820 w 11748700"/>
              <a:gd name="connsiteY224" fmla="*/ 554707 h 6673820"/>
              <a:gd name="connsiteX225" fmla="*/ 11328159 w 11748700"/>
              <a:gd name="connsiteY225" fmla="*/ 645714 h 6673820"/>
              <a:gd name="connsiteX226" fmla="*/ 11371495 w 11748700"/>
              <a:gd name="connsiteY226" fmla="*/ 754055 h 6673820"/>
              <a:gd name="connsiteX227" fmla="*/ 11397497 w 11748700"/>
              <a:gd name="connsiteY227" fmla="*/ 806059 h 6673820"/>
              <a:gd name="connsiteX228" fmla="*/ 11427833 w 11748700"/>
              <a:gd name="connsiteY228" fmla="*/ 931735 h 6673820"/>
              <a:gd name="connsiteX229" fmla="*/ 11458168 w 11748700"/>
              <a:gd name="connsiteY229" fmla="*/ 1014074 h 6673820"/>
              <a:gd name="connsiteX230" fmla="*/ 11462502 w 11748700"/>
              <a:gd name="connsiteY230" fmla="*/ 1087746 h 6673820"/>
              <a:gd name="connsiteX231" fmla="*/ 11475503 w 11748700"/>
              <a:gd name="connsiteY231" fmla="*/ 1126749 h 6673820"/>
              <a:gd name="connsiteX232" fmla="*/ 11488504 w 11748700"/>
              <a:gd name="connsiteY232" fmla="*/ 1330430 h 6673820"/>
              <a:gd name="connsiteX233" fmla="*/ 11523173 w 11748700"/>
              <a:gd name="connsiteY233" fmla="*/ 1677122 h 6673820"/>
              <a:gd name="connsiteX234" fmla="*/ 11518839 w 11748700"/>
              <a:gd name="connsiteY234" fmla="*/ 1954476 h 6673820"/>
              <a:gd name="connsiteX235" fmla="*/ 11510172 w 11748700"/>
              <a:gd name="connsiteY235" fmla="*/ 2084485 h 6673820"/>
              <a:gd name="connsiteX236" fmla="*/ 11518839 w 11748700"/>
              <a:gd name="connsiteY236" fmla="*/ 2283833 h 6673820"/>
              <a:gd name="connsiteX237" fmla="*/ 11583844 w 11748700"/>
              <a:gd name="connsiteY237" fmla="*/ 2379173 h 6673820"/>
              <a:gd name="connsiteX238" fmla="*/ 11605512 w 11748700"/>
              <a:gd name="connsiteY238" fmla="*/ 2439845 h 6673820"/>
              <a:gd name="connsiteX239" fmla="*/ 11609846 w 11748700"/>
              <a:gd name="connsiteY239" fmla="*/ 2487515 h 6673820"/>
              <a:gd name="connsiteX240" fmla="*/ 11622847 w 11748700"/>
              <a:gd name="connsiteY240" fmla="*/ 2556853 h 6673820"/>
              <a:gd name="connsiteX241" fmla="*/ 11618513 w 11748700"/>
              <a:gd name="connsiteY241" fmla="*/ 2786537 h 6673820"/>
              <a:gd name="connsiteX242" fmla="*/ 11614180 w 11748700"/>
              <a:gd name="connsiteY242" fmla="*/ 3089892 h 6673820"/>
              <a:gd name="connsiteX243" fmla="*/ 11596845 w 11748700"/>
              <a:gd name="connsiteY243" fmla="*/ 3211234 h 6673820"/>
              <a:gd name="connsiteX244" fmla="*/ 11583844 w 11748700"/>
              <a:gd name="connsiteY244" fmla="*/ 3328243 h 6673820"/>
              <a:gd name="connsiteX245" fmla="*/ 11575177 w 11748700"/>
              <a:gd name="connsiteY245" fmla="*/ 3423583 h 6673820"/>
              <a:gd name="connsiteX246" fmla="*/ 11562176 w 11748700"/>
              <a:gd name="connsiteY246" fmla="*/ 3666267 h 6673820"/>
              <a:gd name="connsiteX247" fmla="*/ 11575177 w 11748700"/>
              <a:gd name="connsiteY247" fmla="*/ 4025960 h 6673820"/>
              <a:gd name="connsiteX248" fmla="*/ 11592511 w 11748700"/>
              <a:gd name="connsiteY248" fmla="*/ 4108300 h 6673820"/>
              <a:gd name="connsiteX249" fmla="*/ 11631514 w 11748700"/>
              <a:gd name="connsiteY249" fmla="*/ 4333649 h 6673820"/>
              <a:gd name="connsiteX250" fmla="*/ 11653183 w 11748700"/>
              <a:gd name="connsiteY250" fmla="*/ 4411655 h 6673820"/>
              <a:gd name="connsiteX251" fmla="*/ 11666184 w 11748700"/>
              <a:gd name="connsiteY251" fmla="*/ 4498328 h 6673820"/>
              <a:gd name="connsiteX252" fmla="*/ 11674851 w 11748700"/>
              <a:gd name="connsiteY252" fmla="*/ 4541664 h 6673820"/>
              <a:gd name="connsiteX253" fmla="*/ 11687852 w 11748700"/>
              <a:gd name="connsiteY253" fmla="*/ 4658673 h 6673820"/>
              <a:gd name="connsiteX254" fmla="*/ 11692185 w 11748700"/>
              <a:gd name="connsiteY254" fmla="*/ 4715010 h 6673820"/>
              <a:gd name="connsiteX255" fmla="*/ 11700853 w 11748700"/>
              <a:gd name="connsiteY255" fmla="*/ 4771348 h 6673820"/>
              <a:gd name="connsiteX256" fmla="*/ 11709520 w 11748700"/>
              <a:gd name="connsiteY256" fmla="*/ 4923026 h 6673820"/>
              <a:gd name="connsiteX257" fmla="*/ 11718187 w 11748700"/>
              <a:gd name="connsiteY257" fmla="*/ 4983697 h 6673820"/>
              <a:gd name="connsiteX258" fmla="*/ 11726855 w 11748700"/>
              <a:gd name="connsiteY258" fmla="*/ 5079037 h 6673820"/>
              <a:gd name="connsiteX259" fmla="*/ 11731188 w 11748700"/>
              <a:gd name="connsiteY259" fmla="*/ 5105039 h 6673820"/>
              <a:gd name="connsiteX260" fmla="*/ 11744189 w 11748700"/>
              <a:gd name="connsiteY260" fmla="*/ 5230715 h 6673820"/>
              <a:gd name="connsiteX261" fmla="*/ 11726855 w 11748700"/>
              <a:gd name="connsiteY261" fmla="*/ 5690082 h 6673820"/>
              <a:gd name="connsiteX262" fmla="*/ 11687852 w 11748700"/>
              <a:gd name="connsiteY262" fmla="*/ 5785422 h 6673820"/>
              <a:gd name="connsiteX263" fmla="*/ 11670517 w 11748700"/>
              <a:gd name="connsiteY263" fmla="*/ 5815757 h 6673820"/>
              <a:gd name="connsiteX264" fmla="*/ 11601179 w 11748700"/>
              <a:gd name="connsiteY264" fmla="*/ 5859094 h 6673820"/>
              <a:gd name="connsiteX265" fmla="*/ 11458168 w 11748700"/>
              <a:gd name="connsiteY265" fmla="*/ 5919765 h 6673820"/>
              <a:gd name="connsiteX266" fmla="*/ 11401831 w 11748700"/>
              <a:gd name="connsiteY266" fmla="*/ 5963101 h 6673820"/>
              <a:gd name="connsiteX267" fmla="*/ 11297823 w 11748700"/>
              <a:gd name="connsiteY267" fmla="*/ 6032440 h 6673820"/>
              <a:gd name="connsiteX268" fmla="*/ 11258820 w 11748700"/>
              <a:gd name="connsiteY268" fmla="*/ 6075776 h 6673820"/>
              <a:gd name="connsiteX269" fmla="*/ 11198149 w 11748700"/>
              <a:gd name="connsiteY269" fmla="*/ 6123446 h 6673820"/>
              <a:gd name="connsiteX270" fmla="*/ 11098475 w 11748700"/>
              <a:gd name="connsiteY270" fmla="*/ 6210119 h 6673820"/>
              <a:gd name="connsiteX271" fmla="*/ 10942464 w 11748700"/>
              <a:gd name="connsiteY271" fmla="*/ 6327128 h 6673820"/>
              <a:gd name="connsiteX272" fmla="*/ 10634775 w 11748700"/>
              <a:gd name="connsiteY272" fmla="*/ 6461471 h 6673820"/>
              <a:gd name="connsiteX273" fmla="*/ 10461429 w 11748700"/>
              <a:gd name="connsiteY273" fmla="*/ 6478806 h 6673820"/>
              <a:gd name="connsiteX274" fmla="*/ 10041065 w 11748700"/>
              <a:gd name="connsiteY274" fmla="*/ 6487473 h 6673820"/>
              <a:gd name="connsiteX275" fmla="*/ 9967393 w 11748700"/>
              <a:gd name="connsiteY275" fmla="*/ 6491807 h 6673820"/>
              <a:gd name="connsiteX276" fmla="*/ 9885054 w 11748700"/>
              <a:gd name="connsiteY276" fmla="*/ 6509141 h 6673820"/>
              <a:gd name="connsiteX277" fmla="*/ 9798381 w 11748700"/>
              <a:gd name="connsiteY277" fmla="*/ 6522142 h 6673820"/>
              <a:gd name="connsiteX278" fmla="*/ 9681372 w 11748700"/>
              <a:gd name="connsiteY278" fmla="*/ 6548144 h 6673820"/>
              <a:gd name="connsiteX279" fmla="*/ 9486358 w 11748700"/>
              <a:gd name="connsiteY279" fmla="*/ 6574146 h 6673820"/>
              <a:gd name="connsiteX280" fmla="*/ 9278343 w 11748700"/>
              <a:gd name="connsiteY280" fmla="*/ 6613149 h 6673820"/>
              <a:gd name="connsiteX281" fmla="*/ 9209004 w 11748700"/>
              <a:gd name="connsiteY281" fmla="*/ 6630483 h 6673820"/>
              <a:gd name="connsiteX282" fmla="*/ 8775639 w 11748700"/>
              <a:gd name="connsiteY282" fmla="*/ 6647818 h 6673820"/>
              <a:gd name="connsiteX283" fmla="*/ 8463617 w 11748700"/>
              <a:gd name="connsiteY283" fmla="*/ 6656485 h 6673820"/>
              <a:gd name="connsiteX284" fmla="*/ 8368276 w 11748700"/>
              <a:gd name="connsiteY284" fmla="*/ 6660819 h 6673820"/>
              <a:gd name="connsiteX285" fmla="*/ 8216599 w 11748700"/>
              <a:gd name="connsiteY285" fmla="*/ 6665153 h 6673820"/>
              <a:gd name="connsiteX286" fmla="*/ 7848239 w 11748700"/>
              <a:gd name="connsiteY286" fmla="*/ 6656485 h 6673820"/>
              <a:gd name="connsiteX287" fmla="*/ 7800568 w 11748700"/>
              <a:gd name="connsiteY287" fmla="*/ 6652152 h 6673820"/>
              <a:gd name="connsiteX288" fmla="*/ 7748565 w 11748700"/>
              <a:gd name="connsiteY288" fmla="*/ 6643484 h 6673820"/>
              <a:gd name="connsiteX289" fmla="*/ 7614221 w 11748700"/>
              <a:gd name="connsiteY289" fmla="*/ 6634817 h 6673820"/>
              <a:gd name="connsiteX290" fmla="*/ 7432208 w 11748700"/>
              <a:gd name="connsiteY290" fmla="*/ 6600148 h 6673820"/>
              <a:gd name="connsiteX291" fmla="*/ 7319533 w 11748700"/>
              <a:gd name="connsiteY291" fmla="*/ 6574146 h 6673820"/>
              <a:gd name="connsiteX292" fmla="*/ 7276197 w 11748700"/>
              <a:gd name="connsiteY292" fmla="*/ 6569812 h 6673820"/>
              <a:gd name="connsiteX293" fmla="*/ 7011844 w 11748700"/>
              <a:gd name="connsiteY293" fmla="*/ 6548144 h 6673820"/>
              <a:gd name="connsiteX294" fmla="*/ 6925171 w 11748700"/>
              <a:gd name="connsiteY294" fmla="*/ 6565479 h 6673820"/>
              <a:gd name="connsiteX295" fmla="*/ 6912170 w 11748700"/>
              <a:gd name="connsiteY295" fmla="*/ 6569812 h 6673820"/>
              <a:gd name="connsiteX296" fmla="*/ 6890502 w 11748700"/>
              <a:gd name="connsiteY296" fmla="*/ 6582813 h 6673820"/>
              <a:gd name="connsiteX297" fmla="*/ 6795162 w 11748700"/>
              <a:gd name="connsiteY297" fmla="*/ 6634817 h 6673820"/>
              <a:gd name="connsiteX298" fmla="*/ 6691154 w 11748700"/>
              <a:gd name="connsiteY298" fmla="*/ 6643484 h 6673820"/>
              <a:gd name="connsiteX299" fmla="*/ 6617482 w 11748700"/>
              <a:gd name="connsiteY299" fmla="*/ 6656485 h 6673820"/>
              <a:gd name="connsiteX300" fmla="*/ 6582813 w 11748700"/>
              <a:gd name="connsiteY300" fmla="*/ 6665153 h 6673820"/>
              <a:gd name="connsiteX301" fmla="*/ 6548144 w 11748700"/>
              <a:gd name="connsiteY301" fmla="*/ 6669486 h 6673820"/>
              <a:gd name="connsiteX302" fmla="*/ 6517808 w 11748700"/>
              <a:gd name="connsiteY302" fmla="*/ 6673820 h 6673820"/>
              <a:gd name="connsiteX303" fmla="*/ 6015105 w 11748700"/>
              <a:gd name="connsiteY303" fmla="*/ 6669486 h 6673820"/>
              <a:gd name="connsiteX304" fmla="*/ 5915431 w 11748700"/>
              <a:gd name="connsiteY304" fmla="*/ 6647818 h 6673820"/>
              <a:gd name="connsiteX305" fmla="*/ 5538403 w 11748700"/>
              <a:gd name="connsiteY305" fmla="*/ 6652152 h 6673820"/>
              <a:gd name="connsiteX306" fmla="*/ 5196045 w 11748700"/>
              <a:gd name="connsiteY306" fmla="*/ 6634817 h 6673820"/>
              <a:gd name="connsiteX307" fmla="*/ 4489660 w 11748700"/>
              <a:gd name="connsiteY307" fmla="*/ 6608815 h 6673820"/>
              <a:gd name="connsiteX308" fmla="*/ 4311981 w 11748700"/>
              <a:gd name="connsiteY308" fmla="*/ 6582813 h 6673820"/>
              <a:gd name="connsiteX309" fmla="*/ 4090965 w 11748700"/>
              <a:gd name="connsiteY309" fmla="*/ 6552478 h 6673820"/>
              <a:gd name="connsiteX310" fmla="*/ 3999958 w 11748700"/>
              <a:gd name="connsiteY310" fmla="*/ 6513475 h 6673820"/>
              <a:gd name="connsiteX311" fmla="*/ 3666267 w 11748700"/>
              <a:gd name="connsiteY311" fmla="*/ 6448470 h 6673820"/>
              <a:gd name="connsiteX312" fmla="*/ 3588261 w 11748700"/>
              <a:gd name="connsiteY312" fmla="*/ 6439803 h 6673820"/>
              <a:gd name="connsiteX313" fmla="*/ 3336910 w 11748700"/>
              <a:gd name="connsiteY313" fmla="*/ 6405134 h 6673820"/>
              <a:gd name="connsiteX314" fmla="*/ 3003219 w 11748700"/>
              <a:gd name="connsiteY314" fmla="*/ 6340129 h 6673820"/>
              <a:gd name="connsiteX315" fmla="*/ 2825539 w 11748700"/>
              <a:gd name="connsiteY315" fmla="*/ 6309793 h 6673820"/>
              <a:gd name="connsiteX316" fmla="*/ 2678195 w 11748700"/>
              <a:gd name="connsiteY316" fmla="*/ 6288125 h 6673820"/>
              <a:gd name="connsiteX317" fmla="*/ 2500515 w 11748700"/>
              <a:gd name="connsiteY317" fmla="*/ 6305460 h 6673820"/>
              <a:gd name="connsiteX318" fmla="*/ 2439844 w 11748700"/>
              <a:gd name="connsiteY318" fmla="*/ 6314127 h 6673820"/>
              <a:gd name="connsiteX319" fmla="*/ 2244830 w 11748700"/>
              <a:gd name="connsiteY319" fmla="*/ 6361797 h 6673820"/>
              <a:gd name="connsiteX320" fmla="*/ 2088819 w 11748700"/>
              <a:gd name="connsiteY320" fmla="*/ 6383465 h 6673820"/>
              <a:gd name="connsiteX321" fmla="*/ 2015147 w 11748700"/>
              <a:gd name="connsiteY321" fmla="*/ 6400800 h 6673820"/>
              <a:gd name="connsiteX322" fmla="*/ 1950142 w 11748700"/>
              <a:gd name="connsiteY322" fmla="*/ 6409467 h 6673820"/>
              <a:gd name="connsiteX323" fmla="*/ 1815799 w 11748700"/>
              <a:gd name="connsiteY323" fmla="*/ 6444137 h 6673820"/>
              <a:gd name="connsiteX324" fmla="*/ 1681456 w 11748700"/>
              <a:gd name="connsiteY324" fmla="*/ 6452804 h 6673820"/>
              <a:gd name="connsiteX325" fmla="*/ 1473440 w 11748700"/>
              <a:gd name="connsiteY325" fmla="*/ 6431136 h 6673820"/>
              <a:gd name="connsiteX326" fmla="*/ 1369433 w 11748700"/>
              <a:gd name="connsiteY326" fmla="*/ 6418135 h 6673820"/>
              <a:gd name="connsiteX327" fmla="*/ 1287093 w 11748700"/>
              <a:gd name="connsiteY327" fmla="*/ 6405134 h 6673820"/>
              <a:gd name="connsiteX328" fmla="*/ 1239423 w 11748700"/>
              <a:gd name="connsiteY328" fmla="*/ 6396466 h 6673820"/>
              <a:gd name="connsiteX329" fmla="*/ 1165751 w 11748700"/>
              <a:gd name="connsiteY329" fmla="*/ 6370464 h 6673820"/>
              <a:gd name="connsiteX330" fmla="*/ 1053076 w 11748700"/>
              <a:gd name="connsiteY330" fmla="*/ 6335795 h 6673820"/>
              <a:gd name="connsiteX331" fmla="*/ 892731 w 11748700"/>
              <a:gd name="connsiteY331" fmla="*/ 6244789 h 6673820"/>
              <a:gd name="connsiteX332" fmla="*/ 858062 w 11748700"/>
              <a:gd name="connsiteY332" fmla="*/ 6218787 h 6673820"/>
              <a:gd name="connsiteX333" fmla="*/ 775723 w 11748700"/>
              <a:gd name="connsiteY333" fmla="*/ 6149448 h 6673820"/>
              <a:gd name="connsiteX334" fmla="*/ 719385 w 11748700"/>
              <a:gd name="connsiteY334" fmla="*/ 6023773 h 6673820"/>
              <a:gd name="connsiteX335" fmla="*/ 654381 w 11748700"/>
              <a:gd name="connsiteY335" fmla="*/ 5950101 h 6673820"/>
              <a:gd name="connsiteX336" fmla="*/ 628379 w 11748700"/>
              <a:gd name="connsiteY336" fmla="*/ 5893763 h 6673820"/>
              <a:gd name="connsiteX337" fmla="*/ 576375 w 11748700"/>
              <a:gd name="connsiteY337" fmla="*/ 5802756 h 6673820"/>
              <a:gd name="connsiteX338" fmla="*/ 489702 w 11748700"/>
              <a:gd name="connsiteY338" fmla="*/ 5620743 h 6673820"/>
              <a:gd name="connsiteX339" fmla="*/ 476701 w 11748700"/>
              <a:gd name="connsiteY339" fmla="*/ 5551405 h 6673820"/>
              <a:gd name="connsiteX340" fmla="*/ 372693 w 11748700"/>
              <a:gd name="connsiteY340" fmla="*/ 5317388 h 6673820"/>
              <a:gd name="connsiteX341" fmla="*/ 359693 w 11748700"/>
              <a:gd name="connsiteY341" fmla="*/ 5269718 h 6673820"/>
              <a:gd name="connsiteX342" fmla="*/ 329357 w 11748700"/>
              <a:gd name="connsiteY342" fmla="*/ 5183045 h 6673820"/>
              <a:gd name="connsiteX343" fmla="*/ 281687 w 11748700"/>
              <a:gd name="connsiteY343" fmla="*/ 5083371 h 6673820"/>
              <a:gd name="connsiteX344" fmla="*/ 251351 w 11748700"/>
              <a:gd name="connsiteY344" fmla="*/ 5009699 h 6673820"/>
              <a:gd name="connsiteX345" fmla="*/ 238350 w 11748700"/>
              <a:gd name="connsiteY345" fmla="*/ 4970696 h 6673820"/>
              <a:gd name="connsiteX346" fmla="*/ 212348 w 11748700"/>
              <a:gd name="connsiteY346" fmla="*/ 4936027 h 6673820"/>
              <a:gd name="connsiteX347" fmla="*/ 177679 w 11748700"/>
              <a:gd name="connsiteY347" fmla="*/ 4849354 h 6673820"/>
              <a:gd name="connsiteX348" fmla="*/ 125675 w 11748700"/>
              <a:gd name="connsiteY348" fmla="*/ 4745346 h 6673820"/>
              <a:gd name="connsiteX349" fmla="*/ 99674 w 11748700"/>
              <a:gd name="connsiteY349" fmla="*/ 4654339 h 6673820"/>
              <a:gd name="connsiteX350" fmla="*/ 73672 w 11748700"/>
              <a:gd name="connsiteY350" fmla="*/ 4602336 h 6673820"/>
              <a:gd name="connsiteX351" fmla="*/ 69338 w 11748700"/>
              <a:gd name="connsiteY351" fmla="*/ 4580667 h 6673820"/>
              <a:gd name="connsiteX352" fmla="*/ 47670 w 11748700"/>
              <a:gd name="connsiteY352" fmla="*/ 4537331 h 6673820"/>
              <a:gd name="connsiteX353" fmla="*/ 39002 w 11748700"/>
              <a:gd name="connsiteY353" fmla="*/ 4515663 h 6673820"/>
              <a:gd name="connsiteX354" fmla="*/ 34669 w 11748700"/>
              <a:gd name="connsiteY354" fmla="*/ 4493994 h 6673820"/>
              <a:gd name="connsiteX355" fmla="*/ 30335 w 11748700"/>
              <a:gd name="connsiteY355" fmla="*/ 4450658 h 6673820"/>
              <a:gd name="connsiteX356" fmla="*/ 21668 w 11748700"/>
              <a:gd name="connsiteY356" fmla="*/ 4428990 h 6673820"/>
              <a:gd name="connsiteX357" fmla="*/ 13001 w 11748700"/>
              <a:gd name="connsiteY357" fmla="*/ 4359651 h 6673820"/>
              <a:gd name="connsiteX358" fmla="*/ 0 w 11748700"/>
              <a:gd name="connsiteY358" fmla="*/ 4238309 h 6673820"/>
              <a:gd name="connsiteX359" fmla="*/ 4333 w 11748700"/>
              <a:gd name="connsiteY359" fmla="*/ 4025960 h 6673820"/>
              <a:gd name="connsiteX360" fmla="*/ 13001 w 11748700"/>
              <a:gd name="connsiteY360" fmla="*/ 3999958 h 6673820"/>
              <a:gd name="connsiteX361" fmla="*/ 17334 w 11748700"/>
              <a:gd name="connsiteY361" fmla="*/ 3973956 h 6673820"/>
              <a:gd name="connsiteX362" fmla="*/ 26002 w 11748700"/>
              <a:gd name="connsiteY362" fmla="*/ 3930620 h 6673820"/>
              <a:gd name="connsiteX363" fmla="*/ 34669 w 11748700"/>
              <a:gd name="connsiteY363" fmla="*/ 3878616 h 6673820"/>
              <a:gd name="connsiteX364" fmla="*/ 43336 w 11748700"/>
              <a:gd name="connsiteY364" fmla="*/ 3861282 h 6673820"/>
              <a:gd name="connsiteX365" fmla="*/ 47670 w 11748700"/>
              <a:gd name="connsiteY365" fmla="*/ 3843947 h 6673820"/>
              <a:gd name="connsiteX366" fmla="*/ 56337 w 11748700"/>
              <a:gd name="connsiteY366" fmla="*/ 3826612 h 6673820"/>
              <a:gd name="connsiteX367" fmla="*/ 69338 w 11748700"/>
              <a:gd name="connsiteY367" fmla="*/ 3787610 h 6673820"/>
              <a:gd name="connsiteX368" fmla="*/ 78005 w 11748700"/>
              <a:gd name="connsiteY368" fmla="*/ 3770275 h 6673820"/>
              <a:gd name="connsiteX369" fmla="*/ 95340 w 11748700"/>
              <a:gd name="connsiteY369" fmla="*/ 3718271 h 6673820"/>
              <a:gd name="connsiteX370" fmla="*/ 104007 w 11748700"/>
              <a:gd name="connsiteY370" fmla="*/ 3696603 h 6673820"/>
              <a:gd name="connsiteX371" fmla="*/ 151677 w 11748700"/>
              <a:gd name="connsiteY371" fmla="*/ 3657600 h 6673820"/>
              <a:gd name="connsiteX372" fmla="*/ 294688 w 11748700"/>
              <a:gd name="connsiteY372" fmla="*/ 3661934 h 6673820"/>
              <a:gd name="connsiteX373" fmla="*/ 359693 w 11748700"/>
              <a:gd name="connsiteY373" fmla="*/ 3692269 h 6673820"/>
              <a:gd name="connsiteX374" fmla="*/ 377027 w 11748700"/>
              <a:gd name="connsiteY374" fmla="*/ 3709604 h 6673820"/>
              <a:gd name="connsiteX375" fmla="*/ 437698 w 11748700"/>
              <a:gd name="connsiteY375" fmla="*/ 3726938 h 6673820"/>
              <a:gd name="connsiteX376" fmla="*/ 511177 w 11748700"/>
              <a:gd name="connsiteY37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601220 w 11748700"/>
              <a:gd name="connsiteY37" fmla="*/ 4715010 h 6673820"/>
              <a:gd name="connsiteX38" fmla="*/ 7614221 w 11748700"/>
              <a:gd name="connsiteY38" fmla="*/ 4728011 h 6673820"/>
              <a:gd name="connsiteX39" fmla="*/ 7731230 w 11748700"/>
              <a:gd name="connsiteY39" fmla="*/ 4888356 h 6673820"/>
              <a:gd name="connsiteX40" fmla="*/ 7765899 w 11748700"/>
              <a:gd name="connsiteY40" fmla="*/ 4931693 h 6673820"/>
              <a:gd name="connsiteX41" fmla="*/ 7908910 w 11748700"/>
              <a:gd name="connsiteY41" fmla="*/ 4962028 h 6673820"/>
              <a:gd name="connsiteX42" fmla="*/ 8069255 w 11748700"/>
              <a:gd name="connsiteY42" fmla="*/ 4944694 h 6673820"/>
              <a:gd name="connsiteX43" fmla="*/ 8147260 w 11748700"/>
              <a:gd name="connsiteY43" fmla="*/ 4931693 h 6673820"/>
              <a:gd name="connsiteX44" fmla="*/ 8238267 w 11748700"/>
              <a:gd name="connsiteY44" fmla="*/ 4910025 h 6673820"/>
              <a:gd name="connsiteX45" fmla="*/ 8298938 w 11748700"/>
              <a:gd name="connsiteY45" fmla="*/ 4875355 h 6673820"/>
              <a:gd name="connsiteX46" fmla="*/ 8320606 w 11748700"/>
              <a:gd name="connsiteY46" fmla="*/ 4866688 h 6673820"/>
              <a:gd name="connsiteX47" fmla="*/ 8342275 w 11748700"/>
              <a:gd name="connsiteY47" fmla="*/ 4853687 h 6673820"/>
              <a:gd name="connsiteX48" fmla="*/ 8411613 w 11748700"/>
              <a:gd name="connsiteY48" fmla="*/ 4823352 h 6673820"/>
              <a:gd name="connsiteX49" fmla="*/ 8433281 w 11748700"/>
              <a:gd name="connsiteY49" fmla="*/ 4810351 h 6673820"/>
              <a:gd name="connsiteX50" fmla="*/ 8532955 w 11748700"/>
              <a:gd name="connsiteY50" fmla="*/ 4758347 h 6673820"/>
              <a:gd name="connsiteX51" fmla="*/ 8576292 w 11748700"/>
              <a:gd name="connsiteY51" fmla="*/ 4736679 h 6673820"/>
              <a:gd name="connsiteX52" fmla="*/ 8597960 w 11748700"/>
              <a:gd name="connsiteY52" fmla="*/ 4723678 h 6673820"/>
              <a:gd name="connsiteX53" fmla="*/ 8632629 w 11748700"/>
              <a:gd name="connsiteY53" fmla="*/ 4706343 h 6673820"/>
              <a:gd name="connsiteX54" fmla="*/ 8727969 w 11748700"/>
              <a:gd name="connsiteY54" fmla="*/ 4641338 h 6673820"/>
              <a:gd name="connsiteX55" fmla="*/ 8827643 w 11748700"/>
              <a:gd name="connsiteY55" fmla="*/ 4567666 h 6673820"/>
              <a:gd name="connsiteX56" fmla="*/ 8914316 w 11748700"/>
              <a:gd name="connsiteY56" fmla="*/ 4515663 h 6673820"/>
              <a:gd name="connsiteX57" fmla="*/ 8940318 w 11748700"/>
              <a:gd name="connsiteY57" fmla="*/ 4493994 h 6673820"/>
              <a:gd name="connsiteX58" fmla="*/ 9000989 w 11748700"/>
              <a:gd name="connsiteY58" fmla="*/ 4437657 h 6673820"/>
              <a:gd name="connsiteX59" fmla="*/ 9022657 w 11748700"/>
              <a:gd name="connsiteY59" fmla="*/ 4415989 h 6673820"/>
              <a:gd name="connsiteX60" fmla="*/ 9165668 w 11748700"/>
              <a:gd name="connsiteY60" fmla="*/ 4290313 h 6673820"/>
              <a:gd name="connsiteX61" fmla="*/ 9191670 w 11748700"/>
              <a:gd name="connsiteY61" fmla="*/ 4268645 h 6673820"/>
              <a:gd name="connsiteX62" fmla="*/ 9259722 w 11748700"/>
              <a:gd name="connsiteY62" fmla="*/ 4232465 h 6673820"/>
              <a:gd name="connsiteX63" fmla="*/ 9430020 w 11748700"/>
              <a:gd name="connsiteY63" fmla="*/ 4025960 h 6673820"/>
              <a:gd name="connsiteX64" fmla="*/ 9495025 w 11748700"/>
              <a:gd name="connsiteY64" fmla="*/ 3900284 h 6673820"/>
              <a:gd name="connsiteX65" fmla="*/ 9568697 w 11748700"/>
              <a:gd name="connsiteY65" fmla="*/ 3796277 h 6673820"/>
              <a:gd name="connsiteX66" fmla="*/ 9612034 w 11748700"/>
              <a:gd name="connsiteY66" fmla="*/ 3713937 h 6673820"/>
              <a:gd name="connsiteX67" fmla="*/ 9655370 w 11748700"/>
              <a:gd name="connsiteY67" fmla="*/ 3644599 h 6673820"/>
              <a:gd name="connsiteX68" fmla="*/ 9651037 w 11748700"/>
              <a:gd name="connsiteY68" fmla="*/ 3475587 h 6673820"/>
              <a:gd name="connsiteX69" fmla="*/ 9612034 w 11748700"/>
              <a:gd name="connsiteY69" fmla="*/ 3410582 h 6673820"/>
              <a:gd name="connsiteX70" fmla="*/ 9399685 w 11748700"/>
              <a:gd name="connsiteY70" fmla="*/ 3176565 h 6673820"/>
              <a:gd name="connsiteX71" fmla="*/ 9347681 w 11748700"/>
              <a:gd name="connsiteY71" fmla="*/ 3128895 h 6673820"/>
              <a:gd name="connsiteX72" fmla="*/ 9217672 w 11748700"/>
              <a:gd name="connsiteY72" fmla="*/ 3042222 h 6673820"/>
              <a:gd name="connsiteX73" fmla="*/ 9083329 w 11748700"/>
              <a:gd name="connsiteY73" fmla="*/ 2968550 h 6673820"/>
              <a:gd name="connsiteX74" fmla="*/ 8983655 w 11748700"/>
              <a:gd name="connsiteY74" fmla="*/ 2933881 h 6673820"/>
              <a:gd name="connsiteX75" fmla="*/ 8831977 w 11748700"/>
              <a:gd name="connsiteY75" fmla="*/ 2873210 h 6673820"/>
              <a:gd name="connsiteX76" fmla="*/ 8680299 w 11748700"/>
              <a:gd name="connsiteY76" fmla="*/ 2803871 h 6673820"/>
              <a:gd name="connsiteX77" fmla="*/ 8567624 w 11748700"/>
              <a:gd name="connsiteY77" fmla="*/ 2773536 h 6673820"/>
              <a:gd name="connsiteX78" fmla="*/ 8446282 w 11748700"/>
              <a:gd name="connsiteY78" fmla="*/ 2730199 h 6673820"/>
              <a:gd name="connsiteX79" fmla="*/ 8242601 w 11748700"/>
              <a:gd name="connsiteY79" fmla="*/ 2673862 h 6673820"/>
              <a:gd name="connsiteX80" fmla="*/ 7917577 w 11748700"/>
              <a:gd name="connsiteY80" fmla="*/ 2561187 h 6673820"/>
              <a:gd name="connsiteX81" fmla="*/ 7683560 w 11748700"/>
              <a:gd name="connsiteY81" fmla="*/ 2496182 h 6673820"/>
              <a:gd name="connsiteX82" fmla="*/ 7302199 w 11748700"/>
              <a:gd name="connsiteY82" fmla="*/ 2379173 h 6673820"/>
              <a:gd name="connsiteX83" fmla="*/ 6920838 w 11748700"/>
              <a:gd name="connsiteY83" fmla="*/ 2322836 h 6673820"/>
              <a:gd name="connsiteX84" fmla="*/ 6799495 w 11748700"/>
              <a:gd name="connsiteY84" fmla="*/ 2288167 h 6673820"/>
              <a:gd name="connsiteX85" fmla="*/ 6730157 w 11748700"/>
              <a:gd name="connsiteY85" fmla="*/ 2279500 h 6673820"/>
              <a:gd name="connsiteX86" fmla="*/ 6630483 w 11748700"/>
              <a:gd name="connsiteY86" fmla="*/ 2262165 h 6673820"/>
              <a:gd name="connsiteX87" fmla="*/ 6582813 w 11748700"/>
              <a:gd name="connsiteY87" fmla="*/ 2249164 h 6673820"/>
              <a:gd name="connsiteX88" fmla="*/ 6478805 w 11748700"/>
              <a:gd name="connsiteY88" fmla="*/ 2240497 h 6673820"/>
              <a:gd name="connsiteX89" fmla="*/ 5997770 w 11748700"/>
              <a:gd name="connsiteY89" fmla="*/ 2227496 h 6673820"/>
              <a:gd name="connsiteX90" fmla="*/ 5183044 w 11748700"/>
              <a:gd name="connsiteY90" fmla="*/ 2223162 h 6673820"/>
              <a:gd name="connsiteX91" fmla="*/ 4593668 w 11748700"/>
              <a:gd name="connsiteY91" fmla="*/ 2201494 h 6673820"/>
              <a:gd name="connsiteX92" fmla="*/ 4467992 w 11748700"/>
              <a:gd name="connsiteY92" fmla="*/ 2188493 h 6673820"/>
              <a:gd name="connsiteX93" fmla="*/ 4277311 w 11748700"/>
              <a:gd name="connsiteY93" fmla="*/ 2171158 h 6673820"/>
              <a:gd name="connsiteX94" fmla="*/ 4207973 w 11748700"/>
              <a:gd name="connsiteY94" fmla="*/ 2162491 h 6673820"/>
              <a:gd name="connsiteX95" fmla="*/ 4168970 w 11748700"/>
              <a:gd name="connsiteY95" fmla="*/ 2153824 h 6673820"/>
              <a:gd name="connsiteX96" fmla="*/ 3722604 w 11748700"/>
              <a:gd name="connsiteY96" fmla="*/ 2145156 h 6673820"/>
              <a:gd name="connsiteX97" fmla="*/ 3627264 w 11748700"/>
              <a:gd name="connsiteY97" fmla="*/ 2136489 h 6673820"/>
              <a:gd name="connsiteX98" fmla="*/ 3592595 w 11748700"/>
              <a:gd name="connsiteY98" fmla="*/ 2123488 h 6673820"/>
              <a:gd name="connsiteX99" fmla="*/ 3471253 w 11748700"/>
              <a:gd name="connsiteY99" fmla="*/ 2101820 h 6673820"/>
              <a:gd name="connsiteX100" fmla="*/ 3349911 w 11748700"/>
              <a:gd name="connsiteY100" fmla="*/ 2054150 h 6673820"/>
              <a:gd name="connsiteX101" fmla="*/ 3228568 w 11748700"/>
              <a:gd name="connsiteY101" fmla="*/ 2006480 h 6673820"/>
              <a:gd name="connsiteX102" fmla="*/ 3206900 w 11748700"/>
              <a:gd name="connsiteY102" fmla="*/ 1989145 h 6673820"/>
              <a:gd name="connsiteX103" fmla="*/ 3163564 w 11748700"/>
              <a:gd name="connsiteY103" fmla="*/ 1967477 h 6673820"/>
              <a:gd name="connsiteX104" fmla="*/ 3124561 w 11748700"/>
              <a:gd name="connsiteY104" fmla="*/ 1932808 h 6673820"/>
              <a:gd name="connsiteX105" fmla="*/ 3094225 w 11748700"/>
              <a:gd name="connsiteY105" fmla="*/ 1911139 h 6673820"/>
              <a:gd name="connsiteX106" fmla="*/ 3020553 w 11748700"/>
              <a:gd name="connsiteY106" fmla="*/ 1850468 h 6673820"/>
              <a:gd name="connsiteX107" fmla="*/ 2994551 w 11748700"/>
              <a:gd name="connsiteY107" fmla="*/ 1828800 h 6673820"/>
              <a:gd name="connsiteX108" fmla="*/ 2977217 w 11748700"/>
              <a:gd name="connsiteY108" fmla="*/ 1807132 h 6673820"/>
              <a:gd name="connsiteX109" fmla="*/ 2964216 w 11748700"/>
              <a:gd name="connsiteY109" fmla="*/ 1794131 h 6673820"/>
              <a:gd name="connsiteX110" fmla="*/ 2951215 w 11748700"/>
              <a:gd name="connsiteY110" fmla="*/ 1768129 h 6673820"/>
              <a:gd name="connsiteX111" fmla="*/ 2933880 w 11748700"/>
              <a:gd name="connsiteY111" fmla="*/ 1746461 h 6673820"/>
              <a:gd name="connsiteX112" fmla="*/ 2916546 w 11748700"/>
              <a:gd name="connsiteY112" fmla="*/ 1720459 h 6673820"/>
              <a:gd name="connsiteX113" fmla="*/ 2899211 w 11748700"/>
              <a:gd name="connsiteY113" fmla="*/ 1703124 h 6673820"/>
              <a:gd name="connsiteX114" fmla="*/ 2890544 w 11748700"/>
              <a:gd name="connsiteY114" fmla="*/ 1690123 h 6673820"/>
              <a:gd name="connsiteX115" fmla="*/ 2829873 w 11748700"/>
              <a:gd name="connsiteY115" fmla="*/ 1607784 h 6673820"/>
              <a:gd name="connsiteX116" fmla="*/ 2816872 w 11748700"/>
              <a:gd name="connsiteY116" fmla="*/ 1577448 h 6673820"/>
              <a:gd name="connsiteX117" fmla="*/ 2812538 w 11748700"/>
              <a:gd name="connsiteY117" fmla="*/ 1542779 h 6673820"/>
              <a:gd name="connsiteX118" fmla="*/ 2808204 w 11748700"/>
              <a:gd name="connsiteY118" fmla="*/ 1430104 h 6673820"/>
              <a:gd name="connsiteX119" fmla="*/ 2799537 w 11748700"/>
              <a:gd name="connsiteY119" fmla="*/ 1391101 h 6673820"/>
              <a:gd name="connsiteX120" fmla="*/ 2795203 w 11748700"/>
              <a:gd name="connsiteY120" fmla="*/ 1343431 h 6673820"/>
              <a:gd name="connsiteX121" fmla="*/ 2786536 w 11748700"/>
              <a:gd name="connsiteY121" fmla="*/ 1300095 h 6673820"/>
              <a:gd name="connsiteX122" fmla="*/ 2773535 w 11748700"/>
              <a:gd name="connsiteY122" fmla="*/ 1152751 h 6673820"/>
              <a:gd name="connsiteX123" fmla="*/ 2769202 w 11748700"/>
              <a:gd name="connsiteY123" fmla="*/ 1135416 h 6673820"/>
              <a:gd name="connsiteX124" fmla="*/ 2777869 w 11748700"/>
              <a:gd name="connsiteY124" fmla="*/ 996739 h 6673820"/>
              <a:gd name="connsiteX125" fmla="*/ 2786536 w 11748700"/>
              <a:gd name="connsiteY125" fmla="*/ 966404 h 6673820"/>
              <a:gd name="connsiteX126" fmla="*/ 2812538 w 11748700"/>
              <a:gd name="connsiteY126" fmla="*/ 905733 h 6673820"/>
              <a:gd name="connsiteX127" fmla="*/ 2847207 w 11748700"/>
              <a:gd name="connsiteY127" fmla="*/ 862396 h 6673820"/>
              <a:gd name="connsiteX128" fmla="*/ 2864542 w 11748700"/>
              <a:gd name="connsiteY128" fmla="*/ 840728 h 6673820"/>
              <a:gd name="connsiteX129" fmla="*/ 2881876 w 11748700"/>
              <a:gd name="connsiteY129" fmla="*/ 827727 h 6673820"/>
              <a:gd name="connsiteX130" fmla="*/ 2894877 w 11748700"/>
              <a:gd name="connsiteY130" fmla="*/ 819060 h 6673820"/>
              <a:gd name="connsiteX131" fmla="*/ 2912212 w 11748700"/>
              <a:gd name="connsiteY131" fmla="*/ 801725 h 6673820"/>
              <a:gd name="connsiteX132" fmla="*/ 3003219 w 11748700"/>
              <a:gd name="connsiteY132" fmla="*/ 775723 h 6673820"/>
              <a:gd name="connsiteX133" fmla="*/ 3115893 w 11748700"/>
              <a:gd name="connsiteY133" fmla="*/ 749721 h 6673820"/>
              <a:gd name="connsiteX134" fmla="*/ 3137562 w 11748700"/>
              <a:gd name="connsiteY134" fmla="*/ 741054 h 6673820"/>
              <a:gd name="connsiteX135" fmla="*/ 3163564 w 11748700"/>
              <a:gd name="connsiteY135" fmla="*/ 732387 h 6673820"/>
              <a:gd name="connsiteX136" fmla="*/ 3219901 w 11748700"/>
              <a:gd name="connsiteY136" fmla="*/ 702051 h 6673820"/>
              <a:gd name="connsiteX137" fmla="*/ 3237236 w 11748700"/>
              <a:gd name="connsiteY137" fmla="*/ 689050 h 6673820"/>
              <a:gd name="connsiteX138" fmla="*/ 3293573 w 11748700"/>
              <a:gd name="connsiteY138" fmla="*/ 663048 h 6673820"/>
              <a:gd name="connsiteX139" fmla="*/ 3323909 w 11748700"/>
              <a:gd name="connsiteY139" fmla="*/ 650047 h 6673820"/>
              <a:gd name="connsiteX140" fmla="*/ 3362911 w 11748700"/>
              <a:gd name="connsiteY140" fmla="*/ 641380 h 6673820"/>
              <a:gd name="connsiteX141" fmla="*/ 3488587 w 11748700"/>
              <a:gd name="connsiteY141" fmla="*/ 619712 h 6673820"/>
              <a:gd name="connsiteX142" fmla="*/ 3644599 w 11748700"/>
              <a:gd name="connsiteY142" fmla="*/ 598044 h 6673820"/>
              <a:gd name="connsiteX143" fmla="*/ 3731272 w 11748700"/>
              <a:gd name="connsiteY143" fmla="*/ 589376 h 6673820"/>
              <a:gd name="connsiteX144" fmla="*/ 3809277 w 11748700"/>
              <a:gd name="connsiteY144" fmla="*/ 576375 h 6673820"/>
              <a:gd name="connsiteX145" fmla="*/ 3891617 w 11748700"/>
              <a:gd name="connsiteY145" fmla="*/ 567708 h 6673820"/>
              <a:gd name="connsiteX146" fmla="*/ 4359651 w 11748700"/>
              <a:gd name="connsiteY146" fmla="*/ 533039 h 6673820"/>
              <a:gd name="connsiteX147" fmla="*/ 4428989 w 11748700"/>
              <a:gd name="connsiteY147" fmla="*/ 520038 h 6673820"/>
              <a:gd name="connsiteX148" fmla="*/ 4554665 w 11748700"/>
              <a:gd name="connsiteY148" fmla="*/ 507037 h 6673820"/>
              <a:gd name="connsiteX149" fmla="*/ 4654339 w 11748700"/>
              <a:gd name="connsiteY149" fmla="*/ 485369 h 6673820"/>
              <a:gd name="connsiteX150" fmla="*/ 4758347 w 11748700"/>
              <a:gd name="connsiteY150" fmla="*/ 437699 h 6673820"/>
              <a:gd name="connsiteX151" fmla="*/ 4888356 w 11748700"/>
              <a:gd name="connsiteY151" fmla="*/ 416030 h 6673820"/>
              <a:gd name="connsiteX152" fmla="*/ 5105039 w 11748700"/>
              <a:gd name="connsiteY152" fmla="*/ 364027 h 6673820"/>
              <a:gd name="connsiteX153" fmla="*/ 5209046 w 11748700"/>
              <a:gd name="connsiteY153" fmla="*/ 351026 h 6673820"/>
              <a:gd name="connsiteX154" fmla="*/ 5386726 w 11748700"/>
              <a:gd name="connsiteY154" fmla="*/ 329357 h 6673820"/>
              <a:gd name="connsiteX155" fmla="*/ 5560072 w 11748700"/>
              <a:gd name="connsiteY155" fmla="*/ 320690 h 6673820"/>
              <a:gd name="connsiteX156" fmla="*/ 5742085 w 11748700"/>
              <a:gd name="connsiteY156" fmla="*/ 312023 h 6673820"/>
              <a:gd name="connsiteX157" fmla="*/ 5958767 w 11748700"/>
              <a:gd name="connsiteY157" fmla="*/ 307689 h 6673820"/>
              <a:gd name="connsiteX158" fmla="*/ 6114779 w 11748700"/>
              <a:gd name="connsiteY158" fmla="*/ 303355 h 6673820"/>
              <a:gd name="connsiteX159" fmla="*/ 6270790 w 11748700"/>
              <a:gd name="connsiteY159" fmla="*/ 281687 h 6673820"/>
              <a:gd name="connsiteX160" fmla="*/ 6392132 w 11748700"/>
              <a:gd name="connsiteY160" fmla="*/ 268686 h 6673820"/>
              <a:gd name="connsiteX161" fmla="*/ 6695488 w 11748700"/>
              <a:gd name="connsiteY161" fmla="*/ 260019 h 6673820"/>
              <a:gd name="connsiteX162" fmla="*/ 6764826 w 11748700"/>
              <a:gd name="connsiteY162" fmla="*/ 251352 h 6673820"/>
              <a:gd name="connsiteX163" fmla="*/ 6907837 w 11748700"/>
              <a:gd name="connsiteY163" fmla="*/ 238351 h 6673820"/>
              <a:gd name="connsiteX164" fmla="*/ 6959840 w 11748700"/>
              <a:gd name="connsiteY164" fmla="*/ 229683 h 6673820"/>
              <a:gd name="connsiteX165" fmla="*/ 6998843 w 11748700"/>
              <a:gd name="connsiteY165" fmla="*/ 212349 h 6673820"/>
              <a:gd name="connsiteX166" fmla="*/ 7115852 w 11748700"/>
              <a:gd name="connsiteY166" fmla="*/ 199348 h 6673820"/>
              <a:gd name="connsiteX167" fmla="*/ 7159188 w 11748700"/>
              <a:gd name="connsiteY167" fmla="*/ 186347 h 6673820"/>
              <a:gd name="connsiteX168" fmla="*/ 7189524 w 11748700"/>
              <a:gd name="connsiteY168" fmla="*/ 182013 h 6673820"/>
              <a:gd name="connsiteX169" fmla="*/ 7380204 w 11748700"/>
              <a:gd name="connsiteY169" fmla="*/ 173346 h 6673820"/>
              <a:gd name="connsiteX170" fmla="*/ 7440875 w 11748700"/>
              <a:gd name="connsiteY170" fmla="*/ 164679 h 6673820"/>
              <a:gd name="connsiteX171" fmla="*/ 7466877 w 11748700"/>
              <a:gd name="connsiteY171" fmla="*/ 156011 h 6673820"/>
              <a:gd name="connsiteX172" fmla="*/ 7514548 w 11748700"/>
              <a:gd name="connsiteY172" fmla="*/ 143010 h 6673820"/>
              <a:gd name="connsiteX173" fmla="*/ 7527548 w 11748700"/>
              <a:gd name="connsiteY173" fmla="*/ 134343 h 6673820"/>
              <a:gd name="connsiteX174" fmla="*/ 7570885 w 11748700"/>
              <a:gd name="connsiteY174" fmla="*/ 121342 h 6673820"/>
              <a:gd name="connsiteX175" fmla="*/ 7609888 w 11748700"/>
              <a:gd name="connsiteY175" fmla="*/ 104008 h 6673820"/>
              <a:gd name="connsiteX176" fmla="*/ 7726896 w 11748700"/>
              <a:gd name="connsiteY176" fmla="*/ 82339 h 6673820"/>
              <a:gd name="connsiteX177" fmla="*/ 7752898 w 11748700"/>
              <a:gd name="connsiteY177" fmla="*/ 78006 h 6673820"/>
              <a:gd name="connsiteX178" fmla="*/ 7787567 w 11748700"/>
              <a:gd name="connsiteY178" fmla="*/ 73672 h 6673820"/>
              <a:gd name="connsiteX179" fmla="*/ 7804902 w 11748700"/>
              <a:gd name="connsiteY179" fmla="*/ 69338 h 6673820"/>
              <a:gd name="connsiteX180" fmla="*/ 7913243 w 11748700"/>
              <a:gd name="connsiteY180" fmla="*/ 65005 h 6673820"/>
              <a:gd name="connsiteX181" fmla="*/ 8021584 w 11748700"/>
              <a:gd name="connsiteY181" fmla="*/ 47670 h 6673820"/>
              <a:gd name="connsiteX182" fmla="*/ 8064921 w 11748700"/>
              <a:gd name="connsiteY182" fmla="*/ 34669 h 6673820"/>
              <a:gd name="connsiteX183" fmla="*/ 8099590 w 11748700"/>
              <a:gd name="connsiteY183" fmla="*/ 21668 h 6673820"/>
              <a:gd name="connsiteX184" fmla="*/ 8121258 w 11748700"/>
              <a:gd name="connsiteY184" fmla="*/ 13001 h 6673820"/>
              <a:gd name="connsiteX185" fmla="*/ 8134259 w 11748700"/>
              <a:gd name="connsiteY185" fmla="*/ 8667 h 6673820"/>
              <a:gd name="connsiteX186" fmla="*/ 8155928 w 11748700"/>
              <a:gd name="connsiteY186" fmla="*/ 0 h 6673820"/>
              <a:gd name="connsiteX187" fmla="*/ 8216599 w 11748700"/>
              <a:gd name="connsiteY187" fmla="*/ 4334 h 6673820"/>
              <a:gd name="connsiteX188" fmla="*/ 8238267 w 11748700"/>
              <a:gd name="connsiteY188" fmla="*/ 13001 h 6673820"/>
              <a:gd name="connsiteX189" fmla="*/ 8272936 w 11748700"/>
              <a:gd name="connsiteY189" fmla="*/ 17335 h 6673820"/>
              <a:gd name="connsiteX190" fmla="*/ 8303272 w 11748700"/>
              <a:gd name="connsiteY190" fmla="*/ 30336 h 6673820"/>
              <a:gd name="connsiteX191" fmla="*/ 8337941 w 11748700"/>
              <a:gd name="connsiteY191" fmla="*/ 34669 h 6673820"/>
              <a:gd name="connsiteX192" fmla="*/ 8476618 w 11748700"/>
              <a:gd name="connsiteY192" fmla="*/ 43337 h 6673820"/>
              <a:gd name="connsiteX193" fmla="*/ 8576292 w 11748700"/>
              <a:gd name="connsiteY193" fmla="*/ 47670 h 6673820"/>
              <a:gd name="connsiteX194" fmla="*/ 8671632 w 11748700"/>
              <a:gd name="connsiteY194" fmla="*/ 69338 h 6673820"/>
              <a:gd name="connsiteX195" fmla="*/ 8762639 w 11748700"/>
              <a:gd name="connsiteY195" fmla="*/ 78006 h 6673820"/>
              <a:gd name="connsiteX196" fmla="*/ 8892648 w 11748700"/>
              <a:gd name="connsiteY196" fmla="*/ 104008 h 6673820"/>
              <a:gd name="connsiteX197" fmla="*/ 8948985 w 11748700"/>
              <a:gd name="connsiteY197" fmla="*/ 117009 h 6673820"/>
              <a:gd name="connsiteX198" fmla="*/ 9187336 w 11748700"/>
              <a:gd name="connsiteY198" fmla="*/ 156011 h 6673820"/>
              <a:gd name="connsiteX199" fmla="*/ 9282676 w 11748700"/>
              <a:gd name="connsiteY199" fmla="*/ 173346 h 6673820"/>
              <a:gd name="connsiteX200" fmla="*/ 9404019 w 11748700"/>
              <a:gd name="connsiteY200" fmla="*/ 186347 h 6673820"/>
              <a:gd name="connsiteX201" fmla="*/ 9464690 w 11748700"/>
              <a:gd name="connsiteY201" fmla="*/ 195014 h 6673820"/>
              <a:gd name="connsiteX202" fmla="*/ 9698707 w 11748700"/>
              <a:gd name="connsiteY202" fmla="*/ 216683 h 6673820"/>
              <a:gd name="connsiteX203" fmla="*/ 9785380 w 11748700"/>
              <a:gd name="connsiteY203" fmla="*/ 229683 h 6673820"/>
              <a:gd name="connsiteX204" fmla="*/ 9885054 w 11748700"/>
              <a:gd name="connsiteY204" fmla="*/ 251352 h 6673820"/>
              <a:gd name="connsiteX205" fmla="*/ 9958726 w 11748700"/>
              <a:gd name="connsiteY205" fmla="*/ 255685 h 6673820"/>
              <a:gd name="connsiteX206" fmla="*/ 10114737 w 11748700"/>
              <a:gd name="connsiteY206" fmla="*/ 260019 h 6673820"/>
              <a:gd name="connsiteX207" fmla="*/ 10205744 w 11748700"/>
              <a:gd name="connsiteY207" fmla="*/ 273020 h 6673820"/>
              <a:gd name="connsiteX208" fmla="*/ 10357421 w 11748700"/>
              <a:gd name="connsiteY208" fmla="*/ 281687 h 6673820"/>
              <a:gd name="connsiteX209" fmla="*/ 10405092 w 11748700"/>
              <a:gd name="connsiteY209" fmla="*/ 286021 h 6673820"/>
              <a:gd name="connsiteX210" fmla="*/ 10452762 w 11748700"/>
              <a:gd name="connsiteY210" fmla="*/ 299022 h 6673820"/>
              <a:gd name="connsiteX211" fmla="*/ 10483097 w 11748700"/>
              <a:gd name="connsiteY211" fmla="*/ 303355 h 6673820"/>
              <a:gd name="connsiteX212" fmla="*/ 10552436 w 11748700"/>
              <a:gd name="connsiteY212" fmla="*/ 312023 h 6673820"/>
              <a:gd name="connsiteX213" fmla="*/ 10634775 w 11748700"/>
              <a:gd name="connsiteY213" fmla="*/ 333691 h 6673820"/>
              <a:gd name="connsiteX214" fmla="*/ 10717114 w 11748700"/>
              <a:gd name="connsiteY214" fmla="*/ 342358 h 6673820"/>
              <a:gd name="connsiteX215" fmla="*/ 10773452 w 11748700"/>
              <a:gd name="connsiteY215" fmla="*/ 364027 h 6673820"/>
              <a:gd name="connsiteX216" fmla="*/ 10842790 w 11748700"/>
              <a:gd name="connsiteY216" fmla="*/ 385695 h 6673820"/>
              <a:gd name="connsiteX217" fmla="*/ 10903461 w 11748700"/>
              <a:gd name="connsiteY217" fmla="*/ 390028 h 6673820"/>
              <a:gd name="connsiteX218" fmla="*/ 10981467 w 11748700"/>
              <a:gd name="connsiteY218" fmla="*/ 424698 h 6673820"/>
              <a:gd name="connsiteX219" fmla="*/ 11050805 w 11748700"/>
              <a:gd name="connsiteY219" fmla="*/ 442032 h 6673820"/>
              <a:gd name="connsiteX220" fmla="*/ 11133145 w 11748700"/>
              <a:gd name="connsiteY220" fmla="*/ 476701 h 6673820"/>
              <a:gd name="connsiteX221" fmla="*/ 11154813 w 11748700"/>
              <a:gd name="connsiteY221" fmla="*/ 485369 h 6673820"/>
              <a:gd name="connsiteX222" fmla="*/ 11232819 w 11748700"/>
              <a:gd name="connsiteY222" fmla="*/ 533039 h 6673820"/>
              <a:gd name="connsiteX223" fmla="*/ 11258820 w 11748700"/>
              <a:gd name="connsiteY223" fmla="*/ 554707 h 6673820"/>
              <a:gd name="connsiteX224" fmla="*/ 11328159 w 11748700"/>
              <a:gd name="connsiteY224" fmla="*/ 645714 h 6673820"/>
              <a:gd name="connsiteX225" fmla="*/ 11371495 w 11748700"/>
              <a:gd name="connsiteY225" fmla="*/ 754055 h 6673820"/>
              <a:gd name="connsiteX226" fmla="*/ 11397497 w 11748700"/>
              <a:gd name="connsiteY226" fmla="*/ 806059 h 6673820"/>
              <a:gd name="connsiteX227" fmla="*/ 11427833 w 11748700"/>
              <a:gd name="connsiteY227" fmla="*/ 931735 h 6673820"/>
              <a:gd name="connsiteX228" fmla="*/ 11458168 w 11748700"/>
              <a:gd name="connsiteY228" fmla="*/ 1014074 h 6673820"/>
              <a:gd name="connsiteX229" fmla="*/ 11462502 w 11748700"/>
              <a:gd name="connsiteY229" fmla="*/ 1087746 h 6673820"/>
              <a:gd name="connsiteX230" fmla="*/ 11475503 w 11748700"/>
              <a:gd name="connsiteY230" fmla="*/ 1126749 h 6673820"/>
              <a:gd name="connsiteX231" fmla="*/ 11488504 w 11748700"/>
              <a:gd name="connsiteY231" fmla="*/ 1330430 h 6673820"/>
              <a:gd name="connsiteX232" fmla="*/ 11523173 w 11748700"/>
              <a:gd name="connsiteY232" fmla="*/ 1677122 h 6673820"/>
              <a:gd name="connsiteX233" fmla="*/ 11518839 w 11748700"/>
              <a:gd name="connsiteY233" fmla="*/ 1954476 h 6673820"/>
              <a:gd name="connsiteX234" fmla="*/ 11510172 w 11748700"/>
              <a:gd name="connsiteY234" fmla="*/ 2084485 h 6673820"/>
              <a:gd name="connsiteX235" fmla="*/ 11518839 w 11748700"/>
              <a:gd name="connsiteY235" fmla="*/ 2283833 h 6673820"/>
              <a:gd name="connsiteX236" fmla="*/ 11583844 w 11748700"/>
              <a:gd name="connsiteY236" fmla="*/ 2379173 h 6673820"/>
              <a:gd name="connsiteX237" fmla="*/ 11605512 w 11748700"/>
              <a:gd name="connsiteY237" fmla="*/ 2439845 h 6673820"/>
              <a:gd name="connsiteX238" fmla="*/ 11609846 w 11748700"/>
              <a:gd name="connsiteY238" fmla="*/ 2487515 h 6673820"/>
              <a:gd name="connsiteX239" fmla="*/ 11622847 w 11748700"/>
              <a:gd name="connsiteY239" fmla="*/ 2556853 h 6673820"/>
              <a:gd name="connsiteX240" fmla="*/ 11618513 w 11748700"/>
              <a:gd name="connsiteY240" fmla="*/ 2786537 h 6673820"/>
              <a:gd name="connsiteX241" fmla="*/ 11614180 w 11748700"/>
              <a:gd name="connsiteY241" fmla="*/ 3089892 h 6673820"/>
              <a:gd name="connsiteX242" fmla="*/ 11596845 w 11748700"/>
              <a:gd name="connsiteY242" fmla="*/ 3211234 h 6673820"/>
              <a:gd name="connsiteX243" fmla="*/ 11583844 w 11748700"/>
              <a:gd name="connsiteY243" fmla="*/ 3328243 h 6673820"/>
              <a:gd name="connsiteX244" fmla="*/ 11575177 w 11748700"/>
              <a:gd name="connsiteY244" fmla="*/ 3423583 h 6673820"/>
              <a:gd name="connsiteX245" fmla="*/ 11562176 w 11748700"/>
              <a:gd name="connsiteY245" fmla="*/ 3666267 h 6673820"/>
              <a:gd name="connsiteX246" fmla="*/ 11575177 w 11748700"/>
              <a:gd name="connsiteY246" fmla="*/ 4025960 h 6673820"/>
              <a:gd name="connsiteX247" fmla="*/ 11592511 w 11748700"/>
              <a:gd name="connsiteY247" fmla="*/ 4108300 h 6673820"/>
              <a:gd name="connsiteX248" fmla="*/ 11631514 w 11748700"/>
              <a:gd name="connsiteY248" fmla="*/ 4333649 h 6673820"/>
              <a:gd name="connsiteX249" fmla="*/ 11653183 w 11748700"/>
              <a:gd name="connsiteY249" fmla="*/ 4411655 h 6673820"/>
              <a:gd name="connsiteX250" fmla="*/ 11666184 w 11748700"/>
              <a:gd name="connsiteY250" fmla="*/ 4498328 h 6673820"/>
              <a:gd name="connsiteX251" fmla="*/ 11674851 w 11748700"/>
              <a:gd name="connsiteY251" fmla="*/ 4541664 h 6673820"/>
              <a:gd name="connsiteX252" fmla="*/ 11687852 w 11748700"/>
              <a:gd name="connsiteY252" fmla="*/ 4658673 h 6673820"/>
              <a:gd name="connsiteX253" fmla="*/ 11692185 w 11748700"/>
              <a:gd name="connsiteY253" fmla="*/ 4715010 h 6673820"/>
              <a:gd name="connsiteX254" fmla="*/ 11700853 w 11748700"/>
              <a:gd name="connsiteY254" fmla="*/ 4771348 h 6673820"/>
              <a:gd name="connsiteX255" fmla="*/ 11709520 w 11748700"/>
              <a:gd name="connsiteY255" fmla="*/ 4923026 h 6673820"/>
              <a:gd name="connsiteX256" fmla="*/ 11718187 w 11748700"/>
              <a:gd name="connsiteY256" fmla="*/ 4983697 h 6673820"/>
              <a:gd name="connsiteX257" fmla="*/ 11726855 w 11748700"/>
              <a:gd name="connsiteY257" fmla="*/ 5079037 h 6673820"/>
              <a:gd name="connsiteX258" fmla="*/ 11731188 w 11748700"/>
              <a:gd name="connsiteY258" fmla="*/ 5105039 h 6673820"/>
              <a:gd name="connsiteX259" fmla="*/ 11744189 w 11748700"/>
              <a:gd name="connsiteY259" fmla="*/ 5230715 h 6673820"/>
              <a:gd name="connsiteX260" fmla="*/ 11726855 w 11748700"/>
              <a:gd name="connsiteY260" fmla="*/ 5690082 h 6673820"/>
              <a:gd name="connsiteX261" fmla="*/ 11687852 w 11748700"/>
              <a:gd name="connsiteY261" fmla="*/ 5785422 h 6673820"/>
              <a:gd name="connsiteX262" fmla="*/ 11670517 w 11748700"/>
              <a:gd name="connsiteY262" fmla="*/ 5815757 h 6673820"/>
              <a:gd name="connsiteX263" fmla="*/ 11601179 w 11748700"/>
              <a:gd name="connsiteY263" fmla="*/ 5859094 h 6673820"/>
              <a:gd name="connsiteX264" fmla="*/ 11458168 w 11748700"/>
              <a:gd name="connsiteY264" fmla="*/ 5919765 h 6673820"/>
              <a:gd name="connsiteX265" fmla="*/ 11401831 w 11748700"/>
              <a:gd name="connsiteY265" fmla="*/ 5963101 h 6673820"/>
              <a:gd name="connsiteX266" fmla="*/ 11297823 w 11748700"/>
              <a:gd name="connsiteY266" fmla="*/ 6032440 h 6673820"/>
              <a:gd name="connsiteX267" fmla="*/ 11258820 w 11748700"/>
              <a:gd name="connsiteY267" fmla="*/ 6075776 h 6673820"/>
              <a:gd name="connsiteX268" fmla="*/ 11198149 w 11748700"/>
              <a:gd name="connsiteY268" fmla="*/ 6123446 h 6673820"/>
              <a:gd name="connsiteX269" fmla="*/ 11098475 w 11748700"/>
              <a:gd name="connsiteY269" fmla="*/ 6210119 h 6673820"/>
              <a:gd name="connsiteX270" fmla="*/ 10942464 w 11748700"/>
              <a:gd name="connsiteY270" fmla="*/ 6327128 h 6673820"/>
              <a:gd name="connsiteX271" fmla="*/ 10634775 w 11748700"/>
              <a:gd name="connsiteY271" fmla="*/ 6461471 h 6673820"/>
              <a:gd name="connsiteX272" fmla="*/ 10461429 w 11748700"/>
              <a:gd name="connsiteY272" fmla="*/ 6478806 h 6673820"/>
              <a:gd name="connsiteX273" fmla="*/ 10041065 w 11748700"/>
              <a:gd name="connsiteY273" fmla="*/ 6487473 h 6673820"/>
              <a:gd name="connsiteX274" fmla="*/ 9967393 w 11748700"/>
              <a:gd name="connsiteY274" fmla="*/ 6491807 h 6673820"/>
              <a:gd name="connsiteX275" fmla="*/ 9885054 w 11748700"/>
              <a:gd name="connsiteY275" fmla="*/ 6509141 h 6673820"/>
              <a:gd name="connsiteX276" fmla="*/ 9798381 w 11748700"/>
              <a:gd name="connsiteY276" fmla="*/ 6522142 h 6673820"/>
              <a:gd name="connsiteX277" fmla="*/ 9681372 w 11748700"/>
              <a:gd name="connsiteY277" fmla="*/ 6548144 h 6673820"/>
              <a:gd name="connsiteX278" fmla="*/ 9486358 w 11748700"/>
              <a:gd name="connsiteY278" fmla="*/ 6574146 h 6673820"/>
              <a:gd name="connsiteX279" fmla="*/ 9278343 w 11748700"/>
              <a:gd name="connsiteY279" fmla="*/ 6613149 h 6673820"/>
              <a:gd name="connsiteX280" fmla="*/ 9209004 w 11748700"/>
              <a:gd name="connsiteY280" fmla="*/ 6630483 h 6673820"/>
              <a:gd name="connsiteX281" fmla="*/ 8775639 w 11748700"/>
              <a:gd name="connsiteY281" fmla="*/ 6647818 h 6673820"/>
              <a:gd name="connsiteX282" fmla="*/ 8463617 w 11748700"/>
              <a:gd name="connsiteY282" fmla="*/ 6656485 h 6673820"/>
              <a:gd name="connsiteX283" fmla="*/ 8368276 w 11748700"/>
              <a:gd name="connsiteY283" fmla="*/ 6660819 h 6673820"/>
              <a:gd name="connsiteX284" fmla="*/ 8216599 w 11748700"/>
              <a:gd name="connsiteY284" fmla="*/ 6665153 h 6673820"/>
              <a:gd name="connsiteX285" fmla="*/ 7848239 w 11748700"/>
              <a:gd name="connsiteY285" fmla="*/ 6656485 h 6673820"/>
              <a:gd name="connsiteX286" fmla="*/ 7800568 w 11748700"/>
              <a:gd name="connsiteY286" fmla="*/ 6652152 h 6673820"/>
              <a:gd name="connsiteX287" fmla="*/ 7748565 w 11748700"/>
              <a:gd name="connsiteY287" fmla="*/ 6643484 h 6673820"/>
              <a:gd name="connsiteX288" fmla="*/ 7614221 w 11748700"/>
              <a:gd name="connsiteY288" fmla="*/ 6634817 h 6673820"/>
              <a:gd name="connsiteX289" fmla="*/ 7432208 w 11748700"/>
              <a:gd name="connsiteY289" fmla="*/ 6600148 h 6673820"/>
              <a:gd name="connsiteX290" fmla="*/ 7319533 w 11748700"/>
              <a:gd name="connsiteY290" fmla="*/ 6574146 h 6673820"/>
              <a:gd name="connsiteX291" fmla="*/ 7276197 w 11748700"/>
              <a:gd name="connsiteY291" fmla="*/ 6569812 h 6673820"/>
              <a:gd name="connsiteX292" fmla="*/ 7011844 w 11748700"/>
              <a:gd name="connsiteY292" fmla="*/ 6548144 h 6673820"/>
              <a:gd name="connsiteX293" fmla="*/ 6925171 w 11748700"/>
              <a:gd name="connsiteY293" fmla="*/ 6565479 h 6673820"/>
              <a:gd name="connsiteX294" fmla="*/ 6912170 w 11748700"/>
              <a:gd name="connsiteY294" fmla="*/ 6569812 h 6673820"/>
              <a:gd name="connsiteX295" fmla="*/ 6890502 w 11748700"/>
              <a:gd name="connsiteY295" fmla="*/ 6582813 h 6673820"/>
              <a:gd name="connsiteX296" fmla="*/ 6795162 w 11748700"/>
              <a:gd name="connsiteY296" fmla="*/ 6634817 h 6673820"/>
              <a:gd name="connsiteX297" fmla="*/ 6691154 w 11748700"/>
              <a:gd name="connsiteY297" fmla="*/ 6643484 h 6673820"/>
              <a:gd name="connsiteX298" fmla="*/ 6617482 w 11748700"/>
              <a:gd name="connsiteY298" fmla="*/ 6656485 h 6673820"/>
              <a:gd name="connsiteX299" fmla="*/ 6582813 w 11748700"/>
              <a:gd name="connsiteY299" fmla="*/ 6665153 h 6673820"/>
              <a:gd name="connsiteX300" fmla="*/ 6548144 w 11748700"/>
              <a:gd name="connsiteY300" fmla="*/ 6669486 h 6673820"/>
              <a:gd name="connsiteX301" fmla="*/ 6517808 w 11748700"/>
              <a:gd name="connsiteY301" fmla="*/ 6673820 h 6673820"/>
              <a:gd name="connsiteX302" fmla="*/ 6015105 w 11748700"/>
              <a:gd name="connsiteY302" fmla="*/ 6669486 h 6673820"/>
              <a:gd name="connsiteX303" fmla="*/ 5915431 w 11748700"/>
              <a:gd name="connsiteY303" fmla="*/ 6647818 h 6673820"/>
              <a:gd name="connsiteX304" fmla="*/ 5538403 w 11748700"/>
              <a:gd name="connsiteY304" fmla="*/ 6652152 h 6673820"/>
              <a:gd name="connsiteX305" fmla="*/ 5196045 w 11748700"/>
              <a:gd name="connsiteY305" fmla="*/ 6634817 h 6673820"/>
              <a:gd name="connsiteX306" fmla="*/ 4489660 w 11748700"/>
              <a:gd name="connsiteY306" fmla="*/ 6608815 h 6673820"/>
              <a:gd name="connsiteX307" fmla="*/ 4311981 w 11748700"/>
              <a:gd name="connsiteY307" fmla="*/ 6582813 h 6673820"/>
              <a:gd name="connsiteX308" fmla="*/ 4090965 w 11748700"/>
              <a:gd name="connsiteY308" fmla="*/ 6552478 h 6673820"/>
              <a:gd name="connsiteX309" fmla="*/ 3999958 w 11748700"/>
              <a:gd name="connsiteY309" fmla="*/ 6513475 h 6673820"/>
              <a:gd name="connsiteX310" fmla="*/ 3666267 w 11748700"/>
              <a:gd name="connsiteY310" fmla="*/ 6448470 h 6673820"/>
              <a:gd name="connsiteX311" fmla="*/ 3588261 w 11748700"/>
              <a:gd name="connsiteY311" fmla="*/ 6439803 h 6673820"/>
              <a:gd name="connsiteX312" fmla="*/ 3336910 w 11748700"/>
              <a:gd name="connsiteY312" fmla="*/ 6405134 h 6673820"/>
              <a:gd name="connsiteX313" fmla="*/ 3003219 w 11748700"/>
              <a:gd name="connsiteY313" fmla="*/ 6340129 h 6673820"/>
              <a:gd name="connsiteX314" fmla="*/ 2825539 w 11748700"/>
              <a:gd name="connsiteY314" fmla="*/ 6309793 h 6673820"/>
              <a:gd name="connsiteX315" fmla="*/ 2678195 w 11748700"/>
              <a:gd name="connsiteY315" fmla="*/ 6288125 h 6673820"/>
              <a:gd name="connsiteX316" fmla="*/ 2500515 w 11748700"/>
              <a:gd name="connsiteY316" fmla="*/ 6305460 h 6673820"/>
              <a:gd name="connsiteX317" fmla="*/ 2439844 w 11748700"/>
              <a:gd name="connsiteY317" fmla="*/ 6314127 h 6673820"/>
              <a:gd name="connsiteX318" fmla="*/ 2244830 w 11748700"/>
              <a:gd name="connsiteY318" fmla="*/ 6361797 h 6673820"/>
              <a:gd name="connsiteX319" fmla="*/ 2088819 w 11748700"/>
              <a:gd name="connsiteY319" fmla="*/ 6383465 h 6673820"/>
              <a:gd name="connsiteX320" fmla="*/ 2015147 w 11748700"/>
              <a:gd name="connsiteY320" fmla="*/ 6400800 h 6673820"/>
              <a:gd name="connsiteX321" fmla="*/ 1950142 w 11748700"/>
              <a:gd name="connsiteY321" fmla="*/ 6409467 h 6673820"/>
              <a:gd name="connsiteX322" fmla="*/ 1815799 w 11748700"/>
              <a:gd name="connsiteY322" fmla="*/ 6444137 h 6673820"/>
              <a:gd name="connsiteX323" fmla="*/ 1681456 w 11748700"/>
              <a:gd name="connsiteY323" fmla="*/ 6452804 h 6673820"/>
              <a:gd name="connsiteX324" fmla="*/ 1473440 w 11748700"/>
              <a:gd name="connsiteY324" fmla="*/ 6431136 h 6673820"/>
              <a:gd name="connsiteX325" fmla="*/ 1369433 w 11748700"/>
              <a:gd name="connsiteY325" fmla="*/ 6418135 h 6673820"/>
              <a:gd name="connsiteX326" fmla="*/ 1287093 w 11748700"/>
              <a:gd name="connsiteY326" fmla="*/ 6405134 h 6673820"/>
              <a:gd name="connsiteX327" fmla="*/ 1239423 w 11748700"/>
              <a:gd name="connsiteY327" fmla="*/ 6396466 h 6673820"/>
              <a:gd name="connsiteX328" fmla="*/ 1165751 w 11748700"/>
              <a:gd name="connsiteY328" fmla="*/ 6370464 h 6673820"/>
              <a:gd name="connsiteX329" fmla="*/ 1053076 w 11748700"/>
              <a:gd name="connsiteY329" fmla="*/ 6335795 h 6673820"/>
              <a:gd name="connsiteX330" fmla="*/ 892731 w 11748700"/>
              <a:gd name="connsiteY330" fmla="*/ 6244789 h 6673820"/>
              <a:gd name="connsiteX331" fmla="*/ 858062 w 11748700"/>
              <a:gd name="connsiteY331" fmla="*/ 6218787 h 6673820"/>
              <a:gd name="connsiteX332" fmla="*/ 775723 w 11748700"/>
              <a:gd name="connsiteY332" fmla="*/ 6149448 h 6673820"/>
              <a:gd name="connsiteX333" fmla="*/ 719385 w 11748700"/>
              <a:gd name="connsiteY333" fmla="*/ 6023773 h 6673820"/>
              <a:gd name="connsiteX334" fmla="*/ 654381 w 11748700"/>
              <a:gd name="connsiteY334" fmla="*/ 5950101 h 6673820"/>
              <a:gd name="connsiteX335" fmla="*/ 628379 w 11748700"/>
              <a:gd name="connsiteY335" fmla="*/ 5893763 h 6673820"/>
              <a:gd name="connsiteX336" fmla="*/ 576375 w 11748700"/>
              <a:gd name="connsiteY336" fmla="*/ 5802756 h 6673820"/>
              <a:gd name="connsiteX337" fmla="*/ 489702 w 11748700"/>
              <a:gd name="connsiteY337" fmla="*/ 5620743 h 6673820"/>
              <a:gd name="connsiteX338" fmla="*/ 476701 w 11748700"/>
              <a:gd name="connsiteY338" fmla="*/ 5551405 h 6673820"/>
              <a:gd name="connsiteX339" fmla="*/ 372693 w 11748700"/>
              <a:gd name="connsiteY339" fmla="*/ 5317388 h 6673820"/>
              <a:gd name="connsiteX340" fmla="*/ 359693 w 11748700"/>
              <a:gd name="connsiteY340" fmla="*/ 5269718 h 6673820"/>
              <a:gd name="connsiteX341" fmla="*/ 329357 w 11748700"/>
              <a:gd name="connsiteY341" fmla="*/ 5183045 h 6673820"/>
              <a:gd name="connsiteX342" fmla="*/ 281687 w 11748700"/>
              <a:gd name="connsiteY342" fmla="*/ 5083371 h 6673820"/>
              <a:gd name="connsiteX343" fmla="*/ 251351 w 11748700"/>
              <a:gd name="connsiteY343" fmla="*/ 5009699 h 6673820"/>
              <a:gd name="connsiteX344" fmla="*/ 238350 w 11748700"/>
              <a:gd name="connsiteY344" fmla="*/ 4970696 h 6673820"/>
              <a:gd name="connsiteX345" fmla="*/ 212348 w 11748700"/>
              <a:gd name="connsiteY345" fmla="*/ 4936027 h 6673820"/>
              <a:gd name="connsiteX346" fmla="*/ 177679 w 11748700"/>
              <a:gd name="connsiteY346" fmla="*/ 4849354 h 6673820"/>
              <a:gd name="connsiteX347" fmla="*/ 125675 w 11748700"/>
              <a:gd name="connsiteY347" fmla="*/ 4745346 h 6673820"/>
              <a:gd name="connsiteX348" fmla="*/ 99674 w 11748700"/>
              <a:gd name="connsiteY348" fmla="*/ 4654339 h 6673820"/>
              <a:gd name="connsiteX349" fmla="*/ 73672 w 11748700"/>
              <a:gd name="connsiteY349" fmla="*/ 4602336 h 6673820"/>
              <a:gd name="connsiteX350" fmla="*/ 69338 w 11748700"/>
              <a:gd name="connsiteY350" fmla="*/ 4580667 h 6673820"/>
              <a:gd name="connsiteX351" fmla="*/ 47670 w 11748700"/>
              <a:gd name="connsiteY351" fmla="*/ 4537331 h 6673820"/>
              <a:gd name="connsiteX352" fmla="*/ 39002 w 11748700"/>
              <a:gd name="connsiteY352" fmla="*/ 4515663 h 6673820"/>
              <a:gd name="connsiteX353" fmla="*/ 34669 w 11748700"/>
              <a:gd name="connsiteY353" fmla="*/ 4493994 h 6673820"/>
              <a:gd name="connsiteX354" fmla="*/ 30335 w 11748700"/>
              <a:gd name="connsiteY354" fmla="*/ 4450658 h 6673820"/>
              <a:gd name="connsiteX355" fmla="*/ 21668 w 11748700"/>
              <a:gd name="connsiteY355" fmla="*/ 4428990 h 6673820"/>
              <a:gd name="connsiteX356" fmla="*/ 13001 w 11748700"/>
              <a:gd name="connsiteY356" fmla="*/ 4359651 h 6673820"/>
              <a:gd name="connsiteX357" fmla="*/ 0 w 11748700"/>
              <a:gd name="connsiteY357" fmla="*/ 4238309 h 6673820"/>
              <a:gd name="connsiteX358" fmla="*/ 4333 w 11748700"/>
              <a:gd name="connsiteY358" fmla="*/ 4025960 h 6673820"/>
              <a:gd name="connsiteX359" fmla="*/ 13001 w 11748700"/>
              <a:gd name="connsiteY359" fmla="*/ 3999958 h 6673820"/>
              <a:gd name="connsiteX360" fmla="*/ 17334 w 11748700"/>
              <a:gd name="connsiteY360" fmla="*/ 3973956 h 6673820"/>
              <a:gd name="connsiteX361" fmla="*/ 26002 w 11748700"/>
              <a:gd name="connsiteY361" fmla="*/ 3930620 h 6673820"/>
              <a:gd name="connsiteX362" fmla="*/ 34669 w 11748700"/>
              <a:gd name="connsiteY362" fmla="*/ 3878616 h 6673820"/>
              <a:gd name="connsiteX363" fmla="*/ 43336 w 11748700"/>
              <a:gd name="connsiteY363" fmla="*/ 3861282 h 6673820"/>
              <a:gd name="connsiteX364" fmla="*/ 47670 w 11748700"/>
              <a:gd name="connsiteY364" fmla="*/ 3843947 h 6673820"/>
              <a:gd name="connsiteX365" fmla="*/ 56337 w 11748700"/>
              <a:gd name="connsiteY365" fmla="*/ 3826612 h 6673820"/>
              <a:gd name="connsiteX366" fmla="*/ 69338 w 11748700"/>
              <a:gd name="connsiteY366" fmla="*/ 3787610 h 6673820"/>
              <a:gd name="connsiteX367" fmla="*/ 78005 w 11748700"/>
              <a:gd name="connsiteY367" fmla="*/ 3770275 h 6673820"/>
              <a:gd name="connsiteX368" fmla="*/ 95340 w 11748700"/>
              <a:gd name="connsiteY368" fmla="*/ 3718271 h 6673820"/>
              <a:gd name="connsiteX369" fmla="*/ 104007 w 11748700"/>
              <a:gd name="connsiteY369" fmla="*/ 3696603 h 6673820"/>
              <a:gd name="connsiteX370" fmla="*/ 151677 w 11748700"/>
              <a:gd name="connsiteY370" fmla="*/ 3657600 h 6673820"/>
              <a:gd name="connsiteX371" fmla="*/ 294688 w 11748700"/>
              <a:gd name="connsiteY371" fmla="*/ 3661934 h 6673820"/>
              <a:gd name="connsiteX372" fmla="*/ 359693 w 11748700"/>
              <a:gd name="connsiteY372" fmla="*/ 3692269 h 6673820"/>
              <a:gd name="connsiteX373" fmla="*/ 377027 w 11748700"/>
              <a:gd name="connsiteY373" fmla="*/ 3709604 h 6673820"/>
              <a:gd name="connsiteX374" fmla="*/ 437698 w 11748700"/>
              <a:gd name="connsiteY374" fmla="*/ 3726938 h 6673820"/>
              <a:gd name="connsiteX375" fmla="*/ 511177 w 11748700"/>
              <a:gd name="connsiteY37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492879 w 11748700"/>
              <a:gd name="connsiteY36" fmla="*/ 4632671 h 6673820"/>
              <a:gd name="connsiteX37" fmla="*/ 7601220 w 11748700"/>
              <a:gd name="connsiteY37" fmla="*/ 4715010 h 6673820"/>
              <a:gd name="connsiteX38" fmla="*/ 7731230 w 11748700"/>
              <a:gd name="connsiteY38" fmla="*/ 4888356 h 6673820"/>
              <a:gd name="connsiteX39" fmla="*/ 7765899 w 11748700"/>
              <a:gd name="connsiteY39" fmla="*/ 4931693 h 6673820"/>
              <a:gd name="connsiteX40" fmla="*/ 7908910 w 11748700"/>
              <a:gd name="connsiteY40" fmla="*/ 4962028 h 6673820"/>
              <a:gd name="connsiteX41" fmla="*/ 8069255 w 11748700"/>
              <a:gd name="connsiteY41" fmla="*/ 4944694 h 6673820"/>
              <a:gd name="connsiteX42" fmla="*/ 8147260 w 11748700"/>
              <a:gd name="connsiteY42" fmla="*/ 4931693 h 6673820"/>
              <a:gd name="connsiteX43" fmla="*/ 8238267 w 11748700"/>
              <a:gd name="connsiteY43" fmla="*/ 4910025 h 6673820"/>
              <a:gd name="connsiteX44" fmla="*/ 8298938 w 11748700"/>
              <a:gd name="connsiteY44" fmla="*/ 4875355 h 6673820"/>
              <a:gd name="connsiteX45" fmla="*/ 8320606 w 11748700"/>
              <a:gd name="connsiteY45" fmla="*/ 4866688 h 6673820"/>
              <a:gd name="connsiteX46" fmla="*/ 8342275 w 11748700"/>
              <a:gd name="connsiteY46" fmla="*/ 4853687 h 6673820"/>
              <a:gd name="connsiteX47" fmla="*/ 8411613 w 11748700"/>
              <a:gd name="connsiteY47" fmla="*/ 4823352 h 6673820"/>
              <a:gd name="connsiteX48" fmla="*/ 8433281 w 11748700"/>
              <a:gd name="connsiteY48" fmla="*/ 4810351 h 6673820"/>
              <a:gd name="connsiteX49" fmla="*/ 8532955 w 11748700"/>
              <a:gd name="connsiteY49" fmla="*/ 4758347 h 6673820"/>
              <a:gd name="connsiteX50" fmla="*/ 8576292 w 11748700"/>
              <a:gd name="connsiteY50" fmla="*/ 4736679 h 6673820"/>
              <a:gd name="connsiteX51" fmla="*/ 8597960 w 11748700"/>
              <a:gd name="connsiteY51" fmla="*/ 4723678 h 6673820"/>
              <a:gd name="connsiteX52" fmla="*/ 8632629 w 11748700"/>
              <a:gd name="connsiteY52" fmla="*/ 4706343 h 6673820"/>
              <a:gd name="connsiteX53" fmla="*/ 8727969 w 11748700"/>
              <a:gd name="connsiteY53" fmla="*/ 4641338 h 6673820"/>
              <a:gd name="connsiteX54" fmla="*/ 8827643 w 11748700"/>
              <a:gd name="connsiteY54" fmla="*/ 4567666 h 6673820"/>
              <a:gd name="connsiteX55" fmla="*/ 8914316 w 11748700"/>
              <a:gd name="connsiteY55" fmla="*/ 4515663 h 6673820"/>
              <a:gd name="connsiteX56" fmla="*/ 8940318 w 11748700"/>
              <a:gd name="connsiteY56" fmla="*/ 4493994 h 6673820"/>
              <a:gd name="connsiteX57" fmla="*/ 9000989 w 11748700"/>
              <a:gd name="connsiteY57" fmla="*/ 4437657 h 6673820"/>
              <a:gd name="connsiteX58" fmla="*/ 9022657 w 11748700"/>
              <a:gd name="connsiteY58" fmla="*/ 4415989 h 6673820"/>
              <a:gd name="connsiteX59" fmla="*/ 9165668 w 11748700"/>
              <a:gd name="connsiteY59" fmla="*/ 4290313 h 6673820"/>
              <a:gd name="connsiteX60" fmla="*/ 9191670 w 11748700"/>
              <a:gd name="connsiteY60" fmla="*/ 4268645 h 6673820"/>
              <a:gd name="connsiteX61" fmla="*/ 9259722 w 11748700"/>
              <a:gd name="connsiteY61" fmla="*/ 4232465 h 6673820"/>
              <a:gd name="connsiteX62" fmla="*/ 9430020 w 11748700"/>
              <a:gd name="connsiteY62" fmla="*/ 4025960 h 6673820"/>
              <a:gd name="connsiteX63" fmla="*/ 9495025 w 11748700"/>
              <a:gd name="connsiteY63" fmla="*/ 3900284 h 6673820"/>
              <a:gd name="connsiteX64" fmla="*/ 9568697 w 11748700"/>
              <a:gd name="connsiteY64" fmla="*/ 3796277 h 6673820"/>
              <a:gd name="connsiteX65" fmla="*/ 9612034 w 11748700"/>
              <a:gd name="connsiteY65" fmla="*/ 3713937 h 6673820"/>
              <a:gd name="connsiteX66" fmla="*/ 9655370 w 11748700"/>
              <a:gd name="connsiteY66" fmla="*/ 3644599 h 6673820"/>
              <a:gd name="connsiteX67" fmla="*/ 9651037 w 11748700"/>
              <a:gd name="connsiteY67" fmla="*/ 3475587 h 6673820"/>
              <a:gd name="connsiteX68" fmla="*/ 9612034 w 11748700"/>
              <a:gd name="connsiteY68" fmla="*/ 3410582 h 6673820"/>
              <a:gd name="connsiteX69" fmla="*/ 9399685 w 11748700"/>
              <a:gd name="connsiteY69" fmla="*/ 3176565 h 6673820"/>
              <a:gd name="connsiteX70" fmla="*/ 9347681 w 11748700"/>
              <a:gd name="connsiteY70" fmla="*/ 3128895 h 6673820"/>
              <a:gd name="connsiteX71" fmla="*/ 9217672 w 11748700"/>
              <a:gd name="connsiteY71" fmla="*/ 3042222 h 6673820"/>
              <a:gd name="connsiteX72" fmla="*/ 9083329 w 11748700"/>
              <a:gd name="connsiteY72" fmla="*/ 2968550 h 6673820"/>
              <a:gd name="connsiteX73" fmla="*/ 8983655 w 11748700"/>
              <a:gd name="connsiteY73" fmla="*/ 2933881 h 6673820"/>
              <a:gd name="connsiteX74" fmla="*/ 8831977 w 11748700"/>
              <a:gd name="connsiteY74" fmla="*/ 2873210 h 6673820"/>
              <a:gd name="connsiteX75" fmla="*/ 8680299 w 11748700"/>
              <a:gd name="connsiteY75" fmla="*/ 2803871 h 6673820"/>
              <a:gd name="connsiteX76" fmla="*/ 8567624 w 11748700"/>
              <a:gd name="connsiteY76" fmla="*/ 2773536 h 6673820"/>
              <a:gd name="connsiteX77" fmla="*/ 8446282 w 11748700"/>
              <a:gd name="connsiteY77" fmla="*/ 2730199 h 6673820"/>
              <a:gd name="connsiteX78" fmla="*/ 8242601 w 11748700"/>
              <a:gd name="connsiteY78" fmla="*/ 2673862 h 6673820"/>
              <a:gd name="connsiteX79" fmla="*/ 7917577 w 11748700"/>
              <a:gd name="connsiteY79" fmla="*/ 2561187 h 6673820"/>
              <a:gd name="connsiteX80" fmla="*/ 7683560 w 11748700"/>
              <a:gd name="connsiteY80" fmla="*/ 2496182 h 6673820"/>
              <a:gd name="connsiteX81" fmla="*/ 7302199 w 11748700"/>
              <a:gd name="connsiteY81" fmla="*/ 2379173 h 6673820"/>
              <a:gd name="connsiteX82" fmla="*/ 6920838 w 11748700"/>
              <a:gd name="connsiteY82" fmla="*/ 2322836 h 6673820"/>
              <a:gd name="connsiteX83" fmla="*/ 6799495 w 11748700"/>
              <a:gd name="connsiteY83" fmla="*/ 2288167 h 6673820"/>
              <a:gd name="connsiteX84" fmla="*/ 6730157 w 11748700"/>
              <a:gd name="connsiteY84" fmla="*/ 2279500 h 6673820"/>
              <a:gd name="connsiteX85" fmla="*/ 6630483 w 11748700"/>
              <a:gd name="connsiteY85" fmla="*/ 2262165 h 6673820"/>
              <a:gd name="connsiteX86" fmla="*/ 6582813 w 11748700"/>
              <a:gd name="connsiteY86" fmla="*/ 2249164 h 6673820"/>
              <a:gd name="connsiteX87" fmla="*/ 6478805 w 11748700"/>
              <a:gd name="connsiteY87" fmla="*/ 2240497 h 6673820"/>
              <a:gd name="connsiteX88" fmla="*/ 5997770 w 11748700"/>
              <a:gd name="connsiteY88" fmla="*/ 2227496 h 6673820"/>
              <a:gd name="connsiteX89" fmla="*/ 5183044 w 11748700"/>
              <a:gd name="connsiteY89" fmla="*/ 2223162 h 6673820"/>
              <a:gd name="connsiteX90" fmla="*/ 4593668 w 11748700"/>
              <a:gd name="connsiteY90" fmla="*/ 2201494 h 6673820"/>
              <a:gd name="connsiteX91" fmla="*/ 4467992 w 11748700"/>
              <a:gd name="connsiteY91" fmla="*/ 2188493 h 6673820"/>
              <a:gd name="connsiteX92" fmla="*/ 4277311 w 11748700"/>
              <a:gd name="connsiteY92" fmla="*/ 2171158 h 6673820"/>
              <a:gd name="connsiteX93" fmla="*/ 4207973 w 11748700"/>
              <a:gd name="connsiteY93" fmla="*/ 2162491 h 6673820"/>
              <a:gd name="connsiteX94" fmla="*/ 4168970 w 11748700"/>
              <a:gd name="connsiteY94" fmla="*/ 2153824 h 6673820"/>
              <a:gd name="connsiteX95" fmla="*/ 3722604 w 11748700"/>
              <a:gd name="connsiteY95" fmla="*/ 2145156 h 6673820"/>
              <a:gd name="connsiteX96" fmla="*/ 3627264 w 11748700"/>
              <a:gd name="connsiteY96" fmla="*/ 2136489 h 6673820"/>
              <a:gd name="connsiteX97" fmla="*/ 3592595 w 11748700"/>
              <a:gd name="connsiteY97" fmla="*/ 2123488 h 6673820"/>
              <a:gd name="connsiteX98" fmla="*/ 3471253 w 11748700"/>
              <a:gd name="connsiteY98" fmla="*/ 2101820 h 6673820"/>
              <a:gd name="connsiteX99" fmla="*/ 3349911 w 11748700"/>
              <a:gd name="connsiteY99" fmla="*/ 2054150 h 6673820"/>
              <a:gd name="connsiteX100" fmla="*/ 3228568 w 11748700"/>
              <a:gd name="connsiteY100" fmla="*/ 2006480 h 6673820"/>
              <a:gd name="connsiteX101" fmla="*/ 3206900 w 11748700"/>
              <a:gd name="connsiteY101" fmla="*/ 1989145 h 6673820"/>
              <a:gd name="connsiteX102" fmla="*/ 3163564 w 11748700"/>
              <a:gd name="connsiteY102" fmla="*/ 1967477 h 6673820"/>
              <a:gd name="connsiteX103" fmla="*/ 3124561 w 11748700"/>
              <a:gd name="connsiteY103" fmla="*/ 1932808 h 6673820"/>
              <a:gd name="connsiteX104" fmla="*/ 3094225 w 11748700"/>
              <a:gd name="connsiteY104" fmla="*/ 1911139 h 6673820"/>
              <a:gd name="connsiteX105" fmla="*/ 3020553 w 11748700"/>
              <a:gd name="connsiteY105" fmla="*/ 1850468 h 6673820"/>
              <a:gd name="connsiteX106" fmla="*/ 2994551 w 11748700"/>
              <a:gd name="connsiteY106" fmla="*/ 1828800 h 6673820"/>
              <a:gd name="connsiteX107" fmla="*/ 2977217 w 11748700"/>
              <a:gd name="connsiteY107" fmla="*/ 1807132 h 6673820"/>
              <a:gd name="connsiteX108" fmla="*/ 2964216 w 11748700"/>
              <a:gd name="connsiteY108" fmla="*/ 1794131 h 6673820"/>
              <a:gd name="connsiteX109" fmla="*/ 2951215 w 11748700"/>
              <a:gd name="connsiteY109" fmla="*/ 1768129 h 6673820"/>
              <a:gd name="connsiteX110" fmla="*/ 2933880 w 11748700"/>
              <a:gd name="connsiteY110" fmla="*/ 1746461 h 6673820"/>
              <a:gd name="connsiteX111" fmla="*/ 2916546 w 11748700"/>
              <a:gd name="connsiteY111" fmla="*/ 1720459 h 6673820"/>
              <a:gd name="connsiteX112" fmla="*/ 2899211 w 11748700"/>
              <a:gd name="connsiteY112" fmla="*/ 1703124 h 6673820"/>
              <a:gd name="connsiteX113" fmla="*/ 2890544 w 11748700"/>
              <a:gd name="connsiteY113" fmla="*/ 1690123 h 6673820"/>
              <a:gd name="connsiteX114" fmla="*/ 2829873 w 11748700"/>
              <a:gd name="connsiteY114" fmla="*/ 1607784 h 6673820"/>
              <a:gd name="connsiteX115" fmla="*/ 2816872 w 11748700"/>
              <a:gd name="connsiteY115" fmla="*/ 1577448 h 6673820"/>
              <a:gd name="connsiteX116" fmla="*/ 2812538 w 11748700"/>
              <a:gd name="connsiteY116" fmla="*/ 1542779 h 6673820"/>
              <a:gd name="connsiteX117" fmla="*/ 2808204 w 11748700"/>
              <a:gd name="connsiteY117" fmla="*/ 1430104 h 6673820"/>
              <a:gd name="connsiteX118" fmla="*/ 2799537 w 11748700"/>
              <a:gd name="connsiteY118" fmla="*/ 1391101 h 6673820"/>
              <a:gd name="connsiteX119" fmla="*/ 2795203 w 11748700"/>
              <a:gd name="connsiteY119" fmla="*/ 1343431 h 6673820"/>
              <a:gd name="connsiteX120" fmla="*/ 2786536 w 11748700"/>
              <a:gd name="connsiteY120" fmla="*/ 1300095 h 6673820"/>
              <a:gd name="connsiteX121" fmla="*/ 2773535 w 11748700"/>
              <a:gd name="connsiteY121" fmla="*/ 1152751 h 6673820"/>
              <a:gd name="connsiteX122" fmla="*/ 2769202 w 11748700"/>
              <a:gd name="connsiteY122" fmla="*/ 1135416 h 6673820"/>
              <a:gd name="connsiteX123" fmla="*/ 2777869 w 11748700"/>
              <a:gd name="connsiteY123" fmla="*/ 996739 h 6673820"/>
              <a:gd name="connsiteX124" fmla="*/ 2786536 w 11748700"/>
              <a:gd name="connsiteY124" fmla="*/ 966404 h 6673820"/>
              <a:gd name="connsiteX125" fmla="*/ 2812538 w 11748700"/>
              <a:gd name="connsiteY125" fmla="*/ 905733 h 6673820"/>
              <a:gd name="connsiteX126" fmla="*/ 2847207 w 11748700"/>
              <a:gd name="connsiteY126" fmla="*/ 862396 h 6673820"/>
              <a:gd name="connsiteX127" fmla="*/ 2864542 w 11748700"/>
              <a:gd name="connsiteY127" fmla="*/ 840728 h 6673820"/>
              <a:gd name="connsiteX128" fmla="*/ 2881876 w 11748700"/>
              <a:gd name="connsiteY128" fmla="*/ 827727 h 6673820"/>
              <a:gd name="connsiteX129" fmla="*/ 2894877 w 11748700"/>
              <a:gd name="connsiteY129" fmla="*/ 819060 h 6673820"/>
              <a:gd name="connsiteX130" fmla="*/ 2912212 w 11748700"/>
              <a:gd name="connsiteY130" fmla="*/ 801725 h 6673820"/>
              <a:gd name="connsiteX131" fmla="*/ 3003219 w 11748700"/>
              <a:gd name="connsiteY131" fmla="*/ 775723 h 6673820"/>
              <a:gd name="connsiteX132" fmla="*/ 3115893 w 11748700"/>
              <a:gd name="connsiteY132" fmla="*/ 749721 h 6673820"/>
              <a:gd name="connsiteX133" fmla="*/ 3137562 w 11748700"/>
              <a:gd name="connsiteY133" fmla="*/ 741054 h 6673820"/>
              <a:gd name="connsiteX134" fmla="*/ 3163564 w 11748700"/>
              <a:gd name="connsiteY134" fmla="*/ 732387 h 6673820"/>
              <a:gd name="connsiteX135" fmla="*/ 3219901 w 11748700"/>
              <a:gd name="connsiteY135" fmla="*/ 702051 h 6673820"/>
              <a:gd name="connsiteX136" fmla="*/ 3237236 w 11748700"/>
              <a:gd name="connsiteY136" fmla="*/ 689050 h 6673820"/>
              <a:gd name="connsiteX137" fmla="*/ 3293573 w 11748700"/>
              <a:gd name="connsiteY137" fmla="*/ 663048 h 6673820"/>
              <a:gd name="connsiteX138" fmla="*/ 3323909 w 11748700"/>
              <a:gd name="connsiteY138" fmla="*/ 650047 h 6673820"/>
              <a:gd name="connsiteX139" fmla="*/ 3362911 w 11748700"/>
              <a:gd name="connsiteY139" fmla="*/ 641380 h 6673820"/>
              <a:gd name="connsiteX140" fmla="*/ 3488587 w 11748700"/>
              <a:gd name="connsiteY140" fmla="*/ 619712 h 6673820"/>
              <a:gd name="connsiteX141" fmla="*/ 3644599 w 11748700"/>
              <a:gd name="connsiteY141" fmla="*/ 598044 h 6673820"/>
              <a:gd name="connsiteX142" fmla="*/ 3731272 w 11748700"/>
              <a:gd name="connsiteY142" fmla="*/ 589376 h 6673820"/>
              <a:gd name="connsiteX143" fmla="*/ 3809277 w 11748700"/>
              <a:gd name="connsiteY143" fmla="*/ 576375 h 6673820"/>
              <a:gd name="connsiteX144" fmla="*/ 3891617 w 11748700"/>
              <a:gd name="connsiteY144" fmla="*/ 567708 h 6673820"/>
              <a:gd name="connsiteX145" fmla="*/ 4359651 w 11748700"/>
              <a:gd name="connsiteY145" fmla="*/ 533039 h 6673820"/>
              <a:gd name="connsiteX146" fmla="*/ 4428989 w 11748700"/>
              <a:gd name="connsiteY146" fmla="*/ 520038 h 6673820"/>
              <a:gd name="connsiteX147" fmla="*/ 4554665 w 11748700"/>
              <a:gd name="connsiteY147" fmla="*/ 507037 h 6673820"/>
              <a:gd name="connsiteX148" fmla="*/ 4654339 w 11748700"/>
              <a:gd name="connsiteY148" fmla="*/ 485369 h 6673820"/>
              <a:gd name="connsiteX149" fmla="*/ 4758347 w 11748700"/>
              <a:gd name="connsiteY149" fmla="*/ 437699 h 6673820"/>
              <a:gd name="connsiteX150" fmla="*/ 4888356 w 11748700"/>
              <a:gd name="connsiteY150" fmla="*/ 416030 h 6673820"/>
              <a:gd name="connsiteX151" fmla="*/ 5105039 w 11748700"/>
              <a:gd name="connsiteY151" fmla="*/ 364027 h 6673820"/>
              <a:gd name="connsiteX152" fmla="*/ 5209046 w 11748700"/>
              <a:gd name="connsiteY152" fmla="*/ 351026 h 6673820"/>
              <a:gd name="connsiteX153" fmla="*/ 5386726 w 11748700"/>
              <a:gd name="connsiteY153" fmla="*/ 329357 h 6673820"/>
              <a:gd name="connsiteX154" fmla="*/ 5560072 w 11748700"/>
              <a:gd name="connsiteY154" fmla="*/ 320690 h 6673820"/>
              <a:gd name="connsiteX155" fmla="*/ 5742085 w 11748700"/>
              <a:gd name="connsiteY155" fmla="*/ 312023 h 6673820"/>
              <a:gd name="connsiteX156" fmla="*/ 5958767 w 11748700"/>
              <a:gd name="connsiteY156" fmla="*/ 307689 h 6673820"/>
              <a:gd name="connsiteX157" fmla="*/ 6114779 w 11748700"/>
              <a:gd name="connsiteY157" fmla="*/ 303355 h 6673820"/>
              <a:gd name="connsiteX158" fmla="*/ 6270790 w 11748700"/>
              <a:gd name="connsiteY158" fmla="*/ 281687 h 6673820"/>
              <a:gd name="connsiteX159" fmla="*/ 6392132 w 11748700"/>
              <a:gd name="connsiteY159" fmla="*/ 268686 h 6673820"/>
              <a:gd name="connsiteX160" fmla="*/ 6695488 w 11748700"/>
              <a:gd name="connsiteY160" fmla="*/ 260019 h 6673820"/>
              <a:gd name="connsiteX161" fmla="*/ 6764826 w 11748700"/>
              <a:gd name="connsiteY161" fmla="*/ 251352 h 6673820"/>
              <a:gd name="connsiteX162" fmla="*/ 6907837 w 11748700"/>
              <a:gd name="connsiteY162" fmla="*/ 238351 h 6673820"/>
              <a:gd name="connsiteX163" fmla="*/ 6959840 w 11748700"/>
              <a:gd name="connsiteY163" fmla="*/ 229683 h 6673820"/>
              <a:gd name="connsiteX164" fmla="*/ 6998843 w 11748700"/>
              <a:gd name="connsiteY164" fmla="*/ 212349 h 6673820"/>
              <a:gd name="connsiteX165" fmla="*/ 7115852 w 11748700"/>
              <a:gd name="connsiteY165" fmla="*/ 199348 h 6673820"/>
              <a:gd name="connsiteX166" fmla="*/ 7159188 w 11748700"/>
              <a:gd name="connsiteY166" fmla="*/ 186347 h 6673820"/>
              <a:gd name="connsiteX167" fmla="*/ 7189524 w 11748700"/>
              <a:gd name="connsiteY167" fmla="*/ 182013 h 6673820"/>
              <a:gd name="connsiteX168" fmla="*/ 7380204 w 11748700"/>
              <a:gd name="connsiteY168" fmla="*/ 173346 h 6673820"/>
              <a:gd name="connsiteX169" fmla="*/ 7440875 w 11748700"/>
              <a:gd name="connsiteY169" fmla="*/ 164679 h 6673820"/>
              <a:gd name="connsiteX170" fmla="*/ 7466877 w 11748700"/>
              <a:gd name="connsiteY170" fmla="*/ 156011 h 6673820"/>
              <a:gd name="connsiteX171" fmla="*/ 7514548 w 11748700"/>
              <a:gd name="connsiteY171" fmla="*/ 143010 h 6673820"/>
              <a:gd name="connsiteX172" fmla="*/ 7527548 w 11748700"/>
              <a:gd name="connsiteY172" fmla="*/ 134343 h 6673820"/>
              <a:gd name="connsiteX173" fmla="*/ 7570885 w 11748700"/>
              <a:gd name="connsiteY173" fmla="*/ 121342 h 6673820"/>
              <a:gd name="connsiteX174" fmla="*/ 7609888 w 11748700"/>
              <a:gd name="connsiteY174" fmla="*/ 104008 h 6673820"/>
              <a:gd name="connsiteX175" fmla="*/ 7726896 w 11748700"/>
              <a:gd name="connsiteY175" fmla="*/ 82339 h 6673820"/>
              <a:gd name="connsiteX176" fmla="*/ 7752898 w 11748700"/>
              <a:gd name="connsiteY176" fmla="*/ 78006 h 6673820"/>
              <a:gd name="connsiteX177" fmla="*/ 7787567 w 11748700"/>
              <a:gd name="connsiteY177" fmla="*/ 73672 h 6673820"/>
              <a:gd name="connsiteX178" fmla="*/ 7804902 w 11748700"/>
              <a:gd name="connsiteY178" fmla="*/ 69338 h 6673820"/>
              <a:gd name="connsiteX179" fmla="*/ 7913243 w 11748700"/>
              <a:gd name="connsiteY179" fmla="*/ 65005 h 6673820"/>
              <a:gd name="connsiteX180" fmla="*/ 8021584 w 11748700"/>
              <a:gd name="connsiteY180" fmla="*/ 47670 h 6673820"/>
              <a:gd name="connsiteX181" fmla="*/ 8064921 w 11748700"/>
              <a:gd name="connsiteY181" fmla="*/ 34669 h 6673820"/>
              <a:gd name="connsiteX182" fmla="*/ 8099590 w 11748700"/>
              <a:gd name="connsiteY182" fmla="*/ 21668 h 6673820"/>
              <a:gd name="connsiteX183" fmla="*/ 8121258 w 11748700"/>
              <a:gd name="connsiteY183" fmla="*/ 13001 h 6673820"/>
              <a:gd name="connsiteX184" fmla="*/ 8134259 w 11748700"/>
              <a:gd name="connsiteY184" fmla="*/ 8667 h 6673820"/>
              <a:gd name="connsiteX185" fmla="*/ 8155928 w 11748700"/>
              <a:gd name="connsiteY185" fmla="*/ 0 h 6673820"/>
              <a:gd name="connsiteX186" fmla="*/ 8216599 w 11748700"/>
              <a:gd name="connsiteY186" fmla="*/ 4334 h 6673820"/>
              <a:gd name="connsiteX187" fmla="*/ 8238267 w 11748700"/>
              <a:gd name="connsiteY187" fmla="*/ 13001 h 6673820"/>
              <a:gd name="connsiteX188" fmla="*/ 8272936 w 11748700"/>
              <a:gd name="connsiteY188" fmla="*/ 17335 h 6673820"/>
              <a:gd name="connsiteX189" fmla="*/ 8303272 w 11748700"/>
              <a:gd name="connsiteY189" fmla="*/ 30336 h 6673820"/>
              <a:gd name="connsiteX190" fmla="*/ 8337941 w 11748700"/>
              <a:gd name="connsiteY190" fmla="*/ 34669 h 6673820"/>
              <a:gd name="connsiteX191" fmla="*/ 8476618 w 11748700"/>
              <a:gd name="connsiteY191" fmla="*/ 43337 h 6673820"/>
              <a:gd name="connsiteX192" fmla="*/ 8576292 w 11748700"/>
              <a:gd name="connsiteY192" fmla="*/ 47670 h 6673820"/>
              <a:gd name="connsiteX193" fmla="*/ 8671632 w 11748700"/>
              <a:gd name="connsiteY193" fmla="*/ 69338 h 6673820"/>
              <a:gd name="connsiteX194" fmla="*/ 8762639 w 11748700"/>
              <a:gd name="connsiteY194" fmla="*/ 78006 h 6673820"/>
              <a:gd name="connsiteX195" fmla="*/ 8892648 w 11748700"/>
              <a:gd name="connsiteY195" fmla="*/ 104008 h 6673820"/>
              <a:gd name="connsiteX196" fmla="*/ 8948985 w 11748700"/>
              <a:gd name="connsiteY196" fmla="*/ 117009 h 6673820"/>
              <a:gd name="connsiteX197" fmla="*/ 9187336 w 11748700"/>
              <a:gd name="connsiteY197" fmla="*/ 156011 h 6673820"/>
              <a:gd name="connsiteX198" fmla="*/ 9282676 w 11748700"/>
              <a:gd name="connsiteY198" fmla="*/ 173346 h 6673820"/>
              <a:gd name="connsiteX199" fmla="*/ 9404019 w 11748700"/>
              <a:gd name="connsiteY199" fmla="*/ 186347 h 6673820"/>
              <a:gd name="connsiteX200" fmla="*/ 9464690 w 11748700"/>
              <a:gd name="connsiteY200" fmla="*/ 195014 h 6673820"/>
              <a:gd name="connsiteX201" fmla="*/ 9698707 w 11748700"/>
              <a:gd name="connsiteY201" fmla="*/ 216683 h 6673820"/>
              <a:gd name="connsiteX202" fmla="*/ 9785380 w 11748700"/>
              <a:gd name="connsiteY202" fmla="*/ 229683 h 6673820"/>
              <a:gd name="connsiteX203" fmla="*/ 9885054 w 11748700"/>
              <a:gd name="connsiteY203" fmla="*/ 251352 h 6673820"/>
              <a:gd name="connsiteX204" fmla="*/ 9958726 w 11748700"/>
              <a:gd name="connsiteY204" fmla="*/ 255685 h 6673820"/>
              <a:gd name="connsiteX205" fmla="*/ 10114737 w 11748700"/>
              <a:gd name="connsiteY205" fmla="*/ 260019 h 6673820"/>
              <a:gd name="connsiteX206" fmla="*/ 10205744 w 11748700"/>
              <a:gd name="connsiteY206" fmla="*/ 273020 h 6673820"/>
              <a:gd name="connsiteX207" fmla="*/ 10357421 w 11748700"/>
              <a:gd name="connsiteY207" fmla="*/ 281687 h 6673820"/>
              <a:gd name="connsiteX208" fmla="*/ 10405092 w 11748700"/>
              <a:gd name="connsiteY208" fmla="*/ 286021 h 6673820"/>
              <a:gd name="connsiteX209" fmla="*/ 10452762 w 11748700"/>
              <a:gd name="connsiteY209" fmla="*/ 299022 h 6673820"/>
              <a:gd name="connsiteX210" fmla="*/ 10483097 w 11748700"/>
              <a:gd name="connsiteY210" fmla="*/ 303355 h 6673820"/>
              <a:gd name="connsiteX211" fmla="*/ 10552436 w 11748700"/>
              <a:gd name="connsiteY211" fmla="*/ 312023 h 6673820"/>
              <a:gd name="connsiteX212" fmla="*/ 10634775 w 11748700"/>
              <a:gd name="connsiteY212" fmla="*/ 333691 h 6673820"/>
              <a:gd name="connsiteX213" fmla="*/ 10717114 w 11748700"/>
              <a:gd name="connsiteY213" fmla="*/ 342358 h 6673820"/>
              <a:gd name="connsiteX214" fmla="*/ 10773452 w 11748700"/>
              <a:gd name="connsiteY214" fmla="*/ 364027 h 6673820"/>
              <a:gd name="connsiteX215" fmla="*/ 10842790 w 11748700"/>
              <a:gd name="connsiteY215" fmla="*/ 385695 h 6673820"/>
              <a:gd name="connsiteX216" fmla="*/ 10903461 w 11748700"/>
              <a:gd name="connsiteY216" fmla="*/ 390028 h 6673820"/>
              <a:gd name="connsiteX217" fmla="*/ 10981467 w 11748700"/>
              <a:gd name="connsiteY217" fmla="*/ 424698 h 6673820"/>
              <a:gd name="connsiteX218" fmla="*/ 11050805 w 11748700"/>
              <a:gd name="connsiteY218" fmla="*/ 442032 h 6673820"/>
              <a:gd name="connsiteX219" fmla="*/ 11133145 w 11748700"/>
              <a:gd name="connsiteY219" fmla="*/ 476701 h 6673820"/>
              <a:gd name="connsiteX220" fmla="*/ 11154813 w 11748700"/>
              <a:gd name="connsiteY220" fmla="*/ 485369 h 6673820"/>
              <a:gd name="connsiteX221" fmla="*/ 11232819 w 11748700"/>
              <a:gd name="connsiteY221" fmla="*/ 533039 h 6673820"/>
              <a:gd name="connsiteX222" fmla="*/ 11258820 w 11748700"/>
              <a:gd name="connsiteY222" fmla="*/ 554707 h 6673820"/>
              <a:gd name="connsiteX223" fmla="*/ 11328159 w 11748700"/>
              <a:gd name="connsiteY223" fmla="*/ 645714 h 6673820"/>
              <a:gd name="connsiteX224" fmla="*/ 11371495 w 11748700"/>
              <a:gd name="connsiteY224" fmla="*/ 754055 h 6673820"/>
              <a:gd name="connsiteX225" fmla="*/ 11397497 w 11748700"/>
              <a:gd name="connsiteY225" fmla="*/ 806059 h 6673820"/>
              <a:gd name="connsiteX226" fmla="*/ 11427833 w 11748700"/>
              <a:gd name="connsiteY226" fmla="*/ 931735 h 6673820"/>
              <a:gd name="connsiteX227" fmla="*/ 11458168 w 11748700"/>
              <a:gd name="connsiteY227" fmla="*/ 1014074 h 6673820"/>
              <a:gd name="connsiteX228" fmla="*/ 11462502 w 11748700"/>
              <a:gd name="connsiteY228" fmla="*/ 1087746 h 6673820"/>
              <a:gd name="connsiteX229" fmla="*/ 11475503 w 11748700"/>
              <a:gd name="connsiteY229" fmla="*/ 1126749 h 6673820"/>
              <a:gd name="connsiteX230" fmla="*/ 11488504 w 11748700"/>
              <a:gd name="connsiteY230" fmla="*/ 1330430 h 6673820"/>
              <a:gd name="connsiteX231" fmla="*/ 11523173 w 11748700"/>
              <a:gd name="connsiteY231" fmla="*/ 1677122 h 6673820"/>
              <a:gd name="connsiteX232" fmla="*/ 11518839 w 11748700"/>
              <a:gd name="connsiteY232" fmla="*/ 1954476 h 6673820"/>
              <a:gd name="connsiteX233" fmla="*/ 11510172 w 11748700"/>
              <a:gd name="connsiteY233" fmla="*/ 2084485 h 6673820"/>
              <a:gd name="connsiteX234" fmla="*/ 11518839 w 11748700"/>
              <a:gd name="connsiteY234" fmla="*/ 2283833 h 6673820"/>
              <a:gd name="connsiteX235" fmla="*/ 11583844 w 11748700"/>
              <a:gd name="connsiteY235" fmla="*/ 2379173 h 6673820"/>
              <a:gd name="connsiteX236" fmla="*/ 11605512 w 11748700"/>
              <a:gd name="connsiteY236" fmla="*/ 2439845 h 6673820"/>
              <a:gd name="connsiteX237" fmla="*/ 11609846 w 11748700"/>
              <a:gd name="connsiteY237" fmla="*/ 2487515 h 6673820"/>
              <a:gd name="connsiteX238" fmla="*/ 11622847 w 11748700"/>
              <a:gd name="connsiteY238" fmla="*/ 2556853 h 6673820"/>
              <a:gd name="connsiteX239" fmla="*/ 11618513 w 11748700"/>
              <a:gd name="connsiteY239" fmla="*/ 2786537 h 6673820"/>
              <a:gd name="connsiteX240" fmla="*/ 11614180 w 11748700"/>
              <a:gd name="connsiteY240" fmla="*/ 3089892 h 6673820"/>
              <a:gd name="connsiteX241" fmla="*/ 11596845 w 11748700"/>
              <a:gd name="connsiteY241" fmla="*/ 3211234 h 6673820"/>
              <a:gd name="connsiteX242" fmla="*/ 11583844 w 11748700"/>
              <a:gd name="connsiteY242" fmla="*/ 3328243 h 6673820"/>
              <a:gd name="connsiteX243" fmla="*/ 11575177 w 11748700"/>
              <a:gd name="connsiteY243" fmla="*/ 3423583 h 6673820"/>
              <a:gd name="connsiteX244" fmla="*/ 11562176 w 11748700"/>
              <a:gd name="connsiteY244" fmla="*/ 3666267 h 6673820"/>
              <a:gd name="connsiteX245" fmla="*/ 11575177 w 11748700"/>
              <a:gd name="connsiteY245" fmla="*/ 4025960 h 6673820"/>
              <a:gd name="connsiteX246" fmla="*/ 11592511 w 11748700"/>
              <a:gd name="connsiteY246" fmla="*/ 4108300 h 6673820"/>
              <a:gd name="connsiteX247" fmla="*/ 11631514 w 11748700"/>
              <a:gd name="connsiteY247" fmla="*/ 4333649 h 6673820"/>
              <a:gd name="connsiteX248" fmla="*/ 11653183 w 11748700"/>
              <a:gd name="connsiteY248" fmla="*/ 4411655 h 6673820"/>
              <a:gd name="connsiteX249" fmla="*/ 11666184 w 11748700"/>
              <a:gd name="connsiteY249" fmla="*/ 4498328 h 6673820"/>
              <a:gd name="connsiteX250" fmla="*/ 11674851 w 11748700"/>
              <a:gd name="connsiteY250" fmla="*/ 4541664 h 6673820"/>
              <a:gd name="connsiteX251" fmla="*/ 11687852 w 11748700"/>
              <a:gd name="connsiteY251" fmla="*/ 4658673 h 6673820"/>
              <a:gd name="connsiteX252" fmla="*/ 11692185 w 11748700"/>
              <a:gd name="connsiteY252" fmla="*/ 4715010 h 6673820"/>
              <a:gd name="connsiteX253" fmla="*/ 11700853 w 11748700"/>
              <a:gd name="connsiteY253" fmla="*/ 4771348 h 6673820"/>
              <a:gd name="connsiteX254" fmla="*/ 11709520 w 11748700"/>
              <a:gd name="connsiteY254" fmla="*/ 4923026 h 6673820"/>
              <a:gd name="connsiteX255" fmla="*/ 11718187 w 11748700"/>
              <a:gd name="connsiteY255" fmla="*/ 4983697 h 6673820"/>
              <a:gd name="connsiteX256" fmla="*/ 11726855 w 11748700"/>
              <a:gd name="connsiteY256" fmla="*/ 5079037 h 6673820"/>
              <a:gd name="connsiteX257" fmla="*/ 11731188 w 11748700"/>
              <a:gd name="connsiteY257" fmla="*/ 5105039 h 6673820"/>
              <a:gd name="connsiteX258" fmla="*/ 11744189 w 11748700"/>
              <a:gd name="connsiteY258" fmla="*/ 5230715 h 6673820"/>
              <a:gd name="connsiteX259" fmla="*/ 11726855 w 11748700"/>
              <a:gd name="connsiteY259" fmla="*/ 5690082 h 6673820"/>
              <a:gd name="connsiteX260" fmla="*/ 11687852 w 11748700"/>
              <a:gd name="connsiteY260" fmla="*/ 5785422 h 6673820"/>
              <a:gd name="connsiteX261" fmla="*/ 11670517 w 11748700"/>
              <a:gd name="connsiteY261" fmla="*/ 5815757 h 6673820"/>
              <a:gd name="connsiteX262" fmla="*/ 11601179 w 11748700"/>
              <a:gd name="connsiteY262" fmla="*/ 5859094 h 6673820"/>
              <a:gd name="connsiteX263" fmla="*/ 11458168 w 11748700"/>
              <a:gd name="connsiteY263" fmla="*/ 5919765 h 6673820"/>
              <a:gd name="connsiteX264" fmla="*/ 11401831 w 11748700"/>
              <a:gd name="connsiteY264" fmla="*/ 5963101 h 6673820"/>
              <a:gd name="connsiteX265" fmla="*/ 11297823 w 11748700"/>
              <a:gd name="connsiteY265" fmla="*/ 6032440 h 6673820"/>
              <a:gd name="connsiteX266" fmla="*/ 11258820 w 11748700"/>
              <a:gd name="connsiteY266" fmla="*/ 6075776 h 6673820"/>
              <a:gd name="connsiteX267" fmla="*/ 11198149 w 11748700"/>
              <a:gd name="connsiteY267" fmla="*/ 6123446 h 6673820"/>
              <a:gd name="connsiteX268" fmla="*/ 11098475 w 11748700"/>
              <a:gd name="connsiteY268" fmla="*/ 6210119 h 6673820"/>
              <a:gd name="connsiteX269" fmla="*/ 10942464 w 11748700"/>
              <a:gd name="connsiteY269" fmla="*/ 6327128 h 6673820"/>
              <a:gd name="connsiteX270" fmla="*/ 10634775 w 11748700"/>
              <a:gd name="connsiteY270" fmla="*/ 6461471 h 6673820"/>
              <a:gd name="connsiteX271" fmla="*/ 10461429 w 11748700"/>
              <a:gd name="connsiteY271" fmla="*/ 6478806 h 6673820"/>
              <a:gd name="connsiteX272" fmla="*/ 10041065 w 11748700"/>
              <a:gd name="connsiteY272" fmla="*/ 6487473 h 6673820"/>
              <a:gd name="connsiteX273" fmla="*/ 9967393 w 11748700"/>
              <a:gd name="connsiteY273" fmla="*/ 6491807 h 6673820"/>
              <a:gd name="connsiteX274" fmla="*/ 9885054 w 11748700"/>
              <a:gd name="connsiteY274" fmla="*/ 6509141 h 6673820"/>
              <a:gd name="connsiteX275" fmla="*/ 9798381 w 11748700"/>
              <a:gd name="connsiteY275" fmla="*/ 6522142 h 6673820"/>
              <a:gd name="connsiteX276" fmla="*/ 9681372 w 11748700"/>
              <a:gd name="connsiteY276" fmla="*/ 6548144 h 6673820"/>
              <a:gd name="connsiteX277" fmla="*/ 9486358 w 11748700"/>
              <a:gd name="connsiteY277" fmla="*/ 6574146 h 6673820"/>
              <a:gd name="connsiteX278" fmla="*/ 9278343 w 11748700"/>
              <a:gd name="connsiteY278" fmla="*/ 6613149 h 6673820"/>
              <a:gd name="connsiteX279" fmla="*/ 9209004 w 11748700"/>
              <a:gd name="connsiteY279" fmla="*/ 6630483 h 6673820"/>
              <a:gd name="connsiteX280" fmla="*/ 8775639 w 11748700"/>
              <a:gd name="connsiteY280" fmla="*/ 6647818 h 6673820"/>
              <a:gd name="connsiteX281" fmla="*/ 8463617 w 11748700"/>
              <a:gd name="connsiteY281" fmla="*/ 6656485 h 6673820"/>
              <a:gd name="connsiteX282" fmla="*/ 8368276 w 11748700"/>
              <a:gd name="connsiteY282" fmla="*/ 6660819 h 6673820"/>
              <a:gd name="connsiteX283" fmla="*/ 8216599 w 11748700"/>
              <a:gd name="connsiteY283" fmla="*/ 6665153 h 6673820"/>
              <a:gd name="connsiteX284" fmla="*/ 7848239 w 11748700"/>
              <a:gd name="connsiteY284" fmla="*/ 6656485 h 6673820"/>
              <a:gd name="connsiteX285" fmla="*/ 7800568 w 11748700"/>
              <a:gd name="connsiteY285" fmla="*/ 6652152 h 6673820"/>
              <a:gd name="connsiteX286" fmla="*/ 7748565 w 11748700"/>
              <a:gd name="connsiteY286" fmla="*/ 6643484 h 6673820"/>
              <a:gd name="connsiteX287" fmla="*/ 7614221 w 11748700"/>
              <a:gd name="connsiteY287" fmla="*/ 6634817 h 6673820"/>
              <a:gd name="connsiteX288" fmla="*/ 7432208 w 11748700"/>
              <a:gd name="connsiteY288" fmla="*/ 6600148 h 6673820"/>
              <a:gd name="connsiteX289" fmla="*/ 7319533 w 11748700"/>
              <a:gd name="connsiteY289" fmla="*/ 6574146 h 6673820"/>
              <a:gd name="connsiteX290" fmla="*/ 7276197 w 11748700"/>
              <a:gd name="connsiteY290" fmla="*/ 6569812 h 6673820"/>
              <a:gd name="connsiteX291" fmla="*/ 7011844 w 11748700"/>
              <a:gd name="connsiteY291" fmla="*/ 6548144 h 6673820"/>
              <a:gd name="connsiteX292" fmla="*/ 6925171 w 11748700"/>
              <a:gd name="connsiteY292" fmla="*/ 6565479 h 6673820"/>
              <a:gd name="connsiteX293" fmla="*/ 6912170 w 11748700"/>
              <a:gd name="connsiteY293" fmla="*/ 6569812 h 6673820"/>
              <a:gd name="connsiteX294" fmla="*/ 6890502 w 11748700"/>
              <a:gd name="connsiteY294" fmla="*/ 6582813 h 6673820"/>
              <a:gd name="connsiteX295" fmla="*/ 6795162 w 11748700"/>
              <a:gd name="connsiteY295" fmla="*/ 6634817 h 6673820"/>
              <a:gd name="connsiteX296" fmla="*/ 6691154 w 11748700"/>
              <a:gd name="connsiteY296" fmla="*/ 6643484 h 6673820"/>
              <a:gd name="connsiteX297" fmla="*/ 6617482 w 11748700"/>
              <a:gd name="connsiteY297" fmla="*/ 6656485 h 6673820"/>
              <a:gd name="connsiteX298" fmla="*/ 6582813 w 11748700"/>
              <a:gd name="connsiteY298" fmla="*/ 6665153 h 6673820"/>
              <a:gd name="connsiteX299" fmla="*/ 6548144 w 11748700"/>
              <a:gd name="connsiteY299" fmla="*/ 6669486 h 6673820"/>
              <a:gd name="connsiteX300" fmla="*/ 6517808 w 11748700"/>
              <a:gd name="connsiteY300" fmla="*/ 6673820 h 6673820"/>
              <a:gd name="connsiteX301" fmla="*/ 6015105 w 11748700"/>
              <a:gd name="connsiteY301" fmla="*/ 6669486 h 6673820"/>
              <a:gd name="connsiteX302" fmla="*/ 5915431 w 11748700"/>
              <a:gd name="connsiteY302" fmla="*/ 6647818 h 6673820"/>
              <a:gd name="connsiteX303" fmla="*/ 5538403 w 11748700"/>
              <a:gd name="connsiteY303" fmla="*/ 6652152 h 6673820"/>
              <a:gd name="connsiteX304" fmla="*/ 5196045 w 11748700"/>
              <a:gd name="connsiteY304" fmla="*/ 6634817 h 6673820"/>
              <a:gd name="connsiteX305" fmla="*/ 4489660 w 11748700"/>
              <a:gd name="connsiteY305" fmla="*/ 6608815 h 6673820"/>
              <a:gd name="connsiteX306" fmla="*/ 4311981 w 11748700"/>
              <a:gd name="connsiteY306" fmla="*/ 6582813 h 6673820"/>
              <a:gd name="connsiteX307" fmla="*/ 4090965 w 11748700"/>
              <a:gd name="connsiteY307" fmla="*/ 6552478 h 6673820"/>
              <a:gd name="connsiteX308" fmla="*/ 3999958 w 11748700"/>
              <a:gd name="connsiteY308" fmla="*/ 6513475 h 6673820"/>
              <a:gd name="connsiteX309" fmla="*/ 3666267 w 11748700"/>
              <a:gd name="connsiteY309" fmla="*/ 6448470 h 6673820"/>
              <a:gd name="connsiteX310" fmla="*/ 3588261 w 11748700"/>
              <a:gd name="connsiteY310" fmla="*/ 6439803 h 6673820"/>
              <a:gd name="connsiteX311" fmla="*/ 3336910 w 11748700"/>
              <a:gd name="connsiteY311" fmla="*/ 6405134 h 6673820"/>
              <a:gd name="connsiteX312" fmla="*/ 3003219 w 11748700"/>
              <a:gd name="connsiteY312" fmla="*/ 6340129 h 6673820"/>
              <a:gd name="connsiteX313" fmla="*/ 2825539 w 11748700"/>
              <a:gd name="connsiteY313" fmla="*/ 6309793 h 6673820"/>
              <a:gd name="connsiteX314" fmla="*/ 2678195 w 11748700"/>
              <a:gd name="connsiteY314" fmla="*/ 6288125 h 6673820"/>
              <a:gd name="connsiteX315" fmla="*/ 2500515 w 11748700"/>
              <a:gd name="connsiteY315" fmla="*/ 6305460 h 6673820"/>
              <a:gd name="connsiteX316" fmla="*/ 2439844 w 11748700"/>
              <a:gd name="connsiteY316" fmla="*/ 6314127 h 6673820"/>
              <a:gd name="connsiteX317" fmla="*/ 2244830 w 11748700"/>
              <a:gd name="connsiteY317" fmla="*/ 6361797 h 6673820"/>
              <a:gd name="connsiteX318" fmla="*/ 2088819 w 11748700"/>
              <a:gd name="connsiteY318" fmla="*/ 6383465 h 6673820"/>
              <a:gd name="connsiteX319" fmla="*/ 2015147 w 11748700"/>
              <a:gd name="connsiteY319" fmla="*/ 6400800 h 6673820"/>
              <a:gd name="connsiteX320" fmla="*/ 1950142 w 11748700"/>
              <a:gd name="connsiteY320" fmla="*/ 6409467 h 6673820"/>
              <a:gd name="connsiteX321" fmla="*/ 1815799 w 11748700"/>
              <a:gd name="connsiteY321" fmla="*/ 6444137 h 6673820"/>
              <a:gd name="connsiteX322" fmla="*/ 1681456 w 11748700"/>
              <a:gd name="connsiteY322" fmla="*/ 6452804 h 6673820"/>
              <a:gd name="connsiteX323" fmla="*/ 1473440 w 11748700"/>
              <a:gd name="connsiteY323" fmla="*/ 6431136 h 6673820"/>
              <a:gd name="connsiteX324" fmla="*/ 1369433 w 11748700"/>
              <a:gd name="connsiteY324" fmla="*/ 6418135 h 6673820"/>
              <a:gd name="connsiteX325" fmla="*/ 1287093 w 11748700"/>
              <a:gd name="connsiteY325" fmla="*/ 6405134 h 6673820"/>
              <a:gd name="connsiteX326" fmla="*/ 1239423 w 11748700"/>
              <a:gd name="connsiteY326" fmla="*/ 6396466 h 6673820"/>
              <a:gd name="connsiteX327" fmla="*/ 1165751 w 11748700"/>
              <a:gd name="connsiteY327" fmla="*/ 6370464 h 6673820"/>
              <a:gd name="connsiteX328" fmla="*/ 1053076 w 11748700"/>
              <a:gd name="connsiteY328" fmla="*/ 6335795 h 6673820"/>
              <a:gd name="connsiteX329" fmla="*/ 892731 w 11748700"/>
              <a:gd name="connsiteY329" fmla="*/ 6244789 h 6673820"/>
              <a:gd name="connsiteX330" fmla="*/ 858062 w 11748700"/>
              <a:gd name="connsiteY330" fmla="*/ 6218787 h 6673820"/>
              <a:gd name="connsiteX331" fmla="*/ 775723 w 11748700"/>
              <a:gd name="connsiteY331" fmla="*/ 6149448 h 6673820"/>
              <a:gd name="connsiteX332" fmla="*/ 719385 w 11748700"/>
              <a:gd name="connsiteY332" fmla="*/ 6023773 h 6673820"/>
              <a:gd name="connsiteX333" fmla="*/ 654381 w 11748700"/>
              <a:gd name="connsiteY333" fmla="*/ 5950101 h 6673820"/>
              <a:gd name="connsiteX334" fmla="*/ 628379 w 11748700"/>
              <a:gd name="connsiteY334" fmla="*/ 5893763 h 6673820"/>
              <a:gd name="connsiteX335" fmla="*/ 576375 w 11748700"/>
              <a:gd name="connsiteY335" fmla="*/ 5802756 h 6673820"/>
              <a:gd name="connsiteX336" fmla="*/ 489702 w 11748700"/>
              <a:gd name="connsiteY336" fmla="*/ 5620743 h 6673820"/>
              <a:gd name="connsiteX337" fmla="*/ 476701 w 11748700"/>
              <a:gd name="connsiteY337" fmla="*/ 5551405 h 6673820"/>
              <a:gd name="connsiteX338" fmla="*/ 372693 w 11748700"/>
              <a:gd name="connsiteY338" fmla="*/ 5317388 h 6673820"/>
              <a:gd name="connsiteX339" fmla="*/ 359693 w 11748700"/>
              <a:gd name="connsiteY339" fmla="*/ 5269718 h 6673820"/>
              <a:gd name="connsiteX340" fmla="*/ 329357 w 11748700"/>
              <a:gd name="connsiteY340" fmla="*/ 5183045 h 6673820"/>
              <a:gd name="connsiteX341" fmla="*/ 281687 w 11748700"/>
              <a:gd name="connsiteY341" fmla="*/ 5083371 h 6673820"/>
              <a:gd name="connsiteX342" fmla="*/ 251351 w 11748700"/>
              <a:gd name="connsiteY342" fmla="*/ 5009699 h 6673820"/>
              <a:gd name="connsiteX343" fmla="*/ 238350 w 11748700"/>
              <a:gd name="connsiteY343" fmla="*/ 4970696 h 6673820"/>
              <a:gd name="connsiteX344" fmla="*/ 212348 w 11748700"/>
              <a:gd name="connsiteY344" fmla="*/ 4936027 h 6673820"/>
              <a:gd name="connsiteX345" fmla="*/ 177679 w 11748700"/>
              <a:gd name="connsiteY345" fmla="*/ 4849354 h 6673820"/>
              <a:gd name="connsiteX346" fmla="*/ 125675 w 11748700"/>
              <a:gd name="connsiteY346" fmla="*/ 4745346 h 6673820"/>
              <a:gd name="connsiteX347" fmla="*/ 99674 w 11748700"/>
              <a:gd name="connsiteY347" fmla="*/ 4654339 h 6673820"/>
              <a:gd name="connsiteX348" fmla="*/ 73672 w 11748700"/>
              <a:gd name="connsiteY348" fmla="*/ 4602336 h 6673820"/>
              <a:gd name="connsiteX349" fmla="*/ 69338 w 11748700"/>
              <a:gd name="connsiteY349" fmla="*/ 4580667 h 6673820"/>
              <a:gd name="connsiteX350" fmla="*/ 47670 w 11748700"/>
              <a:gd name="connsiteY350" fmla="*/ 4537331 h 6673820"/>
              <a:gd name="connsiteX351" fmla="*/ 39002 w 11748700"/>
              <a:gd name="connsiteY351" fmla="*/ 4515663 h 6673820"/>
              <a:gd name="connsiteX352" fmla="*/ 34669 w 11748700"/>
              <a:gd name="connsiteY352" fmla="*/ 4493994 h 6673820"/>
              <a:gd name="connsiteX353" fmla="*/ 30335 w 11748700"/>
              <a:gd name="connsiteY353" fmla="*/ 4450658 h 6673820"/>
              <a:gd name="connsiteX354" fmla="*/ 21668 w 11748700"/>
              <a:gd name="connsiteY354" fmla="*/ 4428990 h 6673820"/>
              <a:gd name="connsiteX355" fmla="*/ 13001 w 11748700"/>
              <a:gd name="connsiteY355" fmla="*/ 4359651 h 6673820"/>
              <a:gd name="connsiteX356" fmla="*/ 0 w 11748700"/>
              <a:gd name="connsiteY356" fmla="*/ 4238309 h 6673820"/>
              <a:gd name="connsiteX357" fmla="*/ 4333 w 11748700"/>
              <a:gd name="connsiteY357" fmla="*/ 4025960 h 6673820"/>
              <a:gd name="connsiteX358" fmla="*/ 13001 w 11748700"/>
              <a:gd name="connsiteY358" fmla="*/ 3999958 h 6673820"/>
              <a:gd name="connsiteX359" fmla="*/ 17334 w 11748700"/>
              <a:gd name="connsiteY359" fmla="*/ 3973956 h 6673820"/>
              <a:gd name="connsiteX360" fmla="*/ 26002 w 11748700"/>
              <a:gd name="connsiteY360" fmla="*/ 3930620 h 6673820"/>
              <a:gd name="connsiteX361" fmla="*/ 34669 w 11748700"/>
              <a:gd name="connsiteY361" fmla="*/ 3878616 h 6673820"/>
              <a:gd name="connsiteX362" fmla="*/ 43336 w 11748700"/>
              <a:gd name="connsiteY362" fmla="*/ 3861282 h 6673820"/>
              <a:gd name="connsiteX363" fmla="*/ 47670 w 11748700"/>
              <a:gd name="connsiteY363" fmla="*/ 3843947 h 6673820"/>
              <a:gd name="connsiteX364" fmla="*/ 56337 w 11748700"/>
              <a:gd name="connsiteY364" fmla="*/ 3826612 h 6673820"/>
              <a:gd name="connsiteX365" fmla="*/ 69338 w 11748700"/>
              <a:gd name="connsiteY365" fmla="*/ 3787610 h 6673820"/>
              <a:gd name="connsiteX366" fmla="*/ 78005 w 11748700"/>
              <a:gd name="connsiteY366" fmla="*/ 3770275 h 6673820"/>
              <a:gd name="connsiteX367" fmla="*/ 95340 w 11748700"/>
              <a:gd name="connsiteY367" fmla="*/ 3718271 h 6673820"/>
              <a:gd name="connsiteX368" fmla="*/ 104007 w 11748700"/>
              <a:gd name="connsiteY368" fmla="*/ 3696603 h 6673820"/>
              <a:gd name="connsiteX369" fmla="*/ 151677 w 11748700"/>
              <a:gd name="connsiteY369" fmla="*/ 3657600 h 6673820"/>
              <a:gd name="connsiteX370" fmla="*/ 294688 w 11748700"/>
              <a:gd name="connsiteY370" fmla="*/ 3661934 h 6673820"/>
              <a:gd name="connsiteX371" fmla="*/ 359693 w 11748700"/>
              <a:gd name="connsiteY371" fmla="*/ 3692269 h 6673820"/>
              <a:gd name="connsiteX372" fmla="*/ 377027 w 11748700"/>
              <a:gd name="connsiteY372" fmla="*/ 3709604 h 6673820"/>
              <a:gd name="connsiteX373" fmla="*/ 437698 w 11748700"/>
              <a:gd name="connsiteY373" fmla="*/ 3726938 h 6673820"/>
              <a:gd name="connsiteX374" fmla="*/ 511177 w 11748700"/>
              <a:gd name="connsiteY37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7908910 w 11748700"/>
              <a:gd name="connsiteY39" fmla="*/ 4962028 h 6673820"/>
              <a:gd name="connsiteX40" fmla="*/ 8069255 w 11748700"/>
              <a:gd name="connsiteY40" fmla="*/ 4944694 h 6673820"/>
              <a:gd name="connsiteX41" fmla="*/ 8147260 w 11748700"/>
              <a:gd name="connsiteY41" fmla="*/ 4931693 h 6673820"/>
              <a:gd name="connsiteX42" fmla="*/ 8238267 w 11748700"/>
              <a:gd name="connsiteY42" fmla="*/ 4910025 h 6673820"/>
              <a:gd name="connsiteX43" fmla="*/ 8298938 w 11748700"/>
              <a:gd name="connsiteY43" fmla="*/ 4875355 h 6673820"/>
              <a:gd name="connsiteX44" fmla="*/ 8320606 w 11748700"/>
              <a:gd name="connsiteY44" fmla="*/ 4866688 h 6673820"/>
              <a:gd name="connsiteX45" fmla="*/ 8342275 w 11748700"/>
              <a:gd name="connsiteY45" fmla="*/ 4853687 h 6673820"/>
              <a:gd name="connsiteX46" fmla="*/ 8411613 w 11748700"/>
              <a:gd name="connsiteY46" fmla="*/ 4823352 h 6673820"/>
              <a:gd name="connsiteX47" fmla="*/ 8433281 w 11748700"/>
              <a:gd name="connsiteY47" fmla="*/ 4810351 h 6673820"/>
              <a:gd name="connsiteX48" fmla="*/ 8532955 w 11748700"/>
              <a:gd name="connsiteY48" fmla="*/ 4758347 h 6673820"/>
              <a:gd name="connsiteX49" fmla="*/ 8576292 w 11748700"/>
              <a:gd name="connsiteY49" fmla="*/ 4736679 h 6673820"/>
              <a:gd name="connsiteX50" fmla="*/ 8597960 w 11748700"/>
              <a:gd name="connsiteY50" fmla="*/ 4723678 h 6673820"/>
              <a:gd name="connsiteX51" fmla="*/ 8632629 w 11748700"/>
              <a:gd name="connsiteY51" fmla="*/ 4706343 h 6673820"/>
              <a:gd name="connsiteX52" fmla="*/ 8727969 w 11748700"/>
              <a:gd name="connsiteY52" fmla="*/ 4641338 h 6673820"/>
              <a:gd name="connsiteX53" fmla="*/ 8827643 w 11748700"/>
              <a:gd name="connsiteY53" fmla="*/ 4567666 h 6673820"/>
              <a:gd name="connsiteX54" fmla="*/ 8914316 w 11748700"/>
              <a:gd name="connsiteY54" fmla="*/ 4515663 h 6673820"/>
              <a:gd name="connsiteX55" fmla="*/ 8940318 w 11748700"/>
              <a:gd name="connsiteY55" fmla="*/ 4493994 h 6673820"/>
              <a:gd name="connsiteX56" fmla="*/ 9000989 w 11748700"/>
              <a:gd name="connsiteY56" fmla="*/ 4437657 h 6673820"/>
              <a:gd name="connsiteX57" fmla="*/ 9022657 w 11748700"/>
              <a:gd name="connsiteY57" fmla="*/ 4415989 h 6673820"/>
              <a:gd name="connsiteX58" fmla="*/ 9165668 w 11748700"/>
              <a:gd name="connsiteY58" fmla="*/ 4290313 h 6673820"/>
              <a:gd name="connsiteX59" fmla="*/ 9191670 w 11748700"/>
              <a:gd name="connsiteY59" fmla="*/ 4268645 h 6673820"/>
              <a:gd name="connsiteX60" fmla="*/ 9259722 w 11748700"/>
              <a:gd name="connsiteY60" fmla="*/ 4232465 h 6673820"/>
              <a:gd name="connsiteX61" fmla="*/ 9430020 w 11748700"/>
              <a:gd name="connsiteY61" fmla="*/ 4025960 h 6673820"/>
              <a:gd name="connsiteX62" fmla="*/ 9495025 w 11748700"/>
              <a:gd name="connsiteY62" fmla="*/ 3900284 h 6673820"/>
              <a:gd name="connsiteX63" fmla="*/ 9568697 w 11748700"/>
              <a:gd name="connsiteY63" fmla="*/ 3796277 h 6673820"/>
              <a:gd name="connsiteX64" fmla="*/ 9612034 w 11748700"/>
              <a:gd name="connsiteY64" fmla="*/ 3713937 h 6673820"/>
              <a:gd name="connsiteX65" fmla="*/ 9655370 w 11748700"/>
              <a:gd name="connsiteY65" fmla="*/ 3644599 h 6673820"/>
              <a:gd name="connsiteX66" fmla="*/ 9651037 w 11748700"/>
              <a:gd name="connsiteY66" fmla="*/ 3475587 h 6673820"/>
              <a:gd name="connsiteX67" fmla="*/ 9612034 w 11748700"/>
              <a:gd name="connsiteY67" fmla="*/ 3410582 h 6673820"/>
              <a:gd name="connsiteX68" fmla="*/ 9399685 w 11748700"/>
              <a:gd name="connsiteY68" fmla="*/ 3176565 h 6673820"/>
              <a:gd name="connsiteX69" fmla="*/ 9347681 w 11748700"/>
              <a:gd name="connsiteY69" fmla="*/ 3128895 h 6673820"/>
              <a:gd name="connsiteX70" fmla="*/ 9217672 w 11748700"/>
              <a:gd name="connsiteY70" fmla="*/ 3042222 h 6673820"/>
              <a:gd name="connsiteX71" fmla="*/ 9083329 w 11748700"/>
              <a:gd name="connsiteY71" fmla="*/ 2968550 h 6673820"/>
              <a:gd name="connsiteX72" fmla="*/ 8983655 w 11748700"/>
              <a:gd name="connsiteY72" fmla="*/ 2933881 h 6673820"/>
              <a:gd name="connsiteX73" fmla="*/ 8831977 w 11748700"/>
              <a:gd name="connsiteY73" fmla="*/ 2873210 h 6673820"/>
              <a:gd name="connsiteX74" fmla="*/ 8680299 w 11748700"/>
              <a:gd name="connsiteY74" fmla="*/ 2803871 h 6673820"/>
              <a:gd name="connsiteX75" fmla="*/ 8567624 w 11748700"/>
              <a:gd name="connsiteY75" fmla="*/ 2773536 h 6673820"/>
              <a:gd name="connsiteX76" fmla="*/ 8446282 w 11748700"/>
              <a:gd name="connsiteY76" fmla="*/ 2730199 h 6673820"/>
              <a:gd name="connsiteX77" fmla="*/ 8242601 w 11748700"/>
              <a:gd name="connsiteY77" fmla="*/ 2673862 h 6673820"/>
              <a:gd name="connsiteX78" fmla="*/ 7917577 w 11748700"/>
              <a:gd name="connsiteY78" fmla="*/ 2561187 h 6673820"/>
              <a:gd name="connsiteX79" fmla="*/ 7683560 w 11748700"/>
              <a:gd name="connsiteY79" fmla="*/ 2496182 h 6673820"/>
              <a:gd name="connsiteX80" fmla="*/ 7302199 w 11748700"/>
              <a:gd name="connsiteY80" fmla="*/ 2379173 h 6673820"/>
              <a:gd name="connsiteX81" fmla="*/ 6920838 w 11748700"/>
              <a:gd name="connsiteY81" fmla="*/ 2322836 h 6673820"/>
              <a:gd name="connsiteX82" fmla="*/ 6799495 w 11748700"/>
              <a:gd name="connsiteY82" fmla="*/ 2288167 h 6673820"/>
              <a:gd name="connsiteX83" fmla="*/ 6730157 w 11748700"/>
              <a:gd name="connsiteY83" fmla="*/ 2279500 h 6673820"/>
              <a:gd name="connsiteX84" fmla="*/ 6630483 w 11748700"/>
              <a:gd name="connsiteY84" fmla="*/ 2262165 h 6673820"/>
              <a:gd name="connsiteX85" fmla="*/ 6582813 w 11748700"/>
              <a:gd name="connsiteY85" fmla="*/ 2249164 h 6673820"/>
              <a:gd name="connsiteX86" fmla="*/ 6478805 w 11748700"/>
              <a:gd name="connsiteY86" fmla="*/ 2240497 h 6673820"/>
              <a:gd name="connsiteX87" fmla="*/ 5997770 w 11748700"/>
              <a:gd name="connsiteY87" fmla="*/ 2227496 h 6673820"/>
              <a:gd name="connsiteX88" fmla="*/ 5183044 w 11748700"/>
              <a:gd name="connsiteY88" fmla="*/ 2223162 h 6673820"/>
              <a:gd name="connsiteX89" fmla="*/ 4593668 w 11748700"/>
              <a:gd name="connsiteY89" fmla="*/ 2201494 h 6673820"/>
              <a:gd name="connsiteX90" fmla="*/ 4467992 w 11748700"/>
              <a:gd name="connsiteY90" fmla="*/ 2188493 h 6673820"/>
              <a:gd name="connsiteX91" fmla="*/ 4277311 w 11748700"/>
              <a:gd name="connsiteY91" fmla="*/ 2171158 h 6673820"/>
              <a:gd name="connsiteX92" fmla="*/ 4207973 w 11748700"/>
              <a:gd name="connsiteY92" fmla="*/ 2162491 h 6673820"/>
              <a:gd name="connsiteX93" fmla="*/ 4168970 w 11748700"/>
              <a:gd name="connsiteY93" fmla="*/ 2153824 h 6673820"/>
              <a:gd name="connsiteX94" fmla="*/ 3722604 w 11748700"/>
              <a:gd name="connsiteY94" fmla="*/ 2145156 h 6673820"/>
              <a:gd name="connsiteX95" fmla="*/ 3627264 w 11748700"/>
              <a:gd name="connsiteY95" fmla="*/ 2136489 h 6673820"/>
              <a:gd name="connsiteX96" fmla="*/ 3592595 w 11748700"/>
              <a:gd name="connsiteY96" fmla="*/ 2123488 h 6673820"/>
              <a:gd name="connsiteX97" fmla="*/ 3471253 w 11748700"/>
              <a:gd name="connsiteY97" fmla="*/ 2101820 h 6673820"/>
              <a:gd name="connsiteX98" fmla="*/ 3349911 w 11748700"/>
              <a:gd name="connsiteY98" fmla="*/ 2054150 h 6673820"/>
              <a:gd name="connsiteX99" fmla="*/ 3228568 w 11748700"/>
              <a:gd name="connsiteY99" fmla="*/ 2006480 h 6673820"/>
              <a:gd name="connsiteX100" fmla="*/ 3206900 w 11748700"/>
              <a:gd name="connsiteY100" fmla="*/ 1989145 h 6673820"/>
              <a:gd name="connsiteX101" fmla="*/ 3163564 w 11748700"/>
              <a:gd name="connsiteY101" fmla="*/ 1967477 h 6673820"/>
              <a:gd name="connsiteX102" fmla="*/ 3124561 w 11748700"/>
              <a:gd name="connsiteY102" fmla="*/ 1932808 h 6673820"/>
              <a:gd name="connsiteX103" fmla="*/ 3094225 w 11748700"/>
              <a:gd name="connsiteY103" fmla="*/ 1911139 h 6673820"/>
              <a:gd name="connsiteX104" fmla="*/ 3020553 w 11748700"/>
              <a:gd name="connsiteY104" fmla="*/ 1850468 h 6673820"/>
              <a:gd name="connsiteX105" fmla="*/ 2994551 w 11748700"/>
              <a:gd name="connsiteY105" fmla="*/ 1828800 h 6673820"/>
              <a:gd name="connsiteX106" fmla="*/ 2977217 w 11748700"/>
              <a:gd name="connsiteY106" fmla="*/ 1807132 h 6673820"/>
              <a:gd name="connsiteX107" fmla="*/ 2964216 w 11748700"/>
              <a:gd name="connsiteY107" fmla="*/ 1794131 h 6673820"/>
              <a:gd name="connsiteX108" fmla="*/ 2951215 w 11748700"/>
              <a:gd name="connsiteY108" fmla="*/ 1768129 h 6673820"/>
              <a:gd name="connsiteX109" fmla="*/ 2933880 w 11748700"/>
              <a:gd name="connsiteY109" fmla="*/ 1746461 h 6673820"/>
              <a:gd name="connsiteX110" fmla="*/ 2916546 w 11748700"/>
              <a:gd name="connsiteY110" fmla="*/ 1720459 h 6673820"/>
              <a:gd name="connsiteX111" fmla="*/ 2899211 w 11748700"/>
              <a:gd name="connsiteY111" fmla="*/ 1703124 h 6673820"/>
              <a:gd name="connsiteX112" fmla="*/ 2890544 w 11748700"/>
              <a:gd name="connsiteY112" fmla="*/ 1690123 h 6673820"/>
              <a:gd name="connsiteX113" fmla="*/ 2829873 w 11748700"/>
              <a:gd name="connsiteY113" fmla="*/ 1607784 h 6673820"/>
              <a:gd name="connsiteX114" fmla="*/ 2816872 w 11748700"/>
              <a:gd name="connsiteY114" fmla="*/ 1577448 h 6673820"/>
              <a:gd name="connsiteX115" fmla="*/ 2812538 w 11748700"/>
              <a:gd name="connsiteY115" fmla="*/ 1542779 h 6673820"/>
              <a:gd name="connsiteX116" fmla="*/ 2808204 w 11748700"/>
              <a:gd name="connsiteY116" fmla="*/ 1430104 h 6673820"/>
              <a:gd name="connsiteX117" fmla="*/ 2799537 w 11748700"/>
              <a:gd name="connsiteY117" fmla="*/ 1391101 h 6673820"/>
              <a:gd name="connsiteX118" fmla="*/ 2795203 w 11748700"/>
              <a:gd name="connsiteY118" fmla="*/ 1343431 h 6673820"/>
              <a:gd name="connsiteX119" fmla="*/ 2786536 w 11748700"/>
              <a:gd name="connsiteY119" fmla="*/ 1300095 h 6673820"/>
              <a:gd name="connsiteX120" fmla="*/ 2773535 w 11748700"/>
              <a:gd name="connsiteY120" fmla="*/ 1152751 h 6673820"/>
              <a:gd name="connsiteX121" fmla="*/ 2769202 w 11748700"/>
              <a:gd name="connsiteY121" fmla="*/ 1135416 h 6673820"/>
              <a:gd name="connsiteX122" fmla="*/ 2777869 w 11748700"/>
              <a:gd name="connsiteY122" fmla="*/ 996739 h 6673820"/>
              <a:gd name="connsiteX123" fmla="*/ 2786536 w 11748700"/>
              <a:gd name="connsiteY123" fmla="*/ 966404 h 6673820"/>
              <a:gd name="connsiteX124" fmla="*/ 2812538 w 11748700"/>
              <a:gd name="connsiteY124" fmla="*/ 905733 h 6673820"/>
              <a:gd name="connsiteX125" fmla="*/ 2847207 w 11748700"/>
              <a:gd name="connsiteY125" fmla="*/ 862396 h 6673820"/>
              <a:gd name="connsiteX126" fmla="*/ 2864542 w 11748700"/>
              <a:gd name="connsiteY126" fmla="*/ 840728 h 6673820"/>
              <a:gd name="connsiteX127" fmla="*/ 2881876 w 11748700"/>
              <a:gd name="connsiteY127" fmla="*/ 827727 h 6673820"/>
              <a:gd name="connsiteX128" fmla="*/ 2894877 w 11748700"/>
              <a:gd name="connsiteY128" fmla="*/ 819060 h 6673820"/>
              <a:gd name="connsiteX129" fmla="*/ 2912212 w 11748700"/>
              <a:gd name="connsiteY129" fmla="*/ 801725 h 6673820"/>
              <a:gd name="connsiteX130" fmla="*/ 3003219 w 11748700"/>
              <a:gd name="connsiteY130" fmla="*/ 775723 h 6673820"/>
              <a:gd name="connsiteX131" fmla="*/ 3115893 w 11748700"/>
              <a:gd name="connsiteY131" fmla="*/ 749721 h 6673820"/>
              <a:gd name="connsiteX132" fmla="*/ 3137562 w 11748700"/>
              <a:gd name="connsiteY132" fmla="*/ 741054 h 6673820"/>
              <a:gd name="connsiteX133" fmla="*/ 3163564 w 11748700"/>
              <a:gd name="connsiteY133" fmla="*/ 732387 h 6673820"/>
              <a:gd name="connsiteX134" fmla="*/ 3219901 w 11748700"/>
              <a:gd name="connsiteY134" fmla="*/ 702051 h 6673820"/>
              <a:gd name="connsiteX135" fmla="*/ 3237236 w 11748700"/>
              <a:gd name="connsiteY135" fmla="*/ 689050 h 6673820"/>
              <a:gd name="connsiteX136" fmla="*/ 3293573 w 11748700"/>
              <a:gd name="connsiteY136" fmla="*/ 663048 h 6673820"/>
              <a:gd name="connsiteX137" fmla="*/ 3323909 w 11748700"/>
              <a:gd name="connsiteY137" fmla="*/ 650047 h 6673820"/>
              <a:gd name="connsiteX138" fmla="*/ 3362911 w 11748700"/>
              <a:gd name="connsiteY138" fmla="*/ 641380 h 6673820"/>
              <a:gd name="connsiteX139" fmla="*/ 3488587 w 11748700"/>
              <a:gd name="connsiteY139" fmla="*/ 619712 h 6673820"/>
              <a:gd name="connsiteX140" fmla="*/ 3644599 w 11748700"/>
              <a:gd name="connsiteY140" fmla="*/ 598044 h 6673820"/>
              <a:gd name="connsiteX141" fmla="*/ 3731272 w 11748700"/>
              <a:gd name="connsiteY141" fmla="*/ 589376 h 6673820"/>
              <a:gd name="connsiteX142" fmla="*/ 3809277 w 11748700"/>
              <a:gd name="connsiteY142" fmla="*/ 576375 h 6673820"/>
              <a:gd name="connsiteX143" fmla="*/ 3891617 w 11748700"/>
              <a:gd name="connsiteY143" fmla="*/ 567708 h 6673820"/>
              <a:gd name="connsiteX144" fmla="*/ 4359651 w 11748700"/>
              <a:gd name="connsiteY144" fmla="*/ 533039 h 6673820"/>
              <a:gd name="connsiteX145" fmla="*/ 4428989 w 11748700"/>
              <a:gd name="connsiteY145" fmla="*/ 520038 h 6673820"/>
              <a:gd name="connsiteX146" fmla="*/ 4554665 w 11748700"/>
              <a:gd name="connsiteY146" fmla="*/ 507037 h 6673820"/>
              <a:gd name="connsiteX147" fmla="*/ 4654339 w 11748700"/>
              <a:gd name="connsiteY147" fmla="*/ 485369 h 6673820"/>
              <a:gd name="connsiteX148" fmla="*/ 4758347 w 11748700"/>
              <a:gd name="connsiteY148" fmla="*/ 437699 h 6673820"/>
              <a:gd name="connsiteX149" fmla="*/ 4888356 w 11748700"/>
              <a:gd name="connsiteY149" fmla="*/ 416030 h 6673820"/>
              <a:gd name="connsiteX150" fmla="*/ 5105039 w 11748700"/>
              <a:gd name="connsiteY150" fmla="*/ 364027 h 6673820"/>
              <a:gd name="connsiteX151" fmla="*/ 5209046 w 11748700"/>
              <a:gd name="connsiteY151" fmla="*/ 351026 h 6673820"/>
              <a:gd name="connsiteX152" fmla="*/ 5386726 w 11748700"/>
              <a:gd name="connsiteY152" fmla="*/ 329357 h 6673820"/>
              <a:gd name="connsiteX153" fmla="*/ 5560072 w 11748700"/>
              <a:gd name="connsiteY153" fmla="*/ 320690 h 6673820"/>
              <a:gd name="connsiteX154" fmla="*/ 5742085 w 11748700"/>
              <a:gd name="connsiteY154" fmla="*/ 312023 h 6673820"/>
              <a:gd name="connsiteX155" fmla="*/ 5958767 w 11748700"/>
              <a:gd name="connsiteY155" fmla="*/ 307689 h 6673820"/>
              <a:gd name="connsiteX156" fmla="*/ 6114779 w 11748700"/>
              <a:gd name="connsiteY156" fmla="*/ 303355 h 6673820"/>
              <a:gd name="connsiteX157" fmla="*/ 6270790 w 11748700"/>
              <a:gd name="connsiteY157" fmla="*/ 281687 h 6673820"/>
              <a:gd name="connsiteX158" fmla="*/ 6392132 w 11748700"/>
              <a:gd name="connsiteY158" fmla="*/ 268686 h 6673820"/>
              <a:gd name="connsiteX159" fmla="*/ 6695488 w 11748700"/>
              <a:gd name="connsiteY159" fmla="*/ 260019 h 6673820"/>
              <a:gd name="connsiteX160" fmla="*/ 6764826 w 11748700"/>
              <a:gd name="connsiteY160" fmla="*/ 251352 h 6673820"/>
              <a:gd name="connsiteX161" fmla="*/ 6907837 w 11748700"/>
              <a:gd name="connsiteY161" fmla="*/ 238351 h 6673820"/>
              <a:gd name="connsiteX162" fmla="*/ 6959840 w 11748700"/>
              <a:gd name="connsiteY162" fmla="*/ 229683 h 6673820"/>
              <a:gd name="connsiteX163" fmla="*/ 6998843 w 11748700"/>
              <a:gd name="connsiteY163" fmla="*/ 212349 h 6673820"/>
              <a:gd name="connsiteX164" fmla="*/ 7115852 w 11748700"/>
              <a:gd name="connsiteY164" fmla="*/ 199348 h 6673820"/>
              <a:gd name="connsiteX165" fmla="*/ 7159188 w 11748700"/>
              <a:gd name="connsiteY165" fmla="*/ 186347 h 6673820"/>
              <a:gd name="connsiteX166" fmla="*/ 7189524 w 11748700"/>
              <a:gd name="connsiteY166" fmla="*/ 182013 h 6673820"/>
              <a:gd name="connsiteX167" fmla="*/ 7380204 w 11748700"/>
              <a:gd name="connsiteY167" fmla="*/ 173346 h 6673820"/>
              <a:gd name="connsiteX168" fmla="*/ 7440875 w 11748700"/>
              <a:gd name="connsiteY168" fmla="*/ 164679 h 6673820"/>
              <a:gd name="connsiteX169" fmla="*/ 7466877 w 11748700"/>
              <a:gd name="connsiteY169" fmla="*/ 156011 h 6673820"/>
              <a:gd name="connsiteX170" fmla="*/ 7514548 w 11748700"/>
              <a:gd name="connsiteY170" fmla="*/ 143010 h 6673820"/>
              <a:gd name="connsiteX171" fmla="*/ 7527548 w 11748700"/>
              <a:gd name="connsiteY171" fmla="*/ 134343 h 6673820"/>
              <a:gd name="connsiteX172" fmla="*/ 7570885 w 11748700"/>
              <a:gd name="connsiteY172" fmla="*/ 121342 h 6673820"/>
              <a:gd name="connsiteX173" fmla="*/ 7609888 w 11748700"/>
              <a:gd name="connsiteY173" fmla="*/ 104008 h 6673820"/>
              <a:gd name="connsiteX174" fmla="*/ 7726896 w 11748700"/>
              <a:gd name="connsiteY174" fmla="*/ 82339 h 6673820"/>
              <a:gd name="connsiteX175" fmla="*/ 7752898 w 11748700"/>
              <a:gd name="connsiteY175" fmla="*/ 78006 h 6673820"/>
              <a:gd name="connsiteX176" fmla="*/ 7787567 w 11748700"/>
              <a:gd name="connsiteY176" fmla="*/ 73672 h 6673820"/>
              <a:gd name="connsiteX177" fmla="*/ 7804902 w 11748700"/>
              <a:gd name="connsiteY177" fmla="*/ 69338 h 6673820"/>
              <a:gd name="connsiteX178" fmla="*/ 7913243 w 11748700"/>
              <a:gd name="connsiteY178" fmla="*/ 65005 h 6673820"/>
              <a:gd name="connsiteX179" fmla="*/ 8021584 w 11748700"/>
              <a:gd name="connsiteY179" fmla="*/ 47670 h 6673820"/>
              <a:gd name="connsiteX180" fmla="*/ 8064921 w 11748700"/>
              <a:gd name="connsiteY180" fmla="*/ 34669 h 6673820"/>
              <a:gd name="connsiteX181" fmla="*/ 8099590 w 11748700"/>
              <a:gd name="connsiteY181" fmla="*/ 21668 h 6673820"/>
              <a:gd name="connsiteX182" fmla="*/ 8121258 w 11748700"/>
              <a:gd name="connsiteY182" fmla="*/ 13001 h 6673820"/>
              <a:gd name="connsiteX183" fmla="*/ 8134259 w 11748700"/>
              <a:gd name="connsiteY183" fmla="*/ 8667 h 6673820"/>
              <a:gd name="connsiteX184" fmla="*/ 8155928 w 11748700"/>
              <a:gd name="connsiteY184" fmla="*/ 0 h 6673820"/>
              <a:gd name="connsiteX185" fmla="*/ 8216599 w 11748700"/>
              <a:gd name="connsiteY185" fmla="*/ 4334 h 6673820"/>
              <a:gd name="connsiteX186" fmla="*/ 8238267 w 11748700"/>
              <a:gd name="connsiteY186" fmla="*/ 13001 h 6673820"/>
              <a:gd name="connsiteX187" fmla="*/ 8272936 w 11748700"/>
              <a:gd name="connsiteY187" fmla="*/ 17335 h 6673820"/>
              <a:gd name="connsiteX188" fmla="*/ 8303272 w 11748700"/>
              <a:gd name="connsiteY188" fmla="*/ 30336 h 6673820"/>
              <a:gd name="connsiteX189" fmla="*/ 8337941 w 11748700"/>
              <a:gd name="connsiteY189" fmla="*/ 34669 h 6673820"/>
              <a:gd name="connsiteX190" fmla="*/ 8476618 w 11748700"/>
              <a:gd name="connsiteY190" fmla="*/ 43337 h 6673820"/>
              <a:gd name="connsiteX191" fmla="*/ 8576292 w 11748700"/>
              <a:gd name="connsiteY191" fmla="*/ 47670 h 6673820"/>
              <a:gd name="connsiteX192" fmla="*/ 8671632 w 11748700"/>
              <a:gd name="connsiteY192" fmla="*/ 69338 h 6673820"/>
              <a:gd name="connsiteX193" fmla="*/ 8762639 w 11748700"/>
              <a:gd name="connsiteY193" fmla="*/ 78006 h 6673820"/>
              <a:gd name="connsiteX194" fmla="*/ 8892648 w 11748700"/>
              <a:gd name="connsiteY194" fmla="*/ 104008 h 6673820"/>
              <a:gd name="connsiteX195" fmla="*/ 8948985 w 11748700"/>
              <a:gd name="connsiteY195" fmla="*/ 117009 h 6673820"/>
              <a:gd name="connsiteX196" fmla="*/ 9187336 w 11748700"/>
              <a:gd name="connsiteY196" fmla="*/ 156011 h 6673820"/>
              <a:gd name="connsiteX197" fmla="*/ 9282676 w 11748700"/>
              <a:gd name="connsiteY197" fmla="*/ 173346 h 6673820"/>
              <a:gd name="connsiteX198" fmla="*/ 9404019 w 11748700"/>
              <a:gd name="connsiteY198" fmla="*/ 186347 h 6673820"/>
              <a:gd name="connsiteX199" fmla="*/ 9464690 w 11748700"/>
              <a:gd name="connsiteY199" fmla="*/ 195014 h 6673820"/>
              <a:gd name="connsiteX200" fmla="*/ 9698707 w 11748700"/>
              <a:gd name="connsiteY200" fmla="*/ 216683 h 6673820"/>
              <a:gd name="connsiteX201" fmla="*/ 9785380 w 11748700"/>
              <a:gd name="connsiteY201" fmla="*/ 229683 h 6673820"/>
              <a:gd name="connsiteX202" fmla="*/ 9885054 w 11748700"/>
              <a:gd name="connsiteY202" fmla="*/ 251352 h 6673820"/>
              <a:gd name="connsiteX203" fmla="*/ 9958726 w 11748700"/>
              <a:gd name="connsiteY203" fmla="*/ 255685 h 6673820"/>
              <a:gd name="connsiteX204" fmla="*/ 10114737 w 11748700"/>
              <a:gd name="connsiteY204" fmla="*/ 260019 h 6673820"/>
              <a:gd name="connsiteX205" fmla="*/ 10205744 w 11748700"/>
              <a:gd name="connsiteY205" fmla="*/ 273020 h 6673820"/>
              <a:gd name="connsiteX206" fmla="*/ 10357421 w 11748700"/>
              <a:gd name="connsiteY206" fmla="*/ 281687 h 6673820"/>
              <a:gd name="connsiteX207" fmla="*/ 10405092 w 11748700"/>
              <a:gd name="connsiteY207" fmla="*/ 286021 h 6673820"/>
              <a:gd name="connsiteX208" fmla="*/ 10452762 w 11748700"/>
              <a:gd name="connsiteY208" fmla="*/ 299022 h 6673820"/>
              <a:gd name="connsiteX209" fmla="*/ 10483097 w 11748700"/>
              <a:gd name="connsiteY209" fmla="*/ 303355 h 6673820"/>
              <a:gd name="connsiteX210" fmla="*/ 10552436 w 11748700"/>
              <a:gd name="connsiteY210" fmla="*/ 312023 h 6673820"/>
              <a:gd name="connsiteX211" fmla="*/ 10634775 w 11748700"/>
              <a:gd name="connsiteY211" fmla="*/ 333691 h 6673820"/>
              <a:gd name="connsiteX212" fmla="*/ 10717114 w 11748700"/>
              <a:gd name="connsiteY212" fmla="*/ 342358 h 6673820"/>
              <a:gd name="connsiteX213" fmla="*/ 10773452 w 11748700"/>
              <a:gd name="connsiteY213" fmla="*/ 364027 h 6673820"/>
              <a:gd name="connsiteX214" fmla="*/ 10842790 w 11748700"/>
              <a:gd name="connsiteY214" fmla="*/ 385695 h 6673820"/>
              <a:gd name="connsiteX215" fmla="*/ 10903461 w 11748700"/>
              <a:gd name="connsiteY215" fmla="*/ 390028 h 6673820"/>
              <a:gd name="connsiteX216" fmla="*/ 10981467 w 11748700"/>
              <a:gd name="connsiteY216" fmla="*/ 424698 h 6673820"/>
              <a:gd name="connsiteX217" fmla="*/ 11050805 w 11748700"/>
              <a:gd name="connsiteY217" fmla="*/ 442032 h 6673820"/>
              <a:gd name="connsiteX218" fmla="*/ 11133145 w 11748700"/>
              <a:gd name="connsiteY218" fmla="*/ 476701 h 6673820"/>
              <a:gd name="connsiteX219" fmla="*/ 11154813 w 11748700"/>
              <a:gd name="connsiteY219" fmla="*/ 485369 h 6673820"/>
              <a:gd name="connsiteX220" fmla="*/ 11232819 w 11748700"/>
              <a:gd name="connsiteY220" fmla="*/ 533039 h 6673820"/>
              <a:gd name="connsiteX221" fmla="*/ 11258820 w 11748700"/>
              <a:gd name="connsiteY221" fmla="*/ 554707 h 6673820"/>
              <a:gd name="connsiteX222" fmla="*/ 11328159 w 11748700"/>
              <a:gd name="connsiteY222" fmla="*/ 645714 h 6673820"/>
              <a:gd name="connsiteX223" fmla="*/ 11371495 w 11748700"/>
              <a:gd name="connsiteY223" fmla="*/ 754055 h 6673820"/>
              <a:gd name="connsiteX224" fmla="*/ 11397497 w 11748700"/>
              <a:gd name="connsiteY224" fmla="*/ 806059 h 6673820"/>
              <a:gd name="connsiteX225" fmla="*/ 11427833 w 11748700"/>
              <a:gd name="connsiteY225" fmla="*/ 931735 h 6673820"/>
              <a:gd name="connsiteX226" fmla="*/ 11458168 w 11748700"/>
              <a:gd name="connsiteY226" fmla="*/ 1014074 h 6673820"/>
              <a:gd name="connsiteX227" fmla="*/ 11462502 w 11748700"/>
              <a:gd name="connsiteY227" fmla="*/ 1087746 h 6673820"/>
              <a:gd name="connsiteX228" fmla="*/ 11475503 w 11748700"/>
              <a:gd name="connsiteY228" fmla="*/ 1126749 h 6673820"/>
              <a:gd name="connsiteX229" fmla="*/ 11488504 w 11748700"/>
              <a:gd name="connsiteY229" fmla="*/ 1330430 h 6673820"/>
              <a:gd name="connsiteX230" fmla="*/ 11523173 w 11748700"/>
              <a:gd name="connsiteY230" fmla="*/ 1677122 h 6673820"/>
              <a:gd name="connsiteX231" fmla="*/ 11518839 w 11748700"/>
              <a:gd name="connsiteY231" fmla="*/ 1954476 h 6673820"/>
              <a:gd name="connsiteX232" fmla="*/ 11510172 w 11748700"/>
              <a:gd name="connsiteY232" fmla="*/ 2084485 h 6673820"/>
              <a:gd name="connsiteX233" fmla="*/ 11518839 w 11748700"/>
              <a:gd name="connsiteY233" fmla="*/ 2283833 h 6673820"/>
              <a:gd name="connsiteX234" fmla="*/ 11583844 w 11748700"/>
              <a:gd name="connsiteY234" fmla="*/ 2379173 h 6673820"/>
              <a:gd name="connsiteX235" fmla="*/ 11605512 w 11748700"/>
              <a:gd name="connsiteY235" fmla="*/ 2439845 h 6673820"/>
              <a:gd name="connsiteX236" fmla="*/ 11609846 w 11748700"/>
              <a:gd name="connsiteY236" fmla="*/ 2487515 h 6673820"/>
              <a:gd name="connsiteX237" fmla="*/ 11622847 w 11748700"/>
              <a:gd name="connsiteY237" fmla="*/ 2556853 h 6673820"/>
              <a:gd name="connsiteX238" fmla="*/ 11618513 w 11748700"/>
              <a:gd name="connsiteY238" fmla="*/ 2786537 h 6673820"/>
              <a:gd name="connsiteX239" fmla="*/ 11614180 w 11748700"/>
              <a:gd name="connsiteY239" fmla="*/ 3089892 h 6673820"/>
              <a:gd name="connsiteX240" fmla="*/ 11596845 w 11748700"/>
              <a:gd name="connsiteY240" fmla="*/ 3211234 h 6673820"/>
              <a:gd name="connsiteX241" fmla="*/ 11583844 w 11748700"/>
              <a:gd name="connsiteY241" fmla="*/ 3328243 h 6673820"/>
              <a:gd name="connsiteX242" fmla="*/ 11575177 w 11748700"/>
              <a:gd name="connsiteY242" fmla="*/ 3423583 h 6673820"/>
              <a:gd name="connsiteX243" fmla="*/ 11562176 w 11748700"/>
              <a:gd name="connsiteY243" fmla="*/ 3666267 h 6673820"/>
              <a:gd name="connsiteX244" fmla="*/ 11575177 w 11748700"/>
              <a:gd name="connsiteY244" fmla="*/ 4025960 h 6673820"/>
              <a:gd name="connsiteX245" fmla="*/ 11592511 w 11748700"/>
              <a:gd name="connsiteY245" fmla="*/ 4108300 h 6673820"/>
              <a:gd name="connsiteX246" fmla="*/ 11631514 w 11748700"/>
              <a:gd name="connsiteY246" fmla="*/ 4333649 h 6673820"/>
              <a:gd name="connsiteX247" fmla="*/ 11653183 w 11748700"/>
              <a:gd name="connsiteY247" fmla="*/ 4411655 h 6673820"/>
              <a:gd name="connsiteX248" fmla="*/ 11666184 w 11748700"/>
              <a:gd name="connsiteY248" fmla="*/ 4498328 h 6673820"/>
              <a:gd name="connsiteX249" fmla="*/ 11674851 w 11748700"/>
              <a:gd name="connsiteY249" fmla="*/ 4541664 h 6673820"/>
              <a:gd name="connsiteX250" fmla="*/ 11687852 w 11748700"/>
              <a:gd name="connsiteY250" fmla="*/ 4658673 h 6673820"/>
              <a:gd name="connsiteX251" fmla="*/ 11692185 w 11748700"/>
              <a:gd name="connsiteY251" fmla="*/ 4715010 h 6673820"/>
              <a:gd name="connsiteX252" fmla="*/ 11700853 w 11748700"/>
              <a:gd name="connsiteY252" fmla="*/ 4771348 h 6673820"/>
              <a:gd name="connsiteX253" fmla="*/ 11709520 w 11748700"/>
              <a:gd name="connsiteY253" fmla="*/ 4923026 h 6673820"/>
              <a:gd name="connsiteX254" fmla="*/ 11718187 w 11748700"/>
              <a:gd name="connsiteY254" fmla="*/ 4983697 h 6673820"/>
              <a:gd name="connsiteX255" fmla="*/ 11726855 w 11748700"/>
              <a:gd name="connsiteY255" fmla="*/ 5079037 h 6673820"/>
              <a:gd name="connsiteX256" fmla="*/ 11731188 w 11748700"/>
              <a:gd name="connsiteY256" fmla="*/ 5105039 h 6673820"/>
              <a:gd name="connsiteX257" fmla="*/ 11744189 w 11748700"/>
              <a:gd name="connsiteY257" fmla="*/ 5230715 h 6673820"/>
              <a:gd name="connsiteX258" fmla="*/ 11726855 w 11748700"/>
              <a:gd name="connsiteY258" fmla="*/ 5690082 h 6673820"/>
              <a:gd name="connsiteX259" fmla="*/ 11687852 w 11748700"/>
              <a:gd name="connsiteY259" fmla="*/ 5785422 h 6673820"/>
              <a:gd name="connsiteX260" fmla="*/ 11670517 w 11748700"/>
              <a:gd name="connsiteY260" fmla="*/ 5815757 h 6673820"/>
              <a:gd name="connsiteX261" fmla="*/ 11601179 w 11748700"/>
              <a:gd name="connsiteY261" fmla="*/ 5859094 h 6673820"/>
              <a:gd name="connsiteX262" fmla="*/ 11458168 w 11748700"/>
              <a:gd name="connsiteY262" fmla="*/ 5919765 h 6673820"/>
              <a:gd name="connsiteX263" fmla="*/ 11401831 w 11748700"/>
              <a:gd name="connsiteY263" fmla="*/ 5963101 h 6673820"/>
              <a:gd name="connsiteX264" fmla="*/ 11297823 w 11748700"/>
              <a:gd name="connsiteY264" fmla="*/ 6032440 h 6673820"/>
              <a:gd name="connsiteX265" fmla="*/ 11258820 w 11748700"/>
              <a:gd name="connsiteY265" fmla="*/ 6075776 h 6673820"/>
              <a:gd name="connsiteX266" fmla="*/ 11198149 w 11748700"/>
              <a:gd name="connsiteY266" fmla="*/ 6123446 h 6673820"/>
              <a:gd name="connsiteX267" fmla="*/ 11098475 w 11748700"/>
              <a:gd name="connsiteY267" fmla="*/ 6210119 h 6673820"/>
              <a:gd name="connsiteX268" fmla="*/ 10942464 w 11748700"/>
              <a:gd name="connsiteY268" fmla="*/ 6327128 h 6673820"/>
              <a:gd name="connsiteX269" fmla="*/ 10634775 w 11748700"/>
              <a:gd name="connsiteY269" fmla="*/ 6461471 h 6673820"/>
              <a:gd name="connsiteX270" fmla="*/ 10461429 w 11748700"/>
              <a:gd name="connsiteY270" fmla="*/ 6478806 h 6673820"/>
              <a:gd name="connsiteX271" fmla="*/ 10041065 w 11748700"/>
              <a:gd name="connsiteY271" fmla="*/ 6487473 h 6673820"/>
              <a:gd name="connsiteX272" fmla="*/ 9967393 w 11748700"/>
              <a:gd name="connsiteY272" fmla="*/ 6491807 h 6673820"/>
              <a:gd name="connsiteX273" fmla="*/ 9885054 w 11748700"/>
              <a:gd name="connsiteY273" fmla="*/ 6509141 h 6673820"/>
              <a:gd name="connsiteX274" fmla="*/ 9798381 w 11748700"/>
              <a:gd name="connsiteY274" fmla="*/ 6522142 h 6673820"/>
              <a:gd name="connsiteX275" fmla="*/ 9681372 w 11748700"/>
              <a:gd name="connsiteY275" fmla="*/ 6548144 h 6673820"/>
              <a:gd name="connsiteX276" fmla="*/ 9486358 w 11748700"/>
              <a:gd name="connsiteY276" fmla="*/ 6574146 h 6673820"/>
              <a:gd name="connsiteX277" fmla="*/ 9278343 w 11748700"/>
              <a:gd name="connsiteY277" fmla="*/ 6613149 h 6673820"/>
              <a:gd name="connsiteX278" fmla="*/ 9209004 w 11748700"/>
              <a:gd name="connsiteY278" fmla="*/ 6630483 h 6673820"/>
              <a:gd name="connsiteX279" fmla="*/ 8775639 w 11748700"/>
              <a:gd name="connsiteY279" fmla="*/ 6647818 h 6673820"/>
              <a:gd name="connsiteX280" fmla="*/ 8463617 w 11748700"/>
              <a:gd name="connsiteY280" fmla="*/ 6656485 h 6673820"/>
              <a:gd name="connsiteX281" fmla="*/ 8368276 w 11748700"/>
              <a:gd name="connsiteY281" fmla="*/ 6660819 h 6673820"/>
              <a:gd name="connsiteX282" fmla="*/ 8216599 w 11748700"/>
              <a:gd name="connsiteY282" fmla="*/ 6665153 h 6673820"/>
              <a:gd name="connsiteX283" fmla="*/ 7848239 w 11748700"/>
              <a:gd name="connsiteY283" fmla="*/ 6656485 h 6673820"/>
              <a:gd name="connsiteX284" fmla="*/ 7800568 w 11748700"/>
              <a:gd name="connsiteY284" fmla="*/ 6652152 h 6673820"/>
              <a:gd name="connsiteX285" fmla="*/ 7748565 w 11748700"/>
              <a:gd name="connsiteY285" fmla="*/ 6643484 h 6673820"/>
              <a:gd name="connsiteX286" fmla="*/ 7614221 w 11748700"/>
              <a:gd name="connsiteY286" fmla="*/ 6634817 h 6673820"/>
              <a:gd name="connsiteX287" fmla="*/ 7432208 w 11748700"/>
              <a:gd name="connsiteY287" fmla="*/ 6600148 h 6673820"/>
              <a:gd name="connsiteX288" fmla="*/ 7319533 w 11748700"/>
              <a:gd name="connsiteY288" fmla="*/ 6574146 h 6673820"/>
              <a:gd name="connsiteX289" fmla="*/ 7276197 w 11748700"/>
              <a:gd name="connsiteY289" fmla="*/ 6569812 h 6673820"/>
              <a:gd name="connsiteX290" fmla="*/ 7011844 w 11748700"/>
              <a:gd name="connsiteY290" fmla="*/ 6548144 h 6673820"/>
              <a:gd name="connsiteX291" fmla="*/ 6925171 w 11748700"/>
              <a:gd name="connsiteY291" fmla="*/ 6565479 h 6673820"/>
              <a:gd name="connsiteX292" fmla="*/ 6912170 w 11748700"/>
              <a:gd name="connsiteY292" fmla="*/ 6569812 h 6673820"/>
              <a:gd name="connsiteX293" fmla="*/ 6890502 w 11748700"/>
              <a:gd name="connsiteY293" fmla="*/ 6582813 h 6673820"/>
              <a:gd name="connsiteX294" fmla="*/ 6795162 w 11748700"/>
              <a:gd name="connsiteY294" fmla="*/ 6634817 h 6673820"/>
              <a:gd name="connsiteX295" fmla="*/ 6691154 w 11748700"/>
              <a:gd name="connsiteY295" fmla="*/ 6643484 h 6673820"/>
              <a:gd name="connsiteX296" fmla="*/ 6617482 w 11748700"/>
              <a:gd name="connsiteY296" fmla="*/ 6656485 h 6673820"/>
              <a:gd name="connsiteX297" fmla="*/ 6582813 w 11748700"/>
              <a:gd name="connsiteY297" fmla="*/ 6665153 h 6673820"/>
              <a:gd name="connsiteX298" fmla="*/ 6548144 w 11748700"/>
              <a:gd name="connsiteY298" fmla="*/ 6669486 h 6673820"/>
              <a:gd name="connsiteX299" fmla="*/ 6517808 w 11748700"/>
              <a:gd name="connsiteY299" fmla="*/ 6673820 h 6673820"/>
              <a:gd name="connsiteX300" fmla="*/ 6015105 w 11748700"/>
              <a:gd name="connsiteY300" fmla="*/ 6669486 h 6673820"/>
              <a:gd name="connsiteX301" fmla="*/ 5915431 w 11748700"/>
              <a:gd name="connsiteY301" fmla="*/ 6647818 h 6673820"/>
              <a:gd name="connsiteX302" fmla="*/ 5538403 w 11748700"/>
              <a:gd name="connsiteY302" fmla="*/ 6652152 h 6673820"/>
              <a:gd name="connsiteX303" fmla="*/ 5196045 w 11748700"/>
              <a:gd name="connsiteY303" fmla="*/ 6634817 h 6673820"/>
              <a:gd name="connsiteX304" fmla="*/ 4489660 w 11748700"/>
              <a:gd name="connsiteY304" fmla="*/ 6608815 h 6673820"/>
              <a:gd name="connsiteX305" fmla="*/ 4311981 w 11748700"/>
              <a:gd name="connsiteY305" fmla="*/ 6582813 h 6673820"/>
              <a:gd name="connsiteX306" fmla="*/ 4090965 w 11748700"/>
              <a:gd name="connsiteY306" fmla="*/ 6552478 h 6673820"/>
              <a:gd name="connsiteX307" fmla="*/ 3999958 w 11748700"/>
              <a:gd name="connsiteY307" fmla="*/ 6513475 h 6673820"/>
              <a:gd name="connsiteX308" fmla="*/ 3666267 w 11748700"/>
              <a:gd name="connsiteY308" fmla="*/ 6448470 h 6673820"/>
              <a:gd name="connsiteX309" fmla="*/ 3588261 w 11748700"/>
              <a:gd name="connsiteY309" fmla="*/ 6439803 h 6673820"/>
              <a:gd name="connsiteX310" fmla="*/ 3336910 w 11748700"/>
              <a:gd name="connsiteY310" fmla="*/ 6405134 h 6673820"/>
              <a:gd name="connsiteX311" fmla="*/ 3003219 w 11748700"/>
              <a:gd name="connsiteY311" fmla="*/ 6340129 h 6673820"/>
              <a:gd name="connsiteX312" fmla="*/ 2825539 w 11748700"/>
              <a:gd name="connsiteY312" fmla="*/ 6309793 h 6673820"/>
              <a:gd name="connsiteX313" fmla="*/ 2678195 w 11748700"/>
              <a:gd name="connsiteY313" fmla="*/ 6288125 h 6673820"/>
              <a:gd name="connsiteX314" fmla="*/ 2500515 w 11748700"/>
              <a:gd name="connsiteY314" fmla="*/ 6305460 h 6673820"/>
              <a:gd name="connsiteX315" fmla="*/ 2439844 w 11748700"/>
              <a:gd name="connsiteY315" fmla="*/ 6314127 h 6673820"/>
              <a:gd name="connsiteX316" fmla="*/ 2244830 w 11748700"/>
              <a:gd name="connsiteY316" fmla="*/ 6361797 h 6673820"/>
              <a:gd name="connsiteX317" fmla="*/ 2088819 w 11748700"/>
              <a:gd name="connsiteY317" fmla="*/ 6383465 h 6673820"/>
              <a:gd name="connsiteX318" fmla="*/ 2015147 w 11748700"/>
              <a:gd name="connsiteY318" fmla="*/ 6400800 h 6673820"/>
              <a:gd name="connsiteX319" fmla="*/ 1950142 w 11748700"/>
              <a:gd name="connsiteY319" fmla="*/ 6409467 h 6673820"/>
              <a:gd name="connsiteX320" fmla="*/ 1815799 w 11748700"/>
              <a:gd name="connsiteY320" fmla="*/ 6444137 h 6673820"/>
              <a:gd name="connsiteX321" fmla="*/ 1681456 w 11748700"/>
              <a:gd name="connsiteY321" fmla="*/ 6452804 h 6673820"/>
              <a:gd name="connsiteX322" fmla="*/ 1473440 w 11748700"/>
              <a:gd name="connsiteY322" fmla="*/ 6431136 h 6673820"/>
              <a:gd name="connsiteX323" fmla="*/ 1369433 w 11748700"/>
              <a:gd name="connsiteY323" fmla="*/ 6418135 h 6673820"/>
              <a:gd name="connsiteX324" fmla="*/ 1287093 w 11748700"/>
              <a:gd name="connsiteY324" fmla="*/ 6405134 h 6673820"/>
              <a:gd name="connsiteX325" fmla="*/ 1239423 w 11748700"/>
              <a:gd name="connsiteY325" fmla="*/ 6396466 h 6673820"/>
              <a:gd name="connsiteX326" fmla="*/ 1165751 w 11748700"/>
              <a:gd name="connsiteY326" fmla="*/ 6370464 h 6673820"/>
              <a:gd name="connsiteX327" fmla="*/ 1053076 w 11748700"/>
              <a:gd name="connsiteY327" fmla="*/ 6335795 h 6673820"/>
              <a:gd name="connsiteX328" fmla="*/ 892731 w 11748700"/>
              <a:gd name="connsiteY328" fmla="*/ 6244789 h 6673820"/>
              <a:gd name="connsiteX329" fmla="*/ 858062 w 11748700"/>
              <a:gd name="connsiteY329" fmla="*/ 6218787 h 6673820"/>
              <a:gd name="connsiteX330" fmla="*/ 775723 w 11748700"/>
              <a:gd name="connsiteY330" fmla="*/ 6149448 h 6673820"/>
              <a:gd name="connsiteX331" fmla="*/ 719385 w 11748700"/>
              <a:gd name="connsiteY331" fmla="*/ 6023773 h 6673820"/>
              <a:gd name="connsiteX332" fmla="*/ 654381 w 11748700"/>
              <a:gd name="connsiteY332" fmla="*/ 5950101 h 6673820"/>
              <a:gd name="connsiteX333" fmla="*/ 628379 w 11748700"/>
              <a:gd name="connsiteY333" fmla="*/ 5893763 h 6673820"/>
              <a:gd name="connsiteX334" fmla="*/ 576375 w 11748700"/>
              <a:gd name="connsiteY334" fmla="*/ 5802756 h 6673820"/>
              <a:gd name="connsiteX335" fmla="*/ 489702 w 11748700"/>
              <a:gd name="connsiteY335" fmla="*/ 5620743 h 6673820"/>
              <a:gd name="connsiteX336" fmla="*/ 476701 w 11748700"/>
              <a:gd name="connsiteY336" fmla="*/ 5551405 h 6673820"/>
              <a:gd name="connsiteX337" fmla="*/ 372693 w 11748700"/>
              <a:gd name="connsiteY337" fmla="*/ 5317388 h 6673820"/>
              <a:gd name="connsiteX338" fmla="*/ 359693 w 11748700"/>
              <a:gd name="connsiteY338" fmla="*/ 5269718 h 6673820"/>
              <a:gd name="connsiteX339" fmla="*/ 329357 w 11748700"/>
              <a:gd name="connsiteY339" fmla="*/ 5183045 h 6673820"/>
              <a:gd name="connsiteX340" fmla="*/ 281687 w 11748700"/>
              <a:gd name="connsiteY340" fmla="*/ 5083371 h 6673820"/>
              <a:gd name="connsiteX341" fmla="*/ 251351 w 11748700"/>
              <a:gd name="connsiteY341" fmla="*/ 5009699 h 6673820"/>
              <a:gd name="connsiteX342" fmla="*/ 238350 w 11748700"/>
              <a:gd name="connsiteY342" fmla="*/ 4970696 h 6673820"/>
              <a:gd name="connsiteX343" fmla="*/ 212348 w 11748700"/>
              <a:gd name="connsiteY343" fmla="*/ 4936027 h 6673820"/>
              <a:gd name="connsiteX344" fmla="*/ 177679 w 11748700"/>
              <a:gd name="connsiteY344" fmla="*/ 4849354 h 6673820"/>
              <a:gd name="connsiteX345" fmla="*/ 125675 w 11748700"/>
              <a:gd name="connsiteY345" fmla="*/ 4745346 h 6673820"/>
              <a:gd name="connsiteX346" fmla="*/ 99674 w 11748700"/>
              <a:gd name="connsiteY346" fmla="*/ 4654339 h 6673820"/>
              <a:gd name="connsiteX347" fmla="*/ 73672 w 11748700"/>
              <a:gd name="connsiteY347" fmla="*/ 4602336 h 6673820"/>
              <a:gd name="connsiteX348" fmla="*/ 69338 w 11748700"/>
              <a:gd name="connsiteY348" fmla="*/ 4580667 h 6673820"/>
              <a:gd name="connsiteX349" fmla="*/ 47670 w 11748700"/>
              <a:gd name="connsiteY349" fmla="*/ 4537331 h 6673820"/>
              <a:gd name="connsiteX350" fmla="*/ 39002 w 11748700"/>
              <a:gd name="connsiteY350" fmla="*/ 4515663 h 6673820"/>
              <a:gd name="connsiteX351" fmla="*/ 34669 w 11748700"/>
              <a:gd name="connsiteY351" fmla="*/ 4493994 h 6673820"/>
              <a:gd name="connsiteX352" fmla="*/ 30335 w 11748700"/>
              <a:gd name="connsiteY352" fmla="*/ 4450658 h 6673820"/>
              <a:gd name="connsiteX353" fmla="*/ 21668 w 11748700"/>
              <a:gd name="connsiteY353" fmla="*/ 4428990 h 6673820"/>
              <a:gd name="connsiteX354" fmla="*/ 13001 w 11748700"/>
              <a:gd name="connsiteY354" fmla="*/ 4359651 h 6673820"/>
              <a:gd name="connsiteX355" fmla="*/ 0 w 11748700"/>
              <a:gd name="connsiteY355" fmla="*/ 4238309 h 6673820"/>
              <a:gd name="connsiteX356" fmla="*/ 4333 w 11748700"/>
              <a:gd name="connsiteY356" fmla="*/ 4025960 h 6673820"/>
              <a:gd name="connsiteX357" fmla="*/ 13001 w 11748700"/>
              <a:gd name="connsiteY357" fmla="*/ 3999958 h 6673820"/>
              <a:gd name="connsiteX358" fmla="*/ 17334 w 11748700"/>
              <a:gd name="connsiteY358" fmla="*/ 3973956 h 6673820"/>
              <a:gd name="connsiteX359" fmla="*/ 26002 w 11748700"/>
              <a:gd name="connsiteY359" fmla="*/ 3930620 h 6673820"/>
              <a:gd name="connsiteX360" fmla="*/ 34669 w 11748700"/>
              <a:gd name="connsiteY360" fmla="*/ 3878616 h 6673820"/>
              <a:gd name="connsiteX361" fmla="*/ 43336 w 11748700"/>
              <a:gd name="connsiteY361" fmla="*/ 3861282 h 6673820"/>
              <a:gd name="connsiteX362" fmla="*/ 47670 w 11748700"/>
              <a:gd name="connsiteY362" fmla="*/ 3843947 h 6673820"/>
              <a:gd name="connsiteX363" fmla="*/ 56337 w 11748700"/>
              <a:gd name="connsiteY363" fmla="*/ 3826612 h 6673820"/>
              <a:gd name="connsiteX364" fmla="*/ 69338 w 11748700"/>
              <a:gd name="connsiteY364" fmla="*/ 3787610 h 6673820"/>
              <a:gd name="connsiteX365" fmla="*/ 78005 w 11748700"/>
              <a:gd name="connsiteY365" fmla="*/ 3770275 h 6673820"/>
              <a:gd name="connsiteX366" fmla="*/ 95340 w 11748700"/>
              <a:gd name="connsiteY366" fmla="*/ 3718271 h 6673820"/>
              <a:gd name="connsiteX367" fmla="*/ 104007 w 11748700"/>
              <a:gd name="connsiteY367" fmla="*/ 3696603 h 6673820"/>
              <a:gd name="connsiteX368" fmla="*/ 151677 w 11748700"/>
              <a:gd name="connsiteY368" fmla="*/ 3657600 h 6673820"/>
              <a:gd name="connsiteX369" fmla="*/ 294688 w 11748700"/>
              <a:gd name="connsiteY369" fmla="*/ 3661934 h 6673820"/>
              <a:gd name="connsiteX370" fmla="*/ 359693 w 11748700"/>
              <a:gd name="connsiteY370" fmla="*/ 3692269 h 6673820"/>
              <a:gd name="connsiteX371" fmla="*/ 377027 w 11748700"/>
              <a:gd name="connsiteY371" fmla="*/ 3709604 h 6673820"/>
              <a:gd name="connsiteX372" fmla="*/ 437698 w 11748700"/>
              <a:gd name="connsiteY372" fmla="*/ 3726938 h 6673820"/>
              <a:gd name="connsiteX373" fmla="*/ 511177 w 11748700"/>
              <a:gd name="connsiteY37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147260 w 11748700"/>
              <a:gd name="connsiteY40" fmla="*/ 4931693 h 6673820"/>
              <a:gd name="connsiteX41" fmla="*/ 8238267 w 11748700"/>
              <a:gd name="connsiteY41" fmla="*/ 4910025 h 6673820"/>
              <a:gd name="connsiteX42" fmla="*/ 8298938 w 11748700"/>
              <a:gd name="connsiteY42" fmla="*/ 4875355 h 6673820"/>
              <a:gd name="connsiteX43" fmla="*/ 8320606 w 11748700"/>
              <a:gd name="connsiteY43" fmla="*/ 4866688 h 6673820"/>
              <a:gd name="connsiteX44" fmla="*/ 8342275 w 11748700"/>
              <a:gd name="connsiteY44" fmla="*/ 4853687 h 6673820"/>
              <a:gd name="connsiteX45" fmla="*/ 8411613 w 11748700"/>
              <a:gd name="connsiteY45" fmla="*/ 4823352 h 6673820"/>
              <a:gd name="connsiteX46" fmla="*/ 8433281 w 11748700"/>
              <a:gd name="connsiteY46" fmla="*/ 4810351 h 6673820"/>
              <a:gd name="connsiteX47" fmla="*/ 8532955 w 11748700"/>
              <a:gd name="connsiteY47" fmla="*/ 4758347 h 6673820"/>
              <a:gd name="connsiteX48" fmla="*/ 8576292 w 11748700"/>
              <a:gd name="connsiteY48" fmla="*/ 4736679 h 6673820"/>
              <a:gd name="connsiteX49" fmla="*/ 8597960 w 11748700"/>
              <a:gd name="connsiteY49" fmla="*/ 4723678 h 6673820"/>
              <a:gd name="connsiteX50" fmla="*/ 8632629 w 11748700"/>
              <a:gd name="connsiteY50" fmla="*/ 4706343 h 6673820"/>
              <a:gd name="connsiteX51" fmla="*/ 8727969 w 11748700"/>
              <a:gd name="connsiteY51" fmla="*/ 4641338 h 6673820"/>
              <a:gd name="connsiteX52" fmla="*/ 8827643 w 11748700"/>
              <a:gd name="connsiteY52" fmla="*/ 4567666 h 6673820"/>
              <a:gd name="connsiteX53" fmla="*/ 8914316 w 11748700"/>
              <a:gd name="connsiteY53" fmla="*/ 4515663 h 6673820"/>
              <a:gd name="connsiteX54" fmla="*/ 8940318 w 11748700"/>
              <a:gd name="connsiteY54" fmla="*/ 4493994 h 6673820"/>
              <a:gd name="connsiteX55" fmla="*/ 9000989 w 11748700"/>
              <a:gd name="connsiteY55" fmla="*/ 4437657 h 6673820"/>
              <a:gd name="connsiteX56" fmla="*/ 9022657 w 11748700"/>
              <a:gd name="connsiteY56" fmla="*/ 4415989 h 6673820"/>
              <a:gd name="connsiteX57" fmla="*/ 9165668 w 11748700"/>
              <a:gd name="connsiteY57" fmla="*/ 4290313 h 6673820"/>
              <a:gd name="connsiteX58" fmla="*/ 9191670 w 11748700"/>
              <a:gd name="connsiteY58" fmla="*/ 4268645 h 6673820"/>
              <a:gd name="connsiteX59" fmla="*/ 9259722 w 11748700"/>
              <a:gd name="connsiteY59" fmla="*/ 4232465 h 6673820"/>
              <a:gd name="connsiteX60" fmla="*/ 9430020 w 11748700"/>
              <a:gd name="connsiteY60" fmla="*/ 4025960 h 6673820"/>
              <a:gd name="connsiteX61" fmla="*/ 9495025 w 11748700"/>
              <a:gd name="connsiteY61" fmla="*/ 3900284 h 6673820"/>
              <a:gd name="connsiteX62" fmla="*/ 9568697 w 11748700"/>
              <a:gd name="connsiteY62" fmla="*/ 3796277 h 6673820"/>
              <a:gd name="connsiteX63" fmla="*/ 9612034 w 11748700"/>
              <a:gd name="connsiteY63" fmla="*/ 3713937 h 6673820"/>
              <a:gd name="connsiteX64" fmla="*/ 9655370 w 11748700"/>
              <a:gd name="connsiteY64" fmla="*/ 3644599 h 6673820"/>
              <a:gd name="connsiteX65" fmla="*/ 9651037 w 11748700"/>
              <a:gd name="connsiteY65" fmla="*/ 3475587 h 6673820"/>
              <a:gd name="connsiteX66" fmla="*/ 9612034 w 11748700"/>
              <a:gd name="connsiteY66" fmla="*/ 3410582 h 6673820"/>
              <a:gd name="connsiteX67" fmla="*/ 9399685 w 11748700"/>
              <a:gd name="connsiteY67" fmla="*/ 3176565 h 6673820"/>
              <a:gd name="connsiteX68" fmla="*/ 9347681 w 11748700"/>
              <a:gd name="connsiteY68" fmla="*/ 3128895 h 6673820"/>
              <a:gd name="connsiteX69" fmla="*/ 9217672 w 11748700"/>
              <a:gd name="connsiteY69" fmla="*/ 3042222 h 6673820"/>
              <a:gd name="connsiteX70" fmla="*/ 9083329 w 11748700"/>
              <a:gd name="connsiteY70" fmla="*/ 2968550 h 6673820"/>
              <a:gd name="connsiteX71" fmla="*/ 8983655 w 11748700"/>
              <a:gd name="connsiteY71" fmla="*/ 2933881 h 6673820"/>
              <a:gd name="connsiteX72" fmla="*/ 8831977 w 11748700"/>
              <a:gd name="connsiteY72" fmla="*/ 2873210 h 6673820"/>
              <a:gd name="connsiteX73" fmla="*/ 8680299 w 11748700"/>
              <a:gd name="connsiteY73" fmla="*/ 2803871 h 6673820"/>
              <a:gd name="connsiteX74" fmla="*/ 8567624 w 11748700"/>
              <a:gd name="connsiteY74" fmla="*/ 2773536 h 6673820"/>
              <a:gd name="connsiteX75" fmla="*/ 8446282 w 11748700"/>
              <a:gd name="connsiteY75" fmla="*/ 2730199 h 6673820"/>
              <a:gd name="connsiteX76" fmla="*/ 8242601 w 11748700"/>
              <a:gd name="connsiteY76" fmla="*/ 2673862 h 6673820"/>
              <a:gd name="connsiteX77" fmla="*/ 7917577 w 11748700"/>
              <a:gd name="connsiteY77" fmla="*/ 2561187 h 6673820"/>
              <a:gd name="connsiteX78" fmla="*/ 7683560 w 11748700"/>
              <a:gd name="connsiteY78" fmla="*/ 2496182 h 6673820"/>
              <a:gd name="connsiteX79" fmla="*/ 7302199 w 11748700"/>
              <a:gd name="connsiteY79" fmla="*/ 2379173 h 6673820"/>
              <a:gd name="connsiteX80" fmla="*/ 6920838 w 11748700"/>
              <a:gd name="connsiteY80" fmla="*/ 2322836 h 6673820"/>
              <a:gd name="connsiteX81" fmla="*/ 6799495 w 11748700"/>
              <a:gd name="connsiteY81" fmla="*/ 2288167 h 6673820"/>
              <a:gd name="connsiteX82" fmla="*/ 6730157 w 11748700"/>
              <a:gd name="connsiteY82" fmla="*/ 2279500 h 6673820"/>
              <a:gd name="connsiteX83" fmla="*/ 6630483 w 11748700"/>
              <a:gd name="connsiteY83" fmla="*/ 2262165 h 6673820"/>
              <a:gd name="connsiteX84" fmla="*/ 6582813 w 11748700"/>
              <a:gd name="connsiteY84" fmla="*/ 2249164 h 6673820"/>
              <a:gd name="connsiteX85" fmla="*/ 6478805 w 11748700"/>
              <a:gd name="connsiteY85" fmla="*/ 2240497 h 6673820"/>
              <a:gd name="connsiteX86" fmla="*/ 5997770 w 11748700"/>
              <a:gd name="connsiteY86" fmla="*/ 2227496 h 6673820"/>
              <a:gd name="connsiteX87" fmla="*/ 5183044 w 11748700"/>
              <a:gd name="connsiteY87" fmla="*/ 2223162 h 6673820"/>
              <a:gd name="connsiteX88" fmla="*/ 4593668 w 11748700"/>
              <a:gd name="connsiteY88" fmla="*/ 2201494 h 6673820"/>
              <a:gd name="connsiteX89" fmla="*/ 4467992 w 11748700"/>
              <a:gd name="connsiteY89" fmla="*/ 2188493 h 6673820"/>
              <a:gd name="connsiteX90" fmla="*/ 4277311 w 11748700"/>
              <a:gd name="connsiteY90" fmla="*/ 2171158 h 6673820"/>
              <a:gd name="connsiteX91" fmla="*/ 4207973 w 11748700"/>
              <a:gd name="connsiteY91" fmla="*/ 2162491 h 6673820"/>
              <a:gd name="connsiteX92" fmla="*/ 4168970 w 11748700"/>
              <a:gd name="connsiteY92" fmla="*/ 2153824 h 6673820"/>
              <a:gd name="connsiteX93" fmla="*/ 3722604 w 11748700"/>
              <a:gd name="connsiteY93" fmla="*/ 2145156 h 6673820"/>
              <a:gd name="connsiteX94" fmla="*/ 3627264 w 11748700"/>
              <a:gd name="connsiteY94" fmla="*/ 2136489 h 6673820"/>
              <a:gd name="connsiteX95" fmla="*/ 3592595 w 11748700"/>
              <a:gd name="connsiteY95" fmla="*/ 2123488 h 6673820"/>
              <a:gd name="connsiteX96" fmla="*/ 3471253 w 11748700"/>
              <a:gd name="connsiteY96" fmla="*/ 2101820 h 6673820"/>
              <a:gd name="connsiteX97" fmla="*/ 3349911 w 11748700"/>
              <a:gd name="connsiteY97" fmla="*/ 2054150 h 6673820"/>
              <a:gd name="connsiteX98" fmla="*/ 3228568 w 11748700"/>
              <a:gd name="connsiteY98" fmla="*/ 2006480 h 6673820"/>
              <a:gd name="connsiteX99" fmla="*/ 3206900 w 11748700"/>
              <a:gd name="connsiteY99" fmla="*/ 1989145 h 6673820"/>
              <a:gd name="connsiteX100" fmla="*/ 3163564 w 11748700"/>
              <a:gd name="connsiteY100" fmla="*/ 1967477 h 6673820"/>
              <a:gd name="connsiteX101" fmla="*/ 3124561 w 11748700"/>
              <a:gd name="connsiteY101" fmla="*/ 1932808 h 6673820"/>
              <a:gd name="connsiteX102" fmla="*/ 3094225 w 11748700"/>
              <a:gd name="connsiteY102" fmla="*/ 1911139 h 6673820"/>
              <a:gd name="connsiteX103" fmla="*/ 3020553 w 11748700"/>
              <a:gd name="connsiteY103" fmla="*/ 1850468 h 6673820"/>
              <a:gd name="connsiteX104" fmla="*/ 2994551 w 11748700"/>
              <a:gd name="connsiteY104" fmla="*/ 1828800 h 6673820"/>
              <a:gd name="connsiteX105" fmla="*/ 2977217 w 11748700"/>
              <a:gd name="connsiteY105" fmla="*/ 1807132 h 6673820"/>
              <a:gd name="connsiteX106" fmla="*/ 2964216 w 11748700"/>
              <a:gd name="connsiteY106" fmla="*/ 1794131 h 6673820"/>
              <a:gd name="connsiteX107" fmla="*/ 2951215 w 11748700"/>
              <a:gd name="connsiteY107" fmla="*/ 1768129 h 6673820"/>
              <a:gd name="connsiteX108" fmla="*/ 2933880 w 11748700"/>
              <a:gd name="connsiteY108" fmla="*/ 1746461 h 6673820"/>
              <a:gd name="connsiteX109" fmla="*/ 2916546 w 11748700"/>
              <a:gd name="connsiteY109" fmla="*/ 1720459 h 6673820"/>
              <a:gd name="connsiteX110" fmla="*/ 2899211 w 11748700"/>
              <a:gd name="connsiteY110" fmla="*/ 1703124 h 6673820"/>
              <a:gd name="connsiteX111" fmla="*/ 2890544 w 11748700"/>
              <a:gd name="connsiteY111" fmla="*/ 1690123 h 6673820"/>
              <a:gd name="connsiteX112" fmla="*/ 2829873 w 11748700"/>
              <a:gd name="connsiteY112" fmla="*/ 1607784 h 6673820"/>
              <a:gd name="connsiteX113" fmla="*/ 2816872 w 11748700"/>
              <a:gd name="connsiteY113" fmla="*/ 1577448 h 6673820"/>
              <a:gd name="connsiteX114" fmla="*/ 2812538 w 11748700"/>
              <a:gd name="connsiteY114" fmla="*/ 1542779 h 6673820"/>
              <a:gd name="connsiteX115" fmla="*/ 2808204 w 11748700"/>
              <a:gd name="connsiteY115" fmla="*/ 1430104 h 6673820"/>
              <a:gd name="connsiteX116" fmla="*/ 2799537 w 11748700"/>
              <a:gd name="connsiteY116" fmla="*/ 1391101 h 6673820"/>
              <a:gd name="connsiteX117" fmla="*/ 2795203 w 11748700"/>
              <a:gd name="connsiteY117" fmla="*/ 1343431 h 6673820"/>
              <a:gd name="connsiteX118" fmla="*/ 2786536 w 11748700"/>
              <a:gd name="connsiteY118" fmla="*/ 1300095 h 6673820"/>
              <a:gd name="connsiteX119" fmla="*/ 2773535 w 11748700"/>
              <a:gd name="connsiteY119" fmla="*/ 1152751 h 6673820"/>
              <a:gd name="connsiteX120" fmla="*/ 2769202 w 11748700"/>
              <a:gd name="connsiteY120" fmla="*/ 1135416 h 6673820"/>
              <a:gd name="connsiteX121" fmla="*/ 2777869 w 11748700"/>
              <a:gd name="connsiteY121" fmla="*/ 996739 h 6673820"/>
              <a:gd name="connsiteX122" fmla="*/ 2786536 w 11748700"/>
              <a:gd name="connsiteY122" fmla="*/ 966404 h 6673820"/>
              <a:gd name="connsiteX123" fmla="*/ 2812538 w 11748700"/>
              <a:gd name="connsiteY123" fmla="*/ 905733 h 6673820"/>
              <a:gd name="connsiteX124" fmla="*/ 2847207 w 11748700"/>
              <a:gd name="connsiteY124" fmla="*/ 862396 h 6673820"/>
              <a:gd name="connsiteX125" fmla="*/ 2864542 w 11748700"/>
              <a:gd name="connsiteY125" fmla="*/ 840728 h 6673820"/>
              <a:gd name="connsiteX126" fmla="*/ 2881876 w 11748700"/>
              <a:gd name="connsiteY126" fmla="*/ 827727 h 6673820"/>
              <a:gd name="connsiteX127" fmla="*/ 2894877 w 11748700"/>
              <a:gd name="connsiteY127" fmla="*/ 819060 h 6673820"/>
              <a:gd name="connsiteX128" fmla="*/ 2912212 w 11748700"/>
              <a:gd name="connsiteY128" fmla="*/ 801725 h 6673820"/>
              <a:gd name="connsiteX129" fmla="*/ 3003219 w 11748700"/>
              <a:gd name="connsiteY129" fmla="*/ 775723 h 6673820"/>
              <a:gd name="connsiteX130" fmla="*/ 3115893 w 11748700"/>
              <a:gd name="connsiteY130" fmla="*/ 749721 h 6673820"/>
              <a:gd name="connsiteX131" fmla="*/ 3137562 w 11748700"/>
              <a:gd name="connsiteY131" fmla="*/ 741054 h 6673820"/>
              <a:gd name="connsiteX132" fmla="*/ 3163564 w 11748700"/>
              <a:gd name="connsiteY132" fmla="*/ 732387 h 6673820"/>
              <a:gd name="connsiteX133" fmla="*/ 3219901 w 11748700"/>
              <a:gd name="connsiteY133" fmla="*/ 702051 h 6673820"/>
              <a:gd name="connsiteX134" fmla="*/ 3237236 w 11748700"/>
              <a:gd name="connsiteY134" fmla="*/ 689050 h 6673820"/>
              <a:gd name="connsiteX135" fmla="*/ 3293573 w 11748700"/>
              <a:gd name="connsiteY135" fmla="*/ 663048 h 6673820"/>
              <a:gd name="connsiteX136" fmla="*/ 3323909 w 11748700"/>
              <a:gd name="connsiteY136" fmla="*/ 650047 h 6673820"/>
              <a:gd name="connsiteX137" fmla="*/ 3362911 w 11748700"/>
              <a:gd name="connsiteY137" fmla="*/ 641380 h 6673820"/>
              <a:gd name="connsiteX138" fmla="*/ 3488587 w 11748700"/>
              <a:gd name="connsiteY138" fmla="*/ 619712 h 6673820"/>
              <a:gd name="connsiteX139" fmla="*/ 3644599 w 11748700"/>
              <a:gd name="connsiteY139" fmla="*/ 598044 h 6673820"/>
              <a:gd name="connsiteX140" fmla="*/ 3731272 w 11748700"/>
              <a:gd name="connsiteY140" fmla="*/ 589376 h 6673820"/>
              <a:gd name="connsiteX141" fmla="*/ 3809277 w 11748700"/>
              <a:gd name="connsiteY141" fmla="*/ 576375 h 6673820"/>
              <a:gd name="connsiteX142" fmla="*/ 3891617 w 11748700"/>
              <a:gd name="connsiteY142" fmla="*/ 567708 h 6673820"/>
              <a:gd name="connsiteX143" fmla="*/ 4359651 w 11748700"/>
              <a:gd name="connsiteY143" fmla="*/ 533039 h 6673820"/>
              <a:gd name="connsiteX144" fmla="*/ 4428989 w 11748700"/>
              <a:gd name="connsiteY144" fmla="*/ 520038 h 6673820"/>
              <a:gd name="connsiteX145" fmla="*/ 4554665 w 11748700"/>
              <a:gd name="connsiteY145" fmla="*/ 507037 h 6673820"/>
              <a:gd name="connsiteX146" fmla="*/ 4654339 w 11748700"/>
              <a:gd name="connsiteY146" fmla="*/ 485369 h 6673820"/>
              <a:gd name="connsiteX147" fmla="*/ 4758347 w 11748700"/>
              <a:gd name="connsiteY147" fmla="*/ 437699 h 6673820"/>
              <a:gd name="connsiteX148" fmla="*/ 4888356 w 11748700"/>
              <a:gd name="connsiteY148" fmla="*/ 416030 h 6673820"/>
              <a:gd name="connsiteX149" fmla="*/ 5105039 w 11748700"/>
              <a:gd name="connsiteY149" fmla="*/ 364027 h 6673820"/>
              <a:gd name="connsiteX150" fmla="*/ 5209046 w 11748700"/>
              <a:gd name="connsiteY150" fmla="*/ 351026 h 6673820"/>
              <a:gd name="connsiteX151" fmla="*/ 5386726 w 11748700"/>
              <a:gd name="connsiteY151" fmla="*/ 329357 h 6673820"/>
              <a:gd name="connsiteX152" fmla="*/ 5560072 w 11748700"/>
              <a:gd name="connsiteY152" fmla="*/ 320690 h 6673820"/>
              <a:gd name="connsiteX153" fmla="*/ 5742085 w 11748700"/>
              <a:gd name="connsiteY153" fmla="*/ 312023 h 6673820"/>
              <a:gd name="connsiteX154" fmla="*/ 5958767 w 11748700"/>
              <a:gd name="connsiteY154" fmla="*/ 307689 h 6673820"/>
              <a:gd name="connsiteX155" fmla="*/ 6114779 w 11748700"/>
              <a:gd name="connsiteY155" fmla="*/ 303355 h 6673820"/>
              <a:gd name="connsiteX156" fmla="*/ 6270790 w 11748700"/>
              <a:gd name="connsiteY156" fmla="*/ 281687 h 6673820"/>
              <a:gd name="connsiteX157" fmla="*/ 6392132 w 11748700"/>
              <a:gd name="connsiteY157" fmla="*/ 268686 h 6673820"/>
              <a:gd name="connsiteX158" fmla="*/ 6695488 w 11748700"/>
              <a:gd name="connsiteY158" fmla="*/ 260019 h 6673820"/>
              <a:gd name="connsiteX159" fmla="*/ 6764826 w 11748700"/>
              <a:gd name="connsiteY159" fmla="*/ 251352 h 6673820"/>
              <a:gd name="connsiteX160" fmla="*/ 6907837 w 11748700"/>
              <a:gd name="connsiteY160" fmla="*/ 238351 h 6673820"/>
              <a:gd name="connsiteX161" fmla="*/ 6959840 w 11748700"/>
              <a:gd name="connsiteY161" fmla="*/ 229683 h 6673820"/>
              <a:gd name="connsiteX162" fmla="*/ 6998843 w 11748700"/>
              <a:gd name="connsiteY162" fmla="*/ 212349 h 6673820"/>
              <a:gd name="connsiteX163" fmla="*/ 7115852 w 11748700"/>
              <a:gd name="connsiteY163" fmla="*/ 199348 h 6673820"/>
              <a:gd name="connsiteX164" fmla="*/ 7159188 w 11748700"/>
              <a:gd name="connsiteY164" fmla="*/ 186347 h 6673820"/>
              <a:gd name="connsiteX165" fmla="*/ 7189524 w 11748700"/>
              <a:gd name="connsiteY165" fmla="*/ 182013 h 6673820"/>
              <a:gd name="connsiteX166" fmla="*/ 7380204 w 11748700"/>
              <a:gd name="connsiteY166" fmla="*/ 173346 h 6673820"/>
              <a:gd name="connsiteX167" fmla="*/ 7440875 w 11748700"/>
              <a:gd name="connsiteY167" fmla="*/ 164679 h 6673820"/>
              <a:gd name="connsiteX168" fmla="*/ 7466877 w 11748700"/>
              <a:gd name="connsiteY168" fmla="*/ 156011 h 6673820"/>
              <a:gd name="connsiteX169" fmla="*/ 7514548 w 11748700"/>
              <a:gd name="connsiteY169" fmla="*/ 143010 h 6673820"/>
              <a:gd name="connsiteX170" fmla="*/ 7527548 w 11748700"/>
              <a:gd name="connsiteY170" fmla="*/ 134343 h 6673820"/>
              <a:gd name="connsiteX171" fmla="*/ 7570885 w 11748700"/>
              <a:gd name="connsiteY171" fmla="*/ 121342 h 6673820"/>
              <a:gd name="connsiteX172" fmla="*/ 7609888 w 11748700"/>
              <a:gd name="connsiteY172" fmla="*/ 104008 h 6673820"/>
              <a:gd name="connsiteX173" fmla="*/ 7726896 w 11748700"/>
              <a:gd name="connsiteY173" fmla="*/ 82339 h 6673820"/>
              <a:gd name="connsiteX174" fmla="*/ 7752898 w 11748700"/>
              <a:gd name="connsiteY174" fmla="*/ 78006 h 6673820"/>
              <a:gd name="connsiteX175" fmla="*/ 7787567 w 11748700"/>
              <a:gd name="connsiteY175" fmla="*/ 73672 h 6673820"/>
              <a:gd name="connsiteX176" fmla="*/ 7804902 w 11748700"/>
              <a:gd name="connsiteY176" fmla="*/ 69338 h 6673820"/>
              <a:gd name="connsiteX177" fmla="*/ 7913243 w 11748700"/>
              <a:gd name="connsiteY177" fmla="*/ 65005 h 6673820"/>
              <a:gd name="connsiteX178" fmla="*/ 8021584 w 11748700"/>
              <a:gd name="connsiteY178" fmla="*/ 47670 h 6673820"/>
              <a:gd name="connsiteX179" fmla="*/ 8064921 w 11748700"/>
              <a:gd name="connsiteY179" fmla="*/ 34669 h 6673820"/>
              <a:gd name="connsiteX180" fmla="*/ 8099590 w 11748700"/>
              <a:gd name="connsiteY180" fmla="*/ 21668 h 6673820"/>
              <a:gd name="connsiteX181" fmla="*/ 8121258 w 11748700"/>
              <a:gd name="connsiteY181" fmla="*/ 13001 h 6673820"/>
              <a:gd name="connsiteX182" fmla="*/ 8134259 w 11748700"/>
              <a:gd name="connsiteY182" fmla="*/ 8667 h 6673820"/>
              <a:gd name="connsiteX183" fmla="*/ 8155928 w 11748700"/>
              <a:gd name="connsiteY183" fmla="*/ 0 h 6673820"/>
              <a:gd name="connsiteX184" fmla="*/ 8216599 w 11748700"/>
              <a:gd name="connsiteY184" fmla="*/ 4334 h 6673820"/>
              <a:gd name="connsiteX185" fmla="*/ 8238267 w 11748700"/>
              <a:gd name="connsiteY185" fmla="*/ 13001 h 6673820"/>
              <a:gd name="connsiteX186" fmla="*/ 8272936 w 11748700"/>
              <a:gd name="connsiteY186" fmla="*/ 17335 h 6673820"/>
              <a:gd name="connsiteX187" fmla="*/ 8303272 w 11748700"/>
              <a:gd name="connsiteY187" fmla="*/ 30336 h 6673820"/>
              <a:gd name="connsiteX188" fmla="*/ 8337941 w 11748700"/>
              <a:gd name="connsiteY188" fmla="*/ 34669 h 6673820"/>
              <a:gd name="connsiteX189" fmla="*/ 8476618 w 11748700"/>
              <a:gd name="connsiteY189" fmla="*/ 43337 h 6673820"/>
              <a:gd name="connsiteX190" fmla="*/ 8576292 w 11748700"/>
              <a:gd name="connsiteY190" fmla="*/ 47670 h 6673820"/>
              <a:gd name="connsiteX191" fmla="*/ 8671632 w 11748700"/>
              <a:gd name="connsiteY191" fmla="*/ 69338 h 6673820"/>
              <a:gd name="connsiteX192" fmla="*/ 8762639 w 11748700"/>
              <a:gd name="connsiteY192" fmla="*/ 78006 h 6673820"/>
              <a:gd name="connsiteX193" fmla="*/ 8892648 w 11748700"/>
              <a:gd name="connsiteY193" fmla="*/ 104008 h 6673820"/>
              <a:gd name="connsiteX194" fmla="*/ 8948985 w 11748700"/>
              <a:gd name="connsiteY194" fmla="*/ 117009 h 6673820"/>
              <a:gd name="connsiteX195" fmla="*/ 9187336 w 11748700"/>
              <a:gd name="connsiteY195" fmla="*/ 156011 h 6673820"/>
              <a:gd name="connsiteX196" fmla="*/ 9282676 w 11748700"/>
              <a:gd name="connsiteY196" fmla="*/ 173346 h 6673820"/>
              <a:gd name="connsiteX197" fmla="*/ 9404019 w 11748700"/>
              <a:gd name="connsiteY197" fmla="*/ 186347 h 6673820"/>
              <a:gd name="connsiteX198" fmla="*/ 9464690 w 11748700"/>
              <a:gd name="connsiteY198" fmla="*/ 195014 h 6673820"/>
              <a:gd name="connsiteX199" fmla="*/ 9698707 w 11748700"/>
              <a:gd name="connsiteY199" fmla="*/ 216683 h 6673820"/>
              <a:gd name="connsiteX200" fmla="*/ 9785380 w 11748700"/>
              <a:gd name="connsiteY200" fmla="*/ 229683 h 6673820"/>
              <a:gd name="connsiteX201" fmla="*/ 9885054 w 11748700"/>
              <a:gd name="connsiteY201" fmla="*/ 251352 h 6673820"/>
              <a:gd name="connsiteX202" fmla="*/ 9958726 w 11748700"/>
              <a:gd name="connsiteY202" fmla="*/ 255685 h 6673820"/>
              <a:gd name="connsiteX203" fmla="*/ 10114737 w 11748700"/>
              <a:gd name="connsiteY203" fmla="*/ 260019 h 6673820"/>
              <a:gd name="connsiteX204" fmla="*/ 10205744 w 11748700"/>
              <a:gd name="connsiteY204" fmla="*/ 273020 h 6673820"/>
              <a:gd name="connsiteX205" fmla="*/ 10357421 w 11748700"/>
              <a:gd name="connsiteY205" fmla="*/ 281687 h 6673820"/>
              <a:gd name="connsiteX206" fmla="*/ 10405092 w 11748700"/>
              <a:gd name="connsiteY206" fmla="*/ 286021 h 6673820"/>
              <a:gd name="connsiteX207" fmla="*/ 10452762 w 11748700"/>
              <a:gd name="connsiteY207" fmla="*/ 299022 h 6673820"/>
              <a:gd name="connsiteX208" fmla="*/ 10483097 w 11748700"/>
              <a:gd name="connsiteY208" fmla="*/ 303355 h 6673820"/>
              <a:gd name="connsiteX209" fmla="*/ 10552436 w 11748700"/>
              <a:gd name="connsiteY209" fmla="*/ 312023 h 6673820"/>
              <a:gd name="connsiteX210" fmla="*/ 10634775 w 11748700"/>
              <a:gd name="connsiteY210" fmla="*/ 333691 h 6673820"/>
              <a:gd name="connsiteX211" fmla="*/ 10717114 w 11748700"/>
              <a:gd name="connsiteY211" fmla="*/ 342358 h 6673820"/>
              <a:gd name="connsiteX212" fmla="*/ 10773452 w 11748700"/>
              <a:gd name="connsiteY212" fmla="*/ 364027 h 6673820"/>
              <a:gd name="connsiteX213" fmla="*/ 10842790 w 11748700"/>
              <a:gd name="connsiteY213" fmla="*/ 385695 h 6673820"/>
              <a:gd name="connsiteX214" fmla="*/ 10903461 w 11748700"/>
              <a:gd name="connsiteY214" fmla="*/ 390028 h 6673820"/>
              <a:gd name="connsiteX215" fmla="*/ 10981467 w 11748700"/>
              <a:gd name="connsiteY215" fmla="*/ 424698 h 6673820"/>
              <a:gd name="connsiteX216" fmla="*/ 11050805 w 11748700"/>
              <a:gd name="connsiteY216" fmla="*/ 442032 h 6673820"/>
              <a:gd name="connsiteX217" fmla="*/ 11133145 w 11748700"/>
              <a:gd name="connsiteY217" fmla="*/ 476701 h 6673820"/>
              <a:gd name="connsiteX218" fmla="*/ 11154813 w 11748700"/>
              <a:gd name="connsiteY218" fmla="*/ 485369 h 6673820"/>
              <a:gd name="connsiteX219" fmla="*/ 11232819 w 11748700"/>
              <a:gd name="connsiteY219" fmla="*/ 533039 h 6673820"/>
              <a:gd name="connsiteX220" fmla="*/ 11258820 w 11748700"/>
              <a:gd name="connsiteY220" fmla="*/ 554707 h 6673820"/>
              <a:gd name="connsiteX221" fmla="*/ 11328159 w 11748700"/>
              <a:gd name="connsiteY221" fmla="*/ 645714 h 6673820"/>
              <a:gd name="connsiteX222" fmla="*/ 11371495 w 11748700"/>
              <a:gd name="connsiteY222" fmla="*/ 754055 h 6673820"/>
              <a:gd name="connsiteX223" fmla="*/ 11397497 w 11748700"/>
              <a:gd name="connsiteY223" fmla="*/ 806059 h 6673820"/>
              <a:gd name="connsiteX224" fmla="*/ 11427833 w 11748700"/>
              <a:gd name="connsiteY224" fmla="*/ 931735 h 6673820"/>
              <a:gd name="connsiteX225" fmla="*/ 11458168 w 11748700"/>
              <a:gd name="connsiteY225" fmla="*/ 1014074 h 6673820"/>
              <a:gd name="connsiteX226" fmla="*/ 11462502 w 11748700"/>
              <a:gd name="connsiteY226" fmla="*/ 1087746 h 6673820"/>
              <a:gd name="connsiteX227" fmla="*/ 11475503 w 11748700"/>
              <a:gd name="connsiteY227" fmla="*/ 1126749 h 6673820"/>
              <a:gd name="connsiteX228" fmla="*/ 11488504 w 11748700"/>
              <a:gd name="connsiteY228" fmla="*/ 1330430 h 6673820"/>
              <a:gd name="connsiteX229" fmla="*/ 11523173 w 11748700"/>
              <a:gd name="connsiteY229" fmla="*/ 1677122 h 6673820"/>
              <a:gd name="connsiteX230" fmla="*/ 11518839 w 11748700"/>
              <a:gd name="connsiteY230" fmla="*/ 1954476 h 6673820"/>
              <a:gd name="connsiteX231" fmla="*/ 11510172 w 11748700"/>
              <a:gd name="connsiteY231" fmla="*/ 2084485 h 6673820"/>
              <a:gd name="connsiteX232" fmla="*/ 11518839 w 11748700"/>
              <a:gd name="connsiteY232" fmla="*/ 2283833 h 6673820"/>
              <a:gd name="connsiteX233" fmla="*/ 11583844 w 11748700"/>
              <a:gd name="connsiteY233" fmla="*/ 2379173 h 6673820"/>
              <a:gd name="connsiteX234" fmla="*/ 11605512 w 11748700"/>
              <a:gd name="connsiteY234" fmla="*/ 2439845 h 6673820"/>
              <a:gd name="connsiteX235" fmla="*/ 11609846 w 11748700"/>
              <a:gd name="connsiteY235" fmla="*/ 2487515 h 6673820"/>
              <a:gd name="connsiteX236" fmla="*/ 11622847 w 11748700"/>
              <a:gd name="connsiteY236" fmla="*/ 2556853 h 6673820"/>
              <a:gd name="connsiteX237" fmla="*/ 11618513 w 11748700"/>
              <a:gd name="connsiteY237" fmla="*/ 2786537 h 6673820"/>
              <a:gd name="connsiteX238" fmla="*/ 11614180 w 11748700"/>
              <a:gd name="connsiteY238" fmla="*/ 3089892 h 6673820"/>
              <a:gd name="connsiteX239" fmla="*/ 11596845 w 11748700"/>
              <a:gd name="connsiteY239" fmla="*/ 3211234 h 6673820"/>
              <a:gd name="connsiteX240" fmla="*/ 11583844 w 11748700"/>
              <a:gd name="connsiteY240" fmla="*/ 3328243 h 6673820"/>
              <a:gd name="connsiteX241" fmla="*/ 11575177 w 11748700"/>
              <a:gd name="connsiteY241" fmla="*/ 3423583 h 6673820"/>
              <a:gd name="connsiteX242" fmla="*/ 11562176 w 11748700"/>
              <a:gd name="connsiteY242" fmla="*/ 3666267 h 6673820"/>
              <a:gd name="connsiteX243" fmla="*/ 11575177 w 11748700"/>
              <a:gd name="connsiteY243" fmla="*/ 4025960 h 6673820"/>
              <a:gd name="connsiteX244" fmla="*/ 11592511 w 11748700"/>
              <a:gd name="connsiteY244" fmla="*/ 4108300 h 6673820"/>
              <a:gd name="connsiteX245" fmla="*/ 11631514 w 11748700"/>
              <a:gd name="connsiteY245" fmla="*/ 4333649 h 6673820"/>
              <a:gd name="connsiteX246" fmla="*/ 11653183 w 11748700"/>
              <a:gd name="connsiteY246" fmla="*/ 4411655 h 6673820"/>
              <a:gd name="connsiteX247" fmla="*/ 11666184 w 11748700"/>
              <a:gd name="connsiteY247" fmla="*/ 4498328 h 6673820"/>
              <a:gd name="connsiteX248" fmla="*/ 11674851 w 11748700"/>
              <a:gd name="connsiteY248" fmla="*/ 4541664 h 6673820"/>
              <a:gd name="connsiteX249" fmla="*/ 11687852 w 11748700"/>
              <a:gd name="connsiteY249" fmla="*/ 4658673 h 6673820"/>
              <a:gd name="connsiteX250" fmla="*/ 11692185 w 11748700"/>
              <a:gd name="connsiteY250" fmla="*/ 4715010 h 6673820"/>
              <a:gd name="connsiteX251" fmla="*/ 11700853 w 11748700"/>
              <a:gd name="connsiteY251" fmla="*/ 4771348 h 6673820"/>
              <a:gd name="connsiteX252" fmla="*/ 11709520 w 11748700"/>
              <a:gd name="connsiteY252" fmla="*/ 4923026 h 6673820"/>
              <a:gd name="connsiteX253" fmla="*/ 11718187 w 11748700"/>
              <a:gd name="connsiteY253" fmla="*/ 4983697 h 6673820"/>
              <a:gd name="connsiteX254" fmla="*/ 11726855 w 11748700"/>
              <a:gd name="connsiteY254" fmla="*/ 5079037 h 6673820"/>
              <a:gd name="connsiteX255" fmla="*/ 11731188 w 11748700"/>
              <a:gd name="connsiteY255" fmla="*/ 5105039 h 6673820"/>
              <a:gd name="connsiteX256" fmla="*/ 11744189 w 11748700"/>
              <a:gd name="connsiteY256" fmla="*/ 5230715 h 6673820"/>
              <a:gd name="connsiteX257" fmla="*/ 11726855 w 11748700"/>
              <a:gd name="connsiteY257" fmla="*/ 5690082 h 6673820"/>
              <a:gd name="connsiteX258" fmla="*/ 11687852 w 11748700"/>
              <a:gd name="connsiteY258" fmla="*/ 5785422 h 6673820"/>
              <a:gd name="connsiteX259" fmla="*/ 11670517 w 11748700"/>
              <a:gd name="connsiteY259" fmla="*/ 5815757 h 6673820"/>
              <a:gd name="connsiteX260" fmla="*/ 11601179 w 11748700"/>
              <a:gd name="connsiteY260" fmla="*/ 5859094 h 6673820"/>
              <a:gd name="connsiteX261" fmla="*/ 11458168 w 11748700"/>
              <a:gd name="connsiteY261" fmla="*/ 5919765 h 6673820"/>
              <a:gd name="connsiteX262" fmla="*/ 11401831 w 11748700"/>
              <a:gd name="connsiteY262" fmla="*/ 5963101 h 6673820"/>
              <a:gd name="connsiteX263" fmla="*/ 11297823 w 11748700"/>
              <a:gd name="connsiteY263" fmla="*/ 6032440 h 6673820"/>
              <a:gd name="connsiteX264" fmla="*/ 11258820 w 11748700"/>
              <a:gd name="connsiteY264" fmla="*/ 6075776 h 6673820"/>
              <a:gd name="connsiteX265" fmla="*/ 11198149 w 11748700"/>
              <a:gd name="connsiteY265" fmla="*/ 6123446 h 6673820"/>
              <a:gd name="connsiteX266" fmla="*/ 11098475 w 11748700"/>
              <a:gd name="connsiteY266" fmla="*/ 6210119 h 6673820"/>
              <a:gd name="connsiteX267" fmla="*/ 10942464 w 11748700"/>
              <a:gd name="connsiteY267" fmla="*/ 6327128 h 6673820"/>
              <a:gd name="connsiteX268" fmla="*/ 10634775 w 11748700"/>
              <a:gd name="connsiteY268" fmla="*/ 6461471 h 6673820"/>
              <a:gd name="connsiteX269" fmla="*/ 10461429 w 11748700"/>
              <a:gd name="connsiteY269" fmla="*/ 6478806 h 6673820"/>
              <a:gd name="connsiteX270" fmla="*/ 10041065 w 11748700"/>
              <a:gd name="connsiteY270" fmla="*/ 6487473 h 6673820"/>
              <a:gd name="connsiteX271" fmla="*/ 9967393 w 11748700"/>
              <a:gd name="connsiteY271" fmla="*/ 6491807 h 6673820"/>
              <a:gd name="connsiteX272" fmla="*/ 9885054 w 11748700"/>
              <a:gd name="connsiteY272" fmla="*/ 6509141 h 6673820"/>
              <a:gd name="connsiteX273" fmla="*/ 9798381 w 11748700"/>
              <a:gd name="connsiteY273" fmla="*/ 6522142 h 6673820"/>
              <a:gd name="connsiteX274" fmla="*/ 9681372 w 11748700"/>
              <a:gd name="connsiteY274" fmla="*/ 6548144 h 6673820"/>
              <a:gd name="connsiteX275" fmla="*/ 9486358 w 11748700"/>
              <a:gd name="connsiteY275" fmla="*/ 6574146 h 6673820"/>
              <a:gd name="connsiteX276" fmla="*/ 9278343 w 11748700"/>
              <a:gd name="connsiteY276" fmla="*/ 6613149 h 6673820"/>
              <a:gd name="connsiteX277" fmla="*/ 9209004 w 11748700"/>
              <a:gd name="connsiteY277" fmla="*/ 6630483 h 6673820"/>
              <a:gd name="connsiteX278" fmla="*/ 8775639 w 11748700"/>
              <a:gd name="connsiteY278" fmla="*/ 6647818 h 6673820"/>
              <a:gd name="connsiteX279" fmla="*/ 8463617 w 11748700"/>
              <a:gd name="connsiteY279" fmla="*/ 6656485 h 6673820"/>
              <a:gd name="connsiteX280" fmla="*/ 8368276 w 11748700"/>
              <a:gd name="connsiteY280" fmla="*/ 6660819 h 6673820"/>
              <a:gd name="connsiteX281" fmla="*/ 8216599 w 11748700"/>
              <a:gd name="connsiteY281" fmla="*/ 6665153 h 6673820"/>
              <a:gd name="connsiteX282" fmla="*/ 7848239 w 11748700"/>
              <a:gd name="connsiteY282" fmla="*/ 6656485 h 6673820"/>
              <a:gd name="connsiteX283" fmla="*/ 7800568 w 11748700"/>
              <a:gd name="connsiteY283" fmla="*/ 6652152 h 6673820"/>
              <a:gd name="connsiteX284" fmla="*/ 7748565 w 11748700"/>
              <a:gd name="connsiteY284" fmla="*/ 6643484 h 6673820"/>
              <a:gd name="connsiteX285" fmla="*/ 7614221 w 11748700"/>
              <a:gd name="connsiteY285" fmla="*/ 6634817 h 6673820"/>
              <a:gd name="connsiteX286" fmla="*/ 7432208 w 11748700"/>
              <a:gd name="connsiteY286" fmla="*/ 6600148 h 6673820"/>
              <a:gd name="connsiteX287" fmla="*/ 7319533 w 11748700"/>
              <a:gd name="connsiteY287" fmla="*/ 6574146 h 6673820"/>
              <a:gd name="connsiteX288" fmla="*/ 7276197 w 11748700"/>
              <a:gd name="connsiteY288" fmla="*/ 6569812 h 6673820"/>
              <a:gd name="connsiteX289" fmla="*/ 7011844 w 11748700"/>
              <a:gd name="connsiteY289" fmla="*/ 6548144 h 6673820"/>
              <a:gd name="connsiteX290" fmla="*/ 6925171 w 11748700"/>
              <a:gd name="connsiteY290" fmla="*/ 6565479 h 6673820"/>
              <a:gd name="connsiteX291" fmla="*/ 6912170 w 11748700"/>
              <a:gd name="connsiteY291" fmla="*/ 6569812 h 6673820"/>
              <a:gd name="connsiteX292" fmla="*/ 6890502 w 11748700"/>
              <a:gd name="connsiteY292" fmla="*/ 6582813 h 6673820"/>
              <a:gd name="connsiteX293" fmla="*/ 6795162 w 11748700"/>
              <a:gd name="connsiteY293" fmla="*/ 6634817 h 6673820"/>
              <a:gd name="connsiteX294" fmla="*/ 6691154 w 11748700"/>
              <a:gd name="connsiteY294" fmla="*/ 6643484 h 6673820"/>
              <a:gd name="connsiteX295" fmla="*/ 6617482 w 11748700"/>
              <a:gd name="connsiteY295" fmla="*/ 6656485 h 6673820"/>
              <a:gd name="connsiteX296" fmla="*/ 6582813 w 11748700"/>
              <a:gd name="connsiteY296" fmla="*/ 6665153 h 6673820"/>
              <a:gd name="connsiteX297" fmla="*/ 6548144 w 11748700"/>
              <a:gd name="connsiteY297" fmla="*/ 6669486 h 6673820"/>
              <a:gd name="connsiteX298" fmla="*/ 6517808 w 11748700"/>
              <a:gd name="connsiteY298" fmla="*/ 6673820 h 6673820"/>
              <a:gd name="connsiteX299" fmla="*/ 6015105 w 11748700"/>
              <a:gd name="connsiteY299" fmla="*/ 6669486 h 6673820"/>
              <a:gd name="connsiteX300" fmla="*/ 5915431 w 11748700"/>
              <a:gd name="connsiteY300" fmla="*/ 6647818 h 6673820"/>
              <a:gd name="connsiteX301" fmla="*/ 5538403 w 11748700"/>
              <a:gd name="connsiteY301" fmla="*/ 6652152 h 6673820"/>
              <a:gd name="connsiteX302" fmla="*/ 5196045 w 11748700"/>
              <a:gd name="connsiteY302" fmla="*/ 6634817 h 6673820"/>
              <a:gd name="connsiteX303" fmla="*/ 4489660 w 11748700"/>
              <a:gd name="connsiteY303" fmla="*/ 6608815 h 6673820"/>
              <a:gd name="connsiteX304" fmla="*/ 4311981 w 11748700"/>
              <a:gd name="connsiteY304" fmla="*/ 6582813 h 6673820"/>
              <a:gd name="connsiteX305" fmla="*/ 4090965 w 11748700"/>
              <a:gd name="connsiteY305" fmla="*/ 6552478 h 6673820"/>
              <a:gd name="connsiteX306" fmla="*/ 3999958 w 11748700"/>
              <a:gd name="connsiteY306" fmla="*/ 6513475 h 6673820"/>
              <a:gd name="connsiteX307" fmla="*/ 3666267 w 11748700"/>
              <a:gd name="connsiteY307" fmla="*/ 6448470 h 6673820"/>
              <a:gd name="connsiteX308" fmla="*/ 3588261 w 11748700"/>
              <a:gd name="connsiteY308" fmla="*/ 6439803 h 6673820"/>
              <a:gd name="connsiteX309" fmla="*/ 3336910 w 11748700"/>
              <a:gd name="connsiteY309" fmla="*/ 6405134 h 6673820"/>
              <a:gd name="connsiteX310" fmla="*/ 3003219 w 11748700"/>
              <a:gd name="connsiteY310" fmla="*/ 6340129 h 6673820"/>
              <a:gd name="connsiteX311" fmla="*/ 2825539 w 11748700"/>
              <a:gd name="connsiteY311" fmla="*/ 6309793 h 6673820"/>
              <a:gd name="connsiteX312" fmla="*/ 2678195 w 11748700"/>
              <a:gd name="connsiteY312" fmla="*/ 6288125 h 6673820"/>
              <a:gd name="connsiteX313" fmla="*/ 2500515 w 11748700"/>
              <a:gd name="connsiteY313" fmla="*/ 6305460 h 6673820"/>
              <a:gd name="connsiteX314" fmla="*/ 2439844 w 11748700"/>
              <a:gd name="connsiteY314" fmla="*/ 6314127 h 6673820"/>
              <a:gd name="connsiteX315" fmla="*/ 2244830 w 11748700"/>
              <a:gd name="connsiteY315" fmla="*/ 6361797 h 6673820"/>
              <a:gd name="connsiteX316" fmla="*/ 2088819 w 11748700"/>
              <a:gd name="connsiteY316" fmla="*/ 6383465 h 6673820"/>
              <a:gd name="connsiteX317" fmla="*/ 2015147 w 11748700"/>
              <a:gd name="connsiteY317" fmla="*/ 6400800 h 6673820"/>
              <a:gd name="connsiteX318" fmla="*/ 1950142 w 11748700"/>
              <a:gd name="connsiteY318" fmla="*/ 6409467 h 6673820"/>
              <a:gd name="connsiteX319" fmla="*/ 1815799 w 11748700"/>
              <a:gd name="connsiteY319" fmla="*/ 6444137 h 6673820"/>
              <a:gd name="connsiteX320" fmla="*/ 1681456 w 11748700"/>
              <a:gd name="connsiteY320" fmla="*/ 6452804 h 6673820"/>
              <a:gd name="connsiteX321" fmla="*/ 1473440 w 11748700"/>
              <a:gd name="connsiteY321" fmla="*/ 6431136 h 6673820"/>
              <a:gd name="connsiteX322" fmla="*/ 1369433 w 11748700"/>
              <a:gd name="connsiteY322" fmla="*/ 6418135 h 6673820"/>
              <a:gd name="connsiteX323" fmla="*/ 1287093 w 11748700"/>
              <a:gd name="connsiteY323" fmla="*/ 6405134 h 6673820"/>
              <a:gd name="connsiteX324" fmla="*/ 1239423 w 11748700"/>
              <a:gd name="connsiteY324" fmla="*/ 6396466 h 6673820"/>
              <a:gd name="connsiteX325" fmla="*/ 1165751 w 11748700"/>
              <a:gd name="connsiteY325" fmla="*/ 6370464 h 6673820"/>
              <a:gd name="connsiteX326" fmla="*/ 1053076 w 11748700"/>
              <a:gd name="connsiteY326" fmla="*/ 6335795 h 6673820"/>
              <a:gd name="connsiteX327" fmla="*/ 892731 w 11748700"/>
              <a:gd name="connsiteY327" fmla="*/ 6244789 h 6673820"/>
              <a:gd name="connsiteX328" fmla="*/ 858062 w 11748700"/>
              <a:gd name="connsiteY328" fmla="*/ 6218787 h 6673820"/>
              <a:gd name="connsiteX329" fmla="*/ 775723 w 11748700"/>
              <a:gd name="connsiteY329" fmla="*/ 6149448 h 6673820"/>
              <a:gd name="connsiteX330" fmla="*/ 719385 w 11748700"/>
              <a:gd name="connsiteY330" fmla="*/ 6023773 h 6673820"/>
              <a:gd name="connsiteX331" fmla="*/ 654381 w 11748700"/>
              <a:gd name="connsiteY331" fmla="*/ 5950101 h 6673820"/>
              <a:gd name="connsiteX332" fmla="*/ 628379 w 11748700"/>
              <a:gd name="connsiteY332" fmla="*/ 5893763 h 6673820"/>
              <a:gd name="connsiteX333" fmla="*/ 576375 w 11748700"/>
              <a:gd name="connsiteY333" fmla="*/ 5802756 h 6673820"/>
              <a:gd name="connsiteX334" fmla="*/ 489702 w 11748700"/>
              <a:gd name="connsiteY334" fmla="*/ 5620743 h 6673820"/>
              <a:gd name="connsiteX335" fmla="*/ 476701 w 11748700"/>
              <a:gd name="connsiteY335" fmla="*/ 5551405 h 6673820"/>
              <a:gd name="connsiteX336" fmla="*/ 372693 w 11748700"/>
              <a:gd name="connsiteY336" fmla="*/ 5317388 h 6673820"/>
              <a:gd name="connsiteX337" fmla="*/ 359693 w 11748700"/>
              <a:gd name="connsiteY337" fmla="*/ 5269718 h 6673820"/>
              <a:gd name="connsiteX338" fmla="*/ 329357 w 11748700"/>
              <a:gd name="connsiteY338" fmla="*/ 5183045 h 6673820"/>
              <a:gd name="connsiteX339" fmla="*/ 281687 w 11748700"/>
              <a:gd name="connsiteY339" fmla="*/ 5083371 h 6673820"/>
              <a:gd name="connsiteX340" fmla="*/ 251351 w 11748700"/>
              <a:gd name="connsiteY340" fmla="*/ 5009699 h 6673820"/>
              <a:gd name="connsiteX341" fmla="*/ 238350 w 11748700"/>
              <a:gd name="connsiteY341" fmla="*/ 4970696 h 6673820"/>
              <a:gd name="connsiteX342" fmla="*/ 212348 w 11748700"/>
              <a:gd name="connsiteY342" fmla="*/ 4936027 h 6673820"/>
              <a:gd name="connsiteX343" fmla="*/ 177679 w 11748700"/>
              <a:gd name="connsiteY343" fmla="*/ 4849354 h 6673820"/>
              <a:gd name="connsiteX344" fmla="*/ 125675 w 11748700"/>
              <a:gd name="connsiteY344" fmla="*/ 4745346 h 6673820"/>
              <a:gd name="connsiteX345" fmla="*/ 99674 w 11748700"/>
              <a:gd name="connsiteY345" fmla="*/ 4654339 h 6673820"/>
              <a:gd name="connsiteX346" fmla="*/ 73672 w 11748700"/>
              <a:gd name="connsiteY346" fmla="*/ 4602336 h 6673820"/>
              <a:gd name="connsiteX347" fmla="*/ 69338 w 11748700"/>
              <a:gd name="connsiteY347" fmla="*/ 4580667 h 6673820"/>
              <a:gd name="connsiteX348" fmla="*/ 47670 w 11748700"/>
              <a:gd name="connsiteY348" fmla="*/ 4537331 h 6673820"/>
              <a:gd name="connsiteX349" fmla="*/ 39002 w 11748700"/>
              <a:gd name="connsiteY349" fmla="*/ 4515663 h 6673820"/>
              <a:gd name="connsiteX350" fmla="*/ 34669 w 11748700"/>
              <a:gd name="connsiteY350" fmla="*/ 4493994 h 6673820"/>
              <a:gd name="connsiteX351" fmla="*/ 30335 w 11748700"/>
              <a:gd name="connsiteY351" fmla="*/ 4450658 h 6673820"/>
              <a:gd name="connsiteX352" fmla="*/ 21668 w 11748700"/>
              <a:gd name="connsiteY352" fmla="*/ 4428990 h 6673820"/>
              <a:gd name="connsiteX353" fmla="*/ 13001 w 11748700"/>
              <a:gd name="connsiteY353" fmla="*/ 4359651 h 6673820"/>
              <a:gd name="connsiteX354" fmla="*/ 0 w 11748700"/>
              <a:gd name="connsiteY354" fmla="*/ 4238309 h 6673820"/>
              <a:gd name="connsiteX355" fmla="*/ 4333 w 11748700"/>
              <a:gd name="connsiteY355" fmla="*/ 4025960 h 6673820"/>
              <a:gd name="connsiteX356" fmla="*/ 13001 w 11748700"/>
              <a:gd name="connsiteY356" fmla="*/ 3999958 h 6673820"/>
              <a:gd name="connsiteX357" fmla="*/ 17334 w 11748700"/>
              <a:gd name="connsiteY357" fmla="*/ 3973956 h 6673820"/>
              <a:gd name="connsiteX358" fmla="*/ 26002 w 11748700"/>
              <a:gd name="connsiteY358" fmla="*/ 3930620 h 6673820"/>
              <a:gd name="connsiteX359" fmla="*/ 34669 w 11748700"/>
              <a:gd name="connsiteY359" fmla="*/ 3878616 h 6673820"/>
              <a:gd name="connsiteX360" fmla="*/ 43336 w 11748700"/>
              <a:gd name="connsiteY360" fmla="*/ 3861282 h 6673820"/>
              <a:gd name="connsiteX361" fmla="*/ 47670 w 11748700"/>
              <a:gd name="connsiteY361" fmla="*/ 3843947 h 6673820"/>
              <a:gd name="connsiteX362" fmla="*/ 56337 w 11748700"/>
              <a:gd name="connsiteY362" fmla="*/ 3826612 h 6673820"/>
              <a:gd name="connsiteX363" fmla="*/ 69338 w 11748700"/>
              <a:gd name="connsiteY363" fmla="*/ 3787610 h 6673820"/>
              <a:gd name="connsiteX364" fmla="*/ 78005 w 11748700"/>
              <a:gd name="connsiteY364" fmla="*/ 3770275 h 6673820"/>
              <a:gd name="connsiteX365" fmla="*/ 95340 w 11748700"/>
              <a:gd name="connsiteY365" fmla="*/ 3718271 h 6673820"/>
              <a:gd name="connsiteX366" fmla="*/ 104007 w 11748700"/>
              <a:gd name="connsiteY366" fmla="*/ 3696603 h 6673820"/>
              <a:gd name="connsiteX367" fmla="*/ 151677 w 11748700"/>
              <a:gd name="connsiteY367" fmla="*/ 3657600 h 6673820"/>
              <a:gd name="connsiteX368" fmla="*/ 294688 w 11748700"/>
              <a:gd name="connsiteY368" fmla="*/ 3661934 h 6673820"/>
              <a:gd name="connsiteX369" fmla="*/ 359693 w 11748700"/>
              <a:gd name="connsiteY369" fmla="*/ 3692269 h 6673820"/>
              <a:gd name="connsiteX370" fmla="*/ 377027 w 11748700"/>
              <a:gd name="connsiteY370" fmla="*/ 3709604 h 6673820"/>
              <a:gd name="connsiteX371" fmla="*/ 437698 w 11748700"/>
              <a:gd name="connsiteY371" fmla="*/ 3726938 h 6673820"/>
              <a:gd name="connsiteX372" fmla="*/ 511177 w 11748700"/>
              <a:gd name="connsiteY37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320606 w 11748700"/>
              <a:gd name="connsiteY42" fmla="*/ 4866688 h 6673820"/>
              <a:gd name="connsiteX43" fmla="*/ 8342275 w 11748700"/>
              <a:gd name="connsiteY43" fmla="*/ 4853687 h 6673820"/>
              <a:gd name="connsiteX44" fmla="*/ 8411613 w 11748700"/>
              <a:gd name="connsiteY44" fmla="*/ 4823352 h 6673820"/>
              <a:gd name="connsiteX45" fmla="*/ 8433281 w 11748700"/>
              <a:gd name="connsiteY45" fmla="*/ 4810351 h 6673820"/>
              <a:gd name="connsiteX46" fmla="*/ 8532955 w 11748700"/>
              <a:gd name="connsiteY46" fmla="*/ 4758347 h 6673820"/>
              <a:gd name="connsiteX47" fmla="*/ 8576292 w 11748700"/>
              <a:gd name="connsiteY47" fmla="*/ 4736679 h 6673820"/>
              <a:gd name="connsiteX48" fmla="*/ 8597960 w 11748700"/>
              <a:gd name="connsiteY48" fmla="*/ 4723678 h 6673820"/>
              <a:gd name="connsiteX49" fmla="*/ 8632629 w 11748700"/>
              <a:gd name="connsiteY49" fmla="*/ 4706343 h 6673820"/>
              <a:gd name="connsiteX50" fmla="*/ 8727969 w 11748700"/>
              <a:gd name="connsiteY50" fmla="*/ 4641338 h 6673820"/>
              <a:gd name="connsiteX51" fmla="*/ 8827643 w 11748700"/>
              <a:gd name="connsiteY51" fmla="*/ 4567666 h 6673820"/>
              <a:gd name="connsiteX52" fmla="*/ 8914316 w 11748700"/>
              <a:gd name="connsiteY52" fmla="*/ 4515663 h 6673820"/>
              <a:gd name="connsiteX53" fmla="*/ 8940318 w 11748700"/>
              <a:gd name="connsiteY53" fmla="*/ 4493994 h 6673820"/>
              <a:gd name="connsiteX54" fmla="*/ 9000989 w 11748700"/>
              <a:gd name="connsiteY54" fmla="*/ 4437657 h 6673820"/>
              <a:gd name="connsiteX55" fmla="*/ 9022657 w 11748700"/>
              <a:gd name="connsiteY55" fmla="*/ 4415989 h 6673820"/>
              <a:gd name="connsiteX56" fmla="*/ 9165668 w 11748700"/>
              <a:gd name="connsiteY56" fmla="*/ 4290313 h 6673820"/>
              <a:gd name="connsiteX57" fmla="*/ 9191670 w 11748700"/>
              <a:gd name="connsiteY57" fmla="*/ 4268645 h 6673820"/>
              <a:gd name="connsiteX58" fmla="*/ 9259722 w 11748700"/>
              <a:gd name="connsiteY58" fmla="*/ 4232465 h 6673820"/>
              <a:gd name="connsiteX59" fmla="*/ 9430020 w 11748700"/>
              <a:gd name="connsiteY59" fmla="*/ 4025960 h 6673820"/>
              <a:gd name="connsiteX60" fmla="*/ 9495025 w 11748700"/>
              <a:gd name="connsiteY60" fmla="*/ 3900284 h 6673820"/>
              <a:gd name="connsiteX61" fmla="*/ 9568697 w 11748700"/>
              <a:gd name="connsiteY61" fmla="*/ 3796277 h 6673820"/>
              <a:gd name="connsiteX62" fmla="*/ 9612034 w 11748700"/>
              <a:gd name="connsiteY62" fmla="*/ 3713937 h 6673820"/>
              <a:gd name="connsiteX63" fmla="*/ 9655370 w 11748700"/>
              <a:gd name="connsiteY63" fmla="*/ 3644599 h 6673820"/>
              <a:gd name="connsiteX64" fmla="*/ 9651037 w 11748700"/>
              <a:gd name="connsiteY64" fmla="*/ 3475587 h 6673820"/>
              <a:gd name="connsiteX65" fmla="*/ 9612034 w 11748700"/>
              <a:gd name="connsiteY65" fmla="*/ 3410582 h 6673820"/>
              <a:gd name="connsiteX66" fmla="*/ 9399685 w 11748700"/>
              <a:gd name="connsiteY66" fmla="*/ 3176565 h 6673820"/>
              <a:gd name="connsiteX67" fmla="*/ 9347681 w 11748700"/>
              <a:gd name="connsiteY67" fmla="*/ 3128895 h 6673820"/>
              <a:gd name="connsiteX68" fmla="*/ 9217672 w 11748700"/>
              <a:gd name="connsiteY68" fmla="*/ 3042222 h 6673820"/>
              <a:gd name="connsiteX69" fmla="*/ 9083329 w 11748700"/>
              <a:gd name="connsiteY69" fmla="*/ 2968550 h 6673820"/>
              <a:gd name="connsiteX70" fmla="*/ 8983655 w 11748700"/>
              <a:gd name="connsiteY70" fmla="*/ 2933881 h 6673820"/>
              <a:gd name="connsiteX71" fmla="*/ 8831977 w 11748700"/>
              <a:gd name="connsiteY71" fmla="*/ 2873210 h 6673820"/>
              <a:gd name="connsiteX72" fmla="*/ 8680299 w 11748700"/>
              <a:gd name="connsiteY72" fmla="*/ 2803871 h 6673820"/>
              <a:gd name="connsiteX73" fmla="*/ 8567624 w 11748700"/>
              <a:gd name="connsiteY73" fmla="*/ 2773536 h 6673820"/>
              <a:gd name="connsiteX74" fmla="*/ 8446282 w 11748700"/>
              <a:gd name="connsiteY74" fmla="*/ 2730199 h 6673820"/>
              <a:gd name="connsiteX75" fmla="*/ 8242601 w 11748700"/>
              <a:gd name="connsiteY75" fmla="*/ 2673862 h 6673820"/>
              <a:gd name="connsiteX76" fmla="*/ 7917577 w 11748700"/>
              <a:gd name="connsiteY76" fmla="*/ 2561187 h 6673820"/>
              <a:gd name="connsiteX77" fmla="*/ 7683560 w 11748700"/>
              <a:gd name="connsiteY77" fmla="*/ 2496182 h 6673820"/>
              <a:gd name="connsiteX78" fmla="*/ 7302199 w 11748700"/>
              <a:gd name="connsiteY78" fmla="*/ 2379173 h 6673820"/>
              <a:gd name="connsiteX79" fmla="*/ 6920838 w 11748700"/>
              <a:gd name="connsiteY79" fmla="*/ 2322836 h 6673820"/>
              <a:gd name="connsiteX80" fmla="*/ 6799495 w 11748700"/>
              <a:gd name="connsiteY80" fmla="*/ 2288167 h 6673820"/>
              <a:gd name="connsiteX81" fmla="*/ 6730157 w 11748700"/>
              <a:gd name="connsiteY81" fmla="*/ 2279500 h 6673820"/>
              <a:gd name="connsiteX82" fmla="*/ 6630483 w 11748700"/>
              <a:gd name="connsiteY82" fmla="*/ 2262165 h 6673820"/>
              <a:gd name="connsiteX83" fmla="*/ 6582813 w 11748700"/>
              <a:gd name="connsiteY83" fmla="*/ 2249164 h 6673820"/>
              <a:gd name="connsiteX84" fmla="*/ 6478805 w 11748700"/>
              <a:gd name="connsiteY84" fmla="*/ 2240497 h 6673820"/>
              <a:gd name="connsiteX85" fmla="*/ 5997770 w 11748700"/>
              <a:gd name="connsiteY85" fmla="*/ 2227496 h 6673820"/>
              <a:gd name="connsiteX86" fmla="*/ 5183044 w 11748700"/>
              <a:gd name="connsiteY86" fmla="*/ 2223162 h 6673820"/>
              <a:gd name="connsiteX87" fmla="*/ 4593668 w 11748700"/>
              <a:gd name="connsiteY87" fmla="*/ 2201494 h 6673820"/>
              <a:gd name="connsiteX88" fmla="*/ 4467992 w 11748700"/>
              <a:gd name="connsiteY88" fmla="*/ 2188493 h 6673820"/>
              <a:gd name="connsiteX89" fmla="*/ 4277311 w 11748700"/>
              <a:gd name="connsiteY89" fmla="*/ 2171158 h 6673820"/>
              <a:gd name="connsiteX90" fmla="*/ 4207973 w 11748700"/>
              <a:gd name="connsiteY90" fmla="*/ 2162491 h 6673820"/>
              <a:gd name="connsiteX91" fmla="*/ 4168970 w 11748700"/>
              <a:gd name="connsiteY91" fmla="*/ 2153824 h 6673820"/>
              <a:gd name="connsiteX92" fmla="*/ 3722604 w 11748700"/>
              <a:gd name="connsiteY92" fmla="*/ 2145156 h 6673820"/>
              <a:gd name="connsiteX93" fmla="*/ 3627264 w 11748700"/>
              <a:gd name="connsiteY93" fmla="*/ 2136489 h 6673820"/>
              <a:gd name="connsiteX94" fmla="*/ 3592595 w 11748700"/>
              <a:gd name="connsiteY94" fmla="*/ 2123488 h 6673820"/>
              <a:gd name="connsiteX95" fmla="*/ 3471253 w 11748700"/>
              <a:gd name="connsiteY95" fmla="*/ 2101820 h 6673820"/>
              <a:gd name="connsiteX96" fmla="*/ 3349911 w 11748700"/>
              <a:gd name="connsiteY96" fmla="*/ 2054150 h 6673820"/>
              <a:gd name="connsiteX97" fmla="*/ 3228568 w 11748700"/>
              <a:gd name="connsiteY97" fmla="*/ 2006480 h 6673820"/>
              <a:gd name="connsiteX98" fmla="*/ 3206900 w 11748700"/>
              <a:gd name="connsiteY98" fmla="*/ 1989145 h 6673820"/>
              <a:gd name="connsiteX99" fmla="*/ 3163564 w 11748700"/>
              <a:gd name="connsiteY99" fmla="*/ 1967477 h 6673820"/>
              <a:gd name="connsiteX100" fmla="*/ 3124561 w 11748700"/>
              <a:gd name="connsiteY100" fmla="*/ 1932808 h 6673820"/>
              <a:gd name="connsiteX101" fmla="*/ 3094225 w 11748700"/>
              <a:gd name="connsiteY101" fmla="*/ 1911139 h 6673820"/>
              <a:gd name="connsiteX102" fmla="*/ 3020553 w 11748700"/>
              <a:gd name="connsiteY102" fmla="*/ 1850468 h 6673820"/>
              <a:gd name="connsiteX103" fmla="*/ 2994551 w 11748700"/>
              <a:gd name="connsiteY103" fmla="*/ 1828800 h 6673820"/>
              <a:gd name="connsiteX104" fmla="*/ 2977217 w 11748700"/>
              <a:gd name="connsiteY104" fmla="*/ 1807132 h 6673820"/>
              <a:gd name="connsiteX105" fmla="*/ 2964216 w 11748700"/>
              <a:gd name="connsiteY105" fmla="*/ 1794131 h 6673820"/>
              <a:gd name="connsiteX106" fmla="*/ 2951215 w 11748700"/>
              <a:gd name="connsiteY106" fmla="*/ 1768129 h 6673820"/>
              <a:gd name="connsiteX107" fmla="*/ 2933880 w 11748700"/>
              <a:gd name="connsiteY107" fmla="*/ 1746461 h 6673820"/>
              <a:gd name="connsiteX108" fmla="*/ 2916546 w 11748700"/>
              <a:gd name="connsiteY108" fmla="*/ 1720459 h 6673820"/>
              <a:gd name="connsiteX109" fmla="*/ 2899211 w 11748700"/>
              <a:gd name="connsiteY109" fmla="*/ 1703124 h 6673820"/>
              <a:gd name="connsiteX110" fmla="*/ 2890544 w 11748700"/>
              <a:gd name="connsiteY110" fmla="*/ 1690123 h 6673820"/>
              <a:gd name="connsiteX111" fmla="*/ 2829873 w 11748700"/>
              <a:gd name="connsiteY111" fmla="*/ 1607784 h 6673820"/>
              <a:gd name="connsiteX112" fmla="*/ 2816872 w 11748700"/>
              <a:gd name="connsiteY112" fmla="*/ 1577448 h 6673820"/>
              <a:gd name="connsiteX113" fmla="*/ 2812538 w 11748700"/>
              <a:gd name="connsiteY113" fmla="*/ 1542779 h 6673820"/>
              <a:gd name="connsiteX114" fmla="*/ 2808204 w 11748700"/>
              <a:gd name="connsiteY114" fmla="*/ 1430104 h 6673820"/>
              <a:gd name="connsiteX115" fmla="*/ 2799537 w 11748700"/>
              <a:gd name="connsiteY115" fmla="*/ 1391101 h 6673820"/>
              <a:gd name="connsiteX116" fmla="*/ 2795203 w 11748700"/>
              <a:gd name="connsiteY116" fmla="*/ 1343431 h 6673820"/>
              <a:gd name="connsiteX117" fmla="*/ 2786536 w 11748700"/>
              <a:gd name="connsiteY117" fmla="*/ 1300095 h 6673820"/>
              <a:gd name="connsiteX118" fmla="*/ 2773535 w 11748700"/>
              <a:gd name="connsiteY118" fmla="*/ 1152751 h 6673820"/>
              <a:gd name="connsiteX119" fmla="*/ 2769202 w 11748700"/>
              <a:gd name="connsiteY119" fmla="*/ 1135416 h 6673820"/>
              <a:gd name="connsiteX120" fmla="*/ 2777869 w 11748700"/>
              <a:gd name="connsiteY120" fmla="*/ 996739 h 6673820"/>
              <a:gd name="connsiteX121" fmla="*/ 2786536 w 11748700"/>
              <a:gd name="connsiteY121" fmla="*/ 966404 h 6673820"/>
              <a:gd name="connsiteX122" fmla="*/ 2812538 w 11748700"/>
              <a:gd name="connsiteY122" fmla="*/ 905733 h 6673820"/>
              <a:gd name="connsiteX123" fmla="*/ 2847207 w 11748700"/>
              <a:gd name="connsiteY123" fmla="*/ 862396 h 6673820"/>
              <a:gd name="connsiteX124" fmla="*/ 2864542 w 11748700"/>
              <a:gd name="connsiteY124" fmla="*/ 840728 h 6673820"/>
              <a:gd name="connsiteX125" fmla="*/ 2881876 w 11748700"/>
              <a:gd name="connsiteY125" fmla="*/ 827727 h 6673820"/>
              <a:gd name="connsiteX126" fmla="*/ 2894877 w 11748700"/>
              <a:gd name="connsiteY126" fmla="*/ 819060 h 6673820"/>
              <a:gd name="connsiteX127" fmla="*/ 2912212 w 11748700"/>
              <a:gd name="connsiteY127" fmla="*/ 801725 h 6673820"/>
              <a:gd name="connsiteX128" fmla="*/ 3003219 w 11748700"/>
              <a:gd name="connsiteY128" fmla="*/ 775723 h 6673820"/>
              <a:gd name="connsiteX129" fmla="*/ 3115893 w 11748700"/>
              <a:gd name="connsiteY129" fmla="*/ 749721 h 6673820"/>
              <a:gd name="connsiteX130" fmla="*/ 3137562 w 11748700"/>
              <a:gd name="connsiteY130" fmla="*/ 741054 h 6673820"/>
              <a:gd name="connsiteX131" fmla="*/ 3163564 w 11748700"/>
              <a:gd name="connsiteY131" fmla="*/ 732387 h 6673820"/>
              <a:gd name="connsiteX132" fmla="*/ 3219901 w 11748700"/>
              <a:gd name="connsiteY132" fmla="*/ 702051 h 6673820"/>
              <a:gd name="connsiteX133" fmla="*/ 3237236 w 11748700"/>
              <a:gd name="connsiteY133" fmla="*/ 689050 h 6673820"/>
              <a:gd name="connsiteX134" fmla="*/ 3293573 w 11748700"/>
              <a:gd name="connsiteY134" fmla="*/ 663048 h 6673820"/>
              <a:gd name="connsiteX135" fmla="*/ 3323909 w 11748700"/>
              <a:gd name="connsiteY135" fmla="*/ 650047 h 6673820"/>
              <a:gd name="connsiteX136" fmla="*/ 3362911 w 11748700"/>
              <a:gd name="connsiteY136" fmla="*/ 641380 h 6673820"/>
              <a:gd name="connsiteX137" fmla="*/ 3488587 w 11748700"/>
              <a:gd name="connsiteY137" fmla="*/ 619712 h 6673820"/>
              <a:gd name="connsiteX138" fmla="*/ 3644599 w 11748700"/>
              <a:gd name="connsiteY138" fmla="*/ 598044 h 6673820"/>
              <a:gd name="connsiteX139" fmla="*/ 3731272 w 11748700"/>
              <a:gd name="connsiteY139" fmla="*/ 589376 h 6673820"/>
              <a:gd name="connsiteX140" fmla="*/ 3809277 w 11748700"/>
              <a:gd name="connsiteY140" fmla="*/ 576375 h 6673820"/>
              <a:gd name="connsiteX141" fmla="*/ 3891617 w 11748700"/>
              <a:gd name="connsiteY141" fmla="*/ 567708 h 6673820"/>
              <a:gd name="connsiteX142" fmla="*/ 4359651 w 11748700"/>
              <a:gd name="connsiteY142" fmla="*/ 533039 h 6673820"/>
              <a:gd name="connsiteX143" fmla="*/ 4428989 w 11748700"/>
              <a:gd name="connsiteY143" fmla="*/ 520038 h 6673820"/>
              <a:gd name="connsiteX144" fmla="*/ 4554665 w 11748700"/>
              <a:gd name="connsiteY144" fmla="*/ 507037 h 6673820"/>
              <a:gd name="connsiteX145" fmla="*/ 4654339 w 11748700"/>
              <a:gd name="connsiteY145" fmla="*/ 485369 h 6673820"/>
              <a:gd name="connsiteX146" fmla="*/ 4758347 w 11748700"/>
              <a:gd name="connsiteY146" fmla="*/ 437699 h 6673820"/>
              <a:gd name="connsiteX147" fmla="*/ 4888356 w 11748700"/>
              <a:gd name="connsiteY147" fmla="*/ 416030 h 6673820"/>
              <a:gd name="connsiteX148" fmla="*/ 5105039 w 11748700"/>
              <a:gd name="connsiteY148" fmla="*/ 364027 h 6673820"/>
              <a:gd name="connsiteX149" fmla="*/ 5209046 w 11748700"/>
              <a:gd name="connsiteY149" fmla="*/ 351026 h 6673820"/>
              <a:gd name="connsiteX150" fmla="*/ 5386726 w 11748700"/>
              <a:gd name="connsiteY150" fmla="*/ 329357 h 6673820"/>
              <a:gd name="connsiteX151" fmla="*/ 5560072 w 11748700"/>
              <a:gd name="connsiteY151" fmla="*/ 320690 h 6673820"/>
              <a:gd name="connsiteX152" fmla="*/ 5742085 w 11748700"/>
              <a:gd name="connsiteY152" fmla="*/ 312023 h 6673820"/>
              <a:gd name="connsiteX153" fmla="*/ 5958767 w 11748700"/>
              <a:gd name="connsiteY153" fmla="*/ 307689 h 6673820"/>
              <a:gd name="connsiteX154" fmla="*/ 6114779 w 11748700"/>
              <a:gd name="connsiteY154" fmla="*/ 303355 h 6673820"/>
              <a:gd name="connsiteX155" fmla="*/ 6270790 w 11748700"/>
              <a:gd name="connsiteY155" fmla="*/ 281687 h 6673820"/>
              <a:gd name="connsiteX156" fmla="*/ 6392132 w 11748700"/>
              <a:gd name="connsiteY156" fmla="*/ 268686 h 6673820"/>
              <a:gd name="connsiteX157" fmla="*/ 6695488 w 11748700"/>
              <a:gd name="connsiteY157" fmla="*/ 260019 h 6673820"/>
              <a:gd name="connsiteX158" fmla="*/ 6764826 w 11748700"/>
              <a:gd name="connsiteY158" fmla="*/ 251352 h 6673820"/>
              <a:gd name="connsiteX159" fmla="*/ 6907837 w 11748700"/>
              <a:gd name="connsiteY159" fmla="*/ 238351 h 6673820"/>
              <a:gd name="connsiteX160" fmla="*/ 6959840 w 11748700"/>
              <a:gd name="connsiteY160" fmla="*/ 229683 h 6673820"/>
              <a:gd name="connsiteX161" fmla="*/ 6998843 w 11748700"/>
              <a:gd name="connsiteY161" fmla="*/ 212349 h 6673820"/>
              <a:gd name="connsiteX162" fmla="*/ 7115852 w 11748700"/>
              <a:gd name="connsiteY162" fmla="*/ 199348 h 6673820"/>
              <a:gd name="connsiteX163" fmla="*/ 7159188 w 11748700"/>
              <a:gd name="connsiteY163" fmla="*/ 186347 h 6673820"/>
              <a:gd name="connsiteX164" fmla="*/ 7189524 w 11748700"/>
              <a:gd name="connsiteY164" fmla="*/ 182013 h 6673820"/>
              <a:gd name="connsiteX165" fmla="*/ 7380204 w 11748700"/>
              <a:gd name="connsiteY165" fmla="*/ 173346 h 6673820"/>
              <a:gd name="connsiteX166" fmla="*/ 7440875 w 11748700"/>
              <a:gd name="connsiteY166" fmla="*/ 164679 h 6673820"/>
              <a:gd name="connsiteX167" fmla="*/ 7466877 w 11748700"/>
              <a:gd name="connsiteY167" fmla="*/ 156011 h 6673820"/>
              <a:gd name="connsiteX168" fmla="*/ 7514548 w 11748700"/>
              <a:gd name="connsiteY168" fmla="*/ 143010 h 6673820"/>
              <a:gd name="connsiteX169" fmla="*/ 7527548 w 11748700"/>
              <a:gd name="connsiteY169" fmla="*/ 134343 h 6673820"/>
              <a:gd name="connsiteX170" fmla="*/ 7570885 w 11748700"/>
              <a:gd name="connsiteY170" fmla="*/ 121342 h 6673820"/>
              <a:gd name="connsiteX171" fmla="*/ 7609888 w 11748700"/>
              <a:gd name="connsiteY171" fmla="*/ 104008 h 6673820"/>
              <a:gd name="connsiteX172" fmla="*/ 7726896 w 11748700"/>
              <a:gd name="connsiteY172" fmla="*/ 82339 h 6673820"/>
              <a:gd name="connsiteX173" fmla="*/ 7752898 w 11748700"/>
              <a:gd name="connsiteY173" fmla="*/ 78006 h 6673820"/>
              <a:gd name="connsiteX174" fmla="*/ 7787567 w 11748700"/>
              <a:gd name="connsiteY174" fmla="*/ 73672 h 6673820"/>
              <a:gd name="connsiteX175" fmla="*/ 7804902 w 11748700"/>
              <a:gd name="connsiteY175" fmla="*/ 69338 h 6673820"/>
              <a:gd name="connsiteX176" fmla="*/ 7913243 w 11748700"/>
              <a:gd name="connsiteY176" fmla="*/ 65005 h 6673820"/>
              <a:gd name="connsiteX177" fmla="*/ 8021584 w 11748700"/>
              <a:gd name="connsiteY177" fmla="*/ 47670 h 6673820"/>
              <a:gd name="connsiteX178" fmla="*/ 8064921 w 11748700"/>
              <a:gd name="connsiteY178" fmla="*/ 34669 h 6673820"/>
              <a:gd name="connsiteX179" fmla="*/ 8099590 w 11748700"/>
              <a:gd name="connsiteY179" fmla="*/ 21668 h 6673820"/>
              <a:gd name="connsiteX180" fmla="*/ 8121258 w 11748700"/>
              <a:gd name="connsiteY180" fmla="*/ 13001 h 6673820"/>
              <a:gd name="connsiteX181" fmla="*/ 8134259 w 11748700"/>
              <a:gd name="connsiteY181" fmla="*/ 8667 h 6673820"/>
              <a:gd name="connsiteX182" fmla="*/ 8155928 w 11748700"/>
              <a:gd name="connsiteY182" fmla="*/ 0 h 6673820"/>
              <a:gd name="connsiteX183" fmla="*/ 8216599 w 11748700"/>
              <a:gd name="connsiteY183" fmla="*/ 4334 h 6673820"/>
              <a:gd name="connsiteX184" fmla="*/ 8238267 w 11748700"/>
              <a:gd name="connsiteY184" fmla="*/ 13001 h 6673820"/>
              <a:gd name="connsiteX185" fmla="*/ 8272936 w 11748700"/>
              <a:gd name="connsiteY185" fmla="*/ 17335 h 6673820"/>
              <a:gd name="connsiteX186" fmla="*/ 8303272 w 11748700"/>
              <a:gd name="connsiteY186" fmla="*/ 30336 h 6673820"/>
              <a:gd name="connsiteX187" fmla="*/ 8337941 w 11748700"/>
              <a:gd name="connsiteY187" fmla="*/ 34669 h 6673820"/>
              <a:gd name="connsiteX188" fmla="*/ 8476618 w 11748700"/>
              <a:gd name="connsiteY188" fmla="*/ 43337 h 6673820"/>
              <a:gd name="connsiteX189" fmla="*/ 8576292 w 11748700"/>
              <a:gd name="connsiteY189" fmla="*/ 47670 h 6673820"/>
              <a:gd name="connsiteX190" fmla="*/ 8671632 w 11748700"/>
              <a:gd name="connsiteY190" fmla="*/ 69338 h 6673820"/>
              <a:gd name="connsiteX191" fmla="*/ 8762639 w 11748700"/>
              <a:gd name="connsiteY191" fmla="*/ 78006 h 6673820"/>
              <a:gd name="connsiteX192" fmla="*/ 8892648 w 11748700"/>
              <a:gd name="connsiteY192" fmla="*/ 104008 h 6673820"/>
              <a:gd name="connsiteX193" fmla="*/ 8948985 w 11748700"/>
              <a:gd name="connsiteY193" fmla="*/ 117009 h 6673820"/>
              <a:gd name="connsiteX194" fmla="*/ 9187336 w 11748700"/>
              <a:gd name="connsiteY194" fmla="*/ 156011 h 6673820"/>
              <a:gd name="connsiteX195" fmla="*/ 9282676 w 11748700"/>
              <a:gd name="connsiteY195" fmla="*/ 173346 h 6673820"/>
              <a:gd name="connsiteX196" fmla="*/ 9404019 w 11748700"/>
              <a:gd name="connsiteY196" fmla="*/ 186347 h 6673820"/>
              <a:gd name="connsiteX197" fmla="*/ 9464690 w 11748700"/>
              <a:gd name="connsiteY197" fmla="*/ 195014 h 6673820"/>
              <a:gd name="connsiteX198" fmla="*/ 9698707 w 11748700"/>
              <a:gd name="connsiteY198" fmla="*/ 216683 h 6673820"/>
              <a:gd name="connsiteX199" fmla="*/ 9785380 w 11748700"/>
              <a:gd name="connsiteY199" fmla="*/ 229683 h 6673820"/>
              <a:gd name="connsiteX200" fmla="*/ 9885054 w 11748700"/>
              <a:gd name="connsiteY200" fmla="*/ 251352 h 6673820"/>
              <a:gd name="connsiteX201" fmla="*/ 9958726 w 11748700"/>
              <a:gd name="connsiteY201" fmla="*/ 255685 h 6673820"/>
              <a:gd name="connsiteX202" fmla="*/ 10114737 w 11748700"/>
              <a:gd name="connsiteY202" fmla="*/ 260019 h 6673820"/>
              <a:gd name="connsiteX203" fmla="*/ 10205744 w 11748700"/>
              <a:gd name="connsiteY203" fmla="*/ 273020 h 6673820"/>
              <a:gd name="connsiteX204" fmla="*/ 10357421 w 11748700"/>
              <a:gd name="connsiteY204" fmla="*/ 281687 h 6673820"/>
              <a:gd name="connsiteX205" fmla="*/ 10405092 w 11748700"/>
              <a:gd name="connsiteY205" fmla="*/ 286021 h 6673820"/>
              <a:gd name="connsiteX206" fmla="*/ 10452762 w 11748700"/>
              <a:gd name="connsiteY206" fmla="*/ 299022 h 6673820"/>
              <a:gd name="connsiteX207" fmla="*/ 10483097 w 11748700"/>
              <a:gd name="connsiteY207" fmla="*/ 303355 h 6673820"/>
              <a:gd name="connsiteX208" fmla="*/ 10552436 w 11748700"/>
              <a:gd name="connsiteY208" fmla="*/ 312023 h 6673820"/>
              <a:gd name="connsiteX209" fmla="*/ 10634775 w 11748700"/>
              <a:gd name="connsiteY209" fmla="*/ 333691 h 6673820"/>
              <a:gd name="connsiteX210" fmla="*/ 10717114 w 11748700"/>
              <a:gd name="connsiteY210" fmla="*/ 342358 h 6673820"/>
              <a:gd name="connsiteX211" fmla="*/ 10773452 w 11748700"/>
              <a:gd name="connsiteY211" fmla="*/ 364027 h 6673820"/>
              <a:gd name="connsiteX212" fmla="*/ 10842790 w 11748700"/>
              <a:gd name="connsiteY212" fmla="*/ 385695 h 6673820"/>
              <a:gd name="connsiteX213" fmla="*/ 10903461 w 11748700"/>
              <a:gd name="connsiteY213" fmla="*/ 390028 h 6673820"/>
              <a:gd name="connsiteX214" fmla="*/ 10981467 w 11748700"/>
              <a:gd name="connsiteY214" fmla="*/ 424698 h 6673820"/>
              <a:gd name="connsiteX215" fmla="*/ 11050805 w 11748700"/>
              <a:gd name="connsiteY215" fmla="*/ 442032 h 6673820"/>
              <a:gd name="connsiteX216" fmla="*/ 11133145 w 11748700"/>
              <a:gd name="connsiteY216" fmla="*/ 476701 h 6673820"/>
              <a:gd name="connsiteX217" fmla="*/ 11154813 w 11748700"/>
              <a:gd name="connsiteY217" fmla="*/ 485369 h 6673820"/>
              <a:gd name="connsiteX218" fmla="*/ 11232819 w 11748700"/>
              <a:gd name="connsiteY218" fmla="*/ 533039 h 6673820"/>
              <a:gd name="connsiteX219" fmla="*/ 11258820 w 11748700"/>
              <a:gd name="connsiteY219" fmla="*/ 554707 h 6673820"/>
              <a:gd name="connsiteX220" fmla="*/ 11328159 w 11748700"/>
              <a:gd name="connsiteY220" fmla="*/ 645714 h 6673820"/>
              <a:gd name="connsiteX221" fmla="*/ 11371495 w 11748700"/>
              <a:gd name="connsiteY221" fmla="*/ 754055 h 6673820"/>
              <a:gd name="connsiteX222" fmla="*/ 11397497 w 11748700"/>
              <a:gd name="connsiteY222" fmla="*/ 806059 h 6673820"/>
              <a:gd name="connsiteX223" fmla="*/ 11427833 w 11748700"/>
              <a:gd name="connsiteY223" fmla="*/ 931735 h 6673820"/>
              <a:gd name="connsiteX224" fmla="*/ 11458168 w 11748700"/>
              <a:gd name="connsiteY224" fmla="*/ 1014074 h 6673820"/>
              <a:gd name="connsiteX225" fmla="*/ 11462502 w 11748700"/>
              <a:gd name="connsiteY225" fmla="*/ 1087746 h 6673820"/>
              <a:gd name="connsiteX226" fmla="*/ 11475503 w 11748700"/>
              <a:gd name="connsiteY226" fmla="*/ 1126749 h 6673820"/>
              <a:gd name="connsiteX227" fmla="*/ 11488504 w 11748700"/>
              <a:gd name="connsiteY227" fmla="*/ 1330430 h 6673820"/>
              <a:gd name="connsiteX228" fmla="*/ 11523173 w 11748700"/>
              <a:gd name="connsiteY228" fmla="*/ 1677122 h 6673820"/>
              <a:gd name="connsiteX229" fmla="*/ 11518839 w 11748700"/>
              <a:gd name="connsiteY229" fmla="*/ 1954476 h 6673820"/>
              <a:gd name="connsiteX230" fmla="*/ 11510172 w 11748700"/>
              <a:gd name="connsiteY230" fmla="*/ 2084485 h 6673820"/>
              <a:gd name="connsiteX231" fmla="*/ 11518839 w 11748700"/>
              <a:gd name="connsiteY231" fmla="*/ 2283833 h 6673820"/>
              <a:gd name="connsiteX232" fmla="*/ 11583844 w 11748700"/>
              <a:gd name="connsiteY232" fmla="*/ 2379173 h 6673820"/>
              <a:gd name="connsiteX233" fmla="*/ 11605512 w 11748700"/>
              <a:gd name="connsiteY233" fmla="*/ 2439845 h 6673820"/>
              <a:gd name="connsiteX234" fmla="*/ 11609846 w 11748700"/>
              <a:gd name="connsiteY234" fmla="*/ 2487515 h 6673820"/>
              <a:gd name="connsiteX235" fmla="*/ 11622847 w 11748700"/>
              <a:gd name="connsiteY235" fmla="*/ 2556853 h 6673820"/>
              <a:gd name="connsiteX236" fmla="*/ 11618513 w 11748700"/>
              <a:gd name="connsiteY236" fmla="*/ 2786537 h 6673820"/>
              <a:gd name="connsiteX237" fmla="*/ 11614180 w 11748700"/>
              <a:gd name="connsiteY237" fmla="*/ 3089892 h 6673820"/>
              <a:gd name="connsiteX238" fmla="*/ 11596845 w 11748700"/>
              <a:gd name="connsiteY238" fmla="*/ 3211234 h 6673820"/>
              <a:gd name="connsiteX239" fmla="*/ 11583844 w 11748700"/>
              <a:gd name="connsiteY239" fmla="*/ 3328243 h 6673820"/>
              <a:gd name="connsiteX240" fmla="*/ 11575177 w 11748700"/>
              <a:gd name="connsiteY240" fmla="*/ 3423583 h 6673820"/>
              <a:gd name="connsiteX241" fmla="*/ 11562176 w 11748700"/>
              <a:gd name="connsiteY241" fmla="*/ 3666267 h 6673820"/>
              <a:gd name="connsiteX242" fmla="*/ 11575177 w 11748700"/>
              <a:gd name="connsiteY242" fmla="*/ 4025960 h 6673820"/>
              <a:gd name="connsiteX243" fmla="*/ 11592511 w 11748700"/>
              <a:gd name="connsiteY243" fmla="*/ 4108300 h 6673820"/>
              <a:gd name="connsiteX244" fmla="*/ 11631514 w 11748700"/>
              <a:gd name="connsiteY244" fmla="*/ 4333649 h 6673820"/>
              <a:gd name="connsiteX245" fmla="*/ 11653183 w 11748700"/>
              <a:gd name="connsiteY245" fmla="*/ 4411655 h 6673820"/>
              <a:gd name="connsiteX246" fmla="*/ 11666184 w 11748700"/>
              <a:gd name="connsiteY246" fmla="*/ 4498328 h 6673820"/>
              <a:gd name="connsiteX247" fmla="*/ 11674851 w 11748700"/>
              <a:gd name="connsiteY247" fmla="*/ 4541664 h 6673820"/>
              <a:gd name="connsiteX248" fmla="*/ 11687852 w 11748700"/>
              <a:gd name="connsiteY248" fmla="*/ 4658673 h 6673820"/>
              <a:gd name="connsiteX249" fmla="*/ 11692185 w 11748700"/>
              <a:gd name="connsiteY249" fmla="*/ 4715010 h 6673820"/>
              <a:gd name="connsiteX250" fmla="*/ 11700853 w 11748700"/>
              <a:gd name="connsiteY250" fmla="*/ 4771348 h 6673820"/>
              <a:gd name="connsiteX251" fmla="*/ 11709520 w 11748700"/>
              <a:gd name="connsiteY251" fmla="*/ 4923026 h 6673820"/>
              <a:gd name="connsiteX252" fmla="*/ 11718187 w 11748700"/>
              <a:gd name="connsiteY252" fmla="*/ 4983697 h 6673820"/>
              <a:gd name="connsiteX253" fmla="*/ 11726855 w 11748700"/>
              <a:gd name="connsiteY253" fmla="*/ 5079037 h 6673820"/>
              <a:gd name="connsiteX254" fmla="*/ 11731188 w 11748700"/>
              <a:gd name="connsiteY254" fmla="*/ 5105039 h 6673820"/>
              <a:gd name="connsiteX255" fmla="*/ 11744189 w 11748700"/>
              <a:gd name="connsiteY255" fmla="*/ 5230715 h 6673820"/>
              <a:gd name="connsiteX256" fmla="*/ 11726855 w 11748700"/>
              <a:gd name="connsiteY256" fmla="*/ 5690082 h 6673820"/>
              <a:gd name="connsiteX257" fmla="*/ 11687852 w 11748700"/>
              <a:gd name="connsiteY257" fmla="*/ 5785422 h 6673820"/>
              <a:gd name="connsiteX258" fmla="*/ 11670517 w 11748700"/>
              <a:gd name="connsiteY258" fmla="*/ 5815757 h 6673820"/>
              <a:gd name="connsiteX259" fmla="*/ 11601179 w 11748700"/>
              <a:gd name="connsiteY259" fmla="*/ 5859094 h 6673820"/>
              <a:gd name="connsiteX260" fmla="*/ 11458168 w 11748700"/>
              <a:gd name="connsiteY260" fmla="*/ 5919765 h 6673820"/>
              <a:gd name="connsiteX261" fmla="*/ 11401831 w 11748700"/>
              <a:gd name="connsiteY261" fmla="*/ 5963101 h 6673820"/>
              <a:gd name="connsiteX262" fmla="*/ 11297823 w 11748700"/>
              <a:gd name="connsiteY262" fmla="*/ 6032440 h 6673820"/>
              <a:gd name="connsiteX263" fmla="*/ 11258820 w 11748700"/>
              <a:gd name="connsiteY263" fmla="*/ 6075776 h 6673820"/>
              <a:gd name="connsiteX264" fmla="*/ 11198149 w 11748700"/>
              <a:gd name="connsiteY264" fmla="*/ 6123446 h 6673820"/>
              <a:gd name="connsiteX265" fmla="*/ 11098475 w 11748700"/>
              <a:gd name="connsiteY265" fmla="*/ 6210119 h 6673820"/>
              <a:gd name="connsiteX266" fmla="*/ 10942464 w 11748700"/>
              <a:gd name="connsiteY266" fmla="*/ 6327128 h 6673820"/>
              <a:gd name="connsiteX267" fmla="*/ 10634775 w 11748700"/>
              <a:gd name="connsiteY267" fmla="*/ 6461471 h 6673820"/>
              <a:gd name="connsiteX268" fmla="*/ 10461429 w 11748700"/>
              <a:gd name="connsiteY268" fmla="*/ 6478806 h 6673820"/>
              <a:gd name="connsiteX269" fmla="*/ 10041065 w 11748700"/>
              <a:gd name="connsiteY269" fmla="*/ 6487473 h 6673820"/>
              <a:gd name="connsiteX270" fmla="*/ 9967393 w 11748700"/>
              <a:gd name="connsiteY270" fmla="*/ 6491807 h 6673820"/>
              <a:gd name="connsiteX271" fmla="*/ 9885054 w 11748700"/>
              <a:gd name="connsiteY271" fmla="*/ 6509141 h 6673820"/>
              <a:gd name="connsiteX272" fmla="*/ 9798381 w 11748700"/>
              <a:gd name="connsiteY272" fmla="*/ 6522142 h 6673820"/>
              <a:gd name="connsiteX273" fmla="*/ 9681372 w 11748700"/>
              <a:gd name="connsiteY273" fmla="*/ 6548144 h 6673820"/>
              <a:gd name="connsiteX274" fmla="*/ 9486358 w 11748700"/>
              <a:gd name="connsiteY274" fmla="*/ 6574146 h 6673820"/>
              <a:gd name="connsiteX275" fmla="*/ 9278343 w 11748700"/>
              <a:gd name="connsiteY275" fmla="*/ 6613149 h 6673820"/>
              <a:gd name="connsiteX276" fmla="*/ 9209004 w 11748700"/>
              <a:gd name="connsiteY276" fmla="*/ 6630483 h 6673820"/>
              <a:gd name="connsiteX277" fmla="*/ 8775639 w 11748700"/>
              <a:gd name="connsiteY277" fmla="*/ 6647818 h 6673820"/>
              <a:gd name="connsiteX278" fmla="*/ 8463617 w 11748700"/>
              <a:gd name="connsiteY278" fmla="*/ 6656485 h 6673820"/>
              <a:gd name="connsiteX279" fmla="*/ 8368276 w 11748700"/>
              <a:gd name="connsiteY279" fmla="*/ 6660819 h 6673820"/>
              <a:gd name="connsiteX280" fmla="*/ 8216599 w 11748700"/>
              <a:gd name="connsiteY280" fmla="*/ 6665153 h 6673820"/>
              <a:gd name="connsiteX281" fmla="*/ 7848239 w 11748700"/>
              <a:gd name="connsiteY281" fmla="*/ 6656485 h 6673820"/>
              <a:gd name="connsiteX282" fmla="*/ 7800568 w 11748700"/>
              <a:gd name="connsiteY282" fmla="*/ 6652152 h 6673820"/>
              <a:gd name="connsiteX283" fmla="*/ 7748565 w 11748700"/>
              <a:gd name="connsiteY283" fmla="*/ 6643484 h 6673820"/>
              <a:gd name="connsiteX284" fmla="*/ 7614221 w 11748700"/>
              <a:gd name="connsiteY284" fmla="*/ 6634817 h 6673820"/>
              <a:gd name="connsiteX285" fmla="*/ 7432208 w 11748700"/>
              <a:gd name="connsiteY285" fmla="*/ 6600148 h 6673820"/>
              <a:gd name="connsiteX286" fmla="*/ 7319533 w 11748700"/>
              <a:gd name="connsiteY286" fmla="*/ 6574146 h 6673820"/>
              <a:gd name="connsiteX287" fmla="*/ 7276197 w 11748700"/>
              <a:gd name="connsiteY287" fmla="*/ 6569812 h 6673820"/>
              <a:gd name="connsiteX288" fmla="*/ 7011844 w 11748700"/>
              <a:gd name="connsiteY288" fmla="*/ 6548144 h 6673820"/>
              <a:gd name="connsiteX289" fmla="*/ 6925171 w 11748700"/>
              <a:gd name="connsiteY289" fmla="*/ 6565479 h 6673820"/>
              <a:gd name="connsiteX290" fmla="*/ 6912170 w 11748700"/>
              <a:gd name="connsiteY290" fmla="*/ 6569812 h 6673820"/>
              <a:gd name="connsiteX291" fmla="*/ 6890502 w 11748700"/>
              <a:gd name="connsiteY291" fmla="*/ 6582813 h 6673820"/>
              <a:gd name="connsiteX292" fmla="*/ 6795162 w 11748700"/>
              <a:gd name="connsiteY292" fmla="*/ 6634817 h 6673820"/>
              <a:gd name="connsiteX293" fmla="*/ 6691154 w 11748700"/>
              <a:gd name="connsiteY293" fmla="*/ 6643484 h 6673820"/>
              <a:gd name="connsiteX294" fmla="*/ 6617482 w 11748700"/>
              <a:gd name="connsiteY294" fmla="*/ 6656485 h 6673820"/>
              <a:gd name="connsiteX295" fmla="*/ 6582813 w 11748700"/>
              <a:gd name="connsiteY295" fmla="*/ 6665153 h 6673820"/>
              <a:gd name="connsiteX296" fmla="*/ 6548144 w 11748700"/>
              <a:gd name="connsiteY296" fmla="*/ 6669486 h 6673820"/>
              <a:gd name="connsiteX297" fmla="*/ 6517808 w 11748700"/>
              <a:gd name="connsiteY297" fmla="*/ 6673820 h 6673820"/>
              <a:gd name="connsiteX298" fmla="*/ 6015105 w 11748700"/>
              <a:gd name="connsiteY298" fmla="*/ 6669486 h 6673820"/>
              <a:gd name="connsiteX299" fmla="*/ 5915431 w 11748700"/>
              <a:gd name="connsiteY299" fmla="*/ 6647818 h 6673820"/>
              <a:gd name="connsiteX300" fmla="*/ 5538403 w 11748700"/>
              <a:gd name="connsiteY300" fmla="*/ 6652152 h 6673820"/>
              <a:gd name="connsiteX301" fmla="*/ 5196045 w 11748700"/>
              <a:gd name="connsiteY301" fmla="*/ 6634817 h 6673820"/>
              <a:gd name="connsiteX302" fmla="*/ 4489660 w 11748700"/>
              <a:gd name="connsiteY302" fmla="*/ 6608815 h 6673820"/>
              <a:gd name="connsiteX303" fmla="*/ 4311981 w 11748700"/>
              <a:gd name="connsiteY303" fmla="*/ 6582813 h 6673820"/>
              <a:gd name="connsiteX304" fmla="*/ 4090965 w 11748700"/>
              <a:gd name="connsiteY304" fmla="*/ 6552478 h 6673820"/>
              <a:gd name="connsiteX305" fmla="*/ 3999958 w 11748700"/>
              <a:gd name="connsiteY305" fmla="*/ 6513475 h 6673820"/>
              <a:gd name="connsiteX306" fmla="*/ 3666267 w 11748700"/>
              <a:gd name="connsiteY306" fmla="*/ 6448470 h 6673820"/>
              <a:gd name="connsiteX307" fmla="*/ 3588261 w 11748700"/>
              <a:gd name="connsiteY307" fmla="*/ 6439803 h 6673820"/>
              <a:gd name="connsiteX308" fmla="*/ 3336910 w 11748700"/>
              <a:gd name="connsiteY308" fmla="*/ 6405134 h 6673820"/>
              <a:gd name="connsiteX309" fmla="*/ 3003219 w 11748700"/>
              <a:gd name="connsiteY309" fmla="*/ 6340129 h 6673820"/>
              <a:gd name="connsiteX310" fmla="*/ 2825539 w 11748700"/>
              <a:gd name="connsiteY310" fmla="*/ 6309793 h 6673820"/>
              <a:gd name="connsiteX311" fmla="*/ 2678195 w 11748700"/>
              <a:gd name="connsiteY311" fmla="*/ 6288125 h 6673820"/>
              <a:gd name="connsiteX312" fmla="*/ 2500515 w 11748700"/>
              <a:gd name="connsiteY312" fmla="*/ 6305460 h 6673820"/>
              <a:gd name="connsiteX313" fmla="*/ 2439844 w 11748700"/>
              <a:gd name="connsiteY313" fmla="*/ 6314127 h 6673820"/>
              <a:gd name="connsiteX314" fmla="*/ 2244830 w 11748700"/>
              <a:gd name="connsiteY314" fmla="*/ 6361797 h 6673820"/>
              <a:gd name="connsiteX315" fmla="*/ 2088819 w 11748700"/>
              <a:gd name="connsiteY315" fmla="*/ 6383465 h 6673820"/>
              <a:gd name="connsiteX316" fmla="*/ 2015147 w 11748700"/>
              <a:gd name="connsiteY316" fmla="*/ 6400800 h 6673820"/>
              <a:gd name="connsiteX317" fmla="*/ 1950142 w 11748700"/>
              <a:gd name="connsiteY317" fmla="*/ 6409467 h 6673820"/>
              <a:gd name="connsiteX318" fmla="*/ 1815799 w 11748700"/>
              <a:gd name="connsiteY318" fmla="*/ 6444137 h 6673820"/>
              <a:gd name="connsiteX319" fmla="*/ 1681456 w 11748700"/>
              <a:gd name="connsiteY319" fmla="*/ 6452804 h 6673820"/>
              <a:gd name="connsiteX320" fmla="*/ 1473440 w 11748700"/>
              <a:gd name="connsiteY320" fmla="*/ 6431136 h 6673820"/>
              <a:gd name="connsiteX321" fmla="*/ 1369433 w 11748700"/>
              <a:gd name="connsiteY321" fmla="*/ 6418135 h 6673820"/>
              <a:gd name="connsiteX322" fmla="*/ 1287093 w 11748700"/>
              <a:gd name="connsiteY322" fmla="*/ 6405134 h 6673820"/>
              <a:gd name="connsiteX323" fmla="*/ 1239423 w 11748700"/>
              <a:gd name="connsiteY323" fmla="*/ 6396466 h 6673820"/>
              <a:gd name="connsiteX324" fmla="*/ 1165751 w 11748700"/>
              <a:gd name="connsiteY324" fmla="*/ 6370464 h 6673820"/>
              <a:gd name="connsiteX325" fmla="*/ 1053076 w 11748700"/>
              <a:gd name="connsiteY325" fmla="*/ 6335795 h 6673820"/>
              <a:gd name="connsiteX326" fmla="*/ 892731 w 11748700"/>
              <a:gd name="connsiteY326" fmla="*/ 6244789 h 6673820"/>
              <a:gd name="connsiteX327" fmla="*/ 858062 w 11748700"/>
              <a:gd name="connsiteY327" fmla="*/ 6218787 h 6673820"/>
              <a:gd name="connsiteX328" fmla="*/ 775723 w 11748700"/>
              <a:gd name="connsiteY328" fmla="*/ 6149448 h 6673820"/>
              <a:gd name="connsiteX329" fmla="*/ 719385 w 11748700"/>
              <a:gd name="connsiteY329" fmla="*/ 6023773 h 6673820"/>
              <a:gd name="connsiteX330" fmla="*/ 654381 w 11748700"/>
              <a:gd name="connsiteY330" fmla="*/ 5950101 h 6673820"/>
              <a:gd name="connsiteX331" fmla="*/ 628379 w 11748700"/>
              <a:gd name="connsiteY331" fmla="*/ 5893763 h 6673820"/>
              <a:gd name="connsiteX332" fmla="*/ 576375 w 11748700"/>
              <a:gd name="connsiteY332" fmla="*/ 5802756 h 6673820"/>
              <a:gd name="connsiteX333" fmla="*/ 489702 w 11748700"/>
              <a:gd name="connsiteY333" fmla="*/ 5620743 h 6673820"/>
              <a:gd name="connsiteX334" fmla="*/ 476701 w 11748700"/>
              <a:gd name="connsiteY334" fmla="*/ 5551405 h 6673820"/>
              <a:gd name="connsiteX335" fmla="*/ 372693 w 11748700"/>
              <a:gd name="connsiteY335" fmla="*/ 5317388 h 6673820"/>
              <a:gd name="connsiteX336" fmla="*/ 359693 w 11748700"/>
              <a:gd name="connsiteY336" fmla="*/ 5269718 h 6673820"/>
              <a:gd name="connsiteX337" fmla="*/ 329357 w 11748700"/>
              <a:gd name="connsiteY337" fmla="*/ 5183045 h 6673820"/>
              <a:gd name="connsiteX338" fmla="*/ 281687 w 11748700"/>
              <a:gd name="connsiteY338" fmla="*/ 5083371 h 6673820"/>
              <a:gd name="connsiteX339" fmla="*/ 251351 w 11748700"/>
              <a:gd name="connsiteY339" fmla="*/ 5009699 h 6673820"/>
              <a:gd name="connsiteX340" fmla="*/ 238350 w 11748700"/>
              <a:gd name="connsiteY340" fmla="*/ 4970696 h 6673820"/>
              <a:gd name="connsiteX341" fmla="*/ 212348 w 11748700"/>
              <a:gd name="connsiteY341" fmla="*/ 4936027 h 6673820"/>
              <a:gd name="connsiteX342" fmla="*/ 177679 w 11748700"/>
              <a:gd name="connsiteY342" fmla="*/ 4849354 h 6673820"/>
              <a:gd name="connsiteX343" fmla="*/ 125675 w 11748700"/>
              <a:gd name="connsiteY343" fmla="*/ 4745346 h 6673820"/>
              <a:gd name="connsiteX344" fmla="*/ 99674 w 11748700"/>
              <a:gd name="connsiteY344" fmla="*/ 4654339 h 6673820"/>
              <a:gd name="connsiteX345" fmla="*/ 73672 w 11748700"/>
              <a:gd name="connsiteY345" fmla="*/ 4602336 h 6673820"/>
              <a:gd name="connsiteX346" fmla="*/ 69338 w 11748700"/>
              <a:gd name="connsiteY346" fmla="*/ 4580667 h 6673820"/>
              <a:gd name="connsiteX347" fmla="*/ 47670 w 11748700"/>
              <a:gd name="connsiteY347" fmla="*/ 4537331 h 6673820"/>
              <a:gd name="connsiteX348" fmla="*/ 39002 w 11748700"/>
              <a:gd name="connsiteY348" fmla="*/ 4515663 h 6673820"/>
              <a:gd name="connsiteX349" fmla="*/ 34669 w 11748700"/>
              <a:gd name="connsiteY349" fmla="*/ 4493994 h 6673820"/>
              <a:gd name="connsiteX350" fmla="*/ 30335 w 11748700"/>
              <a:gd name="connsiteY350" fmla="*/ 4450658 h 6673820"/>
              <a:gd name="connsiteX351" fmla="*/ 21668 w 11748700"/>
              <a:gd name="connsiteY351" fmla="*/ 4428990 h 6673820"/>
              <a:gd name="connsiteX352" fmla="*/ 13001 w 11748700"/>
              <a:gd name="connsiteY352" fmla="*/ 4359651 h 6673820"/>
              <a:gd name="connsiteX353" fmla="*/ 0 w 11748700"/>
              <a:gd name="connsiteY353" fmla="*/ 4238309 h 6673820"/>
              <a:gd name="connsiteX354" fmla="*/ 4333 w 11748700"/>
              <a:gd name="connsiteY354" fmla="*/ 4025960 h 6673820"/>
              <a:gd name="connsiteX355" fmla="*/ 13001 w 11748700"/>
              <a:gd name="connsiteY355" fmla="*/ 3999958 h 6673820"/>
              <a:gd name="connsiteX356" fmla="*/ 17334 w 11748700"/>
              <a:gd name="connsiteY356" fmla="*/ 3973956 h 6673820"/>
              <a:gd name="connsiteX357" fmla="*/ 26002 w 11748700"/>
              <a:gd name="connsiteY357" fmla="*/ 3930620 h 6673820"/>
              <a:gd name="connsiteX358" fmla="*/ 34669 w 11748700"/>
              <a:gd name="connsiteY358" fmla="*/ 3878616 h 6673820"/>
              <a:gd name="connsiteX359" fmla="*/ 43336 w 11748700"/>
              <a:gd name="connsiteY359" fmla="*/ 3861282 h 6673820"/>
              <a:gd name="connsiteX360" fmla="*/ 47670 w 11748700"/>
              <a:gd name="connsiteY360" fmla="*/ 3843947 h 6673820"/>
              <a:gd name="connsiteX361" fmla="*/ 56337 w 11748700"/>
              <a:gd name="connsiteY361" fmla="*/ 3826612 h 6673820"/>
              <a:gd name="connsiteX362" fmla="*/ 69338 w 11748700"/>
              <a:gd name="connsiteY362" fmla="*/ 3787610 h 6673820"/>
              <a:gd name="connsiteX363" fmla="*/ 78005 w 11748700"/>
              <a:gd name="connsiteY363" fmla="*/ 3770275 h 6673820"/>
              <a:gd name="connsiteX364" fmla="*/ 95340 w 11748700"/>
              <a:gd name="connsiteY364" fmla="*/ 3718271 h 6673820"/>
              <a:gd name="connsiteX365" fmla="*/ 104007 w 11748700"/>
              <a:gd name="connsiteY365" fmla="*/ 3696603 h 6673820"/>
              <a:gd name="connsiteX366" fmla="*/ 151677 w 11748700"/>
              <a:gd name="connsiteY366" fmla="*/ 3657600 h 6673820"/>
              <a:gd name="connsiteX367" fmla="*/ 294688 w 11748700"/>
              <a:gd name="connsiteY367" fmla="*/ 3661934 h 6673820"/>
              <a:gd name="connsiteX368" fmla="*/ 359693 w 11748700"/>
              <a:gd name="connsiteY368" fmla="*/ 3692269 h 6673820"/>
              <a:gd name="connsiteX369" fmla="*/ 377027 w 11748700"/>
              <a:gd name="connsiteY369" fmla="*/ 3709604 h 6673820"/>
              <a:gd name="connsiteX370" fmla="*/ 437698 w 11748700"/>
              <a:gd name="connsiteY370" fmla="*/ 3726938 h 6673820"/>
              <a:gd name="connsiteX371" fmla="*/ 511177 w 11748700"/>
              <a:gd name="connsiteY37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320606 w 11748700"/>
              <a:gd name="connsiteY42" fmla="*/ 4866688 h 6673820"/>
              <a:gd name="connsiteX43" fmla="*/ 8411613 w 11748700"/>
              <a:gd name="connsiteY43" fmla="*/ 4823352 h 6673820"/>
              <a:gd name="connsiteX44" fmla="*/ 8433281 w 11748700"/>
              <a:gd name="connsiteY44" fmla="*/ 4810351 h 6673820"/>
              <a:gd name="connsiteX45" fmla="*/ 8532955 w 11748700"/>
              <a:gd name="connsiteY45" fmla="*/ 4758347 h 6673820"/>
              <a:gd name="connsiteX46" fmla="*/ 8576292 w 11748700"/>
              <a:gd name="connsiteY46" fmla="*/ 4736679 h 6673820"/>
              <a:gd name="connsiteX47" fmla="*/ 8597960 w 11748700"/>
              <a:gd name="connsiteY47" fmla="*/ 4723678 h 6673820"/>
              <a:gd name="connsiteX48" fmla="*/ 8632629 w 11748700"/>
              <a:gd name="connsiteY48" fmla="*/ 4706343 h 6673820"/>
              <a:gd name="connsiteX49" fmla="*/ 8727969 w 11748700"/>
              <a:gd name="connsiteY49" fmla="*/ 4641338 h 6673820"/>
              <a:gd name="connsiteX50" fmla="*/ 8827643 w 11748700"/>
              <a:gd name="connsiteY50" fmla="*/ 4567666 h 6673820"/>
              <a:gd name="connsiteX51" fmla="*/ 8914316 w 11748700"/>
              <a:gd name="connsiteY51" fmla="*/ 4515663 h 6673820"/>
              <a:gd name="connsiteX52" fmla="*/ 8940318 w 11748700"/>
              <a:gd name="connsiteY52" fmla="*/ 4493994 h 6673820"/>
              <a:gd name="connsiteX53" fmla="*/ 9000989 w 11748700"/>
              <a:gd name="connsiteY53" fmla="*/ 4437657 h 6673820"/>
              <a:gd name="connsiteX54" fmla="*/ 9022657 w 11748700"/>
              <a:gd name="connsiteY54" fmla="*/ 4415989 h 6673820"/>
              <a:gd name="connsiteX55" fmla="*/ 9165668 w 11748700"/>
              <a:gd name="connsiteY55" fmla="*/ 4290313 h 6673820"/>
              <a:gd name="connsiteX56" fmla="*/ 9191670 w 11748700"/>
              <a:gd name="connsiteY56" fmla="*/ 4268645 h 6673820"/>
              <a:gd name="connsiteX57" fmla="*/ 9259722 w 11748700"/>
              <a:gd name="connsiteY57" fmla="*/ 4232465 h 6673820"/>
              <a:gd name="connsiteX58" fmla="*/ 9430020 w 11748700"/>
              <a:gd name="connsiteY58" fmla="*/ 4025960 h 6673820"/>
              <a:gd name="connsiteX59" fmla="*/ 9495025 w 11748700"/>
              <a:gd name="connsiteY59" fmla="*/ 3900284 h 6673820"/>
              <a:gd name="connsiteX60" fmla="*/ 9568697 w 11748700"/>
              <a:gd name="connsiteY60" fmla="*/ 3796277 h 6673820"/>
              <a:gd name="connsiteX61" fmla="*/ 9612034 w 11748700"/>
              <a:gd name="connsiteY61" fmla="*/ 3713937 h 6673820"/>
              <a:gd name="connsiteX62" fmla="*/ 9655370 w 11748700"/>
              <a:gd name="connsiteY62" fmla="*/ 3644599 h 6673820"/>
              <a:gd name="connsiteX63" fmla="*/ 9651037 w 11748700"/>
              <a:gd name="connsiteY63" fmla="*/ 3475587 h 6673820"/>
              <a:gd name="connsiteX64" fmla="*/ 9612034 w 11748700"/>
              <a:gd name="connsiteY64" fmla="*/ 3410582 h 6673820"/>
              <a:gd name="connsiteX65" fmla="*/ 9399685 w 11748700"/>
              <a:gd name="connsiteY65" fmla="*/ 3176565 h 6673820"/>
              <a:gd name="connsiteX66" fmla="*/ 9347681 w 11748700"/>
              <a:gd name="connsiteY66" fmla="*/ 3128895 h 6673820"/>
              <a:gd name="connsiteX67" fmla="*/ 9217672 w 11748700"/>
              <a:gd name="connsiteY67" fmla="*/ 3042222 h 6673820"/>
              <a:gd name="connsiteX68" fmla="*/ 9083329 w 11748700"/>
              <a:gd name="connsiteY68" fmla="*/ 2968550 h 6673820"/>
              <a:gd name="connsiteX69" fmla="*/ 8983655 w 11748700"/>
              <a:gd name="connsiteY69" fmla="*/ 2933881 h 6673820"/>
              <a:gd name="connsiteX70" fmla="*/ 8831977 w 11748700"/>
              <a:gd name="connsiteY70" fmla="*/ 2873210 h 6673820"/>
              <a:gd name="connsiteX71" fmla="*/ 8680299 w 11748700"/>
              <a:gd name="connsiteY71" fmla="*/ 2803871 h 6673820"/>
              <a:gd name="connsiteX72" fmla="*/ 8567624 w 11748700"/>
              <a:gd name="connsiteY72" fmla="*/ 2773536 h 6673820"/>
              <a:gd name="connsiteX73" fmla="*/ 8446282 w 11748700"/>
              <a:gd name="connsiteY73" fmla="*/ 2730199 h 6673820"/>
              <a:gd name="connsiteX74" fmla="*/ 8242601 w 11748700"/>
              <a:gd name="connsiteY74" fmla="*/ 2673862 h 6673820"/>
              <a:gd name="connsiteX75" fmla="*/ 7917577 w 11748700"/>
              <a:gd name="connsiteY75" fmla="*/ 2561187 h 6673820"/>
              <a:gd name="connsiteX76" fmla="*/ 7683560 w 11748700"/>
              <a:gd name="connsiteY76" fmla="*/ 2496182 h 6673820"/>
              <a:gd name="connsiteX77" fmla="*/ 7302199 w 11748700"/>
              <a:gd name="connsiteY77" fmla="*/ 2379173 h 6673820"/>
              <a:gd name="connsiteX78" fmla="*/ 6920838 w 11748700"/>
              <a:gd name="connsiteY78" fmla="*/ 2322836 h 6673820"/>
              <a:gd name="connsiteX79" fmla="*/ 6799495 w 11748700"/>
              <a:gd name="connsiteY79" fmla="*/ 2288167 h 6673820"/>
              <a:gd name="connsiteX80" fmla="*/ 6730157 w 11748700"/>
              <a:gd name="connsiteY80" fmla="*/ 2279500 h 6673820"/>
              <a:gd name="connsiteX81" fmla="*/ 6630483 w 11748700"/>
              <a:gd name="connsiteY81" fmla="*/ 2262165 h 6673820"/>
              <a:gd name="connsiteX82" fmla="*/ 6582813 w 11748700"/>
              <a:gd name="connsiteY82" fmla="*/ 2249164 h 6673820"/>
              <a:gd name="connsiteX83" fmla="*/ 6478805 w 11748700"/>
              <a:gd name="connsiteY83" fmla="*/ 2240497 h 6673820"/>
              <a:gd name="connsiteX84" fmla="*/ 5997770 w 11748700"/>
              <a:gd name="connsiteY84" fmla="*/ 2227496 h 6673820"/>
              <a:gd name="connsiteX85" fmla="*/ 5183044 w 11748700"/>
              <a:gd name="connsiteY85" fmla="*/ 2223162 h 6673820"/>
              <a:gd name="connsiteX86" fmla="*/ 4593668 w 11748700"/>
              <a:gd name="connsiteY86" fmla="*/ 2201494 h 6673820"/>
              <a:gd name="connsiteX87" fmla="*/ 4467992 w 11748700"/>
              <a:gd name="connsiteY87" fmla="*/ 2188493 h 6673820"/>
              <a:gd name="connsiteX88" fmla="*/ 4277311 w 11748700"/>
              <a:gd name="connsiteY88" fmla="*/ 2171158 h 6673820"/>
              <a:gd name="connsiteX89" fmla="*/ 4207973 w 11748700"/>
              <a:gd name="connsiteY89" fmla="*/ 2162491 h 6673820"/>
              <a:gd name="connsiteX90" fmla="*/ 4168970 w 11748700"/>
              <a:gd name="connsiteY90" fmla="*/ 2153824 h 6673820"/>
              <a:gd name="connsiteX91" fmla="*/ 3722604 w 11748700"/>
              <a:gd name="connsiteY91" fmla="*/ 2145156 h 6673820"/>
              <a:gd name="connsiteX92" fmla="*/ 3627264 w 11748700"/>
              <a:gd name="connsiteY92" fmla="*/ 2136489 h 6673820"/>
              <a:gd name="connsiteX93" fmla="*/ 3592595 w 11748700"/>
              <a:gd name="connsiteY93" fmla="*/ 2123488 h 6673820"/>
              <a:gd name="connsiteX94" fmla="*/ 3471253 w 11748700"/>
              <a:gd name="connsiteY94" fmla="*/ 2101820 h 6673820"/>
              <a:gd name="connsiteX95" fmla="*/ 3349911 w 11748700"/>
              <a:gd name="connsiteY95" fmla="*/ 2054150 h 6673820"/>
              <a:gd name="connsiteX96" fmla="*/ 3228568 w 11748700"/>
              <a:gd name="connsiteY96" fmla="*/ 2006480 h 6673820"/>
              <a:gd name="connsiteX97" fmla="*/ 3206900 w 11748700"/>
              <a:gd name="connsiteY97" fmla="*/ 1989145 h 6673820"/>
              <a:gd name="connsiteX98" fmla="*/ 3163564 w 11748700"/>
              <a:gd name="connsiteY98" fmla="*/ 1967477 h 6673820"/>
              <a:gd name="connsiteX99" fmla="*/ 3124561 w 11748700"/>
              <a:gd name="connsiteY99" fmla="*/ 1932808 h 6673820"/>
              <a:gd name="connsiteX100" fmla="*/ 3094225 w 11748700"/>
              <a:gd name="connsiteY100" fmla="*/ 1911139 h 6673820"/>
              <a:gd name="connsiteX101" fmla="*/ 3020553 w 11748700"/>
              <a:gd name="connsiteY101" fmla="*/ 1850468 h 6673820"/>
              <a:gd name="connsiteX102" fmla="*/ 2994551 w 11748700"/>
              <a:gd name="connsiteY102" fmla="*/ 1828800 h 6673820"/>
              <a:gd name="connsiteX103" fmla="*/ 2977217 w 11748700"/>
              <a:gd name="connsiteY103" fmla="*/ 1807132 h 6673820"/>
              <a:gd name="connsiteX104" fmla="*/ 2964216 w 11748700"/>
              <a:gd name="connsiteY104" fmla="*/ 1794131 h 6673820"/>
              <a:gd name="connsiteX105" fmla="*/ 2951215 w 11748700"/>
              <a:gd name="connsiteY105" fmla="*/ 1768129 h 6673820"/>
              <a:gd name="connsiteX106" fmla="*/ 2933880 w 11748700"/>
              <a:gd name="connsiteY106" fmla="*/ 1746461 h 6673820"/>
              <a:gd name="connsiteX107" fmla="*/ 2916546 w 11748700"/>
              <a:gd name="connsiteY107" fmla="*/ 1720459 h 6673820"/>
              <a:gd name="connsiteX108" fmla="*/ 2899211 w 11748700"/>
              <a:gd name="connsiteY108" fmla="*/ 1703124 h 6673820"/>
              <a:gd name="connsiteX109" fmla="*/ 2890544 w 11748700"/>
              <a:gd name="connsiteY109" fmla="*/ 1690123 h 6673820"/>
              <a:gd name="connsiteX110" fmla="*/ 2829873 w 11748700"/>
              <a:gd name="connsiteY110" fmla="*/ 1607784 h 6673820"/>
              <a:gd name="connsiteX111" fmla="*/ 2816872 w 11748700"/>
              <a:gd name="connsiteY111" fmla="*/ 1577448 h 6673820"/>
              <a:gd name="connsiteX112" fmla="*/ 2812538 w 11748700"/>
              <a:gd name="connsiteY112" fmla="*/ 1542779 h 6673820"/>
              <a:gd name="connsiteX113" fmla="*/ 2808204 w 11748700"/>
              <a:gd name="connsiteY113" fmla="*/ 1430104 h 6673820"/>
              <a:gd name="connsiteX114" fmla="*/ 2799537 w 11748700"/>
              <a:gd name="connsiteY114" fmla="*/ 1391101 h 6673820"/>
              <a:gd name="connsiteX115" fmla="*/ 2795203 w 11748700"/>
              <a:gd name="connsiteY115" fmla="*/ 1343431 h 6673820"/>
              <a:gd name="connsiteX116" fmla="*/ 2786536 w 11748700"/>
              <a:gd name="connsiteY116" fmla="*/ 1300095 h 6673820"/>
              <a:gd name="connsiteX117" fmla="*/ 2773535 w 11748700"/>
              <a:gd name="connsiteY117" fmla="*/ 1152751 h 6673820"/>
              <a:gd name="connsiteX118" fmla="*/ 2769202 w 11748700"/>
              <a:gd name="connsiteY118" fmla="*/ 1135416 h 6673820"/>
              <a:gd name="connsiteX119" fmla="*/ 2777869 w 11748700"/>
              <a:gd name="connsiteY119" fmla="*/ 996739 h 6673820"/>
              <a:gd name="connsiteX120" fmla="*/ 2786536 w 11748700"/>
              <a:gd name="connsiteY120" fmla="*/ 966404 h 6673820"/>
              <a:gd name="connsiteX121" fmla="*/ 2812538 w 11748700"/>
              <a:gd name="connsiteY121" fmla="*/ 905733 h 6673820"/>
              <a:gd name="connsiteX122" fmla="*/ 2847207 w 11748700"/>
              <a:gd name="connsiteY122" fmla="*/ 862396 h 6673820"/>
              <a:gd name="connsiteX123" fmla="*/ 2864542 w 11748700"/>
              <a:gd name="connsiteY123" fmla="*/ 840728 h 6673820"/>
              <a:gd name="connsiteX124" fmla="*/ 2881876 w 11748700"/>
              <a:gd name="connsiteY124" fmla="*/ 827727 h 6673820"/>
              <a:gd name="connsiteX125" fmla="*/ 2894877 w 11748700"/>
              <a:gd name="connsiteY125" fmla="*/ 819060 h 6673820"/>
              <a:gd name="connsiteX126" fmla="*/ 2912212 w 11748700"/>
              <a:gd name="connsiteY126" fmla="*/ 801725 h 6673820"/>
              <a:gd name="connsiteX127" fmla="*/ 3003219 w 11748700"/>
              <a:gd name="connsiteY127" fmla="*/ 775723 h 6673820"/>
              <a:gd name="connsiteX128" fmla="*/ 3115893 w 11748700"/>
              <a:gd name="connsiteY128" fmla="*/ 749721 h 6673820"/>
              <a:gd name="connsiteX129" fmla="*/ 3137562 w 11748700"/>
              <a:gd name="connsiteY129" fmla="*/ 741054 h 6673820"/>
              <a:gd name="connsiteX130" fmla="*/ 3163564 w 11748700"/>
              <a:gd name="connsiteY130" fmla="*/ 732387 h 6673820"/>
              <a:gd name="connsiteX131" fmla="*/ 3219901 w 11748700"/>
              <a:gd name="connsiteY131" fmla="*/ 702051 h 6673820"/>
              <a:gd name="connsiteX132" fmla="*/ 3237236 w 11748700"/>
              <a:gd name="connsiteY132" fmla="*/ 689050 h 6673820"/>
              <a:gd name="connsiteX133" fmla="*/ 3293573 w 11748700"/>
              <a:gd name="connsiteY133" fmla="*/ 663048 h 6673820"/>
              <a:gd name="connsiteX134" fmla="*/ 3323909 w 11748700"/>
              <a:gd name="connsiteY134" fmla="*/ 650047 h 6673820"/>
              <a:gd name="connsiteX135" fmla="*/ 3362911 w 11748700"/>
              <a:gd name="connsiteY135" fmla="*/ 641380 h 6673820"/>
              <a:gd name="connsiteX136" fmla="*/ 3488587 w 11748700"/>
              <a:gd name="connsiteY136" fmla="*/ 619712 h 6673820"/>
              <a:gd name="connsiteX137" fmla="*/ 3644599 w 11748700"/>
              <a:gd name="connsiteY137" fmla="*/ 598044 h 6673820"/>
              <a:gd name="connsiteX138" fmla="*/ 3731272 w 11748700"/>
              <a:gd name="connsiteY138" fmla="*/ 589376 h 6673820"/>
              <a:gd name="connsiteX139" fmla="*/ 3809277 w 11748700"/>
              <a:gd name="connsiteY139" fmla="*/ 576375 h 6673820"/>
              <a:gd name="connsiteX140" fmla="*/ 3891617 w 11748700"/>
              <a:gd name="connsiteY140" fmla="*/ 567708 h 6673820"/>
              <a:gd name="connsiteX141" fmla="*/ 4359651 w 11748700"/>
              <a:gd name="connsiteY141" fmla="*/ 533039 h 6673820"/>
              <a:gd name="connsiteX142" fmla="*/ 4428989 w 11748700"/>
              <a:gd name="connsiteY142" fmla="*/ 520038 h 6673820"/>
              <a:gd name="connsiteX143" fmla="*/ 4554665 w 11748700"/>
              <a:gd name="connsiteY143" fmla="*/ 507037 h 6673820"/>
              <a:gd name="connsiteX144" fmla="*/ 4654339 w 11748700"/>
              <a:gd name="connsiteY144" fmla="*/ 485369 h 6673820"/>
              <a:gd name="connsiteX145" fmla="*/ 4758347 w 11748700"/>
              <a:gd name="connsiteY145" fmla="*/ 437699 h 6673820"/>
              <a:gd name="connsiteX146" fmla="*/ 4888356 w 11748700"/>
              <a:gd name="connsiteY146" fmla="*/ 416030 h 6673820"/>
              <a:gd name="connsiteX147" fmla="*/ 5105039 w 11748700"/>
              <a:gd name="connsiteY147" fmla="*/ 364027 h 6673820"/>
              <a:gd name="connsiteX148" fmla="*/ 5209046 w 11748700"/>
              <a:gd name="connsiteY148" fmla="*/ 351026 h 6673820"/>
              <a:gd name="connsiteX149" fmla="*/ 5386726 w 11748700"/>
              <a:gd name="connsiteY149" fmla="*/ 329357 h 6673820"/>
              <a:gd name="connsiteX150" fmla="*/ 5560072 w 11748700"/>
              <a:gd name="connsiteY150" fmla="*/ 320690 h 6673820"/>
              <a:gd name="connsiteX151" fmla="*/ 5742085 w 11748700"/>
              <a:gd name="connsiteY151" fmla="*/ 312023 h 6673820"/>
              <a:gd name="connsiteX152" fmla="*/ 5958767 w 11748700"/>
              <a:gd name="connsiteY152" fmla="*/ 307689 h 6673820"/>
              <a:gd name="connsiteX153" fmla="*/ 6114779 w 11748700"/>
              <a:gd name="connsiteY153" fmla="*/ 303355 h 6673820"/>
              <a:gd name="connsiteX154" fmla="*/ 6270790 w 11748700"/>
              <a:gd name="connsiteY154" fmla="*/ 281687 h 6673820"/>
              <a:gd name="connsiteX155" fmla="*/ 6392132 w 11748700"/>
              <a:gd name="connsiteY155" fmla="*/ 268686 h 6673820"/>
              <a:gd name="connsiteX156" fmla="*/ 6695488 w 11748700"/>
              <a:gd name="connsiteY156" fmla="*/ 260019 h 6673820"/>
              <a:gd name="connsiteX157" fmla="*/ 6764826 w 11748700"/>
              <a:gd name="connsiteY157" fmla="*/ 251352 h 6673820"/>
              <a:gd name="connsiteX158" fmla="*/ 6907837 w 11748700"/>
              <a:gd name="connsiteY158" fmla="*/ 238351 h 6673820"/>
              <a:gd name="connsiteX159" fmla="*/ 6959840 w 11748700"/>
              <a:gd name="connsiteY159" fmla="*/ 229683 h 6673820"/>
              <a:gd name="connsiteX160" fmla="*/ 6998843 w 11748700"/>
              <a:gd name="connsiteY160" fmla="*/ 212349 h 6673820"/>
              <a:gd name="connsiteX161" fmla="*/ 7115852 w 11748700"/>
              <a:gd name="connsiteY161" fmla="*/ 199348 h 6673820"/>
              <a:gd name="connsiteX162" fmla="*/ 7159188 w 11748700"/>
              <a:gd name="connsiteY162" fmla="*/ 186347 h 6673820"/>
              <a:gd name="connsiteX163" fmla="*/ 7189524 w 11748700"/>
              <a:gd name="connsiteY163" fmla="*/ 182013 h 6673820"/>
              <a:gd name="connsiteX164" fmla="*/ 7380204 w 11748700"/>
              <a:gd name="connsiteY164" fmla="*/ 173346 h 6673820"/>
              <a:gd name="connsiteX165" fmla="*/ 7440875 w 11748700"/>
              <a:gd name="connsiteY165" fmla="*/ 164679 h 6673820"/>
              <a:gd name="connsiteX166" fmla="*/ 7466877 w 11748700"/>
              <a:gd name="connsiteY166" fmla="*/ 156011 h 6673820"/>
              <a:gd name="connsiteX167" fmla="*/ 7514548 w 11748700"/>
              <a:gd name="connsiteY167" fmla="*/ 143010 h 6673820"/>
              <a:gd name="connsiteX168" fmla="*/ 7527548 w 11748700"/>
              <a:gd name="connsiteY168" fmla="*/ 134343 h 6673820"/>
              <a:gd name="connsiteX169" fmla="*/ 7570885 w 11748700"/>
              <a:gd name="connsiteY169" fmla="*/ 121342 h 6673820"/>
              <a:gd name="connsiteX170" fmla="*/ 7609888 w 11748700"/>
              <a:gd name="connsiteY170" fmla="*/ 104008 h 6673820"/>
              <a:gd name="connsiteX171" fmla="*/ 7726896 w 11748700"/>
              <a:gd name="connsiteY171" fmla="*/ 82339 h 6673820"/>
              <a:gd name="connsiteX172" fmla="*/ 7752898 w 11748700"/>
              <a:gd name="connsiteY172" fmla="*/ 78006 h 6673820"/>
              <a:gd name="connsiteX173" fmla="*/ 7787567 w 11748700"/>
              <a:gd name="connsiteY173" fmla="*/ 73672 h 6673820"/>
              <a:gd name="connsiteX174" fmla="*/ 7804902 w 11748700"/>
              <a:gd name="connsiteY174" fmla="*/ 69338 h 6673820"/>
              <a:gd name="connsiteX175" fmla="*/ 7913243 w 11748700"/>
              <a:gd name="connsiteY175" fmla="*/ 65005 h 6673820"/>
              <a:gd name="connsiteX176" fmla="*/ 8021584 w 11748700"/>
              <a:gd name="connsiteY176" fmla="*/ 47670 h 6673820"/>
              <a:gd name="connsiteX177" fmla="*/ 8064921 w 11748700"/>
              <a:gd name="connsiteY177" fmla="*/ 34669 h 6673820"/>
              <a:gd name="connsiteX178" fmla="*/ 8099590 w 11748700"/>
              <a:gd name="connsiteY178" fmla="*/ 21668 h 6673820"/>
              <a:gd name="connsiteX179" fmla="*/ 8121258 w 11748700"/>
              <a:gd name="connsiteY179" fmla="*/ 13001 h 6673820"/>
              <a:gd name="connsiteX180" fmla="*/ 8134259 w 11748700"/>
              <a:gd name="connsiteY180" fmla="*/ 8667 h 6673820"/>
              <a:gd name="connsiteX181" fmla="*/ 8155928 w 11748700"/>
              <a:gd name="connsiteY181" fmla="*/ 0 h 6673820"/>
              <a:gd name="connsiteX182" fmla="*/ 8216599 w 11748700"/>
              <a:gd name="connsiteY182" fmla="*/ 4334 h 6673820"/>
              <a:gd name="connsiteX183" fmla="*/ 8238267 w 11748700"/>
              <a:gd name="connsiteY183" fmla="*/ 13001 h 6673820"/>
              <a:gd name="connsiteX184" fmla="*/ 8272936 w 11748700"/>
              <a:gd name="connsiteY184" fmla="*/ 17335 h 6673820"/>
              <a:gd name="connsiteX185" fmla="*/ 8303272 w 11748700"/>
              <a:gd name="connsiteY185" fmla="*/ 30336 h 6673820"/>
              <a:gd name="connsiteX186" fmla="*/ 8337941 w 11748700"/>
              <a:gd name="connsiteY186" fmla="*/ 34669 h 6673820"/>
              <a:gd name="connsiteX187" fmla="*/ 8476618 w 11748700"/>
              <a:gd name="connsiteY187" fmla="*/ 43337 h 6673820"/>
              <a:gd name="connsiteX188" fmla="*/ 8576292 w 11748700"/>
              <a:gd name="connsiteY188" fmla="*/ 47670 h 6673820"/>
              <a:gd name="connsiteX189" fmla="*/ 8671632 w 11748700"/>
              <a:gd name="connsiteY189" fmla="*/ 69338 h 6673820"/>
              <a:gd name="connsiteX190" fmla="*/ 8762639 w 11748700"/>
              <a:gd name="connsiteY190" fmla="*/ 78006 h 6673820"/>
              <a:gd name="connsiteX191" fmla="*/ 8892648 w 11748700"/>
              <a:gd name="connsiteY191" fmla="*/ 104008 h 6673820"/>
              <a:gd name="connsiteX192" fmla="*/ 8948985 w 11748700"/>
              <a:gd name="connsiteY192" fmla="*/ 117009 h 6673820"/>
              <a:gd name="connsiteX193" fmla="*/ 9187336 w 11748700"/>
              <a:gd name="connsiteY193" fmla="*/ 156011 h 6673820"/>
              <a:gd name="connsiteX194" fmla="*/ 9282676 w 11748700"/>
              <a:gd name="connsiteY194" fmla="*/ 173346 h 6673820"/>
              <a:gd name="connsiteX195" fmla="*/ 9404019 w 11748700"/>
              <a:gd name="connsiteY195" fmla="*/ 186347 h 6673820"/>
              <a:gd name="connsiteX196" fmla="*/ 9464690 w 11748700"/>
              <a:gd name="connsiteY196" fmla="*/ 195014 h 6673820"/>
              <a:gd name="connsiteX197" fmla="*/ 9698707 w 11748700"/>
              <a:gd name="connsiteY197" fmla="*/ 216683 h 6673820"/>
              <a:gd name="connsiteX198" fmla="*/ 9785380 w 11748700"/>
              <a:gd name="connsiteY198" fmla="*/ 229683 h 6673820"/>
              <a:gd name="connsiteX199" fmla="*/ 9885054 w 11748700"/>
              <a:gd name="connsiteY199" fmla="*/ 251352 h 6673820"/>
              <a:gd name="connsiteX200" fmla="*/ 9958726 w 11748700"/>
              <a:gd name="connsiteY200" fmla="*/ 255685 h 6673820"/>
              <a:gd name="connsiteX201" fmla="*/ 10114737 w 11748700"/>
              <a:gd name="connsiteY201" fmla="*/ 260019 h 6673820"/>
              <a:gd name="connsiteX202" fmla="*/ 10205744 w 11748700"/>
              <a:gd name="connsiteY202" fmla="*/ 273020 h 6673820"/>
              <a:gd name="connsiteX203" fmla="*/ 10357421 w 11748700"/>
              <a:gd name="connsiteY203" fmla="*/ 281687 h 6673820"/>
              <a:gd name="connsiteX204" fmla="*/ 10405092 w 11748700"/>
              <a:gd name="connsiteY204" fmla="*/ 286021 h 6673820"/>
              <a:gd name="connsiteX205" fmla="*/ 10452762 w 11748700"/>
              <a:gd name="connsiteY205" fmla="*/ 299022 h 6673820"/>
              <a:gd name="connsiteX206" fmla="*/ 10483097 w 11748700"/>
              <a:gd name="connsiteY206" fmla="*/ 303355 h 6673820"/>
              <a:gd name="connsiteX207" fmla="*/ 10552436 w 11748700"/>
              <a:gd name="connsiteY207" fmla="*/ 312023 h 6673820"/>
              <a:gd name="connsiteX208" fmla="*/ 10634775 w 11748700"/>
              <a:gd name="connsiteY208" fmla="*/ 333691 h 6673820"/>
              <a:gd name="connsiteX209" fmla="*/ 10717114 w 11748700"/>
              <a:gd name="connsiteY209" fmla="*/ 342358 h 6673820"/>
              <a:gd name="connsiteX210" fmla="*/ 10773452 w 11748700"/>
              <a:gd name="connsiteY210" fmla="*/ 364027 h 6673820"/>
              <a:gd name="connsiteX211" fmla="*/ 10842790 w 11748700"/>
              <a:gd name="connsiteY211" fmla="*/ 385695 h 6673820"/>
              <a:gd name="connsiteX212" fmla="*/ 10903461 w 11748700"/>
              <a:gd name="connsiteY212" fmla="*/ 390028 h 6673820"/>
              <a:gd name="connsiteX213" fmla="*/ 10981467 w 11748700"/>
              <a:gd name="connsiteY213" fmla="*/ 424698 h 6673820"/>
              <a:gd name="connsiteX214" fmla="*/ 11050805 w 11748700"/>
              <a:gd name="connsiteY214" fmla="*/ 442032 h 6673820"/>
              <a:gd name="connsiteX215" fmla="*/ 11133145 w 11748700"/>
              <a:gd name="connsiteY215" fmla="*/ 476701 h 6673820"/>
              <a:gd name="connsiteX216" fmla="*/ 11154813 w 11748700"/>
              <a:gd name="connsiteY216" fmla="*/ 485369 h 6673820"/>
              <a:gd name="connsiteX217" fmla="*/ 11232819 w 11748700"/>
              <a:gd name="connsiteY217" fmla="*/ 533039 h 6673820"/>
              <a:gd name="connsiteX218" fmla="*/ 11258820 w 11748700"/>
              <a:gd name="connsiteY218" fmla="*/ 554707 h 6673820"/>
              <a:gd name="connsiteX219" fmla="*/ 11328159 w 11748700"/>
              <a:gd name="connsiteY219" fmla="*/ 645714 h 6673820"/>
              <a:gd name="connsiteX220" fmla="*/ 11371495 w 11748700"/>
              <a:gd name="connsiteY220" fmla="*/ 754055 h 6673820"/>
              <a:gd name="connsiteX221" fmla="*/ 11397497 w 11748700"/>
              <a:gd name="connsiteY221" fmla="*/ 806059 h 6673820"/>
              <a:gd name="connsiteX222" fmla="*/ 11427833 w 11748700"/>
              <a:gd name="connsiteY222" fmla="*/ 931735 h 6673820"/>
              <a:gd name="connsiteX223" fmla="*/ 11458168 w 11748700"/>
              <a:gd name="connsiteY223" fmla="*/ 1014074 h 6673820"/>
              <a:gd name="connsiteX224" fmla="*/ 11462502 w 11748700"/>
              <a:gd name="connsiteY224" fmla="*/ 1087746 h 6673820"/>
              <a:gd name="connsiteX225" fmla="*/ 11475503 w 11748700"/>
              <a:gd name="connsiteY225" fmla="*/ 1126749 h 6673820"/>
              <a:gd name="connsiteX226" fmla="*/ 11488504 w 11748700"/>
              <a:gd name="connsiteY226" fmla="*/ 1330430 h 6673820"/>
              <a:gd name="connsiteX227" fmla="*/ 11523173 w 11748700"/>
              <a:gd name="connsiteY227" fmla="*/ 1677122 h 6673820"/>
              <a:gd name="connsiteX228" fmla="*/ 11518839 w 11748700"/>
              <a:gd name="connsiteY228" fmla="*/ 1954476 h 6673820"/>
              <a:gd name="connsiteX229" fmla="*/ 11510172 w 11748700"/>
              <a:gd name="connsiteY229" fmla="*/ 2084485 h 6673820"/>
              <a:gd name="connsiteX230" fmla="*/ 11518839 w 11748700"/>
              <a:gd name="connsiteY230" fmla="*/ 2283833 h 6673820"/>
              <a:gd name="connsiteX231" fmla="*/ 11583844 w 11748700"/>
              <a:gd name="connsiteY231" fmla="*/ 2379173 h 6673820"/>
              <a:gd name="connsiteX232" fmla="*/ 11605512 w 11748700"/>
              <a:gd name="connsiteY232" fmla="*/ 2439845 h 6673820"/>
              <a:gd name="connsiteX233" fmla="*/ 11609846 w 11748700"/>
              <a:gd name="connsiteY233" fmla="*/ 2487515 h 6673820"/>
              <a:gd name="connsiteX234" fmla="*/ 11622847 w 11748700"/>
              <a:gd name="connsiteY234" fmla="*/ 2556853 h 6673820"/>
              <a:gd name="connsiteX235" fmla="*/ 11618513 w 11748700"/>
              <a:gd name="connsiteY235" fmla="*/ 2786537 h 6673820"/>
              <a:gd name="connsiteX236" fmla="*/ 11614180 w 11748700"/>
              <a:gd name="connsiteY236" fmla="*/ 3089892 h 6673820"/>
              <a:gd name="connsiteX237" fmla="*/ 11596845 w 11748700"/>
              <a:gd name="connsiteY237" fmla="*/ 3211234 h 6673820"/>
              <a:gd name="connsiteX238" fmla="*/ 11583844 w 11748700"/>
              <a:gd name="connsiteY238" fmla="*/ 3328243 h 6673820"/>
              <a:gd name="connsiteX239" fmla="*/ 11575177 w 11748700"/>
              <a:gd name="connsiteY239" fmla="*/ 3423583 h 6673820"/>
              <a:gd name="connsiteX240" fmla="*/ 11562176 w 11748700"/>
              <a:gd name="connsiteY240" fmla="*/ 3666267 h 6673820"/>
              <a:gd name="connsiteX241" fmla="*/ 11575177 w 11748700"/>
              <a:gd name="connsiteY241" fmla="*/ 4025960 h 6673820"/>
              <a:gd name="connsiteX242" fmla="*/ 11592511 w 11748700"/>
              <a:gd name="connsiteY242" fmla="*/ 4108300 h 6673820"/>
              <a:gd name="connsiteX243" fmla="*/ 11631514 w 11748700"/>
              <a:gd name="connsiteY243" fmla="*/ 4333649 h 6673820"/>
              <a:gd name="connsiteX244" fmla="*/ 11653183 w 11748700"/>
              <a:gd name="connsiteY244" fmla="*/ 4411655 h 6673820"/>
              <a:gd name="connsiteX245" fmla="*/ 11666184 w 11748700"/>
              <a:gd name="connsiteY245" fmla="*/ 4498328 h 6673820"/>
              <a:gd name="connsiteX246" fmla="*/ 11674851 w 11748700"/>
              <a:gd name="connsiteY246" fmla="*/ 4541664 h 6673820"/>
              <a:gd name="connsiteX247" fmla="*/ 11687852 w 11748700"/>
              <a:gd name="connsiteY247" fmla="*/ 4658673 h 6673820"/>
              <a:gd name="connsiteX248" fmla="*/ 11692185 w 11748700"/>
              <a:gd name="connsiteY248" fmla="*/ 4715010 h 6673820"/>
              <a:gd name="connsiteX249" fmla="*/ 11700853 w 11748700"/>
              <a:gd name="connsiteY249" fmla="*/ 4771348 h 6673820"/>
              <a:gd name="connsiteX250" fmla="*/ 11709520 w 11748700"/>
              <a:gd name="connsiteY250" fmla="*/ 4923026 h 6673820"/>
              <a:gd name="connsiteX251" fmla="*/ 11718187 w 11748700"/>
              <a:gd name="connsiteY251" fmla="*/ 4983697 h 6673820"/>
              <a:gd name="connsiteX252" fmla="*/ 11726855 w 11748700"/>
              <a:gd name="connsiteY252" fmla="*/ 5079037 h 6673820"/>
              <a:gd name="connsiteX253" fmla="*/ 11731188 w 11748700"/>
              <a:gd name="connsiteY253" fmla="*/ 5105039 h 6673820"/>
              <a:gd name="connsiteX254" fmla="*/ 11744189 w 11748700"/>
              <a:gd name="connsiteY254" fmla="*/ 5230715 h 6673820"/>
              <a:gd name="connsiteX255" fmla="*/ 11726855 w 11748700"/>
              <a:gd name="connsiteY255" fmla="*/ 5690082 h 6673820"/>
              <a:gd name="connsiteX256" fmla="*/ 11687852 w 11748700"/>
              <a:gd name="connsiteY256" fmla="*/ 5785422 h 6673820"/>
              <a:gd name="connsiteX257" fmla="*/ 11670517 w 11748700"/>
              <a:gd name="connsiteY257" fmla="*/ 5815757 h 6673820"/>
              <a:gd name="connsiteX258" fmla="*/ 11601179 w 11748700"/>
              <a:gd name="connsiteY258" fmla="*/ 5859094 h 6673820"/>
              <a:gd name="connsiteX259" fmla="*/ 11458168 w 11748700"/>
              <a:gd name="connsiteY259" fmla="*/ 5919765 h 6673820"/>
              <a:gd name="connsiteX260" fmla="*/ 11401831 w 11748700"/>
              <a:gd name="connsiteY260" fmla="*/ 5963101 h 6673820"/>
              <a:gd name="connsiteX261" fmla="*/ 11297823 w 11748700"/>
              <a:gd name="connsiteY261" fmla="*/ 6032440 h 6673820"/>
              <a:gd name="connsiteX262" fmla="*/ 11258820 w 11748700"/>
              <a:gd name="connsiteY262" fmla="*/ 6075776 h 6673820"/>
              <a:gd name="connsiteX263" fmla="*/ 11198149 w 11748700"/>
              <a:gd name="connsiteY263" fmla="*/ 6123446 h 6673820"/>
              <a:gd name="connsiteX264" fmla="*/ 11098475 w 11748700"/>
              <a:gd name="connsiteY264" fmla="*/ 6210119 h 6673820"/>
              <a:gd name="connsiteX265" fmla="*/ 10942464 w 11748700"/>
              <a:gd name="connsiteY265" fmla="*/ 6327128 h 6673820"/>
              <a:gd name="connsiteX266" fmla="*/ 10634775 w 11748700"/>
              <a:gd name="connsiteY266" fmla="*/ 6461471 h 6673820"/>
              <a:gd name="connsiteX267" fmla="*/ 10461429 w 11748700"/>
              <a:gd name="connsiteY267" fmla="*/ 6478806 h 6673820"/>
              <a:gd name="connsiteX268" fmla="*/ 10041065 w 11748700"/>
              <a:gd name="connsiteY268" fmla="*/ 6487473 h 6673820"/>
              <a:gd name="connsiteX269" fmla="*/ 9967393 w 11748700"/>
              <a:gd name="connsiteY269" fmla="*/ 6491807 h 6673820"/>
              <a:gd name="connsiteX270" fmla="*/ 9885054 w 11748700"/>
              <a:gd name="connsiteY270" fmla="*/ 6509141 h 6673820"/>
              <a:gd name="connsiteX271" fmla="*/ 9798381 w 11748700"/>
              <a:gd name="connsiteY271" fmla="*/ 6522142 h 6673820"/>
              <a:gd name="connsiteX272" fmla="*/ 9681372 w 11748700"/>
              <a:gd name="connsiteY272" fmla="*/ 6548144 h 6673820"/>
              <a:gd name="connsiteX273" fmla="*/ 9486358 w 11748700"/>
              <a:gd name="connsiteY273" fmla="*/ 6574146 h 6673820"/>
              <a:gd name="connsiteX274" fmla="*/ 9278343 w 11748700"/>
              <a:gd name="connsiteY274" fmla="*/ 6613149 h 6673820"/>
              <a:gd name="connsiteX275" fmla="*/ 9209004 w 11748700"/>
              <a:gd name="connsiteY275" fmla="*/ 6630483 h 6673820"/>
              <a:gd name="connsiteX276" fmla="*/ 8775639 w 11748700"/>
              <a:gd name="connsiteY276" fmla="*/ 6647818 h 6673820"/>
              <a:gd name="connsiteX277" fmla="*/ 8463617 w 11748700"/>
              <a:gd name="connsiteY277" fmla="*/ 6656485 h 6673820"/>
              <a:gd name="connsiteX278" fmla="*/ 8368276 w 11748700"/>
              <a:gd name="connsiteY278" fmla="*/ 6660819 h 6673820"/>
              <a:gd name="connsiteX279" fmla="*/ 8216599 w 11748700"/>
              <a:gd name="connsiteY279" fmla="*/ 6665153 h 6673820"/>
              <a:gd name="connsiteX280" fmla="*/ 7848239 w 11748700"/>
              <a:gd name="connsiteY280" fmla="*/ 6656485 h 6673820"/>
              <a:gd name="connsiteX281" fmla="*/ 7800568 w 11748700"/>
              <a:gd name="connsiteY281" fmla="*/ 6652152 h 6673820"/>
              <a:gd name="connsiteX282" fmla="*/ 7748565 w 11748700"/>
              <a:gd name="connsiteY282" fmla="*/ 6643484 h 6673820"/>
              <a:gd name="connsiteX283" fmla="*/ 7614221 w 11748700"/>
              <a:gd name="connsiteY283" fmla="*/ 6634817 h 6673820"/>
              <a:gd name="connsiteX284" fmla="*/ 7432208 w 11748700"/>
              <a:gd name="connsiteY284" fmla="*/ 6600148 h 6673820"/>
              <a:gd name="connsiteX285" fmla="*/ 7319533 w 11748700"/>
              <a:gd name="connsiteY285" fmla="*/ 6574146 h 6673820"/>
              <a:gd name="connsiteX286" fmla="*/ 7276197 w 11748700"/>
              <a:gd name="connsiteY286" fmla="*/ 6569812 h 6673820"/>
              <a:gd name="connsiteX287" fmla="*/ 7011844 w 11748700"/>
              <a:gd name="connsiteY287" fmla="*/ 6548144 h 6673820"/>
              <a:gd name="connsiteX288" fmla="*/ 6925171 w 11748700"/>
              <a:gd name="connsiteY288" fmla="*/ 6565479 h 6673820"/>
              <a:gd name="connsiteX289" fmla="*/ 6912170 w 11748700"/>
              <a:gd name="connsiteY289" fmla="*/ 6569812 h 6673820"/>
              <a:gd name="connsiteX290" fmla="*/ 6890502 w 11748700"/>
              <a:gd name="connsiteY290" fmla="*/ 6582813 h 6673820"/>
              <a:gd name="connsiteX291" fmla="*/ 6795162 w 11748700"/>
              <a:gd name="connsiteY291" fmla="*/ 6634817 h 6673820"/>
              <a:gd name="connsiteX292" fmla="*/ 6691154 w 11748700"/>
              <a:gd name="connsiteY292" fmla="*/ 6643484 h 6673820"/>
              <a:gd name="connsiteX293" fmla="*/ 6617482 w 11748700"/>
              <a:gd name="connsiteY293" fmla="*/ 6656485 h 6673820"/>
              <a:gd name="connsiteX294" fmla="*/ 6582813 w 11748700"/>
              <a:gd name="connsiteY294" fmla="*/ 6665153 h 6673820"/>
              <a:gd name="connsiteX295" fmla="*/ 6548144 w 11748700"/>
              <a:gd name="connsiteY295" fmla="*/ 6669486 h 6673820"/>
              <a:gd name="connsiteX296" fmla="*/ 6517808 w 11748700"/>
              <a:gd name="connsiteY296" fmla="*/ 6673820 h 6673820"/>
              <a:gd name="connsiteX297" fmla="*/ 6015105 w 11748700"/>
              <a:gd name="connsiteY297" fmla="*/ 6669486 h 6673820"/>
              <a:gd name="connsiteX298" fmla="*/ 5915431 w 11748700"/>
              <a:gd name="connsiteY298" fmla="*/ 6647818 h 6673820"/>
              <a:gd name="connsiteX299" fmla="*/ 5538403 w 11748700"/>
              <a:gd name="connsiteY299" fmla="*/ 6652152 h 6673820"/>
              <a:gd name="connsiteX300" fmla="*/ 5196045 w 11748700"/>
              <a:gd name="connsiteY300" fmla="*/ 6634817 h 6673820"/>
              <a:gd name="connsiteX301" fmla="*/ 4489660 w 11748700"/>
              <a:gd name="connsiteY301" fmla="*/ 6608815 h 6673820"/>
              <a:gd name="connsiteX302" fmla="*/ 4311981 w 11748700"/>
              <a:gd name="connsiteY302" fmla="*/ 6582813 h 6673820"/>
              <a:gd name="connsiteX303" fmla="*/ 4090965 w 11748700"/>
              <a:gd name="connsiteY303" fmla="*/ 6552478 h 6673820"/>
              <a:gd name="connsiteX304" fmla="*/ 3999958 w 11748700"/>
              <a:gd name="connsiteY304" fmla="*/ 6513475 h 6673820"/>
              <a:gd name="connsiteX305" fmla="*/ 3666267 w 11748700"/>
              <a:gd name="connsiteY305" fmla="*/ 6448470 h 6673820"/>
              <a:gd name="connsiteX306" fmla="*/ 3588261 w 11748700"/>
              <a:gd name="connsiteY306" fmla="*/ 6439803 h 6673820"/>
              <a:gd name="connsiteX307" fmla="*/ 3336910 w 11748700"/>
              <a:gd name="connsiteY307" fmla="*/ 6405134 h 6673820"/>
              <a:gd name="connsiteX308" fmla="*/ 3003219 w 11748700"/>
              <a:gd name="connsiteY308" fmla="*/ 6340129 h 6673820"/>
              <a:gd name="connsiteX309" fmla="*/ 2825539 w 11748700"/>
              <a:gd name="connsiteY309" fmla="*/ 6309793 h 6673820"/>
              <a:gd name="connsiteX310" fmla="*/ 2678195 w 11748700"/>
              <a:gd name="connsiteY310" fmla="*/ 6288125 h 6673820"/>
              <a:gd name="connsiteX311" fmla="*/ 2500515 w 11748700"/>
              <a:gd name="connsiteY311" fmla="*/ 6305460 h 6673820"/>
              <a:gd name="connsiteX312" fmla="*/ 2439844 w 11748700"/>
              <a:gd name="connsiteY312" fmla="*/ 6314127 h 6673820"/>
              <a:gd name="connsiteX313" fmla="*/ 2244830 w 11748700"/>
              <a:gd name="connsiteY313" fmla="*/ 6361797 h 6673820"/>
              <a:gd name="connsiteX314" fmla="*/ 2088819 w 11748700"/>
              <a:gd name="connsiteY314" fmla="*/ 6383465 h 6673820"/>
              <a:gd name="connsiteX315" fmla="*/ 2015147 w 11748700"/>
              <a:gd name="connsiteY315" fmla="*/ 6400800 h 6673820"/>
              <a:gd name="connsiteX316" fmla="*/ 1950142 w 11748700"/>
              <a:gd name="connsiteY316" fmla="*/ 6409467 h 6673820"/>
              <a:gd name="connsiteX317" fmla="*/ 1815799 w 11748700"/>
              <a:gd name="connsiteY317" fmla="*/ 6444137 h 6673820"/>
              <a:gd name="connsiteX318" fmla="*/ 1681456 w 11748700"/>
              <a:gd name="connsiteY318" fmla="*/ 6452804 h 6673820"/>
              <a:gd name="connsiteX319" fmla="*/ 1473440 w 11748700"/>
              <a:gd name="connsiteY319" fmla="*/ 6431136 h 6673820"/>
              <a:gd name="connsiteX320" fmla="*/ 1369433 w 11748700"/>
              <a:gd name="connsiteY320" fmla="*/ 6418135 h 6673820"/>
              <a:gd name="connsiteX321" fmla="*/ 1287093 w 11748700"/>
              <a:gd name="connsiteY321" fmla="*/ 6405134 h 6673820"/>
              <a:gd name="connsiteX322" fmla="*/ 1239423 w 11748700"/>
              <a:gd name="connsiteY322" fmla="*/ 6396466 h 6673820"/>
              <a:gd name="connsiteX323" fmla="*/ 1165751 w 11748700"/>
              <a:gd name="connsiteY323" fmla="*/ 6370464 h 6673820"/>
              <a:gd name="connsiteX324" fmla="*/ 1053076 w 11748700"/>
              <a:gd name="connsiteY324" fmla="*/ 6335795 h 6673820"/>
              <a:gd name="connsiteX325" fmla="*/ 892731 w 11748700"/>
              <a:gd name="connsiteY325" fmla="*/ 6244789 h 6673820"/>
              <a:gd name="connsiteX326" fmla="*/ 858062 w 11748700"/>
              <a:gd name="connsiteY326" fmla="*/ 6218787 h 6673820"/>
              <a:gd name="connsiteX327" fmla="*/ 775723 w 11748700"/>
              <a:gd name="connsiteY327" fmla="*/ 6149448 h 6673820"/>
              <a:gd name="connsiteX328" fmla="*/ 719385 w 11748700"/>
              <a:gd name="connsiteY328" fmla="*/ 6023773 h 6673820"/>
              <a:gd name="connsiteX329" fmla="*/ 654381 w 11748700"/>
              <a:gd name="connsiteY329" fmla="*/ 5950101 h 6673820"/>
              <a:gd name="connsiteX330" fmla="*/ 628379 w 11748700"/>
              <a:gd name="connsiteY330" fmla="*/ 5893763 h 6673820"/>
              <a:gd name="connsiteX331" fmla="*/ 576375 w 11748700"/>
              <a:gd name="connsiteY331" fmla="*/ 5802756 h 6673820"/>
              <a:gd name="connsiteX332" fmla="*/ 489702 w 11748700"/>
              <a:gd name="connsiteY332" fmla="*/ 5620743 h 6673820"/>
              <a:gd name="connsiteX333" fmla="*/ 476701 w 11748700"/>
              <a:gd name="connsiteY333" fmla="*/ 5551405 h 6673820"/>
              <a:gd name="connsiteX334" fmla="*/ 372693 w 11748700"/>
              <a:gd name="connsiteY334" fmla="*/ 5317388 h 6673820"/>
              <a:gd name="connsiteX335" fmla="*/ 359693 w 11748700"/>
              <a:gd name="connsiteY335" fmla="*/ 5269718 h 6673820"/>
              <a:gd name="connsiteX336" fmla="*/ 329357 w 11748700"/>
              <a:gd name="connsiteY336" fmla="*/ 5183045 h 6673820"/>
              <a:gd name="connsiteX337" fmla="*/ 281687 w 11748700"/>
              <a:gd name="connsiteY337" fmla="*/ 5083371 h 6673820"/>
              <a:gd name="connsiteX338" fmla="*/ 251351 w 11748700"/>
              <a:gd name="connsiteY338" fmla="*/ 5009699 h 6673820"/>
              <a:gd name="connsiteX339" fmla="*/ 238350 w 11748700"/>
              <a:gd name="connsiteY339" fmla="*/ 4970696 h 6673820"/>
              <a:gd name="connsiteX340" fmla="*/ 212348 w 11748700"/>
              <a:gd name="connsiteY340" fmla="*/ 4936027 h 6673820"/>
              <a:gd name="connsiteX341" fmla="*/ 177679 w 11748700"/>
              <a:gd name="connsiteY341" fmla="*/ 4849354 h 6673820"/>
              <a:gd name="connsiteX342" fmla="*/ 125675 w 11748700"/>
              <a:gd name="connsiteY342" fmla="*/ 4745346 h 6673820"/>
              <a:gd name="connsiteX343" fmla="*/ 99674 w 11748700"/>
              <a:gd name="connsiteY343" fmla="*/ 4654339 h 6673820"/>
              <a:gd name="connsiteX344" fmla="*/ 73672 w 11748700"/>
              <a:gd name="connsiteY344" fmla="*/ 4602336 h 6673820"/>
              <a:gd name="connsiteX345" fmla="*/ 69338 w 11748700"/>
              <a:gd name="connsiteY345" fmla="*/ 4580667 h 6673820"/>
              <a:gd name="connsiteX346" fmla="*/ 47670 w 11748700"/>
              <a:gd name="connsiteY346" fmla="*/ 4537331 h 6673820"/>
              <a:gd name="connsiteX347" fmla="*/ 39002 w 11748700"/>
              <a:gd name="connsiteY347" fmla="*/ 4515663 h 6673820"/>
              <a:gd name="connsiteX348" fmla="*/ 34669 w 11748700"/>
              <a:gd name="connsiteY348" fmla="*/ 4493994 h 6673820"/>
              <a:gd name="connsiteX349" fmla="*/ 30335 w 11748700"/>
              <a:gd name="connsiteY349" fmla="*/ 4450658 h 6673820"/>
              <a:gd name="connsiteX350" fmla="*/ 21668 w 11748700"/>
              <a:gd name="connsiteY350" fmla="*/ 4428990 h 6673820"/>
              <a:gd name="connsiteX351" fmla="*/ 13001 w 11748700"/>
              <a:gd name="connsiteY351" fmla="*/ 4359651 h 6673820"/>
              <a:gd name="connsiteX352" fmla="*/ 0 w 11748700"/>
              <a:gd name="connsiteY352" fmla="*/ 4238309 h 6673820"/>
              <a:gd name="connsiteX353" fmla="*/ 4333 w 11748700"/>
              <a:gd name="connsiteY353" fmla="*/ 4025960 h 6673820"/>
              <a:gd name="connsiteX354" fmla="*/ 13001 w 11748700"/>
              <a:gd name="connsiteY354" fmla="*/ 3999958 h 6673820"/>
              <a:gd name="connsiteX355" fmla="*/ 17334 w 11748700"/>
              <a:gd name="connsiteY355" fmla="*/ 3973956 h 6673820"/>
              <a:gd name="connsiteX356" fmla="*/ 26002 w 11748700"/>
              <a:gd name="connsiteY356" fmla="*/ 3930620 h 6673820"/>
              <a:gd name="connsiteX357" fmla="*/ 34669 w 11748700"/>
              <a:gd name="connsiteY357" fmla="*/ 3878616 h 6673820"/>
              <a:gd name="connsiteX358" fmla="*/ 43336 w 11748700"/>
              <a:gd name="connsiteY358" fmla="*/ 3861282 h 6673820"/>
              <a:gd name="connsiteX359" fmla="*/ 47670 w 11748700"/>
              <a:gd name="connsiteY359" fmla="*/ 3843947 h 6673820"/>
              <a:gd name="connsiteX360" fmla="*/ 56337 w 11748700"/>
              <a:gd name="connsiteY360" fmla="*/ 3826612 h 6673820"/>
              <a:gd name="connsiteX361" fmla="*/ 69338 w 11748700"/>
              <a:gd name="connsiteY361" fmla="*/ 3787610 h 6673820"/>
              <a:gd name="connsiteX362" fmla="*/ 78005 w 11748700"/>
              <a:gd name="connsiteY362" fmla="*/ 3770275 h 6673820"/>
              <a:gd name="connsiteX363" fmla="*/ 95340 w 11748700"/>
              <a:gd name="connsiteY363" fmla="*/ 3718271 h 6673820"/>
              <a:gd name="connsiteX364" fmla="*/ 104007 w 11748700"/>
              <a:gd name="connsiteY364" fmla="*/ 3696603 h 6673820"/>
              <a:gd name="connsiteX365" fmla="*/ 151677 w 11748700"/>
              <a:gd name="connsiteY365" fmla="*/ 3657600 h 6673820"/>
              <a:gd name="connsiteX366" fmla="*/ 294688 w 11748700"/>
              <a:gd name="connsiteY366" fmla="*/ 3661934 h 6673820"/>
              <a:gd name="connsiteX367" fmla="*/ 359693 w 11748700"/>
              <a:gd name="connsiteY367" fmla="*/ 3692269 h 6673820"/>
              <a:gd name="connsiteX368" fmla="*/ 377027 w 11748700"/>
              <a:gd name="connsiteY368" fmla="*/ 3709604 h 6673820"/>
              <a:gd name="connsiteX369" fmla="*/ 437698 w 11748700"/>
              <a:gd name="connsiteY369" fmla="*/ 3726938 h 6673820"/>
              <a:gd name="connsiteX370" fmla="*/ 511177 w 11748700"/>
              <a:gd name="connsiteY37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320606 w 11748700"/>
              <a:gd name="connsiteY42" fmla="*/ 4866688 h 6673820"/>
              <a:gd name="connsiteX43" fmla="*/ 8433281 w 11748700"/>
              <a:gd name="connsiteY43" fmla="*/ 4810351 h 6673820"/>
              <a:gd name="connsiteX44" fmla="*/ 8532955 w 11748700"/>
              <a:gd name="connsiteY44" fmla="*/ 4758347 h 6673820"/>
              <a:gd name="connsiteX45" fmla="*/ 8576292 w 11748700"/>
              <a:gd name="connsiteY45" fmla="*/ 4736679 h 6673820"/>
              <a:gd name="connsiteX46" fmla="*/ 8597960 w 11748700"/>
              <a:gd name="connsiteY46" fmla="*/ 4723678 h 6673820"/>
              <a:gd name="connsiteX47" fmla="*/ 8632629 w 11748700"/>
              <a:gd name="connsiteY47" fmla="*/ 4706343 h 6673820"/>
              <a:gd name="connsiteX48" fmla="*/ 8727969 w 11748700"/>
              <a:gd name="connsiteY48" fmla="*/ 4641338 h 6673820"/>
              <a:gd name="connsiteX49" fmla="*/ 8827643 w 11748700"/>
              <a:gd name="connsiteY49" fmla="*/ 4567666 h 6673820"/>
              <a:gd name="connsiteX50" fmla="*/ 8914316 w 11748700"/>
              <a:gd name="connsiteY50" fmla="*/ 4515663 h 6673820"/>
              <a:gd name="connsiteX51" fmla="*/ 8940318 w 11748700"/>
              <a:gd name="connsiteY51" fmla="*/ 4493994 h 6673820"/>
              <a:gd name="connsiteX52" fmla="*/ 9000989 w 11748700"/>
              <a:gd name="connsiteY52" fmla="*/ 4437657 h 6673820"/>
              <a:gd name="connsiteX53" fmla="*/ 9022657 w 11748700"/>
              <a:gd name="connsiteY53" fmla="*/ 4415989 h 6673820"/>
              <a:gd name="connsiteX54" fmla="*/ 9165668 w 11748700"/>
              <a:gd name="connsiteY54" fmla="*/ 4290313 h 6673820"/>
              <a:gd name="connsiteX55" fmla="*/ 9191670 w 11748700"/>
              <a:gd name="connsiteY55" fmla="*/ 4268645 h 6673820"/>
              <a:gd name="connsiteX56" fmla="*/ 9259722 w 11748700"/>
              <a:gd name="connsiteY56" fmla="*/ 4232465 h 6673820"/>
              <a:gd name="connsiteX57" fmla="*/ 9430020 w 11748700"/>
              <a:gd name="connsiteY57" fmla="*/ 4025960 h 6673820"/>
              <a:gd name="connsiteX58" fmla="*/ 9495025 w 11748700"/>
              <a:gd name="connsiteY58" fmla="*/ 3900284 h 6673820"/>
              <a:gd name="connsiteX59" fmla="*/ 9568697 w 11748700"/>
              <a:gd name="connsiteY59" fmla="*/ 3796277 h 6673820"/>
              <a:gd name="connsiteX60" fmla="*/ 9612034 w 11748700"/>
              <a:gd name="connsiteY60" fmla="*/ 3713937 h 6673820"/>
              <a:gd name="connsiteX61" fmla="*/ 9655370 w 11748700"/>
              <a:gd name="connsiteY61" fmla="*/ 3644599 h 6673820"/>
              <a:gd name="connsiteX62" fmla="*/ 9651037 w 11748700"/>
              <a:gd name="connsiteY62" fmla="*/ 3475587 h 6673820"/>
              <a:gd name="connsiteX63" fmla="*/ 9612034 w 11748700"/>
              <a:gd name="connsiteY63" fmla="*/ 3410582 h 6673820"/>
              <a:gd name="connsiteX64" fmla="*/ 9399685 w 11748700"/>
              <a:gd name="connsiteY64" fmla="*/ 3176565 h 6673820"/>
              <a:gd name="connsiteX65" fmla="*/ 9347681 w 11748700"/>
              <a:gd name="connsiteY65" fmla="*/ 3128895 h 6673820"/>
              <a:gd name="connsiteX66" fmla="*/ 9217672 w 11748700"/>
              <a:gd name="connsiteY66" fmla="*/ 3042222 h 6673820"/>
              <a:gd name="connsiteX67" fmla="*/ 9083329 w 11748700"/>
              <a:gd name="connsiteY67" fmla="*/ 2968550 h 6673820"/>
              <a:gd name="connsiteX68" fmla="*/ 8983655 w 11748700"/>
              <a:gd name="connsiteY68" fmla="*/ 2933881 h 6673820"/>
              <a:gd name="connsiteX69" fmla="*/ 8831977 w 11748700"/>
              <a:gd name="connsiteY69" fmla="*/ 2873210 h 6673820"/>
              <a:gd name="connsiteX70" fmla="*/ 8680299 w 11748700"/>
              <a:gd name="connsiteY70" fmla="*/ 2803871 h 6673820"/>
              <a:gd name="connsiteX71" fmla="*/ 8567624 w 11748700"/>
              <a:gd name="connsiteY71" fmla="*/ 2773536 h 6673820"/>
              <a:gd name="connsiteX72" fmla="*/ 8446282 w 11748700"/>
              <a:gd name="connsiteY72" fmla="*/ 2730199 h 6673820"/>
              <a:gd name="connsiteX73" fmla="*/ 8242601 w 11748700"/>
              <a:gd name="connsiteY73" fmla="*/ 2673862 h 6673820"/>
              <a:gd name="connsiteX74" fmla="*/ 7917577 w 11748700"/>
              <a:gd name="connsiteY74" fmla="*/ 2561187 h 6673820"/>
              <a:gd name="connsiteX75" fmla="*/ 7683560 w 11748700"/>
              <a:gd name="connsiteY75" fmla="*/ 2496182 h 6673820"/>
              <a:gd name="connsiteX76" fmla="*/ 7302199 w 11748700"/>
              <a:gd name="connsiteY76" fmla="*/ 2379173 h 6673820"/>
              <a:gd name="connsiteX77" fmla="*/ 6920838 w 11748700"/>
              <a:gd name="connsiteY77" fmla="*/ 2322836 h 6673820"/>
              <a:gd name="connsiteX78" fmla="*/ 6799495 w 11748700"/>
              <a:gd name="connsiteY78" fmla="*/ 2288167 h 6673820"/>
              <a:gd name="connsiteX79" fmla="*/ 6730157 w 11748700"/>
              <a:gd name="connsiteY79" fmla="*/ 2279500 h 6673820"/>
              <a:gd name="connsiteX80" fmla="*/ 6630483 w 11748700"/>
              <a:gd name="connsiteY80" fmla="*/ 2262165 h 6673820"/>
              <a:gd name="connsiteX81" fmla="*/ 6582813 w 11748700"/>
              <a:gd name="connsiteY81" fmla="*/ 2249164 h 6673820"/>
              <a:gd name="connsiteX82" fmla="*/ 6478805 w 11748700"/>
              <a:gd name="connsiteY82" fmla="*/ 2240497 h 6673820"/>
              <a:gd name="connsiteX83" fmla="*/ 5997770 w 11748700"/>
              <a:gd name="connsiteY83" fmla="*/ 2227496 h 6673820"/>
              <a:gd name="connsiteX84" fmla="*/ 5183044 w 11748700"/>
              <a:gd name="connsiteY84" fmla="*/ 2223162 h 6673820"/>
              <a:gd name="connsiteX85" fmla="*/ 4593668 w 11748700"/>
              <a:gd name="connsiteY85" fmla="*/ 2201494 h 6673820"/>
              <a:gd name="connsiteX86" fmla="*/ 4467992 w 11748700"/>
              <a:gd name="connsiteY86" fmla="*/ 2188493 h 6673820"/>
              <a:gd name="connsiteX87" fmla="*/ 4277311 w 11748700"/>
              <a:gd name="connsiteY87" fmla="*/ 2171158 h 6673820"/>
              <a:gd name="connsiteX88" fmla="*/ 4207973 w 11748700"/>
              <a:gd name="connsiteY88" fmla="*/ 2162491 h 6673820"/>
              <a:gd name="connsiteX89" fmla="*/ 4168970 w 11748700"/>
              <a:gd name="connsiteY89" fmla="*/ 2153824 h 6673820"/>
              <a:gd name="connsiteX90" fmla="*/ 3722604 w 11748700"/>
              <a:gd name="connsiteY90" fmla="*/ 2145156 h 6673820"/>
              <a:gd name="connsiteX91" fmla="*/ 3627264 w 11748700"/>
              <a:gd name="connsiteY91" fmla="*/ 2136489 h 6673820"/>
              <a:gd name="connsiteX92" fmla="*/ 3592595 w 11748700"/>
              <a:gd name="connsiteY92" fmla="*/ 2123488 h 6673820"/>
              <a:gd name="connsiteX93" fmla="*/ 3471253 w 11748700"/>
              <a:gd name="connsiteY93" fmla="*/ 2101820 h 6673820"/>
              <a:gd name="connsiteX94" fmla="*/ 3349911 w 11748700"/>
              <a:gd name="connsiteY94" fmla="*/ 2054150 h 6673820"/>
              <a:gd name="connsiteX95" fmla="*/ 3228568 w 11748700"/>
              <a:gd name="connsiteY95" fmla="*/ 2006480 h 6673820"/>
              <a:gd name="connsiteX96" fmla="*/ 3206900 w 11748700"/>
              <a:gd name="connsiteY96" fmla="*/ 1989145 h 6673820"/>
              <a:gd name="connsiteX97" fmla="*/ 3163564 w 11748700"/>
              <a:gd name="connsiteY97" fmla="*/ 1967477 h 6673820"/>
              <a:gd name="connsiteX98" fmla="*/ 3124561 w 11748700"/>
              <a:gd name="connsiteY98" fmla="*/ 1932808 h 6673820"/>
              <a:gd name="connsiteX99" fmla="*/ 3094225 w 11748700"/>
              <a:gd name="connsiteY99" fmla="*/ 1911139 h 6673820"/>
              <a:gd name="connsiteX100" fmla="*/ 3020553 w 11748700"/>
              <a:gd name="connsiteY100" fmla="*/ 1850468 h 6673820"/>
              <a:gd name="connsiteX101" fmla="*/ 2994551 w 11748700"/>
              <a:gd name="connsiteY101" fmla="*/ 1828800 h 6673820"/>
              <a:gd name="connsiteX102" fmla="*/ 2977217 w 11748700"/>
              <a:gd name="connsiteY102" fmla="*/ 1807132 h 6673820"/>
              <a:gd name="connsiteX103" fmla="*/ 2964216 w 11748700"/>
              <a:gd name="connsiteY103" fmla="*/ 1794131 h 6673820"/>
              <a:gd name="connsiteX104" fmla="*/ 2951215 w 11748700"/>
              <a:gd name="connsiteY104" fmla="*/ 1768129 h 6673820"/>
              <a:gd name="connsiteX105" fmla="*/ 2933880 w 11748700"/>
              <a:gd name="connsiteY105" fmla="*/ 1746461 h 6673820"/>
              <a:gd name="connsiteX106" fmla="*/ 2916546 w 11748700"/>
              <a:gd name="connsiteY106" fmla="*/ 1720459 h 6673820"/>
              <a:gd name="connsiteX107" fmla="*/ 2899211 w 11748700"/>
              <a:gd name="connsiteY107" fmla="*/ 1703124 h 6673820"/>
              <a:gd name="connsiteX108" fmla="*/ 2890544 w 11748700"/>
              <a:gd name="connsiteY108" fmla="*/ 1690123 h 6673820"/>
              <a:gd name="connsiteX109" fmla="*/ 2829873 w 11748700"/>
              <a:gd name="connsiteY109" fmla="*/ 1607784 h 6673820"/>
              <a:gd name="connsiteX110" fmla="*/ 2816872 w 11748700"/>
              <a:gd name="connsiteY110" fmla="*/ 1577448 h 6673820"/>
              <a:gd name="connsiteX111" fmla="*/ 2812538 w 11748700"/>
              <a:gd name="connsiteY111" fmla="*/ 1542779 h 6673820"/>
              <a:gd name="connsiteX112" fmla="*/ 2808204 w 11748700"/>
              <a:gd name="connsiteY112" fmla="*/ 1430104 h 6673820"/>
              <a:gd name="connsiteX113" fmla="*/ 2799537 w 11748700"/>
              <a:gd name="connsiteY113" fmla="*/ 1391101 h 6673820"/>
              <a:gd name="connsiteX114" fmla="*/ 2795203 w 11748700"/>
              <a:gd name="connsiteY114" fmla="*/ 1343431 h 6673820"/>
              <a:gd name="connsiteX115" fmla="*/ 2786536 w 11748700"/>
              <a:gd name="connsiteY115" fmla="*/ 1300095 h 6673820"/>
              <a:gd name="connsiteX116" fmla="*/ 2773535 w 11748700"/>
              <a:gd name="connsiteY116" fmla="*/ 1152751 h 6673820"/>
              <a:gd name="connsiteX117" fmla="*/ 2769202 w 11748700"/>
              <a:gd name="connsiteY117" fmla="*/ 1135416 h 6673820"/>
              <a:gd name="connsiteX118" fmla="*/ 2777869 w 11748700"/>
              <a:gd name="connsiteY118" fmla="*/ 996739 h 6673820"/>
              <a:gd name="connsiteX119" fmla="*/ 2786536 w 11748700"/>
              <a:gd name="connsiteY119" fmla="*/ 966404 h 6673820"/>
              <a:gd name="connsiteX120" fmla="*/ 2812538 w 11748700"/>
              <a:gd name="connsiteY120" fmla="*/ 905733 h 6673820"/>
              <a:gd name="connsiteX121" fmla="*/ 2847207 w 11748700"/>
              <a:gd name="connsiteY121" fmla="*/ 862396 h 6673820"/>
              <a:gd name="connsiteX122" fmla="*/ 2864542 w 11748700"/>
              <a:gd name="connsiteY122" fmla="*/ 840728 h 6673820"/>
              <a:gd name="connsiteX123" fmla="*/ 2881876 w 11748700"/>
              <a:gd name="connsiteY123" fmla="*/ 827727 h 6673820"/>
              <a:gd name="connsiteX124" fmla="*/ 2894877 w 11748700"/>
              <a:gd name="connsiteY124" fmla="*/ 819060 h 6673820"/>
              <a:gd name="connsiteX125" fmla="*/ 2912212 w 11748700"/>
              <a:gd name="connsiteY125" fmla="*/ 801725 h 6673820"/>
              <a:gd name="connsiteX126" fmla="*/ 3003219 w 11748700"/>
              <a:gd name="connsiteY126" fmla="*/ 775723 h 6673820"/>
              <a:gd name="connsiteX127" fmla="*/ 3115893 w 11748700"/>
              <a:gd name="connsiteY127" fmla="*/ 749721 h 6673820"/>
              <a:gd name="connsiteX128" fmla="*/ 3137562 w 11748700"/>
              <a:gd name="connsiteY128" fmla="*/ 741054 h 6673820"/>
              <a:gd name="connsiteX129" fmla="*/ 3163564 w 11748700"/>
              <a:gd name="connsiteY129" fmla="*/ 732387 h 6673820"/>
              <a:gd name="connsiteX130" fmla="*/ 3219901 w 11748700"/>
              <a:gd name="connsiteY130" fmla="*/ 702051 h 6673820"/>
              <a:gd name="connsiteX131" fmla="*/ 3237236 w 11748700"/>
              <a:gd name="connsiteY131" fmla="*/ 689050 h 6673820"/>
              <a:gd name="connsiteX132" fmla="*/ 3293573 w 11748700"/>
              <a:gd name="connsiteY132" fmla="*/ 663048 h 6673820"/>
              <a:gd name="connsiteX133" fmla="*/ 3323909 w 11748700"/>
              <a:gd name="connsiteY133" fmla="*/ 650047 h 6673820"/>
              <a:gd name="connsiteX134" fmla="*/ 3362911 w 11748700"/>
              <a:gd name="connsiteY134" fmla="*/ 641380 h 6673820"/>
              <a:gd name="connsiteX135" fmla="*/ 3488587 w 11748700"/>
              <a:gd name="connsiteY135" fmla="*/ 619712 h 6673820"/>
              <a:gd name="connsiteX136" fmla="*/ 3644599 w 11748700"/>
              <a:gd name="connsiteY136" fmla="*/ 598044 h 6673820"/>
              <a:gd name="connsiteX137" fmla="*/ 3731272 w 11748700"/>
              <a:gd name="connsiteY137" fmla="*/ 589376 h 6673820"/>
              <a:gd name="connsiteX138" fmla="*/ 3809277 w 11748700"/>
              <a:gd name="connsiteY138" fmla="*/ 576375 h 6673820"/>
              <a:gd name="connsiteX139" fmla="*/ 3891617 w 11748700"/>
              <a:gd name="connsiteY139" fmla="*/ 567708 h 6673820"/>
              <a:gd name="connsiteX140" fmla="*/ 4359651 w 11748700"/>
              <a:gd name="connsiteY140" fmla="*/ 533039 h 6673820"/>
              <a:gd name="connsiteX141" fmla="*/ 4428989 w 11748700"/>
              <a:gd name="connsiteY141" fmla="*/ 520038 h 6673820"/>
              <a:gd name="connsiteX142" fmla="*/ 4554665 w 11748700"/>
              <a:gd name="connsiteY142" fmla="*/ 507037 h 6673820"/>
              <a:gd name="connsiteX143" fmla="*/ 4654339 w 11748700"/>
              <a:gd name="connsiteY143" fmla="*/ 485369 h 6673820"/>
              <a:gd name="connsiteX144" fmla="*/ 4758347 w 11748700"/>
              <a:gd name="connsiteY144" fmla="*/ 437699 h 6673820"/>
              <a:gd name="connsiteX145" fmla="*/ 4888356 w 11748700"/>
              <a:gd name="connsiteY145" fmla="*/ 416030 h 6673820"/>
              <a:gd name="connsiteX146" fmla="*/ 5105039 w 11748700"/>
              <a:gd name="connsiteY146" fmla="*/ 364027 h 6673820"/>
              <a:gd name="connsiteX147" fmla="*/ 5209046 w 11748700"/>
              <a:gd name="connsiteY147" fmla="*/ 351026 h 6673820"/>
              <a:gd name="connsiteX148" fmla="*/ 5386726 w 11748700"/>
              <a:gd name="connsiteY148" fmla="*/ 329357 h 6673820"/>
              <a:gd name="connsiteX149" fmla="*/ 5560072 w 11748700"/>
              <a:gd name="connsiteY149" fmla="*/ 320690 h 6673820"/>
              <a:gd name="connsiteX150" fmla="*/ 5742085 w 11748700"/>
              <a:gd name="connsiteY150" fmla="*/ 312023 h 6673820"/>
              <a:gd name="connsiteX151" fmla="*/ 5958767 w 11748700"/>
              <a:gd name="connsiteY151" fmla="*/ 307689 h 6673820"/>
              <a:gd name="connsiteX152" fmla="*/ 6114779 w 11748700"/>
              <a:gd name="connsiteY152" fmla="*/ 303355 h 6673820"/>
              <a:gd name="connsiteX153" fmla="*/ 6270790 w 11748700"/>
              <a:gd name="connsiteY153" fmla="*/ 281687 h 6673820"/>
              <a:gd name="connsiteX154" fmla="*/ 6392132 w 11748700"/>
              <a:gd name="connsiteY154" fmla="*/ 268686 h 6673820"/>
              <a:gd name="connsiteX155" fmla="*/ 6695488 w 11748700"/>
              <a:gd name="connsiteY155" fmla="*/ 260019 h 6673820"/>
              <a:gd name="connsiteX156" fmla="*/ 6764826 w 11748700"/>
              <a:gd name="connsiteY156" fmla="*/ 251352 h 6673820"/>
              <a:gd name="connsiteX157" fmla="*/ 6907837 w 11748700"/>
              <a:gd name="connsiteY157" fmla="*/ 238351 h 6673820"/>
              <a:gd name="connsiteX158" fmla="*/ 6959840 w 11748700"/>
              <a:gd name="connsiteY158" fmla="*/ 229683 h 6673820"/>
              <a:gd name="connsiteX159" fmla="*/ 6998843 w 11748700"/>
              <a:gd name="connsiteY159" fmla="*/ 212349 h 6673820"/>
              <a:gd name="connsiteX160" fmla="*/ 7115852 w 11748700"/>
              <a:gd name="connsiteY160" fmla="*/ 199348 h 6673820"/>
              <a:gd name="connsiteX161" fmla="*/ 7159188 w 11748700"/>
              <a:gd name="connsiteY161" fmla="*/ 186347 h 6673820"/>
              <a:gd name="connsiteX162" fmla="*/ 7189524 w 11748700"/>
              <a:gd name="connsiteY162" fmla="*/ 182013 h 6673820"/>
              <a:gd name="connsiteX163" fmla="*/ 7380204 w 11748700"/>
              <a:gd name="connsiteY163" fmla="*/ 173346 h 6673820"/>
              <a:gd name="connsiteX164" fmla="*/ 7440875 w 11748700"/>
              <a:gd name="connsiteY164" fmla="*/ 164679 h 6673820"/>
              <a:gd name="connsiteX165" fmla="*/ 7466877 w 11748700"/>
              <a:gd name="connsiteY165" fmla="*/ 156011 h 6673820"/>
              <a:gd name="connsiteX166" fmla="*/ 7514548 w 11748700"/>
              <a:gd name="connsiteY166" fmla="*/ 143010 h 6673820"/>
              <a:gd name="connsiteX167" fmla="*/ 7527548 w 11748700"/>
              <a:gd name="connsiteY167" fmla="*/ 134343 h 6673820"/>
              <a:gd name="connsiteX168" fmla="*/ 7570885 w 11748700"/>
              <a:gd name="connsiteY168" fmla="*/ 121342 h 6673820"/>
              <a:gd name="connsiteX169" fmla="*/ 7609888 w 11748700"/>
              <a:gd name="connsiteY169" fmla="*/ 104008 h 6673820"/>
              <a:gd name="connsiteX170" fmla="*/ 7726896 w 11748700"/>
              <a:gd name="connsiteY170" fmla="*/ 82339 h 6673820"/>
              <a:gd name="connsiteX171" fmla="*/ 7752898 w 11748700"/>
              <a:gd name="connsiteY171" fmla="*/ 78006 h 6673820"/>
              <a:gd name="connsiteX172" fmla="*/ 7787567 w 11748700"/>
              <a:gd name="connsiteY172" fmla="*/ 73672 h 6673820"/>
              <a:gd name="connsiteX173" fmla="*/ 7804902 w 11748700"/>
              <a:gd name="connsiteY173" fmla="*/ 69338 h 6673820"/>
              <a:gd name="connsiteX174" fmla="*/ 7913243 w 11748700"/>
              <a:gd name="connsiteY174" fmla="*/ 65005 h 6673820"/>
              <a:gd name="connsiteX175" fmla="*/ 8021584 w 11748700"/>
              <a:gd name="connsiteY175" fmla="*/ 47670 h 6673820"/>
              <a:gd name="connsiteX176" fmla="*/ 8064921 w 11748700"/>
              <a:gd name="connsiteY176" fmla="*/ 34669 h 6673820"/>
              <a:gd name="connsiteX177" fmla="*/ 8099590 w 11748700"/>
              <a:gd name="connsiteY177" fmla="*/ 21668 h 6673820"/>
              <a:gd name="connsiteX178" fmla="*/ 8121258 w 11748700"/>
              <a:gd name="connsiteY178" fmla="*/ 13001 h 6673820"/>
              <a:gd name="connsiteX179" fmla="*/ 8134259 w 11748700"/>
              <a:gd name="connsiteY179" fmla="*/ 8667 h 6673820"/>
              <a:gd name="connsiteX180" fmla="*/ 8155928 w 11748700"/>
              <a:gd name="connsiteY180" fmla="*/ 0 h 6673820"/>
              <a:gd name="connsiteX181" fmla="*/ 8216599 w 11748700"/>
              <a:gd name="connsiteY181" fmla="*/ 4334 h 6673820"/>
              <a:gd name="connsiteX182" fmla="*/ 8238267 w 11748700"/>
              <a:gd name="connsiteY182" fmla="*/ 13001 h 6673820"/>
              <a:gd name="connsiteX183" fmla="*/ 8272936 w 11748700"/>
              <a:gd name="connsiteY183" fmla="*/ 17335 h 6673820"/>
              <a:gd name="connsiteX184" fmla="*/ 8303272 w 11748700"/>
              <a:gd name="connsiteY184" fmla="*/ 30336 h 6673820"/>
              <a:gd name="connsiteX185" fmla="*/ 8337941 w 11748700"/>
              <a:gd name="connsiteY185" fmla="*/ 34669 h 6673820"/>
              <a:gd name="connsiteX186" fmla="*/ 8476618 w 11748700"/>
              <a:gd name="connsiteY186" fmla="*/ 43337 h 6673820"/>
              <a:gd name="connsiteX187" fmla="*/ 8576292 w 11748700"/>
              <a:gd name="connsiteY187" fmla="*/ 47670 h 6673820"/>
              <a:gd name="connsiteX188" fmla="*/ 8671632 w 11748700"/>
              <a:gd name="connsiteY188" fmla="*/ 69338 h 6673820"/>
              <a:gd name="connsiteX189" fmla="*/ 8762639 w 11748700"/>
              <a:gd name="connsiteY189" fmla="*/ 78006 h 6673820"/>
              <a:gd name="connsiteX190" fmla="*/ 8892648 w 11748700"/>
              <a:gd name="connsiteY190" fmla="*/ 104008 h 6673820"/>
              <a:gd name="connsiteX191" fmla="*/ 8948985 w 11748700"/>
              <a:gd name="connsiteY191" fmla="*/ 117009 h 6673820"/>
              <a:gd name="connsiteX192" fmla="*/ 9187336 w 11748700"/>
              <a:gd name="connsiteY192" fmla="*/ 156011 h 6673820"/>
              <a:gd name="connsiteX193" fmla="*/ 9282676 w 11748700"/>
              <a:gd name="connsiteY193" fmla="*/ 173346 h 6673820"/>
              <a:gd name="connsiteX194" fmla="*/ 9404019 w 11748700"/>
              <a:gd name="connsiteY194" fmla="*/ 186347 h 6673820"/>
              <a:gd name="connsiteX195" fmla="*/ 9464690 w 11748700"/>
              <a:gd name="connsiteY195" fmla="*/ 195014 h 6673820"/>
              <a:gd name="connsiteX196" fmla="*/ 9698707 w 11748700"/>
              <a:gd name="connsiteY196" fmla="*/ 216683 h 6673820"/>
              <a:gd name="connsiteX197" fmla="*/ 9785380 w 11748700"/>
              <a:gd name="connsiteY197" fmla="*/ 229683 h 6673820"/>
              <a:gd name="connsiteX198" fmla="*/ 9885054 w 11748700"/>
              <a:gd name="connsiteY198" fmla="*/ 251352 h 6673820"/>
              <a:gd name="connsiteX199" fmla="*/ 9958726 w 11748700"/>
              <a:gd name="connsiteY199" fmla="*/ 255685 h 6673820"/>
              <a:gd name="connsiteX200" fmla="*/ 10114737 w 11748700"/>
              <a:gd name="connsiteY200" fmla="*/ 260019 h 6673820"/>
              <a:gd name="connsiteX201" fmla="*/ 10205744 w 11748700"/>
              <a:gd name="connsiteY201" fmla="*/ 273020 h 6673820"/>
              <a:gd name="connsiteX202" fmla="*/ 10357421 w 11748700"/>
              <a:gd name="connsiteY202" fmla="*/ 281687 h 6673820"/>
              <a:gd name="connsiteX203" fmla="*/ 10405092 w 11748700"/>
              <a:gd name="connsiteY203" fmla="*/ 286021 h 6673820"/>
              <a:gd name="connsiteX204" fmla="*/ 10452762 w 11748700"/>
              <a:gd name="connsiteY204" fmla="*/ 299022 h 6673820"/>
              <a:gd name="connsiteX205" fmla="*/ 10483097 w 11748700"/>
              <a:gd name="connsiteY205" fmla="*/ 303355 h 6673820"/>
              <a:gd name="connsiteX206" fmla="*/ 10552436 w 11748700"/>
              <a:gd name="connsiteY206" fmla="*/ 312023 h 6673820"/>
              <a:gd name="connsiteX207" fmla="*/ 10634775 w 11748700"/>
              <a:gd name="connsiteY207" fmla="*/ 333691 h 6673820"/>
              <a:gd name="connsiteX208" fmla="*/ 10717114 w 11748700"/>
              <a:gd name="connsiteY208" fmla="*/ 342358 h 6673820"/>
              <a:gd name="connsiteX209" fmla="*/ 10773452 w 11748700"/>
              <a:gd name="connsiteY209" fmla="*/ 364027 h 6673820"/>
              <a:gd name="connsiteX210" fmla="*/ 10842790 w 11748700"/>
              <a:gd name="connsiteY210" fmla="*/ 385695 h 6673820"/>
              <a:gd name="connsiteX211" fmla="*/ 10903461 w 11748700"/>
              <a:gd name="connsiteY211" fmla="*/ 390028 h 6673820"/>
              <a:gd name="connsiteX212" fmla="*/ 10981467 w 11748700"/>
              <a:gd name="connsiteY212" fmla="*/ 424698 h 6673820"/>
              <a:gd name="connsiteX213" fmla="*/ 11050805 w 11748700"/>
              <a:gd name="connsiteY213" fmla="*/ 442032 h 6673820"/>
              <a:gd name="connsiteX214" fmla="*/ 11133145 w 11748700"/>
              <a:gd name="connsiteY214" fmla="*/ 476701 h 6673820"/>
              <a:gd name="connsiteX215" fmla="*/ 11154813 w 11748700"/>
              <a:gd name="connsiteY215" fmla="*/ 485369 h 6673820"/>
              <a:gd name="connsiteX216" fmla="*/ 11232819 w 11748700"/>
              <a:gd name="connsiteY216" fmla="*/ 533039 h 6673820"/>
              <a:gd name="connsiteX217" fmla="*/ 11258820 w 11748700"/>
              <a:gd name="connsiteY217" fmla="*/ 554707 h 6673820"/>
              <a:gd name="connsiteX218" fmla="*/ 11328159 w 11748700"/>
              <a:gd name="connsiteY218" fmla="*/ 645714 h 6673820"/>
              <a:gd name="connsiteX219" fmla="*/ 11371495 w 11748700"/>
              <a:gd name="connsiteY219" fmla="*/ 754055 h 6673820"/>
              <a:gd name="connsiteX220" fmla="*/ 11397497 w 11748700"/>
              <a:gd name="connsiteY220" fmla="*/ 806059 h 6673820"/>
              <a:gd name="connsiteX221" fmla="*/ 11427833 w 11748700"/>
              <a:gd name="connsiteY221" fmla="*/ 931735 h 6673820"/>
              <a:gd name="connsiteX222" fmla="*/ 11458168 w 11748700"/>
              <a:gd name="connsiteY222" fmla="*/ 1014074 h 6673820"/>
              <a:gd name="connsiteX223" fmla="*/ 11462502 w 11748700"/>
              <a:gd name="connsiteY223" fmla="*/ 1087746 h 6673820"/>
              <a:gd name="connsiteX224" fmla="*/ 11475503 w 11748700"/>
              <a:gd name="connsiteY224" fmla="*/ 1126749 h 6673820"/>
              <a:gd name="connsiteX225" fmla="*/ 11488504 w 11748700"/>
              <a:gd name="connsiteY225" fmla="*/ 1330430 h 6673820"/>
              <a:gd name="connsiteX226" fmla="*/ 11523173 w 11748700"/>
              <a:gd name="connsiteY226" fmla="*/ 1677122 h 6673820"/>
              <a:gd name="connsiteX227" fmla="*/ 11518839 w 11748700"/>
              <a:gd name="connsiteY227" fmla="*/ 1954476 h 6673820"/>
              <a:gd name="connsiteX228" fmla="*/ 11510172 w 11748700"/>
              <a:gd name="connsiteY228" fmla="*/ 2084485 h 6673820"/>
              <a:gd name="connsiteX229" fmla="*/ 11518839 w 11748700"/>
              <a:gd name="connsiteY229" fmla="*/ 2283833 h 6673820"/>
              <a:gd name="connsiteX230" fmla="*/ 11583844 w 11748700"/>
              <a:gd name="connsiteY230" fmla="*/ 2379173 h 6673820"/>
              <a:gd name="connsiteX231" fmla="*/ 11605512 w 11748700"/>
              <a:gd name="connsiteY231" fmla="*/ 2439845 h 6673820"/>
              <a:gd name="connsiteX232" fmla="*/ 11609846 w 11748700"/>
              <a:gd name="connsiteY232" fmla="*/ 2487515 h 6673820"/>
              <a:gd name="connsiteX233" fmla="*/ 11622847 w 11748700"/>
              <a:gd name="connsiteY233" fmla="*/ 2556853 h 6673820"/>
              <a:gd name="connsiteX234" fmla="*/ 11618513 w 11748700"/>
              <a:gd name="connsiteY234" fmla="*/ 2786537 h 6673820"/>
              <a:gd name="connsiteX235" fmla="*/ 11614180 w 11748700"/>
              <a:gd name="connsiteY235" fmla="*/ 3089892 h 6673820"/>
              <a:gd name="connsiteX236" fmla="*/ 11596845 w 11748700"/>
              <a:gd name="connsiteY236" fmla="*/ 3211234 h 6673820"/>
              <a:gd name="connsiteX237" fmla="*/ 11583844 w 11748700"/>
              <a:gd name="connsiteY237" fmla="*/ 3328243 h 6673820"/>
              <a:gd name="connsiteX238" fmla="*/ 11575177 w 11748700"/>
              <a:gd name="connsiteY238" fmla="*/ 3423583 h 6673820"/>
              <a:gd name="connsiteX239" fmla="*/ 11562176 w 11748700"/>
              <a:gd name="connsiteY239" fmla="*/ 3666267 h 6673820"/>
              <a:gd name="connsiteX240" fmla="*/ 11575177 w 11748700"/>
              <a:gd name="connsiteY240" fmla="*/ 4025960 h 6673820"/>
              <a:gd name="connsiteX241" fmla="*/ 11592511 w 11748700"/>
              <a:gd name="connsiteY241" fmla="*/ 4108300 h 6673820"/>
              <a:gd name="connsiteX242" fmla="*/ 11631514 w 11748700"/>
              <a:gd name="connsiteY242" fmla="*/ 4333649 h 6673820"/>
              <a:gd name="connsiteX243" fmla="*/ 11653183 w 11748700"/>
              <a:gd name="connsiteY243" fmla="*/ 4411655 h 6673820"/>
              <a:gd name="connsiteX244" fmla="*/ 11666184 w 11748700"/>
              <a:gd name="connsiteY244" fmla="*/ 4498328 h 6673820"/>
              <a:gd name="connsiteX245" fmla="*/ 11674851 w 11748700"/>
              <a:gd name="connsiteY245" fmla="*/ 4541664 h 6673820"/>
              <a:gd name="connsiteX246" fmla="*/ 11687852 w 11748700"/>
              <a:gd name="connsiteY246" fmla="*/ 4658673 h 6673820"/>
              <a:gd name="connsiteX247" fmla="*/ 11692185 w 11748700"/>
              <a:gd name="connsiteY247" fmla="*/ 4715010 h 6673820"/>
              <a:gd name="connsiteX248" fmla="*/ 11700853 w 11748700"/>
              <a:gd name="connsiteY248" fmla="*/ 4771348 h 6673820"/>
              <a:gd name="connsiteX249" fmla="*/ 11709520 w 11748700"/>
              <a:gd name="connsiteY249" fmla="*/ 4923026 h 6673820"/>
              <a:gd name="connsiteX250" fmla="*/ 11718187 w 11748700"/>
              <a:gd name="connsiteY250" fmla="*/ 4983697 h 6673820"/>
              <a:gd name="connsiteX251" fmla="*/ 11726855 w 11748700"/>
              <a:gd name="connsiteY251" fmla="*/ 5079037 h 6673820"/>
              <a:gd name="connsiteX252" fmla="*/ 11731188 w 11748700"/>
              <a:gd name="connsiteY252" fmla="*/ 5105039 h 6673820"/>
              <a:gd name="connsiteX253" fmla="*/ 11744189 w 11748700"/>
              <a:gd name="connsiteY253" fmla="*/ 5230715 h 6673820"/>
              <a:gd name="connsiteX254" fmla="*/ 11726855 w 11748700"/>
              <a:gd name="connsiteY254" fmla="*/ 5690082 h 6673820"/>
              <a:gd name="connsiteX255" fmla="*/ 11687852 w 11748700"/>
              <a:gd name="connsiteY255" fmla="*/ 5785422 h 6673820"/>
              <a:gd name="connsiteX256" fmla="*/ 11670517 w 11748700"/>
              <a:gd name="connsiteY256" fmla="*/ 5815757 h 6673820"/>
              <a:gd name="connsiteX257" fmla="*/ 11601179 w 11748700"/>
              <a:gd name="connsiteY257" fmla="*/ 5859094 h 6673820"/>
              <a:gd name="connsiteX258" fmla="*/ 11458168 w 11748700"/>
              <a:gd name="connsiteY258" fmla="*/ 5919765 h 6673820"/>
              <a:gd name="connsiteX259" fmla="*/ 11401831 w 11748700"/>
              <a:gd name="connsiteY259" fmla="*/ 5963101 h 6673820"/>
              <a:gd name="connsiteX260" fmla="*/ 11297823 w 11748700"/>
              <a:gd name="connsiteY260" fmla="*/ 6032440 h 6673820"/>
              <a:gd name="connsiteX261" fmla="*/ 11258820 w 11748700"/>
              <a:gd name="connsiteY261" fmla="*/ 6075776 h 6673820"/>
              <a:gd name="connsiteX262" fmla="*/ 11198149 w 11748700"/>
              <a:gd name="connsiteY262" fmla="*/ 6123446 h 6673820"/>
              <a:gd name="connsiteX263" fmla="*/ 11098475 w 11748700"/>
              <a:gd name="connsiteY263" fmla="*/ 6210119 h 6673820"/>
              <a:gd name="connsiteX264" fmla="*/ 10942464 w 11748700"/>
              <a:gd name="connsiteY264" fmla="*/ 6327128 h 6673820"/>
              <a:gd name="connsiteX265" fmla="*/ 10634775 w 11748700"/>
              <a:gd name="connsiteY265" fmla="*/ 6461471 h 6673820"/>
              <a:gd name="connsiteX266" fmla="*/ 10461429 w 11748700"/>
              <a:gd name="connsiteY266" fmla="*/ 6478806 h 6673820"/>
              <a:gd name="connsiteX267" fmla="*/ 10041065 w 11748700"/>
              <a:gd name="connsiteY267" fmla="*/ 6487473 h 6673820"/>
              <a:gd name="connsiteX268" fmla="*/ 9967393 w 11748700"/>
              <a:gd name="connsiteY268" fmla="*/ 6491807 h 6673820"/>
              <a:gd name="connsiteX269" fmla="*/ 9885054 w 11748700"/>
              <a:gd name="connsiteY269" fmla="*/ 6509141 h 6673820"/>
              <a:gd name="connsiteX270" fmla="*/ 9798381 w 11748700"/>
              <a:gd name="connsiteY270" fmla="*/ 6522142 h 6673820"/>
              <a:gd name="connsiteX271" fmla="*/ 9681372 w 11748700"/>
              <a:gd name="connsiteY271" fmla="*/ 6548144 h 6673820"/>
              <a:gd name="connsiteX272" fmla="*/ 9486358 w 11748700"/>
              <a:gd name="connsiteY272" fmla="*/ 6574146 h 6673820"/>
              <a:gd name="connsiteX273" fmla="*/ 9278343 w 11748700"/>
              <a:gd name="connsiteY273" fmla="*/ 6613149 h 6673820"/>
              <a:gd name="connsiteX274" fmla="*/ 9209004 w 11748700"/>
              <a:gd name="connsiteY274" fmla="*/ 6630483 h 6673820"/>
              <a:gd name="connsiteX275" fmla="*/ 8775639 w 11748700"/>
              <a:gd name="connsiteY275" fmla="*/ 6647818 h 6673820"/>
              <a:gd name="connsiteX276" fmla="*/ 8463617 w 11748700"/>
              <a:gd name="connsiteY276" fmla="*/ 6656485 h 6673820"/>
              <a:gd name="connsiteX277" fmla="*/ 8368276 w 11748700"/>
              <a:gd name="connsiteY277" fmla="*/ 6660819 h 6673820"/>
              <a:gd name="connsiteX278" fmla="*/ 8216599 w 11748700"/>
              <a:gd name="connsiteY278" fmla="*/ 6665153 h 6673820"/>
              <a:gd name="connsiteX279" fmla="*/ 7848239 w 11748700"/>
              <a:gd name="connsiteY279" fmla="*/ 6656485 h 6673820"/>
              <a:gd name="connsiteX280" fmla="*/ 7800568 w 11748700"/>
              <a:gd name="connsiteY280" fmla="*/ 6652152 h 6673820"/>
              <a:gd name="connsiteX281" fmla="*/ 7748565 w 11748700"/>
              <a:gd name="connsiteY281" fmla="*/ 6643484 h 6673820"/>
              <a:gd name="connsiteX282" fmla="*/ 7614221 w 11748700"/>
              <a:gd name="connsiteY282" fmla="*/ 6634817 h 6673820"/>
              <a:gd name="connsiteX283" fmla="*/ 7432208 w 11748700"/>
              <a:gd name="connsiteY283" fmla="*/ 6600148 h 6673820"/>
              <a:gd name="connsiteX284" fmla="*/ 7319533 w 11748700"/>
              <a:gd name="connsiteY284" fmla="*/ 6574146 h 6673820"/>
              <a:gd name="connsiteX285" fmla="*/ 7276197 w 11748700"/>
              <a:gd name="connsiteY285" fmla="*/ 6569812 h 6673820"/>
              <a:gd name="connsiteX286" fmla="*/ 7011844 w 11748700"/>
              <a:gd name="connsiteY286" fmla="*/ 6548144 h 6673820"/>
              <a:gd name="connsiteX287" fmla="*/ 6925171 w 11748700"/>
              <a:gd name="connsiteY287" fmla="*/ 6565479 h 6673820"/>
              <a:gd name="connsiteX288" fmla="*/ 6912170 w 11748700"/>
              <a:gd name="connsiteY288" fmla="*/ 6569812 h 6673820"/>
              <a:gd name="connsiteX289" fmla="*/ 6890502 w 11748700"/>
              <a:gd name="connsiteY289" fmla="*/ 6582813 h 6673820"/>
              <a:gd name="connsiteX290" fmla="*/ 6795162 w 11748700"/>
              <a:gd name="connsiteY290" fmla="*/ 6634817 h 6673820"/>
              <a:gd name="connsiteX291" fmla="*/ 6691154 w 11748700"/>
              <a:gd name="connsiteY291" fmla="*/ 6643484 h 6673820"/>
              <a:gd name="connsiteX292" fmla="*/ 6617482 w 11748700"/>
              <a:gd name="connsiteY292" fmla="*/ 6656485 h 6673820"/>
              <a:gd name="connsiteX293" fmla="*/ 6582813 w 11748700"/>
              <a:gd name="connsiteY293" fmla="*/ 6665153 h 6673820"/>
              <a:gd name="connsiteX294" fmla="*/ 6548144 w 11748700"/>
              <a:gd name="connsiteY294" fmla="*/ 6669486 h 6673820"/>
              <a:gd name="connsiteX295" fmla="*/ 6517808 w 11748700"/>
              <a:gd name="connsiteY295" fmla="*/ 6673820 h 6673820"/>
              <a:gd name="connsiteX296" fmla="*/ 6015105 w 11748700"/>
              <a:gd name="connsiteY296" fmla="*/ 6669486 h 6673820"/>
              <a:gd name="connsiteX297" fmla="*/ 5915431 w 11748700"/>
              <a:gd name="connsiteY297" fmla="*/ 6647818 h 6673820"/>
              <a:gd name="connsiteX298" fmla="*/ 5538403 w 11748700"/>
              <a:gd name="connsiteY298" fmla="*/ 6652152 h 6673820"/>
              <a:gd name="connsiteX299" fmla="*/ 5196045 w 11748700"/>
              <a:gd name="connsiteY299" fmla="*/ 6634817 h 6673820"/>
              <a:gd name="connsiteX300" fmla="*/ 4489660 w 11748700"/>
              <a:gd name="connsiteY300" fmla="*/ 6608815 h 6673820"/>
              <a:gd name="connsiteX301" fmla="*/ 4311981 w 11748700"/>
              <a:gd name="connsiteY301" fmla="*/ 6582813 h 6673820"/>
              <a:gd name="connsiteX302" fmla="*/ 4090965 w 11748700"/>
              <a:gd name="connsiteY302" fmla="*/ 6552478 h 6673820"/>
              <a:gd name="connsiteX303" fmla="*/ 3999958 w 11748700"/>
              <a:gd name="connsiteY303" fmla="*/ 6513475 h 6673820"/>
              <a:gd name="connsiteX304" fmla="*/ 3666267 w 11748700"/>
              <a:gd name="connsiteY304" fmla="*/ 6448470 h 6673820"/>
              <a:gd name="connsiteX305" fmla="*/ 3588261 w 11748700"/>
              <a:gd name="connsiteY305" fmla="*/ 6439803 h 6673820"/>
              <a:gd name="connsiteX306" fmla="*/ 3336910 w 11748700"/>
              <a:gd name="connsiteY306" fmla="*/ 6405134 h 6673820"/>
              <a:gd name="connsiteX307" fmla="*/ 3003219 w 11748700"/>
              <a:gd name="connsiteY307" fmla="*/ 6340129 h 6673820"/>
              <a:gd name="connsiteX308" fmla="*/ 2825539 w 11748700"/>
              <a:gd name="connsiteY308" fmla="*/ 6309793 h 6673820"/>
              <a:gd name="connsiteX309" fmla="*/ 2678195 w 11748700"/>
              <a:gd name="connsiteY309" fmla="*/ 6288125 h 6673820"/>
              <a:gd name="connsiteX310" fmla="*/ 2500515 w 11748700"/>
              <a:gd name="connsiteY310" fmla="*/ 6305460 h 6673820"/>
              <a:gd name="connsiteX311" fmla="*/ 2439844 w 11748700"/>
              <a:gd name="connsiteY311" fmla="*/ 6314127 h 6673820"/>
              <a:gd name="connsiteX312" fmla="*/ 2244830 w 11748700"/>
              <a:gd name="connsiteY312" fmla="*/ 6361797 h 6673820"/>
              <a:gd name="connsiteX313" fmla="*/ 2088819 w 11748700"/>
              <a:gd name="connsiteY313" fmla="*/ 6383465 h 6673820"/>
              <a:gd name="connsiteX314" fmla="*/ 2015147 w 11748700"/>
              <a:gd name="connsiteY314" fmla="*/ 6400800 h 6673820"/>
              <a:gd name="connsiteX315" fmla="*/ 1950142 w 11748700"/>
              <a:gd name="connsiteY315" fmla="*/ 6409467 h 6673820"/>
              <a:gd name="connsiteX316" fmla="*/ 1815799 w 11748700"/>
              <a:gd name="connsiteY316" fmla="*/ 6444137 h 6673820"/>
              <a:gd name="connsiteX317" fmla="*/ 1681456 w 11748700"/>
              <a:gd name="connsiteY317" fmla="*/ 6452804 h 6673820"/>
              <a:gd name="connsiteX318" fmla="*/ 1473440 w 11748700"/>
              <a:gd name="connsiteY318" fmla="*/ 6431136 h 6673820"/>
              <a:gd name="connsiteX319" fmla="*/ 1369433 w 11748700"/>
              <a:gd name="connsiteY319" fmla="*/ 6418135 h 6673820"/>
              <a:gd name="connsiteX320" fmla="*/ 1287093 w 11748700"/>
              <a:gd name="connsiteY320" fmla="*/ 6405134 h 6673820"/>
              <a:gd name="connsiteX321" fmla="*/ 1239423 w 11748700"/>
              <a:gd name="connsiteY321" fmla="*/ 6396466 h 6673820"/>
              <a:gd name="connsiteX322" fmla="*/ 1165751 w 11748700"/>
              <a:gd name="connsiteY322" fmla="*/ 6370464 h 6673820"/>
              <a:gd name="connsiteX323" fmla="*/ 1053076 w 11748700"/>
              <a:gd name="connsiteY323" fmla="*/ 6335795 h 6673820"/>
              <a:gd name="connsiteX324" fmla="*/ 892731 w 11748700"/>
              <a:gd name="connsiteY324" fmla="*/ 6244789 h 6673820"/>
              <a:gd name="connsiteX325" fmla="*/ 858062 w 11748700"/>
              <a:gd name="connsiteY325" fmla="*/ 6218787 h 6673820"/>
              <a:gd name="connsiteX326" fmla="*/ 775723 w 11748700"/>
              <a:gd name="connsiteY326" fmla="*/ 6149448 h 6673820"/>
              <a:gd name="connsiteX327" fmla="*/ 719385 w 11748700"/>
              <a:gd name="connsiteY327" fmla="*/ 6023773 h 6673820"/>
              <a:gd name="connsiteX328" fmla="*/ 654381 w 11748700"/>
              <a:gd name="connsiteY328" fmla="*/ 5950101 h 6673820"/>
              <a:gd name="connsiteX329" fmla="*/ 628379 w 11748700"/>
              <a:gd name="connsiteY329" fmla="*/ 5893763 h 6673820"/>
              <a:gd name="connsiteX330" fmla="*/ 576375 w 11748700"/>
              <a:gd name="connsiteY330" fmla="*/ 5802756 h 6673820"/>
              <a:gd name="connsiteX331" fmla="*/ 489702 w 11748700"/>
              <a:gd name="connsiteY331" fmla="*/ 5620743 h 6673820"/>
              <a:gd name="connsiteX332" fmla="*/ 476701 w 11748700"/>
              <a:gd name="connsiteY332" fmla="*/ 5551405 h 6673820"/>
              <a:gd name="connsiteX333" fmla="*/ 372693 w 11748700"/>
              <a:gd name="connsiteY333" fmla="*/ 5317388 h 6673820"/>
              <a:gd name="connsiteX334" fmla="*/ 359693 w 11748700"/>
              <a:gd name="connsiteY334" fmla="*/ 5269718 h 6673820"/>
              <a:gd name="connsiteX335" fmla="*/ 329357 w 11748700"/>
              <a:gd name="connsiteY335" fmla="*/ 5183045 h 6673820"/>
              <a:gd name="connsiteX336" fmla="*/ 281687 w 11748700"/>
              <a:gd name="connsiteY336" fmla="*/ 5083371 h 6673820"/>
              <a:gd name="connsiteX337" fmla="*/ 251351 w 11748700"/>
              <a:gd name="connsiteY337" fmla="*/ 5009699 h 6673820"/>
              <a:gd name="connsiteX338" fmla="*/ 238350 w 11748700"/>
              <a:gd name="connsiteY338" fmla="*/ 4970696 h 6673820"/>
              <a:gd name="connsiteX339" fmla="*/ 212348 w 11748700"/>
              <a:gd name="connsiteY339" fmla="*/ 4936027 h 6673820"/>
              <a:gd name="connsiteX340" fmla="*/ 177679 w 11748700"/>
              <a:gd name="connsiteY340" fmla="*/ 4849354 h 6673820"/>
              <a:gd name="connsiteX341" fmla="*/ 125675 w 11748700"/>
              <a:gd name="connsiteY341" fmla="*/ 4745346 h 6673820"/>
              <a:gd name="connsiteX342" fmla="*/ 99674 w 11748700"/>
              <a:gd name="connsiteY342" fmla="*/ 4654339 h 6673820"/>
              <a:gd name="connsiteX343" fmla="*/ 73672 w 11748700"/>
              <a:gd name="connsiteY343" fmla="*/ 4602336 h 6673820"/>
              <a:gd name="connsiteX344" fmla="*/ 69338 w 11748700"/>
              <a:gd name="connsiteY344" fmla="*/ 4580667 h 6673820"/>
              <a:gd name="connsiteX345" fmla="*/ 47670 w 11748700"/>
              <a:gd name="connsiteY345" fmla="*/ 4537331 h 6673820"/>
              <a:gd name="connsiteX346" fmla="*/ 39002 w 11748700"/>
              <a:gd name="connsiteY346" fmla="*/ 4515663 h 6673820"/>
              <a:gd name="connsiteX347" fmla="*/ 34669 w 11748700"/>
              <a:gd name="connsiteY347" fmla="*/ 4493994 h 6673820"/>
              <a:gd name="connsiteX348" fmla="*/ 30335 w 11748700"/>
              <a:gd name="connsiteY348" fmla="*/ 4450658 h 6673820"/>
              <a:gd name="connsiteX349" fmla="*/ 21668 w 11748700"/>
              <a:gd name="connsiteY349" fmla="*/ 4428990 h 6673820"/>
              <a:gd name="connsiteX350" fmla="*/ 13001 w 11748700"/>
              <a:gd name="connsiteY350" fmla="*/ 4359651 h 6673820"/>
              <a:gd name="connsiteX351" fmla="*/ 0 w 11748700"/>
              <a:gd name="connsiteY351" fmla="*/ 4238309 h 6673820"/>
              <a:gd name="connsiteX352" fmla="*/ 4333 w 11748700"/>
              <a:gd name="connsiteY352" fmla="*/ 4025960 h 6673820"/>
              <a:gd name="connsiteX353" fmla="*/ 13001 w 11748700"/>
              <a:gd name="connsiteY353" fmla="*/ 3999958 h 6673820"/>
              <a:gd name="connsiteX354" fmla="*/ 17334 w 11748700"/>
              <a:gd name="connsiteY354" fmla="*/ 3973956 h 6673820"/>
              <a:gd name="connsiteX355" fmla="*/ 26002 w 11748700"/>
              <a:gd name="connsiteY355" fmla="*/ 3930620 h 6673820"/>
              <a:gd name="connsiteX356" fmla="*/ 34669 w 11748700"/>
              <a:gd name="connsiteY356" fmla="*/ 3878616 h 6673820"/>
              <a:gd name="connsiteX357" fmla="*/ 43336 w 11748700"/>
              <a:gd name="connsiteY357" fmla="*/ 3861282 h 6673820"/>
              <a:gd name="connsiteX358" fmla="*/ 47670 w 11748700"/>
              <a:gd name="connsiteY358" fmla="*/ 3843947 h 6673820"/>
              <a:gd name="connsiteX359" fmla="*/ 56337 w 11748700"/>
              <a:gd name="connsiteY359" fmla="*/ 3826612 h 6673820"/>
              <a:gd name="connsiteX360" fmla="*/ 69338 w 11748700"/>
              <a:gd name="connsiteY360" fmla="*/ 3787610 h 6673820"/>
              <a:gd name="connsiteX361" fmla="*/ 78005 w 11748700"/>
              <a:gd name="connsiteY361" fmla="*/ 3770275 h 6673820"/>
              <a:gd name="connsiteX362" fmla="*/ 95340 w 11748700"/>
              <a:gd name="connsiteY362" fmla="*/ 3718271 h 6673820"/>
              <a:gd name="connsiteX363" fmla="*/ 104007 w 11748700"/>
              <a:gd name="connsiteY363" fmla="*/ 3696603 h 6673820"/>
              <a:gd name="connsiteX364" fmla="*/ 151677 w 11748700"/>
              <a:gd name="connsiteY364" fmla="*/ 3657600 h 6673820"/>
              <a:gd name="connsiteX365" fmla="*/ 294688 w 11748700"/>
              <a:gd name="connsiteY365" fmla="*/ 3661934 h 6673820"/>
              <a:gd name="connsiteX366" fmla="*/ 359693 w 11748700"/>
              <a:gd name="connsiteY366" fmla="*/ 3692269 h 6673820"/>
              <a:gd name="connsiteX367" fmla="*/ 377027 w 11748700"/>
              <a:gd name="connsiteY367" fmla="*/ 3709604 h 6673820"/>
              <a:gd name="connsiteX368" fmla="*/ 437698 w 11748700"/>
              <a:gd name="connsiteY368" fmla="*/ 3726938 h 6673820"/>
              <a:gd name="connsiteX369" fmla="*/ 511177 w 11748700"/>
              <a:gd name="connsiteY36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532955 w 11748700"/>
              <a:gd name="connsiteY43" fmla="*/ 4758347 h 6673820"/>
              <a:gd name="connsiteX44" fmla="*/ 8576292 w 11748700"/>
              <a:gd name="connsiteY44" fmla="*/ 4736679 h 6673820"/>
              <a:gd name="connsiteX45" fmla="*/ 8597960 w 11748700"/>
              <a:gd name="connsiteY45" fmla="*/ 4723678 h 6673820"/>
              <a:gd name="connsiteX46" fmla="*/ 8632629 w 11748700"/>
              <a:gd name="connsiteY46" fmla="*/ 4706343 h 6673820"/>
              <a:gd name="connsiteX47" fmla="*/ 8727969 w 11748700"/>
              <a:gd name="connsiteY47" fmla="*/ 4641338 h 6673820"/>
              <a:gd name="connsiteX48" fmla="*/ 8827643 w 11748700"/>
              <a:gd name="connsiteY48" fmla="*/ 4567666 h 6673820"/>
              <a:gd name="connsiteX49" fmla="*/ 8914316 w 11748700"/>
              <a:gd name="connsiteY49" fmla="*/ 4515663 h 6673820"/>
              <a:gd name="connsiteX50" fmla="*/ 8940318 w 11748700"/>
              <a:gd name="connsiteY50" fmla="*/ 4493994 h 6673820"/>
              <a:gd name="connsiteX51" fmla="*/ 9000989 w 11748700"/>
              <a:gd name="connsiteY51" fmla="*/ 4437657 h 6673820"/>
              <a:gd name="connsiteX52" fmla="*/ 9022657 w 11748700"/>
              <a:gd name="connsiteY52" fmla="*/ 4415989 h 6673820"/>
              <a:gd name="connsiteX53" fmla="*/ 9165668 w 11748700"/>
              <a:gd name="connsiteY53" fmla="*/ 4290313 h 6673820"/>
              <a:gd name="connsiteX54" fmla="*/ 9191670 w 11748700"/>
              <a:gd name="connsiteY54" fmla="*/ 4268645 h 6673820"/>
              <a:gd name="connsiteX55" fmla="*/ 9259722 w 11748700"/>
              <a:gd name="connsiteY55" fmla="*/ 4232465 h 6673820"/>
              <a:gd name="connsiteX56" fmla="*/ 9430020 w 11748700"/>
              <a:gd name="connsiteY56" fmla="*/ 4025960 h 6673820"/>
              <a:gd name="connsiteX57" fmla="*/ 9495025 w 11748700"/>
              <a:gd name="connsiteY57" fmla="*/ 3900284 h 6673820"/>
              <a:gd name="connsiteX58" fmla="*/ 9568697 w 11748700"/>
              <a:gd name="connsiteY58" fmla="*/ 3796277 h 6673820"/>
              <a:gd name="connsiteX59" fmla="*/ 9612034 w 11748700"/>
              <a:gd name="connsiteY59" fmla="*/ 3713937 h 6673820"/>
              <a:gd name="connsiteX60" fmla="*/ 9655370 w 11748700"/>
              <a:gd name="connsiteY60" fmla="*/ 3644599 h 6673820"/>
              <a:gd name="connsiteX61" fmla="*/ 9651037 w 11748700"/>
              <a:gd name="connsiteY61" fmla="*/ 3475587 h 6673820"/>
              <a:gd name="connsiteX62" fmla="*/ 9612034 w 11748700"/>
              <a:gd name="connsiteY62" fmla="*/ 3410582 h 6673820"/>
              <a:gd name="connsiteX63" fmla="*/ 9399685 w 11748700"/>
              <a:gd name="connsiteY63" fmla="*/ 3176565 h 6673820"/>
              <a:gd name="connsiteX64" fmla="*/ 9347681 w 11748700"/>
              <a:gd name="connsiteY64" fmla="*/ 3128895 h 6673820"/>
              <a:gd name="connsiteX65" fmla="*/ 9217672 w 11748700"/>
              <a:gd name="connsiteY65" fmla="*/ 3042222 h 6673820"/>
              <a:gd name="connsiteX66" fmla="*/ 9083329 w 11748700"/>
              <a:gd name="connsiteY66" fmla="*/ 2968550 h 6673820"/>
              <a:gd name="connsiteX67" fmla="*/ 8983655 w 11748700"/>
              <a:gd name="connsiteY67" fmla="*/ 2933881 h 6673820"/>
              <a:gd name="connsiteX68" fmla="*/ 8831977 w 11748700"/>
              <a:gd name="connsiteY68" fmla="*/ 2873210 h 6673820"/>
              <a:gd name="connsiteX69" fmla="*/ 8680299 w 11748700"/>
              <a:gd name="connsiteY69" fmla="*/ 2803871 h 6673820"/>
              <a:gd name="connsiteX70" fmla="*/ 8567624 w 11748700"/>
              <a:gd name="connsiteY70" fmla="*/ 2773536 h 6673820"/>
              <a:gd name="connsiteX71" fmla="*/ 8446282 w 11748700"/>
              <a:gd name="connsiteY71" fmla="*/ 2730199 h 6673820"/>
              <a:gd name="connsiteX72" fmla="*/ 8242601 w 11748700"/>
              <a:gd name="connsiteY72" fmla="*/ 2673862 h 6673820"/>
              <a:gd name="connsiteX73" fmla="*/ 7917577 w 11748700"/>
              <a:gd name="connsiteY73" fmla="*/ 2561187 h 6673820"/>
              <a:gd name="connsiteX74" fmla="*/ 7683560 w 11748700"/>
              <a:gd name="connsiteY74" fmla="*/ 2496182 h 6673820"/>
              <a:gd name="connsiteX75" fmla="*/ 7302199 w 11748700"/>
              <a:gd name="connsiteY75" fmla="*/ 2379173 h 6673820"/>
              <a:gd name="connsiteX76" fmla="*/ 6920838 w 11748700"/>
              <a:gd name="connsiteY76" fmla="*/ 2322836 h 6673820"/>
              <a:gd name="connsiteX77" fmla="*/ 6799495 w 11748700"/>
              <a:gd name="connsiteY77" fmla="*/ 2288167 h 6673820"/>
              <a:gd name="connsiteX78" fmla="*/ 6730157 w 11748700"/>
              <a:gd name="connsiteY78" fmla="*/ 2279500 h 6673820"/>
              <a:gd name="connsiteX79" fmla="*/ 6630483 w 11748700"/>
              <a:gd name="connsiteY79" fmla="*/ 2262165 h 6673820"/>
              <a:gd name="connsiteX80" fmla="*/ 6582813 w 11748700"/>
              <a:gd name="connsiteY80" fmla="*/ 2249164 h 6673820"/>
              <a:gd name="connsiteX81" fmla="*/ 6478805 w 11748700"/>
              <a:gd name="connsiteY81" fmla="*/ 2240497 h 6673820"/>
              <a:gd name="connsiteX82" fmla="*/ 5997770 w 11748700"/>
              <a:gd name="connsiteY82" fmla="*/ 2227496 h 6673820"/>
              <a:gd name="connsiteX83" fmla="*/ 5183044 w 11748700"/>
              <a:gd name="connsiteY83" fmla="*/ 2223162 h 6673820"/>
              <a:gd name="connsiteX84" fmla="*/ 4593668 w 11748700"/>
              <a:gd name="connsiteY84" fmla="*/ 2201494 h 6673820"/>
              <a:gd name="connsiteX85" fmla="*/ 4467992 w 11748700"/>
              <a:gd name="connsiteY85" fmla="*/ 2188493 h 6673820"/>
              <a:gd name="connsiteX86" fmla="*/ 4277311 w 11748700"/>
              <a:gd name="connsiteY86" fmla="*/ 2171158 h 6673820"/>
              <a:gd name="connsiteX87" fmla="*/ 4207973 w 11748700"/>
              <a:gd name="connsiteY87" fmla="*/ 2162491 h 6673820"/>
              <a:gd name="connsiteX88" fmla="*/ 4168970 w 11748700"/>
              <a:gd name="connsiteY88" fmla="*/ 2153824 h 6673820"/>
              <a:gd name="connsiteX89" fmla="*/ 3722604 w 11748700"/>
              <a:gd name="connsiteY89" fmla="*/ 2145156 h 6673820"/>
              <a:gd name="connsiteX90" fmla="*/ 3627264 w 11748700"/>
              <a:gd name="connsiteY90" fmla="*/ 2136489 h 6673820"/>
              <a:gd name="connsiteX91" fmla="*/ 3592595 w 11748700"/>
              <a:gd name="connsiteY91" fmla="*/ 2123488 h 6673820"/>
              <a:gd name="connsiteX92" fmla="*/ 3471253 w 11748700"/>
              <a:gd name="connsiteY92" fmla="*/ 2101820 h 6673820"/>
              <a:gd name="connsiteX93" fmla="*/ 3349911 w 11748700"/>
              <a:gd name="connsiteY93" fmla="*/ 2054150 h 6673820"/>
              <a:gd name="connsiteX94" fmla="*/ 3228568 w 11748700"/>
              <a:gd name="connsiteY94" fmla="*/ 2006480 h 6673820"/>
              <a:gd name="connsiteX95" fmla="*/ 3206900 w 11748700"/>
              <a:gd name="connsiteY95" fmla="*/ 1989145 h 6673820"/>
              <a:gd name="connsiteX96" fmla="*/ 3163564 w 11748700"/>
              <a:gd name="connsiteY96" fmla="*/ 1967477 h 6673820"/>
              <a:gd name="connsiteX97" fmla="*/ 3124561 w 11748700"/>
              <a:gd name="connsiteY97" fmla="*/ 1932808 h 6673820"/>
              <a:gd name="connsiteX98" fmla="*/ 3094225 w 11748700"/>
              <a:gd name="connsiteY98" fmla="*/ 1911139 h 6673820"/>
              <a:gd name="connsiteX99" fmla="*/ 3020553 w 11748700"/>
              <a:gd name="connsiteY99" fmla="*/ 1850468 h 6673820"/>
              <a:gd name="connsiteX100" fmla="*/ 2994551 w 11748700"/>
              <a:gd name="connsiteY100" fmla="*/ 1828800 h 6673820"/>
              <a:gd name="connsiteX101" fmla="*/ 2977217 w 11748700"/>
              <a:gd name="connsiteY101" fmla="*/ 1807132 h 6673820"/>
              <a:gd name="connsiteX102" fmla="*/ 2964216 w 11748700"/>
              <a:gd name="connsiteY102" fmla="*/ 1794131 h 6673820"/>
              <a:gd name="connsiteX103" fmla="*/ 2951215 w 11748700"/>
              <a:gd name="connsiteY103" fmla="*/ 1768129 h 6673820"/>
              <a:gd name="connsiteX104" fmla="*/ 2933880 w 11748700"/>
              <a:gd name="connsiteY104" fmla="*/ 1746461 h 6673820"/>
              <a:gd name="connsiteX105" fmla="*/ 2916546 w 11748700"/>
              <a:gd name="connsiteY105" fmla="*/ 1720459 h 6673820"/>
              <a:gd name="connsiteX106" fmla="*/ 2899211 w 11748700"/>
              <a:gd name="connsiteY106" fmla="*/ 1703124 h 6673820"/>
              <a:gd name="connsiteX107" fmla="*/ 2890544 w 11748700"/>
              <a:gd name="connsiteY107" fmla="*/ 1690123 h 6673820"/>
              <a:gd name="connsiteX108" fmla="*/ 2829873 w 11748700"/>
              <a:gd name="connsiteY108" fmla="*/ 1607784 h 6673820"/>
              <a:gd name="connsiteX109" fmla="*/ 2816872 w 11748700"/>
              <a:gd name="connsiteY109" fmla="*/ 1577448 h 6673820"/>
              <a:gd name="connsiteX110" fmla="*/ 2812538 w 11748700"/>
              <a:gd name="connsiteY110" fmla="*/ 1542779 h 6673820"/>
              <a:gd name="connsiteX111" fmla="*/ 2808204 w 11748700"/>
              <a:gd name="connsiteY111" fmla="*/ 1430104 h 6673820"/>
              <a:gd name="connsiteX112" fmla="*/ 2799537 w 11748700"/>
              <a:gd name="connsiteY112" fmla="*/ 1391101 h 6673820"/>
              <a:gd name="connsiteX113" fmla="*/ 2795203 w 11748700"/>
              <a:gd name="connsiteY113" fmla="*/ 1343431 h 6673820"/>
              <a:gd name="connsiteX114" fmla="*/ 2786536 w 11748700"/>
              <a:gd name="connsiteY114" fmla="*/ 1300095 h 6673820"/>
              <a:gd name="connsiteX115" fmla="*/ 2773535 w 11748700"/>
              <a:gd name="connsiteY115" fmla="*/ 1152751 h 6673820"/>
              <a:gd name="connsiteX116" fmla="*/ 2769202 w 11748700"/>
              <a:gd name="connsiteY116" fmla="*/ 1135416 h 6673820"/>
              <a:gd name="connsiteX117" fmla="*/ 2777869 w 11748700"/>
              <a:gd name="connsiteY117" fmla="*/ 996739 h 6673820"/>
              <a:gd name="connsiteX118" fmla="*/ 2786536 w 11748700"/>
              <a:gd name="connsiteY118" fmla="*/ 966404 h 6673820"/>
              <a:gd name="connsiteX119" fmla="*/ 2812538 w 11748700"/>
              <a:gd name="connsiteY119" fmla="*/ 905733 h 6673820"/>
              <a:gd name="connsiteX120" fmla="*/ 2847207 w 11748700"/>
              <a:gd name="connsiteY120" fmla="*/ 862396 h 6673820"/>
              <a:gd name="connsiteX121" fmla="*/ 2864542 w 11748700"/>
              <a:gd name="connsiteY121" fmla="*/ 840728 h 6673820"/>
              <a:gd name="connsiteX122" fmla="*/ 2881876 w 11748700"/>
              <a:gd name="connsiteY122" fmla="*/ 827727 h 6673820"/>
              <a:gd name="connsiteX123" fmla="*/ 2894877 w 11748700"/>
              <a:gd name="connsiteY123" fmla="*/ 819060 h 6673820"/>
              <a:gd name="connsiteX124" fmla="*/ 2912212 w 11748700"/>
              <a:gd name="connsiteY124" fmla="*/ 801725 h 6673820"/>
              <a:gd name="connsiteX125" fmla="*/ 3003219 w 11748700"/>
              <a:gd name="connsiteY125" fmla="*/ 775723 h 6673820"/>
              <a:gd name="connsiteX126" fmla="*/ 3115893 w 11748700"/>
              <a:gd name="connsiteY126" fmla="*/ 749721 h 6673820"/>
              <a:gd name="connsiteX127" fmla="*/ 3137562 w 11748700"/>
              <a:gd name="connsiteY127" fmla="*/ 741054 h 6673820"/>
              <a:gd name="connsiteX128" fmla="*/ 3163564 w 11748700"/>
              <a:gd name="connsiteY128" fmla="*/ 732387 h 6673820"/>
              <a:gd name="connsiteX129" fmla="*/ 3219901 w 11748700"/>
              <a:gd name="connsiteY129" fmla="*/ 702051 h 6673820"/>
              <a:gd name="connsiteX130" fmla="*/ 3237236 w 11748700"/>
              <a:gd name="connsiteY130" fmla="*/ 689050 h 6673820"/>
              <a:gd name="connsiteX131" fmla="*/ 3293573 w 11748700"/>
              <a:gd name="connsiteY131" fmla="*/ 663048 h 6673820"/>
              <a:gd name="connsiteX132" fmla="*/ 3323909 w 11748700"/>
              <a:gd name="connsiteY132" fmla="*/ 650047 h 6673820"/>
              <a:gd name="connsiteX133" fmla="*/ 3362911 w 11748700"/>
              <a:gd name="connsiteY133" fmla="*/ 641380 h 6673820"/>
              <a:gd name="connsiteX134" fmla="*/ 3488587 w 11748700"/>
              <a:gd name="connsiteY134" fmla="*/ 619712 h 6673820"/>
              <a:gd name="connsiteX135" fmla="*/ 3644599 w 11748700"/>
              <a:gd name="connsiteY135" fmla="*/ 598044 h 6673820"/>
              <a:gd name="connsiteX136" fmla="*/ 3731272 w 11748700"/>
              <a:gd name="connsiteY136" fmla="*/ 589376 h 6673820"/>
              <a:gd name="connsiteX137" fmla="*/ 3809277 w 11748700"/>
              <a:gd name="connsiteY137" fmla="*/ 576375 h 6673820"/>
              <a:gd name="connsiteX138" fmla="*/ 3891617 w 11748700"/>
              <a:gd name="connsiteY138" fmla="*/ 567708 h 6673820"/>
              <a:gd name="connsiteX139" fmla="*/ 4359651 w 11748700"/>
              <a:gd name="connsiteY139" fmla="*/ 533039 h 6673820"/>
              <a:gd name="connsiteX140" fmla="*/ 4428989 w 11748700"/>
              <a:gd name="connsiteY140" fmla="*/ 520038 h 6673820"/>
              <a:gd name="connsiteX141" fmla="*/ 4554665 w 11748700"/>
              <a:gd name="connsiteY141" fmla="*/ 507037 h 6673820"/>
              <a:gd name="connsiteX142" fmla="*/ 4654339 w 11748700"/>
              <a:gd name="connsiteY142" fmla="*/ 485369 h 6673820"/>
              <a:gd name="connsiteX143" fmla="*/ 4758347 w 11748700"/>
              <a:gd name="connsiteY143" fmla="*/ 437699 h 6673820"/>
              <a:gd name="connsiteX144" fmla="*/ 4888356 w 11748700"/>
              <a:gd name="connsiteY144" fmla="*/ 416030 h 6673820"/>
              <a:gd name="connsiteX145" fmla="*/ 5105039 w 11748700"/>
              <a:gd name="connsiteY145" fmla="*/ 364027 h 6673820"/>
              <a:gd name="connsiteX146" fmla="*/ 5209046 w 11748700"/>
              <a:gd name="connsiteY146" fmla="*/ 351026 h 6673820"/>
              <a:gd name="connsiteX147" fmla="*/ 5386726 w 11748700"/>
              <a:gd name="connsiteY147" fmla="*/ 329357 h 6673820"/>
              <a:gd name="connsiteX148" fmla="*/ 5560072 w 11748700"/>
              <a:gd name="connsiteY148" fmla="*/ 320690 h 6673820"/>
              <a:gd name="connsiteX149" fmla="*/ 5742085 w 11748700"/>
              <a:gd name="connsiteY149" fmla="*/ 312023 h 6673820"/>
              <a:gd name="connsiteX150" fmla="*/ 5958767 w 11748700"/>
              <a:gd name="connsiteY150" fmla="*/ 307689 h 6673820"/>
              <a:gd name="connsiteX151" fmla="*/ 6114779 w 11748700"/>
              <a:gd name="connsiteY151" fmla="*/ 303355 h 6673820"/>
              <a:gd name="connsiteX152" fmla="*/ 6270790 w 11748700"/>
              <a:gd name="connsiteY152" fmla="*/ 281687 h 6673820"/>
              <a:gd name="connsiteX153" fmla="*/ 6392132 w 11748700"/>
              <a:gd name="connsiteY153" fmla="*/ 268686 h 6673820"/>
              <a:gd name="connsiteX154" fmla="*/ 6695488 w 11748700"/>
              <a:gd name="connsiteY154" fmla="*/ 260019 h 6673820"/>
              <a:gd name="connsiteX155" fmla="*/ 6764826 w 11748700"/>
              <a:gd name="connsiteY155" fmla="*/ 251352 h 6673820"/>
              <a:gd name="connsiteX156" fmla="*/ 6907837 w 11748700"/>
              <a:gd name="connsiteY156" fmla="*/ 238351 h 6673820"/>
              <a:gd name="connsiteX157" fmla="*/ 6959840 w 11748700"/>
              <a:gd name="connsiteY157" fmla="*/ 229683 h 6673820"/>
              <a:gd name="connsiteX158" fmla="*/ 6998843 w 11748700"/>
              <a:gd name="connsiteY158" fmla="*/ 212349 h 6673820"/>
              <a:gd name="connsiteX159" fmla="*/ 7115852 w 11748700"/>
              <a:gd name="connsiteY159" fmla="*/ 199348 h 6673820"/>
              <a:gd name="connsiteX160" fmla="*/ 7159188 w 11748700"/>
              <a:gd name="connsiteY160" fmla="*/ 186347 h 6673820"/>
              <a:gd name="connsiteX161" fmla="*/ 7189524 w 11748700"/>
              <a:gd name="connsiteY161" fmla="*/ 182013 h 6673820"/>
              <a:gd name="connsiteX162" fmla="*/ 7380204 w 11748700"/>
              <a:gd name="connsiteY162" fmla="*/ 173346 h 6673820"/>
              <a:gd name="connsiteX163" fmla="*/ 7440875 w 11748700"/>
              <a:gd name="connsiteY163" fmla="*/ 164679 h 6673820"/>
              <a:gd name="connsiteX164" fmla="*/ 7466877 w 11748700"/>
              <a:gd name="connsiteY164" fmla="*/ 156011 h 6673820"/>
              <a:gd name="connsiteX165" fmla="*/ 7514548 w 11748700"/>
              <a:gd name="connsiteY165" fmla="*/ 143010 h 6673820"/>
              <a:gd name="connsiteX166" fmla="*/ 7527548 w 11748700"/>
              <a:gd name="connsiteY166" fmla="*/ 134343 h 6673820"/>
              <a:gd name="connsiteX167" fmla="*/ 7570885 w 11748700"/>
              <a:gd name="connsiteY167" fmla="*/ 121342 h 6673820"/>
              <a:gd name="connsiteX168" fmla="*/ 7609888 w 11748700"/>
              <a:gd name="connsiteY168" fmla="*/ 104008 h 6673820"/>
              <a:gd name="connsiteX169" fmla="*/ 7726896 w 11748700"/>
              <a:gd name="connsiteY169" fmla="*/ 82339 h 6673820"/>
              <a:gd name="connsiteX170" fmla="*/ 7752898 w 11748700"/>
              <a:gd name="connsiteY170" fmla="*/ 78006 h 6673820"/>
              <a:gd name="connsiteX171" fmla="*/ 7787567 w 11748700"/>
              <a:gd name="connsiteY171" fmla="*/ 73672 h 6673820"/>
              <a:gd name="connsiteX172" fmla="*/ 7804902 w 11748700"/>
              <a:gd name="connsiteY172" fmla="*/ 69338 h 6673820"/>
              <a:gd name="connsiteX173" fmla="*/ 7913243 w 11748700"/>
              <a:gd name="connsiteY173" fmla="*/ 65005 h 6673820"/>
              <a:gd name="connsiteX174" fmla="*/ 8021584 w 11748700"/>
              <a:gd name="connsiteY174" fmla="*/ 47670 h 6673820"/>
              <a:gd name="connsiteX175" fmla="*/ 8064921 w 11748700"/>
              <a:gd name="connsiteY175" fmla="*/ 34669 h 6673820"/>
              <a:gd name="connsiteX176" fmla="*/ 8099590 w 11748700"/>
              <a:gd name="connsiteY176" fmla="*/ 21668 h 6673820"/>
              <a:gd name="connsiteX177" fmla="*/ 8121258 w 11748700"/>
              <a:gd name="connsiteY177" fmla="*/ 13001 h 6673820"/>
              <a:gd name="connsiteX178" fmla="*/ 8134259 w 11748700"/>
              <a:gd name="connsiteY178" fmla="*/ 8667 h 6673820"/>
              <a:gd name="connsiteX179" fmla="*/ 8155928 w 11748700"/>
              <a:gd name="connsiteY179" fmla="*/ 0 h 6673820"/>
              <a:gd name="connsiteX180" fmla="*/ 8216599 w 11748700"/>
              <a:gd name="connsiteY180" fmla="*/ 4334 h 6673820"/>
              <a:gd name="connsiteX181" fmla="*/ 8238267 w 11748700"/>
              <a:gd name="connsiteY181" fmla="*/ 13001 h 6673820"/>
              <a:gd name="connsiteX182" fmla="*/ 8272936 w 11748700"/>
              <a:gd name="connsiteY182" fmla="*/ 17335 h 6673820"/>
              <a:gd name="connsiteX183" fmla="*/ 8303272 w 11748700"/>
              <a:gd name="connsiteY183" fmla="*/ 30336 h 6673820"/>
              <a:gd name="connsiteX184" fmla="*/ 8337941 w 11748700"/>
              <a:gd name="connsiteY184" fmla="*/ 34669 h 6673820"/>
              <a:gd name="connsiteX185" fmla="*/ 8476618 w 11748700"/>
              <a:gd name="connsiteY185" fmla="*/ 43337 h 6673820"/>
              <a:gd name="connsiteX186" fmla="*/ 8576292 w 11748700"/>
              <a:gd name="connsiteY186" fmla="*/ 47670 h 6673820"/>
              <a:gd name="connsiteX187" fmla="*/ 8671632 w 11748700"/>
              <a:gd name="connsiteY187" fmla="*/ 69338 h 6673820"/>
              <a:gd name="connsiteX188" fmla="*/ 8762639 w 11748700"/>
              <a:gd name="connsiteY188" fmla="*/ 78006 h 6673820"/>
              <a:gd name="connsiteX189" fmla="*/ 8892648 w 11748700"/>
              <a:gd name="connsiteY189" fmla="*/ 104008 h 6673820"/>
              <a:gd name="connsiteX190" fmla="*/ 8948985 w 11748700"/>
              <a:gd name="connsiteY190" fmla="*/ 117009 h 6673820"/>
              <a:gd name="connsiteX191" fmla="*/ 9187336 w 11748700"/>
              <a:gd name="connsiteY191" fmla="*/ 156011 h 6673820"/>
              <a:gd name="connsiteX192" fmla="*/ 9282676 w 11748700"/>
              <a:gd name="connsiteY192" fmla="*/ 173346 h 6673820"/>
              <a:gd name="connsiteX193" fmla="*/ 9404019 w 11748700"/>
              <a:gd name="connsiteY193" fmla="*/ 186347 h 6673820"/>
              <a:gd name="connsiteX194" fmla="*/ 9464690 w 11748700"/>
              <a:gd name="connsiteY194" fmla="*/ 195014 h 6673820"/>
              <a:gd name="connsiteX195" fmla="*/ 9698707 w 11748700"/>
              <a:gd name="connsiteY195" fmla="*/ 216683 h 6673820"/>
              <a:gd name="connsiteX196" fmla="*/ 9785380 w 11748700"/>
              <a:gd name="connsiteY196" fmla="*/ 229683 h 6673820"/>
              <a:gd name="connsiteX197" fmla="*/ 9885054 w 11748700"/>
              <a:gd name="connsiteY197" fmla="*/ 251352 h 6673820"/>
              <a:gd name="connsiteX198" fmla="*/ 9958726 w 11748700"/>
              <a:gd name="connsiteY198" fmla="*/ 255685 h 6673820"/>
              <a:gd name="connsiteX199" fmla="*/ 10114737 w 11748700"/>
              <a:gd name="connsiteY199" fmla="*/ 260019 h 6673820"/>
              <a:gd name="connsiteX200" fmla="*/ 10205744 w 11748700"/>
              <a:gd name="connsiteY200" fmla="*/ 273020 h 6673820"/>
              <a:gd name="connsiteX201" fmla="*/ 10357421 w 11748700"/>
              <a:gd name="connsiteY201" fmla="*/ 281687 h 6673820"/>
              <a:gd name="connsiteX202" fmla="*/ 10405092 w 11748700"/>
              <a:gd name="connsiteY202" fmla="*/ 286021 h 6673820"/>
              <a:gd name="connsiteX203" fmla="*/ 10452762 w 11748700"/>
              <a:gd name="connsiteY203" fmla="*/ 299022 h 6673820"/>
              <a:gd name="connsiteX204" fmla="*/ 10483097 w 11748700"/>
              <a:gd name="connsiteY204" fmla="*/ 303355 h 6673820"/>
              <a:gd name="connsiteX205" fmla="*/ 10552436 w 11748700"/>
              <a:gd name="connsiteY205" fmla="*/ 312023 h 6673820"/>
              <a:gd name="connsiteX206" fmla="*/ 10634775 w 11748700"/>
              <a:gd name="connsiteY206" fmla="*/ 333691 h 6673820"/>
              <a:gd name="connsiteX207" fmla="*/ 10717114 w 11748700"/>
              <a:gd name="connsiteY207" fmla="*/ 342358 h 6673820"/>
              <a:gd name="connsiteX208" fmla="*/ 10773452 w 11748700"/>
              <a:gd name="connsiteY208" fmla="*/ 364027 h 6673820"/>
              <a:gd name="connsiteX209" fmla="*/ 10842790 w 11748700"/>
              <a:gd name="connsiteY209" fmla="*/ 385695 h 6673820"/>
              <a:gd name="connsiteX210" fmla="*/ 10903461 w 11748700"/>
              <a:gd name="connsiteY210" fmla="*/ 390028 h 6673820"/>
              <a:gd name="connsiteX211" fmla="*/ 10981467 w 11748700"/>
              <a:gd name="connsiteY211" fmla="*/ 424698 h 6673820"/>
              <a:gd name="connsiteX212" fmla="*/ 11050805 w 11748700"/>
              <a:gd name="connsiteY212" fmla="*/ 442032 h 6673820"/>
              <a:gd name="connsiteX213" fmla="*/ 11133145 w 11748700"/>
              <a:gd name="connsiteY213" fmla="*/ 476701 h 6673820"/>
              <a:gd name="connsiteX214" fmla="*/ 11154813 w 11748700"/>
              <a:gd name="connsiteY214" fmla="*/ 485369 h 6673820"/>
              <a:gd name="connsiteX215" fmla="*/ 11232819 w 11748700"/>
              <a:gd name="connsiteY215" fmla="*/ 533039 h 6673820"/>
              <a:gd name="connsiteX216" fmla="*/ 11258820 w 11748700"/>
              <a:gd name="connsiteY216" fmla="*/ 554707 h 6673820"/>
              <a:gd name="connsiteX217" fmla="*/ 11328159 w 11748700"/>
              <a:gd name="connsiteY217" fmla="*/ 645714 h 6673820"/>
              <a:gd name="connsiteX218" fmla="*/ 11371495 w 11748700"/>
              <a:gd name="connsiteY218" fmla="*/ 754055 h 6673820"/>
              <a:gd name="connsiteX219" fmla="*/ 11397497 w 11748700"/>
              <a:gd name="connsiteY219" fmla="*/ 806059 h 6673820"/>
              <a:gd name="connsiteX220" fmla="*/ 11427833 w 11748700"/>
              <a:gd name="connsiteY220" fmla="*/ 931735 h 6673820"/>
              <a:gd name="connsiteX221" fmla="*/ 11458168 w 11748700"/>
              <a:gd name="connsiteY221" fmla="*/ 1014074 h 6673820"/>
              <a:gd name="connsiteX222" fmla="*/ 11462502 w 11748700"/>
              <a:gd name="connsiteY222" fmla="*/ 1087746 h 6673820"/>
              <a:gd name="connsiteX223" fmla="*/ 11475503 w 11748700"/>
              <a:gd name="connsiteY223" fmla="*/ 1126749 h 6673820"/>
              <a:gd name="connsiteX224" fmla="*/ 11488504 w 11748700"/>
              <a:gd name="connsiteY224" fmla="*/ 1330430 h 6673820"/>
              <a:gd name="connsiteX225" fmla="*/ 11523173 w 11748700"/>
              <a:gd name="connsiteY225" fmla="*/ 1677122 h 6673820"/>
              <a:gd name="connsiteX226" fmla="*/ 11518839 w 11748700"/>
              <a:gd name="connsiteY226" fmla="*/ 1954476 h 6673820"/>
              <a:gd name="connsiteX227" fmla="*/ 11510172 w 11748700"/>
              <a:gd name="connsiteY227" fmla="*/ 2084485 h 6673820"/>
              <a:gd name="connsiteX228" fmla="*/ 11518839 w 11748700"/>
              <a:gd name="connsiteY228" fmla="*/ 2283833 h 6673820"/>
              <a:gd name="connsiteX229" fmla="*/ 11583844 w 11748700"/>
              <a:gd name="connsiteY229" fmla="*/ 2379173 h 6673820"/>
              <a:gd name="connsiteX230" fmla="*/ 11605512 w 11748700"/>
              <a:gd name="connsiteY230" fmla="*/ 2439845 h 6673820"/>
              <a:gd name="connsiteX231" fmla="*/ 11609846 w 11748700"/>
              <a:gd name="connsiteY231" fmla="*/ 2487515 h 6673820"/>
              <a:gd name="connsiteX232" fmla="*/ 11622847 w 11748700"/>
              <a:gd name="connsiteY232" fmla="*/ 2556853 h 6673820"/>
              <a:gd name="connsiteX233" fmla="*/ 11618513 w 11748700"/>
              <a:gd name="connsiteY233" fmla="*/ 2786537 h 6673820"/>
              <a:gd name="connsiteX234" fmla="*/ 11614180 w 11748700"/>
              <a:gd name="connsiteY234" fmla="*/ 3089892 h 6673820"/>
              <a:gd name="connsiteX235" fmla="*/ 11596845 w 11748700"/>
              <a:gd name="connsiteY235" fmla="*/ 3211234 h 6673820"/>
              <a:gd name="connsiteX236" fmla="*/ 11583844 w 11748700"/>
              <a:gd name="connsiteY236" fmla="*/ 3328243 h 6673820"/>
              <a:gd name="connsiteX237" fmla="*/ 11575177 w 11748700"/>
              <a:gd name="connsiteY237" fmla="*/ 3423583 h 6673820"/>
              <a:gd name="connsiteX238" fmla="*/ 11562176 w 11748700"/>
              <a:gd name="connsiteY238" fmla="*/ 3666267 h 6673820"/>
              <a:gd name="connsiteX239" fmla="*/ 11575177 w 11748700"/>
              <a:gd name="connsiteY239" fmla="*/ 4025960 h 6673820"/>
              <a:gd name="connsiteX240" fmla="*/ 11592511 w 11748700"/>
              <a:gd name="connsiteY240" fmla="*/ 4108300 h 6673820"/>
              <a:gd name="connsiteX241" fmla="*/ 11631514 w 11748700"/>
              <a:gd name="connsiteY241" fmla="*/ 4333649 h 6673820"/>
              <a:gd name="connsiteX242" fmla="*/ 11653183 w 11748700"/>
              <a:gd name="connsiteY242" fmla="*/ 4411655 h 6673820"/>
              <a:gd name="connsiteX243" fmla="*/ 11666184 w 11748700"/>
              <a:gd name="connsiteY243" fmla="*/ 4498328 h 6673820"/>
              <a:gd name="connsiteX244" fmla="*/ 11674851 w 11748700"/>
              <a:gd name="connsiteY244" fmla="*/ 4541664 h 6673820"/>
              <a:gd name="connsiteX245" fmla="*/ 11687852 w 11748700"/>
              <a:gd name="connsiteY245" fmla="*/ 4658673 h 6673820"/>
              <a:gd name="connsiteX246" fmla="*/ 11692185 w 11748700"/>
              <a:gd name="connsiteY246" fmla="*/ 4715010 h 6673820"/>
              <a:gd name="connsiteX247" fmla="*/ 11700853 w 11748700"/>
              <a:gd name="connsiteY247" fmla="*/ 4771348 h 6673820"/>
              <a:gd name="connsiteX248" fmla="*/ 11709520 w 11748700"/>
              <a:gd name="connsiteY248" fmla="*/ 4923026 h 6673820"/>
              <a:gd name="connsiteX249" fmla="*/ 11718187 w 11748700"/>
              <a:gd name="connsiteY249" fmla="*/ 4983697 h 6673820"/>
              <a:gd name="connsiteX250" fmla="*/ 11726855 w 11748700"/>
              <a:gd name="connsiteY250" fmla="*/ 5079037 h 6673820"/>
              <a:gd name="connsiteX251" fmla="*/ 11731188 w 11748700"/>
              <a:gd name="connsiteY251" fmla="*/ 5105039 h 6673820"/>
              <a:gd name="connsiteX252" fmla="*/ 11744189 w 11748700"/>
              <a:gd name="connsiteY252" fmla="*/ 5230715 h 6673820"/>
              <a:gd name="connsiteX253" fmla="*/ 11726855 w 11748700"/>
              <a:gd name="connsiteY253" fmla="*/ 5690082 h 6673820"/>
              <a:gd name="connsiteX254" fmla="*/ 11687852 w 11748700"/>
              <a:gd name="connsiteY254" fmla="*/ 5785422 h 6673820"/>
              <a:gd name="connsiteX255" fmla="*/ 11670517 w 11748700"/>
              <a:gd name="connsiteY255" fmla="*/ 5815757 h 6673820"/>
              <a:gd name="connsiteX256" fmla="*/ 11601179 w 11748700"/>
              <a:gd name="connsiteY256" fmla="*/ 5859094 h 6673820"/>
              <a:gd name="connsiteX257" fmla="*/ 11458168 w 11748700"/>
              <a:gd name="connsiteY257" fmla="*/ 5919765 h 6673820"/>
              <a:gd name="connsiteX258" fmla="*/ 11401831 w 11748700"/>
              <a:gd name="connsiteY258" fmla="*/ 5963101 h 6673820"/>
              <a:gd name="connsiteX259" fmla="*/ 11297823 w 11748700"/>
              <a:gd name="connsiteY259" fmla="*/ 6032440 h 6673820"/>
              <a:gd name="connsiteX260" fmla="*/ 11258820 w 11748700"/>
              <a:gd name="connsiteY260" fmla="*/ 6075776 h 6673820"/>
              <a:gd name="connsiteX261" fmla="*/ 11198149 w 11748700"/>
              <a:gd name="connsiteY261" fmla="*/ 6123446 h 6673820"/>
              <a:gd name="connsiteX262" fmla="*/ 11098475 w 11748700"/>
              <a:gd name="connsiteY262" fmla="*/ 6210119 h 6673820"/>
              <a:gd name="connsiteX263" fmla="*/ 10942464 w 11748700"/>
              <a:gd name="connsiteY263" fmla="*/ 6327128 h 6673820"/>
              <a:gd name="connsiteX264" fmla="*/ 10634775 w 11748700"/>
              <a:gd name="connsiteY264" fmla="*/ 6461471 h 6673820"/>
              <a:gd name="connsiteX265" fmla="*/ 10461429 w 11748700"/>
              <a:gd name="connsiteY265" fmla="*/ 6478806 h 6673820"/>
              <a:gd name="connsiteX266" fmla="*/ 10041065 w 11748700"/>
              <a:gd name="connsiteY266" fmla="*/ 6487473 h 6673820"/>
              <a:gd name="connsiteX267" fmla="*/ 9967393 w 11748700"/>
              <a:gd name="connsiteY267" fmla="*/ 6491807 h 6673820"/>
              <a:gd name="connsiteX268" fmla="*/ 9885054 w 11748700"/>
              <a:gd name="connsiteY268" fmla="*/ 6509141 h 6673820"/>
              <a:gd name="connsiteX269" fmla="*/ 9798381 w 11748700"/>
              <a:gd name="connsiteY269" fmla="*/ 6522142 h 6673820"/>
              <a:gd name="connsiteX270" fmla="*/ 9681372 w 11748700"/>
              <a:gd name="connsiteY270" fmla="*/ 6548144 h 6673820"/>
              <a:gd name="connsiteX271" fmla="*/ 9486358 w 11748700"/>
              <a:gd name="connsiteY271" fmla="*/ 6574146 h 6673820"/>
              <a:gd name="connsiteX272" fmla="*/ 9278343 w 11748700"/>
              <a:gd name="connsiteY272" fmla="*/ 6613149 h 6673820"/>
              <a:gd name="connsiteX273" fmla="*/ 9209004 w 11748700"/>
              <a:gd name="connsiteY273" fmla="*/ 6630483 h 6673820"/>
              <a:gd name="connsiteX274" fmla="*/ 8775639 w 11748700"/>
              <a:gd name="connsiteY274" fmla="*/ 6647818 h 6673820"/>
              <a:gd name="connsiteX275" fmla="*/ 8463617 w 11748700"/>
              <a:gd name="connsiteY275" fmla="*/ 6656485 h 6673820"/>
              <a:gd name="connsiteX276" fmla="*/ 8368276 w 11748700"/>
              <a:gd name="connsiteY276" fmla="*/ 6660819 h 6673820"/>
              <a:gd name="connsiteX277" fmla="*/ 8216599 w 11748700"/>
              <a:gd name="connsiteY277" fmla="*/ 6665153 h 6673820"/>
              <a:gd name="connsiteX278" fmla="*/ 7848239 w 11748700"/>
              <a:gd name="connsiteY278" fmla="*/ 6656485 h 6673820"/>
              <a:gd name="connsiteX279" fmla="*/ 7800568 w 11748700"/>
              <a:gd name="connsiteY279" fmla="*/ 6652152 h 6673820"/>
              <a:gd name="connsiteX280" fmla="*/ 7748565 w 11748700"/>
              <a:gd name="connsiteY280" fmla="*/ 6643484 h 6673820"/>
              <a:gd name="connsiteX281" fmla="*/ 7614221 w 11748700"/>
              <a:gd name="connsiteY281" fmla="*/ 6634817 h 6673820"/>
              <a:gd name="connsiteX282" fmla="*/ 7432208 w 11748700"/>
              <a:gd name="connsiteY282" fmla="*/ 6600148 h 6673820"/>
              <a:gd name="connsiteX283" fmla="*/ 7319533 w 11748700"/>
              <a:gd name="connsiteY283" fmla="*/ 6574146 h 6673820"/>
              <a:gd name="connsiteX284" fmla="*/ 7276197 w 11748700"/>
              <a:gd name="connsiteY284" fmla="*/ 6569812 h 6673820"/>
              <a:gd name="connsiteX285" fmla="*/ 7011844 w 11748700"/>
              <a:gd name="connsiteY285" fmla="*/ 6548144 h 6673820"/>
              <a:gd name="connsiteX286" fmla="*/ 6925171 w 11748700"/>
              <a:gd name="connsiteY286" fmla="*/ 6565479 h 6673820"/>
              <a:gd name="connsiteX287" fmla="*/ 6912170 w 11748700"/>
              <a:gd name="connsiteY287" fmla="*/ 6569812 h 6673820"/>
              <a:gd name="connsiteX288" fmla="*/ 6890502 w 11748700"/>
              <a:gd name="connsiteY288" fmla="*/ 6582813 h 6673820"/>
              <a:gd name="connsiteX289" fmla="*/ 6795162 w 11748700"/>
              <a:gd name="connsiteY289" fmla="*/ 6634817 h 6673820"/>
              <a:gd name="connsiteX290" fmla="*/ 6691154 w 11748700"/>
              <a:gd name="connsiteY290" fmla="*/ 6643484 h 6673820"/>
              <a:gd name="connsiteX291" fmla="*/ 6617482 w 11748700"/>
              <a:gd name="connsiteY291" fmla="*/ 6656485 h 6673820"/>
              <a:gd name="connsiteX292" fmla="*/ 6582813 w 11748700"/>
              <a:gd name="connsiteY292" fmla="*/ 6665153 h 6673820"/>
              <a:gd name="connsiteX293" fmla="*/ 6548144 w 11748700"/>
              <a:gd name="connsiteY293" fmla="*/ 6669486 h 6673820"/>
              <a:gd name="connsiteX294" fmla="*/ 6517808 w 11748700"/>
              <a:gd name="connsiteY294" fmla="*/ 6673820 h 6673820"/>
              <a:gd name="connsiteX295" fmla="*/ 6015105 w 11748700"/>
              <a:gd name="connsiteY295" fmla="*/ 6669486 h 6673820"/>
              <a:gd name="connsiteX296" fmla="*/ 5915431 w 11748700"/>
              <a:gd name="connsiteY296" fmla="*/ 6647818 h 6673820"/>
              <a:gd name="connsiteX297" fmla="*/ 5538403 w 11748700"/>
              <a:gd name="connsiteY297" fmla="*/ 6652152 h 6673820"/>
              <a:gd name="connsiteX298" fmla="*/ 5196045 w 11748700"/>
              <a:gd name="connsiteY298" fmla="*/ 6634817 h 6673820"/>
              <a:gd name="connsiteX299" fmla="*/ 4489660 w 11748700"/>
              <a:gd name="connsiteY299" fmla="*/ 6608815 h 6673820"/>
              <a:gd name="connsiteX300" fmla="*/ 4311981 w 11748700"/>
              <a:gd name="connsiteY300" fmla="*/ 6582813 h 6673820"/>
              <a:gd name="connsiteX301" fmla="*/ 4090965 w 11748700"/>
              <a:gd name="connsiteY301" fmla="*/ 6552478 h 6673820"/>
              <a:gd name="connsiteX302" fmla="*/ 3999958 w 11748700"/>
              <a:gd name="connsiteY302" fmla="*/ 6513475 h 6673820"/>
              <a:gd name="connsiteX303" fmla="*/ 3666267 w 11748700"/>
              <a:gd name="connsiteY303" fmla="*/ 6448470 h 6673820"/>
              <a:gd name="connsiteX304" fmla="*/ 3588261 w 11748700"/>
              <a:gd name="connsiteY304" fmla="*/ 6439803 h 6673820"/>
              <a:gd name="connsiteX305" fmla="*/ 3336910 w 11748700"/>
              <a:gd name="connsiteY305" fmla="*/ 6405134 h 6673820"/>
              <a:gd name="connsiteX306" fmla="*/ 3003219 w 11748700"/>
              <a:gd name="connsiteY306" fmla="*/ 6340129 h 6673820"/>
              <a:gd name="connsiteX307" fmla="*/ 2825539 w 11748700"/>
              <a:gd name="connsiteY307" fmla="*/ 6309793 h 6673820"/>
              <a:gd name="connsiteX308" fmla="*/ 2678195 w 11748700"/>
              <a:gd name="connsiteY308" fmla="*/ 6288125 h 6673820"/>
              <a:gd name="connsiteX309" fmla="*/ 2500515 w 11748700"/>
              <a:gd name="connsiteY309" fmla="*/ 6305460 h 6673820"/>
              <a:gd name="connsiteX310" fmla="*/ 2439844 w 11748700"/>
              <a:gd name="connsiteY310" fmla="*/ 6314127 h 6673820"/>
              <a:gd name="connsiteX311" fmla="*/ 2244830 w 11748700"/>
              <a:gd name="connsiteY311" fmla="*/ 6361797 h 6673820"/>
              <a:gd name="connsiteX312" fmla="*/ 2088819 w 11748700"/>
              <a:gd name="connsiteY312" fmla="*/ 6383465 h 6673820"/>
              <a:gd name="connsiteX313" fmla="*/ 2015147 w 11748700"/>
              <a:gd name="connsiteY313" fmla="*/ 6400800 h 6673820"/>
              <a:gd name="connsiteX314" fmla="*/ 1950142 w 11748700"/>
              <a:gd name="connsiteY314" fmla="*/ 6409467 h 6673820"/>
              <a:gd name="connsiteX315" fmla="*/ 1815799 w 11748700"/>
              <a:gd name="connsiteY315" fmla="*/ 6444137 h 6673820"/>
              <a:gd name="connsiteX316" fmla="*/ 1681456 w 11748700"/>
              <a:gd name="connsiteY316" fmla="*/ 6452804 h 6673820"/>
              <a:gd name="connsiteX317" fmla="*/ 1473440 w 11748700"/>
              <a:gd name="connsiteY317" fmla="*/ 6431136 h 6673820"/>
              <a:gd name="connsiteX318" fmla="*/ 1369433 w 11748700"/>
              <a:gd name="connsiteY318" fmla="*/ 6418135 h 6673820"/>
              <a:gd name="connsiteX319" fmla="*/ 1287093 w 11748700"/>
              <a:gd name="connsiteY319" fmla="*/ 6405134 h 6673820"/>
              <a:gd name="connsiteX320" fmla="*/ 1239423 w 11748700"/>
              <a:gd name="connsiteY320" fmla="*/ 6396466 h 6673820"/>
              <a:gd name="connsiteX321" fmla="*/ 1165751 w 11748700"/>
              <a:gd name="connsiteY321" fmla="*/ 6370464 h 6673820"/>
              <a:gd name="connsiteX322" fmla="*/ 1053076 w 11748700"/>
              <a:gd name="connsiteY322" fmla="*/ 6335795 h 6673820"/>
              <a:gd name="connsiteX323" fmla="*/ 892731 w 11748700"/>
              <a:gd name="connsiteY323" fmla="*/ 6244789 h 6673820"/>
              <a:gd name="connsiteX324" fmla="*/ 858062 w 11748700"/>
              <a:gd name="connsiteY324" fmla="*/ 6218787 h 6673820"/>
              <a:gd name="connsiteX325" fmla="*/ 775723 w 11748700"/>
              <a:gd name="connsiteY325" fmla="*/ 6149448 h 6673820"/>
              <a:gd name="connsiteX326" fmla="*/ 719385 w 11748700"/>
              <a:gd name="connsiteY326" fmla="*/ 6023773 h 6673820"/>
              <a:gd name="connsiteX327" fmla="*/ 654381 w 11748700"/>
              <a:gd name="connsiteY327" fmla="*/ 5950101 h 6673820"/>
              <a:gd name="connsiteX328" fmla="*/ 628379 w 11748700"/>
              <a:gd name="connsiteY328" fmla="*/ 5893763 h 6673820"/>
              <a:gd name="connsiteX329" fmla="*/ 576375 w 11748700"/>
              <a:gd name="connsiteY329" fmla="*/ 5802756 h 6673820"/>
              <a:gd name="connsiteX330" fmla="*/ 489702 w 11748700"/>
              <a:gd name="connsiteY330" fmla="*/ 5620743 h 6673820"/>
              <a:gd name="connsiteX331" fmla="*/ 476701 w 11748700"/>
              <a:gd name="connsiteY331" fmla="*/ 5551405 h 6673820"/>
              <a:gd name="connsiteX332" fmla="*/ 372693 w 11748700"/>
              <a:gd name="connsiteY332" fmla="*/ 5317388 h 6673820"/>
              <a:gd name="connsiteX333" fmla="*/ 359693 w 11748700"/>
              <a:gd name="connsiteY333" fmla="*/ 5269718 h 6673820"/>
              <a:gd name="connsiteX334" fmla="*/ 329357 w 11748700"/>
              <a:gd name="connsiteY334" fmla="*/ 5183045 h 6673820"/>
              <a:gd name="connsiteX335" fmla="*/ 281687 w 11748700"/>
              <a:gd name="connsiteY335" fmla="*/ 5083371 h 6673820"/>
              <a:gd name="connsiteX336" fmla="*/ 251351 w 11748700"/>
              <a:gd name="connsiteY336" fmla="*/ 5009699 h 6673820"/>
              <a:gd name="connsiteX337" fmla="*/ 238350 w 11748700"/>
              <a:gd name="connsiteY337" fmla="*/ 4970696 h 6673820"/>
              <a:gd name="connsiteX338" fmla="*/ 212348 w 11748700"/>
              <a:gd name="connsiteY338" fmla="*/ 4936027 h 6673820"/>
              <a:gd name="connsiteX339" fmla="*/ 177679 w 11748700"/>
              <a:gd name="connsiteY339" fmla="*/ 4849354 h 6673820"/>
              <a:gd name="connsiteX340" fmla="*/ 125675 w 11748700"/>
              <a:gd name="connsiteY340" fmla="*/ 4745346 h 6673820"/>
              <a:gd name="connsiteX341" fmla="*/ 99674 w 11748700"/>
              <a:gd name="connsiteY341" fmla="*/ 4654339 h 6673820"/>
              <a:gd name="connsiteX342" fmla="*/ 73672 w 11748700"/>
              <a:gd name="connsiteY342" fmla="*/ 4602336 h 6673820"/>
              <a:gd name="connsiteX343" fmla="*/ 69338 w 11748700"/>
              <a:gd name="connsiteY343" fmla="*/ 4580667 h 6673820"/>
              <a:gd name="connsiteX344" fmla="*/ 47670 w 11748700"/>
              <a:gd name="connsiteY344" fmla="*/ 4537331 h 6673820"/>
              <a:gd name="connsiteX345" fmla="*/ 39002 w 11748700"/>
              <a:gd name="connsiteY345" fmla="*/ 4515663 h 6673820"/>
              <a:gd name="connsiteX346" fmla="*/ 34669 w 11748700"/>
              <a:gd name="connsiteY346" fmla="*/ 4493994 h 6673820"/>
              <a:gd name="connsiteX347" fmla="*/ 30335 w 11748700"/>
              <a:gd name="connsiteY347" fmla="*/ 4450658 h 6673820"/>
              <a:gd name="connsiteX348" fmla="*/ 21668 w 11748700"/>
              <a:gd name="connsiteY348" fmla="*/ 4428990 h 6673820"/>
              <a:gd name="connsiteX349" fmla="*/ 13001 w 11748700"/>
              <a:gd name="connsiteY349" fmla="*/ 4359651 h 6673820"/>
              <a:gd name="connsiteX350" fmla="*/ 0 w 11748700"/>
              <a:gd name="connsiteY350" fmla="*/ 4238309 h 6673820"/>
              <a:gd name="connsiteX351" fmla="*/ 4333 w 11748700"/>
              <a:gd name="connsiteY351" fmla="*/ 4025960 h 6673820"/>
              <a:gd name="connsiteX352" fmla="*/ 13001 w 11748700"/>
              <a:gd name="connsiteY352" fmla="*/ 3999958 h 6673820"/>
              <a:gd name="connsiteX353" fmla="*/ 17334 w 11748700"/>
              <a:gd name="connsiteY353" fmla="*/ 3973956 h 6673820"/>
              <a:gd name="connsiteX354" fmla="*/ 26002 w 11748700"/>
              <a:gd name="connsiteY354" fmla="*/ 3930620 h 6673820"/>
              <a:gd name="connsiteX355" fmla="*/ 34669 w 11748700"/>
              <a:gd name="connsiteY355" fmla="*/ 3878616 h 6673820"/>
              <a:gd name="connsiteX356" fmla="*/ 43336 w 11748700"/>
              <a:gd name="connsiteY356" fmla="*/ 3861282 h 6673820"/>
              <a:gd name="connsiteX357" fmla="*/ 47670 w 11748700"/>
              <a:gd name="connsiteY357" fmla="*/ 3843947 h 6673820"/>
              <a:gd name="connsiteX358" fmla="*/ 56337 w 11748700"/>
              <a:gd name="connsiteY358" fmla="*/ 3826612 h 6673820"/>
              <a:gd name="connsiteX359" fmla="*/ 69338 w 11748700"/>
              <a:gd name="connsiteY359" fmla="*/ 3787610 h 6673820"/>
              <a:gd name="connsiteX360" fmla="*/ 78005 w 11748700"/>
              <a:gd name="connsiteY360" fmla="*/ 3770275 h 6673820"/>
              <a:gd name="connsiteX361" fmla="*/ 95340 w 11748700"/>
              <a:gd name="connsiteY361" fmla="*/ 3718271 h 6673820"/>
              <a:gd name="connsiteX362" fmla="*/ 104007 w 11748700"/>
              <a:gd name="connsiteY362" fmla="*/ 3696603 h 6673820"/>
              <a:gd name="connsiteX363" fmla="*/ 151677 w 11748700"/>
              <a:gd name="connsiteY363" fmla="*/ 3657600 h 6673820"/>
              <a:gd name="connsiteX364" fmla="*/ 294688 w 11748700"/>
              <a:gd name="connsiteY364" fmla="*/ 3661934 h 6673820"/>
              <a:gd name="connsiteX365" fmla="*/ 359693 w 11748700"/>
              <a:gd name="connsiteY365" fmla="*/ 3692269 h 6673820"/>
              <a:gd name="connsiteX366" fmla="*/ 377027 w 11748700"/>
              <a:gd name="connsiteY366" fmla="*/ 3709604 h 6673820"/>
              <a:gd name="connsiteX367" fmla="*/ 437698 w 11748700"/>
              <a:gd name="connsiteY367" fmla="*/ 3726938 h 6673820"/>
              <a:gd name="connsiteX368" fmla="*/ 511177 w 11748700"/>
              <a:gd name="connsiteY36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532955 w 11748700"/>
              <a:gd name="connsiteY43" fmla="*/ 4758347 h 6673820"/>
              <a:gd name="connsiteX44" fmla="*/ 8576292 w 11748700"/>
              <a:gd name="connsiteY44" fmla="*/ 4736679 h 6673820"/>
              <a:gd name="connsiteX45" fmla="*/ 8632629 w 11748700"/>
              <a:gd name="connsiteY45" fmla="*/ 4706343 h 6673820"/>
              <a:gd name="connsiteX46" fmla="*/ 8727969 w 11748700"/>
              <a:gd name="connsiteY46" fmla="*/ 4641338 h 6673820"/>
              <a:gd name="connsiteX47" fmla="*/ 8827643 w 11748700"/>
              <a:gd name="connsiteY47" fmla="*/ 4567666 h 6673820"/>
              <a:gd name="connsiteX48" fmla="*/ 8914316 w 11748700"/>
              <a:gd name="connsiteY48" fmla="*/ 4515663 h 6673820"/>
              <a:gd name="connsiteX49" fmla="*/ 8940318 w 11748700"/>
              <a:gd name="connsiteY49" fmla="*/ 4493994 h 6673820"/>
              <a:gd name="connsiteX50" fmla="*/ 9000989 w 11748700"/>
              <a:gd name="connsiteY50" fmla="*/ 4437657 h 6673820"/>
              <a:gd name="connsiteX51" fmla="*/ 9022657 w 11748700"/>
              <a:gd name="connsiteY51" fmla="*/ 4415989 h 6673820"/>
              <a:gd name="connsiteX52" fmla="*/ 9165668 w 11748700"/>
              <a:gd name="connsiteY52" fmla="*/ 4290313 h 6673820"/>
              <a:gd name="connsiteX53" fmla="*/ 9191670 w 11748700"/>
              <a:gd name="connsiteY53" fmla="*/ 4268645 h 6673820"/>
              <a:gd name="connsiteX54" fmla="*/ 9259722 w 11748700"/>
              <a:gd name="connsiteY54" fmla="*/ 4232465 h 6673820"/>
              <a:gd name="connsiteX55" fmla="*/ 9430020 w 11748700"/>
              <a:gd name="connsiteY55" fmla="*/ 4025960 h 6673820"/>
              <a:gd name="connsiteX56" fmla="*/ 9495025 w 11748700"/>
              <a:gd name="connsiteY56" fmla="*/ 3900284 h 6673820"/>
              <a:gd name="connsiteX57" fmla="*/ 9568697 w 11748700"/>
              <a:gd name="connsiteY57" fmla="*/ 3796277 h 6673820"/>
              <a:gd name="connsiteX58" fmla="*/ 9612034 w 11748700"/>
              <a:gd name="connsiteY58" fmla="*/ 3713937 h 6673820"/>
              <a:gd name="connsiteX59" fmla="*/ 9655370 w 11748700"/>
              <a:gd name="connsiteY59" fmla="*/ 3644599 h 6673820"/>
              <a:gd name="connsiteX60" fmla="*/ 9651037 w 11748700"/>
              <a:gd name="connsiteY60" fmla="*/ 3475587 h 6673820"/>
              <a:gd name="connsiteX61" fmla="*/ 9612034 w 11748700"/>
              <a:gd name="connsiteY61" fmla="*/ 3410582 h 6673820"/>
              <a:gd name="connsiteX62" fmla="*/ 9399685 w 11748700"/>
              <a:gd name="connsiteY62" fmla="*/ 3176565 h 6673820"/>
              <a:gd name="connsiteX63" fmla="*/ 9347681 w 11748700"/>
              <a:gd name="connsiteY63" fmla="*/ 3128895 h 6673820"/>
              <a:gd name="connsiteX64" fmla="*/ 9217672 w 11748700"/>
              <a:gd name="connsiteY64" fmla="*/ 3042222 h 6673820"/>
              <a:gd name="connsiteX65" fmla="*/ 9083329 w 11748700"/>
              <a:gd name="connsiteY65" fmla="*/ 2968550 h 6673820"/>
              <a:gd name="connsiteX66" fmla="*/ 8983655 w 11748700"/>
              <a:gd name="connsiteY66" fmla="*/ 2933881 h 6673820"/>
              <a:gd name="connsiteX67" fmla="*/ 8831977 w 11748700"/>
              <a:gd name="connsiteY67" fmla="*/ 2873210 h 6673820"/>
              <a:gd name="connsiteX68" fmla="*/ 8680299 w 11748700"/>
              <a:gd name="connsiteY68" fmla="*/ 2803871 h 6673820"/>
              <a:gd name="connsiteX69" fmla="*/ 8567624 w 11748700"/>
              <a:gd name="connsiteY69" fmla="*/ 2773536 h 6673820"/>
              <a:gd name="connsiteX70" fmla="*/ 8446282 w 11748700"/>
              <a:gd name="connsiteY70" fmla="*/ 2730199 h 6673820"/>
              <a:gd name="connsiteX71" fmla="*/ 8242601 w 11748700"/>
              <a:gd name="connsiteY71" fmla="*/ 2673862 h 6673820"/>
              <a:gd name="connsiteX72" fmla="*/ 7917577 w 11748700"/>
              <a:gd name="connsiteY72" fmla="*/ 2561187 h 6673820"/>
              <a:gd name="connsiteX73" fmla="*/ 7683560 w 11748700"/>
              <a:gd name="connsiteY73" fmla="*/ 2496182 h 6673820"/>
              <a:gd name="connsiteX74" fmla="*/ 7302199 w 11748700"/>
              <a:gd name="connsiteY74" fmla="*/ 2379173 h 6673820"/>
              <a:gd name="connsiteX75" fmla="*/ 6920838 w 11748700"/>
              <a:gd name="connsiteY75" fmla="*/ 2322836 h 6673820"/>
              <a:gd name="connsiteX76" fmla="*/ 6799495 w 11748700"/>
              <a:gd name="connsiteY76" fmla="*/ 2288167 h 6673820"/>
              <a:gd name="connsiteX77" fmla="*/ 6730157 w 11748700"/>
              <a:gd name="connsiteY77" fmla="*/ 2279500 h 6673820"/>
              <a:gd name="connsiteX78" fmla="*/ 6630483 w 11748700"/>
              <a:gd name="connsiteY78" fmla="*/ 2262165 h 6673820"/>
              <a:gd name="connsiteX79" fmla="*/ 6582813 w 11748700"/>
              <a:gd name="connsiteY79" fmla="*/ 2249164 h 6673820"/>
              <a:gd name="connsiteX80" fmla="*/ 6478805 w 11748700"/>
              <a:gd name="connsiteY80" fmla="*/ 2240497 h 6673820"/>
              <a:gd name="connsiteX81" fmla="*/ 5997770 w 11748700"/>
              <a:gd name="connsiteY81" fmla="*/ 2227496 h 6673820"/>
              <a:gd name="connsiteX82" fmla="*/ 5183044 w 11748700"/>
              <a:gd name="connsiteY82" fmla="*/ 2223162 h 6673820"/>
              <a:gd name="connsiteX83" fmla="*/ 4593668 w 11748700"/>
              <a:gd name="connsiteY83" fmla="*/ 2201494 h 6673820"/>
              <a:gd name="connsiteX84" fmla="*/ 4467992 w 11748700"/>
              <a:gd name="connsiteY84" fmla="*/ 2188493 h 6673820"/>
              <a:gd name="connsiteX85" fmla="*/ 4277311 w 11748700"/>
              <a:gd name="connsiteY85" fmla="*/ 2171158 h 6673820"/>
              <a:gd name="connsiteX86" fmla="*/ 4207973 w 11748700"/>
              <a:gd name="connsiteY86" fmla="*/ 2162491 h 6673820"/>
              <a:gd name="connsiteX87" fmla="*/ 4168970 w 11748700"/>
              <a:gd name="connsiteY87" fmla="*/ 2153824 h 6673820"/>
              <a:gd name="connsiteX88" fmla="*/ 3722604 w 11748700"/>
              <a:gd name="connsiteY88" fmla="*/ 2145156 h 6673820"/>
              <a:gd name="connsiteX89" fmla="*/ 3627264 w 11748700"/>
              <a:gd name="connsiteY89" fmla="*/ 2136489 h 6673820"/>
              <a:gd name="connsiteX90" fmla="*/ 3592595 w 11748700"/>
              <a:gd name="connsiteY90" fmla="*/ 2123488 h 6673820"/>
              <a:gd name="connsiteX91" fmla="*/ 3471253 w 11748700"/>
              <a:gd name="connsiteY91" fmla="*/ 2101820 h 6673820"/>
              <a:gd name="connsiteX92" fmla="*/ 3349911 w 11748700"/>
              <a:gd name="connsiteY92" fmla="*/ 2054150 h 6673820"/>
              <a:gd name="connsiteX93" fmla="*/ 3228568 w 11748700"/>
              <a:gd name="connsiteY93" fmla="*/ 2006480 h 6673820"/>
              <a:gd name="connsiteX94" fmla="*/ 3206900 w 11748700"/>
              <a:gd name="connsiteY94" fmla="*/ 1989145 h 6673820"/>
              <a:gd name="connsiteX95" fmla="*/ 3163564 w 11748700"/>
              <a:gd name="connsiteY95" fmla="*/ 1967477 h 6673820"/>
              <a:gd name="connsiteX96" fmla="*/ 3124561 w 11748700"/>
              <a:gd name="connsiteY96" fmla="*/ 1932808 h 6673820"/>
              <a:gd name="connsiteX97" fmla="*/ 3094225 w 11748700"/>
              <a:gd name="connsiteY97" fmla="*/ 1911139 h 6673820"/>
              <a:gd name="connsiteX98" fmla="*/ 3020553 w 11748700"/>
              <a:gd name="connsiteY98" fmla="*/ 1850468 h 6673820"/>
              <a:gd name="connsiteX99" fmla="*/ 2994551 w 11748700"/>
              <a:gd name="connsiteY99" fmla="*/ 1828800 h 6673820"/>
              <a:gd name="connsiteX100" fmla="*/ 2977217 w 11748700"/>
              <a:gd name="connsiteY100" fmla="*/ 1807132 h 6673820"/>
              <a:gd name="connsiteX101" fmla="*/ 2964216 w 11748700"/>
              <a:gd name="connsiteY101" fmla="*/ 1794131 h 6673820"/>
              <a:gd name="connsiteX102" fmla="*/ 2951215 w 11748700"/>
              <a:gd name="connsiteY102" fmla="*/ 1768129 h 6673820"/>
              <a:gd name="connsiteX103" fmla="*/ 2933880 w 11748700"/>
              <a:gd name="connsiteY103" fmla="*/ 1746461 h 6673820"/>
              <a:gd name="connsiteX104" fmla="*/ 2916546 w 11748700"/>
              <a:gd name="connsiteY104" fmla="*/ 1720459 h 6673820"/>
              <a:gd name="connsiteX105" fmla="*/ 2899211 w 11748700"/>
              <a:gd name="connsiteY105" fmla="*/ 1703124 h 6673820"/>
              <a:gd name="connsiteX106" fmla="*/ 2890544 w 11748700"/>
              <a:gd name="connsiteY106" fmla="*/ 1690123 h 6673820"/>
              <a:gd name="connsiteX107" fmla="*/ 2829873 w 11748700"/>
              <a:gd name="connsiteY107" fmla="*/ 1607784 h 6673820"/>
              <a:gd name="connsiteX108" fmla="*/ 2816872 w 11748700"/>
              <a:gd name="connsiteY108" fmla="*/ 1577448 h 6673820"/>
              <a:gd name="connsiteX109" fmla="*/ 2812538 w 11748700"/>
              <a:gd name="connsiteY109" fmla="*/ 1542779 h 6673820"/>
              <a:gd name="connsiteX110" fmla="*/ 2808204 w 11748700"/>
              <a:gd name="connsiteY110" fmla="*/ 1430104 h 6673820"/>
              <a:gd name="connsiteX111" fmla="*/ 2799537 w 11748700"/>
              <a:gd name="connsiteY111" fmla="*/ 1391101 h 6673820"/>
              <a:gd name="connsiteX112" fmla="*/ 2795203 w 11748700"/>
              <a:gd name="connsiteY112" fmla="*/ 1343431 h 6673820"/>
              <a:gd name="connsiteX113" fmla="*/ 2786536 w 11748700"/>
              <a:gd name="connsiteY113" fmla="*/ 1300095 h 6673820"/>
              <a:gd name="connsiteX114" fmla="*/ 2773535 w 11748700"/>
              <a:gd name="connsiteY114" fmla="*/ 1152751 h 6673820"/>
              <a:gd name="connsiteX115" fmla="*/ 2769202 w 11748700"/>
              <a:gd name="connsiteY115" fmla="*/ 1135416 h 6673820"/>
              <a:gd name="connsiteX116" fmla="*/ 2777869 w 11748700"/>
              <a:gd name="connsiteY116" fmla="*/ 996739 h 6673820"/>
              <a:gd name="connsiteX117" fmla="*/ 2786536 w 11748700"/>
              <a:gd name="connsiteY117" fmla="*/ 966404 h 6673820"/>
              <a:gd name="connsiteX118" fmla="*/ 2812538 w 11748700"/>
              <a:gd name="connsiteY118" fmla="*/ 905733 h 6673820"/>
              <a:gd name="connsiteX119" fmla="*/ 2847207 w 11748700"/>
              <a:gd name="connsiteY119" fmla="*/ 862396 h 6673820"/>
              <a:gd name="connsiteX120" fmla="*/ 2864542 w 11748700"/>
              <a:gd name="connsiteY120" fmla="*/ 840728 h 6673820"/>
              <a:gd name="connsiteX121" fmla="*/ 2881876 w 11748700"/>
              <a:gd name="connsiteY121" fmla="*/ 827727 h 6673820"/>
              <a:gd name="connsiteX122" fmla="*/ 2894877 w 11748700"/>
              <a:gd name="connsiteY122" fmla="*/ 819060 h 6673820"/>
              <a:gd name="connsiteX123" fmla="*/ 2912212 w 11748700"/>
              <a:gd name="connsiteY123" fmla="*/ 801725 h 6673820"/>
              <a:gd name="connsiteX124" fmla="*/ 3003219 w 11748700"/>
              <a:gd name="connsiteY124" fmla="*/ 775723 h 6673820"/>
              <a:gd name="connsiteX125" fmla="*/ 3115893 w 11748700"/>
              <a:gd name="connsiteY125" fmla="*/ 749721 h 6673820"/>
              <a:gd name="connsiteX126" fmla="*/ 3137562 w 11748700"/>
              <a:gd name="connsiteY126" fmla="*/ 741054 h 6673820"/>
              <a:gd name="connsiteX127" fmla="*/ 3163564 w 11748700"/>
              <a:gd name="connsiteY127" fmla="*/ 732387 h 6673820"/>
              <a:gd name="connsiteX128" fmla="*/ 3219901 w 11748700"/>
              <a:gd name="connsiteY128" fmla="*/ 702051 h 6673820"/>
              <a:gd name="connsiteX129" fmla="*/ 3237236 w 11748700"/>
              <a:gd name="connsiteY129" fmla="*/ 689050 h 6673820"/>
              <a:gd name="connsiteX130" fmla="*/ 3293573 w 11748700"/>
              <a:gd name="connsiteY130" fmla="*/ 663048 h 6673820"/>
              <a:gd name="connsiteX131" fmla="*/ 3323909 w 11748700"/>
              <a:gd name="connsiteY131" fmla="*/ 650047 h 6673820"/>
              <a:gd name="connsiteX132" fmla="*/ 3362911 w 11748700"/>
              <a:gd name="connsiteY132" fmla="*/ 641380 h 6673820"/>
              <a:gd name="connsiteX133" fmla="*/ 3488587 w 11748700"/>
              <a:gd name="connsiteY133" fmla="*/ 619712 h 6673820"/>
              <a:gd name="connsiteX134" fmla="*/ 3644599 w 11748700"/>
              <a:gd name="connsiteY134" fmla="*/ 598044 h 6673820"/>
              <a:gd name="connsiteX135" fmla="*/ 3731272 w 11748700"/>
              <a:gd name="connsiteY135" fmla="*/ 589376 h 6673820"/>
              <a:gd name="connsiteX136" fmla="*/ 3809277 w 11748700"/>
              <a:gd name="connsiteY136" fmla="*/ 576375 h 6673820"/>
              <a:gd name="connsiteX137" fmla="*/ 3891617 w 11748700"/>
              <a:gd name="connsiteY137" fmla="*/ 567708 h 6673820"/>
              <a:gd name="connsiteX138" fmla="*/ 4359651 w 11748700"/>
              <a:gd name="connsiteY138" fmla="*/ 533039 h 6673820"/>
              <a:gd name="connsiteX139" fmla="*/ 4428989 w 11748700"/>
              <a:gd name="connsiteY139" fmla="*/ 520038 h 6673820"/>
              <a:gd name="connsiteX140" fmla="*/ 4554665 w 11748700"/>
              <a:gd name="connsiteY140" fmla="*/ 507037 h 6673820"/>
              <a:gd name="connsiteX141" fmla="*/ 4654339 w 11748700"/>
              <a:gd name="connsiteY141" fmla="*/ 485369 h 6673820"/>
              <a:gd name="connsiteX142" fmla="*/ 4758347 w 11748700"/>
              <a:gd name="connsiteY142" fmla="*/ 437699 h 6673820"/>
              <a:gd name="connsiteX143" fmla="*/ 4888356 w 11748700"/>
              <a:gd name="connsiteY143" fmla="*/ 416030 h 6673820"/>
              <a:gd name="connsiteX144" fmla="*/ 5105039 w 11748700"/>
              <a:gd name="connsiteY144" fmla="*/ 364027 h 6673820"/>
              <a:gd name="connsiteX145" fmla="*/ 5209046 w 11748700"/>
              <a:gd name="connsiteY145" fmla="*/ 351026 h 6673820"/>
              <a:gd name="connsiteX146" fmla="*/ 5386726 w 11748700"/>
              <a:gd name="connsiteY146" fmla="*/ 329357 h 6673820"/>
              <a:gd name="connsiteX147" fmla="*/ 5560072 w 11748700"/>
              <a:gd name="connsiteY147" fmla="*/ 320690 h 6673820"/>
              <a:gd name="connsiteX148" fmla="*/ 5742085 w 11748700"/>
              <a:gd name="connsiteY148" fmla="*/ 312023 h 6673820"/>
              <a:gd name="connsiteX149" fmla="*/ 5958767 w 11748700"/>
              <a:gd name="connsiteY149" fmla="*/ 307689 h 6673820"/>
              <a:gd name="connsiteX150" fmla="*/ 6114779 w 11748700"/>
              <a:gd name="connsiteY150" fmla="*/ 303355 h 6673820"/>
              <a:gd name="connsiteX151" fmla="*/ 6270790 w 11748700"/>
              <a:gd name="connsiteY151" fmla="*/ 281687 h 6673820"/>
              <a:gd name="connsiteX152" fmla="*/ 6392132 w 11748700"/>
              <a:gd name="connsiteY152" fmla="*/ 268686 h 6673820"/>
              <a:gd name="connsiteX153" fmla="*/ 6695488 w 11748700"/>
              <a:gd name="connsiteY153" fmla="*/ 260019 h 6673820"/>
              <a:gd name="connsiteX154" fmla="*/ 6764826 w 11748700"/>
              <a:gd name="connsiteY154" fmla="*/ 251352 h 6673820"/>
              <a:gd name="connsiteX155" fmla="*/ 6907837 w 11748700"/>
              <a:gd name="connsiteY155" fmla="*/ 238351 h 6673820"/>
              <a:gd name="connsiteX156" fmla="*/ 6959840 w 11748700"/>
              <a:gd name="connsiteY156" fmla="*/ 229683 h 6673820"/>
              <a:gd name="connsiteX157" fmla="*/ 6998843 w 11748700"/>
              <a:gd name="connsiteY157" fmla="*/ 212349 h 6673820"/>
              <a:gd name="connsiteX158" fmla="*/ 7115852 w 11748700"/>
              <a:gd name="connsiteY158" fmla="*/ 199348 h 6673820"/>
              <a:gd name="connsiteX159" fmla="*/ 7159188 w 11748700"/>
              <a:gd name="connsiteY159" fmla="*/ 186347 h 6673820"/>
              <a:gd name="connsiteX160" fmla="*/ 7189524 w 11748700"/>
              <a:gd name="connsiteY160" fmla="*/ 182013 h 6673820"/>
              <a:gd name="connsiteX161" fmla="*/ 7380204 w 11748700"/>
              <a:gd name="connsiteY161" fmla="*/ 173346 h 6673820"/>
              <a:gd name="connsiteX162" fmla="*/ 7440875 w 11748700"/>
              <a:gd name="connsiteY162" fmla="*/ 164679 h 6673820"/>
              <a:gd name="connsiteX163" fmla="*/ 7466877 w 11748700"/>
              <a:gd name="connsiteY163" fmla="*/ 156011 h 6673820"/>
              <a:gd name="connsiteX164" fmla="*/ 7514548 w 11748700"/>
              <a:gd name="connsiteY164" fmla="*/ 143010 h 6673820"/>
              <a:gd name="connsiteX165" fmla="*/ 7527548 w 11748700"/>
              <a:gd name="connsiteY165" fmla="*/ 134343 h 6673820"/>
              <a:gd name="connsiteX166" fmla="*/ 7570885 w 11748700"/>
              <a:gd name="connsiteY166" fmla="*/ 121342 h 6673820"/>
              <a:gd name="connsiteX167" fmla="*/ 7609888 w 11748700"/>
              <a:gd name="connsiteY167" fmla="*/ 104008 h 6673820"/>
              <a:gd name="connsiteX168" fmla="*/ 7726896 w 11748700"/>
              <a:gd name="connsiteY168" fmla="*/ 82339 h 6673820"/>
              <a:gd name="connsiteX169" fmla="*/ 7752898 w 11748700"/>
              <a:gd name="connsiteY169" fmla="*/ 78006 h 6673820"/>
              <a:gd name="connsiteX170" fmla="*/ 7787567 w 11748700"/>
              <a:gd name="connsiteY170" fmla="*/ 73672 h 6673820"/>
              <a:gd name="connsiteX171" fmla="*/ 7804902 w 11748700"/>
              <a:gd name="connsiteY171" fmla="*/ 69338 h 6673820"/>
              <a:gd name="connsiteX172" fmla="*/ 7913243 w 11748700"/>
              <a:gd name="connsiteY172" fmla="*/ 65005 h 6673820"/>
              <a:gd name="connsiteX173" fmla="*/ 8021584 w 11748700"/>
              <a:gd name="connsiteY173" fmla="*/ 47670 h 6673820"/>
              <a:gd name="connsiteX174" fmla="*/ 8064921 w 11748700"/>
              <a:gd name="connsiteY174" fmla="*/ 34669 h 6673820"/>
              <a:gd name="connsiteX175" fmla="*/ 8099590 w 11748700"/>
              <a:gd name="connsiteY175" fmla="*/ 21668 h 6673820"/>
              <a:gd name="connsiteX176" fmla="*/ 8121258 w 11748700"/>
              <a:gd name="connsiteY176" fmla="*/ 13001 h 6673820"/>
              <a:gd name="connsiteX177" fmla="*/ 8134259 w 11748700"/>
              <a:gd name="connsiteY177" fmla="*/ 8667 h 6673820"/>
              <a:gd name="connsiteX178" fmla="*/ 8155928 w 11748700"/>
              <a:gd name="connsiteY178" fmla="*/ 0 h 6673820"/>
              <a:gd name="connsiteX179" fmla="*/ 8216599 w 11748700"/>
              <a:gd name="connsiteY179" fmla="*/ 4334 h 6673820"/>
              <a:gd name="connsiteX180" fmla="*/ 8238267 w 11748700"/>
              <a:gd name="connsiteY180" fmla="*/ 13001 h 6673820"/>
              <a:gd name="connsiteX181" fmla="*/ 8272936 w 11748700"/>
              <a:gd name="connsiteY181" fmla="*/ 17335 h 6673820"/>
              <a:gd name="connsiteX182" fmla="*/ 8303272 w 11748700"/>
              <a:gd name="connsiteY182" fmla="*/ 30336 h 6673820"/>
              <a:gd name="connsiteX183" fmla="*/ 8337941 w 11748700"/>
              <a:gd name="connsiteY183" fmla="*/ 34669 h 6673820"/>
              <a:gd name="connsiteX184" fmla="*/ 8476618 w 11748700"/>
              <a:gd name="connsiteY184" fmla="*/ 43337 h 6673820"/>
              <a:gd name="connsiteX185" fmla="*/ 8576292 w 11748700"/>
              <a:gd name="connsiteY185" fmla="*/ 47670 h 6673820"/>
              <a:gd name="connsiteX186" fmla="*/ 8671632 w 11748700"/>
              <a:gd name="connsiteY186" fmla="*/ 69338 h 6673820"/>
              <a:gd name="connsiteX187" fmla="*/ 8762639 w 11748700"/>
              <a:gd name="connsiteY187" fmla="*/ 78006 h 6673820"/>
              <a:gd name="connsiteX188" fmla="*/ 8892648 w 11748700"/>
              <a:gd name="connsiteY188" fmla="*/ 104008 h 6673820"/>
              <a:gd name="connsiteX189" fmla="*/ 8948985 w 11748700"/>
              <a:gd name="connsiteY189" fmla="*/ 117009 h 6673820"/>
              <a:gd name="connsiteX190" fmla="*/ 9187336 w 11748700"/>
              <a:gd name="connsiteY190" fmla="*/ 156011 h 6673820"/>
              <a:gd name="connsiteX191" fmla="*/ 9282676 w 11748700"/>
              <a:gd name="connsiteY191" fmla="*/ 173346 h 6673820"/>
              <a:gd name="connsiteX192" fmla="*/ 9404019 w 11748700"/>
              <a:gd name="connsiteY192" fmla="*/ 186347 h 6673820"/>
              <a:gd name="connsiteX193" fmla="*/ 9464690 w 11748700"/>
              <a:gd name="connsiteY193" fmla="*/ 195014 h 6673820"/>
              <a:gd name="connsiteX194" fmla="*/ 9698707 w 11748700"/>
              <a:gd name="connsiteY194" fmla="*/ 216683 h 6673820"/>
              <a:gd name="connsiteX195" fmla="*/ 9785380 w 11748700"/>
              <a:gd name="connsiteY195" fmla="*/ 229683 h 6673820"/>
              <a:gd name="connsiteX196" fmla="*/ 9885054 w 11748700"/>
              <a:gd name="connsiteY196" fmla="*/ 251352 h 6673820"/>
              <a:gd name="connsiteX197" fmla="*/ 9958726 w 11748700"/>
              <a:gd name="connsiteY197" fmla="*/ 255685 h 6673820"/>
              <a:gd name="connsiteX198" fmla="*/ 10114737 w 11748700"/>
              <a:gd name="connsiteY198" fmla="*/ 260019 h 6673820"/>
              <a:gd name="connsiteX199" fmla="*/ 10205744 w 11748700"/>
              <a:gd name="connsiteY199" fmla="*/ 273020 h 6673820"/>
              <a:gd name="connsiteX200" fmla="*/ 10357421 w 11748700"/>
              <a:gd name="connsiteY200" fmla="*/ 281687 h 6673820"/>
              <a:gd name="connsiteX201" fmla="*/ 10405092 w 11748700"/>
              <a:gd name="connsiteY201" fmla="*/ 286021 h 6673820"/>
              <a:gd name="connsiteX202" fmla="*/ 10452762 w 11748700"/>
              <a:gd name="connsiteY202" fmla="*/ 299022 h 6673820"/>
              <a:gd name="connsiteX203" fmla="*/ 10483097 w 11748700"/>
              <a:gd name="connsiteY203" fmla="*/ 303355 h 6673820"/>
              <a:gd name="connsiteX204" fmla="*/ 10552436 w 11748700"/>
              <a:gd name="connsiteY204" fmla="*/ 312023 h 6673820"/>
              <a:gd name="connsiteX205" fmla="*/ 10634775 w 11748700"/>
              <a:gd name="connsiteY205" fmla="*/ 333691 h 6673820"/>
              <a:gd name="connsiteX206" fmla="*/ 10717114 w 11748700"/>
              <a:gd name="connsiteY206" fmla="*/ 342358 h 6673820"/>
              <a:gd name="connsiteX207" fmla="*/ 10773452 w 11748700"/>
              <a:gd name="connsiteY207" fmla="*/ 364027 h 6673820"/>
              <a:gd name="connsiteX208" fmla="*/ 10842790 w 11748700"/>
              <a:gd name="connsiteY208" fmla="*/ 385695 h 6673820"/>
              <a:gd name="connsiteX209" fmla="*/ 10903461 w 11748700"/>
              <a:gd name="connsiteY209" fmla="*/ 390028 h 6673820"/>
              <a:gd name="connsiteX210" fmla="*/ 10981467 w 11748700"/>
              <a:gd name="connsiteY210" fmla="*/ 424698 h 6673820"/>
              <a:gd name="connsiteX211" fmla="*/ 11050805 w 11748700"/>
              <a:gd name="connsiteY211" fmla="*/ 442032 h 6673820"/>
              <a:gd name="connsiteX212" fmla="*/ 11133145 w 11748700"/>
              <a:gd name="connsiteY212" fmla="*/ 476701 h 6673820"/>
              <a:gd name="connsiteX213" fmla="*/ 11154813 w 11748700"/>
              <a:gd name="connsiteY213" fmla="*/ 485369 h 6673820"/>
              <a:gd name="connsiteX214" fmla="*/ 11232819 w 11748700"/>
              <a:gd name="connsiteY214" fmla="*/ 533039 h 6673820"/>
              <a:gd name="connsiteX215" fmla="*/ 11258820 w 11748700"/>
              <a:gd name="connsiteY215" fmla="*/ 554707 h 6673820"/>
              <a:gd name="connsiteX216" fmla="*/ 11328159 w 11748700"/>
              <a:gd name="connsiteY216" fmla="*/ 645714 h 6673820"/>
              <a:gd name="connsiteX217" fmla="*/ 11371495 w 11748700"/>
              <a:gd name="connsiteY217" fmla="*/ 754055 h 6673820"/>
              <a:gd name="connsiteX218" fmla="*/ 11397497 w 11748700"/>
              <a:gd name="connsiteY218" fmla="*/ 806059 h 6673820"/>
              <a:gd name="connsiteX219" fmla="*/ 11427833 w 11748700"/>
              <a:gd name="connsiteY219" fmla="*/ 931735 h 6673820"/>
              <a:gd name="connsiteX220" fmla="*/ 11458168 w 11748700"/>
              <a:gd name="connsiteY220" fmla="*/ 1014074 h 6673820"/>
              <a:gd name="connsiteX221" fmla="*/ 11462502 w 11748700"/>
              <a:gd name="connsiteY221" fmla="*/ 1087746 h 6673820"/>
              <a:gd name="connsiteX222" fmla="*/ 11475503 w 11748700"/>
              <a:gd name="connsiteY222" fmla="*/ 1126749 h 6673820"/>
              <a:gd name="connsiteX223" fmla="*/ 11488504 w 11748700"/>
              <a:gd name="connsiteY223" fmla="*/ 1330430 h 6673820"/>
              <a:gd name="connsiteX224" fmla="*/ 11523173 w 11748700"/>
              <a:gd name="connsiteY224" fmla="*/ 1677122 h 6673820"/>
              <a:gd name="connsiteX225" fmla="*/ 11518839 w 11748700"/>
              <a:gd name="connsiteY225" fmla="*/ 1954476 h 6673820"/>
              <a:gd name="connsiteX226" fmla="*/ 11510172 w 11748700"/>
              <a:gd name="connsiteY226" fmla="*/ 2084485 h 6673820"/>
              <a:gd name="connsiteX227" fmla="*/ 11518839 w 11748700"/>
              <a:gd name="connsiteY227" fmla="*/ 2283833 h 6673820"/>
              <a:gd name="connsiteX228" fmla="*/ 11583844 w 11748700"/>
              <a:gd name="connsiteY228" fmla="*/ 2379173 h 6673820"/>
              <a:gd name="connsiteX229" fmla="*/ 11605512 w 11748700"/>
              <a:gd name="connsiteY229" fmla="*/ 2439845 h 6673820"/>
              <a:gd name="connsiteX230" fmla="*/ 11609846 w 11748700"/>
              <a:gd name="connsiteY230" fmla="*/ 2487515 h 6673820"/>
              <a:gd name="connsiteX231" fmla="*/ 11622847 w 11748700"/>
              <a:gd name="connsiteY231" fmla="*/ 2556853 h 6673820"/>
              <a:gd name="connsiteX232" fmla="*/ 11618513 w 11748700"/>
              <a:gd name="connsiteY232" fmla="*/ 2786537 h 6673820"/>
              <a:gd name="connsiteX233" fmla="*/ 11614180 w 11748700"/>
              <a:gd name="connsiteY233" fmla="*/ 3089892 h 6673820"/>
              <a:gd name="connsiteX234" fmla="*/ 11596845 w 11748700"/>
              <a:gd name="connsiteY234" fmla="*/ 3211234 h 6673820"/>
              <a:gd name="connsiteX235" fmla="*/ 11583844 w 11748700"/>
              <a:gd name="connsiteY235" fmla="*/ 3328243 h 6673820"/>
              <a:gd name="connsiteX236" fmla="*/ 11575177 w 11748700"/>
              <a:gd name="connsiteY236" fmla="*/ 3423583 h 6673820"/>
              <a:gd name="connsiteX237" fmla="*/ 11562176 w 11748700"/>
              <a:gd name="connsiteY237" fmla="*/ 3666267 h 6673820"/>
              <a:gd name="connsiteX238" fmla="*/ 11575177 w 11748700"/>
              <a:gd name="connsiteY238" fmla="*/ 4025960 h 6673820"/>
              <a:gd name="connsiteX239" fmla="*/ 11592511 w 11748700"/>
              <a:gd name="connsiteY239" fmla="*/ 4108300 h 6673820"/>
              <a:gd name="connsiteX240" fmla="*/ 11631514 w 11748700"/>
              <a:gd name="connsiteY240" fmla="*/ 4333649 h 6673820"/>
              <a:gd name="connsiteX241" fmla="*/ 11653183 w 11748700"/>
              <a:gd name="connsiteY241" fmla="*/ 4411655 h 6673820"/>
              <a:gd name="connsiteX242" fmla="*/ 11666184 w 11748700"/>
              <a:gd name="connsiteY242" fmla="*/ 4498328 h 6673820"/>
              <a:gd name="connsiteX243" fmla="*/ 11674851 w 11748700"/>
              <a:gd name="connsiteY243" fmla="*/ 4541664 h 6673820"/>
              <a:gd name="connsiteX244" fmla="*/ 11687852 w 11748700"/>
              <a:gd name="connsiteY244" fmla="*/ 4658673 h 6673820"/>
              <a:gd name="connsiteX245" fmla="*/ 11692185 w 11748700"/>
              <a:gd name="connsiteY245" fmla="*/ 4715010 h 6673820"/>
              <a:gd name="connsiteX246" fmla="*/ 11700853 w 11748700"/>
              <a:gd name="connsiteY246" fmla="*/ 4771348 h 6673820"/>
              <a:gd name="connsiteX247" fmla="*/ 11709520 w 11748700"/>
              <a:gd name="connsiteY247" fmla="*/ 4923026 h 6673820"/>
              <a:gd name="connsiteX248" fmla="*/ 11718187 w 11748700"/>
              <a:gd name="connsiteY248" fmla="*/ 4983697 h 6673820"/>
              <a:gd name="connsiteX249" fmla="*/ 11726855 w 11748700"/>
              <a:gd name="connsiteY249" fmla="*/ 5079037 h 6673820"/>
              <a:gd name="connsiteX250" fmla="*/ 11731188 w 11748700"/>
              <a:gd name="connsiteY250" fmla="*/ 5105039 h 6673820"/>
              <a:gd name="connsiteX251" fmla="*/ 11744189 w 11748700"/>
              <a:gd name="connsiteY251" fmla="*/ 5230715 h 6673820"/>
              <a:gd name="connsiteX252" fmla="*/ 11726855 w 11748700"/>
              <a:gd name="connsiteY252" fmla="*/ 5690082 h 6673820"/>
              <a:gd name="connsiteX253" fmla="*/ 11687852 w 11748700"/>
              <a:gd name="connsiteY253" fmla="*/ 5785422 h 6673820"/>
              <a:gd name="connsiteX254" fmla="*/ 11670517 w 11748700"/>
              <a:gd name="connsiteY254" fmla="*/ 5815757 h 6673820"/>
              <a:gd name="connsiteX255" fmla="*/ 11601179 w 11748700"/>
              <a:gd name="connsiteY255" fmla="*/ 5859094 h 6673820"/>
              <a:gd name="connsiteX256" fmla="*/ 11458168 w 11748700"/>
              <a:gd name="connsiteY256" fmla="*/ 5919765 h 6673820"/>
              <a:gd name="connsiteX257" fmla="*/ 11401831 w 11748700"/>
              <a:gd name="connsiteY257" fmla="*/ 5963101 h 6673820"/>
              <a:gd name="connsiteX258" fmla="*/ 11297823 w 11748700"/>
              <a:gd name="connsiteY258" fmla="*/ 6032440 h 6673820"/>
              <a:gd name="connsiteX259" fmla="*/ 11258820 w 11748700"/>
              <a:gd name="connsiteY259" fmla="*/ 6075776 h 6673820"/>
              <a:gd name="connsiteX260" fmla="*/ 11198149 w 11748700"/>
              <a:gd name="connsiteY260" fmla="*/ 6123446 h 6673820"/>
              <a:gd name="connsiteX261" fmla="*/ 11098475 w 11748700"/>
              <a:gd name="connsiteY261" fmla="*/ 6210119 h 6673820"/>
              <a:gd name="connsiteX262" fmla="*/ 10942464 w 11748700"/>
              <a:gd name="connsiteY262" fmla="*/ 6327128 h 6673820"/>
              <a:gd name="connsiteX263" fmla="*/ 10634775 w 11748700"/>
              <a:gd name="connsiteY263" fmla="*/ 6461471 h 6673820"/>
              <a:gd name="connsiteX264" fmla="*/ 10461429 w 11748700"/>
              <a:gd name="connsiteY264" fmla="*/ 6478806 h 6673820"/>
              <a:gd name="connsiteX265" fmla="*/ 10041065 w 11748700"/>
              <a:gd name="connsiteY265" fmla="*/ 6487473 h 6673820"/>
              <a:gd name="connsiteX266" fmla="*/ 9967393 w 11748700"/>
              <a:gd name="connsiteY266" fmla="*/ 6491807 h 6673820"/>
              <a:gd name="connsiteX267" fmla="*/ 9885054 w 11748700"/>
              <a:gd name="connsiteY267" fmla="*/ 6509141 h 6673820"/>
              <a:gd name="connsiteX268" fmla="*/ 9798381 w 11748700"/>
              <a:gd name="connsiteY268" fmla="*/ 6522142 h 6673820"/>
              <a:gd name="connsiteX269" fmla="*/ 9681372 w 11748700"/>
              <a:gd name="connsiteY269" fmla="*/ 6548144 h 6673820"/>
              <a:gd name="connsiteX270" fmla="*/ 9486358 w 11748700"/>
              <a:gd name="connsiteY270" fmla="*/ 6574146 h 6673820"/>
              <a:gd name="connsiteX271" fmla="*/ 9278343 w 11748700"/>
              <a:gd name="connsiteY271" fmla="*/ 6613149 h 6673820"/>
              <a:gd name="connsiteX272" fmla="*/ 9209004 w 11748700"/>
              <a:gd name="connsiteY272" fmla="*/ 6630483 h 6673820"/>
              <a:gd name="connsiteX273" fmla="*/ 8775639 w 11748700"/>
              <a:gd name="connsiteY273" fmla="*/ 6647818 h 6673820"/>
              <a:gd name="connsiteX274" fmla="*/ 8463617 w 11748700"/>
              <a:gd name="connsiteY274" fmla="*/ 6656485 h 6673820"/>
              <a:gd name="connsiteX275" fmla="*/ 8368276 w 11748700"/>
              <a:gd name="connsiteY275" fmla="*/ 6660819 h 6673820"/>
              <a:gd name="connsiteX276" fmla="*/ 8216599 w 11748700"/>
              <a:gd name="connsiteY276" fmla="*/ 6665153 h 6673820"/>
              <a:gd name="connsiteX277" fmla="*/ 7848239 w 11748700"/>
              <a:gd name="connsiteY277" fmla="*/ 6656485 h 6673820"/>
              <a:gd name="connsiteX278" fmla="*/ 7800568 w 11748700"/>
              <a:gd name="connsiteY278" fmla="*/ 6652152 h 6673820"/>
              <a:gd name="connsiteX279" fmla="*/ 7748565 w 11748700"/>
              <a:gd name="connsiteY279" fmla="*/ 6643484 h 6673820"/>
              <a:gd name="connsiteX280" fmla="*/ 7614221 w 11748700"/>
              <a:gd name="connsiteY280" fmla="*/ 6634817 h 6673820"/>
              <a:gd name="connsiteX281" fmla="*/ 7432208 w 11748700"/>
              <a:gd name="connsiteY281" fmla="*/ 6600148 h 6673820"/>
              <a:gd name="connsiteX282" fmla="*/ 7319533 w 11748700"/>
              <a:gd name="connsiteY282" fmla="*/ 6574146 h 6673820"/>
              <a:gd name="connsiteX283" fmla="*/ 7276197 w 11748700"/>
              <a:gd name="connsiteY283" fmla="*/ 6569812 h 6673820"/>
              <a:gd name="connsiteX284" fmla="*/ 7011844 w 11748700"/>
              <a:gd name="connsiteY284" fmla="*/ 6548144 h 6673820"/>
              <a:gd name="connsiteX285" fmla="*/ 6925171 w 11748700"/>
              <a:gd name="connsiteY285" fmla="*/ 6565479 h 6673820"/>
              <a:gd name="connsiteX286" fmla="*/ 6912170 w 11748700"/>
              <a:gd name="connsiteY286" fmla="*/ 6569812 h 6673820"/>
              <a:gd name="connsiteX287" fmla="*/ 6890502 w 11748700"/>
              <a:gd name="connsiteY287" fmla="*/ 6582813 h 6673820"/>
              <a:gd name="connsiteX288" fmla="*/ 6795162 w 11748700"/>
              <a:gd name="connsiteY288" fmla="*/ 6634817 h 6673820"/>
              <a:gd name="connsiteX289" fmla="*/ 6691154 w 11748700"/>
              <a:gd name="connsiteY289" fmla="*/ 6643484 h 6673820"/>
              <a:gd name="connsiteX290" fmla="*/ 6617482 w 11748700"/>
              <a:gd name="connsiteY290" fmla="*/ 6656485 h 6673820"/>
              <a:gd name="connsiteX291" fmla="*/ 6582813 w 11748700"/>
              <a:gd name="connsiteY291" fmla="*/ 6665153 h 6673820"/>
              <a:gd name="connsiteX292" fmla="*/ 6548144 w 11748700"/>
              <a:gd name="connsiteY292" fmla="*/ 6669486 h 6673820"/>
              <a:gd name="connsiteX293" fmla="*/ 6517808 w 11748700"/>
              <a:gd name="connsiteY293" fmla="*/ 6673820 h 6673820"/>
              <a:gd name="connsiteX294" fmla="*/ 6015105 w 11748700"/>
              <a:gd name="connsiteY294" fmla="*/ 6669486 h 6673820"/>
              <a:gd name="connsiteX295" fmla="*/ 5915431 w 11748700"/>
              <a:gd name="connsiteY295" fmla="*/ 6647818 h 6673820"/>
              <a:gd name="connsiteX296" fmla="*/ 5538403 w 11748700"/>
              <a:gd name="connsiteY296" fmla="*/ 6652152 h 6673820"/>
              <a:gd name="connsiteX297" fmla="*/ 5196045 w 11748700"/>
              <a:gd name="connsiteY297" fmla="*/ 6634817 h 6673820"/>
              <a:gd name="connsiteX298" fmla="*/ 4489660 w 11748700"/>
              <a:gd name="connsiteY298" fmla="*/ 6608815 h 6673820"/>
              <a:gd name="connsiteX299" fmla="*/ 4311981 w 11748700"/>
              <a:gd name="connsiteY299" fmla="*/ 6582813 h 6673820"/>
              <a:gd name="connsiteX300" fmla="*/ 4090965 w 11748700"/>
              <a:gd name="connsiteY300" fmla="*/ 6552478 h 6673820"/>
              <a:gd name="connsiteX301" fmla="*/ 3999958 w 11748700"/>
              <a:gd name="connsiteY301" fmla="*/ 6513475 h 6673820"/>
              <a:gd name="connsiteX302" fmla="*/ 3666267 w 11748700"/>
              <a:gd name="connsiteY302" fmla="*/ 6448470 h 6673820"/>
              <a:gd name="connsiteX303" fmla="*/ 3588261 w 11748700"/>
              <a:gd name="connsiteY303" fmla="*/ 6439803 h 6673820"/>
              <a:gd name="connsiteX304" fmla="*/ 3336910 w 11748700"/>
              <a:gd name="connsiteY304" fmla="*/ 6405134 h 6673820"/>
              <a:gd name="connsiteX305" fmla="*/ 3003219 w 11748700"/>
              <a:gd name="connsiteY305" fmla="*/ 6340129 h 6673820"/>
              <a:gd name="connsiteX306" fmla="*/ 2825539 w 11748700"/>
              <a:gd name="connsiteY306" fmla="*/ 6309793 h 6673820"/>
              <a:gd name="connsiteX307" fmla="*/ 2678195 w 11748700"/>
              <a:gd name="connsiteY307" fmla="*/ 6288125 h 6673820"/>
              <a:gd name="connsiteX308" fmla="*/ 2500515 w 11748700"/>
              <a:gd name="connsiteY308" fmla="*/ 6305460 h 6673820"/>
              <a:gd name="connsiteX309" fmla="*/ 2439844 w 11748700"/>
              <a:gd name="connsiteY309" fmla="*/ 6314127 h 6673820"/>
              <a:gd name="connsiteX310" fmla="*/ 2244830 w 11748700"/>
              <a:gd name="connsiteY310" fmla="*/ 6361797 h 6673820"/>
              <a:gd name="connsiteX311" fmla="*/ 2088819 w 11748700"/>
              <a:gd name="connsiteY311" fmla="*/ 6383465 h 6673820"/>
              <a:gd name="connsiteX312" fmla="*/ 2015147 w 11748700"/>
              <a:gd name="connsiteY312" fmla="*/ 6400800 h 6673820"/>
              <a:gd name="connsiteX313" fmla="*/ 1950142 w 11748700"/>
              <a:gd name="connsiteY313" fmla="*/ 6409467 h 6673820"/>
              <a:gd name="connsiteX314" fmla="*/ 1815799 w 11748700"/>
              <a:gd name="connsiteY314" fmla="*/ 6444137 h 6673820"/>
              <a:gd name="connsiteX315" fmla="*/ 1681456 w 11748700"/>
              <a:gd name="connsiteY315" fmla="*/ 6452804 h 6673820"/>
              <a:gd name="connsiteX316" fmla="*/ 1473440 w 11748700"/>
              <a:gd name="connsiteY316" fmla="*/ 6431136 h 6673820"/>
              <a:gd name="connsiteX317" fmla="*/ 1369433 w 11748700"/>
              <a:gd name="connsiteY317" fmla="*/ 6418135 h 6673820"/>
              <a:gd name="connsiteX318" fmla="*/ 1287093 w 11748700"/>
              <a:gd name="connsiteY318" fmla="*/ 6405134 h 6673820"/>
              <a:gd name="connsiteX319" fmla="*/ 1239423 w 11748700"/>
              <a:gd name="connsiteY319" fmla="*/ 6396466 h 6673820"/>
              <a:gd name="connsiteX320" fmla="*/ 1165751 w 11748700"/>
              <a:gd name="connsiteY320" fmla="*/ 6370464 h 6673820"/>
              <a:gd name="connsiteX321" fmla="*/ 1053076 w 11748700"/>
              <a:gd name="connsiteY321" fmla="*/ 6335795 h 6673820"/>
              <a:gd name="connsiteX322" fmla="*/ 892731 w 11748700"/>
              <a:gd name="connsiteY322" fmla="*/ 6244789 h 6673820"/>
              <a:gd name="connsiteX323" fmla="*/ 858062 w 11748700"/>
              <a:gd name="connsiteY323" fmla="*/ 6218787 h 6673820"/>
              <a:gd name="connsiteX324" fmla="*/ 775723 w 11748700"/>
              <a:gd name="connsiteY324" fmla="*/ 6149448 h 6673820"/>
              <a:gd name="connsiteX325" fmla="*/ 719385 w 11748700"/>
              <a:gd name="connsiteY325" fmla="*/ 6023773 h 6673820"/>
              <a:gd name="connsiteX326" fmla="*/ 654381 w 11748700"/>
              <a:gd name="connsiteY326" fmla="*/ 5950101 h 6673820"/>
              <a:gd name="connsiteX327" fmla="*/ 628379 w 11748700"/>
              <a:gd name="connsiteY327" fmla="*/ 5893763 h 6673820"/>
              <a:gd name="connsiteX328" fmla="*/ 576375 w 11748700"/>
              <a:gd name="connsiteY328" fmla="*/ 5802756 h 6673820"/>
              <a:gd name="connsiteX329" fmla="*/ 489702 w 11748700"/>
              <a:gd name="connsiteY329" fmla="*/ 5620743 h 6673820"/>
              <a:gd name="connsiteX330" fmla="*/ 476701 w 11748700"/>
              <a:gd name="connsiteY330" fmla="*/ 5551405 h 6673820"/>
              <a:gd name="connsiteX331" fmla="*/ 372693 w 11748700"/>
              <a:gd name="connsiteY331" fmla="*/ 5317388 h 6673820"/>
              <a:gd name="connsiteX332" fmla="*/ 359693 w 11748700"/>
              <a:gd name="connsiteY332" fmla="*/ 5269718 h 6673820"/>
              <a:gd name="connsiteX333" fmla="*/ 329357 w 11748700"/>
              <a:gd name="connsiteY333" fmla="*/ 5183045 h 6673820"/>
              <a:gd name="connsiteX334" fmla="*/ 281687 w 11748700"/>
              <a:gd name="connsiteY334" fmla="*/ 5083371 h 6673820"/>
              <a:gd name="connsiteX335" fmla="*/ 251351 w 11748700"/>
              <a:gd name="connsiteY335" fmla="*/ 5009699 h 6673820"/>
              <a:gd name="connsiteX336" fmla="*/ 238350 w 11748700"/>
              <a:gd name="connsiteY336" fmla="*/ 4970696 h 6673820"/>
              <a:gd name="connsiteX337" fmla="*/ 212348 w 11748700"/>
              <a:gd name="connsiteY337" fmla="*/ 4936027 h 6673820"/>
              <a:gd name="connsiteX338" fmla="*/ 177679 w 11748700"/>
              <a:gd name="connsiteY338" fmla="*/ 4849354 h 6673820"/>
              <a:gd name="connsiteX339" fmla="*/ 125675 w 11748700"/>
              <a:gd name="connsiteY339" fmla="*/ 4745346 h 6673820"/>
              <a:gd name="connsiteX340" fmla="*/ 99674 w 11748700"/>
              <a:gd name="connsiteY340" fmla="*/ 4654339 h 6673820"/>
              <a:gd name="connsiteX341" fmla="*/ 73672 w 11748700"/>
              <a:gd name="connsiteY341" fmla="*/ 4602336 h 6673820"/>
              <a:gd name="connsiteX342" fmla="*/ 69338 w 11748700"/>
              <a:gd name="connsiteY342" fmla="*/ 4580667 h 6673820"/>
              <a:gd name="connsiteX343" fmla="*/ 47670 w 11748700"/>
              <a:gd name="connsiteY343" fmla="*/ 4537331 h 6673820"/>
              <a:gd name="connsiteX344" fmla="*/ 39002 w 11748700"/>
              <a:gd name="connsiteY344" fmla="*/ 4515663 h 6673820"/>
              <a:gd name="connsiteX345" fmla="*/ 34669 w 11748700"/>
              <a:gd name="connsiteY345" fmla="*/ 4493994 h 6673820"/>
              <a:gd name="connsiteX346" fmla="*/ 30335 w 11748700"/>
              <a:gd name="connsiteY346" fmla="*/ 4450658 h 6673820"/>
              <a:gd name="connsiteX347" fmla="*/ 21668 w 11748700"/>
              <a:gd name="connsiteY347" fmla="*/ 4428990 h 6673820"/>
              <a:gd name="connsiteX348" fmla="*/ 13001 w 11748700"/>
              <a:gd name="connsiteY348" fmla="*/ 4359651 h 6673820"/>
              <a:gd name="connsiteX349" fmla="*/ 0 w 11748700"/>
              <a:gd name="connsiteY349" fmla="*/ 4238309 h 6673820"/>
              <a:gd name="connsiteX350" fmla="*/ 4333 w 11748700"/>
              <a:gd name="connsiteY350" fmla="*/ 4025960 h 6673820"/>
              <a:gd name="connsiteX351" fmla="*/ 13001 w 11748700"/>
              <a:gd name="connsiteY351" fmla="*/ 3999958 h 6673820"/>
              <a:gd name="connsiteX352" fmla="*/ 17334 w 11748700"/>
              <a:gd name="connsiteY352" fmla="*/ 3973956 h 6673820"/>
              <a:gd name="connsiteX353" fmla="*/ 26002 w 11748700"/>
              <a:gd name="connsiteY353" fmla="*/ 3930620 h 6673820"/>
              <a:gd name="connsiteX354" fmla="*/ 34669 w 11748700"/>
              <a:gd name="connsiteY354" fmla="*/ 3878616 h 6673820"/>
              <a:gd name="connsiteX355" fmla="*/ 43336 w 11748700"/>
              <a:gd name="connsiteY355" fmla="*/ 3861282 h 6673820"/>
              <a:gd name="connsiteX356" fmla="*/ 47670 w 11748700"/>
              <a:gd name="connsiteY356" fmla="*/ 3843947 h 6673820"/>
              <a:gd name="connsiteX357" fmla="*/ 56337 w 11748700"/>
              <a:gd name="connsiteY357" fmla="*/ 3826612 h 6673820"/>
              <a:gd name="connsiteX358" fmla="*/ 69338 w 11748700"/>
              <a:gd name="connsiteY358" fmla="*/ 3787610 h 6673820"/>
              <a:gd name="connsiteX359" fmla="*/ 78005 w 11748700"/>
              <a:gd name="connsiteY359" fmla="*/ 3770275 h 6673820"/>
              <a:gd name="connsiteX360" fmla="*/ 95340 w 11748700"/>
              <a:gd name="connsiteY360" fmla="*/ 3718271 h 6673820"/>
              <a:gd name="connsiteX361" fmla="*/ 104007 w 11748700"/>
              <a:gd name="connsiteY361" fmla="*/ 3696603 h 6673820"/>
              <a:gd name="connsiteX362" fmla="*/ 151677 w 11748700"/>
              <a:gd name="connsiteY362" fmla="*/ 3657600 h 6673820"/>
              <a:gd name="connsiteX363" fmla="*/ 294688 w 11748700"/>
              <a:gd name="connsiteY363" fmla="*/ 3661934 h 6673820"/>
              <a:gd name="connsiteX364" fmla="*/ 359693 w 11748700"/>
              <a:gd name="connsiteY364" fmla="*/ 3692269 h 6673820"/>
              <a:gd name="connsiteX365" fmla="*/ 377027 w 11748700"/>
              <a:gd name="connsiteY365" fmla="*/ 3709604 h 6673820"/>
              <a:gd name="connsiteX366" fmla="*/ 437698 w 11748700"/>
              <a:gd name="connsiteY366" fmla="*/ 3726938 h 6673820"/>
              <a:gd name="connsiteX367" fmla="*/ 511177 w 11748700"/>
              <a:gd name="connsiteY36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532955 w 11748700"/>
              <a:gd name="connsiteY43" fmla="*/ 4758347 h 6673820"/>
              <a:gd name="connsiteX44" fmla="*/ 8576292 w 11748700"/>
              <a:gd name="connsiteY44" fmla="*/ 4736679 h 6673820"/>
              <a:gd name="connsiteX45" fmla="*/ 8727969 w 11748700"/>
              <a:gd name="connsiteY45" fmla="*/ 4641338 h 6673820"/>
              <a:gd name="connsiteX46" fmla="*/ 8827643 w 11748700"/>
              <a:gd name="connsiteY46" fmla="*/ 4567666 h 6673820"/>
              <a:gd name="connsiteX47" fmla="*/ 8914316 w 11748700"/>
              <a:gd name="connsiteY47" fmla="*/ 4515663 h 6673820"/>
              <a:gd name="connsiteX48" fmla="*/ 8940318 w 11748700"/>
              <a:gd name="connsiteY48" fmla="*/ 4493994 h 6673820"/>
              <a:gd name="connsiteX49" fmla="*/ 9000989 w 11748700"/>
              <a:gd name="connsiteY49" fmla="*/ 4437657 h 6673820"/>
              <a:gd name="connsiteX50" fmla="*/ 9022657 w 11748700"/>
              <a:gd name="connsiteY50" fmla="*/ 4415989 h 6673820"/>
              <a:gd name="connsiteX51" fmla="*/ 9165668 w 11748700"/>
              <a:gd name="connsiteY51" fmla="*/ 4290313 h 6673820"/>
              <a:gd name="connsiteX52" fmla="*/ 9191670 w 11748700"/>
              <a:gd name="connsiteY52" fmla="*/ 4268645 h 6673820"/>
              <a:gd name="connsiteX53" fmla="*/ 9259722 w 11748700"/>
              <a:gd name="connsiteY53" fmla="*/ 4232465 h 6673820"/>
              <a:gd name="connsiteX54" fmla="*/ 9430020 w 11748700"/>
              <a:gd name="connsiteY54" fmla="*/ 4025960 h 6673820"/>
              <a:gd name="connsiteX55" fmla="*/ 9495025 w 11748700"/>
              <a:gd name="connsiteY55" fmla="*/ 3900284 h 6673820"/>
              <a:gd name="connsiteX56" fmla="*/ 9568697 w 11748700"/>
              <a:gd name="connsiteY56" fmla="*/ 3796277 h 6673820"/>
              <a:gd name="connsiteX57" fmla="*/ 9612034 w 11748700"/>
              <a:gd name="connsiteY57" fmla="*/ 3713937 h 6673820"/>
              <a:gd name="connsiteX58" fmla="*/ 9655370 w 11748700"/>
              <a:gd name="connsiteY58" fmla="*/ 3644599 h 6673820"/>
              <a:gd name="connsiteX59" fmla="*/ 9651037 w 11748700"/>
              <a:gd name="connsiteY59" fmla="*/ 3475587 h 6673820"/>
              <a:gd name="connsiteX60" fmla="*/ 9612034 w 11748700"/>
              <a:gd name="connsiteY60" fmla="*/ 3410582 h 6673820"/>
              <a:gd name="connsiteX61" fmla="*/ 9399685 w 11748700"/>
              <a:gd name="connsiteY61" fmla="*/ 3176565 h 6673820"/>
              <a:gd name="connsiteX62" fmla="*/ 9347681 w 11748700"/>
              <a:gd name="connsiteY62" fmla="*/ 3128895 h 6673820"/>
              <a:gd name="connsiteX63" fmla="*/ 9217672 w 11748700"/>
              <a:gd name="connsiteY63" fmla="*/ 3042222 h 6673820"/>
              <a:gd name="connsiteX64" fmla="*/ 9083329 w 11748700"/>
              <a:gd name="connsiteY64" fmla="*/ 2968550 h 6673820"/>
              <a:gd name="connsiteX65" fmla="*/ 8983655 w 11748700"/>
              <a:gd name="connsiteY65" fmla="*/ 2933881 h 6673820"/>
              <a:gd name="connsiteX66" fmla="*/ 8831977 w 11748700"/>
              <a:gd name="connsiteY66" fmla="*/ 2873210 h 6673820"/>
              <a:gd name="connsiteX67" fmla="*/ 8680299 w 11748700"/>
              <a:gd name="connsiteY67" fmla="*/ 2803871 h 6673820"/>
              <a:gd name="connsiteX68" fmla="*/ 8567624 w 11748700"/>
              <a:gd name="connsiteY68" fmla="*/ 2773536 h 6673820"/>
              <a:gd name="connsiteX69" fmla="*/ 8446282 w 11748700"/>
              <a:gd name="connsiteY69" fmla="*/ 2730199 h 6673820"/>
              <a:gd name="connsiteX70" fmla="*/ 8242601 w 11748700"/>
              <a:gd name="connsiteY70" fmla="*/ 2673862 h 6673820"/>
              <a:gd name="connsiteX71" fmla="*/ 7917577 w 11748700"/>
              <a:gd name="connsiteY71" fmla="*/ 2561187 h 6673820"/>
              <a:gd name="connsiteX72" fmla="*/ 7683560 w 11748700"/>
              <a:gd name="connsiteY72" fmla="*/ 2496182 h 6673820"/>
              <a:gd name="connsiteX73" fmla="*/ 7302199 w 11748700"/>
              <a:gd name="connsiteY73" fmla="*/ 2379173 h 6673820"/>
              <a:gd name="connsiteX74" fmla="*/ 6920838 w 11748700"/>
              <a:gd name="connsiteY74" fmla="*/ 2322836 h 6673820"/>
              <a:gd name="connsiteX75" fmla="*/ 6799495 w 11748700"/>
              <a:gd name="connsiteY75" fmla="*/ 2288167 h 6673820"/>
              <a:gd name="connsiteX76" fmla="*/ 6730157 w 11748700"/>
              <a:gd name="connsiteY76" fmla="*/ 2279500 h 6673820"/>
              <a:gd name="connsiteX77" fmla="*/ 6630483 w 11748700"/>
              <a:gd name="connsiteY77" fmla="*/ 2262165 h 6673820"/>
              <a:gd name="connsiteX78" fmla="*/ 6582813 w 11748700"/>
              <a:gd name="connsiteY78" fmla="*/ 2249164 h 6673820"/>
              <a:gd name="connsiteX79" fmla="*/ 6478805 w 11748700"/>
              <a:gd name="connsiteY79" fmla="*/ 2240497 h 6673820"/>
              <a:gd name="connsiteX80" fmla="*/ 5997770 w 11748700"/>
              <a:gd name="connsiteY80" fmla="*/ 2227496 h 6673820"/>
              <a:gd name="connsiteX81" fmla="*/ 5183044 w 11748700"/>
              <a:gd name="connsiteY81" fmla="*/ 2223162 h 6673820"/>
              <a:gd name="connsiteX82" fmla="*/ 4593668 w 11748700"/>
              <a:gd name="connsiteY82" fmla="*/ 2201494 h 6673820"/>
              <a:gd name="connsiteX83" fmla="*/ 4467992 w 11748700"/>
              <a:gd name="connsiteY83" fmla="*/ 2188493 h 6673820"/>
              <a:gd name="connsiteX84" fmla="*/ 4277311 w 11748700"/>
              <a:gd name="connsiteY84" fmla="*/ 2171158 h 6673820"/>
              <a:gd name="connsiteX85" fmla="*/ 4207973 w 11748700"/>
              <a:gd name="connsiteY85" fmla="*/ 2162491 h 6673820"/>
              <a:gd name="connsiteX86" fmla="*/ 4168970 w 11748700"/>
              <a:gd name="connsiteY86" fmla="*/ 2153824 h 6673820"/>
              <a:gd name="connsiteX87" fmla="*/ 3722604 w 11748700"/>
              <a:gd name="connsiteY87" fmla="*/ 2145156 h 6673820"/>
              <a:gd name="connsiteX88" fmla="*/ 3627264 w 11748700"/>
              <a:gd name="connsiteY88" fmla="*/ 2136489 h 6673820"/>
              <a:gd name="connsiteX89" fmla="*/ 3592595 w 11748700"/>
              <a:gd name="connsiteY89" fmla="*/ 2123488 h 6673820"/>
              <a:gd name="connsiteX90" fmla="*/ 3471253 w 11748700"/>
              <a:gd name="connsiteY90" fmla="*/ 2101820 h 6673820"/>
              <a:gd name="connsiteX91" fmla="*/ 3349911 w 11748700"/>
              <a:gd name="connsiteY91" fmla="*/ 2054150 h 6673820"/>
              <a:gd name="connsiteX92" fmla="*/ 3228568 w 11748700"/>
              <a:gd name="connsiteY92" fmla="*/ 2006480 h 6673820"/>
              <a:gd name="connsiteX93" fmla="*/ 3206900 w 11748700"/>
              <a:gd name="connsiteY93" fmla="*/ 1989145 h 6673820"/>
              <a:gd name="connsiteX94" fmla="*/ 3163564 w 11748700"/>
              <a:gd name="connsiteY94" fmla="*/ 1967477 h 6673820"/>
              <a:gd name="connsiteX95" fmla="*/ 3124561 w 11748700"/>
              <a:gd name="connsiteY95" fmla="*/ 1932808 h 6673820"/>
              <a:gd name="connsiteX96" fmla="*/ 3094225 w 11748700"/>
              <a:gd name="connsiteY96" fmla="*/ 1911139 h 6673820"/>
              <a:gd name="connsiteX97" fmla="*/ 3020553 w 11748700"/>
              <a:gd name="connsiteY97" fmla="*/ 1850468 h 6673820"/>
              <a:gd name="connsiteX98" fmla="*/ 2994551 w 11748700"/>
              <a:gd name="connsiteY98" fmla="*/ 1828800 h 6673820"/>
              <a:gd name="connsiteX99" fmla="*/ 2977217 w 11748700"/>
              <a:gd name="connsiteY99" fmla="*/ 1807132 h 6673820"/>
              <a:gd name="connsiteX100" fmla="*/ 2964216 w 11748700"/>
              <a:gd name="connsiteY100" fmla="*/ 1794131 h 6673820"/>
              <a:gd name="connsiteX101" fmla="*/ 2951215 w 11748700"/>
              <a:gd name="connsiteY101" fmla="*/ 1768129 h 6673820"/>
              <a:gd name="connsiteX102" fmla="*/ 2933880 w 11748700"/>
              <a:gd name="connsiteY102" fmla="*/ 1746461 h 6673820"/>
              <a:gd name="connsiteX103" fmla="*/ 2916546 w 11748700"/>
              <a:gd name="connsiteY103" fmla="*/ 1720459 h 6673820"/>
              <a:gd name="connsiteX104" fmla="*/ 2899211 w 11748700"/>
              <a:gd name="connsiteY104" fmla="*/ 1703124 h 6673820"/>
              <a:gd name="connsiteX105" fmla="*/ 2890544 w 11748700"/>
              <a:gd name="connsiteY105" fmla="*/ 1690123 h 6673820"/>
              <a:gd name="connsiteX106" fmla="*/ 2829873 w 11748700"/>
              <a:gd name="connsiteY106" fmla="*/ 1607784 h 6673820"/>
              <a:gd name="connsiteX107" fmla="*/ 2816872 w 11748700"/>
              <a:gd name="connsiteY107" fmla="*/ 1577448 h 6673820"/>
              <a:gd name="connsiteX108" fmla="*/ 2812538 w 11748700"/>
              <a:gd name="connsiteY108" fmla="*/ 1542779 h 6673820"/>
              <a:gd name="connsiteX109" fmla="*/ 2808204 w 11748700"/>
              <a:gd name="connsiteY109" fmla="*/ 1430104 h 6673820"/>
              <a:gd name="connsiteX110" fmla="*/ 2799537 w 11748700"/>
              <a:gd name="connsiteY110" fmla="*/ 1391101 h 6673820"/>
              <a:gd name="connsiteX111" fmla="*/ 2795203 w 11748700"/>
              <a:gd name="connsiteY111" fmla="*/ 1343431 h 6673820"/>
              <a:gd name="connsiteX112" fmla="*/ 2786536 w 11748700"/>
              <a:gd name="connsiteY112" fmla="*/ 1300095 h 6673820"/>
              <a:gd name="connsiteX113" fmla="*/ 2773535 w 11748700"/>
              <a:gd name="connsiteY113" fmla="*/ 1152751 h 6673820"/>
              <a:gd name="connsiteX114" fmla="*/ 2769202 w 11748700"/>
              <a:gd name="connsiteY114" fmla="*/ 1135416 h 6673820"/>
              <a:gd name="connsiteX115" fmla="*/ 2777869 w 11748700"/>
              <a:gd name="connsiteY115" fmla="*/ 996739 h 6673820"/>
              <a:gd name="connsiteX116" fmla="*/ 2786536 w 11748700"/>
              <a:gd name="connsiteY116" fmla="*/ 966404 h 6673820"/>
              <a:gd name="connsiteX117" fmla="*/ 2812538 w 11748700"/>
              <a:gd name="connsiteY117" fmla="*/ 905733 h 6673820"/>
              <a:gd name="connsiteX118" fmla="*/ 2847207 w 11748700"/>
              <a:gd name="connsiteY118" fmla="*/ 862396 h 6673820"/>
              <a:gd name="connsiteX119" fmla="*/ 2864542 w 11748700"/>
              <a:gd name="connsiteY119" fmla="*/ 840728 h 6673820"/>
              <a:gd name="connsiteX120" fmla="*/ 2881876 w 11748700"/>
              <a:gd name="connsiteY120" fmla="*/ 827727 h 6673820"/>
              <a:gd name="connsiteX121" fmla="*/ 2894877 w 11748700"/>
              <a:gd name="connsiteY121" fmla="*/ 819060 h 6673820"/>
              <a:gd name="connsiteX122" fmla="*/ 2912212 w 11748700"/>
              <a:gd name="connsiteY122" fmla="*/ 801725 h 6673820"/>
              <a:gd name="connsiteX123" fmla="*/ 3003219 w 11748700"/>
              <a:gd name="connsiteY123" fmla="*/ 775723 h 6673820"/>
              <a:gd name="connsiteX124" fmla="*/ 3115893 w 11748700"/>
              <a:gd name="connsiteY124" fmla="*/ 749721 h 6673820"/>
              <a:gd name="connsiteX125" fmla="*/ 3137562 w 11748700"/>
              <a:gd name="connsiteY125" fmla="*/ 741054 h 6673820"/>
              <a:gd name="connsiteX126" fmla="*/ 3163564 w 11748700"/>
              <a:gd name="connsiteY126" fmla="*/ 732387 h 6673820"/>
              <a:gd name="connsiteX127" fmla="*/ 3219901 w 11748700"/>
              <a:gd name="connsiteY127" fmla="*/ 702051 h 6673820"/>
              <a:gd name="connsiteX128" fmla="*/ 3237236 w 11748700"/>
              <a:gd name="connsiteY128" fmla="*/ 689050 h 6673820"/>
              <a:gd name="connsiteX129" fmla="*/ 3293573 w 11748700"/>
              <a:gd name="connsiteY129" fmla="*/ 663048 h 6673820"/>
              <a:gd name="connsiteX130" fmla="*/ 3323909 w 11748700"/>
              <a:gd name="connsiteY130" fmla="*/ 650047 h 6673820"/>
              <a:gd name="connsiteX131" fmla="*/ 3362911 w 11748700"/>
              <a:gd name="connsiteY131" fmla="*/ 641380 h 6673820"/>
              <a:gd name="connsiteX132" fmla="*/ 3488587 w 11748700"/>
              <a:gd name="connsiteY132" fmla="*/ 619712 h 6673820"/>
              <a:gd name="connsiteX133" fmla="*/ 3644599 w 11748700"/>
              <a:gd name="connsiteY133" fmla="*/ 598044 h 6673820"/>
              <a:gd name="connsiteX134" fmla="*/ 3731272 w 11748700"/>
              <a:gd name="connsiteY134" fmla="*/ 589376 h 6673820"/>
              <a:gd name="connsiteX135" fmla="*/ 3809277 w 11748700"/>
              <a:gd name="connsiteY135" fmla="*/ 576375 h 6673820"/>
              <a:gd name="connsiteX136" fmla="*/ 3891617 w 11748700"/>
              <a:gd name="connsiteY136" fmla="*/ 567708 h 6673820"/>
              <a:gd name="connsiteX137" fmla="*/ 4359651 w 11748700"/>
              <a:gd name="connsiteY137" fmla="*/ 533039 h 6673820"/>
              <a:gd name="connsiteX138" fmla="*/ 4428989 w 11748700"/>
              <a:gd name="connsiteY138" fmla="*/ 520038 h 6673820"/>
              <a:gd name="connsiteX139" fmla="*/ 4554665 w 11748700"/>
              <a:gd name="connsiteY139" fmla="*/ 507037 h 6673820"/>
              <a:gd name="connsiteX140" fmla="*/ 4654339 w 11748700"/>
              <a:gd name="connsiteY140" fmla="*/ 485369 h 6673820"/>
              <a:gd name="connsiteX141" fmla="*/ 4758347 w 11748700"/>
              <a:gd name="connsiteY141" fmla="*/ 437699 h 6673820"/>
              <a:gd name="connsiteX142" fmla="*/ 4888356 w 11748700"/>
              <a:gd name="connsiteY142" fmla="*/ 416030 h 6673820"/>
              <a:gd name="connsiteX143" fmla="*/ 5105039 w 11748700"/>
              <a:gd name="connsiteY143" fmla="*/ 364027 h 6673820"/>
              <a:gd name="connsiteX144" fmla="*/ 5209046 w 11748700"/>
              <a:gd name="connsiteY144" fmla="*/ 351026 h 6673820"/>
              <a:gd name="connsiteX145" fmla="*/ 5386726 w 11748700"/>
              <a:gd name="connsiteY145" fmla="*/ 329357 h 6673820"/>
              <a:gd name="connsiteX146" fmla="*/ 5560072 w 11748700"/>
              <a:gd name="connsiteY146" fmla="*/ 320690 h 6673820"/>
              <a:gd name="connsiteX147" fmla="*/ 5742085 w 11748700"/>
              <a:gd name="connsiteY147" fmla="*/ 312023 h 6673820"/>
              <a:gd name="connsiteX148" fmla="*/ 5958767 w 11748700"/>
              <a:gd name="connsiteY148" fmla="*/ 307689 h 6673820"/>
              <a:gd name="connsiteX149" fmla="*/ 6114779 w 11748700"/>
              <a:gd name="connsiteY149" fmla="*/ 303355 h 6673820"/>
              <a:gd name="connsiteX150" fmla="*/ 6270790 w 11748700"/>
              <a:gd name="connsiteY150" fmla="*/ 281687 h 6673820"/>
              <a:gd name="connsiteX151" fmla="*/ 6392132 w 11748700"/>
              <a:gd name="connsiteY151" fmla="*/ 268686 h 6673820"/>
              <a:gd name="connsiteX152" fmla="*/ 6695488 w 11748700"/>
              <a:gd name="connsiteY152" fmla="*/ 260019 h 6673820"/>
              <a:gd name="connsiteX153" fmla="*/ 6764826 w 11748700"/>
              <a:gd name="connsiteY153" fmla="*/ 251352 h 6673820"/>
              <a:gd name="connsiteX154" fmla="*/ 6907837 w 11748700"/>
              <a:gd name="connsiteY154" fmla="*/ 238351 h 6673820"/>
              <a:gd name="connsiteX155" fmla="*/ 6959840 w 11748700"/>
              <a:gd name="connsiteY155" fmla="*/ 229683 h 6673820"/>
              <a:gd name="connsiteX156" fmla="*/ 6998843 w 11748700"/>
              <a:gd name="connsiteY156" fmla="*/ 212349 h 6673820"/>
              <a:gd name="connsiteX157" fmla="*/ 7115852 w 11748700"/>
              <a:gd name="connsiteY157" fmla="*/ 199348 h 6673820"/>
              <a:gd name="connsiteX158" fmla="*/ 7159188 w 11748700"/>
              <a:gd name="connsiteY158" fmla="*/ 186347 h 6673820"/>
              <a:gd name="connsiteX159" fmla="*/ 7189524 w 11748700"/>
              <a:gd name="connsiteY159" fmla="*/ 182013 h 6673820"/>
              <a:gd name="connsiteX160" fmla="*/ 7380204 w 11748700"/>
              <a:gd name="connsiteY160" fmla="*/ 173346 h 6673820"/>
              <a:gd name="connsiteX161" fmla="*/ 7440875 w 11748700"/>
              <a:gd name="connsiteY161" fmla="*/ 164679 h 6673820"/>
              <a:gd name="connsiteX162" fmla="*/ 7466877 w 11748700"/>
              <a:gd name="connsiteY162" fmla="*/ 156011 h 6673820"/>
              <a:gd name="connsiteX163" fmla="*/ 7514548 w 11748700"/>
              <a:gd name="connsiteY163" fmla="*/ 143010 h 6673820"/>
              <a:gd name="connsiteX164" fmla="*/ 7527548 w 11748700"/>
              <a:gd name="connsiteY164" fmla="*/ 134343 h 6673820"/>
              <a:gd name="connsiteX165" fmla="*/ 7570885 w 11748700"/>
              <a:gd name="connsiteY165" fmla="*/ 121342 h 6673820"/>
              <a:gd name="connsiteX166" fmla="*/ 7609888 w 11748700"/>
              <a:gd name="connsiteY166" fmla="*/ 104008 h 6673820"/>
              <a:gd name="connsiteX167" fmla="*/ 7726896 w 11748700"/>
              <a:gd name="connsiteY167" fmla="*/ 82339 h 6673820"/>
              <a:gd name="connsiteX168" fmla="*/ 7752898 w 11748700"/>
              <a:gd name="connsiteY168" fmla="*/ 78006 h 6673820"/>
              <a:gd name="connsiteX169" fmla="*/ 7787567 w 11748700"/>
              <a:gd name="connsiteY169" fmla="*/ 73672 h 6673820"/>
              <a:gd name="connsiteX170" fmla="*/ 7804902 w 11748700"/>
              <a:gd name="connsiteY170" fmla="*/ 69338 h 6673820"/>
              <a:gd name="connsiteX171" fmla="*/ 7913243 w 11748700"/>
              <a:gd name="connsiteY171" fmla="*/ 65005 h 6673820"/>
              <a:gd name="connsiteX172" fmla="*/ 8021584 w 11748700"/>
              <a:gd name="connsiteY172" fmla="*/ 47670 h 6673820"/>
              <a:gd name="connsiteX173" fmla="*/ 8064921 w 11748700"/>
              <a:gd name="connsiteY173" fmla="*/ 34669 h 6673820"/>
              <a:gd name="connsiteX174" fmla="*/ 8099590 w 11748700"/>
              <a:gd name="connsiteY174" fmla="*/ 21668 h 6673820"/>
              <a:gd name="connsiteX175" fmla="*/ 8121258 w 11748700"/>
              <a:gd name="connsiteY175" fmla="*/ 13001 h 6673820"/>
              <a:gd name="connsiteX176" fmla="*/ 8134259 w 11748700"/>
              <a:gd name="connsiteY176" fmla="*/ 8667 h 6673820"/>
              <a:gd name="connsiteX177" fmla="*/ 8155928 w 11748700"/>
              <a:gd name="connsiteY177" fmla="*/ 0 h 6673820"/>
              <a:gd name="connsiteX178" fmla="*/ 8216599 w 11748700"/>
              <a:gd name="connsiteY178" fmla="*/ 4334 h 6673820"/>
              <a:gd name="connsiteX179" fmla="*/ 8238267 w 11748700"/>
              <a:gd name="connsiteY179" fmla="*/ 13001 h 6673820"/>
              <a:gd name="connsiteX180" fmla="*/ 8272936 w 11748700"/>
              <a:gd name="connsiteY180" fmla="*/ 17335 h 6673820"/>
              <a:gd name="connsiteX181" fmla="*/ 8303272 w 11748700"/>
              <a:gd name="connsiteY181" fmla="*/ 30336 h 6673820"/>
              <a:gd name="connsiteX182" fmla="*/ 8337941 w 11748700"/>
              <a:gd name="connsiteY182" fmla="*/ 34669 h 6673820"/>
              <a:gd name="connsiteX183" fmla="*/ 8476618 w 11748700"/>
              <a:gd name="connsiteY183" fmla="*/ 43337 h 6673820"/>
              <a:gd name="connsiteX184" fmla="*/ 8576292 w 11748700"/>
              <a:gd name="connsiteY184" fmla="*/ 47670 h 6673820"/>
              <a:gd name="connsiteX185" fmla="*/ 8671632 w 11748700"/>
              <a:gd name="connsiteY185" fmla="*/ 69338 h 6673820"/>
              <a:gd name="connsiteX186" fmla="*/ 8762639 w 11748700"/>
              <a:gd name="connsiteY186" fmla="*/ 78006 h 6673820"/>
              <a:gd name="connsiteX187" fmla="*/ 8892648 w 11748700"/>
              <a:gd name="connsiteY187" fmla="*/ 104008 h 6673820"/>
              <a:gd name="connsiteX188" fmla="*/ 8948985 w 11748700"/>
              <a:gd name="connsiteY188" fmla="*/ 117009 h 6673820"/>
              <a:gd name="connsiteX189" fmla="*/ 9187336 w 11748700"/>
              <a:gd name="connsiteY189" fmla="*/ 156011 h 6673820"/>
              <a:gd name="connsiteX190" fmla="*/ 9282676 w 11748700"/>
              <a:gd name="connsiteY190" fmla="*/ 173346 h 6673820"/>
              <a:gd name="connsiteX191" fmla="*/ 9404019 w 11748700"/>
              <a:gd name="connsiteY191" fmla="*/ 186347 h 6673820"/>
              <a:gd name="connsiteX192" fmla="*/ 9464690 w 11748700"/>
              <a:gd name="connsiteY192" fmla="*/ 195014 h 6673820"/>
              <a:gd name="connsiteX193" fmla="*/ 9698707 w 11748700"/>
              <a:gd name="connsiteY193" fmla="*/ 216683 h 6673820"/>
              <a:gd name="connsiteX194" fmla="*/ 9785380 w 11748700"/>
              <a:gd name="connsiteY194" fmla="*/ 229683 h 6673820"/>
              <a:gd name="connsiteX195" fmla="*/ 9885054 w 11748700"/>
              <a:gd name="connsiteY195" fmla="*/ 251352 h 6673820"/>
              <a:gd name="connsiteX196" fmla="*/ 9958726 w 11748700"/>
              <a:gd name="connsiteY196" fmla="*/ 255685 h 6673820"/>
              <a:gd name="connsiteX197" fmla="*/ 10114737 w 11748700"/>
              <a:gd name="connsiteY197" fmla="*/ 260019 h 6673820"/>
              <a:gd name="connsiteX198" fmla="*/ 10205744 w 11748700"/>
              <a:gd name="connsiteY198" fmla="*/ 273020 h 6673820"/>
              <a:gd name="connsiteX199" fmla="*/ 10357421 w 11748700"/>
              <a:gd name="connsiteY199" fmla="*/ 281687 h 6673820"/>
              <a:gd name="connsiteX200" fmla="*/ 10405092 w 11748700"/>
              <a:gd name="connsiteY200" fmla="*/ 286021 h 6673820"/>
              <a:gd name="connsiteX201" fmla="*/ 10452762 w 11748700"/>
              <a:gd name="connsiteY201" fmla="*/ 299022 h 6673820"/>
              <a:gd name="connsiteX202" fmla="*/ 10483097 w 11748700"/>
              <a:gd name="connsiteY202" fmla="*/ 303355 h 6673820"/>
              <a:gd name="connsiteX203" fmla="*/ 10552436 w 11748700"/>
              <a:gd name="connsiteY203" fmla="*/ 312023 h 6673820"/>
              <a:gd name="connsiteX204" fmla="*/ 10634775 w 11748700"/>
              <a:gd name="connsiteY204" fmla="*/ 333691 h 6673820"/>
              <a:gd name="connsiteX205" fmla="*/ 10717114 w 11748700"/>
              <a:gd name="connsiteY205" fmla="*/ 342358 h 6673820"/>
              <a:gd name="connsiteX206" fmla="*/ 10773452 w 11748700"/>
              <a:gd name="connsiteY206" fmla="*/ 364027 h 6673820"/>
              <a:gd name="connsiteX207" fmla="*/ 10842790 w 11748700"/>
              <a:gd name="connsiteY207" fmla="*/ 385695 h 6673820"/>
              <a:gd name="connsiteX208" fmla="*/ 10903461 w 11748700"/>
              <a:gd name="connsiteY208" fmla="*/ 390028 h 6673820"/>
              <a:gd name="connsiteX209" fmla="*/ 10981467 w 11748700"/>
              <a:gd name="connsiteY209" fmla="*/ 424698 h 6673820"/>
              <a:gd name="connsiteX210" fmla="*/ 11050805 w 11748700"/>
              <a:gd name="connsiteY210" fmla="*/ 442032 h 6673820"/>
              <a:gd name="connsiteX211" fmla="*/ 11133145 w 11748700"/>
              <a:gd name="connsiteY211" fmla="*/ 476701 h 6673820"/>
              <a:gd name="connsiteX212" fmla="*/ 11154813 w 11748700"/>
              <a:gd name="connsiteY212" fmla="*/ 485369 h 6673820"/>
              <a:gd name="connsiteX213" fmla="*/ 11232819 w 11748700"/>
              <a:gd name="connsiteY213" fmla="*/ 533039 h 6673820"/>
              <a:gd name="connsiteX214" fmla="*/ 11258820 w 11748700"/>
              <a:gd name="connsiteY214" fmla="*/ 554707 h 6673820"/>
              <a:gd name="connsiteX215" fmla="*/ 11328159 w 11748700"/>
              <a:gd name="connsiteY215" fmla="*/ 645714 h 6673820"/>
              <a:gd name="connsiteX216" fmla="*/ 11371495 w 11748700"/>
              <a:gd name="connsiteY216" fmla="*/ 754055 h 6673820"/>
              <a:gd name="connsiteX217" fmla="*/ 11397497 w 11748700"/>
              <a:gd name="connsiteY217" fmla="*/ 806059 h 6673820"/>
              <a:gd name="connsiteX218" fmla="*/ 11427833 w 11748700"/>
              <a:gd name="connsiteY218" fmla="*/ 931735 h 6673820"/>
              <a:gd name="connsiteX219" fmla="*/ 11458168 w 11748700"/>
              <a:gd name="connsiteY219" fmla="*/ 1014074 h 6673820"/>
              <a:gd name="connsiteX220" fmla="*/ 11462502 w 11748700"/>
              <a:gd name="connsiteY220" fmla="*/ 1087746 h 6673820"/>
              <a:gd name="connsiteX221" fmla="*/ 11475503 w 11748700"/>
              <a:gd name="connsiteY221" fmla="*/ 1126749 h 6673820"/>
              <a:gd name="connsiteX222" fmla="*/ 11488504 w 11748700"/>
              <a:gd name="connsiteY222" fmla="*/ 1330430 h 6673820"/>
              <a:gd name="connsiteX223" fmla="*/ 11523173 w 11748700"/>
              <a:gd name="connsiteY223" fmla="*/ 1677122 h 6673820"/>
              <a:gd name="connsiteX224" fmla="*/ 11518839 w 11748700"/>
              <a:gd name="connsiteY224" fmla="*/ 1954476 h 6673820"/>
              <a:gd name="connsiteX225" fmla="*/ 11510172 w 11748700"/>
              <a:gd name="connsiteY225" fmla="*/ 2084485 h 6673820"/>
              <a:gd name="connsiteX226" fmla="*/ 11518839 w 11748700"/>
              <a:gd name="connsiteY226" fmla="*/ 2283833 h 6673820"/>
              <a:gd name="connsiteX227" fmla="*/ 11583844 w 11748700"/>
              <a:gd name="connsiteY227" fmla="*/ 2379173 h 6673820"/>
              <a:gd name="connsiteX228" fmla="*/ 11605512 w 11748700"/>
              <a:gd name="connsiteY228" fmla="*/ 2439845 h 6673820"/>
              <a:gd name="connsiteX229" fmla="*/ 11609846 w 11748700"/>
              <a:gd name="connsiteY229" fmla="*/ 2487515 h 6673820"/>
              <a:gd name="connsiteX230" fmla="*/ 11622847 w 11748700"/>
              <a:gd name="connsiteY230" fmla="*/ 2556853 h 6673820"/>
              <a:gd name="connsiteX231" fmla="*/ 11618513 w 11748700"/>
              <a:gd name="connsiteY231" fmla="*/ 2786537 h 6673820"/>
              <a:gd name="connsiteX232" fmla="*/ 11614180 w 11748700"/>
              <a:gd name="connsiteY232" fmla="*/ 3089892 h 6673820"/>
              <a:gd name="connsiteX233" fmla="*/ 11596845 w 11748700"/>
              <a:gd name="connsiteY233" fmla="*/ 3211234 h 6673820"/>
              <a:gd name="connsiteX234" fmla="*/ 11583844 w 11748700"/>
              <a:gd name="connsiteY234" fmla="*/ 3328243 h 6673820"/>
              <a:gd name="connsiteX235" fmla="*/ 11575177 w 11748700"/>
              <a:gd name="connsiteY235" fmla="*/ 3423583 h 6673820"/>
              <a:gd name="connsiteX236" fmla="*/ 11562176 w 11748700"/>
              <a:gd name="connsiteY236" fmla="*/ 3666267 h 6673820"/>
              <a:gd name="connsiteX237" fmla="*/ 11575177 w 11748700"/>
              <a:gd name="connsiteY237" fmla="*/ 4025960 h 6673820"/>
              <a:gd name="connsiteX238" fmla="*/ 11592511 w 11748700"/>
              <a:gd name="connsiteY238" fmla="*/ 4108300 h 6673820"/>
              <a:gd name="connsiteX239" fmla="*/ 11631514 w 11748700"/>
              <a:gd name="connsiteY239" fmla="*/ 4333649 h 6673820"/>
              <a:gd name="connsiteX240" fmla="*/ 11653183 w 11748700"/>
              <a:gd name="connsiteY240" fmla="*/ 4411655 h 6673820"/>
              <a:gd name="connsiteX241" fmla="*/ 11666184 w 11748700"/>
              <a:gd name="connsiteY241" fmla="*/ 4498328 h 6673820"/>
              <a:gd name="connsiteX242" fmla="*/ 11674851 w 11748700"/>
              <a:gd name="connsiteY242" fmla="*/ 4541664 h 6673820"/>
              <a:gd name="connsiteX243" fmla="*/ 11687852 w 11748700"/>
              <a:gd name="connsiteY243" fmla="*/ 4658673 h 6673820"/>
              <a:gd name="connsiteX244" fmla="*/ 11692185 w 11748700"/>
              <a:gd name="connsiteY244" fmla="*/ 4715010 h 6673820"/>
              <a:gd name="connsiteX245" fmla="*/ 11700853 w 11748700"/>
              <a:gd name="connsiteY245" fmla="*/ 4771348 h 6673820"/>
              <a:gd name="connsiteX246" fmla="*/ 11709520 w 11748700"/>
              <a:gd name="connsiteY246" fmla="*/ 4923026 h 6673820"/>
              <a:gd name="connsiteX247" fmla="*/ 11718187 w 11748700"/>
              <a:gd name="connsiteY247" fmla="*/ 4983697 h 6673820"/>
              <a:gd name="connsiteX248" fmla="*/ 11726855 w 11748700"/>
              <a:gd name="connsiteY248" fmla="*/ 5079037 h 6673820"/>
              <a:gd name="connsiteX249" fmla="*/ 11731188 w 11748700"/>
              <a:gd name="connsiteY249" fmla="*/ 5105039 h 6673820"/>
              <a:gd name="connsiteX250" fmla="*/ 11744189 w 11748700"/>
              <a:gd name="connsiteY250" fmla="*/ 5230715 h 6673820"/>
              <a:gd name="connsiteX251" fmla="*/ 11726855 w 11748700"/>
              <a:gd name="connsiteY251" fmla="*/ 5690082 h 6673820"/>
              <a:gd name="connsiteX252" fmla="*/ 11687852 w 11748700"/>
              <a:gd name="connsiteY252" fmla="*/ 5785422 h 6673820"/>
              <a:gd name="connsiteX253" fmla="*/ 11670517 w 11748700"/>
              <a:gd name="connsiteY253" fmla="*/ 5815757 h 6673820"/>
              <a:gd name="connsiteX254" fmla="*/ 11601179 w 11748700"/>
              <a:gd name="connsiteY254" fmla="*/ 5859094 h 6673820"/>
              <a:gd name="connsiteX255" fmla="*/ 11458168 w 11748700"/>
              <a:gd name="connsiteY255" fmla="*/ 5919765 h 6673820"/>
              <a:gd name="connsiteX256" fmla="*/ 11401831 w 11748700"/>
              <a:gd name="connsiteY256" fmla="*/ 5963101 h 6673820"/>
              <a:gd name="connsiteX257" fmla="*/ 11297823 w 11748700"/>
              <a:gd name="connsiteY257" fmla="*/ 6032440 h 6673820"/>
              <a:gd name="connsiteX258" fmla="*/ 11258820 w 11748700"/>
              <a:gd name="connsiteY258" fmla="*/ 6075776 h 6673820"/>
              <a:gd name="connsiteX259" fmla="*/ 11198149 w 11748700"/>
              <a:gd name="connsiteY259" fmla="*/ 6123446 h 6673820"/>
              <a:gd name="connsiteX260" fmla="*/ 11098475 w 11748700"/>
              <a:gd name="connsiteY260" fmla="*/ 6210119 h 6673820"/>
              <a:gd name="connsiteX261" fmla="*/ 10942464 w 11748700"/>
              <a:gd name="connsiteY261" fmla="*/ 6327128 h 6673820"/>
              <a:gd name="connsiteX262" fmla="*/ 10634775 w 11748700"/>
              <a:gd name="connsiteY262" fmla="*/ 6461471 h 6673820"/>
              <a:gd name="connsiteX263" fmla="*/ 10461429 w 11748700"/>
              <a:gd name="connsiteY263" fmla="*/ 6478806 h 6673820"/>
              <a:gd name="connsiteX264" fmla="*/ 10041065 w 11748700"/>
              <a:gd name="connsiteY264" fmla="*/ 6487473 h 6673820"/>
              <a:gd name="connsiteX265" fmla="*/ 9967393 w 11748700"/>
              <a:gd name="connsiteY265" fmla="*/ 6491807 h 6673820"/>
              <a:gd name="connsiteX266" fmla="*/ 9885054 w 11748700"/>
              <a:gd name="connsiteY266" fmla="*/ 6509141 h 6673820"/>
              <a:gd name="connsiteX267" fmla="*/ 9798381 w 11748700"/>
              <a:gd name="connsiteY267" fmla="*/ 6522142 h 6673820"/>
              <a:gd name="connsiteX268" fmla="*/ 9681372 w 11748700"/>
              <a:gd name="connsiteY268" fmla="*/ 6548144 h 6673820"/>
              <a:gd name="connsiteX269" fmla="*/ 9486358 w 11748700"/>
              <a:gd name="connsiteY269" fmla="*/ 6574146 h 6673820"/>
              <a:gd name="connsiteX270" fmla="*/ 9278343 w 11748700"/>
              <a:gd name="connsiteY270" fmla="*/ 6613149 h 6673820"/>
              <a:gd name="connsiteX271" fmla="*/ 9209004 w 11748700"/>
              <a:gd name="connsiteY271" fmla="*/ 6630483 h 6673820"/>
              <a:gd name="connsiteX272" fmla="*/ 8775639 w 11748700"/>
              <a:gd name="connsiteY272" fmla="*/ 6647818 h 6673820"/>
              <a:gd name="connsiteX273" fmla="*/ 8463617 w 11748700"/>
              <a:gd name="connsiteY273" fmla="*/ 6656485 h 6673820"/>
              <a:gd name="connsiteX274" fmla="*/ 8368276 w 11748700"/>
              <a:gd name="connsiteY274" fmla="*/ 6660819 h 6673820"/>
              <a:gd name="connsiteX275" fmla="*/ 8216599 w 11748700"/>
              <a:gd name="connsiteY275" fmla="*/ 6665153 h 6673820"/>
              <a:gd name="connsiteX276" fmla="*/ 7848239 w 11748700"/>
              <a:gd name="connsiteY276" fmla="*/ 6656485 h 6673820"/>
              <a:gd name="connsiteX277" fmla="*/ 7800568 w 11748700"/>
              <a:gd name="connsiteY277" fmla="*/ 6652152 h 6673820"/>
              <a:gd name="connsiteX278" fmla="*/ 7748565 w 11748700"/>
              <a:gd name="connsiteY278" fmla="*/ 6643484 h 6673820"/>
              <a:gd name="connsiteX279" fmla="*/ 7614221 w 11748700"/>
              <a:gd name="connsiteY279" fmla="*/ 6634817 h 6673820"/>
              <a:gd name="connsiteX280" fmla="*/ 7432208 w 11748700"/>
              <a:gd name="connsiteY280" fmla="*/ 6600148 h 6673820"/>
              <a:gd name="connsiteX281" fmla="*/ 7319533 w 11748700"/>
              <a:gd name="connsiteY281" fmla="*/ 6574146 h 6673820"/>
              <a:gd name="connsiteX282" fmla="*/ 7276197 w 11748700"/>
              <a:gd name="connsiteY282" fmla="*/ 6569812 h 6673820"/>
              <a:gd name="connsiteX283" fmla="*/ 7011844 w 11748700"/>
              <a:gd name="connsiteY283" fmla="*/ 6548144 h 6673820"/>
              <a:gd name="connsiteX284" fmla="*/ 6925171 w 11748700"/>
              <a:gd name="connsiteY284" fmla="*/ 6565479 h 6673820"/>
              <a:gd name="connsiteX285" fmla="*/ 6912170 w 11748700"/>
              <a:gd name="connsiteY285" fmla="*/ 6569812 h 6673820"/>
              <a:gd name="connsiteX286" fmla="*/ 6890502 w 11748700"/>
              <a:gd name="connsiteY286" fmla="*/ 6582813 h 6673820"/>
              <a:gd name="connsiteX287" fmla="*/ 6795162 w 11748700"/>
              <a:gd name="connsiteY287" fmla="*/ 6634817 h 6673820"/>
              <a:gd name="connsiteX288" fmla="*/ 6691154 w 11748700"/>
              <a:gd name="connsiteY288" fmla="*/ 6643484 h 6673820"/>
              <a:gd name="connsiteX289" fmla="*/ 6617482 w 11748700"/>
              <a:gd name="connsiteY289" fmla="*/ 6656485 h 6673820"/>
              <a:gd name="connsiteX290" fmla="*/ 6582813 w 11748700"/>
              <a:gd name="connsiteY290" fmla="*/ 6665153 h 6673820"/>
              <a:gd name="connsiteX291" fmla="*/ 6548144 w 11748700"/>
              <a:gd name="connsiteY291" fmla="*/ 6669486 h 6673820"/>
              <a:gd name="connsiteX292" fmla="*/ 6517808 w 11748700"/>
              <a:gd name="connsiteY292" fmla="*/ 6673820 h 6673820"/>
              <a:gd name="connsiteX293" fmla="*/ 6015105 w 11748700"/>
              <a:gd name="connsiteY293" fmla="*/ 6669486 h 6673820"/>
              <a:gd name="connsiteX294" fmla="*/ 5915431 w 11748700"/>
              <a:gd name="connsiteY294" fmla="*/ 6647818 h 6673820"/>
              <a:gd name="connsiteX295" fmla="*/ 5538403 w 11748700"/>
              <a:gd name="connsiteY295" fmla="*/ 6652152 h 6673820"/>
              <a:gd name="connsiteX296" fmla="*/ 5196045 w 11748700"/>
              <a:gd name="connsiteY296" fmla="*/ 6634817 h 6673820"/>
              <a:gd name="connsiteX297" fmla="*/ 4489660 w 11748700"/>
              <a:gd name="connsiteY297" fmla="*/ 6608815 h 6673820"/>
              <a:gd name="connsiteX298" fmla="*/ 4311981 w 11748700"/>
              <a:gd name="connsiteY298" fmla="*/ 6582813 h 6673820"/>
              <a:gd name="connsiteX299" fmla="*/ 4090965 w 11748700"/>
              <a:gd name="connsiteY299" fmla="*/ 6552478 h 6673820"/>
              <a:gd name="connsiteX300" fmla="*/ 3999958 w 11748700"/>
              <a:gd name="connsiteY300" fmla="*/ 6513475 h 6673820"/>
              <a:gd name="connsiteX301" fmla="*/ 3666267 w 11748700"/>
              <a:gd name="connsiteY301" fmla="*/ 6448470 h 6673820"/>
              <a:gd name="connsiteX302" fmla="*/ 3588261 w 11748700"/>
              <a:gd name="connsiteY302" fmla="*/ 6439803 h 6673820"/>
              <a:gd name="connsiteX303" fmla="*/ 3336910 w 11748700"/>
              <a:gd name="connsiteY303" fmla="*/ 6405134 h 6673820"/>
              <a:gd name="connsiteX304" fmla="*/ 3003219 w 11748700"/>
              <a:gd name="connsiteY304" fmla="*/ 6340129 h 6673820"/>
              <a:gd name="connsiteX305" fmla="*/ 2825539 w 11748700"/>
              <a:gd name="connsiteY305" fmla="*/ 6309793 h 6673820"/>
              <a:gd name="connsiteX306" fmla="*/ 2678195 w 11748700"/>
              <a:gd name="connsiteY306" fmla="*/ 6288125 h 6673820"/>
              <a:gd name="connsiteX307" fmla="*/ 2500515 w 11748700"/>
              <a:gd name="connsiteY307" fmla="*/ 6305460 h 6673820"/>
              <a:gd name="connsiteX308" fmla="*/ 2439844 w 11748700"/>
              <a:gd name="connsiteY308" fmla="*/ 6314127 h 6673820"/>
              <a:gd name="connsiteX309" fmla="*/ 2244830 w 11748700"/>
              <a:gd name="connsiteY309" fmla="*/ 6361797 h 6673820"/>
              <a:gd name="connsiteX310" fmla="*/ 2088819 w 11748700"/>
              <a:gd name="connsiteY310" fmla="*/ 6383465 h 6673820"/>
              <a:gd name="connsiteX311" fmla="*/ 2015147 w 11748700"/>
              <a:gd name="connsiteY311" fmla="*/ 6400800 h 6673820"/>
              <a:gd name="connsiteX312" fmla="*/ 1950142 w 11748700"/>
              <a:gd name="connsiteY312" fmla="*/ 6409467 h 6673820"/>
              <a:gd name="connsiteX313" fmla="*/ 1815799 w 11748700"/>
              <a:gd name="connsiteY313" fmla="*/ 6444137 h 6673820"/>
              <a:gd name="connsiteX314" fmla="*/ 1681456 w 11748700"/>
              <a:gd name="connsiteY314" fmla="*/ 6452804 h 6673820"/>
              <a:gd name="connsiteX315" fmla="*/ 1473440 w 11748700"/>
              <a:gd name="connsiteY315" fmla="*/ 6431136 h 6673820"/>
              <a:gd name="connsiteX316" fmla="*/ 1369433 w 11748700"/>
              <a:gd name="connsiteY316" fmla="*/ 6418135 h 6673820"/>
              <a:gd name="connsiteX317" fmla="*/ 1287093 w 11748700"/>
              <a:gd name="connsiteY317" fmla="*/ 6405134 h 6673820"/>
              <a:gd name="connsiteX318" fmla="*/ 1239423 w 11748700"/>
              <a:gd name="connsiteY318" fmla="*/ 6396466 h 6673820"/>
              <a:gd name="connsiteX319" fmla="*/ 1165751 w 11748700"/>
              <a:gd name="connsiteY319" fmla="*/ 6370464 h 6673820"/>
              <a:gd name="connsiteX320" fmla="*/ 1053076 w 11748700"/>
              <a:gd name="connsiteY320" fmla="*/ 6335795 h 6673820"/>
              <a:gd name="connsiteX321" fmla="*/ 892731 w 11748700"/>
              <a:gd name="connsiteY321" fmla="*/ 6244789 h 6673820"/>
              <a:gd name="connsiteX322" fmla="*/ 858062 w 11748700"/>
              <a:gd name="connsiteY322" fmla="*/ 6218787 h 6673820"/>
              <a:gd name="connsiteX323" fmla="*/ 775723 w 11748700"/>
              <a:gd name="connsiteY323" fmla="*/ 6149448 h 6673820"/>
              <a:gd name="connsiteX324" fmla="*/ 719385 w 11748700"/>
              <a:gd name="connsiteY324" fmla="*/ 6023773 h 6673820"/>
              <a:gd name="connsiteX325" fmla="*/ 654381 w 11748700"/>
              <a:gd name="connsiteY325" fmla="*/ 5950101 h 6673820"/>
              <a:gd name="connsiteX326" fmla="*/ 628379 w 11748700"/>
              <a:gd name="connsiteY326" fmla="*/ 5893763 h 6673820"/>
              <a:gd name="connsiteX327" fmla="*/ 576375 w 11748700"/>
              <a:gd name="connsiteY327" fmla="*/ 5802756 h 6673820"/>
              <a:gd name="connsiteX328" fmla="*/ 489702 w 11748700"/>
              <a:gd name="connsiteY328" fmla="*/ 5620743 h 6673820"/>
              <a:gd name="connsiteX329" fmla="*/ 476701 w 11748700"/>
              <a:gd name="connsiteY329" fmla="*/ 5551405 h 6673820"/>
              <a:gd name="connsiteX330" fmla="*/ 372693 w 11748700"/>
              <a:gd name="connsiteY330" fmla="*/ 5317388 h 6673820"/>
              <a:gd name="connsiteX331" fmla="*/ 359693 w 11748700"/>
              <a:gd name="connsiteY331" fmla="*/ 5269718 h 6673820"/>
              <a:gd name="connsiteX332" fmla="*/ 329357 w 11748700"/>
              <a:gd name="connsiteY332" fmla="*/ 5183045 h 6673820"/>
              <a:gd name="connsiteX333" fmla="*/ 281687 w 11748700"/>
              <a:gd name="connsiteY333" fmla="*/ 5083371 h 6673820"/>
              <a:gd name="connsiteX334" fmla="*/ 251351 w 11748700"/>
              <a:gd name="connsiteY334" fmla="*/ 5009699 h 6673820"/>
              <a:gd name="connsiteX335" fmla="*/ 238350 w 11748700"/>
              <a:gd name="connsiteY335" fmla="*/ 4970696 h 6673820"/>
              <a:gd name="connsiteX336" fmla="*/ 212348 w 11748700"/>
              <a:gd name="connsiteY336" fmla="*/ 4936027 h 6673820"/>
              <a:gd name="connsiteX337" fmla="*/ 177679 w 11748700"/>
              <a:gd name="connsiteY337" fmla="*/ 4849354 h 6673820"/>
              <a:gd name="connsiteX338" fmla="*/ 125675 w 11748700"/>
              <a:gd name="connsiteY338" fmla="*/ 4745346 h 6673820"/>
              <a:gd name="connsiteX339" fmla="*/ 99674 w 11748700"/>
              <a:gd name="connsiteY339" fmla="*/ 4654339 h 6673820"/>
              <a:gd name="connsiteX340" fmla="*/ 73672 w 11748700"/>
              <a:gd name="connsiteY340" fmla="*/ 4602336 h 6673820"/>
              <a:gd name="connsiteX341" fmla="*/ 69338 w 11748700"/>
              <a:gd name="connsiteY341" fmla="*/ 4580667 h 6673820"/>
              <a:gd name="connsiteX342" fmla="*/ 47670 w 11748700"/>
              <a:gd name="connsiteY342" fmla="*/ 4537331 h 6673820"/>
              <a:gd name="connsiteX343" fmla="*/ 39002 w 11748700"/>
              <a:gd name="connsiteY343" fmla="*/ 4515663 h 6673820"/>
              <a:gd name="connsiteX344" fmla="*/ 34669 w 11748700"/>
              <a:gd name="connsiteY344" fmla="*/ 4493994 h 6673820"/>
              <a:gd name="connsiteX345" fmla="*/ 30335 w 11748700"/>
              <a:gd name="connsiteY345" fmla="*/ 4450658 h 6673820"/>
              <a:gd name="connsiteX346" fmla="*/ 21668 w 11748700"/>
              <a:gd name="connsiteY346" fmla="*/ 4428990 h 6673820"/>
              <a:gd name="connsiteX347" fmla="*/ 13001 w 11748700"/>
              <a:gd name="connsiteY347" fmla="*/ 4359651 h 6673820"/>
              <a:gd name="connsiteX348" fmla="*/ 0 w 11748700"/>
              <a:gd name="connsiteY348" fmla="*/ 4238309 h 6673820"/>
              <a:gd name="connsiteX349" fmla="*/ 4333 w 11748700"/>
              <a:gd name="connsiteY349" fmla="*/ 4025960 h 6673820"/>
              <a:gd name="connsiteX350" fmla="*/ 13001 w 11748700"/>
              <a:gd name="connsiteY350" fmla="*/ 3999958 h 6673820"/>
              <a:gd name="connsiteX351" fmla="*/ 17334 w 11748700"/>
              <a:gd name="connsiteY351" fmla="*/ 3973956 h 6673820"/>
              <a:gd name="connsiteX352" fmla="*/ 26002 w 11748700"/>
              <a:gd name="connsiteY352" fmla="*/ 3930620 h 6673820"/>
              <a:gd name="connsiteX353" fmla="*/ 34669 w 11748700"/>
              <a:gd name="connsiteY353" fmla="*/ 3878616 h 6673820"/>
              <a:gd name="connsiteX354" fmla="*/ 43336 w 11748700"/>
              <a:gd name="connsiteY354" fmla="*/ 3861282 h 6673820"/>
              <a:gd name="connsiteX355" fmla="*/ 47670 w 11748700"/>
              <a:gd name="connsiteY355" fmla="*/ 3843947 h 6673820"/>
              <a:gd name="connsiteX356" fmla="*/ 56337 w 11748700"/>
              <a:gd name="connsiteY356" fmla="*/ 3826612 h 6673820"/>
              <a:gd name="connsiteX357" fmla="*/ 69338 w 11748700"/>
              <a:gd name="connsiteY357" fmla="*/ 3787610 h 6673820"/>
              <a:gd name="connsiteX358" fmla="*/ 78005 w 11748700"/>
              <a:gd name="connsiteY358" fmla="*/ 3770275 h 6673820"/>
              <a:gd name="connsiteX359" fmla="*/ 95340 w 11748700"/>
              <a:gd name="connsiteY359" fmla="*/ 3718271 h 6673820"/>
              <a:gd name="connsiteX360" fmla="*/ 104007 w 11748700"/>
              <a:gd name="connsiteY360" fmla="*/ 3696603 h 6673820"/>
              <a:gd name="connsiteX361" fmla="*/ 151677 w 11748700"/>
              <a:gd name="connsiteY361" fmla="*/ 3657600 h 6673820"/>
              <a:gd name="connsiteX362" fmla="*/ 294688 w 11748700"/>
              <a:gd name="connsiteY362" fmla="*/ 3661934 h 6673820"/>
              <a:gd name="connsiteX363" fmla="*/ 359693 w 11748700"/>
              <a:gd name="connsiteY363" fmla="*/ 3692269 h 6673820"/>
              <a:gd name="connsiteX364" fmla="*/ 377027 w 11748700"/>
              <a:gd name="connsiteY364" fmla="*/ 3709604 h 6673820"/>
              <a:gd name="connsiteX365" fmla="*/ 437698 w 11748700"/>
              <a:gd name="connsiteY365" fmla="*/ 3726938 h 6673820"/>
              <a:gd name="connsiteX366" fmla="*/ 511177 w 11748700"/>
              <a:gd name="connsiteY36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532955 w 11748700"/>
              <a:gd name="connsiteY43" fmla="*/ 4758347 h 6673820"/>
              <a:gd name="connsiteX44" fmla="*/ 8727969 w 11748700"/>
              <a:gd name="connsiteY44" fmla="*/ 4641338 h 6673820"/>
              <a:gd name="connsiteX45" fmla="*/ 8827643 w 11748700"/>
              <a:gd name="connsiteY45" fmla="*/ 4567666 h 6673820"/>
              <a:gd name="connsiteX46" fmla="*/ 8914316 w 11748700"/>
              <a:gd name="connsiteY46" fmla="*/ 4515663 h 6673820"/>
              <a:gd name="connsiteX47" fmla="*/ 8940318 w 11748700"/>
              <a:gd name="connsiteY47" fmla="*/ 4493994 h 6673820"/>
              <a:gd name="connsiteX48" fmla="*/ 9000989 w 11748700"/>
              <a:gd name="connsiteY48" fmla="*/ 4437657 h 6673820"/>
              <a:gd name="connsiteX49" fmla="*/ 9022657 w 11748700"/>
              <a:gd name="connsiteY49" fmla="*/ 4415989 h 6673820"/>
              <a:gd name="connsiteX50" fmla="*/ 9165668 w 11748700"/>
              <a:gd name="connsiteY50" fmla="*/ 4290313 h 6673820"/>
              <a:gd name="connsiteX51" fmla="*/ 9191670 w 11748700"/>
              <a:gd name="connsiteY51" fmla="*/ 4268645 h 6673820"/>
              <a:gd name="connsiteX52" fmla="*/ 9259722 w 11748700"/>
              <a:gd name="connsiteY52" fmla="*/ 4232465 h 6673820"/>
              <a:gd name="connsiteX53" fmla="*/ 9430020 w 11748700"/>
              <a:gd name="connsiteY53" fmla="*/ 4025960 h 6673820"/>
              <a:gd name="connsiteX54" fmla="*/ 9495025 w 11748700"/>
              <a:gd name="connsiteY54" fmla="*/ 3900284 h 6673820"/>
              <a:gd name="connsiteX55" fmla="*/ 9568697 w 11748700"/>
              <a:gd name="connsiteY55" fmla="*/ 3796277 h 6673820"/>
              <a:gd name="connsiteX56" fmla="*/ 9612034 w 11748700"/>
              <a:gd name="connsiteY56" fmla="*/ 3713937 h 6673820"/>
              <a:gd name="connsiteX57" fmla="*/ 9655370 w 11748700"/>
              <a:gd name="connsiteY57" fmla="*/ 3644599 h 6673820"/>
              <a:gd name="connsiteX58" fmla="*/ 9651037 w 11748700"/>
              <a:gd name="connsiteY58" fmla="*/ 3475587 h 6673820"/>
              <a:gd name="connsiteX59" fmla="*/ 9612034 w 11748700"/>
              <a:gd name="connsiteY59" fmla="*/ 3410582 h 6673820"/>
              <a:gd name="connsiteX60" fmla="*/ 9399685 w 11748700"/>
              <a:gd name="connsiteY60" fmla="*/ 3176565 h 6673820"/>
              <a:gd name="connsiteX61" fmla="*/ 9347681 w 11748700"/>
              <a:gd name="connsiteY61" fmla="*/ 3128895 h 6673820"/>
              <a:gd name="connsiteX62" fmla="*/ 9217672 w 11748700"/>
              <a:gd name="connsiteY62" fmla="*/ 3042222 h 6673820"/>
              <a:gd name="connsiteX63" fmla="*/ 9083329 w 11748700"/>
              <a:gd name="connsiteY63" fmla="*/ 2968550 h 6673820"/>
              <a:gd name="connsiteX64" fmla="*/ 8983655 w 11748700"/>
              <a:gd name="connsiteY64" fmla="*/ 2933881 h 6673820"/>
              <a:gd name="connsiteX65" fmla="*/ 8831977 w 11748700"/>
              <a:gd name="connsiteY65" fmla="*/ 2873210 h 6673820"/>
              <a:gd name="connsiteX66" fmla="*/ 8680299 w 11748700"/>
              <a:gd name="connsiteY66" fmla="*/ 2803871 h 6673820"/>
              <a:gd name="connsiteX67" fmla="*/ 8567624 w 11748700"/>
              <a:gd name="connsiteY67" fmla="*/ 2773536 h 6673820"/>
              <a:gd name="connsiteX68" fmla="*/ 8446282 w 11748700"/>
              <a:gd name="connsiteY68" fmla="*/ 2730199 h 6673820"/>
              <a:gd name="connsiteX69" fmla="*/ 8242601 w 11748700"/>
              <a:gd name="connsiteY69" fmla="*/ 2673862 h 6673820"/>
              <a:gd name="connsiteX70" fmla="*/ 7917577 w 11748700"/>
              <a:gd name="connsiteY70" fmla="*/ 2561187 h 6673820"/>
              <a:gd name="connsiteX71" fmla="*/ 7683560 w 11748700"/>
              <a:gd name="connsiteY71" fmla="*/ 2496182 h 6673820"/>
              <a:gd name="connsiteX72" fmla="*/ 7302199 w 11748700"/>
              <a:gd name="connsiteY72" fmla="*/ 2379173 h 6673820"/>
              <a:gd name="connsiteX73" fmla="*/ 6920838 w 11748700"/>
              <a:gd name="connsiteY73" fmla="*/ 2322836 h 6673820"/>
              <a:gd name="connsiteX74" fmla="*/ 6799495 w 11748700"/>
              <a:gd name="connsiteY74" fmla="*/ 2288167 h 6673820"/>
              <a:gd name="connsiteX75" fmla="*/ 6730157 w 11748700"/>
              <a:gd name="connsiteY75" fmla="*/ 2279500 h 6673820"/>
              <a:gd name="connsiteX76" fmla="*/ 6630483 w 11748700"/>
              <a:gd name="connsiteY76" fmla="*/ 2262165 h 6673820"/>
              <a:gd name="connsiteX77" fmla="*/ 6582813 w 11748700"/>
              <a:gd name="connsiteY77" fmla="*/ 2249164 h 6673820"/>
              <a:gd name="connsiteX78" fmla="*/ 6478805 w 11748700"/>
              <a:gd name="connsiteY78" fmla="*/ 2240497 h 6673820"/>
              <a:gd name="connsiteX79" fmla="*/ 5997770 w 11748700"/>
              <a:gd name="connsiteY79" fmla="*/ 2227496 h 6673820"/>
              <a:gd name="connsiteX80" fmla="*/ 5183044 w 11748700"/>
              <a:gd name="connsiteY80" fmla="*/ 2223162 h 6673820"/>
              <a:gd name="connsiteX81" fmla="*/ 4593668 w 11748700"/>
              <a:gd name="connsiteY81" fmla="*/ 2201494 h 6673820"/>
              <a:gd name="connsiteX82" fmla="*/ 4467992 w 11748700"/>
              <a:gd name="connsiteY82" fmla="*/ 2188493 h 6673820"/>
              <a:gd name="connsiteX83" fmla="*/ 4277311 w 11748700"/>
              <a:gd name="connsiteY83" fmla="*/ 2171158 h 6673820"/>
              <a:gd name="connsiteX84" fmla="*/ 4207973 w 11748700"/>
              <a:gd name="connsiteY84" fmla="*/ 2162491 h 6673820"/>
              <a:gd name="connsiteX85" fmla="*/ 4168970 w 11748700"/>
              <a:gd name="connsiteY85" fmla="*/ 2153824 h 6673820"/>
              <a:gd name="connsiteX86" fmla="*/ 3722604 w 11748700"/>
              <a:gd name="connsiteY86" fmla="*/ 2145156 h 6673820"/>
              <a:gd name="connsiteX87" fmla="*/ 3627264 w 11748700"/>
              <a:gd name="connsiteY87" fmla="*/ 2136489 h 6673820"/>
              <a:gd name="connsiteX88" fmla="*/ 3592595 w 11748700"/>
              <a:gd name="connsiteY88" fmla="*/ 2123488 h 6673820"/>
              <a:gd name="connsiteX89" fmla="*/ 3471253 w 11748700"/>
              <a:gd name="connsiteY89" fmla="*/ 2101820 h 6673820"/>
              <a:gd name="connsiteX90" fmla="*/ 3349911 w 11748700"/>
              <a:gd name="connsiteY90" fmla="*/ 2054150 h 6673820"/>
              <a:gd name="connsiteX91" fmla="*/ 3228568 w 11748700"/>
              <a:gd name="connsiteY91" fmla="*/ 2006480 h 6673820"/>
              <a:gd name="connsiteX92" fmla="*/ 3206900 w 11748700"/>
              <a:gd name="connsiteY92" fmla="*/ 1989145 h 6673820"/>
              <a:gd name="connsiteX93" fmla="*/ 3163564 w 11748700"/>
              <a:gd name="connsiteY93" fmla="*/ 1967477 h 6673820"/>
              <a:gd name="connsiteX94" fmla="*/ 3124561 w 11748700"/>
              <a:gd name="connsiteY94" fmla="*/ 1932808 h 6673820"/>
              <a:gd name="connsiteX95" fmla="*/ 3094225 w 11748700"/>
              <a:gd name="connsiteY95" fmla="*/ 1911139 h 6673820"/>
              <a:gd name="connsiteX96" fmla="*/ 3020553 w 11748700"/>
              <a:gd name="connsiteY96" fmla="*/ 1850468 h 6673820"/>
              <a:gd name="connsiteX97" fmla="*/ 2994551 w 11748700"/>
              <a:gd name="connsiteY97" fmla="*/ 1828800 h 6673820"/>
              <a:gd name="connsiteX98" fmla="*/ 2977217 w 11748700"/>
              <a:gd name="connsiteY98" fmla="*/ 1807132 h 6673820"/>
              <a:gd name="connsiteX99" fmla="*/ 2964216 w 11748700"/>
              <a:gd name="connsiteY99" fmla="*/ 1794131 h 6673820"/>
              <a:gd name="connsiteX100" fmla="*/ 2951215 w 11748700"/>
              <a:gd name="connsiteY100" fmla="*/ 1768129 h 6673820"/>
              <a:gd name="connsiteX101" fmla="*/ 2933880 w 11748700"/>
              <a:gd name="connsiteY101" fmla="*/ 1746461 h 6673820"/>
              <a:gd name="connsiteX102" fmla="*/ 2916546 w 11748700"/>
              <a:gd name="connsiteY102" fmla="*/ 1720459 h 6673820"/>
              <a:gd name="connsiteX103" fmla="*/ 2899211 w 11748700"/>
              <a:gd name="connsiteY103" fmla="*/ 1703124 h 6673820"/>
              <a:gd name="connsiteX104" fmla="*/ 2890544 w 11748700"/>
              <a:gd name="connsiteY104" fmla="*/ 1690123 h 6673820"/>
              <a:gd name="connsiteX105" fmla="*/ 2829873 w 11748700"/>
              <a:gd name="connsiteY105" fmla="*/ 1607784 h 6673820"/>
              <a:gd name="connsiteX106" fmla="*/ 2816872 w 11748700"/>
              <a:gd name="connsiteY106" fmla="*/ 1577448 h 6673820"/>
              <a:gd name="connsiteX107" fmla="*/ 2812538 w 11748700"/>
              <a:gd name="connsiteY107" fmla="*/ 1542779 h 6673820"/>
              <a:gd name="connsiteX108" fmla="*/ 2808204 w 11748700"/>
              <a:gd name="connsiteY108" fmla="*/ 1430104 h 6673820"/>
              <a:gd name="connsiteX109" fmla="*/ 2799537 w 11748700"/>
              <a:gd name="connsiteY109" fmla="*/ 1391101 h 6673820"/>
              <a:gd name="connsiteX110" fmla="*/ 2795203 w 11748700"/>
              <a:gd name="connsiteY110" fmla="*/ 1343431 h 6673820"/>
              <a:gd name="connsiteX111" fmla="*/ 2786536 w 11748700"/>
              <a:gd name="connsiteY111" fmla="*/ 1300095 h 6673820"/>
              <a:gd name="connsiteX112" fmla="*/ 2773535 w 11748700"/>
              <a:gd name="connsiteY112" fmla="*/ 1152751 h 6673820"/>
              <a:gd name="connsiteX113" fmla="*/ 2769202 w 11748700"/>
              <a:gd name="connsiteY113" fmla="*/ 1135416 h 6673820"/>
              <a:gd name="connsiteX114" fmla="*/ 2777869 w 11748700"/>
              <a:gd name="connsiteY114" fmla="*/ 996739 h 6673820"/>
              <a:gd name="connsiteX115" fmla="*/ 2786536 w 11748700"/>
              <a:gd name="connsiteY115" fmla="*/ 966404 h 6673820"/>
              <a:gd name="connsiteX116" fmla="*/ 2812538 w 11748700"/>
              <a:gd name="connsiteY116" fmla="*/ 905733 h 6673820"/>
              <a:gd name="connsiteX117" fmla="*/ 2847207 w 11748700"/>
              <a:gd name="connsiteY117" fmla="*/ 862396 h 6673820"/>
              <a:gd name="connsiteX118" fmla="*/ 2864542 w 11748700"/>
              <a:gd name="connsiteY118" fmla="*/ 840728 h 6673820"/>
              <a:gd name="connsiteX119" fmla="*/ 2881876 w 11748700"/>
              <a:gd name="connsiteY119" fmla="*/ 827727 h 6673820"/>
              <a:gd name="connsiteX120" fmla="*/ 2894877 w 11748700"/>
              <a:gd name="connsiteY120" fmla="*/ 819060 h 6673820"/>
              <a:gd name="connsiteX121" fmla="*/ 2912212 w 11748700"/>
              <a:gd name="connsiteY121" fmla="*/ 801725 h 6673820"/>
              <a:gd name="connsiteX122" fmla="*/ 3003219 w 11748700"/>
              <a:gd name="connsiteY122" fmla="*/ 775723 h 6673820"/>
              <a:gd name="connsiteX123" fmla="*/ 3115893 w 11748700"/>
              <a:gd name="connsiteY123" fmla="*/ 749721 h 6673820"/>
              <a:gd name="connsiteX124" fmla="*/ 3137562 w 11748700"/>
              <a:gd name="connsiteY124" fmla="*/ 741054 h 6673820"/>
              <a:gd name="connsiteX125" fmla="*/ 3163564 w 11748700"/>
              <a:gd name="connsiteY125" fmla="*/ 732387 h 6673820"/>
              <a:gd name="connsiteX126" fmla="*/ 3219901 w 11748700"/>
              <a:gd name="connsiteY126" fmla="*/ 702051 h 6673820"/>
              <a:gd name="connsiteX127" fmla="*/ 3237236 w 11748700"/>
              <a:gd name="connsiteY127" fmla="*/ 689050 h 6673820"/>
              <a:gd name="connsiteX128" fmla="*/ 3293573 w 11748700"/>
              <a:gd name="connsiteY128" fmla="*/ 663048 h 6673820"/>
              <a:gd name="connsiteX129" fmla="*/ 3323909 w 11748700"/>
              <a:gd name="connsiteY129" fmla="*/ 650047 h 6673820"/>
              <a:gd name="connsiteX130" fmla="*/ 3362911 w 11748700"/>
              <a:gd name="connsiteY130" fmla="*/ 641380 h 6673820"/>
              <a:gd name="connsiteX131" fmla="*/ 3488587 w 11748700"/>
              <a:gd name="connsiteY131" fmla="*/ 619712 h 6673820"/>
              <a:gd name="connsiteX132" fmla="*/ 3644599 w 11748700"/>
              <a:gd name="connsiteY132" fmla="*/ 598044 h 6673820"/>
              <a:gd name="connsiteX133" fmla="*/ 3731272 w 11748700"/>
              <a:gd name="connsiteY133" fmla="*/ 589376 h 6673820"/>
              <a:gd name="connsiteX134" fmla="*/ 3809277 w 11748700"/>
              <a:gd name="connsiteY134" fmla="*/ 576375 h 6673820"/>
              <a:gd name="connsiteX135" fmla="*/ 3891617 w 11748700"/>
              <a:gd name="connsiteY135" fmla="*/ 567708 h 6673820"/>
              <a:gd name="connsiteX136" fmla="*/ 4359651 w 11748700"/>
              <a:gd name="connsiteY136" fmla="*/ 533039 h 6673820"/>
              <a:gd name="connsiteX137" fmla="*/ 4428989 w 11748700"/>
              <a:gd name="connsiteY137" fmla="*/ 520038 h 6673820"/>
              <a:gd name="connsiteX138" fmla="*/ 4554665 w 11748700"/>
              <a:gd name="connsiteY138" fmla="*/ 507037 h 6673820"/>
              <a:gd name="connsiteX139" fmla="*/ 4654339 w 11748700"/>
              <a:gd name="connsiteY139" fmla="*/ 485369 h 6673820"/>
              <a:gd name="connsiteX140" fmla="*/ 4758347 w 11748700"/>
              <a:gd name="connsiteY140" fmla="*/ 437699 h 6673820"/>
              <a:gd name="connsiteX141" fmla="*/ 4888356 w 11748700"/>
              <a:gd name="connsiteY141" fmla="*/ 416030 h 6673820"/>
              <a:gd name="connsiteX142" fmla="*/ 5105039 w 11748700"/>
              <a:gd name="connsiteY142" fmla="*/ 364027 h 6673820"/>
              <a:gd name="connsiteX143" fmla="*/ 5209046 w 11748700"/>
              <a:gd name="connsiteY143" fmla="*/ 351026 h 6673820"/>
              <a:gd name="connsiteX144" fmla="*/ 5386726 w 11748700"/>
              <a:gd name="connsiteY144" fmla="*/ 329357 h 6673820"/>
              <a:gd name="connsiteX145" fmla="*/ 5560072 w 11748700"/>
              <a:gd name="connsiteY145" fmla="*/ 320690 h 6673820"/>
              <a:gd name="connsiteX146" fmla="*/ 5742085 w 11748700"/>
              <a:gd name="connsiteY146" fmla="*/ 312023 h 6673820"/>
              <a:gd name="connsiteX147" fmla="*/ 5958767 w 11748700"/>
              <a:gd name="connsiteY147" fmla="*/ 307689 h 6673820"/>
              <a:gd name="connsiteX148" fmla="*/ 6114779 w 11748700"/>
              <a:gd name="connsiteY148" fmla="*/ 303355 h 6673820"/>
              <a:gd name="connsiteX149" fmla="*/ 6270790 w 11748700"/>
              <a:gd name="connsiteY149" fmla="*/ 281687 h 6673820"/>
              <a:gd name="connsiteX150" fmla="*/ 6392132 w 11748700"/>
              <a:gd name="connsiteY150" fmla="*/ 268686 h 6673820"/>
              <a:gd name="connsiteX151" fmla="*/ 6695488 w 11748700"/>
              <a:gd name="connsiteY151" fmla="*/ 260019 h 6673820"/>
              <a:gd name="connsiteX152" fmla="*/ 6764826 w 11748700"/>
              <a:gd name="connsiteY152" fmla="*/ 251352 h 6673820"/>
              <a:gd name="connsiteX153" fmla="*/ 6907837 w 11748700"/>
              <a:gd name="connsiteY153" fmla="*/ 238351 h 6673820"/>
              <a:gd name="connsiteX154" fmla="*/ 6959840 w 11748700"/>
              <a:gd name="connsiteY154" fmla="*/ 229683 h 6673820"/>
              <a:gd name="connsiteX155" fmla="*/ 6998843 w 11748700"/>
              <a:gd name="connsiteY155" fmla="*/ 212349 h 6673820"/>
              <a:gd name="connsiteX156" fmla="*/ 7115852 w 11748700"/>
              <a:gd name="connsiteY156" fmla="*/ 199348 h 6673820"/>
              <a:gd name="connsiteX157" fmla="*/ 7159188 w 11748700"/>
              <a:gd name="connsiteY157" fmla="*/ 186347 h 6673820"/>
              <a:gd name="connsiteX158" fmla="*/ 7189524 w 11748700"/>
              <a:gd name="connsiteY158" fmla="*/ 182013 h 6673820"/>
              <a:gd name="connsiteX159" fmla="*/ 7380204 w 11748700"/>
              <a:gd name="connsiteY159" fmla="*/ 173346 h 6673820"/>
              <a:gd name="connsiteX160" fmla="*/ 7440875 w 11748700"/>
              <a:gd name="connsiteY160" fmla="*/ 164679 h 6673820"/>
              <a:gd name="connsiteX161" fmla="*/ 7466877 w 11748700"/>
              <a:gd name="connsiteY161" fmla="*/ 156011 h 6673820"/>
              <a:gd name="connsiteX162" fmla="*/ 7514548 w 11748700"/>
              <a:gd name="connsiteY162" fmla="*/ 143010 h 6673820"/>
              <a:gd name="connsiteX163" fmla="*/ 7527548 w 11748700"/>
              <a:gd name="connsiteY163" fmla="*/ 134343 h 6673820"/>
              <a:gd name="connsiteX164" fmla="*/ 7570885 w 11748700"/>
              <a:gd name="connsiteY164" fmla="*/ 121342 h 6673820"/>
              <a:gd name="connsiteX165" fmla="*/ 7609888 w 11748700"/>
              <a:gd name="connsiteY165" fmla="*/ 104008 h 6673820"/>
              <a:gd name="connsiteX166" fmla="*/ 7726896 w 11748700"/>
              <a:gd name="connsiteY166" fmla="*/ 82339 h 6673820"/>
              <a:gd name="connsiteX167" fmla="*/ 7752898 w 11748700"/>
              <a:gd name="connsiteY167" fmla="*/ 78006 h 6673820"/>
              <a:gd name="connsiteX168" fmla="*/ 7787567 w 11748700"/>
              <a:gd name="connsiteY168" fmla="*/ 73672 h 6673820"/>
              <a:gd name="connsiteX169" fmla="*/ 7804902 w 11748700"/>
              <a:gd name="connsiteY169" fmla="*/ 69338 h 6673820"/>
              <a:gd name="connsiteX170" fmla="*/ 7913243 w 11748700"/>
              <a:gd name="connsiteY170" fmla="*/ 65005 h 6673820"/>
              <a:gd name="connsiteX171" fmla="*/ 8021584 w 11748700"/>
              <a:gd name="connsiteY171" fmla="*/ 47670 h 6673820"/>
              <a:gd name="connsiteX172" fmla="*/ 8064921 w 11748700"/>
              <a:gd name="connsiteY172" fmla="*/ 34669 h 6673820"/>
              <a:gd name="connsiteX173" fmla="*/ 8099590 w 11748700"/>
              <a:gd name="connsiteY173" fmla="*/ 21668 h 6673820"/>
              <a:gd name="connsiteX174" fmla="*/ 8121258 w 11748700"/>
              <a:gd name="connsiteY174" fmla="*/ 13001 h 6673820"/>
              <a:gd name="connsiteX175" fmla="*/ 8134259 w 11748700"/>
              <a:gd name="connsiteY175" fmla="*/ 8667 h 6673820"/>
              <a:gd name="connsiteX176" fmla="*/ 8155928 w 11748700"/>
              <a:gd name="connsiteY176" fmla="*/ 0 h 6673820"/>
              <a:gd name="connsiteX177" fmla="*/ 8216599 w 11748700"/>
              <a:gd name="connsiteY177" fmla="*/ 4334 h 6673820"/>
              <a:gd name="connsiteX178" fmla="*/ 8238267 w 11748700"/>
              <a:gd name="connsiteY178" fmla="*/ 13001 h 6673820"/>
              <a:gd name="connsiteX179" fmla="*/ 8272936 w 11748700"/>
              <a:gd name="connsiteY179" fmla="*/ 17335 h 6673820"/>
              <a:gd name="connsiteX180" fmla="*/ 8303272 w 11748700"/>
              <a:gd name="connsiteY180" fmla="*/ 30336 h 6673820"/>
              <a:gd name="connsiteX181" fmla="*/ 8337941 w 11748700"/>
              <a:gd name="connsiteY181" fmla="*/ 34669 h 6673820"/>
              <a:gd name="connsiteX182" fmla="*/ 8476618 w 11748700"/>
              <a:gd name="connsiteY182" fmla="*/ 43337 h 6673820"/>
              <a:gd name="connsiteX183" fmla="*/ 8576292 w 11748700"/>
              <a:gd name="connsiteY183" fmla="*/ 47670 h 6673820"/>
              <a:gd name="connsiteX184" fmla="*/ 8671632 w 11748700"/>
              <a:gd name="connsiteY184" fmla="*/ 69338 h 6673820"/>
              <a:gd name="connsiteX185" fmla="*/ 8762639 w 11748700"/>
              <a:gd name="connsiteY185" fmla="*/ 78006 h 6673820"/>
              <a:gd name="connsiteX186" fmla="*/ 8892648 w 11748700"/>
              <a:gd name="connsiteY186" fmla="*/ 104008 h 6673820"/>
              <a:gd name="connsiteX187" fmla="*/ 8948985 w 11748700"/>
              <a:gd name="connsiteY187" fmla="*/ 117009 h 6673820"/>
              <a:gd name="connsiteX188" fmla="*/ 9187336 w 11748700"/>
              <a:gd name="connsiteY188" fmla="*/ 156011 h 6673820"/>
              <a:gd name="connsiteX189" fmla="*/ 9282676 w 11748700"/>
              <a:gd name="connsiteY189" fmla="*/ 173346 h 6673820"/>
              <a:gd name="connsiteX190" fmla="*/ 9404019 w 11748700"/>
              <a:gd name="connsiteY190" fmla="*/ 186347 h 6673820"/>
              <a:gd name="connsiteX191" fmla="*/ 9464690 w 11748700"/>
              <a:gd name="connsiteY191" fmla="*/ 195014 h 6673820"/>
              <a:gd name="connsiteX192" fmla="*/ 9698707 w 11748700"/>
              <a:gd name="connsiteY192" fmla="*/ 216683 h 6673820"/>
              <a:gd name="connsiteX193" fmla="*/ 9785380 w 11748700"/>
              <a:gd name="connsiteY193" fmla="*/ 229683 h 6673820"/>
              <a:gd name="connsiteX194" fmla="*/ 9885054 w 11748700"/>
              <a:gd name="connsiteY194" fmla="*/ 251352 h 6673820"/>
              <a:gd name="connsiteX195" fmla="*/ 9958726 w 11748700"/>
              <a:gd name="connsiteY195" fmla="*/ 255685 h 6673820"/>
              <a:gd name="connsiteX196" fmla="*/ 10114737 w 11748700"/>
              <a:gd name="connsiteY196" fmla="*/ 260019 h 6673820"/>
              <a:gd name="connsiteX197" fmla="*/ 10205744 w 11748700"/>
              <a:gd name="connsiteY197" fmla="*/ 273020 h 6673820"/>
              <a:gd name="connsiteX198" fmla="*/ 10357421 w 11748700"/>
              <a:gd name="connsiteY198" fmla="*/ 281687 h 6673820"/>
              <a:gd name="connsiteX199" fmla="*/ 10405092 w 11748700"/>
              <a:gd name="connsiteY199" fmla="*/ 286021 h 6673820"/>
              <a:gd name="connsiteX200" fmla="*/ 10452762 w 11748700"/>
              <a:gd name="connsiteY200" fmla="*/ 299022 h 6673820"/>
              <a:gd name="connsiteX201" fmla="*/ 10483097 w 11748700"/>
              <a:gd name="connsiteY201" fmla="*/ 303355 h 6673820"/>
              <a:gd name="connsiteX202" fmla="*/ 10552436 w 11748700"/>
              <a:gd name="connsiteY202" fmla="*/ 312023 h 6673820"/>
              <a:gd name="connsiteX203" fmla="*/ 10634775 w 11748700"/>
              <a:gd name="connsiteY203" fmla="*/ 333691 h 6673820"/>
              <a:gd name="connsiteX204" fmla="*/ 10717114 w 11748700"/>
              <a:gd name="connsiteY204" fmla="*/ 342358 h 6673820"/>
              <a:gd name="connsiteX205" fmla="*/ 10773452 w 11748700"/>
              <a:gd name="connsiteY205" fmla="*/ 364027 h 6673820"/>
              <a:gd name="connsiteX206" fmla="*/ 10842790 w 11748700"/>
              <a:gd name="connsiteY206" fmla="*/ 385695 h 6673820"/>
              <a:gd name="connsiteX207" fmla="*/ 10903461 w 11748700"/>
              <a:gd name="connsiteY207" fmla="*/ 390028 h 6673820"/>
              <a:gd name="connsiteX208" fmla="*/ 10981467 w 11748700"/>
              <a:gd name="connsiteY208" fmla="*/ 424698 h 6673820"/>
              <a:gd name="connsiteX209" fmla="*/ 11050805 w 11748700"/>
              <a:gd name="connsiteY209" fmla="*/ 442032 h 6673820"/>
              <a:gd name="connsiteX210" fmla="*/ 11133145 w 11748700"/>
              <a:gd name="connsiteY210" fmla="*/ 476701 h 6673820"/>
              <a:gd name="connsiteX211" fmla="*/ 11154813 w 11748700"/>
              <a:gd name="connsiteY211" fmla="*/ 485369 h 6673820"/>
              <a:gd name="connsiteX212" fmla="*/ 11232819 w 11748700"/>
              <a:gd name="connsiteY212" fmla="*/ 533039 h 6673820"/>
              <a:gd name="connsiteX213" fmla="*/ 11258820 w 11748700"/>
              <a:gd name="connsiteY213" fmla="*/ 554707 h 6673820"/>
              <a:gd name="connsiteX214" fmla="*/ 11328159 w 11748700"/>
              <a:gd name="connsiteY214" fmla="*/ 645714 h 6673820"/>
              <a:gd name="connsiteX215" fmla="*/ 11371495 w 11748700"/>
              <a:gd name="connsiteY215" fmla="*/ 754055 h 6673820"/>
              <a:gd name="connsiteX216" fmla="*/ 11397497 w 11748700"/>
              <a:gd name="connsiteY216" fmla="*/ 806059 h 6673820"/>
              <a:gd name="connsiteX217" fmla="*/ 11427833 w 11748700"/>
              <a:gd name="connsiteY217" fmla="*/ 931735 h 6673820"/>
              <a:gd name="connsiteX218" fmla="*/ 11458168 w 11748700"/>
              <a:gd name="connsiteY218" fmla="*/ 1014074 h 6673820"/>
              <a:gd name="connsiteX219" fmla="*/ 11462502 w 11748700"/>
              <a:gd name="connsiteY219" fmla="*/ 1087746 h 6673820"/>
              <a:gd name="connsiteX220" fmla="*/ 11475503 w 11748700"/>
              <a:gd name="connsiteY220" fmla="*/ 1126749 h 6673820"/>
              <a:gd name="connsiteX221" fmla="*/ 11488504 w 11748700"/>
              <a:gd name="connsiteY221" fmla="*/ 1330430 h 6673820"/>
              <a:gd name="connsiteX222" fmla="*/ 11523173 w 11748700"/>
              <a:gd name="connsiteY222" fmla="*/ 1677122 h 6673820"/>
              <a:gd name="connsiteX223" fmla="*/ 11518839 w 11748700"/>
              <a:gd name="connsiteY223" fmla="*/ 1954476 h 6673820"/>
              <a:gd name="connsiteX224" fmla="*/ 11510172 w 11748700"/>
              <a:gd name="connsiteY224" fmla="*/ 2084485 h 6673820"/>
              <a:gd name="connsiteX225" fmla="*/ 11518839 w 11748700"/>
              <a:gd name="connsiteY225" fmla="*/ 2283833 h 6673820"/>
              <a:gd name="connsiteX226" fmla="*/ 11583844 w 11748700"/>
              <a:gd name="connsiteY226" fmla="*/ 2379173 h 6673820"/>
              <a:gd name="connsiteX227" fmla="*/ 11605512 w 11748700"/>
              <a:gd name="connsiteY227" fmla="*/ 2439845 h 6673820"/>
              <a:gd name="connsiteX228" fmla="*/ 11609846 w 11748700"/>
              <a:gd name="connsiteY228" fmla="*/ 2487515 h 6673820"/>
              <a:gd name="connsiteX229" fmla="*/ 11622847 w 11748700"/>
              <a:gd name="connsiteY229" fmla="*/ 2556853 h 6673820"/>
              <a:gd name="connsiteX230" fmla="*/ 11618513 w 11748700"/>
              <a:gd name="connsiteY230" fmla="*/ 2786537 h 6673820"/>
              <a:gd name="connsiteX231" fmla="*/ 11614180 w 11748700"/>
              <a:gd name="connsiteY231" fmla="*/ 3089892 h 6673820"/>
              <a:gd name="connsiteX232" fmla="*/ 11596845 w 11748700"/>
              <a:gd name="connsiteY232" fmla="*/ 3211234 h 6673820"/>
              <a:gd name="connsiteX233" fmla="*/ 11583844 w 11748700"/>
              <a:gd name="connsiteY233" fmla="*/ 3328243 h 6673820"/>
              <a:gd name="connsiteX234" fmla="*/ 11575177 w 11748700"/>
              <a:gd name="connsiteY234" fmla="*/ 3423583 h 6673820"/>
              <a:gd name="connsiteX235" fmla="*/ 11562176 w 11748700"/>
              <a:gd name="connsiteY235" fmla="*/ 3666267 h 6673820"/>
              <a:gd name="connsiteX236" fmla="*/ 11575177 w 11748700"/>
              <a:gd name="connsiteY236" fmla="*/ 4025960 h 6673820"/>
              <a:gd name="connsiteX237" fmla="*/ 11592511 w 11748700"/>
              <a:gd name="connsiteY237" fmla="*/ 4108300 h 6673820"/>
              <a:gd name="connsiteX238" fmla="*/ 11631514 w 11748700"/>
              <a:gd name="connsiteY238" fmla="*/ 4333649 h 6673820"/>
              <a:gd name="connsiteX239" fmla="*/ 11653183 w 11748700"/>
              <a:gd name="connsiteY239" fmla="*/ 4411655 h 6673820"/>
              <a:gd name="connsiteX240" fmla="*/ 11666184 w 11748700"/>
              <a:gd name="connsiteY240" fmla="*/ 4498328 h 6673820"/>
              <a:gd name="connsiteX241" fmla="*/ 11674851 w 11748700"/>
              <a:gd name="connsiteY241" fmla="*/ 4541664 h 6673820"/>
              <a:gd name="connsiteX242" fmla="*/ 11687852 w 11748700"/>
              <a:gd name="connsiteY242" fmla="*/ 4658673 h 6673820"/>
              <a:gd name="connsiteX243" fmla="*/ 11692185 w 11748700"/>
              <a:gd name="connsiteY243" fmla="*/ 4715010 h 6673820"/>
              <a:gd name="connsiteX244" fmla="*/ 11700853 w 11748700"/>
              <a:gd name="connsiteY244" fmla="*/ 4771348 h 6673820"/>
              <a:gd name="connsiteX245" fmla="*/ 11709520 w 11748700"/>
              <a:gd name="connsiteY245" fmla="*/ 4923026 h 6673820"/>
              <a:gd name="connsiteX246" fmla="*/ 11718187 w 11748700"/>
              <a:gd name="connsiteY246" fmla="*/ 4983697 h 6673820"/>
              <a:gd name="connsiteX247" fmla="*/ 11726855 w 11748700"/>
              <a:gd name="connsiteY247" fmla="*/ 5079037 h 6673820"/>
              <a:gd name="connsiteX248" fmla="*/ 11731188 w 11748700"/>
              <a:gd name="connsiteY248" fmla="*/ 5105039 h 6673820"/>
              <a:gd name="connsiteX249" fmla="*/ 11744189 w 11748700"/>
              <a:gd name="connsiteY249" fmla="*/ 5230715 h 6673820"/>
              <a:gd name="connsiteX250" fmla="*/ 11726855 w 11748700"/>
              <a:gd name="connsiteY250" fmla="*/ 5690082 h 6673820"/>
              <a:gd name="connsiteX251" fmla="*/ 11687852 w 11748700"/>
              <a:gd name="connsiteY251" fmla="*/ 5785422 h 6673820"/>
              <a:gd name="connsiteX252" fmla="*/ 11670517 w 11748700"/>
              <a:gd name="connsiteY252" fmla="*/ 5815757 h 6673820"/>
              <a:gd name="connsiteX253" fmla="*/ 11601179 w 11748700"/>
              <a:gd name="connsiteY253" fmla="*/ 5859094 h 6673820"/>
              <a:gd name="connsiteX254" fmla="*/ 11458168 w 11748700"/>
              <a:gd name="connsiteY254" fmla="*/ 5919765 h 6673820"/>
              <a:gd name="connsiteX255" fmla="*/ 11401831 w 11748700"/>
              <a:gd name="connsiteY255" fmla="*/ 5963101 h 6673820"/>
              <a:gd name="connsiteX256" fmla="*/ 11297823 w 11748700"/>
              <a:gd name="connsiteY256" fmla="*/ 6032440 h 6673820"/>
              <a:gd name="connsiteX257" fmla="*/ 11258820 w 11748700"/>
              <a:gd name="connsiteY257" fmla="*/ 6075776 h 6673820"/>
              <a:gd name="connsiteX258" fmla="*/ 11198149 w 11748700"/>
              <a:gd name="connsiteY258" fmla="*/ 6123446 h 6673820"/>
              <a:gd name="connsiteX259" fmla="*/ 11098475 w 11748700"/>
              <a:gd name="connsiteY259" fmla="*/ 6210119 h 6673820"/>
              <a:gd name="connsiteX260" fmla="*/ 10942464 w 11748700"/>
              <a:gd name="connsiteY260" fmla="*/ 6327128 h 6673820"/>
              <a:gd name="connsiteX261" fmla="*/ 10634775 w 11748700"/>
              <a:gd name="connsiteY261" fmla="*/ 6461471 h 6673820"/>
              <a:gd name="connsiteX262" fmla="*/ 10461429 w 11748700"/>
              <a:gd name="connsiteY262" fmla="*/ 6478806 h 6673820"/>
              <a:gd name="connsiteX263" fmla="*/ 10041065 w 11748700"/>
              <a:gd name="connsiteY263" fmla="*/ 6487473 h 6673820"/>
              <a:gd name="connsiteX264" fmla="*/ 9967393 w 11748700"/>
              <a:gd name="connsiteY264" fmla="*/ 6491807 h 6673820"/>
              <a:gd name="connsiteX265" fmla="*/ 9885054 w 11748700"/>
              <a:gd name="connsiteY265" fmla="*/ 6509141 h 6673820"/>
              <a:gd name="connsiteX266" fmla="*/ 9798381 w 11748700"/>
              <a:gd name="connsiteY266" fmla="*/ 6522142 h 6673820"/>
              <a:gd name="connsiteX267" fmla="*/ 9681372 w 11748700"/>
              <a:gd name="connsiteY267" fmla="*/ 6548144 h 6673820"/>
              <a:gd name="connsiteX268" fmla="*/ 9486358 w 11748700"/>
              <a:gd name="connsiteY268" fmla="*/ 6574146 h 6673820"/>
              <a:gd name="connsiteX269" fmla="*/ 9278343 w 11748700"/>
              <a:gd name="connsiteY269" fmla="*/ 6613149 h 6673820"/>
              <a:gd name="connsiteX270" fmla="*/ 9209004 w 11748700"/>
              <a:gd name="connsiteY270" fmla="*/ 6630483 h 6673820"/>
              <a:gd name="connsiteX271" fmla="*/ 8775639 w 11748700"/>
              <a:gd name="connsiteY271" fmla="*/ 6647818 h 6673820"/>
              <a:gd name="connsiteX272" fmla="*/ 8463617 w 11748700"/>
              <a:gd name="connsiteY272" fmla="*/ 6656485 h 6673820"/>
              <a:gd name="connsiteX273" fmla="*/ 8368276 w 11748700"/>
              <a:gd name="connsiteY273" fmla="*/ 6660819 h 6673820"/>
              <a:gd name="connsiteX274" fmla="*/ 8216599 w 11748700"/>
              <a:gd name="connsiteY274" fmla="*/ 6665153 h 6673820"/>
              <a:gd name="connsiteX275" fmla="*/ 7848239 w 11748700"/>
              <a:gd name="connsiteY275" fmla="*/ 6656485 h 6673820"/>
              <a:gd name="connsiteX276" fmla="*/ 7800568 w 11748700"/>
              <a:gd name="connsiteY276" fmla="*/ 6652152 h 6673820"/>
              <a:gd name="connsiteX277" fmla="*/ 7748565 w 11748700"/>
              <a:gd name="connsiteY277" fmla="*/ 6643484 h 6673820"/>
              <a:gd name="connsiteX278" fmla="*/ 7614221 w 11748700"/>
              <a:gd name="connsiteY278" fmla="*/ 6634817 h 6673820"/>
              <a:gd name="connsiteX279" fmla="*/ 7432208 w 11748700"/>
              <a:gd name="connsiteY279" fmla="*/ 6600148 h 6673820"/>
              <a:gd name="connsiteX280" fmla="*/ 7319533 w 11748700"/>
              <a:gd name="connsiteY280" fmla="*/ 6574146 h 6673820"/>
              <a:gd name="connsiteX281" fmla="*/ 7276197 w 11748700"/>
              <a:gd name="connsiteY281" fmla="*/ 6569812 h 6673820"/>
              <a:gd name="connsiteX282" fmla="*/ 7011844 w 11748700"/>
              <a:gd name="connsiteY282" fmla="*/ 6548144 h 6673820"/>
              <a:gd name="connsiteX283" fmla="*/ 6925171 w 11748700"/>
              <a:gd name="connsiteY283" fmla="*/ 6565479 h 6673820"/>
              <a:gd name="connsiteX284" fmla="*/ 6912170 w 11748700"/>
              <a:gd name="connsiteY284" fmla="*/ 6569812 h 6673820"/>
              <a:gd name="connsiteX285" fmla="*/ 6890502 w 11748700"/>
              <a:gd name="connsiteY285" fmla="*/ 6582813 h 6673820"/>
              <a:gd name="connsiteX286" fmla="*/ 6795162 w 11748700"/>
              <a:gd name="connsiteY286" fmla="*/ 6634817 h 6673820"/>
              <a:gd name="connsiteX287" fmla="*/ 6691154 w 11748700"/>
              <a:gd name="connsiteY287" fmla="*/ 6643484 h 6673820"/>
              <a:gd name="connsiteX288" fmla="*/ 6617482 w 11748700"/>
              <a:gd name="connsiteY288" fmla="*/ 6656485 h 6673820"/>
              <a:gd name="connsiteX289" fmla="*/ 6582813 w 11748700"/>
              <a:gd name="connsiteY289" fmla="*/ 6665153 h 6673820"/>
              <a:gd name="connsiteX290" fmla="*/ 6548144 w 11748700"/>
              <a:gd name="connsiteY290" fmla="*/ 6669486 h 6673820"/>
              <a:gd name="connsiteX291" fmla="*/ 6517808 w 11748700"/>
              <a:gd name="connsiteY291" fmla="*/ 6673820 h 6673820"/>
              <a:gd name="connsiteX292" fmla="*/ 6015105 w 11748700"/>
              <a:gd name="connsiteY292" fmla="*/ 6669486 h 6673820"/>
              <a:gd name="connsiteX293" fmla="*/ 5915431 w 11748700"/>
              <a:gd name="connsiteY293" fmla="*/ 6647818 h 6673820"/>
              <a:gd name="connsiteX294" fmla="*/ 5538403 w 11748700"/>
              <a:gd name="connsiteY294" fmla="*/ 6652152 h 6673820"/>
              <a:gd name="connsiteX295" fmla="*/ 5196045 w 11748700"/>
              <a:gd name="connsiteY295" fmla="*/ 6634817 h 6673820"/>
              <a:gd name="connsiteX296" fmla="*/ 4489660 w 11748700"/>
              <a:gd name="connsiteY296" fmla="*/ 6608815 h 6673820"/>
              <a:gd name="connsiteX297" fmla="*/ 4311981 w 11748700"/>
              <a:gd name="connsiteY297" fmla="*/ 6582813 h 6673820"/>
              <a:gd name="connsiteX298" fmla="*/ 4090965 w 11748700"/>
              <a:gd name="connsiteY298" fmla="*/ 6552478 h 6673820"/>
              <a:gd name="connsiteX299" fmla="*/ 3999958 w 11748700"/>
              <a:gd name="connsiteY299" fmla="*/ 6513475 h 6673820"/>
              <a:gd name="connsiteX300" fmla="*/ 3666267 w 11748700"/>
              <a:gd name="connsiteY300" fmla="*/ 6448470 h 6673820"/>
              <a:gd name="connsiteX301" fmla="*/ 3588261 w 11748700"/>
              <a:gd name="connsiteY301" fmla="*/ 6439803 h 6673820"/>
              <a:gd name="connsiteX302" fmla="*/ 3336910 w 11748700"/>
              <a:gd name="connsiteY302" fmla="*/ 6405134 h 6673820"/>
              <a:gd name="connsiteX303" fmla="*/ 3003219 w 11748700"/>
              <a:gd name="connsiteY303" fmla="*/ 6340129 h 6673820"/>
              <a:gd name="connsiteX304" fmla="*/ 2825539 w 11748700"/>
              <a:gd name="connsiteY304" fmla="*/ 6309793 h 6673820"/>
              <a:gd name="connsiteX305" fmla="*/ 2678195 w 11748700"/>
              <a:gd name="connsiteY305" fmla="*/ 6288125 h 6673820"/>
              <a:gd name="connsiteX306" fmla="*/ 2500515 w 11748700"/>
              <a:gd name="connsiteY306" fmla="*/ 6305460 h 6673820"/>
              <a:gd name="connsiteX307" fmla="*/ 2439844 w 11748700"/>
              <a:gd name="connsiteY307" fmla="*/ 6314127 h 6673820"/>
              <a:gd name="connsiteX308" fmla="*/ 2244830 w 11748700"/>
              <a:gd name="connsiteY308" fmla="*/ 6361797 h 6673820"/>
              <a:gd name="connsiteX309" fmla="*/ 2088819 w 11748700"/>
              <a:gd name="connsiteY309" fmla="*/ 6383465 h 6673820"/>
              <a:gd name="connsiteX310" fmla="*/ 2015147 w 11748700"/>
              <a:gd name="connsiteY310" fmla="*/ 6400800 h 6673820"/>
              <a:gd name="connsiteX311" fmla="*/ 1950142 w 11748700"/>
              <a:gd name="connsiteY311" fmla="*/ 6409467 h 6673820"/>
              <a:gd name="connsiteX312" fmla="*/ 1815799 w 11748700"/>
              <a:gd name="connsiteY312" fmla="*/ 6444137 h 6673820"/>
              <a:gd name="connsiteX313" fmla="*/ 1681456 w 11748700"/>
              <a:gd name="connsiteY313" fmla="*/ 6452804 h 6673820"/>
              <a:gd name="connsiteX314" fmla="*/ 1473440 w 11748700"/>
              <a:gd name="connsiteY314" fmla="*/ 6431136 h 6673820"/>
              <a:gd name="connsiteX315" fmla="*/ 1369433 w 11748700"/>
              <a:gd name="connsiteY315" fmla="*/ 6418135 h 6673820"/>
              <a:gd name="connsiteX316" fmla="*/ 1287093 w 11748700"/>
              <a:gd name="connsiteY316" fmla="*/ 6405134 h 6673820"/>
              <a:gd name="connsiteX317" fmla="*/ 1239423 w 11748700"/>
              <a:gd name="connsiteY317" fmla="*/ 6396466 h 6673820"/>
              <a:gd name="connsiteX318" fmla="*/ 1165751 w 11748700"/>
              <a:gd name="connsiteY318" fmla="*/ 6370464 h 6673820"/>
              <a:gd name="connsiteX319" fmla="*/ 1053076 w 11748700"/>
              <a:gd name="connsiteY319" fmla="*/ 6335795 h 6673820"/>
              <a:gd name="connsiteX320" fmla="*/ 892731 w 11748700"/>
              <a:gd name="connsiteY320" fmla="*/ 6244789 h 6673820"/>
              <a:gd name="connsiteX321" fmla="*/ 858062 w 11748700"/>
              <a:gd name="connsiteY321" fmla="*/ 6218787 h 6673820"/>
              <a:gd name="connsiteX322" fmla="*/ 775723 w 11748700"/>
              <a:gd name="connsiteY322" fmla="*/ 6149448 h 6673820"/>
              <a:gd name="connsiteX323" fmla="*/ 719385 w 11748700"/>
              <a:gd name="connsiteY323" fmla="*/ 6023773 h 6673820"/>
              <a:gd name="connsiteX324" fmla="*/ 654381 w 11748700"/>
              <a:gd name="connsiteY324" fmla="*/ 5950101 h 6673820"/>
              <a:gd name="connsiteX325" fmla="*/ 628379 w 11748700"/>
              <a:gd name="connsiteY325" fmla="*/ 5893763 h 6673820"/>
              <a:gd name="connsiteX326" fmla="*/ 576375 w 11748700"/>
              <a:gd name="connsiteY326" fmla="*/ 5802756 h 6673820"/>
              <a:gd name="connsiteX327" fmla="*/ 489702 w 11748700"/>
              <a:gd name="connsiteY327" fmla="*/ 5620743 h 6673820"/>
              <a:gd name="connsiteX328" fmla="*/ 476701 w 11748700"/>
              <a:gd name="connsiteY328" fmla="*/ 5551405 h 6673820"/>
              <a:gd name="connsiteX329" fmla="*/ 372693 w 11748700"/>
              <a:gd name="connsiteY329" fmla="*/ 5317388 h 6673820"/>
              <a:gd name="connsiteX330" fmla="*/ 359693 w 11748700"/>
              <a:gd name="connsiteY330" fmla="*/ 5269718 h 6673820"/>
              <a:gd name="connsiteX331" fmla="*/ 329357 w 11748700"/>
              <a:gd name="connsiteY331" fmla="*/ 5183045 h 6673820"/>
              <a:gd name="connsiteX332" fmla="*/ 281687 w 11748700"/>
              <a:gd name="connsiteY332" fmla="*/ 5083371 h 6673820"/>
              <a:gd name="connsiteX333" fmla="*/ 251351 w 11748700"/>
              <a:gd name="connsiteY333" fmla="*/ 5009699 h 6673820"/>
              <a:gd name="connsiteX334" fmla="*/ 238350 w 11748700"/>
              <a:gd name="connsiteY334" fmla="*/ 4970696 h 6673820"/>
              <a:gd name="connsiteX335" fmla="*/ 212348 w 11748700"/>
              <a:gd name="connsiteY335" fmla="*/ 4936027 h 6673820"/>
              <a:gd name="connsiteX336" fmla="*/ 177679 w 11748700"/>
              <a:gd name="connsiteY336" fmla="*/ 4849354 h 6673820"/>
              <a:gd name="connsiteX337" fmla="*/ 125675 w 11748700"/>
              <a:gd name="connsiteY337" fmla="*/ 4745346 h 6673820"/>
              <a:gd name="connsiteX338" fmla="*/ 99674 w 11748700"/>
              <a:gd name="connsiteY338" fmla="*/ 4654339 h 6673820"/>
              <a:gd name="connsiteX339" fmla="*/ 73672 w 11748700"/>
              <a:gd name="connsiteY339" fmla="*/ 4602336 h 6673820"/>
              <a:gd name="connsiteX340" fmla="*/ 69338 w 11748700"/>
              <a:gd name="connsiteY340" fmla="*/ 4580667 h 6673820"/>
              <a:gd name="connsiteX341" fmla="*/ 47670 w 11748700"/>
              <a:gd name="connsiteY341" fmla="*/ 4537331 h 6673820"/>
              <a:gd name="connsiteX342" fmla="*/ 39002 w 11748700"/>
              <a:gd name="connsiteY342" fmla="*/ 4515663 h 6673820"/>
              <a:gd name="connsiteX343" fmla="*/ 34669 w 11748700"/>
              <a:gd name="connsiteY343" fmla="*/ 4493994 h 6673820"/>
              <a:gd name="connsiteX344" fmla="*/ 30335 w 11748700"/>
              <a:gd name="connsiteY344" fmla="*/ 4450658 h 6673820"/>
              <a:gd name="connsiteX345" fmla="*/ 21668 w 11748700"/>
              <a:gd name="connsiteY345" fmla="*/ 4428990 h 6673820"/>
              <a:gd name="connsiteX346" fmla="*/ 13001 w 11748700"/>
              <a:gd name="connsiteY346" fmla="*/ 4359651 h 6673820"/>
              <a:gd name="connsiteX347" fmla="*/ 0 w 11748700"/>
              <a:gd name="connsiteY347" fmla="*/ 4238309 h 6673820"/>
              <a:gd name="connsiteX348" fmla="*/ 4333 w 11748700"/>
              <a:gd name="connsiteY348" fmla="*/ 4025960 h 6673820"/>
              <a:gd name="connsiteX349" fmla="*/ 13001 w 11748700"/>
              <a:gd name="connsiteY349" fmla="*/ 3999958 h 6673820"/>
              <a:gd name="connsiteX350" fmla="*/ 17334 w 11748700"/>
              <a:gd name="connsiteY350" fmla="*/ 3973956 h 6673820"/>
              <a:gd name="connsiteX351" fmla="*/ 26002 w 11748700"/>
              <a:gd name="connsiteY351" fmla="*/ 3930620 h 6673820"/>
              <a:gd name="connsiteX352" fmla="*/ 34669 w 11748700"/>
              <a:gd name="connsiteY352" fmla="*/ 3878616 h 6673820"/>
              <a:gd name="connsiteX353" fmla="*/ 43336 w 11748700"/>
              <a:gd name="connsiteY353" fmla="*/ 3861282 h 6673820"/>
              <a:gd name="connsiteX354" fmla="*/ 47670 w 11748700"/>
              <a:gd name="connsiteY354" fmla="*/ 3843947 h 6673820"/>
              <a:gd name="connsiteX355" fmla="*/ 56337 w 11748700"/>
              <a:gd name="connsiteY355" fmla="*/ 3826612 h 6673820"/>
              <a:gd name="connsiteX356" fmla="*/ 69338 w 11748700"/>
              <a:gd name="connsiteY356" fmla="*/ 3787610 h 6673820"/>
              <a:gd name="connsiteX357" fmla="*/ 78005 w 11748700"/>
              <a:gd name="connsiteY357" fmla="*/ 3770275 h 6673820"/>
              <a:gd name="connsiteX358" fmla="*/ 95340 w 11748700"/>
              <a:gd name="connsiteY358" fmla="*/ 3718271 h 6673820"/>
              <a:gd name="connsiteX359" fmla="*/ 104007 w 11748700"/>
              <a:gd name="connsiteY359" fmla="*/ 3696603 h 6673820"/>
              <a:gd name="connsiteX360" fmla="*/ 151677 w 11748700"/>
              <a:gd name="connsiteY360" fmla="*/ 3657600 h 6673820"/>
              <a:gd name="connsiteX361" fmla="*/ 294688 w 11748700"/>
              <a:gd name="connsiteY361" fmla="*/ 3661934 h 6673820"/>
              <a:gd name="connsiteX362" fmla="*/ 359693 w 11748700"/>
              <a:gd name="connsiteY362" fmla="*/ 3692269 h 6673820"/>
              <a:gd name="connsiteX363" fmla="*/ 377027 w 11748700"/>
              <a:gd name="connsiteY363" fmla="*/ 3709604 h 6673820"/>
              <a:gd name="connsiteX364" fmla="*/ 437698 w 11748700"/>
              <a:gd name="connsiteY364" fmla="*/ 3726938 h 6673820"/>
              <a:gd name="connsiteX365" fmla="*/ 511177 w 11748700"/>
              <a:gd name="connsiteY36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727969 w 11748700"/>
              <a:gd name="connsiteY43" fmla="*/ 4641338 h 6673820"/>
              <a:gd name="connsiteX44" fmla="*/ 8827643 w 11748700"/>
              <a:gd name="connsiteY44" fmla="*/ 4567666 h 6673820"/>
              <a:gd name="connsiteX45" fmla="*/ 8914316 w 11748700"/>
              <a:gd name="connsiteY45" fmla="*/ 4515663 h 6673820"/>
              <a:gd name="connsiteX46" fmla="*/ 8940318 w 11748700"/>
              <a:gd name="connsiteY46" fmla="*/ 4493994 h 6673820"/>
              <a:gd name="connsiteX47" fmla="*/ 9000989 w 11748700"/>
              <a:gd name="connsiteY47" fmla="*/ 4437657 h 6673820"/>
              <a:gd name="connsiteX48" fmla="*/ 9022657 w 11748700"/>
              <a:gd name="connsiteY48" fmla="*/ 4415989 h 6673820"/>
              <a:gd name="connsiteX49" fmla="*/ 9165668 w 11748700"/>
              <a:gd name="connsiteY49" fmla="*/ 4290313 h 6673820"/>
              <a:gd name="connsiteX50" fmla="*/ 9191670 w 11748700"/>
              <a:gd name="connsiteY50" fmla="*/ 4268645 h 6673820"/>
              <a:gd name="connsiteX51" fmla="*/ 9259722 w 11748700"/>
              <a:gd name="connsiteY51" fmla="*/ 4232465 h 6673820"/>
              <a:gd name="connsiteX52" fmla="*/ 9430020 w 11748700"/>
              <a:gd name="connsiteY52" fmla="*/ 4025960 h 6673820"/>
              <a:gd name="connsiteX53" fmla="*/ 9495025 w 11748700"/>
              <a:gd name="connsiteY53" fmla="*/ 3900284 h 6673820"/>
              <a:gd name="connsiteX54" fmla="*/ 9568697 w 11748700"/>
              <a:gd name="connsiteY54" fmla="*/ 3796277 h 6673820"/>
              <a:gd name="connsiteX55" fmla="*/ 9612034 w 11748700"/>
              <a:gd name="connsiteY55" fmla="*/ 3713937 h 6673820"/>
              <a:gd name="connsiteX56" fmla="*/ 9655370 w 11748700"/>
              <a:gd name="connsiteY56" fmla="*/ 3644599 h 6673820"/>
              <a:gd name="connsiteX57" fmla="*/ 9651037 w 11748700"/>
              <a:gd name="connsiteY57" fmla="*/ 3475587 h 6673820"/>
              <a:gd name="connsiteX58" fmla="*/ 9612034 w 11748700"/>
              <a:gd name="connsiteY58" fmla="*/ 3410582 h 6673820"/>
              <a:gd name="connsiteX59" fmla="*/ 9399685 w 11748700"/>
              <a:gd name="connsiteY59" fmla="*/ 3176565 h 6673820"/>
              <a:gd name="connsiteX60" fmla="*/ 9347681 w 11748700"/>
              <a:gd name="connsiteY60" fmla="*/ 3128895 h 6673820"/>
              <a:gd name="connsiteX61" fmla="*/ 9217672 w 11748700"/>
              <a:gd name="connsiteY61" fmla="*/ 3042222 h 6673820"/>
              <a:gd name="connsiteX62" fmla="*/ 9083329 w 11748700"/>
              <a:gd name="connsiteY62" fmla="*/ 2968550 h 6673820"/>
              <a:gd name="connsiteX63" fmla="*/ 8983655 w 11748700"/>
              <a:gd name="connsiteY63" fmla="*/ 2933881 h 6673820"/>
              <a:gd name="connsiteX64" fmla="*/ 8831977 w 11748700"/>
              <a:gd name="connsiteY64" fmla="*/ 2873210 h 6673820"/>
              <a:gd name="connsiteX65" fmla="*/ 8680299 w 11748700"/>
              <a:gd name="connsiteY65" fmla="*/ 2803871 h 6673820"/>
              <a:gd name="connsiteX66" fmla="*/ 8567624 w 11748700"/>
              <a:gd name="connsiteY66" fmla="*/ 2773536 h 6673820"/>
              <a:gd name="connsiteX67" fmla="*/ 8446282 w 11748700"/>
              <a:gd name="connsiteY67" fmla="*/ 2730199 h 6673820"/>
              <a:gd name="connsiteX68" fmla="*/ 8242601 w 11748700"/>
              <a:gd name="connsiteY68" fmla="*/ 2673862 h 6673820"/>
              <a:gd name="connsiteX69" fmla="*/ 7917577 w 11748700"/>
              <a:gd name="connsiteY69" fmla="*/ 2561187 h 6673820"/>
              <a:gd name="connsiteX70" fmla="*/ 7683560 w 11748700"/>
              <a:gd name="connsiteY70" fmla="*/ 2496182 h 6673820"/>
              <a:gd name="connsiteX71" fmla="*/ 7302199 w 11748700"/>
              <a:gd name="connsiteY71" fmla="*/ 2379173 h 6673820"/>
              <a:gd name="connsiteX72" fmla="*/ 6920838 w 11748700"/>
              <a:gd name="connsiteY72" fmla="*/ 2322836 h 6673820"/>
              <a:gd name="connsiteX73" fmla="*/ 6799495 w 11748700"/>
              <a:gd name="connsiteY73" fmla="*/ 2288167 h 6673820"/>
              <a:gd name="connsiteX74" fmla="*/ 6730157 w 11748700"/>
              <a:gd name="connsiteY74" fmla="*/ 2279500 h 6673820"/>
              <a:gd name="connsiteX75" fmla="*/ 6630483 w 11748700"/>
              <a:gd name="connsiteY75" fmla="*/ 2262165 h 6673820"/>
              <a:gd name="connsiteX76" fmla="*/ 6582813 w 11748700"/>
              <a:gd name="connsiteY76" fmla="*/ 2249164 h 6673820"/>
              <a:gd name="connsiteX77" fmla="*/ 6478805 w 11748700"/>
              <a:gd name="connsiteY77" fmla="*/ 2240497 h 6673820"/>
              <a:gd name="connsiteX78" fmla="*/ 5997770 w 11748700"/>
              <a:gd name="connsiteY78" fmla="*/ 2227496 h 6673820"/>
              <a:gd name="connsiteX79" fmla="*/ 5183044 w 11748700"/>
              <a:gd name="connsiteY79" fmla="*/ 2223162 h 6673820"/>
              <a:gd name="connsiteX80" fmla="*/ 4593668 w 11748700"/>
              <a:gd name="connsiteY80" fmla="*/ 2201494 h 6673820"/>
              <a:gd name="connsiteX81" fmla="*/ 4467992 w 11748700"/>
              <a:gd name="connsiteY81" fmla="*/ 2188493 h 6673820"/>
              <a:gd name="connsiteX82" fmla="*/ 4277311 w 11748700"/>
              <a:gd name="connsiteY82" fmla="*/ 2171158 h 6673820"/>
              <a:gd name="connsiteX83" fmla="*/ 4207973 w 11748700"/>
              <a:gd name="connsiteY83" fmla="*/ 2162491 h 6673820"/>
              <a:gd name="connsiteX84" fmla="*/ 4168970 w 11748700"/>
              <a:gd name="connsiteY84" fmla="*/ 2153824 h 6673820"/>
              <a:gd name="connsiteX85" fmla="*/ 3722604 w 11748700"/>
              <a:gd name="connsiteY85" fmla="*/ 2145156 h 6673820"/>
              <a:gd name="connsiteX86" fmla="*/ 3627264 w 11748700"/>
              <a:gd name="connsiteY86" fmla="*/ 2136489 h 6673820"/>
              <a:gd name="connsiteX87" fmla="*/ 3592595 w 11748700"/>
              <a:gd name="connsiteY87" fmla="*/ 2123488 h 6673820"/>
              <a:gd name="connsiteX88" fmla="*/ 3471253 w 11748700"/>
              <a:gd name="connsiteY88" fmla="*/ 2101820 h 6673820"/>
              <a:gd name="connsiteX89" fmla="*/ 3349911 w 11748700"/>
              <a:gd name="connsiteY89" fmla="*/ 2054150 h 6673820"/>
              <a:gd name="connsiteX90" fmla="*/ 3228568 w 11748700"/>
              <a:gd name="connsiteY90" fmla="*/ 2006480 h 6673820"/>
              <a:gd name="connsiteX91" fmla="*/ 3206900 w 11748700"/>
              <a:gd name="connsiteY91" fmla="*/ 1989145 h 6673820"/>
              <a:gd name="connsiteX92" fmla="*/ 3163564 w 11748700"/>
              <a:gd name="connsiteY92" fmla="*/ 1967477 h 6673820"/>
              <a:gd name="connsiteX93" fmla="*/ 3124561 w 11748700"/>
              <a:gd name="connsiteY93" fmla="*/ 1932808 h 6673820"/>
              <a:gd name="connsiteX94" fmla="*/ 3094225 w 11748700"/>
              <a:gd name="connsiteY94" fmla="*/ 1911139 h 6673820"/>
              <a:gd name="connsiteX95" fmla="*/ 3020553 w 11748700"/>
              <a:gd name="connsiteY95" fmla="*/ 1850468 h 6673820"/>
              <a:gd name="connsiteX96" fmla="*/ 2994551 w 11748700"/>
              <a:gd name="connsiteY96" fmla="*/ 1828800 h 6673820"/>
              <a:gd name="connsiteX97" fmla="*/ 2977217 w 11748700"/>
              <a:gd name="connsiteY97" fmla="*/ 1807132 h 6673820"/>
              <a:gd name="connsiteX98" fmla="*/ 2964216 w 11748700"/>
              <a:gd name="connsiteY98" fmla="*/ 1794131 h 6673820"/>
              <a:gd name="connsiteX99" fmla="*/ 2951215 w 11748700"/>
              <a:gd name="connsiteY99" fmla="*/ 1768129 h 6673820"/>
              <a:gd name="connsiteX100" fmla="*/ 2933880 w 11748700"/>
              <a:gd name="connsiteY100" fmla="*/ 1746461 h 6673820"/>
              <a:gd name="connsiteX101" fmla="*/ 2916546 w 11748700"/>
              <a:gd name="connsiteY101" fmla="*/ 1720459 h 6673820"/>
              <a:gd name="connsiteX102" fmla="*/ 2899211 w 11748700"/>
              <a:gd name="connsiteY102" fmla="*/ 1703124 h 6673820"/>
              <a:gd name="connsiteX103" fmla="*/ 2890544 w 11748700"/>
              <a:gd name="connsiteY103" fmla="*/ 1690123 h 6673820"/>
              <a:gd name="connsiteX104" fmla="*/ 2829873 w 11748700"/>
              <a:gd name="connsiteY104" fmla="*/ 1607784 h 6673820"/>
              <a:gd name="connsiteX105" fmla="*/ 2816872 w 11748700"/>
              <a:gd name="connsiteY105" fmla="*/ 1577448 h 6673820"/>
              <a:gd name="connsiteX106" fmla="*/ 2812538 w 11748700"/>
              <a:gd name="connsiteY106" fmla="*/ 1542779 h 6673820"/>
              <a:gd name="connsiteX107" fmla="*/ 2808204 w 11748700"/>
              <a:gd name="connsiteY107" fmla="*/ 1430104 h 6673820"/>
              <a:gd name="connsiteX108" fmla="*/ 2799537 w 11748700"/>
              <a:gd name="connsiteY108" fmla="*/ 1391101 h 6673820"/>
              <a:gd name="connsiteX109" fmla="*/ 2795203 w 11748700"/>
              <a:gd name="connsiteY109" fmla="*/ 1343431 h 6673820"/>
              <a:gd name="connsiteX110" fmla="*/ 2786536 w 11748700"/>
              <a:gd name="connsiteY110" fmla="*/ 1300095 h 6673820"/>
              <a:gd name="connsiteX111" fmla="*/ 2773535 w 11748700"/>
              <a:gd name="connsiteY111" fmla="*/ 1152751 h 6673820"/>
              <a:gd name="connsiteX112" fmla="*/ 2769202 w 11748700"/>
              <a:gd name="connsiteY112" fmla="*/ 1135416 h 6673820"/>
              <a:gd name="connsiteX113" fmla="*/ 2777869 w 11748700"/>
              <a:gd name="connsiteY113" fmla="*/ 996739 h 6673820"/>
              <a:gd name="connsiteX114" fmla="*/ 2786536 w 11748700"/>
              <a:gd name="connsiteY114" fmla="*/ 966404 h 6673820"/>
              <a:gd name="connsiteX115" fmla="*/ 2812538 w 11748700"/>
              <a:gd name="connsiteY115" fmla="*/ 905733 h 6673820"/>
              <a:gd name="connsiteX116" fmla="*/ 2847207 w 11748700"/>
              <a:gd name="connsiteY116" fmla="*/ 862396 h 6673820"/>
              <a:gd name="connsiteX117" fmla="*/ 2864542 w 11748700"/>
              <a:gd name="connsiteY117" fmla="*/ 840728 h 6673820"/>
              <a:gd name="connsiteX118" fmla="*/ 2881876 w 11748700"/>
              <a:gd name="connsiteY118" fmla="*/ 827727 h 6673820"/>
              <a:gd name="connsiteX119" fmla="*/ 2894877 w 11748700"/>
              <a:gd name="connsiteY119" fmla="*/ 819060 h 6673820"/>
              <a:gd name="connsiteX120" fmla="*/ 2912212 w 11748700"/>
              <a:gd name="connsiteY120" fmla="*/ 801725 h 6673820"/>
              <a:gd name="connsiteX121" fmla="*/ 3003219 w 11748700"/>
              <a:gd name="connsiteY121" fmla="*/ 775723 h 6673820"/>
              <a:gd name="connsiteX122" fmla="*/ 3115893 w 11748700"/>
              <a:gd name="connsiteY122" fmla="*/ 749721 h 6673820"/>
              <a:gd name="connsiteX123" fmla="*/ 3137562 w 11748700"/>
              <a:gd name="connsiteY123" fmla="*/ 741054 h 6673820"/>
              <a:gd name="connsiteX124" fmla="*/ 3163564 w 11748700"/>
              <a:gd name="connsiteY124" fmla="*/ 732387 h 6673820"/>
              <a:gd name="connsiteX125" fmla="*/ 3219901 w 11748700"/>
              <a:gd name="connsiteY125" fmla="*/ 702051 h 6673820"/>
              <a:gd name="connsiteX126" fmla="*/ 3237236 w 11748700"/>
              <a:gd name="connsiteY126" fmla="*/ 689050 h 6673820"/>
              <a:gd name="connsiteX127" fmla="*/ 3293573 w 11748700"/>
              <a:gd name="connsiteY127" fmla="*/ 663048 h 6673820"/>
              <a:gd name="connsiteX128" fmla="*/ 3323909 w 11748700"/>
              <a:gd name="connsiteY128" fmla="*/ 650047 h 6673820"/>
              <a:gd name="connsiteX129" fmla="*/ 3362911 w 11748700"/>
              <a:gd name="connsiteY129" fmla="*/ 641380 h 6673820"/>
              <a:gd name="connsiteX130" fmla="*/ 3488587 w 11748700"/>
              <a:gd name="connsiteY130" fmla="*/ 619712 h 6673820"/>
              <a:gd name="connsiteX131" fmla="*/ 3644599 w 11748700"/>
              <a:gd name="connsiteY131" fmla="*/ 598044 h 6673820"/>
              <a:gd name="connsiteX132" fmla="*/ 3731272 w 11748700"/>
              <a:gd name="connsiteY132" fmla="*/ 589376 h 6673820"/>
              <a:gd name="connsiteX133" fmla="*/ 3809277 w 11748700"/>
              <a:gd name="connsiteY133" fmla="*/ 576375 h 6673820"/>
              <a:gd name="connsiteX134" fmla="*/ 3891617 w 11748700"/>
              <a:gd name="connsiteY134" fmla="*/ 567708 h 6673820"/>
              <a:gd name="connsiteX135" fmla="*/ 4359651 w 11748700"/>
              <a:gd name="connsiteY135" fmla="*/ 533039 h 6673820"/>
              <a:gd name="connsiteX136" fmla="*/ 4428989 w 11748700"/>
              <a:gd name="connsiteY136" fmla="*/ 520038 h 6673820"/>
              <a:gd name="connsiteX137" fmla="*/ 4554665 w 11748700"/>
              <a:gd name="connsiteY137" fmla="*/ 507037 h 6673820"/>
              <a:gd name="connsiteX138" fmla="*/ 4654339 w 11748700"/>
              <a:gd name="connsiteY138" fmla="*/ 485369 h 6673820"/>
              <a:gd name="connsiteX139" fmla="*/ 4758347 w 11748700"/>
              <a:gd name="connsiteY139" fmla="*/ 437699 h 6673820"/>
              <a:gd name="connsiteX140" fmla="*/ 4888356 w 11748700"/>
              <a:gd name="connsiteY140" fmla="*/ 416030 h 6673820"/>
              <a:gd name="connsiteX141" fmla="*/ 5105039 w 11748700"/>
              <a:gd name="connsiteY141" fmla="*/ 364027 h 6673820"/>
              <a:gd name="connsiteX142" fmla="*/ 5209046 w 11748700"/>
              <a:gd name="connsiteY142" fmla="*/ 351026 h 6673820"/>
              <a:gd name="connsiteX143" fmla="*/ 5386726 w 11748700"/>
              <a:gd name="connsiteY143" fmla="*/ 329357 h 6673820"/>
              <a:gd name="connsiteX144" fmla="*/ 5560072 w 11748700"/>
              <a:gd name="connsiteY144" fmla="*/ 320690 h 6673820"/>
              <a:gd name="connsiteX145" fmla="*/ 5742085 w 11748700"/>
              <a:gd name="connsiteY145" fmla="*/ 312023 h 6673820"/>
              <a:gd name="connsiteX146" fmla="*/ 5958767 w 11748700"/>
              <a:gd name="connsiteY146" fmla="*/ 307689 h 6673820"/>
              <a:gd name="connsiteX147" fmla="*/ 6114779 w 11748700"/>
              <a:gd name="connsiteY147" fmla="*/ 303355 h 6673820"/>
              <a:gd name="connsiteX148" fmla="*/ 6270790 w 11748700"/>
              <a:gd name="connsiteY148" fmla="*/ 281687 h 6673820"/>
              <a:gd name="connsiteX149" fmla="*/ 6392132 w 11748700"/>
              <a:gd name="connsiteY149" fmla="*/ 268686 h 6673820"/>
              <a:gd name="connsiteX150" fmla="*/ 6695488 w 11748700"/>
              <a:gd name="connsiteY150" fmla="*/ 260019 h 6673820"/>
              <a:gd name="connsiteX151" fmla="*/ 6764826 w 11748700"/>
              <a:gd name="connsiteY151" fmla="*/ 251352 h 6673820"/>
              <a:gd name="connsiteX152" fmla="*/ 6907837 w 11748700"/>
              <a:gd name="connsiteY152" fmla="*/ 238351 h 6673820"/>
              <a:gd name="connsiteX153" fmla="*/ 6959840 w 11748700"/>
              <a:gd name="connsiteY153" fmla="*/ 229683 h 6673820"/>
              <a:gd name="connsiteX154" fmla="*/ 6998843 w 11748700"/>
              <a:gd name="connsiteY154" fmla="*/ 212349 h 6673820"/>
              <a:gd name="connsiteX155" fmla="*/ 7115852 w 11748700"/>
              <a:gd name="connsiteY155" fmla="*/ 199348 h 6673820"/>
              <a:gd name="connsiteX156" fmla="*/ 7159188 w 11748700"/>
              <a:gd name="connsiteY156" fmla="*/ 186347 h 6673820"/>
              <a:gd name="connsiteX157" fmla="*/ 7189524 w 11748700"/>
              <a:gd name="connsiteY157" fmla="*/ 182013 h 6673820"/>
              <a:gd name="connsiteX158" fmla="*/ 7380204 w 11748700"/>
              <a:gd name="connsiteY158" fmla="*/ 173346 h 6673820"/>
              <a:gd name="connsiteX159" fmla="*/ 7440875 w 11748700"/>
              <a:gd name="connsiteY159" fmla="*/ 164679 h 6673820"/>
              <a:gd name="connsiteX160" fmla="*/ 7466877 w 11748700"/>
              <a:gd name="connsiteY160" fmla="*/ 156011 h 6673820"/>
              <a:gd name="connsiteX161" fmla="*/ 7514548 w 11748700"/>
              <a:gd name="connsiteY161" fmla="*/ 143010 h 6673820"/>
              <a:gd name="connsiteX162" fmla="*/ 7527548 w 11748700"/>
              <a:gd name="connsiteY162" fmla="*/ 134343 h 6673820"/>
              <a:gd name="connsiteX163" fmla="*/ 7570885 w 11748700"/>
              <a:gd name="connsiteY163" fmla="*/ 121342 h 6673820"/>
              <a:gd name="connsiteX164" fmla="*/ 7609888 w 11748700"/>
              <a:gd name="connsiteY164" fmla="*/ 104008 h 6673820"/>
              <a:gd name="connsiteX165" fmla="*/ 7726896 w 11748700"/>
              <a:gd name="connsiteY165" fmla="*/ 82339 h 6673820"/>
              <a:gd name="connsiteX166" fmla="*/ 7752898 w 11748700"/>
              <a:gd name="connsiteY166" fmla="*/ 78006 h 6673820"/>
              <a:gd name="connsiteX167" fmla="*/ 7787567 w 11748700"/>
              <a:gd name="connsiteY167" fmla="*/ 73672 h 6673820"/>
              <a:gd name="connsiteX168" fmla="*/ 7804902 w 11748700"/>
              <a:gd name="connsiteY168" fmla="*/ 69338 h 6673820"/>
              <a:gd name="connsiteX169" fmla="*/ 7913243 w 11748700"/>
              <a:gd name="connsiteY169" fmla="*/ 65005 h 6673820"/>
              <a:gd name="connsiteX170" fmla="*/ 8021584 w 11748700"/>
              <a:gd name="connsiteY170" fmla="*/ 47670 h 6673820"/>
              <a:gd name="connsiteX171" fmla="*/ 8064921 w 11748700"/>
              <a:gd name="connsiteY171" fmla="*/ 34669 h 6673820"/>
              <a:gd name="connsiteX172" fmla="*/ 8099590 w 11748700"/>
              <a:gd name="connsiteY172" fmla="*/ 21668 h 6673820"/>
              <a:gd name="connsiteX173" fmla="*/ 8121258 w 11748700"/>
              <a:gd name="connsiteY173" fmla="*/ 13001 h 6673820"/>
              <a:gd name="connsiteX174" fmla="*/ 8134259 w 11748700"/>
              <a:gd name="connsiteY174" fmla="*/ 8667 h 6673820"/>
              <a:gd name="connsiteX175" fmla="*/ 8155928 w 11748700"/>
              <a:gd name="connsiteY175" fmla="*/ 0 h 6673820"/>
              <a:gd name="connsiteX176" fmla="*/ 8216599 w 11748700"/>
              <a:gd name="connsiteY176" fmla="*/ 4334 h 6673820"/>
              <a:gd name="connsiteX177" fmla="*/ 8238267 w 11748700"/>
              <a:gd name="connsiteY177" fmla="*/ 13001 h 6673820"/>
              <a:gd name="connsiteX178" fmla="*/ 8272936 w 11748700"/>
              <a:gd name="connsiteY178" fmla="*/ 17335 h 6673820"/>
              <a:gd name="connsiteX179" fmla="*/ 8303272 w 11748700"/>
              <a:gd name="connsiteY179" fmla="*/ 30336 h 6673820"/>
              <a:gd name="connsiteX180" fmla="*/ 8337941 w 11748700"/>
              <a:gd name="connsiteY180" fmla="*/ 34669 h 6673820"/>
              <a:gd name="connsiteX181" fmla="*/ 8476618 w 11748700"/>
              <a:gd name="connsiteY181" fmla="*/ 43337 h 6673820"/>
              <a:gd name="connsiteX182" fmla="*/ 8576292 w 11748700"/>
              <a:gd name="connsiteY182" fmla="*/ 47670 h 6673820"/>
              <a:gd name="connsiteX183" fmla="*/ 8671632 w 11748700"/>
              <a:gd name="connsiteY183" fmla="*/ 69338 h 6673820"/>
              <a:gd name="connsiteX184" fmla="*/ 8762639 w 11748700"/>
              <a:gd name="connsiteY184" fmla="*/ 78006 h 6673820"/>
              <a:gd name="connsiteX185" fmla="*/ 8892648 w 11748700"/>
              <a:gd name="connsiteY185" fmla="*/ 104008 h 6673820"/>
              <a:gd name="connsiteX186" fmla="*/ 8948985 w 11748700"/>
              <a:gd name="connsiteY186" fmla="*/ 117009 h 6673820"/>
              <a:gd name="connsiteX187" fmla="*/ 9187336 w 11748700"/>
              <a:gd name="connsiteY187" fmla="*/ 156011 h 6673820"/>
              <a:gd name="connsiteX188" fmla="*/ 9282676 w 11748700"/>
              <a:gd name="connsiteY188" fmla="*/ 173346 h 6673820"/>
              <a:gd name="connsiteX189" fmla="*/ 9404019 w 11748700"/>
              <a:gd name="connsiteY189" fmla="*/ 186347 h 6673820"/>
              <a:gd name="connsiteX190" fmla="*/ 9464690 w 11748700"/>
              <a:gd name="connsiteY190" fmla="*/ 195014 h 6673820"/>
              <a:gd name="connsiteX191" fmla="*/ 9698707 w 11748700"/>
              <a:gd name="connsiteY191" fmla="*/ 216683 h 6673820"/>
              <a:gd name="connsiteX192" fmla="*/ 9785380 w 11748700"/>
              <a:gd name="connsiteY192" fmla="*/ 229683 h 6673820"/>
              <a:gd name="connsiteX193" fmla="*/ 9885054 w 11748700"/>
              <a:gd name="connsiteY193" fmla="*/ 251352 h 6673820"/>
              <a:gd name="connsiteX194" fmla="*/ 9958726 w 11748700"/>
              <a:gd name="connsiteY194" fmla="*/ 255685 h 6673820"/>
              <a:gd name="connsiteX195" fmla="*/ 10114737 w 11748700"/>
              <a:gd name="connsiteY195" fmla="*/ 260019 h 6673820"/>
              <a:gd name="connsiteX196" fmla="*/ 10205744 w 11748700"/>
              <a:gd name="connsiteY196" fmla="*/ 273020 h 6673820"/>
              <a:gd name="connsiteX197" fmla="*/ 10357421 w 11748700"/>
              <a:gd name="connsiteY197" fmla="*/ 281687 h 6673820"/>
              <a:gd name="connsiteX198" fmla="*/ 10405092 w 11748700"/>
              <a:gd name="connsiteY198" fmla="*/ 286021 h 6673820"/>
              <a:gd name="connsiteX199" fmla="*/ 10452762 w 11748700"/>
              <a:gd name="connsiteY199" fmla="*/ 299022 h 6673820"/>
              <a:gd name="connsiteX200" fmla="*/ 10483097 w 11748700"/>
              <a:gd name="connsiteY200" fmla="*/ 303355 h 6673820"/>
              <a:gd name="connsiteX201" fmla="*/ 10552436 w 11748700"/>
              <a:gd name="connsiteY201" fmla="*/ 312023 h 6673820"/>
              <a:gd name="connsiteX202" fmla="*/ 10634775 w 11748700"/>
              <a:gd name="connsiteY202" fmla="*/ 333691 h 6673820"/>
              <a:gd name="connsiteX203" fmla="*/ 10717114 w 11748700"/>
              <a:gd name="connsiteY203" fmla="*/ 342358 h 6673820"/>
              <a:gd name="connsiteX204" fmla="*/ 10773452 w 11748700"/>
              <a:gd name="connsiteY204" fmla="*/ 364027 h 6673820"/>
              <a:gd name="connsiteX205" fmla="*/ 10842790 w 11748700"/>
              <a:gd name="connsiteY205" fmla="*/ 385695 h 6673820"/>
              <a:gd name="connsiteX206" fmla="*/ 10903461 w 11748700"/>
              <a:gd name="connsiteY206" fmla="*/ 390028 h 6673820"/>
              <a:gd name="connsiteX207" fmla="*/ 10981467 w 11748700"/>
              <a:gd name="connsiteY207" fmla="*/ 424698 h 6673820"/>
              <a:gd name="connsiteX208" fmla="*/ 11050805 w 11748700"/>
              <a:gd name="connsiteY208" fmla="*/ 442032 h 6673820"/>
              <a:gd name="connsiteX209" fmla="*/ 11133145 w 11748700"/>
              <a:gd name="connsiteY209" fmla="*/ 476701 h 6673820"/>
              <a:gd name="connsiteX210" fmla="*/ 11154813 w 11748700"/>
              <a:gd name="connsiteY210" fmla="*/ 485369 h 6673820"/>
              <a:gd name="connsiteX211" fmla="*/ 11232819 w 11748700"/>
              <a:gd name="connsiteY211" fmla="*/ 533039 h 6673820"/>
              <a:gd name="connsiteX212" fmla="*/ 11258820 w 11748700"/>
              <a:gd name="connsiteY212" fmla="*/ 554707 h 6673820"/>
              <a:gd name="connsiteX213" fmla="*/ 11328159 w 11748700"/>
              <a:gd name="connsiteY213" fmla="*/ 645714 h 6673820"/>
              <a:gd name="connsiteX214" fmla="*/ 11371495 w 11748700"/>
              <a:gd name="connsiteY214" fmla="*/ 754055 h 6673820"/>
              <a:gd name="connsiteX215" fmla="*/ 11397497 w 11748700"/>
              <a:gd name="connsiteY215" fmla="*/ 806059 h 6673820"/>
              <a:gd name="connsiteX216" fmla="*/ 11427833 w 11748700"/>
              <a:gd name="connsiteY216" fmla="*/ 931735 h 6673820"/>
              <a:gd name="connsiteX217" fmla="*/ 11458168 w 11748700"/>
              <a:gd name="connsiteY217" fmla="*/ 1014074 h 6673820"/>
              <a:gd name="connsiteX218" fmla="*/ 11462502 w 11748700"/>
              <a:gd name="connsiteY218" fmla="*/ 1087746 h 6673820"/>
              <a:gd name="connsiteX219" fmla="*/ 11475503 w 11748700"/>
              <a:gd name="connsiteY219" fmla="*/ 1126749 h 6673820"/>
              <a:gd name="connsiteX220" fmla="*/ 11488504 w 11748700"/>
              <a:gd name="connsiteY220" fmla="*/ 1330430 h 6673820"/>
              <a:gd name="connsiteX221" fmla="*/ 11523173 w 11748700"/>
              <a:gd name="connsiteY221" fmla="*/ 1677122 h 6673820"/>
              <a:gd name="connsiteX222" fmla="*/ 11518839 w 11748700"/>
              <a:gd name="connsiteY222" fmla="*/ 1954476 h 6673820"/>
              <a:gd name="connsiteX223" fmla="*/ 11510172 w 11748700"/>
              <a:gd name="connsiteY223" fmla="*/ 2084485 h 6673820"/>
              <a:gd name="connsiteX224" fmla="*/ 11518839 w 11748700"/>
              <a:gd name="connsiteY224" fmla="*/ 2283833 h 6673820"/>
              <a:gd name="connsiteX225" fmla="*/ 11583844 w 11748700"/>
              <a:gd name="connsiteY225" fmla="*/ 2379173 h 6673820"/>
              <a:gd name="connsiteX226" fmla="*/ 11605512 w 11748700"/>
              <a:gd name="connsiteY226" fmla="*/ 2439845 h 6673820"/>
              <a:gd name="connsiteX227" fmla="*/ 11609846 w 11748700"/>
              <a:gd name="connsiteY227" fmla="*/ 2487515 h 6673820"/>
              <a:gd name="connsiteX228" fmla="*/ 11622847 w 11748700"/>
              <a:gd name="connsiteY228" fmla="*/ 2556853 h 6673820"/>
              <a:gd name="connsiteX229" fmla="*/ 11618513 w 11748700"/>
              <a:gd name="connsiteY229" fmla="*/ 2786537 h 6673820"/>
              <a:gd name="connsiteX230" fmla="*/ 11614180 w 11748700"/>
              <a:gd name="connsiteY230" fmla="*/ 3089892 h 6673820"/>
              <a:gd name="connsiteX231" fmla="*/ 11596845 w 11748700"/>
              <a:gd name="connsiteY231" fmla="*/ 3211234 h 6673820"/>
              <a:gd name="connsiteX232" fmla="*/ 11583844 w 11748700"/>
              <a:gd name="connsiteY232" fmla="*/ 3328243 h 6673820"/>
              <a:gd name="connsiteX233" fmla="*/ 11575177 w 11748700"/>
              <a:gd name="connsiteY233" fmla="*/ 3423583 h 6673820"/>
              <a:gd name="connsiteX234" fmla="*/ 11562176 w 11748700"/>
              <a:gd name="connsiteY234" fmla="*/ 3666267 h 6673820"/>
              <a:gd name="connsiteX235" fmla="*/ 11575177 w 11748700"/>
              <a:gd name="connsiteY235" fmla="*/ 4025960 h 6673820"/>
              <a:gd name="connsiteX236" fmla="*/ 11592511 w 11748700"/>
              <a:gd name="connsiteY236" fmla="*/ 4108300 h 6673820"/>
              <a:gd name="connsiteX237" fmla="*/ 11631514 w 11748700"/>
              <a:gd name="connsiteY237" fmla="*/ 4333649 h 6673820"/>
              <a:gd name="connsiteX238" fmla="*/ 11653183 w 11748700"/>
              <a:gd name="connsiteY238" fmla="*/ 4411655 h 6673820"/>
              <a:gd name="connsiteX239" fmla="*/ 11666184 w 11748700"/>
              <a:gd name="connsiteY239" fmla="*/ 4498328 h 6673820"/>
              <a:gd name="connsiteX240" fmla="*/ 11674851 w 11748700"/>
              <a:gd name="connsiteY240" fmla="*/ 4541664 h 6673820"/>
              <a:gd name="connsiteX241" fmla="*/ 11687852 w 11748700"/>
              <a:gd name="connsiteY241" fmla="*/ 4658673 h 6673820"/>
              <a:gd name="connsiteX242" fmla="*/ 11692185 w 11748700"/>
              <a:gd name="connsiteY242" fmla="*/ 4715010 h 6673820"/>
              <a:gd name="connsiteX243" fmla="*/ 11700853 w 11748700"/>
              <a:gd name="connsiteY243" fmla="*/ 4771348 h 6673820"/>
              <a:gd name="connsiteX244" fmla="*/ 11709520 w 11748700"/>
              <a:gd name="connsiteY244" fmla="*/ 4923026 h 6673820"/>
              <a:gd name="connsiteX245" fmla="*/ 11718187 w 11748700"/>
              <a:gd name="connsiteY245" fmla="*/ 4983697 h 6673820"/>
              <a:gd name="connsiteX246" fmla="*/ 11726855 w 11748700"/>
              <a:gd name="connsiteY246" fmla="*/ 5079037 h 6673820"/>
              <a:gd name="connsiteX247" fmla="*/ 11731188 w 11748700"/>
              <a:gd name="connsiteY247" fmla="*/ 5105039 h 6673820"/>
              <a:gd name="connsiteX248" fmla="*/ 11744189 w 11748700"/>
              <a:gd name="connsiteY248" fmla="*/ 5230715 h 6673820"/>
              <a:gd name="connsiteX249" fmla="*/ 11726855 w 11748700"/>
              <a:gd name="connsiteY249" fmla="*/ 5690082 h 6673820"/>
              <a:gd name="connsiteX250" fmla="*/ 11687852 w 11748700"/>
              <a:gd name="connsiteY250" fmla="*/ 5785422 h 6673820"/>
              <a:gd name="connsiteX251" fmla="*/ 11670517 w 11748700"/>
              <a:gd name="connsiteY251" fmla="*/ 5815757 h 6673820"/>
              <a:gd name="connsiteX252" fmla="*/ 11601179 w 11748700"/>
              <a:gd name="connsiteY252" fmla="*/ 5859094 h 6673820"/>
              <a:gd name="connsiteX253" fmla="*/ 11458168 w 11748700"/>
              <a:gd name="connsiteY253" fmla="*/ 5919765 h 6673820"/>
              <a:gd name="connsiteX254" fmla="*/ 11401831 w 11748700"/>
              <a:gd name="connsiteY254" fmla="*/ 5963101 h 6673820"/>
              <a:gd name="connsiteX255" fmla="*/ 11297823 w 11748700"/>
              <a:gd name="connsiteY255" fmla="*/ 6032440 h 6673820"/>
              <a:gd name="connsiteX256" fmla="*/ 11258820 w 11748700"/>
              <a:gd name="connsiteY256" fmla="*/ 6075776 h 6673820"/>
              <a:gd name="connsiteX257" fmla="*/ 11198149 w 11748700"/>
              <a:gd name="connsiteY257" fmla="*/ 6123446 h 6673820"/>
              <a:gd name="connsiteX258" fmla="*/ 11098475 w 11748700"/>
              <a:gd name="connsiteY258" fmla="*/ 6210119 h 6673820"/>
              <a:gd name="connsiteX259" fmla="*/ 10942464 w 11748700"/>
              <a:gd name="connsiteY259" fmla="*/ 6327128 h 6673820"/>
              <a:gd name="connsiteX260" fmla="*/ 10634775 w 11748700"/>
              <a:gd name="connsiteY260" fmla="*/ 6461471 h 6673820"/>
              <a:gd name="connsiteX261" fmla="*/ 10461429 w 11748700"/>
              <a:gd name="connsiteY261" fmla="*/ 6478806 h 6673820"/>
              <a:gd name="connsiteX262" fmla="*/ 10041065 w 11748700"/>
              <a:gd name="connsiteY262" fmla="*/ 6487473 h 6673820"/>
              <a:gd name="connsiteX263" fmla="*/ 9967393 w 11748700"/>
              <a:gd name="connsiteY263" fmla="*/ 6491807 h 6673820"/>
              <a:gd name="connsiteX264" fmla="*/ 9885054 w 11748700"/>
              <a:gd name="connsiteY264" fmla="*/ 6509141 h 6673820"/>
              <a:gd name="connsiteX265" fmla="*/ 9798381 w 11748700"/>
              <a:gd name="connsiteY265" fmla="*/ 6522142 h 6673820"/>
              <a:gd name="connsiteX266" fmla="*/ 9681372 w 11748700"/>
              <a:gd name="connsiteY266" fmla="*/ 6548144 h 6673820"/>
              <a:gd name="connsiteX267" fmla="*/ 9486358 w 11748700"/>
              <a:gd name="connsiteY267" fmla="*/ 6574146 h 6673820"/>
              <a:gd name="connsiteX268" fmla="*/ 9278343 w 11748700"/>
              <a:gd name="connsiteY268" fmla="*/ 6613149 h 6673820"/>
              <a:gd name="connsiteX269" fmla="*/ 9209004 w 11748700"/>
              <a:gd name="connsiteY269" fmla="*/ 6630483 h 6673820"/>
              <a:gd name="connsiteX270" fmla="*/ 8775639 w 11748700"/>
              <a:gd name="connsiteY270" fmla="*/ 6647818 h 6673820"/>
              <a:gd name="connsiteX271" fmla="*/ 8463617 w 11748700"/>
              <a:gd name="connsiteY271" fmla="*/ 6656485 h 6673820"/>
              <a:gd name="connsiteX272" fmla="*/ 8368276 w 11748700"/>
              <a:gd name="connsiteY272" fmla="*/ 6660819 h 6673820"/>
              <a:gd name="connsiteX273" fmla="*/ 8216599 w 11748700"/>
              <a:gd name="connsiteY273" fmla="*/ 6665153 h 6673820"/>
              <a:gd name="connsiteX274" fmla="*/ 7848239 w 11748700"/>
              <a:gd name="connsiteY274" fmla="*/ 6656485 h 6673820"/>
              <a:gd name="connsiteX275" fmla="*/ 7800568 w 11748700"/>
              <a:gd name="connsiteY275" fmla="*/ 6652152 h 6673820"/>
              <a:gd name="connsiteX276" fmla="*/ 7748565 w 11748700"/>
              <a:gd name="connsiteY276" fmla="*/ 6643484 h 6673820"/>
              <a:gd name="connsiteX277" fmla="*/ 7614221 w 11748700"/>
              <a:gd name="connsiteY277" fmla="*/ 6634817 h 6673820"/>
              <a:gd name="connsiteX278" fmla="*/ 7432208 w 11748700"/>
              <a:gd name="connsiteY278" fmla="*/ 6600148 h 6673820"/>
              <a:gd name="connsiteX279" fmla="*/ 7319533 w 11748700"/>
              <a:gd name="connsiteY279" fmla="*/ 6574146 h 6673820"/>
              <a:gd name="connsiteX280" fmla="*/ 7276197 w 11748700"/>
              <a:gd name="connsiteY280" fmla="*/ 6569812 h 6673820"/>
              <a:gd name="connsiteX281" fmla="*/ 7011844 w 11748700"/>
              <a:gd name="connsiteY281" fmla="*/ 6548144 h 6673820"/>
              <a:gd name="connsiteX282" fmla="*/ 6925171 w 11748700"/>
              <a:gd name="connsiteY282" fmla="*/ 6565479 h 6673820"/>
              <a:gd name="connsiteX283" fmla="*/ 6912170 w 11748700"/>
              <a:gd name="connsiteY283" fmla="*/ 6569812 h 6673820"/>
              <a:gd name="connsiteX284" fmla="*/ 6890502 w 11748700"/>
              <a:gd name="connsiteY284" fmla="*/ 6582813 h 6673820"/>
              <a:gd name="connsiteX285" fmla="*/ 6795162 w 11748700"/>
              <a:gd name="connsiteY285" fmla="*/ 6634817 h 6673820"/>
              <a:gd name="connsiteX286" fmla="*/ 6691154 w 11748700"/>
              <a:gd name="connsiteY286" fmla="*/ 6643484 h 6673820"/>
              <a:gd name="connsiteX287" fmla="*/ 6617482 w 11748700"/>
              <a:gd name="connsiteY287" fmla="*/ 6656485 h 6673820"/>
              <a:gd name="connsiteX288" fmla="*/ 6582813 w 11748700"/>
              <a:gd name="connsiteY288" fmla="*/ 6665153 h 6673820"/>
              <a:gd name="connsiteX289" fmla="*/ 6548144 w 11748700"/>
              <a:gd name="connsiteY289" fmla="*/ 6669486 h 6673820"/>
              <a:gd name="connsiteX290" fmla="*/ 6517808 w 11748700"/>
              <a:gd name="connsiteY290" fmla="*/ 6673820 h 6673820"/>
              <a:gd name="connsiteX291" fmla="*/ 6015105 w 11748700"/>
              <a:gd name="connsiteY291" fmla="*/ 6669486 h 6673820"/>
              <a:gd name="connsiteX292" fmla="*/ 5915431 w 11748700"/>
              <a:gd name="connsiteY292" fmla="*/ 6647818 h 6673820"/>
              <a:gd name="connsiteX293" fmla="*/ 5538403 w 11748700"/>
              <a:gd name="connsiteY293" fmla="*/ 6652152 h 6673820"/>
              <a:gd name="connsiteX294" fmla="*/ 5196045 w 11748700"/>
              <a:gd name="connsiteY294" fmla="*/ 6634817 h 6673820"/>
              <a:gd name="connsiteX295" fmla="*/ 4489660 w 11748700"/>
              <a:gd name="connsiteY295" fmla="*/ 6608815 h 6673820"/>
              <a:gd name="connsiteX296" fmla="*/ 4311981 w 11748700"/>
              <a:gd name="connsiteY296" fmla="*/ 6582813 h 6673820"/>
              <a:gd name="connsiteX297" fmla="*/ 4090965 w 11748700"/>
              <a:gd name="connsiteY297" fmla="*/ 6552478 h 6673820"/>
              <a:gd name="connsiteX298" fmla="*/ 3999958 w 11748700"/>
              <a:gd name="connsiteY298" fmla="*/ 6513475 h 6673820"/>
              <a:gd name="connsiteX299" fmla="*/ 3666267 w 11748700"/>
              <a:gd name="connsiteY299" fmla="*/ 6448470 h 6673820"/>
              <a:gd name="connsiteX300" fmla="*/ 3588261 w 11748700"/>
              <a:gd name="connsiteY300" fmla="*/ 6439803 h 6673820"/>
              <a:gd name="connsiteX301" fmla="*/ 3336910 w 11748700"/>
              <a:gd name="connsiteY301" fmla="*/ 6405134 h 6673820"/>
              <a:gd name="connsiteX302" fmla="*/ 3003219 w 11748700"/>
              <a:gd name="connsiteY302" fmla="*/ 6340129 h 6673820"/>
              <a:gd name="connsiteX303" fmla="*/ 2825539 w 11748700"/>
              <a:gd name="connsiteY303" fmla="*/ 6309793 h 6673820"/>
              <a:gd name="connsiteX304" fmla="*/ 2678195 w 11748700"/>
              <a:gd name="connsiteY304" fmla="*/ 6288125 h 6673820"/>
              <a:gd name="connsiteX305" fmla="*/ 2500515 w 11748700"/>
              <a:gd name="connsiteY305" fmla="*/ 6305460 h 6673820"/>
              <a:gd name="connsiteX306" fmla="*/ 2439844 w 11748700"/>
              <a:gd name="connsiteY306" fmla="*/ 6314127 h 6673820"/>
              <a:gd name="connsiteX307" fmla="*/ 2244830 w 11748700"/>
              <a:gd name="connsiteY307" fmla="*/ 6361797 h 6673820"/>
              <a:gd name="connsiteX308" fmla="*/ 2088819 w 11748700"/>
              <a:gd name="connsiteY308" fmla="*/ 6383465 h 6673820"/>
              <a:gd name="connsiteX309" fmla="*/ 2015147 w 11748700"/>
              <a:gd name="connsiteY309" fmla="*/ 6400800 h 6673820"/>
              <a:gd name="connsiteX310" fmla="*/ 1950142 w 11748700"/>
              <a:gd name="connsiteY310" fmla="*/ 6409467 h 6673820"/>
              <a:gd name="connsiteX311" fmla="*/ 1815799 w 11748700"/>
              <a:gd name="connsiteY311" fmla="*/ 6444137 h 6673820"/>
              <a:gd name="connsiteX312" fmla="*/ 1681456 w 11748700"/>
              <a:gd name="connsiteY312" fmla="*/ 6452804 h 6673820"/>
              <a:gd name="connsiteX313" fmla="*/ 1473440 w 11748700"/>
              <a:gd name="connsiteY313" fmla="*/ 6431136 h 6673820"/>
              <a:gd name="connsiteX314" fmla="*/ 1369433 w 11748700"/>
              <a:gd name="connsiteY314" fmla="*/ 6418135 h 6673820"/>
              <a:gd name="connsiteX315" fmla="*/ 1287093 w 11748700"/>
              <a:gd name="connsiteY315" fmla="*/ 6405134 h 6673820"/>
              <a:gd name="connsiteX316" fmla="*/ 1239423 w 11748700"/>
              <a:gd name="connsiteY316" fmla="*/ 6396466 h 6673820"/>
              <a:gd name="connsiteX317" fmla="*/ 1165751 w 11748700"/>
              <a:gd name="connsiteY317" fmla="*/ 6370464 h 6673820"/>
              <a:gd name="connsiteX318" fmla="*/ 1053076 w 11748700"/>
              <a:gd name="connsiteY318" fmla="*/ 6335795 h 6673820"/>
              <a:gd name="connsiteX319" fmla="*/ 892731 w 11748700"/>
              <a:gd name="connsiteY319" fmla="*/ 6244789 h 6673820"/>
              <a:gd name="connsiteX320" fmla="*/ 858062 w 11748700"/>
              <a:gd name="connsiteY320" fmla="*/ 6218787 h 6673820"/>
              <a:gd name="connsiteX321" fmla="*/ 775723 w 11748700"/>
              <a:gd name="connsiteY321" fmla="*/ 6149448 h 6673820"/>
              <a:gd name="connsiteX322" fmla="*/ 719385 w 11748700"/>
              <a:gd name="connsiteY322" fmla="*/ 6023773 h 6673820"/>
              <a:gd name="connsiteX323" fmla="*/ 654381 w 11748700"/>
              <a:gd name="connsiteY323" fmla="*/ 5950101 h 6673820"/>
              <a:gd name="connsiteX324" fmla="*/ 628379 w 11748700"/>
              <a:gd name="connsiteY324" fmla="*/ 5893763 h 6673820"/>
              <a:gd name="connsiteX325" fmla="*/ 576375 w 11748700"/>
              <a:gd name="connsiteY325" fmla="*/ 5802756 h 6673820"/>
              <a:gd name="connsiteX326" fmla="*/ 489702 w 11748700"/>
              <a:gd name="connsiteY326" fmla="*/ 5620743 h 6673820"/>
              <a:gd name="connsiteX327" fmla="*/ 476701 w 11748700"/>
              <a:gd name="connsiteY327" fmla="*/ 5551405 h 6673820"/>
              <a:gd name="connsiteX328" fmla="*/ 372693 w 11748700"/>
              <a:gd name="connsiteY328" fmla="*/ 5317388 h 6673820"/>
              <a:gd name="connsiteX329" fmla="*/ 359693 w 11748700"/>
              <a:gd name="connsiteY329" fmla="*/ 5269718 h 6673820"/>
              <a:gd name="connsiteX330" fmla="*/ 329357 w 11748700"/>
              <a:gd name="connsiteY330" fmla="*/ 5183045 h 6673820"/>
              <a:gd name="connsiteX331" fmla="*/ 281687 w 11748700"/>
              <a:gd name="connsiteY331" fmla="*/ 5083371 h 6673820"/>
              <a:gd name="connsiteX332" fmla="*/ 251351 w 11748700"/>
              <a:gd name="connsiteY332" fmla="*/ 5009699 h 6673820"/>
              <a:gd name="connsiteX333" fmla="*/ 238350 w 11748700"/>
              <a:gd name="connsiteY333" fmla="*/ 4970696 h 6673820"/>
              <a:gd name="connsiteX334" fmla="*/ 212348 w 11748700"/>
              <a:gd name="connsiteY334" fmla="*/ 4936027 h 6673820"/>
              <a:gd name="connsiteX335" fmla="*/ 177679 w 11748700"/>
              <a:gd name="connsiteY335" fmla="*/ 4849354 h 6673820"/>
              <a:gd name="connsiteX336" fmla="*/ 125675 w 11748700"/>
              <a:gd name="connsiteY336" fmla="*/ 4745346 h 6673820"/>
              <a:gd name="connsiteX337" fmla="*/ 99674 w 11748700"/>
              <a:gd name="connsiteY337" fmla="*/ 4654339 h 6673820"/>
              <a:gd name="connsiteX338" fmla="*/ 73672 w 11748700"/>
              <a:gd name="connsiteY338" fmla="*/ 4602336 h 6673820"/>
              <a:gd name="connsiteX339" fmla="*/ 69338 w 11748700"/>
              <a:gd name="connsiteY339" fmla="*/ 4580667 h 6673820"/>
              <a:gd name="connsiteX340" fmla="*/ 47670 w 11748700"/>
              <a:gd name="connsiteY340" fmla="*/ 4537331 h 6673820"/>
              <a:gd name="connsiteX341" fmla="*/ 39002 w 11748700"/>
              <a:gd name="connsiteY341" fmla="*/ 4515663 h 6673820"/>
              <a:gd name="connsiteX342" fmla="*/ 34669 w 11748700"/>
              <a:gd name="connsiteY342" fmla="*/ 4493994 h 6673820"/>
              <a:gd name="connsiteX343" fmla="*/ 30335 w 11748700"/>
              <a:gd name="connsiteY343" fmla="*/ 4450658 h 6673820"/>
              <a:gd name="connsiteX344" fmla="*/ 21668 w 11748700"/>
              <a:gd name="connsiteY344" fmla="*/ 4428990 h 6673820"/>
              <a:gd name="connsiteX345" fmla="*/ 13001 w 11748700"/>
              <a:gd name="connsiteY345" fmla="*/ 4359651 h 6673820"/>
              <a:gd name="connsiteX346" fmla="*/ 0 w 11748700"/>
              <a:gd name="connsiteY346" fmla="*/ 4238309 h 6673820"/>
              <a:gd name="connsiteX347" fmla="*/ 4333 w 11748700"/>
              <a:gd name="connsiteY347" fmla="*/ 4025960 h 6673820"/>
              <a:gd name="connsiteX348" fmla="*/ 13001 w 11748700"/>
              <a:gd name="connsiteY348" fmla="*/ 3999958 h 6673820"/>
              <a:gd name="connsiteX349" fmla="*/ 17334 w 11748700"/>
              <a:gd name="connsiteY349" fmla="*/ 3973956 h 6673820"/>
              <a:gd name="connsiteX350" fmla="*/ 26002 w 11748700"/>
              <a:gd name="connsiteY350" fmla="*/ 3930620 h 6673820"/>
              <a:gd name="connsiteX351" fmla="*/ 34669 w 11748700"/>
              <a:gd name="connsiteY351" fmla="*/ 3878616 h 6673820"/>
              <a:gd name="connsiteX352" fmla="*/ 43336 w 11748700"/>
              <a:gd name="connsiteY352" fmla="*/ 3861282 h 6673820"/>
              <a:gd name="connsiteX353" fmla="*/ 47670 w 11748700"/>
              <a:gd name="connsiteY353" fmla="*/ 3843947 h 6673820"/>
              <a:gd name="connsiteX354" fmla="*/ 56337 w 11748700"/>
              <a:gd name="connsiteY354" fmla="*/ 3826612 h 6673820"/>
              <a:gd name="connsiteX355" fmla="*/ 69338 w 11748700"/>
              <a:gd name="connsiteY355" fmla="*/ 3787610 h 6673820"/>
              <a:gd name="connsiteX356" fmla="*/ 78005 w 11748700"/>
              <a:gd name="connsiteY356" fmla="*/ 3770275 h 6673820"/>
              <a:gd name="connsiteX357" fmla="*/ 95340 w 11748700"/>
              <a:gd name="connsiteY357" fmla="*/ 3718271 h 6673820"/>
              <a:gd name="connsiteX358" fmla="*/ 104007 w 11748700"/>
              <a:gd name="connsiteY358" fmla="*/ 3696603 h 6673820"/>
              <a:gd name="connsiteX359" fmla="*/ 151677 w 11748700"/>
              <a:gd name="connsiteY359" fmla="*/ 3657600 h 6673820"/>
              <a:gd name="connsiteX360" fmla="*/ 294688 w 11748700"/>
              <a:gd name="connsiteY360" fmla="*/ 3661934 h 6673820"/>
              <a:gd name="connsiteX361" fmla="*/ 359693 w 11748700"/>
              <a:gd name="connsiteY361" fmla="*/ 3692269 h 6673820"/>
              <a:gd name="connsiteX362" fmla="*/ 377027 w 11748700"/>
              <a:gd name="connsiteY362" fmla="*/ 3709604 h 6673820"/>
              <a:gd name="connsiteX363" fmla="*/ 437698 w 11748700"/>
              <a:gd name="connsiteY363" fmla="*/ 3726938 h 6673820"/>
              <a:gd name="connsiteX364" fmla="*/ 511177 w 11748700"/>
              <a:gd name="connsiteY36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827643 w 11748700"/>
              <a:gd name="connsiteY43" fmla="*/ 4567666 h 6673820"/>
              <a:gd name="connsiteX44" fmla="*/ 8914316 w 11748700"/>
              <a:gd name="connsiteY44" fmla="*/ 4515663 h 6673820"/>
              <a:gd name="connsiteX45" fmla="*/ 8940318 w 11748700"/>
              <a:gd name="connsiteY45" fmla="*/ 4493994 h 6673820"/>
              <a:gd name="connsiteX46" fmla="*/ 9000989 w 11748700"/>
              <a:gd name="connsiteY46" fmla="*/ 4437657 h 6673820"/>
              <a:gd name="connsiteX47" fmla="*/ 9022657 w 11748700"/>
              <a:gd name="connsiteY47" fmla="*/ 4415989 h 6673820"/>
              <a:gd name="connsiteX48" fmla="*/ 9165668 w 11748700"/>
              <a:gd name="connsiteY48" fmla="*/ 4290313 h 6673820"/>
              <a:gd name="connsiteX49" fmla="*/ 9191670 w 11748700"/>
              <a:gd name="connsiteY49" fmla="*/ 4268645 h 6673820"/>
              <a:gd name="connsiteX50" fmla="*/ 9259722 w 11748700"/>
              <a:gd name="connsiteY50" fmla="*/ 4232465 h 6673820"/>
              <a:gd name="connsiteX51" fmla="*/ 9430020 w 11748700"/>
              <a:gd name="connsiteY51" fmla="*/ 4025960 h 6673820"/>
              <a:gd name="connsiteX52" fmla="*/ 9495025 w 11748700"/>
              <a:gd name="connsiteY52" fmla="*/ 3900284 h 6673820"/>
              <a:gd name="connsiteX53" fmla="*/ 9568697 w 11748700"/>
              <a:gd name="connsiteY53" fmla="*/ 3796277 h 6673820"/>
              <a:gd name="connsiteX54" fmla="*/ 9612034 w 11748700"/>
              <a:gd name="connsiteY54" fmla="*/ 3713937 h 6673820"/>
              <a:gd name="connsiteX55" fmla="*/ 9655370 w 11748700"/>
              <a:gd name="connsiteY55" fmla="*/ 3644599 h 6673820"/>
              <a:gd name="connsiteX56" fmla="*/ 9651037 w 11748700"/>
              <a:gd name="connsiteY56" fmla="*/ 3475587 h 6673820"/>
              <a:gd name="connsiteX57" fmla="*/ 9612034 w 11748700"/>
              <a:gd name="connsiteY57" fmla="*/ 3410582 h 6673820"/>
              <a:gd name="connsiteX58" fmla="*/ 9399685 w 11748700"/>
              <a:gd name="connsiteY58" fmla="*/ 3176565 h 6673820"/>
              <a:gd name="connsiteX59" fmla="*/ 9347681 w 11748700"/>
              <a:gd name="connsiteY59" fmla="*/ 3128895 h 6673820"/>
              <a:gd name="connsiteX60" fmla="*/ 9217672 w 11748700"/>
              <a:gd name="connsiteY60" fmla="*/ 3042222 h 6673820"/>
              <a:gd name="connsiteX61" fmla="*/ 9083329 w 11748700"/>
              <a:gd name="connsiteY61" fmla="*/ 2968550 h 6673820"/>
              <a:gd name="connsiteX62" fmla="*/ 8983655 w 11748700"/>
              <a:gd name="connsiteY62" fmla="*/ 2933881 h 6673820"/>
              <a:gd name="connsiteX63" fmla="*/ 8831977 w 11748700"/>
              <a:gd name="connsiteY63" fmla="*/ 2873210 h 6673820"/>
              <a:gd name="connsiteX64" fmla="*/ 8680299 w 11748700"/>
              <a:gd name="connsiteY64" fmla="*/ 2803871 h 6673820"/>
              <a:gd name="connsiteX65" fmla="*/ 8567624 w 11748700"/>
              <a:gd name="connsiteY65" fmla="*/ 2773536 h 6673820"/>
              <a:gd name="connsiteX66" fmla="*/ 8446282 w 11748700"/>
              <a:gd name="connsiteY66" fmla="*/ 2730199 h 6673820"/>
              <a:gd name="connsiteX67" fmla="*/ 8242601 w 11748700"/>
              <a:gd name="connsiteY67" fmla="*/ 2673862 h 6673820"/>
              <a:gd name="connsiteX68" fmla="*/ 7917577 w 11748700"/>
              <a:gd name="connsiteY68" fmla="*/ 2561187 h 6673820"/>
              <a:gd name="connsiteX69" fmla="*/ 7683560 w 11748700"/>
              <a:gd name="connsiteY69" fmla="*/ 2496182 h 6673820"/>
              <a:gd name="connsiteX70" fmla="*/ 7302199 w 11748700"/>
              <a:gd name="connsiteY70" fmla="*/ 2379173 h 6673820"/>
              <a:gd name="connsiteX71" fmla="*/ 6920838 w 11748700"/>
              <a:gd name="connsiteY71" fmla="*/ 2322836 h 6673820"/>
              <a:gd name="connsiteX72" fmla="*/ 6799495 w 11748700"/>
              <a:gd name="connsiteY72" fmla="*/ 2288167 h 6673820"/>
              <a:gd name="connsiteX73" fmla="*/ 6730157 w 11748700"/>
              <a:gd name="connsiteY73" fmla="*/ 2279500 h 6673820"/>
              <a:gd name="connsiteX74" fmla="*/ 6630483 w 11748700"/>
              <a:gd name="connsiteY74" fmla="*/ 2262165 h 6673820"/>
              <a:gd name="connsiteX75" fmla="*/ 6582813 w 11748700"/>
              <a:gd name="connsiteY75" fmla="*/ 2249164 h 6673820"/>
              <a:gd name="connsiteX76" fmla="*/ 6478805 w 11748700"/>
              <a:gd name="connsiteY76" fmla="*/ 2240497 h 6673820"/>
              <a:gd name="connsiteX77" fmla="*/ 5997770 w 11748700"/>
              <a:gd name="connsiteY77" fmla="*/ 2227496 h 6673820"/>
              <a:gd name="connsiteX78" fmla="*/ 5183044 w 11748700"/>
              <a:gd name="connsiteY78" fmla="*/ 2223162 h 6673820"/>
              <a:gd name="connsiteX79" fmla="*/ 4593668 w 11748700"/>
              <a:gd name="connsiteY79" fmla="*/ 2201494 h 6673820"/>
              <a:gd name="connsiteX80" fmla="*/ 4467992 w 11748700"/>
              <a:gd name="connsiteY80" fmla="*/ 2188493 h 6673820"/>
              <a:gd name="connsiteX81" fmla="*/ 4277311 w 11748700"/>
              <a:gd name="connsiteY81" fmla="*/ 2171158 h 6673820"/>
              <a:gd name="connsiteX82" fmla="*/ 4207973 w 11748700"/>
              <a:gd name="connsiteY82" fmla="*/ 2162491 h 6673820"/>
              <a:gd name="connsiteX83" fmla="*/ 4168970 w 11748700"/>
              <a:gd name="connsiteY83" fmla="*/ 2153824 h 6673820"/>
              <a:gd name="connsiteX84" fmla="*/ 3722604 w 11748700"/>
              <a:gd name="connsiteY84" fmla="*/ 2145156 h 6673820"/>
              <a:gd name="connsiteX85" fmla="*/ 3627264 w 11748700"/>
              <a:gd name="connsiteY85" fmla="*/ 2136489 h 6673820"/>
              <a:gd name="connsiteX86" fmla="*/ 3592595 w 11748700"/>
              <a:gd name="connsiteY86" fmla="*/ 2123488 h 6673820"/>
              <a:gd name="connsiteX87" fmla="*/ 3471253 w 11748700"/>
              <a:gd name="connsiteY87" fmla="*/ 2101820 h 6673820"/>
              <a:gd name="connsiteX88" fmla="*/ 3349911 w 11748700"/>
              <a:gd name="connsiteY88" fmla="*/ 2054150 h 6673820"/>
              <a:gd name="connsiteX89" fmla="*/ 3228568 w 11748700"/>
              <a:gd name="connsiteY89" fmla="*/ 2006480 h 6673820"/>
              <a:gd name="connsiteX90" fmla="*/ 3206900 w 11748700"/>
              <a:gd name="connsiteY90" fmla="*/ 1989145 h 6673820"/>
              <a:gd name="connsiteX91" fmla="*/ 3163564 w 11748700"/>
              <a:gd name="connsiteY91" fmla="*/ 1967477 h 6673820"/>
              <a:gd name="connsiteX92" fmla="*/ 3124561 w 11748700"/>
              <a:gd name="connsiteY92" fmla="*/ 1932808 h 6673820"/>
              <a:gd name="connsiteX93" fmla="*/ 3094225 w 11748700"/>
              <a:gd name="connsiteY93" fmla="*/ 1911139 h 6673820"/>
              <a:gd name="connsiteX94" fmla="*/ 3020553 w 11748700"/>
              <a:gd name="connsiteY94" fmla="*/ 1850468 h 6673820"/>
              <a:gd name="connsiteX95" fmla="*/ 2994551 w 11748700"/>
              <a:gd name="connsiteY95" fmla="*/ 1828800 h 6673820"/>
              <a:gd name="connsiteX96" fmla="*/ 2977217 w 11748700"/>
              <a:gd name="connsiteY96" fmla="*/ 1807132 h 6673820"/>
              <a:gd name="connsiteX97" fmla="*/ 2964216 w 11748700"/>
              <a:gd name="connsiteY97" fmla="*/ 1794131 h 6673820"/>
              <a:gd name="connsiteX98" fmla="*/ 2951215 w 11748700"/>
              <a:gd name="connsiteY98" fmla="*/ 1768129 h 6673820"/>
              <a:gd name="connsiteX99" fmla="*/ 2933880 w 11748700"/>
              <a:gd name="connsiteY99" fmla="*/ 1746461 h 6673820"/>
              <a:gd name="connsiteX100" fmla="*/ 2916546 w 11748700"/>
              <a:gd name="connsiteY100" fmla="*/ 1720459 h 6673820"/>
              <a:gd name="connsiteX101" fmla="*/ 2899211 w 11748700"/>
              <a:gd name="connsiteY101" fmla="*/ 1703124 h 6673820"/>
              <a:gd name="connsiteX102" fmla="*/ 2890544 w 11748700"/>
              <a:gd name="connsiteY102" fmla="*/ 1690123 h 6673820"/>
              <a:gd name="connsiteX103" fmla="*/ 2829873 w 11748700"/>
              <a:gd name="connsiteY103" fmla="*/ 1607784 h 6673820"/>
              <a:gd name="connsiteX104" fmla="*/ 2816872 w 11748700"/>
              <a:gd name="connsiteY104" fmla="*/ 1577448 h 6673820"/>
              <a:gd name="connsiteX105" fmla="*/ 2812538 w 11748700"/>
              <a:gd name="connsiteY105" fmla="*/ 1542779 h 6673820"/>
              <a:gd name="connsiteX106" fmla="*/ 2808204 w 11748700"/>
              <a:gd name="connsiteY106" fmla="*/ 1430104 h 6673820"/>
              <a:gd name="connsiteX107" fmla="*/ 2799537 w 11748700"/>
              <a:gd name="connsiteY107" fmla="*/ 1391101 h 6673820"/>
              <a:gd name="connsiteX108" fmla="*/ 2795203 w 11748700"/>
              <a:gd name="connsiteY108" fmla="*/ 1343431 h 6673820"/>
              <a:gd name="connsiteX109" fmla="*/ 2786536 w 11748700"/>
              <a:gd name="connsiteY109" fmla="*/ 1300095 h 6673820"/>
              <a:gd name="connsiteX110" fmla="*/ 2773535 w 11748700"/>
              <a:gd name="connsiteY110" fmla="*/ 1152751 h 6673820"/>
              <a:gd name="connsiteX111" fmla="*/ 2769202 w 11748700"/>
              <a:gd name="connsiteY111" fmla="*/ 1135416 h 6673820"/>
              <a:gd name="connsiteX112" fmla="*/ 2777869 w 11748700"/>
              <a:gd name="connsiteY112" fmla="*/ 996739 h 6673820"/>
              <a:gd name="connsiteX113" fmla="*/ 2786536 w 11748700"/>
              <a:gd name="connsiteY113" fmla="*/ 966404 h 6673820"/>
              <a:gd name="connsiteX114" fmla="*/ 2812538 w 11748700"/>
              <a:gd name="connsiteY114" fmla="*/ 905733 h 6673820"/>
              <a:gd name="connsiteX115" fmla="*/ 2847207 w 11748700"/>
              <a:gd name="connsiteY115" fmla="*/ 862396 h 6673820"/>
              <a:gd name="connsiteX116" fmla="*/ 2864542 w 11748700"/>
              <a:gd name="connsiteY116" fmla="*/ 840728 h 6673820"/>
              <a:gd name="connsiteX117" fmla="*/ 2881876 w 11748700"/>
              <a:gd name="connsiteY117" fmla="*/ 827727 h 6673820"/>
              <a:gd name="connsiteX118" fmla="*/ 2894877 w 11748700"/>
              <a:gd name="connsiteY118" fmla="*/ 819060 h 6673820"/>
              <a:gd name="connsiteX119" fmla="*/ 2912212 w 11748700"/>
              <a:gd name="connsiteY119" fmla="*/ 801725 h 6673820"/>
              <a:gd name="connsiteX120" fmla="*/ 3003219 w 11748700"/>
              <a:gd name="connsiteY120" fmla="*/ 775723 h 6673820"/>
              <a:gd name="connsiteX121" fmla="*/ 3115893 w 11748700"/>
              <a:gd name="connsiteY121" fmla="*/ 749721 h 6673820"/>
              <a:gd name="connsiteX122" fmla="*/ 3137562 w 11748700"/>
              <a:gd name="connsiteY122" fmla="*/ 741054 h 6673820"/>
              <a:gd name="connsiteX123" fmla="*/ 3163564 w 11748700"/>
              <a:gd name="connsiteY123" fmla="*/ 732387 h 6673820"/>
              <a:gd name="connsiteX124" fmla="*/ 3219901 w 11748700"/>
              <a:gd name="connsiteY124" fmla="*/ 702051 h 6673820"/>
              <a:gd name="connsiteX125" fmla="*/ 3237236 w 11748700"/>
              <a:gd name="connsiteY125" fmla="*/ 689050 h 6673820"/>
              <a:gd name="connsiteX126" fmla="*/ 3293573 w 11748700"/>
              <a:gd name="connsiteY126" fmla="*/ 663048 h 6673820"/>
              <a:gd name="connsiteX127" fmla="*/ 3323909 w 11748700"/>
              <a:gd name="connsiteY127" fmla="*/ 650047 h 6673820"/>
              <a:gd name="connsiteX128" fmla="*/ 3362911 w 11748700"/>
              <a:gd name="connsiteY128" fmla="*/ 641380 h 6673820"/>
              <a:gd name="connsiteX129" fmla="*/ 3488587 w 11748700"/>
              <a:gd name="connsiteY129" fmla="*/ 619712 h 6673820"/>
              <a:gd name="connsiteX130" fmla="*/ 3644599 w 11748700"/>
              <a:gd name="connsiteY130" fmla="*/ 598044 h 6673820"/>
              <a:gd name="connsiteX131" fmla="*/ 3731272 w 11748700"/>
              <a:gd name="connsiteY131" fmla="*/ 589376 h 6673820"/>
              <a:gd name="connsiteX132" fmla="*/ 3809277 w 11748700"/>
              <a:gd name="connsiteY132" fmla="*/ 576375 h 6673820"/>
              <a:gd name="connsiteX133" fmla="*/ 3891617 w 11748700"/>
              <a:gd name="connsiteY133" fmla="*/ 567708 h 6673820"/>
              <a:gd name="connsiteX134" fmla="*/ 4359651 w 11748700"/>
              <a:gd name="connsiteY134" fmla="*/ 533039 h 6673820"/>
              <a:gd name="connsiteX135" fmla="*/ 4428989 w 11748700"/>
              <a:gd name="connsiteY135" fmla="*/ 520038 h 6673820"/>
              <a:gd name="connsiteX136" fmla="*/ 4554665 w 11748700"/>
              <a:gd name="connsiteY136" fmla="*/ 507037 h 6673820"/>
              <a:gd name="connsiteX137" fmla="*/ 4654339 w 11748700"/>
              <a:gd name="connsiteY137" fmla="*/ 485369 h 6673820"/>
              <a:gd name="connsiteX138" fmla="*/ 4758347 w 11748700"/>
              <a:gd name="connsiteY138" fmla="*/ 437699 h 6673820"/>
              <a:gd name="connsiteX139" fmla="*/ 4888356 w 11748700"/>
              <a:gd name="connsiteY139" fmla="*/ 416030 h 6673820"/>
              <a:gd name="connsiteX140" fmla="*/ 5105039 w 11748700"/>
              <a:gd name="connsiteY140" fmla="*/ 364027 h 6673820"/>
              <a:gd name="connsiteX141" fmla="*/ 5209046 w 11748700"/>
              <a:gd name="connsiteY141" fmla="*/ 351026 h 6673820"/>
              <a:gd name="connsiteX142" fmla="*/ 5386726 w 11748700"/>
              <a:gd name="connsiteY142" fmla="*/ 329357 h 6673820"/>
              <a:gd name="connsiteX143" fmla="*/ 5560072 w 11748700"/>
              <a:gd name="connsiteY143" fmla="*/ 320690 h 6673820"/>
              <a:gd name="connsiteX144" fmla="*/ 5742085 w 11748700"/>
              <a:gd name="connsiteY144" fmla="*/ 312023 h 6673820"/>
              <a:gd name="connsiteX145" fmla="*/ 5958767 w 11748700"/>
              <a:gd name="connsiteY145" fmla="*/ 307689 h 6673820"/>
              <a:gd name="connsiteX146" fmla="*/ 6114779 w 11748700"/>
              <a:gd name="connsiteY146" fmla="*/ 303355 h 6673820"/>
              <a:gd name="connsiteX147" fmla="*/ 6270790 w 11748700"/>
              <a:gd name="connsiteY147" fmla="*/ 281687 h 6673820"/>
              <a:gd name="connsiteX148" fmla="*/ 6392132 w 11748700"/>
              <a:gd name="connsiteY148" fmla="*/ 268686 h 6673820"/>
              <a:gd name="connsiteX149" fmla="*/ 6695488 w 11748700"/>
              <a:gd name="connsiteY149" fmla="*/ 260019 h 6673820"/>
              <a:gd name="connsiteX150" fmla="*/ 6764826 w 11748700"/>
              <a:gd name="connsiteY150" fmla="*/ 251352 h 6673820"/>
              <a:gd name="connsiteX151" fmla="*/ 6907837 w 11748700"/>
              <a:gd name="connsiteY151" fmla="*/ 238351 h 6673820"/>
              <a:gd name="connsiteX152" fmla="*/ 6959840 w 11748700"/>
              <a:gd name="connsiteY152" fmla="*/ 229683 h 6673820"/>
              <a:gd name="connsiteX153" fmla="*/ 6998843 w 11748700"/>
              <a:gd name="connsiteY153" fmla="*/ 212349 h 6673820"/>
              <a:gd name="connsiteX154" fmla="*/ 7115852 w 11748700"/>
              <a:gd name="connsiteY154" fmla="*/ 199348 h 6673820"/>
              <a:gd name="connsiteX155" fmla="*/ 7159188 w 11748700"/>
              <a:gd name="connsiteY155" fmla="*/ 186347 h 6673820"/>
              <a:gd name="connsiteX156" fmla="*/ 7189524 w 11748700"/>
              <a:gd name="connsiteY156" fmla="*/ 182013 h 6673820"/>
              <a:gd name="connsiteX157" fmla="*/ 7380204 w 11748700"/>
              <a:gd name="connsiteY157" fmla="*/ 173346 h 6673820"/>
              <a:gd name="connsiteX158" fmla="*/ 7440875 w 11748700"/>
              <a:gd name="connsiteY158" fmla="*/ 164679 h 6673820"/>
              <a:gd name="connsiteX159" fmla="*/ 7466877 w 11748700"/>
              <a:gd name="connsiteY159" fmla="*/ 156011 h 6673820"/>
              <a:gd name="connsiteX160" fmla="*/ 7514548 w 11748700"/>
              <a:gd name="connsiteY160" fmla="*/ 143010 h 6673820"/>
              <a:gd name="connsiteX161" fmla="*/ 7527548 w 11748700"/>
              <a:gd name="connsiteY161" fmla="*/ 134343 h 6673820"/>
              <a:gd name="connsiteX162" fmla="*/ 7570885 w 11748700"/>
              <a:gd name="connsiteY162" fmla="*/ 121342 h 6673820"/>
              <a:gd name="connsiteX163" fmla="*/ 7609888 w 11748700"/>
              <a:gd name="connsiteY163" fmla="*/ 104008 h 6673820"/>
              <a:gd name="connsiteX164" fmla="*/ 7726896 w 11748700"/>
              <a:gd name="connsiteY164" fmla="*/ 82339 h 6673820"/>
              <a:gd name="connsiteX165" fmla="*/ 7752898 w 11748700"/>
              <a:gd name="connsiteY165" fmla="*/ 78006 h 6673820"/>
              <a:gd name="connsiteX166" fmla="*/ 7787567 w 11748700"/>
              <a:gd name="connsiteY166" fmla="*/ 73672 h 6673820"/>
              <a:gd name="connsiteX167" fmla="*/ 7804902 w 11748700"/>
              <a:gd name="connsiteY167" fmla="*/ 69338 h 6673820"/>
              <a:gd name="connsiteX168" fmla="*/ 7913243 w 11748700"/>
              <a:gd name="connsiteY168" fmla="*/ 65005 h 6673820"/>
              <a:gd name="connsiteX169" fmla="*/ 8021584 w 11748700"/>
              <a:gd name="connsiteY169" fmla="*/ 47670 h 6673820"/>
              <a:gd name="connsiteX170" fmla="*/ 8064921 w 11748700"/>
              <a:gd name="connsiteY170" fmla="*/ 34669 h 6673820"/>
              <a:gd name="connsiteX171" fmla="*/ 8099590 w 11748700"/>
              <a:gd name="connsiteY171" fmla="*/ 21668 h 6673820"/>
              <a:gd name="connsiteX172" fmla="*/ 8121258 w 11748700"/>
              <a:gd name="connsiteY172" fmla="*/ 13001 h 6673820"/>
              <a:gd name="connsiteX173" fmla="*/ 8134259 w 11748700"/>
              <a:gd name="connsiteY173" fmla="*/ 8667 h 6673820"/>
              <a:gd name="connsiteX174" fmla="*/ 8155928 w 11748700"/>
              <a:gd name="connsiteY174" fmla="*/ 0 h 6673820"/>
              <a:gd name="connsiteX175" fmla="*/ 8216599 w 11748700"/>
              <a:gd name="connsiteY175" fmla="*/ 4334 h 6673820"/>
              <a:gd name="connsiteX176" fmla="*/ 8238267 w 11748700"/>
              <a:gd name="connsiteY176" fmla="*/ 13001 h 6673820"/>
              <a:gd name="connsiteX177" fmla="*/ 8272936 w 11748700"/>
              <a:gd name="connsiteY177" fmla="*/ 17335 h 6673820"/>
              <a:gd name="connsiteX178" fmla="*/ 8303272 w 11748700"/>
              <a:gd name="connsiteY178" fmla="*/ 30336 h 6673820"/>
              <a:gd name="connsiteX179" fmla="*/ 8337941 w 11748700"/>
              <a:gd name="connsiteY179" fmla="*/ 34669 h 6673820"/>
              <a:gd name="connsiteX180" fmla="*/ 8476618 w 11748700"/>
              <a:gd name="connsiteY180" fmla="*/ 43337 h 6673820"/>
              <a:gd name="connsiteX181" fmla="*/ 8576292 w 11748700"/>
              <a:gd name="connsiteY181" fmla="*/ 47670 h 6673820"/>
              <a:gd name="connsiteX182" fmla="*/ 8671632 w 11748700"/>
              <a:gd name="connsiteY182" fmla="*/ 69338 h 6673820"/>
              <a:gd name="connsiteX183" fmla="*/ 8762639 w 11748700"/>
              <a:gd name="connsiteY183" fmla="*/ 78006 h 6673820"/>
              <a:gd name="connsiteX184" fmla="*/ 8892648 w 11748700"/>
              <a:gd name="connsiteY184" fmla="*/ 104008 h 6673820"/>
              <a:gd name="connsiteX185" fmla="*/ 8948985 w 11748700"/>
              <a:gd name="connsiteY185" fmla="*/ 117009 h 6673820"/>
              <a:gd name="connsiteX186" fmla="*/ 9187336 w 11748700"/>
              <a:gd name="connsiteY186" fmla="*/ 156011 h 6673820"/>
              <a:gd name="connsiteX187" fmla="*/ 9282676 w 11748700"/>
              <a:gd name="connsiteY187" fmla="*/ 173346 h 6673820"/>
              <a:gd name="connsiteX188" fmla="*/ 9404019 w 11748700"/>
              <a:gd name="connsiteY188" fmla="*/ 186347 h 6673820"/>
              <a:gd name="connsiteX189" fmla="*/ 9464690 w 11748700"/>
              <a:gd name="connsiteY189" fmla="*/ 195014 h 6673820"/>
              <a:gd name="connsiteX190" fmla="*/ 9698707 w 11748700"/>
              <a:gd name="connsiteY190" fmla="*/ 216683 h 6673820"/>
              <a:gd name="connsiteX191" fmla="*/ 9785380 w 11748700"/>
              <a:gd name="connsiteY191" fmla="*/ 229683 h 6673820"/>
              <a:gd name="connsiteX192" fmla="*/ 9885054 w 11748700"/>
              <a:gd name="connsiteY192" fmla="*/ 251352 h 6673820"/>
              <a:gd name="connsiteX193" fmla="*/ 9958726 w 11748700"/>
              <a:gd name="connsiteY193" fmla="*/ 255685 h 6673820"/>
              <a:gd name="connsiteX194" fmla="*/ 10114737 w 11748700"/>
              <a:gd name="connsiteY194" fmla="*/ 260019 h 6673820"/>
              <a:gd name="connsiteX195" fmla="*/ 10205744 w 11748700"/>
              <a:gd name="connsiteY195" fmla="*/ 273020 h 6673820"/>
              <a:gd name="connsiteX196" fmla="*/ 10357421 w 11748700"/>
              <a:gd name="connsiteY196" fmla="*/ 281687 h 6673820"/>
              <a:gd name="connsiteX197" fmla="*/ 10405092 w 11748700"/>
              <a:gd name="connsiteY197" fmla="*/ 286021 h 6673820"/>
              <a:gd name="connsiteX198" fmla="*/ 10452762 w 11748700"/>
              <a:gd name="connsiteY198" fmla="*/ 299022 h 6673820"/>
              <a:gd name="connsiteX199" fmla="*/ 10483097 w 11748700"/>
              <a:gd name="connsiteY199" fmla="*/ 303355 h 6673820"/>
              <a:gd name="connsiteX200" fmla="*/ 10552436 w 11748700"/>
              <a:gd name="connsiteY200" fmla="*/ 312023 h 6673820"/>
              <a:gd name="connsiteX201" fmla="*/ 10634775 w 11748700"/>
              <a:gd name="connsiteY201" fmla="*/ 333691 h 6673820"/>
              <a:gd name="connsiteX202" fmla="*/ 10717114 w 11748700"/>
              <a:gd name="connsiteY202" fmla="*/ 342358 h 6673820"/>
              <a:gd name="connsiteX203" fmla="*/ 10773452 w 11748700"/>
              <a:gd name="connsiteY203" fmla="*/ 364027 h 6673820"/>
              <a:gd name="connsiteX204" fmla="*/ 10842790 w 11748700"/>
              <a:gd name="connsiteY204" fmla="*/ 385695 h 6673820"/>
              <a:gd name="connsiteX205" fmla="*/ 10903461 w 11748700"/>
              <a:gd name="connsiteY205" fmla="*/ 390028 h 6673820"/>
              <a:gd name="connsiteX206" fmla="*/ 10981467 w 11748700"/>
              <a:gd name="connsiteY206" fmla="*/ 424698 h 6673820"/>
              <a:gd name="connsiteX207" fmla="*/ 11050805 w 11748700"/>
              <a:gd name="connsiteY207" fmla="*/ 442032 h 6673820"/>
              <a:gd name="connsiteX208" fmla="*/ 11133145 w 11748700"/>
              <a:gd name="connsiteY208" fmla="*/ 476701 h 6673820"/>
              <a:gd name="connsiteX209" fmla="*/ 11154813 w 11748700"/>
              <a:gd name="connsiteY209" fmla="*/ 485369 h 6673820"/>
              <a:gd name="connsiteX210" fmla="*/ 11232819 w 11748700"/>
              <a:gd name="connsiteY210" fmla="*/ 533039 h 6673820"/>
              <a:gd name="connsiteX211" fmla="*/ 11258820 w 11748700"/>
              <a:gd name="connsiteY211" fmla="*/ 554707 h 6673820"/>
              <a:gd name="connsiteX212" fmla="*/ 11328159 w 11748700"/>
              <a:gd name="connsiteY212" fmla="*/ 645714 h 6673820"/>
              <a:gd name="connsiteX213" fmla="*/ 11371495 w 11748700"/>
              <a:gd name="connsiteY213" fmla="*/ 754055 h 6673820"/>
              <a:gd name="connsiteX214" fmla="*/ 11397497 w 11748700"/>
              <a:gd name="connsiteY214" fmla="*/ 806059 h 6673820"/>
              <a:gd name="connsiteX215" fmla="*/ 11427833 w 11748700"/>
              <a:gd name="connsiteY215" fmla="*/ 931735 h 6673820"/>
              <a:gd name="connsiteX216" fmla="*/ 11458168 w 11748700"/>
              <a:gd name="connsiteY216" fmla="*/ 1014074 h 6673820"/>
              <a:gd name="connsiteX217" fmla="*/ 11462502 w 11748700"/>
              <a:gd name="connsiteY217" fmla="*/ 1087746 h 6673820"/>
              <a:gd name="connsiteX218" fmla="*/ 11475503 w 11748700"/>
              <a:gd name="connsiteY218" fmla="*/ 1126749 h 6673820"/>
              <a:gd name="connsiteX219" fmla="*/ 11488504 w 11748700"/>
              <a:gd name="connsiteY219" fmla="*/ 1330430 h 6673820"/>
              <a:gd name="connsiteX220" fmla="*/ 11523173 w 11748700"/>
              <a:gd name="connsiteY220" fmla="*/ 1677122 h 6673820"/>
              <a:gd name="connsiteX221" fmla="*/ 11518839 w 11748700"/>
              <a:gd name="connsiteY221" fmla="*/ 1954476 h 6673820"/>
              <a:gd name="connsiteX222" fmla="*/ 11510172 w 11748700"/>
              <a:gd name="connsiteY222" fmla="*/ 2084485 h 6673820"/>
              <a:gd name="connsiteX223" fmla="*/ 11518839 w 11748700"/>
              <a:gd name="connsiteY223" fmla="*/ 2283833 h 6673820"/>
              <a:gd name="connsiteX224" fmla="*/ 11583844 w 11748700"/>
              <a:gd name="connsiteY224" fmla="*/ 2379173 h 6673820"/>
              <a:gd name="connsiteX225" fmla="*/ 11605512 w 11748700"/>
              <a:gd name="connsiteY225" fmla="*/ 2439845 h 6673820"/>
              <a:gd name="connsiteX226" fmla="*/ 11609846 w 11748700"/>
              <a:gd name="connsiteY226" fmla="*/ 2487515 h 6673820"/>
              <a:gd name="connsiteX227" fmla="*/ 11622847 w 11748700"/>
              <a:gd name="connsiteY227" fmla="*/ 2556853 h 6673820"/>
              <a:gd name="connsiteX228" fmla="*/ 11618513 w 11748700"/>
              <a:gd name="connsiteY228" fmla="*/ 2786537 h 6673820"/>
              <a:gd name="connsiteX229" fmla="*/ 11614180 w 11748700"/>
              <a:gd name="connsiteY229" fmla="*/ 3089892 h 6673820"/>
              <a:gd name="connsiteX230" fmla="*/ 11596845 w 11748700"/>
              <a:gd name="connsiteY230" fmla="*/ 3211234 h 6673820"/>
              <a:gd name="connsiteX231" fmla="*/ 11583844 w 11748700"/>
              <a:gd name="connsiteY231" fmla="*/ 3328243 h 6673820"/>
              <a:gd name="connsiteX232" fmla="*/ 11575177 w 11748700"/>
              <a:gd name="connsiteY232" fmla="*/ 3423583 h 6673820"/>
              <a:gd name="connsiteX233" fmla="*/ 11562176 w 11748700"/>
              <a:gd name="connsiteY233" fmla="*/ 3666267 h 6673820"/>
              <a:gd name="connsiteX234" fmla="*/ 11575177 w 11748700"/>
              <a:gd name="connsiteY234" fmla="*/ 4025960 h 6673820"/>
              <a:gd name="connsiteX235" fmla="*/ 11592511 w 11748700"/>
              <a:gd name="connsiteY235" fmla="*/ 4108300 h 6673820"/>
              <a:gd name="connsiteX236" fmla="*/ 11631514 w 11748700"/>
              <a:gd name="connsiteY236" fmla="*/ 4333649 h 6673820"/>
              <a:gd name="connsiteX237" fmla="*/ 11653183 w 11748700"/>
              <a:gd name="connsiteY237" fmla="*/ 4411655 h 6673820"/>
              <a:gd name="connsiteX238" fmla="*/ 11666184 w 11748700"/>
              <a:gd name="connsiteY238" fmla="*/ 4498328 h 6673820"/>
              <a:gd name="connsiteX239" fmla="*/ 11674851 w 11748700"/>
              <a:gd name="connsiteY239" fmla="*/ 4541664 h 6673820"/>
              <a:gd name="connsiteX240" fmla="*/ 11687852 w 11748700"/>
              <a:gd name="connsiteY240" fmla="*/ 4658673 h 6673820"/>
              <a:gd name="connsiteX241" fmla="*/ 11692185 w 11748700"/>
              <a:gd name="connsiteY241" fmla="*/ 4715010 h 6673820"/>
              <a:gd name="connsiteX242" fmla="*/ 11700853 w 11748700"/>
              <a:gd name="connsiteY242" fmla="*/ 4771348 h 6673820"/>
              <a:gd name="connsiteX243" fmla="*/ 11709520 w 11748700"/>
              <a:gd name="connsiteY243" fmla="*/ 4923026 h 6673820"/>
              <a:gd name="connsiteX244" fmla="*/ 11718187 w 11748700"/>
              <a:gd name="connsiteY244" fmla="*/ 4983697 h 6673820"/>
              <a:gd name="connsiteX245" fmla="*/ 11726855 w 11748700"/>
              <a:gd name="connsiteY245" fmla="*/ 5079037 h 6673820"/>
              <a:gd name="connsiteX246" fmla="*/ 11731188 w 11748700"/>
              <a:gd name="connsiteY246" fmla="*/ 5105039 h 6673820"/>
              <a:gd name="connsiteX247" fmla="*/ 11744189 w 11748700"/>
              <a:gd name="connsiteY247" fmla="*/ 5230715 h 6673820"/>
              <a:gd name="connsiteX248" fmla="*/ 11726855 w 11748700"/>
              <a:gd name="connsiteY248" fmla="*/ 5690082 h 6673820"/>
              <a:gd name="connsiteX249" fmla="*/ 11687852 w 11748700"/>
              <a:gd name="connsiteY249" fmla="*/ 5785422 h 6673820"/>
              <a:gd name="connsiteX250" fmla="*/ 11670517 w 11748700"/>
              <a:gd name="connsiteY250" fmla="*/ 5815757 h 6673820"/>
              <a:gd name="connsiteX251" fmla="*/ 11601179 w 11748700"/>
              <a:gd name="connsiteY251" fmla="*/ 5859094 h 6673820"/>
              <a:gd name="connsiteX252" fmla="*/ 11458168 w 11748700"/>
              <a:gd name="connsiteY252" fmla="*/ 5919765 h 6673820"/>
              <a:gd name="connsiteX253" fmla="*/ 11401831 w 11748700"/>
              <a:gd name="connsiteY253" fmla="*/ 5963101 h 6673820"/>
              <a:gd name="connsiteX254" fmla="*/ 11297823 w 11748700"/>
              <a:gd name="connsiteY254" fmla="*/ 6032440 h 6673820"/>
              <a:gd name="connsiteX255" fmla="*/ 11258820 w 11748700"/>
              <a:gd name="connsiteY255" fmla="*/ 6075776 h 6673820"/>
              <a:gd name="connsiteX256" fmla="*/ 11198149 w 11748700"/>
              <a:gd name="connsiteY256" fmla="*/ 6123446 h 6673820"/>
              <a:gd name="connsiteX257" fmla="*/ 11098475 w 11748700"/>
              <a:gd name="connsiteY257" fmla="*/ 6210119 h 6673820"/>
              <a:gd name="connsiteX258" fmla="*/ 10942464 w 11748700"/>
              <a:gd name="connsiteY258" fmla="*/ 6327128 h 6673820"/>
              <a:gd name="connsiteX259" fmla="*/ 10634775 w 11748700"/>
              <a:gd name="connsiteY259" fmla="*/ 6461471 h 6673820"/>
              <a:gd name="connsiteX260" fmla="*/ 10461429 w 11748700"/>
              <a:gd name="connsiteY260" fmla="*/ 6478806 h 6673820"/>
              <a:gd name="connsiteX261" fmla="*/ 10041065 w 11748700"/>
              <a:gd name="connsiteY261" fmla="*/ 6487473 h 6673820"/>
              <a:gd name="connsiteX262" fmla="*/ 9967393 w 11748700"/>
              <a:gd name="connsiteY262" fmla="*/ 6491807 h 6673820"/>
              <a:gd name="connsiteX263" fmla="*/ 9885054 w 11748700"/>
              <a:gd name="connsiteY263" fmla="*/ 6509141 h 6673820"/>
              <a:gd name="connsiteX264" fmla="*/ 9798381 w 11748700"/>
              <a:gd name="connsiteY264" fmla="*/ 6522142 h 6673820"/>
              <a:gd name="connsiteX265" fmla="*/ 9681372 w 11748700"/>
              <a:gd name="connsiteY265" fmla="*/ 6548144 h 6673820"/>
              <a:gd name="connsiteX266" fmla="*/ 9486358 w 11748700"/>
              <a:gd name="connsiteY266" fmla="*/ 6574146 h 6673820"/>
              <a:gd name="connsiteX267" fmla="*/ 9278343 w 11748700"/>
              <a:gd name="connsiteY267" fmla="*/ 6613149 h 6673820"/>
              <a:gd name="connsiteX268" fmla="*/ 9209004 w 11748700"/>
              <a:gd name="connsiteY268" fmla="*/ 6630483 h 6673820"/>
              <a:gd name="connsiteX269" fmla="*/ 8775639 w 11748700"/>
              <a:gd name="connsiteY269" fmla="*/ 6647818 h 6673820"/>
              <a:gd name="connsiteX270" fmla="*/ 8463617 w 11748700"/>
              <a:gd name="connsiteY270" fmla="*/ 6656485 h 6673820"/>
              <a:gd name="connsiteX271" fmla="*/ 8368276 w 11748700"/>
              <a:gd name="connsiteY271" fmla="*/ 6660819 h 6673820"/>
              <a:gd name="connsiteX272" fmla="*/ 8216599 w 11748700"/>
              <a:gd name="connsiteY272" fmla="*/ 6665153 h 6673820"/>
              <a:gd name="connsiteX273" fmla="*/ 7848239 w 11748700"/>
              <a:gd name="connsiteY273" fmla="*/ 6656485 h 6673820"/>
              <a:gd name="connsiteX274" fmla="*/ 7800568 w 11748700"/>
              <a:gd name="connsiteY274" fmla="*/ 6652152 h 6673820"/>
              <a:gd name="connsiteX275" fmla="*/ 7748565 w 11748700"/>
              <a:gd name="connsiteY275" fmla="*/ 6643484 h 6673820"/>
              <a:gd name="connsiteX276" fmla="*/ 7614221 w 11748700"/>
              <a:gd name="connsiteY276" fmla="*/ 6634817 h 6673820"/>
              <a:gd name="connsiteX277" fmla="*/ 7432208 w 11748700"/>
              <a:gd name="connsiteY277" fmla="*/ 6600148 h 6673820"/>
              <a:gd name="connsiteX278" fmla="*/ 7319533 w 11748700"/>
              <a:gd name="connsiteY278" fmla="*/ 6574146 h 6673820"/>
              <a:gd name="connsiteX279" fmla="*/ 7276197 w 11748700"/>
              <a:gd name="connsiteY279" fmla="*/ 6569812 h 6673820"/>
              <a:gd name="connsiteX280" fmla="*/ 7011844 w 11748700"/>
              <a:gd name="connsiteY280" fmla="*/ 6548144 h 6673820"/>
              <a:gd name="connsiteX281" fmla="*/ 6925171 w 11748700"/>
              <a:gd name="connsiteY281" fmla="*/ 6565479 h 6673820"/>
              <a:gd name="connsiteX282" fmla="*/ 6912170 w 11748700"/>
              <a:gd name="connsiteY282" fmla="*/ 6569812 h 6673820"/>
              <a:gd name="connsiteX283" fmla="*/ 6890502 w 11748700"/>
              <a:gd name="connsiteY283" fmla="*/ 6582813 h 6673820"/>
              <a:gd name="connsiteX284" fmla="*/ 6795162 w 11748700"/>
              <a:gd name="connsiteY284" fmla="*/ 6634817 h 6673820"/>
              <a:gd name="connsiteX285" fmla="*/ 6691154 w 11748700"/>
              <a:gd name="connsiteY285" fmla="*/ 6643484 h 6673820"/>
              <a:gd name="connsiteX286" fmla="*/ 6617482 w 11748700"/>
              <a:gd name="connsiteY286" fmla="*/ 6656485 h 6673820"/>
              <a:gd name="connsiteX287" fmla="*/ 6582813 w 11748700"/>
              <a:gd name="connsiteY287" fmla="*/ 6665153 h 6673820"/>
              <a:gd name="connsiteX288" fmla="*/ 6548144 w 11748700"/>
              <a:gd name="connsiteY288" fmla="*/ 6669486 h 6673820"/>
              <a:gd name="connsiteX289" fmla="*/ 6517808 w 11748700"/>
              <a:gd name="connsiteY289" fmla="*/ 6673820 h 6673820"/>
              <a:gd name="connsiteX290" fmla="*/ 6015105 w 11748700"/>
              <a:gd name="connsiteY290" fmla="*/ 6669486 h 6673820"/>
              <a:gd name="connsiteX291" fmla="*/ 5915431 w 11748700"/>
              <a:gd name="connsiteY291" fmla="*/ 6647818 h 6673820"/>
              <a:gd name="connsiteX292" fmla="*/ 5538403 w 11748700"/>
              <a:gd name="connsiteY292" fmla="*/ 6652152 h 6673820"/>
              <a:gd name="connsiteX293" fmla="*/ 5196045 w 11748700"/>
              <a:gd name="connsiteY293" fmla="*/ 6634817 h 6673820"/>
              <a:gd name="connsiteX294" fmla="*/ 4489660 w 11748700"/>
              <a:gd name="connsiteY294" fmla="*/ 6608815 h 6673820"/>
              <a:gd name="connsiteX295" fmla="*/ 4311981 w 11748700"/>
              <a:gd name="connsiteY295" fmla="*/ 6582813 h 6673820"/>
              <a:gd name="connsiteX296" fmla="*/ 4090965 w 11748700"/>
              <a:gd name="connsiteY296" fmla="*/ 6552478 h 6673820"/>
              <a:gd name="connsiteX297" fmla="*/ 3999958 w 11748700"/>
              <a:gd name="connsiteY297" fmla="*/ 6513475 h 6673820"/>
              <a:gd name="connsiteX298" fmla="*/ 3666267 w 11748700"/>
              <a:gd name="connsiteY298" fmla="*/ 6448470 h 6673820"/>
              <a:gd name="connsiteX299" fmla="*/ 3588261 w 11748700"/>
              <a:gd name="connsiteY299" fmla="*/ 6439803 h 6673820"/>
              <a:gd name="connsiteX300" fmla="*/ 3336910 w 11748700"/>
              <a:gd name="connsiteY300" fmla="*/ 6405134 h 6673820"/>
              <a:gd name="connsiteX301" fmla="*/ 3003219 w 11748700"/>
              <a:gd name="connsiteY301" fmla="*/ 6340129 h 6673820"/>
              <a:gd name="connsiteX302" fmla="*/ 2825539 w 11748700"/>
              <a:gd name="connsiteY302" fmla="*/ 6309793 h 6673820"/>
              <a:gd name="connsiteX303" fmla="*/ 2678195 w 11748700"/>
              <a:gd name="connsiteY303" fmla="*/ 6288125 h 6673820"/>
              <a:gd name="connsiteX304" fmla="*/ 2500515 w 11748700"/>
              <a:gd name="connsiteY304" fmla="*/ 6305460 h 6673820"/>
              <a:gd name="connsiteX305" fmla="*/ 2439844 w 11748700"/>
              <a:gd name="connsiteY305" fmla="*/ 6314127 h 6673820"/>
              <a:gd name="connsiteX306" fmla="*/ 2244830 w 11748700"/>
              <a:gd name="connsiteY306" fmla="*/ 6361797 h 6673820"/>
              <a:gd name="connsiteX307" fmla="*/ 2088819 w 11748700"/>
              <a:gd name="connsiteY307" fmla="*/ 6383465 h 6673820"/>
              <a:gd name="connsiteX308" fmla="*/ 2015147 w 11748700"/>
              <a:gd name="connsiteY308" fmla="*/ 6400800 h 6673820"/>
              <a:gd name="connsiteX309" fmla="*/ 1950142 w 11748700"/>
              <a:gd name="connsiteY309" fmla="*/ 6409467 h 6673820"/>
              <a:gd name="connsiteX310" fmla="*/ 1815799 w 11748700"/>
              <a:gd name="connsiteY310" fmla="*/ 6444137 h 6673820"/>
              <a:gd name="connsiteX311" fmla="*/ 1681456 w 11748700"/>
              <a:gd name="connsiteY311" fmla="*/ 6452804 h 6673820"/>
              <a:gd name="connsiteX312" fmla="*/ 1473440 w 11748700"/>
              <a:gd name="connsiteY312" fmla="*/ 6431136 h 6673820"/>
              <a:gd name="connsiteX313" fmla="*/ 1369433 w 11748700"/>
              <a:gd name="connsiteY313" fmla="*/ 6418135 h 6673820"/>
              <a:gd name="connsiteX314" fmla="*/ 1287093 w 11748700"/>
              <a:gd name="connsiteY314" fmla="*/ 6405134 h 6673820"/>
              <a:gd name="connsiteX315" fmla="*/ 1239423 w 11748700"/>
              <a:gd name="connsiteY315" fmla="*/ 6396466 h 6673820"/>
              <a:gd name="connsiteX316" fmla="*/ 1165751 w 11748700"/>
              <a:gd name="connsiteY316" fmla="*/ 6370464 h 6673820"/>
              <a:gd name="connsiteX317" fmla="*/ 1053076 w 11748700"/>
              <a:gd name="connsiteY317" fmla="*/ 6335795 h 6673820"/>
              <a:gd name="connsiteX318" fmla="*/ 892731 w 11748700"/>
              <a:gd name="connsiteY318" fmla="*/ 6244789 h 6673820"/>
              <a:gd name="connsiteX319" fmla="*/ 858062 w 11748700"/>
              <a:gd name="connsiteY319" fmla="*/ 6218787 h 6673820"/>
              <a:gd name="connsiteX320" fmla="*/ 775723 w 11748700"/>
              <a:gd name="connsiteY320" fmla="*/ 6149448 h 6673820"/>
              <a:gd name="connsiteX321" fmla="*/ 719385 w 11748700"/>
              <a:gd name="connsiteY321" fmla="*/ 6023773 h 6673820"/>
              <a:gd name="connsiteX322" fmla="*/ 654381 w 11748700"/>
              <a:gd name="connsiteY322" fmla="*/ 5950101 h 6673820"/>
              <a:gd name="connsiteX323" fmla="*/ 628379 w 11748700"/>
              <a:gd name="connsiteY323" fmla="*/ 5893763 h 6673820"/>
              <a:gd name="connsiteX324" fmla="*/ 576375 w 11748700"/>
              <a:gd name="connsiteY324" fmla="*/ 5802756 h 6673820"/>
              <a:gd name="connsiteX325" fmla="*/ 489702 w 11748700"/>
              <a:gd name="connsiteY325" fmla="*/ 5620743 h 6673820"/>
              <a:gd name="connsiteX326" fmla="*/ 476701 w 11748700"/>
              <a:gd name="connsiteY326" fmla="*/ 5551405 h 6673820"/>
              <a:gd name="connsiteX327" fmla="*/ 372693 w 11748700"/>
              <a:gd name="connsiteY327" fmla="*/ 5317388 h 6673820"/>
              <a:gd name="connsiteX328" fmla="*/ 359693 w 11748700"/>
              <a:gd name="connsiteY328" fmla="*/ 5269718 h 6673820"/>
              <a:gd name="connsiteX329" fmla="*/ 329357 w 11748700"/>
              <a:gd name="connsiteY329" fmla="*/ 5183045 h 6673820"/>
              <a:gd name="connsiteX330" fmla="*/ 281687 w 11748700"/>
              <a:gd name="connsiteY330" fmla="*/ 5083371 h 6673820"/>
              <a:gd name="connsiteX331" fmla="*/ 251351 w 11748700"/>
              <a:gd name="connsiteY331" fmla="*/ 5009699 h 6673820"/>
              <a:gd name="connsiteX332" fmla="*/ 238350 w 11748700"/>
              <a:gd name="connsiteY332" fmla="*/ 4970696 h 6673820"/>
              <a:gd name="connsiteX333" fmla="*/ 212348 w 11748700"/>
              <a:gd name="connsiteY333" fmla="*/ 4936027 h 6673820"/>
              <a:gd name="connsiteX334" fmla="*/ 177679 w 11748700"/>
              <a:gd name="connsiteY334" fmla="*/ 4849354 h 6673820"/>
              <a:gd name="connsiteX335" fmla="*/ 125675 w 11748700"/>
              <a:gd name="connsiteY335" fmla="*/ 4745346 h 6673820"/>
              <a:gd name="connsiteX336" fmla="*/ 99674 w 11748700"/>
              <a:gd name="connsiteY336" fmla="*/ 4654339 h 6673820"/>
              <a:gd name="connsiteX337" fmla="*/ 73672 w 11748700"/>
              <a:gd name="connsiteY337" fmla="*/ 4602336 h 6673820"/>
              <a:gd name="connsiteX338" fmla="*/ 69338 w 11748700"/>
              <a:gd name="connsiteY338" fmla="*/ 4580667 h 6673820"/>
              <a:gd name="connsiteX339" fmla="*/ 47670 w 11748700"/>
              <a:gd name="connsiteY339" fmla="*/ 4537331 h 6673820"/>
              <a:gd name="connsiteX340" fmla="*/ 39002 w 11748700"/>
              <a:gd name="connsiteY340" fmla="*/ 4515663 h 6673820"/>
              <a:gd name="connsiteX341" fmla="*/ 34669 w 11748700"/>
              <a:gd name="connsiteY341" fmla="*/ 4493994 h 6673820"/>
              <a:gd name="connsiteX342" fmla="*/ 30335 w 11748700"/>
              <a:gd name="connsiteY342" fmla="*/ 4450658 h 6673820"/>
              <a:gd name="connsiteX343" fmla="*/ 21668 w 11748700"/>
              <a:gd name="connsiteY343" fmla="*/ 4428990 h 6673820"/>
              <a:gd name="connsiteX344" fmla="*/ 13001 w 11748700"/>
              <a:gd name="connsiteY344" fmla="*/ 4359651 h 6673820"/>
              <a:gd name="connsiteX345" fmla="*/ 0 w 11748700"/>
              <a:gd name="connsiteY345" fmla="*/ 4238309 h 6673820"/>
              <a:gd name="connsiteX346" fmla="*/ 4333 w 11748700"/>
              <a:gd name="connsiteY346" fmla="*/ 4025960 h 6673820"/>
              <a:gd name="connsiteX347" fmla="*/ 13001 w 11748700"/>
              <a:gd name="connsiteY347" fmla="*/ 3999958 h 6673820"/>
              <a:gd name="connsiteX348" fmla="*/ 17334 w 11748700"/>
              <a:gd name="connsiteY348" fmla="*/ 3973956 h 6673820"/>
              <a:gd name="connsiteX349" fmla="*/ 26002 w 11748700"/>
              <a:gd name="connsiteY349" fmla="*/ 3930620 h 6673820"/>
              <a:gd name="connsiteX350" fmla="*/ 34669 w 11748700"/>
              <a:gd name="connsiteY350" fmla="*/ 3878616 h 6673820"/>
              <a:gd name="connsiteX351" fmla="*/ 43336 w 11748700"/>
              <a:gd name="connsiteY351" fmla="*/ 3861282 h 6673820"/>
              <a:gd name="connsiteX352" fmla="*/ 47670 w 11748700"/>
              <a:gd name="connsiteY352" fmla="*/ 3843947 h 6673820"/>
              <a:gd name="connsiteX353" fmla="*/ 56337 w 11748700"/>
              <a:gd name="connsiteY353" fmla="*/ 3826612 h 6673820"/>
              <a:gd name="connsiteX354" fmla="*/ 69338 w 11748700"/>
              <a:gd name="connsiteY354" fmla="*/ 3787610 h 6673820"/>
              <a:gd name="connsiteX355" fmla="*/ 78005 w 11748700"/>
              <a:gd name="connsiteY355" fmla="*/ 3770275 h 6673820"/>
              <a:gd name="connsiteX356" fmla="*/ 95340 w 11748700"/>
              <a:gd name="connsiteY356" fmla="*/ 3718271 h 6673820"/>
              <a:gd name="connsiteX357" fmla="*/ 104007 w 11748700"/>
              <a:gd name="connsiteY357" fmla="*/ 3696603 h 6673820"/>
              <a:gd name="connsiteX358" fmla="*/ 151677 w 11748700"/>
              <a:gd name="connsiteY358" fmla="*/ 3657600 h 6673820"/>
              <a:gd name="connsiteX359" fmla="*/ 294688 w 11748700"/>
              <a:gd name="connsiteY359" fmla="*/ 3661934 h 6673820"/>
              <a:gd name="connsiteX360" fmla="*/ 359693 w 11748700"/>
              <a:gd name="connsiteY360" fmla="*/ 3692269 h 6673820"/>
              <a:gd name="connsiteX361" fmla="*/ 377027 w 11748700"/>
              <a:gd name="connsiteY361" fmla="*/ 3709604 h 6673820"/>
              <a:gd name="connsiteX362" fmla="*/ 437698 w 11748700"/>
              <a:gd name="connsiteY362" fmla="*/ 3726938 h 6673820"/>
              <a:gd name="connsiteX363" fmla="*/ 511177 w 11748700"/>
              <a:gd name="connsiteY36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8940318 w 11748700"/>
              <a:gd name="connsiteY44" fmla="*/ 4493994 h 6673820"/>
              <a:gd name="connsiteX45" fmla="*/ 9000989 w 11748700"/>
              <a:gd name="connsiteY45" fmla="*/ 4437657 h 6673820"/>
              <a:gd name="connsiteX46" fmla="*/ 9022657 w 11748700"/>
              <a:gd name="connsiteY46" fmla="*/ 4415989 h 6673820"/>
              <a:gd name="connsiteX47" fmla="*/ 9165668 w 11748700"/>
              <a:gd name="connsiteY47" fmla="*/ 4290313 h 6673820"/>
              <a:gd name="connsiteX48" fmla="*/ 9191670 w 11748700"/>
              <a:gd name="connsiteY48" fmla="*/ 4268645 h 6673820"/>
              <a:gd name="connsiteX49" fmla="*/ 9259722 w 11748700"/>
              <a:gd name="connsiteY49" fmla="*/ 4232465 h 6673820"/>
              <a:gd name="connsiteX50" fmla="*/ 9430020 w 11748700"/>
              <a:gd name="connsiteY50" fmla="*/ 4025960 h 6673820"/>
              <a:gd name="connsiteX51" fmla="*/ 9495025 w 11748700"/>
              <a:gd name="connsiteY51" fmla="*/ 3900284 h 6673820"/>
              <a:gd name="connsiteX52" fmla="*/ 9568697 w 11748700"/>
              <a:gd name="connsiteY52" fmla="*/ 3796277 h 6673820"/>
              <a:gd name="connsiteX53" fmla="*/ 9612034 w 11748700"/>
              <a:gd name="connsiteY53" fmla="*/ 3713937 h 6673820"/>
              <a:gd name="connsiteX54" fmla="*/ 9655370 w 11748700"/>
              <a:gd name="connsiteY54" fmla="*/ 3644599 h 6673820"/>
              <a:gd name="connsiteX55" fmla="*/ 9651037 w 11748700"/>
              <a:gd name="connsiteY55" fmla="*/ 3475587 h 6673820"/>
              <a:gd name="connsiteX56" fmla="*/ 9612034 w 11748700"/>
              <a:gd name="connsiteY56" fmla="*/ 3410582 h 6673820"/>
              <a:gd name="connsiteX57" fmla="*/ 9399685 w 11748700"/>
              <a:gd name="connsiteY57" fmla="*/ 3176565 h 6673820"/>
              <a:gd name="connsiteX58" fmla="*/ 9347681 w 11748700"/>
              <a:gd name="connsiteY58" fmla="*/ 3128895 h 6673820"/>
              <a:gd name="connsiteX59" fmla="*/ 9217672 w 11748700"/>
              <a:gd name="connsiteY59" fmla="*/ 3042222 h 6673820"/>
              <a:gd name="connsiteX60" fmla="*/ 9083329 w 11748700"/>
              <a:gd name="connsiteY60" fmla="*/ 2968550 h 6673820"/>
              <a:gd name="connsiteX61" fmla="*/ 8983655 w 11748700"/>
              <a:gd name="connsiteY61" fmla="*/ 2933881 h 6673820"/>
              <a:gd name="connsiteX62" fmla="*/ 8831977 w 11748700"/>
              <a:gd name="connsiteY62" fmla="*/ 2873210 h 6673820"/>
              <a:gd name="connsiteX63" fmla="*/ 8680299 w 11748700"/>
              <a:gd name="connsiteY63" fmla="*/ 2803871 h 6673820"/>
              <a:gd name="connsiteX64" fmla="*/ 8567624 w 11748700"/>
              <a:gd name="connsiteY64" fmla="*/ 2773536 h 6673820"/>
              <a:gd name="connsiteX65" fmla="*/ 8446282 w 11748700"/>
              <a:gd name="connsiteY65" fmla="*/ 2730199 h 6673820"/>
              <a:gd name="connsiteX66" fmla="*/ 8242601 w 11748700"/>
              <a:gd name="connsiteY66" fmla="*/ 2673862 h 6673820"/>
              <a:gd name="connsiteX67" fmla="*/ 7917577 w 11748700"/>
              <a:gd name="connsiteY67" fmla="*/ 2561187 h 6673820"/>
              <a:gd name="connsiteX68" fmla="*/ 7683560 w 11748700"/>
              <a:gd name="connsiteY68" fmla="*/ 2496182 h 6673820"/>
              <a:gd name="connsiteX69" fmla="*/ 7302199 w 11748700"/>
              <a:gd name="connsiteY69" fmla="*/ 2379173 h 6673820"/>
              <a:gd name="connsiteX70" fmla="*/ 6920838 w 11748700"/>
              <a:gd name="connsiteY70" fmla="*/ 2322836 h 6673820"/>
              <a:gd name="connsiteX71" fmla="*/ 6799495 w 11748700"/>
              <a:gd name="connsiteY71" fmla="*/ 2288167 h 6673820"/>
              <a:gd name="connsiteX72" fmla="*/ 6730157 w 11748700"/>
              <a:gd name="connsiteY72" fmla="*/ 2279500 h 6673820"/>
              <a:gd name="connsiteX73" fmla="*/ 6630483 w 11748700"/>
              <a:gd name="connsiteY73" fmla="*/ 2262165 h 6673820"/>
              <a:gd name="connsiteX74" fmla="*/ 6582813 w 11748700"/>
              <a:gd name="connsiteY74" fmla="*/ 2249164 h 6673820"/>
              <a:gd name="connsiteX75" fmla="*/ 6478805 w 11748700"/>
              <a:gd name="connsiteY75" fmla="*/ 2240497 h 6673820"/>
              <a:gd name="connsiteX76" fmla="*/ 5997770 w 11748700"/>
              <a:gd name="connsiteY76" fmla="*/ 2227496 h 6673820"/>
              <a:gd name="connsiteX77" fmla="*/ 5183044 w 11748700"/>
              <a:gd name="connsiteY77" fmla="*/ 2223162 h 6673820"/>
              <a:gd name="connsiteX78" fmla="*/ 4593668 w 11748700"/>
              <a:gd name="connsiteY78" fmla="*/ 2201494 h 6673820"/>
              <a:gd name="connsiteX79" fmla="*/ 4467992 w 11748700"/>
              <a:gd name="connsiteY79" fmla="*/ 2188493 h 6673820"/>
              <a:gd name="connsiteX80" fmla="*/ 4277311 w 11748700"/>
              <a:gd name="connsiteY80" fmla="*/ 2171158 h 6673820"/>
              <a:gd name="connsiteX81" fmla="*/ 4207973 w 11748700"/>
              <a:gd name="connsiteY81" fmla="*/ 2162491 h 6673820"/>
              <a:gd name="connsiteX82" fmla="*/ 4168970 w 11748700"/>
              <a:gd name="connsiteY82" fmla="*/ 2153824 h 6673820"/>
              <a:gd name="connsiteX83" fmla="*/ 3722604 w 11748700"/>
              <a:gd name="connsiteY83" fmla="*/ 2145156 h 6673820"/>
              <a:gd name="connsiteX84" fmla="*/ 3627264 w 11748700"/>
              <a:gd name="connsiteY84" fmla="*/ 2136489 h 6673820"/>
              <a:gd name="connsiteX85" fmla="*/ 3592595 w 11748700"/>
              <a:gd name="connsiteY85" fmla="*/ 2123488 h 6673820"/>
              <a:gd name="connsiteX86" fmla="*/ 3471253 w 11748700"/>
              <a:gd name="connsiteY86" fmla="*/ 2101820 h 6673820"/>
              <a:gd name="connsiteX87" fmla="*/ 3349911 w 11748700"/>
              <a:gd name="connsiteY87" fmla="*/ 2054150 h 6673820"/>
              <a:gd name="connsiteX88" fmla="*/ 3228568 w 11748700"/>
              <a:gd name="connsiteY88" fmla="*/ 2006480 h 6673820"/>
              <a:gd name="connsiteX89" fmla="*/ 3206900 w 11748700"/>
              <a:gd name="connsiteY89" fmla="*/ 1989145 h 6673820"/>
              <a:gd name="connsiteX90" fmla="*/ 3163564 w 11748700"/>
              <a:gd name="connsiteY90" fmla="*/ 1967477 h 6673820"/>
              <a:gd name="connsiteX91" fmla="*/ 3124561 w 11748700"/>
              <a:gd name="connsiteY91" fmla="*/ 1932808 h 6673820"/>
              <a:gd name="connsiteX92" fmla="*/ 3094225 w 11748700"/>
              <a:gd name="connsiteY92" fmla="*/ 1911139 h 6673820"/>
              <a:gd name="connsiteX93" fmla="*/ 3020553 w 11748700"/>
              <a:gd name="connsiteY93" fmla="*/ 1850468 h 6673820"/>
              <a:gd name="connsiteX94" fmla="*/ 2994551 w 11748700"/>
              <a:gd name="connsiteY94" fmla="*/ 1828800 h 6673820"/>
              <a:gd name="connsiteX95" fmla="*/ 2977217 w 11748700"/>
              <a:gd name="connsiteY95" fmla="*/ 1807132 h 6673820"/>
              <a:gd name="connsiteX96" fmla="*/ 2964216 w 11748700"/>
              <a:gd name="connsiteY96" fmla="*/ 1794131 h 6673820"/>
              <a:gd name="connsiteX97" fmla="*/ 2951215 w 11748700"/>
              <a:gd name="connsiteY97" fmla="*/ 1768129 h 6673820"/>
              <a:gd name="connsiteX98" fmla="*/ 2933880 w 11748700"/>
              <a:gd name="connsiteY98" fmla="*/ 1746461 h 6673820"/>
              <a:gd name="connsiteX99" fmla="*/ 2916546 w 11748700"/>
              <a:gd name="connsiteY99" fmla="*/ 1720459 h 6673820"/>
              <a:gd name="connsiteX100" fmla="*/ 2899211 w 11748700"/>
              <a:gd name="connsiteY100" fmla="*/ 1703124 h 6673820"/>
              <a:gd name="connsiteX101" fmla="*/ 2890544 w 11748700"/>
              <a:gd name="connsiteY101" fmla="*/ 1690123 h 6673820"/>
              <a:gd name="connsiteX102" fmla="*/ 2829873 w 11748700"/>
              <a:gd name="connsiteY102" fmla="*/ 1607784 h 6673820"/>
              <a:gd name="connsiteX103" fmla="*/ 2816872 w 11748700"/>
              <a:gd name="connsiteY103" fmla="*/ 1577448 h 6673820"/>
              <a:gd name="connsiteX104" fmla="*/ 2812538 w 11748700"/>
              <a:gd name="connsiteY104" fmla="*/ 1542779 h 6673820"/>
              <a:gd name="connsiteX105" fmla="*/ 2808204 w 11748700"/>
              <a:gd name="connsiteY105" fmla="*/ 1430104 h 6673820"/>
              <a:gd name="connsiteX106" fmla="*/ 2799537 w 11748700"/>
              <a:gd name="connsiteY106" fmla="*/ 1391101 h 6673820"/>
              <a:gd name="connsiteX107" fmla="*/ 2795203 w 11748700"/>
              <a:gd name="connsiteY107" fmla="*/ 1343431 h 6673820"/>
              <a:gd name="connsiteX108" fmla="*/ 2786536 w 11748700"/>
              <a:gd name="connsiteY108" fmla="*/ 1300095 h 6673820"/>
              <a:gd name="connsiteX109" fmla="*/ 2773535 w 11748700"/>
              <a:gd name="connsiteY109" fmla="*/ 1152751 h 6673820"/>
              <a:gd name="connsiteX110" fmla="*/ 2769202 w 11748700"/>
              <a:gd name="connsiteY110" fmla="*/ 1135416 h 6673820"/>
              <a:gd name="connsiteX111" fmla="*/ 2777869 w 11748700"/>
              <a:gd name="connsiteY111" fmla="*/ 996739 h 6673820"/>
              <a:gd name="connsiteX112" fmla="*/ 2786536 w 11748700"/>
              <a:gd name="connsiteY112" fmla="*/ 966404 h 6673820"/>
              <a:gd name="connsiteX113" fmla="*/ 2812538 w 11748700"/>
              <a:gd name="connsiteY113" fmla="*/ 905733 h 6673820"/>
              <a:gd name="connsiteX114" fmla="*/ 2847207 w 11748700"/>
              <a:gd name="connsiteY114" fmla="*/ 862396 h 6673820"/>
              <a:gd name="connsiteX115" fmla="*/ 2864542 w 11748700"/>
              <a:gd name="connsiteY115" fmla="*/ 840728 h 6673820"/>
              <a:gd name="connsiteX116" fmla="*/ 2881876 w 11748700"/>
              <a:gd name="connsiteY116" fmla="*/ 827727 h 6673820"/>
              <a:gd name="connsiteX117" fmla="*/ 2894877 w 11748700"/>
              <a:gd name="connsiteY117" fmla="*/ 819060 h 6673820"/>
              <a:gd name="connsiteX118" fmla="*/ 2912212 w 11748700"/>
              <a:gd name="connsiteY118" fmla="*/ 801725 h 6673820"/>
              <a:gd name="connsiteX119" fmla="*/ 3003219 w 11748700"/>
              <a:gd name="connsiteY119" fmla="*/ 775723 h 6673820"/>
              <a:gd name="connsiteX120" fmla="*/ 3115893 w 11748700"/>
              <a:gd name="connsiteY120" fmla="*/ 749721 h 6673820"/>
              <a:gd name="connsiteX121" fmla="*/ 3137562 w 11748700"/>
              <a:gd name="connsiteY121" fmla="*/ 741054 h 6673820"/>
              <a:gd name="connsiteX122" fmla="*/ 3163564 w 11748700"/>
              <a:gd name="connsiteY122" fmla="*/ 732387 h 6673820"/>
              <a:gd name="connsiteX123" fmla="*/ 3219901 w 11748700"/>
              <a:gd name="connsiteY123" fmla="*/ 702051 h 6673820"/>
              <a:gd name="connsiteX124" fmla="*/ 3237236 w 11748700"/>
              <a:gd name="connsiteY124" fmla="*/ 689050 h 6673820"/>
              <a:gd name="connsiteX125" fmla="*/ 3293573 w 11748700"/>
              <a:gd name="connsiteY125" fmla="*/ 663048 h 6673820"/>
              <a:gd name="connsiteX126" fmla="*/ 3323909 w 11748700"/>
              <a:gd name="connsiteY126" fmla="*/ 650047 h 6673820"/>
              <a:gd name="connsiteX127" fmla="*/ 3362911 w 11748700"/>
              <a:gd name="connsiteY127" fmla="*/ 641380 h 6673820"/>
              <a:gd name="connsiteX128" fmla="*/ 3488587 w 11748700"/>
              <a:gd name="connsiteY128" fmla="*/ 619712 h 6673820"/>
              <a:gd name="connsiteX129" fmla="*/ 3644599 w 11748700"/>
              <a:gd name="connsiteY129" fmla="*/ 598044 h 6673820"/>
              <a:gd name="connsiteX130" fmla="*/ 3731272 w 11748700"/>
              <a:gd name="connsiteY130" fmla="*/ 589376 h 6673820"/>
              <a:gd name="connsiteX131" fmla="*/ 3809277 w 11748700"/>
              <a:gd name="connsiteY131" fmla="*/ 576375 h 6673820"/>
              <a:gd name="connsiteX132" fmla="*/ 3891617 w 11748700"/>
              <a:gd name="connsiteY132" fmla="*/ 567708 h 6673820"/>
              <a:gd name="connsiteX133" fmla="*/ 4359651 w 11748700"/>
              <a:gd name="connsiteY133" fmla="*/ 533039 h 6673820"/>
              <a:gd name="connsiteX134" fmla="*/ 4428989 w 11748700"/>
              <a:gd name="connsiteY134" fmla="*/ 520038 h 6673820"/>
              <a:gd name="connsiteX135" fmla="*/ 4554665 w 11748700"/>
              <a:gd name="connsiteY135" fmla="*/ 507037 h 6673820"/>
              <a:gd name="connsiteX136" fmla="*/ 4654339 w 11748700"/>
              <a:gd name="connsiteY136" fmla="*/ 485369 h 6673820"/>
              <a:gd name="connsiteX137" fmla="*/ 4758347 w 11748700"/>
              <a:gd name="connsiteY137" fmla="*/ 437699 h 6673820"/>
              <a:gd name="connsiteX138" fmla="*/ 4888356 w 11748700"/>
              <a:gd name="connsiteY138" fmla="*/ 416030 h 6673820"/>
              <a:gd name="connsiteX139" fmla="*/ 5105039 w 11748700"/>
              <a:gd name="connsiteY139" fmla="*/ 364027 h 6673820"/>
              <a:gd name="connsiteX140" fmla="*/ 5209046 w 11748700"/>
              <a:gd name="connsiteY140" fmla="*/ 351026 h 6673820"/>
              <a:gd name="connsiteX141" fmla="*/ 5386726 w 11748700"/>
              <a:gd name="connsiteY141" fmla="*/ 329357 h 6673820"/>
              <a:gd name="connsiteX142" fmla="*/ 5560072 w 11748700"/>
              <a:gd name="connsiteY142" fmla="*/ 320690 h 6673820"/>
              <a:gd name="connsiteX143" fmla="*/ 5742085 w 11748700"/>
              <a:gd name="connsiteY143" fmla="*/ 312023 h 6673820"/>
              <a:gd name="connsiteX144" fmla="*/ 5958767 w 11748700"/>
              <a:gd name="connsiteY144" fmla="*/ 307689 h 6673820"/>
              <a:gd name="connsiteX145" fmla="*/ 6114779 w 11748700"/>
              <a:gd name="connsiteY145" fmla="*/ 303355 h 6673820"/>
              <a:gd name="connsiteX146" fmla="*/ 6270790 w 11748700"/>
              <a:gd name="connsiteY146" fmla="*/ 281687 h 6673820"/>
              <a:gd name="connsiteX147" fmla="*/ 6392132 w 11748700"/>
              <a:gd name="connsiteY147" fmla="*/ 268686 h 6673820"/>
              <a:gd name="connsiteX148" fmla="*/ 6695488 w 11748700"/>
              <a:gd name="connsiteY148" fmla="*/ 260019 h 6673820"/>
              <a:gd name="connsiteX149" fmla="*/ 6764826 w 11748700"/>
              <a:gd name="connsiteY149" fmla="*/ 251352 h 6673820"/>
              <a:gd name="connsiteX150" fmla="*/ 6907837 w 11748700"/>
              <a:gd name="connsiteY150" fmla="*/ 238351 h 6673820"/>
              <a:gd name="connsiteX151" fmla="*/ 6959840 w 11748700"/>
              <a:gd name="connsiteY151" fmla="*/ 229683 h 6673820"/>
              <a:gd name="connsiteX152" fmla="*/ 6998843 w 11748700"/>
              <a:gd name="connsiteY152" fmla="*/ 212349 h 6673820"/>
              <a:gd name="connsiteX153" fmla="*/ 7115852 w 11748700"/>
              <a:gd name="connsiteY153" fmla="*/ 199348 h 6673820"/>
              <a:gd name="connsiteX154" fmla="*/ 7159188 w 11748700"/>
              <a:gd name="connsiteY154" fmla="*/ 186347 h 6673820"/>
              <a:gd name="connsiteX155" fmla="*/ 7189524 w 11748700"/>
              <a:gd name="connsiteY155" fmla="*/ 182013 h 6673820"/>
              <a:gd name="connsiteX156" fmla="*/ 7380204 w 11748700"/>
              <a:gd name="connsiteY156" fmla="*/ 173346 h 6673820"/>
              <a:gd name="connsiteX157" fmla="*/ 7440875 w 11748700"/>
              <a:gd name="connsiteY157" fmla="*/ 164679 h 6673820"/>
              <a:gd name="connsiteX158" fmla="*/ 7466877 w 11748700"/>
              <a:gd name="connsiteY158" fmla="*/ 156011 h 6673820"/>
              <a:gd name="connsiteX159" fmla="*/ 7514548 w 11748700"/>
              <a:gd name="connsiteY159" fmla="*/ 143010 h 6673820"/>
              <a:gd name="connsiteX160" fmla="*/ 7527548 w 11748700"/>
              <a:gd name="connsiteY160" fmla="*/ 134343 h 6673820"/>
              <a:gd name="connsiteX161" fmla="*/ 7570885 w 11748700"/>
              <a:gd name="connsiteY161" fmla="*/ 121342 h 6673820"/>
              <a:gd name="connsiteX162" fmla="*/ 7609888 w 11748700"/>
              <a:gd name="connsiteY162" fmla="*/ 104008 h 6673820"/>
              <a:gd name="connsiteX163" fmla="*/ 7726896 w 11748700"/>
              <a:gd name="connsiteY163" fmla="*/ 82339 h 6673820"/>
              <a:gd name="connsiteX164" fmla="*/ 7752898 w 11748700"/>
              <a:gd name="connsiteY164" fmla="*/ 78006 h 6673820"/>
              <a:gd name="connsiteX165" fmla="*/ 7787567 w 11748700"/>
              <a:gd name="connsiteY165" fmla="*/ 73672 h 6673820"/>
              <a:gd name="connsiteX166" fmla="*/ 7804902 w 11748700"/>
              <a:gd name="connsiteY166" fmla="*/ 69338 h 6673820"/>
              <a:gd name="connsiteX167" fmla="*/ 7913243 w 11748700"/>
              <a:gd name="connsiteY167" fmla="*/ 65005 h 6673820"/>
              <a:gd name="connsiteX168" fmla="*/ 8021584 w 11748700"/>
              <a:gd name="connsiteY168" fmla="*/ 47670 h 6673820"/>
              <a:gd name="connsiteX169" fmla="*/ 8064921 w 11748700"/>
              <a:gd name="connsiteY169" fmla="*/ 34669 h 6673820"/>
              <a:gd name="connsiteX170" fmla="*/ 8099590 w 11748700"/>
              <a:gd name="connsiteY170" fmla="*/ 21668 h 6673820"/>
              <a:gd name="connsiteX171" fmla="*/ 8121258 w 11748700"/>
              <a:gd name="connsiteY171" fmla="*/ 13001 h 6673820"/>
              <a:gd name="connsiteX172" fmla="*/ 8134259 w 11748700"/>
              <a:gd name="connsiteY172" fmla="*/ 8667 h 6673820"/>
              <a:gd name="connsiteX173" fmla="*/ 8155928 w 11748700"/>
              <a:gd name="connsiteY173" fmla="*/ 0 h 6673820"/>
              <a:gd name="connsiteX174" fmla="*/ 8216599 w 11748700"/>
              <a:gd name="connsiteY174" fmla="*/ 4334 h 6673820"/>
              <a:gd name="connsiteX175" fmla="*/ 8238267 w 11748700"/>
              <a:gd name="connsiteY175" fmla="*/ 13001 h 6673820"/>
              <a:gd name="connsiteX176" fmla="*/ 8272936 w 11748700"/>
              <a:gd name="connsiteY176" fmla="*/ 17335 h 6673820"/>
              <a:gd name="connsiteX177" fmla="*/ 8303272 w 11748700"/>
              <a:gd name="connsiteY177" fmla="*/ 30336 h 6673820"/>
              <a:gd name="connsiteX178" fmla="*/ 8337941 w 11748700"/>
              <a:gd name="connsiteY178" fmla="*/ 34669 h 6673820"/>
              <a:gd name="connsiteX179" fmla="*/ 8476618 w 11748700"/>
              <a:gd name="connsiteY179" fmla="*/ 43337 h 6673820"/>
              <a:gd name="connsiteX180" fmla="*/ 8576292 w 11748700"/>
              <a:gd name="connsiteY180" fmla="*/ 47670 h 6673820"/>
              <a:gd name="connsiteX181" fmla="*/ 8671632 w 11748700"/>
              <a:gd name="connsiteY181" fmla="*/ 69338 h 6673820"/>
              <a:gd name="connsiteX182" fmla="*/ 8762639 w 11748700"/>
              <a:gd name="connsiteY182" fmla="*/ 78006 h 6673820"/>
              <a:gd name="connsiteX183" fmla="*/ 8892648 w 11748700"/>
              <a:gd name="connsiteY183" fmla="*/ 104008 h 6673820"/>
              <a:gd name="connsiteX184" fmla="*/ 8948985 w 11748700"/>
              <a:gd name="connsiteY184" fmla="*/ 117009 h 6673820"/>
              <a:gd name="connsiteX185" fmla="*/ 9187336 w 11748700"/>
              <a:gd name="connsiteY185" fmla="*/ 156011 h 6673820"/>
              <a:gd name="connsiteX186" fmla="*/ 9282676 w 11748700"/>
              <a:gd name="connsiteY186" fmla="*/ 173346 h 6673820"/>
              <a:gd name="connsiteX187" fmla="*/ 9404019 w 11748700"/>
              <a:gd name="connsiteY187" fmla="*/ 186347 h 6673820"/>
              <a:gd name="connsiteX188" fmla="*/ 9464690 w 11748700"/>
              <a:gd name="connsiteY188" fmla="*/ 195014 h 6673820"/>
              <a:gd name="connsiteX189" fmla="*/ 9698707 w 11748700"/>
              <a:gd name="connsiteY189" fmla="*/ 216683 h 6673820"/>
              <a:gd name="connsiteX190" fmla="*/ 9785380 w 11748700"/>
              <a:gd name="connsiteY190" fmla="*/ 229683 h 6673820"/>
              <a:gd name="connsiteX191" fmla="*/ 9885054 w 11748700"/>
              <a:gd name="connsiteY191" fmla="*/ 251352 h 6673820"/>
              <a:gd name="connsiteX192" fmla="*/ 9958726 w 11748700"/>
              <a:gd name="connsiteY192" fmla="*/ 255685 h 6673820"/>
              <a:gd name="connsiteX193" fmla="*/ 10114737 w 11748700"/>
              <a:gd name="connsiteY193" fmla="*/ 260019 h 6673820"/>
              <a:gd name="connsiteX194" fmla="*/ 10205744 w 11748700"/>
              <a:gd name="connsiteY194" fmla="*/ 273020 h 6673820"/>
              <a:gd name="connsiteX195" fmla="*/ 10357421 w 11748700"/>
              <a:gd name="connsiteY195" fmla="*/ 281687 h 6673820"/>
              <a:gd name="connsiteX196" fmla="*/ 10405092 w 11748700"/>
              <a:gd name="connsiteY196" fmla="*/ 286021 h 6673820"/>
              <a:gd name="connsiteX197" fmla="*/ 10452762 w 11748700"/>
              <a:gd name="connsiteY197" fmla="*/ 299022 h 6673820"/>
              <a:gd name="connsiteX198" fmla="*/ 10483097 w 11748700"/>
              <a:gd name="connsiteY198" fmla="*/ 303355 h 6673820"/>
              <a:gd name="connsiteX199" fmla="*/ 10552436 w 11748700"/>
              <a:gd name="connsiteY199" fmla="*/ 312023 h 6673820"/>
              <a:gd name="connsiteX200" fmla="*/ 10634775 w 11748700"/>
              <a:gd name="connsiteY200" fmla="*/ 333691 h 6673820"/>
              <a:gd name="connsiteX201" fmla="*/ 10717114 w 11748700"/>
              <a:gd name="connsiteY201" fmla="*/ 342358 h 6673820"/>
              <a:gd name="connsiteX202" fmla="*/ 10773452 w 11748700"/>
              <a:gd name="connsiteY202" fmla="*/ 364027 h 6673820"/>
              <a:gd name="connsiteX203" fmla="*/ 10842790 w 11748700"/>
              <a:gd name="connsiteY203" fmla="*/ 385695 h 6673820"/>
              <a:gd name="connsiteX204" fmla="*/ 10903461 w 11748700"/>
              <a:gd name="connsiteY204" fmla="*/ 390028 h 6673820"/>
              <a:gd name="connsiteX205" fmla="*/ 10981467 w 11748700"/>
              <a:gd name="connsiteY205" fmla="*/ 424698 h 6673820"/>
              <a:gd name="connsiteX206" fmla="*/ 11050805 w 11748700"/>
              <a:gd name="connsiteY206" fmla="*/ 442032 h 6673820"/>
              <a:gd name="connsiteX207" fmla="*/ 11133145 w 11748700"/>
              <a:gd name="connsiteY207" fmla="*/ 476701 h 6673820"/>
              <a:gd name="connsiteX208" fmla="*/ 11154813 w 11748700"/>
              <a:gd name="connsiteY208" fmla="*/ 485369 h 6673820"/>
              <a:gd name="connsiteX209" fmla="*/ 11232819 w 11748700"/>
              <a:gd name="connsiteY209" fmla="*/ 533039 h 6673820"/>
              <a:gd name="connsiteX210" fmla="*/ 11258820 w 11748700"/>
              <a:gd name="connsiteY210" fmla="*/ 554707 h 6673820"/>
              <a:gd name="connsiteX211" fmla="*/ 11328159 w 11748700"/>
              <a:gd name="connsiteY211" fmla="*/ 645714 h 6673820"/>
              <a:gd name="connsiteX212" fmla="*/ 11371495 w 11748700"/>
              <a:gd name="connsiteY212" fmla="*/ 754055 h 6673820"/>
              <a:gd name="connsiteX213" fmla="*/ 11397497 w 11748700"/>
              <a:gd name="connsiteY213" fmla="*/ 806059 h 6673820"/>
              <a:gd name="connsiteX214" fmla="*/ 11427833 w 11748700"/>
              <a:gd name="connsiteY214" fmla="*/ 931735 h 6673820"/>
              <a:gd name="connsiteX215" fmla="*/ 11458168 w 11748700"/>
              <a:gd name="connsiteY215" fmla="*/ 1014074 h 6673820"/>
              <a:gd name="connsiteX216" fmla="*/ 11462502 w 11748700"/>
              <a:gd name="connsiteY216" fmla="*/ 1087746 h 6673820"/>
              <a:gd name="connsiteX217" fmla="*/ 11475503 w 11748700"/>
              <a:gd name="connsiteY217" fmla="*/ 1126749 h 6673820"/>
              <a:gd name="connsiteX218" fmla="*/ 11488504 w 11748700"/>
              <a:gd name="connsiteY218" fmla="*/ 1330430 h 6673820"/>
              <a:gd name="connsiteX219" fmla="*/ 11523173 w 11748700"/>
              <a:gd name="connsiteY219" fmla="*/ 1677122 h 6673820"/>
              <a:gd name="connsiteX220" fmla="*/ 11518839 w 11748700"/>
              <a:gd name="connsiteY220" fmla="*/ 1954476 h 6673820"/>
              <a:gd name="connsiteX221" fmla="*/ 11510172 w 11748700"/>
              <a:gd name="connsiteY221" fmla="*/ 2084485 h 6673820"/>
              <a:gd name="connsiteX222" fmla="*/ 11518839 w 11748700"/>
              <a:gd name="connsiteY222" fmla="*/ 2283833 h 6673820"/>
              <a:gd name="connsiteX223" fmla="*/ 11583844 w 11748700"/>
              <a:gd name="connsiteY223" fmla="*/ 2379173 h 6673820"/>
              <a:gd name="connsiteX224" fmla="*/ 11605512 w 11748700"/>
              <a:gd name="connsiteY224" fmla="*/ 2439845 h 6673820"/>
              <a:gd name="connsiteX225" fmla="*/ 11609846 w 11748700"/>
              <a:gd name="connsiteY225" fmla="*/ 2487515 h 6673820"/>
              <a:gd name="connsiteX226" fmla="*/ 11622847 w 11748700"/>
              <a:gd name="connsiteY226" fmla="*/ 2556853 h 6673820"/>
              <a:gd name="connsiteX227" fmla="*/ 11618513 w 11748700"/>
              <a:gd name="connsiteY227" fmla="*/ 2786537 h 6673820"/>
              <a:gd name="connsiteX228" fmla="*/ 11614180 w 11748700"/>
              <a:gd name="connsiteY228" fmla="*/ 3089892 h 6673820"/>
              <a:gd name="connsiteX229" fmla="*/ 11596845 w 11748700"/>
              <a:gd name="connsiteY229" fmla="*/ 3211234 h 6673820"/>
              <a:gd name="connsiteX230" fmla="*/ 11583844 w 11748700"/>
              <a:gd name="connsiteY230" fmla="*/ 3328243 h 6673820"/>
              <a:gd name="connsiteX231" fmla="*/ 11575177 w 11748700"/>
              <a:gd name="connsiteY231" fmla="*/ 3423583 h 6673820"/>
              <a:gd name="connsiteX232" fmla="*/ 11562176 w 11748700"/>
              <a:gd name="connsiteY232" fmla="*/ 3666267 h 6673820"/>
              <a:gd name="connsiteX233" fmla="*/ 11575177 w 11748700"/>
              <a:gd name="connsiteY233" fmla="*/ 4025960 h 6673820"/>
              <a:gd name="connsiteX234" fmla="*/ 11592511 w 11748700"/>
              <a:gd name="connsiteY234" fmla="*/ 4108300 h 6673820"/>
              <a:gd name="connsiteX235" fmla="*/ 11631514 w 11748700"/>
              <a:gd name="connsiteY235" fmla="*/ 4333649 h 6673820"/>
              <a:gd name="connsiteX236" fmla="*/ 11653183 w 11748700"/>
              <a:gd name="connsiteY236" fmla="*/ 4411655 h 6673820"/>
              <a:gd name="connsiteX237" fmla="*/ 11666184 w 11748700"/>
              <a:gd name="connsiteY237" fmla="*/ 4498328 h 6673820"/>
              <a:gd name="connsiteX238" fmla="*/ 11674851 w 11748700"/>
              <a:gd name="connsiteY238" fmla="*/ 4541664 h 6673820"/>
              <a:gd name="connsiteX239" fmla="*/ 11687852 w 11748700"/>
              <a:gd name="connsiteY239" fmla="*/ 4658673 h 6673820"/>
              <a:gd name="connsiteX240" fmla="*/ 11692185 w 11748700"/>
              <a:gd name="connsiteY240" fmla="*/ 4715010 h 6673820"/>
              <a:gd name="connsiteX241" fmla="*/ 11700853 w 11748700"/>
              <a:gd name="connsiteY241" fmla="*/ 4771348 h 6673820"/>
              <a:gd name="connsiteX242" fmla="*/ 11709520 w 11748700"/>
              <a:gd name="connsiteY242" fmla="*/ 4923026 h 6673820"/>
              <a:gd name="connsiteX243" fmla="*/ 11718187 w 11748700"/>
              <a:gd name="connsiteY243" fmla="*/ 4983697 h 6673820"/>
              <a:gd name="connsiteX244" fmla="*/ 11726855 w 11748700"/>
              <a:gd name="connsiteY244" fmla="*/ 5079037 h 6673820"/>
              <a:gd name="connsiteX245" fmla="*/ 11731188 w 11748700"/>
              <a:gd name="connsiteY245" fmla="*/ 5105039 h 6673820"/>
              <a:gd name="connsiteX246" fmla="*/ 11744189 w 11748700"/>
              <a:gd name="connsiteY246" fmla="*/ 5230715 h 6673820"/>
              <a:gd name="connsiteX247" fmla="*/ 11726855 w 11748700"/>
              <a:gd name="connsiteY247" fmla="*/ 5690082 h 6673820"/>
              <a:gd name="connsiteX248" fmla="*/ 11687852 w 11748700"/>
              <a:gd name="connsiteY248" fmla="*/ 5785422 h 6673820"/>
              <a:gd name="connsiteX249" fmla="*/ 11670517 w 11748700"/>
              <a:gd name="connsiteY249" fmla="*/ 5815757 h 6673820"/>
              <a:gd name="connsiteX250" fmla="*/ 11601179 w 11748700"/>
              <a:gd name="connsiteY250" fmla="*/ 5859094 h 6673820"/>
              <a:gd name="connsiteX251" fmla="*/ 11458168 w 11748700"/>
              <a:gd name="connsiteY251" fmla="*/ 5919765 h 6673820"/>
              <a:gd name="connsiteX252" fmla="*/ 11401831 w 11748700"/>
              <a:gd name="connsiteY252" fmla="*/ 5963101 h 6673820"/>
              <a:gd name="connsiteX253" fmla="*/ 11297823 w 11748700"/>
              <a:gd name="connsiteY253" fmla="*/ 6032440 h 6673820"/>
              <a:gd name="connsiteX254" fmla="*/ 11258820 w 11748700"/>
              <a:gd name="connsiteY254" fmla="*/ 6075776 h 6673820"/>
              <a:gd name="connsiteX255" fmla="*/ 11198149 w 11748700"/>
              <a:gd name="connsiteY255" fmla="*/ 6123446 h 6673820"/>
              <a:gd name="connsiteX256" fmla="*/ 11098475 w 11748700"/>
              <a:gd name="connsiteY256" fmla="*/ 6210119 h 6673820"/>
              <a:gd name="connsiteX257" fmla="*/ 10942464 w 11748700"/>
              <a:gd name="connsiteY257" fmla="*/ 6327128 h 6673820"/>
              <a:gd name="connsiteX258" fmla="*/ 10634775 w 11748700"/>
              <a:gd name="connsiteY258" fmla="*/ 6461471 h 6673820"/>
              <a:gd name="connsiteX259" fmla="*/ 10461429 w 11748700"/>
              <a:gd name="connsiteY259" fmla="*/ 6478806 h 6673820"/>
              <a:gd name="connsiteX260" fmla="*/ 10041065 w 11748700"/>
              <a:gd name="connsiteY260" fmla="*/ 6487473 h 6673820"/>
              <a:gd name="connsiteX261" fmla="*/ 9967393 w 11748700"/>
              <a:gd name="connsiteY261" fmla="*/ 6491807 h 6673820"/>
              <a:gd name="connsiteX262" fmla="*/ 9885054 w 11748700"/>
              <a:gd name="connsiteY262" fmla="*/ 6509141 h 6673820"/>
              <a:gd name="connsiteX263" fmla="*/ 9798381 w 11748700"/>
              <a:gd name="connsiteY263" fmla="*/ 6522142 h 6673820"/>
              <a:gd name="connsiteX264" fmla="*/ 9681372 w 11748700"/>
              <a:gd name="connsiteY264" fmla="*/ 6548144 h 6673820"/>
              <a:gd name="connsiteX265" fmla="*/ 9486358 w 11748700"/>
              <a:gd name="connsiteY265" fmla="*/ 6574146 h 6673820"/>
              <a:gd name="connsiteX266" fmla="*/ 9278343 w 11748700"/>
              <a:gd name="connsiteY266" fmla="*/ 6613149 h 6673820"/>
              <a:gd name="connsiteX267" fmla="*/ 9209004 w 11748700"/>
              <a:gd name="connsiteY267" fmla="*/ 6630483 h 6673820"/>
              <a:gd name="connsiteX268" fmla="*/ 8775639 w 11748700"/>
              <a:gd name="connsiteY268" fmla="*/ 6647818 h 6673820"/>
              <a:gd name="connsiteX269" fmla="*/ 8463617 w 11748700"/>
              <a:gd name="connsiteY269" fmla="*/ 6656485 h 6673820"/>
              <a:gd name="connsiteX270" fmla="*/ 8368276 w 11748700"/>
              <a:gd name="connsiteY270" fmla="*/ 6660819 h 6673820"/>
              <a:gd name="connsiteX271" fmla="*/ 8216599 w 11748700"/>
              <a:gd name="connsiteY271" fmla="*/ 6665153 h 6673820"/>
              <a:gd name="connsiteX272" fmla="*/ 7848239 w 11748700"/>
              <a:gd name="connsiteY272" fmla="*/ 6656485 h 6673820"/>
              <a:gd name="connsiteX273" fmla="*/ 7800568 w 11748700"/>
              <a:gd name="connsiteY273" fmla="*/ 6652152 h 6673820"/>
              <a:gd name="connsiteX274" fmla="*/ 7748565 w 11748700"/>
              <a:gd name="connsiteY274" fmla="*/ 6643484 h 6673820"/>
              <a:gd name="connsiteX275" fmla="*/ 7614221 w 11748700"/>
              <a:gd name="connsiteY275" fmla="*/ 6634817 h 6673820"/>
              <a:gd name="connsiteX276" fmla="*/ 7432208 w 11748700"/>
              <a:gd name="connsiteY276" fmla="*/ 6600148 h 6673820"/>
              <a:gd name="connsiteX277" fmla="*/ 7319533 w 11748700"/>
              <a:gd name="connsiteY277" fmla="*/ 6574146 h 6673820"/>
              <a:gd name="connsiteX278" fmla="*/ 7276197 w 11748700"/>
              <a:gd name="connsiteY278" fmla="*/ 6569812 h 6673820"/>
              <a:gd name="connsiteX279" fmla="*/ 7011844 w 11748700"/>
              <a:gd name="connsiteY279" fmla="*/ 6548144 h 6673820"/>
              <a:gd name="connsiteX280" fmla="*/ 6925171 w 11748700"/>
              <a:gd name="connsiteY280" fmla="*/ 6565479 h 6673820"/>
              <a:gd name="connsiteX281" fmla="*/ 6912170 w 11748700"/>
              <a:gd name="connsiteY281" fmla="*/ 6569812 h 6673820"/>
              <a:gd name="connsiteX282" fmla="*/ 6890502 w 11748700"/>
              <a:gd name="connsiteY282" fmla="*/ 6582813 h 6673820"/>
              <a:gd name="connsiteX283" fmla="*/ 6795162 w 11748700"/>
              <a:gd name="connsiteY283" fmla="*/ 6634817 h 6673820"/>
              <a:gd name="connsiteX284" fmla="*/ 6691154 w 11748700"/>
              <a:gd name="connsiteY284" fmla="*/ 6643484 h 6673820"/>
              <a:gd name="connsiteX285" fmla="*/ 6617482 w 11748700"/>
              <a:gd name="connsiteY285" fmla="*/ 6656485 h 6673820"/>
              <a:gd name="connsiteX286" fmla="*/ 6582813 w 11748700"/>
              <a:gd name="connsiteY286" fmla="*/ 6665153 h 6673820"/>
              <a:gd name="connsiteX287" fmla="*/ 6548144 w 11748700"/>
              <a:gd name="connsiteY287" fmla="*/ 6669486 h 6673820"/>
              <a:gd name="connsiteX288" fmla="*/ 6517808 w 11748700"/>
              <a:gd name="connsiteY288" fmla="*/ 6673820 h 6673820"/>
              <a:gd name="connsiteX289" fmla="*/ 6015105 w 11748700"/>
              <a:gd name="connsiteY289" fmla="*/ 6669486 h 6673820"/>
              <a:gd name="connsiteX290" fmla="*/ 5915431 w 11748700"/>
              <a:gd name="connsiteY290" fmla="*/ 6647818 h 6673820"/>
              <a:gd name="connsiteX291" fmla="*/ 5538403 w 11748700"/>
              <a:gd name="connsiteY291" fmla="*/ 6652152 h 6673820"/>
              <a:gd name="connsiteX292" fmla="*/ 5196045 w 11748700"/>
              <a:gd name="connsiteY292" fmla="*/ 6634817 h 6673820"/>
              <a:gd name="connsiteX293" fmla="*/ 4489660 w 11748700"/>
              <a:gd name="connsiteY293" fmla="*/ 6608815 h 6673820"/>
              <a:gd name="connsiteX294" fmla="*/ 4311981 w 11748700"/>
              <a:gd name="connsiteY294" fmla="*/ 6582813 h 6673820"/>
              <a:gd name="connsiteX295" fmla="*/ 4090965 w 11748700"/>
              <a:gd name="connsiteY295" fmla="*/ 6552478 h 6673820"/>
              <a:gd name="connsiteX296" fmla="*/ 3999958 w 11748700"/>
              <a:gd name="connsiteY296" fmla="*/ 6513475 h 6673820"/>
              <a:gd name="connsiteX297" fmla="*/ 3666267 w 11748700"/>
              <a:gd name="connsiteY297" fmla="*/ 6448470 h 6673820"/>
              <a:gd name="connsiteX298" fmla="*/ 3588261 w 11748700"/>
              <a:gd name="connsiteY298" fmla="*/ 6439803 h 6673820"/>
              <a:gd name="connsiteX299" fmla="*/ 3336910 w 11748700"/>
              <a:gd name="connsiteY299" fmla="*/ 6405134 h 6673820"/>
              <a:gd name="connsiteX300" fmla="*/ 3003219 w 11748700"/>
              <a:gd name="connsiteY300" fmla="*/ 6340129 h 6673820"/>
              <a:gd name="connsiteX301" fmla="*/ 2825539 w 11748700"/>
              <a:gd name="connsiteY301" fmla="*/ 6309793 h 6673820"/>
              <a:gd name="connsiteX302" fmla="*/ 2678195 w 11748700"/>
              <a:gd name="connsiteY302" fmla="*/ 6288125 h 6673820"/>
              <a:gd name="connsiteX303" fmla="*/ 2500515 w 11748700"/>
              <a:gd name="connsiteY303" fmla="*/ 6305460 h 6673820"/>
              <a:gd name="connsiteX304" fmla="*/ 2439844 w 11748700"/>
              <a:gd name="connsiteY304" fmla="*/ 6314127 h 6673820"/>
              <a:gd name="connsiteX305" fmla="*/ 2244830 w 11748700"/>
              <a:gd name="connsiteY305" fmla="*/ 6361797 h 6673820"/>
              <a:gd name="connsiteX306" fmla="*/ 2088819 w 11748700"/>
              <a:gd name="connsiteY306" fmla="*/ 6383465 h 6673820"/>
              <a:gd name="connsiteX307" fmla="*/ 2015147 w 11748700"/>
              <a:gd name="connsiteY307" fmla="*/ 6400800 h 6673820"/>
              <a:gd name="connsiteX308" fmla="*/ 1950142 w 11748700"/>
              <a:gd name="connsiteY308" fmla="*/ 6409467 h 6673820"/>
              <a:gd name="connsiteX309" fmla="*/ 1815799 w 11748700"/>
              <a:gd name="connsiteY309" fmla="*/ 6444137 h 6673820"/>
              <a:gd name="connsiteX310" fmla="*/ 1681456 w 11748700"/>
              <a:gd name="connsiteY310" fmla="*/ 6452804 h 6673820"/>
              <a:gd name="connsiteX311" fmla="*/ 1473440 w 11748700"/>
              <a:gd name="connsiteY311" fmla="*/ 6431136 h 6673820"/>
              <a:gd name="connsiteX312" fmla="*/ 1369433 w 11748700"/>
              <a:gd name="connsiteY312" fmla="*/ 6418135 h 6673820"/>
              <a:gd name="connsiteX313" fmla="*/ 1287093 w 11748700"/>
              <a:gd name="connsiteY313" fmla="*/ 6405134 h 6673820"/>
              <a:gd name="connsiteX314" fmla="*/ 1239423 w 11748700"/>
              <a:gd name="connsiteY314" fmla="*/ 6396466 h 6673820"/>
              <a:gd name="connsiteX315" fmla="*/ 1165751 w 11748700"/>
              <a:gd name="connsiteY315" fmla="*/ 6370464 h 6673820"/>
              <a:gd name="connsiteX316" fmla="*/ 1053076 w 11748700"/>
              <a:gd name="connsiteY316" fmla="*/ 6335795 h 6673820"/>
              <a:gd name="connsiteX317" fmla="*/ 892731 w 11748700"/>
              <a:gd name="connsiteY317" fmla="*/ 6244789 h 6673820"/>
              <a:gd name="connsiteX318" fmla="*/ 858062 w 11748700"/>
              <a:gd name="connsiteY318" fmla="*/ 6218787 h 6673820"/>
              <a:gd name="connsiteX319" fmla="*/ 775723 w 11748700"/>
              <a:gd name="connsiteY319" fmla="*/ 6149448 h 6673820"/>
              <a:gd name="connsiteX320" fmla="*/ 719385 w 11748700"/>
              <a:gd name="connsiteY320" fmla="*/ 6023773 h 6673820"/>
              <a:gd name="connsiteX321" fmla="*/ 654381 w 11748700"/>
              <a:gd name="connsiteY321" fmla="*/ 5950101 h 6673820"/>
              <a:gd name="connsiteX322" fmla="*/ 628379 w 11748700"/>
              <a:gd name="connsiteY322" fmla="*/ 5893763 h 6673820"/>
              <a:gd name="connsiteX323" fmla="*/ 576375 w 11748700"/>
              <a:gd name="connsiteY323" fmla="*/ 5802756 h 6673820"/>
              <a:gd name="connsiteX324" fmla="*/ 489702 w 11748700"/>
              <a:gd name="connsiteY324" fmla="*/ 5620743 h 6673820"/>
              <a:gd name="connsiteX325" fmla="*/ 476701 w 11748700"/>
              <a:gd name="connsiteY325" fmla="*/ 5551405 h 6673820"/>
              <a:gd name="connsiteX326" fmla="*/ 372693 w 11748700"/>
              <a:gd name="connsiteY326" fmla="*/ 5317388 h 6673820"/>
              <a:gd name="connsiteX327" fmla="*/ 359693 w 11748700"/>
              <a:gd name="connsiteY327" fmla="*/ 5269718 h 6673820"/>
              <a:gd name="connsiteX328" fmla="*/ 329357 w 11748700"/>
              <a:gd name="connsiteY328" fmla="*/ 5183045 h 6673820"/>
              <a:gd name="connsiteX329" fmla="*/ 281687 w 11748700"/>
              <a:gd name="connsiteY329" fmla="*/ 5083371 h 6673820"/>
              <a:gd name="connsiteX330" fmla="*/ 251351 w 11748700"/>
              <a:gd name="connsiteY330" fmla="*/ 5009699 h 6673820"/>
              <a:gd name="connsiteX331" fmla="*/ 238350 w 11748700"/>
              <a:gd name="connsiteY331" fmla="*/ 4970696 h 6673820"/>
              <a:gd name="connsiteX332" fmla="*/ 212348 w 11748700"/>
              <a:gd name="connsiteY332" fmla="*/ 4936027 h 6673820"/>
              <a:gd name="connsiteX333" fmla="*/ 177679 w 11748700"/>
              <a:gd name="connsiteY333" fmla="*/ 4849354 h 6673820"/>
              <a:gd name="connsiteX334" fmla="*/ 125675 w 11748700"/>
              <a:gd name="connsiteY334" fmla="*/ 4745346 h 6673820"/>
              <a:gd name="connsiteX335" fmla="*/ 99674 w 11748700"/>
              <a:gd name="connsiteY335" fmla="*/ 4654339 h 6673820"/>
              <a:gd name="connsiteX336" fmla="*/ 73672 w 11748700"/>
              <a:gd name="connsiteY336" fmla="*/ 4602336 h 6673820"/>
              <a:gd name="connsiteX337" fmla="*/ 69338 w 11748700"/>
              <a:gd name="connsiteY337" fmla="*/ 4580667 h 6673820"/>
              <a:gd name="connsiteX338" fmla="*/ 47670 w 11748700"/>
              <a:gd name="connsiteY338" fmla="*/ 4537331 h 6673820"/>
              <a:gd name="connsiteX339" fmla="*/ 39002 w 11748700"/>
              <a:gd name="connsiteY339" fmla="*/ 4515663 h 6673820"/>
              <a:gd name="connsiteX340" fmla="*/ 34669 w 11748700"/>
              <a:gd name="connsiteY340" fmla="*/ 4493994 h 6673820"/>
              <a:gd name="connsiteX341" fmla="*/ 30335 w 11748700"/>
              <a:gd name="connsiteY341" fmla="*/ 4450658 h 6673820"/>
              <a:gd name="connsiteX342" fmla="*/ 21668 w 11748700"/>
              <a:gd name="connsiteY342" fmla="*/ 4428990 h 6673820"/>
              <a:gd name="connsiteX343" fmla="*/ 13001 w 11748700"/>
              <a:gd name="connsiteY343" fmla="*/ 4359651 h 6673820"/>
              <a:gd name="connsiteX344" fmla="*/ 0 w 11748700"/>
              <a:gd name="connsiteY344" fmla="*/ 4238309 h 6673820"/>
              <a:gd name="connsiteX345" fmla="*/ 4333 w 11748700"/>
              <a:gd name="connsiteY345" fmla="*/ 4025960 h 6673820"/>
              <a:gd name="connsiteX346" fmla="*/ 13001 w 11748700"/>
              <a:gd name="connsiteY346" fmla="*/ 3999958 h 6673820"/>
              <a:gd name="connsiteX347" fmla="*/ 17334 w 11748700"/>
              <a:gd name="connsiteY347" fmla="*/ 3973956 h 6673820"/>
              <a:gd name="connsiteX348" fmla="*/ 26002 w 11748700"/>
              <a:gd name="connsiteY348" fmla="*/ 3930620 h 6673820"/>
              <a:gd name="connsiteX349" fmla="*/ 34669 w 11748700"/>
              <a:gd name="connsiteY349" fmla="*/ 3878616 h 6673820"/>
              <a:gd name="connsiteX350" fmla="*/ 43336 w 11748700"/>
              <a:gd name="connsiteY350" fmla="*/ 3861282 h 6673820"/>
              <a:gd name="connsiteX351" fmla="*/ 47670 w 11748700"/>
              <a:gd name="connsiteY351" fmla="*/ 3843947 h 6673820"/>
              <a:gd name="connsiteX352" fmla="*/ 56337 w 11748700"/>
              <a:gd name="connsiteY352" fmla="*/ 3826612 h 6673820"/>
              <a:gd name="connsiteX353" fmla="*/ 69338 w 11748700"/>
              <a:gd name="connsiteY353" fmla="*/ 3787610 h 6673820"/>
              <a:gd name="connsiteX354" fmla="*/ 78005 w 11748700"/>
              <a:gd name="connsiteY354" fmla="*/ 3770275 h 6673820"/>
              <a:gd name="connsiteX355" fmla="*/ 95340 w 11748700"/>
              <a:gd name="connsiteY355" fmla="*/ 3718271 h 6673820"/>
              <a:gd name="connsiteX356" fmla="*/ 104007 w 11748700"/>
              <a:gd name="connsiteY356" fmla="*/ 3696603 h 6673820"/>
              <a:gd name="connsiteX357" fmla="*/ 151677 w 11748700"/>
              <a:gd name="connsiteY357" fmla="*/ 3657600 h 6673820"/>
              <a:gd name="connsiteX358" fmla="*/ 294688 w 11748700"/>
              <a:gd name="connsiteY358" fmla="*/ 3661934 h 6673820"/>
              <a:gd name="connsiteX359" fmla="*/ 359693 w 11748700"/>
              <a:gd name="connsiteY359" fmla="*/ 3692269 h 6673820"/>
              <a:gd name="connsiteX360" fmla="*/ 377027 w 11748700"/>
              <a:gd name="connsiteY360" fmla="*/ 3709604 h 6673820"/>
              <a:gd name="connsiteX361" fmla="*/ 437698 w 11748700"/>
              <a:gd name="connsiteY361" fmla="*/ 3726938 h 6673820"/>
              <a:gd name="connsiteX362" fmla="*/ 511177 w 11748700"/>
              <a:gd name="connsiteY36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9000989 w 11748700"/>
              <a:gd name="connsiteY44" fmla="*/ 4437657 h 6673820"/>
              <a:gd name="connsiteX45" fmla="*/ 9022657 w 11748700"/>
              <a:gd name="connsiteY45" fmla="*/ 4415989 h 6673820"/>
              <a:gd name="connsiteX46" fmla="*/ 9165668 w 11748700"/>
              <a:gd name="connsiteY46" fmla="*/ 4290313 h 6673820"/>
              <a:gd name="connsiteX47" fmla="*/ 9191670 w 11748700"/>
              <a:gd name="connsiteY47" fmla="*/ 4268645 h 6673820"/>
              <a:gd name="connsiteX48" fmla="*/ 9259722 w 11748700"/>
              <a:gd name="connsiteY48" fmla="*/ 4232465 h 6673820"/>
              <a:gd name="connsiteX49" fmla="*/ 9430020 w 11748700"/>
              <a:gd name="connsiteY49" fmla="*/ 4025960 h 6673820"/>
              <a:gd name="connsiteX50" fmla="*/ 9495025 w 11748700"/>
              <a:gd name="connsiteY50" fmla="*/ 3900284 h 6673820"/>
              <a:gd name="connsiteX51" fmla="*/ 9568697 w 11748700"/>
              <a:gd name="connsiteY51" fmla="*/ 3796277 h 6673820"/>
              <a:gd name="connsiteX52" fmla="*/ 9612034 w 11748700"/>
              <a:gd name="connsiteY52" fmla="*/ 3713937 h 6673820"/>
              <a:gd name="connsiteX53" fmla="*/ 9655370 w 11748700"/>
              <a:gd name="connsiteY53" fmla="*/ 3644599 h 6673820"/>
              <a:gd name="connsiteX54" fmla="*/ 9651037 w 11748700"/>
              <a:gd name="connsiteY54" fmla="*/ 3475587 h 6673820"/>
              <a:gd name="connsiteX55" fmla="*/ 9612034 w 11748700"/>
              <a:gd name="connsiteY55" fmla="*/ 3410582 h 6673820"/>
              <a:gd name="connsiteX56" fmla="*/ 9399685 w 11748700"/>
              <a:gd name="connsiteY56" fmla="*/ 3176565 h 6673820"/>
              <a:gd name="connsiteX57" fmla="*/ 9347681 w 11748700"/>
              <a:gd name="connsiteY57" fmla="*/ 3128895 h 6673820"/>
              <a:gd name="connsiteX58" fmla="*/ 9217672 w 11748700"/>
              <a:gd name="connsiteY58" fmla="*/ 3042222 h 6673820"/>
              <a:gd name="connsiteX59" fmla="*/ 9083329 w 11748700"/>
              <a:gd name="connsiteY59" fmla="*/ 2968550 h 6673820"/>
              <a:gd name="connsiteX60" fmla="*/ 8983655 w 11748700"/>
              <a:gd name="connsiteY60" fmla="*/ 2933881 h 6673820"/>
              <a:gd name="connsiteX61" fmla="*/ 8831977 w 11748700"/>
              <a:gd name="connsiteY61" fmla="*/ 2873210 h 6673820"/>
              <a:gd name="connsiteX62" fmla="*/ 8680299 w 11748700"/>
              <a:gd name="connsiteY62" fmla="*/ 2803871 h 6673820"/>
              <a:gd name="connsiteX63" fmla="*/ 8567624 w 11748700"/>
              <a:gd name="connsiteY63" fmla="*/ 2773536 h 6673820"/>
              <a:gd name="connsiteX64" fmla="*/ 8446282 w 11748700"/>
              <a:gd name="connsiteY64" fmla="*/ 2730199 h 6673820"/>
              <a:gd name="connsiteX65" fmla="*/ 8242601 w 11748700"/>
              <a:gd name="connsiteY65" fmla="*/ 2673862 h 6673820"/>
              <a:gd name="connsiteX66" fmla="*/ 7917577 w 11748700"/>
              <a:gd name="connsiteY66" fmla="*/ 2561187 h 6673820"/>
              <a:gd name="connsiteX67" fmla="*/ 7683560 w 11748700"/>
              <a:gd name="connsiteY67" fmla="*/ 2496182 h 6673820"/>
              <a:gd name="connsiteX68" fmla="*/ 7302199 w 11748700"/>
              <a:gd name="connsiteY68" fmla="*/ 2379173 h 6673820"/>
              <a:gd name="connsiteX69" fmla="*/ 6920838 w 11748700"/>
              <a:gd name="connsiteY69" fmla="*/ 2322836 h 6673820"/>
              <a:gd name="connsiteX70" fmla="*/ 6799495 w 11748700"/>
              <a:gd name="connsiteY70" fmla="*/ 2288167 h 6673820"/>
              <a:gd name="connsiteX71" fmla="*/ 6730157 w 11748700"/>
              <a:gd name="connsiteY71" fmla="*/ 2279500 h 6673820"/>
              <a:gd name="connsiteX72" fmla="*/ 6630483 w 11748700"/>
              <a:gd name="connsiteY72" fmla="*/ 2262165 h 6673820"/>
              <a:gd name="connsiteX73" fmla="*/ 6582813 w 11748700"/>
              <a:gd name="connsiteY73" fmla="*/ 2249164 h 6673820"/>
              <a:gd name="connsiteX74" fmla="*/ 6478805 w 11748700"/>
              <a:gd name="connsiteY74" fmla="*/ 2240497 h 6673820"/>
              <a:gd name="connsiteX75" fmla="*/ 5997770 w 11748700"/>
              <a:gd name="connsiteY75" fmla="*/ 2227496 h 6673820"/>
              <a:gd name="connsiteX76" fmla="*/ 5183044 w 11748700"/>
              <a:gd name="connsiteY76" fmla="*/ 2223162 h 6673820"/>
              <a:gd name="connsiteX77" fmla="*/ 4593668 w 11748700"/>
              <a:gd name="connsiteY77" fmla="*/ 2201494 h 6673820"/>
              <a:gd name="connsiteX78" fmla="*/ 4467992 w 11748700"/>
              <a:gd name="connsiteY78" fmla="*/ 2188493 h 6673820"/>
              <a:gd name="connsiteX79" fmla="*/ 4277311 w 11748700"/>
              <a:gd name="connsiteY79" fmla="*/ 2171158 h 6673820"/>
              <a:gd name="connsiteX80" fmla="*/ 4207973 w 11748700"/>
              <a:gd name="connsiteY80" fmla="*/ 2162491 h 6673820"/>
              <a:gd name="connsiteX81" fmla="*/ 4168970 w 11748700"/>
              <a:gd name="connsiteY81" fmla="*/ 2153824 h 6673820"/>
              <a:gd name="connsiteX82" fmla="*/ 3722604 w 11748700"/>
              <a:gd name="connsiteY82" fmla="*/ 2145156 h 6673820"/>
              <a:gd name="connsiteX83" fmla="*/ 3627264 w 11748700"/>
              <a:gd name="connsiteY83" fmla="*/ 2136489 h 6673820"/>
              <a:gd name="connsiteX84" fmla="*/ 3592595 w 11748700"/>
              <a:gd name="connsiteY84" fmla="*/ 2123488 h 6673820"/>
              <a:gd name="connsiteX85" fmla="*/ 3471253 w 11748700"/>
              <a:gd name="connsiteY85" fmla="*/ 2101820 h 6673820"/>
              <a:gd name="connsiteX86" fmla="*/ 3349911 w 11748700"/>
              <a:gd name="connsiteY86" fmla="*/ 2054150 h 6673820"/>
              <a:gd name="connsiteX87" fmla="*/ 3228568 w 11748700"/>
              <a:gd name="connsiteY87" fmla="*/ 2006480 h 6673820"/>
              <a:gd name="connsiteX88" fmla="*/ 3206900 w 11748700"/>
              <a:gd name="connsiteY88" fmla="*/ 1989145 h 6673820"/>
              <a:gd name="connsiteX89" fmla="*/ 3163564 w 11748700"/>
              <a:gd name="connsiteY89" fmla="*/ 1967477 h 6673820"/>
              <a:gd name="connsiteX90" fmla="*/ 3124561 w 11748700"/>
              <a:gd name="connsiteY90" fmla="*/ 1932808 h 6673820"/>
              <a:gd name="connsiteX91" fmla="*/ 3094225 w 11748700"/>
              <a:gd name="connsiteY91" fmla="*/ 1911139 h 6673820"/>
              <a:gd name="connsiteX92" fmla="*/ 3020553 w 11748700"/>
              <a:gd name="connsiteY92" fmla="*/ 1850468 h 6673820"/>
              <a:gd name="connsiteX93" fmla="*/ 2994551 w 11748700"/>
              <a:gd name="connsiteY93" fmla="*/ 1828800 h 6673820"/>
              <a:gd name="connsiteX94" fmla="*/ 2977217 w 11748700"/>
              <a:gd name="connsiteY94" fmla="*/ 1807132 h 6673820"/>
              <a:gd name="connsiteX95" fmla="*/ 2964216 w 11748700"/>
              <a:gd name="connsiteY95" fmla="*/ 1794131 h 6673820"/>
              <a:gd name="connsiteX96" fmla="*/ 2951215 w 11748700"/>
              <a:gd name="connsiteY96" fmla="*/ 1768129 h 6673820"/>
              <a:gd name="connsiteX97" fmla="*/ 2933880 w 11748700"/>
              <a:gd name="connsiteY97" fmla="*/ 1746461 h 6673820"/>
              <a:gd name="connsiteX98" fmla="*/ 2916546 w 11748700"/>
              <a:gd name="connsiteY98" fmla="*/ 1720459 h 6673820"/>
              <a:gd name="connsiteX99" fmla="*/ 2899211 w 11748700"/>
              <a:gd name="connsiteY99" fmla="*/ 1703124 h 6673820"/>
              <a:gd name="connsiteX100" fmla="*/ 2890544 w 11748700"/>
              <a:gd name="connsiteY100" fmla="*/ 1690123 h 6673820"/>
              <a:gd name="connsiteX101" fmla="*/ 2829873 w 11748700"/>
              <a:gd name="connsiteY101" fmla="*/ 1607784 h 6673820"/>
              <a:gd name="connsiteX102" fmla="*/ 2816872 w 11748700"/>
              <a:gd name="connsiteY102" fmla="*/ 1577448 h 6673820"/>
              <a:gd name="connsiteX103" fmla="*/ 2812538 w 11748700"/>
              <a:gd name="connsiteY103" fmla="*/ 1542779 h 6673820"/>
              <a:gd name="connsiteX104" fmla="*/ 2808204 w 11748700"/>
              <a:gd name="connsiteY104" fmla="*/ 1430104 h 6673820"/>
              <a:gd name="connsiteX105" fmla="*/ 2799537 w 11748700"/>
              <a:gd name="connsiteY105" fmla="*/ 1391101 h 6673820"/>
              <a:gd name="connsiteX106" fmla="*/ 2795203 w 11748700"/>
              <a:gd name="connsiteY106" fmla="*/ 1343431 h 6673820"/>
              <a:gd name="connsiteX107" fmla="*/ 2786536 w 11748700"/>
              <a:gd name="connsiteY107" fmla="*/ 1300095 h 6673820"/>
              <a:gd name="connsiteX108" fmla="*/ 2773535 w 11748700"/>
              <a:gd name="connsiteY108" fmla="*/ 1152751 h 6673820"/>
              <a:gd name="connsiteX109" fmla="*/ 2769202 w 11748700"/>
              <a:gd name="connsiteY109" fmla="*/ 1135416 h 6673820"/>
              <a:gd name="connsiteX110" fmla="*/ 2777869 w 11748700"/>
              <a:gd name="connsiteY110" fmla="*/ 996739 h 6673820"/>
              <a:gd name="connsiteX111" fmla="*/ 2786536 w 11748700"/>
              <a:gd name="connsiteY111" fmla="*/ 966404 h 6673820"/>
              <a:gd name="connsiteX112" fmla="*/ 2812538 w 11748700"/>
              <a:gd name="connsiteY112" fmla="*/ 905733 h 6673820"/>
              <a:gd name="connsiteX113" fmla="*/ 2847207 w 11748700"/>
              <a:gd name="connsiteY113" fmla="*/ 862396 h 6673820"/>
              <a:gd name="connsiteX114" fmla="*/ 2864542 w 11748700"/>
              <a:gd name="connsiteY114" fmla="*/ 840728 h 6673820"/>
              <a:gd name="connsiteX115" fmla="*/ 2881876 w 11748700"/>
              <a:gd name="connsiteY115" fmla="*/ 827727 h 6673820"/>
              <a:gd name="connsiteX116" fmla="*/ 2894877 w 11748700"/>
              <a:gd name="connsiteY116" fmla="*/ 819060 h 6673820"/>
              <a:gd name="connsiteX117" fmla="*/ 2912212 w 11748700"/>
              <a:gd name="connsiteY117" fmla="*/ 801725 h 6673820"/>
              <a:gd name="connsiteX118" fmla="*/ 3003219 w 11748700"/>
              <a:gd name="connsiteY118" fmla="*/ 775723 h 6673820"/>
              <a:gd name="connsiteX119" fmla="*/ 3115893 w 11748700"/>
              <a:gd name="connsiteY119" fmla="*/ 749721 h 6673820"/>
              <a:gd name="connsiteX120" fmla="*/ 3137562 w 11748700"/>
              <a:gd name="connsiteY120" fmla="*/ 741054 h 6673820"/>
              <a:gd name="connsiteX121" fmla="*/ 3163564 w 11748700"/>
              <a:gd name="connsiteY121" fmla="*/ 732387 h 6673820"/>
              <a:gd name="connsiteX122" fmla="*/ 3219901 w 11748700"/>
              <a:gd name="connsiteY122" fmla="*/ 702051 h 6673820"/>
              <a:gd name="connsiteX123" fmla="*/ 3237236 w 11748700"/>
              <a:gd name="connsiteY123" fmla="*/ 689050 h 6673820"/>
              <a:gd name="connsiteX124" fmla="*/ 3293573 w 11748700"/>
              <a:gd name="connsiteY124" fmla="*/ 663048 h 6673820"/>
              <a:gd name="connsiteX125" fmla="*/ 3323909 w 11748700"/>
              <a:gd name="connsiteY125" fmla="*/ 650047 h 6673820"/>
              <a:gd name="connsiteX126" fmla="*/ 3362911 w 11748700"/>
              <a:gd name="connsiteY126" fmla="*/ 641380 h 6673820"/>
              <a:gd name="connsiteX127" fmla="*/ 3488587 w 11748700"/>
              <a:gd name="connsiteY127" fmla="*/ 619712 h 6673820"/>
              <a:gd name="connsiteX128" fmla="*/ 3644599 w 11748700"/>
              <a:gd name="connsiteY128" fmla="*/ 598044 h 6673820"/>
              <a:gd name="connsiteX129" fmla="*/ 3731272 w 11748700"/>
              <a:gd name="connsiteY129" fmla="*/ 589376 h 6673820"/>
              <a:gd name="connsiteX130" fmla="*/ 3809277 w 11748700"/>
              <a:gd name="connsiteY130" fmla="*/ 576375 h 6673820"/>
              <a:gd name="connsiteX131" fmla="*/ 3891617 w 11748700"/>
              <a:gd name="connsiteY131" fmla="*/ 567708 h 6673820"/>
              <a:gd name="connsiteX132" fmla="*/ 4359651 w 11748700"/>
              <a:gd name="connsiteY132" fmla="*/ 533039 h 6673820"/>
              <a:gd name="connsiteX133" fmla="*/ 4428989 w 11748700"/>
              <a:gd name="connsiteY133" fmla="*/ 520038 h 6673820"/>
              <a:gd name="connsiteX134" fmla="*/ 4554665 w 11748700"/>
              <a:gd name="connsiteY134" fmla="*/ 507037 h 6673820"/>
              <a:gd name="connsiteX135" fmla="*/ 4654339 w 11748700"/>
              <a:gd name="connsiteY135" fmla="*/ 485369 h 6673820"/>
              <a:gd name="connsiteX136" fmla="*/ 4758347 w 11748700"/>
              <a:gd name="connsiteY136" fmla="*/ 437699 h 6673820"/>
              <a:gd name="connsiteX137" fmla="*/ 4888356 w 11748700"/>
              <a:gd name="connsiteY137" fmla="*/ 416030 h 6673820"/>
              <a:gd name="connsiteX138" fmla="*/ 5105039 w 11748700"/>
              <a:gd name="connsiteY138" fmla="*/ 364027 h 6673820"/>
              <a:gd name="connsiteX139" fmla="*/ 5209046 w 11748700"/>
              <a:gd name="connsiteY139" fmla="*/ 351026 h 6673820"/>
              <a:gd name="connsiteX140" fmla="*/ 5386726 w 11748700"/>
              <a:gd name="connsiteY140" fmla="*/ 329357 h 6673820"/>
              <a:gd name="connsiteX141" fmla="*/ 5560072 w 11748700"/>
              <a:gd name="connsiteY141" fmla="*/ 320690 h 6673820"/>
              <a:gd name="connsiteX142" fmla="*/ 5742085 w 11748700"/>
              <a:gd name="connsiteY142" fmla="*/ 312023 h 6673820"/>
              <a:gd name="connsiteX143" fmla="*/ 5958767 w 11748700"/>
              <a:gd name="connsiteY143" fmla="*/ 307689 h 6673820"/>
              <a:gd name="connsiteX144" fmla="*/ 6114779 w 11748700"/>
              <a:gd name="connsiteY144" fmla="*/ 303355 h 6673820"/>
              <a:gd name="connsiteX145" fmla="*/ 6270790 w 11748700"/>
              <a:gd name="connsiteY145" fmla="*/ 281687 h 6673820"/>
              <a:gd name="connsiteX146" fmla="*/ 6392132 w 11748700"/>
              <a:gd name="connsiteY146" fmla="*/ 268686 h 6673820"/>
              <a:gd name="connsiteX147" fmla="*/ 6695488 w 11748700"/>
              <a:gd name="connsiteY147" fmla="*/ 260019 h 6673820"/>
              <a:gd name="connsiteX148" fmla="*/ 6764826 w 11748700"/>
              <a:gd name="connsiteY148" fmla="*/ 251352 h 6673820"/>
              <a:gd name="connsiteX149" fmla="*/ 6907837 w 11748700"/>
              <a:gd name="connsiteY149" fmla="*/ 238351 h 6673820"/>
              <a:gd name="connsiteX150" fmla="*/ 6959840 w 11748700"/>
              <a:gd name="connsiteY150" fmla="*/ 229683 h 6673820"/>
              <a:gd name="connsiteX151" fmla="*/ 6998843 w 11748700"/>
              <a:gd name="connsiteY151" fmla="*/ 212349 h 6673820"/>
              <a:gd name="connsiteX152" fmla="*/ 7115852 w 11748700"/>
              <a:gd name="connsiteY152" fmla="*/ 199348 h 6673820"/>
              <a:gd name="connsiteX153" fmla="*/ 7159188 w 11748700"/>
              <a:gd name="connsiteY153" fmla="*/ 186347 h 6673820"/>
              <a:gd name="connsiteX154" fmla="*/ 7189524 w 11748700"/>
              <a:gd name="connsiteY154" fmla="*/ 182013 h 6673820"/>
              <a:gd name="connsiteX155" fmla="*/ 7380204 w 11748700"/>
              <a:gd name="connsiteY155" fmla="*/ 173346 h 6673820"/>
              <a:gd name="connsiteX156" fmla="*/ 7440875 w 11748700"/>
              <a:gd name="connsiteY156" fmla="*/ 164679 h 6673820"/>
              <a:gd name="connsiteX157" fmla="*/ 7466877 w 11748700"/>
              <a:gd name="connsiteY157" fmla="*/ 156011 h 6673820"/>
              <a:gd name="connsiteX158" fmla="*/ 7514548 w 11748700"/>
              <a:gd name="connsiteY158" fmla="*/ 143010 h 6673820"/>
              <a:gd name="connsiteX159" fmla="*/ 7527548 w 11748700"/>
              <a:gd name="connsiteY159" fmla="*/ 134343 h 6673820"/>
              <a:gd name="connsiteX160" fmla="*/ 7570885 w 11748700"/>
              <a:gd name="connsiteY160" fmla="*/ 121342 h 6673820"/>
              <a:gd name="connsiteX161" fmla="*/ 7609888 w 11748700"/>
              <a:gd name="connsiteY161" fmla="*/ 104008 h 6673820"/>
              <a:gd name="connsiteX162" fmla="*/ 7726896 w 11748700"/>
              <a:gd name="connsiteY162" fmla="*/ 82339 h 6673820"/>
              <a:gd name="connsiteX163" fmla="*/ 7752898 w 11748700"/>
              <a:gd name="connsiteY163" fmla="*/ 78006 h 6673820"/>
              <a:gd name="connsiteX164" fmla="*/ 7787567 w 11748700"/>
              <a:gd name="connsiteY164" fmla="*/ 73672 h 6673820"/>
              <a:gd name="connsiteX165" fmla="*/ 7804902 w 11748700"/>
              <a:gd name="connsiteY165" fmla="*/ 69338 h 6673820"/>
              <a:gd name="connsiteX166" fmla="*/ 7913243 w 11748700"/>
              <a:gd name="connsiteY166" fmla="*/ 65005 h 6673820"/>
              <a:gd name="connsiteX167" fmla="*/ 8021584 w 11748700"/>
              <a:gd name="connsiteY167" fmla="*/ 47670 h 6673820"/>
              <a:gd name="connsiteX168" fmla="*/ 8064921 w 11748700"/>
              <a:gd name="connsiteY168" fmla="*/ 34669 h 6673820"/>
              <a:gd name="connsiteX169" fmla="*/ 8099590 w 11748700"/>
              <a:gd name="connsiteY169" fmla="*/ 21668 h 6673820"/>
              <a:gd name="connsiteX170" fmla="*/ 8121258 w 11748700"/>
              <a:gd name="connsiteY170" fmla="*/ 13001 h 6673820"/>
              <a:gd name="connsiteX171" fmla="*/ 8134259 w 11748700"/>
              <a:gd name="connsiteY171" fmla="*/ 8667 h 6673820"/>
              <a:gd name="connsiteX172" fmla="*/ 8155928 w 11748700"/>
              <a:gd name="connsiteY172" fmla="*/ 0 h 6673820"/>
              <a:gd name="connsiteX173" fmla="*/ 8216599 w 11748700"/>
              <a:gd name="connsiteY173" fmla="*/ 4334 h 6673820"/>
              <a:gd name="connsiteX174" fmla="*/ 8238267 w 11748700"/>
              <a:gd name="connsiteY174" fmla="*/ 13001 h 6673820"/>
              <a:gd name="connsiteX175" fmla="*/ 8272936 w 11748700"/>
              <a:gd name="connsiteY175" fmla="*/ 17335 h 6673820"/>
              <a:gd name="connsiteX176" fmla="*/ 8303272 w 11748700"/>
              <a:gd name="connsiteY176" fmla="*/ 30336 h 6673820"/>
              <a:gd name="connsiteX177" fmla="*/ 8337941 w 11748700"/>
              <a:gd name="connsiteY177" fmla="*/ 34669 h 6673820"/>
              <a:gd name="connsiteX178" fmla="*/ 8476618 w 11748700"/>
              <a:gd name="connsiteY178" fmla="*/ 43337 h 6673820"/>
              <a:gd name="connsiteX179" fmla="*/ 8576292 w 11748700"/>
              <a:gd name="connsiteY179" fmla="*/ 47670 h 6673820"/>
              <a:gd name="connsiteX180" fmla="*/ 8671632 w 11748700"/>
              <a:gd name="connsiteY180" fmla="*/ 69338 h 6673820"/>
              <a:gd name="connsiteX181" fmla="*/ 8762639 w 11748700"/>
              <a:gd name="connsiteY181" fmla="*/ 78006 h 6673820"/>
              <a:gd name="connsiteX182" fmla="*/ 8892648 w 11748700"/>
              <a:gd name="connsiteY182" fmla="*/ 104008 h 6673820"/>
              <a:gd name="connsiteX183" fmla="*/ 8948985 w 11748700"/>
              <a:gd name="connsiteY183" fmla="*/ 117009 h 6673820"/>
              <a:gd name="connsiteX184" fmla="*/ 9187336 w 11748700"/>
              <a:gd name="connsiteY184" fmla="*/ 156011 h 6673820"/>
              <a:gd name="connsiteX185" fmla="*/ 9282676 w 11748700"/>
              <a:gd name="connsiteY185" fmla="*/ 173346 h 6673820"/>
              <a:gd name="connsiteX186" fmla="*/ 9404019 w 11748700"/>
              <a:gd name="connsiteY186" fmla="*/ 186347 h 6673820"/>
              <a:gd name="connsiteX187" fmla="*/ 9464690 w 11748700"/>
              <a:gd name="connsiteY187" fmla="*/ 195014 h 6673820"/>
              <a:gd name="connsiteX188" fmla="*/ 9698707 w 11748700"/>
              <a:gd name="connsiteY188" fmla="*/ 216683 h 6673820"/>
              <a:gd name="connsiteX189" fmla="*/ 9785380 w 11748700"/>
              <a:gd name="connsiteY189" fmla="*/ 229683 h 6673820"/>
              <a:gd name="connsiteX190" fmla="*/ 9885054 w 11748700"/>
              <a:gd name="connsiteY190" fmla="*/ 251352 h 6673820"/>
              <a:gd name="connsiteX191" fmla="*/ 9958726 w 11748700"/>
              <a:gd name="connsiteY191" fmla="*/ 255685 h 6673820"/>
              <a:gd name="connsiteX192" fmla="*/ 10114737 w 11748700"/>
              <a:gd name="connsiteY192" fmla="*/ 260019 h 6673820"/>
              <a:gd name="connsiteX193" fmla="*/ 10205744 w 11748700"/>
              <a:gd name="connsiteY193" fmla="*/ 273020 h 6673820"/>
              <a:gd name="connsiteX194" fmla="*/ 10357421 w 11748700"/>
              <a:gd name="connsiteY194" fmla="*/ 281687 h 6673820"/>
              <a:gd name="connsiteX195" fmla="*/ 10405092 w 11748700"/>
              <a:gd name="connsiteY195" fmla="*/ 286021 h 6673820"/>
              <a:gd name="connsiteX196" fmla="*/ 10452762 w 11748700"/>
              <a:gd name="connsiteY196" fmla="*/ 299022 h 6673820"/>
              <a:gd name="connsiteX197" fmla="*/ 10483097 w 11748700"/>
              <a:gd name="connsiteY197" fmla="*/ 303355 h 6673820"/>
              <a:gd name="connsiteX198" fmla="*/ 10552436 w 11748700"/>
              <a:gd name="connsiteY198" fmla="*/ 312023 h 6673820"/>
              <a:gd name="connsiteX199" fmla="*/ 10634775 w 11748700"/>
              <a:gd name="connsiteY199" fmla="*/ 333691 h 6673820"/>
              <a:gd name="connsiteX200" fmla="*/ 10717114 w 11748700"/>
              <a:gd name="connsiteY200" fmla="*/ 342358 h 6673820"/>
              <a:gd name="connsiteX201" fmla="*/ 10773452 w 11748700"/>
              <a:gd name="connsiteY201" fmla="*/ 364027 h 6673820"/>
              <a:gd name="connsiteX202" fmla="*/ 10842790 w 11748700"/>
              <a:gd name="connsiteY202" fmla="*/ 385695 h 6673820"/>
              <a:gd name="connsiteX203" fmla="*/ 10903461 w 11748700"/>
              <a:gd name="connsiteY203" fmla="*/ 390028 h 6673820"/>
              <a:gd name="connsiteX204" fmla="*/ 10981467 w 11748700"/>
              <a:gd name="connsiteY204" fmla="*/ 424698 h 6673820"/>
              <a:gd name="connsiteX205" fmla="*/ 11050805 w 11748700"/>
              <a:gd name="connsiteY205" fmla="*/ 442032 h 6673820"/>
              <a:gd name="connsiteX206" fmla="*/ 11133145 w 11748700"/>
              <a:gd name="connsiteY206" fmla="*/ 476701 h 6673820"/>
              <a:gd name="connsiteX207" fmla="*/ 11154813 w 11748700"/>
              <a:gd name="connsiteY207" fmla="*/ 485369 h 6673820"/>
              <a:gd name="connsiteX208" fmla="*/ 11232819 w 11748700"/>
              <a:gd name="connsiteY208" fmla="*/ 533039 h 6673820"/>
              <a:gd name="connsiteX209" fmla="*/ 11258820 w 11748700"/>
              <a:gd name="connsiteY209" fmla="*/ 554707 h 6673820"/>
              <a:gd name="connsiteX210" fmla="*/ 11328159 w 11748700"/>
              <a:gd name="connsiteY210" fmla="*/ 645714 h 6673820"/>
              <a:gd name="connsiteX211" fmla="*/ 11371495 w 11748700"/>
              <a:gd name="connsiteY211" fmla="*/ 754055 h 6673820"/>
              <a:gd name="connsiteX212" fmla="*/ 11397497 w 11748700"/>
              <a:gd name="connsiteY212" fmla="*/ 806059 h 6673820"/>
              <a:gd name="connsiteX213" fmla="*/ 11427833 w 11748700"/>
              <a:gd name="connsiteY213" fmla="*/ 931735 h 6673820"/>
              <a:gd name="connsiteX214" fmla="*/ 11458168 w 11748700"/>
              <a:gd name="connsiteY214" fmla="*/ 1014074 h 6673820"/>
              <a:gd name="connsiteX215" fmla="*/ 11462502 w 11748700"/>
              <a:gd name="connsiteY215" fmla="*/ 1087746 h 6673820"/>
              <a:gd name="connsiteX216" fmla="*/ 11475503 w 11748700"/>
              <a:gd name="connsiteY216" fmla="*/ 1126749 h 6673820"/>
              <a:gd name="connsiteX217" fmla="*/ 11488504 w 11748700"/>
              <a:gd name="connsiteY217" fmla="*/ 1330430 h 6673820"/>
              <a:gd name="connsiteX218" fmla="*/ 11523173 w 11748700"/>
              <a:gd name="connsiteY218" fmla="*/ 1677122 h 6673820"/>
              <a:gd name="connsiteX219" fmla="*/ 11518839 w 11748700"/>
              <a:gd name="connsiteY219" fmla="*/ 1954476 h 6673820"/>
              <a:gd name="connsiteX220" fmla="*/ 11510172 w 11748700"/>
              <a:gd name="connsiteY220" fmla="*/ 2084485 h 6673820"/>
              <a:gd name="connsiteX221" fmla="*/ 11518839 w 11748700"/>
              <a:gd name="connsiteY221" fmla="*/ 2283833 h 6673820"/>
              <a:gd name="connsiteX222" fmla="*/ 11583844 w 11748700"/>
              <a:gd name="connsiteY222" fmla="*/ 2379173 h 6673820"/>
              <a:gd name="connsiteX223" fmla="*/ 11605512 w 11748700"/>
              <a:gd name="connsiteY223" fmla="*/ 2439845 h 6673820"/>
              <a:gd name="connsiteX224" fmla="*/ 11609846 w 11748700"/>
              <a:gd name="connsiteY224" fmla="*/ 2487515 h 6673820"/>
              <a:gd name="connsiteX225" fmla="*/ 11622847 w 11748700"/>
              <a:gd name="connsiteY225" fmla="*/ 2556853 h 6673820"/>
              <a:gd name="connsiteX226" fmla="*/ 11618513 w 11748700"/>
              <a:gd name="connsiteY226" fmla="*/ 2786537 h 6673820"/>
              <a:gd name="connsiteX227" fmla="*/ 11614180 w 11748700"/>
              <a:gd name="connsiteY227" fmla="*/ 3089892 h 6673820"/>
              <a:gd name="connsiteX228" fmla="*/ 11596845 w 11748700"/>
              <a:gd name="connsiteY228" fmla="*/ 3211234 h 6673820"/>
              <a:gd name="connsiteX229" fmla="*/ 11583844 w 11748700"/>
              <a:gd name="connsiteY229" fmla="*/ 3328243 h 6673820"/>
              <a:gd name="connsiteX230" fmla="*/ 11575177 w 11748700"/>
              <a:gd name="connsiteY230" fmla="*/ 3423583 h 6673820"/>
              <a:gd name="connsiteX231" fmla="*/ 11562176 w 11748700"/>
              <a:gd name="connsiteY231" fmla="*/ 3666267 h 6673820"/>
              <a:gd name="connsiteX232" fmla="*/ 11575177 w 11748700"/>
              <a:gd name="connsiteY232" fmla="*/ 4025960 h 6673820"/>
              <a:gd name="connsiteX233" fmla="*/ 11592511 w 11748700"/>
              <a:gd name="connsiteY233" fmla="*/ 4108300 h 6673820"/>
              <a:gd name="connsiteX234" fmla="*/ 11631514 w 11748700"/>
              <a:gd name="connsiteY234" fmla="*/ 4333649 h 6673820"/>
              <a:gd name="connsiteX235" fmla="*/ 11653183 w 11748700"/>
              <a:gd name="connsiteY235" fmla="*/ 4411655 h 6673820"/>
              <a:gd name="connsiteX236" fmla="*/ 11666184 w 11748700"/>
              <a:gd name="connsiteY236" fmla="*/ 4498328 h 6673820"/>
              <a:gd name="connsiteX237" fmla="*/ 11674851 w 11748700"/>
              <a:gd name="connsiteY237" fmla="*/ 4541664 h 6673820"/>
              <a:gd name="connsiteX238" fmla="*/ 11687852 w 11748700"/>
              <a:gd name="connsiteY238" fmla="*/ 4658673 h 6673820"/>
              <a:gd name="connsiteX239" fmla="*/ 11692185 w 11748700"/>
              <a:gd name="connsiteY239" fmla="*/ 4715010 h 6673820"/>
              <a:gd name="connsiteX240" fmla="*/ 11700853 w 11748700"/>
              <a:gd name="connsiteY240" fmla="*/ 4771348 h 6673820"/>
              <a:gd name="connsiteX241" fmla="*/ 11709520 w 11748700"/>
              <a:gd name="connsiteY241" fmla="*/ 4923026 h 6673820"/>
              <a:gd name="connsiteX242" fmla="*/ 11718187 w 11748700"/>
              <a:gd name="connsiteY242" fmla="*/ 4983697 h 6673820"/>
              <a:gd name="connsiteX243" fmla="*/ 11726855 w 11748700"/>
              <a:gd name="connsiteY243" fmla="*/ 5079037 h 6673820"/>
              <a:gd name="connsiteX244" fmla="*/ 11731188 w 11748700"/>
              <a:gd name="connsiteY244" fmla="*/ 5105039 h 6673820"/>
              <a:gd name="connsiteX245" fmla="*/ 11744189 w 11748700"/>
              <a:gd name="connsiteY245" fmla="*/ 5230715 h 6673820"/>
              <a:gd name="connsiteX246" fmla="*/ 11726855 w 11748700"/>
              <a:gd name="connsiteY246" fmla="*/ 5690082 h 6673820"/>
              <a:gd name="connsiteX247" fmla="*/ 11687852 w 11748700"/>
              <a:gd name="connsiteY247" fmla="*/ 5785422 h 6673820"/>
              <a:gd name="connsiteX248" fmla="*/ 11670517 w 11748700"/>
              <a:gd name="connsiteY248" fmla="*/ 5815757 h 6673820"/>
              <a:gd name="connsiteX249" fmla="*/ 11601179 w 11748700"/>
              <a:gd name="connsiteY249" fmla="*/ 5859094 h 6673820"/>
              <a:gd name="connsiteX250" fmla="*/ 11458168 w 11748700"/>
              <a:gd name="connsiteY250" fmla="*/ 5919765 h 6673820"/>
              <a:gd name="connsiteX251" fmla="*/ 11401831 w 11748700"/>
              <a:gd name="connsiteY251" fmla="*/ 5963101 h 6673820"/>
              <a:gd name="connsiteX252" fmla="*/ 11297823 w 11748700"/>
              <a:gd name="connsiteY252" fmla="*/ 6032440 h 6673820"/>
              <a:gd name="connsiteX253" fmla="*/ 11258820 w 11748700"/>
              <a:gd name="connsiteY253" fmla="*/ 6075776 h 6673820"/>
              <a:gd name="connsiteX254" fmla="*/ 11198149 w 11748700"/>
              <a:gd name="connsiteY254" fmla="*/ 6123446 h 6673820"/>
              <a:gd name="connsiteX255" fmla="*/ 11098475 w 11748700"/>
              <a:gd name="connsiteY255" fmla="*/ 6210119 h 6673820"/>
              <a:gd name="connsiteX256" fmla="*/ 10942464 w 11748700"/>
              <a:gd name="connsiteY256" fmla="*/ 6327128 h 6673820"/>
              <a:gd name="connsiteX257" fmla="*/ 10634775 w 11748700"/>
              <a:gd name="connsiteY257" fmla="*/ 6461471 h 6673820"/>
              <a:gd name="connsiteX258" fmla="*/ 10461429 w 11748700"/>
              <a:gd name="connsiteY258" fmla="*/ 6478806 h 6673820"/>
              <a:gd name="connsiteX259" fmla="*/ 10041065 w 11748700"/>
              <a:gd name="connsiteY259" fmla="*/ 6487473 h 6673820"/>
              <a:gd name="connsiteX260" fmla="*/ 9967393 w 11748700"/>
              <a:gd name="connsiteY260" fmla="*/ 6491807 h 6673820"/>
              <a:gd name="connsiteX261" fmla="*/ 9885054 w 11748700"/>
              <a:gd name="connsiteY261" fmla="*/ 6509141 h 6673820"/>
              <a:gd name="connsiteX262" fmla="*/ 9798381 w 11748700"/>
              <a:gd name="connsiteY262" fmla="*/ 6522142 h 6673820"/>
              <a:gd name="connsiteX263" fmla="*/ 9681372 w 11748700"/>
              <a:gd name="connsiteY263" fmla="*/ 6548144 h 6673820"/>
              <a:gd name="connsiteX264" fmla="*/ 9486358 w 11748700"/>
              <a:gd name="connsiteY264" fmla="*/ 6574146 h 6673820"/>
              <a:gd name="connsiteX265" fmla="*/ 9278343 w 11748700"/>
              <a:gd name="connsiteY265" fmla="*/ 6613149 h 6673820"/>
              <a:gd name="connsiteX266" fmla="*/ 9209004 w 11748700"/>
              <a:gd name="connsiteY266" fmla="*/ 6630483 h 6673820"/>
              <a:gd name="connsiteX267" fmla="*/ 8775639 w 11748700"/>
              <a:gd name="connsiteY267" fmla="*/ 6647818 h 6673820"/>
              <a:gd name="connsiteX268" fmla="*/ 8463617 w 11748700"/>
              <a:gd name="connsiteY268" fmla="*/ 6656485 h 6673820"/>
              <a:gd name="connsiteX269" fmla="*/ 8368276 w 11748700"/>
              <a:gd name="connsiteY269" fmla="*/ 6660819 h 6673820"/>
              <a:gd name="connsiteX270" fmla="*/ 8216599 w 11748700"/>
              <a:gd name="connsiteY270" fmla="*/ 6665153 h 6673820"/>
              <a:gd name="connsiteX271" fmla="*/ 7848239 w 11748700"/>
              <a:gd name="connsiteY271" fmla="*/ 6656485 h 6673820"/>
              <a:gd name="connsiteX272" fmla="*/ 7800568 w 11748700"/>
              <a:gd name="connsiteY272" fmla="*/ 6652152 h 6673820"/>
              <a:gd name="connsiteX273" fmla="*/ 7748565 w 11748700"/>
              <a:gd name="connsiteY273" fmla="*/ 6643484 h 6673820"/>
              <a:gd name="connsiteX274" fmla="*/ 7614221 w 11748700"/>
              <a:gd name="connsiteY274" fmla="*/ 6634817 h 6673820"/>
              <a:gd name="connsiteX275" fmla="*/ 7432208 w 11748700"/>
              <a:gd name="connsiteY275" fmla="*/ 6600148 h 6673820"/>
              <a:gd name="connsiteX276" fmla="*/ 7319533 w 11748700"/>
              <a:gd name="connsiteY276" fmla="*/ 6574146 h 6673820"/>
              <a:gd name="connsiteX277" fmla="*/ 7276197 w 11748700"/>
              <a:gd name="connsiteY277" fmla="*/ 6569812 h 6673820"/>
              <a:gd name="connsiteX278" fmla="*/ 7011844 w 11748700"/>
              <a:gd name="connsiteY278" fmla="*/ 6548144 h 6673820"/>
              <a:gd name="connsiteX279" fmla="*/ 6925171 w 11748700"/>
              <a:gd name="connsiteY279" fmla="*/ 6565479 h 6673820"/>
              <a:gd name="connsiteX280" fmla="*/ 6912170 w 11748700"/>
              <a:gd name="connsiteY280" fmla="*/ 6569812 h 6673820"/>
              <a:gd name="connsiteX281" fmla="*/ 6890502 w 11748700"/>
              <a:gd name="connsiteY281" fmla="*/ 6582813 h 6673820"/>
              <a:gd name="connsiteX282" fmla="*/ 6795162 w 11748700"/>
              <a:gd name="connsiteY282" fmla="*/ 6634817 h 6673820"/>
              <a:gd name="connsiteX283" fmla="*/ 6691154 w 11748700"/>
              <a:gd name="connsiteY283" fmla="*/ 6643484 h 6673820"/>
              <a:gd name="connsiteX284" fmla="*/ 6617482 w 11748700"/>
              <a:gd name="connsiteY284" fmla="*/ 6656485 h 6673820"/>
              <a:gd name="connsiteX285" fmla="*/ 6582813 w 11748700"/>
              <a:gd name="connsiteY285" fmla="*/ 6665153 h 6673820"/>
              <a:gd name="connsiteX286" fmla="*/ 6548144 w 11748700"/>
              <a:gd name="connsiteY286" fmla="*/ 6669486 h 6673820"/>
              <a:gd name="connsiteX287" fmla="*/ 6517808 w 11748700"/>
              <a:gd name="connsiteY287" fmla="*/ 6673820 h 6673820"/>
              <a:gd name="connsiteX288" fmla="*/ 6015105 w 11748700"/>
              <a:gd name="connsiteY288" fmla="*/ 6669486 h 6673820"/>
              <a:gd name="connsiteX289" fmla="*/ 5915431 w 11748700"/>
              <a:gd name="connsiteY289" fmla="*/ 6647818 h 6673820"/>
              <a:gd name="connsiteX290" fmla="*/ 5538403 w 11748700"/>
              <a:gd name="connsiteY290" fmla="*/ 6652152 h 6673820"/>
              <a:gd name="connsiteX291" fmla="*/ 5196045 w 11748700"/>
              <a:gd name="connsiteY291" fmla="*/ 6634817 h 6673820"/>
              <a:gd name="connsiteX292" fmla="*/ 4489660 w 11748700"/>
              <a:gd name="connsiteY292" fmla="*/ 6608815 h 6673820"/>
              <a:gd name="connsiteX293" fmla="*/ 4311981 w 11748700"/>
              <a:gd name="connsiteY293" fmla="*/ 6582813 h 6673820"/>
              <a:gd name="connsiteX294" fmla="*/ 4090965 w 11748700"/>
              <a:gd name="connsiteY294" fmla="*/ 6552478 h 6673820"/>
              <a:gd name="connsiteX295" fmla="*/ 3999958 w 11748700"/>
              <a:gd name="connsiteY295" fmla="*/ 6513475 h 6673820"/>
              <a:gd name="connsiteX296" fmla="*/ 3666267 w 11748700"/>
              <a:gd name="connsiteY296" fmla="*/ 6448470 h 6673820"/>
              <a:gd name="connsiteX297" fmla="*/ 3588261 w 11748700"/>
              <a:gd name="connsiteY297" fmla="*/ 6439803 h 6673820"/>
              <a:gd name="connsiteX298" fmla="*/ 3336910 w 11748700"/>
              <a:gd name="connsiteY298" fmla="*/ 6405134 h 6673820"/>
              <a:gd name="connsiteX299" fmla="*/ 3003219 w 11748700"/>
              <a:gd name="connsiteY299" fmla="*/ 6340129 h 6673820"/>
              <a:gd name="connsiteX300" fmla="*/ 2825539 w 11748700"/>
              <a:gd name="connsiteY300" fmla="*/ 6309793 h 6673820"/>
              <a:gd name="connsiteX301" fmla="*/ 2678195 w 11748700"/>
              <a:gd name="connsiteY301" fmla="*/ 6288125 h 6673820"/>
              <a:gd name="connsiteX302" fmla="*/ 2500515 w 11748700"/>
              <a:gd name="connsiteY302" fmla="*/ 6305460 h 6673820"/>
              <a:gd name="connsiteX303" fmla="*/ 2439844 w 11748700"/>
              <a:gd name="connsiteY303" fmla="*/ 6314127 h 6673820"/>
              <a:gd name="connsiteX304" fmla="*/ 2244830 w 11748700"/>
              <a:gd name="connsiteY304" fmla="*/ 6361797 h 6673820"/>
              <a:gd name="connsiteX305" fmla="*/ 2088819 w 11748700"/>
              <a:gd name="connsiteY305" fmla="*/ 6383465 h 6673820"/>
              <a:gd name="connsiteX306" fmla="*/ 2015147 w 11748700"/>
              <a:gd name="connsiteY306" fmla="*/ 6400800 h 6673820"/>
              <a:gd name="connsiteX307" fmla="*/ 1950142 w 11748700"/>
              <a:gd name="connsiteY307" fmla="*/ 6409467 h 6673820"/>
              <a:gd name="connsiteX308" fmla="*/ 1815799 w 11748700"/>
              <a:gd name="connsiteY308" fmla="*/ 6444137 h 6673820"/>
              <a:gd name="connsiteX309" fmla="*/ 1681456 w 11748700"/>
              <a:gd name="connsiteY309" fmla="*/ 6452804 h 6673820"/>
              <a:gd name="connsiteX310" fmla="*/ 1473440 w 11748700"/>
              <a:gd name="connsiteY310" fmla="*/ 6431136 h 6673820"/>
              <a:gd name="connsiteX311" fmla="*/ 1369433 w 11748700"/>
              <a:gd name="connsiteY311" fmla="*/ 6418135 h 6673820"/>
              <a:gd name="connsiteX312" fmla="*/ 1287093 w 11748700"/>
              <a:gd name="connsiteY312" fmla="*/ 6405134 h 6673820"/>
              <a:gd name="connsiteX313" fmla="*/ 1239423 w 11748700"/>
              <a:gd name="connsiteY313" fmla="*/ 6396466 h 6673820"/>
              <a:gd name="connsiteX314" fmla="*/ 1165751 w 11748700"/>
              <a:gd name="connsiteY314" fmla="*/ 6370464 h 6673820"/>
              <a:gd name="connsiteX315" fmla="*/ 1053076 w 11748700"/>
              <a:gd name="connsiteY315" fmla="*/ 6335795 h 6673820"/>
              <a:gd name="connsiteX316" fmla="*/ 892731 w 11748700"/>
              <a:gd name="connsiteY316" fmla="*/ 6244789 h 6673820"/>
              <a:gd name="connsiteX317" fmla="*/ 858062 w 11748700"/>
              <a:gd name="connsiteY317" fmla="*/ 6218787 h 6673820"/>
              <a:gd name="connsiteX318" fmla="*/ 775723 w 11748700"/>
              <a:gd name="connsiteY318" fmla="*/ 6149448 h 6673820"/>
              <a:gd name="connsiteX319" fmla="*/ 719385 w 11748700"/>
              <a:gd name="connsiteY319" fmla="*/ 6023773 h 6673820"/>
              <a:gd name="connsiteX320" fmla="*/ 654381 w 11748700"/>
              <a:gd name="connsiteY320" fmla="*/ 5950101 h 6673820"/>
              <a:gd name="connsiteX321" fmla="*/ 628379 w 11748700"/>
              <a:gd name="connsiteY321" fmla="*/ 5893763 h 6673820"/>
              <a:gd name="connsiteX322" fmla="*/ 576375 w 11748700"/>
              <a:gd name="connsiteY322" fmla="*/ 5802756 h 6673820"/>
              <a:gd name="connsiteX323" fmla="*/ 489702 w 11748700"/>
              <a:gd name="connsiteY323" fmla="*/ 5620743 h 6673820"/>
              <a:gd name="connsiteX324" fmla="*/ 476701 w 11748700"/>
              <a:gd name="connsiteY324" fmla="*/ 5551405 h 6673820"/>
              <a:gd name="connsiteX325" fmla="*/ 372693 w 11748700"/>
              <a:gd name="connsiteY325" fmla="*/ 5317388 h 6673820"/>
              <a:gd name="connsiteX326" fmla="*/ 359693 w 11748700"/>
              <a:gd name="connsiteY326" fmla="*/ 5269718 h 6673820"/>
              <a:gd name="connsiteX327" fmla="*/ 329357 w 11748700"/>
              <a:gd name="connsiteY327" fmla="*/ 5183045 h 6673820"/>
              <a:gd name="connsiteX328" fmla="*/ 281687 w 11748700"/>
              <a:gd name="connsiteY328" fmla="*/ 5083371 h 6673820"/>
              <a:gd name="connsiteX329" fmla="*/ 251351 w 11748700"/>
              <a:gd name="connsiteY329" fmla="*/ 5009699 h 6673820"/>
              <a:gd name="connsiteX330" fmla="*/ 238350 w 11748700"/>
              <a:gd name="connsiteY330" fmla="*/ 4970696 h 6673820"/>
              <a:gd name="connsiteX331" fmla="*/ 212348 w 11748700"/>
              <a:gd name="connsiteY331" fmla="*/ 4936027 h 6673820"/>
              <a:gd name="connsiteX332" fmla="*/ 177679 w 11748700"/>
              <a:gd name="connsiteY332" fmla="*/ 4849354 h 6673820"/>
              <a:gd name="connsiteX333" fmla="*/ 125675 w 11748700"/>
              <a:gd name="connsiteY333" fmla="*/ 4745346 h 6673820"/>
              <a:gd name="connsiteX334" fmla="*/ 99674 w 11748700"/>
              <a:gd name="connsiteY334" fmla="*/ 4654339 h 6673820"/>
              <a:gd name="connsiteX335" fmla="*/ 73672 w 11748700"/>
              <a:gd name="connsiteY335" fmla="*/ 4602336 h 6673820"/>
              <a:gd name="connsiteX336" fmla="*/ 69338 w 11748700"/>
              <a:gd name="connsiteY336" fmla="*/ 4580667 h 6673820"/>
              <a:gd name="connsiteX337" fmla="*/ 47670 w 11748700"/>
              <a:gd name="connsiteY337" fmla="*/ 4537331 h 6673820"/>
              <a:gd name="connsiteX338" fmla="*/ 39002 w 11748700"/>
              <a:gd name="connsiteY338" fmla="*/ 4515663 h 6673820"/>
              <a:gd name="connsiteX339" fmla="*/ 34669 w 11748700"/>
              <a:gd name="connsiteY339" fmla="*/ 4493994 h 6673820"/>
              <a:gd name="connsiteX340" fmla="*/ 30335 w 11748700"/>
              <a:gd name="connsiteY340" fmla="*/ 4450658 h 6673820"/>
              <a:gd name="connsiteX341" fmla="*/ 21668 w 11748700"/>
              <a:gd name="connsiteY341" fmla="*/ 4428990 h 6673820"/>
              <a:gd name="connsiteX342" fmla="*/ 13001 w 11748700"/>
              <a:gd name="connsiteY342" fmla="*/ 4359651 h 6673820"/>
              <a:gd name="connsiteX343" fmla="*/ 0 w 11748700"/>
              <a:gd name="connsiteY343" fmla="*/ 4238309 h 6673820"/>
              <a:gd name="connsiteX344" fmla="*/ 4333 w 11748700"/>
              <a:gd name="connsiteY344" fmla="*/ 4025960 h 6673820"/>
              <a:gd name="connsiteX345" fmla="*/ 13001 w 11748700"/>
              <a:gd name="connsiteY345" fmla="*/ 3999958 h 6673820"/>
              <a:gd name="connsiteX346" fmla="*/ 17334 w 11748700"/>
              <a:gd name="connsiteY346" fmla="*/ 3973956 h 6673820"/>
              <a:gd name="connsiteX347" fmla="*/ 26002 w 11748700"/>
              <a:gd name="connsiteY347" fmla="*/ 3930620 h 6673820"/>
              <a:gd name="connsiteX348" fmla="*/ 34669 w 11748700"/>
              <a:gd name="connsiteY348" fmla="*/ 3878616 h 6673820"/>
              <a:gd name="connsiteX349" fmla="*/ 43336 w 11748700"/>
              <a:gd name="connsiteY349" fmla="*/ 3861282 h 6673820"/>
              <a:gd name="connsiteX350" fmla="*/ 47670 w 11748700"/>
              <a:gd name="connsiteY350" fmla="*/ 3843947 h 6673820"/>
              <a:gd name="connsiteX351" fmla="*/ 56337 w 11748700"/>
              <a:gd name="connsiteY351" fmla="*/ 3826612 h 6673820"/>
              <a:gd name="connsiteX352" fmla="*/ 69338 w 11748700"/>
              <a:gd name="connsiteY352" fmla="*/ 3787610 h 6673820"/>
              <a:gd name="connsiteX353" fmla="*/ 78005 w 11748700"/>
              <a:gd name="connsiteY353" fmla="*/ 3770275 h 6673820"/>
              <a:gd name="connsiteX354" fmla="*/ 95340 w 11748700"/>
              <a:gd name="connsiteY354" fmla="*/ 3718271 h 6673820"/>
              <a:gd name="connsiteX355" fmla="*/ 104007 w 11748700"/>
              <a:gd name="connsiteY355" fmla="*/ 3696603 h 6673820"/>
              <a:gd name="connsiteX356" fmla="*/ 151677 w 11748700"/>
              <a:gd name="connsiteY356" fmla="*/ 3657600 h 6673820"/>
              <a:gd name="connsiteX357" fmla="*/ 294688 w 11748700"/>
              <a:gd name="connsiteY357" fmla="*/ 3661934 h 6673820"/>
              <a:gd name="connsiteX358" fmla="*/ 359693 w 11748700"/>
              <a:gd name="connsiteY358" fmla="*/ 3692269 h 6673820"/>
              <a:gd name="connsiteX359" fmla="*/ 377027 w 11748700"/>
              <a:gd name="connsiteY359" fmla="*/ 3709604 h 6673820"/>
              <a:gd name="connsiteX360" fmla="*/ 437698 w 11748700"/>
              <a:gd name="connsiteY360" fmla="*/ 3726938 h 6673820"/>
              <a:gd name="connsiteX361" fmla="*/ 511177 w 11748700"/>
              <a:gd name="connsiteY36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9000989 w 11748700"/>
              <a:gd name="connsiteY44" fmla="*/ 4437657 h 6673820"/>
              <a:gd name="connsiteX45" fmla="*/ 9165668 w 11748700"/>
              <a:gd name="connsiteY45" fmla="*/ 4290313 h 6673820"/>
              <a:gd name="connsiteX46" fmla="*/ 9191670 w 11748700"/>
              <a:gd name="connsiteY46" fmla="*/ 4268645 h 6673820"/>
              <a:gd name="connsiteX47" fmla="*/ 9259722 w 11748700"/>
              <a:gd name="connsiteY47" fmla="*/ 4232465 h 6673820"/>
              <a:gd name="connsiteX48" fmla="*/ 9430020 w 11748700"/>
              <a:gd name="connsiteY48" fmla="*/ 4025960 h 6673820"/>
              <a:gd name="connsiteX49" fmla="*/ 9495025 w 11748700"/>
              <a:gd name="connsiteY49" fmla="*/ 3900284 h 6673820"/>
              <a:gd name="connsiteX50" fmla="*/ 9568697 w 11748700"/>
              <a:gd name="connsiteY50" fmla="*/ 3796277 h 6673820"/>
              <a:gd name="connsiteX51" fmla="*/ 9612034 w 11748700"/>
              <a:gd name="connsiteY51" fmla="*/ 3713937 h 6673820"/>
              <a:gd name="connsiteX52" fmla="*/ 9655370 w 11748700"/>
              <a:gd name="connsiteY52" fmla="*/ 3644599 h 6673820"/>
              <a:gd name="connsiteX53" fmla="*/ 9651037 w 11748700"/>
              <a:gd name="connsiteY53" fmla="*/ 3475587 h 6673820"/>
              <a:gd name="connsiteX54" fmla="*/ 9612034 w 11748700"/>
              <a:gd name="connsiteY54" fmla="*/ 3410582 h 6673820"/>
              <a:gd name="connsiteX55" fmla="*/ 9399685 w 11748700"/>
              <a:gd name="connsiteY55" fmla="*/ 3176565 h 6673820"/>
              <a:gd name="connsiteX56" fmla="*/ 9347681 w 11748700"/>
              <a:gd name="connsiteY56" fmla="*/ 3128895 h 6673820"/>
              <a:gd name="connsiteX57" fmla="*/ 9217672 w 11748700"/>
              <a:gd name="connsiteY57" fmla="*/ 3042222 h 6673820"/>
              <a:gd name="connsiteX58" fmla="*/ 9083329 w 11748700"/>
              <a:gd name="connsiteY58" fmla="*/ 2968550 h 6673820"/>
              <a:gd name="connsiteX59" fmla="*/ 8983655 w 11748700"/>
              <a:gd name="connsiteY59" fmla="*/ 2933881 h 6673820"/>
              <a:gd name="connsiteX60" fmla="*/ 8831977 w 11748700"/>
              <a:gd name="connsiteY60" fmla="*/ 2873210 h 6673820"/>
              <a:gd name="connsiteX61" fmla="*/ 8680299 w 11748700"/>
              <a:gd name="connsiteY61" fmla="*/ 2803871 h 6673820"/>
              <a:gd name="connsiteX62" fmla="*/ 8567624 w 11748700"/>
              <a:gd name="connsiteY62" fmla="*/ 2773536 h 6673820"/>
              <a:gd name="connsiteX63" fmla="*/ 8446282 w 11748700"/>
              <a:gd name="connsiteY63" fmla="*/ 2730199 h 6673820"/>
              <a:gd name="connsiteX64" fmla="*/ 8242601 w 11748700"/>
              <a:gd name="connsiteY64" fmla="*/ 2673862 h 6673820"/>
              <a:gd name="connsiteX65" fmla="*/ 7917577 w 11748700"/>
              <a:gd name="connsiteY65" fmla="*/ 2561187 h 6673820"/>
              <a:gd name="connsiteX66" fmla="*/ 7683560 w 11748700"/>
              <a:gd name="connsiteY66" fmla="*/ 2496182 h 6673820"/>
              <a:gd name="connsiteX67" fmla="*/ 7302199 w 11748700"/>
              <a:gd name="connsiteY67" fmla="*/ 2379173 h 6673820"/>
              <a:gd name="connsiteX68" fmla="*/ 6920838 w 11748700"/>
              <a:gd name="connsiteY68" fmla="*/ 2322836 h 6673820"/>
              <a:gd name="connsiteX69" fmla="*/ 6799495 w 11748700"/>
              <a:gd name="connsiteY69" fmla="*/ 2288167 h 6673820"/>
              <a:gd name="connsiteX70" fmla="*/ 6730157 w 11748700"/>
              <a:gd name="connsiteY70" fmla="*/ 2279500 h 6673820"/>
              <a:gd name="connsiteX71" fmla="*/ 6630483 w 11748700"/>
              <a:gd name="connsiteY71" fmla="*/ 2262165 h 6673820"/>
              <a:gd name="connsiteX72" fmla="*/ 6582813 w 11748700"/>
              <a:gd name="connsiteY72" fmla="*/ 2249164 h 6673820"/>
              <a:gd name="connsiteX73" fmla="*/ 6478805 w 11748700"/>
              <a:gd name="connsiteY73" fmla="*/ 2240497 h 6673820"/>
              <a:gd name="connsiteX74" fmla="*/ 5997770 w 11748700"/>
              <a:gd name="connsiteY74" fmla="*/ 2227496 h 6673820"/>
              <a:gd name="connsiteX75" fmla="*/ 5183044 w 11748700"/>
              <a:gd name="connsiteY75" fmla="*/ 2223162 h 6673820"/>
              <a:gd name="connsiteX76" fmla="*/ 4593668 w 11748700"/>
              <a:gd name="connsiteY76" fmla="*/ 2201494 h 6673820"/>
              <a:gd name="connsiteX77" fmla="*/ 4467992 w 11748700"/>
              <a:gd name="connsiteY77" fmla="*/ 2188493 h 6673820"/>
              <a:gd name="connsiteX78" fmla="*/ 4277311 w 11748700"/>
              <a:gd name="connsiteY78" fmla="*/ 2171158 h 6673820"/>
              <a:gd name="connsiteX79" fmla="*/ 4207973 w 11748700"/>
              <a:gd name="connsiteY79" fmla="*/ 2162491 h 6673820"/>
              <a:gd name="connsiteX80" fmla="*/ 4168970 w 11748700"/>
              <a:gd name="connsiteY80" fmla="*/ 2153824 h 6673820"/>
              <a:gd name="connsiteX81" fmla="*/ 3722604 w 11748700"/>
              <a:gd name="connsiteY81" fmla="*/ 2145156 h 6673820"/>
              <a:gd name="connsiteX82" fmla="*/ 3627264 w 11748700"/>
              <a:gd name="connsiteY82" fmla="*/ 2136489 h 6673820"/>
              <a:gd name="connsiteX83" fmla="*/ 3592595 w 11748700"/>
              <a:gd name="connsiteY83" fmla="*/ 2123488 h 6673820"/>
              <a:gd name="connsiteX84" fmla="*/ 3471253 w 11748700"/>
              <a:gd name="connsiteY84" fmla="*/ 2101820 h 6673820"/>
              <a:gd name="connsiteX85" fmla="*/ 3349911 w 11748700"/>
              <a:gd name="connsiteY85" fmla="*/ 2054150 h 6673820"/>
              <a:gd name="connsiteX86" fmla="*/ 3228568 w 11748700"/>
              <a:gd name="connsiteY86" fmla="*/ 2006480 h 6673820"/>
              <a:gd name="connsiteX87" fmla="*/ 3206900 w 11748700"/>
              <a:gd name="connsiteY87" fmla="*/ 1989145 h 6673820"/>
              <a:gd name="connsiteX88" fmla="*/ 3163564 w 11748700"/>
              <a:gd name="connsiteY88" fmla="*/ 1967477 h 6673820"/>
              <a:gd name="connsiteX89" fmla="*/ 3124561 w 11748700"/>
              <a:gd name="connsiteY89" fmla="*/ 1932808 h 6673820"/>
              <a:gd name="connsiteX90" fmla="*/ 3094225 w 11748700"/>
              <a:gd name="connsiteY90" fmla="*/ 1911139 h 6673820"/>
              <a:gd name="connsiteX91" fmla="*/ 3020553 w 11748700"/>
              <a:gd name="connsiteY91" fmla="*/ 1850468 h 6673820"/>
              <a:gd name="connsiteX92" fmla="*/ 2994551 w 11748700"/>
              <a:gd name="connsiteY92" fmla="*/ 1828800 h 6673820"/>
              <a:gd name="connsiteX93" fmla="*/ 2977217 w 11748700"/>
              <a:gd name="connsiteY93" fmla="*/ 1807132 h 6673820"/>
              <a:gd name="connsiteX94" fmla="*/ 2964216 w 11748700"/>
              <a:gd name="connsiteY94" fmla="*/ 1794131 h 6673820"/>
              <a:gd name="connsiteX95" fmla="*/ 2951215 w 11748700"/>
              <a:gd name="connsiteY95" fmla="*/ 1768129 h 6673820"/>
              <a:gd name="connsiteX96" fmla="*/ 2933880 w 11748700"/>
              <a:gd name="connsiteY96" fmla="*/ 1746461 h 6673820"/>
              <a:gd name="connsiteX97" fmla="*/ 2916546 w 11748700"/>
              <a:gd name="connsiteY97" fmla="*/ 1720459 h 6673820"/>
              <a:gd name="connsiteX98" fmla="*/ 2899211 w 11748700"/>
              <a:gd name="connsiteY98" fmla="*/ 1703124 h 6673820"/>
              <a:gd name="connsiteX99" fmla="*/ 2890544 w 11748700"/>
              <a:gd name="connsiteY99" fmla="*/ 1690123 h 6673820"/>
              <a:gd name="connsiteX100" fmla="*/ 2829873 w 11748700"/>
              <a:gd name="connsiteY100" fmla="*/ 1607784 h 6673820"/>
              <a:gd name="connsiteX101" fmla="*/ 2816872 w 11748700"/>
              <a:gd name="connsiteY101" fmla="*/ 1577448 h 6673820"/>
              <a:gd name="connsiteX102" fmla="*/ 2812538 w 11748700"/>
              <a:gd name="connsiteY102" fmla="*/ 1542779 h 6673820"/>
              <a:gd name="connsiteX103" fmla="*/ 2808204 w 11748700"/>
              <a:gd name="connsiteY103" fmla="*/ 1430104 h 6673820"/>
              <a:gd name="connsiteX104" fmla="*/ 2799537 w 11748700"/>
              <a:gd name="connsiteY104" fmla="*/ 1391101 h 6673820"/>
              <a:gd name="connsiteX105" fmla="*/ 2795203 w 11748700"/>
              <a:gd name="connsiteY105" fmla="*/ 1343431 h 6673820"/>
              <a:gd name="connsiteX106" fmla="*/ 2786536 w 11748700"/>
              <a:gd name="connsiteY106" fmla="*/ 1300095 h 6673820"/>
              <a:gd name="connsiteX107" fmla="*/ 2773535 w 11748700"/>
              <a:gd name="connsiteY107" fmla="*/ 1152751 h 6673820"/>
              <a:gd name="connsiteX108" fmla="*/ 2769202 w 11748700"/>
              <a:gd name="connsiteY108" fmla="*/ 1135416 h 6673820"/>
              <a:gd name="connsiteX109" fmla="*/ 2777869 w 11748700"/>
              <a:gd name="connsiteY109" fmla="*/ 996739 h 6673820"/>
              <a:gd name="connsiteX110" fmla="*/ 2786536 w 11748700"/>
              <a:gd name="connsiteY110" fmla="*/ 966404 h 6673820"/>
              <a:gd name="connsiteX111" fmla="*/ 2812538 w 11748700"/>
              <a:gd name="connsiteY111" fmla="*/ 905733 h 6673820"/>
              <a:gd name="connsiteX112" fmla="*/ 2847207 w 11748700"/>
              <a:gd name="connsiteY112" fmla="*/ 862396 h 6673820"/>
              <a:gd name="connsiteX113" fmla="*/ 2864542 w 11748700"/>
              <a:gd name="connsiteY113" fmla="*/ 840728 h 6673820"/>
              <a:gd name="connsiteX114" fmla="*/ 2881876 w 11748700"/>
              <a:gd name="connsiteY114" fmla="*/ 827727 h 6673820"/>
              <a:gd name="connsiteX115" fmla="*/ 2894877 w 11748700"/>
              <a:gd name="connsiteY115" fmla="*/ 819060 h 6673820"/>
              <a:gd name="connsiteX116" fmla="*/ 2912212 w 11748700"/>
              <a:gd name="connsiteY116" fmla="*/ 801725 h 6673820"/>
              <a:gd name="connsiteX117" fmla="*/ 3003219 w 11748700"/>
              <a:gd name="connsiteY117" fmla="*/ 775723 h 6673820"/>
              <a:gd name="connsiteX118" fmla="*/ 3115893 w 11748700"/>
              <a:gd name="connsiteY118" fmla="*/ 749721 h 6673820"/>
              <a:gd name="connsiteX119" fmla="*/ 3137562 w 11748700"/>
              <a:gd name="connsiteY119" fmla="*/ 741054 h 6673820"/>
              <a:gd name="connsiteX120" fmla="*/ 3163564 w 11748700"/>
              <a:gd name="connsiteY120" fmla="*/ 732387 h 6673820"/>
              <a:gd name="connsiteX121" fmla="*/ 3219901 w 11748700"/>
              <a:gd name="connsiteY121" fmla="*/ 702051 h 6673820"/>
              <a:gd name="connsiteX122" fmla="*/ 3237236 w 11748700"/>
              <a:gd name="connsiteY122" fmla="*/ 689050 h 6673820"/>
              <a:gd name="connsiteX123" fmla="*/ 3293573 w 11748700"/>
              <a:gd name="connsiteY123" fmla="*/ 663048 h 6673820"/>
              <a:gd name="connsiteX124" fmla="*/ 3323909 w 11748700"/>
              <a:gd name="connsiteY124" fmla="*/ 650047 h 6673820"/>
              <a:gd name="connsiteX125" fmla="*/ 3362911 w 11748700"/>
              <a:gd name="connsiteY125" fmla="*/ 641380 h 6673820"/>
              <a:gd name="connsiteX126" fmla="*/ 3488587 w 11748700"/>
              <a:gd name="connsiteY126" fmla="*/ 619712 h 6673820"/>
              <a:gd name="connsiteX127" fmla="*/ 3644599 w 11748700"/>
              <a:gd name="connsiteY127" fmla="*/ 598044 h 6673820"/>
              <a:gd name="connsiteX128" fmla="*/ 3731272 w 11748700"/>
              <a:gd name="connsiteY128" fmla="*/ 589376 h 6673820"/>
              <a:gd name="connsiteX129" fmla="*/ 3809277 w 11748700"/>
              <a:gd name="connsiteY129" fmla="*/ 576375 h 6673820"/>
              <a:gd name="connsiteX130" fmla="*/ 3891617 w 11748700"/>
              <a:gd name="connsiteY130" fmla="*/ 567708 h 6673820"/>
              <a:gd name="connsiteX131" fmla="*/ 4359651 w 11748700"/>
              <a:gd name="connsiteY131" fmla="*/ 533039 h 6673820"/>
              <a:gd name="connsiteX132" fmla="*/ 4428989 w 11748700"/>
              <a:gd name="connsiteY132" fmla="*/ 520038 h 6673820"/>
              <a:gd name="connsiteX133" fmla="*/ 4554665 w 11748700"/>
              <a:gd name="connsiteY133" fmla="*/ 507037 h 6673820"/>
              <a:gd name="connsiteX134" fmla="*/ 4654339 w 11748700"/>
              <a:gd name="connsiteY134" fmla="*/ 485369 h 6673820"/>
              <a:gd name="connsiteX135" fmla="*/ 4758347 w 11748700"/>
              <a:gd name="connsiteY135" fmla="*/ 437699 h 6673820"/>
              <a:gd name="connsiteX136" fmla="*/ 4888356 w 11748700"/>
              <a:gd name="connsiteY136" fmla="*/ 416030 h 6673820"/>
              <a:gd name="connsiteX137" fmla="*/ 5105039 w 11748700"/>
              <a:gd name="connsiteY137" fmla="*/ 364027 h 6673820"/>
              <a:gd name="connsiteX138" fmla="*/ 5209046 w 11748700"/>
              <a:gd name="connsiteY138" fmla="*/ 351026 h 6673820"/>
              <a:gd name="connsiteX139" fmla="*/ 5386726 w 11748700"/>
              <a:gd name="connsiteY139" fmla="*/ 329357 h 6673820"/>
              <a:gd name="connsiteX140" fmla="*/ 5560072 w 11748700"/>
              <a:gd name="connsiteY140" fmla="*/ 320690 h 6673820"/>
              <a:gd name="connsiteX141" fmla="*/ 5742085 w 11748700"/>
              <a:gd name="connsiteY141" fmla="*/ 312023 h 6673820"/>
              <a:gd name="connsiteX142" fmla="*/ 5958767 w 11748700"/>
              <a:gd name="connsiteY142" fmla="*/ 307689 h 6673820"/>
              <a:gd name="connsiteX143" fmla="*/ 6114779 w 11748700"/>
              <a:gd name="connsiteY143" fmla="*/ 303355 h 6673820"/>
              <a:gd name="connsiteX144" fmla="*/ 6270790 w 11748700"/>
              <a:gd name="connsiteY144" fmla="*/ 281687 h 6673820"/>
              <a:gd name="connsiteX145" fmla="*/ 6392132 w 11748700"/>
              <a:gd name="connsiteY145" fmla="*/ 268686 h 6673820"/>
              <a:gd name="connsiteX146" fmla="*/ 6695488 w 11748700"/>
              <a:gd name="connsiteY146" fmla="*/ 260019 h 6673820"/>
              <a:gd name="connsiteX147" fmla="*/ 6764826 w 11748700"/>
              <a:gd name="connsiteY147" fmla="*/ 251352 h 6673820"/>
              <a:gd name="connsiteX148" fmla="*/ 6907837 w 11748700"/>
              <a:gd name="connsiteY148" fmla="*/ 238351 h 6673820"/>
              <a:gd name="connsiteX149" fmla="*/ 6959840 w 11748700"/>
              <a:gd name="connsiteY149" fmla="*/ 229683 h 6673820"/>
              <a:gd name="connsiteX150" fmla="*/ 6998843 w 11748700"/>
              <a:gd name="connsiteY150" fmla="*/ 212349 h 6673820"/>
              <a:gd name="connsiteX151" fmla="*/ 7115852 w 11748700"/>
              <a:gd name="connsiteY151" fmla="*/ 199348 h 6673820"/>
              <a:gd name="connsiteX152" fmla="*/ 7159188 w 11748700"/>
              <a:gd name="connsiteY152" fmla="*/ 186347 h 6673820"/>
              <a:gd name="connsiteX153" fmla="*/ 7189524 w 11748700"/>
              <a:gd name="connsiteY153" fmla="*/ 182013 h 6673820"/>
              <a:gd name="connsiteX154" fmla="*/ 7380204 w 11748700"/>
              <a:gd name="connsiteY154" fmla="*/ 173346 h 6673820"/>
              <a:gd name="connsiteX155" fmla="*/ 7440875 w 11748700"/>
              <a:gd name="connsiteY155" fmla="*/ 164679 h 6673820"/>
              <a:gd name="connsiteX156" fmla="*/ 7466877 w 11748700"/>
              <a:gd name="connsiteY156" fmla="*/ 156011 h 6673820"/>
              <a:gd name="connsiteX157" fmla="*/ 7514548 w 11748700"/>
              <a:gd name="connsiteY157" fmla="*/ 143010 h 6673820"/>
              <a:gd name="connsiteX158" fmla="*/ 7527548 w 11748700"/>
              <a:gd name="connsiteY158" fmla="*/ 134343 h 6673820"/>
              <a:gd name="connsiteX159" fmla="*/ 7570885 w 11748700"/>
              <a:gd name="connsiteY159" fmla="*/ 121342 h 6673820"/>
              <a:gd name="connsiteX160" fmla="*/ 7609888 w 11748700"/>
              <a:gd name="connsiteY160" fmla="*/ 104008 h 6673820"/>
              <a:gd name="connsiteX161" fmla="*/ 7726896 w 11748700"/>
              <a:gd name="connsiteY161" fmla="*/ 82339 h 6673820"/>
              <a:gd name="connsiteX162" fmla="*/ 7752898 w 11748700"/>
              <a:gd name="connsiteY162" fmla="*/ 78006 h 6673820"/>
              <a:gd name="connsiteX163" fmla="*/ 7787567 w 11748700"/>
              <a:gd name="connsiteY163" fmla="*/ 73672 h 6673820"/>
              <a:gd name="connsiteX164" fmla="*/ 7804902 w 11748700"/>
              <a:gd name="connsiteY164" fmla="*/ 69338 h 6673820"/>
              <a:gd name="connsiteX165" fmla="*/ 7913243 w 11748700"/>
              <a:gd name="connsiteY165" fmla="*/ 65005 h 6673820"/>
              <a:gd name="connsiteX166" fmla="*/ 8021584 w 11748700"/>
              <a:gd name="connsiteY166" fmla="*/ 47670 h 6673820"/>
              <a:gd name="connsiteX167" fmla="*/ 8064921 w 11748700"/>
              <a:gd name="connsiteY167" fmla="*/ 34669 h 6673820"/>
              <a:gd name="connsiteX168" fmla="*/ 8099590 w 11748700"/>
              <a:gd name="connsiteY168" fmla="*/ 21668 h 6673820"/>
              <a:gd name="connsiteX169" fmla="*/ 8121258 w 11748700"/>
              <a:gd name="connsiteY169" fmla="*/ 13001 h 6673820"/>
              <a:gd name="connsiteX170" fmla="*/ 8134259 w 11748700"/>
              <a:gd name="connsiteY170" fmla="*/ 8667 h 6673820"/>
              <a:gd name="connsiteX171" fmla="*/ 8155928 w 11748700"/>
              <a:gd name="connsiteY171" fmla="*/ 0 h 6673820"/>
              <a:gd name="connsiteX172" fmla="*/ 8216599 w 11748700"/>
              <a:gd name="connsiteY172" fmla="*/ 4334 h 6673820"/>
              <a:gd name="connsiteX173" fmla="*/ 8238267 w 11748700"/>
              <a:gd name="connsiteY173" fmla="*/ 13001 h 6673820"/>
              <a:gd name="connsiteX174" fmla="*/ 8272936 w 11748700"/>
              <a:gd name="connsiteY174" fmla="*/ 17335 h 6673820"/>
              <a:gd name="connsiteX175" fmla="*/ 8303272 w 11748700"/>
              <a:gd name="connsiteY175" fmla="*/ 30336 h 6673820"/>
              <a:gd name="connsiteX176" fmla="*/ 8337941 w 11748700"/>
              <a:gd name="connsiteY176" fmla="*/ 34669 h 6673820"/>
              <a:gd name="connsiteX177" fmla="*/ 8476618 w 11748700"/>
              <a:gd name="connsiteY177" fmla="*/ 43337 h 6673820"/>
              <a:gd name="connsiteX178" fmla="*/ 8576292 w 11748700"/>
              <a:gd name="connsiteY178" fmla="*/ 47670 h 6673820"/>
              <a:gd name="connsiteX179" fmla="*/ 8671632 w 11748700"/>
              <a:gd name="connsiteY179" fmla="*/ 69338 h 6673820"/>
              <a:gd name="connsiteX180" fmla="*/ 8762639 w 11748700"/>
              <a:gd name="connsiteY180" fmla="*/ 78006 h 6673820"/>
              <a:gd name="connsiteX181" fmla="*/ 8892648 w 11748700"/>
              <a:gd name="connsiteY181" fmla="*/ 104008 h 6673820"/>
              <a:gd name="connsiteX182" fmla="*/ 8948985 w 11748700"/>
              <a:gd name="connsiteY182" fmla="*/ 117009 h 6673820"/>
              <a:gd name="connsiteX183" fmla="*/ 9187336 w 11748700"/>
              <a:gd name="connsiteY183" fmla="*/ 156011 h 6673820"/>
              <a:gd name="connsiteX184" fmla="*/ 9282676 w 11748700"/>
              <a:gd name="connsiteY184" fmla="*/ 173346 h 6673820"/>
              <a:gd name="connsiteX185" fmla="*/ 9404019 w 11748700"/>
              <a:gd name="connsiteY185" fmla="*/ 186347 h 6673820"/>
              <a:gd name="connsiteX186" fmla="*/ 9464690 w 11748700"/>
              <a:gd name="connsiteY186" fmla="*/ 195014 h 6673820"/>
              <a:gd name="connsiteX187" fmla="*/ 9698707 w 11748700"/>
              <a:gd name="connsiteY187" fmla="*/ 216683 h 6673820"/>
              <a:gd name="connsiteX188" fmla="*/ 9785380 w 11748700"/>
              <a:gd name="connsiteY188" fmla="*/ 229683 h 6673820"/>
              <a:gd name="connsiteX189" fmla="*/ 9885054 w 11748700"/>
              <a:gd name="connsiteY189" fmla="*/ 251352 h 6673820"/>
              <a:gd name="connsiteX190" fmla="*/ 9958726 w 11748700"/>
              <a:gd name="connsiteY190" fmla="*/ 255685 h 6673820"/>
              <a:gd name="connsiteX191" fmla="*/ 10114737 w 11748700"/>
              <a:gd name="connsiteY191" fmla="*/ 260019 h 6673820"/>
              <a:gd name="connsiteX192" fmla="*/ 10205744 w 11748700"/>
              <a:gd name="connsiteY192" fmla="*/ 273020 h 6673820"/>
              <a:gd name="connsiteX193" fmla="*/ 10357421 w 11748700"/>
              <a:gd name="connsiteY193" fmla="*/ 281687 h 6673820"/>
              <a:gd name="connsiteX194" fmla="*/ 10405092 w 11748700"/>
              <a:gd name="connsiteY194" fmla="*/ 286021 h 6673820"/>
              <a:gd name="connsiteX195" fmla="*/ 10452762 w 11748700"/>
              <a:gd name="connsiteY195" fmla="*/ 299022 h 6673820"/>
              <a:gd name="connsiteX196" fmla="*/ 10483097 w 11748700"/>
              <a:gd name="connsiteY196" fmla="*/ 303355 h 6673820"/>
              <a:gd name="connsiteX197" fmla="*/ 10552436 w 11748700"/>
              <a:gd name="connsiteY197" fmla="*/ 312023 h 6673820"/>
              <a:gd name="connsiteX198" fmla="*/ 10634775 w 11748700"/>
              <a:gd name="connsiteY198" fmla="*/ 333691 h 6673820"/>
              <a:gd name="connsiteX199" fmla="*/ 10717114 w 11748700"/>
              <a:gd name="connsiteY199" fmla="*/ 342358 h 6673820"/>
              <a:gd name="connsiteX200" fmla="*/ 10773452 w 11748700"/>
              <a:gd name="connsiteY200" fmla="*/ 364027 h 6673820"/>
              <a:gd name="connsiteX201" fmla="*/ 10842790 w 11748700"/>
              <a:gd name="connsiteY201" fmla="*/ 385695 h 6673820"/>
              <a:gd name="connsiteX202" fmla="*/ 10903461 w 11748700"/>
              <a:gd name="connsiteY202" fmla="*/ 390028 h 6673820"/>
              <a:gd name="connsiteX203" fmla="*/ 10981467 w 11748700"/>
              <a:gd name="connsiteY203" fmla="*/ 424698 h 6673820"/>
              <a:gd name="connsiteX204" fmla="*/ 11050805 w 11748700"/>
              <a:gd name="connsiteY204" fmla="*/ 442032 h 6673820"/>
              <a:gd name="connsiteX205" fmla="*/ 11133145 w 11748700"/>
              <a:gd name="connsiteY205" fmla="*/ 476701 h 6673820"/>
              <a:gd name="connsiteX206" fmla="*/ 11154813 w 11748700"/>
              <a:gd name="connsiteY206" fmla="*/ 485369 h 6673820"/>
              <a:gd name="connsiteX207" fmla="*/ 11232819 w 11748700"/>
              <a:gd name="connsiteY207" fmla="*/ 533039 h 6673820"/>
              <a:gd name="connsiteX208" fmla="*/ 11258820 w 11748700"/>
              <a:gd name="connsiteY208" fmla="*/ 554707 h 6673820"/>
              <a:gd name="connsiteX209" fmla="*/ 11328159 w 11748700"/>
              <a:gd name="connsiteY209" fmla="*/ 645714 h 6673820"/>
              <a:gd name="connsiteX210" fmla="*/ 11371495 w 11748700"/>
              <a:gd name="connsiteY210" fmla="*/ 754055 h 6673820"/>
              <a:gd name="connsiteX211" fmla="*/ 11397497 w 11748700"/>
              <a:gd name="connsiteY211" fmla="*/ 806059 h 6673820"/>
              <a:gd name="connsiteX212" fmla="*/ 11427833 w 11748700"/>
              <a:gd name="connsiteY212" fmla="*/ 931735 h 6673820"/>
              <a:gd name="connsiteX213" fmla="*/ 11458168 w 11748700"/>
              <a:gd name="connsiteY213" fmla="*/ 1014074 h 6673820"/>
              <a:gd name="connsiteX214" fmla="*/ 11462502 w 11748700"/>
              <a:gd name="connsiteY214" fmla="*/ 1087746 h 6673820"/>
              <a:gd name="connsiteX215" fmla="*/ 11475503 w 11748700"/>
              <a:gd name="connsiteY215" fmla="*/ 1126749 h 6673820"/>
              <a:gd name="connsiteX216" fmla="*/ 11488504 w 11748700"/>
              <a:gd name="connsiteY216" fmla="*/ 1330430 h 6673820"/>
              <a:gd name="connsiteX217" fmla="*/ 11523173 w 11748700"/>
              <a:gd name="connsiteY217" fmla="*/ 1677122 h 6673820"/>
              <a:gd name="connsiteX218" fmla="*/ 11518839 w 11748700"/>
              <a:gd name="connsiteY218" fmla="*/ 1954476 h 6673820"/>
              <a:gd name="connsiteX219" fmla="*/ 11510172 w 11748700"/>
              <a:gd name="connsiteY219" fmla="*/ 2084485 h 6673820"/>
              <a:gd name="connsiteX220" fmla="*/ 11518839 w 11748700"/>
              <a:gd name="connsiteY220" fmla="*/ 2283833 h 6673820"/>
              <a:gd name="connsiteX221" fmla="*/ 11583844 w 11748700"/>
              <a:gd name="connsiteY221" fmla="*/ 2379173 h 6673820"/>
              <a:gd name="connsiteX222" fmla="*/ 11605512 w 11748700"/>
              <a:gd name="connsiteY222" fmla="*/ 2439845 h 6673820"/>
              <a:gd name="connsiteX223" fmla="*/ 11609846 w 11748700"/>
              <a:gd name="connsiteY223" fmla="*/ 2487515 h 6673820"/>
              <a:gd name="connsiteX224" fmla="*/ 11622847 w 11748700"/>
              <a:gd name="connsiteY224" fmla="*/ 2556853 h 6673820"/>
              <a:gd name="connsiteX225" fmla="*/ 11618513 w 11748700"/>
              <a:gd name="connsiteY225" fmla="*/ 2786537 h 6673820"/>
              <a:gd name="connsiteX226" fmla="*/ 11614180 w 11748700"/>
              <a:gd name="connsiteY226" fmla="*/ 3089892 h 6673820"/>
              <a:gd name="connsiteX227" fmla="*/ 11596845 w 11748700"/>
              <a:gd name="connsiteY227" fmla="*/ 3211234 h 6673820"/>
              <a:gd name="connsiteX228" fmla="*/ 11583844 w 11748700"/>
              <a:gd name="connsiteY228" fmla="*/ 3328243 h 6673820"/>
              <a:gd name="connsiteX229" fmla="*/ 11575177 w 11748700"/>
              <a:gd name="connsiteY229" fmla="*/ 3423583 h 6673820"/>
              <a:gd name="connsiteX230" fmla="*/ 11562176 w 11748700"/>
              <a:gd name="connsiteY230" fmla="*/ 3666267 h 6673820"/>
              <a:gd name="connsiteX231" fmla="*/ 11575177 w 11748700"/>
              <a:gd name="connsiteY231" fmla="*/ 4025960 h 6673820"/>
              <a:gd name="connsiteX232" fmla="*/ 11592511 w 11748700"/>
              <a:gd name="connsiteY232" fmla="*/ 4108300 h 6673820"/>
              <a:gd name="connsiteX233" fmla="*/ 11631514 w 11748700"/>
              <a:gd name="connsiteY233" fmla="*/ 4333649 h 6673820"/>
              <a:gd name="connsiteX234" fmla="*/ 11653183 w 11748700"/>
              <a:gd name="connsiteY234" fmla="*/ 4411655 h 6673820"/>
              <a:gd name="connsiteX235" fmla="*/ 11666184 w 11748700"/>
              <a:gd name="connsiteY235" fmla="*/ 4498328 h 6673820"/>
              <a:gd name="connsiteX236" fmla="*/ 11674851 w 11748700"/>
              <a:gd name="connsiteY236" fmla="*/ 4541664 h 6673820"/>
              <a:gd name="connsiteX237" fmla="*/ 11687852 w 11748700"/>
              <a:gd name="connsiteY237" fmla="*/ 4658673 h 6673820"/>
              <a:gd name="connsiteX238" fmla="*/ 11692185 w 11748700"/>
              <a:gd name="connsiteY238" fmla="*/ 4715010 h 6673820"/>
              <a:gd name="connsiteX239" fmla="*/ 11700853 w 11748700"/>
              <a:gd name="connsiteY239" fmla="*/ 4771348 h 6673820"/>
              <a:gd name="connsiteX240" fmla="*/ 11709520 w 11748700"/>
              <a:gd name="connsiteY240" fmla="*/ 4923026 h 6673820"/>
              <a:gd name="connsiteX241" fmla="*/ 11718187 w 11748700"/>
              <a:gd name="connsiteY241" fmla="*/ 4983697 h 6673820"/>
              <a:gd name="connsiteX242" fmla="*/ 11726855 w 11748700"/>
              <a:gd name="connsiteY242" fmla="*/ 5079037 h 6673820"/>
              <a:gd name="connsiteX243" fmla="*/ 11731188 w 11748700"/>
              <a:gd name="connsiteY243" fmla="*/ 5105039 h 6673820"/>
              <a:gd name="connsiteX244" fmla="*/ 11744189 w 11748700"/>
              <a:gd name="connsiteY244" fmla="*/ 5230715 h 6673820"/>
              <a:gd name="connsiteX245" fmla="*/ 11726855 w 11748700"/>
              <a:gd name="connsiteY245" fmla="*/ 5690082 h 6673820"/>
              <a:gd name="connsiteX246" fmla="*/ 11687852 w 11748700"/>
              <a:gd name="connsiteY246" fmla="*/ 5785422 h 6673820"/>
              <a:gd name="connsiteX247" fmla="*/ 11670517 w 11748700"/>
              <a:gd name="connsiteY247" fmla="*/ 5815757 h 6673820"/>
              <a:gd name="connsiteX248" fmla="*/ 11601179 w 11748700"/>
              <a:gd name="connsiteY248" fmla="*/ 5859094 h 6673820"/>
              <a:gd name="connsiteX249" fmla="*/ 11458168 w 11748700"/>
              <a:gd name="connsiteY249" fmla="*/ 5919765 h 6673820"/>
              <a:gd name="connsiteX250" fmla="*/ 11401831 w 11748700"/>
              <a:gd name="connsiteY250" fmla="*/ 5963101 h 6673820"/>
              <a:gd name="connsiteX251" fmla="*/ 11297823 w 11748700"/>
              <a:gd name="connsiteY251" fmla="*/ 6032440 h 6673820"/>
              <a:gd name="connsiteX252" fmla="*/ 11258820 w 11748700"/>
              <a:gd name="connsiteY252" fmla="*/ 6075776 h 6673820"/>
              <a:gd name="connsiteX253" fmla="*/ 11198149 w 11748700"/>
              <a:gd name="connsiteY253" fmla="*/ 6123446 h 6673820"/>
              <a:gd name="connsiteX254" fmla="*/ 11098475 w 11748700"/>
              <a:gd name="connsiteY254" fmla="*/ 6210119 h 6673820"/>
              <a:gd name="connsiteX255" fmla="*/ 10942464 w 11748700"/>
              <a:gd name="connsiteY255" fmla="*/ 6327128 h 6673820"/>
              <a:gd name="connsiteX256" fmla="*/ 10634775 w 11748700"/>
              <a:gd name="connsiteY256" fmla="*/ 6461471 h 6673820"/>
              <a:gd name="connsiteX257" fmla="*/ 10461429 w 11748700"/>
              <a:gd name="connsiteY257" fmla="*/ 6478806 h 6673820"/>
              <a:gd name="connsiteX258" fmla="*/ 10041065 w 11748700"/>
              <a:gd name="connsiteY258" fmla="*/ 6487473 h 6673820"/>
              <a:gd name="connsiteX259" fmla="*/ 9967393 w 11748700"/>
              <a:gd name="connsiteY259" fmla="*/ 6491807 h 6673820"/>
              <a:gd name="connsiteX260" fmla="*/ 9885054 w 11748700"/>
              <a:gd name="connsiteY260" fmla="*/ 6509141 h 6673820"/>
              <a:gd name="connsiteX261" fmla="*/ 9798381 w 11748700"/>
              <a:gd name="connsiteY261" fmla="*/ 6522142 h 6673820"/>
              <a:gd name="connsiteX262" fmla="*/ 9681372 w 11748700"/>
              <a:gd name="connsiteY262" fmla="*/ 6548144 h 6673820"/>
              <a:gd name="connsiteX263" fmla="*/ 9486358 w 11748700"/>
              <a:gd name="connsiteY263" fmla="*/ 6574146 h 6673820"/>
              <a:gd name="connsiteX264" fmla="*/ 9278343 w 11748700"/>
              <a:gd name="connsiteY264" fmla="*/ 6613149 h 6673820"/>
              <a:gd name="connsiteX265" fmla="*/ 9209004 w 11748700"/>
              <a:gd name="connsiteY265" fmla="*/ 6630483 h 6673820"/>
              <a:gd name="connsiteX266" fmla="*/ 8775639 w 11748700"/>
              <a:gd name="connsiteY266" fmla="*/ 6647818 h 6673820"/>
              <a:gd name="connsiteX267" fmla="*/ 8463617 w 11748700"/>
              <a:gd name="connsiteY267" fmla="*/ 6656485 h 6673820"/>
              <a:gd name="connsiteX268" fmla="*/ 8368276 w 11748700"/>
              <a:gd name="connsiteY268" fmla="*/ 6660819 h 6673820"/>
              <a:gd name="connsiteX269" fmla="*/ 8216599 w 11748700"/>
              <a:gd name="connsiteY269" fmla="*/ 6665153 h 6673820"/>
              <a:gd name="connsiteX270" fmla="*/ 7848239 w 11748700"/>
              <a:gd name="connsiteY270" fmla="*/ 6656485 h 6673820"/>
              <a:gd name="connsiteX271" fmla="*/ 7800568 w 11748700"/>
              <a:gd name="connsiteY271" fmla="*/ 6652152 h 6673820"/>
              <a:gd name="connsiteX272" fmla="*/ 7748565 w 11748700"/>
              <a:gd name="connsiteY272" fmla="*/ 6643484 h 6673820"/>
              <a:gd name="connsiteX273" fmla="*/ 7614221 w 11748700"/>
              <a:gd name="connsiteY273" fmla="*/ 6634817 h 6673820"/>
              <a:gd name="connsiteX274" fmla="*/ 7432208 w 11748700"/>
              <a:gd name="connsiteY274" fmla="*/ 6600148 h 6673820"/>
              <a:gd name="connsiteX275" fmla="*/ 7319533 w 11748700"/>
              <a:gd name="connsiteY275" fmla="*/ 6574146 h 6673820"/>
              <a:gd name="connsiteX276" fmla="*/ 7276197 w 11748700"/>
              <a:gd name="connsiteY276" fmla="*/ 6569812 h 6673820"/>
              <a:gd name="connsiteX277" fmla="*/ 7011844 w 11748700"/>
              <a:gd name="connsiteY277" fmla="*/ 6548144 h 6673820"/>
              <a:gd name="connsiteX278" fmla="*/ 6925171 w 11748700"/>
              <a:gd name="connsiteY278" fmla="*/ 6565479 h 6673820"/>
              <a:gd name="connsiteX279" fmla="*/ 6912170 w 11748700"/>
              <a:gd name="connsiteY279" fmla="*/ 6569812 h 6673820"/>
              <a:gd name="connsiteX280" fmla="*/ 6890502 w 11748700"/>
              <a:gd name="connsiteY280" fmla="*/ 6582813 h 6673820"/>
              <a:gd name="connsiteX281" fmla="*/ 6795162 w 11748700"/>
              <a:gd name="connsiteY281" fmla="*/ 6634817 h 6673820"/>
              <a:gd name="connsiteX282" fmla="*/ 6691154 w 11748700"/>
              <a:gd name="connsiteY282" fmla="*/ 6643484 h 6673820"/>
              <a:gd name="connsiteX283" fmla="*/ 6617482 w 11748700"/>
              <a:gd name="connsiteY283" fmla="*/ 6656485 h 6673820"/>
              <a:gd name="connsiteX284" fmla="*/ 6582813 w 11748700"/>
              <a:gd name="connsiteY284" fmla="*/ 6665153 h 6673820"/>
              <a:gd name="connsiteX285" fmla="*/ 6548144 w 11748700"/>
              <a:gd name="connsiteY285" fmla="*/ 6669486 h 6673820"/>
              <a:gd name="connsiteX286" fmla="*/ 6517808 w 11748700"/>
              <a:gd name="connsiteY286" fmla="*/ 6673820 h 6673820"/>
              <a:gd name="connsiteX287" fmla="*/ 6015105 w 11748700"/>
              <a:gd name="connsiteY287" fmla="*/ 6669486 h 6673820"/>
              <a:gd name="connsiteX288" fmla="*/ 5915431 w 11748700"/>
              <a:gd name="connsiteY288" fmla="*/ 6647818 h 6673820"/>
              <a:gd name="connsiteX289" fmla="*/ 5538403 w 11748700"/>
              <a:gd name="connsiteY289" fmla="*/ 6652152 h 6673820"/>
              <a:gd name="connsiteX290" fmla="*/ 5196045 w 11748700"/>
              <a:gd name="connsiteY290" fmla="*/ 6634817 h 6673820"/>
              <a:gd name="connsiteX291" fmla="*/ 4489660 w 11748700"/>
              <a:gd name="connsiteY291" fmla="*/ 6608815 h 6673820"/>
              <a:gd name="connsiteX292" fmla="*/ 4311981 w 11748700"/>
              <a:gd name="connsiteY292" fmla="*/ 6582813 h 6673820"/>
              <a:gd name="connsiteX293" fmla="*/ 4090965 w 11748700"/>
              <a:gd name="connsiteY293" fmla="*/ 6552478 h 6673820"/>
              <a:gd name="connsiteX294" fmla="*/ 3999958 w 11748700"/>
              <a:gd name="connsiteY294" fmla="*/ 6513475 h 6673820"/>
              <a:gd name="connsiteX295" fmla="*/ 3666267 w 11748700"/>
              <a:gd name="connsiteY295" fmla="*/ 6448470 h 6673820"/>
              <a:gd name="connsiteX296" fmla="*/ 3588261 w 11748700"/>
              <a:gd name="connsiteY296" fmla="*/ 6439803 h 6673820"/>
              <a:gd name="connsiteX297" fmla="*/ 3336910 w 11748700"/>
              <a:gd name="connsiteY297" fmla="*/ 6405134 h 6673820"/>
              <a:gd name="connsiteX298" fmla="*/ 3003219 w 11748700"/>
              <a:gd name="connsiteY298" fmla="*/ 6340129 h 6673820"/>
              <a:gd name="connsiteX299" fmla="*/ 2825539 w 11748700"/>
              <a:gd name="connsiteY299" fmla="*/ 6309793 h 6673820"/>
              <a:gd name="connsiteX300" fmla="*/ 2678195 w 11748700"/>
              <a:gd name="connsiteY300" fmla="*/ 6288125 h 6673820"/>
              <a:gd name="connsiteX301" fmla="*/ 2500515 w 11748700"/>
              <a:gd name="connsiteY301" fmla="*/ 6305460 h 6673820"/>
              <a:gd name="connsiteX302" fmla="*/ 2439844 w 11748700"/>
              <a:gd name="connsiteY302" fmla="*/ 6314127 h 6673820"/>
              <a:gd name="connsiteX303" fmla="*/ 2244830 w 11748700"/>
              <a:gd name="connsiteY303" fmla="*/ 6361797 h 6673820"/>
              <a:gd name="connsiteX304" fmla="*/ 2088819 w 11748700"/>
              <a:gd name="connsiteY304" fmla="*/ 6383465 h 6673820"/>
              <a:gd name="connsiteX305" fmla="*/ 2015147 w 11748700"/>
              <a:gd name="connsiteY305" fmla="*/ 6400800 h 6673820"/>
              <a:gd name="connsiteX306" fmla="*/ 1950142 w 11748700"/>
              <a:gd name="connsiteY306" fmla="*/ 6409467 h 6673820"/>
              <a:gd name="connsiteX307" fmla="*/ 1815799 w 11748700"/>
              <a:gd name="connsiteY307" fmla="*/ 6444137 h 6673820"/>
              <a:gd name="connsiteX308" fmla="*/ 1681456 w 11748700"/>
              <a:gd name="connsiteY308" fmla="*/ 6452804 h 6673820"/>
              <a:gd name="connsiteX309" fmla="*/ 1473440 w 11748700"/>
              <a:gd name="connsiteY309" fmla="*/ 6431136 h 6673820"/>
              <a:gd name="connsiteX310" fmla="*/ 1369433 w 11748700"/>
              <a:gd name="connsiteY310" fmla="*/ 6418135 h 6673820"/>
              <a:gd name="connsiteX311" fmla="*/ 1287093 w 11748700"/>
              <a:gd name="connsiteY311" fmla="*/ 6405134 h 6673820"/>
              <a:gd name="connsiteX312" fmla="*/ 1239423 w 11748700"/>
              <a:gd name="connsiteY312" fmla="*/ 6396466 h 6673820"/>
              <a:gd name="connsiteX313" fmla="*/ 1165751 w 11748700"/>
              <a:gd name="connsiteY313" fmla="*/ 6370464 h 6673820"/>
              <a:gd name="connsiteX314" fmla="*/ 1053076 w 11748700"/>
              <a:gd name="connsiteY314" fmla="*/ 6335795 h 6673820"/>
              <a:gd name="connsiteX315" fmla="*/ 892731 w 11748700"/>
              <a:gd name="connsiteY315" fmla="*/ 6244789 h 6673820"/>
              <a:gd name="connsiteX316" fmla="*/ 858062 w 11748700"/>
              <a:gd name="connsiteY316" fmla="*/ 6218787 h 6673820"/>
              <a:gd name="connsiteX317" fmla="*/ 775723 w 11748700"/>
              <a:gd name="connsiteY317" fmla="*/ 6149448 h 6673820"/>
              <a:gd name="connsiteX318" fmla="*/ 719385 w 11748700"/>
              <a:gd name="connsiteY318" fmla="*/ 6023773 h 6673820"/>
              <a:gd name="connsiteX319" fmla="*/ 654381 w 11748700"/>
              <a:gd name="connsiteY319" fmla="*/ 5950101 h 6673820"/>
              <a:gd name="connsiteX320" fmla="*/ 628379 w 11748700"/>
              <a:gd name="connsiteY320" fmla="*/ 5893763 h 6673820"/>
              <a:gd name="connsiteX321" fmla="*/ 576375 w 11748700"/>
              <a:gd name="connsiteY321" fmla="*/ 5802756 h 6673820"/>
              <a:gd name="connsiteX322" fmla="*/ 489702 w 11748700"/>
              <a:gd name="connsiteY322" fmla="*/ 5620743 h 6673820"/>
              <a:gd name="connsiteX323" fmla="*/ 476701 w 11748700"/>
              <a:gd name="connsiteY323" fmla="*/ 5551405 h 6673820"/>
              <a:gd name="connsiteX324" fmla="*/ 372693 w 11748700"/>
              <a:gd name="connsiteY324" fmla="*/ 5317388 h 6673820"/>
              <a:gd name="connsiteX325" fmla="*/ 359693 w 11748700"/>
              <a:gd name="connsiteY325" fmla="*/ 5269718 h 6673820"/>
              <a:gd name="connsiteX326" fmla="*/ 329357 w 11748700"/>
              <a:gd name="connsiteY326" fmla="*/ 5183045 h 6673820"/>
              <a:gd name="connsiteX327" fmla="*/ 281687 w 11748700"/>
              <a:gd name="connsiteY327" fmla="*/ 5083371 h 6673820"/>
              <a:gd name="connsiteX328" fmla="*/ 251351 w 11748700"/>
              <a:gd name="connsiteY328" fmla="*/ 5009699 h 6673820"/>
              <a:gd name="connsiteX329" fmla="*/ 238350 w 11748700"/>
              <a:gd name="connsiteY329" fmla="*/ 4970696 h 6673820"/>
              <a:gd name="connsiteX330" fmla="*/ 212348 w 11748700"/>
              <a:gd name="connsiteY330" fmla="*/ 4936027 h 6673820"/>
              <a:gd name="connsiteX331" fmla="*/ 177679 w 11748700"/>
              <a:gd name="connsiteY331" fmla="*/ 4849354 h 6673820"/>
              <a:gd name="connsiteX332" fmla="*/ 125675 w 11748700"/>
              <a:gd name="connsiteY332" fmla="*/ 4745346 h 6673820"/>
              <a:gd name="connsiteX333" fmla="*/ 99674 w 11748700"/>
              <a:gd name="connsiteY333" fmla="*/ 4654339 h 6673820"/>
              <a:gd name="connsiteX334" fmla="*/ 73672 w 11748700"/>
              <a:gd name="connsiteY334" fmla="*/ 4602336 h 6673820"/>
              <a:gd name="connsiteX335" fmla="*/ 69338 w 11748700"/>
              <a:gd name="connsiteY335" fmla="*/ 4580667 h 6673820"/>
              <a:gd name="connsiteX336" fmla="*/ 47670 w 11748700"/>
              <a:gd name="connsiteY336" fmla="*/ 4537331 h 6673820"/>
              <a:gd name="connsiteX337" fmla="*/ 39002 w 11748700"/>
              <a:gd name="connsiteY337" fmla="*/ 4515663 h 6673820"/>
              <a:gd name="connsiteX338" fmla="*/ 34669 w 11748700"/>
              <a:gd name="connsiteY338" fmla="*/ 4493994 h 6673820"/>
              <a:gd name="connsiteX339" fmla="*/ 30335 w 11748700"/>
              <a:gd name="connsiteY339" fmla="*/ 4450658 h 6673820"/>
              <a:gd name="connsiteX340" fmla="*/ 21668 w 11748700"/>
              <a:gd name="connsiteY340" fmla="*/ 4428990 h 6673820"/>
              <a:gd name="connsiteX341" fmla="*/ 13001 w 11748700"/>
              <a:gd name="connsiteY341" fmla="*/ 4359651 h 6673820"/>
              <a:gd name="connsiteX342" fmla="*/ 0 w 11748700"/>
              <a:gd name="connsiteY342" fmla="*/ 4238309 h 6673820"/>
              <a:gd name="connsiteX343" fmla="*/ 4333 w 11748700"/>
              <a:gd name="connsiteY343" fmla="*/ 4025960 h 6673820"/>
              <a:gd name="connsiteX344" fmla="*/ 13001 w 11748700"/>
              <a:gd name="connsiteY344" fmla="*/ 3999958 h 6673820"/>
              <a:gd name="connsiteX345" fmla="*/ 17334 w 11748700"/>
              <a:gd name="connsiteY345" fmla="*/ 3973956 h 6673820"/>
              <a:gd name="connsiteX346" fmla="*/ 26002 w 11748700"/>
              <a:gd name="connsiteY346" fmla="*/ 3930620 h 6673820"/>
              <a:gd name="connsiteX347" fmla="*/ 34669 w 11748700"/>
              <a:gd name="connsiteY347" fmla="*/ 3878616 h 6673820"/>
              <a:gd name="connsiteX348" fmla="*/ 43336 w 11748700"/>
              <a:gd name="connsiteY348" fmla="*/ 3861282 h 6673820"/>
              <a:gd name="connsiteX349" fmla="*/ 47670 w 11748700"/>
              <a:gd name="connsiteY349" fmla="*/ 3843947 h 6673820"/>
              <a:gd name="connsiteX350" fmla="*/ 56337 w 11748700"/>
              <a:gd name="connsiteY350" fmla="*/ 3826612 h 6673820"/>
              <a:gd name="connsiteX351" fmla="*/ 69338 w 11748700"/>
              <a:gd name="connsiteY351" fmla="*/ 3787610 h 6673820"/>
              <a:gd name="connsiteX352" fmla="*/ 78005 w 11748700"/>
              <a:gd name="connsiteY352" fmla="*/ 3770275 h 6673820"/>
              <a:gd name="connsiteX353" fmla="*/ 95340 w 11748700"/>
              <a:gd name="connsiteY353" fmla="*/ 3718271 h 6673820"/>
              <a:gd name="connsiteX354" fmla="*/ 104007 w 11748700"/>
              <a:gd name="connsiteY354" fmla="*/ 3696603 h 6673820"/>
              <a:gd name="connsiteX355" fmla="*/ 151677 w 11748700"/>
              <a:gd name="connsiteY355" fmla="*/ 3657600 h 6673820"/>
              <a:gd name="connsiteX356" fmla="*/ 294688 w 11748700"/>
              <a:gd name="connsiteY356" fmla="*/ 3661934 h 6673820"/>
              <a:gd name="connsiteX357" fmla="*/ 359693 w 11748700"/>
              <a:gd name="connsiteY357" fmla="*/ 3692269 h 6673820"/>
              <a:gd name="connsiteX358" fmla="*/ 377027 w 11748700"/>
              <a:gd name="connsiteY358" fmla="*/ 3709604 h 6673820"/>
              <a:gd name="connsiteX359" fmla="*/ 437698 w 11748700"/>
              <a:gd name="connsiteY359" fmla="*/ 3726938 h 6673820"/>
              <a:gd name="connsiteX360" fmla="*/ 511177 w 11748700"/>
              <a:gd name="connsiteY36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9165668 w 11748700"/>
              <a:gd name="connsiteY44" fmla="*/ 4290313 h 6673820"/>
              <a:gd name="connsiteX45" fmla="*/ 9191670 w 11748700"/>
              <a:gd name="connsiteY45" fmla="*/ 4268645 h 6673820"/>
              <a:gd name="connsiteX46" fmla="*/ 9259722 w 11748700"/>
              <a:gd name="connsiteY46" fmla="*/ 4232465 h 6673820"/>
              <a:gd name="connsiteX47" fmla="*/ 9430020 w 11748700"/>
              <a:gd name="connsiteY47" fmla="*/ 4025960 h 6673820"/>
              <a:gd name="connsiteX48" fmla="*/ 9495025 w 11748700"/>
              <a:gd name="connsiteY48" fmla="*/ 3900284 h 6673820"/>
              <a:gd name="connsiteX49" fmla="*/ 9568697 w 11748700"/>
              <a:gd name="connsiteY49" fmla="*/ 3796277 h 6673820"/>
              <a:gd name="connsiteX50" fmla="*/ 9612034 w 11748700"/>
              <a:gd name="connsiteY50" fmla="*/ 3713937 h 6673820"/>
              <a:gd name="connsiteX51" fmla="*/ 9655370 w 11748700"/>
              <a:gd name="connsiteY51" fmla="*/ 3644599 h 6673820"/>
              <a:gd name="connsiteX52" fmla="*/ 9651037 w 11748700"/>
              <a:gd name="connsiteY52" fmla="*/ 3475587 h 6673820"/>
              <a:gd name="connsiteX53" fmla="*/ 9612034 w 11748700"/>
              <a:gd name="connsiteY53" fmla="*/ 3410582 h 6673820"/>
              <a:gd name="connsiteX54" fmla="*/ 9399685 w 11748700"/>
              <a:gd name="connsiteY54" fmla="*/ 3176565 h 6673820"/>
              <a:gd name="connsiteX55" fmla="*/ 9347681 w 11748700"/>
              <a:gd name="connsiteY55" fmla="*/ 3128895 h 6673820"/>
              <a:gd name="connsiteX56" fmla="*/ 9217672 w 11748700"/>
              <a:gd name="connsiteY56" fmla="*/ 3042222 h 6673820"/>
              <a:gd name="connsiteX57" fmla="*/ 9083329 w 11748700"/>
              <a:gd name="connsiteY57" fmla="*/ 2968550 h 6673820"/>
              <a:gd name="connsiteX58" fmla="*/ 8983655 w 11748700"/>
              <a:gd name="connsiteY58" fmla="*/ 2933881 h 6673820"/>
              <a:gd name="connsiteX59" fmla="*/ 8831977 w 11748700"/>
              <a:gd name="connsiteY59" fmla="*/ 2873210 h 6673820"/>
              <a:gd name="connsiteX60" fmla="*/ 8680299 w 11748700"/>
              <a:gd name="connsiteY60" fmla="*/ 2803871 h 6673820"/>
              <a:gd name="connsiteX61" fmla="*/ 8567624 w 11748700"/>
              <a:gd name="connsiteY61" fmla="*/ 2773536 h 6673820"/>
              <a:gd name="connsiteX62" fmla="*/ 8446282 w 11748700"/>
              <a:gd name="connsiteY62" fmla="*/ 2730199 h 6673820"/>
              <a:gd name="connsiteX63" fmla="*/ 8242601 w 11748700"/>
              <a:gd name="connsiteY63" fmla="*/ 2673862 h 6673820"/>
              <a:gd name="connsiteX64" fmla="*/ 7917577 w 11748700"/>
              <a:gd name="connsiteY64" fmla="*/ 2561187 h 6673820"/>
              <a:gd name="connsiteX65" fmla="*/ 7683560 w 11748700"/>
              <a:gd name="connsiteY65" fmla="*/ 2496182 h 6673820"/>
              <a:gd name="connsiteX66" fmla="*/ 7302199 w 11748700"/>
              <a:gd name="connsiteY66" fmla="*/ 2379173 h 6673820"/>
              <a:gd name="connsiteX67" fmla="*/ 6920838 w 11748700"/>
              <a:gd name="connsiteY67" fmla="*/ 2322836 h 6673820"/>
              <a:gd name="connsiteX68" fmla="*/ 6799495 w 11748700"/>
              <a:gd name="connsiteY68" fmla="*/ 2288167 h 6673820"/>
              <a:gd name="connsiteX69" fmla="*/ 6730157 w 11748700"/>
              <a:gd name="connsiteY69" fmla="*/ 2279500 h 6673820"/>
              <a:gd name="connsiteX70" fmla="*/ 6630483 w 11748700"/>
              <a:gd name="connsiteY70" fmla="*/ 2262165 h 6673820"/>
              <a:gd name="connsiteX71" fmla="*/ 6582813 w 11748700"/>
              <a:gd name="connsiteY71" fmla="*/ 2249164 h 6673820"/>
              <a:gd name="connsiteX72" fmla="*/ 6478805 w 11748700"/>
              <a:gd name="connsiteY72" fmla="*/ 2240497 h 6673820"/>
              <a:gd name="connsiteX73" fmla="*/ 5997770 w 11748700"/>
              <a:gd name="connsiteY73" fmla="*/ 2227496 h 6673820"/>
              <a:gd name="connsiteX74" fmla="*/ 5183044 w 11748700"/>
              <a:gd name="connsiteY74" fmla="*/ 2223162 h 6673820"/>
              <a:gd name="connsiteX75" fmla="*/ 4593668 w 11748700"/>
              <a:gd name="connsiteY75" fmla="*/ 2201494 h 6673820"/>
              <a:gd name="connsiteX76" fmla="*/ 4467992 w 11748700"/>
              <a:gd name="connsiteY76" fmla="*/ 2188493 h 6673820"/>
              <a:gd name="connsiteX77" fmla="*/ 4277311 w 11748700"/>
              <a:gd name="connsiteY77" fmla="*/ 2171158 h 6673820"/>
              <a:gd name="connsiteX78" fmla="*/ 4207973 w 11748700"/>
              <a:gd name="connsiteY78" fmla="*/ 2162491 h 6673820"/>
              <a:gd name="connsiteX79" fmla="*/ 4168970 w 11748700"/>
              <a:gd name="connsiteY79" fmla="*/ 2153824 h 6673820"/>
              <a:gd name="connsiteX80" fmla="*/ 3722604 w 11748700"/>
              <a:gd name="connsiteY80" fmla="*/ 2145156 h 6673820"/>
              <a:gd name="connsiteX81" fmla="*/ 3627264 w 11748700"/>
              <a:gd name="connsiteY81" fmla="*/ 2136489 h 6673820"/>
              <a:gd name="connsiteX82" fmla="*/ 3592595 w 11748700"/>
              <a:gd name="connsiteY82" fmla="*/ 2123488 h 6673820"/>
              <a:gd name="connsiteX83" fmla="*/ 3471253 w 11748700"/>
              <a:gd name="connsiteY83" fmla="*/ 2101820 h 6673820"/>
              <a:gd name="connsiteX84" fmla="*/ 3349911 w 11748700"/>
              <a:gd name="connsiteY84" fmla="*/ 2054150 h 6673820"/>
              <a:gd name="connsiteX85" fmla="*/ 3228568 w 11748700"/>
              <a:gd name="connsiteY85" fmla="*/ 2006480 h 6673820"/>
              <a:gd name="connsiteX86" fmla="*/ 3206900 w 11748700"/>
              <a:gd name="connsiteY86" fmla="*/ 1989145 h 6673820"/>
              <a:gd name="connsiteX87" fmla="*/ 3163564 w 11748700"/>
              <a:gd name="connsiteY87" fmla="*/ 1967477 h 6673820"/>
              <a:gd name="connsiteX88" fmla="*/ 3124561 w 11748700"/>
              <a:gd name="connsiteY88" fmla="*/ 1932808 h 6673820"/>
              <a:gd name="connsiteX89" fmla="*/ 3094225 w 11748700"/>
              <a:gd name="connsiteY89" fmla="*/ 1911139 h 6673820"/>
              <a:gd name="connsiteX90" fmla="*/ 3020553 w 11748700"/>
              <a:gd name="connsiteY90" fmla="*/ 1850468 h 6673820"/>
              <a:gd name="connsiteX91" fmla="*/ 2994551 w 11748700"/>
              <a:gd name="connsiteY91" fmla="*/ 1828800 h 6673820"/>
              <a:gd name="connsiteX92" fmla="*/ 2977217 w 11748700"/>
              <a:gd name="connsiteY92" fmla="*/ 1807132 h 6673820"/>
              <a:gd name="connsiteX93" fmla="*/ 2964216 w 11748700"/>
              <a:gd name="connsiteY93" fmla="*/ 1794131 h 6673820"/>
              <a:gd name="connsiteX94" fmla="*/ 2951215 w 11748700"/>
              <a:gd name="connsiteY94" fmla="*/ 1768129 h 6673820"/>
              <a:gd name="connsiteX95" fmla="*/ 2933880 w 11748700"/>
              <a:gd name="connsiteY95" fmla="*/ 1746461 h 6673820"/>
              <a:gd name="connsiteX96" fmla="*/ 2916546 w 11748700"/>
              <a:gd name="connsiteY96" fmla="*/ 1720459 h 6673820"/>
              <a:gd name="connsiteX97" fmla="*/ 2899211 w 11748700"/>
              <a:gd name="connsiteY97" fmla="*/ 1703124 h 6673820"/>
              <a:gd name="connsiteX98" fmla="*/ 2890544 w 11748700"/>
              <a:gd name="connsiteY98" fmla="*/ 1690123 h 6673820"/>
              <a:gd name="connsiteX99" fmla="*/ 2829873 w 11748700"/>
              <a:gd name="connsiteY99" fmla="*/ 1607784 h 6673820"/>
              <a:gd name="connsiteX100" fmla="*/ 2816872 w 11748700"/>
              <a:gd name="connsiteY100" fmla="*/ 1577448 h 6673820"/>
              <a:gd name="connsiteX101" fmla="*/ 2812538 w 11748700"/>
              <a:gd name="connsiteY101" fmla="*/ 1542779 h 6673820"/>
              <a:gd name="connsiteX102" fmla="*/ 2808204 w 11748700"/>
              <a:gd name="connsiteY102" fmla="*/ 1430104 h 6673820"/>
              <a:gd name="connsiteX103" fmla="*/ 2799537 w 11748700"/>
              <a:gd name="connsiteY103" fmla="*/ 1391101 h 6673820"/>
              <a:gd name="connsiteX104" fmla="*/ 2795203 w 11748700"/>
              <a:gd name="connsiteY104" fmla="*/ 1343431 h 6673820"/>
              <a:gd name="connsiteX105" fmla="*/ 2786536 w 11748700"/>
              <a:gd name="connsiteY105" fmla="*/ 1300095 h 6673820"/>
              <a:gd name="connsiteX106" fmla="*/ 2773535 w 11748700"/>
              <a:gd name="connsiteY106" fmla="*/ 1152751 h 6673820"/>
              <a:gd name="connsiteX107" fmla="*/ 2769202 w 11748700"/>
              <a:gd name="connsiteY107" fmla="*/ 1135416 h 6673820"/>
              <a:gd name="connsiteX108" fmla="*/ 2777869 w 11748700"/>
              <a:gd name="connsiteY108" fmla="*/ 996739 h 6673820"/>
              <a:gd name="connsiteX109" fmla="*/ 2786536 w 11748700"/>
              <a:gd name="connsiteY109" fmla="*/ 966404 h 6673820"/>
              <a:gd name="connsiteX110" fmla="*/ 2812538 w 11748700"/>
              <a:gd name="connsiteY110" fmla="*/ 905733 h 6673820"/>
              <a:gd name="connsiteX111" fmla="*/ 2847207 w 11748700"/>
              <a:gd name="connsiteY111" fmla="*/ 862396 h 6673820"/>
              <a:gd name="connsiteX112" fmla="*/ 2864542 w 11748700"/>
              <a:gd name="connsiteY112" fmla="*/ 840728 h 6673820"/>
              <a:gd name="connsiteX113" fmla="*/ 2881876 w 11748700"/>
              <a:gd name="connsiteY113" fmla="*/ 827727 h 6673820"/>
              <a:gd name="connsiteX114" fmla="*/ 2894877 w 11748700"/>
              <a:gd name="connsiteY114" fmla="*/ 819060 h 6673820"/>
              <a:gd name="connsiteX115" fmla="*/ 2912212 w 11748700"/>
              <a:gd name="connsiteY115" fmla="*/ 801725 h 6673820"/>
              <a:gd name="connsiteX116" fmla="*/ 3003219 w 11748700"/>
              <a:gd name="connsiteY116" fmla="*/ 775723 h 6673820"/>
              <a:gd name="connsiteX117" fmla="*/ 3115893 w 11748700"/>
              <a:gd name="connsiteY117" fmla="*/ 749721 h 6673820"/>
              <a:gd name="connsiteX118" fmla="*/ 3137562 w 11748700"/>
              <a:gd name="connsiteY118" fmla="*/ 741054 h 6673820"/>
              <a:gd name="connsiteX119" fmla="*/ 3163564 w 11748700"/>
              <a:gd name="connsiteY119" fmla="*/ 732387 h 6673820"/>
              <a:gd name="connsiteX120" fmla="*/ 3219901 w 11748700"/>
              <a:gd name="connsiteY120" fmla="*/ 702051 h 6673820"/>
              <a:gd name="connsiteX121" fmla="*/ 3237236 w 11748700"/>
              <a:gd name="connsiteY121" fmla="*/ 689050 h 6673820"/>
              <a:gd name="connsiteX122" fmla="*/ 3293573 w 11748700"/>
              <a:gd name="connsiteY122" fmla="*/ 663048 h 6673820"/>
              <a:gd name="connsiteX123" fmla="*/ 3323909 w 11748700"/>
              <a:gd name="connsiteY123" fmla="*/ 650047 h 6673820"/>
              <a:gd name="connsiteX124" fmla="*/ 3362911 w 11748700"/>
              <a:gd name="connsiteY124" fmla="*/ 641380 h 6673820"/>
              <a:gd name="connsiteX125" fmla="*/ 3488587 w 11748700"/>
              <a:gd name="connsiteY125" fmla="*/ 619712 h 6673820"/>
              <a:gd name="connsiteX126" fmla="*/ 3644599 w 11748700"/>
              <a:gd name="connsiteY126" fmla="*/ 598044 h 6673820"/>
              <a:gd name="connsiteX127" fmla="*/ 3731272 w 11748700"/>
              <a:gd name="connsiteY127" fmla="*/ 589376 h 6673820"/>
              <a:gd name="connsiteX128" fmla="*/ 3809277 w 11748700"/>
              <a:gd name="connsiteY128" fmla="*/ 576375 h 6673820"/>
              <a:gd name="connsiteX129" fmla="*/ 3891617 w 11748700"/>
              <a:gd name="connsiteY129" fmla="*/ 567708 h 6673820"/>
              <a:gd name="connsiteX130" fmla="*/ 4359651 w 11748700"/>
              <a:gd name="connsiteY130" fmla="*/ 533039 h 6673820"/>
              <a:gd name="connsiteX131" fmla="*/ 4428989 w 11748700"/>
              <a:gd name="connsiteY131" fmla="*/ 520038 h 6673820"/>
              <a:gd name="connsiteX132" fmla="*/ 4554665 w 11748700"/>
              <a:gd name="connsiteY132" fmla="*/ 507037 h 6673820"/>
              <a:gd name="connsiteX133" fmla="*/ 4654339 w 11748700"/>
              <a:gd name="connsiteY133" fmla="*/ 485369 h 6673820"/>
              <a:gd name="connsiteX134" fmla="*/ 4758347 w 11748700"/>
              <a:gd name="connsiteY134" fmla="*/ 437699 h 6673820"/>
              <a:gd name="connsiteX135" fmla="*/ 4888356 w 11748700"/>
              <a:gd name="connsiteY135" fmla="*/ 416030 h 6673820"/>
              <a:gd name="connsiteX136" fmla="*/ 5105039 w 11748700"/>
              <a:gd name="connsiteY136" fmla="*/ 364027 h 6673820"/>
              <a:gd name="connsiteX137" fmla="*/ 5209046 w 11748700"/>
              <a:gd name="connsiteY137" fmla="*/ 351026 h 6673820"/>
              <a:gd name="connsiteX138" fmla="*/ 5386726 w 11748700"/>
              <a:gd name="connsiteY138" fmla="*/ 329357 h 6673820"/>
              <a:gd name="connsiteX139" fmla="*/ 5560072 w 11748700"/>
              <a:gd name="connsiteY139" fmla="*/ 320690 h 6673820"/>
              <a:gd name="connsiteX140" fmla="*/ 5742085 w 11748700"/>
              <a:gd name="connsiteY140" fmla="*/ 312023 h 6673820"/>
              <a:gd name="connsiteX141" fmla="*/ 5958767 w 11748700"/>
              <a:gd name="connsiteY141" fmla="*/ 307689 h 6673820"/>
              <a:gd name="connsiteX142" fmla="*/ 6114779 w 11748700"/>
              <a:gd name="connsiteY142" fmla="*/ 303355 h 6673820"/>
              <a:gd name="connsiteX143" fmla="*/ 6270790 w 11748700"/>
              <a:gd name="connsiteY143" fmla="*/ 281687 h 6673820"/>
              <a:gd name="connsiteX144" fmla="*/ 6392132 w 11748700"/>
              <a:gd name="connsiteY144" fmla="*/ 268686 h 6673820"/>
              <a:gd name="connsiteX145" fmla="*/ 6695488 w 11748700"/>
              <a:gd name="connsiteY145" fmla="*/ 260019 h 6673820"/>
              <a:gd name="connsiteX146" fmla="*/ 6764826 w 11748700"/>
              <a:gd name="connsiteY146" fmla="*/ 251352 h 6673820"/>
              <a:gd name="connsiteX147" fmla="*/ 6907837 w 11748700"/>
              <a:gd name="connsiteY147" fmla="*/ 238351 h 6673820"/>
              <a:gd name="connsiteX148" fmla="*/ 6959840 w 11748700"/>
              <a:gd name="connsiteY148" fmla="*/ 229683 h 6673820"/>
              <a:gd name="connsiteX149" fmla="*/ 6998843 w 11748700"/>
              <a:gd name="connsiteY149" fmla="*/ 212349 h 6673820"/>
              <a:gd name="connsiteX150" fmla="*/ 7115852 w 11748700"/>
              <a:gd name="connsiteY150" fmla="*/ 199348 h 6673820"/>
              <a:gd name="connsiteX151" fmla="*/ 7159188 w 11748700"/>
              <a:gd name="connsiteY151" fmla="*/ 186347 h 6673820"/>
              <a:gd name="connsiteX152" fmla="*/ 7189524 w 11748700"/>
              <a:gd name="connsiteY152" fmla="*/ 182013 h 6673820"/>
              <a:gd name="connsiteX153" fmla="*/ 7380204 w 11748700"/>
              <a:gd name="connsiteY153" fmla="*/ 173346 h 6673820"/>
              <a:gd name="connsiteX154" fmla="*/ 7440875 w 11748700"/>
              <a:gd name="connsiteY154" fmla="*/ 164679 h 6673820"/>
              <a:gd name="connsiteX155" fmla="*/ 7466877 w 11748700"/>
              <a:gd name="connsiteY155" fmla="*/ 156011 h 6673820"/>
              <a:gd name="connsiteX156" fmla="*/ 7514548 w 11748700"/>
              <a:gd name="connsiteY156" fmla="*/ 143010 h 6673820"/>
              <a:gd name="connsiteX157" fmla="*/ 7527548 w 11748700"/>
              <a:gd name="connsiteY157" fmla="*/ 134343 h 6673820"/>
              <a:gd name="connsiteX158" fmla="*/ 7570885 w 11748700"/>
              <a:gd name="connsiteY158" fmla="*/ 121342 h 6673820"/>
              <a:gd name="connsiteX159" fmla="*/ 7609888 w 11748700"/>
              <a:gd name="connsiteY159" fmla="*/ 104008 h 6673820"/>
              <a:gd name="connsiteX160" fmla="*/ 7726896 w 11748700"/>
              <a:gd name="connsiteY160" fmla="*/ 82339 h 6673820"/>
              <a:gd name="connsiteX161" fmla="*/ 7752898 w 11748700"/>
              <a:gd name="connsiteY161" fmla="*/ 78006 h 6673820"/>
              <a:gd name="connsiteX162" fmla="*/ 7787567 w 11748700"/>
              <a:gd name="connsiteY162" fmla="*/ 73672 h 6673820"/>
              <a:gd name="connsiteX163" fmla="*/ 7804902 w 11748700"/>
              <a:gd name="connsiteY163" fmla="*/ 69338 h 6673820"/>
              <a:gd name="connsiteX164" fmla="*/ 7913243 w 11748700"/>
              <a:gd name="connsiteY164" fmla="*/ 65005 h 6673820"/>
              <a:gd name="connsiteX165" fmla="*/ 8021584 w 11748700"/>
              <a:gd name="connsiteY165" fmla="*/ 47670 h 6673820"/>
              <a:gd name="connsiteX166" fmla="*/ 8064921 w 11748700"/>
              <a:gd name="connsiteY166" fmla="*/ 34669 h 6673820"/>
              <a:gd name="connsiteX167" fmla="*/ 8099590 w 11748700"/>
              <a:gd name="connsiteY167" fmla="*/ 21668 h 6673820"/>
              <a:gd name="connsiteX168" fmla="*/ 8121258 w 11748700"/>
              <a:gd name="connsiteY168" fmla="*/ 13001 h 6673820"/>
              <a:gd name="connsiteX169" fmla="*/ 8134259 w 11748700"/>
              <a:gd name="connsiteY169" fmla="*/ 8667 h 6673820"/>
              <a:gd name="connsiteX170" fmla="*/ 8155928 w 11748700"/>
              <a:gd name="connsiteY170" fmla="*/ 0 h 6673820"/>
              <a:gd name="connsiteX171" fmla="*/ 8216599 w 11748700"/>
              <a:gd name="connsiteY171" fmla="*/ 4334 h 6673820"/>
              <a:gd name="connsiteX172" fmla="*/ 8238267 w 11748700"/>
              <a:gd name="connsiteY172" fmla="*/ 13001 h 6673820"/>
              <a:gd name="connsiteX173" fmla="*/ 8272936 w 11748700"/>
              <a:gd name="connsiteY173" fmla="*/ 17335 h 6673820"/>
              <a:gd name="connsiteX174" fmla="*/ 8303272 w 11748700"/>
              <a:gd name="connsiteY174" fmla="*/ 30336 h 6673820"/>
              <a:gd name="connsiteX175" fmla="*/ 8337941 w 11748700"/>
              <a:gd name="connsiteY175" fmla="*/ 34669 h 6673820"/>
              <a:gd name="connsiteX176" fmla="*/ 8476618 w 11748700"/>
              <a:gd name="connsiteY176" fmla="*/ 43337 h 6673820"/>
              <a:gd name="connsiteX177" fmla="*/ 8576292 w 11748700"/>
              <a:gd name="connsiteY177" fmla="*/ 47670 h 6673820"/>
              <a:gd name="connsiteX178" fmla="*/ 8671632 w 11748700"/>
              <a:gd name="connsiteY178" fmla="*/ 69338 h 6673820"/>
              <a:gd name="connsiteX179" fmla="*/ 8762639 w 11748700"/>
              <a:gd name="connsiteY179" fmla="*/ 78006 h 6673820"/>
              <a:gd name="connsiteX180" fmla="*/ 8892648 w 11748700"/>
              <a:gd name="connsiteY180" fmla="*/ 104008 h 6673820"/>
              <a:gd name="connsiteX181" fmla="*/ 8948985 w 11748700"/>
              <a:gd name="connsiteY181" fmla="*/ 117009 h 6673820"/>
              <a:gd name="connsiteX182" fmla="*/ 9187336 w 11748700"/>
              <a:gd name="connsiteY182" fmla="*/ 156011 h 6673820"/>
              <a:gd name="connsiteX183" fmla="*/ 9282676 w 11748700"/>
              <a:gd name="connsiteY183" fmla="*/ 173346 h 6673820"/>
              <a:gd name="connsiteX184" fmla="*/ 9404019 w 11748700"/>
              <a:gd name="connsiteY184" fmla="*/ 186347 h 6673820"/>
              <a:gd name="connsiteX185" fmla="*/ 9464690 w 11748700"/>
              <a:gd name="connsiteY185" fmla="*/ 195014 h 6673820"/>
              <a:gd name="connsiteX186" fmla="*/ 9698707 w 11748700"/>
              <a:gd name="connsiteY186" fmla="*/ 216683 h 6673820"/>
              <a:gd name="connsiteX187" fmla="*/ 9785380 w 11748700"/>
              <a:gd name="connsiteY187" fmla="*/ 229683 h 6673820"/>
              <a:gd name="connsiteX188" fmla="*/ 9885054 w 11748700"/>
              <a:gd name="connsiteY188" fmla="*/ 251352 h 6673820"/>
              <a:gd name="connsiteX189" fmla="*/ 9958726 w 11748700"/>
              <a:gd name="connsiteY189" fmla="*/ 255685 h 6673820"/>
              <a:gd name="connsiteX190" fmla="*/ 10114737 w 11748700"/>
              <a:gd name="connsiteY190" fmla="*/ 260019 h 6673820"/>
              <a:gd name="connsiteX191" fmla="*/ 10205744 w 11748700"/>
              <a:gd name="connsiteY191" fmla="*/ 273020 h 6673820"/>
              <a:gd name="connsiteX192" fmla="*/ 10357421 w 11748700"/>
              <a:gd name="connsiteY192" fmla="*/ 281687 h 6673820"/>
              <a:gd name="connsiteX193" fmla="*/ 10405092 w 11748700"/>
              <a:gd name="connsiteY193" fmla="*/ 286021 h 6673820"/>
              <a:gd name="connsiteX194" fmla="*/ 10452762 w 11748700"/>
              <a:gd name="connsiteY194" fmla="*/ 299022 h 6673820"/>
              <a:gd name="connsiteX195" fmla="*/ 10483097 w 11748700"/>
              <a:gd name="connsiteY195" fmla="*/ 303355 h 6673820"/>
              <a:gd name="connsiteX196" fmla="*/ 10552436 w 11748700"/>
              <a:gd name="connsiteY196" fmla="*/ 312023 h 6673820"/>
              <a:gd name="connsiteX197" fmla="*/ 10634775 w 11748700"/>
              <a:gd name="connsiteY197" fmla="*/ 333691 h 6673820"/>
              <a:gd name="connsiteX198" fmla="*/ 10717114 w 11748700"/>
              <a:gd name="connsiteY198" fmla="*/ 342358 h 6673820"/>
              <a:gd name="connsiteX199" fmla="*/ 10773452 w 11748700"/>
              <a:gd name="connsiteY199" fmla="*/ 364027 h 6673820"/>
              <a:gd name="connsiteX200" fmla="*/ 10842790 w 11748700"/>
              <a:gd name="connsiteY200" fmla="*/ 385695 h 6673820"/>
              <a:gd name="connsiteX201" fmla="*/ 10903461 w 11748700"/>
              <a:gd name="connsiteY201" fmla="*/ 390028 h 6673820"/>
              <a:gd name="connsiteX202" fmla="*/ 10981467 w 11748700"/>
              <a:gd name="connsiteY202" fmla="*/ 424698 h 6673820"/>
              <a:gd name="connsiteX203" fmla="*/ 11050805 w 11748700"/>
              <a:gd name="connsiteY203" fmla="*/ 442032 h 6673820"/>
              <a:gd name="connsiteX204" fmla="*/ 11133145 w 11748700"/>
              <a:gd name="connsiteY204" fmla="*/ 476701 h 6673820"/>
              <a:gd name="connsiteX205" fmla="*/ 11154813 w 11748700"/>
              <a:gd name="connsiteY205" fmla="*/ 485369 h 6673820"/>
              <a:gd name="connsiteX206" fmla="*/ 11232819 w 11748700"/>
              <a:gd name="connsiteY206" fmla="*/ 533039 h 6673820"/>
              <a:gd name="connsiteX207" fmla="*/ 11258820 w 11748700"/>
              <a:gd name="connsiteY207" fmla="*/ 554707 h 6673820"/>
              <a:gd name="connsiteX208" fmla="*/ 11328159 w 11748700"/>
              <a:gd name="connsiteY208" fmla="*/ 645714 h 6673820"/>
              <a:gd name="connsiteX209" fmla="*/ 11371495 w 11748700"/>
              <a:gd name="connsiteY209" fmla="*/ 754055 h 6673820"/>
              <a:gd name="connsiteX210" fmla="*/ 11397497 w 11748700"/>
              <a:gd name="connsiteY210" fmla="*/ 806059 h 6673820"/>
              <a:gd name="connsiteX211" fmla="*/ 11427833 w 11748700"/>
              <a:gd name="connsiteY211" fmla="*/ 931735 h 6673820"/>
              <a:gd name="connsiteX212" fmla="*/ 11458168 w 11748700"/>
              <a:gd name="connsiteY212" fmla="*/ 1014074 h 6673820"/>
              <a:gd name="connsiteX213" fmla="*/ 11462502 w 11748700"/>
              <a:gd name="connsiteY213" fmla="*/ 1087746 h 6673820"/>
              <a:gd name="connsiteX214" fmla="*/ 11475503 w 11748700"/>
              <a:gd name="connsiteY214" fmla="*/ 1126749 h 6673820"/>
              <a:gd name="connsiteX215" fmla="*/ 11488504 w 11748700"/>
              <a:gd name="connsiteY215" fmla="*/ 1330430 h 6673820"/>
              <a:gd name="connsiteX216" fmla="*/ 11523173 w 11748700"/>
              <a:gd name="connsiteY216" fmla="*/ 1677122 h 6673820"/>
              <a:gd name="connsiteX217" fmla="*/ 11518839 w 11748700"/>
              <a:gd name="connsiteY217" fmla="*/ 1954476 h 6673820"/>
              <a:gd name="connsiteX218" fmla="*/ 11510172 w 11748700"/>
              <a:gd name="connsiteY218" fmla="*/ 2084485 h 6673820"/>
              <a:gd name="connsiteX219" fmla="*/ 11518839 w 11748700"/>
              <a:gd name="connsiteY219" fmla="*/ 2283833 h 6673820"/>
              <a:gd name="connsiteX220" fmla="*/ 11583844 w 11748700"/>
              <a:gd name="connsiteY220" fmla="*/ 2379173 h 6673820"/>
              <a:gd name="connsiteX221" fmla="*/ 11605512 w 11748700"/>
              <a:gd name="connsiteY221" fmla="*/ 2439845 h 6673820"/>
              <a:gd name="connsiteX222" fmla="*/ 11609846 w 11748700"/>
              <a:gd name="connsiteY222" fmla="*/ 2487515 h 6673820"/>
              <a:gd name="connsiteX223" fmla="*/ 11622847 w 11748700"/>
              <a:gd name="connsiteY223" fmla="*/ 2556853 h 6673820"/>
              <a:gd name="connsiteX224" fmla="*/ 11618513 w 11748700"/>
              <a:gd name="connsiteY224" fmla="*/ 2786537 h 6673820"/>
              <a:gd name="connsiteX225" fmla="*/ 11614180 w 11748700"/>
              <a:gd name="connsiteY225" fmla="*/ 3089892 h 6673820"/>
              <a:gd name="connsiteX226" fmla="*/ 11596845 w 11748700"/>
              <a:gd name="connsiteY226" fmla="*/ 3211234 h 6673820"/>
              <a:gd name="connsiteX227" fmla="*/ 11583844 w 11748700"/>
              <a:gd name="connsiteY227" fmla="*/ 3328243 h 6673820"/>
              <a:gd name="connsiteX228" fmla="*/ 11575177 w 11748700"/>
              <a:gd name="connsiteY228" fmla="*/ 3423583 h 6673820"/>
              <a:gd name="connsiteX229" fmla="*/ 11562176 w 11748700"/>
              <a:gd name="connsiteY229" fmla="*/ 3666267 h 6673820"/>
              <a:gd name="connsiteX230" fmla="*/ 11575177 w 11748700"/>
              <a:gd name="connsiteY230" fmla="*/ 4025960 h 6673820"/>
              <a:gd name="connsiteX231" fmla="*/ 11592511 w 11748700"/>
              <a:gd name="connsiteY231" fmla="*/ 4108300 h 6673820"/>
              <a:gd name="connsiteX232" fmla="*/ 11631514 w 11748700"/>
              <a:gd name="connsiteY232" fmla="*/ 4333649 h 6673820"/>
              <a:gd name="connsiteX233" fmla="*/ 11653183 w 11748700"/>
              <a:gd name="connsiteY233" fmla="*/ 4411655 h 6673820"/>
              <a:gd name="connsiteX234" fmla="*/ 11666184 w 11748700"/>
              <a:gd name="connsiteY234" fmla="*/ 4498328 h 6673820"/>
              <a:gd name="connsiteX235" fmla="*/ 11674851 w 11748700"/>
              <a:gd name="connsiteY235" fmla="*/ 4541664 h 6673820"/>
              <a:gd name="connsiteX236" fmla="*/ 11687852 w 11748700"/>
              <a:gd name="connsiteY236" fmla="*/ 4658673 h 6673820"/>
              <a:gd name="connsiteX237" fmla="*/ 11692185 w 11748700"/>
              <a:gd name="connsiteY237" fmla="*/ 4715010 h 6673820"/>
              <a:gd name="connsiteX238" fmla="*/ 11700853 w 11748700"/>
              <a:gd name="connsiteY238" fmla="*/ 4771348 h 6673820"/>
              <a:gd name="connsiteX239" fmla="*/ 11709520 w 11748700"/>
              <a:gd name="connsiteY239" fmla="*/ 4923026 h 6673820"/>
              <a:gd name="connsiteX240" fmla="*/ 11718187 w 11748700"/>
              <a:gd name="connsiteY240" fmla="*/ 4983697 h 6673820"/>
              <a:gd name="connsiteX241" fmla="*/ 11726855 w 11748700"/>
              <a:gd name="connsiteY241" fmla="*/ 5079037 h 6673820"/>
              <a:gd name="connsiteX242" fmla="*/ 11731188 w 11748700"/>
              <a:gd name="connsiteY242" fmla="*/ 5105039 h 6673820"/>
              <a:gd name="connsiteX243" fmla="*/ 11744189 w 11748700"/>
              <a:gd name="connsiteY243" fmla="*/ 5230715 h 6673820"/>
              <a:gd name="connsiteX244" fmla="*/ 11726855 w 11748700"/>
              <a:gd name="connsiteY244" fmla="*/ 5690082 h 6673820"/>
              <a:gd name="connsiteX245" fmla="*/ 11687852 w 11748700"/>
              <a:gd name="connsiteY245" fmla="*/ 5785422 h 6673820"/>
              <a:gd name="connsiteX246" fmla="*/ 11670517 w 11748700"/>
              <a:gd name="connsiteY246" fmla="*/ 5815757 h 6673820"/>
              <a:gd name="connsiteX247" fmla="*/ 11601179 w 11748700"/>
              <a:gd name="connsiteY247" fmla="*/ 5859094 h 6673820"/>
              <a:gd name="connsiteX248" fmla="*/ 11458168 w 11748700"/>
              <a:gd name="connsiteY248" fmla="*/ 5919765 h 6673820"/>
              <a:gd name="connsiteX249" fmla="*/ 11401831 w 11748700"/>
              <a:gd name="connsiteY249" fmla="*/ 5963101 h 6673820"/>
              <a:gd name="connsiteX250" fmla="*/ 11297823 w 11748700"/>
              <a:gd name="connsiteY250" fmla="*/ 6032440 h 6673820"/>
              <a:gd name="connsiteX251" fmla="*/ 11258820 w 11748700"/>
              <a:gd name="connsiteY251" fmla="*/ 6075776 h 6673820"/>
              <a:gd name="connsiteX252" fmla="*/ 11198149 w 11748700"/>
              <a:gd name="connsiteY252" fmla="*/ 6123446 h 6673820"/>
              <a:gd name="connsiteX253" fmla="*/ 11098475 w 11748700"/>
              <a:gd name="connsiteY253" fmla="*/ 6210119 h 6673820"/>
              <a:gd name="connsiteX254" fmla="*/ 10942464 w 11748700"/>
              <a:gd name="connsiteY254" fmla="*/ 6327128 h 6673820"/>
              <a:gd name="connsiteX255" fmla="*/ 10634775 w 11748700"/>
              <a:gd name="connsiteY255" fmla="*/ 6461471 h 6673820"/>
              <a:gd name="connsiteX256" fmla="*/ 10461429 w 11748700"/>
              <a:gd name="connsiteY256" fmla="*/ 6478806 h 6673820"/>
              <a:gd name="connsiteX257" fmla="*/ 10041065 w 11748700"/>
              <a:gd name="connsiteY257" fmla="*/ 6487473 h 6673820"/>
              <a:gd name="connsiteX258" fmla="*/ 9967393 w 11748700"/>
              <a:gd name="connsiteY258" fmla="*/ 6491807 h 6673820"/>
              <a:gd name="connsiteX259" fmla="*/ 9885054 w 11748700"/>
              <a:gd name="connsiteY259" fmla="*/ 6509141 h 6673820"/>
              <a:gd name="connsiteX260" fmla="*/ 9798381 w 11748700"/>
              <a:gd name="connsiteY260" fmla="*/ 6522142 h 6673820"/>
              <a:gd name="connsiteX261" fmla="*/ 9681372 w 11748700"/>
              <a:gd name="connsiteY261" fmla="*/ 6548144 h 6673820"/>
              <a:gd name="connsiteX262" fmla="*/ 9486358 w 11748700"/>
              <a:gd name="connsiteY262" fmla="*/ 6574146 h 6673820"/>
              <a:gd name="connsiteX263" fmla="*/ 9278343 w 11748700"/>
              <a:gd name="connsiteY263" fmla="*/ 6613149 h 6673820"/>
              <a:gd name="connsiteX264" fmla="*/ 9209004 w 11748700"/>
              <a:gd name="connsiteY264" fmla="*/ 6630483 h 6673820"/>
              <a:gd name="connsiteX265" fmla="*/ 8775639 w 11748700"/>
              <a:gd name="connsiteY265" fmla="*/ 6647818 h 6673820"/>
              <a:gd name="connsiteX266" fmla="*/ 8463617 w 11748700"/>
              <a:gd name="connsiteY266" fmla="*/ 6656485 h 6673820"/>
              <a:gd name="connsiteX267" fmla="*/ 8368276 w 11748700"/>
              <a:gd name="connsiteY267" fmla="*/ 6660819 h 6673820"/>
              <a:gd name="connsiteX268" fmla="*/ 8216599 w 11748700"/>
              <a:gd name="connsiteY268" fmla="*/ 6665153 h 6673820"/>
              <a:gd name="connsiteX269" fmla="*/ 7848239 w 11748700"/>
              <a:gd name="connsiteY269" fmla="*/ 6656485 h 6673820"/>
              <a:gd name="connsiteX270" fmla="*/ 7800568 w 11748700"/>
              <a:gd name="connsiteY270" fmla="*/ 6652152 h 6673820"/>
              <a:gd name="connsiteX271" fmla="*/ 7748565 w 11748700"/>
              <a:gd name="connsiteY271" fmla="*/ 6643484 h 6673820"/>
              <a:gd name="connsiteX272" fmla="*/ 7614221 w 11748700"/>
              <a:gd name="connsiteY272" fmla="*/ 6634817 h 6673820"/>
              <a:gd name="connsiteX273" fmla="*/ 7432208 w 11748700"/>
              <a:gd name="connsiteY273" fmla="*/ 6600148 h 6673820"/>
              <a:gd name="connsiteX274" fmla="*/ 7319533 w 11748700"/>
              <a:gd name="connsiteY274" fmla="*/ 6574146 h 6673820"/>
              <a:gd name="connsiteX275" fmla="*/ 7276197 w 11748700"/>
              <a:gd name="connsiteY275" fmla="*/ 6569812 h 6673820"/>
              <a:gd name="connsiteX276" fmla="*/ 7011844 w 11748700"/>
              <a:gd name="connsiteY276" fmla="*/ 6548144 h 6673820"/>
              <a:gd name="connsiteX277" fmla="*/ 6925171 w 11748700"/>
              <a:gd name="connsiteY277" fmla="*/ 6565479 h 6673820"/>
              <a:gd name="connsiteX278" fmla="*/ 6912170 w 11748700"/>
              <a:gd name="connsiteY278" fmla="*/ 6569812 h 6673820"/>
              <a:gd name="connsiteX279" fmla="*/ 6890502 w 11748700"/>
              <a:gd name="connsiteY279" fmla="*/ 6582813 h 6673820"/>
              <a:gd name="connsiteX280" fmla="*/ 6795162 w 11748700"/>
              <a:gd name="connsiteY280" fmla="*/ 6634817 h 6673820"/>
              <a:gd name="connsiteX281" fmla="*/ 6691154 w 11748700"/>
              <a:gd name="connsiteY281" fmla="*/ 6643484 h 6673820"/>
              <a:gd name="connsiteX282" fmla="*/ 6617482 w 11748700"/>
              <a:gd name="connsiteY282" fmla="*/ 6656485 h 6673820"/>
              <a:gd name="connsiteX283" fmla="*/ 6582813 w 11748700"/>
              <a:gd name="connsiteY283" fmla="*/ 6665153 h 6673820"/>
              <a:gd name="connsiteX284" fmla="*/ 6548144 w 11748700"/>
              <a:gd name="connsiteY284" fmla="*/ 6669486 h 6673820"/>
              <a:gd name="connsiteX285" fmla="*/ 6517808 w 11748700"/>
              <a:gd name="connsiteY285" fmla="*/ 6673820 h 6673820"/>
              <a:gd name="connsiteX286" fmla="*/ 6015105 w 11748700"/>
              <a:gd name="connsiteY286" fmla="*/ 6669486 h 6673820"/>
              <a:gd name="connsiteX287" fmla="*/ 5915431 w 11748700"/>
              <a:gd name="connsiteY287" fmla="*/ 6647818 h 6673820"/>
              <a:gd name="connsiteX288" fmla="*/ 5538403 w 11748700"/>
              <a:gd name="connsiteY288" fmla="*/ 6652152 h 6673820"/>
              <a:gd name="connsiteX289" fmla="*/ 5196045 w 11748700"/>
              <a:gd name="connsiteY289" fmla="*/ 6634817 h 6673820"/>
              <a:gd name="connsiteX290" fmla="*/ 4489660 w 11748700"/>
              <a:gd name="connsiteY290" fmla="*/ 6608815 h 6673820"/>
              <a:gd name="connsiteX291" fmla="*/ 4311981 w 11748700"/>
              <a:gd name="connsiteY291" fmla="*/ 6582813 h 6673820"/>
              <a:gd name="connsiteX292" fmla="*/ 4090965 w 11748700"/>
              <a:gd name="connsiteY292" fmla="*/ 6552478 h 6673820"/>
              <a:gd name="connsiteX293" fmla="*/ 3999958 w 11748700"/>
              <a:gd name="connsiteY293" fmla="*/ 6513475 h 6673820"/>
              <a:gd name="connsiteX294" fmla="*/ 3666267 w 11748700"/>
              <a:gd name="connsiteY294" fmla="*/ 6448470 h 6673820"/>
              <a:gd name="connsiteX295" fmla="*/ 3588261 w 11748700"/>
              <a:gd name="connsiteY295" fmla="*/ 6439803 h 6673820"/>
              <a:gd name="connsiteX296" fmla="*/ 3336910 w 11748700"/>
              <a:gd name="connsiteY296" fmla="*/ 6405134 h 6673820"/>
              <a:gd name="connsiteX297" fmla="*/ 3003219 w 11748700"/>
              <a:gd name="connsiteY297" fmla="*/ 6340129 h 6673820"/>
              <a:gd name="connsiteX298" fmla="*/ 2825539 w 11748700"/>
              <a:gd name="connsiteY298" fmla="*/ 6309793 h 6673820"/>
              <a:gd name="connsiteX299" fmla="*/ 2678195 w 11748700"/>
              <a:gd name="connsiteY299" fmla="*/ 6288125 h 6673820"/>
              <a:gd name="connsiteX300" fmla="*/ 2500515 w 11748700"/>
              <a:gd name="connsiteY300" fmla="*/ 6305460 h 6673820"/>
              <a:gd name="connsiteX301" fmla="*/ 2439844 w 11748700"/>
              <a:gd name="connsiteY301" fmla="*/ 6314127 h 6673820"/>
              <a:gd name="connsiteX302" fmla="*/ 2244830 w 11748700"/>
              <a:gd name="connsiteY302" fmla="*/ 6361797 h 6673820"/>
              <a:gd name="connsiteX303" fmla="*/ 2088819 w 11748700"/>
              <a:gd name="connsiteY303" fmla="*/ 6383465 h 6673820"/>
              <a:gd name="connsiteX304" fmla="*/ 2015147 w 11748700"/>
              <a:gd name="connsiteY304" fmla="*/ 6400800 h 6673820"/>
              <a:gd name="connsiteX305" fmla="*/ 1950142 w 11748700"/>
              <a:gd name="connsiteY305" fmla="*/ 6409467 h 6673820"/>
              <a:gd name="connsiteX306" fmla="*/ 1815799 w 11748700"/>
              <a:gd name="connsiteY306" fmla="*/ 6444137 h 6673820"/>
              <a:gd name="connsiteX307" fmla="*/ 1681456 w 11748700"/>
              <a:gd name="connsiteY307" fmla="*/ 6452804 h 6673820"/>
              <a:gd name="connsiteX308" fmla="*/ 1473440 w 11748700"/>
              <a:gd name="connsiteY308" fmla="*/ 6431136 h 6673820"/>
              <a:gd name="connsiteX309" fmla="*/ 1369433 w 11748700"/>
              <a:gd name="connsiteY309" fmla="*/ 6418135 h 6673820"/>
              <a:gd name="connsiteX310" fmla="*/ 1287093 w 11748700"/>
              <a:gd name="connsiteY310" fmla="*/ 6405134 h 6673820"/>
              <a:gd name="connsiteX311" fmla="*/ 1239423 w 11748700"/>
              <a:gd name="connsiteY311" fmla="*/ 6396466 h 6673820"/>
              <a:gd name="connsiteX312" fmla="*/ 1165751 w 11748700"/>
              <a:gd name="connsiteY312" fmla="*/ 6370464 h 6673820"/>
              <a:gd name="connsiteX313" fmla="*/ 1053076 w 11748700"/>
              <a:gd name="connsiteY313" fmla="*/ 6335795 h 6673820"/>
              <a:gd name="connsiteX314" fmla="*/ 892731 w 11748700"/>
              <a:gd name="connsiteY314" fmla="*/ 6244789 h 6673820"/>
              <a:gd name="connsiteX315" fmla="*/ 858062 w 11748700"/>
              <a:gd name="connsiteY315" fmla="*/ 6218787 h 6673820"/>
              <a:gd name="connsiteX316" fmla="*/ 775723 w 11748700"/>
              <a:gd name="connsiteY316" fmla="*/ 6149448 h 6673820"/>
              <a:gd name="connsiteX317" fmla="*/ 719385 w 11748700"/>
              <a:gd name="connsiteY317" fmla="*/ 6023773 h 6673820"/>
              <a:gd name="connsiteX318" fmla="*/ 654381 w 11748700"/>
              <a:gd name="connsiteY318" fmla="*/ 5950101 h 6673820"/>
              <a:gd name="connsiteX319" fmla="*/ 628379 w 11748700"/>
              <a:gd name="connsiteY319" fmla="*/ 5893763 h 6673820"/>
              <a:gd name="connsiteX320" fmla="*/ 576375 w 11748700"/>
              <a:gd name="connsiteY320" fmla="*/ 5802756 h 6673820"/>
              <a:gd name="connsiteX321" fmla="*/ 489702 w 11748700"/>
              <a:gd name="connsiteY321" fmla="*/ 5620743 h 6673820"/>
              <a:gd name="connsiteX322" fmla="*/ 476701 w 11748700"/>
              <a:gd name="connsiteY322" fmla="*/ 5551405 h 6673820"/>
              <a:gd name="connsiteX323" fmla="*/ 372693 w 11748700"/>
              <a:gd name="connsiteY323" fmla="*/ 5317388 h 6673820"/>
              <a:gd name="connsiteX324" fmla="*/ 359693 w 11748700"/>
              <a:gd name="connsiteY324" fmla="*/ 5269718 h 6673820"/>
              <a:gd name="connsiteX325" fmla="*/ 329357 w 11748700"/>
              <a:gd name="connsiteY325" fmla="*/ 5183045 h 6673820"/>
              <a:gd name="connsiteX326" fmla="*/ 281687 w 11748700"/>
              <a:gd name="connsiteY326" fmla="*/ 5083371 h 6673820"/>
              <a:gd name="connsiteX327" fmla="*/ 251351 w 11748700"/>
              <a:gd name="connsiteY327" fmla="*/ 5009699 h 6673820"/>
              <a:gd name="connsiteX328" fmla="*/ 238350 w 11748700"/>
              <a:gd name="connsiteY328" fmla="*/ 4970696 h 6673820"/>
              <a:gd name="connsiteX329" fmla="*/ 212348 w 11748700"/>
              <a:gd name="connsiteY329" fmla="*/ 4936027 h 6673820"/>
              <a:gd name="connsiteX330" fmla="*/ 177679 w 11748700"/>
              <a:gd name="connsiteY330" fmla="*/ 4849354 h 6673820"/>
              <a:gd name="connsiteX331" fmla="*/ 125675 w 11748700"/>
              <a:gd name="connsiteY331" fmla="*/ 4745346 h 6673820"/>
              <a:gd name="connsiteX332" fmla="*/ 99674 w 11748700"/>
              <a:gd name="connsiteY332" fmla="*/ 4654339 h 6673820"/>
              <a:gd name="connsiteX333" fmla="*/ 73672 w 11748700"/>
              <a:gd name="connsiteY333" fmla="*/ 4602336 h 6673820"/>
              <a:gd name="connsiteX334" fmla="*/ 69338 w 11748700"/>
              <a:gd name="connsiteY334" fmla="*/ 4580667 h 6673820"/>
              <a:gd name="connsiteX335" fmla="*/ 47670 w 11748700"/>
              <a:gd name="connsiteY335" fmla="*/ 4537331 h 6673820"/>
              <a:gd name="connsiteX336" fmla="*/ 39002 w 11748700"/>
              <a:gd name="connsiteY336" fmla="*/ 4515663 h 6673820"/>
              <a:gd name="connsiteX337" fmla="*/ 34669 w 11748700"/>
              <a:gd name="connsiteY337" fmla="*/ 4493994 h 6673820"/>
              <a:gd name="connsiteX338" fmla="*/ 30335 w 11748700"/>
              <a:gd name="connsiteY338" fmla="*/ 4450658 h 6673820"/>
              <a:gd name="connsiteX339" fmla="*/ 21668 w 11748700"/>
              <a:gd name="connsiteY339" fmla="*/ 4428990 h 6673820"/>
              <a:gd name="connsiteX340" fmla="*/ 13001 w 11748700"/>
              <a:gd name="connsiteY340" fmla="*/ 4359651 h 6673820"/>
              <a:gd name="connsiteX341" fmla="*/ 0 w 11748700"/>
              <a:gd name="connsiteY341" fmla="*/ 4238309 h 6673820"/>
              <a:gd name="connsiteX342" fmla="*/ 4333 w 11748700"/>
              <a:gd name="connsiteY342" fmla="*/ 4025960 h 6673820"/>
              <a:gd name="connsiteX343" fmla="*/ 13001 w 11748700"/>
              <a:gd name="connsiteY343" fmla="*/ 3999958 h 6673820"/>
              <a:gd name="connsiteX344" fmla="*/ 17334 w 11748700"/>
              <a:gd name="connsiteY344" fmla="*/ 3973956 h 6673820"/>
              <a:gd name="connsiteX345" fmla="*/ 26002 w 11748700"/>
              <a:gd name="connsiteY345" fmla="*/ 3930620 h 6673820"/>
              <a:gd name="connsiteX346" fmla="*/ 34669 w 11748700"/>
              <a:gd name="connsiteY346" fmla="*/ 3878616 h 6673820"/>
              <a:gd name="connsiteX347" fmla="*/ 43336 w 11748700"/>
              <a:gd name="connsiteY347" fmla="*/ 3861282 h 6673820"/>
              <a:gd name="connsiteX348" fmla="*/ 47670 w 11748700"/>
              <a:gd name="connsiteY348" fmla="*/ 3843947 h 6673820"/>
              <a:gd name="connsiteX349" fmla="*/ 56337 w 11748700"/>
              <a:gd name="connsiteY349" fmla="*/ 3826612 h 6673820"/>
              <a:gd name="connsiteX350" fmla="*/ 69338 w 11748700"/>
              <a:gd name="connsiteY350" fmla="*/ 3787610 h 6673820"/>
              <a:gd name="connsiteX351" fmla="*/ 78005 w 11748700"/>
              <a:gd name="connsiteY351" fmla="*/ 3770275 h 6673820"/>
              <a:gd name="connsiteX352" fmla="*/ 95340 w 11748700"/>
              <a:gd name="connsiteY352" fmla="*/ 3718271 h 6673820"/>
              <a:gd name="connsiteX353" fmla="*/ 104007 w 11748700"/>
              <a:gd name="connsiteY353" fmla="*/ 3696603 h 6673820"/>
              <a:gd name="connsiteX354" fmla="*/ 151677 w 11748700"/>
              <a:gd name="connsiteY354" fmla="*/ 3657600 h 6673820"/>
              <a:gd name="connsiteX355" fmla="*/ 294688 w 11748700"/>
              <a:gd name="connsiteY355" fmla="*/ 3661934 h 6673820"/>
              <a:gd name="connsiteX356" fmla="*/ 359693 w 11748700"/>
              <a:gd name="connsiteY356" fmla="*/ 3692269 h 6673820"/>
              <a:gd name="connsiteX357" fmla="*/ 377027 w 11748700"/>
              <a:gd name="connsiteY357" fmla="*/ 3709604 h 6673820"/>
              <a:gd name="connsiteX358" fmla="*/ 437698 w 11748700"/>
              <a:gd name="connsiteY358" fmla="*/ 3726938 h 6673820"/>
              <a:gd name="connsiteX359" fmla="*/ 511177 w 11748700"/>
              <a:gd name="connsiteY35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9165668 w 11748700"/>
              <a:gd name="connsiteY44" fmla="*/ 4290313 h 6673820"/>
              <a:gd name="connsiteX45" fmla="*/ 9259722 w 11748700"/>
              <a:gd name="connsiteY45" fmla="*/ 4232465 h 6673820"/>
              <a:gd name="connsiteX46" fmla="*/ 9430020 w 11748700"/>
              <a:gd name="connsiteY46" fmla="*/ 4025960 h 6673820"/>
              <a:gd name="connsiteX47" fmla="*/ 9495025 w 11748700"/>
              <a:gd name="connsiteY47" fmla="*/ 3900284 h 6673820"/>
              <a:gd name="connsiteX48" fmla="*/ 9568697 w 11748700"/>
              <a:gd name="connsiteY48" fmla="*/ 3796277 h 6673820"/>
              <a:gd name="connsiteX49" fmla="*/ 9612034 w 11748700"/>
              <a:gd name="connsiteY49" fmla="*/ 3713937 h 6673820"/>
              <a:gd name="connsiteX50" fmla="*/ 9655370 w 11748700"/>
              <a:gd name="connsiteY50" fmla="*/ 3644599 h 6673820"/>
              <a:gd name="connsiteX51" fmla="*/ 9651037 w 11748700"/>
              <a:gd name="connsiteY51" fmla="*/ 3475587 h 6673820"/>
              <a:gd name="connsiteX52" fmla="*/ 9612034 w 11748700"/>
              <a:gd name="connsiteY52" fmla="*/ 3410582 h 6673820"/>
              <a:gd name="connsiteX53" fmla="*/ 9399685 w 11748700"/>
              <a:gd name="connsiteY53" fmla="*/ 3176565 h 6673820"/>
              <a:gd name="connsiteX54" fmla="*/ 9347681 w 11748700"/>
              <a:gd name="connsiteY54" fmla="*/ 3128895 h 6673820"/>
              <a:gd name="connsiteX55" fmla="*/ 9217672 w 11748700"/>
              <a:gd name="connsiteY55" fmla="*/ 3042222 h 6673820"/>
              <a:gd name="connsiteX56" fmla="*/ 9083329 w 11748700"/>
              <a:gd name="connsiteY56" fmla="*/ 2968550 h 6673820"/>
              <a:gd name="connsiteX57" fmla="*/ 8983655 w 11748700"/>
              <a:gd name="connsiteY57" fmla="*/ 2933881 h 6673820"/>
              <a:gd name="connsiteX58" fmla="*/ 8831977 w 11748700"/>
              <a:gd name="connsiteY58" fmla="*/ 2873210 h 6673820"/>
              <a:gd name="connsiteX59" fmla="*/ 8680299 w 11748700"/>
              <a:gd name="connsiteY59" fmla="*/ 2803871 h 6673820"/>
              <a:gd name="connsiteX60" fmla="*/ 8567624 w 11748700"/>
              <a:gd name="connsiteY60" fmla="*/ 2773536 h 6673820"/>
              <a:gd name="connsiteX61" fmla="*/ 8446282 w 11748700"/>
              <a:gd name="connsiteY61" fmla="*/ 2730199 h 6673820"/>
              <a:gd name="connsiteX62" fmla="*/ 8242601 w 11748700"/>
              <a:gd name="connsiteY62" fmla="*/ 2673862 h 6673820"/>
              <a:gd name="connsiteX63" fmla="*/ 7917577 w 11748700"/>
              <a:gd name="connsiteY63" fmla="*/ 2561187 h 6673820"/>
              <a:gd name="connsiteX64" fmla="*/ 7683560 w 11748700"/>
              <a:gd name="connsiteY64" fmla="*/ 2496182 h 6673820"/>
              <a:gd name="connsiteX65" fmla="*/ 7302199 w 11748700"/>
              <a:gd name="connsiteY65" fmla="*/ 2379173 h 6673820"/>
              <a:gd name="connsiteX66" fmla="*/ 6920838 w 11748700"/>
              <a:gd name="connsiteY66" fmla="*/ 2322836 h 6673820"/>
              <a:gd name="connsiteX67" fmla="*/ 6799495 w 11748700"/>
              <a:gd name="connsiteY67" fmla="*/ 2288167 h 6673820"/>
              <a:gd name="connsiteX68" fmla="*/ 6730157 w 11748700"/>
              <a:gd name="connsiteY68" fmla="*/ 2279500 h 6673820"/>
              <a:gd name="connsiteX69" fmla="*/ 6630483 w 11748700"/>
              <a:gd name="connsiteY69" fmla="*/ 2262165 h 6673820"/>
              <a:gd name="connsiteX70" fmla="*/ 6582813 w 11748700"/>
              <a:gd name="connsiteY70" fmla="*/ 2249164 h 6673820"/>
              <a:gd name="connsiteX71" fmla="*/ 6478805 w 11748700"/>
              <a:gd name="connsiteY71" fmla="*/ 2240497 h 6673820"/>
              <a:gd name="connsiteX72" fmla="*/ 5997770 w 11748700"/>
              <a:gd name="connsiteY72" fmla="*/ 2227496 h 6673820"/>
              <a:gd name="connsiteX73" fmla="*/ 5183044 w 11748700"/>
              <a:gd name="connsiteY73" fmla="*/ 2223162 h 6673820"/>
              <a:gd name="connsiteX74" fmla="*/ 4593668 w 11748700"/>
              <a:gd name="connsiteY74" fmla="*/ 2201494 h 6673820"/>
              <a:gd name="connsiteX75" fmla="*/ 4467992 w 11748700"/>
              <a:gd name="connsiteY75" fmla="*/ 2188493 h 6673820"/>
              <a:gd name="connsiteX76" fmla="*/ 4277311 w 11748700"/>
              <a:gd name="connsiteY76" fmla="*/ 2171158 h 6673820"/>
              <a:gd name="connsiteX77" fmla="*/ 4207973 w 11748700"/>
              <a:gd name="connsiteY77" fmla="*/ 2162491 h 6673820"/>
              <a:gd name="connsiteX78" fmla="*/ 4168970 w 11748700"/>
              <a:gd name="connsiteY78" fmla="*/ 2153824 h 6673820"/>
              <a:gd name="connsiteX79" fmla="*/ 3722604 w 11748700"/>
              <a:gd name="connsiteY79" fmla="*/ 2145156 h 6673820"/>
              <a:gd name="connsiteX80" fmla="*/ 3627264 w 11748700"/>
              <a:gd name="connsiteY80" fmla="*/ 2136489 h 6673820"/>
              <a:gd name="connsiteX81" fmla="*/ 3592595 w 11748700"/>
              <a:gd name="connsiteY81" fmla="*/ 2123488 h 6673820"/>
              <a:gd name="connsiteX82" fmla="*/ 3471253 w 11748700"/>
              <a:gd name="connsiteY82" fmla="*/ 2101820 h 6673820"/>
              <a:gd name="connsiteX83" fmla="*/ 3349911 w 11748700"/>
              <a:gd name="connsiteY83" fmla="*/ 2054150 h 6673820"/>
              <a:gd name="connsiteX84" fmla="*/ 3228568 w 11748700"/>
              <a:gd name="connsiteY84" fmla="*/ 2006480 h 6673820"/>
              <a:gd name="connsiteX85" fmla="*/ 3206900 w 11748700"/>
              <a:gd name="connsiteY85" fmla="*/ 1989145 h 6673820"/>
              <a:gd name="connsiteX86" fmla="*/ 3163564 w 11748700"/>
              <a:gd name="connsiteY86" fmla="*/ 1967477 h 6673820"/>
              <a:gd name="connsiteX87" fmla="*/ 3124561 w 11748700"/>
              <a:gd name="connsiteY87" fmla="*/ 1932808 h 6673820"/>
              <a:gd name="connsiteX88" fmla="*/ 3094225 w 11748700"/>
              <a:gd name="connsiteY88" fmla="*/ 1911139 h 6673820"/>
              <a:gd name="connsiteX89" fmla="*/ 3020553 w 11748700"/>
              <a:gd name="connsiteY89" fmla="*/ 1850468 h 6673820"/>
              <a:gd name="connsiteX90" fmla="*/ 2994551 w 11748700"/>
              <a:gd name="connsiteY90" fmla="*/ 1828800 h 6673820"/>
              <a:gd name="connsiteX91" fmla="*/ 2977217 w 11748700"/>
              <a:gd name="connsiteY91" fmla="*/ 1807132 h 6673820"/>
              <a:gd name="connsiteX92" fmla="*/ 2964216 w 11748700"/>
              <a:gd name="connsiteY92" fmla="*/ 1794131 h 6673820"/>
              <a:gd name="connsiteX93" fmla="*/ 2951215 w 11748700"/>
              <a:gd name="connsiteY93" fmla="*/ 1768129 h 6673820"/>
              <a:gd name="connsiteX94" fmla="*/ 2933880 w 11748700"/>
              <a:gd name="connsiteY94" fmla="*/ 1746461 h 6673820"/>
              <a:gd name="connsiteX95" fmla="*/ 2916546 w 11748700"/>
              <a:gd name="connsiteY95" fmla="*/ 1720459 h 6673820"/>
              <a:gd name="connsiteX96" fmla="*/ 2899211 w 11748700"/>
              <a:gd name="connsiteY96" fmla="*/ 1703124 h 6673820"/>
              <a:gd name="connsiteX97" fmla="*/ 2890544 w 11748700"/>
              <a:gd name="connsiteY97" fmla="*/ 1690123 h 6673820"/>
              <a:gd name="connsiteX98" fmla="*/ 2829873 w 11748700"/>
              <a:gd name="connsiteY98" fmla="*/ 1607784 h 6673820"/>
              <a:gd name="connsiteX99" fmla="*/ 2816872 w 11748700"/>
              <a:gd name="connsiteY99" fmla="*/ 1577448 h 6673820"/>
              <a:gd name="connsiteX100" fmla="*/ 2812538 w 11748700"/>
              <a:gd name="connsiteY100" fmla="*/ 1542779 h 6673820"/>
              <a:gd name="connsiteX101" fmla="*/ 2808204 w 11748700"/>
              <a:gd name="connsiteY101" fmla="*/ 1430104 h 6673820"/>
              <a:gd name="connsiteX102" fmla="*/ 2799537 w 11748700"/>
              <a:gd name="connsiteY102" fmla="*/ 1391101 h 6673820"/>
              <a:gd name="connsiteX103" fmla="*/ 2795203 w 11748700"/>
              <a:gd name="connsiteY103" fmla="*/ 1343431 h 6673820"/>
              <a:gd name="connsiteX104" fmla="*/ 2786536 w 11748700"/>
              <a:gd name="connsiteY104" fmla="*/ 1300095 h 6673820"/>
              <a:gd name="connsiteX105" fmla="*/ 2773535 w 11748700"/>
              <a:gd name="connsiteY105" fmla="*/ 1152751 h 6673820"/>
              <a:gd name="connsiteX106" fmla="*/ 2769202 w 11748700"/>
              <a:gd name="connsiteY106" fmla="*/ 1135416 h 6673820"/>
              <a:gd name="connsiteX107" fmla="*/ 2777869 w 11748700"/>
              <a:gd name="connsiteY107" fmla="*/ 996739 h 6673820"/>
              <a:gd name="connsiteX108" fmla="*/ 2786536 w 11748700"/>
              <a:gd name="connsiteY108" fmla="*/ 966404 h 6673820"/>
              <a:gd name="connsiteX109" fmla="*/ 2812538 w 11748700"/>
              <a:gd name="connsiteY109" fmla="*/ 905733 h 6673820"/>
              <a:gd name="connsiteX110" fmla="*/ 2847207 w 11748700"/>
              <a:gd name="connsiteY110" fmla="*/ 862396 h 6673820"/>
              <a:gd name="connsiteX111" fmla="*/ 2864542 w 11748700"/>
              <a:gd name="connsiteY111" fmla="*/ 840728 h 6673820"/>
              <a:gd name="connsiteX112" fmla="*/ 2881876 w 11748700"/>
              <a:gd name="connsiteY112" fmla="*/ 827727 h 6673820"/>
              <a:gd name="connsiteX113" fmla="*/ 2894877 w 11748700"/>
              <a:gd name="connsiteY113" fmla="*/ 819060 h 6673820"/>
              <a:gd name="connsiteX114" fmla="*/ 2912212 w 11748700"/>
              <a:gd name="connsiteY114" fmla="*/ 801725 h 6673820"/>
              <a:gd name="connsiteX115" fmla="*/ 3003219 w 11748700"/>
              <a:gd name="connsiteY115" fmla="*/ 775723 h 6673820"/>
              <a:gd name="connsiteX116" fmla="*/ 3115893 w 11748700"/>
              <a:gd name="connsiteY116" fmla="*/ 749721 h 6673820"/>
              <a:gd name="connsiteX117" fmla="*/ 3137562 w 11748700"/>
              <a:gd name="connsiteY117" fmla="*/ 741054 h 6673820"/>
              <a:gd name="connsiteX118" fmla="*/ 3163564 w 11748700"/>
              <a:gd name="connsiteY118" fmla="*/ 732387 h 6673820"/>
              <a:gd name="connsiteX119" fmla="*/ 3219901 w 11748700"/>
              <a:gd name="connsiteY119" fmla="*/ 702051 h 6673820"/>
              <a:gd name="connsiteX120" fmla="*/ 3237236 w 11748700"/>
              <a:gd name="connsiteY120" fmla="*/ 689050 h 6673820"/>
              <a:gd name="connsiteX121" fmla="*/ 3293573 w 11748700"/>
              <a:gd name="connsiteY121" fmla="*/ 663048 h 6673820"/>
              <a:gd name="connsiteX122" fmla="*/ 3323909 w 11748700"/>
              <a:gd name="connsiteY122" fmla="*/ 650047 h 6673820"/>
              <a:gd name="connsiteX123" fmla="*/ 3362911 w 11748700"/>
              <a:gd name="connsiteY123" fmla="*/ 641380 h 6673820"/>
              <a:gd name="connsiteX124" fmla="*/ 3488587 w 11748700"/>
              <a:gd name="connsiteY124" fmla="*/ 619712 h 6673820"/>
              <a:gd name="connsiteX125" fmla="*/ 3644599 w 11748700"/>
              <a:gd name="connsiteY125" fmla="*/ 598044 h 6673820"/>
              <a:gd name="connsiteX126" fmla="*/ 3731272 w 11748700"/>
              <a:gd name="connsiteY126" fmla="*/ 589376 h 6673820"/>
              <a:gd name="connsiteX127" fmla="*/ 3809277 w 11748700"/>
              <a:gd name="connsiteY127" fmla="*/ 576375 h 6673820"/>
              <a:gd name="connsiteX128" fmla="*/ 3891617 w 11748700"/>
              <a:gd name="connsiteY128" fmla="*/ 567708 h 6673820"/>
              <a:gd name="connsiteX129" fmla="*/ 4359651 w 11748700"/>
              <a:gd name="connsiteY129" fmla="*/ 533039 h 6673820"/>
              <a:gd name="connsiteX130" fmla="*/ 4428989 w 11748700"/>
              <a:gd name="connsiteY130" fmla="*/ 520038 h 6673820"/>
              <a:gd name="connsiteX131" fmla="*/ 4554665 w 11748700"/>
              <a:gd name="connsiteY131" fmla="*/ 507037 h 6673820"/>
              <a:gd name="connsiteX132" fmla="*/ 4654339 w 11748700"/>
              <a:gd name="connsiteY132" fmla="*/ 485369 h 6673820"/>
              <a:gd name="connsiteX133" fmla="*/ 4758347 w 11748700"/>
              <a:gd name="connsiteY133" fmla="*/ 437699 h 6673820"/>
              <a:gd name="connsiteX134" fmla="*/ 4888356 w 11748700"/>
              <a:gd name="connsiteY134" fmla="*/ 416030 h 6673820"/>
              <a:gd name="connsiteX135" fmla="*/ 5105039 w 11748700"/>
              <a:gd name="connsiteY135" fmla="*/ 364027 h 6673820"/>
              <a:gd name="connsiteX136" fmla="*/ 5209046 w 11748700"/>
              <a:gd name="connsiteY136" fmla="*/ 351026 h 6673820"/>
              <a:gd name="connsiteX137" fmla="*/ 5386726 w 11748700"/>
              <a:gd name="connsiteY137" fmla="*/ 329357 h 6673820"/>
              <a:gd name="connsiteX138" fmla="*/ 5560072 w 11748700"/>
              <a:gd name="connsiteY138" fmla="*/ 320690 h 6673820"/>
              <a:gd name="connsiteX139" fmla="*/ 5742085 w 11748700"/>
              <a:gd name="connsiteY139" fmla="*/ 312023 h 6673820"/>
              <a:gd name="connsiteX140" fmla="*/ 5958767 w 11748700"/>
              <a:gd name="connsiteY140" fmla="*/ 307689 h 6673820"/>
              <a:gd name="connsiteX141" fmla="*/ 6114779 w 11748700"/>
              <a:gd name="connsiteY141" fmla="*/ 303355 h 6673820"/>
              <a:gd name="connsiteX142" fmla="*/ 6270790 w 11748700"/>
              <a:gd name="connsiteY142" fmla="*/ 281687 h 6673820"/>
              <a:gd name="connsiteX143" fmla="*/ 6392132 w 11748700"/>
              <a:gd name="connsiteY143" fmla="*/ 268686 h 6673820"/>
              <a:gd name="connsiteX144" fmla="*/ 6695488 w 11748700"/>
              <a:gd name="connsiteY144" fmla="*/ 260019 h 6673820"/>
              <a:gd name="connsiteX145" fmla="*/ 6764826 w 11748700"/>
              <a:gd name="connsiteY145" fmla="*/ 251352 h 6673820"/>
              <a:gd name="connsiteX146" fmla="*/ 6907837 w 11748700"/>
              <a:gd name="connsiteY146" fmla="*/ 238351 h 6673820"/>
              <a:gd name="connsiteX147" fmla="*/ 6959840 w 11748700"/>
              <a:gd name="connsiteY147" fmla="*/ 229683 h 6673820"/>
              <a:gd name="connsiteX148" fmla="*/ 6998843 w 11748700"/>
              <a:gd name="connsiteY148" fmla="*/ 212349 h 6673820"/>
              <a:gd name="connsiteX149" fmla="*/ 7115852 w 11748700"/>
              <a:gd name="connsiteY149" fmla="*/ 199348 h 6673820"/>
              <a:gd name="connsiteX150" fmla="*/ 7159188 w 11748700"/>
              <a:gd name="connsiteY150" fmla="*/ 186347 h 6673820"/>
              <a:gd name="connsiteX151" fmla="*/ 7189524 w 11748700"/>
              <a:gd name="connsiteY151" fmla="*/ 182013 h 6673820"/>
              <a:gd name="connsiteX152" fmla="*/ 7380204 w 11748700"/>
              <a:gd name="connsiteY152" fmla="*/ 173346 h 6673820"/>
              <a:gd name="connsiteX153" fmla="*/ 7440875 w 11748700"/>
              <a:gd name="connsiteY153" fmla="*/ 164679 h 6673820"/>
              <a:gd name="connsiteX154" fmla="*/ 7466877 w 11748700"/>
              <a:gd name="connsiteY154" fmla="*/ 156011 h 6673820"/>
              <a:gd name="connsiteX155" fmla="*/ 7514548 w 11748700"/>
              <a:gd name="connsiteY155" fmla="*/ 143010 h 6673820"/>
              <a:gd name="connsiteX156" fmla="*/ 7527548 w 11748700"/>
              <a:gd name="connsiteY156" fmla="*/ 134343 h 6673820"/>
              <a:gd name="connsiteX157" fmla="*/ 7570885 w 11748700"/>
              <a:gd name="connsiteY157" fmla="*/ 121342 h 6673820"/>
              <a:gd name="connsiteX158" fmla="*/ 7609888 w 11748700"/>
              <a:gd name="connsiteY158" fmla="*/ 104008 h 6673820"/>
              <a:gd name="connsiteX159" fmla="*/ 7726896 w 11748700"/>
              <a:gd name="connsiteY159" fmla="*/ 82339 h 6673820"/>
              <a:gd name="connsiteX160" fmla="*/ 7752898 w 11748700"/>
              <a:gd name="connsiteY160" fmla="*/ 78006 h 6673820"/>
              <a:gd name="connsiteX161" fmla="*/ 7787567 w 11748700"/>
              <a:gd name="connsiteY161" fmla="*/ 73672 h 6673820"/>
              <a:gd name="connsiteX162" fmla="*/ 7804902 w 11748700"/>
              <a:gd name="connsiteY162" fmla="*/ 69338 h 6673820"/>
              <a:gd name="connsiteX163" fmla="*/ 7913243 w 11748700"/>
              <a:gd name="connsiteY163" fmla="*/ 65005 h 6673820"/>
              <a:gd name="connsiteX164" fmla="*/ 8021584 w 11748700"/>
              <a:gd name="connsiteY164" fmla="*/ 47670 h 6673820"/>
              <a:gd name="connsiteX165" fmla="*/ 8064921 w 11748700"/>
              <a:gd name="connsiteY165" fmla="*/ 34669 h 6673820"/>
              <a:gd name="connsiteX166" fmla="*/ 8099590 w 11748700"/>
              <a:gd name="connsiteY166" fmla="*/ 21668 h 6673820"/>
              <a:gd name="connsiteX167" fmla="*/ 8121258 w 11748700"/>
              <a:gd name="connsiteY167" fmla="*/ 13001 h 6673820"/>
              <a:gd name="connsiteX168" fmla="*/ 8134259 w 11748700"/>
              <a:gd name="connsiteY168" fmla="*/ 8667 h 6673820"/>
              <a:gd name="connsiteX169" fmla="*/ 8155928 w 11748700"/>
              <a:gd name="connsiteY169" fmla="*/ 0 h 6673820"/>
              <a:gd name="connsiteX170" fmla="*/ 8216599 w 11748700"/>
              <a:gd name="connsiteY170" fmla="*/ 4334 h 6673820"/>
              <a:gd name="connsiteX171" fmla="*/ 8238267 w 11748700"/>
              <a:gd name="connsiteY171" fmla="*/ 13001 h 6673820"/>
              <a:gd name="connsiteX172" fmla="*/ 8272936 w 11748700"/>
              <a:gd name="connsiteY172" fmla="*/ 17335 h 6673820"/>
              <a:gd name="connsiteX173" fmla="*/ 8303272 w 11748700"/>
              <a:gd name="connsiteY173" fmla="*/ 30336 h 6673820"/>
              <a:gd name="connsiteX174" fmla="*/ 8337941 w 11748700"/>
              <a:gd name="connsiteY174" fmla="*/ 34669 h 6673820"/>
              <a:gd name="connsiteX175" fmla="*/ 8476618 w 11748700"/>
              <a:gd name="connsiteY175" fmla="*/ 43337 h 6673820"/>
              <a:gd name="connsiteX176" fmla="*/ 8576292 w 11748700"/>
              <a:gd name="connsiteY176" fmla="*/ 47670 h 6673820"/>
              <a:gd name="connsiteX177" fmla="*/ 8671632 w 11748700"/>
              <a:gd name="connsiteY177" fmla="*/ 69338 h 6673820"/>
              <a:gd name="connsiteX178" fmla="*/ 8762639 w 11748700"/>
              <a:gd name="connsiteY178" fmla="*/ 78006 h 6673820"/>
              <a:gd name="connsiteX179" fmla="*/ 8892648 w 11748700"/>
              <a:gd name="connsiteY179" fmla="*/ 104008 h 6673820"/>
              <a:gd name="connsiteX180" fmla="*/ 8948985 w 11748700"/>
              <a:gd name="connsiteY180" fmla="*/ 117009 h 6673820"/>
              <a:gd name="connsiteX181" fmla="*/ 9187336 w 11748700"/>
              <a:gd name="connsiteY181" fmla="*/ 156011 h 6673820"/>
              <a:gd name="connsiteX182" fmla="*/ 9282676 w 11748700"/>
              <a:gd name="connsiteY182" fmla="*/ 173346 h 6673820"/>
              <a:gd name="connsiteX183" fmla="*/ 9404019 w 11748700"/>
              <a:gd name="connsiteY183" fmla="*/ 186347 h 6673820"/>
              <a:gd name="connsiteX184" fmla="*/ 9464690 w 11748700"/>
              <a:gd name="connsiteY184" fmla="*/ 195014 h 6673820"/>
              <a:gd name="connsiteX185" fmla="*/ 9698707 w 11748700"/>
              <a:gd name="connsiteY185" fmla="*/ 216683 h 6673820"/>
              <a:gd name="connsiteX186" fmla="*/ 9785380 w 11748700"/>
              <a:gd name="connsiteY186" fmla="*/ 229683 h 6673820"/>
              <a:gd name="connsiteX187" fmla="*/ 9885054 w 11748700"/>
              <a:gd name="connsiteY187" fmla="*/ 251352 h 6673820"/>
              <a:gd name="connsiteX188" fmla="*/ 9958726 w 11748700"/>
              <a:gd name="connsiteY188" fmla="*/ 255685 h 6673820"/>
              <a:gd name="connsiteX189" fmla="*/ 10114737 w 11748700"/>
              <a:gd name="connsiteY189" fmla="*/ 260019 h 6673820"/>
              <a:gd name="connsiteX190" fmla="*/ 10205744 w 11748700"/>
              <a:gd name="connsiteY190" fmla="*/ 273020 h 6673820"/>
              <a:gd name="connsiteX191" fmla="*/ 10357421 w 11748700"/>
              <a:gd name="connsiteY191" fmla="*/ 281687 h 6673820"/>
              <a:gd name="connsiteX192" fmla="*/ 10405092 w 11748700"/>
              <a:gd name="connsiteY192" fmla="*/ 286021 h 6673820"/>
              <a:gd name="connsiteX193" fmla="*/ 10452762 w 11748700"/>
              <a:gd name="connsiteY193" fmla="*/ 299022 h 6673820"/>
              <a:gd name="connsiteX194" fmla="*/ 10483097 w 11748700"/>
              <a:gd name="connsiteY194" fmla="*/ 303355 h 6673820"/>
              <a:gd name="connsiteX195" fmla="*/ 10552436 w 11748700"/>
              <a:gd name="connsiteY195" fmla="*/ 312023 h 6673820"/>
              <a:gd name="connsiteX196" fmla="*/ 10634775 w 11748700"/>
              <a:gd name="connsiteY196" fmla="*/ 333691 h 6673820"/>
              <a:gd name="connsiteX197" fmla="*/ 10717114 w 11748700"/>
              <a:gd name="connsiteY197" fmla="*/ 342358 h 6673820"/>
              <a:gd name="connsiteX198" fmla="*/ 10773452 w 11748700"/>
              <a:gd name="connsiteY198" fmla="*/ 364027 h 6673820"/>
              <a:gd name="connsiteX199" fmla="*/ 10842790 w 11748700"/>
              <a:gd name="connsiteY199" fmla="*/ 385695 h 6673820"/>
              <a:gd name="connsiteX200" fmla="*/ 10903461 w 11748700"/>
              <a:gd name="connsiteY200" fmla="*/ 390028 h 6673820"/>
              <a:gd name="connsiteX201" fmla="*/ 10981467 w 11748700"/>
              <a:gd name="connsiteY201" fmla="*/ 424698 h 6673820"/>
              <a:gd name="connsiteX202" fmla="*/ 11050805 w 11748700"/>
              <a:gd name="connsiteY202" fmla="*/ 442032 h 6673820"/>
              <a:gd name="connsiteX203" fmla="*/ 11133145 w 11748700"/>
              <a:gd name="connsiteY203" fmla="*/ 476701 h 6673820"/>
              <a:gd name="connsiteX204" fmla="*/ 11154813 w 11748700"/>
              <a:gd name="connsiteY204" fmla="*/ 485369 h 6673820"/>
              <a:gd name="connsiteX205" fmla="*/ 11232819 w 11748700"/>
              <a:gd name="connsiteY205" fmla="*/ 533039 h 6673820"/>
              <a:gd name="connsiteX206" fmla="*/ 11258820 w 11748700"/>
              <a:gd name="connsiteY206" fmla="*/ 554707 h 6673820"/>
              <a:gd name="connsiteX207" fmla="*/ 11328159 w 11748700"/>
              <a:gd name="connsiteY207" fmla="*/ 645714 h 6673820"/>
              <a:gd name="connsiteX208" fmla="*/ 11371495 w 11748700"/>
              <a:gd name="connsiteY208" fmla="*/ 754055 h 6673820"/>
              <a:gd name="connsiteX209" fmla="*/ 11397497 w 11748700"/>
              <a:gd name="connsiteY209" fmla="*/ 806059 h 6673820"/>
              <a:gd name="connsiteX210" fmla="*/ 11427833 w 11748700"/>
              <a:gd name="connsiteY210" fmla="*/ 931735 h 6673820"/>
              <a:gd name="connsiteX211" fmla="*/ 11458168 w 11748700"/>
              <a:gd name="connsiteY211" fmla="*/ 1014074 h 6673820"/>
              <a:gd name="connsiteX212" fmla="*/ 11462502 w 11748700"/>
              <a:gd name="connsiteY212" fmla="*/ 1087746 h 6673820"/>
              <a:gd name="connsiteX213" fmla="*/ 11475503 w 11748700"/>
              <a:gd name="connsiteY213" fmla="*/ 1126749 h 6673820"/>
              <a:gd name="connsiteX214" fmla="*/ 11488504 w 11748700"/>
              <a:gd name="connsiteY214" fmla="*/ 1330430 h 6673820"/>
              <a:gd name="connsiteX215" fmla="*/ 11523173 w 11748700"/>
              <a:gd name="connsiteY215" fmla="*/ 1677122 h 6673820"/>
              <a:gd name="connsiteX216" fmla="*/ 11518839 w 11748700"/>
              <a:gd name="connsiteY216" fmla="*/ 1954476 h 6673820"/>
              <a:gd name="connsiteX217" fmla="*/ 11510172 w 11748700"/>
              <a:gd name="connsiteY217" fmla="*/ 2084485 h 6673820"/>
              <a:gd name="connsiteX218" fmla="*/ 11518839 w 11748700"/>
              <a:gd name="connsiteY218" fmla="*/ 2283833 h 6673820"/>
              <a:gd name="connsiteX219" fmla="*/ 11583844 w 11748700"/>
              <a:gd name="connsiteY219" fmla="*/ 2379173 h 6673820"/>
              <a:gd name="connsiteX220" fmla="*/ 11605512 w 11748700"/>
              <a:gd name="connsiteY220" fmla="*/ 2439845 h 6673820"/>
              <a:gd name="connsiteX221" fmla="*/ 11609846 w 11748700"/>
              <a:gd name="connsiteY221" fmla="*/ 2487515 h 6673820"/>
              <a:gd name="connsiteX222" fmla="*/ 11622847 w 11748700"/>
              <a:gd name="connsiteY222" fmla="*/ 2556853 h 6673820"/>
              <a:gd name="connsiteX223" fmla="*/ 11618513 w 11748700"/>
              <a:gd name="connsiteY223" fmla="*/ 2786537 h 6673820"/>
              <a:gd name="connsiteX224" fmla="*/ 11614180 w 11748700"/>
              <a:gd name="connsiteY224" fmla="*/ 3089892 h 6673820"/>
              <a:gd name="connsiteX225" fmla="*/ 11596845 w 11748700"/>
              <a:gd name="connsiteY225" fmla="*/ 3211234 h 6673820"/>
              <a:gd name="connsiteX226" fmla="*/ 11583844 w 11748700"/>
              <a:gd name="connsiteY226" fmla="*/ 3328243 h 6673820"/>
              <a:gd name="connsiteX227" fmla="*/ 11575177 w 11748700"/>
              <a:gd name="connsiteY227" fmla="*/ 3423583 h 6673820"/>
              <a:gd name="connsiteX228" fmla="*/ 11562176 w 11748700"/>
              <a:gd name="connsiteY228" fmla="*/ 3666267 h 6673820"/>
              <a:gd name="connsiteX229" fmla="*/ 11575177 w 11748700"/>
              <a:gd name="connsiteY229" fmla="*/ 4025960 h 6673820"/>
              <a:gd name="connsiteX230" fmla="*/ 11592511 w 11748700"/>
              <a:gd name="connsiteY230" fmla="*/ 4108300 h 6673820"/>
              <a:gd name="connsiteX231" fmla="*/ 11631514 w 11748700"/>
              <a:gd name="connsiteY231" fmla="*/ 4333649 h 6673820"/>
              <a:gd name="connsiteX232" fmla="*/ 11653183 w 11748700"/>
              <a:gd name="connsiteY232" fmla="*/ 4411655 h 6673820"/>
              <a:gd name="connsiteX233" fmla="*/ 11666184 w 11748700"/>
              <a:gd name="connsiteY233" fmla="*/ 4498328 h 6673820"/>
              <a:gd name="connsiteX234" fmla="*/ 11674851 w 11748700"/>
              <a:gd name="connsiteY234" fmla="*/ 4541664 h 6673820"/>
              <a:gd name="connsiteX235" fmla="*/ 11687852 w 11748700"/>
              <a:gd name="connsiteY235" fmla="*/ 4658673 h 6673820"/>
              <a:gd name="connsiteX236" fmla="*/ 11692185 w 11748700"/>
              <a:gd name="connsiteY236" fmla="*/ 4715010 h 6673820"/>
              <a:gd name="connsiteX237" fmla="*/ 11700853 w 11748700"/>
              <a:gd name="connsiteY237" fmla="*/ 4771348 h 6673820"/>
              <a:gd name="connsiteX238" fmla="*/ 11709520 w 11748700"/>
              <a:gd name="connsiteY238" fmla="*/ 4923026 h 6673820"/>
              <a:gd name="connsiteX239" fmla="*/ 11718187 w 11748700"/>
              <a:gd name="connsiteY239" fmla="*/ 4983697 h 6673820"/>
              <a:gd name="connsiteX240" fmla="*/ 11726855 w 11748700"/>
              <a:gd name="connsiteY240" fmla="*/ 5079037 h 6673820"/>
              <a:gd name="connsiteX241" fmla="*/ 11731188 w 11748700"/>
              <a:gd name="connsiteY241" fmla="*/ 5105039 h 6673820"/>
              <a:gd name="connsiteX242" fmla="*/ 11744189 w 11748700"/>
              <a:gd name="connsiteY242" fmla="*/ 5230715 h 6673820"/>
              <a:gd name="connsiteX243" fmla="*/ 11726855 w 11748700"/>
              <a:gd name="connsiteY243" fmla="*/ 5690082 h 6673820"/>
              <a:gd name="connsiteX244" fmla="*/ 11687852 w 11748700"/>
              <a:gd name="connsiteY244" fmla="*/ 5785422 h 6673820"/>
              <a:gd name="connsiteX245" fmla="*/ 11670517 w 11748700"/>
              <a:gd name="connsiteY245" fmla="*/ 5815757 h 6673820"/>
              <a:gd name="connsiteX246" fmla="*/ 11601179 w 11748700"/>
              <a:gd name="connsiteY246" fmla="*/ 5859094 h 6673820"/>
              <a:gd name="connsiteX247" fmla="*/ 11458168 w 11748700"/>
              <a:gd name="connsiteY247" fmla="*/ 5919765 h 6673820"/>
              <a:gd name="connsiteX248" fmla="*/ 11401831 w 11748700"/>
              <a:gd name="connsiteY248" fmla="*/ 5963101 h 6673820"/>
              <a:gd name="connsiteX249" fmla="*/ 11297823 w 11748700"/>
              <a:gd name="connsiteY249" fmla="*/ 6032440 h 6673820"/>
              <a:gd name="connsiteX250" fmla="*/ 11258820 w 11748700"/>
              <a:gd name="connsiteY250" fmla="*/ 6075776 h 6673820"/>
              <a:gd name="connsiteX251" fmla="*/ 11198149 w 11748700"/>
              <a:gd name="connsiteY251" fmla="*/ 6123446 h 6673820"/>
              <a:gd name="connsiteX252" fmla="*/ 11098475 w 11748700"/>
              <a:gd name="connsiteY252" fmla="*/ 6210119 h 6673820"/>
              <a:gd name="connsiteX253" fmla="*/ 10942464 w 11748700"/>
              <a:gd name="connsiteY253" fmla="*/ 6327128 h 6673820"/>
              <a:gd name="connsiteX254" fmla="*/ 10634775 w 11748700"/>
              <a:gd name="connsiteY254" fmla="*/ 6461471 h 6673820"/>
              <a:gd name="connsiteX255" fmla="*/ 10461429 w 11748700"/>
              <a:gd name="connsiteY255" fmla="*/ 6478806 h 6673820"/>
              <a:gd name="connsiteX256" fmla="*/ 10041065 w 11748700"/>
              <a:gd name="connsiteY256" fmla="*/ 6487473 h 6673820"/>
              <a:gd name="connsiteX257" fmla="*/ 9967393 w 11748700"/>
              <a:gd name="connsiteY257" fmla="*/ 6491807 h 6673820"/>
              <a:gd name="connsiteX258" fmla="*/ 9885054 w 11748700"/>
              <a:gd name="connsiteY258" fmla="*/ 6509141 h 6673820"/>
              <a:gd name="connsiteX259" fmla="*/ 9798381 w 11748700"/>
              <a:gd name="connsiteY259" fmla="*/ 6522142 h 6673820"/>
              <a:gd name="connsiteX260" fmla="*/ 9681372 w 11748700"/>
              <a:gd name="connsiteY260" fmla="*/ 6548144 h 6673820"/>
              <a:gd name="connsiteX261" fmla="*/ 9486358 w 11748700"/>
              <a:gd name="connsiteY261" fmla="*/ 6574146 h 6673820"/>
              <a:gd name="connsiteX262" fmla="*/ 9278343 w 11748700"/>
              <a:gd name="connsiteY262" fmla="*/ 6613149 h 6673820"/>
              <a:gd name="connsiteX263" fmla="*/ 9209004 w 11748700"/>
              <a:gd name="connsiteY263" fmla="*/ 6630483 h 6673820"/>
              <a:gd name="connsiteX264" fmla="*/ 8775639 w 11748700"/>
              <a:gd name="connsiteY264" fmla="*/ 6647818 h 6673820"/>
              <a:gd name="connsiteX265" fmla="*/ 8463617 w 11748700"/>
              <a:gd name="connsiteY265" fmla="*/ 6656485 h 6673820"/>
              <a:gd name="connsiteX266" fmla="*/ 8368276 w 11748700"/>
              <a:gd name="connsiteY266" fmla="*/ 6660819 h 6673820"/>
              <a:gd name="connsiteX267" fmla="*/ 8216599 w 11748700"/>
              <a:gd name="connsiteY267" fmla="*/ 6665153 h 6673820"/>
              <a:gd name="connsiteX268" fmla="*/ 7848239 w 11748700"/>
              <a:gd name="connsiteY268" fmla="*/ 6656485 h 6673820"/>
              <a:gd name="connsiteX269" fmla="*/ 7800568 w 11748700"/>
              <a:gd name="connsiteY269" fmla="*/ 6652152 h 6673820"/>
              <a:gd name="connsiteX270" fmla="*/ 7748565 w 11748700"/>
              <a:gd name="connsiteY270" fmla="*/ 6643484 h 6673820"/>
              <a:gd name="connsiteX271" fmla="*/ 7614221 w 11748700"/>
              <a:gd name="connsiteY271" fmla="*/ 6634817 h 6673820"/>
              <a:gd name="connsiteX272" fmla="*/ 7432208 w 11748700"/>
              <a:gd name="connsiteY272" fmla="*/ 6600148 h 6673820"/>
              <a:gd name="connsiteX273" fmla="*/ 7319533 w 11748700"/>
              <a:gd name="connsiteY273" fmla="*/ 6574146 h 6673820"/>
              <a:gd name="connsiteX274" fmla="*/ 7276197 w 11748700"/>
              <a:gd name="connsiteY274" fmla="*/ 6569812 h 6673820"/>
              <a:gd name="connsiteX275" fmla="*/ 7011844 w 11748700"/>
              <a:gd name="connsiteY275" fmla="*/ 6548144 h 6673820"/>
              <a:gd name="connsiteX276" fmla="*/ 6925171 w 11748700"/>
              <a:gd name="connsiteY276" fmla="*/ 6565479 h 6673820"/>
              <a:gd name="connsiteX277" fmla="*/ 6912170 w 11748700"/>
              <a:gd name="connsiteY277" fmla="*/ 6569812 h 6673820"/>
              <a:gd name="connsiteX278" fmla="*/ 6890502 w 11748700"/>
              <a:gd name="connsiteY278" fmla="*/ 6582813 h 6673820"/>
              <a:gd name="connsiteX279" fmla="*/ 6795162 w 11748700"/>
              <a:gd name="connsiteY279" fmla="*/ 6634817 h 6673820"/>
              <a:gd name="connsiteX280" fmla="*/ 6691154 w 11748700"/>
              <a:gd name="connsiteY280" fmla="*/ 6643484 h 6673820"/>
              <a:gd name="connsiteX281" fmla="*/ 6617482 w 11748700"/>
              <a:gd name="connsiteY281" fmla="*/ 6656485 h 6673820"/>
              <a:gd name="connsiteX282" fmla="*/ 6582813 w 11748700"/>
              <a:gd name="connsiteY282" fmla="*/ 6665153 h 6673820"/>
              <a:gd name="connsiteX283" fmla="*/ 6548144 w 11748700"/>
              <a:gd name="connsiteY283" fmla="*/ 6669486 h 6673820"/>
              <a:gd name="connsiteX284" fmla="*/ 6517808 w 11748700"/>
              <a:gd name="connsiteY284" fmla="*/ 6673820 h 6673820"/>
              <a:gd name="connsiteX285" fmla="*/ 6015105 w 11748700"/>
              <a:gd name="connsiteY285" fmla="*/ 6669486 h 6673820"/>
              <a:gd name="connsiteX286" fmla="*/ 5915431 w 11748700"/>
              <a:gd name="connsiteY286" fmla="*/ 6647818 h 6673820"/>
              <a:gd name="connsiteX287" fmla="*/ 5538403 w 11748700"/>
              <a:gd name="connsiteY287" fmla="*/ 6652152 h 6673820"/>
              <a:gd name="connsiteX288" fmla="*/ 5196045 w 11748700"/>
              <a:gd name="connsiteY288" fmla="*/ 6634817 h 6673820"/>
              <a:gd name="connsiteX289" fmla="*/ 4489660 w 11748700"/>
              <a:gd name="connsiteY289" fmla="*/ 6608815 h 6673820"/>
              <a:gd name="connsiteX290" fmla="*/ 4311981 w 11748700"/>
              <a:gd name="connsiteY290" fmla="*/ 6582813 h 6673820"/>
              <a:gd name="connsiteX291" fmla="*/ 4090965 w 11748700"/>
              <a:gd name="connsiteY291" fmla="*/ 6552478 h 6673820"/>
              <a:gd name="connsiteX292" fmla="*/ 3999958 w 11748700"/>
              <a:gd name="connsiteY292" fmla="*/ 6513475 h 6673820"/>
              <a:gd name="connsiteX293" fmla="*/ 3666267 w 11748700"/>
              <a:gd name="connsiteY293" fmla="*/ 6448470 h 6673820"/>
              <a:gd name="connsiteX294" fmla="*/ 3588261 w 11748700"/>
              <a:gd name="connsiteY294" fmla="*/ 6439803 h 6673820"/>
              <a:gd name="connsiteX295" fmla="*/ 3336910 w 11748700"/>
              <a:gd name="connsiteY295" fmla="*/ 6405134 h 6673820"/>
              <a:gd name="connsiteX296" fmla="*/ 3003219 w 11748700"/>
              <a:gd name="connsiteY296" fmla="*/ 6340129 h 6673820"/>
              <a:gd name="connsiteX297" fmla="*/ 2825539 w 11748700"/>
              <a:gd name="connsiteY297" fmla="*/ 6309793 h 6673820"/>
              <a:gd name="connsiteX298" fmla="*/ 2678195 w 11748700"/>
              <a:gd name="connsiteY298" fmla="*/ 6288125 h 6673820"/>
              <a:gd name="connsiteX299" fmla="*/ 2500515 w 11748700"/>
              <a:gd name="connsiteY299" fmla="*/ 6305460 h 6673820"/>
              <a:gd name="connsiteX300" fmla="*/ 2439844 w 11748700"/>
              <a:gd name="connsiteY300" fmla="*/ 6314127 h 6673820"/>
              <a:gd name="connsiteX301" fmla="*/ 2244830 w 11748700"/>
              <a:gd name="connsiteY301" fmla="*/ 6361797 h 6673820"/>
              <a:gd name="connsiteX302" fmla="*/ 2088819 w 11748700"/>
              <a:gd name="connsiteY302" fmla="*/ 6383465 h 6673820"/>
              <a:gd name="connsiteX303" fmla="*/ 2015147 w 11748700"/>
              <a:gd name="connsiteY303" fmla="*/ 6400800 h 6673820"/>
              <a:gd name="connsiteX304" fmla="*/ 1950142 w 11748700"/>
              <a:gd name="connsiteY304" fmla="*/ 6409467 h 6673820"/>
              <a:gd name="connsiteX305" fmla="*/ 1815799 w 11748700"/>
              <a:gd name="connsiteY305" fmla="*/ 6444137 h 6673820"/>
              <a:gd name="connsiteX306" fmla="*/ 1681456 w 11748700"/>
              <a:gd name="connsiteY306" fmla="*/ 6452804 h 6673820"/>
              <a:gd name="connsiteX307" fmla="*/ 1473440 w 11748700"/>
              <a:gd name="connsiteY307" fmla="*/ 6431136 h 6673820"/>
              <a:gd name="connsiteX308" fmla="*/ 1369433 w 11748700"/>
              <a:gd name="connsiteY308" fmla="*/ 6418135 h 6673820"/>
              <a:gd name="connsiteX309" fmla="*/ 1287093 w 11748700"/>
              <a:gd name="connsiteY309" fmla="*/ 6405134 h 6673820"/>
              <a:gd name="connsiteX310" fmla="*/ 1239423 w 11748700"/>
              <a:gd name="connsiteY310" fmla="*/ 6396466 h 6673820"/>
              <a:gd name="connsiteX311" fmla="*/ 1165751 w 11748700"/>
              <a:gd name="connsiteY311" fmla="*/ 6370464 h 6673820"/>
              <a:gd name="connsiteX312" fmla="*/ 1053076 w 11748700"/>
              <a:gd name="connsiteY312" fmla="*/ 6335795 h 6673820"/>
              <a:gd name="connsiteX313" fmla="*/ 892731 w 11748700"/>
              <a:gd name="connsiteY313" fmla="*/ 6244789 h 6673820"/>
              <a:gd name="connsiteX314" fmla="*/ 858062 w 11748700"/>
              <a:gd name="connsiteY314" fmla="*/ 6218787 h 6673820"/>
              <a:gd name="connsiteX315" fmla="*/ 775723 w 11748700"/>
              <a:gd name="connsiteY315" fmla="*/ 6149448 h 6673820"/>
              <a:gd name="connsiteX316" fmla="*/ 719385 w 11748700"/>
              <a:gd name="connsiteY316" fmla="*/ 6023773 h 6673820"/>
              <a:gd name="connsiteX317" fmla="*/ 654381 w 11748700"/>
              <a:gd name="connsiteY317" fmla="*/ 5950101 h 6673820"/>
              <a:gd name="connsiteX318" fmla="*/ 628379 w 11748700"/>
              <a:gd name="connsiteY318" fmla="*/ 5893763 h 6673820"/>
              <a:gd name="connsiteX319" fmla="*/ 576375 w 11748700"/>
              <a:gd name="connsiteY319" fmla="*/ 5802756 h 6673820"/>
              <a:gd name="connsiteX320" fmla="*/ 489702 w 11748700"/>
              <a:gd name="connsiteY320" fmla="*/ 5620743 h 6673820"/>
              <a:gd name="connsiteX321" fmla="*/ 476701 w 11748700"/>
              <a:gd name="connsiteY321" fmla="*/ 5551405 h 6673820"/>
              <a:gd name="connsiteX322" fmla="*/ 372693 w 11748700"/>
              <a:gd name="connsiteY322" fmla="*/ 5317388 h 6673820"/>
              <a:gd name="connsiteX323" fmla="*/ 359693 w 11748700"/>
              <a:gd name="connsiteY323" fmla="*/ 5269718 h 6673820"/>
              <a:gd name="connsiteX324" fmla="*/ 329357 w 11748700"/>
              <a:gd name="connsiteY324" fmla="*/ 5183045 h 6673820"/>
              <a:gd name="connsiteX325" fmla="*/ 281687 w 11748700"/>
              <a:gd name="connsiteY325" fmla="*/ 5083371 h 6673820"/>
              <a:gd name="connsiteX326" fmla="*/ 251351 w 11748700"/>
              <a:gd name="connsiteY326" fmla="*/ 5009699 h 6673820"/>
              <a:gd name="connsiteX327" fmla="*/ 238350 w 11748700"/>
              <a:gd name="connsiteY327" fmla="*/ 4970696 h 6673820"/>
              <a:gd name="connsiteX328" fmla="*/ 212348 w 11748700"/>
              <a:gd name="connsiteY328" fmla="*/ 4936027 h 6673820"/>
              <a:gd name="connsiteX329" fmla="*/ 177679 w 11748700"/>
              <a:gd name="connsiteY329" fmla="*/ 4849354 h 6673820"/>
              <a:gd name="connsiteX330" fmla="*/ 125675 w 11748700"/>
              <a:gd name="connsiteY330" fmla="*/ 4745346 h 6673820"/>
              <a:gd name="connsiteX331" fmla="*/ 99674 w 11748700"/>
              <a:gd name="connsiteY331" fmla="*/ 4654339 h 6673820"/>
              <a:gd name="connsiteX332" fmla="*/ 73672 w 11748700"/>
              <a:gd name="connsiteY332" fmla="*/ 4602336 h 6673820"/>
              <a:gd name="connsiteX333" fmla="*/ 69338 w 11748700"/>
              <a:gd name="connsiteY333" fmla="*/ 4580667 h 6673820"/>
              <a:gd name="connsiteX334" fmla="*/ 47670 w 11748700"/>
              <a:gd name="connsiteY334" fmla="*/ 4537331 h 6673820"/>
              <a:gd name="connsiteX335" fmla="*/ 39002 w 11748700"/>
              <a:gd name="connsiteY335" fmla="*/ 4515663 h 6673820"/>
              <a:gd name="connsiteX336" fmla="*/ 34669 w 11748700"/>
              <a:gd name="connsiteY336" fmla="*/ 4493994 h 6673820"/>
              <a:gd name="connsiteX337" fmla="*/ 30335 w 11748700"/>
              <a:gd name="connsiteY337" fmla="*/ 4450658 h 6673820"/>
              <a:gd name="connsiteX338" fmla="*/ 21668 w 11748700"/>
              <a:gd name="connsiteY338" fmla="*/ 4428990 h 6673820"/>
              <a:gd name="connsiteX339" fmla="*/ 13001 w 11748700"/>
              <a:gd name="connsiteY339" fmla="*/ 4359651 h 6673820"/>
              <a:gd name="connsiteX340" fmla="*/ 0 w 11748700"/>
              <a:gd name="connsiteY340" fmla="*/ 4238309 h 6673820"/>
              <a:gd name="connsiteX341" fmla="*/ 4333 w 11748700"/>
              <a:gd name="connsiteY341" fmla="*/ 4025960 h 6673820"/>
              <a:gd name="connsiteX342" fmla="*/ 13001 w 11748700"/>
              <a:gd name="connsiteY342" fmla="*/ 3999958 h 6673820"/>
              <a:gd name="connsiteX343" fmla="*/ 17334 w 11748700"/>
              <a:gd name="connsiteY343" fmla="*/ 3973956 h 6673820"/>
              <a:gd name="connsiteX344" fmla="*/ 26002 w 11748700"/>
              <a:gd name="connsiteY344" fmla="*/ 3930620 h 6673820"/>
              <a:gd name="connsiteX345" fmla="*/ 34669 w 11748700"/>
              <a:gd name="connsiteY345" fmla="*/ 3878616 h 6673820"/>
              <a:gd name="connsiteX346" fmla="*/ 43336 w 11748700"/>
              <a:gd name="connsiteY346" fmla="*/ 3861282 h 6673820"/>
              <a:gd name="connsiteX347" fmla="*/ 47670 w 11748700"/>
              <a:gd name="connsiteY347" fmla="*/ 3843947 h 6673820"/>
              <a:gd name="connsiteX348" fmla="*/ 56337 w 11748700"/>
              <a:gd name="connsiteY348" fmla="*/ 3826612 h 6673820"/>
              <a:gd name="connsiteX349" fmla="*/ 69338 w 11748700"/>
              <a:gd name="connsiteY349" fmla="*/ 3787610 h 6673820"/>
              <a:gd name="connsiteX350" fmla="*/ 78005 w 11748700"/>
              <a:gd name="connsiteY350" fmla="*/ 3770275 h 6673820"/>
              <a:gd name="connsiteX351" fmla="*/ 95340 w 11748700"/>
              <a:gd name="connsiteY351" fmla="*/ 3718271 h 6673820"/>
              <a:gd name="connsiteX352" fmla="*/ 104007 w 11748700"/>
              <a:gd name="connsiteY352" fmla="*/ 3696603 h 6673820"/>
              <a:gd name="connsiteX353" fmla="*/ 151677 w 11748700"/>
              <a:gd name="connsiteY353" fmla="*/ 3657600 h 6673820"/>
              <a:gd name="connsiteX354" fmla="*/ 294688 w 11748700"/>
              <a:gd name="connsiteY354" fmla="*/ 3661934 h 6673820"/>
              <a:gd name="connsiteX355" fmla="*/ 359693 w 11748700"/>
              <a:gd name="connsiteY355" fmla="*/ 3692269 h 6673820"/>
              <a:gd name="connsiteX356" fmla="*/ 377027 w 11748700"/>
              <a:gd name="connsiteY356" fmla="*/ 3709604 h 6673820"/>
              <a:gd name="connsiteX357" fmla="*/ 437698 w 11748700"/>
              <a:gd name="connsiteY357" fmla="*/ 3726938 h 6673820"/>
              <a:gd name="connsiteX358" fmla="*/ 511177 w 11748700"/>
              <a:gd name="connsiteY35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9259722 w 11748700"/>
              <a:gd name="connsiteY44" fmla="*/ 4232465 h 6673820"/>
              <a:gd name="connsiteX45" fmla="*/ 9430020 w 11748700"/>
              <a:gd name="connsiteY45" fmla="*/ 4025960 h 6673820"/>
              <a:gd name="connsiteX46" fmla="*/ 9495025 w 11748700"/>
              <a:gd name="connsiteY46" fmla="*/ 3900284 h 6673820"/>
              <a:gd name="connsiteX47" fmla="*/ 9568697 w 11748700"/>
              <a:gd name="connsiteY47" fmla="*/ 3796277 h 6673820"/>
              <a:gd name="connsiteX48" fmla="*/ 9612034 w 11748700"/>
              <a:gd name="connsiteY48" fmla="*/ 3713937 h 6673820"/>
              <a:gd name="connsiteX49" fmla="*/ 9655370 w 11748700"/>
              <a:gd name="connsiteY49" fmla="*/ 3644599 h 6673820"/>
              <a:gd name="connsiteX50" fmla="*/ 9651037 w 11748700"/>
              <a:gd name="connsiteY50" fmla="*/ 3475587 h 6673820"/>
              <a:gd name="connsiteX51" fmla="*/ 9612034 w 11748700"/>
              <a:gd name="connsiteY51" fmla="*/ 3410582 h 6673820"/>
              <a:gd name="connsiteX52" fmla="*/ 9399685 w 11748700"/>
              <a:gd name="connsiteY52" fmla="*/ 3176565 h 6673820"/>
              <a:gd name="connsiteX53" fmla="*/ 9347681 w 11748700"/>
              <a:gd name="connsiteY53" fmla="*/ 3128895 h 6673820"/>
              <a:gd name="connsiteX54" fmla="*/ 9217672 w 11748700"/>
              <a:gd name="connsiteY54" fmla="*/ 3042222 h 6673820"/>
              <a:gd name="connsiteX55" fmla="*/ 9083329 w 11748700"/>
              <a:gd name="connsiteY55" fmla="*/ 2968550 h 6673820"/>
              <a:gd name="connsiteX56" fmla="*/ 8983655 w 11748700"/>
              <a:gd name="connsiteY56" fmla="*/ 2933881 h 6673820"/>
              <a:gd name="connsiteX57" fmla="*/ 8831977 w 11748700"/>
              <a:gd name="connsiteY57" fmla="*/ 2873210 h 6673820"/>
              <a:gd name="connsiteX58" fmla="*/ 8680299 w 11748700"/>
              <a:gd name="connsiteY58" fmla="*/ 2803871 h 6673820"/>
              <a:gd name="connsiteX59" fmla="*/ 8567624 w 11748700"/>
              <a:gd name="connsiteY59" fmla="*/ 2773536 h 6673820"/>
              <a:gd name="connsiteX60" fmla="*/ 8446282 w 11748700"/>
              <a:gd name="connsiteY60" fmla="*/ 2730199 h 6673820"/>
              <a:gd name="connsiteX61" fmla="*/ 8242601 w 11748700"/>
              <a:gd name="connsiteY61" fmla="*/ 2673862 h 6673820"/>
              <a:gd name="connsiteX62" fmla="*/ 7917577 w 11748700"/>
              <a:gd name="connsiteY62" fmla="*/ 2561187 h 6673820"/>
              <a:gd name="connsiteX63" fmla="*/ 7683560 w 11748700"/>
              <a:gd name="connsiteY63" fmla="*/ 2496182 h 6673820"/>
              <a:gd name="connsiteX64" fmla="*/ 7302199 w 11748700"/>
              <a:gd name="connsiteY64" fmla="*/ 2379173 h 6673820"/>
              <a:gd name="connsiteX65" fmla="*/ 6920838 w 11748700"/>
              <a:gd name="connsiteY65" fmla="*/ 2322836 h 6673820"/>
              <a:gd name="connsiteX66" fmla="*/ 6799495 w 11748700"/>
              <a:gd name="connsiteY66" fmla="*/ 2288167 h 6673820"/>
              <a:gd name="connsiteX67" fmla="*/ 6730157 w 11748700"/>
              <a:gd name="connsiteY67" fmla="*/ 2279500 h 6673820"/>
              <a:gd name="connsiteX68" fmla="*/ 6630483 w 11748700"/>
              <a:gd name="connsiteY68" fmla="*/ 2262165 h 6673820"/>
              <a:gd name="connsiteX69" fmla="*/ 6582813 w 11748700"/>
              <a:gd name="connsiteY69" fmla="*/ 2249164 h 6673820"/>
              <a:gd name="connsiteX70" fmla="*/ 6478805 w 11748700"/>
              <a:gd name="connsiteY70" fmla="*/ 2240497 h 6673820"/>
              <a:gd name="connsiteX71" fmla="*/ 5997770 w 11748700"/>
              <a:gd name="connsiteY71" fmla="*/ 2227496 h 6673820"/>
              <a:gd name="connsiteX72" fmla="*/ 5183044 w 11748700"/>
              <a:gd name="connsiteY72" fmla="*/ 2223162 h 6673820"/>
              <a:gd name="connsiteX73" fmla="*/ 4593668 w 11748700"/>
              <a:gd name="connsiteY73" fmla="*/ 2201494 h 6673820"/>
              <a:gd name="connsiteX74" fmla="*/ 4467992 w 11748700"/>
              <a:gd name="connsiteY74" fmla="*/ 2188493 h 6673820"/>
              <a:gd name="connsiteX75" fmla="*/ 4277311 w 11748700"/>
              <a:gd name="connsiteY75" fmla="*/ 2171158 h 6673820"/>
              <a:gd name="connsiteX76" fmla="*/ 4207973 w 11748700"/>
              <a:gd name="connsiteY76" fmla="*/ 2162491 h 6673820"/>
              <a:gd name="connsiteX77" fmla="*/ 4168970 w 11748700"/>
              <a:gd name="connsiteY77" fmla="*/ 2153824 h 6673820"/>
              <a:gd name="connsiteX78" fmla="*/ 3722604 w 11748700"/>
              <a:gd name="connsiteY78" fmla="*/ 2145156 h 6673820"/>
              <a:gd name="connsiteX79" fmla="*/ 3627264 w 11748700"/>
              <a:gd name="connsiteY79" fmla="*/ 2136489 h 6673820"/>
              <a:gd name="connsiteX80" fmla="*/ 3592595 w 11748700"/>
              <a:gd name="connsiteY80" fmla="*/ 2123488 h 6673820"/>
              <a:gd name="connsiteX81" fmla="*/ 3471253 w 11748700"/>
              <a:gd name="connsiteY81" fmla="*/ 2101820 h 6673820"/>
              <a:gd name="connsiteX82" fmla="*/ 3349911 w 11748700"/>
              <a:gd name="connsiteY82" fmla="*/ 2054150 h 6673820"/>
              <a:gd name="connsiteX83" fmla="*/ 3228568 w 11748700"/>
              <a:gd name="connsiteY83" fmla="*/ 2006480 h 6673820"/>
              <a:gd name="connsiteX84" fmla="*/ 3206900 w 11748700"/>
              <a:gd name="connsiteY84" fmla="*/ 1989145 h 6673820"/>
              <a:gd name="connsiteX85" fmla="*/ 3163564 w 11748700"/>
              <a:gd name="connsiteY85" fmla="*/ 1967477 h 6673820"/>
              <a:gd name="connsiteX86" fmla="*/ 3124561 w 11748700"/>
              <a:gd name="connsiteY86" fmla="*/ 1932808 h 6673820"/>
              <a:gd name="connsiteX87" fmla="*/ 3094225 w 11748700"/>
              <a:gd name="connsiteY87" fmla="*/ 1911139 h 6673820"/>
              <a:gd name="connsiteX88" fmla="*/ 3020553 w 11748700"/>
              <a:gd name="connsiteY88" fmla="*/ 1850468 h 6673820"/>
              <a:gd name="connsiteX89" fmla="*/ 2994551 w 11748700"/>
              <a:gd name="connsiteY89" fmla="*/ 1828800 h 6673820"/>
              <a:gd name="connsiteX90" fmla="*/ 2977217 w 11748700"/>
              <a:gd name="connsiteY90" fmla="*/ 1807132 h 6673820"/>
              <a:gd name="connsiteX91" fmla="*/ 2964216 w 11748700"/>
              <a:gd name="connsiteY91" fmla="*/ 1794131 h 6673820"/>
              <a:gd name="connsiteX92" fmla="*/ 2951215 w 11748700"/>
              <a:gd name="connsiteY92" fmla="*/ 1768129 h 6673820"/>
              <a:gd name="connsiteX93" fmla="*/ 2933880 w 11748700"/>
              <a:gd name="connsiteY93" fmla="*/ 1746461 h 6673820"/>
              <a:gd name="connsiteX94" fmla="*/ 2916546 w 11748700"/>
              <a:gd name="connsiteY94" fmla="*/ 1720459 h 6673820"/>
              <a:gd name="connsiteX95" fmla="*/ 2899211 w 11748700"/>
              <a:gd name="connsiteY95" fmla="*/ 1703124 h 6673820"/>
              <a:gd name="connsiteX96" fmla="*/ 2890544 w 11748700"/>
              <a:gd name="connsiteY96" fmla="*/ 1690123 h 6673820"/>
              <a:gd name="connsiteX97" fmla="*/ 2829873 w 11748700"/>
              <a:gd name="connsiteY97" fmla="*/ 1607784 h 6673820"/>
              <a:gd name="connsiteX98" fmla="*/ 2816872 w 11748700"/>
              <a:gd name="connsiteY98" fmla="*/ 1577448 h 6673820"/>
              <a:gd name="connsiteX99" fmla="*/ 2812538 w 11748700"/>
              <a:gd name="connsiteY99" fmla="*/ 1542779 h 6673820"/>
              <a:gd name="connsiteX100" fmla="*/ 2808204 w 11748700"/>
              <a:gd name="connsiteY100" fmla="*/ 1430104 h 6673820"/>
              <a:gd name="connsiteX101" fmla="*/ 2799537 w 11748700"/>
              <a:gd name="connsiteY101" fmla="*/ 1391101 h 6673820"/>
              <a:gd name="connsiteX102" fmla="*/ 2795203 w 11748700"/>
              <a:gd name="connsiteY102" fmla="*/ 1343431 h 6673820"/>
              <a:gd name="connsiteX103" fmla="*/ 2786536 w 11748700"/>
              <a:gd name="connsiteY103" fmla="*/ 1300095 h 6673820"/>
              <a:gd name="connsiteX104" fmla="*/ 2773535 w 11748700"/>
              <a:gd name="connsiteY104" fmla="*/ 1152751 h 6673820"/>
              <a:gd name="connsiteX105" fmla="*/ 2769202 w 11748700"/>
              <a:gd name="connsiteY105" fmla="*/ 1135416 h 6673820"/>
              <a:gd name="connsiteX106" fmla="*/ 2777869 w 11748700"/>
              <a:gd name="connsiteY106" fmla="*/ 996739 h 6673820"/>
              <a:gd name="connsiteX107" fmla="*/ 2786536 w 11748700"/>
              <a:gd name="connsiteY107" fmla="*/ 966404 h 6673820"/>
              <a:gd name="connsiteX108" fmla="*/ 2812538 w 11748700"/>
              <a:gd name="connsiteY108" fmla="*/ 905733 h 6673820"/>
              <a:gd name="connsiteX109" fmla="*/ 2847207 w 11748700"/>
              <a:gd name="connsiteY109" fmla="*/ 862396 h 6673820"/>
              <a:gd name="connsiteX110" fmla="*/ 2864542 w 11748700"/>
              <a:gd name="connsiteY110" fmla="*/ 840728 h 6673820"/>
              <a:gd name="connsiteX111" fmla="*/ 2881876 w 11748700"/>
              <a:gd name="connsiteY111" fmla="*/ 827727 h 6673820"/>
              <a:gd name="connsiteX112" fmla="*/ 2894877 w 11748700"/>
              <a:gd name="connsiteY112" fmla="*/ 819060 h 6673820"/>
              <a:gd name="connsiteX113" fmla="*/ 2912212 w 11748700"/>
              <a:gd name="connsiteY113" fmla="*/ 801725 h 6673820"/>
              <a:gd name="connsiteX114" fmla="*/ 3003219 w 11748700"/>
              <a:gd name="connsiteY114" fmla="*/ 775723 h 6673820"/>
              <a:gd name="connsiteX115" fmla="*/ 3115893 w 11748700"/>
              <a:gd name="connsiteY115" fmla="*/ 749721 h 6673820"/>
              <a:gd name="connsiteX116" fmla="*/ 3137562 w 11748700"/>
              <a:gd name="connsiteY116" fmla="*/ 741054 h 6673820"/>
              <a:gd name="connsiteX117" fmla="*/ 3163564 w 11748700"/>
              <a:gd name="connsiteY117" fmla="*/ 732387 h 6673820"/>
              <a:gd name="connsiteX118" fmla="*/ 3219901 w 11748700"/>
              <a:gd name="connsiteY118" fmla="*/ 702051 h 6673820"/>
              <a:gd name="connsiteX119" fmla="*/ 3237236 w 11748700"/>
              <a:gd name="connsiteY119" fmla="*/ 689050 h 6673820"/>
              <a:gd name="connsiteX120" fmla="*/ 3293573 w 11748700"/>
              <a:gd name="connsiteY120" fmla="*/ 663048 h 6673820"/>
              <a:gd name="connsiteX121" fmla="*/ 3323909 w 11748700"/>
              <a:gd name="connsiteY121" fmla="*/ 650047 h 6673820"/>
              <a:gd name="connsiteX122" fmla="*/ 3362911 w 11748700"/>
              <a:gd name="connsiteY122" fmla="*/ 641380 h 6673820"/>
              <a:gd name="connsiteX123" fmla="*/ 3488587 w 11748700"/>
              <a:gd name="connsiteY123" fmla="*/ 619712 h 6673820"/>
              <a:gd name="connsiteX124" fmla="*/ 3644599 w 11748700"/>
              <a:gd name="connsiteY124" fmla="*/ 598044 h 6673820"/>
              <a:gd name="connsiteX125" fmla="*/ 3731272 w 11748700"/>
              <a:gd name="connsiteY125" fmla="*/ 589376 h 6673820"/>
              <a:gd name="connsiteX126" fmla="*/ 3809277 w 11748700"/>
              <a:gd name="connsiteY126" fmla="*/ 576375 h 6673820"/>
              <a:gd name="connsiteX127" fmla="*/ 3891617 w 11748700"/>
              <a:gd name="connsiteY127" fmla="*/ 567708 h 6673820"/>
              <a:gd name="connsiteX128" fmla="*/ 4359651 w 11748700"/>
              <a:gd name="connsiteY128" fmla="*/ 533039 h 6673820"/>
              <a:gd name="connsiteX129" fmla="*/ 4428989 w 11748700"/>
              <a:gd name="connsiteY129" fmla="*/ 520038 h 6673820"/>
              <a:gd name="connsiteX130" fmla="*/ 4554665 w 11748700"/>
              <a:gd name="connsiteY130" fmla="*/ 507037 h 6673820"/>
              <a:gd name="connsiteX131" fmla="*/ 4654339 w 11748700"/>
              <a:gd name="connsiteY131" fmla="*/ 485369 h 6673820"/>
              <a:gd name="connsiteX132" fmla="*/ 4758347 w 11748700"/>
              <a:gd name="connsiteY132" fmla="*/ 437699 h 6673820"/>
              <a:gd name="connsiteX133" fmla="*/ 4888356 w 11748700"/>
              <a:gd name="connsiteY133" fmla="*/ 416030 h 6673820"/>
              <a:gd name="connsiteX134" fmla="*/ 5105039 w 11748700"/>
              <a:gd name="connsiteY134" fmla="*/ 364027 h 6673820"/>
              <a:gd name="connsiteX135" fmla="*/ 5209046 w 11748700"/>
              <a:gd name="connsiteY135" fmla="*/ 351026 h 6673820"/>
              <a:gd name="connsiteX136" fmla="*/ 5386726 w 11748700"/>
              <a:gd name="connsiteY136" fmla="*/ 329357 h 6673820"/>
              <a:gd name="connsiteX137" fmla="*/ 5560072 w 11748700"/>
              <a:gd name="connsiteY137" fmla="*/ 320690 h 6673820"/>
              <a:gd name="connsiteX138" fmla="*/ 5742085 w 11748700"/>
              <a:gd name="connsiteY138" fmla="*/ 312023 h 6673820"/>
              <a:gd name="connsiteX139" fmla="*/ 5958767 w 11748700"/>
              <a:gd name="connsiteY139" fmla="*/ 307689 h 6673820"/>
              <a:gd name="connsiteX140" fmla="*/ 6114779 w 11748700"/>
              <a:gd name="connsiteY140" fmla="*/ 303355 h 6673820"/>
              <a:gd name="connsiteX141" fmla="*/ 6270790 w 11748700"/>
              <a:gd name="connsiteY141" fmla="*/ 281687 h 6673820"/>
              <a:gd name="connsiteX142" fmla="*/ 6392132 w 11748700"/>
              <a:gd name="connsiteY142" fmla="*/ 268686 h 6673820"/>
              <a:gd name="connsiteX143" fmla="*/ 6695488 w 11748700"/>
              <a:gd name="connsiteY143" fmla="*/ 260019 h 6673820"/>
              <a:gd name="connsiteX144" fmla="*/ 6764826 w 11748700"/>
              <a:gd name="connsiteY144" fmla="*/ 251352 h 6673820"/>
              <a:gd name="connsiteX145" fmla="*/ 6907837 w 11748700"/>
              <a:gd name="connsiteY145" fmla="*/ 238351 h 6673820"/>
              <a:gd name="connsiteX146" fmla="*/ 6959840 w 11748700"/>
              <a:gd name="connsiteY146" fmla="*/ 229683 h 6673820"/>
              <a:gd name="connsiteX147" fmla="*/ 6998843 w 11748700"/>
              <a:gd name="connsiteY147" fmla="*/ 212349 h 6673820"/>
              <a:gd name="connsiteX148" fmla="*/ 7115852 w 11748700"/>
              <a:gd name="connsiteY148" fmla="*/ 199348 h 6673820"/>
              <a:gd name="connsiteX149" fmla="*/ 7159188 w 11748700"/>
              <a:gd name="connsiteY149" fmla="*/ 186347 h 6673820"/>
              <a:gd name="connsiteX150" fmla="*/ 7189524 w 11748700"/>
              <a:gd name="connsiteY150" fmla="*/ 182013 h 6673820"/>
              <a:gd name="connsiteX151" fmla="*/ 7380204 w 11748700"/>
              <a:gd name="connsiteY151" fmla="*/ 173346 h 6673820"/>
              <a:gd name="connsiteX152" fmla="*/ 7440875 w 11748700"/>
              <a:gd name="connsiteY152" fmla="*/ 164679 h 6673820"/>
              <a:gd name="connsiteX153" fmla="*/ 7466877 w 11748700"/>
              <a:gd name="connsiteY153" fmla="*/ 156011 h 6673820"/>
              <a:gd name="connsiteX154" fmla="*/ 7514548 w 11748700"/>
              <a:gd name="connsiteY154" fmla="*/ 143010 h 6673820"/>
              <a:gd name="connsiteX155" fmla="*/ 7527548 w 11748700"/>
              <a:gd name="connsiteY155" fmla="*/ 134343 h 6673820"/>
              <a:gd name="connsiteX156" fmla="*/ 7570885 w 11748700"/>
              <a:gd name="connsiteY156" fmla="*/ 121342 h 6673820"/>
              <a:gd name="connsiteX157" fmla="*/ 7609888 w 11748700"/>
              <a:gd name="connsiteY157" fmla="*/ 104008 h 6673820"/>
              <a:gd name="connsiteX158" fmla="*/ 7726896 w 11748700"/>
              <a:gd name="connsiteY158" fmla="*/ 82339 h 6673820"/>
              <a:gd name="connsiteX159" fmla="*/ 7752898 w 11748700"/>
              <a:gd name="connsiteY159" fmla="*/ 78006 h 6673820"/>
              <a:gd name="connsiteX160" fmla="*/ 7787567 w 11748700"/>
              <a:gd name="connsiteY160" fmla="*/ 73672 h 6673820"/>
              <a:gd name="connsiteX161" fmla="*/ 7804902 w 11748700"/>
              <a:gd name="connsiteY161" fmla="*/ 69338 h 6673820"/>
              <a:gd name="connsiteX162" fmla="*/ 7913243 w 11748700"/>
              <a:gd name="connsiteY162" fmla="*/ 65005 h 6673820"/>
              <a:gd name="connsiteX163" fmla="*/ 8021584 w 11748700"/>
              <a:gd name="connsiteY163" fmla="*/ 47670 h 6673820"/>
              <a:gd name="connsiteX164" fmla="*/ 8064921 w 11748700"/>
              <a:gd name="connsiteY164" fmla="*/ 34669 h 6673820"/>
              <a:gd name="connsiteX165" fmla="*/ 8099590 w 11748700"/>
              <a:gd name="connsiteY165" fmla="*/ 21668 h 6673820"/>
              <a:gd name="connsiteX166" fmla="*/ 8121258 w 11748700"/>
              <a:gd name="connsiteY166" fmla="*/ 13001 h 6673820"/>
              <a:gd name="connsiteX167" fmla="*/ 8134259 w 11748700"/>
              <a:gd name="connsiteY167" fmla="*/ 8667 h 6673820"/>
              <a:gd name="connsiteX168" fmla="*/ 8155928 w 11748700"/>
              <a:gd name="connsiteY168" fmla="*/ 0 h 6673820"/>
              <a:gd name="connsiteX169" fmla="*/ 8216599 w 11748700"/>
              <a:gd name="connsiteY169" fmla="*/ 4334 h 6673820"/>
              <a:gd name="connsiteX170" fmla="*/ 8238267 w 11748700"/>
              <a:gd name="connsiteY170" fmla="*/ 13001 h 6673820"/>
              <a:gd name="connsiteX171" fmla="*/ 8272936 w 11748700"/>
              <a:gd name="connsiteY171" fmla="*/ 17335 h 6673820"/>
              <a:gd name="connsiteX172" fmla="*/ 8303272 w 11748700"/>
              <a:gd name="connsiteY172" fmla="*/ 30336 h 6673820"/>
              <a:gd name="connsiteX173" fmla="*/ 8337941 w 11748700"/>
              <a:gd name="connsiteY173" fmla="*/ 34669 h 6673820"/>
              <a:gd name="connsiteX174" fmla="*/ 8476618 w 11748700"/>
              <a:gd name="connsiteY174" fmla="*/ 43337 h 6673820"/>
              <a:gd name="connsiteX175" fmla="*/ 8576292 w 11748700"/>
              <a:gd name="connsiteY175" fmla="*/ 47670 h 6673820"/>
              <a:gd name="connsiteX176" fmla="*/ 8671632 w 11748700"/>
              <a:gd name="connsiteY176" fmla="*/ 69338 h 6673820"/>
              <a:gd name="connsiteX177" fmla="*/ 8762639 w 11748700"/>
              <a:gd name="connsiteY177" fmla="*/ 78006 h 6673820"/>
              <a:gd name="connsiteX178" fmla="*/ 8892648 w 11748700"/>
              <a:gd name="connsiteY178" fmla="*/ 104008 h 6673820"/>
              <a:gd name="connsiteX179" fmla="*/ 8948985 w 11748700"/>
              <a:gd name="connsiteY179" fmla="*/ 117009 h 6673820"/>
              <a:gd name="connsiteX180" fmla="*/ 9187336 w 11748700"/>
              <a:gd name="connsiteY180" fmla="*/ 156011 h 6673820"/>
              <a:gd name="connsiteX181" fmla="*/ 9282676 w 11748700"/>
              <a:gd name="connsiteY181" fmla="*/ 173346 h 6673820"/>
              <a:gd name="connsiteX182" fmla="*/ 9404019 w 11748700"/>
              <a:gd name="connsiteY182" fmla="*/ 186347 h 6673820"/>
              <a:gd name="connsiteX183" fmla="*/ 9464690 w 11748700"/>
              <a:gd name="connsiteY183" fmla="*/ 195014 h 6673820"/>
              <a:gd name="connsiteX184" fmla="*/ 9698707 w 11748700"/>
              <a:gd name="connsiteY184" fmla="*/ 216683 h 6673820"/>
              <a:gd name="connsiteX185" fmla="*/ 9785380 w 11748700"/>
              <a:gd name="connsiteY185" fmla="*/ 229683 h 6673820"/>
              <a:gd name="connsiteX186" fmla="*/ 9885054 w 11748700"/>
              <a:gd name="connsiteY186" fmla="*/ 251352 h 6673820"/>
              <a:gd name="connsiteX187" fmla="*/ 9958726 w 11748700"/>
              <a:gd name="connsiteY187" fmla="*/ 255685 h 6673820"/>
              <a:gd name="connsiteX188" fmla="*/ 10114737 w 11748700"/>
              <a:gd name="connsiteY188" fmla="*/ 260019 h 6673820"/>
              <a:gd name="connsiteX189" fmla="*/ 10205744 w 11748700"/>
              <a:gd name="connsiteY189" fmla="*/ 273020 h 6673820"/>
              <a:gd name="connsiteX190" fmla="*/ 10357421 w 11748700"/>
              <a:gd name="connsiteY190" fmla="*/ 281687 h 6673820"/>
              <a:gd name="connsiteX191" fmla="*/ 10405092 w 11748700"/>
              <a:gd name="connsiteY191" fmla="*/ 286021 h 6673820"/>
              <a:gd name="connsiteX192" fmla="*/ 10452762 w 11748700"/>
              <a:gd name="connsiteY192" fmla="*/ 299022 h 6673820"/>
              <a:gd name="connsiteX193" fmla="*/ 10483097 w 11748700"/>
              <a:gd name="connsiteY193" fmla="*/ 303355 h 6673820"/>
              <a:gd name="connsiteX194" fmla="*/ 10552436 w 11748700"/>
              <a:gd name="connsiteY194" fmla="*/ 312023 h 6673820"/>
              <a:gd name="connsiteX195" fmla="*/ 10634775 w 11748700"/>
              <a:gd name="connsiteY195" fmla="*/ 333691 h 6673820"/>
              <a:gd name="connsiteX196" fmla="*/ 10717114 w 11748700"/>
              <a:gd name="connsiteY196" fmla="*/ 342358 h 6673820"/>
              <a:gd name="connsiteX197" fmla="*/ 10773452 w 11748700"/>
              <a:gd name="connsiteY197" fmla="*/ 364027 h 6673820"/>
              <a:gd name="connsiteX198" fmla="*/ 10842790 w 11748700"/>
              <a:gd name="connsiteY198" fmla="*/ 385695 h 6673820"/>
              <a:gd name="connsiteX199" fmla="*/ 10903461 w 11748700"/>
              <a:gd name="connsiteY199" fmla="*/ 390028 h 6673820"/>
              <a:gd name="connsiteX200" fmla="*/ 10981467 w 11748700"/>
              <a:gd name="connsiteY200" fmla="*/ 424698 h 6673820"/>
              <a:gd name="connsiteX201" fmla="*/ 11050805 w 11748700"/>
              <a:gd name="connsiteY201" fmla="*/ 442032 h 6673820"/>
              <a:gd name="connsiteX202" fmla="*/ 11133145 w 11748700"/>
              <a:gd name="connsiteY202" fmla="*/ 476701 h 6673820"/>
              <a:gd name="connsiteX203" fmla="*/ 11154813 w 11748700"/>
              <a:gd name="connsiteY203" fmla="*/ 485369 h 6673820"/>
              <a:gd name="connsiteX204" fmla="*/ 11232819 w 11748700"/>
              <a:gd name="connsiteY204" fmla="*/ 533039 h 6673820"/>
              <a:gd name="connsiteX205" fmla="*/ 11258820 w 11748700"/>
              <a:gd name="connsiteY205" fmla="*/ 554707 h 6673820"/>
              <a:gd name="connsiteX206" fmla="*/ 11328159 w 11748700"/>
              <a:gd name="connsiteY206" fmla="*/ 645714 h 6673820"/>
              <a:gd name="connsiteX207" fmla="*/ 11371495 w 11748700"/>
              <a:gd name="connsiteY207" fmla="*/ 754055 h 6673820"/>
              <a:gd name="connsiteX208" fmla="*/ 11397497 w 11748700"/>
              <a:gd name="connsiteY208" fmla="*/ 806059 h 6673820"/>
              <a:gd name="connsiteX209" fmla="*/ 11427833 w 11748700"/>
              <a:gd name="connsiteY209" fmla="*/ 931735 h 6673820"/>
              <a:gd name="connsiteX210" fmla="*/ 11458168 w 11748700"/>
              <a:gd name="connsiteY210" fmla="*/ 1014074 h 6673820"/>
              <a:gd name="connsiteX211" fmla="*/ 11462502 w 11748700"/>
              <a:gd name="connsiteY211" fmla="*/ 1087746 h 6673820"/>
              <a:gd name="connsiteX212" fmla="*/ 11475503 w 11748700"/>
              <a:gd name="connsiteY212" fmla="*/ 1126749 h 6673820"/>
              <a:gd name="connsiteX213" fmla="*/ 11488504 w 11748700"/>
              <a:gd name="connsiteY213" fmla="*/ 1330430 h 6673820"/>
              <a:gd name="connsiteX214" fmla="*/ 11523173 w 11748700"/>
              <a:gd name="connsiteY214" fmla="*/ 1677122 h 6673820"/>
              <a:gd name="connsiteX215" fmla="*/ 11518839 w 11748700"/>
              <a:gd name="connsiteY215" fmla="*/ 1954476 h 6673820"/>
              <a:gd name="connsiteX216" fmla="*/ 11510172 w 11748700"/>
              <a:gd name="connsiteY216" fmla="*/ 2084485 h 6673820"/>
              <a:gd name="connsiteX217" fmla="*/ 11518839 w 11748700"/>
              <a:gd name="connsiteY217" fmla="*/ 2283833 h 6673820"/>
              <a:gd name="connsiteX218" fmla="*/ 11583844 w 11748700"/>
              <a:gd name="connsiteY218" fmla="*/ 2379173 h 6673820"/>
              <a:gd name="connsiteX219" fmla="*/ 11605512 w 11748700"/>
              <a:gd name="connsiteY219" fmla="*/ 2439845 h 6673820"/>
              <a:gd name="connsiteX220" fmla="*/ 11609846 w 11748700"/>
              <a:gd name="connsiteY220" fmla="*/ 2487515 h 6673820"/>
              <a:gd name="connsiteX221" fmla="*/ 11622847 w 11748700"/>
              <a:gd name="connsiteY221" fmla="*/ 2556853 h 6673820"/>
              <a:gd name="connsiteX222" fmla="*/ 11618513 w 11748700"/>
              <a:gd name="connsiteY222" fmla="*/ 2786537 h 6673820"/>
              <a:gd name="connsiteX223" fmla="*/ 11614180 w 11748700"/>
              <a:gd name="connsiteY223" fmla="*/ 3089892 h 6673820"/>
              <a:gd name="connsiteX224" fmla="*/ 11596845 w 11748700"/>
              <a:gd name="connsiteY224" fmla="*/ 3211234 h 6673820"/>
              <a:gd name="connsiteX225" fmla="*/ 11583844 w 11748700"/>
              <a:gd name="connsiteY225" fmla="*/ 3328243 h 6673820"/>
              <a:gd name="connsiteX226" fmla="*/ 11575177 w 11748700"/>
              <a:gd name="connsiteY226" fmla="*/ 3423583 h 6673820"/>
              <a:gd name="connsiteX227" fmla="*/ 11562176 w 11748700"/>
              <a:gd name="connsiteY227" fmla="*/ 3666267 h 6673820"/>
              <a:gd name="connsiteX228" fmla="*/ 11575177 w 11748700"/>
              <a:gd name="connsiteY228" fmla="*/ 4025960 h 6673820"/>
              <a:gd name="connsiteX229" fmla="*/ 11592511 w 11748700"/>
              <a:gd name="connsiteY229" fmla="*/ 4108300 h 6673820"/>
              <a:gd name="connsiteX230" fmla="*/ 11631514 w 11748700"/>
              <a:gd name="connsiteY230" fmla="*/ 4333649 h 6673820"/>
              <a:gd name="connsiteX231" fmla="*/ 11653183 w 11748700"/>
              <a:gd name="connsiteY231" fmla="*/ 4411655 h 6673820"/>
              <a:gd name="connsiteX232" fmla="*/ 11666184 w 11748700"/>
              <a:gd name="connsiteY232" fmla="*/ 4498328 h 6673820"/>
              <a:gd name="connsiteX233" fmla="*/ 11674851 w 11748700"/>
              <a:gd name="connsiteY233" fmla="*/ 4541664 h 6673820"/>
              <a:gd name="connsiteX234" fmla="*/ 11687852 w 11748700"/>
              <a:gd name="connsiteY234" fmla="*/ 4658673 h 6673820"/>
              <a:gd name="connsiteX235" fmla="*/ 11692185 w 11748700"/>
              <a:gd name="connsiteY235" fmla="*/ 4715010 h 6673820"/>
              <a:gd name="connsiteX236" fmla="*/ 11700853 w 11748700"/>
              <a:gd name="connsiteY236" fmla="*/ 4771348 h 6673820"/>
              <a:gd name="connsiteX237" fmla="*/ 11709520 w 11748700"/>
              <a:gd name="connsiteY237" fmla="*/ 4923026 h 6673820"/>
              <a:gd name="connsiteX238" fmla="*/ 11718187 w 11748700"/>
              <a:gd name="connsiteY238" fmla="*/ 4983697 h 6673820"/>
              <a:gd name="connsiteX239" fmla="*/ 11726855 w 11748700"/>
              <a:gd name="connsiteY239" fmla="*/ 5079037 h 6673820"/>
              <a:gd name="connsiteX240" fmla="*/ 11731188 w 11748700"/>
              <a:gd name="connsiteY240" fmla="*/ 5105039 h 6673820"/>
              <a:gd name="connsiteX241" fmla="*/ 11744189 w 11748700"/>
              <a:gd name="connsiteY241" fmla="*/ 5230715 h 6673820"/>
              <a:gd name="connsiteX242" fmla="*/ 11726855 w 11748700"/>
              <a:gd name="connsiteY242" fmla="*/ 5690082 h 6673820"/>
              <a:gd name="connsiteX243" fmla="*/ 11687852 w 11748700"/>
              <a:gd name="connsiteY243" fmla="*/ 5785422 h 6673820"/>
              <a:gd name="connsiteX244" fmla="*/ 11670517 w 11748700"/>
              <a:gd name="connsiteY244" fmla="*/ 5815757 h 6673820"/>
              <a:gd name="connsiteX245" fmla="*/ 11601179 w 11748700"/>
              <a:gd name="connsiteY245" fmla="*/ 5859094 h 6673820"/>
              <a:gd name="connsiteX246" fmla="*/ 11458168 w 11748700"/>
              <a:gd name="connsiteY246" fmla="*/ 5919765 h 6673820"/>
              <a:gd name="connsiteX247" fmla="*/ 11401831 w 11748700"/>
              <a:gd name="connsiteY247" fmla="*/ 5963101 h 6673820"/>
              <a:gd name="connsiteX248" fmla="*/ 11297823 w 11748700"/>
              <a:gd name="connsiteY248" fmla="*/ 6032440 h 6673820"/>
              <a:gd name="connsiteX249" fmla="*/ 11258820 w 11748700"/>
              <a:gd name="connsiteY249" fmla="*/ 6075776 h 6673820"/>
              <a:gd name="connsiteX250" fmla="*/ 11198149 w 11748700"/>
              <a:gd name="connsiteY250" fmla="*/ 6123446 h 6673820"/>
              <a:gd name="connsiteX251" fmla="*/ 11098475 w 11748700"/>
              <a:gd name="connsiteY251" fmla="*/ 6210119 h 6673820"/>
              <a:gd name="connsiteX252" fmla="*/ 10942464 w 11748700"/>
              <a:gd name="connsiteY252" fmla="*/ 6327128 h 6673820"/>
              <a:gd name="connsiteX253" fmla="*/ 10634775 w 11748700"/>
              <a:gd name="connsiteY253" fmla="*/ 6461471 h 6673820"/>
              <a:gd name="connsiteX254" fmla="*/ 10461429 w 11748700"/>
              <a:gd name="connsiteY254" fmla="*/ 6478806 h 6673820"/>
              <a:gd name="connsiteX255" fmla="*/ 10041065 w 11748700"/>
              <a:gd name="connsiteY255" fmla="*/ 6487473 h 6673820"/>
              <a:gd name="connsiteX256" fmla="*/ 9967393 w 11748700"/>
              <a:gd name="connsiteY256" fmla="*/ 6491807 h 6673820"/>
              <a:gd name="connsiteX257" fmla="*/ 9885054 w 11748700"/>
              <a:gd name="connsiteY257" fmla="*/ 6509141 h 6673820"/>
              <a:gd name="connsiteX258" fmla="*/ 9798381 w 11748700"/>
              <a:gd name="connsiteY258" fmla="*/ 6522142 h 6673820"/>
              <a:gd name="connsiteX259" fmla="*/ 9681372 w 11748700"/>
              <a:gd name="connsiteY259" fmla="*/ 6548144 h 6673820"/>
              <a:gd name="connsiteX260" fmla="*/ 9486358 w 11748700"/>
              <a:gd name="connsiteY260" fmla="*/ 6574146 h 6673820"/>
              <a:gd name="connsiteX261" fmla="*/ 9278343 w 11748700"/>
              <a:gd name="connsiteY261" fmla="*/ 6613149 h 6673820"/>
              <a:gd name="connsiteX262" fmla="*/ 9209004 w 11748700"/>
              <a:gd name="connsiteY262" fmla="*/ 6630483 h 6673820"/>
              <a:gd name="connsiteX263" fmla="*/ 8775639 w 11748700"/>
              <a:gd name="connsiteY263" fmla="*/ 6647818 h 6673820"/>
              <a:gd name="connsiteX264" fmla="*/ 8463617 w 11748700"/>
              <a:gd name="connsiteY264" fmla="*/ 6656485 h 6673820"/>
              <a:gd name="connsiteX265" fmla="*/ 8368276 w 11748700"/>
              <a:gd name="connsiteY265" fmla="*/ 6660819 h 6673820"/>
              <a:gd name="connsiteX266" fmla="*/ 8216599 w 11748700"/>
              <a:gd name="connsiteY266" fmla="*/ 6665153 h 6673820"/>
              <a:gd name="connsiteX267" fmla="*/ 7848239 w 11748700"/>
              <a:gd name="connsiteY267" fmla="*/ 6656485 h 6673820"/>
              <a:gd name="connsiteX268" fmla="*/ 7800568 w 11748700"/>
              <a:gd name="connsiteY268" fmla="*/ 6652152 h 6673820"/>
              <a:gd name="connsiteX269" fmla="*/ 7748565 w 11748700"/>
              <a:gd name="connsiteY269" fmla="*/ 6643484 h 6673820"/>
              <a:gd name="connsiteX270" fmla="*/ 7614221 w 11748700"/>
              <a:gd name="connsiteY270" fmla="*/ 6634817 h 6673820"/>
              <a:gd name="connsiteX271" fmla="*/ 7432208 w 11748700"/>
              <a:gd name="connsiteY271" fmla="*/ 6600148 h 6673820"/>
              <a:gd name="connsiteX272" fmla="*/ 7319533 w 11748700"/>
              <a:gd name="connsiteY272" fmla="*/ 6574146 h 6673820"/>
              <a:gd name="connsiteX273" fmla="*/ 7276197 w 11748700"/>
              <a:gd name="connsiteY273" fmla="*/ 6569812 h 6673820"/>
              <a:gd name="connsiteX274" fmla="*/ 7011844 w 11748700"/>
              <a:gd name="connsiteY274" fmla="*/ 6548144 h 6673820"/>
              <a:gd name="connsiteX275" fmla="*/ 6925171 w 11748700"/>
              <a:gd name="connsiteY275" fmla="*/ 6565479 h 6673820"/>
              <a:gd name="connsiteX276" fmla="*/ 6912170 w 11748700"/>
              <a:gd name="connsiteY276" fmla="*/ 6569812 h 6673820"/>
              <a:gd name="connsiteX277" fmla="*/ 6890502 w 11748700"/>
              <a:gd name="connsiteY277" fmla="*/ 6582813 h 6673820"/>
              <a:gd name="connsiteX278" fmla="*/ 6795162 w 11748700"/>
              <a:gd name="connsiteY278" fmla="*/ 6634817 h 6673820"/>
              <a:gd name="connsiteX279" fmla="*/ 6691154 w 11748700"/>
              <a:gd name="connsiteY279" fmla="*/ 6643484 h 6673820"/>
              <a:gd name="connsiteX280" fmla="*/ 6617482 w 11748700"/>
              <a:gd name="connsiteY280" fmla="*/ 6656485 h 6673820"/>
              <a:gd name="connsiteX281" fmla="*/ 6582813 w 11748700"/>
              <a:gd name="connsiteY281" fmla="*/ 6665153 h 6673820"/>
              <a:gd name="connsiteX282" fmla="*/ 6548144 w 11748700"/>
              <a:gd name="connsiteY282" fmla="*/ 6669486 h 6673820"/>
              <a:gd name="connsiteX283" fmla="*/ 6517808 w 11748700"/>
              <a:gd name="connsiteY283" fmla="*/ 6673820 h 6673820"/>
              <a:gd name="connsiteX284" fmla="*/ 6015105 w 11748700"/>
              <a:gd name="connsiteY284" fmla="*/ 6669486 h 6673820"/>
              <a:gd name="connsiteX285" fmla="*/ 5915431 w 11748700"/>
              <a:gd name="connsiteY285" fmla="*/ 6647818 h 6673820"/>
              <a:gd name="connsiteX286" fmla="*/ 5538403 w 11748700"/>
              <a:gd name="connsiteY286" fmla="*/ 6652152 h 6673820"/>
              <a:gd name="connsiteX287" fmla="*/ 5196045 w 11748700"/>
              <a:gd name="connsiteY287" fmla="*/ 6634817 h 6673820"/>
              <a:gd name="connsiteX288" fmla="*/ 4489660 w 11748700"/>
              <a:gd name="connsiteY288" fmla="*/ 6608815 h 6673820"/>
              <a:gd name="connsiteX289" fmla="*/ 4311981 w 11748700"/>
              <a:gd name="connsiteY289" fmla="*/ 6582813 h 6673820"/>
              <a:gd name="connsiteX290" fmla="*/ 4090965 w 11748700"/>
              <a:gd name="connsiteY290" fmla="*/ 6552478 h 6673820"/>
              <a:gd name="connsiteX291" fmla="*/ 3999958 w 11748700"/>
              <a:gd name="connsiteY291" fmla="*/ 6513475 h 6673820"/>
              <a:gd name="connsiteX292" fmla="*/ 3666267 w 11748700"/>
              <a:gd name="connsiteY292" fmla="*/ 6448470 h 6673820"/>
              <a:gd name="connsiteX293" fmla="*/ 3588261 w 11748700"/>
              <a:gd name="connsiteY293" fmla="*/ 6439803 h 6673820"/>
              <a:gd name="connsiteX294" fmla="*/ 3336910 w 11748700"/>
              <a:gd name="connsiteY294" fmla="*/ 6405134 h 6673820"/>
              <a:gd name="connsiteX295" fmla="*/ 3003219 w 11748700"/>
              <a:gd name="connsiteY295" fmla="*/ 6340129 h 6673820"/>
              <a:gd name="connsiteX296" fmla="*/ 2825539 w 11748700"/>
              <a:gd name="connsiteY296" fmla="*/ 6309793 h 6673820"/>
              <a:gd name="connsiteX297" fmla="*/ 2678195 w 11748700"/>
              <a:gd name="connsiteY297" fmla="*/ 6288125 h 6673820"/>
              <a:gd name="connsiteX298" fmla="*/ 2500515 w 11748700"/>
              <a:gd name="connsiteY298" fmla="*/ 6305460 h 6673820"/>
              <a:gd name="connsiteX299" fmla="*/ 2439844 w 11748700"/>
              <a:gd name="connsiteY299" fmla="*/ 6314127 h 6673820"/>
              <a:gd name="connsiteX300" fmla="*/ 2244830 w 11748700"/>
              <a:gd name="connsiteY300" fmla="*/ 6361797 h 6673820"/>
              <a:gd name="connsiteX301" fmla="*/ 2088819 w 11748700"/>
              <a:gd name="connsiteY301" fmla="*/ 6383465 h 6673820"/>
              <a:gd name="connsiteX302" fmla="*/ 2015147 w 11748700"/>
              <a:gd name="connsiteY302" fmla="*/ 6400800 h 6673820"/>
              <a:gd name="connsiteX303" fmla="*/ 1950142 w 11748700"/>
              <a:gd name="connsiteY303" fmla="*/ 6409467 h 6673820"/>
              <a:gd name="connsiteX304" fmla="*/ 1815799 w 11748700"/>
              <a:gd name="connsiteY304" fmla="*/ 6444137 h 6673820"/>
              <a:gd name="connsiteX305" fmla="*/ 1681456 w 11748700"/>
              <a:gd name="connsiteY305" fmla="*/ 6452804 h 6673820"/>
              <a:gd name="connsiteX306" fmla="*/ 1473440 w 11748700"/>
              <a:gd name="connsiteY306" fmla="*/ 6431136 h 6673820"/>
              <a:gd name="connsiteX307" fmla="*/ 1369433 w 11748700"/>
              <a:gd name="connsiteY307" fmla="*/ 6418135 h 6673820"/>
              <a:gd name="connsiteX308" fmla="*/ 1287093 w 11748700"/>
              <a:gd name="connsiteY308" fmla="*/ 6405134 h 6673820"/>
              <a:gd name="connsiteX309" fmla="*/ 1239423 w 11748700"/>
              <a:gd name="connsiteY309" fmla="*/ 6396466 h 6673820"/>
              <a:gd name="connsiteX310" fmla="*/ 1165751 w 11748700"/>
              <a:gd name="connsiteY310" fmla="*/ 6370464 h 6673820"/>
              <a:gd name="connsiteX311" fmla="*/ 1053076 w 11748700"/>
              <a:gd name="connsiteY311" fmla="*/ 6335795 h 6673820"/>
              <a:gd name="connsiteX312" fmla="*/ 892731 w 11748700"/>
              <a:gd name="connsiteY312" fmla="*/ 6244789 h 6673820"/>
              <a:gd name="connsiteX313" fmla="*/ 858062 w 11748700"/>
              <a:gd name="connsiteY313" fmla="*/ 6218787 h 6673820"/>
              <a:gd name="connsiteX314" fmla="*/ 775723 w 11748700"/>
              <a:gd name="connsiteY314" fmla="*/ 6149448 h 6673820"/>
              <a:gd name="connsiteX315" fmla="*/ 719385 w 11748700"/>
              <a:gd name="connsiteY315" fmla="*/ 6023773 h 6673820"/>
              <a:gd name="connsiteX316" fmla="*/ 654381 w 11748700"/>
              <a:gd name="connsiteY316" fmla="*/ 5950101 h 6673820"/>
              <a:gd name="connsiteX317" fmla="*/ 628379 w 11748700"/>
              <a:gd name="connsiteY317" fmla="*/ 5893763 h 6673820"/>
              <a:gd name="connsiteX318" fmla="*/ 576375 w 11748700"/>
              <a:gd name="connsiteY318" fmla="*/ 5802756 h 6673820"/>
              <a:gd name="connsiteX319" fmla="*/ 489702 w 11748700"/>
              <a:gd name="connsiteY319" fmla="*/ 5620743 h 6673820"/>
              <a:gd name="connsiteX320" fmla="*/ 476701 w 11748700"/>
              <a:gd name="connsiteY320" fmla="*/ 5551405 h 6673820"/>
              <a:gd name="connsiteX321" fmla="*/ 372693 w 11748700"/>
              <a:gd name="connsiteY321" fmla="*/ 5317388 h 6673820"/>
              <a:gd name="connsiteX322" fmla="*/ 359693 w 11748700"/>
              <a:gd name="connsiteY322" fmla="*/ 5269718 h 6673820"/>
              <a:gd name="connsiteX323" fmla="*/ 329357 w 11748700"/>
              <a:gd name="connsiteY323" fmla="*/ 5183045 h 6673820"/>
              <a:gd name="connsiteX324" fmla="*/ 281687 w 11748700"/>
              <a:gd name="connsiteY324" fmla="*/ 5083371 h 6673820"/>
              <a:gd name="connsiteX325" fmla="*/ 251351 w 11748700"/>
              <a:gd name="connsiteY325" fmla="*/ 5009699 h 6673820"/>
              <a:gd name="connsiteX326" fmla="*/ 238350 w 11748700"/>
              <a:gd name="connsiteY326" fmla="*/ 4970696 h 6673820"/>
              <a:gd name="connsiteX327" fmla="*/ 212348 w 11748700"/>
              <a:gd name="connsiteY327" fmla="*/ 4936027 h 6673820"/>
              <a:gd name="connsiteX328" fmla="*/ 177679 w 11748700"/>
              <a:gd name="connsiteY328" fmla="*/ 4849354 h 6673820"/>
              <a:gd name="connsiteX329" fmla="*/ 125675 w 11748700"/>
              <a:gd name="connsiteY329" fmla="*/ 4745346 h 6673820"/>
              <a:gd name="connsiteX330" fmla="*/ 99674 w 11748700"/>
              <a:gd name="connsiteY330" fmla="*/ 4654339 h 6673820"/>
              <a:gd name="connsiteX331" fmla="*/ 73672 w 11748700"/>
              <a:gd name="connsiteY331" fmla="*/ 4602336 h 6673820"/>
              <a:gd name="connsiteX332" fmla="*/ 69338 w 11748700"/>
              <a:gd name="connsiteY332" fmla="*/ 4580667 h 6673820"/>
              <a:gd name="connsiteX333" fmla="*/ 47670 w 11748700"/>
              <a:gd name="connsiteY333" fmla="*/ 4537331 h 6673820"/>
              <a:gd name="connsiteX334" fmla="*/ 39002 w 11748700"/>
              <a:gd name="connsiteY334" fmla="*/ 4515663 h 6673820"/>
              <a:gd name="connsiteX335" fmla="*/ 34669 w 11748700"/>
              <a:gd name="connsiteY335" fmla="*/ 4493994 h 6673820"/>
              <a:gd name="connsiteX336" fmla="*/ 30335 w 11748700"/>
              <a:gd name="connsiteY336" fmla="*/ 4450658 h 6673820"/>
              <a:gd name="connsiteX337" fmla="*/ 21668 w 11748700"/>
              <a:gd name="connsiteY337" fmla="*/ 4428990 h 6673820"/>
              <a:gd name="connsiteX338" fmla="*/ 13001 w 11748700"/>
              <a:gd name="connsiteY338" fmla="*/ 4359651 h 6673820"/>
              <a:gd name="connsiteX339" fmla="*/ 0 w 11748700"/>
              <a:gd name="connsiteY339" fmla="*/ 4238309 h 6673820"/>
              <a:gd name="connsiteX340" fmla="*/ 4333 w 11748700"/>
              <a:gd name="connsiteY340" fmla="*/ 4025960 h 6673820"/>
              <a:gd name="connsiteX341" fmla="*/ 13001 w 11748700"/>
              <a:gd name="connsiteY341" fmla="*/ 3999958 h 6673820"/>
              <a:gd name="connsiteX342" fmla="*/ 17334 w 11748700"/>
              <a:gd name="connsiteY342" fmla="*/ 3973956 h 6673820"/>
              <a:gd name="connsiteX343" fmla="*/ 26002 w 11748700"/>
              <a:gd name="connsiteY343" fmla="*/ 3930620 h 6673820"/>
              <a:gd name="connsiteX344" fmla="*/ 34669 w 11748700"/>
              <a:gd name="connsiteY344" fmla="*/ 3878616 h 6673820"/>
              <a:gd name="connsiteX345" fmla="*/ 43336 w 11748700"/>
              <a:gd name="connsiteY345" fmla="*/ 3861282 h 6673820"/>
              <a:gd name="connsiteX346" fmla="*/ 47670 w 11748700"/>
              <a:gd name="connsiteY346" fmla="*/ 3843947 h 6673820"/>
              <a:gd name="connsiteX347" fmla="*/ 56337 w 11748700"/>
              <a:gd name="connsiteY347" fmla="*/ 3826612 h 6673820"/>
              <a:gd name="connsiteX348" fmla="*/ 69338 w 11748700"/>
              <a:gd name="connsiteY348" fmla="*/ 3787610 h 6673820"/>
              <a:gd name="connsiteX349" fmla="*/ 78005 w 11748700"/>
              <a:gd name="connsiteY349" fmla="*/ 3770275 h 6673820"/>
              <a:gd name="connsiteX350" fmla="*/ 95340 w 11748700"/>
              <a:gd name="connsiteY350" fmla="*/ 3718271 h 6673820"/>
              <a:gd name="connsiteX351" fmla="*/ 104007 w 11748700"/>
              <a:gd name="connsiteY351" fmla="*/ 3696603 h 6673820"/>
              <a:gd name="connsiteX352" fmla="*/ 151677 w 11748700"/>
              <a:gd name="connsiteY352" fmla="*/ 3657600 h 6673820"/>
              <a:gd name="connsiteX353" fmla="*/ 294688 w 11748700"/>
              <a:gd name="connsiteY353" fmla="*/ 3661934 h 6673820"/>
              <a:gd name="connsiteX354" fmla="*/ 359693 w 11748700"/>
              <a:gd name="connsiteY354" fmla="*/ 3692269 h 6673820"/>
              <a:gd name="connsiteX355" fmla="*/ 377027 w 11748700"/>
              <a:gd name="connsiteY355" fmla="*/ 3709604 h 6673820"/>
              <a:gd name="connsiteX356" fmla="*/ 437698 w 11748700"/>
              <a:gd name="connsiteY356" fmla="*/ 3726938 h 6673820"/>
              <a:gd name="connsiteX357" fmla="*/ 511177 w 11748700"/>
              <a:gd name="connsiteY35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9430020 w 11748700"/>
              <a:gd name="connsiteY44" fmla="*/ 4025960 h 6673820"/>
              <a:gd name="connsiteX45" fmla="*/ 9495025 w 11748700"/>
              <a:gd name="connsiteY45" fmla="*/ 3900284 h 6673820"/>
              <a:gd name="connsiteX46" fmla="*/ 9568697 w 11748700"/>
              <a:gd name="connsiteY46" fmla="*/ 3796277 h 6673820"/>
              <a:gd name="connsiteX47" fmla="*/ 9612034 w 11748700"/>
              <a:gd name="connsiteY47" fmla="*/ 3713937 h 6673820"/>
              <a:gd name="connsiteX48" fmla="*/ 9655370 w 11748700"/>
              <a:gd name="connsiteY48" fmla="*/ 3644599 h 6673820"/>
              <a:gd name="connsiteX49" fmla="*/ 9651037 w 11748700"/>
              <a:gd name="connsiteY49" fmla="*/ 3475587 h 6673820"/>
              <a:gd name="connsiteX50" fmla="*/ 9612034 w 11748700"/>
              <a:gd name="connsiteY50" fmla="*/ 3410582 h 6673820"/>
              <a:gd name="connsiteX51" fmla="*/ 9399685 w 11748700"/>
              <a:gd name="connsiteY51" fmla="*/ 3176565 h 6673820"/>
              <a:gd name="connsiteX52" fmla="*/ 9347681 w 11748700"/>
              <a:gd name="connsiteY52" fmla="*/ 3128895 h 6673820"/>
              <a:gd name="connsiteX53" fmla="*/ 9217672 w 11748700"/>
              <a:gd name="connsiteY53" fmla="*/ 3042222 h 6673820"/>
              <a:gd name="connsiteX54" fmla="*/ 9083329 w 11748700"/>
              <a:gd name="connsiteY54" fmla="*/ 2968550 h 6673820"/>
              <a:gd name="connsiteX55" fmla="*/ 8983655 w 11748700"/>
              <a:gd name="connsiteY55" fmla="*/ 2933881 h 6673820"/>
              <a:gd name="connsiteX56" fmla="*/ 8831977 w 11748700"/>
              <a:gd name="connsiteY56" fmla="*/ 2873210 h 6673820"/>
              <a:gd name="connsiteX57" fmla="*/ 8680299 w 11748700"/>
              <a:gd name="connsiteY57" fmla="*/ 2803871 h 6673820"/>
              <a:gd name="connsiteX58" fmla="*/ 8567624 w 11748700"/>
              <a:gd name="connsiteY58" fmla="*/ 2773536 h 6673820"/>
              <a:gd name="connsiteX59" fmla="*/ 8446282 w 11748700"/>
              <a:gd name="connsiteY59" fmla="*/ 2730199 h 6673820"/>
              <a:gd name="connsiteX60" fmla="*/ 8242601 w 11748700"/>
              <a:gd name="connsiteY60" fmla="*/ 2673862 h 6673820"/>
              <a:gd name="connsiteX61" fmla="*/ 7917577 w 11748700"/>
              <a:gd name="connsiteY61" fmla="*/ 2561187 h 6673820"/>
              <a:gd name="connsiteX62" fmla="*/ 7683560 w 11748700"/>
              <a:gd name="connsiteY62" fmla="*/ 2496182 h 6673820"/>
              <a:gd name="connsiteX63" fmla="*/ 7302199 w 11748700"/>
              <a:gd name="connsiteY63" fmla="*/ 2379173 h 6673820"/>
              <a:gd name="connsiteX64" fmla="*/ 6920838 w 11748700"/>
              <a:gd name="connsiteY64" fmla="*/ 2322836 h 6673820"/>
              <a:gd name="connsiteX65" fmla="*/ 6799495 w 11748700"/>
              <a:gd name="connsiteY65" fmla="*/ 2288167 h 6673820"/>
              <a:gd name="connsiteX66" fmla="*/ 6730157 w 11748700"/>
              <a:gd name="connsiteY66" fmla="*/ 2279500 h 6673820"/>
              <a:gd name="connsiteX67" fmla="*/ 6630483 w 11748700"/>
              <a:gd name="connsiteY67" fmla="*/ 2262165 h 6673820"/>
              <a:gd name="connsiteX68" fmla="*/ 6582813 w 11748700"/>
              <a:gd name="connsiteY68" fmla="*/ 2249164 h 6673820"/>
              <a:gd name="connsiteX69" fmla="*/ 6478805 w 11748700"/>
              <a:gd name="connsiteY69" fmla="*/ 2240497 h 6673820"/>
              <a:gd name="connsiteX70" fmla="*/ 5997770 w 11748700"/>
              <a:gd name="connsiteY70" fmla="*/ 2227496 h 6673820"/>
              <a:gd name="connsiteX71" fmla="*/ 5183044 w 11748700"/>
              <a:gd name="connsiteY71" fmla="*/ 2223162 h 6673820"/>
              <a:gd name="connsiteX72" fmla="*/ 4593668 w 11748700"/>
              <a:gd name="connsiteY72" fmla="*/ 2201494 h 6673820"/>
              <a:gd name="connsiteX73" fmla="*/ 4467992 w 11748700"/>
              <a:gd name="connsiteY73" fmla="*/ 2188493 h 6673820"/>
              <a:gd name="connsiteX74" fmla="*/ 4277311 w 11748700"/>
              <a:gd name="connsiteY74" fmla="*/ 2171158 h 6673820"/>
              <a:gd name="connsiteX75" fmla="*/ 4207973 w 11748700"/>
              <a:gd name="connsiteY75" fmla="*/ 2162491 h 6673820"/>
              <a:gd name="connsiteX76" fmla="*/ 4168970 w 11748700"/>
              <a:gd name="connsiteY76" fmla="*/ 2153824 h 6673820"/>
              <a:gd name="connsiteX77" fmla="*/ 3722604 w 11748700"/>
              <a:gd name="connsiteY77" fmla="*/ 2145156 h 6673820"/>
              <a:gd name="connsiteX78" fmla="*/ 3627264 w 11748700"/>
              <a:gd name="connsiteY78" fmla="*/ 2136489 h 6673820"/>
              <a:gd name="connsiteX79" fmla="*/ 3592595 w 11748700"/>
              <a:gd name="connsiteY79" fmla="*/ 2123488 h 6673820"/>
              <a:gd name="connsiteX80" fmla="*/ 3471253 w 11748700"/>
              <a:gd name="connsiteY80" fmla="*/ 2101820 h 6673820"/>
              <a:gd name="connsiteX81" fmla="*/ 3349911 w 11748700"/>
              <a:gd name="connsiteY81" fmla="*/ 2054150 h 6673820"/>
              <a:gd name="connsiteX82" fmla="*/ 3228568 w 11748700"/>
              <a:gd name="connsiteY82" fmla="*/ 2006480 h 6673820"/>
              <a:gd name="connsiteX83" fmla="*/ 3206900 w 11748700"/>
              <a:gd name="connsiteY83" fmla="*/ 1989145 h 6673820"/>
              <a:gd name="connsiteX84" fmla="*/ 3163564 w 11748700"/>
              <a:gd name="connsiteY84" fmla="*/ 1967477 h 6673820"/>
              <a:gd name="connsiteX85" fmla="*/ 3124561 w 11748700"/>
              <a:gd name="connsiteY85" fmla="*/ 1932808 h 6673820"/>
              <a:gd name="connsiteX86" fmla="*/ 3094225 w 11748700"/>
              <a:gd name="connsiteY86" fmla="*/ 1911139 h 6673820"/>
              <a:gd name="connsiteX87" fmla="*/ 3020553 w 11748700"/>
              <a:gd name="connsiteY87" fmla="*/ 1850468 h 6673820"/>
              <a:gd name="connsiteX88" fmla="*/ 2994551 w 11748700"/>
              <a:gd name="connsiteY88" fmla="*/ 1828800 h 6673820"/>
              <a:gd name="connsiteX89" fmla="*/ 2977217 w 11748700"/>
              <a:gd name="connsiteY89" fmla="*/ 1807132 h 6673820"/>
              <a:gd name="connsiteX90" fmla="*/ 2964216 w 11748700"/>
              <a:gd name="connsiteY90" fmla="*/ 1794131 h 6673820"/>
              <a:gd name="connsiteX91" fmla="*/ 2951215 w 11748700"/>
              <a:gd name="connsiteY91" fmla="*/ 1768129 h 6673820"/>
              <a:gd name="connsiteX92" fmla="*/ 2933880 w 11748700"/>
              <a:gd name="connsiteY92" fmla="*/ 1746461 h 6673820"/>
              <a:gd name="connsiteX93" fmla="*/ 2916546 w 11748700"/>
              <a:gd name="connsiteY93" fmla="*/ 1720459 h 6673820"/>
              <a:gd name="connsiteX94" fmla="*/ 2899211 w 11748700"/>
              <a:gd name="connsiteY94" fmla="*/ 1703124 h 6673820"/>
              <a:gd name="connsiteX95" fmla="*/ 2890544 w 11748700"/>
              <a:gd name="connsiteY95" fmla="*/ 1690123 h 6673820"/>
              <a:gd name="connsiteX96" fmla="*/ 2829873 w 11748700"/>
              <a:gd name="connsiteY96" fmla="*/ 1607784 h 6673820"/>
              <a:gd name="connsiteX97" fmla="*/ 2816872 w 11748700"/>
              <a:gd name="connsiteY97" fmla="*/ 1577448 h 6673820"/>
              <a:gd name="connsiteX98" fmla="*/ 2812538 w 11748700"/>
              <a:gd name="connsiteY98" fmla="*/ 1542779 h 6673820"/>
              <a:gd name="connsiteX99" fmla="*/ 2808204 w 11748700"/>
              <a:gd name="connsiteY99" fmla="*/ 1430104 h 6673820"/>
              <a:gd name="connsiteX100" fmla="*/ 2799537 w 11748700"/>
              <a:gd name="connsiteY100" fmla="*/ 1391101 h 6673820"/>
              <a:gd name="connsiteX101" fmla="*/ 2795203 w 11748700"/>
              <a:gd name="connsiteY101" fmla="*/ 1343431 h 6673820"/>
              <a:gd name="connsiteX102" fmla="*/ 2786536 w 11748700"/>
              <a:gd name="connsiteY102" fmla="*/ 1300095 h 6673820"/>
              <a:gd name="connsiteX103" fmla="*/ 2773535 w 11748700"/>
              <a:gd name="connsiteY103" fmla="*/ 1152751 h 6673820"/>
              <a:gd name="connsiteX104" fmla="*/ 2769202 w 11748700"/>
              <a:gd name="connsiteY104" fmla="*/ 1135416 h 6673820"/>
              <a:gd name="connsiteX105" fmla="*/ 2777869 w 11748700"/>
              <a:gd name="connsiteY105" fmla="*/ 996739 h 6673820"/>
              <a:gd name="connsiteX106" fmla="*/ 2786536 w 11748700"/>
              <a:gd name="connsiteY106" fmla="*/ 966404 h 6673820"/>
              <a:gd name="connsiteX107" fmla="*/ 2812538 w 11748700"/>
              <a:gd name="connsiteY107" fmla="*/ 905733 h 6673820"/>
              <a:gd name="connsiteX108" fmla="*/ 2847207 w 11748700"/>
              <a:gd name="connsiteY108" fmla="*/ 862396 h 6673820"/>
              <a:gd name="connsiteX109" fmla="*/ 2864542 w 11748700"/>
              <a:gd name="connsiteY109" fmla="*/ 840728 h 6673820"/>
              <a:gd name="connsiteX110" fmla="*/ 2881876 w 11748700"/>
              <a:gd name="connsiteY110" fmla="*/ 827727 h 6673820"/>
              <a:gd name="connsiteX111" fmla="*/ 2894877 w 11748700"/>
              <a:gd name="connsiteY111" fmla="*/ 819060 h 6673820"/>
              <a:gd name="connsiteX112" fmla="*/ 2912212 w 11748700"/>
              <a:gd name="connsiteY112" fmla="*/ 801725 h 6673820"/>
              <a:gd name="connsiteX113" fmla="*/ 3003219 w 11748700"/>
              <a:gd name="connsiteY113" fmla="*/ 775723 h 6673820"/>
              <a:gd name="connsiteX114" fmla="*/ 3115893 w 11748700"/>
              <a:gd name="connsiteY114" fmla="*/ 749721 h 6673820"/>
              <a:gd name="connsiteX115" fmla="*/ 3137562 w 11748700"/>
              <a:gd name="connsiteY115" fmla="*/ 741054 h 6673820"/>
              <a:gd name="connsiteX116" fmla="*/ 3163564 w 11748700"/>
              <a:gd name="connsiteY116" fmla="*/ 732387 h 6673820"/>
              <a:gd name="connsiteX117" fmla="*/ 3219901 w 11748700"/>
              <a:gd name="connsiteY117" fmla="*/ 702051 h 6673820"/>
              <a:gd name="connsiteX118" fmla="*/ 3237236 w 11748700"/>
              <a:gd name="connsiteY118" fmla="*/ 689050 h 6673820"/>
              <a:gd name="connsiteX119" fmla="*/ 3293573 w 11748700"/>
              <a:gd name="connsiteY119" fmla="*/ 663048 h 6673820"/>
              <a:gd name="connsiteX120" fmla="*/ 3323909 w 11748700"/>
              <a:gd name="connsiteY120" fmla="*/ 650047 h 6673820"/>
              <a:gd name="connsiteX121" fmla="*/ 3362911 w 11748700"/>
              <a:gd name="connsiteY121" fmla="*/ 641380 h 6673820"/>
              <a:gd name="connsiteX122" fmla="*/ 3488587 w 11748700"/>
              <a:gd name="connsiteY122" fmla="*/ 619712 h 6673820"/>
              <a:gd name="connsiteX123" fmla="*/ 3644599 w 11748700"/>
              <a:gd name="connsiteY123" fmla="*/ 598044 h 6673820"/>
              <a:gd name="connsiteX124" fmla="*/ 3731272 w 11748700"/>
              <a:gd name="connsiteY124" fmla="*/ 589376 h 6673820"/>
              <a:gd name="connsiteX125" fmla="*/ 3809277 w 11748700"/>
              <a:gd name="connsiteY125" fmla="*/ 576375 h 6673820"/>
              <a:gd name="connsiteX126" fmla="*/ 3891617 w 11748700"/>
              <a:gd name="connsiteY126" fmla="*/ 567708 h 6673820"/>
              <a:gd name="connsiteX127" fmla="*/ 4359651 w 11748700"/>
              <a:gd name="connsiteY127" fmla="*/ 533039 h 6673820"/>
              <a:gd name="connsiteX128" fmla="*/ 4428989 w 11748700"/>
              <a:gd name="connsiteY128" fmla="*/ 520038 h 6673820"/>
              <a:gd name="connsiteX129" fmla="*/ 4554665 w 11748700"/>
              <a:gd name="connsiteY129" fmla="*/ 507037 h 6673820"/>
              <a:gd name="connsiteX130" fmla="*/ 4654339 w 11748700"/>
              <a:gd name="connsiteY130" fmla="*/ 485369 h 6673820"/>
              <a:gd name="connsiteX131" fmla="*/ 4758347 w 11748700"/>
              <a:gd name="connsiteY131" fmla="*/ 437699 h 6673820"/>
              <a:gd name="connsiteX132" fmla="*/ 4888356 w 11748700"/>
              <a:gd name="connsiteY132" fmla="*/ 416030 h 6673820"/>
              <a:gd name="connsiteX133" fmla="*/ 5105039 w 11748700"/>
              <a:gd name="connsiteY133" fmla="*/ 364027 h 6673820"/>
              <a:gd name="connsiteX134" fmla="*/ 5209046 w 11748700"/>
              <a:gd name="connsiteY134" fmla="*/ 351026 h 6673820"/>
              <a:gd name="connsiteX135" fmla="*/ 5386726 w 11748700"/>
              <a:gd name="connsiteY135" fmla="*/ 329357 h 6673820"/>
              <a:gd name="connsiteX136" fmla="*/ 5560072 w 11748700"/>
              <a:gd name="connsiteY136" fmla="*/ 320690 h 6673820"/>
              <a:gd name="connsiteX137" fmla="*/ 5742085 w 11748700"/>
              <a:gd name="connsiteY137" fmla="*/ 312023 h 6673820"/>
              <a:gd name="connsiteX138" fmla="*/ 5958767 w 11748700"/>
              <a:gd name="connsiteY138" fmla="*/ 307689 h 6673820"/>
              <a:gd name="connsiteX139" fmla="*/ 6114779 w 11748700"/>
              <a:gd name="connsiteY139" fmla="*/ 303355 h 6673820"/>
              <a:gd name="connsiteX140" fmla="*/ 6270790 w 11748700"/>
              <a:gd name="connsiteY140" fmla="*/ 281687 h 6673820"/>
              <a:gd name="connsiteX141" fmla="*/ 6392132 w 11748700"/>
              <a:gd name="connsiteY141" fmla="*/ 268686 h 6673820"/>
              <a:gd name="connsiteX142" fmla="*/ 6695488 w 11748700"/>
              <a:gd name="connsiteY142" fmla="*/ 260019 h 6673820"/>
              <a:gd name="connsiteX143" fmla="*/ 6764826 w 11748700"/>
              <a:gd name="connsiteY143" fmla="*/ 251352 h 6673820"/>
              <a:gd name="connsiteX144" fmla="*/ 6907837 w 11748700"/>
              <a:gd name="connsiteY144" fmla="*/ 238351 h 6673820"/>
              <a:gd name="connsiteX145" fmla="*/ 6959840 w 11748700"/>
              <a:gd name="connsiteY145" fmla="*/ 229683 h 6673820"/>
              <a:gd name="connsiteX146" fmla="*/ 6998843 w 11748700"/>
              <a:gd name="connsiteY146" fmla="*/ 212349 h 6673820"/>
              <a:gd name="connsiteX147" fmla="*/ 7115852 w 11748700"/>
              <a:gd name="connsiteY147" fmla="*/ 199348 h 6673820"/>
              <a:gd name="connsiteX148" fmla="*/ 7159188 w 11748700"/>
              <a:gd name="connsiteY148" fmla="*/ 186347 h 6673820"/>
              <a:gd name="connsiteX149" fmla="*/ 7189524 w 11748700"/>
              <a:gd name="connsiteY149" fmla="*/ 182013 h 6673820"/>
              <a:gd name="connsiteX150" fmla="*/ 7380204 w 11748700"/>
              <a:gd name="connsiteY150" fmla="*/ 173346 h 6673820"/>
              <a:gd name="connsiteX151" fmla="*/ 7440875 w 11748700"/>
              <a:gd name="connsiteY151" fmla="*/ 164679 h 6673820"/>
              <a:gd name="connsiteX152" fmla="*/ 7466877 w 11748700"/>
              <a:gd name="connsiteY152" fmla="*/ 156011 h 6673820"/>
              <a:gd name="connsiteX153" fmla="*/ 7514548 w 11748700"/>
              <a:gd name="connsiteY153" fmla="*/ 143010 h 6673820"/>
              <a:gd name="connsiteX154" fmla="*/ 7527548 w 11748700"/>
              <a:gd name="connsiteY154" fmla="*/ 134343 h 6673820"/>
              <a:gd name="connsiteX155" fmla="*/ 7570885 w 11748700"/>
              <a:gd name="connsiteY155" fmla="*/ 121342 h 6673820"/>
              <a:gd name="connsiteX156" fmla="*/ 7609888 w 11748700"/>
              <a:gd name="connsiteY156" fmla="*/ 104008 h 6673820"/>
              <a:gd name="connsiteX157" fmla="*/ 7726896 w 11748700"/>
              <a:gd name="connsiteY157" fmla="*/ 82339 h 6673820"/>
              <a:gd name="connsiteX158" fmla="*/ 7752898 w 11748700"/>
              <a:gd name="connsiteY158" fmla="*/ 78006 h 6673820"/>
              <a:gd name="connsiteX159" fmla="*/ 7787567 w 11748700"/>
              <a:gd name="connsiteY159" fmla="*/ 73672 h 6673820"/>
              <a:gd name="connsiteX160" fmla="*/ 7804902 w 11748700"/>
              <a:gd name="connsiteY160" fmla="*/ 69338 h 6673820"/>
              <a:gd name="connsiteX161" fmla="*/ 7913243 w 11748700"/>
              <a:gd name="connsiteY161" fmla="*/ 65005 h 6673820"/>
              <a:gd name="connsiteX162" fmla="*/ 8021584 w 11748700"/>
              <a:gd name="connsiteY162" fmla="*/ 47670 h 6673820"/>
              <a:gd name="connsiteX163" fmla="*/ 8064921 w 11748700"/>
              <a:gd name="connsiteY163" fmla="*/ 34669 h 6673820"/>
              <a:gd name="connsiteX164" fmla="*/ 8099590 w 11748700"/>
              <a:gd name="connsiteY164" fmla="*/ 21668 h 6673820"/>
              <a:gd name="connsiteX165" fmla="*/ 8121258 w 11748700"/>
              <a:gd name="connsiteY165" fmla="*/ 13001 h 6673820"/>
              <a:gd name="connsiteX166" fmla="*/ 8134259 w 11748700"/>
              <a:gd name="connsiteY166" fmla="*/ 8667 h 6673820"/>
              <a:gd name="connsiteX167" fmla="*/ 8155928 w 11748700"/>
              <a:gd name="connsiteY167" fmla="*/ 0 h 6673820"/>
              <a:gd name="connsiteX168" fmla="*/ 8216599 w 11748700"/>
              <a:gd name="connsiteY168" fmla="*/ 4334 h 6673820"/>
              <a:gd name="connsiteX169" fmla="*/ 8238267 w 11748700"/>
              <a:gd name="connsiteY169" fmla="*/ 13001 h 6673820"/>
              <a:gd name="connsiteX170" fmla="*/ 8272936 w 11748700"/>
              <a:gd name="connsiteY170" fmla="*/ 17335 h 6673820"/>
              <a:gd name="connsiteX171" fmla="*/ 8303272 w 11748700"/>
              <a:gd name="connsiteY171" fmla="*/ 30336 h 6673820"/>
              <a:gd name="connsiteX172" fmla="*/ 8337941 w 11748700"/>
              <a:gd name="connsiteY172" fmla="*/ 34669 h 6673820"/>
              <a:gd name="connsiteX173" fmla="*/ 8476618 w 11748700"/>
              <a:gd name="connsiteY173" fmla="*/ 43337 h 6673820"/>
              <a:gd name="connsiteX174" fmla="*/ 8576292 w 11748700"/>
              <a:gd name="connsiteY174" fmla="*/ 47670 h 6673820"/>
              <a:gd name="connsiteX175" fmla="*/ 8671632 w 11748700"/>
              <a:gd name="connsiteY175" fmla="*/ 69338 h 6673820"/>
              <a:gd name="connsiteX176" fmla="*/ 8762639 w 11748700"/>
              <a:gd name="connsiteY176" fmla="*/ 78006 h 6673820"/>
              <a:gd name="connsiteX177" fmla="*/ 8892648 w 11748700"/>
              <a:gd name="connsiteY177" fmla="*/ 104008 h 6673820"/>
              <a:gd name="connsiteX178" fmla="*/ 8948985 w 11748700"/>
              <a:gd name="connsiteY178" fmla="*/ 117009 h 6673820"/>
              <a:gd name="connsiteX179" fmla="*/ 9187336 w 11748700"/>
              <a:gd name="connsiteY179" fmla="*/ 156011 h 6673820"/>
              <a:gd name="connsiteX180" fmla="*/ 9282676 w 11748700"/>
              <a:gd name="connsiteY180" fmla="*/ 173346 h 6673820"/>
              <a:gd name="connsiteX181" fmla="*/ 9404019 w 11748700"/>
              <a:gd name="connsiteY181" fmla="*/ 186347 h 6673820"/>
              <a:gd name="connsiteX182" fmla="*/ 9464690 w 11748700"/>
              <a:gd name="connsiteY182" fmla="*/ 195014 h 6673820"/>
              <a:gd name="connsiteX183" fmla="*/ 9698707 w 11748700"/>
              <a:gd name="connsiteY183" fmla="*/ 216683 h 6673820"/>
              <a:gd name="connsiteX184" fmla="*/ 9785380 w 11748700"/>
              <a:gd name="connsiteY184" fmla="*/ 229683 h 6673820"/>
              <a:gd name="connsiteX185" fmla="*/ 9885054 w 11748700"/>
              <a:gd name="connsiteY185" fmla="*/ 251352 h 6673820"/>
              <a:gd name="connsiteX186" fmla="*/ 9958726 w 11748700"/>
              <a:gd name="connsiteY186" fmla="*/ 255685 h 6673820"/>
              <a:gd name="connsiteX187" fmla="*/ 10114737 w 11748700"/>
              <a:gd name="connsiteY187" fmla="*/ 260019 h 6673820"/>
              <a:gd name="connsiteX188" fmla="*/ 10205744 w 11748700"/>
              <a:gd name="connsiteY188" fmla="*/ 273020 h 6673820"/>
              <a:gd name="connsiteX189" fmla="*/ 10357421 w 11748700"/>
              <a:gd name="connsiteY189" fmla="*/ 281687 h 6673820"/>
              <a:gd name="connsiteX190" fmla="*/ 10405092 w 11748700"/>
              <a:gd name="connsiteY190" fmla="*/ 286021 h 6673820"/>
              <a:gd name="connsiteX191" fmla="*/ 10452762 w 11748700"/>
              <a:gd name="connsiteY191" fmla="*/ 299022 h 6673820"/>
              <a:gd name="connsiteX192" fmla="*/ 10483097 w 11748700"/>
              <a:gd name="connsiteY192" fmla="*/ 303355 h 6673820"/>
              <a:gd name="connsiteX193" fmla="*/ 10552436 w 11748700"/>
              <a:gd name="connsiteY193" fmla="*/ 312023 h 6673820"/>
              <a:gd name="connsiteX194" fmla="*/ 10634775 w 11748700"/>
              <a:gd name="connsiteY194" fmla="*/ 333691 h 6673820"/>
              <a:gd name="connsiteX195" fmla="*/ 10717114 w 11748700"/>
              <a:gd name="connsiteY195" fmla="*/ 342358 h 6673820"/>
              <a:gd name="connsiteX196" fmla="*/ 10773452 w 11748700"/>
              <a:gd name="connsiteY196" fmla="*/ 364027 h 6673820"/>
              <a:gd name="connsiteX197" fmla="*/ 10842790 w 11748700"/>
              <a:gd name="connsiteY197" fmla="*/ 385695 h 6673820"/>
              <a:gd name="connsiteX198" fmla="*/ 10903461 w 11748700"/>
              <a:gd name="connsiteY198" fmla="*/ 390028 h 6673820"/>
              <a:gd name="connsiteX199" fmla="*/ 10981467 w 11748700"/>
              <a:gd name="connsiteY199" fmla="*/ 424698 h 6673820"/>
              <a:gd name="connsiteX200" fmla="*/ 11050805 w 11748700"/>
              <a:gd name="connsiteY200" fmla="*/ 442032 h 6673820"/>
              <a:gd name="connsiteX201" fmla="*/ 11133145 w 11748700"/>
              <a:gd name="connsiteY201" fmla="*/ 476701 h 6673820"/>
              <a:gd name="connsiteX202" fmla="*/ 11154813 w 11748700"/>
              <a:gd name="connsiteY202" fmla="*/ 485369 h 6673820"/>
              <a:gd name="connsiteX203" fmla="*/ 11232819 w 11748700"/>
              <a:gd name="connsiteY203" fmla="*/ 533039 h 6673820"/>
              <a:gd name="connsiteX204" fmla="*/ 11258820 w 11748700"/>
              <a:gd name="connsiteY204" fmla="*/ 554707 h 6673820"/>
              <a:gd name="connsiteX205" fmla="*/ 11328159 w 11748700"/>
              <a:gd name="connsiteY205" fmla="*/ 645714 h 6673820"/>
              <a:gd name="connsiteX206" fmla="*/ 11371495 w 11748700"/>
              <a:gd name="connsiteY206" fmla="*/ 754055 h 6673820"/>
              <a:gd name="connsiteX207" fmla="*/ 11397497 w 11748700"/>
              <a:gd name="connsiteY207" fmla="*/ 806059 h 6673820"/>
              <a:gd name="connsiteX208" fmla="*/ 11427833 w 11748700"/>
              <a:gd name="connsiteY208" fmla="*/ 931735 h 6673820"/>
              <a:gd name="connsiteX209" fmla="*/ 11458168 w 11748700"/>
              <a:gd name="connsiteY209" fmla="*/ 1014074 h 6673820"/>
              <a:gd name="connsiteX210" fmla="*/ 11462502 w 11748700"/>
              <a:gd name="connsiteY210" fmla="*/ 1087746 h 6673820"/>
              <a:gd name="connsiteX211" fmla="*/ 11475503 w 11748700"/>
              <a:gd name="connsiteY211" fmla="*/ 1126749 h 6673820"/>
              <a:gd name="connsiteX212" fmla="*/ 11488504 w 11748700"/>
              <a:gd name="connsiteY212" fmla="*/ 1330430 h 6673820"/>
              <a:gd name="connsiteX213" fmla="*/ 11523173 w 11748700"/>
              <a:gd name="connsiteY213" fmla="*/ 1677122 h 6673820"/>
              <a:gd name="connsiteX214" fmla="*/ 11518839 w 11748700"/>
              <a:gd name="connsiteY214" fmla="*/ 1954476 h 6673820"/>
              <a:gd name="connsiteX215" fmla="*/ 11510172 w 11748700"/>
              <a:gd name="connsiteY215" fmla="*/ 2084485 h 6673820"/>
              <a:gd name="connsiteX216" fmla="*/ 11518839 w 11748700"/>
              <a:gd name="connsiteY216" fmla="*/ 2283833 h 6673820"/>
              <a:gd name="connsiteX217" fmla="*/ 11583844 w 11748700"/>
              <a:gd name="connsiteY217" fmla="*/ 2379173 h 6673820"/>
              <a:gd name="connsiteX218" fmla="*/ 11605512 w 11748700"/>
              <a:gd name="connsiteY218" fmla="*/ 2439845 h 6673820"/>
              <a:gd name="connsiteX219" fmla="*/ 11609846 w 11748700"/>
              <a:gd name="connsiteY219" fmla="*/ 2487515 h 6673820"/>
              <a:gd name="connsiteX220" fmla="*/ 11622847 w 11748700"/>
              <a:gd name="connsiteY220" fmla="*/ 2556853 h 6673820"/>
              <a:gd name="connsiteX221" fmla="*/ 11618513 w 11748700"/>
              <a:gd name="connsiteY221" fmla="*/ 2786537 h 6673820"/>
              <a:gd name="connsiteX222" fmla="*/ 11614180 w 11748700"/>
              <a:gd name="connsiteY222" fmla="*/ 3089892 h 6673820"/>
              <a:gd name="connsiteX223" fmla="*/ 11596845 w 11748700"/>
              <a:gd name="connsiteY223" fmla="*/ 3211234 h 6673820"/>
              <a:gd name="connsiteX224" fmla="*/ 11583844 w 11748700"/>
              <a:gd name="connsiteY224" fmla="*/ 3328243 h 6673820"/>
              <a:gd name="connsiteX225" fmla="*/ 11575177 w 11748700"/>
              <a:gd name="connsiteY225" fmla="*/ 3423583 h 6673820"/>
              <a:gd name="connsiteX226" fmla="*/ 11562176 w 11748700"/>
              <a:gd name="connsiteY226" fmla="*/ 3666267 h 6673820"/>
              <a:gd name="connsiteX227" fmla="*/ 11575177 w 11748700"/>
              <a:gd name="connsiteY227" fmla="*/ 4025960 h 6673820"/>
              <a:gd name="connsiteX228" fmla="*/ 11592511 w 11748700"/>
              <a:gd name="connsiteY228" fmla="*/ 4108300 h 6673820"/>
              <a:gd name="connsiteX229" fmla="*/ 11631514 w 11748700"/>
              <a:gd name="connsiteY229" fmla="*/ 4333649 h 6673820"/>
              <a:gd name="connsiteX230" fmla="*/ 11653183 w 11748700"/>
              <a:gd name="connsiteY230" fmla="*/ 4411655 h 6673820"/>
              <a:gd name="connsiteX231" fmla="*/ 11666184 w 11748700"/>
              <a:gd name="connsiteY231" fmla="*/ 4498328 h 6673820"/>
              <a:gd name="connsiteX232" fmla="*/ 11674851 w 11748700"/>
              <a:gd name="connsiteY232" fmla="*/ 4541664 h 6673820"/>
              <a:gd name="connsiteX233" fmla="*/ 11687852 w 11748700"/>
              <a:gd name="connsiteY233" fmla="*/ 4658673 h 6673820"/>
              <a:gd name="connsiteX234" fmla="*/ 11692185 w 11748700"/>
              <a:gd name="connsiteY234" fmla="*/ 4715010 h 6673820"/>
              <a:gd name="connsiteX235" fmla="*/ 11700853 w 11748700"/>
              <a:gd name="connsiteY235" fmla="*/ 4771348 h 6673820"/>
              <a:gd name="connsiteX236" fmla="*/ 11709520 w 11748700"/>
              <a:gd name="connsiteY236" fmla="*/ 4923026 h 6673820"/>
              <a:gd name="connsiteX237" fmla="*/ 11718187 w 11748700"/>
              <a:gd name="connsiteY237" fmla="*/ 4983697 h 6673820"/>
              <a:gd name="connsiteX238" fmla="*/ 11726855 w 11748700"/>
              <a:gd name="connsiteY238" fmla="*/ 5079037 h 6673820"/>
              <a:gd name="connsiteX239" fmla="*/ 11731188 w 11748700"/>
              <a:gd name="connsiteY239" fmla="*/ 5105039 h 6673820"/>
              <a:gd name="connsiteX240" fmla="*/ 11744189 w 11748700"/>
              <a:gd name="connsiteY240" fmla="*/ 5230715 h 6673820"/>
              <a:gd name="connsiteX241" fmla="*/ 11726855 w 11748700"/>
              <a:gd name="connsiteY241" fmla="*/ 5690082 h 6673820"/>
              <a:gd name="connsiteX242" fmla="*/ 11687852 w 11748700"/>
              <a:gd name="connsiteY242" fmla="*/ 5785422 h 6673820"/>
              <a:gd name="connsiteX243" fmla="*/ 11670517 w 11748700"/>
              <a:gd name="connsiteY243" fmla="*/ 5815757 h 6673820"/>
              <a:gd name="connsiteX244" fmla="*/ 11601179 w 11748700"/>
              <a:gd name="connsiteY244" fmla="*/ 5859094 h 6673820"/>
              <a:gd name="connsiteX245" fmla="*/ 11458168 w 11748700"/>
              <a:gd name="connsiteY245" fmla="*/ 5919765 h 6673820"/>
              <a:gd name="connsiteX246" fmla="*/ 11401831 w 11748700"/>
              <a:gd name="connsiteY246" fmla="*/ 5963101 h 6673820"/>
              <a:gd name="connsiteX247" fmla="*/ 11297823 w 11748700"/>
              <a:gd name="connsiteY247" fmla="*/ 6032440 h 6673820"/>
              <a:gd name="connsiteX248" fmla="*/ 11258820 w 11748700"/>
              <a:gd name="connsiteY248" fmla="*/ 6075776 h 6673820"/>
              <a:gd name="connsiteX249" fmla="*/ 11198149 w 11748700"/>
              <a:gd name="connsiteY249" fmla="*/ 6123446 h 6673820"/>
              <a:gd name="connsiteX250" fmla="*/ 11098475 w 11748700"/>
              <a:gd name="connsiteY250" fmla="*/ 6210119 h 6673820"/>
              <a:gd name="connsiteX251" fmla="*/ 10942464 w 11748700"/>
              <a:gd name="connsiteY251" fmla="*/ 6327128 h 6673820"/>
              <a:gd name="connsiteX252" fmla="*/ 10634775 w 11748700"/>
              <a:gd name="connsiteY252" fmla="*/ 6461471 h 6673820"/>
              <a:gd name="connsiteX253" fmla="*/ 10461429 w 11748700"/>
              <a:gd name="connsiteY253" fmla="*/ 6478806 h 6673820"/>
              <a:gd name="connsiteX254" fmla="*/ 10041065 w 11748700"/>
              <a:gd name="connsiteY254" fmla="*/ 6487473 h 6673820"/>
              <a:gd name="connsiteX255" fmla="*/ 9967393 w 11748700"/>
              <a:gd name="connsiteY255" fmla="*/ 6491807 h 6673820"/>
              <a:gd name="connsiteX256" fmla="*/ 9885054 w 11748700"/>
              <a:gd name="connsiteY256" fmla="*/ 6509141 h 6673820"/>
              <a:gd name="connsiteX257" fmla="*/ 9798381 w 11748700"/>
              <a:gd name="connsiteY257" fmla="*/ 6522142 h 6673820"/>
              <a:gd name="connsiteX258" fmla="*/ 9681372 w 11748700"/>
              <a:gd name="connsiteY258" fmla="*/ 6548144 h 6673820"/>
              <a:gd name="connsiteX259" fmla="*/ 9486358 w 11748700"/>
              <a:gd name="connsiteY259" fmla="*/ 6574146 h 6673820"/>
              <a:gd name="connsiteX260" fmla="*/ 9278343 w 11748700"/>
              <a:gd name="connsiteY260" fmla="*/ 6613149 h 6673820"/>
              <a:gd name="connsiteX261" fmla="*/ 9209004 w 11748700"/>
              <a:gd name="connsiteY261" fmla="*/ 6630483 h 6673820"/>
              <a:gd name="connsiteX262" fmla="*/ 8775639 w 11748700"/>
              <a:gd name="connsiteY262" fmla="*/ 6647818 h 6673820"/>
              <a:gd name="connsiteX263" fmla="*/ 8463617 w 11748700"/>
              <a:gd name="connsiteY263" fmla="*/ 6656485 h 6673820"/>
              <a:gd name="connsiteX264" fmla="*/ 8368276 w 11748700"/>
              <a:gd name="connsiteY264" fmla="*/ 6660819 h 6673820"/>
              <a:gd name="connsiteX265" fmla="*/ 8216599 w 11748700"/>
              <a:gd name="connsiteY265" fmla="*/ 6665153 h 6673820"/>
              <a:gd name="connsiteX266" fmla="*/ 7848239 w 11748700"/>
              <a:gd name="connsiteY266" fmla="*/ 6656485 h 6673820"/>
              <a:gd name="connsiteX267" fmla="*/ 7800568 w 11748700"/>
              <a:gd name="connsiteY267" fmla="*/ 6652152 h 6673820"/>
              <a:gd name="connsiteX268" fmla="*/ 7748565 w 11748700"/>
              <a:gd name="connsiteY268" fmla="*/ 6643484 h 6673820"/>
              <a:gd name="connsiteX269" fmla="*/ 7614221 w 11748700"/>
              <a:gd name="connsiteY269" fmla="*/ 6634817 h 6673820"/>
              <a:gd name="connsiteX270" fmla="*/ 7432208 w 11748700"/>
              <a:gd name="connsiteY270" fmla="*/ 6600148 h 6673820"/>
              <a:gd name="connsiteX271" fmla="*/ 7319533 w 11748700"/>
              <a:gd name="connsiteY271" fmla="*/ 6574146 h 6673820"/>
              <a:gd name="connsiteX272" fmla="*/ 7276197 w 11748700"/>
              <a:gd name="connsiteY272" fmla="*/ 6569812 h 6673820"/>
              <a:gd name="connsiteX273" fmla="*/ 7011844 w 11748700"/>
              <a:gd name="connsiteY273" fmla="*/ 6548144 h 6673820"/>
              <a:gd name="connsiteX274" fmla="*/ 6925171 w 11748700"/>
              <a:gd name="connsiteY274" fmla="*/ 6565479 h 6673820"/>
              <a:gd name="connsiteX275" fmla="*/ 6912170 w 11748700"/>
              <a:gd name="connsiteY275" fmla="*/ 6569812 h 6673820"/>
              <a:gd name="connsiteX276" fmla="*/ 6890502 w 11748700"/>
              <a:gd name="connsiteY276" fmla="*/ 6582813 h 6673820"/>
              <a:gd name="connsiteX277" fmla="*/ 6795162 w 11748700"/>
              <a:gd name="connsiteY277" fmla="*/ 6634817 h 6673820"/>
              <a:gd name="connsiteX278" fmla="*/ 6691154 w 11748700"/>
              <a:gd name="connsiteY278" fmla="*/ 6643484 h 6673820"/>
              <a:gd name="connsiteX279" fmla="*/ 6617482 w 11748700"/>
              <a:gd name="connsiteY279" fmla="*/ 6656485 h 6673820"/>
              <a:gd name="connsiteX280" fmla="*/ 6582813 w 11748700"/>
              <a:gd name="connsiteY280" fmla="*/ 6665153 h 6673820"/>
              <a:gd name="connsiteX281" fmla="*/ 6548144 w 11748700"/>
              <a:gd name="connsiteY281" fmla="*/ 6669486 h 6673820"/>
              <a:gd name="connsiteX282" fmla="*/ 6517808 w 11748700"/>
              <a:gd name="connsiteY282" fmla="*/ 6673820 h 6673820"/>
              <a:gd name="connsiteX283" fmla="*/ 6015105 w 11748700"/>
              <a:gd name="connsiteY283" fmla="*/ 6669486 h 6673820"/>
              <a:gd name="connsiteX284" fmla="*/ 5915431 w 11748700"/>
              <a:gd name="connsiteY284" fmla="*/ 6647818 h 6673820"/>
              <a:gd name="connsiteX285" fmla="*/ 5538403 w 11748700"/>
              <a:gd name="connsiteY285" fmla="*/ 6652152 h 6673820"/>
              <a:gd name="connsiteX286" fmla="*/ 5196045 w 11748700"/>
              <a:gd name="connsiteY286" fmla="*/ 6634817 h 6673820"/>
              <a:gd name="connsiteX287" fmla="*/ 4489660 w 11748700"/>
              <a:gd name="connsiteY287" fmla="*/ 6608815 h 6673820"/>
              <a:gd name="connsiteX288" fmla="*/ 4311981 w 11748700"/>
              <a:gd name="connsiteY288" fmla="*/ 6582813 h 6673820"/>
              <a:gd name="connsiteX289" fmla="*/ 4090965 w 11748700"/>
              <a:gd name="connsiteY289" fmla="*/ 6552478 h 6673820"/>
              <a:gd name="connsiteX290" fmla="*/ 3999958 w 11748700"/>
              <a:gd name="connsiteY290" fmla="*/ 6513475 h 6673820"/>
              <a:gd name="connsiteX291" fmla="*/ 3666267 w 11748700"/>
              <a:gd name="connsiteY291" fmla="*/ 6448470 h 6673820"/>
              <a:gd name="connsiteX292" fmla="*/ 3588261 w 11748700"/>
              <a:gd name="connsiteY292" fmla="*/ 6439803 h 6673820"/>
              <a:gd name="connsiteX293" fmla="*/ 3336910 w 11748700"/>
              <a:gd name="connsiteY293" fmla="*/ 6405134 h 6673820"/>
              <a:gd name="connsiteX294" fmla="*/ 3003219 w 11748700"/>
              <a:gd name="connsiteY294" fmla="*/ 6340129 h 6673820"/>
              <a:gd name="connsiteX295" fmla="*/ 2825539 w 11748700"/>
              <a:gd name="connsiteY295" fmla="*/ 6309793 h 6673820"/>
              <a:gd name="connsiteX296" fmla="*/ 2678195 w 11748700"/>
              <a:gd name="connsiteY296" fmla="*/ 6288125 h 6673820"/>
              <a:gd name="connsiteX297" fmla="*/ 2500515 w 11748700"/>
              <a:gd name="connsiteY297" fmla="*/ 6305460 h 6673820"/>
              <a:gd name="connsiteX298" fmla="*/ 2439844 w 11748700"/>
              <a:gd name="connsiteY298" fmla="*/ 6314127 h 6673820"/>
              <a:gd name="connsiteX299" fmla="*/ 2244830 w 11748700"/>
              <a:gd name="connsiteY299" fmla="*/ 6361797 h 6673820"/>
              <a:gd name="connsiteX300" fmla="*/ 2088819 w 11748700"/>
              <a:gd name="connsiteY300" fmla="*/ 6383465 h 6673820"/>
              <a:gd name="connsiteX301" fmla="*/ 2015147 w 11748700"/>
              <a:gd name="connsiteY301" fmla="*/ 6400800 h 6673820"/>
              <a:gd name="connsiteX302" fmla="*/ 1950142 w 11748700"/>
              <a:gd name="connsiteY302" fmla="*/ 6409467 h 6673820"/>
              <a:gd name="connsiteX303" fmla="*/ 1815799 w 11748700"/>
              <a:gd name="connsiteY303" fmla="*/ 6444137 h 6673820"/>
              <a:gd name="connsiteX304" fmla="*/ 1681456 w 11748700"/>
              <a:gd name="connsiteY304" fmla="*/ 6452804 h 6673820"/>
              <a:gd name="connsiteX305" fmla="*/ 1473440 w 11748700"/>
              <a:gd name="connsiteY305" fmla="*/ 6431136 h 6673820"/>
              <a:gd name="connsiteX306" fmla="*/ 1369433 w 11748700"/>
              <a:gd name="connsiteY306" fmla="*/ 6418135 h 6673820"/>
              <a:gd name="connsiteX307" fmla="*/ 1287093 w 11748700"/>
              <a:gd name="connsiteY307" fmla="*/ 6405134 h 6673820"/>
              <a:gd name="connsiteX308" fmla="*/ 1239423 w 11748700"/>
              <a:gd name="connsiteY308" fmla="*/ 6396466 h 6673820"/>
              <a:gd name="connsiteX309" fmla="*/ 1165751 w 11748700"/>
              <a:gd name="connsiteY309" fmla="*/ 6370464 h 6673820"/>
              <a:gd name="connsiteX310" fmla="*/ 1053076 w 11748700"/>
              <a:gd name="connsiteY310" fmla="*/ 6335795 h 6673820"/>
              <a:gd name="connsiteX311" fmla="*/ 892731 w 11748700"/>
              <a:gd name="connsiteY311" fmla="*/ 6244789 h 6673820"/>
              <a:gd name="connsiteX312" fmla="*/ 858062 w 11748700"/>
              <a:gd name="connsiteY312" fmla="*/ 6218787 h 6673820"/>
              <a:gd name="connsiteX313" fmla="*/ 775723 w 11748700"/>
              <a:gd name="connsiteY313" fmla="*/ 6149448 h 6673820"/>
              <a:gd name="connsiteX314" fmla="*/ 719385 w 11748700"/>
              <a:gd name="connsiteY314" fmla="*/ 6023773 h 6673820"/>
              <a:gd name="connsiteX315" fmla="*/ 654381 w 11748700"/>
              <a:gd name="connsiteY315" fmla="*/ 5950101 h 6673820"/>
              <a:gd name="connsiteX316" fmla="*/ 628379 w 11748700"/>
              <a:gd name="connsiteY316" fmla="*/ 5893763 h 6673820"/>
              <a:gd name="connsiteX317" fmla="*/ 576375 w 11748700"/>
              <a:gd name="connsiteY317" fmla="*/ 5802756 h 6673820"/>
              <a:gd name="connsiteX318" fmla="*/ 489702 w 11748700"/>
              <a:gd name="connsiteY318" fmla="*/ 5620743 h 6673820"/>
              <a:gd name="connsiteX319" fmla="*/ 476701 w 11748700"/>
              <a:gd name="connsiteY319" fmla="*/ 5551405 h 6673820"/>
              <a:gd name="connsiteX320" fmla="*/ 372693 w 11748700"/>
              <a:gd name="connsiteY320" fmla="*/ 5317388 h 6673820"/>
              <a:gd name="connsiteX321" fmla="*/ 359693 w 11748700"/>
              <a:gd name="connsiteY321" fmla="*/ 5269718 h 6673820"/>
              <a:gd name="connsiteX322" fmla="*/ 329357 w 11748700"/>
              <a:gd name="connsiteY322" fmla="*/ 5183045 h 6673820"/>
              <a:gd name="connsiteX323" fmla="*/ 281687 w 11748700"/>
              <a:gd name="connsiteY323" fmla="*/ 5083371 h 6673820"/>
              <a:gd name="connsiteX324" fmla="*/ 251351 w 11748700"/>
              <a:gd name="connsiteY324" fmla="*/ 5009699 h 6673820"/>
              <a:gd name="connsiteX325" fmla="*/ 238350 w 11748700"/>
              <a:gd name="connsiteY325" fmla="*/ 4970696 h 6673820"/>
              <a:gd name="connsiteX326" fmla="*/ 212348 w 11748700"/>
              <a:gd name="connsiteY326" fmla="*/ 4936027 h 6673820"/>
              <a:gd name="connsiteX327" fmla="*/ 177679 w 11748700"/>
              <a:gd name="connsiteY327" fmla="*/ 4849354 h 6673820"/>
              <a:gd name="connsiteX328" fmla="*/ 125675 w 11748700"/>
              <a:gd name="connsiteY328" fmla="*/ 4745346 h 6673820"/>
              <a:gd name="connsiteX329" fmla="*/ 99674 w 11748700"/>
              <a:gd name="connsiteY329" fmla="*/ 4654339 h 6673820"/>
              <a:gd name="connsiteX330" fmla="*/ 73672 w 11748700"/>
              <a:gd name="connsiteY330" fmla="*/ 4602336 h 6673820"/>
              <a:gd name="connsiteX331" fmla="*/ 69338 w 11748700"/>
              <a:gd name="connsiteY331" fmla="*/ 4580667 h 6673820"/>
              <a:gd name="connsiteX332" fmla="*/ 47670 w 11748700"/>
              <a:gd name="connsiteY332" fmla="*/ 4537331 h 6673820"/>
              <a:gd name="connsiteX333" fmla="*/ 39002 w 11748700"/>
              <a:gd name="connsiteY333" fmla="*/ 4515663 h 6673820"/>
              <a:gd name="connsiteX334" fmla="*/ 34669 w 11748700"/>
              <a:gd name="connsiteY334" fmla="*/ 4493994 h 6673820"/>
              <a:gd name="connsiteX335" fmla="*/ 30335 w 11748700"/>
              <a:gd name="connsiteY335" fmla="*/ 4450658 h 6673820"/>
              <a:gd name="connsiteX336" fmla="*/ 21668 w 11748700"/>
              <a:gd name="connsiteY336" fmla="*/ 4428990 h 6673820"/>
              <a:gd name="connsiteX337" fmla="*/ 13001 w 11748700"/>
              <a:gd name="connsiteY337" fmla="*/ 4359651 h 6673820"/>
              <a:gd name="connsiteX338" fmla="*/ 0 w 11748700"/>
              <a:gd name="connsiteY338" fmla="*/ 4238309 h 6673820"/>
              <a:gd name="connsiteX339" fmla="*/ 4333 w 11748700"/>
              <a:gd name="connsiteY339" fmla="*/ 4025960 h 6673820"/>
              <a:gd name="connsiteX340" fmla="*/ 13001 w 11748700"/>
              <a:gd name="connsiteY340" fmla="*/ 3999958 h 6673820"/>
              <a:gd name="connsiteX341" fmla="*/ 17334 w 11748700"/>
              <a:gd name="connsiteY341" fmla="*/ 3973956 h 6673820"/>
              <a:gd name="connsiteX342" fmla="*/ 26002 w 11748700"/>
              <a:gd name="connsiteY342" fmla="*/ 3930620 h 6673820"/>
              <a:gd name="connsiteX343" fmla="*/ 34669 w 11748700"/>
              <a:gd name="connsiteY343" fmla="*/ 3878616 h 6673820"/>
              <a:gd name="connsiteX344" fmla="*/ 43336 w 11748700"/>
              <a:gd name="connsiteY344" fmla="*/ 3861282 h 6673820"/>
              <a:gd name="connsiteX345" fmla="*/ 47670 w 11748700"/>
              <a:gd name="connsiteY345" fmla="*/ 3843947 h 6673820"/>
              <a:gd name="connsiteX346" fmla="*/ 56337 w 11748700"/>
              <a:gd name="connsiteY346" fmla="*/ 3826612 h 6673820"/>
              <a:gd name="connsiteX347" fmla="*/ 69338 w 11748700"/>
              <a:gd name="connsiteY347" fmla="*/ 3787610 h 6673820"/>
              <a:gd name="connsiteX348" fmla="*/ 78005 w 11748700"/>
              <a:gd name="connsiteY348" fmla="*/ 3770275 h 6673820"/>
              <a:gd name="connsiteX349" fmla="*/ 95340 w 11748700"/>
              <a:gd name="connsiteY349" fmla="*/ 3718271 h 6673820"/>
              <a:gd name="connsiteX350" fmla="*/ 104007 w 11748700"/>
              <a:gd name="connsiteY350" fmla="*/ 3696603 h 6673820"/>
              <a:gd name="connsiteX351" fmla="*/ 151677 w 11748700"/>
              <a:gd name="connsiteY351" fmla="*/ 3657600 h 6673820"/>
              <a:gd name="connsiteX352" fmla="*/ 294688 w 11748700"/>
              <a:gd name="connsiteY352" fmla="*/ 3661934 h 6673820"/>
              <a:gd name="connsiteX353" fmla="*/ 359693 w 11748700"/>
              <a:gd name="connsiteY353" fmla="*/ 3692269 h 6673820"/>
              <a:gd name="connsiteX354" fmla="*/ 377027 w 11748700"/>
              <a:gd name="connsiteY354" fmla="*/ 3709604 h 6673820"/>
              <a:gd name="connsiteX355" fmla="*/ 437698 w 11748700"/>
              <a:gd name="connsiteY355" fmla="*/ 3726938 h 6673820"/>
              <a:gd name="connsiteX356" fmla="*/ 511177 w 11748700"/>
              <a:gd name="connsiteY35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9495025 w 11748700"/>
              <a:gd name="connsiteY44" fmla="*/ 3900284 h 6673820"/>
              <a:gd name="connsiteX45" fmla="*/ 9568697 w 11748700"/>
              <a:gd name="connsiteY45" fmla="*/ 3796277 h 6673820"/>
              <a:gd name="connsiteX46" fmla="*/ 9612034 w 11748700"/>
              <a:gd name="connsiteY46" fmla="*/ 3713937 h 6673820"/>
              <a:gd name="connsiteX47" fmla="*/ 9655370 w 11748700"/>
              <a:gd name="connsiteY47" fmla="*/ 3644599 h 6673820"/>
              <a:gd name="connsiteX48" fmla="*/ 9651037 w 11748700"/>
              <a:gd name="connsiteY48" fmla="*/ 3475587 h 6673820"/>
              <a:gd name="connsiteX49" fmla="*/ 9612034 w 11748700"/>
              <a:gd name="connsiteY49" fmla="*/ 3410582 h 6673820"/>
              <a:gd name="connsiteX50" fmla="*/ 9399685 w 11748700"/>
              <a:gd name="connsiteY50" fmla="*/ 3176565 h 6673820"/>
              <a:gd name="connsiteX51" fmla="*/ 9347681 w 11748700"/>
              <a:gd name="connsiteY51" fmla="*/ 3128895 h 6673820"/>
              <a:gd name="connsiteX52" fmla="*/ 9217672 w 11748700"/>
              <a:gd name="connsiteY52" fmla="*/ 3042222 h 6673820"/>
              <a:gd name="connsiteX53" fmla="*/ 9083329 w 11748700"/>
              <a:gd name="connsiteY53" fmla="*/ 2968550 h 6673820"/>
              <a:gd name="connsiteX54" fmla="*/ 8983655 w 11748700"/>
              <a:gd name="connsiteY54" fmla="*/ 2933881 h 6673820"/>
              <a:gd name="connsiteX55" fmla="*/ 8831977 w 11748700"/>
              <a:gd name="connsiteY55" fmla="*/ 2873210 h 6673820"/>
              <a:gd name="connsiteX56" fmla="*/ 8680299 w 11748700"/>
              <a:gd name="connsiteY56" fmla="*/ 2803871 h 6673820"/>
              <a:gd name="connsiteX57" fmla="*/ 8567624 w 11748700"/>
              <a:gd name="connsiteY57" fmla="*/ 2773536 h 6673820"/>
              <a:gd name="connsiteX58" fmla="*/ 8446282 w 11748700"/>
              <a:gd name="connsiteY58" fmla="*/ 2730199 h 6673820"/>
              <a:gd name="connsiteX59" fmla="*/ 8242601 w 11748700"/>
              <a:gd name="connsiteY59" fmla="*/ 2673862 h 6673820"/>
              <a:gd name="connsiteX60" fmla="*/ 7917577 w 11748700"/>
              <a:gd name="connsiteY60" fmla="*/ 2561187 h 6673820"/>
              <a:gd name="connsiteX61" fmla="*/ 7683560 w 11748700"/>
              <a:gd name="connsiteY61" fmla="*/ 2496182 h 6673820"/>
              <a:gd name="connsiteX62" fmla="*/ 7302199 w 11748700"/>
              <a:gd name="connsiteY62" fmla="*/ 2379173 h 6673820"/>
              <a:gd name="connsiteX63" fmla="*/ 6920838 w 11748700"/>
              <a:gd name="connsiteY63" fmla="*/ 2322836 h 6673820"/>
              <a:gd name="connsiteX64" fmla="*/ 6799495 w 11748700"/>
              <a:gd name="connsiteY64" fmla="*/ 2288167 h 6673820"/>
              <a:gd name="connsiteX65" fmla="*/ 6730157 w 11748700"/>
              <a:gd name="connsiteY65" fmla="*/ 2279500 h 6673820"/>
              <a:gd name="connsiteX66" fmla="*/ 6630483 w 11748700"/>
              <a:gd name="connsiteY66" fmla="*/ 2262165 h 6673820"/>
              <a:gd name="connsiteX67" fmla="*/ 6582813 w 11748700"/>
              <a:gd name="connsiteY67" fmla="*/ 2249164 h 6673820"/>
              <a:gd name="connsiteX68" fmla="*/ 6478805 w 11748700"/>
              <a:gd name="connsiteY68" fmla="*/ 2240497 h 6673820"/>
              <a:gd name="connsiteX69" fmla="*/ 5997770 w 11748700"/>
              <a:gd name="connsiteY69" fmla="*/ 2227496 h 6673820"/>
              <a:gd name="connsiteX70" fmla="*/ 5183044 w 11748700"/>
              <a:gd name="connsiteY70" fmla="*/ 2223162 h 6673820"/>
              <a:gd name="connsiteX71" fmla="*/ 4593668 w 11748700"/>
              <a:gd name="connsiteY71" fmla="*/ 2201494 h 6673820"/>
              <a:gd name="connsiteX72" fmla="*/ 4467992 w 11748700"/>
              <a:gd name="connsiteY72" fmla="*/ 2188493 h 6673820"/>
              <a:gd name="connsiteX73" fmla="*/ 4277311 w 11748700"/>
              <a:gd name="connsiteY73" fmla="*/ 2171158 h 6673820"/>
              <a:gd name="connsiteX74" fmla="*/ 4207973 w 11748700"/>
              <a:gd name="connsiteY74" fmla="*/ 2162491 h 6673820"/>
              <a:gd name="connsiteX75" fmla="*/ 4168970 w 11748700"/>
              <a:gd name="connsiteY75" fmla="*/ 2153824 h 6673820"/>
              <a:gd name="connsiteX76" fmla="*/ 3722604 w 11748700"/>
              <a:gd name="connsiteY76" fmla="*/ 2145156 h 6673820"/>
              <a:gd name="connsiteX77" fmla="*/ 3627264 w 11748700"/>
              <a:gd name="connsiteY77" fmla="*/ 2136489 h 6673820"/>
              <a:gd name="connsiteX78" fmla="*/ 3592595 w 11748700"/>
              <a:gd name="connsiteY78" fmla="*/ 2123488 h 6673820"/>
              <a:gd name="connsiteX79" fmla="*/ 3471253 w 11748700"/>
              <a:gd name="connsiteY79" fmla="*/ 2101820 h 6673820"/>
              <a:gd name="connsiteX80" fmla="*/ 3349911 w 11748700"/>
              <a:gd name="connsiteY80" fmla="*/ 2054150 h 6673820"/>
              <a:gd name="connsiteX81" fmla="*/ 3228568 w 11748700"/>
              <a:gd name="connsiteY81" fmla="*/ 2006480 h 6673820"/>
              <a:gd name="connsiteX82" fmla="*/ 3206900 w 11748700"/>
              <a:gd name="connsiteY82" fmla="*/ 1989145 h 6673820"/>
              <a:gd name="connsiteX83" fmla="*/ 3163564 w 11748700"/>
              <a:gd name="connsiteY83" fmla="*/ 1967477 h 6673820"/>
              <a:gd name="connsiteX84" fmla="*/ 3124561 w 11748700"/>
              <a:gd name="connsiteY84" fmla="*/ 1932808 h 6673820"/>
              <a:gd name="connsiteX85" fmla="*/ 3094225 w 11748700"/>
              <a:gd name="connsiteY85" fmla="*/ 1911139 h 6673820"/>
              <a:gd name="connsiteX86" fmla="*/ 3020553 w 11748700"/>
              <a:gd name="connsiteY86" fmla="*/ 1850468 h 6673820"/>
              <a:gd name="connsiteX87" fmla="*/ 2994551 w 11748700"/>
              <a:gd name="connsiteY87" fmla="*/ 1828800 h 6673820"/>
              <a:gd name="connsiteX88" fmla="*/ 2977217 w 11748700"/>
              <a:gd name="connsiteY88" fmla="*/ 1807132 h 6673820"/>
              <a:gd name="connsiteX89" fmla="*/ 2964216 w 11748700"/>
              <a:gd name="connsiteY89" fmla="*/ 1794131 h 6673820"/>
              <a:gd name="connsiteX90" fmla="*/ 2951215 w 11748700"/>
              <a:gd name="connsiteY90" fmla="*/ 1768129 h 6673820"/>
              <a:gd name="connsiteX91" fmla="*/ 2933880 w 11748700"/>
              <a:gd name="connsiteY91" fmla="*/ 1746461 h 6673820"/>
              <a:gd name="connsiteX92" fmla="*/ 2916546 w 11748700"/>
              <a:gd name="connsiteY92" fmla="*/ 1720459 h 6673820"/>
              <a:gd name="connsiteX93" fmla="*/ 2899211 w 11748700"/>
              <a:gd name="connsiteY93" fmla="*/ 1703124 h 6673820"/>
              <a:gd name="connsiteX94" fmla="*/ 2890544 w 11748700"/>
              <a:gd name="connsiteY94" fmla="*/ 1690123 h 6673820"/>
              <a:gd name="connsiteX95" fmla="*/ 2829873 w 11748700"/>
              <a:gd name="connsiteY95" fmla="*/ 1607784 h 6673820"/>
              <a:gd name="connsiteX96" fmla="*/ 2816872 w 11748700"/>
              <a:gd name="connsiteY96" fmla="*/ 1577448 h 6673820"/>
              <a:gd name="connsiteX97" fmla="*/ 2812538 w 11748700"/>
              <a:gd name="connsiteY97" fmla="*/ 1542779 h 6673820"/>
              <a:gd name="connsiteX98" fmla="*/ 2808204 w 11748700"/>
              <a:gd name="connsiteY98" fmla="*/ 1430104 h 6673820"/>
              <a:gd name="connsiteX99" fmla="*/ 2799537 w 11748700"/>
              <a:gd name="connsiteY99" fmla="*/ 1391101 h 6673820"/>
              <a:gd name="connsiteX100" fmla="*/ 2795203 w 11748700"/>
              <a:gd name="connsiteY100" fmla="*/ 1343431 h 6673820"/>
              <a:gd name="connsiteX101" fmla="*/ 2786536 w 11748700"/>
              <a:gd name="connsiteY101" fmla="*/ 1300095 h 6673820"/>
              <a:gd name="connsiteX102" fmla="*/ 2773535 w 11748700"/>
              <a:gd name="connsiteY102" fmla="*/ 1152751 h 6673820"/>
              <a:gd name="connsiteX103" fmla="*/ 2769202 w 11748700"/>
              <a:gd name="connsiteY103" fmla="*/ 1135416 h 6673820"/>
              <a:gd name="connsiteX104" fmla="*/ 2777869 w 11748700"/>
              <a:gd name="connsiteY104" fmla="*/ 996739 h 6673820"/>
              <a:gd name="connsiteX105" fmla="*/ 2786536 w 11748700"/>
              <a:gd name="connsiteY105" fmla="*/ 966404 h 6673820"/>
              <a:gd name="connsiteX106" fmla="*/ 2812538 w 11748700"/>
              <a:gd name="connsiteY106" fmla="*/ 905733 h 6673820"/>
              <a:gd name="connsiteX107" fmla="*/ 2847207 w 11748700"/>
              <a:gd name="connsiteY107" fmla="*/ 862396 h 6673820"/>
              <a:gd name="connsiteX108" fmla="*/ 2864542 w 11748700"/>
              <a:gd name="connsiteY108" fmla="*/ 840728 h 6673820"/>
              <a:gd name="connsiteX109" fmla="*/ 2881876 w 11748700"/>
              <a:gd name="connsiteY109" fmla="*/ 827727 h 6673820"/>
              <a:gd name="connsiteX110" fmla="*/ 2894877 w 11748700"/>
              <a:gd name="connsiteY110" fmla="*/ 819060 h 6673820"/>
              <a:gd name="connsiteX111" fmla="*/ 2912212 w 11748700"/>
              <a:gd name="connsiteY111" fmla="*/ 801725 h 6673820"/>
              <a:gd name="connsiteX112" fmla="*/ 3003219 w 11748700"/>
              <a:gd name="connsiteY112" fmla="*/ 775723 h 6673820"/>
              <a:gd name="connsiteX113" fmla="*/ 3115893 w 11748700"/>
              <a:gd name="connsiteY113" fmla="*/ 749721 h 6673820"/>
              <a:gd name="connsiteX114" fmla="*/ 3137562 w 11748700"/>
              <a:gd name="connsiteY114" fmla="*/ 741054 h 6673820"/>
              <a:gd name="connsiteX115" fmla="*/ 3163564 w 11748700"/>
              <a:gd name="connsiteY115" fmla="*/ 732387 h 6673820"/>
              <a:gd name="connsiteX116" fmla="*/ 3219901 w 11748700"/>
              <a:gd name="connsiteY116" fmla="*/ 702051 h 6673820"/>
              <a:gd name="connsiteX117" fmla="*/ 3237236 w 11748700"/>
              <a:gd name="connsiteY117" fmla="*/ 689050 h 6673820"/>
              <a:gd name="connsiteX118" fmla="*/ 3293573 w 11748700"/>
              <a:gd name="connsiteY118" fmla="*/ 663048 h 6673820"/>
              <a:gd name="connsiteX119" fmla="*/ 3323909 w 11748700"/>
              <a:gd name="connsiteY119" fmla="*/ 650047 h 6673820"/>
              <a:gd name="connsiteX120" fmla="*/ 3362911 w 11748700"/>
              <a:gd name="connsiteY120" fmla="*/ 641380 h 6673820"/>
              <a:gd name="connsiteX121" fmla="*/ 3488587 w 11748700"/>
              <a:gd name="connsiteY121" fmla="*/ 619712 h 6673820"/>
              <a:gd name="connsiteX122" fmla="*/ 3644599 w 11748700"/>
              <a:gd name="connsiteY122" fmla="*/ 598044 h 6673820"/>
              <a:gd name="connsiteX123" fmla="*/ 3731272 w 11748700"/>
              <a:gd name="connsiteY123" fmla="*/ 589376 h 6673820"/>
              <a:gd name="connsiteX124" fmla="*/ 3809277 w 11748700"/>
              <a:gd name="connsiteY124" fmla="*/ 576375 h 6673820"/>
              <a:gd name="connsiteX125" fmla="*/ 3891617 w 11748700"/>
              <a:gd name="connsiteY125" fmla="*/ 567708 h 6673820"/>
              <a:gd name="connsiteX126" fmla="*/ 4359651 w 11748700"/>
              <a:gd name="connsiteY126" fmla="*/ 533039 h 6673820"/>
              <a:gd name="connsiteX127" fmla="*/ 4428989 w 11748700"/>
              <a:gd name="connsiteY127" fmla="*/ 520038 h 6673820"/>
              <a:gd name="connsiteX128" fmla="*/ 4554665 w 11748700"/>
              <a:gd name="connsiteY128" fmla="*/ 507037 h 6673820"/>
              <a:gd name="connsiteX129" fmla="*/ 4654339 w 11748700"/>
              <a:gd name="connsiteY129" fmla="*/ 485369 h 6673820"/>
              <a:gd name="connsiteX130" fmla="*/ 4758347 w 11748700"/>
              <a:gd name="connsiteY130" fmla="*/ 437699 h 6673820"/>
              <a:gd name="connsiteX131" fmla="*/ 4888356 w 11748700"/>
              <a:gd name="connsiteY131" fmla="*/ 416030 h 6673820"/>
              <a:gd name="connsiteX132" fmla="*/ 5105039 w 11748700"/>
              <a:gd name="connsiteY132" fmla="*/ 364027 h 6673820"/>
              <a:gd name="connsiteX133" fmla="*/ 5209046 w 11748700"/>
              <a:gd name="connsiteY133" fmla="*/ 351026 h 6673820"/>
              <a:gd name="connsiteX134" fmla="*/ 5386726 w 11748700"/>
              <a:gd name="connsiteY134" fmla="*/ 329357 h 6673820"/>
              <a:gd name="connsiteX135" fmla="*/ 5560072 w 11748700"/>
              <a:gd name="connsiteY135" fmla="*/ 320690 h 6673820"/>
              <a:gd name="connsiteX136" fmla="*/ 5742085 w 11748700"/>
              <a:gd name="connsiteY136" fmla="*/ 312023 h 6673820"/>
              <a:gd name="connsiteX137" fmla="*/ 5958767 w 11748700"/>
              <a:gd name="connsiteY137" fmla="*/ 307689 h 6673820"/>
              <a:gd name="connsiteX138" fmla="*/ 6114779 w 11748700"/>
              <a:gd name="connsiteY138" fmla="*/ 303355 h 6673820"/>
              <a:gd name="connsiteX139" fmla="*/ 6270790 w 11748700"/>
              <a:gd name="connsiteY139" fmla="*/ 281687 h 6673820"/>
              <a:gd name="connsiteX140" fmla="*/ 6392132 w 11748700"/>
              <a:gd name="connsiteY140" fmla="*/ 268686 h 6673820"/>
              <a:gd name="connsiteX141" fmla="*/ 6695488 w 11748700"/>
              <a:gd name="connsiteY141" fmla="*/ 260019 h 6673820"/>
              <a:gd name="connsiteX142" fmla="*/ 6764826 w 11748700"/>
              <a:gd name="connsiteY142" fmla="*/ 251352 h 6673820"/>
              <a:gd name="connsiteX143" fmla="*/ 6907837 w 11748700"/>
              <a:gd name="connsiteY143" fmla="*/ 238351 h 6673820"/>
              <a:gd name="connsiteX144" fmla="*/ 6959840 w 11748700"/>
              <a:gd name="connsiteY144" fmla="*/ 229683 h 6673820"/>
              <a:gd name="connsiteX145" fmla="*/ 6998843 w 11748700"/>
              <a:gd name="connsiteY145" fmla="*/ 212349 h 6673820"/>
              <a:gd name="connsiteX146" fmla="*/ 7115852 w 11748700"/>
              <a:gd name="connsiteY146" fmla="*/ 199348 h 6673820"/>
              <a:gd name="connsiteX147" fmla="*/ 7159188 w 11748700"/>
              <a:gd name="connsiteY147" fmla="*/ 186347 h 6673820"/>
              <a:gd name="connsiteX148" fmla="*/ 7189524 w 11748700"/>
              <a:gd name="connsiteY148" fmla="*/ 182013 h 6673820"/>
              <a:gd name="connsiteX149" fmla="*/ 7380204 w 11748700"/>
              <a:gd name="connsiteY149" fmla="*/ 173346 h 6673820"/>
              <a:gd name="connsiteX150" fmla="*/ 7440875 w 11748700"/>
              <a:gd name="connsiteY150" fmla="*/ 164679 h 6673820"/>
              <a:gd name="connsiteX151" fmla="*/ 7466877 w 11748700"/>
              <a:gd name="connsiteY151" fmla="*/ 156011 h 6673820"/>
              <a:gd name="connsiteX152" fmla="*/ 7514548 w 11748700"/>
              <a:gd name="connsiteY152" fmla="*/ 143010 h 6673820"/>
              <a:gd name="connsiteX153" fmla="*/ 7527548 w 11748700"/>
              <a:gd name="connsiteY153" fmla="*/ 134343 h 6673820"/>
              <a:gd name="connsiteX154" fmla="*/ 7570885 w 11748700"/>
              <a:gd name="connsiteY154" fmla="*/ 121342 h 6673820"/>
              <a:gd name="connsiteX155" fmla="*/ 7609888 w 11748700"/>
              <a:gd name="connsiteY155" fmla="*/ 104008 h 6673820"/>
              <a:gd name="connsiteX156" fmla="*/ 7726896 w 11748700"/>
              <a:gd name="connsiteY156" fmla="*/ 82339 h 6673820"/>
              <a:gd name="connsiteX157" fmla="*/ 7752898 w 11748700"/>
              <a:gd name="connsiteY157" fmla="*/ 78006 h 6673820"/>
              <a:gd name="connsiteX158" fmla="*/ 7787567 w 11748700"/>
              <a:gd name="connsiteY158" fmla="*/ 73672 h 6673820"/>
              <a:gd name="connsiteX159" fmla="*/ 7804902 w 11748700"/>
              <a:gd name="connsiteY159" fmla="*/ 69338 h 6673820"/>
              <a:gd name="connsiteX160" fmla="*/ 7913243 w 11748700"/>
              <a:gd name="connsiteY160" fmla="*/ 65005 h 6673820"/>
              <a:gd name="connsiteX161" fmla="*/ 8021584 w 11748700"/>
              <a:gd name="connsiteY161" fmla="*/ 47670 h 6673820"/>
              <a:gd name="connsiteX162" fmla="*/ 8064921 w 11748700"/>
              <a:gd name="connsiteY162" fmla="*/ 34669 h 6673820"/>
              <a:gd name="connsiteX163" fmla="*/ 8099590 w 11748700"/>
              <a:gd name="connsiteY163" fmla="*/ 21668 h 6673820"/>
              <a:gd name="connsiteX164" fmla="*/ 8121258 w 11748700"/>
              <a:gd name="connsiteY164" fmla="*/ 13001 h 6673820"/>
              <a:gd name="connsiteX165" fmla="*/ 8134259 w 11748700"/>
              <a:gd name="connsiteY165" fmla="*/ 8667 h 6673820"/>
              <a:gd name="connsiteX166" fmla="*/ 8155928 w 11748700"/>
              <a:gd name="connsiteY166" fmla="*/ 0 h 6673820"/>
              <a:gd name="connsiteX167" fmla="*/ 8216599 w 11748700"/>
              <a:gd name="connsiteY167" fmla="*/ 4334 h 6673820"/>
              <a:gd name="connsiteX168" fmla="*/ 8238267 w 11748700"/>
              <a:gd name="connsiteY168" fmla="*/ 13001 h 6673820"/>
              <a:gd name="connsiteX169" fmla="*/ 8272936 w 11748700"/>
              <a:gd name="connsiteY169" fmla="*/ 17335 h 6673820"/>
              <a:gd name="connsiteX170" fmla="*/ 8303272 w 11748700"/>
              <a:gd name="connsiteY170" fmla="*/ 30336 h 6673820"/>
              <a:gd name="connsiteX171" fmla="*/ 8337941 w 11748700"/>
              <a:gd name="connsiteY171" fmla="*/ 34669 h 6673820"/>
              <a:gd name="connsiteX172" fmla="*/ 8476618 w 11748700"/>
              <a:gd name="connsiteY172" fmla="*/ 43337 h 6673820"/>
              <a:gd name="connsiteX173" fmla="*/ 8576292 w 11748700"/>
              <a:gd name="connsiteY173" fmla="*/ 47670 h 6673820"/>
              <a:gd name="connsiteX174" fmla="*/ 8671632 w 11748700"/>
              <a:gd name="connsiteY174" fmla="*/ 69338 h 6673820"/>
              <a:gd name="connsiteX175" fmla="*/ 8762639 w 11748700"/>
              <a:gd name="connsiteY175" fmla="*/ 78006 h 6673820"/>
              <a:gd name="connsiteX176" fmla="*/ 8892648 w 11748700"/>
              <a:gd name="connsiteY176" fmla="*/ 104008 h 6673820"/>
              <a:gd name="connsiteX177" fmla="*/ 8948985 w 11748700"/>
              <a:gd name="connsiteY177" fmla="*/ 117009 h 6673820"/>
              <a:gd name="connsiteX178" fmla="*/ 9187336 w 11748700"/>
              <a:gd name="connsiteY178" fmla="*/ 156011 h 6673820"/>
              <a:gd name="connsiteX179" fmla="*/ 9282676 w 11748700"/>
              <a:gd name="connsiteY179" fmla="*/ 173346 h 6673820"/>
              <a:gd name="connsiteX180" fmla="*/ 9404019 w 11748700"/>
              <a:gd name="connsiteY180" fmla="*/ 186347 h 6673820"/>
              <a:gd name="connsiteX181" fmla="*/ 9464690 w 11748700"/>
              <a:gd name="connsiteY181" fmla="*/ 195014 h 6673820"/>
              <a:gd name="connsiteX182" fmla="*/ 9698707 w 11748700"/>
              <a:gd name="connsiteY182" fmla="*/ 216683 h 6673820"/>
              <a:gd name="connsiteX183" fmla="*/ 9785380 w 11748700"/>
              <a:gd name="connsiteY183" fmla="*/ 229683 h 6673820"/>
              <a:gd name="connsiteX184" fmla="*/ 9885054 w 11748700"/>
              <a:gd name="connsiteY184" fmla="*/ 251352 h 6673820"/>
              <a:gd name="connsiteX185" fmla="*/ 9958726 w 11748700"/>
              <a:gd name="connsiteY185" fmla="*/ 255685 h 6673820"/>
              <a:gd name="connsiteX186" fmla="*/ 10114737 w 11748700"/>
              <a:gd name="connsiteY186" fmla="*/ 260019 h 6673820"/>
              <a:gd name="connsiteX187" fmla="*/ 10205744 w 11748700"/>
              <a:gd name="connsiteY187" fmla="*/ 273020 h 6673820"/>
              <a:gd name="connsiteX188" fmla="*/ 10357421 w 11748700"/>
              <a:gd name="connsiteY188" fmla="*/ 281687 h 6673820"/>
              <a:gd name="connsiteX189" fmla="*/ 10405092 w 11748700"/>
              <a:gd name="connsiteY189" fmla="*/ 286021 h 6673820"/>
              <a:gd name="connsiteX190" fmla="*/ 10452762 w 11748700"/>
              <a:gd name="connsiteY190" fmla="*/ 299022 h 6673820"/>
              <a:gd name="connsiteX191" fmla="*/ 10483097 w 11748700"/>
              <a:gd name="connsiteY191" fmla="*/ 303355 h 6673820"/>
              <a:gd name="connsiteX192" fmla="*/ 10552436 w 11748700"/>
              <a:gd name="connsiteY192" fmla="*/ 312023 h 6673820"/>
              <a:gd name="connsiteX193" fmla="*/ 10634775 w 11748700"/>
              <a:gd name="connsiteY193" fmla="*/ 333691 h 6673820"/>
              <a:gd name="connsiteX194" fmla="*/ 10717114 w 11748700"/>
              <a:gd name="connsiteY194" fmla="*/ 342358 h 6673820"/>
              <a:gd name="connsiteX195" fmla="*/ 10773452 w 11748700"/>
              <a:gd name="connsiteY195" fmla="*/ 364027 h 6673820"/>
              <a:gd name="connsiteX196" fmla="*/ 10842790 w 11748700"/>
              <a:gd name="connsiteY196" fmla="*/ 385695 h 6673820"/>
              <a:gd name="connsiteX197" fmla="*/ 10903461 w 11748700"/>
              <a:gd name="connsiteY197" fmla="*/ 390028 h 6673820"/>
              <a:gd name="connsiteX198" fmla="*/ 10981467 w 11748700"/>
              <a:gd name="connsiteY198" fmla="*/ 424698 h 6673820"/>
              <a:gd name="connsiteX199" fmla="*/ 11050805 w 11748700"/>
              <a:gd name="connsiteY199" fmla="*/ 442032 h 6673820"/>
              <a:gd name="connsiteX200" fmla="*/ 11133145 w 11748700"/>
              <a:gd name="connsiteY200" fmla="*/ 476701 h 6673820"/>
              <a:gd name="connsiteX201" fmla="*/ 11154813 w 11748700"/>
              <a:gd name="connsiteY201" fmla="*/ 485369 h 6673820"/>
              <a:gd name="connsiteX202" fmla="*/ 11232819 w 11748700"/>
              <a:gd name="connsiteY202" fmla="*/ 533039 h 6673820"/>
              <a:gd name="connsiteX203" fmla="*/ 11258820 w 11748700"/>
              <a:gd name="connsiteY203" fmla="*/ 554707 h 6673820"/>
              <a:gd name="connsiteX204" fmla="*/ 11328159 w 11748700"/>
              <a:gd name="connsiteY204" fmla="*/ 645714 h 6673820"/>
              <a:gd name="connsiteX205" fmla="*/ 11371495 w 11748700"/>
              <a:gd name="connsiteY205" fmla="*/ 754055 h 6673820"/>
              <a:gd name="connsiteX206" fmla="*/ 11397497 w 11748700"/>
              <a:gd name="connsiteY206" fmla="*/ 806059 h 6673820"/>
              <a:gd name="connsiteX207" fmla="*/ 11427833 w 11748700"/>
              <a:gd name="connsiteY207" fmla="*/ 931735 h 6673820"/>
              <a:gd name="connsiteX208" fmla="*/ 11458168 w 11748700"/>
              <a:gd name="connsiteY208" fmla="*/ 1014074 h 6673820"/>
              <a:gd name="connsiteX209" fmla="*/ 11462502 w 11748700"/>
              <a:gd name="connsiteY209" fmla="*/ 1087746 h 6673820"/>
              <a:gd name="connsiteX210" fmla="*/ 11475503 w 11748700"/>
              <a:gd name="connsiteY210" fmla="*/ 1126749 h 6673820"/>
              <a:gd name="connsiteX211" fmla="*/ 11488504 w 11748700"/>
              <a:gd name="connsiteY211" fmla="*/ 1330430 h 6673820"/>
              <a:gd name="connsiteX212" fmla="*/ 11523173 w 11748700"/>
              <a:gd name="connsiteY212" fmla="*/ 1677122 h 6673820"/>
              <a:gd name="connsiteX213" fmla="*/ 11518839 w 11748700"/>
              <a:gd name="connsiteY213" fmla="*/ 1954476 h 6673820"/>
              <a:gd name="connsiteX214" fmla="*/ 11510172 w 11748700"/>
              <a:gd name="connsiteY214" fmla="*/ 2084485 h 6673820"/>
              <a:gd name="connsiteX215" fmla="*/ 11518839 w 11748700"/>
              <a:gd name="connsiteY215" fmla="*/ 2283833 h 6673820"/>
              <a:gd name="connsiteX216" fmla="*/ 11583844 w 11748700"/>
              <a:gd name="connsiteY216" fmla="*/ 2379173 h 6673820"/>
              <a:gd name="connsiteX217" fmla="*/ 11605512 w 11748700"/>
              <a:gd name="connsiteY217" fmla="*/ 2439845 h 6673820"/>
              <a:gd name="connsiteX218" fmla="*/ 11609846 w 11748700"/>
              <a:gd name="connsiteY218" fmla="*/ 2487515 h 6673820"/>
              <a:gd name="connsiteX219" fmla="*/ 11622847 w 11748700"/>
              <a:gd name="connsiteY219" fmla="*/ 2556853 h 6673820"/>
              <a:gd name="connsiteX220" fmla="*/ 11618513 w 11748700"/>
              <a:gd name="connsiteY220" fmla="*/ 2786537 h 6673820"/>
              <a:gd name="connsiteX221" fmla="*/ 11614180 w 11748700"/>
              <a:gd name="connsiteY221" fmla="*/ 3089892 h 6673820"/>
              <a:gd name="connsiteX222" fmla="*/ 11596845 w 11748700"/>
              <a:gd name="connsiteY222" fmla="*/ 3211234 h 6673820"/>
              <a:gd name="connsiteX223" fmla="*/ 11583844 w 11748700"/>
              <a:gd name="connsiteY223" fmla="*/ 3328243 h 6673820"/>
              <a:gd name="connsiteX224" fmla="*/ 11575177 w 11748700"/>
              <a:gd name="connsiteY224" fmla="*/ 3423583 h 6673820"/>
              <a:gd name="connsiteX225" fmla="*/ 11562176 w 11748700"/>
              <a:gd name="connsiteY225" fmla="*/ 3666267 h 6673820"/>
              <a:gd name="connsiteX226" fmla="*/ 11575177 w 11748700"/>
              <a:gd name="connsiteY226" fmla="*/ 4025960 h 6673820"/>
              <a:gd name="connsiteX227" fmla="*/ 11592511 w 11748700"/>
              <a:gd name="connsiteY227" fmla="*/ 4108300 h 6673820"/>
              <a:gd name="connsiteX228" fmla="*/ 11631514 w 11748700"/>
              <a:gd name="connsiteY228" fmla="*/ 4333649 h 6673820"/>
              <a:gd name="connsiteX229" fmla="*/ 11653183 w 11748700"/>
              <a:gd name="connsiteY229" fmla="*/ 4411655 h 6673820"/>
              <a:gd name="connsiteX230" fmla="*/ 11666184 w 11748700"/>
              <a:gd name="connsiteY230" fmla="*/ 4498328 h 6673820"/>
              <a:gd name="connsiteX231" fmla="*/ 11674851 w 11748700"/>
              <a:gd name="connsiteY231" fmla="*/ 4541664 h 6673820"/>
              <a:gd name="connsiteX232" fmla="*/ 11687852 w 11748700"/>
              <a:gd name="connsiteY232" fmla="*/ 4658673 h 6673820"/>
              <a:gd name="connsiteX233" fmla="*/ 11692185 w 11748700"/>
              <a:gd name="connsiteY233" fmla="*/ 4715010 h 6673820"/>
              <a:gd name="connsiteX234" fmla="*/ 11700853 w 11748700"/>
              <a:gd name="connsiteY234" fmla="*/ 4771348 h 6673820"/>
              <a:gd name="connsiteX235" fmla="*/ 11709520 w 11748700"/>
              <a:gd name="connsiteY235" fmla="*/ 4923026 h 6673820"/>
              <a:gd name="connsiteX236" fmla="*/ 11718187 w 11748700"/>
              <a:gd name="connsiteY236" fmla="*/ 4983697 h 6673820"/>
              <a:gd name="connsiteX237" fmla="*/ 11726855 w 11748700"/>
              <a:gd name="connsiteY237" fmla="*/ 5079037 h 6673820"/>
              <a:gd name="connsiteX238" fmla="*/ 11731188 w 11748700"/>
              <a:gd name="connsiteY238" fmla="*/ 5105039 h 6673820"/>
              <a:gd name="connsiteX239" fmla="*/ 11744189 w 11748700"/>
              <a:gd name="connsiteY239" fmla="*/ 5230715 h 6673820"/>
              <a:gd name="connsiteX240" fmla="*/ 11726855 w 11748700"/>
              <a:gd name="connsiteY240" fmla="*/ 5690082 h 6673820"/>
              <a:gd name="connsiteX241" fmla="*/ 11687852 w 11748700"/>
              <a:gd name="connsiteY241" fmla="*/ 5785422 h 6673820"/>
              <a:gd name="connsiteX242" fmla="*/ 11670517 w 11748700"/>
              <a:gd name="connsiteY242" fmla="*/ 5815757 h 6673820"/>
              <a:gd name="connsiteX243" fmla="*/ 11601179 w 11748700"/>
              <a:gd name="connsiteY243" fmla="*/ 5859094 h 6673820"/>
              <a:gd name="connsiteX244" fmla="*/ 11458168 w 11748700"/>
              <a:gd name="connsiteY244" fmla="*/ 5919765 h 6673820"/>
              <a:gd name="connsiteX245" fmla="*/ 11401831 w 11748700"/>
              <a:gd name="connsiteY245" fmla="*/ 5963101 h 6673820"/>
              <a:gd name="connsiteX246" fmla="*/ 11297823 w 11748700"/>
              <a:gd name="connsiteY246" fmla="*/ 6032440 h 6673820"/>
              <a:gd name="connsiteX247" fmla="*/ 11258820 w 11748700"/>
              <a:gd name="connsiteY247" fmla="*/ 6075776 h 6673820"/>
              <a:gd name="connsiteX248" fmla="*/ 11198149 w 11748700"/>
              <a:gd name="connsiteY248" fmla="*/ 6123446 h 6673820"/>
              <a:gd name="connsiteX249" fmla="*/ 11098475 w 11748700"/>
              <a:gd name="connsiteY249" fmla="*/ 6210119 h 6673820"/>
              <a:gd name="connsiteX250" fmla="*/ 10942464 w 11748700"/>
              <a:gd name="connsiteY250" fmla="*/ 6327128 h 6673820"/>
              <a:gd name="connsiteX251" fmla="*/ 10634775 w 11748700"/>
              <a:gd name="connsiteY251" fmla="*/ 6461471 h 6673820"/>
              <a:gd name="connsiteX252" fmla="*/ 10461429 w 11748700"/>
              <a:gd name="connsiteY252" fmla="*/ 6478806 h 6673820"/>
              <a:gd name="connsiteX253" fmla="*/ 10041065 w 11748700"/>
              <a:gd name="connsiteY253" fmla="*/ 6487473 h 6673820"/>
              <a:gd name="connsiteX254" fmla="*/ 9967393 w 11748700"/>
              <a:gd name="connsiteY254" fmla="*/ 6491807 h 6673820"/>
              <a:gd name="connsiteX255" fmla="*/ 9885054 w 11748700"/>
              <a:gd name="connsiteY255" fmla="*/ 6509141 h 6673820"/>
              <a:gd name="connsiteX256" fmla="*/ 9798381 w 11748700"/>
              <a:gd name="connsiteY256" fmla="*/ 6522142 h 6673820"/>
              <a:gd name="connsiteX257" fmla="*/ 9681372 w 11748700"/>
              <a:gd name="connsiteY257" fmla="*/ 6548144 h 6673820"/>
              <a:gd name="connsiteX258" fmla="*/ 9486358 w 11748700"/>
              <a:gd name="connsiteY258" fmla="*/ 6574146 h 6673820"/>
              <a:gd name="connsiteX259" fmla="*/ 9278343 w 11748700"/>
              <a:gd name="connsiteY259" fmla="*/ 6613149 h 6673820"/>
              <a:gd name="connsiteX260" fmla="*/ 9209004 w 11748700"/>
              <a:gd name="connsiteY260" fmla="*/ 6630483 h 6673820"/>
              <a:gd name="connsiteX261" fmla="*/ 8775639 w 11748700"/>
              <a:gd name="connsiteY261" fmla="*/ 6647818 h 6673820"/>
              <a:gd name="connsiteX262" fmla="*/ 8463617 w 11748700"/>
              <a:gd name="connsiteY262" fmla="*/ 6656485 h 6673820"/>
              <a:gd name="connsiteX263" fmla="*/ 8368276 w 11748700"/>
              <a:gd name="connsiteY263" fmla="*/ 6660819 h 6673820"/>
              <a:gd name="connsiteX264" fmla="*/ 8216599 w 11748700"/>
              <a:gd name="connsiteY264" fmla="*/ 6665153 h 6673820"/>
              <a:gd name="connsiteX265" fmla="*/ 7848239 w 11748700"/>
              <a:gd name="connsiteY265" fmla="*/ 6656485 h 6673820"/>
              <a:gd name="connsiteX266" fmla="*/ 7800568 w 11748700"/>
              <a:gd name="connsiteY266" fmla="*/ 6652152 h 6673820"/>
              <a:gd name="connsiteX267" fmla="*/ 7748565 w 11748700"/>
              <a:gd name="connsiteY267" fmla="*/ 6643484 h 6673820"/>
              <a:gd name="connsiteX268" fmla="*/ 7614221 w 11748700"/>
              <a:gd name="connsiteY268" fmla="*/ 6634817 h 6673820"/>
              <a:gd name="connsiteX269" fmla="*/ 7432208 w 11748700"/>
              <a:gd name="connsiteY269" fmla="*/ 6600148 h 6673820"/>
              <a:gd name="connsiteX270" fmla="*/ 7319533 w 11748700"/>
              <a:gd name="connsiteY270" fmla="*/ 6574146 h 6673820"/>
              <a:gd name="connsiteX271" fmla="*/ 7276197 w 11748700"/>
              <a:gd name="connsiteY271" fmla="*/ 6569812 h 6673820"/>
              <a:gd name="connsiteX272" fmla="*/ 7011844 w 11748700"/>
              <a:gd name="connsiteY272" fmla="*/ 6548144 h 6673820"/>
              <a:gd name="connsiteX273" fmla="*/ 6925171 w 11748700"/>
              <a:gd name="connsiteY273" fmla="*/ 6565479 h 6673820"/>
              <a:gd name="connsiteX274" fmla="*/ 6912170 w 11748700"/>
              <a:gd name="connsiteY274" fmla="*/ 6569812 h 6673820"/>
              <a:gd name="connsiteX275" fmla="*/ 6890502 w 11748700"/>
              <a:gd name="connsiteY275" fmla="*/ 6582813 h 6673820"/>
              <a:gd name="connsiteX276" fmla="*/ 6795162 w 11748700"/>
              <a:gd name="connsiteY276" fmla="*/ 6634817 h 6673820"/>
              <a:gd name="connsiteX277" fmla="*/ 6691154 w 11748700"/>
              <a:gd name="connsiteY277" fmla="*/ 6643484 h 6673820"/>
              <a:gd name="connsiteX278" fmla="*/ 6617482 w 11748700"/>
              <a:gd name="connsiteY278" fmla="*/ 6656485 h 6673820"/>
              <a:gd name="connsiteX279" fmla="*/ 6582813 w 11748700"/>
              <a:gd name="connsiteY279" fmla="*/ 6665153 h 6673820"/>
              <a:gd name="connsiteX280" fmla="*/ 6548144 w 11748700"/>
              <a:gd name="connsiteY280" fmla="*/ 6669486 h 6673820"/>
              <a:gd name="connsiteX281" fmla="*/ 6517808 w 11748700"/>
              <a:gd name="connsiteY281" fmla="*/ 6673820 h 6673820"/>
              <a:gd name="connsiteX282" fmla="*/ 6015105 w 11748700"/>
              <a:gd name="connsiteY282" fmla="*/ 6669486 h 6673820"/>
              <a:gd name="connsiteX283" fmla="*/ 5915431 w 11748700"/>
              <a:gd name="connsiteY283" fmla="*/ 6647818 h 6673820"/>
              <a:gd name="connsiteX284" fmla="*/ 5538403 w 11748700"/>
              <a:gd name="connsiteY284" fmla="*/ 6652152 h 6673820"/>
              <a:gd name="connsiteX285" fmla="*/ 5196045 w 11748700"/>
              <a:gd name="connsiteY285" fmla="*/ 6634817 h 6673820"/>
              <a:gd name="connsiteX286" fmla="*/ 4489660 w 11748700"/>
              <a:gd name="connsiteY286" fmla="*/ 6608815 h 6673820"/>
              <a:gd name="connsiteX287" fmla="*/ 4311981 w 11748700"/>
              <a:gd name="connsiteY287" fmla="*/ 6582813 h 6673820"/>
              <a:gd name="connsiteX288" fmla="*/ 4090965 w 11748700"/>
              <a:gd name="connsiteY288" fmla="*/ 6552478 h 6673820"/>
              <a:gd name="connsiteX289" fmla="*/ 3999958 w 11748700"/>
              <a:gd name="connsiteY289" fmla="*/ 6513475 h 6673820"/>
              <a:gd name="connsiteX290" fmla="*/ 3666267 w 11748700"/>
              <a:gd name="connsiteY290" fmla="*/ 6448470 h 6673820"/>
              <a:gd name="connsiteX291" fmla="*/ 3588261 w 11748700"/>
              <a:gd name="connsiteY291" fmla="*/ 6439803 h 6673820"/>
              <a:gd name="connsiteX292" fmla="*/ 3336910 w 11748700"/>
              <a:gd name="connsiteY292" fmla="*/ 6405134 h 6673820"/>
              <a:gd name="connsiteX293" fmla="*/ 3003219 w 11748700"/>
              <a:gd name="connsiteY293" fmla="*/ 6340129 h 6673820"/>
              <a:gd name="connsiteX294" fmla="*/ 2825539 w 11748700"/>
              <a:gd name="connsiteY294" fmla="*/ 6309793 h 6673820"/>
              <a:gd name="connsiteX295" fmla="*/ 2678195 w 11748700"/>
              <a:gd name="connsiteY295" fmla="*/ 6288125 h 6673820"/>
              <a:gd name="connsiteX296" fmla="*/ 2500515 w 11748700"/>
              <a:gd name="connsiteY296" fmla="*/ 6305460 h 6673820"/>
              <a:gd name="connsiteX297" fmla="*/ 2439844 w 11748700"/>
              <a:gd name="connsiteY297" fmla="*/ 6314127 h 6673820"/>
              <a:gd name="connsiteX298" fmla="*/ 2244830 w 11748700"/>
              <a:gd name="connsiteY298" fmla="*/ 6361797 h 6673820"/>
              <a:gd name="connsiteX299" fmla="*/ 2088819 w 11748700"/>
              <a:gd name="connsiteY299" fmla="*/ 6383465 h 6673820"/>
              <a:gd name="connsiteX300" fmla="*/ 2015147 w 11748700"/>
              <a:gd name="connsiteY300" fmla="*/ 6400800 h 6673820"/>
              <a:gd name="connsiteX301" fmla="*/ 1950142 w 11748700"/>
              <a:gd name="connsiteY301" fmla="*/ 6409467 h 6673820"/>
              <a:gd name="connsiteX302" fmla="*/ 1815799 w 11748700"/>
              <a:gd name="connsiteY302" fmla="*/ 6444137 h 6673820"/>
              <a:gd name="connsiteX303" fmla="*/ 1681456 w 11748700"/>
              <a:gd name="connsiteY303" fmla="*/ 6452804 h 6673820"/>
              <a:gd name="connsiteX304" fmla="*/ 1473440 w 11748700"/>
              <a:gd name="connsiteY304" fmla="*/ 6431136 h 6673820"/>
              <a:gd name="connsiteX305" fmla="*/ 1369433 w 11748700"/>
              <a:gd name="connsiteY305" fmla="*/ 6418135 h 6673820"/>
              <a:gd name="connsiteX306" fmla="*/ 1287093 w 11748700"/>
              <a:gd name="connsiteY306" fmla="*/ 6405134 h 6673820"/>
              <a:gd name="connsiteX307" fmla="*/ 1239423 w 11748700"/>
              <a:gd name="connsiteY307" fmla="*/ 6396466 h 6673820"/>
              <a:gd name="connsiteX308" fmla="*/ 1165751 w 11748700"/>
              <a:gd name="connsiteY308" fmla="*/ 6370464 h 6673820"/>
              <a:gd name="connsiteX309" fmla="*/ 1053076 w 11748700"/>
              <a:gd name="connsiteY309" fmla="*/ 6335795 h 6673820"/>
              <a:gd name="connsiteX310" fmla="*/ 892731 w 11748700"/>
              <a:gd name="connsiteY310" fmla="*/ 6244789 h 6673820"/>
              <a:gd name="connsiteX311" fmla="*/ 858062 w 11748700"/>
              <a:gd name="connsiteY311" fmla="*/ 6218787 h 6673820"/>
              <a:gd name="connsiteX312" fmla="*/ 775723 w 11748700"/>
              <a:gd name="connsiteY312" fmla="*/ 6149448 h 6673820"/>
              <a:gd name="connsiteX313" fmla="*/ 719385 w 11748700"/>
              <a:gd name="connsiteY313" fmla="*/ 6023773 h 6673820"/>
              <a:gd name="connsiteX314" fmla="*/ 654381 w 11748700"/>
              <a:gd name="connsiteY314" fmla="*/ 5950101 h 6673820"/>
              <a:gd name="connsiteX315" fmla="*/ 628379 w 11748700"/>
              <a:gd name="connsiteY315" fmla="*/ 5893763 h 6673820"/>
              <a:gd name="connsiteX316" fmla="*/ 576375 w 11748700"/>
              <a:gd name="connsiteY316" fmla="*/ 5802756 h 6673820"/>
              <a:gd name="connsiteX317" fmla="*/ 489702 w 11748700"/>
              <a:gd name="connsiteY317" fmla="*/ 5620743 h 6673820"/>
              <a:gd name="connsiteX318" fmla="*/ 476701 w 11748700"/>
              <a:gd name="connsiteY318" fmla="*/ 5551405 h 6673820"/>
              <a:gd name="connsiteX319" fmla="*/ 372693 w 11748700"/>
              <a:gd name="connsiteY319" fmla="*/ 5317388 h 6673820"/>
              <a:gd name="connsiteX320" fmla="*/ 359693 w 11748700"/>
              <a:gd name="connsiteY320" fmla="*/ 5269718 h 6673820"/>
              <a:gd name="connsiteX321" fmla="*/ 329357 w 11748700"/>
              <a:gd name="connsiteY321" fmla="*/ 5183045 h 6673820"/>
              <a:gd name="connsiteX322" fmla="*/ 281687 w 11748700"/>
              <a:gd name="connsiteY322" fmla="*/ 5083371 h 6673820"/>
              <a:gd name="connsiteX323" fmla="*/ 251351 w 11748700"/>
              <a:gd name="connsiteY323" fmla="*/ 5009699 h 6673820"/>
              <a:gd name="connsiteX324" fmla="*/ 238350 w 11748700"/>
              <a:gd name="connsiteY324" fmla="*/ 4970696 h 6673820"/>
              <a:gd name="connsiteX325" fmla="*/ 212348 w 11748700"/>
              <a:gd name="connsiteY325" fmla="*/ 4936027 h 6673820"/>
              <a:gd name="connsiteX326" fmla="*/ 177679 w 11748700"/>
              <a:gd name="connsiteY326" fmla="*/ 4849354 h 6673820"/>
              <a:gd name="connsiteX327" fmla="*/ 125675 w 11748700"/>
              <a:gd name="connsiteY327" fmla="*/ 4745346 h 6673820"/>
              <a:gd name="connsiteX328" fmla="*/ 99674 w 11748700"/>
              <a:gd name="connsiteY328" fmla="*/ 4654339 h 6673820"/>
              <a:gd name="connsiteX329" fmla="*/ 73672 w 11748700"/>
              <a:gd name="connsiteY329" fmla="*/ 4602336 h 6673820"/>
              <a:gd name="connsiteX330" fmla="*/ 69338 w 11748700"/>
              <a:gd name="connsiteY330" fmla="*/ 4580667 h 6673820"/>
              <a:gd name="connsiteX331" fmla="*/ 47670 w 11748700"/>
              <a:gd name="connsiteY331" fmla="*/ 4537331 h 6673820"/>
              <a:gd name="connsiteX332" fmla="*/ 39002 w 11748700"/>
              <a:gd name="connsiteY332" fmla="*/ 4515663 h 6673820"/>
              <a:gd name="connsiteX333" fmla="*/ 34669 w 11748700"/>
              <a:gd name="connsiteY333" fmla="*/ 4493994 h 6673820"/>
              <a:gd name="connsiteX334" fmla="*/ 30335 w 11748700"/>
              <a:gd name="connsiteY334" fmla="*/ 4450658 h 6673820"/>
              <a:gd name="connsiteX335" fmla="*/ 21668 w 11748700"/>
              <a:gd name="connsiteY335" fmla="*/ 4428990 h 6673820"/>
              <a:gd name="connsiteX336" fmla="*/ 13001 w 11748700"/>
              <a:gd name="connsiteY336" fmla="*/ 4359651 h 6673820"/>
              <a:gd name="connsiteX337" fmla="*/ 0 w 11748700"/>
              <a:gd name="connsiteY337" fmla="*/ 4238309 h 6673820"/>
              <a:gd name="connsiteX338" fmla="*/ 4333 w 11748700"/>
              <a:gd name="connsiteY338" fmla="*/ 4025960 h 6673820"/>
              <a:gd name="connsiteX339" fmla="*/ 13001 w 11748700"/>
              <a:gd name="connsiteY339" fmla="*/ 3999958 h 6673820"/>
              <a:gd name="connsiteX340" fmla="*/ 17334 w 11748700"/>
              <a:gd name="connsiteY340" fmla="*/ 3973956 h 6673820"/>
              <a:gd name="connsiteX341" fmla="*/ 26002 w 11748700"/>
              <a:gd name="connsiteY341" fmla="*/ 3930620 h 6673820"/>
              <a:gd name="connsiteX342" fmla="*/ 34669 w 11748700"/>
              <a:gd name="connsiteY342" fmla="*/ 3878616 h 6673820"/>
              <a:gd name="connsiteX343" fmla="*/ 43336 w 11748700"/>
              <a:gd name="connsiteY343" fmla="*/ 3861282 h 6673820"/>
              <a:gd name="connsiteX344" fmla="*/ 47670 w 11748700"/>
              <a:gd name="connsiteY344" fmla="*/ 3843947 h 6673820"/>
              <a:gd name="connsiteX345" fmla="*/ 56337 w 11748700"/>
              <a:gd name="connsiteY345" fmla="*/ 3826612 h 6673820"/>
              <a:gd name="connsiteX346" fmla="*/ 69338 w 11748700"/>
              <a:gd name="connsiteY346" fmla="*/ 3787610 h 6673820"/>
              <a:gd name="connsiteX347" fmla="*/ 78005 w 11748700"/>
              <a:gd name="connsiteY347" fmla="*/ 3770275 h 6673820"/>
              <a:gd name="connsiteX348" fmla="*/ 95340 w 11748700"/>
              <a:gd name="connsiteY348" fmla="*/ 3718271 h 6673820"/>
              <a:gd name="connsiteX349" fmla="*/ 104007 w 11748700"/>
              <a:gd name="connsiteY349" fmla="*/ 3696603 h 6673820"/>
              <a:gd name="connsiteX350" fmla="*/ 151677 w 11748700"/>
              <a:gd name="connsiteY350" fmla="*/ 3657600 h 6673820"/>
              <a:gd name="connsiteX351" fmla="*/ 294688 w 11748700"/>
              <a:gd name="connsiteY351" fmla="*/ 3661934 h 6673820"/>
              <a:gd name="connsiteX352" fmla="*/ 359693 w 11748700"/>
              <a:gd name="connsiteY352" fmla="*/ 3692269 h 6673820"/>
              <a:gd name="connsiteX353" fmla="*/ 377027 w 11748700"/>
              <a:gd name="connsiteY353" fmla="*/ 3709604 h 6673820"/>
              <a:gd name="connsiteX354" fmla="*/ 437698 w 11748700"/>
              <a:gd name="connsiteY354" fmla="*/ 3726938 h 6673820"/>
              <a:gd name="connsiteX355" fmla="*/ 511177 w 11748700"/>
              <a:gd name="connsiteY35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9495025 w 11748700"/>
              <a:gd name="connsiteY44" fmla="*/ 3900284 h 6673820"/>
              <a:gd name="connsiteX45" fmla="*/ 9612034 w 11748700"/>
              <a:gd name="connsiteY45" fmla="*/ 3713937 h 6673820"/>
              <a:gd name="connsiteX46" fmla="*/ 9655370 w 11748700"/>
              <a:gd name="connsiteY46" fmla="*/ 3644599 h 6673820"/>
              <a:gd name="connsiteX47" fmla="*/ 9651037 w 11748700"/>
              <a:gd name="connsiteY47" fmla="*/ 3475587 h 6673820"/>
              <a:gd name="connsiteX48" fmla="*/ 9612034 w 11748700"/>
              <a:gd name="connsiteY48" fmla="*/ 3410582 h 6673820"/>
              <a:gd name="connsiteX49" fmla="*/ 9399685 w 11748700"/>
              <a:gd name="connsiteY49" fmla="*/ 3176565 h 6673820"/>
              <a:gd name="connsiteX50" fmla="*/ 9347681 w 11748700"/>
              <a:gd name="connsiteY50" fmla="*/ 3128895 h 6673820"/>
              <a:gd name="connsiteX51" fmla="*/ 9217672 w 11748700"/>
              <a:gd name="connsiteY51" fmla="*/ 3042222 h 6673820"/>
              <a:gd name="connsiteX52" fmla="*/ 9083329 w 11748700"/>
              <a:gd name="connsiteY52" fmla="*/ 2968550 h 6673820"/>
              <a:gd name="connsiteX53" fmla="*/ 8983655 w 11748700"/>
              <a:gd name="connsiteY53" fmla="*/ 2933881 h 6673820"/>
              <a:gd name="connsiteX54" fmla="*/ 8831977 w 11748700"/>
              <a:gd name="connsiteY54" fmla="*/ 2873210 h 6673820"/>
              <a:gd name="connsiteX55" fmla="*/ 8680299 w 11748700"/>
              <a:gd name="connsiteY55" fmla="*/ 2803871 h 6673820"/>
              <a:gd name="connsiteX56" fmla="*/ 8567624 w 11748700"/>
              <a:gd name="connsiteY56" fmla="*/ 2773536 h 6673820"/>
              <a:gd name="connsiteX57" fmla="*/ 8446282 w 11748700"/>
              <a:gd name="connsiteY57" fmla="*/ 2730199 h 6673820"/>
              <a:gd name="connsiteX58" fmla="*/ 8242601 w 11748700"/>
              <a:gd name="connsiteY58" fmla="*/ 2673862 h 6673820"/>
              <a:gd name="connsiteX59" fmla="*/ 7917577 w 11748700"/>
              <a:gd name="connsiteY59" fmla="*/ 2561187 h 6673820"/>
              <a:gd name="connsiteX60" fmla="*/ 7683560 w 11748700"/>
              <a:gd name="connsiteY60" fmla="*/ 2496182 h 6673820"/>
              <a:gd name="connsiteX61" fmla="*/ 7302199 w 11748700"/>
              <a:gd name="connsiteY61" fmla="*/ 2379173 h 6673820"/>
              <a:gd name="connsiteX62" fmla="*/ 6920838 w 11748700"/>
              <a:gd name="connsiteY62" fmla="*/ 2322836 h 6673820"/>
              <a:gd name="connsiteX63" fmla="*/ 6799495 w 11748700"/>
              <a:gd name="connsiteY63" fmla="*/ 2288167 h 6673820"/>
              <a:gd name="connsiteX64" fmla="*/ 6730157 w 11748700"/>
              <a:gd name="connsiteY64" fmla="*/ 2279500 h 6673820"/>
              <a:gd name="connsiteX65" fmla="*/ 6630483 w 11748700"/>
              <a:gd name="connsiteY65" fmla="*/ 2262165 h 6673820"/>
              <a:gd name="connsiteX66" fmla="*/ 6582813 w 11748700"/>
              <a:gd name="connsiteY66" fmla="*/ 2249164 h 6673820"/>
              <a:gd name="connsiteX67" fmla="*/ 6478805 w 11748700"/>
              <a:gd name="connsiteY67" fmla="*/ 2240497 h 6673820"/>
              <a:gd name="connsiteX68" fmla="*/ 5997770 w 11748700"/>
              <a:gd name="connsiteY68" fmla="*/ 2227496 h 6673820"/>
              <a:gd name="connsiteX69" fmla="*/ 5183044 w 11748700"/>
              <a:gd name="connsiteY69" fmla="*/ 2223162 h 6673820"/>
              <a:gd name="connsiteX70" fmla="*/ 4593668 w 11748700"/>
              <a:gd name="connsiteY70" fmla="*/ 2201494 h 6673820"/>
              <a:gd name="connsiteX71" fmla="*/ 4467992 w 11748700"/>
              <a:gd name="connsiteY71" fmla="*/ 2188493 h 6673820"/>
              <a:gd name="connsiteX72" fmla="*/ 4277311 w 11748700"/>
              <a:gd name="connsiteY72" fmla="*/ 2171158 h 6673820"/>
              <a:gd name="connsiteX73" fmla="*/ 4207973 w 11748700"/>
              <a:gd name="connsiteY73" fmla="*/ 2162491 h 6673820"/>
              <a:gd name="connsiteX74" fmla="*/ 4168970 w 11748700"/>
              <a:gd name="connsiteY74" fmla="*/ 2153824 h 6673820"/>
              <a:gd name="connsiteX75" fmla="*/ 3722604 w 11748700"/>
              <a:gd name="connsiteY75" fmla="*/ 2145156 h 6673820"/>
              <a:gd name="connsiteX76" fmla="*/ 3627264 w 11748700"/>
              <a:gd name="connsiteY76" fmla="*/ 2136489 h 6673820"/>
              <a:gd name="connsiteX77" fmla="*/ 3592595 w 11748700"/>
              <a:gd name="connsiteY77" fmla="*/ 2123488 h 6673820"/>
              <a:gd name="connsiteX78" fmla="*/ 3471253 w 11748700"/>
              <a:gd name="connsiteY78" fmla="*/ 2101820 h 6673820"/>
              <a:gd name="connsiteX79" fmla="*/ 3349911 w 11748700"/>
              <a:gd name="connsiteY79" fmla="*/ 2054150 h 6673820"/>
              <a:gd name="connsiteX80" fmla="*/ 3228568 w 11748700"/>
              <a:gd name="connsiteY80" fmla="*/ 2006480 h 6673820"/>
              <a:gd name="connsiteX81" fmla="*/ 3206900 w 11748700"/>
              <a:gd name="connsiteY81" fmla="*/ 1989145 h 6673820"/>
              <a:gd name="connsiteX82" fmla="*/ 3163564 w 11748700"/>
              <a:gd name="connsiteY82" fmla="*/ 1967477 h 6673820"/>
              <a:gd name="connsiteX83" fmla="*/ 3124561 w 11748700"/>
              <a:gd name="connsiteY83" fmla="*/ 1932808 h 6673820"/>
              <a:gd name="connsiteX84" fmla="*/ 3094225 w 11748700"/>
              <a:gd name="connsiteY84" fmla="*/ 1911139 h 6673820"/>
              <a:gd name="connsiteX85" fmla="*/ 3020553 w 11748700"/>
              <a:gd name="connsiteY85" fmla="*/ 1850468 h 6673820"/>
              <a:gd name="connsiteX86" fmla="*/ 2994551 w 11748700"/>
              <a:gd name="connsiteY86" fmla="*/ 1828800 h 6673820"/>
              <a:gd name="connsiteX87" fmla="*/ 2977217 w 11748700"/>
              <a:gd name="connsiteY87" fmla="*/ 1807132 h 6673820"/>
              <a:gd name="connsiteX88" fmla="*/ 2964216 w 11748700"/>
              <a:gd name="connsiteY88" fmla="*/ 1794131 h 6673820"/>
              <a:gd name="connsiteX89" fmla="*/ 2951215 w 11748700"/>
              <a:gd name="connsiteY89" fmla="*/ 1768129 h 6673820"/>
              <a:gd name="connsiteX90" fmla="*/ 2933880 w 11748700"/>
              <a:gd name="connsiteY90" fmla="*/ 1746461 h 6673820"/>
              <a:gd name="connsiteX91" fmla="*/ 2916546 w 11748700"/>
              <a:gd name="connsiteY91" fmla="*/ 1720459 h 6673820"/>
              <a:gd name="connsiteX92" fmla="*/ 2899211 w 11748700"/>
              <a:gd name="connsiteY92" fmla="*/ 1703124 h 6673820"/>
              <a:gd name="connsiteX93" fmla="*/ 2890544 w 11748700"/>
              <a:gd name="connsiteY93" fmla="*/ 1690123 h 6673820"/>
              <a:gd name="connsiteX94" fmla="*/ 2829873 w 11748700"/>
              <a:gd name="connsiteY94" fmla="*/ 1607784 h 6673820"/>
              <a:gd name="connsiteX95" fmla="*/ 2816872 w 11748700"/>
              <a:gd name="connsiteY95" fmla="*/ 1577448 h 6673820"/>
              <a:gd name="connsiteX96" fmla="*/ 2812538 w 11748700"/>
              <a:gd name="connsiteY96" fmla="*/ 1542779 h 6673820"/>
              <a:gd name="connsiteX97" fmla="*/ 2808204 w 11748700"/>
              <a:gd name="connsiteY97" fmla="*/ 1430104 h 6673820"/>
              <a:gd name="connsiteX98" fmla="*/ 2799537 w 11748700"/>
              <a:gd name="connsiteY98" fmla="*/ 1391101 h 6673820"/>
              <a:gd name="connsiteX99" fmla="*/ 2795203 w 11748700"/>
              <a:gd name="connsiteY99" fmla="*/ 1343431 h 6673820"/>
              <a:gd name="connsiteX100" fmla="*/ 2786536 w 11748700"/>
              <a:gd name="connsiteY100" fmla="*/ 1300095 h 6673820"/>
              <a:gd name="connsiteX101" fmla="*/ 2773535 w 11748700"/>
              <a:gd name="connsiteY101" fmla="*/ 1152751 h 6673820"/>
              <a:gd name="connsiteX102" fmla="*/ 2769202 w 11748700"/>
              <a:gd name="connsiteY102" fmla="*/ 1135416 h 6673820"/>
              <a:gd name="connsiteX103" fmla="*/ 2777869 w 11748700"/>
              <a:gd name="connsiteY103" fmla="*/ 996739 h 6673820"/>
              <a:gd name="connsiteX104" fmla="*/ 2786536 w 11748700"/>
              <a:gd name="connsiteY104" fmla="*/ 966404 h 6673820"/>
              <a:gd name="connsiteX105" fmla="*/ 2812538 w 11748700"/>
              <a:gd name="connsiteY105" fmla="*/ 905733 h 6673820"/>
              <a:gd name="connsiteX106" fmla="*/ 2847207 w 11748700"/>
              <a:gd name="connsiteY106" fmla="*/ 862396 h 6673820"/>
              <a:gd name="connsiteX107" fmla="*/ 2864542 w 11748700"/>
              <a:gd name="connsiteY107" fmla="*/ 840728 h 6673820"/>
              <a:gd name="connsiteX108" fmla="*/ 2881876 w 11748700"/>
              <a:gd name="connsiteY108" fmla="*/ 827727 h 6673820"/>
              <a:gd name="connsiteX109" fmla="*/ 2894877 w 11748700"/>
              <a:gd name="connsiteY109" fmla="*/ 819060 h 6673820"/>
              <a:gd name="connsiteX110" fmla="*/ 2912212 w 11748700"/>
              <a:gd name="connsiteY110" fmla="*/ 801725 h 6673820"/>
              <a:gd name="connsiteX111" fmla="*/ 3003219 w 11748700"/>
              <a:gd name="connsiteY111" fmla="*/ 775723 h 6673820"/>
              <a:gd name="connsiteX112" fmla="*/ 3115893 w 11748700"/>
              <a:gd name="connsiteY112" fmla="*/ 749721 h 6673820"/>
              <a:gd name="connsiteX113" fmla="*/ 3137562 w 11748700"/>
              <a:gd name="connsiteY113" fmla="*/ 741054 h 6673820"/>
              <a:gd name="connsiteX114" fmla="*/ 3163564 w 11748700"/>
              <a:gd name="connsiteY114" fmla="*/ 732387 h 6673820"/>
              <a:gd name="connsiteX115" fmla="*/ 3219901 w 11748700"/>
              <a:gd name="connsiteY115" fmla="*/ 702051 h 6673820"/>
              <a:gd name="connsiteX116" fmla="*/ 3237236 w 11748700"/>
              <a:gd name="connsiteY116" fmla="*/ 689050 h 6673820"/>
              <a:gd name="connsiteX117" fmla="*/ 3293573 w 11748700"/>
              <a:gd name="connsiteY117" fmla="*/ 663048 h 6673820"/>
              <a:gd name="connsiteX118" fmla="*/ 3323909 w 11748700"/>
              <a:gd name="connsiteY118" fmla="*/ 650047 h 6673820"/>
              <a:gd name="connsiteX119" fmla="*/ 3362911 w 11748700"/>
              <a:gd name="connsiteY119" fmla="*/ 641380 h 6673820"/>
              <a:gd name="connsiteX120" fmla="*/ 3488587 w 11748700"/>
              <a:gd name="connsiteY120" fmla="*/ 619712 h 6673820"/>
              <a:gd name="connsiteX121" fmla="*/ 3644599 w 11748700"/>
              <a:gd name="connsiteY121" fmla="*/ 598044 h 6673820"/>
              <a:gd name="connsiteX122" fmla="*/ 3731272 w 11748700"/>
              <a:gd name="connsiteY122" fmla="*/ 589376 h 6673820"/>
              <a:gd name="connsiteX123" fmla="*/ 3809277 w 11748700"/>
              <a:gd name="connsiteY123" fmla="*/ 576375 h 6673820"/>
              <a:gd name="connsiteX124" fmla="*/ 3891617 w 11748700"/>
              <a:gd name="connsiteY124" fmla="*/ 567708 h 6673820"/>
              <a:gd name="connsiteX125" fmla="*/ 4359651 w 11748700"/>
              <a:gd name="connsiteY125" fmla="*/ 533039 h 6673820"/>
              <a:gd name="connsiteX126" fmla="*/ 4428989 w 11748700"/>
              <a:gd name="connsiteY126" fmla="*/ 520038 h 6673820"/>
              <a:gd name="connsiteX127" fmla="*/ 4554665 w 11748700"/>
              <a:gd name="connsiteY127" fmla="*/ 507037 h 6673820"/>
              <a:gd name="connsiteX128" fmla="*/ 4654339 w 11748700"/>
              <a:gd name="connsiteY128" fmla="*/ 485369 h 6673820"/>
              <a:gd name="connsiteX129" fmla="*/ 4758347 w 11748700"/>
              <a:gd name="connsiteY129" fmla="*/ 437699 h 6673820"/>
              <a:gd name="connsiteX130" fmla="*/ 4888356 w 11748700"/>
              <a:gd name="connsiteY130" fmla="*/ 416030 h 6673820"/>
              <a:gd name="connsiteX131" fmla="*/ 5105039 w 11748700"/>
              <a:gd name="connsiteY131" fmla="*/ 364027 h 6673820"/>
              <a:gd name="connsiteX132" fmla="*/ 5209046 w 11748700"/>
              <a:gd name="connsiteY132" fmla="*/ 351026 h 6673820"/>
              <a:gd name="connsiteX133" fmla="*/ 5386726 w 11748700"/>
              <a:gd name="connsiteY133" fmla="*/ 329357 h 6673820"/>
              <a:gd name="connsiteX134" fmla="*/ 5560072 w 11748700"/>
              <a:gd name="connsiteY134" fmla="*/ 320690 h 6673820"/>
              <a:gd name="connsiteX135" fmla="*/ 5742085 w 11748700"/>
              <a:gd name="connsiteY135" fmla="*/ 312023 h 6673820"/>
              <a:gd name="connsiteX136" fmla="*/ 5958767 w 11748700"/>
              <a:gd name="connsiteY136" fmla="*/ 307689 h 6673820"/>
              <a:gd name="connsiteX137" fmla="*/ 6114779 w 11748700"/>
              <a:gd name="connsiteY137" fmla="*/ 303355 h 6673820"/>
              <a:gd name="connsiteX138" fmla="*/ 6270790 w 11748700"/>
              <a:gd name="connsiteY138" fmla="*/ 281687 h 6673820"/>
              <a:gd name="connsiteX139" fmla="*/ 6392132 w 11748700"/>
              <a:gd name="connsiteY139" fmla="*/ 268686 h 6673820"/>
              <a:gd name="connsiteX140" fmla="*/ 6695488 w 11748700"/>
              <a:gd name="connsiteY140" fmla="*/ 260019 h 6673820"/>
              <a:gd name="connsiteX141" fmla="*/ 6764826 w 11748700"/>
              <a:gd name="connsiteY141" fmla="*/ 251352 h 6673820"/>
              <a:gd name="connsiteX142" fmla="*/ 6907837 w 11748700"/>
              <a:gd name="connsiteY142" fmla="*/ 238351 h 6673820"/>
              <a:gd name="connsiteX143" fmla="*/ 6959840 w 11748700"/>
              <a:gd name="connsiteY143" fmla="*/ 229683 h 6673820"/>
              <a:gd name="connsiteX144" fmla="*/ 6998843 w 11748700"/>
              <a:gd name="connsiteY144" fmla="*/ 212349 h 6673820"/>
              <a:gd name="connsiteX145" fmla="*/ 7115852 w 11748700"/>
              <a:gd name="connsiteY145" fmla="*/ 199348 h 6673820"/>
              <a:gd name="connsiteX146" fmla="*/ 7159188 w 11748700"/>
              <a:gd name="connsiteY146" fmla="*/ 186347 h 6673820"/>
              <a:gd name="connsiteX147" fmla="*/ 7189524 w 11748700"/>
              <a:gd name="connsiteY147" fmla="*/ 182013 h 6673820"/>
              <a:gd name="connsiteX148" fmla="*/ 7380204 w 11748700"/>
              <a:gd name="connsiteY148" fmla="*/ 173346 h 6673820"/>
              <a:gd name="connsiteX149" fmla="*/ 7440875 w 11748700"/>
              <a:gd name="connsiteY149" fmla="*/ 164679 h 6673820"/>
              <a:gd name="connsiteX150" fmla="*/ 7466877 w 11748700"/>
              <a:gd name="connsiteY150" fmla="*/ 156011 h 6673820"/>
              <a:gd name="connsiteX151" fmla="*/ 7514548 w 11748700"/>
              <a:gd name="connsiteY151" fmla="*/ 143010 h 6673820"/>
              <a:gd name="connsiteX152" fmla="*/ 7527548 w 11748700"/>
              <a:gd name="connsiteY152" fmla="*/ 134343 h 6673820"/>
              <a:gd name="connsiteX153" fmla="*/ 7570885 w 11748700"/>
              <a:gd name="connsiteY153" fmla="*/ 121342 h 6673820"/>
              <a:gd name="connsiteX154" fmla="*/ 7609888 w 11748700"/>
              <a:gd name="connsiteY154" fmla="*/ 104008 h 6673820"/>
              <a:gd name="connsiteX155" fmla="*/ 7726896 w 11748700"/>
              <a:gd name="connsiteY155" fmla="*/ 82339 h 6673820"/>
              <a:gd name="connsiteX156" fmla="*/ 7752898 w 11748700"/>
              <a:gd name="connsiteY156" fmla="*/ 78006 h 6673820"/>
              <a:gd name="connsiteX157" fmla="*/ 7787567 w 11748700"/>
              <a:gd name="connsiteY157" fmla="*/ 73672 h 6673820"/>
              <a:gd name="connsiteX158" fmla="*/ 7804902 w 11748700"/>
              <a:gd name="connsiteY158" fmla="*/ 69338 h 6673820"/>
              <a:gd name="connsiteX159" fmla="*/ 7913243 w 11748700"/>
              <a:gd name="connsiteY159" fmla="*/ 65005 h 6673820"/>
              <a:gd name="connsiteX160" fmla="*/ 8021584 w 11748700"/>
              <a:gd name="connsiteY160" fmla="*/ 47670 h 6673820"/>
              <a:gd name="connsiteX161" fmla="*/ 8064921 w 11748700"/>
              <a:gd name="connsiteY161" fmla="*/ 34669 h 6673820"/>
              <a:gd name="connsiteX162" fmla="*/ 8099590 w 11748700"/>
              <a:gd name="connsiteY162" fmla="*/ 21668 h 6673820"/>
              <a:gd name="connsiteX163" fmla="*/ 8121258 w 11748700"/>
              <a:gd name="connsiteY163" fmla="*/ 13001 h 6673820"/>
              <a:gd name="connsiteX164" fmla="*/ 8134259 w 11748700"/>
              <a:gd name="connsiteY164" fmla="*/ 8667 h 6673820"/>
              <a:gd name="connsiteX165" fmla="*/ 8155928 w 11748700"/>
              <a:gd name="connsiteY165" fmla="*/ 0 h 6673820"/>
              <a:gd name="connsiteX166" fmla="*/ 8216599 w 11748700"/>
              <a:gd name="connsiteY166" fmla="*/ 4334 h 6673820"/>
              <a:gd name="connsiteX167" fmla="*/ 8238267 w 11748700"/>
              <a:gd name="connsiteY167" fmla="*/ 13001 h 6673820"/>
              <a:gd name="connsiteX168" fmla="*/ 8272936 w 11748700"/>
              <a:gd name="connsiteY168" fmla="*/ 17335 h 6673820"/>
              <a:gd name="connsiteX169" fmla="*/ 8303272 w 11748700"/>
              <a:gd name="connsiteY169" fmla="*/ 30336 h 6673820"/>
              <a:gd name="connsiteX170" fmla="*/ 8337941 w 11748700"/>
              <a:gd name="connsiteY170" fmla="*/ 34669 h 6673820"/>
              <a:gd name="connsiteX171" fmla="*/ 8476618 w 11748700"/>
              <a:gd name="connsiteY171" fmla="*/ 43337 h 6673820"/>
              <a:gd name="connsiteX172" fmla="*/ 8576292 w 11748700"/>
              <a:gd name="connsiteY172" fmla="*/ 47670 h 6673820"/>
              <a:gd name="connsiteX173" fmla="*/ 8671632 w 11748700"/>
              <a:gd name="connsiteY173" fmla="*/ 69338 h 6673820"/>
              <a:gd name="connsiteX174" fmla="*/ 8762639 w 11748700"/>
              <a:gd name="connsiteY174" fmla="*/ 78006 h 6673820"/>
              <a:gd name="connsiteX175" fmla="*/ 8892648 w 11748700"/>
              <a:gd name="connsiteY175" fmla="*/ 104008 h 6673820"/>
              <a:gd name="connsiteX176" fmla="*/ 8948985 w 11748700"/>
              <a:gd name="connsiteY176" fmla="*/ 117009 h 6673820"/>
              <a:gd name="connsiteX177" fmla="*/ 9187336 w 11748700"/>
              <a:gd name="connsiteY177" fmla="*/ 156011 h 6673820"/>
              <a:gd name="connsiteX178" fmla="*/ 9282676 w 11748700"/>
              <a:gd name="connsiteY178" fmla="*/ 173346 h 6673820"/>
              <a:gd name="connsiteX179" fmla="*/ 9404019 w 11748700"/>
              <a:gd name="connsiteY179" fmla="*/ 186347 h 6673820"/>
              <a:gd name="connsiteX180" fmla="*/ 9464690 w 11748700"/>
              <a:gd name="connsiteY180" fmla="*/ 195014 h 6673820"/>
              <a:gd name="connsiteX181" fmla="*/ 9698707 w 11748700"/>
              <a:gd name="connsiteY181" fmla="*/ 216683 h 6673820"/>
              <a:gd name="connsiteX182" fmla="*/ 9785380 w 11748700"/>
              <a:gd name="connsiteY182" fmla="*/ 229683 h 6673820"/>
              <a:gd name="connsiteX183" fmla="*/ 9885054 w 11748700"/>
              <a:gd name="connsiteY183" fmla="*/ 251352 h 6673820"/>
              <a:gd name="connsiteX184" fmla="*/ 9958726 w 11748700"/>
              <a:gd name="connsiteY184" fmla="*/ 255685 h 6673820"/>
              <a:gd name="connsiteX185" fmla="*/ 10114737 w 11748700"/>
              <a:gd name="connsiteY185" fmla="*/ 260019 h 6673820"/>
              <a:gd name="connsiteX186" fmla="*/ 10205744 w 11748700"/>
              <a:gd name="connsiteY186" fmla="*/ 273020 h 6673820"/>
              <a:gd name="connsiteX187" fmla="*/ 10357421 w 11748700"/>
              <a:gd name="connsiteY187" fmla="*/ 281687 h 6673820"/>
              <a:gd name="connsiteX188" fmla="*/ 10405092 w 11748700"/>
              <a:gd name="connsiteY188" fmla="*/ 286021 h 6673820"/>
              <a:gd name="connsiteX189" fmla="*/ 10452762 w 11748700"/>
              <a:gd name="connsiteY189" fmla="*/ 299022 h 6673820"/>
              <a:gd name="connsiteX190" fmla="*/ 10483097 w 11748700"/>
              <a:gd name="connsiteY190" fmla="*/ 303355 h 6673820"/>
              <a:gd name="connsiteX191" fmla="*/ 10552436 w 11748700"/>
              <a:gd name="connsiteY191" fmla="*/ 312023 h 6673820"/>
              <a:gd name="connsiteX192" fmla="*/ 10634775 w 11748700"/>
              <a:gd name="connsiteY192" fmla="*/ 333691 h 6673820"/>
              <a:gd name="connsiteX193" fmla="*/ 10717114 w 11748700"/>
              <a:gd name="connsiteY193" fmla="*/ 342358 h 6673820"/>
              <a:gd name="connsiteX194" fmla="*/ 10773452 w 11748700"/>
              <a:gd name="connsiteY194" fmla="*/ 364027 h 6673820"/>
              <a:gd name="connsiteX195" fmla="*/ 10842790 w 11748700"/>
              <a:gd name="connsiteY195" fmla="*/ 385695 h 6673820"/>
              <a:gd name="connsiteX196" fmla="*/ 10903461 w 11748700"/>
              <a:gd name="connsiteY196" fmla="*/ 390028 h 6673820"/>
              <a:gd name="connsiteX197" fmla="*/ 10981467 w 11748700"/>
              <a:gd name="connsiteY197" fmla="*/ 424698 h 6673820"/>
              <a:gd name="connsiteX198" fmla="*/ 11050805 w 11748700"/>
              <a:gd name="connsiteY198" fmla="*/ 442032 h 6673820"/>
              <a:gd name="connsiteX199" fmla="*/ 11133145 w 11748700"/>
              <a:gd name="connsiteY199" fmla="*/ 476701 h 6673820"/>
              <a:gd name="connsiteX200" fmla="*/ 11154813 w 11748700"/>
              <a:gd name="connsiteY200" fmla="*/ 485369 h 6673820"/>
              <a:gd name="connsiteX201" fmla="*/ 11232819 w 11748700"/>
              <a:gd name="connsiteY201" fmla="*/ 533039 h 6673820"/>
              <a:gd name="connsiteX202" fmla="*/ 11258820 w 11748700"/>
              <a:gd name="connsiteY202" fmla="*/ 554707 h 6673820"/>
              <a:gd name="connsiteX203" fmla="*/ 11328159 w 11748700"/>
              <a:gd name="connsiteY203" fmla="*/ 645714 h 6673820"/>
              <a:gd name="connsiteX204" fmla="*/ 11371495 w 11748700"/>
              <a:gd name="connsiteY204" fmla="*/ 754055 h 6673820"/>
              <a:gd name="connsiteX205" fmla="*/ 11397497 w 11748700"/>
              <a:gd name="connsiteY205" fmla="*/ 806059 h 6673820"/>
              <a:gd name="connsiteX206" fmla="*/ 11427833 w 11748700"/>
              <a:gd name="connsiteY206" fmla="*/ 931735 h 6673820"/>
              <a:gd name="connsiteX207" fmla="*/ 11458168 w 11748700"/>
              <a:gd name="connsiteY207" fmla="*/ 1014074 h 6673820"/>
              <a:gd name="connsiteX208" fmla="*/ 11462502 w 11748700"/>
              <a:gd name="connsiteY208" fmla="*/ 1087746 h 6673820"/>
              <a:gd name="connsiteX209" fmla="*/ 11475503 w 11748700"/>
              <a:gd name="connsiteY209" fmla="*/ 1126749 h 6673820"/>
              <a:gd name="connsiteX210" fmla="*/ 11488504 w 11748700"/>
              <a:gd name="connsiteY210" fmla="*/ 1330430 h 6673820"/>
              <a:gd name="connsiteX211" fmla="*/ 11523173 w 11748700"/>
              <a:gd name="connsiteY211" fmla="*/ 1677122 h 6673820"/>
              <a:gd name="connsiteX212" fmla="*/ 11518839 w 11748700"/>
              <a:gd name="connsiteY212" fmla="*/ 1954476 h 6673820"/>
              <a:gd name="connsiteX213" fmla="*/ 11510172 w 11748700"/>
              <a:gd name="connsiteY213" fmla="*/ 2084485 h 6673820"/>
              <a:gd name="connsiteX214" fmla="*/ 11518839 w 11748700"/>
              <a:gd name="connsiteY214" fmla="*/ 2283833 h 6673820"/>
              <a:gd name="connsiteX215" fmla="*/ 11583844 w 11748700"/>
              <a:gd name="connsiteY215" fmla="*/ 2379173 h 6673820"/>
              <a:gd name="connsiteX216" fmla="*/ 11605512 w 11748700"/>
              <a:gd name="connsiteY216" fmla="*/ 2439845 h 6673820"/>
              <a:gd name="connsiteX217" fmla="*/ 11609846 w 11748700"/>
              <a:gd name="connsiteY217" fmla="*/ 2487515 h 6673820"/>
              <a:gd name="connsiteX218" fmla="*/ 11622847 w 11748700"/>
              <a:gd name="connsiteY218" fmla="*/ 2556853 h 6673820"/>
              <a:gd name="connsiteX219" fmla="*/ 11618513 w 11748700"/>
              <a:gd name="connsiteY219" fmla="*/ 2786537 h 6673820"/>
              <a:gd name="connsiteX220" fmla="*/ 11614180 w 11748700"/>
              <a:gd name="connsiteY220" fmla="*/ 3089892 h 6673820"/>
              <a:gd name="connsiteX221" fmla="*/ 11596845 w 11748700"/>
              <a:gd name="connsiteY221" fmla="*/ 3211234 h 6673820"/>
              <a:gd name="connsiteX222" fmla="*/ 11583844 w 11748700"/>
              <a:gd name="connsiteY222" fmla="*/ 3328243 h 6673820"/>
              <a:gd name="connsiteX223" fmla="*/ 11575177 w 11748700"/>
              <a:gd name="connsiteY223" fmla="*/ 3423583 h 6673820"/>
              <a:gd name="connsiteX224" fmla="*/ 11562176 w 11748700"/>
              <a:gd name="connsiteY224" fmla="*/ 3666267 h 6673820"/>
              <a:gd name="connsiteX225" fmla="*/ 11575177 w 11748700"/>
              <a:gd name="connsiteY225" fmla="*/ 4025960 h 6673820"/>
              <a:gd name="connsiteX226" fmla="*/ 11592511 w 11748700"/>
              <a:gd name="connsiteY226" fmla="*/ 4108300 h 6673820"/>
              <a:gd name="connsiteX227" fmla="*/ 11631514 w 11748700"/>
              <a:gd name="connsiteY227" fmla="*/ 4333649 h 6673820"/>
              <a:gd name="connsiteX228" fmla="*/ 11653183 w 11748700"/>
              <a:gd name="connsiteY228" fmla="*/ 4411655 h 6673820"/>
              <a:gd name="connsiteX229" fmla="*/ 11666184 w 11748700"/>
              <a:gd name="connsiteY229" fmla="*/ 4498328 h 6673820"/>
              <a:gd name="connsiteX230" fmla="*/ 11674851 w 11748700"/>
              <a:gd name="connsiteY230" fmla="*/ 4541664 h 6673820"/>
              <a:gd name="connsiteX231" fmla="*/ 11687852 w 11748700"/>
              <a:gd name="connsiteY231" fmla="*/ 4658673 h 6673820"/>
              <a:gd name="connsiteX232" fmla="*/ 11692185 w 11748700"/>
              <a:gd name="connsiteY232" fmla="*/ 4715010 h 6673820"/>
              <a:gd name="connsiteX233" fmla="*/ 11700853 w 11748700"/>
              <a:gd name="connsiteY233" fmla="*/ 4771348 h 6673820"/>
              <a:gd name="connsiteX234" fmla="*/ 11709520 w 11748700"/>
              <a:gd name="connsiteY234" fmla="*/ 4923026 h 6673820"/>
              <a:gd name="connsiteX235" fmla="*/ 11718187 w 11748700"/>
              <a:gd name="connsiteY235" fmla="*/ 4983697 h 6673820"/>
              <a:gd name="connsiteX236" fmla="*/ 11726855 w 11748700"/>
              <a:gd name="connsiteY236" fmla="*/ 5079037 h 6673820"/>
              <a:gd name="connsiteX237" fmla="*/ 11731188 w 11748700"/>
              <a:gd name="connsiteY237" fmla="*/ 5105039 h 6673820"/>
              <a:gd name="connsiteX238" fmla="*/ 11744189 w 11748700"/>
              <a:gd name="connsiteY238" fmla="*/ 5230715 h 6673820"/>
              <a:gd name="connsiteX239" fmla="*/ 11726855 w 11748700"/>
              <a:gd name="connsiteY239" fmla="*/ 5690082 h 6673820"/>
              <a:gd name="connsiteX240" fmla="*/ 11687852 w 11748700"/>
              <a:gd name="connsiteY240" fmla="*/ 5785422 h 6673820"/>
              <a:gd name="connsiteX241" fmla="*/ 11670517 w 11748700"/>
              <a:gd name="connsiteY241" fmla="*/ 5815757 h 6673820"/>
              <a:gd name="connsiteX242" fmla="*/ 11601179 w 11748700"/>
              <a:gd name="connsiteY242" fmla="*/ 5859094 h 6673820"/>
              <a:gd name="connsiteX243" fmla="*/ 11458168 w 11748700"/>
              <a:gd name="connsiteY243" fmla="*/ 5919765 h 6673820"/>
              <a:gd name="connsiteX244" fmla="*/ 11401831 w 11748700"/>
              <a:gd name="connsiteY244" fmla="*/ 5963101 h 6673820"/>
              <a:gd name="connsiteX245" fmla="*/ 11297823 w 11748700"/>
              <a:gd name="connsiteY245" fmla="*/ 6032440 h 6673820"/>
              <a:gd name="connsiteX246" fmla="*/ 11258820 w 11748700"/>
              <a:gd name="connsiteY246" fmla="*/ 6075776 h 6673820"/>
              <a:gd name="connsiteX247" fmla="*/ 11198149 w 11748700"/>
              <a:gd name="connsiteY247" fmla="*/ 6123446 h 6673820"/>
              <a:gd name="connsiteX248" fmla="*/ 11098475 w 11748700"/>
              <a:gd name="connsiteY248" fmla="*/ 6210119 h 6673820"/>
              <a:gd name="connsiteX249" fmla="*/ 10942464 w 11748700"/>
              <a:gd name="connsiteY249" fmla="*/ 6327128 h 6673820"/>
              <a:gd name="connsiteX250" fmla="*/ 10634775 w 11748700"/>
              <a:gd name="connsiteY250" fmla="*/ 6461471 h 6673820"/>
              <a:gd name="connsiteX251" fmla="*/ 10461429 w 11748700"/>
              <a:gd name="connsiteY251" fmla="*/ 6478806 h 6673820"/>
              <a:gd name="connsiteX252" fmla="*/ 10041065 w 11748700"/>
              <a:gd name="connsiteY252" fmla="*/ 6487473 h 6673820"/>
              <a:gd name="connsiteX253" fmla="*/ 9967393 w 11748700"/>
              <a:gd name="connsiteY253" fmla="*/ 6491807 h 6673820"/>
              <a:gd name="connsiteX254" fmla="*/ 9885054 w 11748700"/>
              <a:gd name="connsiteY254" fmla="*/ 6509141 h 6673820"/>
              <a:gd name="connsiteX255" fmla="*/ 9798381 w 11748700"/>
              <a:gd name="connsiteY255" fmla="*/ 6522142 h 6673820"/>
              <a:gd name="connsiteX256" fmla="*/ 9681372 w 11748700"/>
              <a:gd name="connsiteY256" fmla="*/ 6548144 h 6673820"/>
              <a:gd name="connsiteX257" fmla="*/ 9486358 w 11748700"/>
              <a:gd name="connsiteY257" fmla="*/ 6574146 h 6673820"/>
              <a:gd name="connsiteX258" fmla="*/ 9278343 w 11748700"/>
              <a:gd name="connsiteY258" fmla="*/ 6613149 h 6673820"/>
              <a:gd name="connsiteX259" fmla="*/ 9209004 w 11748700"/>
              <a:gd name="connsiteY259" fmla="*/ 6630483 h 6673820"/>
              <a:gd name="connsiteX260" fmla="*/ 8775639 w 11748700"/>
              <a:gd name="connsiteY260" fmla="*/ 6647818 h 6673820"/>
              <a:gd name="connsiteX261" fmla="*/ 8463617 w 11748700"/>
              <a:gd name="connsiteY261" fmla="*/ 6656485 h 6673820"/>
              <a:gd name="connsiteX262" fmla="*/ 8368276 w 11748700"/>
              <a:gd name="connsiteY262" fmla="*/ 6660819 h 6673820"/>
              <a:gd name="connsiteX263" fmla="*/ 8216599 w 11748700"/>
              <a:gd name="connsiteY263" fmla="*/ 6665153 h 6673820"/>
              <a:gd name="connsiteX264" fmla="*/ 7848239 w 11748700"/>
              <a:gd name="connsiteY264" fmla="*/ 6656485 h 6673820"/>
              <a:gd name="connsiteX265" fmla="*/ 7800568 w 11748700"/>
              <a:gd name="connsiteY265" fmla="*/ 6652152 h 6673820"/>
              <a:gd name="connsiteX266" fmla="*/ 7748565 w 11748700"/>
              <a:gd name="connsiteY266" fmla="*/ 6643484 h 6673820"/>
              <a:gd name="connsiteX267" fmla="*/ 7614221 w 11748700"/>
              <a:gd name="connsiteY267" fmla="*/ 6634817 h 6673820"/>
              <a:gd name="connsiteX268" fmla="*/ 7432208 w 11748700"/>
              <a:gd name="connsiteY268" fmla="*/ 6600148 h 6673820"/>
              <a:gd name="connsiteX269" fmla="*/ 7319533 w 11748700"/>
              <a:gd name="connsiteY269" fmla="*/ 6574146 h 6673820"/>
              <a:gd name="connsiteX270" fmla="*/ 7276197 w 11748700"/>
              <a:gd name="connsiteY270" fmla="*/ 6569812 h 6673820"/>
              <a:gd name="connsiteX271" fmla="*/ 7011844 w 11748700"/>
              <a:gd name="connsiteY271" fmla="*/ 6548144 h 6673820"/>
              <a:gd name="connsiteX272" fmla="*/ 6925171 w 11748700"/>
              <a:gd name="connsiteY272" fmla="*/ 6565479 h 6673820"/>
              <a:gd name="connsiteX273" fmla="*/ 6912170 w 11748700"/>
              <a:gd name="connsiteY273" fmla="*/ 6569812 h 6673820"/>
              <a:gd name="connsiteX274" fmla="*/ 6890502 w 11748700"/>
              <a:gd name="connsiteY274" fmla="*/ 6582813 h 6673820"/>
              <a:gd name="connsiteX275" fmla="*/ 6795162 w 11748700"/>
              <a:gd name="connsiteY275" fmla="*/ 6634817 h 6673820"/>
              <a:gd name="connsiteX276" fmla="*/ 6691154 w 11748700"/>
              <a:gd name="connsiteY276" fmla="*/ 6643484 h 6673820"/>
              <a:gd name="connsiteX277" fmla="*/ 6617482 w 11748700"/>
              <a:gd name="connsiteY277" fmla="*/ 6656485 h 6673820"/>
              <a:gd name="connsiteX278" fmla="*/ 6582813 w 11748700"/>
              <a:gd name="connsiteY278" fmla="*/ 6665153 h 6673820"/>
              <a:gd name="connsiteX279" fmla="*/ 6548144 w 11748700"/>
              <a:gd name="connsiteY279" fmla="*/ 6669486 h 6673820"/>
              <a:gd name="connsiteX280" fmla="*/ 6517808 w 11748700"/>
              <a:gd name="connsiteY280" fmla="*/ 6673820 h 6673820"/>
              <a:gd name="connsiteX281" fmla="*/ 6015105 w 11748700"/>
              <a:gd name="connsiteY281" fmla="*/ 6669486 h 6673820"/>
              <a:gd name="connsiteX282" fmla="*/ 5915431 w 11748700"/>
              <a:gd name="connsiteY282" fmla="*/ 6647818 h 6673820"/>
              <a:gd name="connsiteX283" fmla="*/ 5538403 w 11748700"/>
              <a:gd name="connsiteY283" fmla="*/ 6652152 h 6673820"/>
              <a:gd name="connsiteX284" fmla="*/ 5196045 w 11748700"/>
              <a:gd name="connsiteY284" fmla="*/ 6634817 h 6673820"/>
              <a:gd name="connsiteX285" fmla="*/ 4489660 w 11748700"/>
              <a:gd name="connsiteY285" fmla="*/ 6608815 h 6673820"/>
              <a:gd name="connsiteX286" fmla="*/ 4311981 w 11748700"/>
              <a:gd name="connsiteY286" fmla="*/ 6582813 h 6673820"/>
              <a:gd name="connsiteX287" fmla="*/ 4090965 w 11748700"/>
              <a:gd name="connsiteY287" fmla="*/ 6552478 h 6673820"/>
              <a:gd name="connsiteX288" fmla="*/ 3999958 w 11748700"/>
              <a:gd name="connsiteY288" fmla="*/ 6513475 h 6673820"/>
              <a:gd name="connsiteX289" fmla="*/ 3666267 w 11748700"/>
              <a:gd name="connsiteY289" fmla="*/ 6448470 h 6673820"/>
              <a:gd name="connsiteX290" fmla="*/ 3588261 w 11748700"/>
              <a:gd name="connsiteY290" fmla="*/ 6439803 h 6673820"/>
              <a:gd name="connsiteX291" fmla="*/ 3336910 w 11748700"/>
              <a:gd name="connsiteY291" fmla="*/ 6405134 h 6673820"/>
              <a:gd name="connsiteX292" fmla="*/ 3003219 w 11748700"/>
              <a:gd name="connsiteY292" fmla="*/ 6340129 h 6673820"/>
              <a:gd name="connsiteX293" fmla="*/ 2825539 w 11748700"/>
              <a:gd name="connsiteY293" fmla="*/ 6309793 h 6673820"/>
              <a:gd name="connsiteX294" fmla="*/ 2678195 w 11748700"/>
              <a:gd name="connsiteY294" fmla="*/ 6288125 h 6673820"/>
              <a:gd name="connsiteX295" fmla="*/ 2500515 w 11748700"/>
              <a:gd name="connsiteY295" fmla="*/ 6305460 h 6673820"/>
              <a:gd name="connsiteX296" fmla="*/ 2439844 w 11748700"/>
              <a:gd name="connsiteY296" fmla="*/ 6314127 h 6673820"/>
              <a:gd name="connsiteX297" fmla="*/ 2244830 w 11748700"/>
              <a:gd name="connsiteY297" fmla="*/ 6361797 h 6673820"/>
              <a:gd name="connsiteX298" fmla="*/ 2088819 w 11748700"/>
              <a:gd name="connsiteY298" fmla="*/ 6383465 h 6673820"/>
              <a:gd name="connsiteX299" fmla="*/ 2015147 w 11748700"/>
              <a:gd name="connsiteY299" fmla="*/ 6400800 h 6673820"/>
              <a:gd name="connsiteX300" fmla="*/ 1950142 w 11748700"/>
              <a:gd name="connsiteY300" fmla="*/ 6409467 h 6673820"/>
              <a:gd name="connsiteX301" fmla="*/ 1815799 w 11748700"/>
              <a:gd name="connsiteY301" fmla="*/ 6444137 h 6673820"/>
              <a:gd name="connsiteX302" fmla="*/ 1681456 w 11748700"/>
              <a:gd name="connsiteY302" fmla="*/ 6452804 h 6673820"/>
              <a:gd name="connsiteX303" fmla="*/ 1473440 w 11748700"/>
              <a:gd name="connsiteY303" fmla="*/ 6431136 h 6673820"/>
              <a:gd name="connsiteX304" fmla="*/ 1369433 w 11748700"/>
              <a:gd name="connsiteY304" fmla="*/ 6418135 h 6673820"/>
              <a:gd name="connsiteX305" fmla="*/ 1287093 w 11748700"/>
              <a:gd name="connsiteY305" fmla="*/ 6405134 h 6673820"/>
              <a:gd name="connsiteX306" fmla="*/ 1239423 w 11748700"/>
              <a:gd name="connsiteY306" fmla="*/ 6396466 h 6673820"/>
              <a:gd name="connsiteX307" fmla="*/ 1165751 w 11748700"/>
              <a:gd name="connsiteY307" fmla="*/ 6370464 h 6673820"/>
              <a:gd name="connsiteX308" fmla="*/ 1053076 w 11748700"/>
              <a:gd name="connsiteY308" fmla="*/ 6335795 h 6673820"/>
              <a:gd name="connsiteX309" fmla="*/ 892731 w 11748700"/>
              <a:gd name="connsiteY309" fmla="*/ 6244789 h 6673820"/>
              <a:gd name="connsiteX310" fmla="*/ 858062 w 11748700"/>
              <a:gd name="connsiteY310" fmla="*/ 6218787 h 6673820"/>
              <a:gd name="connsiteX311" fmla="*/ 775723 w 11748700"/>
              <a:gd name="connsiteY311" fmla="*/ 6149448 h 6673820"/>
              <a:gd name="connsiteX312" fmla="*/ 719385 w 11748700"/>
              <a:gd name="connsiteY312" fmla="*/ 6023773 h 6673820"/>
              <a:gd name="connsiteX313" fmla="*/ 654381 w 11748700"/>
              <a:gd name="connsiteY313" fmla="*/ 5950101 h 6673820"/>
              <a:gd name="connsiteX314" fmla="*/ 628379 w 11748700"/>
              <a:gd name="connsiteY314" fmla="*/ 5893763 h 6673820"/>
              <a:gd name="connsiteX315" fmla="*/ 576375 w 11748700"/>
              <a:gd name="connsiteY315" fmla="*/ 5802756 h 6673820"/>
              <a:gd name="connsiteX316" fmla="*/ 489702 w 11748700"/>
              <a:gd name="connsiteY316" fmla="*/ 5620743 h 6673820"/>
              <a:gd name="connsiteX317" fmla="*/ 476701 w 11748700"/>
              <a:gd name="connsiteY317" fmla="*/ 5551405 h 6673820"/>
              <a:gd name="connsiteX318" fmla="*/ 372693 w 11748700"/>
              <a:gd name="connsiteY318" fmla="*/ 5317388 h 6673820"/>
              <a:gd name="connsiteX319" fmla="*/ 359693 w 11748700"/>
              <a:gd name="connsiteY319" fmla="*/ 5269718 h 6673820"/>
              <a:gd name="connsiteX320" fmla="*/ 329357 w 11748700"/>
              <a:gd name="connsiteY320" fmla="*/ 5183045 h 6673820"/>
              <a:gd name="connsiteX321" fmla="*/ 281687 w 11748700"/>
              <a:gd name="connsiteY321" fmla="*/ 5083371 h 6673820"/>
              <a:gd name="connsiteX322" fmla="*/ 251351 w 11748700"/>
              <a:gd name="connsiteY322" fmla="*/ 5009699 h 6673820"/>
              <a:gd name="connsiteX323" fmla="*/ 238350 w 11748700"/>
              <a:gd name="connsiteY323" fmla="*/ 4970696 h 6673820"/>
              <a:gd name="connsiteX324" fmla="*/ 212348 w 11748700"/>
              <a:gd name="connsiteY324" fmla="*/ 4936027 h 6673820"/>
              <a:gd name="connsiteX325" fmla="*/ 177679 w 11748700"/>
              <a:gd name="connsiteY325" fmla="*/ 4849354 h 6673820"/>
              <a:gd name="connsiteX326" fmla="*/ 125675 w 11748700"/>
              <a:gd name="connsiteY326" fmla="*/ 4745346 h 6673820"/>
              <a:gd name="connsiteX327" fmla="*/ 99674 w 11748700"/>
              <a:gd name="connsiteY327" fmla="*/ 4654339 h 6673820"/>
              <a:gd name="connsiteX328" fmla="*/ 73672 w 11748700"/>
              <a:gd name="connsiteY328" fmla="*/ 4602336 h 6673820"/>
              <a:gd name="connsiteX329" fmla="*/ 69338 w 11748700"/>
              <a:gd name="connsiteY329" fmla="*/ 4580667 h 6673820"/>
              <a:gd name="connsiteX330" fmla="*/ 47670 w 11748700"/>
              <a:gd name="connsiteY330" fmla="*/ 4537331 h 6673820"/>
              <a:gd name="connsiteX331" fmla="*/ 39002 w 11748700"/>
              <a:gd name="connsiteY331" fmla="*/ 4515663 h 6673820"/>
              <a:gd name="connsiteX332" fmla="*/ 34669 w 11748700"/>
              <a:gd name="connsiteY332" fmla="*/ 4493994 h 6673820"/>
              <a:gd name="connsiteX333" fmla="*/ 30335 w 11748700"/>
              <a:gd name="connsiteY333" fmla="*/ 4450658 h 6673820"/>
              <a:gd name="connsiteX334" fmla="*/ 21668 w 11748700"/>
              <a:gd name="connsiteY334" fmla="*/ 4428990 h 6673820"/>
              <a:gd name="connsiteX335" fmla="*/ 13001 w 11748700"/>
              <a:gd name="connsiteY335" fmla="*/ 4359651 h 6673820"/>
              <a:gd name="connsiteX336" fmla="*/ 0 w 11748700"/>
              <a:gd name="connsiteY336" fmla="*/ 4238309 h 6673820"/>
              <a:gd name="connsiteX337" fmla="*/ 4333 w 11748700"/>
              <a:gd name="connsiteY337" fmla="*/ 4025960 h 6673820"/>
              <a:gd name="connsiteX338" fmla="*/ 13001 w 11748700"/>
              <a:gd name="connsiteY338" fmla="*/ 3999958 h 6673820"/>
              <a:gd name="connsiteX339" fmla="*/ 17334 w 11748700"/>
              <a:gd name="connsiteY339" fmla="*/ 3973956 h 6673820"/>
              <a:gd name="connsiteX340" fmla="*/ 26002 w 11748700"/>
              <a:gd name="connsiteY340" fmla="*/ 3930620 h 6673820"/>
              <a:gd name="connsiteX341" fmla="*/ 34669 w 11748700"/>
              <a:gd name="connsiteY341" fmla="*/ 3878616 h 6673820"/>
              <a:gd name="connsiteX342" fmla="*/ 43336 w 11748700"/>
              <a:gd name="connsiteY342" fmla="*/ 3861282 h 6673820"/>
              <a:gd name="connsiteX343" fmla="*/ 47670 w 11748700"/>
              <a:gd name="connsiteY343" fmla="*/ 3843947 h 6673820"/>
              <a:gd name="connsiteX344" fmla="*/ 56337 w 11748700"/>
              <a:gd name="connsiteY344" fmla="*/ 3826612 h 6673820"/>
              <a:gd name="connsiteX345" fmla="*/ 69338 w 11748700"/>
              <a:gd name="connsiteY345" fmla="*/ 3787610 h 6673820"/>
              <a:gd name="connsiteX346" fmla="*/ 78005 w 11748700"/>
              <a:gd name="connsiteY346" fmla="*/ 3770275 h 6673820"/>
              <a:gd name="connsiteX347" fmla="*/ 95340 w 11748700"/>
              <a:gd name="connsiteY347" fmla="*/ 3718271 h 6673820"/>
              <a:gd name="connsiteX348" fmla="*/ 104007 w 11748700"/>
              <a:gd name="connsiteY348" fmla="*/ 3696603 h 6673820"/>
              <a:gd name="connsiteX349" fmla="*/ 151677 w 11748700"/>
              <a:gd name="connsiteY349" fmla="*/ 3657600 h 6673820"/>
              <a:gd name="connsiteX350" fmla="*/ 294688 w 11748700"/>
              <a:gd name="connsiteY350" fmla="*/ 3661934 h 6673820"/>
              <a:gd name="connsiteX351" fmla="*/ 359693 w 11748700"/>
              <a:gd name="connsiteY351" fmla="*/ 3692269 h 6673820"/>
              <a:gd name="connsiteX352" fmla="*/ 377027 w 11748700"/>
              <a:gd name="connsiteY352" fmla="*/ 3709604 h 6673820"/>
              <a:gd name="connsiteX353" fmla="*/ 437698 w 11748700"/>
              <a:gd name="connsiteY353" fmla="*/ 3726938 h 6673820"/>
              <a:gd name="connsiteX354" fmla="*/ 511177 w 11748700"/>
              <a:gd name="connsiteY35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9495025 w 11748700"/>
              <a:gd name="connsiteY44" fmla="*/ 3900284 h 6673820"/>
              <a:gd name="connsiteX45" fmla="*/ 9612034 w 11748700"/>
              <a:gd name="connsiteY45" fmla="*/ 3713937 h 6673820"/>
              <a:gd name="connsiteX46" fmla="*/ 9655370 w 11748700"/>
              <a:gd name="connsiteY46" fmla="*/ 3644599 h 6673820"/>
              <a:gd name="connsiteX47" fmla="*/ 9651037 w 11748700"/>
              <a:gd name="connsiteY47" fmla="*/ 3475587 h 6673820"/>
              <a:gd name="connsiteX48" fmla="*/ 9399685 w 11748700"/>
              <a:gd name="connsiteY48" fmla="*/ 3176565 h 6673820"/>
              <a:gd name="connsiteX49" fmla="*/ 9347681 w 11748700"/>
              <a:gd name="connsiteY49" fmla="*/ 3128895 h 6673820"/>
              <a:gd name="connsiteX50" fmla="*/ 9217672 w 11748700"/>
              <a:gd name="connsiteY50" fmla="*/ 3042222 h 6673820"/>
              <a:gd name="connsiteX51" fmla="*/ 9083329 w 11748700"/>
              <a:gd name="connsiteY51" fmla="*/ 2968550 h 6673820"/>
              <a:gd name="connsiteX52" fmla="*/ 8983655 w 11748700"/>
              <a:gd name="connsiteY52" fmla="*/ 2933881 h 6673820"/>
              <a:gd name="connsiteX53" fmla="*/ 8831977 w 11748700"/>
              <a:gd name="connsiteY53" fmla="*/ 2873210 h 6673820"/>
              <a:gd name="connsiteX54" fmla="*/ 8680299 w 11748700"/>
              <a:gd name="connsiteY54" fmla="*/ 2803871 h 6673820"/>
              <a:gd name="connsiteX55" fmla="*/ 8567624 w 11748700"/>
              <a:gd name="connsiteY55" fmla="*/ 2773536 h 6673820"/>
              <a:gd name="connsiteX56" fmla="*/ 8446282 w 11748700"/>
              <a:gd name="connsiteY56" fmla="*/ 2730199 h 6673820"/>
              <a:gd name="connsiteX57" fmla="*/ 8242601 w 11748700"/>
              <a:gd name="connsiteY57" fmla="*/ 2673862 h 6673820"/>
              <a:gd name="connsiteX58" fmla="*/ 7917577 w 11748700"/>
              <a:gd name="connsiteY58" fmla="*/ 2561187 h 6673820"/>
              <a:gd name="connsiteX59" fmla="*/ 7683560 w 11748700"/>
              <a:gd name="connsiteY59" fmla="*/ 2496182 h 6673820"/>
              <a:gd name="connsiteX60" fmla="*/ 7302199 w 11748700"/>
              <a:gd name="connsiteY60" fmla="*/ 2379173 h 6673820"/>
              <a:gd name="connsiteX61" fmla="*/ 6920838 w 11748700"/>
              <a:gd name="connsiteY61" fmla="*/ 2322836 h 6673820"/>
              <a:gd name="connsiteX62" fmla="*/ 6799495 w 11748700"/>
              <a:gd name="connsiteY62" fmla="*/ 2288167 h 6673820"/>
              <a:gd name="connsiteX63" fmla="*/ 6730157 w 11748700"/>
              <a:gd name="connsiteY63" fmla="*/ 2279500 h 6673820"/>
              <a:gd name="connsiteX64" fmla="*/ 6630483 w 11748700"/>
              <a:gd name="connsiteY64" fmla="*/ 2262165 h 6673820"/>
              <a:gd name="connsiteX65" fmla="*/ 6582813 w 11748700"/>
              <a:gd name="connsiteY65" fmla="*/ 2249164 h 6673820"/>
              <a:gd name="connsiteX66" fmla="*/ 6478805 w 11748700"/>
              <a:gd name="connsiteY66" fmla="*/ 2240497 h 6673820"/>
              <a:gd name="connsiteX67" fmla="*/ 5997770 w 11748700"/>
              <a:gd name="connsiteY67" fmla="*/ 2227496 h 6673820"/>
              <a:gd name="connsiteX68" fmla="*/ 5183044 w 11748700"/>
              <a:gd name="connsiteY68" fmla="*/ 2223162 h 6673820"/>
              <a:gd name="connsiteX69" fmla="*/ 4593668 w 11748700"/>
              <a:gd name="connsiteY69" fmla="*/ 2201494 h 6673820"/>
              <a:gd name="connsiteX70" fmla="*/ 4467992 w 11748700"/>
              <a:gd name="connsiteY70" fmla="*/ 2188493 h 6673820"/>
              <a:gd name="connsiteX71" fmla="*/ 4277311 w 11748700"/>
              <a:gd name="connsiteY71" fmla="*/ 2171158 h 6673820"/>
              <a:gd name="connsiteX72" fmla="*/ 4207973 w 11748700"/>
              <a:gd name="connsiteY72" fmla="*/ 2162491 h 6673820"/>
              <a:gd name="connsiteX73" fmla="*/ 4168970 w 11748700"/>
              <a:gd name="connsiteY73" fmla="*/ 2153824 h 6673820"/>
              <a:gd name="connsiteX74" fmla="*/ 3722604 w 11748700"/>
              <a:gd name="connsiteY74" fmla="*/ 2145156 h 6673820"/>
              <a:gd name="connsiteX75" fmla="*/ 3627264 w 11748700"/>
              <a:gd name="connsiteY75" fmla="*/ 2136489 h 6673820"/>
              <a:gd name="connsiteX76" fmla="*/ 3592595 w 11748700"/>
              <a:gd name="connsiteY76" fmla="*/ 2123488 h 6673820"/>
              <a:gd name="connsiteX77" fmla="*/ 3471253 w 11748700"/>
              <a:gd name="connsiteY77" fmla="*/ 2101820 h 6673820"/>
              <a:gd name="connsiteX78" fmla="*/ 3349911 w 11748700"/>
              <a:gd name="connsiteY78" fmla="*/ 2054150 h 6673820"/>
              <a:gd name="connsiteX79" fmla="*/ 3228568 w 11748700"/>
              <a:gd name="connsiteY79" fmla="*/ 2006480 h 6673820"/>
              <a:gd name="connsiteX80" fmla="*/ 3206900 w 11748700"/>
              <a:gd name="connsiteY80" fmla="*/ 1989145 h 6673820"/>
              <a:gd name="connsiteX81" fmla="*/ 3163564 w 11748700"/>
              <a:gd name="connsiteY81" fmla="*/ 1967477 h 6673820"/>
              <a:gd name="connsiteX82" fmla="*/ 3124561 w 11748700"/>
              <a:gd name="connsiteY82" fmla="*/ 1932808 h 6673820"/>
              <a:gd name="connsiteX83" fmla="*/ 3094225 w 11748700"/>
              <a:gd name="connsiteY83" fmla="*/ 1911139 h 6673820"/>
              <a:gd name="connsiteX84" fmla="*/ 3020553 w 11748700"/>
              <a:gd name="connsiteY84" fmla="*/ 1850468 h 6673820"/>
              <a:gd name="connsiteX85" fmla="*/ 2994551 w 11748700"/>
              <a:gd name="connsiteY85" fmla="*/ 1828800 h 6673820"/>
              <a:gd name="connsiteX86" fmla="*/ 2977217 w 11748700"/>
              <a:gd name="connsiteY86" fmla="*/ 1807132 h 6673820"/>
              <a:gd name="connsiteX87" fmla="*/ 2964216 w 11748700"/>
              <a:gd name="connsiteY87" fmla="*/ 1794131 h 6673820"/>
              <a:gd name="connsiteX88" fmla="*/ 2951215 w 11748700"/>
              <a:gd name="connsiteY88" fmla="*/ 1768129 h 6673820"/>
              <a:gd name="connsiteX89" fmla="*/ 2933880 w 11748700"/>
              <a:gd name="connsiteY89" fmla="*/ 1746461 h 6673820"/>
              <a:gd name="connsiteX90" fmla="*/ 2916546 w 11748700"/>
              <a:gd name="connsiteY90" fmla="*/ 1720459 h 6673820"/>
              <a:gd name="connsiteX91" fmla="*/ 2899211 w 11748700"/>
              <a:gd name="connsiteY91" fmla="*/ 1703124 h 6673820"/>
              <a:gd name="connsiteX92" fmla="*/ 2890544 w 11748700"/>
              <a:gd name="connsiteY92" fmla="*/ 1690123 h 6673820"/>
              <a:gd name="connsiteX93" fmla="*/ 2829873 w 11748700"/>
              <a:gd name="connsiteY93" fmla="*/ 1607784 h 6673820"/>
              <a:gd name="connsiteX94" fmla="*/ 2816872 w 11748700"/>
              <a:gd name="connsiteY94" fmla="*/ 1577448 h 6673820"/>
              <a:gd name="connsiteX95" fmla="*/ 2812538 w 11748700"/>
              <a:gd name="connsiteY95" fmla="*/ 1542779 h 6673820"/>
              <a:gd name="connsiteX96" fmla="*/ 2808204 w 11748700"/>
              <a:gd name="connsiteY96" fmla="*/ 1430104 h 6673820"/>
              <a:gd name="connsiteX97" fmla="*/ 2799537 w 11748700"/>
              <a:gd name="connsiteY97" fmla="*/ 1391101 h 6673820"/>
              <a:gd name="connsiteX98" fmla="*/ 2795203 w 11748700"/>
              <a:gd name="connsiteY98" fmla="*/ 1343431 h 6673820"/>
              <a:gd name="connsiteX99" fmla="*/ 2786536 w 11748700"/>
              <a:gd name="connsiteY99" fmla="*/ 1300095 h 6673820"/>
              <a:gd name="connsiteX100" fmla="*/ 2773535 w 11748700"/>
              <a:gd name="connsiteY100" fmla="*/ 1152751 h 6673820"/>
              <a:gd name="connsiteX101" fmla="*/ 2769202 w 11748700"/>
              <a:gd name="connsiteY101" fmla="*/ 1135416 h 6673820"/>
              <a:gd name="connsiteX102" fmla="*/ 2777869 w 11748700"/>
              <a:gd name="connsiteY102" fmla="*/ 996739 h 6673820"/>
              <a:gd name="connsiteX103" fmla="*/ 2786536 w 11748700"/>
              <a:gd name="connsiteY103" fmla="*/ 966404 h 6673820"/>
              <a:gd name="connsiteX104" fmla="*/ 2812538 w 11748700"/>
              <a:gd name="connsiteY104" fmla="*/ 905733 h 6673820"/>
              <a:gd name="connsiteX105" fmla="*/ 2847207 w 11748700"/>
              <a:gd name="connsiteY105" fmla="*/ 862396 h 6673820"/>
              <a:gd name="connsiteX106" fmla="*/ 2864542 w 11748700"/>
              <a:gd name="connsiteY106" fmla="*/ 840728 h 6673820"/>
              <a:gd name="connsiteX107" fmla="*/ 2881876 w 11748700"/>
              <a:gd name="connsiteY107" fmla="*/ 827727 h 6673820"/>
              <a:gd name="connsiteX108" fmla="*/ 2894877 w 11748700"/>
              <a:gd name="connsiteY108" fmla="*/ 819060 h 6673820"/>
              <a:gd name="connsiteX109" fmla="*/ 2912212 w 11748700"/>
              <a:gd name="connsiteY109" fmla="*/ 801725 h 6673820"/>
              <a:gd name="connsiteX110" fmla="*/ 3003219 w 11748700"/>
              <a:gd name="connsiteY110" fmla="*/ 775723 h 6673820"/>
              <a:gd name="connsiteX111" fmla="*/ 3115893 w 11748700"/>
              <a:gd name="connsiteY111" fmla="*/ 749721 h 6673820"/>
              <a:gd name="connsiteX112" fmla="*/ 3137562 w 11748700"/>
              <a:gd name="connsiteY112" fmla="*/ 741054 h 6673820"/>
              <a:gd name="connsiteX113" fmla="*/ 3163564 w 11748700"/>
              <a:gd name="connsiteY113" fmla="*/ 732387 h 6673820"/>
              <a:gd name="connsiteX114" fmla="*/ 3219901 w 11748700"/>
              <a:gd name="connsiteY114" fmla="*/ 702051 h 6673820"/>
              <a:gd name="connsiteX115" fmla="*/ 3237236 w 11748700"/>
              <a:gd name="connsiteY115" fmla="*/ 689050 h 6673820"/>
              <a:gd name="connsiteX116" fmla="*/ 3293573 w 11748700"/>
              <a:gd name="connsiteY116" fmla="*/ 663048 h 6673820"/>
              <a:gd name="connsiteX117" fmla="*/ 3323909 w 11748700"/>
              <a:gd name="connsiteY117" fmla="*/ 650047 h 6673820"/>
              <a:gd name="connsiteX118" fmla="*/ 3362911 w 11748700"/>
              <a:gd name="connsiteY118" fmla="*/ 641380 h 6673820"/>
              <a:gd name="connsiteX119" fmla="*/ 3488587 w 11748700"/>
              <a:gd name="connsiteY119" fmla="*/ 619712 h 6673820"/>
              <a:gd name="connsiteX120" fmla="*/ 3644599 w 11748700"/>
              <a:gd name="connsiteY120" fmla="*/ 598044 h 6673820"/>
              <a:gd name="connsiteX121" fmla="*/ 3731272 w 11748700"/>
              <a:gd name="connsiteY121" fmla="*/ 589376 h 6673820"/>
              <a:gd name="connsiteX122" fmla="*/ 3809277 w 11748700"/>
              <a:gd name="connsiteY122" fmla="*/ 576375 h 6673820"/>
              <a:gd name="connsiteX123" fmla="*/ 3891617 w 11748700"/>
              <a:gd name="connsiteY123" fmla="*/ 567708 h 6673820"/>
              <a:gd name="connsiteX124" fmla="*/ 4359651 w 11748700"/>
              <a:gd name="connsiteY124" fmla="*/ 533039 h 6673820"/>
              <a:gd name="connsiteX125" fmla="*/ 4428989 w 11748700"/>
              <a:gd name="connsiteY125" fmla="*/ 520038 h 6673820"/>
              <a:gd name="connsiteX126" fmla="*/ 4554665 w 11748700"/>
              <a:gd name="connsiteY126" fmla="*/ 507037 h 6673820"/>
              <a:gd name="connsiteX127" fmla="*/ 4654339 w 11748700"/>
              <a:gd name="connsiteY127" fmla="*/ 485369 h 6673820"/>
              <a:gd name="connsiteX128" fmla="*/ 4758347 w 11748700"/>
              <a:gd name="connsiteY128" fmla="*/ 437699 h 6673820"/>
              <a:gd name="connsiteX129" fmla="*/ 4888356 w 11748700"/>
              <a:gd name="connsiteY129" fmla="*/ 416030 h 6673820"/>
              <a:gd name="connsiteX130" fmla="*/ 5105039 w 11748700"/>
              <a:gd name="connsiteY130" fmla="*/ 364027 h 6673820"/>
              <a:gd name="connsiteX131" fmla="*/ 5209046 w 11748700"/>
              <a:gd name="connsiteY131" fmla="*/ 351026 h 6673820"/>
              <a:gd name="connsiteX132" fmla="*/ 5386726 w 11748700"/>
              <a:gd name="connsiteY132" fmla="*/ 329357 h 6673820"/>
              <a:gd name="connsiteX133" fmla="*/ 5560072 w 11748700"/>
              <a:gd name="connsiteY133" fmla="*/ 320690 h 6673820"/>
              <a:gd name="connsiteX134" fmla="*/ 5742085 w 11748700"/>
              <a:gd name="connsiteY134" fmla="*/ 312023 h 6673820"/>
              <a:gd name="connsiteX135" fmla="*/ 5958767 w 11748700"/>
              <a:gd name="connsiteY135" fmla="*/ 307689 h 6673820"/>
              <a:gd name="connsiteX136" fmla="*/ 6114779 w 11748700"/>
              <a:gd name="connsiteY136" fmla="*/ 303355 h 6673820"/>
              <a:gd name="connsiteX137" fmla="*/ 6270790 w 11748700"/>
              <a:gd name="connsiteY137" fmla="*/ 281687 h 6673820"/>
              <a:gd name="connsiteX138" fmla="*/ 6392132 w 11748700"/>
              <a:gd name="connsiteY138" fmla="*/ 268686 h 6673820"/>
              <a:gd name="connsiteX139" fmla="*/ 6695488 w 11748700"/>
              <a:gd name="connsiteY139" fmla="*/ 260019 h 6673820"/>
              <a:gd name="connsiteX140" fmla="*/ 6764826 w 11748700"/>
              <a:gd name="connsiteY140" fmla="*/ 251352 h 6673820"/>
              <a:gd name="connsiteX141" fmla="*/ 6907837 w 11748700"/>
              <a:gd name="connsiteY141" fmla="*/ 238351 h 6673820"/>
              <a:gd name="connsiteX142" fmla="*/ 6959840 w 11748700"/>
              <a:gd name="connsiteY142" fmla="*/ 229683 h 6673820"/>
              <a:gd name="connsiteX143" fmla="*/ 6998843 w 11748700"/>
              <a:gd name="connsiteY143" fmla="*/ 212349 h 6673820"/>
              <a:gd name="connsiteX144" fmla="*/ 7115852 w 11748700"/>
              <a:gd name="connsiteY144" fmla="*/ 199348 h 6673820"/>
              <a:gd name="connsiteX145" fmla="*/ 7159188 w 11748700"/>
              <a:gd name="connsiteY145" fmla="*/ 186347 h 6673820"/>
              <a:gd name="connsiteX146" fmla="*/ 7189524 w 11748700"/>
              <a:gd name="connsiteY146" fmla="*/ 182013 h 6673820"/>
              <a:gd name="connsiteX147" fmla="*/ 7380204 w 11748700"/>
              <a:gd name="connsiteY147" fmla="*/ 173346 h 6673820"/>
              <a:gd name="connsiteX148" fmla="*/ 7440875 w 11748700"/>
              <a:gd name="connsiteY148" fmla="*/ 164679 h 6673820"/>
              <a:gd name="connsiteX149" fmla="*/ 7466877 w 11748700"/>
              <a:gd name="connsiteY149" fmla="*/ 156011 h 6673820"/>
              <a:gd name="connsiteX150" fmla="*/ 7514548 w 11748700"/>
              <a:gd name="connsiteY150" fmla="*/ 143010 h 6673820"/>
              <a:gd name="connsiteX151" fmla="*/ 7527548 w 11748700"/>
              <a:gd name="connsiteY151" fmla="*/ 134343 h 6673820"/>
              <a:gd name="connsiteX152" fmla="*/ 7570885 w 11748700"/>
              <a:gd name="connsiteY152" fmla="*/ 121342 h 6673820"/>
              <a:gd name="connsiteX153" fmla="*/ 7609888 w 11748700"/>
              <a:gd name="connsiteY153" fmla="*/ 104008 h 6673820"/>
              <a:gd name="connsiteX154" fmla="*/ 7726896 w 11748700"/>
              <a:gd name="connsiteY154" fmla="*/ 82339 h 6673820"/>
              <a:gd name="connsiteX155" fmla="*/ 7752898 w 11748700"/>
              <a:gd name="connsiteY155" fmla="*/ 78006 h 6673820"/>
              <a:gd name="connsiteX156" fmla="*/ 7787567 w 11748700"/>
              <a:gd name="connsiteY156" fmla="*/ 73672 h 6673820"/>
              <a:gd name="connsiteX157" fmla="*/ 7804902 w 11748700"/>
              <a:gd name="connsiteY157" fmla="*/ 69338 h 6673820"/>
              <a:gd name="connsiteX158" fmla="*/ 7913243 w 11748700"/>
              <a:gd name="connsiteY158" fmla="*/ 65005 h 6673820"/>
              <a:gd name="connsiteX159" fmla="*/ 8021584 w 11748700"/>
              <a:gd name="connsiteY159" fmla="*/ 47670 h 6673820"/>
              <a:gd name="connsiteX160" fmla="*/ 8064921 w 11748700"/>
              <a:gd name="connsiteY160" fmla="*/ 34669 h 6673820"/>
              <a:gd name="connsiteX161" fmla="*/ 8099590 w 11748700"/>
              <a:gd name="connsiteY161" fmla="*/ 21668 h 6673820"/>
              <a:gd name="connsiteX162" fmla="*/ 8121258 w 11748700"/>
              <a:gd name="connsiteY162" fmla="*/ 13001 h 6673820"/>
              <a:gd name="connsiteX163" fmla="*/ 8134259 w 11748700"/>
              <a:gd name="connsiteY163" fmla="*/ 8667 h 6673820"/>
              <a:gd name="connsiteX164" fmla="*/ 8155928 w 11748700"/>
              <a:gd name="connsiteY164" fmla="*/ 0 h 6673820"/>
              <a:gd name="connsiteX165" fmla="*/ 8216599 w 11748700"/>
              <a:gd name="connsiteY165" fmla="*/ 4334 h 6673820"/>
              <a:gd name="connsiteX166" fmla="*/ 8238267 w 11748700"/>
              <a:gd name="connsiteY166" fmla="*/ 13001 h 6673820"/>
              <a:gd name="connsiteX167" fmla="*/ 8272936 w 11748700"/>
              <a:gd name="connsiteY167" fmla="*/ 17335 h 6673820"/>
              <a:gd name="connsiteX168" fmla="*/ 8303272 w 11748700"/>
              <a:gd name="connsiteY168" fmla="*/ 30336 h 6673820"/>
              <a:gd name="connsiteX169" fmla="*/ 8337941 w 11748700"/>
              <a:gd name="connsiteY169" fmla="*/ 34669 h 6673820"/>
              <a:gd name="connsiteX170" fmla="*/ 8476618 w 11748700"/>
              <a:gd name="connsiteY170" fmla="*/ 43337 h 6673820"/>
              <a:gd name="connsiteX171" fmla="*/ 8576292 w 11748700"/>
              <a:gd name="connsiteY171" fmla="*/ 47670 h 6673820"/>
              <a:gd name="connsiteX172" fmla="*/ 8671632 w 11748700"/>
              <a:gd name="connsiteY172" fmla="*/ 69338 h 6673820"/>
              <a:gd name="connsiteX173" fmla="*/ 8762639 w 11748700"/>
              <a:gd name="connsiteY173" fmla="*/ 78006 h 6673820"/>
              <a:gd name="connsiteX174" fmla="*/ 8892648 w 11748700"/>
              <a:gd name="connsiteY174" fmla="*/ 104008 h 6673820"/>
              <a:gd name="connsiteX175" fmla="*/ 8948985 w 11748700"/>
              <a:gd name="connsiteY175" fmla="*/ 117009 h 6673820"/>
              <a:gd name="connsiteX176" fmla="*/ 9187336 w 11748700"/>
              <a:gd name="connsiteY176" fmla="*/ 156011 h 6673820"/>
              <a:gd name="connsiteX177" fmla="*/ 9282676 w 11748700"/>
              <a:gd name="connsiteY177" fmla="*/ 173346 h 6673820"/>
              <a:gd name="connsiteX178" fmla="*/ 9404019 w 11748700"/>
              <a:gd name="connsiteY178" fmla="*/ 186347 h 6673820"/>
              <a:gd name="connsiteX179" fmla="*/ 9464690 w 11748700"/>
              <a:gd name="connsiteY179" fmla="*/ 195014 h 6673820"/>
              <a:gd name="connsiteX180" fmla="*/ 9698707 w 11748700"/>
              <a:gd name="connsiteY180" fmla="*/ 216683 h 6673820"/>
              <a:gd name="connsiteX181" fmla="*/ 9785380 w 11748700"/>
              <a:gd name="connsiteY181" fmla="*/ 229683 h 6673820"/>
              <a:gd name="connsiteX182" fmla="*/ 9885054 w 11748700"/>
              <a:gd name="connsiteY182" fmla="*/ 251352 h 6673820"/>
              <a:gd name="connsiteX183" fmla="*/ 9958726 w 11748700"/>
              <a:gd name="connsiteY183" fmla="*/ 255685 h 6673820"/>
              <a:gd name="connsiteX184" fmla="*/ 10114737 w 11748700"/>
              <a:gd name="connsiteY184" fmla="*/ 260019 h 6673820"/>
              <a:gd name="connsiteX185" fmla="*/ 10205744 w 11748700"/>
              <a:gd name="connsiteY185" fmla="*/ 273020 h 6673820"/>
              <a:gd name="connsiteX186" fmla="*/ 10357421 w 11748700"/>
              <a:gd name="connsiteY186" fmla="*/ 281687 h 6673820"/>
              <a:gd name="connsiteX187" fmla="*/ 10405092 w 11748700"/>
              <a:gd name="connsiteY187" fmla="*/ 286021 h 6673820"/>
              <a:gd name="connsiteX188" fmla="*/ 10452762 w 11748700"/>
              <a:gd name="connsiteY188" fmla="*/ 299022 h 6673820"/>
              <a:gd name="connsiteX189" fmla="*/ 10483097 w 11748700"/>
              <a:gd name="connsiteY189" fmla="*/ 303355 h 6673820"/>
              <a:gd name="connsiteX190" fmla="*/ 10552436 w 11748700"/>
              <a:gd name="connsiteY190" fmla="*/ 312023 h 6673820"/>
              <a:gd name="connsiteX191" fmla="*/ 10634775 w 11748700"/>
              <a:gd name="connsiteY191" fmla="*/ 333691 h 6673820"/>
              <a:gd name="connsiteX192" fmla="*/ 10717114 w 11748700"/>
              <a:gd name="connsiteY192" fmla="*/ 342358 h 6673820"/>
              <a:gd name="connsiteX193" fmla="*/ 10773452 w 11748700"/>
              <a:gd name="connsiteY193" fmla="*/ 364027 h 6673820"/>
              <a:gd name="connsiteX194" fmla="*/ 10842790 w 11748700"/>
              <a:gd name="connsiteY194" fmla="*/ 385695 h 6673820"/>
              <a:gd name="connsiteX195" fmla="*/ 10903461 w 11748700"/>
              <a:gd name="connsiteY195" fmla="*/ 390028 h 6673820"/>
              <a:gd name="connsiteX196" fmla="*/ 10981467 w 11748700"/>
              <a:gd name="connsiteY196" fmla="*/ 424698 h 6673820"/>
              <a:gd name="connsiteX197" fmla="*/ 11050805 w 11748700"/>
              <a:gd name="connsiteY197" fmla="*/ 442032 h 6673820"/>
              <a:gd name="connsiteX198" fmla="*/ 11133145 w 11748700"/>
              <a:gd name="connsiteY198" fmla="*/ 476701 h 6673820"/>
              <a:gd name="connsiteX199" fmla="*/ 11154813 w 11748700"/>
              <a:gd name="connsiteY199" fmla="*/ 485369 h 6673820"/>
              <a:gd name="connsiteX200" fmla="*/ 11232819 w 11748700"/>
              <a:gd name="connsiteY200" fmla="*/ 533039 h 6673820"/>
              <a:gd name="connsiteX201" fmla="*/ 11258820 w 11748700"/>
              <a:gd name="connsiteY201" fmla="*/ 554707 h 6673820"/>
              <a:gd name="connsiteX202" fmla="*/ 11328159 w 11748700"/>
              <a:gd name="connsiteY202" fmla="*/ 645714 h 6673820"/>
              <a:gd name="connsiteX203" fmla="*/ 11371495 w 11748700"/>
              <a:gd name="connsiteY203" fmla="*/ 754055 h 6673820"/>
              <a:gd name="connsiteX204" fmla="*/ 11397497 w 11748700"/>
              <a:gd name="connsiteY204" fmla="*/ 806059 h 6673820"/>
              <a:gd name="connsiteX205" fmla="*/ 11427833 w 11748700"/>
              <a:gd name="connsiteY205" fmla="*/ 931735 h 6673820"/>
              <a:gd name="connsiteX206" fmla="*/ 11458168 w 11748700"/>
              <a:gd name="connsiteY206" fmla="*/ 1014074 h 6673820"/>
              <a:gd name="connsiteX207" fmla="*/ 11462502 w 11748700"/>
              <a:gd name="connsiteY207" fmla="*/ 1087746 h 6673820"/>
              <a:gd name="connsiteX208" fmla="*/ 11475503 w 11748700"/>
              <a:gd name="connsiteY208" fmla="*/ 1126749 h 6673820"/>
              <a:gd name="connsiteX209" fmla="*/ 11488504 w 11748700"/>
              <a:gd name="connsiteY209" fmla="*/ 1330430 h 6673820"/>
              <a:gd name="connsiteX210" fmla="*/ 11523173 w 11748700"/>
              <a:gd name="connsiteY210" fmla="*/ 1677122 h 6673820"/>
              <a:gd name="connsiteX211" fmla="*/ 11518839 w 11748700"/>
              <a:gd name="connsiteY211" fmla="*/ 1954476 h 6673820"/>
              <a:gd name="connsiteX212" fmla="*/ 11510172 w 11748700"/>
              <a:gd name="connsiteY212" fmla="*/ 2084485 h 6673820"/>
              <a:gd name="connsiteX213" fmla="*/ 11518839 w 11748700"/>
              <a:gd name="connsiteY213" fmla="*/ 2283833 h 6673820"/>
              <a:gd name="connsiteX214" fmla="*/ 11583844 w 11748700"/>
              <a:gd name="connsiteY214" fmla="*/ 2379173 h 6673820"/>
              <a:gd name="connsiteX215" fmla="*/ 11605512 w 11748700"/>
              <a:gd name="connsiteY215" fmla="*/ 2439845 h 6673820"/>
              <a:gd name="connsiteX216" fmla="*/ 11609846 w 11748700"/>
              <a:gd name="connsiteY216" fmla="*/ 2487515 h 6673820"/>
              <a:gd name="connsiteX217" fmla="*/ 11622847 w 11748700"/>
              <a:gd name="connsiteY217" fmla="*/ 2556853 h 6673820"/>
              <a:gd name="connsiteX218" fmla="*/ 11618513 w 11748700"/>
              <a:gd name="connsiteY218" fmla="*/ 2786537 h 6673820"/>
              <a:gd name="connsiteX219" fmla="*/ 11614180 w 11748700"/>
              <a:gd name="connsiteY219" fmla="*/ 3089892 h 6673820"/>
              <a:gd name="connsiteX220" fmla="*/ 11596845 w 11748700"/>
              <a:gd name="connsiteY220" fmla="*/ 3211234 h 6673820"/>
              <a:gd name="connsiteX221" fmla="*/ 11583844 w 11748700"/>
              <a:gd name="connsiteY221" fmla="*/ 3328243 h 6673820"/>
              <a:gd name="connsiteX222" fmla="*/ 11575177 w 11748700"/>
              <a:gd name="connsiteY222" fmla="*/ 3423583 h 6673820"/>
              <a:gd name="connsiteX223" fmla="*/ 11562176 w 11748700"/>
              <a:gd name="connsiteY223" fmla="*/ 3666267 h 6673820"/>
              <a:gd name="connsiteX224" fmla="*/ 11575177 w 11748700"/>
              <a:gd name="connsiteY224" fmla="*/ 4025960 h 6673820"/>
              <a:gd name="connsiteX225" fmla="*/ 11592511 w 11748700"/>
              <a:gd name="connsiteY225" fmla="*/ 4108300 h 6673820"/>
              <a:gd name="connsiteX226" fmla="*/ 11631514 w 11748700"/>
              <a:gd name="connsiteY226" fmla="*/ 4333649 h 6673820"/>
              <a:gd name="connsiteX227" fmla="*/ 11653183 w 11748700"/>
              <a:gd name="connsiteY227" fmla="*/ 4411655 h 6673820"/>
              <a:gd name="connsiteX228" fmla="*/ 11666184 w 11748700"/>
              <a:gd name="connsiteY228" fmla="*/ 4498328 h 6673820"/>
              <a:gd name="connsiteX229" fmla="*/ 11674851 w 11748700"/>
              <a:gd name="connsiteY229" fmla="*/ 4541664 h 6673820"/>
              <a:gd name="connsiteX230" fmla="*/ 11687852 w 11748700"/>
              <a:gd name="connsiteY230" fmla="*/ 4658673 h 6673820"/>
              <a:gd name="connsiteX231" fmla="*/ 11692185 w 11748700"/>
              <a:gd name="connsiteY231" fmla="*/ 4715010 h 6673820"/>
              <a:gd name="connsiteX232" fmla="*/ 11700853 w 11748700"/>
              <a:gd name="connsiteY232" fmla="*/ 4771348 h 6673820"/>
              <a:gd name="connsiteX233" fmla="*/ 11709520 w 11748700"/>
              <a:gd name="connsiteY233" fmla="*/ 4923026 h 6673820"/>
              <a:gd name="connsiteX234" fmla="*/ 11718187 w 11748700"/>
              <a:gd name="connsiteY234" fmla="*/ 4983697 h 6673820"/>
              <a:gd name="connsiteX235" fmla="*/ 11726855 w 11748700"/>
              <a:gd name="connsiteY235" fmla="*/ 5079037 h 6673820"/>
              <a:gd name="connsiteX236" fmla="*/ 11731188 w 11748700"/>
              <a:gd name="connsiteY236" fmla="*/ 5105039 h 6673820"/>
              <a:gd name="connsiteX237" fmla="*/ 11744189 w 11748700"/>
              <a:gd name="connsiteY237" fmla="*/ 5230715 h 6673820"/>
              <a:gd name="connsiteX238" fmla="*/ 11726855 w 11748700"/>
              <a:gd name="connsiteY238" fmla="*/ 5690082 h 6673820"/>
              <a:gd name="connsiteX239" fmla="*/ 11687852 w 11748700"/>
              <a:gd name="connsiteY239" fmla="*/ 5785422 h 6673820"/>
              <a:gd name="connsiteX240" fmla="*/ 11670517 w 11748700"/>
              <a:gd name="connsiteY240" fmla="*/ 5815757 h 6673820"/>
              <a:gd name="connsiteX241" fmla="*/ 11601179 w 11748700"/>
              <a:gd name="connsiteY241" fmla="*/ 5859094 h 6673820"/>
              <a:gd name="connsiteX242" fmla="*/ 11458168 w 11748700"/>
              <a:gd name="connsiteY242" fmla="*/ 5919765 h 6673820"/>
              <a:gd name="connsiteX243" fmla="*/ 11401831 w 11748700"/>
              <a:gd name="connsiteY243" fmla="*/ 5963101 h 6673820"/>
              <a:gd name="connsiteX244" fmla="*/ 11297823 w 11748700"/>
              <a:gd name="connsiteY244" fmla="*/ 6032440 h 6673820"/>
              <a:gd name="connsiteX245" fmla="*/ 11258820 w 11748700"/>
              <a:gd name="connsiteY245" fmla="*/ 6075776 h 6673820"/>
              <a:gd name="connsiteX246" fmla="*/ 11198149 w 11748700"/>
              <a:gd name="connsiteY246" fmla="*/ 6123446 h 6673820"/>
              <a:gd name="connsiteX247" fmla="*/ 11098475 w 11748700"/>
              <a:gd name="connsiteY247" fmla="*/ 6210119 h 6673820"/>
              <a:gd name="connsiteX248" fmla="*/ 10942464 w 11748700"/>
              <a:gd name="connsiteY248" fmla="*/ 6327128 h 6673820"/>
              <a:gd name="connsiteX249" fmla="*/ 10634775 w 11748700"/>
              <a:gd name="connsiteY249" fmla="*/ 6461471 h 6673820"/>
              <a:gd name="connsiteX250" fmla="*/ 10461429 w 11748700"/>
              <a:gd name="connsiteY250" fmla="*/ 6478806 h 6673820"/>
              <a:gd name="connsiteX251" fmla="*/ 10041065 w 11748700"/>
              <a:gd name="connsiteY251" fmla="*/ 6487473 h 6673820"/>
              <a:gd name="connsiteX252" fmla="*/ 9967393 w 11748700"/>
              <a:gd name="connsiteY252" fmla="*/ 6491807 h 6673820"/>
              <a:gd name="connsiteX253" fmla="*/ 9885054 w 11748700"/>
              <a:gd name="connsiteY253" fmla="*/ 6509141 h 6673820"/>
              <a:gd name="connsiteX254" fmla="*/ 9798381 w 11748700"/>
              <a:gd name="connsiteY254" fmla="*/ 6522142 h 6673820"/>
              <a:gd name="connsiteX255" fmla="*/ 9681372 w 11748700"/>
              <a:gd name="connsiteY255" fmla="*/ 6548144 h 6673820"/>
              <a:gd name="connsiteX256" fmla="*/ 9486358 w 11748700"/>
              <a:gd name="connsiteY256" fmla="*/ 6574146 h 6673820"/>
              <a:gd name="connsiteX257" fmla="*/ 9278343 w 11748700"/>
              <a:gd name="connsiteY257" fmla="*/ 6613149 h 6673820"/>
              <a:gd name="connsiteX258" fmla="*/ 9209004 w 11748700"/>
              <a:gd name="connsiteY258" fmla="*/ 6630483 h 6673820"/>
              <a:gd name="connsiteX259" fmla="*/ 8775639 w 11748700"/>
              <a:gd name="connsiteY259" fmla="*/ 6647818 h 6673820"/>
              <a:gd name="connsiteX260" fmla="*/ 8463617 w 11748700"/>
              <a:gd name="connsiteY260" fmla="*/ 6656485 h 6673820"/>
              <a:gd name="connsiteX261" fmla="*/ 8368276 w 11748700"/>
              <a:gd name="connsiteY261" fmla="*/ 6660819 h 6673820"/>
              <a:gd name="connsiteX262" fmla="*/ 8216599 w 11748700"/>
              <a:gd name="connsiteY262" fmla="*/ 6665153 h 6673820"/>
              <a:gd name="connsiteX263" fmla="*/ 7848239 w 11748700"/>
              <a:gd name="connsiteY263" fmla="*/ 6656485 h 6673820"/>
              <a:gd name="connsiteX264" fmla="*/ 7800568 w 11748700"/>
              <a:gd name="connsiteY264" fmla="*/ 6652152 h 6673820"/>
              <a:gd name="connsiteX265" fmla="*/ 7748565 w 11748700"/>
              <a:gd name="connsiteY265" fmla="*/ 6643484 h 6673820"/>
              <a:gd name="connsiteX266" fmla="*/ 7614221 w 11748700"/>
              <a:gd name="connsiteY266" fmla="*/ 6634817 h 6673820"/>
              <a:gd name="connsiteX267" fmla="*/ 7432208 w 11748700"/>
              <a:gd name="connsiteY267" fmla="*/ 6600148 h 6673820"/>
              <a:gd name="connsiteX268" fmla="*/ 7319533 w 11748700"/>
              <a:gd name="connsiteY268" fmla="*/ 6574146 h 6673820"/>
              <a:gd name="connsiteX269" fmla="*/ 7276197 w 11748700"/>
              <a:gd name="connsiteY269" fmla="*/ 6569812 h 6673820"/>
              <a:gd name="connsiteX270" fmla="*/ 7011844 w 11748700"/>
              <a:gd name="connsiteY270" fmla="*/ 6548144 h 6673820"/>
              <a:gd name="connsiteX271" fmla="*/ 6925171 w 11748700"/>
              <a:gd name="connsiteY271" fmla="*/ 6565479 h 6673820"/>
              <a:gd name="connsiteX272" fmla="*/ 6912170 w 11748700"/>
              <a:gd name="connsiteY272" fmla="*/ 6569812 h 6673820"/>
              <a:gd name="connsiteX273" fmla="*/ 6890502 w 11748700"/>
              <a:gd name="connsiteY273" fmla="*/ 6582813 h 6673820"/>
              <a:gd name="connsiteX274" fmla="*/ 6795162 w 11748700"/>
              <a:gd name="connsiteY274" fmla="*/ 6634817 h 6673820"/>
              <a:gd name="connsiteX275" fmla="*/ 6691154 w 11748700"/>
              <a:gd name="connsiteY275" fmla="*/ 6643484 h 6673820"/>
              <a:gd name="connsiteX276" fmla="*/ 6617482 w 11748700"/>
              <a:gd name="connsiteY276" fmla="*/ 6656485 h 6673820"/>
              <a:gd name="connsiteX277" fmla="*/ 6582813 w 11748700"/>
              <a:gd name="connsiteY277" fmla="*/ 6665153 h 6673820"/>
              <a:gd name="connsiteX278" fmla="*/ 6548144 w 11748700"/>
              <a:gd name="connsiteY278" fmla="*/ 6669486 h 6673820"/>
              <a:gd name="connsiteX279" fmla="*/ 6517808 w 11748700"/>
              <a:gd name="connsiteY279" fmla="*/ 6673820 h 6673820"/>
              <a:gd name="connsiteX280" fmla="*/ 6015105 w 11748700"/>
              <a:gd name="connsiteY280" fmla="*/ 6669486 h 6673820"/>
              <a:gd name="connsiteX281" fmla="*/ 5915431 w 11748700"/>
              <a:gd name="connsiteY281" fmla="*/ 6647818 h 6673820"/>
              <a:gd name="connsiteX282" fmla="*/ 5538403 w 11748700"/>
              <a:gd name="connsiteY282" fmla="*/ 6652152 h 6673820"/>
              <a:gd name="connsiteX283" fmla="*/ 5196045 w 11748700"/>
              <a:gd name="connsiteY283" fmla="*/ 6634817 h 6673820"/>
              <a:gd name="connsiteX284" fmla="*/ 4489660 w 11748700"/>
              <a:gd name="connsiteY284" fmla="*/ 6608815 h 6673820"/>
              <a:gd name="connsiteX285" fmla="*/ 4311981 w 11748700"/>
              <a:gd name="connsiteY285" fmla="*/ 6582813 h 6673820"/>
              <a:gd name="connsiteX286" fmla="*/ 4090965 w 11748700"/>
              <a:gd name="connsiteY286" fmla="*/ 6552478 h 6673820"/>
              <a:gd name="connsiteX287" fmla="*/ 3999958 w 11748700"/>
              <a:gd name="connsiteY287" fmla="*/ 6513475 h 6673820"/>
              <a:gd name="connsiteX288" fmla="*/ 3666267 w 11748700"/>
              <a:gd name="connsiteY288" fmla="*/ 6448470 h 6673820"/>
              <a:gd name="connsiteX289" fmla="*/ 3588261 w 11748700"/>
              <a:gd name="connsiteY289" fmla="*/ 6439803 h 6673820"/>
              <a:gd name="connsiteX290" fmla="*/ 3336910 w 11748700"/>
              <a:gd name="connsiteY290" fmla="*/ 6405134 h 6673820"/>
              <a:gd name="connsiteX291" fmla="*/ 3003219 w 11748700"/>
              <a:gd name="connsiteY291" fmla="*/ 6340129 h 6673820"/>
              <a:gd name="connsiteX292" fmla="*/ 2825539 w 11748700"/>
              <a:gd name="connsiteY292" fmla="*/ 6309793 h 6673820"/>
              <a:gd name="connsiteX293" fmla="*/ 2678195 w 11748700"/>
              <a:gd name="connsiteY293" fmla="*/ 6288125 h 6673820"/>
              <a:gd name="connsiteX294" fmla="*/ 2500515 w 11748700"/>
              <a:gd name="connsiteY294" fmla="*/ 6305460 h 6673820"/>
              <a:gd name="connsiteX295" fmla="*/ 2439844 w 11748700"/>
              <a:gd name="connsiteY295" fmla="*/ 6314127 h 6673820"/>
              <a:gd name="connsiteX296" fmla="*/ 2244830 w 11748700"/>
              <a:gd name="connsiteY296" fmla="*/ 6361797 h 6673820"/>
              <a:gd name="connsiteX297" fmla="*/ 2088819 w 11748700"/>
              <a:gd name="connsiteY297" fmla="*/ 6383465 h 6673820"/>
              <a:gd name="connsiteX298" fmla="*/ 2015147 w 11748700"/>
              <a:gd name="connsiteY298" fmla="*/ 6400800 h 6673820"/>
              <a:gd name="connsiteX299" fmla="*/ 1950142 w 11748700"/>
              <a:gd name="connsiteY299" fmla="*/ 6409467 h 6673820"/>
              <a:gd name="connsiteX300" fmla="*/ 1815799 w 11748700"/>
              <a:gd name="connsiteY300" fmla="*/ 6444137 h 6673820"/>
              <a:gd name="connsiteX301" fmla="*/ 1681456 w 11748700"/>
              <a:gd name="connsiteY301" fmla="*/ 6452804 h 6673820"/>
              <a:gd name="connsiteX302" fmla="*/ 1473440 w 11748700"/>
              <a:gd name="connsiteY302" fmla="*/ 6431136 h 6673820"/>
              <a:gd name="connsiteX303" fmla="*/ 1369433 w 11748700"/>
              <a:gd name="connsiteY303" fmla="*/ 6418135 h 6673820"/>
              <a:gd name="connsiteX304" fmla="*/ 1287093 w 11748700"/>
              <a:gd name="connsiteY304" fmla="*/ 6405134 h 6673820"/>
              <a:gd name="connsiteX305" fmla="*/ 1239423 w 11748700"/>
              <a:gd name="connsiteY305" fmla="*/ 6396466 h 6673820"/>
              <a:gd name="connsiteX306" fmla="*/ 1165751 w 11748700"/>
              <a:gd name="connsiteY306" fmla="*/ 6370464 h 6673820"/>
              <a:gd name="connsiteX307" fmla="*/ 1053076 w 11748700"/>
              <a:gd name="connsiteY307" fmla="*/ 6335795 h 6673820"/>
              <a:gd name="connsiteX308" fmla="*/ 892731 w 11748700"/>
              <a:gd name="connsiteY308" fmla="*/ 6244789 h 6673820"/>
              <a:gd name="connsiteX309" fmla="*/ 858062 w 11748700"/>
              <a:gd name="connsiteY309" fmla="*/ 6218787 h 6673820"/>
              <a:gd name="connsiteX310" fmla="*/ 775723 w 11748700"/>
              <a:gd name="connsiteY310" fmla="*/ 6149448 h 6673820"/>
              <a:gd name="connsiteX311" fmla="*/ 719385 w 11748700"/>
              <a:gd name="connsiteY311" fmla="*/ 6023773 h 6673820"/>
              <a:gd name="connsiteX312" fmla="*/ 654381 w 11748700"/>
              <a:gd name="connsiteY312" fmla="*/ 5950101 h 6673820"/>
              <a:gd name="connsiteX313" fmla="*/ 628379 w 11748700"/>
              <a:gd name="connsiteY313" fmla="*/ 5893763 h 6673820"/>
              <a:gd name="connsiteX314" fmla="*/ 576375 w 11748700"/>
              <a:gd name="connsiteY314" fmla="*/ 5802756 h 6673820"/>
              <a:gd name="connsiteX315" fmla="*/ 489702 w 11748700"/>
              <a:gd name="connsiteY315" fmla="*/ 5620743 h 6673820"/>
              <a:gd name="connsiteX316" fmla="*/ 476701 w 11748700"/>
              <a:gd name="connsiteY316" fmla="*/ 5551405 h 6673820"/>
              <a:gd name="connsiteX317" fmla="*/ 372693 w 11748700"/>
              <a:gd name="connsiteY317" fmla="*/ 5317388 h 6673820"/>
              <a:gd name="connsiteX318" fmla="*/ 359693 w 11748700"/>
              <a:gd name="connsiteY318" fmla="*/ 5269718 h 6673820"/>
              <a:gd name="connsiteX319" fmla="*/ 329357 w 11748700"/>
              <a:gd name="connsiteY319" fmla="*/ 5183045 h 6673820"/>
              <a:gd name="connsiteX320" fmla="*/ 281687 w 11748700"/>
              <a:gd name="connsiteY320" fmla="*/ 5083371 h 6673820"/>
              <a:gd name="connsiteX321" fmla="*/ 251351 w 11748700"/>
              <a:gd name="connsiteY321" fmla="*/ 5009699 h 6673820"/>
              <a:gd name="connsiteX322" fmla="*/ 238350 w 11748700"/>
              <a:gd name="connsiteY322" fmla="*/ 4970696 h 6673820"/>
              <a:gd name="connsiteX323" fmla="*/ 212348 w 11748700"/>
              <a:gd name="connsiteY323" fmla="*/ 4936027 h 6673820"/>
              <a:gd name="connsiteX324" fmla="*/ 177679 w 11748700"/>
              <a:gd name="connsiteY324" fmla="*/ 4849354 h 6673820"/>
              <a:gd name="connsiteX325" fmla="*/ 125675 w 11748700"/>
              <a:gd name="connsiteY325" fmla="*/ 4745346 h 6673820"/>
              <a:gd name="connsiteX326" fmla="*/ 99674 w 11748700"/>
              <a:gd name="connsiteY326" fmla="*/ 4654339 h 6673820"/>
              <a:gd name="connsiteX327" fmla="*/ 73672 w 11748700"/>
              <a:gd name="connsiteY327" fmla="*/ 4602336 h 6673820"/>
              <a:gd name="connsiteX328" fmla="*/ 69338 w 11748700"/>
              <a:gd name="connsiteY328" fmla="*/ 4580667 h 6673820"/>
              <a:gd name="connsiteX329" fmla="*/ 47670 w 11748700"/>
              <a:gd name="connsiteY329" fmla="*/ 4537331 h 6673820"/>
              <a:gd name="connsiteX330" fmla="*/ 39002 w 11748700"/>
              <a:gd name="connsiteY330" fmla="*/ 4515663 h 6673820"/>
              <a:gd name="connsiteX331" fmla="*/ 34669 w 11748700"/>
              <a:gd name="connsiteY331" fmla="*/ 4493994 h 6673820"/>
              <a:gd name="connsiteX332" fmla="*/ 30335 w 11748700"/>
              <a:gd name="connsiteY332" fmla="*/ 4450658 h 6673820"/>
              <a:gd name="connsiteX333" fmla="*/ 21668 w 11748700"/>
              <a:gd name="connsiteY333" fmla="*/ 4428990 h 6673820"/>
              <a:gd name="connsiteX334" fmla="*/ 13001 w 11748700"/>
              <a:gd name="connsiteY334" fmla="*/ 4359651 h 6673820"/>
              <a:gd name="connsiteX335" fmla="*/ 0 w 11748700"/>
              <a:gd name="connsiteY335" fmla="*/ 4238309 h 6673820"/>
              <a:gd name="connsiteX336" fmla="*/ 4333 w 11748700"/>
              <a:gd name="connsiteY336" fmla="*/ 4025960 h 6673820"/>
              <a:gd name="connsiteX337" fmla="*/ 13001 w 11748700"/>
              <a:gd name="connsiteY337" fmla="*/ 3999958 h 6673820"/>
              <a:gd name="connsiteX338" fmla="*/ 17334 w 11748700"/>
              <a:gd name="connsiteY338" fmla="*/ 3973956 h 6673820"/>
              <a:gd name="connsiteX339" fmla="*/ 26002 w 11748700"/>
              <a:gd name="connsiteY339" fmla="*/ 3930620 h 6673820"/>
              <a:gd name="connsiteX340" fmla="*/ 34669 w 11748700"/>
              <a:gd name="connsiteY340" fmla="*/ 3878616 h 6673820"/>
              <a:gd name="connsiteX341" fmla="*/ 43336 w 11748700"/>
              <a:gd name="connsiteY341" fmla="*/ 3861282 h 6673820"/>
              <a:gd name="connsiteX342" fmla="*/ 47670 w 11748700"/>
              <a:gd name="connsiteY342" fmla="*/ 3843947 h 6673820"/>
              <a:gd name="connsiteX343" fmla="*/ 56337 w 11748700"/>
              <a:gd name="connsiteY343" fmla="*/ 3826612 h 6673820"/>
              <a:gd name="connsiteX344" fmla="*/ 69338 w 11748700"/>
              <a:gd name="connsiteY344" fmla="*/ 3787610 h 6673820"/>
              <a:gd name="connsiteX345" fmla="*/ 78005 w 11748700"/>
              <a:gd name="connsiteY345" fmla="*/ 3770275 h 6673820"/>
              <a:gd name="connsiteX346" fmla="*/ 95340 w 11748700"/>
              <a:gd name="connsiteY346" fmla="*/ 3718271 h 6673820"/>
              <a:gd name="connsiteX347" fmla="*/ 104007 w 11748700"/>
              <a:gd name="connsiteY347" fmla="*/ 3696603 h 6673820"/>
              <a:gd name="connsiteX348" fmla="*/ 151677 w 11748700"/>
              <a:gd name="connsiteY348" fmla="*/ 3657600 h 6673820"/>
              <a:gd name="connsiteX349" fmla="*/ 294688 w 11748700"/>
              <a:gd name="connsiteY349" fmla="*/ 3661934 h 6673820"/>
              <a:gd name="connsiteX350" fmla="*/ 359693 w 11748700"/>
              <a:gd name="connsiteY350" fmla="*/ 3692269 h 6673820"/>
              <a:gd name="connsiteX351" fmla="*/ 377027 w 11748700"/>
              <a:gd name="connsiteY351" fmla="*/ 3709604 h 6673820"/>
              <a:gd name="connsiteX352" fmla="*/ 437698 w 11748700"/>
              <a:gd name="connsiteY352" fmla="*/ 3726938 h 6673820"/>
              <a:gd name="connsiteX353" fmla="*/ 511177 w 11748700"/>
              <a:gd name="connsiteY35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9495025 w 11748700"/>
              <a:gd name="connsiteY44" fmla="*/ 3900284 h 6673820"/>
              <a:gd name="connsiteX45" fmla="*/ 9612034 w 11748700"/>
              <a:gd name="connsiteY45" fmla="*/ 3713937 h 6673820"/>
              <a:gd name="connsiteX46" fmla="*/ 9655370 w 11748700"/>
              <a:gd name="connsiteY46" fmla="*/ 3644599 h 6673820"/>
              <a:gd name="connsiteX47" fmla="*/ 9651037 w 11748700"/>
              <a:gd name="connsiteY47" fmla="*/ 3475587 h 6673820"/>
              <a:gd name="connsiteX48" fmla="*/ 9347681 w 11748700"/>
              <a:gd name="connsiteY48" fmla="*/ 3128895 h 6673820"/>
              <a:gd name="connsiteX49" fmla="*/ 9217672 w 11748700"/>
              <a:gd name="connsiteY49" fmla="*/ 3042222 h 6673820"/>
              <a:gd name="connsiteX50" fmla="*/ 9083329 w 11748700"/>
              <a:gd name="connsiteY50" fmla="*/ 2968550 h 6673820"/>
              <a:gd name="connsiteX51" fmla="*/ 8983655 w 11748700"/>
              <a:gd name="connsiteY51" fmla="*/ 2933881 h 6673820"/>
              <a:gd name="connsiteX52" fmla="*/ 8831977 w 11748700"/>
              <a:gd name="connsiteY52" fmla="*/ 2873210 h 6673820"/>
              <a:gd name="connsiteX53" fmla="*/ 8680299 w 11748700"/>
              <a:gd name="connsiteY53" fmla="*/ 2803871 h 6673820"/>
              <a:gd name="connsiteX54" fmla="*/ 8567624 w 11748700"/>
              <a:gd name="connsiteY54" fmla="*/ 2773536 h 6673820"/>
              <a:gd name="connsiteX55" fmla="*/ 8446282 w 11748700"/>
              <a:gd name="connsiteY55" fmla="*/ 2730199 h 6673820"/>
              <a:gd name="connsiteX56" fmla="*/ 8242601 w 11748700"/>
              <a:gd name="connsiteY56" fmla="*/ 2673862 h 6673820"/>
              <a:gd name="connsiteX57" fmla="*/ 7917577 w 11748700"/>
              <a:gd name="connsiteY57" fmla="*/ 2561187 h 6673820"/>
              <a:gd name="connsiteX58" fmla="*/ 7683560 w 11748700"/>
              <a:gd name="connsiteY58" fmla="*/ 2496182 h 6673820"/>
              <a:gd name="connsiteX59" fmla="*/ 7302199 w 11748700"/>
              <a:gd name="connsiteY59" fmla="*/ 2379173 h 6673820"/>
              <a:gd name="connsiteX60" fmla="*/ 6920838 w 11748700"/>
              <a:gd name="connsiteY60" fmla="*/ 2322836 h 6673820"/>
              <a:gd name="connsiteX61" fmla="*/ 6799495 w 11748700"/>
              <a:gd name="connsiteY61" fmla="*/ 2288167 h 6673820"/>
              <a:gd name="connsiteX62" fmla="*/ 6730157 w 11748700"/>
              <a:gd name="connsiteY62" fmla="*/ 2279500 h 6673820"/>
              <a:gd name="connsiteX63" fmla="*/ 6630483 w 11748700"/>
              <a:gd name="connsiteY63" fmla="*/ 2262165 h 6673820"/>
              <a:gd name="connsiteX64" fmla="*/ 6582813 w 11748700"/>
              <a:gd name="connsiteY64" fmla="*/ 2249164 h 6673820"/>
              <a:gd name="connsiteX65" fmla="*/ 6478805 w 11748700"/>
              <a:gd name="connsiteY65" fmla="*/ 2240497 h 6673820"/>
              <a:gd name="connsiteX66" fmla="*/ 5997770 w 11748700"/>
              <a:gd name="connsiteY66" fmla="*/ 2227496 h 6673820"/>
              <a:gd name="connsiteX67" fmla="*/ 5183044 w 11748700"/>
              <a:gd name="connsiteY67" fmla="*/ 2223162 h 6673820"/>
              <a:gd name="connsiteX68" fmla="*/ 4593668 w 11748700"/>
              <a:gd name="connsiteY68" fmla="*/ 2201494 h 6673820"/>
              <a:gd name="connsiteX69" fmla="*/ 4467992 w 11748700"/>
              <a:gd name="connsiteY69" fmla="*/ 2188493 h 6673820"/>
              <a:gd name="connsiteX70" fmla="*/ 4277311 w 11748700"/>
              <a:gd name="connsiteY70" fmla="*/ 2171158 h 6673820"/>
              <a:gd name="connsiteX71" fmla="*/ 4207973 w 11748700"/>
              <a:gd name="connsiteY71" fmla="*/ 2162491 h 6673820"/>
              <a:gd name="connsiteX72" fmla="*/ 4168970 w 11748700"/>
              <a:gd name="connsiteY72" fmla="*/ 2153824 h 6673820"/>
              <a:gd name="connsiteX73" fmla="*/ 3722604 w 11748700"/>
              <a:gd name="connsiteY73" fmla="*/ 2145156 h 6673820"/>
              <a:gd name="connsiteX74" fmla="*/ 3627264 w 11748700"/>
              <a:gd name="connsiteY74" fmla="*/ 2136489 h 6673820"/>
              <a:gd name="connsiteX75" fmla="*/ 3592595 w 11748700"/>
              <a:gd name="connsiteY75" fmla="*/ 2123488 h 6673820"/>
              <a:gd name="connsiteX76" fmla="*/ 3471253 w 11748700"/>
              <a:gd name="connsiteY76" fmla="*/ 2101820 h 6673820"/>
              <a:gd name="connsiteX77" fmla="*/ 3349911 w 11748700"/>
              <a:gd name="connsiteY77" fmla="*/ 2054150 h 6673820"/>
              <a:gd name="connsiteX78" fmla="*/ 3228568 w 11748700"/>
              <a:gd name="connsiteY78" fmla="*/ 2006480 h 6673820"/>
              <a:gd name="connsiteX79" fmla="*/ 3206900 w 11748700"/>
              <a:gd name="connsiteY79" fmla="*/ 1989145 h 6673820"/>
              <a:gd name="connsiteX80" fmla="*/ 3163564 w 11748700"/>
              <a:gd name="connsiteY80" fmla="*/ 1967477 h 6673820"/>
              <a:gd name="connsiteX81" fmla="*/ 3124561 w 11748700"/>
              <a:gd name="connsiteY81" fmla="*/ 1932808 h 6673820"/>
              <a:gd name="connsiteX82" fmla="*/ 3094225 w 11748700"/>
              <a:gd name="connsiteY82" fmla="*/ 1911139 h 6673820"/>
              <a:gd name="connsiteX83" fmla="*/ 3020553 w 11748700"/>
              <a:gd name="connsiteY83" fmla="*/ 1850468 h 6673820"/>
              <a:gd name="connsiteX84" fmla="*/ 2994551 w 11748700"/>
              <a:gd name="connsiteY84" fmla="*/ 1828800 h 6673820"/>
              <a:gd name="connsiteX85" fmla="*/ 2977217 w 11748700"/>
              <a:gd name="connsiteY85" fmla="*/ 1807132 h 6673820"/>
              <a:gd name="connsiteX86" fmla="*/ 2964216 w 11748700"/>
              <a:gd name="connsiteY86" fmla="*/ 1794131 h 6673820"/>
              <a:gd name="connsiteX87" fmla="*/ 2951215 w 11748700"/>
              <a:gd name="connsiteY87" fmla="*/ 1768129 h 6673820"/>
              <a:gd name="connsiteX88" fmla="*/ 2933880 w 11748700"/>
              <a:gd name="connsiteY88" fmla="*/ 1746461 h 6673820"/>
              <a:gd name="connsiteX89" fmla="*/ 2916546 w 11748700"/>
              <a:gd name="connsiteY89" fmla="*/ 1720459 h 6673820"/>
              <a:gd name="connsiteX90" fmla="*/ 2899211 w 11748700"/>
              <a:gd name="connsiteY90" fmla="*/ 1703124 h 6673820"/>
              <a:gd name="connsiteX91" fmla="*/ 2890544 w 11748700"/>
              <a:gd name="connsiteY91" fmla="*/ 1690123 h 6673820"/>
              <a:gd name="connsiteX92" fmla="*/ 2829873 w 11748700"/>
              <a:gd name="connsiteY92" fmla="*/ 1607784 h 6673820"/>
              <a:gd name="connsiteX93" fmla="*/ 2816872 w 11748700"/>
              <a:gd name="connsiteY93" fmla="*/ 1577448 h 6673820"/>
              <a:gd name="connsiteX94" fmla="*/ 2812538 w 11748700"/>
              <a:gd name="connsiteY94" fmla="*/ 1542779 h 6673820"/>
              <a:gd name="connsiteX95" fmla="*/ 2808204 w 11748700"/>
              <a:gd name="connsiteY95" fmla="*/ 1430104 h 6673820"/>
              <a:gd name="connsiteX96" fmla="*/ 2799537 w 11748700"/>
              <a:gd name="connsiteY96" fmla="*/ 1391101 h 6673820"/>
              <a:gd name="connsiteX97" fmla="*/ 2795203 w 11748700"/>
              <a:gd name="connsiteY97" fmla="*/ 1343431 h 6673820"/>
              <a:gd name="connsiteX98" fmla="*/ 2786536 w 11748700"/>
              <a:gd name="connsiteY98" fmla="*/ 1300095 h 6673820"/>
              <a:gd name="connsiteX99" fmla="*/ 2773535 w 11748700"/>
              <a:gd name="connsiteY99" fmla="*/ 1152751 h 6673820"/>
              <a:gd name="connsiteX100" fmla="*/ 2769202 w 11748700"/>
              <a:gd name="connsiteY100" fmla="*/ 1135416 h 6673820"/>
              <a:gd name="connsiteX101" fmla="*/ 2777869 w 11748700"/>
              <a:gd name="connsiteY101" fmla="*/ 996739 h 6673820"/>
              <a:gd name="connsiteX102" fmla="*/ 2786536 w 11748700"/>
              <a:gd name="connsiteY102" fmla="*/ 966404 h 6673820"/>
              <a:gd name="connsiteX103" fmla="*/ 2812538 w 11748700"/>
              <a:gd name="connsiteY103" fmla="*/ 905733 h 6673820"/>
              <a:gd name="connsiteX104" fmla="*/ 2847207 w 11748700"/>
              <a:gd name="connsiteY104" fmla="*/ 862396 h 6673820"/>
              <a:gd name="connsiteX105" fmla="*/ 2864542 w 11748700"/>
              <a:gd name="connsiteY105" fmla="*/ 840728 h 6673820"/>
              <a:gd name="connsiteX106" fmla="*/ 2881876 w 11748700"/>
              <a:gd name="connsiteY106" fmla="*/ 827727 h 6673820"/>
              <a:gd name="connsiteX107" fmla="*/ 2894877 w 11748700"/>
              <a:gd name="connsiteY107" fmla="*/ 819060 h 6673820"/>
              <a:gd name="connsiteX108" fmla="*/ 2912212 w 11748700"/>
              <a:gd name="connsiteY108" fmla="*/ 801725 h 6673820"/>
              <a:gd name="connsiteX109" fmla="*/ 3003219 w 11748700"/>
              <a:gd name="connsiteY109" fmla="*/ 775723 h 6673820"/>
              <a:gd name="connsiteX110" fmla="*/ 3115893 w 11748700"/>
              <a:gd name="connsiteY110" fmla="*/ 749721 h 6673820"/>
              <a:gd name="connsiteX111" fmla="*/ 3137562 w 11748700"/>
              <a:gd name="connsiteY111" fmla="*/ 741054 h 6673820"/>
              <a:gd name="connsiteX112" fmla="*/ 3163564 w 11748700"/>
              <a:gd name="connsiteY112" fmla="*/ 732387 h 6673820"/>
              <a:gd name="connsiteX113" fmla="*/ 3219901 w 11748700"/>
              <a:gd name="connsiteY113" fmla="*/ 702051 h 6673820"/>
              <a:gd name="connsiteX114" fmla="*/ 3237236 w 11748700"/>
              <a:gd name="connsiteY114" fmla="*/ 689050 h 6673820"/>
              <a:gd name="connsiteX115" fmla="*/ 3293573 w 11748700"/>
              <a:gd name="connsiteY115" fmla="*/ 663048 h 6673820"/>
              <a:gd name="connsiteX116" fmla="*/ 3323909 w 11748700"/>
              <a:gd name="connsiteY116" fmla="*/ 650047 h 6673820"/>
              <a:gd name="connsiteX117" fmla="*/ 3362911 w 11748700"/>
              <a:gd name="connsiteY117" fmla="*/ 641380 h 6673820"/>
              <a:gd name="connsiteX118" fmla="*/ 3488587 w 11748700"/>
              <a:gd name="connsiteY118" fmla="*/ 619712 h 6673820"/>
              <a:gd name="connsiteX119" fmla="*/ 3644599 w 11748700"/>
              <a:gd name="connsiteY119" fmla="*/ 598044 h 6673820"/>
              <a:gd name="connsiteX120" fmla="*/ 3731272 w 11748700"/>
              <a:gd name="connsiteY120" fmla="*/ 589376 h 6673820"/>
              <a:gd name="connsiteX121" fmla="*/ 3809277 w 11748700"/>
              <a:gd name="connsiteY121" fmla="*/ 576375 h 6673820"/>
              <a:gd name="connsiteX122" fmla="*/ 3891617 w 11748700"/>
              <a:gd name="connsiteY122" fmla="*/ 567708 h 6673820"/>
              <a:gd name="connsiteX123" fmla="*/ 4359651 w 11748700"/>
              <a:gd name="connsiteY123" fmla="*/ 533039 h 6673820"/>
              <a:gd name="connsiteX124" fmla="*/ 4428989 w 11748700"/>
              <a:gd name="connsiteY124" fmla="*/ 520038 h 6673820"/>
              <a:gd name="connsiteX125" fmla="*/ 4554665 w 11748700"/>
              <a:gd name="connsiteY125" fmla="*/ 507037 h 6673820"/>
              <a:gd name="connsiteX126" fmla="*/ 4654339 w 11748700"/>
              <a:gd name="connsiteY126" fmla="*/ 485369 h 6673820"/>
              <a:gd name="connsiteX127" fmla="*/ 4758347 w 11748700"/>
              <a:gd name="connsiteY127" fmla="*/ 437699 h 6673820"/>
              <a:gd name="connsiteX128" fmla="*/ 4888356 w 11748700"/>
              <a:gd name="connsiteY128" fmla="*/ 416030 h 6673820"/>
              <a:gd name="connsiteX129" fmla="*/ 5105039 w 11748700"/>
              <a:gd name="connsiteY129" fmla="*/ 364027 h 6673820"/>
              <a:gd name="connsiteX130" fmla="*/ 5209046 w 11748700"/>
              <a:gd name="connsiteY130" fmla="*/ 351026 h 6673820"/>
              <a:gd name="connsiteX131" fmla="*/ 5386726 w 11748700"/>
              <a:gd name="connsiteY131" fmla="*/ 329357 h 6673820"/>
              <a:gd name="connsiteX132" fmla="*/ 5560072 w 11748700"/>
              <a:gd name="connsiteY132" fmla="*/ 320690 h 6673820"/>
              <a:gd name="connsiteX133" fmla="*/ 5742085 w 11748700"/>
              <a:gd name="connsiteY133" fmla="*/ 312023 h 6673820"/>
              <a:gd name="connsiteX134" fmla="*/ 5958767 w 11748700"/>
              <a:gd name="connsiteY134" fmla="*/ 307689 h 6673820"/>
              <a:gd name="connsiteX135" fmla="*/ 6114779 w 11748700"/>
              <a:gd name="connsiteY135" fmla="*/ 303355 h 6673820"/>
              <a:gd name="connsiteX136" fmla="*/ 6270790 w 11748700"/>
              <a:gd name="connsiteY136" fmla="*/ 281687 h 6673820"/>
              <a:gd name="connsiteX137" fmla="*/ 6392132 w 11748700"/>
              <a:gd name="connsiteY137" fmla="*/ 268686 h 6673820"/>
              <a:gd name="connsiteX138" fmla="*/ 6695488 w 11748700"/>
              <a:gd name="connsiteY138" fmla="*/ 260019 h 6673820"/>
              <a:gd name="connsiteX139" fmla="*/ 6764826 w 11748700"/>
              <a:gd name="connsiteY139" fmla="*/ 251352 h 6673820"/>
              <a:gd name="connsiteX140" fmla="*/ 6907837 w 11748700"/>
              <a:gd name="connsiteY140" fmla="*/ 238351 h 6673820"/>
              <a:gd name="connsiteX141" fmla="*/ 6959840 w 11748700"/>
              <a:gd name="connsiteY141" fmla="*/ 229683 h 6673820"/>
              <a:gd name="connsiteX142" fmla="*/ 6998843 w 11748700"/>
              <a:gd name="connsiteY142" fmla="*/ 212349 h 6673820"/>
              <a:gd name="connsiteX143" fmla="*/ 7115852 w 11748700"/>
              <a:gd name="connsiteY143" fmla="*/ 199348 h 6673820"/>
              <a:gd name="connsiteX144" fmla="*/ 7159188 w 11748700"/>
              <a:gd name="connsiteY144" fmla="*/ 186347 h 6673820"/>
              <a:gd name="connsiteX145" fmla="*/ 7189524 w 11748700"/>
              <a:gd name="connsiteY145" fmla="*/ 182013 h 6673820"/>
              <a:gd name="connsiteX146" fmla="*/ 7380204 w 11748700"/>
              <a:gd name="connsiteY146" fmla="*/ 173346 h 6673820"/>
              <a:gd name="connsiteX147" fmla="*/ 7440875 w 11748700"/>
              <a:gd name="connsiteY147" fmla="*/ 164679 h 6673820"/>
              <a:gd name="connsiteX148" fmla="*/ 7466877 w 11748700"/>
              <a:gd name="connsiteY148" fmla="*/ 156011 h 6673820"/>
              <a:gd name="connsiteX149" fmla="*/ 7514548 w 11748700"/>
              <a:gd name="connsiteY149" fmla="*/ 143010 h 6673820"/>
              <a:gd name="connsiteX150" fmla="*/ 7527548 w 11748700"/>
              <a:gd name="connsiteY150" fmla="*/ 134343 h 6673820"/>
              <a:gd name="connsiteX151" fmla="*/ 7570885 w 11748700"/>
              <a:gd name="connsiteY151" fmla="*/ 121342 h 6673820"/>
              <a:gd name="connsiteX152" fmla="*/ 7609888 w 11748700"/>
              <a:gd name="connsiteY152" fmla="*/ 104008 h 6673820"/>
              <a:gd name="connsiteX153" fmla="*/ 7726896 w 11748700"/>
              <a:gd name="connsiteY153" fmla="*/ 82339 h 6673820"/>
              <a:gd name="connsiteX154" fmla="*/ 7752898 w 11748700"/>
              <a:gd name="connsiteY154" fmla="*/ 78006 h 6673820"/>
              <a:gd name="connsiteX155" fmla="*/ 7787567 w 11748700"/>
              <a:gd name="connsiteY155" fmla="*/ 73672 h 6673820"/>
              <a:gd name="connsiteX156" fmla="*/ 7804902 w 11748700"/>
              <a:gd name="connsiteY156" fmla="*/ 69338 h 6673820"/>
              <a:gd name="connsiteX157" fmla="*/ 7913243 w 11748700"/>
              <a:gd name="connsiteY157" fmla="*/ 65005 h 6673820"/>
              <a:gd name="connsiteX158" fmla="*/ 8021584 w 11748700"/>
              <a:gd name="connsiteY158" fmla="*/ 47670 h 6673820"/>
              <a:gd name="connsiteX159" fmla="*/ 8064921 w 11748700"/>
              <a:gd name="connsiteY159" fmla="*/ 34669 h 6673820"/>
              <a:gd name="connsiteX160" fmla="*/ 8099590 w 11748700"/>
              <a:gd name="connsiteY160" fmla="*/ 21668 h 6673820"/>
              <a:gd name="connsiteX161" fmla="*/ 8121258 w 11748700"/>
              <a:gd name="connsiteY161" fmla="*/ 13001 h 6673820"/>
              <a:gd name="connsiteX162" fmla="*/ 8134259 w 11748700"/>
              <a:gd name="connsiteY162" fmla="*/ 8667 h 6673820"/>
              <a:gd name="connsiteX163" fmla="*/ 8155928 w 11748700"/>
              <a:gd name="connsiteY163" fmla="*/ 0 h 6673820"/>
              <a:gd name="connsiteX164" fmla="*/ 8216599 w 11748700"/>
              <a:gd name="connsiteY164" fmla="*/ 4334 h 6673820"/>
              <a:gd name="connsiteX165" fmla="*/ 8238267 w 11748700"/>
              <a:gd name="connsiteY165" fmla="*/ 13001 h 6673820"/>
              <a:gd name="connsiteX166" fmla="*/ 8272936 w 11748700"/>
              <a:gd name="connsiteY166" fmla="*/ 17335 h 6673820"/>
              <a:gd name="connsiteX167" fmla="*/ 8303272 w 11748700"/>
              <a:gd name="connsiteY167" fmla="*/ 30336 h 6673820"/>
              <a:gd name="connsiteX168" fmla="*/ 8337941 w 11748700"/>
              <a:gd name="connsiteY168" fmla="*/ 34669 h 6673820"/>
              <a:gd name="connsiteX169" fmla="*/ 8476618 w 11748700"/>
              <a:gd name="connsiteY169" fmla="*/ 43337 h 6673820"/>
              <a:gd name="connsiteX170" fmla="*/ 8576292 w 11748700"/>
              <a:gd name="connsiteY170" fmla="*/ 47670 h 6673820"/>
              <a:gd name="connsiteX171" fmla="*/ 8671632 w 11748700"/>
              <a:gd name="connsiteY171" fmla="*/ 69338 h 6673820"/>
              <a:gd name="connsiteX172" fmla="*/ 8762639 w 11748700"/>
              <a:gd name="connsiteY172" fmla="*/ 78006 h 6673820"/>
              <a:gd name="connsiteX173" fmla="*/ 8892648 w 11748700"/>
              <a:gd name="connsiteY173" fmla="*/ 104008 h 6673820"/>
              <a:gd name="connsiteX174" fmla="*/ 8948985 w 11748700"/>
              <a:gd name="connsiteY174" fmla="*/ 117009 h 6673820"/>
              <a:gd name="connsiteX175" fmla="*/ 9187336 w 11748700"/>
              <a:gd name="connsiteY175" fmla="*/ 156011 h 6673820"/>
              <a:gd name="connsiteX176" fmla="*/ 9282676 w 11748700"/>
              <a:gd name="connsiteY176" fmla="*/ 173346 h 6673820"/>
              <a:gd name="connsiteX177" fmla="*/ 9404019 w 11748700"/>
              <a:gd name="connsiteY177" fmla="*/ 186347 h 6673820"/>
              <a:gd name="connsiteX178" fmla="*/ 9464690 w 11748700"/>
              <a:gd name="connsiteY178" fmla="*/ 195014 h 6673820"/>
              <a:gd name="connsiteX179" fmla="*/ 9698707 w 11748700"/>
              <a:gd name="connsiteY179" fmla="*/ 216683 h 6673820"/>
              <a:gd name="connsiteX180" fmla="*/ 9785380 w 11748700"/>
              <a:gd name="connsiteY180" fmla="*/ 229683 h 6673820"/>
              <a:gd name="connsiteX181" fmla="*/ 9885054 w 11748700"/>
              <a:gd name="connsiteY181" fmla="*/ 251352 h 6673820"/>
              <a:gd name="connsiteX182" fmla="*/ 9958726 w 11748700"/>
              <a:gd name="connsiteY182" fmla="*/ 255685 h 6673820"/>
              <a:gd name="connsiteX183" fmla="*/ 10114737 w 11748700"/>
              <a:gd name="connsiteY183" fmla="*/ 260019 h 6673820"/>
              <a:gd name="connsiteX184" fmla="*/ 10205744 w 11748700"/>
              <a:gd name="connsiteY184" fmla="*/ 273020 h 6673820"/>
              <a:gd name="connsiteX185" fmla="*/ 10357421 w 11748700"/>
              <a:gd name="connsiteY185" fmla="*/ 281687 h 6673820"/>
              <a:gd name="connsiteX186" fmla="*/ 10405092 w 11748700"/>
              <a:gd name="connsiteY186" fmla="*/ 286021 h 6673820"/>
              <a:gd name="connsiteX187" fmla="*/ 10452762 w 11748700"/>
              <a:gd name="connsiteY187" fmla="*/ 299022 h 6673820"/>
              <a:gd name="connsiteX188" fmla="*/ 10483097 w 11748700"/>
              <a:gd name="connsiteY188" fmla="*/ 303355 h 6673820"/>
              <a:gd name="connsiteX189" fmla="*/ 10552436 w 11748700"/>
              <a:gd name="connsiteY189" fmla="*/ 312023 h 6673820"/>
              <a:gd name="connsiteX190" fmla="*/ 10634775 w 11748700"/>
              <a:gd name="connsiteY190" fmla="*/ 333691 h 6673820"/>
              <a:gd name="connsiteX191" fmla="*/ 10717114 w 11748700"/>
              <a:gd name="connsiteY191" fmla="*/ 342358 h 6673820"/>
              <a:gd name="connsiteX192" fmla="*/ 10773452 w 11748700"/>
              <a:gd name="connsiteY192" fmla="*/ 364027 h 6673820"/>
              <a:gd name="connsiteX193" fmla="*/ 10842790 w 11748700"/>
              <a:gd name="connsiteY193" fmla="*/ 385695 h 6673820"/>
              <a:gd name="connsiteX194" fmla="*/ 10903461 w 11748700"/>
              <a:gd name="connsiteY194" fmla="*/ 390028 h 6673820"/>
              <a:gd name="connsiteX195" fmla="*/ 10981467 w 11748700"/>
              <a:gd name="connsiteY195" fmla="*/ 424698 h 6673820"/>
              <a:gd name="connsiteX196" fmla="*/ 11050805 w 11748700"/>
              <a:gd name="connsiteY196" fmla="*/ 442032 h 6673820"/>
              <a:gd name="connsiteX197" fmla="*/ 11133145 w 11748700"/>
              <a:gd name="connsiteY197" fmla="*/ 476701 h 6673820"/>
              <a:gd name="connsiteX198" fmla="*/ 11154813 w 11748700"/>
              <a:gd name="connsiteY198" fmla="*/ 485369 h 6673820"/>
              <a:gd name="connsiteX199" fmla="*/ 11232819 w 11748700"/>
              <a:gd name="connsiteY199" fmla="*/ 533039 h 6673820"/>
              <a:gd name="connsiteX200" fmla="*/ 11258820 w 11748700"/>
              <a:gd name="connsiteY200" fmla="*/ 554707 h 6673820"/>
              <a:gd name="connsiteX201" fmla="*/ 11328159 w 11748700"/>
              <a:gd name="connsiteY201" fmla="*/ 645714 h 6673820"/>
              <a:gd name="connsiteX202" fmla="*/ 11371495 w 11748700"/>
              <a:gd name="connsiteY202" fmla="*/ 754055 h 6673820"/>
              <a:gd name="connsiteX203" fmla="*/ 11397497 w 11748700"/>
              <a:gd name="connsiteY203" fmla="*/ 806059 h 6673820"/>
              <a:gd name="connsiteX204" fmla="*/ 11427833 w 11748700"/>
              <a:gd name="connsiteY204" fmla="*/ 931735 h 6673820"/>
              <a:gd name="connsiteX205" fmla="*/ 11458168 w 11748700"/>
              <a:gd name="connsiteY205" fmla="*/ 1014074 h 6673820"/>
              <a:gd name="connsiteX206" fmla="*/ 11462502 w 11748700"/>
              <a:gd name="connsiteY206" fmla="*/ 1087746 h 6673820"/>
              <a:gd name="connsiteX207" fmla="*/ 11475503 w 11748700"/>
              <a:gd name="connsiteY207" fmla="*/ 1126749 h 6673820"/>
              <a:gd name="connsiteX208" fmla="*/ 11488504 w 11748700"/>
              <a:gd name="connsiteY208" fmla="*/ 1330430 h 6673820"/>
              <a:gd name="connsiteX209" fmla="*/ 11523173 w 11748700"/>
              <a:gd name="connsiteY209" fmla="*/ 1677122 h 6673820"/>
              <a:gd name="connsiteX210" fmla="*/ 11518839 w 11748700"/>
              <a:gd name="connsiteY210" fmla="*/ 1954476 h 6673820"/>
              <a:gd name="connsiteX211" fmla="*/ 11510172 w 11748700"/>
              <a:gd name="connsiteY211" fmla="*/ 2084485 h 6673820"/>
              <a:gd name="connsiteX212" fmla="*/ 11518839 w 11748700"/>
              <a:gd name="connsiteY212" fmla="*/ 2283833 h 6673820"/>
              <a:gd name="connsiteX213" fmla="*/ 11583844 w 11748700"/>
              <a:gd name="connsiteY213" fmla="*/ 2379173 h 6673820"/>
              <a:gd name="connsiteX214" fmla="*/ 11605512 w 11748700"/>
              <a:gd name="connsiteY214" fmla="*/ 2439845 h 6673820"/>
              <a:gd name="connsiteX215" fmla="*/ 11609846 w 11748700"/>
              <a:gd name="connsiteY215" fmla="*/ 2487515 h 6673820"/>
              <a:gd name="connsiteX216" fmla="*/ 11622847 w 11748700"/>
              <a:gd name="connsiteY216" fmla="*/ 2556853 h 6673820"/>
              <a:gd name="connsiteX217" fmla="*/ 11618513 w 11748700"/>
              <a:gd name="connsiteY217" fmla="*/ 2786537 h 6673820"/>
              <a:gd name="connsiteX218" fmla="*/ 11614180 w 11748700"/>
              <a:gd name="connsiteY218" fmla="*/ 3089892 h 6673820"/>
              <a:gd name="connsiteX219" fmla="*/ 11596845 w 11748700"/>
              <a:gd name="connsiteY219" fmla="*/ 3211234 h 6673820"/>
              <a:gd name="connsiteX220" fmla="*/ 11583844 w 11748700"/>
              <a:gd name="connsiteY220" fmla="*/ 3328243 h 6673820"/>
              <a:gd name="connsiteX221" fmla="*/ 11575177 w 11748700"/>
              <a:gd name="connsiteY221" fmla="*/ 3423583 h 6673820"/>
              <a:gd name="connsiteX222" fmla="*/ 11562176 w 11748700"/>
              <a:gd name="connsiteY222" fmla="*/ 3666267 h 6673820"/>
              <a:gd name="connsiteX223" fmla="*/ 11575177 w 11748700"/>
              <a:gd name="connsiteY223" fmla="*/ 4025960 h 6673820"/>
              <a:gd name="connsiteX224" fmla="*/ 11592511 w 11748700"/>
              <a:gd name="connsiteY224" fmla="*/ 4108300 h 6673820"/>
              <a:gd name="connsiteX225" fmla="*/ 11631514 w 11748700"/>
              <a:gd name="connsiteY225" fmla="*/ 4333649 h 6673820"/>
              <a:gd name="connsiteX226" fmla="*/ 11653183 w 11748700"/>
              <a:gd name="connsiteY226" fmla="*/ 4411655 h 6673820"/>
              <a:gd name="connsiteX227" fmla="*/ 11666184 w 11748700"/>
              <a:gd name="connsiteY227" fmla="*/ 4498328 h 6673820"/>
              <a:gd name="connsiteX228" fmla="*/ 11674851 w 11748700"/>
              <a:gd name="connsiteY228" fmla="*/ 4541664 h 6673820"/>
              <a:gd name="connsiteX229" fmla="*/ 11687852 w 11748700"/>
              <a:gd name="connsiteY229" fmla="*/ 4658673 h 6673820"/>
              <a:gd name="connsiteX230" fmla="*/ 11692185 w 11748700"/>
              <a:gd name="connsiteY230" fmla="*/ 4715010 h 6673820"/>
              <a:gd name="connsiteX231" fmla="*/ 11700853 w 11748700"/>
              <a:gd name="connsiteY231" fmla="*/ 4771348 h 6673820"/>
              <a:gd name="connsiteX232" fmla="*/ 11709520 w 11748700"/>
              <a:gd name="connsiteY232" fmla="*/ 4923026 h 6673820"/>
              <a:gd name="connsiteX233" fmla="*/ 11718187 w 11748700"/>
              <a:gd name="connsiteY233" fmla="*/ 4983697 h 6673820"/>
              <a:gd name="connsiteX234" fmla="*/ 11726855 w 11748700"/>
              <a:gd name="connsiteY234" fmla="*/ 5079037 h 6673820"/>
              <a:gd name="connsiteX235" fmla="*/ 11731188 w 11748700"/>
              <a:gd name="connsiteY235" fmla="*/ 5105039 h 6673820"/>
              <a:gd name="connsiteX236" fmla="*/ 11744189 w 11748700"/>
              <a:gd name="connsiteY236" fmla="*/ 5230715 h 6673820"/>
              <a:gd name="connsiteX237" fmla="*/ 11726855 w 11748700"/>
              <a:gd name="connsiteY237" fmla="*/ 5690082 h 6673820"/>
              <a:gd name="connsiteX238" fmla="*/ 11687852 w 11748700"/>
              <a:gd name="connsiteY238" fmla="*/ 5785422 h 6673820"/>
              <a:gd name="connsiteX239" fmla="*/ 11670517 w 11748700"/>
              <a:gd name="connsiteY239" fmla="*/ 5815757 h 6673820"/>
              <a:gd name="connsiteX240" fmla="*/ 11601179 w 11748700"/>
              <a:gd name="connsiteY240" fmla="*/ 5859094 h 6673820"/>
              <a:gd name="connsiteX241" fmla="*/ 11458168 w 11748700"/>
              <a:gd name="connsiteY241" fmla="*/ 5919765 h 6673820"/>
              <a:gd name="connsiteX242" fmla="*/ 11401831 w 11748700"/>
              <a:gd name="connsiteY242" fmla="*/ 5963101 h 6673820"/>
              <a:gd name="connsiteX243" fmla="*/ 11297823 w 11748700"/>
              <a:gd name="connsiteY243" fmla="*/ 6032440 h 6673820"/>
              <a:gd name="connsiteX244" fmla="*/ 11258820 w 11748700"/>
              <a:gd name="connsiteY244" fmla="*/ 6075776 h 6673820"/>
              <a:gd name="connsiteX245" fmla="*/ 11198149 w 11748700"/>
              <a:gd name="connsiteY245" fmla="*/ 6123446 h 6673820"/>
              <a:gd name="connsiteX246" fmla="*/ 11098475 w 11748700"/>
              <a:gd name="connsiteY246" fmla="*/ 6210119 h 6673820"/>
              <a:gd name="connsiteX247" fmla="*/ 10942464 w 11748700"/>
              <a:gd name="connsiteY247" fmla="*/ 6327128 h 6673820"/>
              <a:gd name="connsiteX248" fmla="*/ 10634775 w 11748700"/>
              <a:gd name="connsiteY248" fmla="*/ 6461471 h 6673820"/>
              <a:gd name="connsiteX249" fmla="*/ 10461429 w 11748700"/>
              <a:gd name="connsiteY249" fmla="*/ 6478806 h 6673820"/>
              <a:gd name="connsiteX250" fmla="*/ 10041065 w 11748700"/>
              <a:gd name="connsiteY250" fmla="*/ 6487473 h 6673820"/>
              <a:gd name="connsiteX251" fmla="*/ 9967393 w 11748700"/>
              <a:gd name="connsiteY251" fmla="*/ 6491807 h 6673820"/>
              <a:gd name="connsiteX252" fmla="*/ 9885054 w 11748700"/>
              <a:gd name="connsiteY252" fmla="*/ 6509141 h 6673820"/>
              <a:gd name="connsiteX253" fmla="*/ 9798381 w 11748700"/>
              <a:gd name="connsiteY253" fmla="*/ 6522142 h 6673820"/>
              <a:gd name="connsiteX254" fmla="*/ 9681372 w 11748700"/>
              <a:gd name="connsiteY254" fmla="*/ 6548144 h 6673820"/>
              <a:gd name="connsiteX255" fmla="*/ 9486358 w 11748700"/>
              <a:gd name="connsiteY255" fmla="*/ 6574146 h 6673820"/>
              <a:gd name="connsiteX256" fmla="*/ 9278343 w 11748700"/>
              <a:gd name="connsiteY256" fmla="*/ 6613149 h 6673820"/>
              <a:gd name="connsiteX257" fmla="*/ 9209004 w 11748700"/>
              <a:gd name="connsiteY257" fmla="*/ 6630483 h 6673820"/>
              <a:gd name="connsiteX258" fmla="*/ 8775639 w 11748700"/>
              <a:gd name="connsiteY258" fmla="*/ 6647818 h 6673820"/>
              <a:gd name="connsiteX259" fmla="*/ 8463617 w 11748700"/>
              <a:gd name="connsiteY259" fmla="*/ 6656485 h 6673820"/>
              <a:gd name="connsiteX260" fmla="*/ 8368276 w 11748700"/>
              <a:gd name="connsiteY260" fmla="*/ 6660819 h 6673820"/>
              <a:gd name="connsiteX261" fmla="*/ 8216599 w 11748700"/>
              <a:gd name="connsiteY261" fmla="*/ 6665153 h 6673820"/>
              <a:gd name="connsiteX262" fmla="*/ 7848239 w 11748700"/>
              <a:gd name="connsiteY262" fmla="*/ 6656485 h 6673820"/>
              <a:gd name="connsiteX263" fmla="*/ 7800568 w 11748700"/>
              <a:gd name="connsiteY263" fmla="*/ 6652152 h 6673820"/>
              <a:gd name="connsiteX264" fmla="*/ 7748565 w 11748700"/>
              <a:gd name="connsiteY264" fmla="*/ 6643484 h 6673820"/>
              <a:gd name="connsiteX265" fmla="*/ 7614221 w 11748700"/>
              <a:gd name="connsiteY265" fmla="*/ 6634817 h 6673820"/>
              <a:gd name="connsiteX266" fmla="*/ 7432208 w 11748700"/>
              <a:gd name="connsiteY266" fmla="*/ 6600148 h 6673820"/>
              <a:gd name="connsiteX267" fmla="*/ 7319533 w 11748700"/>
              <a:gd name="connsiteY267" fmla="*/ 6574146 h 6673820"/>
              <a:gd name="connsiteX268" fmla="*/ 7276197 w 11748700"/>
              <a:gd name="connsiteY268" fmla="*/ 6569812 h 6673820"/>
              <a:gd name="connsiteX269" fmla="*/ 7011844 w 11748700"/>
              <a:gd name="connsiteY269" fmla="*/ 6548144 h 6673820"/>
              <a:gd name="connsiteX270" fmla="*/ 6925171 w 11748700"/>
              <a:gd name="connsiteY270" fmla="*/ 6565479 h 6673820"/>
              <a:gd name="connsiteX271" fmla="*/ 6912170 w 11748700"/>
              <a:gd name="connsiteY271" fmla="*/ 6569812 h 6673820"/>
              <a:gd name="connsiteX272" fmla="*/ 6890502 w 11748700"/>
              <a:gd name="connsiteY272" fmla="*/ 6582813 h 6673820"/>
              <a:gd name="connsiteX273" fmla="*/ 6795162 w 11748700"/>
              <a:gd name="connsiteY273" fmla="*/ 6634817 h 6673820"/>
              <a:gd name="connsiteX274" fmla="*/ 6691154 w 11748700"/>
              <a:gd name="connsiteY274" fmla="*/ 6643484 h 6673820"/>
              <a:gd name="connsiteX275" fmla="*/ 6617482 w 11748700"/>
              <a:gd name="connsiteY275" fmla="*/ 6656485 h 6673820"/>
              <a:gd name="connsiteX276" fmla="*/ 6582813 w 11748700"/>
              <a:gd name="connsiteY276" fmla="*/ 6665153 h 6673820"/>
              <a:gd name="connsiteX277" fmla="*/ 6548144 w 11748700"/>
              <a:gd name="connsiteY277" fmla="*/ 6669486 h 6673820"/>
              <a:gd name="connsiteX278" fmla="*/ 6517808 w 11748700"/>
              <a:gd name="connsiteY278" fmla="*/ 6673820 h 6673820"/>
              <a:gd name="connsiteX279" fmla="*/ 6015105 w 11748700"/>
              <a:gd name="connsiteY279" fmla="*/ 6669486 h 6673820"/>
              <a:gd name="connsiteX280" fmla="*/ 5915431 w 11748700"/>
              <a:gd name="connsiteY280" fmla="*/ 6647818 h 6673820"/>
              <a:gd name="connsiteX281" fmla="*/ 5538403 w 11748700"/>
              <a:gd name="connsiteY281" fmla="*/ 6652152 h 6673820"/>
              <a:gd name="connsiteX282" fmla="*/ 5196045 w 11748700"/>
              <a:gd name="connsiteY282" fmla="*/ 6634817 h 6673820"/>
              <a:gd name="connsiteX283" fmla="*/ 4489660 w 11748700"/>
              <a:gd name="connsiteY283" fmla="*/ 6608815 h 6673820"/>
              <a:gd name="connsiteX284" fmla="*/ 4311981 w 11748700"/>
              <a:gd name="connsiteY284" fmla="*/ 6582813 h 6673820"/>
              <a:gd name="connsiteX285" fmla="*/ 4090965 w 11748700"/>
              <a:gd name="connsiteY285" fmla="*/ 6552478 h 6673820"/>
              <a:gd name="connsiteX286" fmla="*/ 3999958 w 11748700"/>
              <a:gd name="connsiteY286" fmla="*/ 6513475 h 6673820"/>
              <a:gd name="connsiteX287" fmla="*/ 3666267 w 11748700"/>
              <a:gd name="connsiteY287" fmla="*/ 6448470 h 6673820"/>
              <a:gd name="connsiteX288" fmla="*/ 3588261 w 11748700"/>
              <a:gd name="connsiteY288" fmla="*/ 6439803 h 6673820"/>
              <a:gd name="connsiteX289" fmla="*/ 3336910 w 11748700"/>
              <a:gd name="connsiteY289" fmla="*/ 6405134 h 6673820"/>
              <a:gd name="connsiteX290" fmla="*/ 3003219 w 11748700"/>
              <a:gd name="connsiteY290" fmla="*/ 6340129 h 6673820"/>
              <a:gd name="connsiteX291" fmla="*/ 2825539 w 11748700"/>
              <a:gd name="connsiteY291" fmla="*/ 6309793 h 6673820"/>
              <a:gd name="connsiteX292" fmla="*/ 2678195 w 11748700"/>
              <a:gd name="connsiteY292" fmla="*/ 6288125 h 6673820"/>
              <a:gd name="connsiteX293" fmla="*/ 2500515 w 11748700"/>
              <a:gd name="connsiteY293" fmla="*/ 6305460 h 6673820"/>
              <a:gd name="connsiteX294" fmla="*/ 2439844 w 11748700"/>
              <a:gd name="connsiteY294" fmla="*/ 6314127 h 6673820"/>
              <a:gd name="connsiteX295" fmla="*/ 2244830 w 11748700"/>
              <a:gd name="connsiteY295" fmla="*/ 6361797 h 6673820"/>
              <a:gd name="connsiteX296" fmla="*/ 2088819 w 11748700"/>
              <a:gd name="connsiteY296" fmla="*/ 6383465 h 6673820"/>
              <a:gd name="connsiteX297" fmla="*/ 2015147 w 11748700"/>
              <a:gd name="connsiteY297" fmla="*/ 6400800 h 6673820"/>
              <a:gd name="connsiteX298" fmla="*/ 1950142 w 11748700"/>
              <a:gd name="connsiteY298" fmla="*/ 6409467 h 6673820"/>
              <a:gd name="connsiteX299" fmla="*/ 1815799 w 11748700"/>
              <a:gd name="connsiteY299" fmla="*/ 6444137 h 6673820"/>
              <a:gd name="connsiteX300" fmla="*/ 1681456 w 11748700"/>
              <a:gd name="connsiteY300" fmla="*/ 6452804 h 6673820"/>
              <a:gd name="connsiteX301" fmla="*/ 1473440 w 11748700"/>
              <a:gd name="connsiteY301" fmla="*/ 6431136 h 6673820"/>
              <a:gd name="connsiteX302" fmla="*/ 1369433 w 11748700"/>
              <a:gd name="connsiteY302" fmla="*/ 6418135 h 6673820"/>
              <a:gd name="connsiteX303" fmla="*/ 1287093 w 11748700"/>
              <a:gd name="connsiteY303" fmla="*/ 6405134 h 6673820"/>
              <a:gd name="connsiteX304" fmla="*/ 1239423 w 11748700"/>
              <a:gd name="connsiteY304" fmla="*/ 6396466 h 6673820"/>
              <a:gd name="connsiteX305" fmla="*/ 1165751 w 11748700"/>
              <a:gd name="connsiteY305" fmla="*/ 6370464 h 6673820"/>
              <a:gd name="connsiteX306" fmla="*/ 1053076 w 11748700"/>
              <a:gd name="connsiteY306" fmla="*/ 6335795 h 6673820"/>
              <a:gd name="connsiteX307" fmla="*/ 892731 w 11748700"/>
              <a:gd name="connsiteY307" fmla="*/ 6244789 h 6673820"/>
              <a:gd name="connsiteX308" fmla="*/ 858062 w 11748700"/>
              <a:gd name="connsiteY308" fmla="*/ 6218787 h 6673820"/>
              <a:gd name="connsiteX309" fmla="*/ 775723 w 11748700"/>
              <a:gd name="connsiteY309" fmla="*/ 6149448 h 6673820"/>
              <a:gd name="connsiteX310" fmla="*/ 719385 w 11748700"/>
              <a:gd name="connsiteY310" fmla="*/ 6023773 h 6673820"/>
              <a:gd name="connsiteX311" fmla="*/ 654381 w 11748700"/>
              <a:gd name="connsiteY311" fmla="*/ 5950101 h 6673820"/>
              <a:gd name="connsiteX312" fmla="*/ 628379 w 11748700"/>
              <a:gd name="connsiteY312" fmla="*/ 5893763 h 6673820"/>
              <a:gd name="connsiteX313" fmla="*/ 576375 w 11748700"/>
              <a:gd name="connsiteY313" fmla="*/ 5802756 h 6673820"/>
              <a:gd name="connsiteX314" fmla="*/ 489702 w 11748700"/>
              <a:gd name="connsiteY314" fmla="*/ 5620743 h 6673820"/>
              <a:gd name="connsiteX315" fmla="*/ 476701 w 11748700"/>
              <a:gd name="connsiteY315" fmla="*/ 5551405 h 6673820"/>
              <a:gd name="connsiteX316" fmla="*/ 372693 w 11748700"/>
              <a:gd name="connsiteY316" fmla="*/ 5317388 h 6673820"/>
              <a:gd name="connsiteX317" fmla="*/ 359693 w 11748700"/>
              <a:gd name="connsiteY317" fmla="*/ 5269718 h 6673820"/>
              <a:gd name="connsiteX318" fmla="*/ 329357 w 11748700"/>
              <a:gd name="connsiteY318" fmla="*/ 5183045 h 6673820"/>
              <a:gd name="connsiteX319" fmla="*/ 281687 w 11748700"/>
              <a:gd name="connsiteY319" fmla="*/ 5083371 h 6673820"/>
              <a:gd name="connsiteX320" fmla="*/ 251351 w 11748700"/>
              <a:gd name="connsiteY320" fmla="*/ 5009699 h 6673820"/>
              <a:gd name="connsiteX321" fmla="*/ 238350 w 11748700"/>
              <a:gd name="connsiteY321" fmla="*/ 4970696 h 6673820"/>
              <a:gd name="connsiteX322" fmla="*/ 212348 w 11748700"/>
              <a:gd name="connsiteY322" fmla="*/ 4936027 h 6673820"/>
              <a:gd name="connsiteX323" fmla="*/ 177679 w 11748700"/>
              <a:gd name="connsiteY323" fmla="*/ 4849354 h 6673820"/>
              <a:gd name="connsiteX324" fmla="*/ 125675 w 11748700"/>
              <a:gd name="connsiteY324" fmla="*/ 4745346 h 6673820"/>
              <a:gd name="connsiteX325" fmla="*/ 99674 w 11748700"/>
              <a:gd name="connsiteY325" fmla="*/ 4654339 h 6673820"/>
              <a:gd name="connsiteX326" fmla="*/ 73672 w 11748700"/>
              <a:gd name="connsiteY326" fmla="*/ 4602336 h 6673820"/>
              <a:gd name="connsiteX327" fmla="*/ 69338 w 11748700"/>
              <a:gd name="connsiteY327" fmla="*/ 4580667 h 6673820"/>
              <a:gd name="connsiteX328" fmla="*/ 47670 w 11748700"/>
              <a:gd name="connsiteY328" fmla="*/ 4537331 h 6673820"/>
              <a:gd name="connsiteX329" fmla="*/ 39002 w 11748700"/>
              <a:gd name="connsiteY329" fmla="*/ 4515663 h 6673820"/>
              <a:gd name="connsiteX330" fmla="*/ 34669 w 11748700"/>
              <a:gd name="connsiteY330" fmla="*/ 4493994 h 6673820"/>
              <a:gd name="connsiteX331" fmla="*/ 30335 w 11748700"/>
              <a:gd name="connsiteY331" fmla="*/ 4450658 h 6673820"/>
              <a:gd name="connsiteX332" fmla="*/ 21668 w 11748700"/>
              <a:gd name="connsiteY332" fmla="*/ 4428990 h 6673820"/>
              <a:gd name="connsiteX333" fmla="*/ 13001 w 11748700"/>
              <a:gd name="connsiteY333" fmla="*/ 4359651 h 6673820"/>
              <a:gd name="connsiteX334" fmla="*/ 0 w 11748700"/>
              <a:gd name="connsiteY334" fmla="*/ 4238309 h 6673820"/>
              <a:gd name="connsiteX335" fmla="*/ 4333 w 11748700"/>
              <a:gd name="connsiteY335" fmla="*/ 4025960 h 6673820"/>
              <a:gd name="connsiteX336" fmla="*/ 13001 w 11748700"/>
              <a:gd name="connsiteY336" fmla="*/ 3999958 h 6673820"/>
              <a:gd name="connsiteX337" fmla="*/ 17334 w 11748700"/>
              <a:gd name="connsiteY337" fmla="*/ 3973956 h 6673820"/>
              <a:gd name="connsiteX338" fmla="*/ 26002 w 11748700"/>
              <a:gd name="connsiteY338" fmla="*/ 3930620 h 6673820"/>
              <a:gd name="connsiteX339" fmla="*/ 34669 w 11748700"/>
              <a:gd name="connsiteY339" fmla="*/ 3878616 h 6673820"/>
              <a:gd name="connsiteX340" fmla="*/ 43336 w 11748700"/>
              <a:gd name="connsiteY340" fmla="*/ 3861282 h 6673820"/>
              <a:gd name="connsiteX341" fmla="*/ 47670 w 11748700"/>
              <a:gd name="connsiteY341" fmla="*/ 3843947 h 6673820"/>
              <a:gd name="connsiteX342" fmla="*/ 56337 w 11748700"/>
              <a:gd name="connsiteY342" fmla="*/ 3826612 h 6673820"/>
              <a:gd name="connsiteX343" fmla="*/ 69338 w 11748700"/>
              <a:gd name="connsiteY343" fmla="*/ 3787610 h 6673820"/>
              <a:gd name="connsiteX344" fmla="*/ 78005 w 11748700"/>
              <a:gd name="connsiteY344" fmla="*/ 3770275 h 6673820"/>
              <a:gd name="connsiteX345" fmla="*/ 95340 w 11748700"/>
              <a:gd name="connsiteY345" fmla="*/ 3718271 h 6673820"/>
              <a:gd name="connsiteX346" fmla="*/ 104007 w 11748700"/>
              <a:gd name="connsiteY346" fmla="*/ 3696603 h 6673820"/>
              <a:gd name="connsiteX347" fmla="*/ 151677 w 11748700"/>
              <a:gd name="connsiteY347" fmla="*/ 3657600 h 6673820"/>
              <a:gd name="connsiteX348" fmla="*/ 294688 w 11748700"/>
              <a:gd name="connsiteY348" fmla="*/ 3661934 h 6673820"/>
              <a:gd name="connsiteX349" fmla="*/ 359693 w 11748700"/>
              <a:gd name="connsiteY349" fmla="*/ 3692269 h 6673820"/>
              <a:gd name="connsiteX350" fmla="*/ 377027 w 11748700"/>
              <a:gd name="connsiteY350" fmla="*/ 3709604 h 6673820"/>
              <a:gd name="connsiteX351" fmla="*/ 437698 w 11748700"/>
              <a:gd name="connsiteY351" fmla="*/ 3726938 h 6673820"/>
              <a:gd name="connsiteX352" fmla="*/ 511177 w 11748700"/>
              <a:gd name="connsiteY35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9495025 w 11748700"/>
              <a:gd name="connsiteY44" fmla="*/ 3900284 h 6673820"/>
              <a:gd name="connsiteX45" fmla="*/ 9612034 w 11748700"/>
              <a:gd name="connsiteY45" fmla="*/ 3713937 h 6673820"/>
              <a:gd name="connsiteX46" fmla="*/ 9655370 w 11748700"/>
              <a:gd name="connsiteY46" fmla="*/ 3644599 h 6673820"/>
              <a:gd name="connsiteX47" fmla="*/ 9347681 w 11748700"/>
              <a:gd name="connsiteY47" fmla="*/ 3128895 h 6673820"/>
              <a:gd name="connsiteX48" fmla="*/ 9217672 w 11748700"/>
              <a:gd name="connsiteY48" fmla="*/ 3042222 h 6673820"/>
              <a:gd name="connsiteX49" fmla="*/ 9083329 w 11748700"/>
              <a:gd name="connsiteY49" fmla="*/ 2968550 h 6673820"/>
              <a:gd name="connsiteX50" fmla="*/ 8983655 w 11748700"/>
              <a:gd name="connsiteY50" fmla="*/ 2933881 h 6673820"/>
              <a:gd name="connsiteX51" fmla="*/ 8831977 w 11748700"/>
              <a:gd name="connsiteY51" fmla="*/ 2873210 h 6673820"/>
              <a:gd name="connsiteX52" fmla="*/ 8680299 w 11748700"/>
              <a:gd name="connsiteY52" fmla="*/ 2803871 h 6673820"/>
              <a:gd name="connsiteX53" fmla="*/ 8567624 w 11748700"/>
              <a:gd name="connsiteY53" fmla="*/ 2773536 h 6673820"/>
              <a:gd name="connsiteX54" fmla="*/ 8446282 w 11748700"/>
              <a:gd name="connsiteY54" fmla="*/ 2730199 h 6673820"/>
              <a:gd name="connsiteX55" fmla="*/ 8242601 w 11748700"/>
              <a:gd name="connsiteY55" fmla="*/ 2673862 h 6673820"/>
              <a:gd name="connsiteX56" fmla="*/ 7917577 w 11748700"/>
              <a:gd name="connsiteY56" fmla="*/ 2561187 h 6673820"/>
              <a:gd name="connsiteX57" fmla="*/ 7683560 w 11748700"/>
              <a:gd name="connsiteY57" fmla="*/ 2496182 h 6673820"/>
              <a:gd name="connsiteX58" fmla="*/ 7302199 w 11748700"/>
              <a:gd name="connsiteY58" fmla="*/ 2379173 h 6673820"/>
              <a:gd name="connsiteX59" fmla="*/ 6920838 w 11748700"/>
              <a:gd name="connsiteY59" fmla="*/ 2322836 h 6673820"/>
              <a:gd name="connsiteX60" fmla="*/ 6799495 w 11748700"/>
              <a:gd name="connsiteY60" fmla="*/ 2288167 h 6673820"/>
              <a:gd name="connsiteX61" fmla="*/ 6730157 w 11748700"/>
              <a:gd name="connsiteY61" fmla="*/ 2279500 h 6673820"/>
              <a:gd name="connsiteX62" fmla="*/ 6630483 w 11748700"/>
              <a:gd name="connsiteY62" fmla="*/ 2262165 h 6673820"/>
              <a:gd name="connsiteX63" fmla="*/ 6582813 w 11748700"/>
              <a:gd name="connsiteY63" fmla="*/ 2249164 h 6673820"/>
              <a:gd name="connsiteX64" fmla="*/ 6478805 w 11748700"/>
              <a:gd name="connsiteY64" fmla="*/ 2240497 h 6673820"/>
              <a:gd name="connsiteX65" fmla="*/ 5997770 w 11748700"/>
              <a:gd name="connsiteY65" fmla="*/ 2227496 h 6673820"/>
              <a:gd name="connsiteX66" fmla="*/ 5183044 w 11748700"/>
              <a:gd name="connsiteY66" fmla="*/ 2223162 h 6673820"/>
              <a:gd name="connsiteX67" fmla="*/ 4593668 w 11748700"/>
              <a:gd name="connsiteY67" fmla="*/ 2201494 h 6673820"/>
              <a:gd name="connsiteX68" fmla="*/ 4467992 w 11748700"/>
              <a:gd name="connsiteY68" fmla="*/ 2188493 h 6673820"/>
              <a:gd name="connsiteX69" fmla="*/ 4277311 w 11748700"/>
              <a:gd name="connsiteY69" fmla="*/ 2171158 h 6673820"/>
              <a:gd name="connsiteX70" fmla="*/ 4207973 w 11748700"/>
              <a:gd name="connsiteY70" fmla="*/ 2162491 h 6673820"/>
              <a:gd name="connsiteX71" fmla="*/ 4168970 w 11748700"/>
              <a:gd name="connsiteY71" fmla="*/ 2153824 h 6673820"/>
              <a:gd name="connsiteX72" fmla="*/ 3722604 w 11748700"/>
              <a:gd name="connsiteY72" fmla="*/ 2145156 h 6673820"/>
              <a:gd name="connsiteX73" fmla="*/ 3627264 w 11748700"/>
              <a:gd name="connsiteY73" fmla="*/ 2136489 h 6673820"/>
              <a:gd name="connsiteX74" fmla="*/ 3592595 w 11748700"/>
              <a:gd name="connsiteY74" fmla="*/ 2123488 h 6673820"/>
              <a:gd name="connsiteX75" fmla="*/ 3471253 w 11748700"/>
              <a:gd name="connsiteY75" fmla="*/ 2101820 h 6673820"/>
              <a:gd name="connsiteX76" fmla="*/ 3349911 w 11748700"/>
              <a:gd name="connsiteY76" fmla="*/ 2054150 h 6673820"/>
              <a:gd name="connsiteX77" fmla="*/ 3228568 w 11748700"/>
              <a:gd name="connsiteY77" fmla="*/ 2006480 h 6673820"/>
              <a:gd name="connsiteX78" fmla="*/ 3206900 w 11748700"/>
              <a:gd name="connsiteY78" fmla="*/ 1989145 h 6673820"/>
              <a:gd name="connsiteX79" fmla="*/ 3163564 w 11748700"/>
              <a:gd name="connsiteY79" fmla="*/ 1967477 h 6673820"/>
              <a:gd name="connsiteX80" fmla="*/ 3124561 w 11748700"/>
              <a:gd name="connsiteY80" fmla="*/ 1932808 h 6673820"/>
              <a:gd name="connsiteX81" fmla="*/ 3094225 w 11748700"/>
              <a:gd name="connsiteY81" fmla="*/ 1911139 h 6673820"/>
              <a:gd name="connsiteX82" fmla="*/ 3020553 w 11748700"/>
              <a:gd name="connsiteY82" fmla="*/ 1850468 h 6673820"/>
              <a:gd name="connsiteX83" fmla="*/ 2994551 w 11748700"/>
              <a:gd name="connsiteY83" fmla="*/ 1828800 h 6673820"/>
              <a:gd name="connsiteX84" fmla="*/ 2977217 w 11748700"/>
              <a:gd name="connsiteY84" fmla="*/ 1807132 h 6673820"/>
              <a:gd name="connsiteX85" fmla="*/ 2964216 w 11748700"/>
              <a:gd name="connsiteY85" fmla="*/ 1794131 h 6673820"/>
              <a:gd name="connsiteX86" fmla="*/ 2951215 w 11748700"/>
              <a:gd name="connsiteY86" fmla="*/ 1768129 h 6673820"/>
              <a:gd name="connsiteX87" fmla="*/ 2933880 w 11748700"/>
              <a:gd name="connsiteY87" fmla="*/ 1746461 h 6673820"/>
              <a:gd name="connsiteX88" fmla="*/ 2916546 w 11748700"/>
              <a:gd name="connsiteY88" fmla="*/ 1720459 h 6673820"/>
              <a:gd name="connsiteX89" fmla="*/ 2899211 w 11748700"/>
              <a:gd name="connsiteY89" fmla="*/ 1703124 h 6673820"/>
              <a:gd name="connsiteX90" fmla="*/ 2890544 w 11748700"/>
              <a:gd name="connsiteY90" fmla="*/ 1690123 h 6673820"/>
              <a:gd name="connsiteX91" fmla="*/ 2829873 w 11748700"/>
              <a:gd name="connsiteY91" fmla="*/ 1607784 h 6673820"/>
              <a:gd name="connsiteX92" fmla="*/ 2816872 w 11748700"/>
              <a:gd name="connsiteY92" fmla="*/ 1577448 h 6673820"/>
              <a:gd name="connsiteX93" fmla="*/ 2812538 w 11748700"/>
              <a:gd name="connsiteY93" fmla="*/ 1542779 h 6673820"/>
              <a:gd name="connsiteX94" fmla="*/ 2808204 w 11748700"/>
              <a:gd name="connsiteY94" fmla="*/ 1430104 h 6673820"/>
              <a:gd name="connsiteX95" fmla="*/ 2799537 w 11748700"/>
              <a:gd name="connsiteY95" fmla="*/ 1391101 h 6673820"/>
              <a:gd name="connsiteX96" fmla="*/ 2795203 w 11748700"/>
              <a:gd name="connsiteY96" fmla="*/ 1343431 h 6673820"/>
              <a:gd name="connsiteX97" fmla="*/ 2786536 w 11748700"/>
              <a:gd name="connsiteY97" fmla="*/ 1300095 h 6673820"/>
              <a:gd name="connsiteX98" fmla="*/ 2773535 w 11748700"/>
              <a:gd name="connsiteY98" fmla="*/ 1152751 h 6673820"/>
              <a:gd name="connsiteX99" fmla="*/ 2769202 w 11748700"/>
              <a:gd name="connsiteY99" fmla="*/ 1135416 h 6673820"/>
              <a:gd name="connsiteX100" fmla="*/ 2777869 w 11748700"/>
              <a:gd name="connsiteY100" fmla="*/ 996739 h 6673820"/>
              <a:gd name="connsiteX101" fmla="*/ 2786536 w 11748700"/>
              <a:gd name="connsiteY101" fmla="*/ 966404 h 6673820"/>
              <a:gd name="connsiteX102" fmla="*/ 2812538 w 11748700"/>
              <a:gd name="connsiteY102" fmla="*/ 905733 h 6673820"/>
              <a:gd name="connsiteX103" fmla="*/ 2847207 w 11748700"/>
              <a:gd name="connsiteY103" fmla="*/ 862396 h 6673820"/>
              <a:gd name="connsiteX104" fmla="*/ 2864542 w 11748700"/>
              <a:gd name="connsiteY104" fmla="*/ 840728 h 6673820"/>
              <a:gd name="connsiteX105" fmla="*/ 2881876 w 11748700"/>
              <a:gd name="connsiteY105" fmla="*/ 827727 h 6673820"/>
              <a:gd name="connsiteX106" fmla="*/ 2894877 w 11748700"/>
              <a:gd name="connsiteY106" fmla="*/ 819060 h 6673820"/>
              <a:gd name="connsiteX107" fmla="*/ 2912212 w 11748700"/>
              <a:gd name="connsiteY107" fmla="*/ 801725 h 6673820"/>
              <a:gd name="connsiteX108" fmla="*/ 3003219 w 11748700"/>
              <a:gd name="connsiteY108" fmla="*/ 775723 h 6673820"/>
              <a:gd name="connsiteX109" fmla="*/ 3115893 w 11748700"/>
              <a:gd name="connsiteY109" fmla="*/ 749721 h 6673820"/>
              <a:gd name="connsiteX110" fmla="*/ 3137562 w 11748700"/>
              <a:gd name="connsiteY110" fmla="*/ 741054 h 6673820"/>
              <a:gd name="connsiteX111" fmla="*/ 3163564 w 11748700"/>
              <a:gd name="connsiteY111" fmla="*/ 732387 h 6673820"/>
              <a:gd name="connsiteX112" fmla="*/ 3219901 w 11748700"/>
              <a:gd name="connsiteY112" fmla="*/ 702051 h 6673820"/>
              <a:gd name="connsiteX113" fmla="*/ 3237236 w 11748700"/>
              <a:gd name="connsiteY113" fmla="*/ 689050 h 6673820"/>
              <a:gd name="connsiteX114" fmla="*/ 3293573 w 11748700"/>
              <a:gd name="connsiteY114" fmla="*/ 663048 h 6673820"/>
              <a:gd name="connsiteX115" fmla="*/ 3323909 w 11748700"/>
              <a:gd name="connsiteY115" fmla="*/ 650047 h 6673820"/>
              <a:gd name="connsiteX116" fmla="*/ 3362911 w 11748700"/>
              <a:gd name="connsiteY116" fmla="*/ 641380 h 6673820"/>
              <a:gd name="connsiteX117" fmla="*/ 3488587 w 11748700"/>
              <a:gd name="connsiteY117" fmla="*/ 619712 h 6673820"/>
              <a:gd name="connsiteX118" fmla="*/ 3644599 w 11748700"/>
              <a:gd name="connsiteY118" fmla="*/ 598044 h 6673820"/>
              <a:gd name="connsiteX119" fmla="*/ 3731272 w 11748700"/>
              <a:gd name="connsiteY119" fmla="*/ 589376 h 6673820"/>
              <a:gd name="connsiteX120" fmla="*/ 3809277 w 11748700"/>
              <a:gd name="connsiteY120" fmla="*/ 576375 h 6673820"/>
              <a:gd name="connsiteX121" fmla="*/ 3891617 w 11748700"/>
              <a:gd name="connsiteY121" fmla="*/ 567708 h 6673820"/>
              <a:gd name="connsiteX122" fmla="*/ 4359651 w 11748700"/>
              <a:gd name="connsiteY122" fmla="*/ 533039 h 6673820"/>
              <a:gd name="connsiteX123" fmla="*/ 4428989 w 11748700"/>
              <a:gd name="connsiteY123" fmla="*/ 520038 h 6673820"/>
              <a:gd name="connsiteX124" fmla="*/ 4554665 w 11748700"/>
              <a:gd name="connsiteY124" fmla="*/ 507037 h 6673820"/>
              <a:gd name="connsiteX125" fmla="*/ 4654339 w 11748700"/>
              <a:gd name="connsiteY125" fmla="*/ 485369 h 6673820"/>
              <a:gd name="connsiteX126" fmla="*/ 4758347 w 11748700"/>
              <a:gd name="connsiteY126" fmla="*/ 437699 h 6673820"/>
              <a:gd name="connsiteX127" fmla="*/ 4888356 w 11748700"/>
              <a:gd name="connsiteY127" fmla="*/ 416030 h 6673820"/>
              <a:gd name="connsiteX128" fmla="*/ 5105039 w 11748700"/>
              <a:gd name="connsiteY128" fmla="*/ 364027 h 6673820"/>
              <a:gd name="connsiteX129" fmla="*/ 5209046 w 11748700"/>
              <a:gd name="connsiteY129" fmla="*/ 351026 h 6673820"/>
              <a:gd name="connsiteX130" fmla="*/ 5386726 w 11748700"/>
              <a:gd name="connsiteY130" fmla="*/ 329357 h 6673820"/>
              <a:gd name="connsiteX131" fmla="*/ 5560072 w 11748700"/>
              <a:gd name="connsiteY131" fmla="*/ 320690 h 6673820"/>
              <a:gd name="connsiteX132" fmla="*/ 5742085 w 11748700"/>
              <a:gd name="connsiteY132" fmla="*/ 312023 h 6673820"/>
              <a:gd name="connsiteX133" fmla="*/ 5958767 w 11748700"/>
              <a:gd name="connsiteY133" fmla="*/ 307689 h 6673820"/>
              <a:gd name="connsiteX134" fmla="*/ 6114779 w 11748700"/>
              <a:gd name="connsiteY134" fmla="*/ 303355 h 6673820"/>
              <a:gd name="connsiteX135" fmla="*/ 6270790 w 11748700"/>
              <a:gd name="connsiteY135" fmla="*/ 281687 h 6673820"/>
              <a:gd name="connsiteX136" fmla="*/ 6392132 w 11748700"/>
              <a:gd name="connsiteY136" fmla="*/ 268686 h 6673820"/>
              <a:gd name="connsiteX137" fmla="*/ 6695488 w 11748700"/>
              <a:gd name="connsiteY137" fmla="*/ 260019 h 6673820"/>
              <a:gd name="connsiteX138" fmla="*/ 6764826 w 11748700"/>
              <a:gd name="connsiteY138" fmla="*/ 251352 h 6673820"/>
              <a:gd name="connsiteX139" fmla="*/ 6907837 w 11748700"/>
              <a:gd name="connsiteY139" fmla="*/ 238351 h 6673820"/>
              <a:gd name="connsiteX140" fmla="*/ 6959840 w 11748700"/>
              <a:gd name="connsiteY140" fmla="*/ 229683 h 6673820"/>
              <a:gd name="connsiteX141" fmla="*/ 6998843 w 11748700"/>
              <a:gd name="connsiteY141" fmla="*/ 212349 h 6673820"/>
              <a:gd name="connsiteX142" fmla="*/ 7115852 w 11748700"/>
              <a:gd name="connsiteY142" fmla="*/ 199348 h 6673820"/>
              <a:gd name="connsiteX143" fmla="*/ 7159188 w 11748700"/>
              <a:gd name="connsiteY143" fmla="*/ 186347 h 6673820"/>
              <a:gd name="connsiteX144" fmla="*/ 7189524 w 11748700"/>
              <a:gd name="connsiteY144" fmla="*/ 182013 h 6673820"/>
              <a:gd name="connsiteX145" fmla="*/ 7380204 w 11748700"/>
              <a:gd name="connsiteY145" fmla="*/ 173346 h 6673820"/>
              <a:gd name="connsiteX146" fmla="*/ 7440875 w 11748700"/>
              <a:gd name="connsiteY146" fmla="*/ 164679 h 6673820"/>
              <a:gd name="connsiteX147" fmla="*/ 7466877 w 11748700"/>
              <a:gd name="connsiteY147" fmla="*/ 156011 h 6673820"/>
              <a:gd name="connsiteX148" fmla="*/ 7514548 w 11748700"/>
              <a:gd name="connsiteY148" fmla="*/ 143010 h 6673820"/>
              <a:gd name="connsiteX149" fmla="*/ 7527548 w 11748700"/>
              <a:gd name="connsiteY149" fmla="*/ 134343 h 6673820"/>
              <a:gd name="connsiteX150" fmla="*/ 7570885 w 11748700"/>
              <a:gd name="connsiteY150" fmla="*/ 121342 h 6673820"/>
              <a:gd name="connsiteX151" fmla="*/ 7609888 w 11748700"/>
              <a:gd name="connsiteY151" fmla="*/ 104008 h 6673820"/>
              <a:gd name="connsiteX152" fmla="*/ 7726896 w 11748700"/>
              <a:gd name="connsiteY152" fmla="*/ 82339 h 6673820"/>
              <a:gd name="connsiteX153" fmla="*/ 7752898 w 11748700"/>
              <a:gd name="connsiteY153" fmla="*/ 78006 h 6673820"/>
              <a:gd name="connsiteX154" fmla="*/ 7787567 w 11748700"/>
              <a:gd name="connsiteY154" fmla="*/ 73672 h 6673820"/>
              <a:gd name="connsiteX155" fmla="*/ 7804902 w 11748700"/>
              <a:gd name="connsiteY155" fmla="*/ 69338 h 6673820"/>
              <a:gd name="connsiteX156" fmla="*/ 7913243 w 11748700"/>
              <a:gd name="connsiteY156" fmla="*/ 65005 h 6673820"/>
              <a:gd name="connsiteX157" fmla="*/ 8021584 w 11748700"/>
              <a:gd name="connsiteY157" fmla="*/ 47670 h 6673820"/>
              <a:gd name="connsiteX158" fmla="*/ 8064921 w 11748700"/>
              <a:gd name="connsiteY158" fmla="*/ 34669 h 6673820"/>
              <a:gd name="connsiteX159" fmla="*/ 8099590 w 11748700"/>
              <a:gd name="connsiteY159" fmla="*/ 21668 h 6673820"/>
              <a:gd name="connsiteX160" fmla="*/ 8121258 w 11748700"/>
              <a:gd name="connsiteY160" fmla="*/ 13001 h 6673820"/>
              <a:gd name="connsiteX161" fmla="*/ 8134259 w 11748700"/>
              <a:gd name="connsiteY161" fmla="*/ 8667 h 6673820"/>
              <a:gd name="connsiteX162" fmla="*/ 8155928 w 11748700"/>
              <a:gd name="connsiteY162" fmla="*/ 0 h 6673820"/>
              <a:gd name="connsiteX163" fmla="*/ 8216599 w 11748700"/>
              <a:gd name="connsiteY163" fmla="*/ 4334 h 6673820"/>
              <a:gd name="connsiteX164" fmla="*/ 8238267 w 11748700"/>
              <a:gd name="connsiteY164" fmla="*/ 13001 h 6673820"/>
              <a:gd name="connsiteX165" fmla="*/ 8272936 w 11748700"/>
              <a:gd name="connsiteY165" fmla="*/ 17335 h 6673820"/>
              <a:gd name="connsiteX166" fmla="*/ 8303272 w 11748700"/>
              <a:gd name="connsiteY166" fmla="*/ 30336 h 6673820"/>
              <a:gd name="connsiteX167" fmla="*/ 8337941 w 11748700"/>
              <a:gd name="connsiteY167" fmla="*/ 34669 h 6673820"/>
              <a:gd name="connsiteX168" fmla="*/ 8476618 w 11748700"/>
              <a:gd name="connsiteY168" fmla="*/ 43337 h 6673820"/>
              <a:gd name="connsiteX169" fmla="*/ 8576292 w 11748700"/>
              <a:gd name="connsiteY169" fmla="*/ 47670 h 6673820"/>
              <a:gd name="connsiteX170" fmla="*/ 8671632 w 11748700"/>
              <a:gd name="connsiteY170" fmla="*/ 69338 h 6673820"/>
              <a:gd name="connsiteX171" fmla="*/ 8762639 w 11748700"/>
              <a:gd name="connsiteY171" fmla="*/ 78006 h 6673820"/>
              <a:gd name="connsiteX172" fmla="*/ 8892648 w 11748700"/>
              <a:gd name="connsiteY172" fmla="*/ 104008 h 6673820"/>
              <a:gd name="connsiteX173" fmla="*/ 8948985 w 11748700"/>
              <a:gd name="connsiteY173" fmla="*/ 117009 h 6673820"/>
              <a:gd name="connsiteX174" fmla="*/ 9187336 w 11748700"/>
              <a:gd name="connsiteY174" fmla="*/ 156011 h 6673820"/>
              <a:gd name="connsiteX175" fmla="*/ 9282676 w 11748700"/>
              <a:gd name="connsiteY175" fmla="*/ 173346 h 6673820"/>
              <a:gd name="connsiteX176" fmla="*/ 9404019 w 11748700"/>
              <a:gd name="connsiteY176" fmla="*/ 186347 h 6673820"/>
              <a:gd name="connsiteX177" fmla="*/ 9464690 w 11748700"/>
              <a:gd name="connsiteY177" fmla="*/ 195014 h 6673820"/>
              <a:gd name="connsiteX178" fmla="*/ 9698707 w 11748700"/>
              <a:gd name="connsiteY178" fmla="*/ 216683 h 6673820"/>
              <a:gd name="connsiteX179" fmla="*/ 9785380 w 11748700"/>
              <a:gd name="connsiteY179" fmla="*/ 229683 h 6673820"/>
              <a:gd name="connsiteX180" fmla="*/ 9885054 w 11748700"/>
              <a:gd name="connsiteY180" fmla="*/ 251352 h 6673820"/>
              <a:gd name="connsiteX181" fmla="*/ 9958726 w 11748700"/>
              <a:gd name="connsiteY181" fmla="*/ 255685 h 6673820"/>
              <a:gd name="connsiteX182" fmla="*/ 10114737 w 11748700"/>
              <a:gd name="connsiteY182" fmla="*/ 260019 h 6673820"/>
              <a:gd name="connsiteX183" fmla="*/ 10205744 w 11748700"/>
              <a:gd name="connsiteY183" fmla="*/ 273020 h 6673820"/>
              <a:gd name="connsiteX184" fmla="*/ 10357421 w 11748700"/>
              <a:gd name="connsiteY184" fmla="*/ 281687 h 6673820"/>
              <a:gd name="connsiteX185" fmla="*/ 10405092 w 11748700"/>
              <a:gd name="connsiteY185" fmla="*/ 286021 h 6673820"/>
              <a:gd name="connsiteX186" fmla="*/ 10452762 w 11748700"/>
              <a:gd name="connsiteY186" fmla="*/ 299022 h 6673820"/>
              <a:gd name="connsiteX187" fmla="*/ 10483097 w 11748700"/>
              <a:gd name="connsiteY187" fmla="*/ 303355 h 6673820"/>
              <a:gd name="connsiteX188" fmla="*/ 10552436 w 11748700"/>
              <a:gd name="connsiteY188" fmla="*/ 312023 h 6673820"/>
              <a:gd name="connsiteX189" fmla="*/ 10634775 w 11748700"/>
              <a:gd name="connsiteY189" fmla="*/ 333691 h 6673820"/>
              <a:gd name="connsiteX190" fmla="*/ 10717114 w 11748700"/>
              <a:gd name="connsiteY190" fmla="*/ 342358 h 6673820"/>
              <a:gd name="connsiteX191" fmla="*/ 10773452 w 11748700"/>
              <a:gd name="connsiteY191" fmla="*/ 364027 h 6673820"/>
              <a:gd name="connsiteX192" fmla="*/ 10842790 w 11748700"/>
              <a:gd name="connsiteY192" fmla="*/ 385695 h 6673820"/>
              <a:gd name="connsiteX193" fmla="*/ 10903461 w 11748700"/>
              <a:gd name="connsiteY193" fmla="*/ 390028 h 6673820"/>
              <a:gd name="connsiteX194" fmla="*/ 10981467 w 11748700"/>
              <a:gd name="connsiteY194" fmla="*/ 424698 h 6673820"/>
              <a:gd name="connsiteX195" fmla="*/ 11050805 w 11748700"/>
              <a:gd name="connsiteY195" fmla="*/ 442032 h 6673820"/>
              <a:gd name="connsiteX196" fmla="*/ 11133145 w 11748700"/>
              <a:gd name="connsiteY196" fmla="*/ 476701 h 6673820"/>
              <a:gd name="connsiteX197" fmla="*/ 11154813 w 11748700"/>
              <a:gd name="connsiteY197" fmla="*/ 485369 h 6673820"/>
              <a:gd name="connsiteX198" fmla="*/ 11232819 w 11748700"/>
              <a:gd name="connsiteY198" fmla="*/ 533039 h 6673820"/>
              <a:gd name="connsiteX199" fmla="*/ 11258820 w 11748700"/>
              <a:gd name="connsiteY199" fmla="*/ 554707 h 6673820"/>
              <a:gd name="connsiteX200" fmla="*/ 11328159 w 11748700"/>
              <a:gd name="connsiteY200" fmla="*/ 645714 h 6673820"/>
              <a:gd name="connsiteX201" fmla="*/ 11371495 w 11748700"/>
              <a:gd name="connsiteY201" fmla="*/ 754055 h 6673820"/>
              <a:gd name="connsiteX202" fmla="*/ 11397497 w 11748700"/>
              <a:gd name="connsiteY202" fmla="*/ 806059 h 6673820"/>
              <a:gd name="connsiteX203" fmla="*/ 11427833 w 11748700"/>
              <a:gd name="connsiteY203" fmla="*/ 931735 h 6673820"/>
              <a:gd name="connsiteX204" fmla="*/ 11458168 w 11748700"/>
              <a:gd name="connsiteY204" fmla="*/ 1014074 h 6673820"/>
              <a:gd name="connsiteX205" fmla="*/ 11462502 w 11748700"/>
              <a:gd name="connsiteY205" fmla="*/ 1087746 h 6673820"/>
              <a:gd name="connsiteX206" fmla="*/ 11475503 w 11748700"/>
              <a:gd name="connsiteY206" fmla="*/ 1126749 h 6673820"/>
              <a:gd name="connsiteX207" fmla="*/ 11488504 w 11748700"/>
              <a:gd name="connsiteY207" fmla="*/ 1330430 h 6673820"/>
              <a:gd name="connsiteX208" fmla="*/ 11523173 w 11748700"/>
              <a:gd name="connsiteY208" fmla="*/ 1677122 h 6673820"/>
              <a:gd name="connsiteX209" fmla="*/ 11518839 w 11748700"/>
              <a:gd name="connsiteY209" fmla="*/ 1954476 h 6673820"/>
              <a:gd name="connsiteX210" fmla="*/ 11510172 w 11748700"/>
              <a:gd name="connsiteY210" fmla="*/ 2084485 h 6673820"/>
              <a:gd name="connsiteX211" fmla="*/ 11518839 w 11748700"/>
              <a:gd name="connsiteY211" fmla="*/ 2283833 h 6673820"/>
              <a:gd name="connsiteX212" fmla="*/ 11583844 w 11748700"/>
              <a:gd name="connsiteY212" fmla="*/ 2379173 h 6673820"/>
              <a:gd name="connsiteX213" fmla="*/ 11605512 w 11748700"/>
              <a:gd name="connsiteY213" fmla="*/ 2439845 h 6673820"/>
              <a:gd name="connsiteX214" fmla="*/ 11609846 w 11748700"/>
              <a:gd name="connsiteY214" fmla="*/ 2487515 h 6673820"/>
              <a:gd name="connsiteX215" fmla="*/ 11622847 w 11748700"/>
              <a:gd name="connsiteY215" fmla="*/ 2556853 h 6673820"/>
              <a:gd name="connsiteX216" fmla="*/ 11618513 w 11748700"/>
              <a:gd name="connsiteY216" fmla="*/ 2786537 h 6673820"/>
              <a:gd name="connsiteX217" fmla="*/ 11614180 w 11748700"/>
              <a:gd name="connsiteY217" fmla="*/ 3089892 h 6673820"/>
              <a:gd name="connsiteX218" fmla="*/ 11596845 w 11748700"/>
              <a:gd name="connsiteY218" fmla="*/ 3211234 h 6673820"/>
              <a:gd name="connsiteX219" fmla="*/ 11583844 w 11748700"/>
              <a:gd name="connsiteY219" fmla="*/ 3328243 h 6673820"/>
              <a:gd name="connsiteX220" fmla="*/ 11575177 w 11748700"/>
              <a:gd name="connsiteY220" fmla="*/ 3423583 h 6673820"/>
              <a:gd name="connsiteX221" fmla="*/ 11562176 w 11748700"/>
              <a:gd name="connsiteY221" fmla="*/ 3666267 h 6673820"/>
              <a:gd name="connsiteX222" fmla="*/ 11575177 w 11748700"/>
              <a:gd name="connsiteY222" fmla="*/ 4025960 h 6673820"/>
              <a:gd name="connsiteX223" fmla="*/ 11592511 w 11748700"/>
              <a:gd name="connsiteY223" fmla="*/ 4108300 h 6673820"/>
              <a:gd name="connsiteX224" fmla="*/ 11631514 w 11748700"/>
              <a:gd name="connsiteY224" fmla="*/ 4333649 h 6673820"/>
              <a:gd name="connsiteX225" fmla="*/ 11653183 w 11748700"/>
              <a:gd name="connsiteY225" fmla="*/ 4411655 h 6673820"/>
              <a:gd name="connsiteX226" fmla="*/ 11666184 w 11748700"/>
              <a:gd name="connsiteY226" fmla="*/ 4498328 h 6673820"/>
              <a:gd name="connsiteX227" fmla="*/ 11674851 w 11748700"/>
              <a:gd name="connsiteY227" fmla="*/ 4541664 h 6673820"/>
              <a:gd name="connsiteX228" fmla="*/ 11687852 w 11748700"/>
              <a:gd name="connsiteY228" fmla="*/ 4658673 h 6673820"/>
              <a:gd name="connsiteX229" fmla="*/ 11692185 w 11748700"/>
              <a:gd name="connsiteY229" fmla="*/ 4715010 h 6673820"/>
              <a:gd name="connsiteX230" fmla="*/ 11700853 w 11748700"/>
              <a:gd name="connsiteY230" fmla="*/ 4771348 h 6673820"/>
              <a:gd name="connsiteX231" fmla="*/ 11709520 w 11748700"/>
              <a:gd name="connsiteY231" fmla="*/ 4923026 h 6673820"/>
              <a:gd name="connsiteX232" fmla="*/ 11718187 w 11748700"/>
              <a:gd name="connsiteY232" fmla="*/ 4983697 h 6673820"/>
              <a:gd name="connsiteX233" fmla="*/ 11726855 w 11748700"/>
              <a:gd name="connsiteY233" fmla="*/ 5079037 h 6673820"/>
              <a:gd name="connsiteX234" fmla="*/ 11731188 w 11748700"/>
              <a:gd name="connsiteY234" fmla="*/ 5105039 h 6673820"/>
              <a:gd name="connsiteX235" fmla="*/ 11744189 w 11748700"/>
              <a:gd name="connsiteY235" fmla="*/ 5230715 h 6673820"/>
              <a:gd name="connsiteX236" fmla="*/ 11726855 w 11748700"/>
              <a:gd name="connsiteY236" fmla="*/ 5690082 h 6673820"/>
              <a:gd name="connsiteX237" fmla="*/ 11687852 w 11748700"/>
              <a:gd name="connsiteY237" fmla="*/ 5785422 h 6673820"/>
              <a:gd name="connsiteX238" fmla="*/ 11670517 w 11748700"/>
              <a:gd name="connsiteY238" fmla="*/ 5815757 h 6673820"/>
              <a:gd name="connsiteX239" fmla="*/ 11601179 w 11748700"/>
              <a:gd name="connsiteY239" fmla="*/ 5859094 h 6673820"/>
              <a:gd name="connsiteX240" fmla="*/ 11458168 w 11748700"/>
              <a:gd name="connsiteY240" fmla="*/ 5919765 h 6673820"/>
              <a:gd name="connsiteX241" fmla="*/ 11401831 w 11748700"/>
              <a:gd name="connsiteY241" fmla="*/ 5963101 h 6673820"/>
              <a:gd name="connsiteX242" fmla="*/ 11297823 w 11748700"/>
              <a:gd name="connsiteY242" fmla="*/ 6032440 h 6673820"/>
              <a:gd name="connsiteX243" fmla="*/ 11258820 w 11748700"/>
              <a:gd name="connsiteY243" fmla="*/ 6075776 h 6673820"/>
              <a:gd name="connsiteX244" fmla="*/ 11198149 w 11748700"/>
              <a:gd name="connsiteY244" fmla="*/ 6123446 h 6673820"/>
              <a:gd name="connsiteX245" fmla="*/ 11098475 w 11748700"/>
              <a:gd name="connsiteY245" fmla="*/ 6210119 h 6673820"/>
              <a:gd name="connsiteX246" fmla="*/ 10942464 w 11748700"/>
              <a:gd name="connsiteY246" fmla="*/ 6327128 h 6673820"/>
              <a:gd name="connsiteX247" fmla="*/ 10634775 w 11748700"/>
              <a:gd name="connsiteY247" fmla="*/ 6461471 h 6673820"/>
              <a:gd name="connsiteX248" fmla="*/ 10461429 w 11748700"/>
              <a:gd name="connsiteY248" fmla="*/ 6478806 h 6673820"/>
              <a:gd name="connsiteX249" fmla="*/ 10041065 w 11748700"/>
              <a:gd name="connsiteY249" fmla="*/ 6487473 h 6673820"/>
              <a:gd name="connsiteX250" fmla="*/ 9967393 w 11748700"/>
              <a:gd name="connsiteY250" fmla="*/ 6491807 h 6673820"/>
              <a:gd name="connsiteX251" fmla="*/ 9885054 w 11748700"/>
              <a:gd name="connsiteY251" fmla="*/ 6509141 h 6673820"/>
              <a:gd name="connsiteX252" fmla="*/ 9798381 w 11748700"/>
              <a:gd name="connsiteY252" fmla="*/ 6522142 h 6673820"/>
              <a:gd name="connsiteX253" fmla="*/ 9681372 w 11748700"/>
              <a:gd name="connsiteY253" fmla="*/ 6548144 h 6673820"/>
              <a:gd name="connsiteX254" fmla="*/ 9486358 w 11748700"/>
              <a:gd name="connsiteY254" fmla="*/ 6574146 h 6673820"/>
              <a:gd name="connsiteX255" fmla="*/ 9278343 w 11748700"/>
              <a:gd name="connsiteY255" fmla="*/ 6613149 h 6673820"/>
              <a:gd name="connsiteX256" fmla="*/ 9209004 w 11748700"/>
              <a:gd name="connsiteY256" fmla="*/ 6630483 h 6673820"/>
              <a:gd name="connsiteX257" fmla="*/ 8775639 w 11748700"/>
              <a:gd name="connsiteY257" fmla="*/ 6647818 h 6673820"/>
              <a:gd name="connsiteX258" fmla="*/ 8463617 w 11748700"/>
              <a:gd name="connsiteY258" fmla="*/ 6656485 h 6673820"/>
              <a:gd name="connsiteX259" fmla="*/ 8368276 w 11748700"/>
              <a:gd name="connsiteY259" fmla="*/ 6660819 h 6673820"/>
              <a:gd name="connsiteX260" fmla="*/ 8216599 w 11748700"/>
              <a:gd name="connsiteY260" fmla="*/ 6665153 h 6673820"/>
              <a:gd name="connsiteX261" fmla="*/ 7848239 w 11748700"/>
              <a:gd name="connsiteY261" fmla="*/ 6656485 h 6673820"/>
              <a:gd name="connsiteX262" fmla="*/ 7800568 w 11748700"/>
              <a:gd name="connsiteY262" fmla="*/ 6652152 h 6673820"/>
              <a:gd name="connsiteX263" fmla="*/ 7748565 w 11748700"/>
              <a:gd name="connsiteY263" fmla="*/ 6643484 h 6673820"/>
              <a:gd name="connsiteX264" fmla="*/ 7614221 w 11748700"/>
              <a:gd name="connsiteY264" fmla="*/ 6634817 h 6673820"/>
              <a:gd name="connsiteX265" fmla="*/ 7432208 w 11748700"/>
              <a:gd name="connsiteY265" fmla="*/ 6600148 h 6673820"/>
              <a:gd name="connsiteX266" fmla="*/ 7319533 w 11748700"/>
              <a:gd name="connsiteY266" fmla="*/ 6574146 h 6673820"/>
              <a:gd name="connsiteX267" fmla="*/ 7276197 w 11748700"/>
              <a:gd name="connsiteY267" fmla="*/ 6569812 h 6673820"/>
              <a:gd name="connsiteX268" fmla="*/ 7011844 w 11748700"/>
              <a:gd name="connsiteY268" fmla="*/ 6548144 h 6673820"/>
              <a:gd name="connsiteX269" fmla="*/ 6925171 w 11748700"/>
              <a:gd name="connsiteY269" fmla="*/ 6565479 h 6673820"/>
              <a:gd name="connsiteX270" fmla="*/ 6912170 w 11748700"/>
              <a:gd name="connsiteY270" fmla="*/ 6569812 h 6673820"/>
              <a:gd name="connsiteX271" fmla="*/ 6890502 w 11748700"/>
              <a:gd name="connsiteY271" fmla="*/ 6582813 h 6673820"/>
              <a:gd name="connsiteX272" fmla="*/ 6795162 w 11748700"/>
              <a:gd name="connsiteY272" fmla="*/ 6634817 h 6673820"/>
              <a:gd name="connsiteX273" fmla="*/ 6691154 w 11748700"/>
              <a:gd name="connsiteY273" fmla="*/ 6643484 h 6673820"/>
              <a:gd name="connsiteX274" fmla="*/ 6617482 w 11748700"/>
              <a:gd name="connsiteY274" fmla="*/ 6656485 h 6673820"/>
              <a:gd name="connsiteX275" fmla="*/ 6582813 w 11748700"/>
              <a:gd name="connsiteY275" fmla="*/ 6665153 h 6673820"/>
              <a:gd name="connsiteX276" fmla="*/ 6548144 w 11748700"/>
              <a:gd name="connsiteY276" fmla="*/ 6669486 h 6673820"/>
              <a:gd name="connsiteX277" fmla="*/ 6517808 w 11748700"/>
              <a:gd name="connsiteY277" fmla="*/ 6673820 h 6673820"/>
              <a:gd name="connsiteX278" fmla="*/ 6015105 w 11748700"/>
              <a:gd name="connsiteY278" fmla="*/ 6669486 h 6673820"/>
              <a:gd name="connsiteX279" fmla="*/ 5915431 w 11748700"/>
              <a:gd name="connsiteY279" fmla="*/ 6647818 h 6673820"/>
              <a:gd name="connsiteX280" fmla="*/ 5538403 w 11748700"/>
              <a:gd name="connsiteY280" fmla="*/ 6652152 h 6673820"/>
              <a:gd name="connsiteX281" fmla="*/ 5196045 w 11748700"/>
              <a:gd name="connsiteY281" fmla="*/ 6634817 h 6673820"/>
              <a:gd name="connsiteX282" fmla="*/ 4489660 w 11748700"/>
              <a:gd name="connsiteY282" fmla="*/ 6608815 h 6673820"/>
              <a:gd name="connsiteX283" fmla="*/ 4311981 w 11748700"/>
              <a:gd name="connsiteY283" fmla="*/ 6582813 h 6673820"/>
              <a:gd name="connsiteX284" fmla="*/ 4090965 w 11748700"/>
              <a:gd name="connsiteY284" fmla="*/ 6552478 h 6673820"/>
              <a:gd name="connsiteX285" fmla="*/ 3999958 w 11748700"/>
              <a:gd name="connsiteY285" fmla="*/ 6513475 h 6673820"/>
              <a:gd name="connsiteX286" fmla="*/ 3666267 w 11748700"/>
              <a:gd name="connsiteY286" fmla="*/ 6448470 h 6673820"/>
              <a:gd name="connsiteX287" fmla="*/ 3588261 w 11748700"/>
              <a:gd name="connsiteY287" fmla="*/ 6439803 h 6673820"/>
              <a:gd name="connsiteX288" fmla="*/ 3336910 w 11748700"/>
              <a:gd name="connsiteY288" fmla="*/ 6405134 h 6673820"/>
              <a:gd name="connsiteX289" fmla="*/ 3003219 w 11748700"/>
              <a:gd name="connsiteY289" fmla="*/ 6340129 h 6673820"/>
              <a:gd name="connsiteX290" fmla="*/ 2825539 w 11748700"/>
              <a:gd name="connsiteY290" fmla="*/ 6309793 h 6673820"/>
              <a:gd name="connsiteX291" fmla="*/ 2678195 w 11748700"/>
              <a:gd name="connsiteY291" fmla="*/ 6288125 h 6673820"/>
              <a:gd name="connsiteX292" fmla="*/ 2500515 w 11748700"/>
              <a:gd name="connsiteY292" fmla="*/ 6305460 h 6673820"/>
              <a:gd name="connsiteX293" fmla="*/ 2439844 w 11748700"/>
              <a:gd name="connsiteY293" fmla="*/ 6314127 h 6673820"/>
              <a:gd name="connsiteX294" fmla="*/ 2244830 w 11748700"/>
              <a:gd name="connsiteY294" fmla="*/ 6361797 h 6673820"/>
              <a:gd name="connsiteX295" fmla="*/ 2088819 w 11748700"/>
              <a:gd name="connsiteY295" fmla="*/ 6383465 h 6673820"/>
              <a:gd name="connsiteX296" fmla="*/ 2015147 w 11748700"/>
              <a:gd name="connsiteY296" fmla="*/ 6400800 h 6673820"/>
              <a:gd name="connsiteX297" fmla="*/ 1950142 w 11748700"/>
              <a:gd name="connsiteY297" fmla="*/ 6409467 h 6673820"/>
              <a:gd name="connsiteX298" fmla="*/ 1815799 w 11748700"/>
              <a:gd name="connsiteY298" fmla="*/ 6444137 h 6673820"/>
              <a:gd name="connsiteX299" fmla="*/ 1681456 w 11748700"/>
              <a:gd name="connsiteY299" fmla="*/ 6452804 h 6673820"/>
              <a:gd name="connsiteX300" fmla="*/ 1473440 w 11748700"/>
              <a:gd name="connsiteY300" fmla="*/ 6431136 h 6673820"/>
              <a:gd name="connsiteX301" fmla="*/ 1369433 w 11748700"/>
              <a:gd name="connsiteY301" fmla="*/ 6418135 h 6673820"/>
              <a:gd name="connsiteX302" fmla="*/ 1287093 w 11748700"/>
              <a:gd name="connsiteY302" fmla="*/ 6405134 h 6673820"/>
              <a:gd name="connsiteX303" fmla="*/ 1239423 w 11748700"/>
              <a:gd name="connsiteY303" fmla="*/ 6396466 h 6673820"/>
              <a:gd name="connsiteX304" fmla="*/ 1165751 w 11748700"/>
              <a:gd name="connsiteY304" fmla="*/ 6370464 h 6673820"/>
              <a:gd name="connsiteX305" fmla="*/ 1053076 w 11748700"/>
              <a:gd name="connsiteY305" fmla="*/ 6335795 h 6673820"/>
              <a:gd name="connsiteX306" fmla="*/ 892731 w 11748700"/>
              <a:gd name="connsiteY306" fmla="*/ 6244789 h 6673820"/>
              <a:gd name="connsiteX307" fmla="*/ 858062 w 11748700"/>
              <a:gd name="connsiteY307" fmla="*/ 6218787 h 6673820"/>
              <a:gd name="connsiteX308" fmla="*/ 775723 w 11748700"/>
              <a:gd name="connsiteY308" fmla="*/ 6149448 h 6673820"/>
              <a:gd name="connsiteX309" fmla="*/ 719385 w 11748700"/>
              <a:gd name="connsiteY309" fmla="*/ 6023773 h 6673820"/>
              <a:gd name="connsiteX310" fmla="*/ 654381 w 11748700"/>
              <a:gd name="connsiteY310" fmla="*/ 5950101 h 6673820"/>
              <a:gd name="connsiteX311" fmla="*/ 628379 w 11748700"/>
              <a:gd name="connsiteY311" fmla="*/ 5893763 h 6673820"/>
              <a:gd name="connsiteX312" fmla="*/ 576375 w 11748700"/>
              <a:gd name="connsiteY312" fmla="*/ 5802756 h 6673820"/>
              <a:gd name="connsiteX313" fmla="*/ 489702 w 11748700"/>
              <a:gd name="connsiteY313" fmla="*/ 5620743 h 6673820"/>
              <a:gd name="connsiteX314" fmla="*/ 476701 w 11748700"/>
              <a:gd name="connsiteY314" fmla="*/ 5551405 h 6673820"/>
              <a:gd name="connsiteX315" fmla="*/ 372693 w 11748700"/>
              <a:gd name="connsiteY315" fmla="*/ 5317388 h 6673820"/>
              <a:gd name="connsiteX316" fmla="*/ 359693 w 11748700"/>
              <a:gd name="connsiteY316" fmla="*/ 5269718 h 6673820"/>
              <a:gd name="connsiteX317" fmla="*/ 329357 w 11748700"/>
              <a:gd name="connsiteY317" fmla="*/ 5183045 h 6673820"/>
              <a:gd name="connsiteX318" fmla="*/ 281687 w 11748700"/>
              <a:gd name="connsiteY318" fmla="*/ 5083371 h 6673820"/>
              <a:gd name="connsiteX319" fmla="*/ 251351 w 11748700"/>
              <a:gd name="connsiteY319" fmla="*/ 5009699 h 6673820"/>
              <a:gd name="connsiteX320" fmla="*/ 238350 w 11748700"/>
              <a:gd name="connsiteY320" fmla="*/ 4970696 h 6673820"/>
              <a:gd name="connsiteX321" fmla="*/ 212348 w 11748700"/>
              <a:gd name="connsiteY321" fmla="*/ 4936027 h 6673820"/>
              <a:gd name="connsiteX322" fmla="*/ 177679 w 11748700"/>
              <a:gd name="connsiteY322" fmla="*/ 4849354 h 6673820"/>
              <a:gd name="connsiteX323" fmla="*/ 125675 w 11748700"/>
              <a:gd name="connsiteY323" fmla="*/ 4745346 h 6673820"/>
              <a:gd name="connsiteX324" fmla="*/ 99674 w 11748700"/>
              <a:gd name="connsiteY324" fmla="*/ 4654339 h 6673820"/>
              <a:gd name="connsiteX325" fmla="*/ 73672 w 11748700"/>
              <a:gd name="connsiteY325" fmla="*/ 4602336 h 6673820"/>
              <a:gd name="connsiteX326" fmla="*/ 69338 w 11748700"/>
              <a:gd name="connsiteY326" fmla="*/ 4580667 h 6673820"/>
              <a:gd name="connsiteX327" fmla="*/ 47670 w 11748700"/>
              <a:gd name="connsiteY327" fmla="*/ 4537331 h 6673820"/>
              <a:gd name="connsiteX328" fmla="*/ 39002 w 11748700"/>
              <a:gd name="connsiteY328" fmla="*/ 4515663 h 6673820"/>
              <a:gd name="connsiteX329" fmla="*/ 34669 w 11748700"/>
              <a:gd name="connsiteY329" fmla="*/ 4493994 h 6673820"/>
              <a:gd name="connsiteX330" fmla="*/ 30335 w 11748700"/>
              <a:gd name="connsiteY330" fmla="*/ 4450658 h 6673820"/>
              <a:gd name="connsiteX331" fmla="*/ 21668 w 11748700"/>
              <a:gd name="connsiteY331" fmla="*/ 4428990 h 6673820"/>
              <a:gd name="connsiteX332" fmla="*/ 13001 w 11748700"/>
              <a:gd name="connsiteY332" fmla="*/ 4359651 h 6673820"/>
              <a:gd name="connsiteX333" fmla="*/ 0 w 11748700"/>
              <a:gd name="connsiteY333" fmla="*/ 4238309 h 6673820"/>
              <a:gd name="connsiteX334" fmla="*/ 4333 w 11748700"/>
              <a:gd name="connsiteY334" fmla="*/ 4025960 h 6673820"/>
              <a:gd name="connsiteX335" fmla="*/ 13001 w 11748700"/>
              <a:gd name="connsiteY335" fmla="*/ 3999958 h 6673820"/>
              <a:gd name="connsiteX336" fmla="*/ 17334 w 11748700"/>
              <a:gd name="connsiteY336" fmla="*/ 3973956 h 6673820"/>
              <a:gd name="connsiteX337" fmla="*/ 26002 w 11748700"/>
              <a:gd name="connsiteY337" fmla="*/ 3930620 h 6673820"/>
              <a:gd name="connsiteX338" fmla="*/ 34669 w 11748700"/>
              <a:gd name="connsiteY338" fmla="*/ 3878616 h 6673820"/>
              <a:gd name="connsiteX339" fmla="*/ 43336 w 11748700"/>
              <a:gd name="connsiteY339" fmla="*/ 3861282 h 6673820"/>
              <a:gd name="connsiteX340" fmla="*/ 47670 w 11748700"/>
              <a:gd name="connsiteY340" fmla="*/ 3843947 h 6673820"/>
              <a:gd name="connsiteX341" fmla="*/ 56337 w 11748700"/>
              <a:gd name="connsiteY341" fmla="*/ 3826612 h 6673820"/>
              <a:gd name="connsiteX342" fmla="*/ 69338 w 11748700"/>
              <a:gd name="connsiteY342" fmla="*/ 3787610 h 6673820"/>
              <a:gd name="connsiteX343" fmla="*/ 78005 w 11748700"/>
              <a:gd name="connsiteY343" fmla="*/ 3770275 h 6673820"/>
              <a:gd name="connsiteX344" fmla="*/ 95340 w 11748700"/>
              <a:gd name="connsiteY344" fmla="*/ 3718271 h 6673820"/>
              <a:gd name="connsiteX345" fmla="*/ 104007 w 11748700"/>
              <a:gd name="connsiteY345" fmla="*/ 3696603 h 6673820"/>
              <a:gd name="connsiteX346" fmla="*/ 151677 w 11748700"/>
              <a:gd name="connsiteY346" fmla="*/ 3657600 h 6673820"/>
              <a:gd name="connsiteX347" fmla="*/ 294688 w 11748700"/>
              <a:gd name="connsiteY347" fmla="*/ 3661934 h 6673820"/>
              <a:gd name="connsiteX348" fmla="*/ 359693 w 11748700"/>
              <a:gd name="connsiteY348" fmla="*/ 3692269 h 6673820"/>
              <a:gd name="connsiteX349" fmla="*/ 377027 w 11748700"/>
              <a:gd name="connsiteY349" fmla="*/ 3709604 h 6673820"/>
              <a:gd name="connsiteX350" fmla="*/ 437698 w 11748700"/>
              <a:gd name="connsiteY350" fmla="*/ 3726938 h 6673820"/>
              <a:gd name="connsiteX351" fmla="*/ 511177 w 11748700"/>
              <a:gd name="connsiteY35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9495025 w 11748700"/>
              <a:gd name="connsiteY44" fmla="*/ 3900284 h 6673820"/>
              <a:gd name="connsiteX45" fmla="*/ 9612034 w 11748700"/>
              <a:gd name="connsiteY45" fmla="*/ 3713937 h 6673820"/>
              <a:gd name="connsiteX46" fmla="*/ 9347681 w 11748700"/>
              <a:gd name="connsiteY46" fmla="*/ 3128895 h 6673820"/>
              <a:gd name="connsiteX47" fmla="*/ 9217672 w 11748700"/>
              <a:gd name="connsiteY47" fmla="*/ 3042222 h 6673820"/>
              <a:gd name="connsiteX48" fmla="*/ 9083329 w 11748700"/>
              <a:gd name="connsiteY48" fmla="*/ 2968550 h 6673820"/>
              <a:gd name="connsiteX49" fmla="*/ 8983655 w 11748700"/>
              <a:gd name="connsiteY49" fmla="*/ 2933881 h 6673820"/>
              <a:gd name="connsiteX50" fmla="*/ 8831977 w 11748700"/>
              <a:gd name="connsiteY50" fmla="*/ 2873210 h 6673820"/>
              <a:gd name="connsiteX51" fmla="*/ 8680299 w 11748700"/>
              <a:gd name="connsiteY51" fmla="*/ 2803871 h 6673820"/>
              <a:gd name="connsiteX52" fmla="*/ 8567624 w 11748700"/>
              <a:gd name="connsiteY52" fmla="*/ 2773536 h 6673820"/>
              <a:gd name="connsiteX53" fmla="*/ 8446282 w 11748700"/>
              <a:gd name="connsiteY53" fmla="*/ 2730199 h 6673820"/>
              <a:gd name="connsiteX54" fmla="*/ 8242601 w 11748700"/>
              <a:gd name="connsiteY54" fmla="*/ 2673862 h 6673820"/>
              <a:gd name="connsiteX55" fmla="*/ 7917577 w 11748700"/>
              <a:gd name="connsiteY55" fmla="*/ 2561187 h 6673820"/>
              <a:gd name="connsiteX56" fmla="*/ 7683560 w 11748700"/>
              <a:gd name="connsiteY56" fmla="*/ 2496182 h 6673820"/>
              <a:gd name="connsiteX57" fmla="*/ 7302199 w 11748700"/>
              <a:gd name="connsiteY57" fmla="*/ 2379173 h 6673820"/>
              <a:gd name="connsiteX58" fmla="*/ 6920838 w 11748700"/>
              <a:gd name="connsiteY58" fmla="*/ 2322836 h 6673820"/>
              <a:gd name="connsiteX59" fmla="*/ 6799495 w 11748700"/>
              <a:gd name="connsiteY59" fmla="*/ 2288167 h 6673820"/>
              <a:gd name="connsiteX60" fmla="*/ 6730157 w 11748700"/>
              <a:gd name="connsiteY60" fmla="*/ 2279500 h 6673820"/>
              <a:gd name="connsiteX61" fmla="*/ 6630483 w 11748700"/>
              <a:gd name="connsiteY61" fmla="*/ 2262165 h 6673820"/>
              <a:gd name="connsiteX62" fmla="*/ 6582813 w 11748700"/>
              <a:gd name="connsiteY62" fmla="*/ 2249164 h 6673820"/>
              <a:gd name="connsiteX63" fmla="*/ 6478805 w 11748700"/>
              <a:gd name="connsiteY63" fmla="*/ 2240497 h 6673820"/>
              <a:gd name="connsiteX64" fmla="*/ 5997770 w 11748700"/>
              <a:gd name="connsiteY64" fmla="*/ 2227496 h 6673820"/>
              <a:gd name="connsiteX65" fmla="*/ 5183044 w 11748700"/>
              <a:gd name="connsiteY65" fmla="*/ 2223162 h 6673820"/>
              <a:gd name="connsiteX66" fmla="*/ 4593668 w 11748700"/>
              <a:gd name="connsiteY66" fmla="*/ 2201494 h 6673820"/>
              <a:gd name="connsiteX67" fmla="*/ 4467992 w 11748700"/>
              <a:gd name="connsiteY67" fmla="*/ 2188493 h 6673820"/>
              <a:gd name="connsiteX68" fmla="*/ 4277311 w 11748700"/>
              <a:gd name="connsiteY68" fmla="*/ 2171158 h 6673820"/>
              <a:gd name="connsiteX69" fmla="*/ 4207973 w 11748700"/>
              <a:gd name="connsiteY69" fmla="*/ 2162491 h 6673820"/>
              <a:gd name="connsiteX70" fmla="*/ 4168970 w 11748700"/>
              <a:gd name="connsiteY70" fmla="*/ 2153824 h 6673820"/>
              <a:gd name="connsiteX71" fmla="*/ 3722604 w 11748700"/>
              <a:gd name="connsiteY71" fmla="*/ 2145156 h 6673820"/>
              <a:gd name="connsiteX72" fmla="*/ 3627264 w 11748700"/>
              <a:gd name="connsiteY72" fmla="*/ 2136489 h 6673820"/>
              <a:gd name="connsiteX73" fmla="*/ 3592595 w 11748700"/>
              <a:gd name="connsiteY73" fmla="*/ 2123488 h 6673820"/>
              <a:gd name="connsiteX74" fmla="*/ 3471253 w 11748700"/>
              <a:gd name="connsiteY74" fmla="*/ 2101820 h 6673820"/>
              <a:gd name="connsiteX75" fmla="*/ 3349911 w 11748700"/>
              <a:gd name="connsiteY75" fmla="*/ 2054150 h 6673820"/>
              <a:gd name="connsiteX76" fmla="*/ 3228568 w 11748700"/>
              <a:gd name="connsiteY76" fmla="*/ 2006480 h 6673820"/>
              <a:gd name="connsiteX77" fmla="*/ 3206900 w 11748700"/>
              <a:gd name="connsiteY77" fmla="*/ 1989145 h 6673820"/>
              <a:gd name="connsiteX78" fmla="*/ 3163564 w 11748700"/>
              <a:gd name="connsiteY78" fmla="*/ 1967477 h 6673820"/>
              <a:gd name="connsiteX79" fmla="*/ 3124561 w 11748700"/>
              <a:gd name="connsiteY79" fmla="*/ 1932808 h 6673820"/>
              <a:gd name="connsiteX80" fmla="*/ 3094225 w 11748700"/>
              <a:gd name="connsiteY80" fmla="*/ 1911139 h 6673820"/>
              <a:gd name="connsiteX81" fmla="*/ 3020553 w 11748700"/>
              <a:gd name="connsiteY81" fmla="*/ 1850468 h 6673820"/>
              <a:gd name="connsiteX82" fmla="*/ 2994551 w 11748700"/>
              <a:gd name="connsiteY82" fmla="*/ 1828800 h 6673820"/>
              <a:gd name="connsiteX83" fmla="*/ 2977217 w 11748700"/>
              <a:gd name="connsiteY83" fmla="*/ 1807132 h 6673820"/>
              <a:gd name="connsiteX84" fmla="*/ 2964216 w 11748700"/>
              <a:gd name="connsiteY84" fmla="*/ 1794131 h 6673820"/>
              <a:gd name="connsiteX85" fmla="*/ 2951215 w 11748700"/>
              <a:gd name="connsiteY85" fmla="*/ 1768129 h 6673820"/>
              <a:gd name="connsiteX86" fmla="*/ 2933880 w 11748700"/>
              <a:gd name="connsiteY86" fmla="*/ 1746461 h 6673820"/>
              <a:gd name="connsiteX87" fmla="*/ 2916546 w 11748700"/>
              <a:gd name="connsiteY87" fmla="*/ 1720459 h 6673820"/>
              <a:gd name="connsiteX88" fmla="*/ 2899211 w 11748700"/>
              <a:gd name="connsiteY88" fmla="*/ 1703124 h 6673820"/>
              <a:gd name="connsiteX89" fmla="*/ 2890544 w 11748700"/>
              <a:gd name="connsiteY89" fmla="*/ 1690123 h 6673820"/>
              <a:gd name="connsiteX90" fmla="*/ 2829873 w 11748700"/>
              <a:gd name="connsiteY90" fmla="*/ 1607784 h 6673820"/>
              <a:gd name="connsiteX91" fmla="*/ 2816872 w 11748700"/>
              <a:gd name="connsiteY91" fmla="*/ 1577448 h 6673820"/>
              <a:gd name="connsiteX92" fmla="*/ 2812538 w 11748700"/>
              <a:gd name="connsiteY92" fmla="*/ 1542779 h 6673820"/>
              <a:gd name="connsiteX93" fmla="*/ 2808204 w 11748700"/>
              <a:gd name="connsiteY93" fmla="*/ 1430104 h 6673820"/>
              <a:gd name="connsiteX94" fmla="*/ 2799537 w 11748700"/>
              <a:gd name="connsiteY94" fmla="*/ 1391101 h 6673820"/>
              <a:gd name="connsiteX95" fmla="*/ 2795203 w 11748700"/>
              <a:gd name="connsiteY95" fmla="*/ 1343431 h 6673820"/>
              <a:gd name="connsiteX96" fmla="*/ 2786536 w 11748700"/>
              <a:gd name="connsiteY96" fmla="*/ 1300095 h 6673820"/>
              <a:gd name="connsiteX97" fmla="*/ 2773535 w 11748700"/>
              <a:gd name="connsiteY97" fmla="*/ 1152751 h 6673820"/>
              <a:gd name="connsiteX98" fmla="*/ 2769202 w 11748700"/>
              <a:gd name="connsiteY98" fmla="*/ 1135416 h 6673820"/>
              <a:gd name="connsiteX99" fmla="*/ 2777869 w 11748700"/>
              <a:gd name="connsiteY99" fmla="*/ 996739 h 6673820"/>
              <a:gd name="connsiteX100" fmla="*/ 2786536 w 11748700"/>
              <a:gd name="connsiteY100" fmla="*/ 966404 h 6673820"/>
              <a:gd name="connsiteX101" fmla="*/ 2812538 w 11748700"/>
              <a:gd name="connsiteY101" fmla="*/ 905733 h 6673820"/>
              <a:gd name="connsiteX102" fmla="*/ 2847207 w 11748700"/>
              <a:gd name="connsiteY102" fmla="*/ 862396 h 6673820"/>
              <a:gd name="connsiteX103" fmla="*/ 2864542 w 11748700"/>
              <a:gd name="connsiteY103" fmla="*/ 840728 h 6673820"/>
              <a:gd name="connsiteX104" fmla="*/ 2881876 w 11748700"/>
              <a:gd name="connsiteY104" fmla="*/ 827727 h 6673820"/>
              <a:gd name="connsiteX105" fmla="*/ 2894877 w 11748700"/>
              <a:gd name="connsiteY105" fmla="*/ 819060 h 6673820"/>
              <a:gd name="connsiteX106" fmla="*/ 2912212 w 11748700"/>
              <a:gd name="connsiteY106" fmla="*/ 801725 h 6673820"/>
              <a:gd name="connsiteX107" fmla="*/ 3003219 w 11748700"/>
              <a:gd name="connsiteY107" fmla="*/ 775723 h 6673820"/>
              <a:gd name="connsiteX108" fmla="*/ 3115893 w 11748700"/>
              <a:gd name="connsiteY108" fmla="*/ 749721 h 6673820"/>
              <a:gd name="connsiteX109" fmla="*/ 3137562 w 11748700"/>
              <a:gd name="connsiteY109" fmla="*/ 741054 h 6673820"/>
              <a:gd name="connsiteX110" fmla="*/ 3163564 w 11748700"/>
              <a:gd name="connsiteY110" fmla="*/ 732387 h 6673820"/>
              <a:gd name="connsiteX111" fmla="*/ 3219901 w 11748700"/>
              <a:gd name="connsiteY111" fmla="*/ 702051 h 6673820"/>
              <a:gd name="connsiteX112" fmla="*/ 3237236 w 11748700"/>
              <a:gd name="connsiteY112" fmla="*/ 689050 h 6673820"/>
              <a:gd name="connsiteX113" fmla="*/ 3293573 w 11748700"/>
              <a:gd name="connsiteY113" fmla="*/ 663048 h 6673820"/>
              <a:gd name="connsiteX114" fmla="*/ 3323909 w 11748700"/>
              <a:gd name="connsiteY114" fmla="*/ 650047 h 6673820"/>
              <a:gd name="connsiteX115" fmla="*/ 3362911 w 11748700"/>
              <a:gd name="connsiteY115" fmla="*/ 641380 h 6673820"/>
              <a:gd name="connsiteX116" fmla="*/ 3488587 w 11748700"/>
              <a:gd name="connsiteY116" fmla="*/ 619712 h 6673820"/>
              <a:gd name="connsiteX117" fmla="*/ 3644599 w 11748700"/>
              <a:gd name="connsiteY117" fmla="*/ 598044 h 6673820"/>
              <a:gd name="connsiteX118" fmla="*/ 3731272 w 11748700"/>
              <a:gd name="connsiteY118" fmla="*/ 589376 h 6673820"/>
              <a:gd name="connsiteX119" fmla="*/ 3809277 w 11748700"/>
              <a:gd name="connsiteY119" fmla="*/ 576375 h 6673820"/>
              <a:gd name="connsiteX120" fmla="*/ 3891617 w 11748700"/>
              <a:gd name="connsiteY120" fmla="*/ 567708 h 6673820"/>
              <a:gd name="connsiteX121" fmla="*/ 4359651 w 11748700"/>
              <a:gd name="connsiteY121" fmla="*/ 533039 h 6673820"/>
              <a:gd name="connsiteX122" fmla="*/ 4428989 w 11748700"/>
              <a:gd name="connsiteY122" fmla="*/ 520038 h 6673820"/>
              <a:gd name="connsiteX123" fmla="*/ 4554665 w 11748700"/>
              <a:gd name="connsiteY123" fmla="*/ 507037 h 6673820"/>
              <a:gd name="connsiteX124" fmla="*/ 4654339 w 11748700"/>
              <a:gd name="connsiteY124" fmla="*/ 485369 h 6673820"/>
              <a:gd name="connsiteX125" fmla="*/ 4758347 w 11748700"/>
              <a:gd name="connsiteY125" fmla="*/ 437699 h 6673820"/>
              <a:gd name="connsiteX126" fmla="*/ 4888356 w 11748700"/>
              <a:gd name="connsiteY126" fmla="*/ 416030 h 6673820"/>
              <a:gd name="connsiteX127" fmla="*/ 5105039 w 11748700"/>
              <a:gd name="connsiteY127" fmla="*/ 364027 h 6673820"/>
              <a:gd name="connsiteX128" fmla="*/ 5209046 w 11748700"/>
              <a:gd name="connsiteY128" fmla="*/ 351026 h 6673820"/>
              <a:gd name="connsiteX129" fmla="*/ 5386726 w 11748700"/>
              <a:gd name="connsiteY129" fmla="*/ 329357 h 6673820"/>
              <a:gd name="connsiteX130" fmla="*/ 5560072 w 11748700"/>
              <a:gd name="connsiteY130" fmla="*/ 320690 h 6673820"/>
              <a:gd name="connsiteX131" fmla="*/ 5742085 w 11748700"/>
              <a:gd name="connsiteY131" fmla="*/ 312023 h 6673820"/>
              <a:gd name="connsiteX132" fmla="*/ 5958767 w 11748700"/>
              <a:gd name="connsiteY132" fmla="*/ 307689 h 6673820"/>
              <a:gd name="connsiteX133" fmla="*/ 6114779 w 11748700"/>
              <a:gd name="connsiteY133" fmla="*/ 303355 h 6673820"/>
              <a:gd name="connsiteX134" fmla="*/ 6270790 w 11748700"/>
              <a:gd name="connsiteY134" fmla="*/ 281687 h 6673820"/>
              <a:gd name="connsiteX135" fmla="*/ 6392132 w 11748700"/>
              <a:gd name="connsiteY135" fmla="*/ 268686 h 6673820"/>
              <a:gd name="connsiteX136" fmla="*/ 6695488 w 11748700"/>
              <a:gd name="connsiteY136" fmla="*/ 260019 h 6673820"/>
              <a:gd name="connsiteX137" fmla="*/ 6764826 w 11748700"/>
              <a:gd name="connsiteY137" fmla="*/ 251352 h 6673820"/>
              <a:gd name="connsiteX138" fmla="*/ 6907837 w 11748700"/>
              <a:gd name="connsiteY138" fmla="*/ 238351 h 6673820"/>
              <a:gd name="connsiteX139" fmla="*/ 6959840 w 11748700"/>
              <a:gd name="connsiteY139" fmla="*/ 229683 h 6673820"/>
              <a:gd name="connsiteX140" fmla="*/ 6998843 w 11748700"/>
              <a:gd name="connsiteY140" fmla="*/ 212349 h 6673820"/>
              <a:gd name="connsiteX141" fmla="*/ 7115852 w 11748700"/>
              <a:gd name="connsiteY141" fmla="*/ 199348 h 6673820"/>
              <a:gd name="connsiteX142" fmla="*/ 7159188 w 11748700"/>
              <a:gd name="connsiteY142" fmla="*/ 186347 h 6673820"/>
              <a:gd name="connsiteX143" fmla="*/ 7189524 w 11748700"/>
              <a:gd name="connsiteY143" fmla="*/ 182013 h 6673820"/>
              <a:gd name="connsiteX144" fmla="*/ 7380204 w 11748700"/>
              <a:gd name="connsiteY144" fmla="*/ 173346 h 6673820"/>
              <a:gd name="connsiteX145" fmla="*/ 7440875 w 11748700"/>
              <a:gd name="connsiteY145" fmla="*/ 164679 h 6673820"/>
              <a:gd name="connsiteX146" fmla="*/ 7466877 w 11748700"/>
              <a:gd name="connsiteY146" fmla="*/ 156011 h 6673820"/>
              <a:gd name="connsiteX147" fmla="*/ 7514548 w 11748700"/>
              <a:gd name="connsiteY147" fmla="*/ 143010 h 6673820"/>
              <a:gd name="connsiteX148" fmla="*/ 7527548 w 11748700"/>
              <a:gd name="connsiteY148" fmla="*/ 134343 h 6673820"/>
              <a:gd name="connsiteX149" fmla="*/ 7570885 w 11748700"/>
              <a:gd name="connsiteY149" fmla="*/ 121342 h 6673820"/>
              <a:gd name="connsiteX150" fmla="*/ 7609888 w 11748700"/>
              <a:gd name="connsiteY150" fmla="*/ 104008 h 6673820"/>
              <a:gd name="connsiteX151" fmla="*/ 7726896 w 11748700"/>
              <a:gd name="connsiteY151" fmla="*/ 82339 h 6673820"/>
              <a:gd name="connsiteX152" fmla="*/ 7752898 w 11748700"/>
              <a:gd name="connsiteY152" fmla="*/ 78006 h 6673820"/>
              <a:gd name="connsiteX153" fmla="*/ 7787567 w 11748700"/>
              <a:gd name="connsiteY153" fmla="*/ 73672 h 6673820"/>
              <a:gd name="connsiteX154" fmla="*/ 7804902 w 11748700"/>
              <a:gd name="connsiteY154" fmla="*/ 69338 h 6673820"/>
              <a:gd name="connsiteX155" fmla="*/ 7913243 w 11748700"/>
              <a:gd name="connsiteY155" fmla="*/ 65005 h 6673820"/>
              <a:gd name="connsiteX156" fmla="*/ 8021584 w 11748700"/>
              <a:gd name="connsiteY156" fmla="*/ 47670 h 6673820"/>
              <a:gd name="connsiteX157" fmla="*/ 8064921 w 11748700"/>
              <a:gd name="connsiteY157" fmla="*/ 34669 h 6673820"/>
              <a:gd name="connsiteX158" fmla="*/ 8099590 w 11748700"/>
              <a:gd name="connsiteY158" fmla="*/ 21668 h 6673820"/>
              <a:gd name="connsiteX159" fmla="*/ 8121258 w 11748700"/>
              <a:gd name="connsiteY159" fmla="*/ 13001 h 6673820"/>
              <a:gd name="connsiteX160" fmla="*/ 8134259 w 11748700"/>
              <a:gd name="connsiteY160" fmla="*/ 8667 h 6673820"/>
              <a:gd name="connsiteX161" fmla="*/ 8155928 w 11748700"/>
              <a:gd name="connsiteY161" fmla="*/ 0 h 6673820"/>
              <a:gd name="connsiteX162" fmla="*/ 8216599 w 11748700"/>
              <a:gd name="connsiteY162" fmla="*/ 4334 h 6673820"/>
              <a:gd name="connsiteX163" fmla="*/ 8238267 w 11748700"/>
              <a:gd name="connsiteY163" fmla="*/ 13001 h 6673820"/>
              <a:gd name="connsiteX164" fmla="*/ 8272936 w 11748700"/>
              <a:gd name="connsiteY164" fmla="*/ 17335 h 6673820"/>
              <a:gd name="connsiteX165" fmla="*/ 8303272 w 11748700"/>
              <a:gd name="connsiteY165" fmla="*/ 30336 h 6673820"/>
              <a:gd name="connsiteX166" fmla="*/ 8337941 w 11748700"/>
              <a:gd name="connsiteY166" fmla="*/ 34669 h 6673820"/>
              <a:gd name="connsiteX167" fmla="*/ 8476618 w 11748700"/>
              <a:gd name="connsiteY167" fmla="*/ 43337 h 6673820"/>
              <a:gd name="connsiteX168" fmla="*/ 8576292 w 11748700"/>
              <a:gd name="connsiteY168" fmla="*/ 47670 h 6673820"/>
              <a:gd name="connsiteX169" fmla="*/ 8671632 w 11748700"/>
              <a:gd name="connsiteY169" fmla="*/ 69338 h 6673820"/>
              <a:gd name="connsiteX170" fmla="*/ 8762639 w 11748700"/>
              <a:gd name="connsiteY170" fmla="*/ 78006 h 6673820"/>
              <a:gd name="connsiteX171" fmla="*/ 8892648 w 11748700"/>
              <a:gd name="connsiteY171" fmla="*/ 104008 h 6673820"/>
              <a:gd name="connsiteX172" fmla="*/ 8948985 w 11748700"/>
              <a:gd name="connsiteY172" fmla="*/ 117009 h 6673820"/>
              <a:gd name="connsiteX173" fmla="*/ 9187336 w 11748700"/>
              <a:gd name="connsiteY173" fmla="*/ 156011 h 6673820"/>
              <a:gd name="connsiteX174" fmla="*/ 9282676 w 11748700"/>
              <a:gd name="connsiteY174" fmla="*/ 173346 h 6673820"/>
              <a:gd name="connsiteX175" fmla="*/ 9404019 w 11748700"/>
              <a:gd name="connsiteY175" fmla="*/ 186347 h 6673820"/>
              <a:gd name="connsiteX176" fmla="*/ 9464690 w 11748700"/>
              <a:gd name="connsiteY176" fmla="*/ 195014 h 6673820"/>
              <a:gd name="connsiteX177" fmla="*/ 9698707 w 11748700"/>
              <a:gd name="connsiteY177" fmla="*/ 216683 h 6673820"/>
              <a:gd name="connsiteX178" fmla="*/ 9785380 w 11748700"/>
              <a:gd name="connsiteY178" fmla="*/ 229683 h 6673820"/>
              <a:gd name="connsiteX179" fmla="*/ 9885054 w 11748700"/>
              <a:gd name="connsiteY179" fmla="*/ 251352 h 6673820"/>
              <a:gd name="connsiteX180" fmla="*/ 9958726 w 11748700"/>
              <a:gd name="connsiteY180" fmla="*/ 255685 h 6673820"/>
              <a:gd name="connsiteX181" fmla="*/ 10114737 w 11748700"/>
              <a:gd name="connsiteY181" fmla="*/ 260019 h 6673820"/>
              <a:gd name="connsiteX182" fmla="*/ 10205744 w 11748700"/>
              <a:gd name="connsiteY182" fmla="*/ 273020 h 6673820"/>
              <a:gd name="connsiteX183" fmla="*/ 10357421 w 11748700"/>
              <a:gd name="connsiteY183" fmla="*/ 281687 h 6673820"/>
              <a:gd name="connsiteX184" fmla="*/ 10405092 w 11748700"/>
              <a:gd name="connsiteY184" fmla="*/ 286021 h 6673820"/>
              <a:gd name="connsiteX185" fmla="*/ 10452762 w 11748700"/>
              <a:gd name="connsiteY185" fmla="*/ 299022 h 6673820"/>
              <a:gd name="connsiteX186" fmla="*/ 10483097 w 11748700"/>
              <a:gd name="connsiteY186" fmla="*/ 303355 h 6673820"/>
              <a:gd name="connsiteX187" fmla="*/ 10552436 w 11748700"/>
              <a:gd name="connsiteY187" fmla="*/ 312023 h 6673820"/>
              <a:gd name="connsiteX188" fmla="*/ 10634775 w 11748700"/>
              <a:gd name="connsiteY188" fmla="*/ 333691 h 6673820"/>
              <a:gd name="connsiteX189" fmla="*/ 10717114 w 11748700"/>
              <a:gd name="connsiteY189" fmla="*/ 342358 h 6673820"/>
              <a:gd name="connsiteX190" fmla="*/ 10773452 w 11748700"/>
              <a:gd name="connsiteY190" fmla="*/ 364027 h 6673820"/>
              <a:gd name="connsiteX191" fmla="*/ 10842790 w 11748700"/>
              <a:gd name="connsiteY191" fmla="*/ 385695 h 6673820"/>
              <a:gd name="connsiteX192" fmla="*/ 10903461 w 11748700"/>
              <a:gd name="connsiteY192" fmla="*/ 390028 h 6673820"/>
              <a:gd name="connsiteX193" fmla="*/ 10981467 w 11748700"/>
              <a:gd name="connsiteY193" fmla="*/ 424698 h 6673820"/>
              <a:gd name="connsiteX194" fmla="*/ 11050805 w 11748700"/>
              <a:gd name="connsiteY194" fmla="*/ 442032 h 6673820"/>
              <a:gd name="connsiteX195" fmla="*/ 11133145 w 11748700"/>
              <a:gd name="connsiteY195" fmla="*/ 476701 h 6673820"/>
              <a:gd name="connsiteX196" fmla="*/ 11154813 w 11748700"/>
              <a:gd name="connsiteY196" fmla="*/ 485369 h 6673820"/>
              <a:gd name="connsiteX197" fmla="*/ 11232819 w 11748700"/>
              <a:gd name="connsiteY197" fmla="*/ 533039 h 6673820"/>
              <a:gd name="connsiteX198" fmla="*/ 11258820 w 11748700"/>
              <a:gd name="connsiteY198" fmla="*/ 554707 h 6673820"/>
              <a:gd name="connsiteX199" fmla="*/ 11328159 w 11748700"/>
              <a:gd name="connsiteY199" fmla="*/ 645714 h 6673820"/>
              <a:gd name="connsiteX200" fmla="*/ 11371495 w 11748700"/>
              <a:gd name="connsiteY200" fmla="*/ 754055 h 6673820"/>
              <a:gd name="connsiteX201" fmla="*/ 11397497 w 11748700"/>
              <a:gd name="connsiteY201" fmla="*/ 806059 h 6673820"/>
              <a:gd name="connsiteX202" fmla="*/ 11427833 w 11748700"/>
              <a:gd name="connsiteY202" fmla="*/ 931735 h 6673820"/>
              <a:gd name="connsiteX203" fmla="*/ 11458168 w 11748700"/>
              <a:gd name="connsiteY203" fmla="*/ 1014074 h 6673820"/>
              <a:gd name="connsiteX204" fmla="*/ 11462502 w 11748700"/>
              <a:gd name="connsiteY204" fmla="*/ 1087746 h 6673820"/>
              <a:gd name="connsiteX205" fmla="*/ 11475503 w 11748700"/>
              <a:gd name="connsiteY205" fmla="*/ 1126749 h 6673820"/>
              <a:gd name="connsiteX206" fmla="*/ 11488504 w 11748700"/>
              <a:gd name="connsiteY206" fmla="*/ 1330430 h 6673820"/>
              <a:gd name="connsiteX207" fmla="*/ 11523173 w 11748700"/>
              <a:gd name="connsiteY207" fmla="*/ 1677122 h 6673820"/>
              <a:gd name="connsiteX208" fmla="*/ 11518839 w 11748700"/>
              <a:gd name="connsiteY208" fmla="*/ 1954476 h 6673820"/>
              <a:gd name="connsiteX209" fmla="*/ 11510172 w 11748700"/>
              <a:gd name="connsiteY209" fmla="*/ 2084485 h 6673820"/>
              <a:gd name="connsiteX210" fmla="*/ 11518839 w 11748700"/>
              <a:gd name="connsiteY210" fmla="*/ 2283833 h 6673820"/>
              <a:gd name="connsiteX211" fmla="*/ 11583844 w 11748700"/>
              <a:gd name="connsiteY211" fmla="*/ 2379173 h 6673820"/>
              <a:gd name="connsiteX212" fmla="*/ 11605512 w 11748700"/>
              <a:gd name="connsiteY212" fmla="*/ 2439845 h 6673820"/>
              <a:gd name="connsiteX213" fmla="*/ 11609846 w 11748700"/>
              <a:gd name="connsiteY213" fmla="*/ 2487515 h 6673820"/>
              <a:gd name="connsiteX214" fmla="*/ 11622847 w 11748700"/>
              <a:gd name="connsiteY214" fmla="*/ 2556853 h 6673820"/>
              <a:gd name="connsiteX215" fmla="*/ 11618513 w 11748700"/>
              <a:gd name="connsiteY215" fmla="*/ 2786537 h 6673820"/>
              <a:gd name="connsiteX216" fmla="*/ 11614180 w 11748700"/>
              <a:gd name="connsiteY216" fmla="*/ 3089892 h 6673820"/>
              <a:gd name="connsiteX217" fmla="*/ 11596845 w 11748700"/>
              <a:gd name="connsiteY217" fmla="*/ 3211234 h 6673820"/>
              <a:gd name="connsiteX218" fmla="*/ 11583844 w 11748700"/>
              <a:gd name="connsiteY218" fmla="*/ 3328243 h 6673820"/>
              <a:gd name="connsiteX219" fmla="*/ 11575177 w 11748700"/>
              <a:gd name="connsiteY219" fmla="*/ 3423583 h 6673820"/>
              <a:gd name="connsiteX220" fmla="*/ 11562176 w 11748700"/>
              <a:gd name="connsiteY220" fmla="*/ 3666267 h 6673820"/>
              <a:gd name="connsiteX221" fmla="*/ 11575177 w 11748700"/>
              <a:gd name="connsiteY221" fmla="*/ 4025960 h 6673820"/>
              <a:gd name="connsiteX222" fmla="*/ 11592511 w 11748700"/>
              <a:gd name="connsiteY222" fmla="*/ 4108300 h 6673820"/>
              <a:gd name="connsiteX223" fmla="*/ 11631514 w 11748700"/>
              <a:gd name="connsiteY223" fmla="*/ 4333649 h 6673820"/>
              <a:gd name="connsiteX224" fmla="*/ 11653183 w 11748700"/>
              <a:gd name="connsiteY224" fmla="*/ 4411655 h 6673820"/>
              <a:gd name="connsiteX225" fmla="*/ 11666184 w 11748700"/>
              <a:gd name="connsiteY225" fmla="*/ 4498328 h 6673820"/>
              <a:gd name="connsiteX226" fmla="*/ 11674851 w 11748700"/>
              <a:gd name="connsiteY226" fmla="*/ 4541664 h 6673820"/>
              <a:gd name="connsiteX227" fmla="*/ 11687852 w 11748700"/>
              <a:gd name="connsiteY227" fmla="*/ 4658673 h 6673820"/>
              <a:gd name="connsiteX228" fmla="*/ 11692185 w 11748700"/>
              <a:gd name="connsiteY228" fmla="*/ 4715010 h 6673820"/>
              <a:gd name="connsiteX229" fmla="*/ 11700853 w 11748700"/>
              <a:gd name="connsiteY229" fmla="*/ 4771348 h 6673820"/>
              <a:gd name="connsiteX230" fmla="*/ 11709520 w 11748700"/>
              <a:gd name="connsiteY230" fmla="*/ 4923026 h 6673820"/>
              <a:gd name="connsiteX231" fmla="*/ 11718187 w 11748700"/>
              <a:gd name="connsiteY231" fmla="*/ 4983697 h 6673820"/>
              <a:gd name="connsiteX232" fmla="*/ 11726855 w 11748700"/>
              <a:gd name="connsiteY232" fmla="*/ 5079037 h 6673820"/>
              <a:gd name="connsiteX233" fmla="*/ 11731188 w 11748700"/>
              <a:gd name="connsiteY233" fmla="*/ 5105039 h 6673820"/>
              <a:gd name="connsiteX234" fmla="*/ 11744189 w 11748700"/>
              <a:gd name="connsiteY234" fmla="*/ 5230715 h 6673820"/>
              <a:gd name="connsiteX235" fmla="*/ 11726855 w 11748700"/>
              <a:gd name="connsiteY235" fmla="*/ 5690082 h 6673820"/>
              <a:gd name="connsiteX236" fmla="*/ 11687852 w 11748700"/>
              <a:gd name="connsiteY236" fmla="*/ 5785422 h 6673820"/>
              <a:gd name="connsiteX237" fmla="*/ 11670517 w 11748700"/>
              <a:gd name="connsiteY237" fmla="*/ 5815757 h 6673820"/>
              <a:gd name="connsiteX238" fmla="*/ 11601179 w 11748700"/>
              <a:gd name="connsiteY238" fmla="*/ 5859094 h 6673820"/>
              <a:gd name="connsiteX239" fmla="*/ 11458168 w 11748700"/>
              <a:gd name="connsiteY239" fmla="*/ 5919765 h 6673820"/>
              <a:gd name="connsiteX240" fmla="*/ 11401831 w 11748700"/>
              <a:gd name="connsiteY240" fmla="*/ 5963101 h 6673820"/>
              <a:gd name="connsiteX241" fmla="*/ 11297823 w 11748700"/>
              <a:gd name="connsiteY241" fmla="*/ 6032440 h 6673820"/>
              <a:gd name="connsiteX242" fmla="*/ 11258820 w 11748700"/>
              <a:gd name="connsiteY242" fmla="*/ 6075776 h 6673820"/>
              <a:gd name="connsiteX243" fmla="*/ 11198149 w 11748700"/>
              <a:gd name="connsiteY243" fmla="*/ 6123446 h 6673820"/>
              <a:gd name="connsiteX244" fmla="*/ 11098475 w 11748700"/>
              <a:gd name="connsiteY244" fmla="*/ 6210119 h 6673820"/>
              <a:gd name="connsiteX245" fmla="*/ 10942464 w 11748700"/>
              <a:gd name="connsiteY245" fmla="*/ 6327128 h 6673820"/>
              <a:gd name="connsiteX246" fmla="*/ 10634775 w 11748700"/>
              <a:gd name="connsiteY246" fmla="*/ 6461471 h 6673820"/>
              <a:gd name="connsiteX247" fmla="*/ 10461429 w 11748700"/>
              <a:gd name="connsiteY247" fmla="*/ 6478806 h 6673820"/>
              <a:gd name="connsiteX248" fmla="*/ 10041065 w 11748700"/>
              <a:gd name="connsiteY248" fmla="*/ 6487473 h 6673820"/>
              <a:gd name="connsiteX249" fmla="*/ 9967393 w 11748700"/>
              <a:gd name="connsiteY249" fmla="*/ 6491807 h 6673820"/>
              <a:gd name="connsiteX250" fmla="*/ 9885054 w 11748700"/>
              <a:gd name="connsiteY250" fmla="*/ 6509141 h 6673820"/>
              <a:gd name="connsiteX251" fmla="*/ 9798381 w 11748700"/>
              <a:gd name="connsiteY251" fmla="*/ 6522142 h 6673820"/>
              <a:gd name="connsiteX252" fmla="*/ 9681372 w 11748700"/>
              <a:gd name="connsiteY252" fmla="*/ 6548144 h 6673820"/>
              <a:gd name="connsiteX253" fmla="*/ 9486358 w 11748700"/>
              <a:gd name="connsiteY253" fmla="*/ 6574146 h 6673820"/>
              <a:gd name="connsiteX254" fmla="*/ 9278343 w 11748700"/>
              <a:gd name="connsiteY254" fmla="*/ 6613149 h 6673820"/>
              <a:gd name="connsiteX255" fmla="*/ 9209004 w 11748700"/>
              <a:gd name="connsiteY255" fmla="*/ 6630483 h 6673820"/>
              <a:gd name="connsiteX256" fmla="*/ 8775639 w 11748700"/>
              <a:gd name="connsiteY256" fmla="*/ 6647818 h 6673820"/>
              <a:gd name="connsiteX257" fmla="*/ 8463617 w 11748700"/>
              <a:gd name="connsiteY257" fmla="*/ 6656485 h 6673820"/>
              <a:gd name="connsiteX258" fmla="*/ 8368276 w 11748700"/>
              <a:gd name="connsiteY258" fmla="*/ 6660819 h 6673820"/>
              <a:gd name="connsiteX259" fmla="*/ 8216599 w 11748700"/>
              <a:gd name="connsiteY259" fmla="*/ 6665153 h 6673820"/>
              <a:gd name="connsiteX260" fmla="*/ 7848239 w 11748700"/>
              <a:gd name="connsiteY260" fmla="*/ 6656485 h 6673820"/>
              <a:gd name="connsiteX261" fmla="*/ 7800568 w 11748700"/>
              <a:gd name="connsiteY261" fmla="*/ 6652152 h 6673820"/>
              <a:gd name="connsiteX262" fmla="*/ 7748565 w 11748700"/>
              <a:gd name="connsiteY262" fmla="*/ 6643484 h 6673820"/>
              <a:gd name="connsiteX263" fmla="*/ 7614221 w 11748700"/>
              <a:gd name="connsiteY263" fmla="*/ 6634817 h 6673820"/>
              <a:gd name="connsiteX264" fmla="*/ 7432208 w 11748700"/>
              <a:gd name="connsiteY264" fmla="*/ 6600148 h 6673820"/>
              <a:gd name="connsiteX265" fmla="*/ 7319533 w 11748700"/>
              <a:gd name="connsiteY265" fmla="*/ 6574146 h 6673820"/>
              <a:gd name="connsiteX266" fmla="*/ 7276197 w 11748700"/>
              <a:gd name="connsiteY266" fmla="*/ 6569812 h 6673820"/>
              <a:gd name="connsiteX267" fmla="*/ 7011844 w 11748700"/>
              <a:gd name="connsiteY267" fmla="*/ 6548144 h 6673820"/>
              <a:gd name="connsiteX268" fmla="*/ 6925171 w 11748700"/>
              <a:gd name="connsiteY268" fmla="*/ 6565479 h 6673820"/>
              <a:gd name="connsiteX269" fmla="*/ 6912170 w 11748700"/>
              <a:gd name="connsiteY269" fmla="*/ 6569812 h 6673820"/>
              <a:gd name="connsiteX270" fmla="*/ 6890502 w 11748700"/>
              <a:gd name="connsiteY270" fmla="*/ 6582813 h 6673820"/>
              <a:gd name="connsiteX271" fmla="*/ 6795162 w 11748700"/>
              <a:gd name="connsiteY271" fmla="*/ 6634817 h 6673820"/>
              <a:gd name="connsiteX272" fmla="*/ 6691154 w 11748700"/>
              <a:gd name="connsiteY272" fmla="*/ 6643484 h 6673820"/>
              <a:gd name="connsiteX273" fmla="*/ 6617482 w 11748700"/>
              <a:gd name="connsiteY273" fmla="*/ 6656485 h 6673820"/>
              <a:gd name="connsiteX274" fmla="*/ 6582813 w 11748700"/>
              <a:gd name="connsiteY274" fmla="*/ 6665153 h 6673820"/>
              <a:gd name="connsiteX275" fmla="*/ 6548144 w 11748700"/>
              <a:gd name="connsiteY275" fmla="*/ 6669486 h 6673820"/>
              <a:gd name="connsiteX276" fmla="*/ 6517808 w 11748700"/>
              <a:gd name="connsiteY276" fmla="*/ 6673820 h 6673820"/>
              <a:gd name="connsiteX277" fmla="*/ 6015105 w 11748700"/>
              <a:gd name="connsiteY277" fmla="*/ 6669486 h 6673820"/>
              <a:gd name="connsiteX278" fmla="*/ 5915431 w 11748700"/>
              <a:gd name="connsiteY278" fmla="*/ 6647818 h 6673820"/>
              <a:gd name="connsiteX279" fmla="*/ 5538403 w 11748700"/>
              <a:gd name="connsiteY279" fmla="*/ 6652152 h 6673820"/>
              <a:gd name="connsiteX280" fmla="*/ 5196045 w 11748700"/>
              <a:gd name="connsiteY280" fmla="*/ 6634817 h 6673820"/>
              <a:gd name="connsiteX281" fmla="*/ 4489660 w 11748700"/>
              <a:gd name="connsiteY281" fmla="*/ 6608815 h 6673820"/>
              <a:gd name="connsiteX282" fmla="*/ 4311981 w 11748700"/>
              <a:gd name="connsiteY282" fmla="*/ 6582813 h 6673820"/>
              <a:gd name="connsiteX283" fmla="*/ 4090965 w 11748700"/>
              <a:gd name="connsiteY283" fmla="*/ 6552478 h 6673820"/>
              <a:gd name="connsiteX284" fmla="*/ 3999958 w 11748700"/>
              <a:gd name="connsiteY284" fmla="*/ 6513475 h 6673820"/>
              <a:gd name="connsiteX285" fmla="*/ 3666267 w 11748700"/>
              <a:gd name="connsiteY285" fmla="*/ 6448470 h 6673820"/>
              <a:gd name="connsiteX286" fmla="*/ 3588261 w 11748700"/>
              <a:gd name="connsiteY286" fmla="*/ 6439803 h 6673820"/>
              <a:gd name="connsiteX287" fmla="*/ 3336910 w 11748700"/>
              <a:gd name="connsiteY287" fmla="*/ 6405134 h 6673820"/>
              <a:gd name="connsiteX288" fmla="*/ 3003219 w 11748700"/>
              <a:gd name="connsiteY288" fmla="*/ 6340129 h 6673820"/>
              <a:gd name="connsiteX289" fmla="*/ 2825539 w 11748700"/>
              <a:gd name="connsiteY289" fmla="*/ 6309793 h 6673820"/>
              <a:gd name="connsiteX290" fmla="*/ 2678195 w 11748700"/>
              <a:gd name="connsiteY290" fmla="*/ 6288125 h 6673820"/>
              <a:gd name="connsiteX291" fmla="*/ 2500515 w 11748700"/>
              <a:gd name="connsiteY291" fmla="*/ 6305460 h 6673820"/>
              <a:gd name="connsiteX292" fmla="*/ 2439844 w 11748700"/>
              <a:gd name="connsiteY292" fmla="*/ 6314127 h 6673820"/>
              <a:gd name="connsiteX293" fmla="*/ 2244830 w 11748700"/>
              <a:gd name="connsiteY293" fmla="*/ 6361797 h 6673820"/>
              <a:gd name="connsiteX294" fmla="*/ 2088819 w 11748700"/>
              <a:gd name="connsiteY294" fmla="*/ 6383465 h 6673820"/>
              <a:gd name="connsiteX295" fmla="*/ 2015147 w 11748700"/>
              <a:gd name="connsiteY295" fmla="*/ 6400800 h 6673820"/>
              <a:gd name="connsiteX296" fmla="*/ 1950142 w 11748700"/>
              <a:gd name="connsiteY296" fmla="*/ 6409467 h 6673820"/>
              <a:gd name="connsiteX297" fmla="*/ 1815799 w 11748700"/>
              <a:gd name="connsiteY297" fmla="*/ 6444137 h 6673820"/>
              <a:gd name="connsiteX298" fmla="*/ 1681456 w 11748700"/>
              <a:gd name="connsiteY298" fmla="*/ 6452804 h 6673820"/>
              <a:gd name="connsiteX299" fmla="*/ 1473440 w 11748700"/>
              <a:gd name="connsiteY299" fmla="*/ 6431136 h 6673820"/>
              <a:gd name="connsiteX300" fmla="*/ 1369433 w 11748700"/>
              <a:gd name="connsiteY300" fmla="*/ 6418135 h 6673820"/>
              <a:gd name="connsiteX301" fmla="*/ 1287093 w 11748700"/>
              <a:gd name="connsiteY301" fmla="*/ 6405134 h 6673820"/>
              <a:gd name="connsiteX302" fmla="*/ 1239423 w 11748700"/>
              <a:gd name="connsiteY302" fmla="*/ 6396466 h 6673820"/>
              <a:gd name="connsiteX303" fmla="*/ 1165751 w 11748700"/>
              <a:gd name="connsiteY303" fmla="*/ 6370464 h 6673820"/>
              <a:gd name="connsiteX304" fmla="*/ 1053076 w 11748700"/>
              <a:gd name="connsiteY304" fmla="*/ 6335795 h 6673820"/>
              <a:gd name="connsiteX305" fmla="*/ 892731 w 11748700"/>
              <a:gd name="connsiteY305" fmla="*/ 6244789 h 6673820"/>
              <a:gd name="connsiteX306" fmla="*/ 858062 w 11748700"/>
              <a:gd name="connsiteY306" fmla="*/ 6218787 h 6673820"/>
              <a:gd name="connsiteX307" fmla="*/ 775723 w 11748700"/>
              <a:gd name="connsiteY307" fmla="*/ 6149448 h 6673820"/>
              <a:gd name="connsiteX308" fmla="*/ 719385 w 11748700"/>
              <a:gd name="connsiteY308" fmla="*/ 6023773 h 6673820"/>
              <a:gd name="connsiteX309" fmla="*/ 654381 w 11748700"/>
              <a:gd name="connsiteY309" fmla="*/ 5950101 h 6673820"/>
              <a:gd name="connsiteX310" fmla="*/ 628379 w 11748700"/>
              <a:gd name="connsiteY310" fmla="*/ 5893763 h 6673820"/>
              <a:gd name="connsiteX311" fmla="*/ 576375 w 11748700"/>
              <a:gd name="connsiteY311" fmla="*/ 5802756 h 6673820"/>
              <a:gd name="connsiteX312" fmla="*/ 489702 w 11748700"/>
              <a:gd name="connsiteY312" fmla="*/ 5620743 h 6673820"/>
              <a:gd name="connsiteX313" fmla="*/ 476701 w 11748700"/>
              <a:gd name="connsiteY313" fmla="*/ 5551405 h 6673820"/>
              <a:gd name="connsiteX314" fmla="*/ 372693 w 11748700"/>
              <a:gd name="connsiteY314" fmla="*/ 5317388 h 6673820"/>
              <a:gd name="connsiteX315" fmla="*/ 359693 w 11748700"/>
              <a:gd name="connsiteY315" fmla="*/ 5269718 h 6673820"/>
              <a:gd name="connsiteX316" fmla="*/ 329357 w 11748700"/>
              <a:gd name="connsiteY316" fmla="*/ 5183045 h 6673820"/>
              <a:gd name="connsiteX317" fmla="*/ 281687 w 11748700"/>
              <a:gd name="connsiteY317" fmla="*/ 5083371 h 6673820"/>
              <a:gd name="connsiteX318" fmla="*/ 251351 w 11748700"/>
              <a:gd name="connsiteY318" fmla="*/ 5009699 h 6673820"/>
              <a:gd name="connsiteX319" fmla="*/ 238350 w 11748700"/>
              <a:gd name="connsiteY319" fmla="*/ 4970696 h 6673820"/>
              <a:gd name="connsiteX320" fmla="*/ 212348 w 11748700"/>
              <a:gd name="connsiteY320" fmla="*/ 4936027 h 6673820"/>
              <a:gd name="connsiteX321" fmla="*/ 177679 w 11748700"/>
              <a:gd name="connsiteY321" fmla="*/ 4849354 h 6673820"/>
              <a:gd name="connsiteX322" fmla="*/ 125675 w 11748700"/>
              <a:gd name="connsiteY322" fmla="*/ 4745346 h 6673820"/>
              <a:gd name="connsiteX323" fmla="*/ 99674 w 11748700"/>
              <a:gd name="connsiteY323" fmla="*/ 4654339 h 6673820"/>
              <a:gd name="connsiteX324" fmla="*/ 73672 w 11748700"/>
              <a:gd name="connsiteY324" fmla="*/ 4602336 h 6673820"/>
              <a:gd name="connsiteX325" fmla="*/ 69338 w 11748700"/>
              <a:gd name="connsiteY325" fmla="*/ 4580667 h 6673820"/>
              <a:gd name="connsiteX326" fmla="*/ 47670 w 11748700"/>
              <a:gd name="connsiteY326" fmla="*/ 4537331 h 6673820"/>
              <a:gd name="connsiteX327" fmla="*/ 39002 w 11748700"/>
              <a:gd name="connsiteY327" fmla="*/ 4515663 h 6673820"/>
              <a:gd name="connsiteX328" fmla="*/ 34669 w 11748700"/>
              <a:gd name="connsiteY328" fmla="*/ 4493994 h 6673820"/>
              <a:gd name="connsiteX329" fmla="*/ 30335 w 11748700"/>
              <a:gd name="connsiteY329" fmla="*/ 4450658 h 6673820"/>
              <a:gd name="connsiteX330" fmla="*/ 21668 w 11748700"/>
              <a:gd name="connsiteY330" fmla="*/ 4428990 h 6673820"/>
              <a:gd name="connsiteX331" fmla="*/ 13001 w 11748700"/>
              <a:gd name="connsiteY331" fmla="*/ 4359651 h 6673820"/>
              <a:gd name="connsiteX332" fmla="*/ 0 w 11748700"/>
              <a:gd name="connsiteY332" fmla="*/ 4238309 h 6673820"/>
              <a:gd name="connsiteX333" fmla="*/ 4333 w 11748700"/>
              <a:gd name="connsiteY333" fmla="*/ 4025960 h 6673820"/>
              <a:gd name="connsiteX334" fmla="*/ 13001 w 11748700"/>
              <a:gd name="connsiteY334" fmla="*/ 3999958 h 6673820"/>
              <a:gd name="connsiteX335" fmla="*/ 17334 w 11748700"/>
              <a:gd name="connsiteY335" fmla="*/ 3973956 h 6673820"/>
              <a:gd name="connsiteX336" fmla="*/ 26002 w 11748700"/>
              <a:gd name="connsiteY336" fmla="*/ 3930620 h 6673820"/>
              <a:gd name="connsiteX337" fmla="*/ 34669 w 11748700"/>
              <a:gd name="connsiteY337" fmla="*/ 3878616 h 6673820"/>
              <a:gd name="connsiteX338" fmla="*/ 43336 w 11748700"/>
              <a:gd name="connsiteY338" fmla="*/ 3861282 h 6673820"/>
              <a:gd name="connsiteX339" fmla="*/ 47670 w 11748700"/>
              <a:gd name="connsiteY339" fmla="*/ 3843947 h 6673820"/>
              <a:gd name="connsiteX340" fmla="*/ 56337 w 11748700"/>
              <a:gd name="connsiteY340" fmla="*/ 3826612 h 6673820"/>
              <a:gd name="connsiteX341" fmla="*/ 69338 w 11748700"/>
              <a:gd name="connsiteY341" fmla="*/ 3787610 h 6673820"/>
              <a:gd name="connsiteX342" fmla="*/ 78005 w 11748700"/>
              <a:gd name="connsiteY342" fmla="*/ 3770275 h 6673820"/>
              <a:gd name="connsiteX343" fmla="*/ 95340 w 11748700"/>
              <a:gd name="connsiteY343" fmla="*/ 3718271 h 6673820"/>
              <a:gd name="connsiteX344" fmla="*/ 104007 w 11748700"/>
              <a:gd name="connsiteY344" fmla="*/ 3696603 h 6673820"/>
              <a:gd name="connsiteX345" fmla="*/ 151677 w 11748700"/>
              <a:gd name="connsiteY345" fmla="*/ 3657600 h 6673820"/>
              <a:gd name="connsiteX346" fmla="*/ 294688 w 11748700"/>
              <a:gd name="connsiteY346" fmla="*/ 3661934 h 6673820"/>
              <a:gd name="connsiteX347" fmla="*/ 359693 w 11748700"/>
              <a:gd name="connsiteY347" fmla="*/ 3692269 h 6673820"/>
              <a:gd name="connsiteX348" fmla="*/ 377027 w 11748700"/>
              <a:gd name="connsiteY348" fmla="*/ 3709604 h 6673820"/>
              <a:gd name="connsiteX349" fmla="*/ 437698 w 11748700"/>
              <a:gd name="connsiteY349" fmla="*/ 3726938 h 6673820"/>
              <a:gd name="connsiteX350" fmla="*/ 511177 w 11748700"/>
              <a:gd name="connsiteY35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9495025 w 11748700"/>
              <a:gd name="connsiteY44" fmla="*/ 3900284 h 6673820"/>
              <a:gd name="connsiteX45" fmla="*/ 9347681 w 11748700"/>
              <a:gd name="connsiteY45" fmla="*/ 3128895 h 6673820"/>
              <a:gd name="connsiteX46" fmla="*/ 9217672 w 11748700"/>
              <a:gd name="connsiteY46" fmla="*/ 3042222 h 6673820"/>
              <a:gd name="connsiteX47" fmla="*/ 9083329 w 11748700"/>
              <a:gd name="connsiteY47" fmla="*/ 2968550 h 6673820"/>
              <a:gd name="connsiteX48" fmla="*/ 8983655 w 11748700"/>
              <a:gd name="connsiteY48" fmla="*/ 2933881 h 6673820"/>
              <a:gd name="connsiteX49" fmla="*/ 8831977 w 11748700"/>
              <a:gd name="connsiteY49" fmla="*/ 2873210 h 6673820"/>
              <a:gd name="connsiteX50" fmla="*/ 8680299 w 11748700"/>
              <a:gd name="connsiteY50" fmla="*/ 2803871 h 6673820"/>
              <a:gd name="connsiteX51" fmla="*/ 8567624 w 11748700"/>
              <a:gd name="connsiteY51" fmla="*/ 2773536 h 6673820"/>
              <a:gd name="connsiteX52" fmla="*/ 8446282 w 11748700"/>
              <a:gd name="connsiteY52" fmla="*/ 2730199 h 6673820"/>
              <a:gd name="connsiteX53" fmla="*/ 8242601 w 11748700"/>
              <a:gd name="connsiteY53" fmla="*/ 2673862 h 6673820"/>
              <a:gd name="connsiteX54" fmla="*/ 7917577 w 11748700"/>
              <a:gd name="connsiteY54" fmla="*/ 2561187 h 6673820"/>
              <a:gd name="connsiteX55" fmla="*/ 7683560 w 11748700"/>
              <a:gd name="connsiteY55" fmla="*/ 2496182 h 6673820"/>
              <a:gd name="connsiteX56" fmla="*/ 7302199 w 11748700"/>
              <a:gd name="connsiteY56" fmla="*/ 2379173 h 6673820"/>
              <a:gd name="connsiteX57" fmla="*/ 6920838 w 11748700"/>
              <a:gd name="connsiteY57" fmla="*/ 2322836 h 6673820"/>
              <a:gd name="connsiteX58" fmla="*/ 6799495 w 11748700"/>
              <a:gd name="connsiteY58" fmla="*/ 2288167 h 6673820"/>
              <a:gd name="connsiteX59" fmla="*/ 6730157 w 11748700"/>
              <a:gd name="connsiteY59" fmla="*/ 2279500 h 6673820"/>
              <a:gd name="connsiteX60" fmla="*/ 6630483 w 11748700"/>
              <a:gd name="connsiteY60" fmla="*/ 2262165 h 6673820"/>
              <a:gd name="connsiteX61" fmla="*/ 6582813 w 11748700"/>
              <a:gd name="connsiteY61" fmla="*/ 2249164 h 6673820"/>
              <a:gd name="connsiteX62" fmla="*/ 6478805 w 11748700"/>
              <a:gd name="connsiteY62" fmla="*/ 2240497 h 6673820"/>
              <a:gd name="connsiteX63" fmla="*/ 5997770 w 11748700"/>
              <a:gd name="connsiteY63" fmla="*/ 2227496 h 6673820"/>
              <a:gd name="connsiteX64" fmla="*/ 5183044 w 11748700"/>
              <a:gd name="connsiteY64" fmla="*/ 2223162 h 6673820"/>
              <a:gd name="connsiteX65" fmla="*/ 4593668 w 11748700"/>
              <a:gd name="connsiteY65" fmla="*/ 2201494 h 6673820"/>
              <a:gd name="connsiteX66" fmla="*/ 4467992 w 11748700"/>
              <a:gd name="connsiteY66" fmla="*/ 2188493 h 6673820"/>
              <a:gd name="connsiteX67" fmla="*/ 4277311 w 11748700"/>
              <a:gd name="connsiteY67" fmla="*/ 2171158 h 6673820"/>
              <a:gd name="connsiteX68" fmla="*/ 4207973 w 11748700"/>
              <a:gd name="connsiteY68" fmla="*/ 2162491 h 6673820"/>
              <a:gd name="connsiteX69" fmla="*/ 4168970 w 11748700"/>
              <a:gd name="connsiteY69" fmla="*/ 2153824 h 6673820"/>
              <a:gd name="connsiteX70" fmla="*/ 3722604 w 11748700"/>
              <a:gd name="connsiteY70" fmla="*/ 2145156 h 6673820"/>
              <a:gd name="connsiteX71" fmla="*/ 3627264 w 11748700"/>
              <a:gd name="connsiteY71" fmla="*/ 2136489 h 6673820"/>
              <a:gd name="connsiteX72" fmla="*/ 3592595 w 11748700"/>
              <a:gd name="connsiteY72" fmla="*/ 2123488 h 6673820"/>
              <a:gd name="connsiteX73" fmla="*/ 3471253 w 11748700"/>
              <a:gd name="connsiteY73" fmla="*/ 2101820 h 6673820"/>
              <a:gd name="connsiteX74" fmla="*/ 3349911 w 11748700"/>
              <a:gd name="connsiteY74" fmla="*/ 2054150 h 6673820"/>
              <a:gd name="connsiteX75" fmla="*/ 3228568 w 11748700"/>
              <a:gd name="connsiteY75" fmla="*/ 2006480 h 6673820"/>
              <a:gd name="connsiteX76" fmla="*/ 3206900 w 11748700"/>
              <a:gd name="connsiteY76" fmla="*/ 1989145 h 6673820"/>
              <a:gd name="connsiteX77" fmla="*/ 3163564 w 11748700"/>
              <a:gd name="connsiteY77" fmla="*/ 1967477 h 6673820"/>
              <a:gd name="connsiteX78" fmla="*/ 3124561 w 11748700"/>
              <a:gd name="connsiteY78" fmla="*/ 1932808 h 6673820"/>
              <a:gd name="connsiteX79" fmla="*/ 3094225 w 11748700"/>
              <a:gd name="connsiteY79" fmla="*/ 1911139 h 6673820"/>
              <a:gd name="connsiteX80" fmla="*/ 3020553 w 11748700"/>
              <a:gd name="connsiteY80" fmla="*/ 1850468 h 6673820"/>
              <a:gd name="connsiteX81" fmla="*/ 2994551 w 11748700"/>
              <a:gd name="connsiteY81" fmla="*/ 1828800 h 6673820"/>
              <a:gd name="connsiteX82" fmla="*/ 2977217 w 11748700"/>
              <a:gd name="connsiteY82" fmla="*/ 1807132 h 6673820"/>
              <a:gd name="connsiteX83" fmla="*/ 2964216 w 11748700"/>
              <a:gd name="connsiteY83" fmla="*/ 1794131 h 6673820"/>
              <a:gd name="connsiteX84" fmla="*/ 2951215 w 11748700"/>
              <a:gd name="connsiteY84" fmla="*/ 1768129 h 6673820"/>
              <a:gd name="connsiteX85" fmla="*/ 2933880 w 11748700"/>
              <a:gd name="connsiteY85" fmla="*/ 1746461 h 6673820"/>
              <a:gd name="connsiteX86" fmla="*/ 2916546 w 11748700"/>
              <a:gd name="connsiteY86" fmla="*/ 1720459 h 6673820"/>
              <a:gd name="connsiteX87" fmla="*/ 2899211 w 11748700"/>
              <a:gd name="connsiteY87" fmla="*/ 1703124 h 6673820"/>
              <a:gd name="connsiteX88" fmla="*/ 2890544 w 11748700"/>
              <a:gd name="connsiteY88" fmla="*/ 1690123 h 6673820"/>
              <a:gd name="connsiteX89" fmla="*/ 2829873 w 11748700"/>
              <a:gd name="connsiteY89" fmla="*/ 1607784 h 6673820"/>
              <a:gd name="connsiteX90" fmla="*/ 2816872 w 11748700"/>
              <a:gd name="connsiteY90" fmla="*/ 1577448 h 6673820"/>
              <a:gd name="connsiteX91" fmla="*/ 2812538 w 11748700"/>
              <a:gd name="connsiteY91" fmla="*/ 1542779 h 6673820"/>
              <a:gd name="connsiteX92" fmla="*/ 2808204 w 11748700"/>
              <a:gd name="connsiteY92" fmla="*/ 1430104 h 6673820"/>
              <a:gd name="connsiteX93" fmla="*/ 2799537 w 11748700"/>
              <a:gd name="connsiteY93" fmla="*/ 1391101 h 6673820"/>
              <a:gd name="connsiteX94" fmla="*/ 2795203 w 11748700"/>
              <a:gd name="connsiteY94" fmla="*/ 1343431 h 6673820"/>
              <a:gd name="connsiteX95" fmla="*/ 2786536 w 11748700"/>
              <a:gd name="connsiteY95" fmla="*/ 1300095 h 6673820"/>
              <a:gd name="connsiteX96" fmla="*/ 2773535 w 11748700"/>
              <a:gd name="connsiteY96" fmla="*/ 1152751 h 6673820"/>
              <a:gd name="connsiteX97" fmla="*/ 2769202 w 11748700"/>
              <a:gd name="connsiteY97" fmla="*/ 1135416 h 6673820"/>
              <a:gd name="connsiteX98" fmla="*/ 2777869 w 11748700"/>
              <a:gd name="connsiteY98" fmla="*/ 996739 h 6673820"/>
              <a:gd name="connsiteX99" fmla="*/ 2786536 w 11748700"/>
              <a:gd name="connsiteY99" fmla="*/ 966404 h 6673820"/>
              <a:gd name="connsiteX100" fmla="*/ 2812538 w 11748700"/>
              <a:gd name="connsiteY100" fmla="*/ 905733 h 6673820"/>
              <a:gd name="connsiteX101" fmla="*/ 2847207 w 11748700"/>
              <a:gd name="connsiteY101" fmla="*/ 862396 h 6673820"/>
              <a:gd name="connsiteX102" fmla="*/ 2864542 w 11748700"/>
              <a:gd name="connsiteY102" fmla="*/ 840728 h 6673820"/>
              <a:gd name="connsiteX103" fmla="*/ 2881876 w 11748700"/>
              <a:gd name="connsiteY103" fmla="*/ 827727 h 6673820"/>
              <a:gd name="connsiteX104" fmla="*/ 2894877 w 11748700"/>
              <a:gd name="connsiteY104" fmla="*/ 819060 h 6673820"/>
              <a:gd name="connsiteX105" fmla="*/ 2912212 w 11748700"/>
              <a:gd name="connsiteY105" fmla="*/ 801725 h 6673820"/>
              <a:gd name="connsiteX106" fmla="*/ 3003219 w 11748700"/>
              <a:gd name="connsiteY106" fmla="*/ 775723 h 6673820"/>
              <a:gd name="connsiteX107" fmla="*/ 3115893 w 11748700"/>
              <a:gd name="connsiteY107" fmla="*/ 749721 h 6673820"/>
              <a:gd name="connsiteX108" fmla="*/ 3137562 w 11748700"/>
              <a:gd name="connsiteY108" fmla="*/ 741054 h 6673820"/>
              <a:gd name="connsiteX109" fmla="*/ 3163564 w 11748700"/>
              <a:gd name="connsiteY109" fmla="*/ 732387 h 6673820"/>
              <a:gd name="connsiteX110" fmla="*/ 3219901 w 11748700"/>
              <a:gd name="connsiteY110" fmla="*/ 702051 h 6673820"/>
              <a:gd name="connsiteX111" fmla="*/ 3237236 w 11748700"/>
              <a:gd name="connsiteY111" fmla="*/ 689050 h 6673820"/>
              <a:gd name="connsiteX112" fmla="*/ 3293573 w 11748700"/>
              <a:gd name="connsiteY112" fmla="*/ 663048 h 6673820"/>
              <a:gd name="connsiteX113" fmla="*/ 3323909 w 11748700"/>
              <a:gd name="connsiteY113" fmla="*/ 650047 h 6673820"/>
              <a:gd name="connsiteX114" fmla="*/ 3362911 w 11748700"/>
              <a:gd name="connsiteY114" fmla="*/ 641380 h 6673820"/>
              <a:gd name="connsiteX115" fmla="*/ 3488587 w 11748700"/>
              <a:gd name="connsiteY115" fmla="*/ 619712 h 6673820"/>
              <a:gd name="connsiteX116" fmla="*/ 3644599 w 11748700"/>
              <a:gd name="connsiteY116" fmla="*/ 598044 h 6673820"/>
              <a:gd name="connsiteX117" fmla="*/ 3731272 w 11748700"/>
              <a:gd name="connsiteY117" fmla="*/ 589376 h 6673820"/>
              <a:gd name="connsiteX118" fmla="*/ 3809277 w 11748700"/>
              <a:gd name="connsiteY118" fmla="*/ 576375 h 6673820"/>
              <a:gd name="connsiteX119" fmla="*/ 3891617 w 11748700"/>
              <a:gd name="connsiteY119" fmla="*/ 567708 h 6673820"/>
              <a:gd name="connsiteX120" fmla="*/ 4359651 w 11748700"/>
              <a:gd name="connsiteY120" fmla="*/ 533039 h 6673820"/>
              <a:gd name="connsiteX121" fmla="*/ 4428989 w 11748700"/>
              <a:gd name="connsiteY121" fmla="*/ 520038 h 6673820"/>
              <a:gd name="connsiteX122" fmla="*/ 4554665 w 11748700"/>
              <a:gd name="connsiteY122" fmla="*/ 507037 h 6673820"/>
              <a:gd name="connsiteX123" fmla="*/ 4654339 w 11748700"/>
              <a:gd name="connsiteY123" fmla="*/ 485369 h 6673820"/>
              <a:gd name="connsiteX124" fmla="*/ 4758347 w 11748700"/>
              <a:gd name="connsiteY124" fmla="*/ 437699 h 6673820"/>
              <a:gd name="connsiteX125" fmla="*/ 4888356 w 11748700"/>
              <a:gd name="connsiteY125" fmla="*/ 416030 h 6673820"/>
              <a:gd name="connsiteX126" fmla="*/ 5105039 w 11748700"/>
              <a:gd name="connsiteY126" fmla="*/ 364027 h 6673820"/>
              <a:gd name="connsiteX127" fmla="*/ 5209046 w 11748700"/>
              <a:gd name="connsiteY127" fmla="*/ 351026 h 6673820"/>
              <a:gd name="connsiteX128" fmla="*/ 5386726 w 11748700"/>
              <a:gd name="connsiteY128" fmla="*/ 329357 h 6673820"/>
              <a:gd name="connsiteX129" fmla="*/ 5560072 w 11748700"/>
              <a:gd name="connsiteY129" fmla="*/ 320690 h 6673820"/>
              <a:gd name="connsiteX130" fmla="*/ 5742085 w 11748700"/>
              <a:gd name="connsiteY130" fmla="*/ 312023 h 6673820"/>
              <a:gd name="connsiteX131" fmla="*/ 5958767 w 11748700"/>
              <a:gd name="connsiteY131" fmla="*/ 307689 h 6673820"/>
              <a:gd name="connsiteX132" fmla="*/ 6114779 w 11748700"/>
              <a:gd name="connsiteY132" fmla="*/ 303355 h 6673820"/>
              <a:gd name="connsiteX133" fmla="*/ 6270790 w 11748700"/>
              <a:gd name="connsiteY133" fmla="*/ 281687 h 6673820"/>
              <a:gd name="connsiteX134" fmla="*/ 6392132 w 11748700"/>
              <a:gd name="connsiteY134" fmla="*/ 268686 h 6673820"/>
              <a:gd name="connsiteX135" fmla="*/ 6695488 w 11748700"/>
              <a:gd name="connsiteY135" fmla="*/ 260019 h 6673820"/>
              <a:gd name="connsiteX136" fmla="*/ 6764826 w 11748700"/>
              <a:gd name="connsiteY136" fmla="*/ 251352 h 6673820"/>
              <a:gd name="connsiteX137" fmla="*/ 6907837 w 11748700"/>
              <a:gd name="connsiteY137" fmla="*/ 238351 h 6673820"/>
              <a:gd name="connsiteX138" fmla="*/ 6959840 w 11748700"/>
              <a:gd name="connsiteY138" fmla="*/ 229683 h 6673820"/>
              <a:gd name="connsiteX139" fmla="*/ 6998843 w 11748700"/>
              <a:gd name="connsiteY139" fmla="*/ 212349 h 6673820"/>
              <a:gd name="connsiteX140" fmla="*/ 7115852 w 11748700"/>
              <a:gd name="connsiteY140" fmla="*/ 199348 h 6673820"/>
              <a:gd name="connsiteX141" fmla="*/ 7159188 w 11748700"/>
              <a:gd name="connsiteY141" fmla="*/ 186347 h 6673820"/>
              <a:gd name="connsiteX142" fmla="*/ 7189524 w 11748700"/>
              <a:gd name="connsiteY142" fmla="*/ 182013 h 6673820"/>
              <a:gd name="connsiteX143" fmla="*/ 7380204 w 11748700"/>
              <a:gd name="connsiteY143" fmla="*/ 173346 h 6673820"/>
              <a:gd name="connsiteX144" fmla="*/ 7440875 w 11748700"/>
              <a:gd name="connsiteY144" fmla="*/ 164679 h 6673820"/>
              <a:gd name="connsiteX145" fmla="*/ 7466877 w 11748700"/>
              <a:gd name="connsiteY145" fmla="*/ 156011 h 6673820"/>
              <a:gd name="connsiteX146" fmla="*/ 7514548 w 11748700"/>
              <a:gd name="connsiteY146" fmla="*/ 143010 h 6673820"/>
              <a:gd name="connsiteX147" fmla="*/ 7527548 w 11748700"/>
              <a:gd name="connsiteY147" fmla="*/ 134343 h 6673820"/>
              <a:gd name="connsiteX148" fmla="*/ 7570885 w 11748700"/>
              <a:gd name="connsiteY148" fmla="*/ 121342 h 6673820"/>
              <a:gd name="connsiteX149" fmla="*/ 7609888 w 11748700"/>
              <a:gd name="connsiteY149" fmla="*/ 104008 h 6673820"/>
              <a:gd name="connsiteX150" fmla="*/ 7726896 w 11748700"/>
              <a:gd name="connsiteY150" fmla="*/ 82339 h 6673820"/>
              <a:gd name="connsiteX151" fmla="*/ 7752898 w 11748700"/>
              <a:gd name="connsiteY151" fmla="*/ 78006 h 6673820"/>
              <a:gd name="connsiteX152" fmla="*/ 7787567 w 11748700"/>
              <a:gd name="connsiteY152" fmla="*/ 73672 h 6673820"/>
              <a:gd name="connsiteX153" fmla="*/ 7804902 w 11748700"/>
              <a:gd name="connsiteY153" fmla="*/ 69338 h 6673820"/>
              <a:gd name="connsiteX154" fmla="*/ 7913243 w 11748700"/>
              <a:gd name="connsiteY154" fmla="*/ 65005 h 6673820"/>
              <a:gd name="connsiteX155" fmla="*/ 8021584 w 11748700"/>
              <a:gd name="connsiteY155" fmla="*/ 47670 h 6673820"/>
              <a:gd name="connsiteX156" fmla="*/ 8064921 w 11748700"/>
              <a:gd name="connsiteY156" fmla="*/ 34669 h 6673820"/>
              <a:gd name="connsiteX157" fmla="*/ 8099590 w 11748700"/>
              <a:gd name="connsiteY157" fmla="*/ 21668 h 6673820"/>
              <a:gd name="connsiteX158" fmla="*/ 8121258 w 11748700"/>
              <a:gd name="connsiteY158" fmla="*/ 13001 h 6673820"/>
              <a:gd name="connsiteX159" fmla="*/ 8134259 w 11748700"/>
              <a:gd name="connsiteY159" fmla="*/ 8667 h 6673820"/>
              <a:gd name="connsiteX160" fmla="*/ 8155928 w 11748700"/>
              <a:gd name="connsiteY160" fmla="*/ 0 h 6673820"/>
              <a:gd name="connsiteX161" fmla="*/ 8216599 w 11748700"/>
              <a:gd name="connsiteY161" fmla="*/ 4334 h 6673820"/>
              <a:gd name="connsiteX162" fmla="*/ 8238267 w 11748700"/>
              <a:gd name="connsiteY162" fmla="*/ 13001 h 6673820"/>
              <a:gd name="connsiteX163" fmla="*/ 8272936 w 11748700"/>
              <a:gd name="connsiteY163" fmla="*/ 17335 h 6673820"/>
              <a:gd name="connsiteX164" fmla="*/ 8303272 w 11748700"/>
              <a:gd name="connsiteY164" fmla="*/ 30336 h 6673820"/>
              <a:gd name="connsiteX165" fmla="*/ 8337941 w 11748700"/>
              <a:gd name="connsiteY165" fmla="*/ 34669 h 6673820"/>
              <a:gd name="connsiteX166" fmla="*/ 8476618 w 11748700"/>
              <a:gd name="connsiteY166" fmla="*/ 43337 h 6673820"/>
              <a:gd name="connsiteX167" fmla="*/ 8576292 w 11748700"/>
              <a:gd name="connsiteY167" fmla="*/ 47670 h 6673820"/>
              <a:gd name="connsiteX168" fmla="*/ 8671632 w 11748700"/>
              <a:gd name="connsiteY168" fmla="*/ 69338 h 6673820"/>
              <a:gd name="connsiteX169" fmla="*/ 8762639 w 11748700"/>
              <a:gd name="connsiteY169" fmla="*/ 78006 h 6673820"/>
              <a:gd name="connsiteX170" fmla="*/ 8892648 w 11748700"/>
              <a:gd name="connsiteY170" fmla="*/ 104008 h 6673820"/>
              <a:gd name="connsiteX171" fmla="*/ 8948985 w 11748700"/>
              <a:gd name="connsiteY171" fmla="*/ 117009 h 6673820"/>
              <a:gd name="connsiteX172" fmla="*/ 9187336 w 11748700"/>
              <a:gd name="connsiteY172" fmla="*/ 156011 h 6673820"/>
              <a:gd name="connsiteX173" fmla="*/ 9282676 w 11748700"/>
              <a:gd name="connsiteY173" fmla="*/ 173346 h 6673820"/>
              <a:gd name="connsiteX174" fmla="*/ 9404019 w 11748700"/>
              <a:gd name="connsiteY174" fmla="*/ 186347 h 6673820"/>
              <a:gd name="connsiteX175" fmla="*/ 9464690 w 11748700"/>
              <a:gd name="connsiteY175" fmla="*/ 195014 h 6673820"/>
              <a:gd name="connsiteX176" fmla="*/ 9698707 w 11748700"/>
              <a:gd name="connsiteY176" fmla="*/ 216683 h 6673820"/>
              <a:gd name="connsiteX177" fmla="*/ 9785380 w 11748700"/>
              <a:gd name="connsiteY177" fmla="*/ 229683 h 6673820"/>
              <a:gd name="connsiteX178" fmla="*/ 9885054 w 11748700"/>
              <a:gd name="connsiteY178" fmla="*/ 251352 h 6673820"/>
              <a:gd name="connsiteX179" fmla="*/ 9958726 w 11748700"/>
              <a:gd name="connsiteY179" fmla="*/ 255685 h 6673820"/>
              <a:gd name="connsiteX180" fmla="*/ 10114737 w 11748700"/>
              <a:gd name="connsiteY180" fmla="*/ 260019 h 6673820"/>
              <a:gd name="connsiteX181" fmla="*/ 10205744 w 11748700"/>
              <a:gd name="connsiteY181" fmla="*/ 273020 h 6673820"/>
              <a:gd name="connsiteX182" fmla="*/ 10357421 w 11748700"/>
              <a:gd name="connsiteY182" fmla="*/ 281687 h 6673820"/>
              <a:gd name="connsiteX183" fmla="*/ 10405092 w 11748700"/>
              <a:gd name="connsiteY183" fmla="*/ 286021 h 6673820"/>
              <a:gd name="connsiteX184" fmla="*/ 10452762 w 11748700"/>
              <a:gd name="connsiteY184" fmla="*/ 299022 h 6673820"/>
              <a:gd name="connsiteX185" fmla="*/ 10483097 w 11748700"/>
              <a:gd name="connsiteY185" fmla="*/ 303355 h 6673820"/>
              <a:gd name="connsiteX186" fmla="*/ 10552436 w 11748700"/>
              <a:gd name="connsiteY186" fmla="*/ 312023 h 6673820"/>
              <a:gd name="connsiteX187" fmla="*/ 10634775 w 11748700"/>
              <a:gd name="connsiteY187" fmla="*/ 333691 h 6673820"/>
              <a:gd name="connsiteX188" fmla="*/ 10717114 w 11748700"/>
              <a:gd name="connsiteY188" fmla="*/ 342358 h 6673820"/>
              <a:gd name="connsiteX189" fmla="*/ 10773452 w 11748700"/>
              <a:gd name="connsiteY189" fmla="*/ 364027 h 6673820"/>
              <a:gd name="connsiteX190" fmla="*/ 10842790 w 11748700"/>
              <a:gd name="connsiteY190" fmla="*/ 385695 h 6673820"/>
              <a:gd name="connsiteX191" fmla="*/ 10903461 w 11748700"/>
              <a:gd name="connsiteY191" fmla="*/ 390028 h 6673820"/>
              <a:gd name="connsiteX192" fmla="*/ 10981467 w 11748700"/>
              <a:gd name="connsiteY192" fmla="*/ 424698 h 6673820"/>
              <a:gd name="connsiteX193" fmla="*/ 11050805 w 11748700"/>
              <a:gd name="connsiteY193" fmla="*/ 442032 h 6673820"/>
              <a:gd name="connsiteX194" fmla="*/ 11133145 w 11748700"/>
              <a:gd name="connsiteY194" fmla="*/ 476701 h 6673820"/>
              <a:gd name="connsiteX195" fmla="*/ 11154813 w 11748700"/>
              <a:gd name="connsiteY195" fmla="*/ 485369 h 6673820"/>
              <a:gd name="connsiteX196" fmla="*/ 11232819 w 11748700"/>
              <a:gd name="connsiteY196" fmla="*/ 533039 h 6673820"/>
              <a:gd name="connsiteX197" fmla="*/ 11258820 w 11748700"/>
              <a:gd name="connsiteY197" fmla="*/ 554707 h 6673820"/>
              <a:gd name="connsiteX198" fmla="*/ 11328159 w 11748700"/>
              <a:gd name="connsiteY198" fmla="*/ 645714 h 6673820"/>
              <a:gd name="connsiteX199" fmla="*/ 11371495 w 11748700"/>
              <a:gd name="connsiteY199" fmla="*/ 754055 h 6673820"/>
              <a:gd name="connsiteX200" fmla="*/ 11397497 w 11748700"/>
              <a:gd name="connsiteY200" fmla="*/ 806059 h 6673820"/>
              <a:gd name="connsiteX201" fmla="*/ 11427833 w 11748700"/>
              <a:gd name="connsiteY201" fmla="*/ 931735 h 6673820"/>
              <a:gd name="connsiteX202" fmla="*/ 11458168 w 11748700"/>
              <a:gd name="connsiteY202" fmla="*/ 1014074 h 6673820"/>
              <a:gd name="connsiteX203" fmla="*/ 11462502 w 11748700"/>
              <a:gd name="connsiteY203" fmla="*/ 1087746 h 6673820"/>
              <a:gd name="connsiteX204" fmla="*/ 11475503 w 11748700"/>
              <a:gd name="connsiteY204" fmla="*/ 1126749 h 6673820"/>
              <a:gd name="connsiteX205" fmla="*/ 11488504 w 11748700"/>
              <a:gd name="connsiteY205" fmla="*/ 1330430 h 6673820"/>
              <a:gd name="connsiteX206" fmla="*/ 11523173 w 11748700"/>
              <a:gd name="connsiteY206" fmla="*/ 1677122 h 6673820"/>
              <a:gd name="connsiteX207" fmla="*/ 11518839 w 11748700"/>
              <a:gd name="connsiteY207" fmla="*/ 1954476 h 6673820"/>
              <a:gd name="connsiteX208" fmla="*/ 11510172 w 11748700"/>
              <a:gd name="connsiteY208" fmla="*/ 2084485 h 6673820"/>
              <a:gd name="connsiteX209" fmla="*/ 11518839 w 11748700"/>
              <a:gd name="connsiteY209" fmla="*/ 2283833 h 6673820"/>
              <a:gd name="connsiteX210" fmla="*/ 11583844 w 11748700"/>
              <a:gd name="connsiteY210" fmla="*/ 2379173 h 6673820"/>
              <a:gd name="connsiteX211" fmla="*/ 11605512 w 11748700"/>
              <a:gd name="connsiteY211" fmla="*/ 2439845 h 6673820"/>
              <a:gd name="connsiteX212" fmla="*/ 11609846 w 11748700"/>
              <a:gd name="connsiteY212" fmla="*/ 2487515 h 6673820"/>
              <a:gd name="connsiteX213" fmla="*/ 11622847 w 11748700"/>
              <a:gd name="connsiteY213" fmla="*/ 2556853 h 6673820"/>
              <a:gd name="connsiteX214" fmla="*/ 11618513 w 11748700"/>
              <a:gd name="connsiteY214" fmla="*/ 2786537 h 6673820"/>
              <a:gd name="connsiteX215" fmla="*/ 11614180 w 11748700"/>
              <a:gd name="connsiteY215" fmla="*/ 3089892 h 6673820"/>
              <a:gd name="connsiteX216" fmla="*/ 11596845 w 11748700"/>
              <a:gd name="connsiteY216" fmla="*/ 3211234 h 6673820"/>
              <a:gd name="connsiteX217" fmla="*/ 11583844 w 11748700"/>
              <a:gd name="connsiteY217" fmla="*/ 3328243 h 6673820"/>
              <a:gd name="connsiteX218" fmla="*/ 11575177 w 11748700"/>
              <a:gd name="connsiteY218" fmla="*/ 3423583 h 6673820"/>
              <a:gd name="connsiteX219" fmla="*/ 11562176 w 11748700"/>
              <a:gd name="connsiteY219" fmla="*/ 3666267 h 6673820"/>
              <a:gd name="connsiteX220" fmla="*/ 11575177 w 11748700"/>
              <a:gd name="connsiteY220" fmla="*/ 4025960 h 6673820"/>
              <a:gd name="connsiteX221" fmla="*/ 11592511 w 11748700"/>
              <a:gd name="connsiteY221" fmla="*/ 4108300 h 6673820"/>
              <a:gd name="connsiteX222" fmla="*/ 11631514 w 11748700"/>
              <a:gd name="connsiteY222" fmla="*/ 4333649 h 6673820"/>
              <a:gd name="connsiteX223" fmla="*/ 11653183 w 11748700"/>
              <a:gd name="connsiteY223" fmla="*/ 4411655 h 6673820"/>
              <a:gd name="connsiteX224" fmla="*/ 11666184 w 11748700"/>
              <a:gd name="connsiteY224" fmla="*/ 4498328 h 6673820"/>
              <a:gd name="connsiteX225" fmla="*/ 11674851 w 11748700"/>
              <a:gd name="connsiteY225" fmla="*/ 4541664 h 6673820"/>
              <a:gd name="connsiteX226" fmla="*/ 11687852 w 11748700"/>
              <a:gd name="connsiteY226" fmla="*/ 4658673 h 6673820"/>
              <a:gd name="connsiteX227" fmla="*/ 11692185 w 11748700"/>
              <a:gd name="connsiteY227" fmla="*/ 4715010 h 6673820"/>
              <a:gd name="connsiteX228" fmla="*/ 11700853 w 11748700"/>
              <a:gd name="connsiteY228" fmla="*/ 4771348 h 6673820"/>
              <a:gd name="connsiteX229" fmla="*/ 11709520 w 11748700"/>
              <a:gd name="connsiteY229" fmla="*/ 4923026 h 6673820"/>
              <a:gd name="connsiteX230" fmla="*/ 11718187 w 11748700"/>
              <a:gd name="connsiteY230" fmla="*/ 4983697 h 6673820"/>
              <a:gd name="connsiteX231" fmla="*/ 11726855 w 11748700"/>
              <a:gd name="connsiteY231" fmla="*/ 5079037 h 6673820"/>
              <a:gd name="connsiteX232" fmla="*/ 11731188 w 11748700"/>
              <a:gd name="connsiteY232" fmla="*/ 5105039 h 6673820"/>
              <a:gd name="connsiteX233" fmla="*/ 11744189 w 11748700"/>
              <a:gd name="connsiteY233" fmla="*/ 5230715 h 6673820"/>
              <a:gd name="connsiteX234" fmla="*/ 11726855 w 11748700"/>
              <a:gd name="connsiteY234" fmla="*/ 5690082 h 6673820"/>
              <a:gd name="connsiteX235" fmla="*/ 11687852 w 11748700"/>
              <a:gd name="connsiteY235" fmla="*/ 5785422 h 6673820"/>
              <a:gd name="connsiteX236" fmla="*/ 11670517 w 11748700"/>
              <a:gd name="connsiteY236" fmla="*/ 5815757 h 6673820"/>
              <a:gd name="connsiteX237" fmla="*/ 11601179 w 11748700"/>
              <a:gd name="connsiteY237" fmla="*/ 5859094 h 6673820"/>
              <a:gd name="connsiteX238" fmla="*/ 11458168 w 11748700"/>
              <a:gd name="connsiteY238" fmla="*/ 5919765 h 6673820"/>
              <a:gd name="connsiteX239" fmla="*/ 11401831 w 11748700"/>
              <a:gd name="connsiteY239" fmla="*/ 5963101 h 6673820"/>
              <a:gd name="connsiteX240" fmla="*/ 11297823 w 11748700"/>
              <a:gd name="connsiteY240" fmla="*/ 6032440 h 6673820"/>
              <a:gd name="connsiteX241" fmla="*/ 11258820 w 11748700"/>
              <a:gd name="connsiteY241" fmla="*/ 6075776 h 6673820"/>
              <a:gd name="connsiteX242" fmla="*/ 11198149 w 11748700"/>
              <a:gd name="connsiteY242" fmla="*/ 6123446 h 6673820"/>
              <a:gd name="connsiteX243" fmla="*/ 11098475 w 11748700"/>
              <a:gd name="connsiteY243" fmla="*/ 6210119 h 6673820"/>
              <a:gd name="connsiteX244" fmla="*/ 10942464 w 11748700"/>
              <a:gd name="connsiteY244" fmla="*/ 6327128 h 6673820"/>
              <a:gd name="connsiteX245" fmla="*/ 10634775 w 11748700"/>
              <a:gd name="connsiteY245" fmla="*/ 6461471 h 6673820"/>
              <a:gd name="connsiteX246" fmla="*/ 10461429 w 11748700"/>
              <a:gd name="connsiteY246" fmla="*/ 6478806 h 6673820"/>
              <a:gd name="connsiteX247" fmla="*/ 10041065 w 11748700"/>
              <a:gd name="connsiteY247" fmla="*/ 6487473 h 6673820"/>
              <a:gd name="connsiteX248" fmla="*/ 9967393 w 11748700"/>
              <a:gd name="connsiteY248" fmla="*/ 6491807 h 6673820"/>
              <a:gd name="connsiteX249" fmla="*/ 9885054 w 11748700"/>
              <a:gd name="connsiteY249" fmla="*/ 6509141 h 6673820"/>
              <a:gd name="connsiteX250" fmla="*/ 9798381 w 11748700"/>
              <a:gd name="connsiteY250" fmla="*/ 6522142 h 6673820"/>
              <a:gd name="connsiteX251" fmla="*/ 9681372 w 11748700"/>
              <a:gd name="connsiteY251" fmla="*/ 6548144 h 6673820"/>
              <a:gd name="connsiteX252" fmla="*/ 9486358 w 11748700"/>
              <a:gd name="connsiteY252" fmla="*/ 6574146 h 6673820"/>
              <a:gd name="connsiteX253" fmla="*/ 9278343 w 11748700"/>
              <a:gd name="connsiteY253" fmla="*/ 6613149 h 6673820"/>
              <a:gd name="connsiteX254" fmla="*/ 9209004 w 11748700"/>
              <a:gd name="connsiteY254" fmla="*/ 6630483 h 6673820"/>
              <a:gd name="connsiteX255" fmla="*/ 8775639 w 11748700"/>
              <a:gd name="connsiteY255" fmla="*/ 6647818 h 6673820"/>
              <a:gd name="connsiteX256" fmla="*/ 8463617 w 11748700"/>
              <a:gd name="connsiteY256" fmla="*/ 6656485 h 6673820"/>
              <a:gd name="connsiteX257" fmla="*/ 8368276 w 11748700"/>
              <a:gd name="connsiteY257" fmla="*/ 6660819 h 6673820"/>
              <a:gd name="connsiteX258" fmla="*/ 8216599 w 11748700"/>
              <a:gd name="connsiteY258" fmla="*/ 6665153 h 6673820"/>
              <a:gd name="connsiteX259" fmla="*/ 7848239 w 11748700"/>
              <a:gd name="connsiteY259" fmla="*/ 6656485 h 6673820"/>
              <a:gd name="connsiteX260" fmla="*/ 7800568 w 11748700"/>
              <a:gd name="connsiteY260" fmla="*/ 6652152 h 6673820"/>
              <a:gd name="connsiteX261" fmla="*/ 7748565 w 11748700"/>
              <a:gd name="connsiteY261" fmla="*/ 6643484 h 6673820"/>
              <a:gd name="connsiteX262" fmla="*/ 7614221 w 11748700"/>
              <a:gd name="connsiteY262" fmla="*/ 6634817 h 6673820"/>
              <a:gd name="connsiteX263" fmla="*/ 7432208 w 11748700"/>
              <a:gd name="connsiteY263" fmla="*/ 6600148 h 6673820"/>
              <a:gd name="connsiteX264" fmla="*/ 7319533 w 11748700"/>
              <a:gd name="connsiteY264" fmla="*/ 6574146 h 6673820"/>
              <a:gd name="connsiteX265" fmla="*/ 7276197 w 11748700"/>
              <a:gd name="connsiteY265" fmla="*/ 6569812 h 6673820"/>
              <a:gd name="connsiteX266" fmla="*/ 7011844 w 11748700"/>
              <a:gd name="connsiteY266" fmla="*/ 6548144 h 6673820"/>
              <a:gd name="connsiteX267" fmla="*/ 6925171 w 11748700"/>
              <a:gd name="connsiteY267" fmla="*/ 6565479 h 6673820"/>
              <a:gd name="connsiteX268" fmla="*/ 6912170 w 11748700"/>
              <a:gd name="connsiteY268" fmla="*/ 6569812 h 6673820"/>
              <a:gd name="connsiteX269" fmla="*/ 6890502 w 11748700"/>
              <a:gd name="connsiteY269" fmla="*/ 6582813 h 6673820"/>
              <a:gd name="connsiteX270" fmla="*/ 6795162 w 11748700"/>
              <a:gd name="connsiteY270" fmla="*/ 6634817 h 6673820"/>
              <a:gd name="connsiteX271" fmla="*/ 6691154 w 11748700"/>
              <a:gd name="connsiteY271" fmla="*/ 6643484 h 6673820"/>
              <a:gd name="connsiteX272" fmla="*/ 6617482 w 11748700"/>
              <a:gd name="connsiteY272" fmla="*/ 6656485 h 6673820"/>
              <a:gd name="connsiteX273" fmla="*/ 6582813 w 11748700"/>
              <a:gd name="connsiteY273" fmla="*/ 6665153 h 6673820"/>
              <a:gd name="connsiteX274" fmla="*/ 6548144 w 11748700"/>
              <a:gd name="connsiteY274" fmla="*/ 6669486 h 6673820"/>
              <a:gd name="connsiteX275" fmla="*/ 6517808 w 11748700"/>
              <a:gd name="connsiteY275" fmla="*/ 6673820 h 6673820"/>
              <a:gd name="connsiteX276" fmla="*/ 6015105 w 11748700"/>
              <a:gd name="connsiteY276" fmla="*/ 6669486 h 6673820"/>
              <a:gd name="connsiteX277" fmla="*/ 5915431 w 11748700"/>
              <a:gd name="connsiteY277" fmla="*/ 6647818 h 6673820"/>
              <a:gd name="connsiteX278" fmla="*/ 5538403 w 11748700"/>
              <a:gd name="connsiteY278" fmla="*/ 6652152 h 6673820"/>
              <a:gd name="connsiteX279" fmla="*/ 5196045 w 11748700"/>
              <a:gd name="connsiteY279" fmla="*/ 6634817 h 6673820"/>
              <a:gd name="connsiteX280" fmla="*/ 4489660 w 11748700"/>
              <a:gd name="connsiteY280" fmla="*/ 6608815 h 6673820"/>
              <a:gd name="connsiteX281" fmla="*/ 4311981 w 11748700"/>
              <a:gd name="connsiteY281" fmla="*/ 6582813 h 6673820"/>
              <a:gd name="connsiteX282" fmla="*/ 4090965 w 11748700"/>
              <a:gd name="connsiteY282" fmla="*/ 6552478 h 6673820"/>
              <a:gd name="connsiteX283" fmla="*/ 3999958 w 11748700"/>
              <a:gd name="connsiteY283" fmla="*/ 6513475 h 6673820"/>
              <a:gd name="connsiteX284" fmla="*/ 3666267 w 11748700"/>
              <a:gd name="connsiteY284" fmla="*/ 6448470 h 6673820"/>
              <a:gd name="connsiteX285" fmla="*/ 3588261 w 11748700"/>
              <a:gd name="connsiteY285" fmla="*/ 6439803 h 6673820"/>
              <a:gd name="connsiteX286" fmla="*/ 3336910 w 11748700"/>
              <a:gd name="connsiteY286" fmla="*/ 6405134 h 6673820"/>
              <a:gd name="connsiteX287" fmla="*/ 3003219 w 11748700"/>
              <a:gd name="connsiteY287" fmla="*/ 6340129 h 6673820"/>
              <a:gd name="connsiteX288" fmla="*/ 2825539 w 11748700"/>
              <a:gd name="connsiteY288" fmla="*/ 6309793 h 6673820"/>
              <a:gd name="connsiteX289" fmla="*/ 2678195 w 11748700"/>
              <a:gd name="connsiteY289" fmla="*/ 6288125 h 6673820"/>
              <a:gd name="connsiteX290" fmla="*/ 2500515 w 11748700"/>
              <a:gd name="connsiteY290" fmla="*/ 6305460 h 6673820"/>
              <a:gd name="connsiteX291" fmla="*/ 2439844 w 11748700"/>
              <a:gd name="connsiteY291" fmla="*/ 6314127 h 6673820"/>
              <a:gd name="connsiteX292" fmla="*/ 2244830 w 11748700"/>
              <a:gd name="connsiteY292" fmla="*/ 6361797 h 6673820"/>
              <a:gd name="connsiteX293" fmla="*/ 2088819 w 11748700"/>
              <a:gd name="connsiteY293" fmla="*/ 6383465 h 6673820"/>
              <a:gd name="connsiteX294" fmla="*/ 2015147 w 11748700"/>
              <a:gd name="connsiteY294" fmla="*/ 6400800 h 6673820"/>
              <a:gd name="connsiteX295" fmla="*/ 1950142 w 11748700"/>
              <a:gd name="connsiteY295" fmla="*/ 6409467 h 6673820"/>
              <a:gd name="connsiteX296" fmla="*/ 1815799 w 11748700"/>
              <a:gd name="connsiteY296" fmla="*/ 6444137 h 6673820"/>
              <a:gd name="connsiteX297" fmla="*/ 1681456 w 11748700"/>
              <a:gd name="connsiteY297" fmla="*/ 6452804 h 6673820"/>
              <a:gd name="connsiteX298" fmla="*/ 1473440 w 11748700"/>
              <a:gd name="connsiteY298" fmla="*/ 6431136 h 6673820"/>
              <a:gd name="connsiteX299" fmla="*/ 1369433 w 11748700"/>
              <a:gd name="connsiteY299" fmla="*/ 6418135 h 6673820"/>
              <a:gd name="connsiteX300" fmla="*/ 1287093 w 11748700"/>
              <a:gd name="connsiteY300" fmla="*/ 6405134 h 6673820"/>
              <a:gd name="connsiteX301" fmla="*/ 1239423 w 11748700"/>
              <a:gd name="connsiteY301" fmla="*/ 6396466 h 6673820"/>
              <a:gd name="connsiteX302" fmla="*/ 1165751 w 11748700"/>
              <a:gd name="connsiteY302" fmla="*/ 6370464 h 6673820"/>
              <a:gd name="connsiteX303" fmla="*/ 1053076 w 11748700"/>
              <a:gd name="connsiteY303" fmla="*/ 6335795 h 6673820"/>
              <a:gd name="connsiteX304" fmla="*/ 892731 w 11748700"/>
              <a:gd name="connsiteY304" fmla="*/ 6244789 h 6673820"/>
              <a:gd name="connsiteX305" fmla="*/ 858062 w 11748700"/>
              <a:gd name="connsiteY305" fmla="*/ 6218787 h 6673820"/>
              <a:gd name="connsiteX306" fmla="*/ 775723 w 11748700"/>
              <a:gd name="connsiteY306" fmla="*/ 6149448 h 6673820"/>
              <a:gd name="connsiteX307" fmla="*/ 719385 w 11748700"/>
              <a:gd name="connsiteY307" fmla="*/ 6023773 h 6673820"/>
              <a:gd name="connsiteX308" fmla="*/ 654381 w 11748700"/>
              <a:gd name="connsiteY308" fmla="*/ 5950101 h 6673820"/>
              <a:gd name="connsiteX309" fmla="*/ 628379 w 11748700"/>
              <a:gd name="connsiteY309" fmla="*/ 5893763 h 6673820"/>
              <a:gd name="connsiteX310" fmla="*/ 576375 w 11748700"/>
              <a:gd name="connsiteY310" fmla="*/ 5802756 h 6673820"/>
              <a:gd name="connsiteX311" fmla="*/ 489702 w 11748700"/>
              <a:gd name="connsiteY311" fmla="*/ 5620743 h 6673820"/>
              <a:gd name="connsiteX312" fmla="*/ 476701 w 11748700"/>
              <a:gd name="connsiteY312" fmla="*/ 5551405 h 6673820"/>
              <a:gd name="connsiteX313" fmla="*/ 372693 w 11748700"/>
              <a:gd name="connsiteY313" fmla="*/ 5317388 h 6673820"/>
              <a:gd name="connsiteX314" fmla="*/ 359693 w 11748700"/>
              <a:gd name="connsiteY314" fmla="*/ 5269718 h 6673820"/>
              <a:gd name="connsiteX315" fmla="*/ 329357 w 11748700"/>
              <a:gd name="connsiteY315" fmla="*/ 5183045 h 6673820"/>
              <a:gd name="connsiteX316" fmla="*/ 281687 w 11748700"/>
              <a:gd name="connsiteY316" fmla="*/ 5083371 h 6673820"/>
              <a:gd name="connsiteX317" fmla="*/ 251351 w 11748700"/>
              <a:gd name="connsiteY317" fmla="*/ 5009699 h 6673820"/>
              <a:gd name="connsiteX318" fmla="*/ 238350 w 11748700"/>
              <a:gd name="connsiteY318" fmla="*/ 4970696 h 6673820"/>
              <a:gd name="connsiteX319" fmla="*/ 212348 w 11748700"/>
              <a:gd name="connsiteY319" fmla="*/ 4936027 h 6673820"/>
              <a:gd name="connsiteX320" fmla="*/ 177679 w 11748700"/>
              <a:gd name="connsiteY320" fmla="*/ 4849354 h 6673820"/>
              <a:gd name="connsiteX321" fmla="*/ 125675 w 11748700"/>
              <a:gd name="connsiteY321" fmla="*/ 4745346 h 6673820"/>
              <a:gd name="connsiteX322" fmla="*/ 99674 w 11748700"/>
              <a:gd name="connsiteY322" fmla="*/ 4654339 h 6673820"/>
              <a:gd name="connsiteX323" fmla="*/ 73672 w 11748700"/>
              <a:gd name="connsiteY323" fmla="*/ 4602336 h 6673820"/>
              <a:gd name="connsiteX324" fmla="*/ 69338 w 11748700"/>
              <a:gd name="connsiteY324" fmla="*/ 4580667 h 6673820"/>
              <a:gd name="connsiteX325" fmla="*/ 47670 w 11748700"/>
              <a:gd name="connsiteY325" fmla="*/ 4537331 h 6673820"/>
              <a:gd name="connsiteX326" fmla="*/ 39002 w 11748700"/>
              <a:gd name="connsiteY326" fmla="*/ 4515663 h 6673820"/>
              <a:gd name="connsiteX327" fmla="*/ 34669 w 11748700"/>
              <a:gd name="connsiteY327" fmla="*/ 4493994 h 6673820"/>
              <a:gd name="connsiteX328" fmla="*/ 30335 w 11748700"/>
              <a:gd name="connsiteY328" fmla="*/ 4450658 h 6673820"/>
              <a:gd name="connsiteX329" fmla="*/ 21668 w 11748700"/>
              <a:gd name="connsiteY329" fmla="*/ 4428990 h 6673820"/>
              <a:gd name="connsiteX330" fmla="*/ 13001 w 11748700"/>
              <a:gd name="connsiteY330" fmla="*/ 4359651 h 6673820"/>
              <a:gd name="connsiteX331" fmla="*/ 0 w 11748700"/>
              <a:gd name="connsiteY331" fmla="*/ 4238309 h 6673820"/>
              <a:gd name="connsiteX332" fmla="*/ 4333 w 11748700"/>
              <a:gd name="connsiteY332" fmla="*/ 4025960 h 6673820"/>
              <a:gd name="connsiteX333" fmla="*/ 13001 w 11748700"/>
              <a:gd name="connsiteY333" fmla="*/ 3999958 h 6673820"/>
              <a:gd name="connsiteX334" fmla="*/ 17334 w 11748700"/>
              <a:gd name="connsiteY334" fmla="*/ 3973956 h 6673820"/>
              <a:gd name="connsiteX335" fmla="*/ 26002 w 11748700"/>
              <a:gd name="connsiteY335" fmla="*/ 3930620 h 6673820"/>
              <a:gd name="connsiteX336" fmla="*/ 34669 w 11748700"/>
              <a:gd name="connsiteY336" fmla="*/ 3878616 h 6673820"/>
              <a:gd name="connsiteX337" fmla="*/ 43336 w 11748700"/>
              <a:gd name="connsiteY337" fmla="*/ 3861282 h 6673820"/>
              <a:gd name="connsiteX338" fmla="*/ 47670 w 11748700"/>
              <a:gd name="connsiteY338" fmla="*/ 3843947 h 6673820"/>
              <a:gd name="connsiteX339" fmla="*/ 56337 w 11748700"/>
              <a:gd name="connsiteY339" fmla="*/ 3826612 h 6673820"/>
              <a:gd name="connsiteX340" fmla="*/ 69338 w 11748700"/>
              <a:gd name="connsiteY340" fmla="*/ 3787610 h 6673820"/>
              <a:gd name="connsiteX341" fmla="*/ 78005 w 11748700"/>
              <a:gd name="connsiteY341" fmla="*/ 3770275 h 6673820"/>
              <a:gd name="connsiteX342" fmla="*/ 95340 w 11748700"/>
              <a:gd name="connsiteY342" fmla="*/ 3718271 h 6673820"/>
              <a:gd name="connsiteX343" fmla="*/ 104007 w 11748700"/>
              <a:gd name="connsiteY343" fmla="*/ 3696603 h 6673820"/>
              <a:gd name="connsiteX344" fmla="*/ 151677 w 11748700"/>
              <a:gd name="connsiteY344" fmla="*/ 3657600 h 6673820"/>
              <a:gd name="connsiteX345" fmla="*/ 294688 w 11748700"/>
              <a:gd name="connsiteY345" fmla="*/ 3661934 h 6673820"/>
              <a:gd name="connsiteX346" fmla="*/ 359693 w 11748700"/>
              <a:gd name="connsiteY346" fmla="*/ 3692269 h 6673820"/>
              <a:gd name="connsiteX347" fmla="*/ 377027 w 11748700"/>
              <a:gd name="connsiteY347" fmla="*/ 3709604 h 6673820"/>
              <a:gd name="connsiteX348" fmla="*/ 437698 w 11748700"/>
              <a:gd name="connsiteY348" fmla="*/ 3726938 h 6673820"/>
              <a:gd name="connsiteX349" fmla="*/ 511177 w 11748700"/>
              <a:gd name="connsiteY34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9347681 w 11748700"/>
              <a:gd name="connsiteY44" fmla="*/ 3128895 h 6673820"/>
              <a:gd name="connsiteX45" fmla="*/ 9217672 w 11748700"/>
              <a:gd name="connsiteY45" fmla="*/ 3042222 h 6673820"/>
              <a:gd name="connsiteX46" fmla="*/ 9083329 w 11748700"/>
              <a:gd name="connsiteY46" fmla="*/ 2968550 h 6673820"/>
              <a:gd name="connsiteX47" fmla="*/ 8983655 w 11748700"/>
              <a:gd name="connsiteY47" fmla="*/ 2933881 h 6673820"/>
              <a:gd name="connsiteX48" fmla="*/ 8831977 w 11748700"/>
              <a:gd name="connsiteY48" fmla="*/ 2873210 h 6673820"/>
              <a:gd name="connsiteX49" fmla="*/ 8680299 w 11748700"/>
              <a:gd name="connsiteY49" fmla="*/ 2803871 h 6673820"/>
              <a:gd name="connsiteX50" fmla="*/ 8567624 w 11748700"/>
              <a:gd name="connsiteY50" fmla="*/ 2773536 h 6673820"/>
              <a:gd name="connsiteX51" fmla="*/ 8446282 w 11748700"/>
              <a:gd name="connsiteY51" fmla="*/ 2730199 h 6673820"/>
              <a:gd name="connsiteX52" fmla="*/ 8242601 w 11748700"/>
              <a:gd name="connsiteY52" fmla="*/ 2673862 h 6673820"/>
              <a:gd name="connsiteX53" fmla="*/ 7917577 w 11748700"/>
              <a:gd name="connsiteY53" fmla="*/ 2561187 h 6673820"/>
              <a:gd name="connsiteX54" fmla="*/ 7683560 w 11748700"/>
              <a:gd name="connsiteY54" fmla="*/ 2496182 h 6673820"/>
              <a:gd name="connsiteX55" fmla="*/ 7302199 w 11748700"/>
              <a:gd name="connsiteY55" fmla="*/ 2379173 h 6673820"/>
              <a:gd name="connsiteX56" fmla="*/ 6920838 w 11748700"/>
              <a:gd name="connsiteY56" fmla="*/ 2322836 h 6673820"/>
              <a:gd name="connsiteX57" fmla="*/ 6799495 w 11748700"/>
              <a:gd name="connsiteY57" fmla="*/ 2288167 h 6673820"/>
              <a:gd name="connsiteX58" fmla="*/ 6730157 w 11748700"/>
              <a:gd name="connsiteY58" fmla="*/ 2279500 h 6673820"/>
              <a:gd name="connsiteX59" fmla="*/ 6630483 w 11748700"/>
              <a:gd name="connsiteY59" fmla="*/ 2262165 h 6673820"/>
              <a:gd name="connsiteX60" fmla="*/ 6582813 w 11748700"/>
              <a:gd name="connsiteY60" fmla="*/ 2249164 h 6673820"/>
              <a:gd name="connsiteX61" fmla="*/ 6478805 w 11748700"/>
              <a:gd name="connsiteY61" fmla="*/ 2240497 h 6673820"/>
              <a:gd name="connsiteX62" fmla="*/ 5997770 w 11748700"/>
              <a:gd name="connsiteY62" fmla="*/ 2227496 h 6673820"/>
              <a:gd name="connsiteX63" fmla="*/ 5183044 w 11748700"/>
              <a:gd name="connsiteY63" fmla="*/ 2223162 h 6673820"/>
              <a:gd name="connsiteX64" fmla="*/ 4593668 w 11748700"/>
              <a:gd name="connsiteY64" fmla="*/ 2201494 h 6673820"/>
              <a:gd name="connsiteX65" fmla="*/ 4467992 w 11748700"/>
              <a:gd name="connsiteY65" fmla="*/ 2188493 h 6673820"/>
              <a:gd name="connsiteX66" fmla="*/ 4277311 w 11748700"/>
              <a:gd name="connsiteY66" fmla="*/ 2171158 h 6673820"/>
              <a:gd name="connsiteX67" fmla="*/ 4207973 w 11748700"/>
              <a:gd name="connsiteY67" fmla="*/ 2162491 h 6673820"/>
              <a:gd name="connsiteX68" fmla="*/ 4168970 w 11748700"/>
              <a:gd name="connsiteY68" fmla="*/ 2153824 h 6673820"/>
              <a:gd name="connsiteX69" fmla="*/ 3722604 w 11748700"/>
              <a:gd name="connsiteY69" fmla="*/ 2145156 h 6673820"/>
              <a:gd name="connsiteX70" fmla="*/ 3627264 w 11748700"/>
              <a:gd name="connsiteY70" fmla="*/ 2136489 h 6673820"/>
              <a:gd name="connsiteX71" fmla="*/ 3592595 w 11748700"/>
              <a:gd name="connsiteY71" fmla="*/ 2123488 h 6673820"/>
              <a:gd name="connsiteX72" fmla="*/ 3471253 w 11748700"/>
              <a:gd name="connsiteY72" fmla="*/ 2101820 h 6673820"/>
              <a:gd name="connsiteX73" fmla="*/ 3349911 w 11748700"/>
              <a:gd name="connsiteY73" fmla="*/ 2054150 h 6673820"/>
              <a:gd name="connsiteX74" fmla="*/ 3228568 w 11748700"/>
              <a:gd name="connsiteY74" fmla="*/ 2006480 h 6673820"/>
              <a:gd name="connsiteX75" fmla="*/ 3206900 w 11748700"/>
              <a:gd name="connsiteY75" fmla="*/ 1989145 h 6673820"/>
              <a:gd name="connsiteX76" fmla="*/ 3163564 w 11748700"/>
              <a:gd name="connsiteY76" fmla="*/ 1967477 h 6673820"/>
              <a:gd name="connsiteX77" fmla="*/ 3124561 w 11748700"/>
              <a:gd name="connsiteY77" fmla="*/ 1932808 h 6673820"/>
              <a:gd name="connsiteX78" fmla="*/ 3094225 w 11748700"/>
              <a:gd name="connsiteY78" fmla="*/ 1911139 h 6673820"/>
              <a:gd name="connsiteX79" fmla="*/ 3020553 w 11748700"/>
              <a:gd name="connsiteY79" fmla="*/ 1850468 h 6673820"/>
              <a:gd name="connsiteX80" fmla="*/ 2994551 w 11748700"/>
              <a:gd name="connsiteY80" fmla="*/ 1828800 h 6673820"/>
              <a:gd name="connsiteX81" fmla="*/ 2977217 w 11748700"/>
              <a:gd name="connsiteY81" fmla="*/ 1807132 h 6673820"/>
              <a:gd name="connsiteX82" fmla="*/ 2964216 w 11748700"/>
              <a:gd name="connsiteY82" fmla="*/ 1794131 h 6673820"/>
              <a:gd name="connsiteX83" fmla="*/ 2951215 w 11748700"/>
              <a:gd name="connsiteY83" fmla="*/ 1768129 h 6673820"/>
              <a:gd name="connsiteX84" fmla="*/ 2933880 w 11748700"/>
              <a:gd name="connsiteY84" fmla="*/ 1746461 h 6673820"/>
              <a:gd name="connsiteX85" fmla="*/ 2916546 w 11748700"/>
              <a:gd name="connsiteY85" fmla="*/ 1720459 h 6673820"/>
              <a:gd name="connsiteX86" fmla="*/ 2899211 w 11748700"/>
              <a:gd name="connsiteY86" fmla="*/ 1703124 h 6673820"/>
              <a:gd name="connsiteX87" fmla="*/ 2890544 w 11748700"/>
              <a:gd name="connsiteY87" fmla="*/ 1690123 h 6673820"/>
              <a:gd name="connsiteX88" fmla="*/ 2829873 w 11748700"/>
              <a:gd name="connsiteY88" fmla="*/ 1607784 h 6673820"/>
              <a:gd name="connsiteX89" fmla="*/ 2816872 w 11748700"/>
              <a:gd name="connsiteY89" fmla="*/ 1577448 h 6673820"/>
              <a:gd name="connsiteX90" fmla="*/ 2812538 w 11748700"/>
              <a:gd name="connsiteY90" fmla="*/ 1542779 h 6673820"/>
              <a:gd name="connsiteX91" fmla="*/ 2808204 w 11748700"/>
              <a:gd name="connsiteY91" fmla="*/ 1430104 h 6673820"/>
              <a:gd name="connsiteX92" fmla="*/ 2799537 w 11748700"/>
              <a:gd name="connsiteY92" fmla="*/ 1391101 h 6673820"/>
              <a:gd name="connsiteX93" fmla="*/ 2795203 w 11748700"/>
              <a:gd name="connsiteY93" fmla="*/ 1343431 h 6673820"/>
              <a:gd name="connsiteX94" fmla="*/ 2786536 w 11748700"/>
              <a:gd name="connsiteY94" fmla="*/ 1300095 h 6673820"/>
              <a:gd name="connsiteX95" fmla="*/ 2773535 w 11748700"/>
              <a:gd name="connsiteY95" fmla="*/ 1152751 h 6673820"/>
              <a:gd name="connsiteX96" fmla="*/ 2769202 w 11748700"/>
              <a:gd name="connsiteY96" fmla="*/ 1135416 h 6673820"/>
              <a:gd name="connsiteX97" fmla="*/ 2777869 w 11748700"/>
              <a:gd name="connsiteY97" fmla="*/ 996739 h 6673820"/>
              <a:gd name="connsiteX98" fmla="*/ 2786536 w 11748700"/>
              <a:gd name="connsiteY98" fmla="*/ 966404 h 6673820"/>
              <a:gd name="connsiteX99" fmla="*/ 2812538 w 11748700"/>
              <a:gd name="connsiteY99" fmla="*/ 905733 h 6673820"/>
              <a:gd name="connsiteX100" fmla="*/ 2847207 w 11748700"/>
              <a:gd name="connsiteY100" fmla="*/ 862396 h 6673820"/>
              <a:gd name="connsiteX101" fmla="*/ 2864542 w 11748700"/>
              <a:gd name="connsiteY101" fmla="*/ 840728 h 6673820"/>
              <a:gd name="connsiteX102" fmla="*/ 2881876 w 11748700"/>
              <a:gd name="connsiteY102" fmla="*/ 827727 h 6673820"/>
              <a:gd name="connsiteX103" fmla="*/ 2894877 w 11748700"/>
              <a:gd name="connsiteY103" fmla="*/ 819060 h 6673820"/>
              <a:gd name="connsiteX104" fmla="*/ 2912212 w 11748700"/>
              <a:gd name="connsiteY104" fmla="*/ 801725 h 6673820"/>
              <a:gd name="connsiteX105" fmla="*/ 3003219 w 11748700"/>
              <a:gd name="connsiteY105" fmla="*/ 775723 h 6673820"/>
              <a:gd name="connsiteX106" fmla="*/ 3115893 w 11748700"/>
              <a:gd name="connsiteY106" fmla="*/ 749721 h 6673820"/>
              <a:gd name="connsiteX107" fmla="*/ 3137562 w 11748700"/>
              <a:gd name="connsiteY107" fmla="*/ 741054 h 6673820"/>
              <a:gd name="connsiteX108" fmla="*/ 3163564 w 11748700"/>
              <a:gd name="connsiteY108" fmla="*/ 732387 h 6673820"/>
              <a:gd name="connsiteX109" fmla="*/ 3219901 w 11748700"/>
              <a:gd name="connsiteY109" fmla="*/ 702051 h 6673820"/>
              <a:gd name="connsiteX110" fmla="*/ 3237236 w 11748700"/>
              <a:gd name="connsiteY110" fmla="*/ 689050 h 6673820"/>
              <a:gd name="connsiteX111" fmla="*/ 3293573 w 11748700"/>
              <a:gd name="connsiteY111" fmla="*/ 663048 h 6673820"/>
              <a:gd name="connsiteX112" fmla="*/ 3323909 w 11748700"/>
              <a:gd name="connsiteY112" fmla="*/ 650047 h 6673820"/>
              <a:gd name="connsiteX113" fmla="*/ 3362911 w 11748700"/>
              <a:gd name="connsiteY113" fmla="*/ 641380 h 6673820"/>
              <a:gd name="connsiteX114" fmla="*/ 3488587 w 11748700"/>
              <a:gd name="connsiteY114" fmla="*/ 619712 h 6673820"/>
              <a:gd name="connsiteX115" fmla="*/ 3644599 w 11748700"/>
              <a:gd name="connsiteY115" fmla="*/ 598044 h 6673820"/>
              <a:gd name="connsiteX116" fmla="*/ 3731272 w 11748700"/>
              <a:gd name="connsiteY116" fmla="*/ 589376 h 6673820"/>
              <a:gd name="connsiteX117" fmla="*/ 3809277 w 11748700"/>
              <a:gd name="connsiteY117" fmla="*/ 576375 h 6673820"/>
              <a:gd name="connsiteX118" fmla="*/ 3891617 w 11748700"/>
              <a:gd name="connsiteY118" fmla="*/ 567708 h 6673820"/>
              <a:gd name="connsiteX119" fmla="*/ 4359651 w 11748700"/>
              <a:gd name="connsiteY119" fmla="*/ 533039 h 6673820"/>
              <a:gd name="connsiteX120" fmla="*/ 4428989 w 11748700"/>
              <a:gd name="connsiteY120" fmla="*/ 520038 h 6673820"/>
              <a:gd name="connsiteX121" fmla="*/ 4554665 w 11748700"/>
              <a:gd name="connsiteY121" fmla="*/ 507037 h 6673820"/>
              <a:gd name="connsiteX122" fmla="*/ 4654339 w 11748700"/>
              <a:gd name="connsiteY122" fmla="*/ 485369 h 6673820"/>
              <a:gd name="connsiteX123" fmla="*/ 4758347 w 11748700"/>
              <a:gd name="connsiteY123" fmla="*/ 437699 h 6673820"/>
              <a:gd name="connsiteX124" fmla="*/ 4888356 w 11748700"/>
              <a:gd name="connsiteY124" fmla="*/ 416030 h 6673820"/>
              <a:gd name="connsiteX125" fmla="*/ 5105039 w 11748700"/>
              <a:gd name="connsiteY125" fmla="*/ 364027 h 6673820"/>
              <a:gd name="connsiteX126" fmla="*/ 5209046 w 11748700"/>
              <a:gd name="connsiteY126" fmla="*/ 351026 h 6673820"/>
              <a:gd name="connsiteX127" fmla="*/ 5386726 w 11748700"/>
              <a:gd name="connsiteY127" fmla="*/ 329357 h 6673820"/>
              <a:gd name="connsiteX128" fmla="*/ 5560072 w 11748700"/>
              <a:gd name="connsiteY128" fmla="*/ 320690 h 6673820"/>
              <a:gd name="connsiteX129" fmla="*/ 5742085 w 11748700"/>
              <a:gd name="connsiteY129" fmla="*/ 312023 h 6673820"/>
              <a:gd name="connsiteX130" fmla="*/ 5958767 w 11748700"/>
              <a:gd name="connsiteY130" fmla="*/ 307689 h 6673820"/>
              <a:gd name="connsiteX131" fmla="*/ 6114779 w 11748700"/>
              <a:gd name="connsiteY131" fmla="*/ 303355 h 6673820"/>
              <a:gd name="connsiteX132" fmla="*/ 6270790 w 11748700"/>
              <a:gd name="connsiteY132" fmla="*/ 281687 h 6673820"/>
              <a:gd name="connsiteX133" fmla="*/ 6392132 w 11748700"/>
              <a:gd name="connsiteY133" fmla="*/ 268686 h 6673820"/>
              <a:gd name="connsiteX134" fmla="*/ 6695488 w 11748700"/>
              <a:gd name="connsiteY134" fmla="*/ 260019 h 6673820"/>
              <a:gd name="connsiteX135" fmla="*/ 6764826 w 11748700"/>
              <a:gd name="connsiteY135" fmla="*/ 251352 h 6673820"/>
              <a:gd name="connsiteX136" fmla="*/ 6907837 w 11748700"/>
              <a:gd name="connsiteY136" fmla="*/ 238351 h 6673820"/>
              <a:gd name="connsiteX137" fmla="*/ 6959840 w 11748700"/>
              <a:gd name="connsiteY137" fmla="*/ 229683 h 6673820"/>
              <a:gd name="connsiteX138" fmla="*/ 6998843 w 11748700"/>
              <a:gd name="connsiteY138" fmla="*/ 212349 h 6673820"/>
              <a:gd name="connsiteX139" fmla="*/ 7115852 w 11748700"/>
              <a:gd name="connsiteY139" fmla="*/ 199348 h 6673820"/>
              <a:gd name="connsiteX140" fmla="*/ 7159188 w 11748700"/>
              <a:gd name="connsiteY140" fmla="*/ 186347 h 6673820"/>
              <a:gd name="connsiteX141" fmla="*/ 7189524 w 11748700"/>
              <a:gd name="connsiteY141" fmla="*/ 182013 h 6673820"/>
              <a:gd name="connsiteX142" fmla="*/ 7380204 w 11748700"/>
              <a:gd name="connsiteY142" fmla="*/ 173346 h 6673820"/>
              <a:gd name="connsiteX143" fmla="*/ 7440875 w 11748700"/>
              <a:gd name="connsiteY143" fmla="*/ 164679 h 6673820"/>
              <a:gd name="connsiteX144" fmla="*/ 7466877 w 11748700"/>
              <a:gd name="connsiteY144" fmla="*/ 156011 h 6673820"/>
              <a:gd name="connsiteX145" fmla="*/ 7514548 w 11748700"/>
              <a:gd name="connsiteY145" fmla="*/ 143010 h 6673820"/>
              <a:gd name="connsiteX146" fmla="*/ 7527548 w 11748700"/>
              <a:gd name="connsiteY146" fmla="*/ 134343 h 6673820"/>
              <a:gd name="connsiteX147" fmla="*/ 7570885 w 11748700"/>
              <a:gd name="connsiteY147" fmla="*/ 121342 h 6673820"/>
              <a:gd name="connsiteX148" fmla="*/ 7609888 w 11748700"/>
              <a:gd name="connsiteY148" fmla="*/ 104008 h 6673820"/>
              <a:gd name="connsiteX149" fmla="*/ 7726896 w 11748700"/>
              <a:gd name="connsiteY149" fmla="*/ 82339 h 6673820"/>
              <a:gd name="connsiteX150" fmla="*/ 7752898 w 11748700"/>
              <a:gd name="connsiteY150" fmla="*/ 78006 h 6673820"/>
              <a:gd name="connsiteX151" fmla="*/ 7787567 w 11748700"/>
              <a:gd name="connsiteY151" fmla="*/ 73672 h 6673820"/>
              <a:gd name="connsiteX152" fmla="*/ 7804902 w 11748700"/>
              <a:gd name="connsiteY152" fmla="*/ 69338 h 6673820"/>
              <a:gd name="connsiteX153" fmla="*/ 7913243 w 11748700"/>
              <a:gd name="connsiteY153" fmla="*/ 65005 h 6673820"/>
              <a:gd name="connsiteX154" fmla="*/ 8021584 w 11748700"/>
              <a:gd name="connsiteY154" fmla="*/ 47670 h 6673820"/>
              <a:gd name="connsiteX155" fmla="*/ 8064921 w 11748700"/>
              <a:gd name="connsiteY155" fmla="*/ 34669 h 6673820"/>
              <a:gd name="connsiteX156" fmla="*/ 8099590 w 11748700"/>
              <a:gd name="connsiteY156" fmla="*/ 21668 h 6673820"/>
              <a:gd name="connsiteX157" fmla="*/ 8121258 w 11748700"/>
              <a:gd name="connsiteY157" fmla="*/ 13001 h 6673820"/>
              <a:gd name="connsiteX158" fmla="*/ 8134259 w 11748700"/>
              <a:gd name="connsiteY158" fmla="*/ 8667 h 6673820"/>
              <a:gd name="connsiteX159" fmla="*/ 8155928 w 11748700"/>
              <a:gd name="connsiteY159" fmla="*/ 0 h 6673820"/>
              <a:gd name="connsiteX160" fmla="*/ 8216599 w 11748700"/>
              <a:gd name="connsiteY160" fmla="*/ 4334 h 6673820"/>
              <a:gd name="connsiteX161" fmla="*/ 8238267 w 11748700"/>
              <a:gd name="connsiteY161" fmla="*/ 13001 h 6673820"/>
              <a:gd name="connsiteX162" fmla="*/ 8272936 w 11748700"/>
              <a:gd name="connsiteY162" fmla="*/ 17335 h 6673820"/>
              <a:gd name="connsiteX163" fmla="*/ 8303272 w 11748700"/>
              <a:gd name="connsiteY163" fmla="*/ 30336 h 6673820"/>
              <a:gd name="connsiteX164" fmla="*/ 8337941 w 11748700"/>
              <a:gd name="connsiteY164" fmla="*/ 34669 h 6673820"/>
              <a:gd name="connsiteX165" fmla="*/ 8476618 w 11748700"/>
              <a:gd name="connsiteY165" fmla="*/ 43337 h 6673820"/>
              <a:gd name="connsiteX166" fmla="*/ 8576292 w 11748700"/>
              <a:gd name="connsiteY166" fmla="*/ 47670 h 6673820"/>
              <a:gd name="connsiteX167" fmla="*/ 8671632 w 11748700"/>
              <a:gd name="connsiteY167" fmla="*/ 69338 h 6673820"/>
              <a:gd name="connsiteX168" fmla="*/ 8762639 w 11748700"/>
              <a:gd name="connsiteY168" fmla="*/ 78006 h 6673820"/>
              <a:gd name="connsiteX169" fmla="*/ 8892648 w 11748700"/>
              <a:gd name="connsiteY169" fmla="*/ 104008 h 6673820"/>
              <a:gd name="connsiteX170" fmla="*/ 8948985 w 11748700"/>
              <a:gd name="connsiteY170" fmla="*/ 117009 h 6673820"/>
              <a:gd name="connsiteX171" fmla="*/ 9187336 w 11748700"/>
              <a:gd name="connsiteY171" fmla="*/ 156011 h 6673820"/>
              <a:gd name="connsiteX172" fmla="*/ 9282676 w 11748700"/>
              <a:gd name="connsiteY172" fmla="*/ 173346 h 6673820"/>
              <a:gd name="connsiteX173" fmla="*/ 9404019 w 11748700"/>
              <a:gd name="connsiteY173" fmla="*/ 186347 h 6673820"/>
              <a:gd name="connsiteX174" fmla="*/ 9464690 w 11748700"/>
              <a:gd name="connsiteY174" fmla="*/ 195014 h 6673820"/>
              <a:gd name="connsiteX175" fmla="*/ 9698707 w 11748700"/>
              <a:gd name="connsiteY175" fmla="*/ 216683 h 6673820"/>
              <a:gd name="connsiteX176" fmla="*/ 9785380 w 11748700"/>
              <a:gd name="connsiteY176" fmla="*/ 229683 h 6673820"/>
              <a:gd name="connsiteX177" fmla="*/ 9885054 w 11748700"/>
              <a:gd name="connsiteY177" fmla="*/ 251352 h 6673820"/>
              <a:gd name="connsiteX178" fmla="*/ 9958726 w 11748700"/>
              <a:gd name="connsiteY178" fmla="*/ 255685 h 6673820"/>
              <a:gd name="connsiteX179" fmla="*/ 10114737 w 11748700"/>
              <a:gd name="connsiteY179" fmla="*/ 260019 h 6673820"/>
              <a:gd name="connsiteX180" fmla="*/ 10205744 w 11748700"/>
              <a:gd name="connsiteY180" fmla="*/ 273020 h 6673820"/>
              <a:gd name="connsiteX181" fmla="*/ 10357421 w 11748700"/>
              <a:gd name="connsiteY181" fmla="*/ 281687 h 6673820"/>
              <a:gd name="connsiteX182" fmla="*/ 10405092 w 11748700"/>
              <a:gd name="connsiteY182" fmla="*/ 286021 h 6673820"/>
              <a:gd name="connsiteX183" fmla="*/ 10452762 w 11748700"/>
              <a:gd name="connsiteY183" fmla="*/ 299022 h 6673820"/>
              <a:gd name="connsiteX184" fmla="*/ 10483097 w 11748700"/>
              <a:gd name="connsiteY184" fmla="*/ 303355 h 6673820"/>
              <a:gd name="connsiteX185" fmla="*/ 10552436 w 11748700"/>
              <a:gd name="connsiteY185" fmla="*/ 312023 h 6673820"/>
              <a:gd name="connsiteX186" fmla="*/ 10634775 w 11748700"/>
              <a:gd name="connsiteY186" fmla="*/ 333691 h 6673820"/>
              <a:gd name="connsiteX187" fmla="*/ 10717114 w 11748700"/>
              <a:gd name="connsiteY187" fmla="*/ 342358 h 6673820"/>
              <a:gd name="connsiteX188" fmla="*/ 10773452 w 11748700"/>
              <a:gd name="connsiteY188" fmla="*/ 364027 h 6673820"/>
              <a:gd name="connsiteX189" fmla="*/ 10842790 w 11748700"/>
              <a:gd name="connsiteY189" fmla="*/ 385695 h 6673820"/>
              <a:gd name="connsiteX190" fmla="*/ 10903461 w 11748700"/>
              <a:gd name="connsiteY190" fmla="*/ 390028 h 6673820"/>
              <a:gd name="connsiteX191" fmla="*/ 10981467 w 11748700"/>
              <a:gd name="connsiteY191" fmla="*/ 424698 h 6673820"/>
              <a:gd name="connsiteX192" fmla="*/ 11050805 w 11748700"/>
              <a:gd name="connsiteY192" fmla="*/ 442032 h 6673820"/>
              <a:gd name="connsiteX193" fmla="*/ 11133145 w 11748700"/>
              <a:gd name="connsiteY193" fmla="*/ 476701 h 6673820"/>
              <a:gd name="connsiteX194" fmla="*/ 11154813 w 11748700"/>
              <a:gd name="connsiteY194" fmla="*/ 485369 h 6673820"/>
              <a:gd name="connsiteX195" fmla="*/ 11232819 w 11748700"/>
              <a:gd name="connsiteY195" fmla="*/ 533039 h 6673820"/>
              <a:gd name="connsiteX196" fmla="*/ 11258820 w 11748700"/>
              <a:gd name="connsiteY196" fmla="*/ 554707 h 6673820"/>
              <a:gd name="connsiteX197" fmla="*/ 11328159 w 11748700"/>
              <a:gd name="connsiteY197" fmla="*/ 645714 h 6673820"/>
              <a:gd name="connsiteX198" fmla="*/ 11371495 w 11748700"/>
              <a:gd name="connsiteY198" fmla="*/ 754055 h 6673820"/>
              <a:gd name="connsiteX199" fmla="*/ 11397497 w 11748700"/>
              <a:gd name="connsiteY199" fmla="*/ 806059 h 6673820"/>
              <a:gd name="connsiteX200" fmla="*/ 11427833 w 11748700"/>
              <a:gd name="connsiteY200" fmla="*/ 931735 h 6673820"/>
              <a:gd name="connsiteX201" fmla="*/ 11458168 w 11748700"/>
              <a:gd name="connsiteY201" fmla="*/ 1014074 h 6673820"/>
              <a:gd name="connsiteX202" fmla="*/ 11462502 w 11748700"/>
              <a:gd name="connsiteY202" fmla="*/ 1087746 h 6673820"/>
              <a:gd name="connsiteX203" fmla="*/ 11475503 w 11748700"/>
              <a:gd name="connsiteY203" fmla="*/ 1126749 h 6673820"/>
              <a:gd name="connsiteX204" fmla="*/ 11488504 w 11748700"/>
              <a:gd name="connsiteY204" fmla="*/ 1330430 h 6673820"/>
              <a:gd name="connsiteX205" fmla="*/ 11523173 w 11748700"/>
              <a:gd name="connsiteY205" fmla="*/ 1677122 h 6673820"/>
              <a:gd name="connsiteX206" fmla="*/ 11518839 w 11748700"/>
              <a:gd name="connsiteY206" fmla="*/ 1954476 h 6673820"/>
              <a:gd name="connsiteX207" fmla="*/ 11510172 w 11748700"/>
              <a:gd name="connsiteY207" fmla="*/ 2084485 h 6673820"/>
              <a:gd name="connsiteX208" fmla="*/ 11518839 w 11748700"/>
              <a:gd name="connsiteY208" fmla="*/ 2283833 h 6673820"/>
              <a:gd name="connsiteX209" fmla="*/ 11583844 w 11748700"/>
              <a:gd name="connsiteY209" fmla="*/ 2379173 h 6673820"/>
              <a:gd name="connsiteX210" fmla="*/ 11605512 w 11748700"/>
              <a:gd name="connsiteY210" fmla="*/ 2439845 h 6673820"/>
              <a:gd name="connsiteX211" fmla="*/ 11609846 w 11748700"/>
              <a:gd name="connsiteY211" fmla="*/ 2487515 h 6673820"/>
              <a:gd name="connsiteX212" fmla="*/ 11622847 w 11748700"/>
              <a:gd name="connsiteY212" fmla="*/ 2556853 h 6673820"/>
              <a:gd name="connsiteX213" fmla="*/ 11618513 w 11748700"/>
              <a:gd name="connsiteY213" fmla="*/ 2786537 h 6673820"/>
              <a:gd name="connsiteX214" fmla="*/ 11614180 w 11748700"/>
              <a:gd name="connsiteY214" fmla="*/ 3089892 h 6673820"/>
              <a:gd name="connsiteX215" fmla="*/ 11596845 w 11748700"/>
              <a:gd name="connsiteY215" fmla="*/ 3211234 h 6673820"/>
              <a:gd name="connsiteX216" fmla="*/ 11583844 w 11748700"/>
              <a:gd name="connsiteY216" fmla="*/ 3328243 h 6673820"/>
              <a:gd name="connsiteX217" fmla="*/ 11575177 w 11748700"/>
              <a:gd name="connsiteY217" fmla="*/ 3423583 h 6673820"/>
              <a:gd name="connsiteX218" fmla="*/ 11562176 w 11748700"/>
              <a:gd name="connsiteY218" fmla="*/ 3666267 h 6673820"/>
              <a:gd name="connsiteX219" fmla="*/ 11575177 w 11748700"/>
              <a:gd name="connsiteY219" fmla="*/ 4025960 h 6673820"/>
              <a:gd name="connsiteX220" fmla="*/ 11592511 w 11748700"/>
              <a:gd name="connsiteY220" fmla="*/ 4108300 h 6673820"/>
              <a:gd name="connsiteX221" fmla="*/ 11631514 w 11748700"/>
              <a:gd name="connsiteY221" fmla="*/ 4333649 h 6673820"/>
              <a:gd name="connsiteX222" fmla="*/ 11653183 w 11748700"/>
              <a:gd name="connsiteY222" fmla="*/ 4411655 h 6673820"/>
              <a:gd name="connsiteX223" fmla="*/ 11666184 w 11748700"/>
              <a:gd name="connsiteY223" fmla="*/ 4498328 h 6673820"/>
              <a:gd name="connsiteX224" fmla="*/ 11674851 w 11748700"/>
              <a:gd name="connsiteY224" fmla="*/ 4541664 h 6673820"/>
              <a:gd name="connsiteX225" fmla="*/ 11687852 w 11748700"/>
              <a:gd name="connsiteY225" fmla="*/ 4658673 h 6673820"/>
              <a:gd name="connsiteX226" fmla="*/ 11692185 w 11748700"/>
              <a:gd name="connsiteY226" fmla="*/ 4715010 h 6673820"/>
              <a:gd name="connsiteX227" fmla="*/ 11700853 w 11748700"/>
              <a:gd name="connsiteY227" fmla="*/ 4771348 h 6673820"/>
              <a:gd name="connsiteX228" fmla="*/ 11709520 w 11748700"/>
              <a:gd name="connsiteY228" fmla="*/ 4923026 h 6673820"/>
              <a:gd name="connsiteX229" fmla="*/ 11718187 w 11748700"/>
              <a:gd name="connsiteY229" fmla="*/ 4983697 h 6673820"/>
              <a:gd name="connsiteX230" fmla="*/ 11726855 w 11748700"/>
              <a:gd name="connsiteY230" fmla="*/ 5079037 h 6673820"/>
              <a:gd name="connsiteX231" fmla="*/ 11731188 w 11748700"/>
              <a:gd name="connsiteY231" fmla="*/ 5105039 h 6673820"/>
              <a:gd name="connsiteX232" fmla="*/ 11744189 w 11748700"/>
              <a:gd name="connsiteY232" fmla="*/ 5230715 h 6673820"/>
              <a:gd name="connsiteX233" fmla="*/ 11726855 w 11748700"/>
              <a:gd name="connsiteY233" fmla="*/ 5690082 h 6673820"/>
              <a:gd name="connsiteX234" fmla="*/ 11687852 w 11748700"/>
              <a:gd name="connsiteY234" fmla="*/ 5785422 h 6673820"/>
              <a:gd name="connsiteX235" fmla="*/ 11670517 w 11748700"/>
              <a:gd name="connsiteY235" fmla="*/ 5815757 h 6673820"/>
              <a:gd name="connsiteX236" fmla="*/ 11601179 w 11748700"/>
              <a:gd name="connsiteY236" fmla="*/ 5859094 h 6673820"/>
              <a:gd name="connsiteX237" fmla="*/ 11458168 w 11748700"/>
              <a:gd name="connsiteY237" fmla="*/ 5919765 h 6673820"/>
              <a:gd name="connsiteX238" fmla="*/ 11401831 w 11748700"/>
              <a:gd name="connsiteY238" fmla="*/ 5963101 h 6673820"/>
              <a:gd name="connsiteX239" fmla="*/ 11297823 w 11748700"/>
              <a:gd name="connsiteY239" fmla="*/ 6032440 h 6673820"/>
              <a:gd name="connsiteX240" fmla="*/ 11258820 w 11748700"/>
              <a:gd name="connsiteY240" fmla="*/ 6075776 h 6673820"/>
              <a:gd name="connsiteX241" fmla="*/ 11198149 w 11748700"/>
              <a:gd name="connsiteY241" fmla="*/ 6123446 h 6673820"/>
              <a:gd name="connsiteX242" fmla="*/ 11098475 w 11748700"/>
              <a:gd name="connsiteY242" fmla="*/ 6210119 h 6673820"/>
              <a:gd name="connsiteX243" fmla="*/ 10942464 w 11748700"/>
              <a:gd name="connsiteY243" fmla="*/ 6327128 h 6673820"/>
              <a:gd name="connsiteX244" fmla="*/ 10634775 w 11748700"/>
              <a:gd name="connsiteY244" fmla="*/ 6461471 h 6673820"/>
              <a:gd name="connsiteX245" fmla="*/ 10461429 w 11748700"/>
              <a:gd name="connsiteY245" fmla="*/ 6478806 h 6673820"/>
              <a:gd name="connsiteX246" fmla="*/ 10041065 w 11748700"/>
              <a:gd name="connsiteY246" fmla="*/ 6487473 h 6673820"/>
              <a:gd name="connsiteX247" fmla="*/ 9967393 w 11748700"/>
              <a:gd name="connsiteY247" fmla="*/ 6491807 h 6673820"/>
              <a:gd name="connsiteX248" fmla="*/ 9885054 w 11748700"/>
              <a:gd name="connsiteY248" fmla="*/ 6509141 h 6673820"/>
              <a:gd name="connsiteX249" fmla="*/ 9798381 w 11748700"/>
              <a:gd name="connsiteY249" fmla="*/ 6522142 h 6673820"/>
              <a:gd name="connsiteX250" fmla="*/ 9681372 w 11748700"/>
              <a:gd name="connsiteY250" fmla="*/ 6548144 h 6673820"/>
              <a:gd name="connsiteX251" fmla="*/ 9486358 w 11748700"/>
              <a:gd name="connsiteY251" fmla="*/ 6574146 h 6673820"/>
              <a:gd name="connsiteX252" fmla="*/ 9278343 w 11748700"/>
              <a:gd name="connsiteY252" fmla="*/ 6613149 h 6673820"/>
              <a:gd name="connsiteX253" fmla="*/ 9209004 w 11748700"/>
              <a:gd name="connsiteY253" fmla="*/ 6630483 h 6673820"/>
              <a:gd name="connsiteX254" fmla="*/ 8775639 w 11748700"/>
              <a:gd name="connsiteY254" fmla="*/ 6647818 h 6673820"/>
              <a:gd name="connsiteX255" fmla="*/ 8463617 w 11748700"/>
              <a:gd name="connsiteY255" fmla="*/ 6656485 h 6673820"/>
              <a:gd name="connsiteX256" fmla="*/ 8368276 w 11748700"/>
              <a:gd name="connsiteY256" fmla="*/ 6660819 h 6673820"/>
              <a:gd name="connsiteX257" fmla="*/ 8216599 w 11748700"/>
              <a:gd name="connsiteY257" fmla="*/ 6665153 h 6673820"/>
              <a:gd name="connsiteX258" fmla="*/ 7848239 w 11748700"/>
              <a:gd name="connsiteY258" fmla="*/ 6656485 h 6673820"/>
              <a:gd name="connsiteX259" fmla="*/ 7800568 w 11748700"/>
              <a:gd name="connsiteY259" fmla="*/ 6652152 h 6673820"/>
              <a:gd name="connsiteX260" fmla="*/ 7748565 w 11748700"/>
              <a:gd name="connsiteY260" fmla="*/ 6643484 h 6673820"/>
              <a:gd name="connsiteX261" fmla="*/ 7614221 w 11748700"/>
              <a:gd name="connsiteY261" fmla="*/ 6634817 h 6673820"/>
              <a:gd name="connsiteX262" fmla="*/ 7432208 w 11748700"/>
              <a:gd name="connsiteY262" fmla="*/ 6600148 h 6673820"/>
              <a:gd name="connsiteX263" fmla="*/ 7319533 w 11748700"/>
              <a:gd name="connsiteY263" fmla="*/ 6574146 h 6673820"/>
              <a:gd name="connsiteX264" fmla="*/ 7276197 w 11748700"/>
              <a:gd name="connsiteY264" fmla="*/ 6569812 h 6673820"/>
              <a:gd name="connsiteX265" fmla="*/ 7011844 w 11748700"/>
              <a:gd name="connsiteY265" fmla="*/ 6548144 h 6673820"/>
              <a:gd name="connsiteX266" fmla="*/ 6925171 w 11748700"/>
              <a:gd name="connsiteY266" fmla="*/ 6565479 h 6673820"/>
              <a:gd name="connsiteX267" fmla="*/ 6912170 w 11748700"/>
              <a:gd name="connsiteY267" fmla="*/ 6569812 h 6673820"/>
              <a:gd name="connsiteX268" fmla="*/ 6890502 w 11748700"/>
              <a:gd name="connsiteY268" fmla="*/ 6582813 h 6673820"/>
              <a:gd name="connsiteX269" fmla="*/ 6795162 w 11748700"/>
              <a:gd name="connsiteY269" fmla="*/ 6634817 h 6673820"/>
              <a:gd name="connsiteX270" fmla="*/ 6691154 w 11748700"/>
              <a:gd name="connsiteY270" fmla="*/ 6643484 h 6673820"/>
              <a:gd name="connsiteX271" fmla="*/ 6617482 w 11748700"/>
              <a:gd name="connsiteY271" fmla="*/ 6656485 h 6673820"/>
              <a:gd name="connsiteX272" fmla="*/ 6582813 w 11748700"/>
              <a:gd name="connsiteY272" fmla="*/ 6665153 h 6673820"/>
              <a:gd name="connsiteX273" fmla="*/ 6548144 w 11748700"/>
              <a:gd name="connsiteY273" fmla="*/ 6669486 h 6673820"/>
              <a:gd name="connsiteX274" fmla="*/ 6517808 w 11748700"/>
              <a:gd name="connsiteY274" fmla="*/ 6673820 h 6673820"/>
              <a:gd name="connsiteX275" fmla="*/ 6015105 w 11748700"/>
              <a:gd name="connsiteY275" fmla="*/ 6669486 h 6673820"/>
              <a:gd name="connsiteX276" fmla="*/ 5915431 w 11748700"/>
              <a:gd name="connsiteY276" fmla="*/ 6647818 h 6673820"/>
              <a:gd name="connsiteX277" fmla="*/ 5538403 w 11748700"/>
              <a:gd name="connsiteY277" fmla="*/ 6652152 h 6673820"/>
              <a:gd name="connsiteX278" fmla="*/ 5196045 w 11748700"/>
              <a:gd name="connsiteY278" fmla="*/ 6634817 h 6673820"/>
              <a:gd name="connsiteX279" fmla="*/ 4489660 w 11748700"/>
              <a:gd name="connsiteY279" fmla="*/ 6608815 h 6673820"/>
              <a:gd name="connsiteX280" fmla="*/ 4311981 w 11748700"/>
              <a:gd name="connsiteY280" fmla="*/ 6582813 h 6673820"/>
              <a:gd name="connsiteX281" fmla="*/ 4090965 w 11748700"/>
              <a:gd name="connsiteY281" fmla="*/ 6552478 h 6673820"/>
              <a:gd name="connsiteX282" fmla="*/ 3999958 w 11748700"/>
              <a:gd name="connsiteY282" fmla="*/ 6513475 h 6673820"/>
              <a:gd name="connsiteX283" fmla="*/ 3666267 w 11748700"/>
              <a:gd name="connsiteY283" fmla="*/ 6448470 h 6673820"/>
              <a:gd name="connsiteX284" fmla="*/ 3588261 w 11748700"/>
              <a:gd name="connsiteY284" fmla="*/ 6439803 h 6673820"/>
              <a:gd name="connsiteX285" fmla="*/ 3336910 w 11748700"/>
              <a:gd name="connsiteY285" fmla="*/ 6405134 h 6673820"/>
              <a:gd name="connsiteX286" fmla="*/ 3003219 w 11748700"/>
              <a:gd name="connsiteY286" fmla="*/ 6340129 h 6673820"/>
              <a:gd name="connsiteX287" fmla="*/ 2825539 w 11748700"/>
              <a:gd name="connsiteY287" fmla="*/ 6309793 h 6673820"/>
              <a:gd name="connsiteX288" fmla="*/ 2678195 w 11748700"/>
              <a:gd name="connsiteY288" fmla="*/ 6288125 h 6673820"/>
              <a:gd name="connsiteX289" fmla="*/ 2500515 w 11748700"/>
              <a:gd name="connsiteY289" fmla="*/ 6305460 h 6673820"/>
              <a:gd name="connsiteX290" fmla="*/ 2439844 w 11748700"/>
              <a:gd name="connsiteY290" fmla="*/ 6314127 h 6673820"/>
              <a:gd name="connsiteX291" fmla="*/ 2244830 w 11748700"/>
              <a:gd name="connsiteY291" fmla="*/ 6361797 h 6673820"/>
              <a:gd name="connsiteX292" fmla="*/ 2088819 w 11748700"/>
              <a:gd name="connsiteY292" fmla="*/ 6383465 h 6673820"/>
              <a:gd name="connsiteX293" fmla="*/ 2015147 w 11748700"/>
              <a:gd name="connsiteY293" fmla="*/ 6400800 h 6673820"/>
              <a:gd name="connsiteX294" fmla="*/ 1950142 w 11748700"/>
              <a:gd name="connsiteY294" fmla="*/ 6409467 h 6673820"/>
              <a:gd name="connsiteX295" fmla="*/ 1815799 w 11748700"/>
              <a:gd name="connsiteY295" fmla="*/ 6444137 h 6673820"/>
              <a:gd name="connsiteX296" fmla="*/ 1681456 w 11748700"/>
              <a:gd name="connsiteY296" fmla="*/ 6452804 h 6673820"/>
              <a:gd name="connsiteX297" fmla="*/ 1473440 w 11748700"/>
              <a:gd name="connsiteY297" fmla="*/ 6431136 h 6673820"/>
              <a:gd name="connsiteX298" fmla="*/ 1369433 w 11748700"/>
              <a:gd name="connsiteY298" fmla="*/ 6418135 h 6673820"/>
              <a:gd name="connsiteX299" fmla="*/ 1287093 w 11748700"/>
              <a:gd name="connsiteY299" fmla="*/ 6405134 h 6673820"/>
              <a:gd name="connsiteX300" fmla="*/ 1239423 w 11748700"/>
              <a:gd name="connsiteY300" fmla="*/ 6396466 h 6673820"/>
              <a:gd name="connsiteX301" fmla="*/ 1165751 w 11748700"/>
              <a:gd name="connsiteY301" fmla="*/ 6370464 h 6673820"/>
              <a:gd name="connsiteX302" fmla="*/ 1053076 w 11748700"/>
              <a:gd name="connsiteY302" fmla="*/ 6335795 h 6673820"/>
              <a:gd name="connsiteX303" fmla="*/ 892731 w 11748700"/>
              <a:gd name="connsiteY303" fmla="*/ 6244789 h 6673820"/>
              <a:gd name="connsiteX304" fmla="*/ 858062 w 11748700"/>
              <a:gd name="connsiteY304" fmla="*/ 6218787 h 6673820"/>
              <a:gd name="connsiteX305" fmla="*/ 775723 w 11748700"/>
              <a:gd name="connsiteY305" fmla="*/ 6149448 h 6673820"/>
              <a:gd name="connsiteX306" fmla="*/ 719385 w 11748700"/>
              <a:gd name="connsiteY306" fmla="*/ 6023773 h 6673820"/>
              <a:gd name="connsiteX307" fmla="*/ 654381 w 11748700"/>
              <a:gd name="connsiteY307" fmla="*/ 5950101 h 6673820"/>
              <a:gd name="connsiteX308" fmla="*/ 628379 w 11748700"/>
              <a:gd name="connsiteY308" fmla="*/ 5893763 h 6673820"/>
              <a:gd name="connsiteX309" fmla="*/ 576375 w 11748700"/>
              <a:gd name="connsiteY309" fmla="*/ 5802756 h 6673820"/>
              <a:gd name="connsiteX310" fmla="*/ 489702 w 11748700"/>
              <a:gd name="connsiteY310" fmla="*/ 5620743 h 6673820"/>
              <a:gd name="connsiteX311" fmla="*/ 476701 w 11748700"/>
              <a:gd name="connsiteY311" fmla="*/ 5551405 h 6673820"/>
              <a:gd name="connsiteX312" fmla="*/ 372693 w 11748700"/>
              <a:gd name="connsiteY312" fmla="*/ 5317388 h 6673820"/>
              <a:gd name="connsiteX313" fmla="*/ 359693 w 11748700"/>
              <a:gd name="connsiteY313" fmla="*/ 5269718 h 6673820"/>
              <a:gd name="connsiteX314" fmla="*/ 329357 w 11748700"/>
              <a:gd name="connsiteY314" fmla="*/ 5183045 h 6673820"/>
              <a:gd name="connsiteX315" fmla="*/ 281687 w 11748700"/>
              <a:gd name="connsiteY315" fmla="*/ 5083371 h 6673820"/>
              <a:gd name="connsiteX316" fmla="*/ 251351 w 11748700"/>
              <a:gd name="connsiteY316" fmla="*/ 5009699 h 6673820"/>
              <a:gd name="connsiteX317" fmla="*/ 238350 w 11748700"/>
              <a:gd name="connsiteY317" fmla="*/ 4970696 h 6673820"/>
              <a:gd name="connsiteX318" fmla="*/ 212348 w 11748700"/>
              <a:gd name="connsiteY318" fmla="*/ 4936027 h 6673820"/>
              <a:gd name="connsiteX319" fmla="*/ 177679 w 11748700"/>
              <a:gd name="connsiteY319" fmla="*/ 4849354 h 6673820"/>
              <a:gd name="connsiteX320" fmla="*/ 125675 w 11748700"/>
              <a:gd name="connsiteY320" fmla="*/ 4745346 h 6673820"/>
              <a:gd name="connsiteX321" fmla="*/ 99674 w 11748700"/>
              <a:gd name="connsiteY321" fmla="*/ 4654339 h 6673820"/>
              <a:gd name="connsiteX322" fmla="*/ 73672 w 11748700"/>
              <a:gd name="connsiteY322" fmla="*/ 4602336 h 6673820"/>
              <a:gd name="connsiteX323" fmla="*/ 69338 w 11748700"/>
              <a:gd name="connsiteY323" fmla="*/ 4580667 h 6673820"/>
              <a:gd name="connsiteX324" fmla="*/ 47670 w 11748700"/>
              <a:gd name="connsiteY324" fmla="*/ 4537331 h 6673820"/>
              <a:gd name="connsiteX325" fmla="*/ 39002 w 11748700"/>
              <a:gd name="connsiteY325" fmla="*/ 4515663 h 6673820"/>
              <a:gd name="connsiteX326" fmla="*/ 34669 w 11748700"/>
              <a:gd name="connsiteY326" fmla="*/ 4493994 h 6673820"/>
              <a:gd name="connsiteX327" fmla="*/ 30335 w 11748700"/>
              <a:gd name="connsiteY327" fmla="*/ 4450658 h 6673820"/>
              <a:gd name="connsiteX328" fmla="*/ 21668 w 11748700"/>
              <a:gd name="connsiteY328" fmla="*/ 4428990 h 6673820"/>
              <a:gd name="connsiteX329" fmla="*/ 13001 w 11748700"/>
              <a:gd name="connsiteY329" fmla="*/ 4359651 h 6673820"/>
              <a:gd name="connsiteX330" fmla="*/ 0 w 11748700"/>
              <a:gd name="connsiteY330" fmla="*/ 4238309 h 6673820"/>
              <a:gd name="connsiteX331" fmla="*/ 4333 w 11748700"/>
              <a:gd name="connsiteY331" fmla="*/ 4025960 h 6673820"/>
              <a:gd name="connsiteX332" fmla="*/ 13001 w 11748700"/>
              <a:gd name="connsiteY332" fmla="*/ 3999958 h 6673820"/>
              <a:gd name="connsiteX333" fmla="*/ 17334 w 11748700"/>
              <a:gd name="connsiteY333" fmla="*/ 3973956 h 6673820"/>
              <a:gd name="connsiteX334" fmla="*/ 26002 w 11748700"/>
              <a:gd name="connsiteY334" fmla="*/ 3930620 h 6673820"/>
              <a:gd name="connsiteX335" fmla="*/ 34669 w 11748700"/>
              <a:gd name="connsiteY335" fmla="*/ 3878616 h 6673820"/>
              <a:gd name="connsiteX336" fmla="*/ 43336 w 11748700"/>
              <a:gd name="connsiteY336" fmla="*/ 3861282 h 6673820"/>
              <a:gd name="connsiteX337" fmla="*/ 47670 w 11748700"/>
              <a:gd name="connsiteY337" fmla="*/ 3843947 h 6673820"/>
              <a:gd name="connsiteX338" fmla="*/ 56337 w 11748700"/>
              <a:gd name="connsiteY338" fmla="*/ 3826612 h 6673820"/>
              <a:gd name="connsiteX339" fmla="*/ 69338 w 11748700"/>
              <a:gd name="connsiteY339" fmla="*/ 3787610 h 6673820"/>
              <a:gd name="connsiteX340" fmla="*/ 78005 w 11748700"/>
              <a:gd name="connsiteY340" fmla="*/ 3770275 h 6673820"/>
              <a:gd name="connsiteX341" fmla="*/ 95340 w 11748700"/>
              <a:gd name="connsiteY341" fmla="*/ 3718271 h 6673820"/>
              <a:gd name="connsiteX342" fmla="*/ 104007 w 11748700"/>
              <a:gd name="connsiteY342" fmla="*/ 3696603 h 6673820"/>
              <a:gd name="connsiteX343" fmla="*/ 151677 w 11748700"/>
              <a:gd name="connsiteY343" fmla="*/ 3657600 h 6673820"/>
              <a:gd name="connsiteX344" fmla="*/ 294688 w 11748700"/>
              <a:gd name="connsiteY344" fmla="*/ 3661934 h 6673820"/>
              <a:gd name="connsiteX345" fmla="*/ 359693 w 11748700"/>
              <a:gd name="connsiteY345" fmla="*/ 3692269 h 6673820"/>
              <a:gd name="connsiteX346" fmla="*/ 377027 w 11748700"/>
              <a:gd name="connsiteY346" fmla="*/ 3709604 h 6673820"/>
              <a:gd name="connsiteX347" fmla="*/ 437698 w 11748700"/>
              <a:gd name="connsiteY347" fmla="*/ 3726938 h 6673820"/>
              <a:gd name="connsiteX348" fmla="*/ 511177 w 11748700"/>
              <a:gd name="connsiteY34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9347681 w 11748700"/>
              <a:gd name="connsiteY44" fmla="*/ 3128895 h 6673820"/>
              <a:gd name="connsiteX45" fmla="*/ 9083329 w 11748700"/>
              <a:gd name="connsiteY45" fmla="*/ 2968550 h 6673820"/>
              <a:gd name="connsiteX46" fmla="*/ 8983655 w 11748700"/>
              <a:gd name="connsiteY46" fmla="*/ 2933881 h 6673820"/>
              <a:gd name="connsiteX47" fmla="*/ 8831977 w 11748700"/>
              <a:gd name="connsiteY47" fmla="*/ 2873210 h 6673820"/>
              <a:gd name="connsiteX48" fmla="*/ 8680299 w 11748700"/>
              <a:gd name="connsiteY48" fmla="*/ 2803871 h 6673820"/>
              <a:gd name="connsiteX49" fmla="*/ 8567624 w 11748700"/>
              <a:gd name="connsiteY49" fmla="*/ 2773536 h 6673820"/>
              <a:gd name="connsiteX50" fmla="*/ 8446282 w 11748700"/>
              <a:gd name="connsiteY50" fmla="*/ 2730199 h 6673820"/>
              <a:gd name="connsiteX51" fmla="*/ 8242601 w 11748700"/>
              <a:gd name="connsiteY51" fmla="*/ 2673862 h 6673820"/>
              <a:gd name="connsiteX52" fmla="*/ 7917577 w 11748700"/>
              <a:gd name="connsiteY52" fmla="*/ 2561187 h 6673820"/>
              <a:gd name="connsiteX53" fmla="*/ 7683560 w 11748700"/>
              <a:gd name="connsiteY53" fmla="*/ 2496182 h 6673820"/>
              <a:gd name="connsiteX54" fmla="*/ 7302199 w 11748700"/>
              <a:gd name="connsiteY54" fmla="*/ 2379173 h 6673820"/>
              <a:gd name="connsiteX55" fmla="*/ 6920838 w 11748700"/>
              <a:gd name="connsiteY55" fmla="*/ 2322836 h 6673820"/>
              <a:gd name="connsiteX56" fmla="*/ 6799495 w 11748700"/>
              <a:gd name="connsiteY56" fmla="*/ 2288167 h 6673820"/>
              <a:gd name="connsiteX57" fmla="*/ 6730157 w 11748700"/>
              <a:gd name="connsiteY57" fmla="*/ 2279500 h 6673820"/>
              <a:gd name="connsiteX58" fmla="*/ 6630483 w 11748700"/>
              <a:gd name="connsiteY58" fmla="*/ 2262165 h 6673820"/>
              <a:gd name="connsiteX59" fmla="*/ 6582813 w 11748700"/>
              <a:gd name="connsiteY59" fmla="*/ 2249164 h 6673820"/>
              <a:gd name="connsiteX60" fmla="*/ 6478805 w 11748700"/>
              <a:gd name="connsiteY60" fmla="*/ 2240497 h 6673820"/>
              <a:gd name="connsiteX61" fmla="*/ 5997770 w 11748700"/>
              <a:gd name="connsiteY61" fmla="*/ 2227496 h 6673820"/>
              <a:gd name="connsiteX62" fmla="*/ 5183044 w 11748700"/>
              <a:gd name="connsiteY62" fmla="*/ 2223162 h 6673820"/>
              <a:gd name="connsiteX63" fmla="*/ 4593668 w 11748700"/>
              <a:gd name="connsiteY63" fmla="*/ 2201494 h 6673820"/>
              <a:gd name="connsiteX64" fmla="*/ 4467992 w 11748700"/>
              <a:gd name="connsiteY64" fmla="*/ 2188493 h 6673820"/>
              <a:gd name="connsiteX65" fmla="*/ 4277311 w 11748700"/>
              <a:gd name="connsiteY65" fmla="*/ 2171158 h 6673820"/>
              <a:gd name="connsiteX66" fmla="*/ 4207973 w 11748700"/>
              <a:gd name="connsiteY66" fmla="*/ 2162491 h 6673820"/>
              <a:gd name="connsiteX67" fmla="*/ 4168970 w 11748700"/>
              <a:gd name="connsiteY67" fmla="*/ 2153824 h 6673820"/>
              <a:gd name="connsiteX68" fmla="*/ 3722604 w 11748700"/>
              <a:gd name="connsiteY68" fmla="*/ 2145156 h 6673820"/>
              <a:gd name="connsiteX69" fmla="*/ 3627264 w 11748700"/>
              <a:gd name="connsiteY69" fmla="*/ 2136489 h 6673820"/>
              <a:gd name="connsiteX70" fmla="*/ 3592595 w 11748700"/>
              <a:gd name="connsiteY70" fmla="*/ 2123488 h 6673820"/>
              <a:gd name="connsiteX71" fmla="*/ 3471253 w 11748700"/>
              <a:gd name="connsiteY71" fmla="*/ 2101820 h 6673820"/>
              <a:gd name="connsiteX72" fmla="*/ 3349911 w 11748700"/>
              <a:gd name="connsiteY72" fmla="*/ 2054150 h 6673820"/>
              <a:gd name="connsiteX73" fmla="*/ 3228568 w 11748700"/>
              <a:gd name="connsiteY73" fmla="*/ 2006480 h 6673820"/>
              <a:gd name="connsiteX74" fmla="*/ 3206900 w 11748700"/>
              <a:gd name="connsiteY74" fmla="*/ 1989145 h 6673820"/>
              <a:gd name="connsiteX75" fmla="*/ 3163564 w 11748700"/>
              <a:gd name="connsiteY75" fmla="*/ 1967477 h 6673820"/>
              <a:gd name="connsiteX76" fmla="*/ 3124561 w 11748700"/>
              <a:gd name="connsiteY76" fmla="*/ 1932808 h 6673820"/>
              <a:gd name="connsiteX77" fmla="*/ 3094225 w 11748700"/>
              <a:gd name="connsiteY77" fmla="*/ 1911139 h 6673820"/>
              <a:gd name="connsiteX78" fmla="*/ 3020553 w 11748700"/>
              <a:gd name="connsiteY78" fmla="*/ 1850468 h 6673820"/>
              <a:gd name="connsiteX79" fmla="*/ 2994551 w 11748700"/>
              <a:gd name="connsiteY79" fmla="*/ 1828800 h 6673820"/>
              <a:gd name="connsiteX80" fmla="*/ 2977217 w 11748700"/>
              <a:gd name="connsiteY80" fmla="*/ 1807132 h 6673820"/>
              <a:gd name="connsiteX81" fmla="*/ 2964216 w 11748700"/>
              <a:gd name="connsiteY81" fmla="*/ 1794131 h 6673820"/>
              <a:gd name="connsiteX82" fmla="*/ 2951215 w 11748700"/>
              <a:gd name="connsiteY82" fmla="*/ 1768129 h 6673820"/>
              <a:gd name="connsiteX83" fmla="*/ 2933880 w 11748700"/>
              <a:gd name="connsiteY83" fmla="*/ 1746461 h 6673820"/>
              <a:gd name="connsiteX84" fmla="*/ 2916546 w 11748700"/>
              <a:gd name="connsiteY84" fmla="*/ 1720459 h 6673820"/>
              <a:gd name="connsiteX85" fmla="*/ 2899211 w 11748700"/>
              <a:gd name="connsiteY85" fmla="*/ 1703124 h 6673820"/>
              <a:gd name="connsiteX86" fmla="*/ 2890544 w 11748700"/>
              <a:gd name="connsiteY86" fmla="*/ 1690123 h 6673820"/>
              <a:gd name="connsiteX87" fmla="*/ 2829873 w 11748700"/>
              <a:gd name="connsiteY87" fmla="*/ 1607784 h 6673820"/>
              <a:gd name="connsiteX88" fmla="*/ 2816872 w 11748700"/>
              <a:gd name="connsiteY88" fmla="*/ 1577448 h 6673820"/>
              <a:gd name="connsiteX89" fmla="*/ 2812538 w 11748700"/>
              <a:gd name="connsiteY89" fmla="*/ 1542779 h 6673820"/>
              <a:gd name="connsiteX90" fmla="*/ 2808204 w 11748700"/>
              <a:gd name="connsiteY90" fmla="*/ 1430104 h 6673820"/>
              <a:gd name="connsiteX91" fmla="*/ 2799537 w 11748700"/>
              <a:gd name="connsiteY91" fmla="*/ 1391101 h 6673820"/>
              <a:gd name="connsiteX92" fmla="*/ 2795203 w 11748700"/>
              <a:gd name="connsiteY92" fmla="*/ 1343431 h 6673820"/>
              <a:gd name="connsiteX93" fmla="*/ 2786536 w 11748700"/>
              <a:gd name="connsiteY93" fmla="*/ 1300095 h 6673820"/>
              <a:gd name="connsiteX94" fmla="*/ 2773535 w 11748700"/>
              <a:gd name="connsiteY94" fmla="*/ 1152751 h 6673820"/>
              <a:gd name="connsiteX95" fmla="*/ 2769202 w 11748700"/>
              <a:gd name="connsiteY95" fmla="*/ 1135416 h 6673820"/>
              <a:gd name="connsiteX96" fmla="*/ 2777869 w 11748700"/>
              <a:gd name="connsiteY96" fmla="*/ 996739 h 6673820"/>
              <a:gd name="connsiteX97" fmla="*/ 2786536 w 11748700"/>
              <a:gd name="connsiteY97" fmla="*/ 966404 h 6673820"/>
              <a:gd name="connsiteX98" fmla="*/ 2812538 w 11748700"/>
              <a:gd name="connsiteY98" fmla="*/ 905733 h 6673820"/>
              <a:gd name="connsiteX99" fmla="*/ 2847207 w 11748700"/>
              <a:gd name="connsiteY99" fmla="*/ 862396 h 6673820"/>
              <a:gd name="connsiteX100" fmla="*/ 2864542 w 11748700"/>
              <a:gd name="connsiteY100" fmla="*/ 840728 h 6673820"/>
              <a:gd name="connsiteX101" fmla="*/ 2881876 w 11748700"/>
              <a:gd name="connsiteY101" fmla="*/ 827727 h 6673820"/>
              <a:gd name="connsiteX102" fmla="*/ 2894877 w 11748700"/>
              <a:gd name="connsiteY102" fmla="*/ 819060 h 6673820"/>
              <a:gd name="connsiteX103" fmla="*/ 2912212 w 11748700"/>
              <a:gd name="connsiteY103" fmla="*/ 801725 h 6673820"/>
              <a:gd name="connsiteX104" fmla="*/ 3003219 w 11748700"/>
              <a:gd name="connsiteY104" fmla="*/ 775723 h 6673820"/>
              <a:gd name="connsiteX105" fmla="*/ 3115893 w 11748700"/>
              <a:gd name="connsiteY105" fmla="*/ 749721 h 6673820"/>
              <a:gd name="connsiteX106" fmla="*/ 3137562 w 11748700"/>
              <a:gd name="connsiteY106" fmla="*/ 741054 h 6673820"/>
              <a:gd name="connsiteX107" fmla="*/ 3163564 w 11748700"/>
              <a:gd name="connsiteY107" fmla="*/ 732387 h 6673820"/>
              <a:gd name="connsiteX108" fmla="*/ 3219901 w 11748700"/>
              <a:gd name="connsiteY108" fmla="*/ 702051 h 6673820"/>
              <a:gd name="connsiteX109" fmla="*/ 3237236 w 11748700"/>
              <a:gd name="connsiteY109" fmla="*/ 689050 h 6673820"/>
              <a:gd name="connsiteX110" fmla="*/ 3293573 w 11748700"/>
              <a:gd name="connsiteY110" fmla="*/ 663048 h 6673820"/>
              <a:gd name="connsiteX111" fmla="*/ 3323909 w 11748700"/>
              <a:gd name="connsiteY111" fmla="*/ 650047 h 6673820"/>
              <a:gd name="connsiteX112" fmla="*/ 3362911 w 11748700"/>
              <a:gd name="connsiteY112" fmla="*/ 641380 h 6673820"/>
              <a:gd name="connsiteX113" fmla="*/ 3488587 w 11748700"/>
              <a:gd name="connsiteY113" fmla="*/ 619712 h 6673820"/>
              <a:gd name="connsiteX114" fmla="*/ 3644599 w 11748700"/>
              <a:gd name="connsiteY114" fmla="*/ 598044 h 6673820"/>
              <a:gd name="connsiteX115" fmla="*/ 3731272 w 11748700"/>
              <a:gd name="connsiteY115" fmla="*/ 589376 h 6673820"/>
              <a:gd name="connsiteX116" fmla="*/ 3809277 w 11748700"/>
              <a:gd name="connsiteY116" fmla="*/ 576375 h 6673820"/>
              <a:gd name="connsiteX117" fmla="*/ 3891617 w 11748700"/>
              <a:gd name="connsiteY117" fmla="*/ 567708 h 6673820"/>
              <a:gd name="connsiteX118" fmla="*/ 4359651 w 11748700"/>
              <a:gd name="connsiteY118" fmla="*/ 533039 h 6673820"/>
              <a:gd name="connsiteX119" fmla="*/ 4428989 w 11748700"/>
              <a:gd name="connsiteY119" fmla="*/ 520038 h 6673820"/>
              <a:gd name="connsiteX120" fmla="*/ 4554665 w 11748700"/>
              <a:gd name="connsiteY120" fmla="*/ 507037 h 6673820"/>
              <a:gd name="connsiteX121" fmla="*/ 4654339 w 11748700"/>
              <a:gd name="connsiteY121" fmla="*/ 485369 h 6673820"/>
              <a:gd name="connsiteX122" fmla="*/ 4758347 w 11748700"/>
              <a:gd name="connsiteY122" fmla="*/ 437699 h 6673820"/>
              <a:gd name="connsiteX123" fmla="*/ 4888356 w 11748700"/>
              <a:gd name="connsiteY123" fmla="*/ 416030 h 6673820"/>
              <a:gd name="connsiteX124" fmla="*/ 5105039 w 11748700"/>
              <a:gd name="connsiteY124" fmla="*/ 364027 h 6673820"/>
              <a:gd name="connsiteX125" fmla="*/ 5209046 w 11748700"/>
              <a:gd name="connsiteY125" fmla="*/ 351026 h 6673820"/>
              <a:gd name="connsiteX126" fmla="*/ 5386726 w 11748700"/>
              <a:gd name="connsiteY126" fmla="*/ 329357 h 6673820"/>
              <a:gd name="connsiteX127" fmla="*/ 5560072 w 11748700"/>
              <a:gd name="connsiteY127" fmla="*/ 320690 h 6673820"/>
              <a:gd name="connsiteX128" fmla="*/ 5742085 w 11748700"/>
              <a:gd name="connsiteY128" fmla="*/ 312023 h 6673820"/>
              <a:gd name="connsiteX129" fmla="*/ 5958767 w 11748700"/>
              <a:gd name="connsiteY129" fmla="*/ 307689 h 6673820"/>
              <a:gd name="connsiteX130" fmla="*/ 6114779 w 11748700"/>
              <a:gd name="connsiteY130" fmla="*/ 303355 h 6673820"/>
              <a:gd name="connsiteX131" fmla="*/ 6270790 w 11748700"/>
              <a:gd name="connsiteY131" fmla="*/ 281687 h 6673820"/>
              <a:gd name="connsiteX132" fmla="*/ 6392132 w 11748700"/>
              <a:gd name="connsiteY132" fmla="*/ 268686 h 6673820"/>
              <a:gd name="connsiteX133" fmla="*/ 6695488 w 11748700"/>
              <a:gd name="connsiteY133" fmla="*/ 260019 h 6673820"/>
              <a:gd name="connsiteX134" fmla="*/ 6764826 w 11748700"/>
              <a:gd name="connsiteY134" fmla="*/ 251352 h 6673820"/>
              <a:gd name="connsiteX135" fmla="*/ 6907837 w 11748700"/>
              <a:gd name="connsiteY135" fmla="*/ 238351 h 6673820"/>
              <a:gd name="connsiteX136" fmla="*/ 6959840 w 11748700"/>
              <a:gd name="connsiteY136" fmla="*/ 229683 h 6673820"/>
              <a:gd name="connsiteX137" fmla="*/ 6998843 w 11748700"/>
              <a:gd name="connsiteY137" fmla="*/ 212349 h 6673820"/>
              <a:gd name="connsiteX138" fmla="*/ 7115852 w 11748700"/>
              <a:gd name="connsiteY138" fmla="*/ 199348 h 6673820"/>
              <a:gd name="connsiteX139" fmla="*/ 7159188 w 11748700"/>
              <a:gd name="connsiteY139" fmla="*/ 186347 h 6673820"/>
              <a:gd name="connsiteX140" fmla="*/ 7189524 w 11748700"/>
              <a:gd name="connsiteY140" fmla="*/ 182013 h 6673820"/>
              <a:gd name="connsiteX141" fmla="*/ 7380204 w 11748700"/>
              <a:gd name="connsiteY141" fmla="*/ 173346 h 6673820"/>
              <a:gd name="connsiteX142" fmla="*/ 7440875 w 11748700"/>
              <a:gd name="connsiteY142" fmla="*/ 164679 h 6673820"/>
              <a:gd name="connsiteX143" fmla="*/ 7466877 w 11748700"/>
              <a:gd name="connsiteY143" fmla="*/ 156011 h 6673820"/>
              <a:gd name="connsiteX144" fmla="*/ 7514548 w 11748700"/>
              <a:gd name="connsiteY144" fmla="*/ 143010 h 6673820"/>
              <a:gd name="connsiteX145" fmla="*/ 7527548 w 11748700"/>
              <a:gd name="connsiteY145" fmla="*/ 134343 h 6673820"/>
              <a:gd name="connsiteX146" fmla="*/ 7570885 w 11748700"/>
              <a:gd name="connsiteY146" fmla="*/ 121342 h 6673820"/>
              <a:gd name="connsiteX147" fmla="*/ 7609888 w 11748700"/>
              <a:gd name="connsiteY147" fmla="*/ 104008 h 6673820"/>
              <a:gd name="connsiteX148" fmla="*/ 7726896 w 11748700"/>
              <a:gd name="connsiteY148" fmla="*/ 82339 h 6673820"/>
              <a:gd name="connsiteX149" fmla="*/ 7752898 w 11748700"/>
              <a:gd name="connsiteY149" fmla="*/ 78006 h 6673820"/>
              <a:gd name="connsiteX150" fmla="*/ 7787567 w 11748700"/>
              <a:gd name="connsiteY150" fmla="*/ 73672 h 6673820"/>
              <a:gd name="connsiteX151" fmla="*/ 7804902 w 11748700"/>
              <a:gd name="connsiteY151" fmla="*/ 69338 h 6673820"/>
              <a:gd name="connsiteX152" fmla="*/ 7913243 w 11748700"/>
              <a:gd name="connsiteY152" fmla="*/ 65005 h 6673820"/>
              <a:gd name="connsiteX153" fmla="*/ 8021584 w 11748700"/>
              <a:gd name="connsiteY153" fmla="*/ 47670 h 6673820"/>
              <a:gd name="connsiteX154" fmla="*/ 8064921 w 11748700"/>
              <a:gd name="connsiteY154" fmla="*/ 34669 h 6673820"/>
              <a:gd name="connsiteX155" fmla="*/ 8099590 w 11748700"/>
              <a:gd name="connsiteY155" fmla="*/ 21668 h 6673820"/>
              <a:gd name="connsiteX156" fmla="*/ 8121258 w 11748700"/>
              <a:gd name="connsiteY156" fmla="*/ 13001 h 6673820"/>
              <a:gd name="connsiteX157" fmla="*/ 8134259 w 11748700"/>
              <a:gd name="connsiteY157" fmla="*/ 8667 h 6673820"/>
              <a:gd name="connsiteX158" fmla="*/ 8155928 w 11748700"/>
              <a:gd name="connsiteY158" fmla="*/ 0 h 6673820"/>
              <a:gd name="connsiteX159" fmla="*/ 8216599 w 11748700"/>
              <a:gd name="connsiteY159" fmla="*/ 4334 h 6673820"/>
              <a:gd name="connsiteX160" fmla="*/ 8238267 w 11748700"/>
              <a:gd name="connsiteY160" fmla="*/ 13001 h 6673820"/>
              <a:gd name="connsiteX161" fmla="*/ 8272936 w 11748700"/>
              <a:gd name="connsiteY161" fmla="*/ 17335 h 6673820"/>
              <a:gd name="connsiteX162" fmla="*/ 8303272 w 11748700"/>
              <a:gd name="connsiteY162" fmla="*/ 30336 h 6673820"/>
              <a:gd name="connsiteX163" fmla="*/ 8337941 w 11748700"/>
              <a:gd name="connsiteY163" fmla="*/ 34669 h 6673820"/>
              <a:gd name="connsiteX164" fmla="*/ 8476618 w 11748700"/>
              <a:gd name="connsiteY164" fmla="*/ 43337 h 6673820"/>
              <a:gd name="connsiteX165" fmla="*/ 8576292 w 11748700"/>
              <a:gd name="connsiteY165" fmla="*/ 47670 h 6673820"/>
              <a:gd name="connsiteX166" fmla="*/ 8671632 w 11748700"/>
              <a:gd name="connsiteY166" fmla="*/ 69338 h 6673820"/>
              <a:gd name="connsiteX167" fmla="*/ 8762639 w 11748700"/>
              <a:gd name="connsiteY167" fmla="*/ 78006 h 6673820"/>
              <a:gd name="connsiteX168" fmla="*/ 8892648 w 11748700"/>
              <a:gd name="connsiteY168" fmla="*/ 104008 h 6673820"/>
              <a:gd name="connsiteX169" fmla="*/ 8948985 w 11748700"/>
              <a:gd name="connsiteY169" fmla="*/ 117009 h 6673820"/>
              <a:gd name="connsiteX170" fmla="*/ 9187336 w 11748700"/>
              <a:gd name="connsiteY170" fmla="*/ 156011 h 6673820"/>
              <a:gd name="connsiteX171" fmla="*/ 9282676 w 11748700"/>
              <a:gd name="connsiteY171" fmla="*/ 173346 h 6673820"/>
              <a:gd name="connsiteX172" fmla="*/ 9404019 w 11748700"/>
              <a:gd name="connsiteY172" fmla="*/ 186347 h 6673820"/>
              <a:gd name="connsiteX173" fmla="*/ 9464690 w 11748700"/>
              <a:gd name="connsiteY173" fmla="*/ 195014 h 6673820"/>
              <a:gd name="connsiteX174" fmla="*/ 9698707 w 11748700"/>
              <a:gd name="connsiteY174" fmla="*/ 216683 h 6673820"/>
              <a:gd name="connsiteX175" fmla="*/ 9785380 w 11748700"/>
              <a:gd name="connsiteY175" fmla="*/ 229683 h 6673820"/>
              <a:gd name="connsiteX176" fmla="*/ 9885054 w 11748700"/>
              <a:gd name="connsiteY176" fmla="*/ 251352 h 6673820"/>
              <a:gd name="connsiteX177" fmla="*/ 9958726 w 11748700"/>
              <a:gd name="connsiteY177" fmla="*/ 255685 h 6673820"/>
              <a:gd name="connsiteX178" fmla="*/ 10114737 w 11748700"/>
              <a:gd name="connsiteY178" fmla="*/ 260019 h 6673820"/>
              <a:gd name="connsiteX179" fmla="*/ 10205744 w 11748700"/>
              <a:gd name="connsiteY179" fmla="*/ 273020 h 6673820"/>
              <a:gd name="connsiteX180" fmla="*/ 10357421 w 11748700"/>
              <a:gd name="connsiteY180" fmla="*/ 281687 h 6673820"/>
              <a:gd name="connsiteX181" fmla="*/ 10405092 w 11748700"/>
              <a:gd name="connsiteY181" fmla="*/ 286021 h 6673820"/>
              <a:gd name="connsiteX182" fmla="*/ 10452762 w 11748700"/>
              <a:gd name="connsiteY182" fmla="*/ 299022 h 6673820"/>
              <a:gd name="connsiteX183" fmla="*/ 10483097 w 11748700"/>
              <a:gd name="connsiteY183" fmla="*/ 303355 h 6673820"/>
              <a:gd name="connsiteX184" fmla="*/ 10552436 w 11748700"/>
              <a:gd name="connsiteY184" fmla="*/ 312023 h 6673820"/>
              <a:gd name="connsiteX185" fmla="*/ 10634775 w 11748700"/>
              <a:gd name="connsiteY185" fmla="*/ 333691 h 6673820"/>
              <a:gd name="connsiteX186" fmla="*/ 10717114 w 11748700"/>
              <a:gd name="connsiteY186" fmla="*/ 342358 h 6673820"/>
              <a:gd name="connsiteX187" fmla="*/ 10773452 w 11748700"/>
              <a:gd name="connsiteY187" fmla="*/ 364027 h 6673820"/>
              <a:gd name="connsiteX188" fmla="*/ 10842790 w 11748700"/>
              <a:gd name="connsiteY188" fmla="*/ 385695 h 6673820"/>
              <a:gd name="connsiteX189" fmla="*/ 10903461 w 11748700"/>
              <a:gd name="connsiteY189" fmla="*/ 390028 h 6673820"/>
              <a:gd name="connsiteX190" fmla="*/ 10981467 w 11748700"/>
              <a:gd name="connsiteY190" fmla="*/ 424698 h 6673820"/>
              <a:gd name="connsiteX191" fmla="*/ 11050805 w 11748700"/>
              <a:gd name="connsiteY191" fmla="*/ 442032 h 6673820"/>
              <a:gd name="connsiteX192" fmla="*/ 11133145 w 11748700"/>
              <a:gd name="connsiteY192" fmla="*/ 476701 h 6673820"/>
              <a:gd name="connsiteX193" fmla="*/ 11154813 w 11748700"/>
              <a:gd name="connsiteY193" fmla="*/ 485369 h 6673820"/>
              <a:gd name="connsiteX194" fmla="*/ 11232819 w 11748700"/>
              <a:gd name="connsiteY194" fmla="*/ 533039 h 6673820"/>
              <a:gd name="connsiteX195" fmla="*/ 11258820 w 11748700"/>
              <a:gd name="connsiteY195" fmla="*/ 554707 h 6673820"/>
              <a:gd name="connsiteX196" fmla="*/ 11328159 w 11748700"/>
              <a:gd name="connsiteY196" fmla="*/ 645714 h 6673820"/>
              <a:gd name="connsiteX197" fmla="*/ 11371495 w 11748700"/>
              <a:gd name="connsiteY197" fmla="*/ 754055 h 6673820"/>
              <a:gd name="connsiteX198" fmla="*/ 11397497 w 11748700"/>
              <a:gd name="connsiteY198" fmla="*/ 806059 h 6673820"/>
              <a:gd name="connsiteX199" fmla="*/ 11427833 w 11748700"/>
              <a:gd name="connsiteY199" fmla="*/ 931735 h 6673820"/>
              <a:gd name="connsiteX200" fmla="*/ 11458168 w 11748700"/>
              <a:gd name="connsiteY200" fmla="*/ 1014074 h 6673820"/>
              <a:gd name="connsiteX201" fmla="*/ 11462502 w 11748700"/>
              <a:gd name="connsiteY201" fmla="*/ 1087746 h 6673820"/>
              <a:gd name="connsiteX202" fmla="*/ 11475503 w 11748700"/>
              <a:gd name="connsiteY202" fmla="*/ 1126749 h 6673820"/>
              <a:gd name="connsiteX203" fmla="*/ 11488504 w 11748700"/>
              <a:gd name="connsiteY203" fmla="*/ 1330430 h 6673820"/>
              <a:gd name="connsiteX204" fmla="*/ 11523173 w 11748700"/>
              <a:gd name="connsiteY204" fmla="*/ 1677122 h 6673820"/>
              <a:gd name="connsiteX205" fmla="*/ 11518839 w 11748700"/>
              <a:gd name="connsiteY205" fmla="*/ 1954476 h 6673820"/>
              <a:gd name="connsiteX206" fmla="*/ 11510172 w 11748700"/>
              <a:gd name="connsiteY206" fmla="*/ 2084485 h 6673820"/>
              <a:gd name="connsiteX207" fmla="*/ 11518839 w 11748700"/>
              <a:gd name="connsiteY207" fmla="*/ 2283833 h 6673820"/>
              <a:gd name="connsiteX208" fmla="*/ 11583844 w 11748700"/>
              <a:gd name="connsiteY208" fmla="*/ 2379173 h 6673820"/>
              <a:gd name="connsiteX209" fmla="*/ 11605512 w 11748700"/>
              <a:gd name="connsiteY209" fmla="*/ 2439845 h 6673820"/>
              <a:gd name="connsiteX210" fmla="*/ 11609846 w 11748700"/>
              <a:gd name="connsiteY210" fmla="*/ 2487515 h 6673820"/>
              <a:gd name="connsiteX211" fmla="*/ 11622847 w 11748700"/>
              <a:gd name="connsiteY211" fmla="*/ 2556853 h 6673820"/>
              <a:gd name="connsiteX212" fmla="*/ 11618513 w 11748700"/>
              <a:gd name="connsiteY212" fmla="*/ 2786537 h 6673820"/>
              <a:gd name="connsiteX213" fmla="*/ 11614180 w 11748700"/>
              <a:gd name="connsiteY213" fmla="*/ 3089892 h 6673820"/>
              <a:gd name="connsiteX214" fmla="*/ 11596845 w 11748700"/>
              <a:gd name="connsiteY214" fmla="*/ 3211234 h 6673820"/>
              <a:gd name="connsiteX215" fmla="*/ 11583844 w 11748700"/>
              <a:gd name="connsiteY215" fmla="*/ 3328243 h 6673820"/>
              <a:gd name="connsiteX216" fmla="*/ 11575177 w 11748700"/>
              <a:gd name="connsiteY216" fmla="*/ 3423583 h 6673820"/>
              <a:gd name="connsiteX217" fmla="*/ 11562176 w 11748700"/>
              <a:gd name="connsiteY217" fmla="*/ 3666267 h 6673820"/>
              <a:gd name="connsiteX218" fmla="*/ 11575177 w 11748700"/>
              <a:gd name="connsiteY218" fmla="*/ 4025960 h 6673820"/>
              <a:gd name="connsiteX219" fmla="*/ 11592511 w 11748700"/>
              <a:gd name="connsiteY219" fmla="*/ 4108300 h 6673820"/>
              <a:gd name="connsiteX220" fmla="*/ 11631514 w 11748700"/>
              <a:gd name="connsiteY220" fmla="*/ 4333649 h 6673820"/>
              <a:gd name="connsiteX221" fmla="*/ 11653183 w 11748700"/>
              <a:gd name="connsiteY221" fmla="*/ 4411655 h 6673820"/>
              <a:gd name="connsiteX222" fmla="*/ 11666184 w 11748700"/>
              <a:gd name="connsiteY222" fmla="*/ 4498328 h 6673820"/>
              <a:gd name="connsiteX223" fmla="*/ 11674851 w 11748700"/>
              <a:gd name="connsiteY223" fmla="*/ 4541664 h 6673820"/>
              <a:gd name="connsiteX224" fmla="*/ 11687852 w 11748700"/>
              <a:gd name="connsiteY224" fmla="*/ 4658673 h 6673820"/>
              <a:gd name="connsiteX225" fmla="*/ 11692185 w 11748700"/>
              <a:gd name="connsiteY225" fmla="*/ 4715010 h 6673820"/>
              <a:gd name="connsiteX226" fmla="*/ 11700853 w 11748700"/>
              <a:gd name="connsiteY226" fmla="*/ 4771348 h 6673820"/>
              <a:gd name="connsiteX227" fmla="*/ 11709520 w 11748700"/>
              <a:gd name="connsiteY227" fmla="*/ 4923026 h 6673820"/>
              <a:gd name="connsiteX228" fmla="*/ 11718187 w 11748700"/>
              <a:gd name="connsiteY228" fmla="*/ 4983697 h 6673820"/>
              <a:gd name="connsiteX229" fmla="*/ 11726855 w 11748700"/>
              <a:gd name="connsiteY229" fmla="*/ 5079037 h 6673820"/>
              <a:gd name="connsiteX230" fmla="*/ 11731188 w 11748700"/>
              <a:gd name="connsiteY230" fmla="*/ 5105039 h 6673820"/>
              <a:gd name="connsiteX231" fmla="*/ 11744189 w 11748700"/>
              <a:gd name="connsiteY231" fmla="*/ 5230715 h 6673820"/>
              <a:gd name="connsiteX232" fmla="*/ 11726855 w 11748700"/>
              <a:gd name="connsiteY232" fmla="*/ 5690082 h 6673820"/>
              <a:gd name="connsiteX233" fmla="*/ 11687852 w 11748700"/>
              <a:gd name="connsiteY233" fmla="*/ 5785422 h 6673820"/>
              <a:gd name="connsiteX234" fmla="*/ 11670517 w 11748700"/>
              <a:gd name="connsiteY234" fmla="*/ 5815757 h 6673820"/>
              <a:gd name="connsiteX235" fmla="*/ 11601179 w 11748700"/>
              <a:gd name="connsiteY235" fmla="*/ 5859094 h 6673820"/>
              <a:gd name="connsiteX236" fmla="*/ 11458168 w 11748700"/>
              <a:gd name="connsiteY236" fmla="*/ 5919765 h 6673820"/>
              <a:gd name="connsiteX237" fmla="*/ 11401831 w 11748700"/>
              <a:gd name="connsiteY237" fmla="*/ 5963101 h 6673820"/>
              <a:gd name="connsiteX238" fmla="*/ 11297823 w 11748700"/>
              <a:gd name="connsiteY238" fmla="*/ 6032440 h 6673820"/>
              <a:gd name="connsiteX239" fmla="*/ 11258820 w 11748700"/>
              <a:gd name="connsiteY239" fmla="*/ 6075776 h 6673820"/>
              <a:gd name="connsiteX240" fmla="*/ 11198149 w 11748700"/>
              <a:gd name="connsiteY240" fmla="*/ 6123446 h 6673820"/>
              <a:gd name="connsiteX241" fmla="*/ 11098475 w 11748700"/>
              <a:gd name="connsiteY241" fmla="*/ 6210119 h 6673820"/>
              <a:gd name="connsiteX242" fmla="*/ 10942464 w 11748700"/>
              <a:gd name="connsiteY242" fmla="*/ 6327128 h 6673820"/>
              <a:gd name="connsiteX243" fmla="*/ 10634775 w 11748700"/>
              <a:gd name="connsiteY243" fmla="*/ 6461471 h 6673820"/>
              <a:gd name="connsiteX244" fmla="*/ 10461429 w 11748700"/>
              <a:gd name="connsiteY244" fmla="*/ 6478806 h 6673820"/>
              <a:gd name="connsiteX245" fmla="*/ 10041065 w 11748700"/>
              <a:gd name="connsiteY245" fmla="*/ 6487473 h 6673820"/>
              <a:gd name="connsiteX246" fmla="*/ 9967393 w 11748700"/>
              <a:gd name="connsiteY246" fmla="*/ 6491807 h 6673820"/>
              <a:gd name="connsiteX247" fmla="*/ 9885054 w 11748700"/>
              <a:gd name="connsiteY247" fmla="*/ 6509141 h 6673820"/>
              <a:gd name="connsiteX248" fmla="*/ 9798381 w 11748700"/>
              <a:gd name="connsiteY248" fmla="*/ 6522142 h 6673820"/>
              <a:gd name="connsiteX249" fmla="*/ 9681372 w 11748700"/>
              <a:gd name="connsiteY249" fmla="*/ 6548144 h 6673820"/>
              <a:gd name="connsiteX250" fmla="*/ 9486358 w 11748700"/>
              <a:gd name="connsiteY250" fmla="*/ 6574146 h 6673820"/>
              <a:gd name="connsiteX251" fmla="*/ 9278343 w 11748700"/>
              <a:gd name="connsiteY251" fmla="*/ 6613149 h 6673820"/>
              <a:gd name="connsiteX252" fmla="*/ 9209004 w 11748700"/>
              <a:gd name="connsiteY252" fmla="*/ 6630483 h 6673820"/>
              <a:gd name="connsiteX253" fmla="*/ 8775639 w 11748700"/>
              <a:gd name="connsiteY253" fmla="*/ 6647818 h 6673820"/>
              <a:gd name="connsiteX254" fmla="*/ 8463617 w 11748700"/>
              <a:gd name="connsiteY254" fmla="*/ 6656485 h 6673820"/>
              <a:gd name="connsiteX255" fmla="*/ 8368276 w 11748700"/>
              <a:gd name="connsiteY255" fmla="*/ 6660819 h 6673820"/>
              <a:gd name="connsiteX256" fmla="*/ 8216599 w 11748700"/>
              <a:gd name="connsiteY256" fmla="*/ 6665153 h 6673820"/>
              <a:gd name="connsiteX257" fmla="*/ 7848239 w 11748700"/>
              <a:gd name="connsiteY257" fmla="*/ 6656485 h 6673820"/>
              <a:gd name="connsiteX258" fmla="*/ 7800568 w 11748700"/>
              <a:gd name="connsiteY258" fmla="*/ 6652152 h 6673820"/>
              <a:gd name="connsiteX259" fmla="*/ 7748565 w 11748700"/>
              <a:gd name="connsiteY259" fmla="*/ 6643484 h 6673820"/>
              <a:gd name="connsiteX260" fmla="*/ 7614221 w 11748700"/>
              <a:gd name="connsiteY260" fmla="*/ 6634817 h 6673820"/>
              <a:gd name="connsiteX261" fmla="*/ 7432208 w 11748700"/>
              <a:gd name="connsiteY261" fmla="*/ 6600148 h 6673820"/>
              <a:gd name="connsiteX262" fmla="*/ 7319533 w 11748700"/>
              <a:gd name="connsiteY262" fmla="*/ 6574146 h 6673820"/>
              <a:gd name="connsiteX263" fmla="*/ 7276197 w 11748700"/>
              <a:gd name="connsiteY263" fmla="*/ 6569812 h 6673820"/>
              <a:gd name="connsiteX264" fmla="*/ 7011844 w 11748700"/>
              <a:gd name="connsiteY264" fmla="*/ 6548144 h 6673820"/>
              <a:gd name="connsiteX265" fmla="*/ 6925171 w 11748700"/>
              <a:gd name="connsiteY265" fmla="*/ 6565479 h 6673820"/>
              <a:gd name="connsiteX266" fmla="*/ 6912170 w 11748700"/>
              <a:gd name="connsiteY266" fmla="*/ 6569812 h 6673820"/>
              <a:gd name="connsiteX267" fmla="*/ 6890502 w 11748700"/>
              <a:gd name="connsiteY267" fmla="*/ 6582813 h 6673820"/>
              <a:gd name="connsiteX268" fmla="*/ 6795162 w 11748700"/>
              <a:gd name="connsiteY268" fmla="*/ 6634817 h 6673820"/>
              <a:gd name="connsiteX269" fmla="*/ 6691154 w 11748700"/>
              <a:gd name="connsiteY269" fmla="*/ 6643484 h 6673820"/>
              <a:gd name="connsiteX270" fmla="*/ 6617482 w 11748700"/>
              <a:gd name="connsiteY270" fmla="*/ 6656485 h 6673820"/>
              <a:gd name="connsiteX271" fmla="*/ 6582813 w 11748700"/>
              <a:gd name="connsiteY271" fmla="*/ 6665153 h 6673820"/>
              <a:gd name="connsiteX272" fmla="*/ 6548144 w 11748700"/>
              <a:gd name="connsiteY272" fmla="*/ 6669486 h 6673820"/>
              <a:gd name="connsiteX273" fmla="*/ 6517808 w 11748700"/>
              <a:gd name="connsiteY273" fmla="*/ 6673820 h 6673820"/>
              <a:gd name="connsiteX274" fmla="*/ 6015105 w 11748700"/>
              <a:gd name="connsiteY274" fmla="*/ 6669486 h 6673820"/>
              <a:gd name="connsiteX275" fmla="*/ 5915431 w 11748700"/>
              <a:gd name="connsiteY275" fmla="*/ 6647818 h 6673820"/>
              <a:gd name="connsiteX276" fmla="*/ 5538403 w 11748700"/>
              <a:gd name="connsiteY276" fmla="*/ 6652152 h 6673820"/>
              <a:gd name="connsiteX277" fmla="*/ 5196045 w 11748700"/>
              <a:gd name="connsiteY277" fmla="*/ 6634817 h 6673820"/>
              <a:gd name="connsiteX278" fmla="*/ 4489660 w 11748700"/>
              <a:gd name="connsiteY278" fmla="*/ 6608815 h 6673820"/>
              <a:gd name="connsiteX279" fmla="*/ 4311981 w 11748700"/>
              <a:gd name="connsiteY279" fmla="*/ 6582813 h 6673820"/>
              <a:gd name="connsiteX280" fmla="*/ 4090965 w 11748700"/>
              <a:gd name="connsiteY280" fmla="*/ 6552478 h 6673820"/>
              <a:gd name="connsiteX281" fmla="*/ 3999958 w 11748700"/>
              <a:gd name="connsiteY281" fmla="*/ 6513475 h 6673820"/>
              <a:gd name="connsiteX282" fmla="*/ 3666267 w 11748700"/>
              <a:gd name="connsiteY282" fmla="*/ 6448470 h 6673820"/>
              <a:gd name="connsiteX283" fmla="*/ 3588261 w 11748700"/>
              <a:gd name="connsiteY283" fmla="*/ 6439803 h 6673820"/>
              <a:gd name="connsiteX284" fmla="*/ 3336910 w 11748700"/>
              <a:gd name="connsiteY284" fmla="*/ 6405134 h 6673820"/>
              <a:gd name="connsiteX285" fmla="*/ 3003219 w 11748700"/>
              <a:gd name="connsiteY285" fmla="*/ 6340129 h 6673820"/>
              <a:gd name="connsiteX286" fmla="*/ 2825539 w 11748700"/>
              <a:gd name="connsiteY286" fmla="*/ 6309793 h 6673820"/>
              <a:gd name="connsiteX287" fmla="*/ 2678195 w 11748700"/>
              <a:gd name="connsiteY287" fmla="*/ 6288125 h 6673820"/>
              <a:gd name="connsiteX288" fmla="*/ 2500515 w 11748700"/>
              <a:gd name="connsiteY288" fmla="*/ 6305460 h 6673820"/>
              <a:gd name="connsiteX289" fmla="*/ 2439844 w 11748700"/>
              <a:gd name="connsiteY289" fmla="*/ 6314127 h 6673820"/>
              <a:gd name="connsiteX290" fmla="*/ 2244830 w 11748700"/>
              <a:gd name="connsiteY290" fmla="*/ 6361797 h 6673820"/>
              <a:gd name="connsiteX291" fmla="*/ 2088819 w 11748700"/>
              <a:gd name="connsiteY291" fmla="*/ 6383465 h 6673820"/>
              <a:gd name="connsiteX292" fmla="*/ 2015147 w 11748700"/>
              <a:gd name="connsiteY292" fmla="*/ 6400800 h 6673820"/>
              <a:gd name="connsiteX293" fmla="*/ 1950142 w 11748700"/>
              <a:gd name="connsiteY293" fmla="*/ 6409467 h 6673820"/>
              <a:gd name="connsiteX294" fmla="*/ 1815799 w 11748700"/>
              <a:gd name="connsiteY294" fmla="*/ 6444137 h 6673820"/>
              <a:gd name="connsiteX295" fmla="*/ 1681456 w 11748700"/>
              <a:gd name="connsiteY295" fmla="*/ 6452804 h 6673820"/>
              <a:gd name="connsiteX296" fmla="*/ 1473440 w 11748700"/>
              <a:gd name="connsiteY296" fmla="*/ 6431136 h 6673820"/>
              <a:gd name="connsiteX297" fmla="*/ 1369433 w 11748700"/>
              <a:gd name="connsiteY297" fmla="*/ 6418135 h 6673820"/>
              <a:gd name="connsiteX298" fmla="*/ 1287093 w 11748700"/>
              <a:gd name="connsiteY298" fmla="*/ 6405134 h 6673820"/>
              <a:gd name="connsiteX299" fmla="*/ 1239423 w 11748700"/>
              <a:gd name="connsiteY299" fmla="*/ 6396466 h 6673820"/>
              <a:gd name="connsiteX300" fmla="*/ 1165751 w 11748700"/>
              <a:gd name="connsiteY300" fmla="*/ 6370464 h 6673820"/>
              <a:gd name="connsiteX301" fmla="*/ 1053076 w 11748700"/>
              <a:gd name="connsiteY301" fmla="*/ 6335795 h 6673820"/>
              <a:gd name="connsiteX302" fmla="*/ 892731 w 11748700"/>
              <a:gd name="connsiteY302" fmla="*/ 6244789 h 6673820"/>
              <a:gd name="connsiteX303" fmla="*/ 858062 w 11748700"/>
              <a:gd name="connsiteY303" fmla="*/ 6218787 h 6673820"/>
              <a:gd name="connsiteX304" fmla="*/ 775723 w 11748700"/>
              <a:gd name="connsiteY304" fmla="*/ 6149448 h 6673820"/>
              <a:gd name="connsiteX305" fmla="*/ 719385 w 11748700"/>
              <a:gd name="connsiteY305" fmla="*/ 6023773 h 6673820"/>
              <a:gd name="connsiteX306" fmla="*/ 654381 w 11748700"/>
              <a:gd name="connsiteY306" fmla="*/ 5950101 h 6673820"/>
              <a:gd name="connsiteX307" fmla="*/ 628379 w 11748700"/>
              <a:gd name="connsiteY307" fmla="*/ 5893763 h 6673820"/>
              <a:gd name="connsiteX308" fmla="*/ 576375 w 11748700"/>
              <a:gd name="connsiteY308" fmla="*/ 5802756 h 6673820"/>
              <a:gd name="connsiteX309" fmla="*/ 489702 w 11748700"/>
              <a:gd name="connsiteY309" fmla="*/ 5620743 h 6673820"/>
              <a:gd name="connsiteX310" fmla="*/ 476701 w 11748700"/>
              <a:gd name="connsiteY310" fmla="*/ 5551405 h 6673820"/>
              <a:gd name="connsiteX311" fmla="*/ 372693 w 11748700"/>
              <a:gd name="connsiteY311" fmla="*/ 5317388 h 6673820"/>
              <a:gd name="connsiteX312" fmla="*/ 359693 w 11748700"/>
              <a:gd name="connsiteY312" fmla="*/ 5269718 h 6673820"/>
              <a:gd name="connsiteX313" fmla="*/ 329357 w 11748700"/>
              <a:gd name="connsiteY313" fmla="*/ 5183045 h 6673820"/>
              <a:gd name="connsiteX314" fmla="*/ 281687 w 11748700"/>
              <a:gd name="connsiteY314" fmla="*/ 5083371 h 6673820"/>
              <a:gd name="connsiteX315" fmla="*/ 251351 w 11748700"/>
              <a:gd name="connsiteY315" fmla="*/ 5009699 h 6673820"/>
              <a:gd name="connsiteX316" fmla="*/ 238350 w 11748700"/>
              <a:gd name="connsiteY316" fmla="*/ 4970696 h 6673820"/>
              <a:gd name="connsiteX317" fmla="*/ 212348 w 11748700"/>
              <a:gd name="connsiteY317" fmla="*/ 4936027 h 6673820"/>
              <a:gd name="connsiteX318" fmla="*/ 177679 w 11748700"/>
              <a:gd name="connsiteY318" fmla="*/ 4849354 h 6673820"/>
              <a:gd name="connsiteX319" fmla="*/ 125675 w 11748700"/>
              <a:gd name="connsiteY319" fmla="*/ 4745346 h 6673820"/>
              <a:gd name="connsiteX320" fmla="*/ 99674 w 11748700"/>
              <a:gd name="connsiteY320" fmla="*/ 4654339 h 6673820"/>
              <a:gd name="connsiteX321" fmla="*/ 73672 w 11748700"/>
              <a:gd name="connsiteY321" fmla="*/ 4602336 h 6673820"/>
              <a:gd name="connsiteX322" fmla="*/ 69338 w 11748700"/>
              <a:gd name="connsiteY322" fmla="*/ 4580667 h 6673820"/>
              <a:gd name="connsiteX323" fmla="*/ 47670 w 11748700"/>
              <a:gd name="connsiteY323" fmla="*/ 4537331 h 6673820"/>
              <a:gd name="connsiteX324" fmla="*/ 39002 w 11748700"/>
              <a:gd name="connsiteY324" fmla="*/ 4515663 h 6673820"/>
              <a:gd name="connsiteX325" fmla="*/ 34669 w 11748700"/>
              <a:gd name="connsiteY325" fmla="*/ 4493994 h 6673820"/>
              <a:gd name="connsiteX326" fmla="*/ 30335 w 11748700"/>
              <a:gd name="connsiteY326" fmla="*/ 4450658 h 6673820"/>
              <a:gd name="connsiteX327" fmla="*/ 21668 w 11748700"/>
              <a:gd name="connsiteY327" fmla="*/ 4428990 h 6673820"/>
              <a:gd name="connsiteX328" fmla="*/ 13001 w 11748700"/>
              <a:gd name="connsiteY328" fmla="*/ 4359651 h 6673820"/>
              <a:gd name="connsiteX329" fmla="*/ 0 w 11748700"/>
              <a:gd name="connsiteY329" fmla="*/ 4238309 h 6673820"/>
              <a:gd name="connsiteX330" fmla="*/ 4333 w 11748700"/>
              <a:gd name="connsiteY330" fmla="*/ 4025960 h 6673820"/>
              <a:gd name="connsiteX331" fmla="*/ 13001 w 11748700"/>
              <a:gd name="connsiteY331" fmla="*/ 3999958 h 6673820"/>
              <a:gd name="connsiteX332" fmla="*/ 17334 w 11748700"/>
              <a:gd name="connsiteY332" fmla="*/ 3973956 h 6673820"/>
              <a:gd name="connsiteX333" fmla="*/ 26002 w 11748700"/>
              <a:gd name="connsiteY333" fmla="*/ 3930620 h 6673820"/>
              <a:gd name="connsiteX334" fmla="*/ 34669 w 11748700"/>
              <a:gd name="connsiteY334" fmla="*/ 3878616 h 6673820"/>
              <a:gd name="connsiteX335" fmla="*/ 43336 w 11748700"/>
              <a:gd name="connsiteY335" fmla="*/ 3861282 h 6673820"/>
              <a:gd name="connsiteX336" fmla="*/ 47670 w 11748700"/>
              <a:gd name="connsiteY336" fmla="*/ 3843947 h 6673820"/>
              <a:gd name="connsiteX337" fmla="*/ 56337 w 11748700"/>
              <a:gd name="connsiteY337" fmla="*/ 3826612 h 6673820"/>
              <a:gd name="connsiteX338" fmla="*/ 69338 w 11748700"/>
              <a:gd name="connsiteY338" fmla="*/ 3787610 h 6673820"/>
              <a:gd name="connsiteX339" fmla="*/ 78005 w 11748700"/>
              <a:gd name="connsiteY339" fmla="*/ 3770275 h 6673820"/>
              <a:gd name="connsiteX340" fmla="*/ 95340 w 11748700"/>
              <a:gd name="connsiteY340" fmla="*/ 3718271 h 6673820"/>
              <a:gd name="connsiteX341" fmla="*/ 104007 w 11748700"/>
              <a:gd name="connsiteY341" fmla="*/ 3696603 h 6673820"/>
              <a:gd name="connsiteX342" fmla="*/ 151677 w 11748700"/>
              <a:gd name="connsiteY342" fmla="*/ 3657600 h 6673820"/>
              <a:gd name="connsiteX343" fmla="*/ 294688 w 11748700"/>
              <a:gd name="connsiteY343" fmla="*/ 3661934 h 6673820"/>
              <a:gd name="connsiteX344" fmla="*/ 359693 w 11748700"/>
              <a:gd name="connsiteY344" fmla="*/ 3692269 h 6673820"/>
              <a:gd name="connsiteX345" fmla="*/ 377027 w 11748700"/>
              <a:gd name="connsiteY345" fmla="*/ 3709604 h 6673820"/>
              <a:gd name="connsiteX346" fmla="*/ 437698 w 11748700"/>
              <a:gd name="connsiteY346" fmla="*/ 3726938 h 6673820"/>
              <a:gd name="connsiteX347" fmla="*/ 511177 w 11748700"/>
              <a:gd name="connsiteY34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9083329 w 11748700"/>
              <a:gd name="connsiteY44" fmla="*/ 2968550 h 6673820"/>
              <a:gd name="connsiteX45" fmla="*/ 8983655 w 11748700"/>
              <a:gd name="connsiteY45" fmla="*/ 2933881 h 6673820"/>
              <a:gd name="connsiteX46" fmla="*/ 8831977 w 11748700"/>
              <a:gd name="connsiteY46" fmla="*/ 2873210 h 6673820"/>
              <a:gd name="connsiteX47" fmla="*/ 8680299 w 11748700"/>
              <a:gd name="connsiteY47" fmla="*/ 2803871 h 6673820"/>
              <a:gd name="connsiteX48" fmla="*/ 8567624 w 11748700"/>
              <a:gd name="connsiteY48" fmla="*/ 2773536 h 6673820"/>
              <a:gd name="connsiteX49" fmla="*/ 8446282 w 11748700"/>
              <a:gd name="connsiteY49" fmla="*/ 2730199 h 6673820"/>
              <a:gd name="connsiteX50" fmla="*/ 8242601 w 11748700"/>
              <a:gd name="connsiteY50" fmla="*/ 2673862 h 6673820"/>
              <a:gd name="connsiteX51" fmla="*/ 7917577 w 11748700"/>
              <a:gd name="connsiteY51" fmla="*/ 2561187 h 6673820"/>
              <a:gd name="connsiteX52" fmla="*/ 7683560 w 11748700"/>
              <a:gd name="connsiteY52" fmla="*/ 2496182 h 6673820"/>
              <a:gd name="connsiteX53" fmla="*/ 7302199 w 11748700"/>
              <a:gd name="connsiteY53" fmla="*/ 2379173 h 6673820"/>
              <a:gd name="connsiteX54" fmla="*/ 6920838 w 11748700"/>
              <a:gd name="connsiteY54" fmla="*/ 2322836 h 6673820"/>
              <a:gd name="connsiteX55" fmla="*/ 6799495 w 11748700"/>
              <a:gd name="connsiteY55" fmla="*/ 2288167 h 6673820"/>
              <a:gd name="connsiteX56" fmla="*/ 6730157 w 11748700"/>
              <a:gd name="connsiteY56" fmla="*/ 2279500 h 6673820"/>
              <a:gd name="connsiteX57" fmla="*/ 6630483 w 11748700"/>
              <a:gd name="connsiteY57" fmla="*/ 2262165 h 6673820"/>
              <a:gd name="connsiteX58" fmla="*/ 6582813 w 11748700"/>
              <a:gd name="connsiteY58" fmla="*/ 2249164 h 6673820"/>
              <a:gd name="connsiteX59" fmla="*/ 6478805 w 11748700"/>
              <a:gd name="connsiteY59" fmla="*/ 2240497 h 6673820"/>
              <a:gd name="connsiteX60" fmla="*/ 5997770 w 11748700"/>
              <a:gd name="connsiteY60" fmla="*/ 2227496 h 6673820"/>
              <a:gd name="connsiteX61" fmla="*/ 5183044 w 11748700"/>
              <a:gd name="connsiteY61" fmla="*/ 2223162 h 6673820"/>
              <a:gd name="connsiteX62" fmla="*/ 4593668 w 11748700"/>
              <a:gd name="connsiteY62" fmla="*/ 2201494 h 6673820"/>
              <a:gd name="connsiteX63" fmla="*/ 4467992 w 11748700"/>
              <a:gd name="connsiteY63" fmla="*/ 2188493 h 6673820"/>
              <a:gd name="connsiteX64" fmla="*/ 4277311 w 11748700"/>
              <a:gd name="connsiteY64" fmla="*/ 2171158 h 6673820"/>
              <a:gd name="connsiteX65" fmla="*/ 4207973 w 11748700"/>
              <a:gd name="connsiteY65" fmla="*/ 2162491 h 6673820"/>
              <a:gd name="connsiteX66" fmla="*/ 4168970 w 11748700"/>
              <a:gd name="connsiteY66" fmla="*/ 2153824 h 6673820"/>
              <a:gd name="connsiteX67" fmla="*/ 3722604 w 11748700"/>
              <a:gd name="connsiteY67" fmla="*/ 2145156 h 6673820"/>
              <a:gd name="connsiteX68" fmla="*/ 3627264 w 11748700"/>
              <a:gd name="connsiteY68" fmla="*/ 2136489 h 6673820"/>
              <a:gd name="connsiteX69" fmla="*/ 3592595 w 11748700"/>
              <a:gd name="connsiteY69" fmla="*/ 2123488 h 6673820"/>
              <a:gd name="connsiteX70" fmla="*/ 3471253 w 11748700"/>
              <a:gd name="connsiteY70" fmla="*/ 2101820 h 6673820"/>
              <a:gd name="connsiteX71" fmla="*/ 3349911 w 11748700"/>
              <a:gd name="connsiteY71" fmla="*/ 2054150 h 6673820"/>
              <a:gd name="connsiteX72" fmla="*/ 3228568 w 11748700"/>
              <a:gd name="connsiteY72" fmla="*/ 2006480 h 6673820"/>
              <a:gd name="connsiteX73" fmla="*/ 3206900 w 11748700"/>
              <a:gd name="connsiteY73" fmla="*/ 1989145 h 6673820"/>
              <a:gd name="connsiteX74" fmla="*/ 3163564 w 11748700"/>
              <a:gd name="connsiteY74" fmla="*/ 1967477 h 6673820"/>
              <a:gd name="connsiteX75" fmla="*/ 3124561 w 11748700"/>
              <a:gd name="connsiteY75" fmla="*/ 1932808 h 6673820"/>
              <a:gd name="connsiteX76" fmla="*/ 3094225 w 11748700"/>
              <a:gd name="connsiteY76" fmla="*/ 1911139 h 6673820"/>
              <a:gd name="connsiteX77" fmla="*/ 3020553 w 11748700"/>
              <a:gd name="connsiteY77" fmla="*/ 1850468 h 6673820"/>
              <a:gd name="connsiteX78" fmla="*/ 2994551 w 11748700"/>
              <a:gd name="connsiteY78" fmla="*/ 1828800 h 6673820"/>
              <a:gd name="connsiteX79" fmla="*/ 2977217 w 11748700"/>
              <a:gd name="connsiteY79" fmla="*/ 1807132 h 6673820"/>
              <a:gd name="connsiteX80" fmla="*/ 2964216 w 11748700"/>
              <a:gd name="connsiteY80" fmla="*/ 1794131 h 6673820"/>
              <a:gd name="connsiteX81" fmla="*/ 2951215 w 11748700"/>
              <a:gd name="connsiteY81" fmla="*/ 1768129 h 6673820"/>
              <a:gd name="connsiteX82" fmla="*/ 2933880 w 11748700"/>
              <a:gd name="connsiteY82" fmla="*/ 1746461 h 6673820"/>
              <a:gd name="connsiteX83" fmla="*/ 2916546 w 11748700"/>
              <a:gd name="connsiteY83" fmla="*/ 1720459 h 6673820"/>
              <a:gd name="connsiteX84" fmla="*/ 2899211 w 11748700"/>
              <a:gd name="connsiteY84" fmla="*/ 1703124 h 6673820"/>
              <a:gd name="connsiteX85" fmla="*/ 2890544 w 11748700"/>
              <a:gd name="connsiteY85" fmla="*/ 1690123 h 6673820"/>
              <a:gd name="connsiteX86" fmla="*/ 2829873 w 11748700"/>
              <a:gd name="connsiteY86" fmla="*/ 1607784 h 6673820"/>
              <a:gd name="connsiteX87" fmla="*/ 2816872 w 11748700"/>
              <a:gd name="connsiteY87" fmla="*/ 1577448 h 6673820"/>
              <a:gd name="connsiteX88" fmla="*/ 2812538 w 11748700"/>
              <a:gd name="connsiteY88" fmla="*/ 1542779 h 6673820"/>
              <a:gd name="connsiteX89" fmla="*/ 2808204 w 11748700"/>
              <a:gd name="connsiteY89" fmla="*/ 1430104 h 6673820"/>
              <a:gd name="connsiteX90" fmla="*/ 2799537 w 11748700"/>
              <a:gd name="connsiteY90" fmla="*/ 1391101 h 6673820"/>
              <a:gd name="connsiteX91" fmla="*/ 2795203 w 11748700"/>
              <a:gd name="connsiteY91" fmla="*/ 1343431 h 6673820"/>
              <a:gd name="connsiteX92" fmla="*/ 2786536 w 11748700"/>
              <a:gd name="connsiteY92" fmla="*/ 1300095 h 6673820"/>
              <a:gd name="connsiteX93" fmla="*/ 2773535 w 11748700"/>
              <a:gd name="connsiteY93" fmla="*/ 1152751 h 6673820"/>
              <a:gd name="connsiteX94" fmla="*/ 2769202 w 11748700"/>
              <a:gd name="connsiteY94" fmla="*/ 1135416 h 6673820"/>
              <a:gd name="connsiteX95" fmla="*/ 2777869 w 11748700"/>
              <a:gd name="connsiteY95" fmla="*/ 996739 h 6673820"/>
              <a:gd name="connsiteX96" fmla="*/ 2786536 w 11748700"/>
              <a:gd name="connsiteY96" fmla="*/ 966404 h 6673820"/>
              <a:gd name="connsiteX97" fmla="*/ 2812538 w 11748700"/>
              <a:gd name="connsiteY97" fmla="*/ 905733 h 6673820"/>
              <a:gd name="connsiteX98" fmla="*/ 2847207 w 11748700"/>
              <a:gd name="connsiteY98" fmla="*/ 862396 h 6673820"/>
              <a:gd name="connsiteX99" fmla="*/ 2864542 w 11748700"/>
              <a:gd name="connsiteY99" fmla="*/ 840728 h 6673820"/>
              <a:gd name="connsiteX100" fmla="*/ 2881876 w 11748700"/>
              <a:gd name="connsiteY100" fmla="*/ 827727 h 6673820"/>
              <a:gd name="connsiteX101" fmla="*/ 2894877 w 11748700"/>
              <a:gd name="connsiteY101" fmla="*/ 819060 h 6673820"/>
              <a:gd name="connsiteX102" fmla="*/ 2912212 w 11748700"/>
              <a:gd name="connsiteY102" fmla="*/ 801725 h 6673820"/>
              <a:gd name="connsiteX103" fmla="*/ 3003219 w 11748700"/>
              <a:gd name="connsiteY103" fmla="*/ 775723 h 6673820"/>
              <a:gd name="connsiteX104" fmla="*/ 3115893 w 11748700"/>
              <a:gd name="connsiteY104" fmla="*/ 749721 h 6673820"/>
              <a:gd name="connsiteX105" fmla="*/ 3137562 w 11748700"/>
              <a:gd name="connsiteY105" fmla="*/ 741054 h 6673820"/>
              <a:gd name="connsiteX106" fmla="*/ 3163564 w 11748700"/>
              <a:gd name="connsiteY106" fmla="*/ 732387 h 6673820"/>
              <a:gd name="connsiteX107" fmla="*/ 3219901 w 11748700"/>
              <a:gd name="connsiteY107" fmla="*/ 702051 h 6673820"/>
              <a:gd name="connsiteX108" fmla="*/ 3237236 w 11748700"/>
              <a:gd name="connsiteY108" fmla="*/ 689050 h 6673820"/>
              <a:gd name="connsiteX109" fmla="*/ 3293573 w 11748700"/>
              <a:gd name="connsiteY109" fmla="*/ 663048 h 6673820"/>
              <a:gd name="connsiteX110" fmla="*/ 3323909 w 11748700"/>
              <a:gd name="connsiteY110" fmla="*/ 650047 h 6673820"/>
              <a:gd name="connsiteX111" fmla="*/ 3362911 w 11748700"/>
              <a:gd name="connsiteY111" fmla="*/ 641380 h 6673820"/>
              <a:gd name="connsiteX112" fmla="*/ 3488587 w 11748700"/>
              <a:gd name="connsiteY112" fmla="*/ 619712 h 6673820"/>
              <a:gd name="connsiteX113" fmla="*/ 3644599 w 11748700"/>
              <a:gd name="connsiteY113" fmla="*/ 598044 h 6673820"/>
              <a:gd name="connsiteX114" fmla="*/ 3731272 w 11748700"/>
              <a:gd name="connsiteY114" fmla="*/ 589376 h 6673820"/>
              <a:gd name="connsiteX115" fmla="*/ 3809277 w 11748700"/>
              <a:gd name="connsiteY115" fmla="*/ 576375 h 6673820"/>
              <a:gd name="connsiteX116" fmla="*/ 3891617 w 11748700"/>
              <a:gd name="connsiteY116" fmla="*/ 567708 h 6673820"/>
              <a:gd name="connsiteX117" fmla="*/ 4359651 w 11748700"/>
              <a:gd name="connsiteY117" fmla="*/ 533039 h 6673820"/>
              <a:gd name="connsiteX118" fmla="*/ 4428989 w 11748700"/>
              <a:gd name="connsiteY118" fmla="*/ 520038 h 6673820"/>
              <a:gd name="connsiteX119" fmla="*/ 4554665 w 11748700"/>
              <a:gd name="connsiteY119" fmla="*/ 507037 h 6673820"/>
              <a:gd name="connsiteX120" fmla="*/ 4654339 w 11748700"/>
              <a:gd name="connsiteY120" fmla="*/ 485369 h 6673820"/>
              <a:gd name="connsiteX121" fmla="*/ 4758347 w 11748700"/>
              <a:gd name="connsiteY121" fmla="*/ 437699 h 6673820"/>
              <a:gd name="connsiteX122" fmla="*/ 4888356 w 11748700"/>
              <a:gd name="connsiteY122" fmla="*/ 416030 h 6673820"/>
              <a:gd name="connsiteX123" fmla="*/ 5105039 w 11748700"/>
              <a:gd name="connsiteY123" fmla="*/ 364027 h 6673820"/>
              <a:gd name="connsiteX124" fmla="*/ 5209046 w 11748700"/>
              <a:gd name="connsiteY124" fmla="*/ 351026 h 6673820"/>
              <a:gd name="connsiteX125" fmla="*/ 5386726 w 11748700"/>
              <a:gd name="connsiteY125" fmla="*/ 329357 h 6673820"/>
              <a:gd name="connsiteX126" fmla="*/ 5560072 w 11748700"/>
              <a:gd name="connsiteY126" fmla="*/ 320690 h 6673820"/>
              <a:gd name="connsiteX127" fmla="*/ 5742085 w 11748700"/>
              <a:gd name="connsiteY127" fmla="*/ 312023 h 6673820"/>
              <a:gd name="connsiteX128" fmla="*/ 5958767 w 11748700"/>
              <a:gd name="connsiteY128" fmla="*/ 307689 h 6673820"/>
              <a:gd name="connsiteX129" fmla="*/ 6114779 w 11748700"/>
              <a:gd name="connsiteY129" fmla="*/ 303355 h 6673820"/>
              <a:gd name="connsiteX130" fmla="*/ 6270790 w 11748700"/>
              <a:gd name="connsiteY130" fmla="*/ 281687 h 6673820"/>
              <a:gd name="connsiteX131" fmla="*/ 6392132 w 11748700"/>
              <a:gd name="connsiteY131" fmla="*/ 268686 h 6673820"/>
              <a:gd name="connsiteX132" fmla="*/ 6695488 w 11748700"/>
              <a:gd name="connsiteY132" fmla="*/ 260019 h 6673820"/>
              <a:gd name="connsiteX133" fmla="*/ 6764826 w 11748700"/>
              <a:gd name="connsiteY133" fmla="*/ 251352 h 6673820"/>
              <a:gd name="connsiteX134" fmla="*/ 6907837 w 11748700"/>
              <a:gd name="connsiteY134" fmla="*/ 238351 h 6673820"/>
              <a:gd name="connsiteX135" fmla="*/ 6959840 w 11748700"/>
              <a:gd name="connsiteY135" fmla="*/ 229683 h 6673820"/>
              <a:gd name="connsiteX136" fmla="*/ 6998843 w 11748700"/>
              <a:gd name="connsiteY136" fmla="*/ 212349 h 6673820"/>
              <a:gd name="connsiteX137" fmla="*/ 7115852 w 11748700"/>
              <a:gd name="connsiteY137" fmla="*/ 199348 h 6673820"/>
              <a:gd name="connsiteX138" fmla="*/ 7159188 w 11748700"/>
              <a:gd name="connsiteY138" fmla="*/ 186347 h 6673820"/>
              <a:gd name="connsiteX139" fmla="*/ 7189524 w 11748700"/>
              <a:gd name="connsiteY139" fmla="*/ 182013 h 6673820"/>
              <a:gd name="connsiteX140" fmla="*/ 7380204 w 11748700"/>
              <a:gd name="connsiteY140" fmla="*/ 173346 h 6673820"/>
              <a:gd name="connsiteX141" fmla="*/ 7440875 w 11748700"/>
              <a:gd name="connsiteY141" fmla="*/ 164679 h 6673820"/>
              <a:gd name="connsiteX142" fmla="*/ 7466877 w 11748700"/>
              <a:gd name="connsiteY142" fmla="*/ 156011 h 6673820"/>
              <a:gd name="connsiteX143" fmla="*/ 7514548 w 11748700"/>
              <a:gd name="connsiteY143" fmla="*/ 143010 h 6673820"/>
              <a:gd name="connsiteX144" fmla="*/ 7527548 w 11748700"/>
              <a:gd name="connsiteY144" fmla="*/ 134343 h 6673820"/>
              <a:gd name="connsiteX145" fmla="*/ 7570885 w 11748700"/>
              <a:gd name="connsiteY145" fmla="*/ 121342 h 6673820"/>
              <a:gd name="connsiteX146" fmla="*/ 7609888 w 11748700"/>
              <a:gd name="connsiteY146" fmla="*/ 104008 h 6673820"/>
              <a:gd name="connsiteX147" fmla="*/ 7726896 w 11748700"/>
              <a:gd name="connsiteY147" fmla="*/ 82339 h 6673820"/>
              <a:gd name="connsiteX148" fmla="*/ 7752898 w 11748700"/>
              <a:gd name="connsiteY148" fmla="*/ 78006 h 6673820"/>
              <a:gd name="connsiteX149" fmla="*/ 7787567 w 11748700"/>
              <a:gd name="connsiteY149" fmla="*/ 73672 h 6673820"/>
              <a:gd name="connsiteX150" fmla="*/ 7804902 w 11748700"/>
              <a:gd name="connsiteY150" fmla="*/ 69338 h 6673820"/>
              <a:gd name="connsiteX151" fmla="*/ 7913243 w 11748700"/>
              <a:gd name="connsiteY151" fmla="*/ 65005 h 6673820"/>
              <a:gd name="connsiteX152" fmla="*/ 8021584 w 11748700"/>
              <a:gd name="connsiteY152" fmla="*/ 47670 h 6673820"/>
              <a:gd name="connsiteX153" fmla="*/ 8064921 w 11748700"/>
              <a:gd name="connsiteY153" fmla="*/ 34669 h 6673820"/>
              <a:gd name="connsiteX154" fmla="*/ 8099590 w 11748700"/>
              <a:gd name="connsiteY154" fmla="*/ 21668 h 6673820"/>
              <a:gd name="connsiteX155" fmla="*/ 8121258 w 11748700"/>
              <a:gd name="connsiteY155" fmla="*/ 13001 h 6673820"/>
              <a:gd name="connsiteX156" fmla="*/ 8134259 w 11748700"/>
              <a:gd name="connsiteY156" fmla="*/ 8667 h 6673820"/>
              <a:gd name="connsiteX157" fmla="*/ 8155928 w 11748700"/>
              <a:gd name="connsiteY157" fmla="*/ 0 h 6673820"/>
              <a:gd name="connsiteX158" fmla="*/ 8216599 w 11748700"/>
              <a:gd name="connsiteY158" fmla="*/ 4334 h 6673820"/>
              <a:gd name="connsiteX159" fmla="*/ 8238267 w 11748700"/>
              <a:gd name="connsiteY159" fmla="*/ 13001 h 6673820"/>
              <a:gd name="connsiteX160" fmla="*/ 8272936 w 11748700"/>
              <a:gd name="connsiteY160" fmla="*/ 17335 h 6673820"/>
              <a:gd name="connsiteX161" fmla="*/ 8303272 w 11748700"/>
              <a:gd name="connsiteY161" fmla="*/ 30336 h 6673820"/>
              <a:gd name="connsiteX162" fmla="*/ 8337941 w 11748700"/>
              <a:gd name="connsiteY162" fmla="*/ 34669 h 6673820"/>
              <a:gd name="connsiteX163" fmla="*/ 8476618 w 11748700"/>
              <a:gd name="connsiteY163" fmla="*/ 43337 h 6673820"/>
              <a:gd name="connsiteX164" fmla="*/ 8576292 w 11748700"/>
              <a:gd name="connsiteY164" fmla="*/ 47670 h 6673820"/>
              <a:gd name="connsiteX165" fmla="*/ 8671632 w 11748700"/>
              <a:gd name="connsiteY165" fmla="*/ 69338 h 6673820"/>
              <a:gd name="connsiteX166" fmla="*/ 8762639 w 11748700"/>
              <a:gd name="connsiteY166" fmla="*/ 78006 h 6673820"/>
              <a:gd name="connsiteX167" fmla="*/ 8892648 w 11748700"/>
              <a:gd name="connsiteY167" fmla="*/ 104008 h 6673820"/>
              <a:gd name="connsiteX168" fmla="*/ 8948985 w 11748700"/>
              <a:gd name="connsiteY168" fmla="*/ 117009 h 6673820"/>
              <a:gd name="connsiteX169" fmla="*/ 9187336 w 11748700"/>
              <a:gd name="connsiteY169" fmla="*/ 156011 h 6673820"/>
              <a:gd name="connsiteX170" fmla="*/ 9282676 w 11748700"/>
              <a:gd name="connsiteY170" fmla="*/ 173346 h 6673820"/>
              <a:gd name="connsiteX171" fmla="*/ 9404019 w 11748700"/>
              <a:gd name="connsiteY171" fmla="*/ 186347 h 6673820"/>
              <a:gd name="connsiteX172" fmla="*/ 9464690 w 11748700"/>
              <a:gd name="connsiteY172" fmla="*/ 195014 h 6673820"/>
              <a:gd name="connsiteX173" fmla="*/ 9698707 w 11748700"/>
              <a:gd name="connsiteY173" fmla="*/ 216683 h 6673820"/>
              <a:gd name="connsiteX174" fmla="*/ 9785380 w 11748700"/>
              <a:gd name="connsiteY174" fmla="*/ 229683 h 6673820"/>
              <a:gd name="connsiteX175" fmla="*/ 9885054 w 11748700"/>
              <a:gd name="connsiteY175" fmla="*/ 251352 h 6673820"/>
              <a:gd name="connsiteX176" fmla="*/ 9958726 w 11748700"/>
              <a:gd name="connsiteY176" fmla="*/ 255685 h 6673820"/>
              <a:gd name="connsiteX177" fmla="*/ 10114737 w 11748700"/>
              <a:gd name="connsiteY177" fmla="*/ 260019 h 6673820"/>
              <a:gd name="connsiteX178" fmla="*/ 10205744 w 11748700"/>
              <a:gd name="connsiteY178" fmla="*/ 273020 h 6673820"/>
              <a:gd name="connsiteX179" fmla="*/ 10357421 w 11748700"/>
              <a:gd name="connsiteY179" fmla="*/ 281687 h 6673820"/>
              <a:gd name="connsiteX180" fmla="*/ 10405092 w 11748700"/>
              <a:gd name="connsiteY180" fmla="*/ 286021 h 6673820"/>
              <a:gd name="connsiteX181" fmla="*/ 10452762 w 11748700"/>
              <a:gd name="connsiteY181" fmla="*/ 299022 h 6673820"/>
              <a:gd name="connsiteX182" fmla="*/ 10483097 w 11748700"/>
              <a:gd name="connsiteY182" fmla="*/ 303355 h 6673820"/>
              <a:gd name="connsiteX183" fmla="*/ 10552436 w 11748700"/>
              <a:gd name="connsiteY183" fmla="*/ 312023 h 6673820"/>
              <a:gd name="connsiteX184" fmla="*/ 10634775 w 11748700"/>
              <a:gd name="connsiteY184" fmla="*/ 333691 h 6673820"/>
              <a:gd name="connsiteX185" fmla="*/ 10717114 w 11748700"/>
              <a:gd name="connsiteY185" fmla="*/ 342358 h 6673820"/>
              <a:gd name="connsiteX186" fmla="*/ 10773452 w 11748700"/>
              <a:gd name="connsiteY186" fmla="*/ 364027 h 6673820"/>
              <a:gd name="connsiteX187" fmla="*/ 10842790 w 11748700"/>
              <a:gd name="connsiteY187" fmla="*/ 385695 h 6673820"/>
              <a:gd name="connsiteX188" fmla="*/ 10903461 w 11748700"/>
              <a:gd name="connsiteY188" fmla="*/ 390028 h 6673820"/>
              <a:gd name="connsiteX189" fmla="*/ 10981467 w 11748700"/>
              <a:gd name="connsiteY189" fmla="*/ 424698 h 6673820"/>
              <a:gd name="connsiteX190" fmla="*/ 11050805 w 11748700"/>
              <a:gd name="connsiteY190" fmla="*/ 442032 h 6673820"/>
              <a:gd name="connsiteX191" fmla="*/ 11133145 w 11748700"/>
              <a:gd name="connsiteY191" fmla="*/ 476701 h 6673820"/>
              <a:gd name="connsiteX192" fmla="*/ 11154813 w 11748700"/>
              <a:gd name="connsiteY192" fmla="*/ 485369 h 6673820"/>
              <a:gd name="connsiteX193" fmla="*/ 11232819 w 11748700"/>
              <a:gd name="connsiteY193" fmla="*/ 533039 h 6673820"/>
              <a:gd name="connsiteX194" fmla="*/ 11258820 w 11748700"/>
              <a:gd name="connsiteY194" fmla="*/ 554707 h 6673820"/>
              <a:gd name="connsiteX195" fmla="*/ 11328159 w 11748700"/>
              <a:gd name="connsiteY195" fmla="*/ 645714 h 6673820"/>
              <a:gd name="connsiteX196" fmla="*/ 11371495 w 11748700"/>
              <a:gd name="connsiteY196" fmla="*/ 754055 h 6673820"/>
              <a:gd name="connsiteX197" fmla="*/ 11397497 w 11748700"/>
              <a:gd name="connsiteY197" fmla="*/ 806059 h 6673820"/>
              <a:gd name="connsiteX198" fmla="*/ 11427833 w 11748700"/>
              <a:gd name="connsiteY198" fmla="*/ 931735 h 6673820"/>
              <a:gd name="connsiteX199" fmla="*/ 11458168 w 11748700"/>
              <a:gd name="connsiteY199" fmla="*/ 1014074 h 6673820"/>
              <a:gd name="connsiteX200" fmla="*/ 11462502 w 11748700"/>
              <a:gd name="connsiteY200" fmla="*/ 1087746 h 6673820"/>
              <a:gd name="connsiteX201" fmla="*/ 11475503 w 11748700"/>
              <a:gd name="connsiteY201" fmla="*/ 1126749 h 6673820"/>
              <a:gd name="connsiteX202" fmla="*/ 11488504 w 11748700"/>
              <a:gd name="connsiteY202" fmla="*/ 1330430 h 6673820"/>
              <a:gd name="connsiteX203" fmla="*/ 11523173 w 11748700"/>
              <a:gd name="connsiteY203" fmla="*/ 1677122 h 6673820"/>
              <a:gd name="connsiteX204" fmla="*/ 11518839 w 11748700"/>
              <a:gd name="connsiteY204" fmla="*/ 1954476 h 6673820"/>
              <a:gd name="connsiteX205" fmla="*/ 11510172 w 11748700"/>
              <a:gd name="connsiteY205" fmla="*/ 2084485 h 6673820"/>
              <a:gd name="connsiteX206" fmla="*/ 11518839 w 11748700"/>
              <a:gd name="connsiteY206" fmla="*/ 2283833 h 6673820"/>
              <a:gd name="connsiteX207" fmla="*/ 11583844 w 11748700"/>
              <a:gd name="connsiteY207" fmla="*/ 2379173 h 6673820"/>
              <a:gd name="connsiteX208" fmla="*/ 11605512 w 11748700"/>
              <a:gd name="connsiteY208" fmla="*/ 2439845 h 6673820"/>
              <a:gd name="connsiteX209" fmla="*/ 11609846 w 11748700"/>
              <a:gd name="connsiteY209" fmla="*/ 2487515 h 6673820"/>
              <a:gd name="connsiteX210" fmla="*/ 11622847 w 11748700"/>
              <a:gd name="connsiteY210" fmla="*/ 2556853 h 6673820"/>
              <a:gd name="connsiteX211" fmla="*/ 11618513 w 11748700"/>
              <a:gd name="connsiteY211" fmla="*/ 2786537 h 6673820"/>
              <a:gd name="connsiteX212" fmla="*/ 11614180 w 11748700"/>
              <a:gd name="connsiteY212" fmla="*/ 3089892 h 6673820"/>
              <a:gd name="connsiteX213" fmla="*/ 11596845 w 11748700"/>
              <a:gd name="connsiteY213" fmla="*/ 3211234 h 6673820"/>
              <a:gd name="connsiteX214" fmla="*/ 11583844 w 11748700"/>
              <a:gd name="connsiteY214" fmla="*/ 3328243 h 6673820"/>
              <a:gd name="connsiteX215" fmla="*/ 11575177 w 11748700"/>
              <a:gd name="connsiteY215" fmla="*/ 3423583 h 6673820"/>
              <a:gd name="connsiteX216" fmla="*/ 11562176 w 11748700"/>
              <a:gd name="connsiteY216" fmla="*/ 3666267 h 6673820"/>
              <a:gd name="connsiteX217" fmla="*/ 11575177 w 11748700"/>
              <a:gd name="connsiteY217" fmla="*/ 4025960 h 6673820"/>
              <a:gd name="connsiteX218" fmla="*/ 11592511 w 11748700"/>
              <a:gd name="connsiteY218" fmla="*/ 4108300 h 6673820"/>
              <a:gd name="connsiteX219" fmla="*/ 11631514 w 11748700"/>
              <a:gd name="connsiteY219" fmla="*/ 4333649 h 6673820"/>
              <a:gd name="connsiteX220" fmla="*/ 11653183 w 11748700"/>
              <a:gd name="connsiteY220" fmla="*/ 4411655 h 6673820"/>
              <a:gd name="connsiteX221" fmla="*/ 11666184 w 11748700"/>
              <a:gd name="connsiteY221" fmla="*/ 4498328 h 6673820"/>
              <a:gd name="connsiteX222" fmla="*/ 11674851 w 11748700"/>
              <a:gd name="connsiteY222" fmla="*/ 4541664 h 6673820"/>
              <a:gd name="connsiteX223" fmla="*/ 11687852 w 11748700"/>
              <a:gd name="connsiteY223" fmla="*/ 4658673 h 6673820"/>
              <a:gd name="connsiteX224" fmla="*/ 11692185 w 11748700"/>
              <a:gd name="connsiteY224" fmla="*/ 4715010 h 6673820"/>
              <a:gd name="connsiteX225" fmla="*/ 11700853 w 11748700"/>
              <a:gd name="connsiteY225" fmla="*/ 4771348 h 6673820"/>
              <a:gd name="connsiteX226" fmla="*/ 11709520 w 11748700"/>
              <a:gd name="connsiteY226" fmla="*/ 4923026 h 6673820"/>
              <a:gd name="connsiteX227" fmla="*/ 11718187 w 11748700"/>
              <a:gd name="connsiteY227" fmla="*/ 4983697 h 6673820"/>
              <a:gd name="connsiteX228" fmla="*/ 11726855 w 11748700"/>
              <a:gd name="connsiteY228" fmla="*/ 5079037 h 6673820"/>
              <a:gd name="connsiteX229" fmla="*/ 11731188 w 11748700"/>
              <a:gd name="connsiteY229" fmla="*/ 5105039 h 6673820"/>
              <a:gd name="connsiteX230" fmla="*/ 11744189 w 11748700"/>
              <a:gd name="connsiteY230" fmla="*/ 5230715 h 6673820"/>
              <a:gd name="connsiteX231" fmla="*/ 11726855 w 11748700"/>
              <a:gd name="connsiteY231" fmla="*/ 5690082 h 6673820"/>
              <a:gd name="connsiteX232" fmla="*/ 11687852 w 11748700"/>
              <a:gd name="connsiteY232" fmla="*/ 5785422 h 6673820"/>
              <a:gd name="connsiteX233" fmla="*/ 11670517 w 11748700"/>
              <a:gd name="connsiteY233" fmla="*/ 5815757 h 6673820"/>
              <a:gd name="connsiteX234" fmla="*/ 11601179 w 11748700"/>
              <a:gd name="connsiteY234" fmla="*/ 5859094 h 6673820"/>
              <a:gd name="connsiteX235" fmla="*/ 11458168 w 11748700"/>
              <a:gd name="connsiteY235" fmla="*/ 5919765 h 6673820"/>
              <a:gd name="connsiteX236" fmla="*/ 11401831 w 11748700"/>
              <a:gd name="connsiteY236" fmla="*/ 5963101 h 6673820"/>
              <a:gd name="connsiteX237" fmla="*/ 11297823 w 11748700"/>
              <a:gd name="connsiteY237" fmla="*/ 6032440 h 6673820"/>
              <a:gd name="connsiteX238" fmla="*/ 11258820 w 11748700"/>
              <a:gd name="connsiteY238" fmla="*/ 6075776 h 6673820"/>
              <a:gd name="connsiteX239" fmla="*/ 11198149 w 11748700"/>
              <a:gd name="connsiteY239" fmla="*/ 6123446 h 6673820"/>
              <a:gd name="connsiteX240" fmla="*/ 11098475 w 11748700"/>
              <a:gd name="connsiteY240" fmla="*/ 6210119 h 6673820"/>
              <a:gd name="connsiteX241" fmla="*/ 10942464 w 11748700"/>
              <a:gd name="connsiteY241" fmla="*/ 6327128 h 6673820"/>
              <a:gd name="connsiteX242" fmla="*/ 10634775 w 11748700"/>
              <a:gd name="connsiteY242" fmla="*/ 6461471 h 6673820"/>
              <a:gd name="connsiteX243" fmla="*/ 10461429 w 11748700"/>
              <a:gd name="connsiteY243" fmla="*/ 6478806 h 6673820"/>
              <a:gd name="connsiteX244" fmla="*/ 10041065 w 11748700"/>
              <a:gd name="connsiteY244" fmla="*/ 6487473 h 6673820"/>
              <a:gd name="connsiteX245" fmla="*/ 9967393 w 11748700"/>
              <a:gd name="connsiteY245" fmla="*/ 6491807 h 6673820"/>
              <a:gd name="connsiteX246" fmla="*/ 9885054 w 11748700"/>
              <a:gd name="connsiteY246" fmla="*/ 6509141 h 6673820"/>
              <a:gd name="connsiteX247" fmla="*/ 9798381 w 11748700"/>
              <a:gd name="connsiteY247" fmla="*/ 6522142 h 6673820"/>
              <a:gd name="connsiteX248" fmla="*/ 9681372 w 11748700"/>
              <a:gd name="connsiteY248" fmla="*/ 6548144 h 6673820"/>
              <a:gd name="connsiteX249" fmla="*/ 9486358 w 11748700"/>
              <a:gd name="connsiteY249" fmla="*/ 6574146 h 6673820"/>
              <a:gd name="connsiteX250" fmla="*/ 9278343 w 11748700"/>
              <a:gd name="connsiteY250" fmla="*/ 6613149 h 6673820"/>
              <a:gd name="connsiteX251" fmla="*/ 9209004 w 11748700"/>
              <a:gd name="connsiteY251" fmla="*/ 6630483 h 6673820"/>
              <a:gd name="connsiteX252" fmla="*/ 8775639 w 11748700"/>
              <a:gd name="connsiteY252" fmla="*/ 6647818 h 6673820"/>
              <a:gd name="connsiteX253" fmla="*/ 8463617 w 11748700"/>
              <a:gd name="connsiteY253" fmla="*/ 6656485 h 6673820"/>
              <a:gd name="connsiteX254" fmla="*/ 8368276 w 11748700"/>
              <a:gd name="connsiteY254" fmla="*/ 6660819 h 6673820"/>
              <a:gd name="connsiteX255" fmla="*/ 8216599 w 11748700"/>
              <a:gd name="connsiteY255" fmla="*/ 6665153 h 6673820"/>
              <a:gd name="connsiteX256" fmla="*/ 7848239 w 11748700"/>
              <a:gd name="connsiteY256" fmla="*/ 6656485 h 6673820"/>
              <a:gd name="connsiteX257" fmla="*/ 7800568 w 11748700"/>
              <a:gd name="connsiteY257" fmla="*/ 6652152 h 6673820"/>
              <a:gd name="connsiteX258" fmla="*/ 7748565 w 11748700"/>
              <a:gd name="connsiteY258" fmla="*/ 6643484 h 6673820"/>
              <a:gd name="connsiteX259" fmla="*/ 7614221 w 11748700"/>
              <a:gd name="connsiteY259" fmla="*/ 6634817 h 6673820"/>
              <a:gd name="connsiteX260" fmla="*/ 7432208 w 11748700"/>
              <a:gd name="connsiteY260" fmla="*/ 6600148 h 6673820"/>
              <a:gd name="connsiteX261" fmla="*/ 7319533 w 11748700"/>
              <a:gd name="connsiteY261" fmla="*/ 6574146 h 6673820"/>
              <a:gd name="connsiteX262" fmla="*/ 7276197 w 11748700"/>
              <a:gd name="connsiteY262" fmla="*/ 6569812 h 6673820"/>
              <a:gd name="connsiteX263" fmla="*/ 7011844 w 11748700"/>
              <a:gd name="connsiteY263" fmla="*/ 6548144 h 6673820"/>
              <a:gd name="connsiteX264" fmla="*/ 6925171 w 11748700"/>
              <a:gd name="connsiteY264" fmla="*/ 6565479 h 6673820"/>
              <a:gd name="connsiteX265" fmla="*/ 6912170 w 11748700"/>
              <a:gd name="connsiteY265" fmla="*/ 6569812 h 6673820"/>
              <a:gd name="connsiteX266" fmla="*/ 6890502 w 11748700"/>
              <a:gd name="connsiteY266" fmla="*/ 6582813 h 6673820"/>
              <a:gd name="connsiteX267" fmla="*/ 6795162 w 11748700"/>
              <a:gd name="connsiteY267" fmla="*/ 6634817 h 6673820"/>
              <a:gd name="connsiteX268" fmla="*/ 6691154 w 11748700"/>
              <a:gd name="connsiteY268" fmla="*/ 6643484 h 6673820"/>
              <a:gd name="connsiteX269" fmla="*/ 6617482 w 11748700"/>
              <a:gd name="connsiteY269" fmla="*/ 6656485 h 6673820"/>
              <a:gd name="connsiteX270" fmla="*/ 6582813 w 11748700"/>
              <a:gd name="connsiteY270" fmla="*/ 6665153 h 6673820"/>
              <a:gd name="connsiteX271" fmla="*/ 6548144 w 11748700"/>
              <a:gd name="connsiteY271" fmla="*/ 6669486 h 6673820"/>
              <a:gd name="connsiteX272" fmla="*/ 6517808 w 11748700"/>
              <a:gd name="connsiteY272" fmla="*/ 6673820 h 6673820"/>
              <a:gd name="connsiteX273" fmla="*/ 6015105 w 11748700"/>
              <a:gd name="connsiteY273" fmla="*/ 6669486 h 6673820"/>
              <a:gd name="connsiteX274" fmla="*/ 5915431 w 11748700"/>
              <a:gd name="connsiteY274" fmla="*/ 6647818 h 6673820"/>
              <a:gd name="connsiteX275" fmla="*/ 5538403 w 11748700"/>
              <a:gd name="connsiteY275" fmla="*/ 6652152 h 6673820"/>
              <a:gd name="connsiteX276" fmla="*/ 5196045 w 11748700"/>
              <a:gd name="connsiteY276" fmla="*/ 6634817 h 6673820"/>
              <a:gd name="connsiteX277" fmla="*/ 4489660 w 11748700"/>
              <a:gd name="connsiteY277" fmla="*/ 6608815 h 6673820"/>
              <a:gd name="connsiteX278" fmla="*/ 4311981 w 11748700"/>
              <a:gd name="connsiteY278" fmla="*/ 6582813 h 6673820"/>
              <a:gd name="connsiteX279" fmla="*/ 4090965 w 11748700"/>
              <a:gd name="connsiteY279" fmla="*/ 6552478 h 6673820"/>
              <a:gd name="connsiteX280" fmla="*/ 3999958 w 11748700"/>
              <a:gd name="connsiteY280" fmla="*/ 6513475 h 6673820"/>
              <a:gd name="connsiteX281" fmla="*/ 3666267 w 11748700"/>
              <a:gd name="connsiteY281" fmla="*/ 6448470 h 6673820"/>
              <a:gd name="connsiteX282" fmla="*/ 3588261 w 11748700"/>
              <a:gd name="connsiteY282" fmla="*/ 6439803 h 6673820"/>
              <a:gd name="connsiteX283" fmla="*/ 3336910 w 11748700"/>
              <a:gd name="connsiteY283" fmla="*/ 6405134 h 6673820"/>
              <a:gd name="connsiteX284" fmla="*/ 3003219 w 11748700"/>
              <a:gd name="connsiteY284" fmla="*/ 6340129 h 6673820"/>
              <a:gd name="connsiteX285" fmla="*/ 2825539 w 11748700"/>
              <a:gd name="connsiteY285" fmla="*/ 6309793 h 6673820"/>
              <a:gd name="connsiteX286" fmla="*/ 2678195 w 11748700"/>
              <a:gd name="connsiteY286" fmla="*/ 6288125 h 6673820"/>
              <a:gd name="connsiteX287" fmla="*/ 2500515 w 11748700"/>
              <a:gd name="connsiteY287" fmla="*/ 6305460 h 6673820"/>
              <a:gd name="connsiteX288" fmla="*/ 2439844 w 11748700"/>
              <a:gd name="connsiteY288" fmla="*/ 6314127 h 6673820"/>
              <a:gd name="connsiteX289" fmla="*/ 2244830 w 11748700"/>
              <a:gd name="connsiteY289" fmla="*/ 6361797 h 6673820"/>
              <a:gd name="connsiteX290" fmla="*/ 2088819 w 11748700"/>
              <a:gd name="connsiteY290" fmla="*/ 6383465 h 6673820"/>
              <a:gd name="connsiteX291" fmla="*/ 2015147 w 11748700"/>
              <a:gd name="connsiteY291" fmla="*/ 6400800 h 6673820"/>
              <a:gd name="connsiteX292" fmla="*/ 1950142 w 11748700"/>
              <a:gd name="connsiteY292" fmla="*/ 6409467 h 6673820"/>
              <a:gd name="connsiteX293" fmla="*/ 1815799 w 11748700"/>
              <a:gd name="connsiteY293" fmla="*/ 6444137 h 6673820"/>
              <a:gd name="connsiteX294" fmla="*/ 1681456 w 11748700"/>
              <a:gd name="connsiteY294" fmla="*/ 6452804 h 6673820"/>
              <a:gd name="connsiteX295" fmla="*/ 1473440 w 11748700"/>
              <a:gd name="connsiteY295" fmla="*/ 6431136 h 6673820"/>
              <a:gd name="connsiteX296" fmla="*/ 1369433 w 11748700"/>
              <a:gd name="connsiteY296" fmla="*/ 6418135 h 6673820"/>
              <a:gd name="connsiteX297" fmla="*/ 1287093 w 11748700"/>
              <a:gd name="connsiteY297" fmla="*/ 6405134 h 6673820"/>
              <a:gd name="connsiteX298" fmla="*/ 1239423 w 11748700"/>
              <a:gd name="connsiteY298" fmla="*/ 6396466 h 6673820"/>
              <a:gd name="connsiteX299" fmla="*/ 1165751 w 11748700"/>
              <a:gd name="connsiteY299" fmla="*/ 6370464 h 6673820"/>
              <a:gd name="connsiteX300" fmla="*/ 1053076 w 11748700"/>
              <a:gd name="connsiteY300" fmla="*/ 6335795 h 6673820"/>
              <a:gd name="connsiteX301" fmla="*/ 892731 w 11748700"/>
              <a:gd name="connsiteY301" fmla="*/ 6244789 h 6673820"/>
              <a:gd name="connsiteX302" fmla="*/ 858062 w 11748700"/>
              <a:gd name="connsiteY302" fmla="*/ 6218787 h 6673820"/>
              <a:gd name="connsiteX303" fmla="*/ 775723 w 11748700"/>
              <a:gd name="connsiteY303" fmla="*/ 6149448 h 6673820"/>
              <a:gd name="connsiteX304" fmla="*/ 719385 w 11748700"/>
              <a:gd name="connsiteY304" fmla="*/ 6023773 h 6673820"/>
              <a:gd name="connsiteX305" fmla="*/ 654381 w 11748700"/>
              <a:gd name="connsiteY305" fmla="*/ 5950101 h 6673820"/>
              <a:gd name="connsiteX306" fmla="*/ 628379 w 11748700"/>
              <a:gd name="connsiteY306" fmla="*/ 5893763 h 6673820"/>
              <a:gd name="connsiteX307" fmla="*/ 576375 w 11748700"/>
              <a:gd name="connsiteY307" fmla="*/ 5802756 h 6673820"/>
              <a:gd name="connsiteX308" fmla="*/ 489702 w 11748700"/>
              <a:gd name="connsiteY308" fmla="*/ 5620743 h 6673820"/>
              <a:gd name="connsiteX309" fmla="*/ 476701 w 11748700"/>
              <a:gd name="connsiteY309" fmla="*/ 5551405 h 6673820"/>
              <a:gd name="connsiteX310" fmla="*/ 372693 w 11748700"/>
              <a:gd name="connsiteY310" fmla="*/ 5317388 h 6673820"/>
              <a:gd name="connsiteX311" fmla="*/ 359693 w 11748700"/>
              <a:gd name="connsiteY311" fmla="*/ 5269718 h 6673820"/>
              <a:gd name="connsiteX312" fmla="*/ 329357 w 11748700"/>
              <a:gd name="connsiteY312" fmla="*/ 5183045 h 6673820"/>
              <a:gd name="connsiteX313" fmla="*/ 281687 w 11748700"/>
              <a:gd name="connsiteY313" fmla="*/ 5083371 h 6673820"/>
              <a:gd name="connsiteX314" fmla="*/ 251351 w 11748700"/>
              <a:gd name="connsiteY314" fmla="*/ 5009699 h 6673820"/>
              <a:gd name="connsiteX315" fmla="*/ 238350 w 11748700"/>
              <a:gd name="connsiteY315" fmla="*/ 4970696 h 6673820"/>
              <a:gd name="connsiteX316" fmla="*/ 212348 w 11748700"/>
              <a:gd name="connsiteY316" fmla="*/ 4936027 h 6673820"/>
              <a:gd name="connsiteX317" fmla="*/ 177679 w 11748700"/>
              <a:gd name="connsiteY317" fmla="*/ 4849354 h 6673820"/>
              <a:gd name="connsiteX318" fmla="*/ 125675 w 11748700"/>
              <a:gd name="connsiteY318" fmla="*/ 4745346 h 6673820"/>
              <a:gd name="connsiteX319" fmla="*/ 99674 w 11748700"/>
              <a:gd name="connsiteY319" fmla="*/ 4654339 h 6673820"/>
              <a:gd name="connsiteX320" fmla="*/ 73672 w 11748700"/>
              <a:gd name="connsiteY320" fmla="*/ 4602336 h 6673820"/>
              <a:gd name="connsiteX321" fmla="*/ 69338 w 11748700"/>
              <a:gd name="connsiteY321" fmla="*/ 4580667 h 6673820"/>
              <a:gd name="connsiteX322" fmla="*/ 47670 w 11748700"/>
              <a:gd name="connsiteY322" fmla="*/ 4537331 h 6673820"/>
              <a:gd name="connsiteX323" fmla="*/ 39002 w 11748700"/>
              <a:gd name="connsiteY323" fmla="*/ 4515663 h 6673820"/>
              <a:gd name="connsiteX324" fmla="*/ 34669 w 11748700"/>
              <a:gd name="connsiteY324" fmla="*/ 4493994 h 6673820"/>
              <a:gd name="connsiteX325" fmla="*/ 30335 w 11748700"/>
              <a:gd name="connsiteY325" fmla="*/ 4450658 h 6673820"/>
              <a:gd name="connsiteX326" fmla="*/ 21668 w 11748700"/>
              <a:gd name="connsiteY326" fmla="*/ 4428990 h 6673820"/>
              <a:gd name="connsiteX327" fmla="*/ 13001 w 11748700"/>
              <a:gd name="connsiteY327" fmla="*/ 4359651 h 6673820"/>
              <a:gd name="connsiteX328" fmla="*/ 0 w 11748700"/>
              <a:gd name="connsiteY328" fmla="*/ 4238309 h 6673820"/>
              <a:gd name="connsiteX329" fmla="*/ 4333 w 11748700"/>
              <a:gd name="connsiteY329" fmla="*/ 4025960 h 6673820"/>
              <a:gd name="connsiteX330" fmla="*/ 13001 w 11748700"/>
              <a:gd name="connsiteY330" fmla="*/ 3999958 h 6673820"/>
              <a:gd name="connsiteX331" fmla="*/ 17334 w 11748700"/>
              <a:gd name="connsiteY331" fmla="*/ 3973956 h 6673820"/>
              <a:gd name="connsiteX332" fmla="*/ 26002 w 11748700"/>
              <a:gd name="connsiteY332" fmla="*/ 3930620 h 6673820"/>
              <a:gd name="connsiteX333" fmla="*/ 34669 w 11748700"/>
              <a:gd name="connsiteY333" fmla="*/ 3878616 h 6673820"/>
              <a:gd name="connsiteX334" fmla="*/ 43336 w 11748700"/>
              <a:gd name="connsiteY334" fmla="*/ 3861282 h 6673820"/>
              <a:gd name="connsiteX335" fmla="*/ 47670 w 11748700"/>
              <a:gd name="connsiteY335" fmla="*/ 3843947 h 6673820"/>
              <a:gd name="connsiteX336" fmla="*/ 56337 w 11748700"/>
              <a:gd name="connsiteY336" fmla="*/ 3826612 h 6673820"/>
              <a:gd name="connsiteX337" fmla="*/ 69338 w 11748700"/>
              <a:gd name="connsiteY337" fmla="*/ 3787610 h 6673820"/>
              <a:gd name="connsiteX338" fmla="*/ 78005 w 11748700"/>
              <a:gd name="connsiteY338" fmla="*/ 3770275 h 6673820"/>
              <a:gd name="connsiteX339" fmla="*/ 95340 w 11748700"/>
              <a:gd name="connsiteY339" fmla="*/ 3718271 h 6673820"/>
              <a:gd name="connsiteX340" fmla="*/ 104007 w 11748700"/>
              <a:gd name="connsiteY340" fmla="*/ 3696603 h 6673820"/>
              <a:gd name="connsiteX341" fmla="*/ 151677 w 11748700"/>
              <a:gd name="connsiteY341" fmla="*/ 3657600 h 6673820"/>
              <a:gd name="connsiteX342" fmla="*/ 294688 w 11748700"/>
              <a:gd name="connsiteY342" fmla="*/ 3661934 h 6673820"/>
              <a:gd name="connsiteX343" fmla="*/ 359693 w 11748700"/>
              <a:gd name="connsiteY343" fmla="*/ 3692269 h 6673820"/>
              <a:gd name="connsiteX344" fmla="*/ 377027 w 11748700"/>
              <a:gd name="connsiteY344" fmla="*/ 3709604 h 6673820"/>
              <a:gd name="connsiteX345" fmla="*/ 437698 w 11748700"/>
              <a:gd name="connsiteY345" fmla="*/ 3726938 h 6673820"/>
              <a:gd name="connsiteX346" fmla="*/ 511177 w 11748700"/>
              <a:gd name="connsiteY34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8983655 w 11748700"/>
              <a:gd name="connsiteY44" fmla="*/ 2933881 h 6673820"/>
              <a:gd name="connsiteX45" fmla="*/ 8831977 w 11748700"/>
              <a:gd name="connsiteY45" fmla="*/ 2873210 h 6673820"/>
              <a:gd name="connsiteX46" fmla="*/ 8680299 w 11748700"/>
              <a:gd name="connsiteY46" fmla="*/ 2803871 h 6673820"/>
              <a:gd name="connsiteX47" fmla="*/ 8567624 w 11748700"/>
              <a:gd name="connsiteY47" fmla="*/ 2773536 h 6673820"/>
              <a:gd name="connsiteX48" fmla="*/ 8446282 w 11748700"/>
              <a:gd name="connsiteY48" fmla="*/ 2730199 h 6673820"/>
              <a:gd name="connsiteX49" fmla="*/ 8242601 w 11748700"/>
              <a:gd name="connsiteY49" fmla="*/ 2673862 h 6673820"/>
              <a:gd name="connsiteX50" fmla="*/ 7917577 w 11748700"/>
              <a:gd name="connsiteY50" fmla="*/ 2561187 h 6673820"/>
              <a:gd name="connsiteX51" fmla="*/ 7683560 w 11748700"/>
              <a:gd name="connsiteY51" fmla="*/ 2496182 h 6673820"/>
              <a:gd name="connsiteX52" fmla="*/ 7302199 w 11748700"/>
              <a:gd name="connsiteY52" fmla="*/ 2379173 h 6673820"/>
              <a:gd name="connsiteX53" fmla="*/ 6920838 w 11748700"/>
              <a:gd name="connsiteY53" fmla="*/ 2322836 h 6673820"/>
              <a:gd name="connsiteX54" fmla="*/ 6799495 w 11748700"/>
              <a:gd name="connsiteY54" fmla="*/ 2288167 h 6673820"/>
              <a:gd name="connsiteX55" fmla="*/ 6730157 w 11748700"/>
              <a:gd name="connsiteY55" fmla="*/ 2279500 h 6673820"/>
              <a:gd name="connsiteX56" fmla="*/ 6630483 w 11748700"/>
              <a:gd name="connsiteY56" fmla="*/ 2262165 h 6673820"/>
              <a:gd name="connsiteX57" fmla="*/ 6582813 w 11748700"/>
              <a:gd name="connsiteY57" fmla="*/ 2249164 h 6673820"/>
              <a:gd name="connsiteX58" fmla="*/ 6478805 w 11748700"/>
              <a:gd name="connsiteY58" fmla="*/ 2240497 h 6673820"/>
              <a:gd name="connsiteX59" fmla="*/ 5997770 w 11748700"/>
              <a:gd name="connsiteY59" fmla="*/ 2227496 h 6673820"/>
              <a:gd name="connsiteX60" fmla="*/ 5183044 w 11748700"/>
              <a:gd name="connsiteY60" fmla="*/ 2223162 h 6673820"/>
              <a:gd name="connsiteX61" fmla="*/ 4593668 w 11748700"/>
              <a:gd name="connsiteY61" fmla="*/ 2201494 h 6673820"/>
              <a:gd name="connsiteX62" fmla="*/ 4467992 w 11748700"/>
              <a:gd name="connsiteY62" fmla="*/ 2188493 h 6673820"/>
              <a:gd name="connsiteX63" fmla="*/ 4277311 w 11748700"/>
              <a:gd name="connsiteY63" fmla="*/ 2171158 h 6673820"/>
              <a:gd name="connsiteX64" fmla="*/ 4207973 w 11748700"/>
              <a:gd name="connsiteY64" fmla="*/ 2162491 h 6673820"/>
              <a:gd name="connsiteX65" fmla="*/ 4168970 w 11748700"/>
              <a:gd name="connsiteY65" fmla="*/ 2153824 h 6673820"/>
              <a:gd name="connsiteX66" fmla="*/ 3722604 w 11748700"/>
              <a:gd name="connsiteY66" fmla="*/ 2145156 h 6673820"/>
              <a:gd name="connsiteX67" fmla="*/ 3627264 w 11748700"/>
              <a:gd name="connsiteY67" fmla="*/ 2136489 h 6673820"/>
              <a:gd name="connsiteX68" fmla="*/ 3592595 w 11748700"/>
              <a:gd name="connsiteY68" fmla="*/ 2123488 h 6673820"/>
              <a:gd name="connsiteX69" fmla="*/ 3471253 w 11748700"/>
              <a:gd name="connsiteY69" fmla="*/ 2101820 h 6673820"/>
              <a:gd name="connsiteX70" fmla="*/ 3349911 w 11748700"/>
              <a:gd name="connsiteY70" fmla="*/ 2054150 h 6673820"/>
              <a:gd name="connsiteX71" fmla="*/ 3228568 w 11748700"/>
              <a:gd name="connsiteY71" fmla="*/ 2006480 h 6673820"/>
              <a:gd name="connsiteX72" fmla="*/ 3206900 w 11748700"/>
              <a:gd name="connsiteY72" fmla="*/ 1989145 h 6673820"/>
              <a:gd name="connsiteX73" fmla="*/ 3163564 w 11748700"/>
              <a:gd name="connsiteY73" fmla="*/ 1967477 h 6673820"/>
              <a:gd name="connsiteX74" fmla="*/ 3124561 w 11748700"/>
              <a:gd name="connsiteY74" fmla="*/ 1932808 h 6673820"/>
              <a:gd name="connsiteX75" fmla="*/ 3094225 w 11748700"/>
              <a:gd name="connsiteY75" fmla="*/ 1911139 h 6673820"/>
              <a:gd name="connsiteX76" fmla="*/ 3020553 w 11748700"/>
              <a:gd name="connsiteY76" fmla="*/ 1850468 h 6673820"/>
              <a:gd name="connsiteX77" fmla="*/ 2994551 w 11748700"/>
              <a:gd name="connsiteY77" fmla="*/ 1828800 h 6673820"/>
              <a:gd name="connsiteX78" fmla="*/ 2977217 w 11748700"/>
              <a:gd name="connsiteY78" fmla="*/ 1807132 h 6673820"/>
              <a:gd name="connsiteX79" fmla="*/ 2964216 w 11748700"/>
              <a:gd name="connsiteY79" fmla="*/ 1794131 h 6673820"/>
              <a:gd name="connsiteX80" fmla="*/ 2951215 w 11748700"/>
              <a:gd name="connsiteY80" fmla="*/ 1768129 h 6673820"/>
              <a:gd name="connsiteX81" fmla="*/ 2933880 w 11748700"/>
              <a:gd name="connsiteY81" fmla="*/ 1746461 h 6673820"/>
              <a:gd name="connsiteX82" fmla="*/ 2916546 w 11748700"/>
              <a:gd name="connsiteY82" fmla="*/ 1720459 h 6673820"/>
              <a:gd name="connsiteX83" fmla="*/ 2899211 w 11748700"/>
              <a:gd name="connsiteY83" fmla="*/ 1703124 h 6673820"/>
              <a:gd name="connsiteX84" fmla="*/ 2890544 w 11748700"/>
              <a:gd name="connsiteY84" fmla="*/ 1690123 h 6673820"/>
              <a:gd name="connsiteX85" fmla="*/ 2829873 w 11748700"/>
              <a:gd name="connsiteY85" fmla="*/ 1607784 h 6673820"/>
              <a:gd name="connsiteX86" fmla="*/ 2816872 w 11748700"/>
              <a:gd name="connsiteY86" fmla="*/ 1577448 h 6673820"/>
              <a:gd name="connsiteX87" fmla="*/ 2812538 w 11748700"/>
              <a:gd name="connsiteY87" fmla="*/ 1542779 h 6673820"/>
              <a:gd name="connsiteX88" fmla="*/ 2808204 w 11748700"/>
              <a:gd name="connsiteY88" fmla="*/ 1430104 h 6673820"/>
              <a:gd name="connsiteX89" fmla="*/ 2799537 w 11748700"/>
              <a:gd name="connsiteY89" fmla="*/ 1391101 h 6673820"/>
              <a:gd name="connsiteX90" fmla="*/ 2795203 w 11748700"/>
              <a:gd name="connsiteY90" fmla="*/ 1343431 h 6673820"/>
              <a:gd name="connsiteX91" fmla="*/ 2786536 w 11748700"/>
              <a:gd name="connsiteY91" fmla="*/ 1300095 h 6673820"/>
              <a:gd name="connsiteX92" fmla="*/ 2773535 w 11748700"/>
              <a:gd name="connsiteY92" fmla="*/ 1152751 h 6673820"/>
              <a:gd name="connsiteX93" fmla="*/ 2769202 w 11748700"/>
              <a:gd name="connsiteY93" fmla="*/ 1135416 h 6673820"/>
              <a:gd name="connsiteX94" fmla="*/ 2777869 w 11748700"/>
              <a:gd name="connsiteY94" fmla="*/ 996739 h 6673820"/>
              <a:gd name="connsiteX95" fmla="*/ 2786536 w 11748700"/>
              <a:gd name="connsiteY95" fmla="*/ 966404 h 6673820"/>
              <a:gd name="connsiteX96" fmla="*/ 2812538 w 11748700"/>
              <a:gd name="connsiteY96" fmla="*/ 905733 h 6673820"/>
              <a:gd name="connsiteX97" fmla="*/ 2847207 w 11748700"/>
              <a:gd name="connsiteY97" fmla="*/ 862396 h 6673820"/>
              <a:gd name="connsiteX98" fmla="*/ 2864542 w 11748700"/>
              <a:gd name="connsiteY98" fmla="*/ 840728 h 6673820"/>
              <a:gd name="connsiteX99" fmla="*/ 2881876 w 11748700"/>
              <a:gd name="connsiteY99" fmla="*/ 827727 h 6673820"/>
              <a:gd name="connsiteX100" fmla="*/ 2894877 w 11748700"/>
              <a:gd name="connsiteY100" fmla="*/ 819060 h 6673820"/>
              <a:gd name="connsiteX101" fmla="*/ 2912212 w 11748700"/>
              <a:gd name="connsiteY101" fmla="*/ 801725 h 6673820"/>
              <a:gd name="connsiteX102" fmla="*/ 3003219 w 11748700"/>
              <a:gd name="connsiteY102" fmla="*/ 775723 h 6673820"/>
              <a:gd name="connsiteX103" fmla="*/ 3115893 w 11748700"/>
              <a:gd name="connsiteY103" fmla="*/ 749721 h 6673820"/>
              <a:gd name="connsiteX104" fmla="*/ 3137562 w 11748700"/>
              <a:gd name="connsiteY104" fmla="*/ 741054 h 6673820"/>
              <a:gd name="connsiteX105" fmla="*/ 3163564 w 11748700"/>
              <a:gd name="connsiteY105" fmla="*/ 732387 h 6673820"/>
              <a:gd name="connsiteX106" fmla="*/ 3219901 w 11748700"/>
              <a:gd name="connsiteY106" fmla="*/ 702051 h 6673820"/>
              <a:gd name="connsiteX107" fmla="*/ 3237236 w 11748700"/>
              <a:gd name="connsiteY107" fmla="*/ 689050 h 6673820"/>
              <a:gd name="connsiteX108" fmla="*/ 3293573 w 11748700"/>
              <a:gd name="connsiteY108" fmla="*/ 663048 h 6673820"/>
              <a:gd name="connsiteX109" fmla="*/ 3323909 w 11748700"/>
              <a:gd name="connsiteY109" fmla="*/ 650047 h 6673820"/>
              <a:gd name="connsiteX110" fmla="*/ 3362911 w 11748700"/>
              <a:gd name="connsiteY110" fmla="*/ 641380 h 6673820"/>
              <a:gd name="connsiteX111" fmla="*/ 3488587 w 11748700"/>
              <a:gd name="connsiteY111" fmla="*/ 619712 h 6673820"/>
              <a:gd name="connsiteX112" fmla="*/ 3644599 w 11748700"/>
              <a:gd name="connsiteY112" fmla="*/ 598044 h 6673820"/>
              <a:gd name="connsiteX113" fmla="*/ 3731272 w 11748700"/>
              <a:gd name="connsiteY113" fmla="*/ 589376 h 6673820"/>
              <a:gd name="connsiteX114" fmla="*/ 3809277 w 11748700"/>
              <a:gd name="connsiteY114" fmla="*/ 576375 h 6673820"/>
              <a:gd name="connsiteX115" fmla="*/ 3891617 w 11748700"/>
              <a:gd name="connsiteY115" fmla="*/ 567708 h 6673820"/>
              <a:gd name="connsiteX116" fmla="*/ 4359651 w 11748700"/>
              <a:gd name="connsiteY116" fmla="*/ 533039 h 6673820"/>
              <a:gd name="connsiteX117" fmla="*/ 4428989 w 11748700"/>
              <a:gd name="connsiteY117" fmla="*/ 520038 h 6673820"/>
              <a:gd name="connsiteX118" fmla="*/ 4554665 w 11748700"/>
              <a:gd name="connsiteY118" fmla="*/ 507037 h 6673820"/>
              <a:gd name="connsiteX119" fmla="*/ 4654339 w 11748700"/>
              <a:gd name="connsiteY119" fmla="*/ 485369 h 6673820"/>
              <a:gd name="connsiteX120" fmla="*/ 4758347 w 11748700"/>
              <a:gd name="connsiteY120" fmla="*/ 437699 h 6673820"/>
              <a:gd name="connsiteX121" fmla="*/ 4888356 w 11748700"/>
              <a:gd name="connsiteY121" fmla="*/ 416030 h 6673820"/>
              <a:gd name="connsiteX122" fmla="*/ 5105039 w 11748700"/>
              <a:gd name="connsiteY122" fmla="*/ 364027 h 6673820"/>
              <a:gd name="connsiteX123" fmla="*/ 5209046 w 11748700"/>
              <a:gd name="connsiteY123" fmla="*/ 351026 h 6673820"/>
              <a:gd name="connsiteX124" fmla="*/ 5386726 w 11748700"/>
              <a:gd name="connsiteY124" fmla="*/ 329357 h 6673820"/>
              <a:gd name="connsiteX125" fmla="*/ 5560072 w 11748700"/>
              <a:gd name="connsiteY125" fmla="*/ 320690 h 6673820"/>
              <a:gd name="connsiteX126" fmla="*/ 5742085 w 11748700"/>
              <a:gd name="connsiteY126" fmla="*/ 312023 h 6673820"/>
              <a:gd name="connsiteX127" fmla="*/ 5958767 w 11748700"/>
              <a:gd name="connsiteY127" fmla="*/ 307689 h 6673820"/>
              <a:gd name="connsiteX128" fmla="*/ 6114779 w 11748700"/>
              <a:gd name="connsiteY128" fmla="*/ 303355 h 6673820"/>
              <a:gd name="connsiteX129" fmla="*/ 6270790 w 11748700"/>
              <a:gd name="connsiteY129" fmla="*/ 281687 h 6673820"/>
              <a:gd name="connsiteX130" fmla="*/ 6392132 w 11748700"/>
              <a:gd name="connsiteY130" fmla="*/ 268686 h 6673820"/>
              <a:gd name="connsiteX131" fmla="*/ 6695488 w 11748700"/>
              <a:gd name="connsiteY131" fmla="*/ 260019 h 6673820"/>
              <a:gd name="connsiteX132" fmla="*/ 6764826 w 11748700"/>
              <a:gd name="connsiteY132" fmla="*/ 251352 h 6673820"/>
              <a:gd name="connsiteX133" fmla="*/ 6907837 w 11748700"/>
              <a:gd name="connsiteY133" fmla="*/ 238351 h 6673820"/>
              <a:gd name="connsiteX134" fmla="*/ 6959840 w 11748700"/>
              <a:gd name="connsiteY134" fmla="*/ 229683 h 6673820"/>
              <a:gd name="connsiteX135" fmla="*/ 6998843 w 11748700"/>
              <a:gd name="connsiteY135" fmla="*/ 212349 h 6673820"/>
              <a:gd name="connsiteX136" fmla="*/ 7115852 w 11748700"/>
              <a:gd name="connsiteY136" fmla="*/ 199348 h 6673820"/>
              <a:gd name="connsiteX137" fmla="*/ 7159188 w 11748700"/>
              <a:gd name="connsiteY137" fmla="*/ 186347 h 6673820"/>
              <a:gd name="connsiteX138" fmla="*/ 7189524 w 11748700"/>
              <a:gd name="connsiteY138" fmla="*/ 182013 h 6673820"/>
              <a:gd name="connsiteX139" fmla="*/ 7380204 w 11748700"/>
              <a:gd name="connsiteY139" fmla="*/ 173346 h 6673820"/>
              <a:gd name="connsiteX140" fmla="*/ 7440875 w 11748700"/>
              <a:gd name="connsiteY140" fmla="*/ 164679 h 6673820"/>
              <a:gd name="connsiteX141" fmla="*/ 7466877 w 11748700"/>
              <a:gd name="connsiteY141" fmla="*/ 156011 h 6673820"/>
              <a:gd name="connsiteX142" fmla="*/ 7514548 w 11748700"/>
              <a:gd name="connsiteY142" fmla="*/ 143010 h 6673820"/>
              <a:gd name="connsiteX143" fmla="*/ 7527548 w 11748700"/>
              <a:gd name="connsiteY143" fmla="*/ 134343 h 6673820"/>
              <a:gd name="connsiteX144" fmla="*/ 7570885 w 11748700"/>
              <a:gd name="connsiteY144" fmla="*/ 121342 h 6673820"/>
              <a:gd name="connsiteX145" fmla="*/ 7609888 w 11748700"/>
              <a:gd name="connsiteY145" fmla="*/ 104008 h 6673820"/>
              <a:gd name="connsiteX146" fmla="*/ 7726896 w 11748700"/>
              <a:gd name="connsiteY146" fmla="*/ 82339 h 6673820"/>
              <a:gd name="connsiteX147" fmla="*/ 7752898 w 11748700"/>
              <a:gd name="connsiteY147" fmla="*/ 78006 h 6673820"/>
              <a:gd name="connsiteX148" fmla="*/ 7787567 w 11748700"/>
              <a:gd name="connsiteY148" fmla="*/ 73672 h 6673820"/>
              <a:gd name="connsiteX149" fmla="*/ 7804902 w 11748700"/>
              <a:gd name="connsiteY149" fmla="*/ 69338 h 6673820"/>
              <a:gd name="connsiteX150" fmla="*/ 7913243 w 11748700"/>
              <a:gd name="connsiteY150" fmla="*/ 65005 h 6673820"/>
              <a:gd name="connsiteX151" fmla="*/ 8021584 w 11748700"/>
              <a:gd name="connsiteY151" fmla="*/ 47670 h 6673820"/>
              <a:gd name="connsiteX152" fmla="*/ 8064921 w 11748700"/>
              <a:gd name="connsiteY152" fmla="*/ 34669 h 6673820"/>
              <a:gd name="connsiteX153" fmla="*/ 8099590 w 11748700"/>
              <a:gd name="connsiteY153" fmla="*/ 21668 h 6673820"/>
              <a:gd name="connsiteX154" fmla="*/ 8121258 w 11748700"/>
              <a:gd name="connsiteY154" fmla="*/ 13001 h 6673820"/>
              <a:gd name="connsiteX155" fmla="*/ 8134259 w 11748700"/>
              <a:gd name="connsiteY155" fmla="*/ 8667 h 6673820"/>
              <a:gd name="connsiteX156" fmla="*/ 8155928 w 11748700"/>
              <a:gd name="connsiteY156" fmla="*/ 0 h 6673820"/>
              <a:gd name="connsiteX157" fmla="*/ 8216599 w 11748700"/>
              <a:gd name="connsiteY157" fmla="*/ 4334 h 6673820"/>
              <a:gd name="connsiteX158" fmla="*/ 8238267 w 11748700"/>
              <a:gd name="connsiteY158" fmla="*/ 13001 h 6673820"/>
              <a:gd name="connsiteX159" fmla="*/ 8272936 w 11748700"/>
              <a:gd name="connsiteY159" fmla="*/ 17335 h 6673820"/>
              <a:gd name="connsiteX160" fmla="*/ 8303272 w 11748700"/>
              <a:gd name="connsiteY160" fmla="*/ 30336 h 6673820"/>
              <a:gd name="connsiteX161" fmla="*/ 8337941 w 11748700"/>
              <a:gd name="connsiteY161" fmla="*/ 34669 h 6673820"/>
              <a:gd name="connsiteX162" fmla="*/ 8476618 w 11748700"/>
              <a:gd name="connsiteY162" fmla="*/ 43337 h 6673820"/>
              <a:gd name="connsiteX163" fmla="*/ 8576292 w 11748700"/>
              <a:gd name="connsiteY163" fmla="*/ 47670 h 6673820"/>
              <a:gd name="connsiteX164" fmla="*/ 8671632 w 11748700"/>
              <a:gd name="connsiteY164" fmla="*/ 69338 h 6673820"/>
              <a:gd name="connsiteX165" fmla="*/ 8762639 w 11748700"/>
              <a:gd name="connsiteY165" fmla="*/ 78006 h 6673820"/>
              <a:gd name="connsiteX166" fmla="*/ 8892648 w 11748700"/>
              <a:gd name="connsiteY166" fmla="*/ 104008 h 6673820"/>
              <a:gd name="connsiteX167" fmla="*/ 8948985 w 11748700"/>
              <a:gd name="connsiteY167" fmla="*/ 117009 h 6673820"/>
              <a:gd name="connsiteX168" fmla="*/ 9187336 w 11748700"/>
              <a:gd name="connsiteY168" fmla="*/ 156011 h 6673820"/>
              <a:gd name="connsiteX169" fmla="*/ 9282676 w 11748700"/>
              <a:gd name="connsiteY169" fmla="*/ 173346 h 6673820"/>
              <a:gd name="connsiteX170" fmla="*/ 9404019 w 11748700"/>
              <a:gd name="connsiteY170" fmla="*/ 186347 h 6673820"/>
              <a:gd name="connsiteX171" fmla="*/ 9464690 w 11748700"/>
              <a:gd name="connsiteY171" fmla="*/ 195014 h 6673820"/>
              <a:gd name="connsiteX172" fmla="*/ 9698707 w 11748700"/>
              <a:gd name="connsiteY172" fmla="*/ 216683 h 6673820"/>
              <a:gd name="connsiteX173" fmla="*/ 9785380 w 11748700"/>
              <a:gd name="connsiteY173" fmla="*/ 229683 h 6673820"/>
              <a:gd name="connsiteX174" fmla="*/ 9885054 w 11748700"/>
              <a:gd name="connsiteY174" fmla="*/ 251352 h 6673820"/>
              <a:gd name="connsiteX175" fmla="*/ 9958726 w 11748700"/>
              <a:gd name="connsiteY175" fmla="*/ 255685 h 6673820"/>
              <a:gd name="connsiteX176" fmla="*/ 10114737 w 11748700"/>
              <a:gd name="connsiteY176" fmla="*/ 260019 h 6673820"/>
              <a:gd name="connsiteX177" fmla="*/ 10205744 w 11748700"/>
              <a:gd name="connsiteY177" fmla="*/ 273020 h 6673820"/>
              <a:gd name="connsiteX178" fmla="*/ 10357421 w 11748700"/>
              <a:gd name="connsiteY178" fmla="*/ 281687 h 6673820"/>
              <a:gd name="connsiteX179" fmla="*/ 10405092 w 11748700"/>
              <a:gd name="connsiteY179" fmla="*/ 286021 h 6673820"/>
              <a:gd name="connsiteX180" fmla="*/ 10452762 w 11748700"/>
              <a:gd name="connsiteY180" fmla="*/ 299022 h 6673820"/>
              <a:gd name="connsiteX181" fmla="*/ 10483097 w 11748700"/>
              <a:gd name="connsiteY181" fmla="*/ 303355 h 6673820"/>
              <a:gd name="connsiteX182" fmla="*/ 10552436 w 11748700"/>
              <a:gd name="connsiteY182" fmla="*/ 312023 h 6673820"/>
              <a:gd name="connsiteX183" fmla="*/ 10634775 w 11748700"/>
              <a:gd name="connsiteY183" fmla="*/ 333691 h 6673820"/>
              <a:gd name="connsiteX184" fmla="*/ 10717114 w 11748700"/>
              <a:gd name="connsiteY184" fmla="*/ 342358 h 6673820"/>
              <a:gd name="connsiteX185" fmla="*/ 10773452 w 11748700"/>
              <a:gd name="connsiteY185" fmla="*/ 364027 h 6673820"/>
              <a:gd name="connsiteX186" fmla="*/ 10842790 w 11748700"/>
              <a:gd name="connsiteY186" fmla="*/ 385695 h 6673820"/>
              <a:gd name="connsiteX187" fmla="*/ 10903461 w 11748700"/>
              <a:gd name="connsiteY187" fmla="*/ 390028 h 6673820"/>
              <a:gd name="connsiteX188" fmla="*/ 10981467 w 11748700"/>
              <a:gd name="connsiteY188" fmla="*/ 424698 h 6673820"/>
              <a:gd name="connsiteX189" fmla="*/ 11050805 w 11748700"/>
              <a:gd name="connsiteY189" fmla="*/ 442032 h 6673820"/>
              <a:gd name="connsiteX190" fmla="*/ 11133145 w 11748700"/>
              <a:gd name="connsiteY190" fmla="*/ 476701 h 6673820"/>
              <a:gd name="connsiteX191" fmla="*/ 11154813 w 11748700"/>
              <a:gd name="connsiteY191" fmla="*/ 485369 h 6673820"/>
              <a:gd name="connsiteX192" fmla="*/ 11232819 w 11748700"/>
              <a:gd name="connsiteY192" fmla="*/ 533039 h 6673820"/>
              <a:gd name="connsiteX193" fmla="*/ 11258820 w 11748700"/>
              <a:gd name="connsiteY193" fmla="*/ 554707 h 6673820"/>
              <a:gd name="connsiteX194" fmla="*/ 11328159 w 11748700"/>
              <a:gd name="connsiteY194" fmla="*/ 645714 h 6673820"/>
              <a:gd name="connsiteX195" fmla="*/ 11371495 w 11748700"/>
              <a:gd name="connsiteY195" fmla="*/ 754055 h 6673820"/>
              <a:gd name="connsiteX196" fmla="*/ 11397497 w 11748700"/>
              <a:gd name="connsiteY196" fmla="*/ 806059 h 6673820"/>
              <a:gd name="connsiteX197" fmla="*/ 11427833 w 11748700"/>
              <a:gd name="connsiteY197" fmla="*/ 931735 h 6673820"/>
              <a:gd name="connsiteX198" fmla="*/ 11458168 w 11748700"/>
              <a:gd name="connsiteY198" fmla="*/ 1014074 h 6673820"/>
              <a:gd name="connsiteX199" fmla="*/ 11462502 w 11748700"/>
              <a:gd name="connsiteY199" fmla="*/ 1087746 h 6673820"/>
              <a:gd name="connsiteX200" fmla="*/ 11475503 w 11748700"/>
              <a:gd name="connsiteY200" fmla="*/ 1126749 h 6673820"/>
              <a:gd name="connsiteX201" fmla="*/ 11488504 w 11748700"/>
              <a:gd name="connsiteY201" fmla="*/ 1330430 h 6673820"/>
              <a:gd name="connsiteX202" fmla="*/ 11523173 w 11748700"/>
              <a:gd name="connsiteY202" fmla="*/ 1677122 h 6673820"/>
              <a:gd name="connsiteX203" fmla="*/ 11518839 w 11748700"/>
              <a:gd name="connsiteY203" fmla="*/ 1954476 h 6673820"/>
              <a:gd name="connsiteX204" fmla="*/ 11510172 w 11748700"/>
              <a:gd name="connsiteY204" fmla="*/ 2084485 h 6673820"/>
              <a:gd name="connsiteX205" fmla="*/ 11518839 w 11748700"/>
              <a:gd name="connsiteY205" fmla="*/ 2283833 h 6673820"/>
              <a:gd name="connsiteX206" fmla="*/ 11583844 w 11748700"/>
              <a:gd name="connsiteY206" fmla="*/ 2379173 h 6673820"/>
              <a:gd name="connsiteX207" fmla="*/ 11605512 w 11748700"/>
              <a:gd name="connsiteY207" fmla="*/ 2439845 h 6673820"/>
              <a:gd name="connsiteX208" fmla="*/ 11609846 w 11748700"/>
              <a:gd name="connsiteY208" fmla="*/ 2487515 h 6673820"/>
              <a:gd name="connsiteX209" fmla="*/ 11622847 w 11748700"/>
              <a:gd name="connsiteY209" fmla="*/ 2556853 h 6673820"/>
              <a:gd name="connsiteX210" fmla="*/ 11618513 w 11748700"/>
              <a:gd name="connsiteY210" fmla="*/ 2786537 h 6673820"/>
              <a:gd name="connsiteX211" fmla="*/ 11614180 w 11748700"/>
              <a:gd name="connsiteY211" fmla="*/ 3089892 h 6673820"/>
              <a:gd name="connsiteX212" fmla="*/ 11596845 w 11748700"/>
              <a:gd name="connsiteY212" fmla="*/ 3211234 h 6673820"/>
              <a:gd name="connsiteX213" fmla="*/ 11583844 w 11748700"/>
              <a:gd name="connsiteY213" fmla="*/ 3328243 h 6673820"/>
              <a:gd name="connsiteX214" fmla="*/ 11575177 w 11748700"/>
              <a:gd name="connsiteY214" fmla="*/ 3423583 h 6673820"/>
              <a:gd name="connsiteX215" fmla="*/ 11562176 w 11748700"/>
              <a:gd name="connsiteY215" fmla="*/ 3666267 h 6673820"/>
              <a:gd name="connsiteX216" fmla="*/ 11575177 w 11748700"/>
              <a:gd name="connsiteY216" fmla="*/ 4025960 h 6673820"/>
              <a:gd name="connsiteX217" fmla="*/ 11592511 w 11748700"/>
              <a:gd name="connsiteY217" fmla="*/ 4108300 h 6673820"/>
              <a:gd name="connsiteX218" fmla="*/ 11631514 w 11748700"/>
              <a:gd name="connsiteY218" fmla="*/ 4333649 h 6673820"/>
              <a:gd name="connsiteX219" fmla="*/ 11653183 w 11748700"/>
              <a:gd name="connsiteY219" fmla="*/ 4411655 h 6673820"/>
              <a:gd name="connsiteX220" fmla="*/ 11666184 w 11748700"/>
              <a:gd name="connsiteY220" fmla="*/ 4498328 h 6673820"/>
              <a:gd name="connsiteX221" fmla="*/ 11674851 w 11748700"/>
              <a:gd name="connsiteY221" fmla="*/ 4541664 h 6673820"/>
              <a:gd name="connsiteX222" fmla="*/ 11687852 w 11748700"/>
              <a:gd name="connsiteY222" fmla="*/ 4658673 h 6673820"/>
              <a:gd name="connsiteX223" fmla="*/ 11692185 w 11748700"/>
              <a:gd name="connsiteY223" fmla="*/ 4715010 h 6673820"/>
              <a:gd name="connsiteX224" fmla="*/ 11700853 w 11748700"/>
              <a:gd name="connsiteY224" fmla="*/ 4771348 h 6673820"/>
              <a:gd name="connsiteX225" fmla="*/ 11709520 w 11748700"/>
              <a:gd name="connsiteY225" fmla="*/ 4923026 h 6673820"/>
              <a:gd name="connsiteX226" fmla="*/ 11718187 w 11748700"/>
              <a:gd name="connsiteY226" fmla="*/ 4983697 h 6673820"/>
              <a:gd name="connsiteX227" fmla="*/ 11726855 w 11748700"/>
              <a:gd name="connsiteY227" fmla="*/ 5079037 h 6673820"/>
              <a:gd name="connsiteX228" fmla="*/ 11731188 w 11748700"/>
              <a:gd name="connsiteY228" fmla="*/ 5105039 h 6673820"/>
              <a:gd name="connsiteX229" fmla="*/ 11744189 w 11748700"/>
              <a:gd name="connsiteY229" fmla="*/ 5230715 h 6673820"/>
              <a:gd name="connsiteX230" fmla="*/ 11726855 w 11748700"/>
              <a:gd name="connsiteY230" fmla="*/ 5690082 h 6673820"/>
              <a:gd name="connsiteX231" fmla="*/ 11687852 w 11748700"/>
              <a:gd name="connsiteY231" fmla="*/ 5785422 h 6673820"/>
              <a:gd name="connsiteX232" fmla="*/ 11670517 w 11748700"/>
              <a:gd name="connsiteY232" fmla="*/ 5815757 h 6673820"/>
              <a:gd name="connsiteX233" fmla="*/ 11601179 w 11748700"/>
              <a:gd name="connsiteY233" fmla="*/ 5859094 h 6673820"/>
              <a:gd name="connsiteX234" fmla="*/ 11458168 w 11748700"/>
              <a:gd name="connsiteY234" fmla="*/ 5919765 h 6673820"/>
              <a:gd name="connsiteX235" fmla="*/ 11401831 w 11748700"/>
              <a:gd name="connsiteY235" fmla="*/ 5963101 h 6673820"/>
              <a:gd name="connsiteX236" fmla="*/ 11297823 w 11748700"/>
              <a:gd name="connsiteY236" fmla="*/ 6032440 h 6673820"/>
              <a:gd name="connsiteX237" fmla="*/ 11258820 w 11748700"/>
              <a:gd name="connsiteY237" fmla="*/ 6075776 h 6673820"/>
              <a:gd name="connsiteX238" fmla="*/ 11198149 w 11748700"/>
              <a:gd name="connsiteY238" fmla="*/ 6123446 h 6673820"/>
              <a:gd name="connsiteX239" fmla="*/ 11098475 w 11748700"/>
              <a:gd name="connsiteY239" fmla="*/ 6210119 h 6673820"/>
              <a:gd name="connsiteX240" fmla="*/ 10942464 w 11748700"/>
              <a:gd name="connsiteY240" fmla="*/ 6327128 h 6673820"/>
              <a:gd name="connsiteX241" fmla="*/ 10634775 w 11748700"/>
              <a:gd name="connsiteY241" fmla="*/ 6461471 h 6673820"/>
              <a:gd name="connsiteX242" fmla="*/ 10461429 w 11748700"/>
              <a:gd name="connsiteY242" fmla="*/ 6478806 h 6673820"/>
              <a:gd name="connsiteX243" fmla="*/ 10041065 w 11748700"/>
              <a:gd name="connsiteY243" fmla="*/ 6487473 h 6673820"/>
              <a:gd name="connsiteX244" fmla="*/ 9967393 w 11748700"/>
              <a:gd name="connsiteY244" fmla="*/ 6491807 h 6673820"/>
              <a:gd name="connsiteX245" fmla="*/ 9885054 w 11748700"/>
              <a:gd name="connsiteY245" fmla="*/ 6509141 h 6673820"/>
              <a:gd name="connsiteX246" fmla="*/ 9798381 w 11748700"/>
              <a:gd name="connsiteY246" fmla="*/ 6522142 h 6673820"/>
              <a:gd name="connsiteX247" fmla="*/ 9681372 w 11748700"/>
              <a:gd name="connsiteY247" fmla="*/ 6548144 h 6673820"/>
              <a:gd name="connsiteX248" fmla="*/ 9486358 w 11748700"/>
              <a:gd name="connsiteY248" fmla="*/ 6574146 h 6673820"/>
              <a:gd name="connsiteX249" fmla="*/ 9278343 w 11748700"/>
              <a:gd name="connsiteY249" fmla="*/ 6613149 h 6673820"/>
              <a:gd name="connsiteX250" fmla="*/ 9209004 w 11748700"/>
              <a:gd name="connsiteY250" fmla="*/ 6630483 h 6673820"/>
              <a:gd name="connsiteX251" fmla="*/ 8775639 w 11748700"/>
              <a:gd name="connsiteY251" fmla="*/ 6647818 h 6673820"/>
              <a:gd name="connsiteX252" fmla="*/ 8463617 w 11748700"/>
              <a:gd name="connsiteY252" fmla="*/ 6656485 h 6673820"/>
              <a:gd name="connsiteX253" fmla="*/ 8368276 w 11748700"/>
              <a:gd name="connsiteY253" fmla="*/ 6660819 h 6673820"/>
              <a:gd name="connsiteX254" fmla="*/ 8216599 w 11748700"/>
              <a:gd name="connsiteY254" fmla="*/ 6665153 h 6673820"/>
              <a:gd name="connsiteX255" fmla="*/ 7848239 w 11748700"/>
              <a:gd name="connsiteY255" fmla="*/ 6656485 h 6673820"/>
              <a:gd name="connsiteX256" fmla="*/ 7800568 w 11748700"/>
              <a:gd name="connsiteY256" fmla="*/ 6652152 h 6673820"/>
              <a:gd name="connsiteX257" fmla="*/ 7748565 w 11748700"/>
              <a:gd name="connsiteY257" fmla="*/ 6643484 h 6673820"/>
              <a:gd name="connsiteX258" fmla="*/ 7614221 w 11748700"/>
              <a:gd name="connsiteY258" fmla="*/ 6634817 h 6673820"/>
              <a:gd name="connsiteX259" fmla="*/ 7432208 w 11748700"/>
              <a:gd name="connsiteY259" fmla="*/ 6600148 h 6673820"/>
              <a:gd name="connsiteX260" fmla="*/ 7319533 w 11748700"/>
              <a:gd name="connsiteY260" fmla="*/ 6574146 h 6673820"/>
              <a:gd name="connsiteX261" fmla="*/ 7276197 w 11748700"/>
              <a:gd name="connsiteY261" fmla="*/ 6569812 h 6673820"/>
              <a:gd name="connsiteX262" fmla="*/ 7011844 w 11748700"/>
              <a:gd name="connsiteY262" fmla="*/ 6548144 h 6673820"/>
              <a:gd name="connsiteX263" fmla="*/ 6925171 w 11748700"/>
              <a:gd name="connsiteY263" fmla="*/ 6565479 h 6673820"/>
              <a:gd name="connsiteX264" fmla="*/ 6912170 w 11748700"/>
              <a:gd name="connsiteY264" fmla="*/ 6569812 h 6673820"/>
              <a:gd name="connsiteX265" fmla="*/ 6890502 w 11748700"/>
              <a:gd name="connsiteY265" fmla="*/ 6582813 h 6673820"/>
              <a:gd name="connsiteX266" fmla="*/ 6795162 w 11748700"/>
              <a:gd name="connsiteY266" fmla="*/ 6634817 h 6673820"/>
              <a:gd name="connsiteX267" fmla="*/ 6691154 w 11748700"/>
              <a:gd name="connsiteY267" fmla="*/ 6643484 h 6673820"/>
              <a:gd name="connsiteX268" fmla="*/ 6617482 w 11748700"/>
              <a:gd name="connsiteY268" fmla="*/ 6656485 h 6673820"/>
              <a:gd name="connsiteX269" fmla="*/ 6582813 w 11748700"/>
              <a:gd name="connsiteY269" fmla="*/ 6665153 h 6673820"/>
              <a:gd name="connsiteX270" fmla="*/ 6548144 w 11748700"/>
              <a:gd name="connsiteY270" fmla="*/ 6669486 h 6673820"/>
              <a:gd name="connsiteX271" fmla="*/ 6517808 w 11748700"/>
              <a:gd name="connsiteY271" fmla="*/ 6673820 h 6673820"/>
              <a:gd name="connsiteX272" fmla="*/ 6015105 w 11748700"/>
              <a:gd name="connsiteY272" fmla="*/ 6669486 h 6673820"/>
              <a:gd name="connsiteX273" fmla="*/ 5915431 w 11748700"/>
              <a:gd name="connsiteY273" fmla="*/ 6647818 h 6673820"/>
              <a:gd name="connsiteX274" fmla="*/ 5538403 w 11748700"/>
              <a:gd name="connsiteY274" fmla="*/ 6652152 h 6673820"/>
              <a:gd name="connsiteX275" fmla="*/ 5196045 w 11748700"/>
              <a:gd name="connsiteY275" fmla="*/ 6634817 h 6673820"/>
              <a:gd name="connsiteX276" fmla="*/ 4489660 w 11748700"/>
              <a:gd name="connsiteY276" fmla="*/ 6608815 h 6673820"/>
              <a:gd name="connsiteX277" fmla="*/ 4311981 w 11748700"/>
              <a:gd name="connsiteY277" fmla="*/ 6582813 h 6673820"/>
              <a:gd name="connsiteX278" fmla="*/ 4090965 w 11748700"/>
              <a:gd name="connsiteY278" fmla="*/ 6552478 h 6673820"/>
              <a:gd name="connsiteX279" fmla="*/ 3999958 w 11748700"/>
              <a:gd name="connsiteY279" fmla="*/ 6513475 h 6673820"/>
              <a:gd name="connsiteX280" fmla="*/ 3666267 w 11748700"/>
              <a:gd name="connsiteY280" fmla="*/ 6448470 h 6673820"/>
              <a:gd name="connsiteX281" fmla="*/ 3588261 w 11748700"/>
              <a:gd name="connsiteY281" fmla="*/ 6439803 h 6673820"/>
              <a:gd name="connsiteX282" fmla="*/ 3336910 w 11748700"/>
              <a:gd name="connsiteY282" fmla="*/ 6405134 h 6673820"/>
              <a:gd name="connsiteX283" fmla="*/ 3003219 w 11748700"/>
              <a:gd name="connsiteY283" fmla="*/ 6340129 h 6673820"/>
              <a:gd name="connsiteX284" fmla="*/ 2825539 w 11748700"/>
              <a:gd name="connsiteY284" fmla="*/ 6309793 h 6673820"/>
              <a:gd name="connsiteX285" fmla="*/ 2678195 w 11748700"/>
              <a:gd name="connsiteY285" fmla="*/ 6288125 h 6673820"/>
              <a:gd name="connsiteX286" fmla="*/ 2500515 w 11748700"/>
              <a:gd name="connsiteY286" fmla="*/ 6305460 h 6673820"/>
              <a:gd name="connsiteX287" fmla="*/ 2439844 w 11748700"/>
              <a:gd name="connsiteY287" fmla="*/ 6314127 h 6673820"/>
              <a:gd name="connsiteX288" fmla="*/ 2244830 w 11748700"/>
              <a:gd name="connsiteY288" fmla="*/ 6361797 h 6673820"/>
              <a:gd name="connsiteX289" fmla="*/ 2088819 w 11748700"/>
              <a:gd name="connsiteY289" fmla="*/ 6383465 h 6673820"/>
              <a:gd name="connsiteX290" fmla="*/ 2015147 w 11748700"/>
              <a:gd name="connsiteY290" fmla="*/ 6400800 h 6673820"/>
              <a:gd name="connsiteX291" fmla="*/ 1950142 w 11748700"/>
              <a:gd name="connsiteY291" fmla="*/ 6409467 h 6673820"/>
              <a:gd name="connsiteX292" fmla="*/ 1815799 w 11748700"/>
              <a:gd name="connsiteY292" fmla="*/ 6444137 h 6673820"/>
              <a:gd name="connsiteX293" fmla="*/ 1681456 w 11748700"/>
              <a:gd name="connsiteY293" fmla="*/ 6452804 h 6673820"/>
              <a:gd name="connsiteX294" fmla="*/ 1473440 w 11748700"/>
              <a:gd name="connsiteY294" fmla="*/ 6431136 h 6673820"/>
              <a:gd name="connsiteX295" fmla="*/ 1369433 w 11748700"/>
              <a:gd name="connsiteY295" fmla="*/ 6418135 h 6673820"/>
              <a:gd name="connsiteX296" fmla="*/ 1287093 w 11748700"/>
              <a:gd name="connsiteY296" fmla="*/ 6405134 h 6673820"/>
              <a:gd name="connsiteX297" fmla="*/ 1239423 w 11748700"/>
              <a:gd name="connsiteY297" fmla="*/ 6396466 h 6673820"/>
              <a:gd name="connsiteX298" fmla="*/ 1165751 w 11748700"/>
              <a:gd name="connsiteY298" fmla="*/ 6370464 h 6673820"/>
              <a:gd name="connsiteX299" fmla="*/ 1053076 w 11748700"/>
              <a:gd name="connsiteY299" fmla="*/ 6335795 h 6673820"/>
              <a:gd name="connsiteX300" fmla="*/ 892731 w 11748700"/>
              <a:gd name="connsiteY300" fmla="*/ 6244789 h 6673820"/>
              <a:gd name="connsiteX301" fmla="*/ 858062 w 11748700"/>
              <a:gd name="connsiteY301" fmla="*/ 6218787 h 6673820"/>
              <a:gd name="connsiteX302" fmla="*/ 775723 w 11748700"/>
              <a:gd name="connsiteY302" fmla="*/ 6149448 h 6673820"/>
              <a:gd name="connsiteX303" fmla="*/ 719385 w 11748700"/>
              <a:gd name="connsiteY303" fmla="*/ 6023773 h 6673820"/>
              <a:gd name="connsiteX304" fmla="*/ 654381 w 11748700"/>
              <a:gd name="connsiteY304" fmla="*/ 5950101 h 6673820"/>
              <a:gd name="connsiteX305" fmla="*/ 628379 w 11748700"/>
              <a:gd name="connsiteY305" fmla="*/ 5893763 h 6673820"/>
              <a:gd name="connsiteX306" fmla="*/ 576375 w 11748700"/>
              <a:gd name="connsiteY306" fmla="*/ 5802756 h 6673820"/>
              <a:gd name="connsiteX307" fmla="*/ 489702 w 11748700"/>
              <a:gd name="connsiteY307" fmla="*/ 5620743 h 6673820"/>
              <a:gd name="connsiteX308" fmla="*/ 476701 w 11748700"/>
              <a:gd name="connsiteY308" fmla="*/ 5551405 h 6673820"/>
              <a:gd name="connsiteX309" fmla="*/ 372693 w 11748700"/>
              <a:gd name="connsiteY309" fmla="*/ 5317388 h 6673820"/>
              <a:gd name="connsiteX310" fmla="*/ 359693 w 11748700"/>
              <a:gd name="connsiteY310" fmla="*/ 5269718 h 6673820"/>
              <a:gd name="connsiteX311" fmla="*/ 329357 w 11748700"/>
              <a:gd name="connsiteY311" fmla="*/ 5183045 h 6673820"/>
              <a:gd name="connsiteX312" fmla="*/ 281687 w 11748700"/>
              <a:gd name="connsiteY312" fmla="*/ 5083371 h 6673820"/>
              <a:gd name="connsiteX313" fmla="*/ 251351 w 11748700"/>
              <a:gd name="connsiteY313" fmla="*/ 5009699 h 6673820"/>
              <a:gd name="connsiteX314" fmla="*/ 238350 w 11748700"/>
              <a:gd name="connsiteY314" fmla="*/ 4970696 h 6673820"/>
              <a:gd name="connsiteX315" fmla="*/ 212348 w 11748700"/>
              <a:gd name="connsiteY315" fmla="*/ 4936027 h 6673820"/>
              <a:gd name="connsiteX316" fmla="*/ 177679 w 11748700"/>
              <a:gd name="connsiteY316" fmla="*/ 4849354 h 6673820"/>
              <a:gd name="connsiteX317" fmla="*/ 125675 w 11748700"/>
              <a:gd name="connsiteY317" fmla="*/ 4745346 h 6673820"/>
              <a:gd name="connsiteX318" fmla="*/ 99674 w 11748700"/>
              <a:gd name="connsiteY318" fmla="*/ 4654339 h 6673820"/>
              <a:gd name="connsiteX319" fmla="*/ 73672 w 11748700"/>
              <a:gd name="connsiteY319" fmla="*/ 4602336 h 6673820"/>
              <a:gd name="connsiteX320" fmla="*/ 69338 w 11748700"/>
              <a:gd name="connsiteY320" fmla="*/ 4580667 h 6673820"/>
              <a:gd name="connsiteX321" fmla="*/ 47670 w 11748700"/>
              <a:gd name="connsiteY321" fmla="*/ 4537331 h 6673820"/>
              <a:gd name="connsiteX322" fmla="*/ 39002 w 11748700"/>
              <a:gd name="connsiteY322" fmla="*/ 4515663 h 6673820"/>
              <a:gd name="connsiteX323" fmla="*/ 34669 w 11748700"/>
              <a:gd name="connsiteY323" fmla="*/ 4493994 h 6673820"/>
              <a:gd name="connsiteX324" fmla="*/ 30335 w 11748700"/>
              <a:gd name="connsiteY324" fmla="*/ 4450658 h 6673820"/>
              <a:gd name="connsiteX325" fmla="*/ 21668 w 11748700"/>
              <a:gd name="connsiteY325" fmla="*/ 4428990 h 6673820"/>
              <a:gd name="connsiteX326" fmla="*/ 13001 w 11748700"/>
              <a:gd name="connsiteY326" fmla="*/ 4359651 h 6673820"/>
              <a:gd name="connsiteX327" fmla="*/ 0 w 11748700"/>
              <a:gd name="connsiteY327" fmla="*/ 4238309 h 6673820"/>
              <a:gd name="connsiteX328" fmla="*/ 4333 w 11748700"/>
              <a:gd name="connsiteY328" fmla="*/ 4025960 h 6673820"/>
              <a:gd name="connsiteX329" fmla="*/ 13001 w 11748700"/>
              <a:gd name="connsiteY329" fmla="*/ 3999958 h 6673820"/>
              <a:gd name="connsiteX330" fmla="*/ 17334 w 11748700"/>
              <a:gd name="connsiteY330" fmla="*/ 3973956 h 6673820"/>
              <a:gd name="connsiteX331" fmla="*/ 26002 w 11748700"/>
              <a:gd name="connsiteY331" fmla="*/ 3930620 h 6673820"/>
              <a:gd name="connsiteX332" fmla="*/ 34669 w 11748700"/>
              <a:gd name="connsiteY332" fmla="*/ 3878616 h 6673820"/>
              <a:gd name="connsiteX333" fmla="*/ 43336 w 11748700"/>
              <a:gd name="connsiteY333" fmla="*/ 3861282 h 6673820"/>
              <a:gd name="connsiteX334" fmla="*/ 47670 w 11748700"/>
              <a:gd name="connsiteY334" fmla="*/ 3843947 h 6673820"/>
              <a:gd name="connsiteX335" fmla="*/ 56337 w 11748700"/>
              <a:gd name="connsiteY335" fmla="*/ 3826612 h 6673820"/>
              <a:gd name="connsiteX336" fmla="*/ 69338 w 11748700"/>
              <a:gd name="connsiteY336" fmla="*/ 3787610 h 6673820"/>
              <a:gd name="connsiteX337" fmla="*/ 78005 w 11748700"/>
              <a:gd name="connsiteY337" fmla="*/ 3770275 h 6673820"/>
              <a:gd name="connsiteX338" fmla="*/ 95340 w 11748700"/>
              <a:gd name="connsiteY338" fmla="*/ 3718271 h 6673820"/>
              <a:gd name="connsiteX339" fmla="*/ 104007 w 11748700"/>
              <a:gd name="connsiteY339" fmla="*/ 3696603 h 6673820"/>
              <a:gd name="connsiteX340" fmla="*/ 151677 w 11748700"/>
              <a:gd name="connsiteY340" fmla="*/ 3657600 h 6673820"/>
              <a:gd name="connsiteX341" fmla="*/ 294688 w 11748700"/>
              <a:gd name="connsiteY341" fmla="*/ 3661934 h 6673820"/>
              <a:gd name="connsiteX342" fmla="*/ 359693 w 11748700"/>
              <a:gd name="connsiteY342" fmla="*/ 3692269 h 6673820"/>
              <a:gd name="connsiteX343" fmla="*/ 377027 w 11748700"/>
              <a:gd name="connsiteY343" fmla="*/ 3709604 h 6673820"/>
              <a:gd name="connsiteX344" fmla="*/ 437698 w 11748700"/>
              <a:gd name="connsiteY344" fmla="*/ 3726938 h 6673820"/>
              <a:gd name="connsiteX345" fmla="*/ 511177 w 11748700"/>
              <a:gd name="connsiteY34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8831977 w 11748700"/>
              <a:gd name="connsiteY44" fmla="*/ 2873210 h 6673820"/>
              <a:gd name="connsiteX45" fmla="*/ 8680299 w 11748700"/>
              <a:gd name="connsiteY45" fmla="*/ 2803871 h 6673820"/>
              <a:gd name="connsiteX46" fmla="*/ 8567624 w 11748700"/>
              <a:gd name="connsiteY46" fmla="*/ 2773536 h 6673820"/>
              <a:gd name="connsiteX47" fmla="*/ 8446282 w 11748700"/>
              <a:gd name="connsiteY47" fmla="*/ 2730199 h 6673820"/>
              <a:gd name="connsiteX48" fmla="*/ 8242601 w 11748700"/>
              <a:gd name="connsiteY48" fmla="*/ 2673862 h 6673820"/>
              <a:gd name="connsiteX49" fmla="*/ 7917577 w 11748700"/>
              <a:gd name="connsiteY49" fmla="*/ 2561187 h 6673820"/>
              <a:gd name="connsiteX50" fmla="*/ 7683560 w 11748700"/>
              <a:gd name="connsiteY50" fmla="*/ 2496182 h 6673820"/>
              <a:gd name="connsiteX51" fmla="*/ 7302199 w 11748700"/>
              <a:gd name="connsiteY51" fmla="*/ 2379173 h 6673820"/>
              <a:gd name="connsiteX52" fmla="*/ 6920838 w 11748700"/>
              <a:gd name="connsiteY52" fmla="*/ 2322836 h 6673820"/>
              <a:gd name="connsiteX53" fmla="*/ 6799495 w 11748700"/>
              <a:gd name="connsiteY53" fmla="*/ 2288167 h 6673820"/>
              <a:gd name="connsiteX54" fmla="*/ 6730157 w 11748700"/>
              <a:gd name="connsiteY54" fmla="*/ 2279500 h 6673820"/>
              <a:gd name="connsiteX55" fmla="*/ 6630483 w 11748700"/>
              <a:gd name="connsiteY55" fmla="*/ 2262165 h 6673820"/>
              <a:gd name="connsiteX56" fmla="*/ 6582813 w 11748700"/>
              <a:gd name="connsiteY56" fmla="*/ 2249164 h 6673820"/>
              <a:gd name="connsiteX57" fmla="*/ 6478805 w 11748700"/>
              <a:gd name="connsiteY57" fmla="*/ 2240497 h 6673820"/>
              <a:gd name="connsiteX58" fmla="*/ 5997770 w 11748700"/>
              <a:gd name="connsiteY58" fmla="*/ 2227496 h 6673820"/>
              <a:gd name="connsiteX59" fmla="*/ 5183044 w 11748700"/>
              <a:gd name="connsiteY59" fmla="*/ 2223162 h 6673820"/>
              <a:gd name="connsiteX60" fmla="*/ 4593668 w 11748700"/>
              <a:gd name="connsiteY60" fmla="*/ 2201494 h 6673820"/>
              <a:gd name="connsiteX61" fmla="*/ 4467992 w 11748700"/>
              <a:gd name="connsiteY61" fmla="*/ 2188493 h 6673820"/>
              <a:gd name="connsiteX62" fmla="*/ 4277311 w 11748700"/>
              <a:gd name="connsiteY62" fmla="*/ 2171158 h 6673820"/>
              <a:gd name="connsiteX63" fmla="*/ 4207973 w 11748700"/>
              <a:gd name="connsiteY63" fmla="*/ 2162491 h 6673820"/>
              <a:gd name="connsiteX64" fmla="*/ 4168970 w 11748700"/>
              <a:gd name="connsiteY64" fmla="*/ 2153824 h 6673820"/>
              <a:gd name="connsiteX65" fmla="*/ 3722604 w 11748700"/>
              <a:gd name="connsiteY65" fmla="*/ 2145156 h 6673820"/>
              <a:gd name="connsiteX66" fmla="*/ 3627264 w 11748700"/>
              <a:gd name="connsiteY66" fmla="*/ 2136489 h 6673820"/>
              <a:gd name="connsiteX67" fmla="*/ 3592595 w 11748700"/>
              <a:gd name="connsiteY67" fmla="*/ 2123488 h 6673820"/>
              <a:gd name="connsiteX68" fmla="*/ 3471253 w 11748700"/>
              <a:gd name="connsiteY68" fmla="*/ 2101820 h 6673820"/>
              <a:gd name="connsiteX69" fmla="*/ 3349911 w 11748700"/>
              <a:gd name="connsiteY69" fmla="*/ 2054150 h 6673820"/>
              <a:gd name="connsiteX70" fmla="*/ 3228568 w 11748700"/>
              <a:gd name="connsiteY70" fmla="*/ 2006480 h 6673820"/>
              <a:gd name="connsiteX71" fmla="*/ 3206900 w 11748700"/>
              <a:gd name="connsiteY71" fmla="*/ 1989145 h 6673820"/>
              <a:gd name="connsiteX72" fmla="*/ 3163564 w 11748700"/>
              <a:gd name="connsiteY72" fmla="*/ 1967477 h 6673820"/>
              <a:gd name="connsiteX73" fmla="*/ 3124561 w 11748700"/>
              <a:gd name="connsiteY73" fmla="*/ 1932808 h 6673820"/>
              <a:gd name="connsiteX74" fmla="*/ 3094225 w 11748700"/>
              <a:gd name="connsiteY74" fmla="*/ 1911139 h 6673820"/>
              <a:gd name="connsiteX75" fmla="*/ 3020553 w 11748700"/>
              <a:gd name="connsiteY75" fmla="*/ 1850468 h 6673820"/>
              <a:gd name="connsiteX76" fmla="*/ 2994551 w 11748700"/>
              <a:gd name="connsiteY76" fmla="*/ 1828800 h 6673820"/>
              <a:gd name="connsiteX77" fmla="*/ 2977217 w 11748700"/>
              <a:gd name="connsiteY77" fmla="*/ 1807132 h 6673820"/>
              <a:gd name="connsiteX78" fmla="*/ 2964216 w 11748700"/>
              <a:gd name="connsiteY78" fmla="*/ 1794131 h 6673820"/>
              <a:gd name="connsiteX79" fmla="*/ 2951215 w 11748700"/>
              <a:gd name="connsiteY79" fmla="*/ 1768129 h 6673820"/>
              <a:gd name="connsiteX80" fmla="*/ 2933880 w 11748700"/>
              <a:gd name="connsiteY80" fmla="*/ 1746461 h 6673820"/>
              <a:gd name="connsiteX81" fmla="*/ 2916546 w 11748700"/>
              <a:gd name="connsiteY81" fmla="*/ 1720459 h 6673820"/>
              <a:gd name="connsiteX82" fmla="*/ 2899211 w 11748700"/>
              <a:gd name="connsiteY82" fmla="*/ 1703124 h 6673820"/>
              <a:gd name="connsiteX83" fmla="*/ 2890544 w 11748700"/>
              <a:gd name="connsiteY83" fmla="*/ 1690123 h 6673820"/>
              <a:gd name="connsiteX84" fmla="*/ 2829873 w 11748700"/>
              <a:gd name="connsiteY84" fmla="*/ 1607784 h 6673820"/>
              <a:gd name="connsiteX85" fmla="*/ 2816872 w 11748700"/>
              <a:gd name="connsiteY85" fmla="*/ 1577448 h 6673820"/>
              <a:gd name="connsiteX86" fmla="*/ 2812538 w 11748700"/>
              <a:gd name="connsiteY86" fmla="*/ 1542779 h 6673820"/>
              <a:gd name="connsiteX87" fmla="*/ 2808204 w 11748700"/>
              <a:gd name="connsiteY87" fmla="*/ 1430104 h 6673820"/>
              <a:gd name="connsiteX88" fmla="*/ 2799537 w 11748700"/>
              <a:gd name="connsiteY88" fmla="*/ 1391101 h 6673820"/>
              <a:gd name="connsiteX89" fmla="*/ 2795203 w 11748700"/>
              <a:gd name="connsiteY89" fmla="*/ 1343431 h 6673820"/>
              <a:gd name="connsiteX90" fmla="*/ 2786536 w 11748700"/>
              <a:gd name="connsiteY90" fmla="*/ 1300095 h 6673820"/>
              <a:gd name="connsiteX91" fmla="*/ 2773535 w 11748700"/>
              <a:gd name="connsiteY91" fmla="*/ 1152751 h 6673820"/>
              <a:gd name="connsiteX92" fmla="*/ 2769202 w 11748700"/>
              <a:gd name="connsiteY92" fmla="*/ 1135416 h 6673820"/>
              <a:gd name="connsiteX93" fmla="*/ 2777869 w 11748700"/>
              <a:gd name="connsiteY93" fmla="*/ 996739 h 6673820"/>
              <a:gd name="connsiteX94" fmla="*/ 2786536 w 11748700"/>
              <a:gd name="connsiteY94" fmla="*/ 966404 h 6673820"/>
              <a:gd name="connsiteX95" fmla="*/ 2812538 w 11748700"/>
              <a:gd name="connsiteY95" fmla="*/ 905733 h 6673820"/>
              <a:gd name="connsiteX96" fmla="*/ 2847207 w 11748700"/>
              <a:gd name="connsiteY96" fmla="*/ 862396 h 6673820"/>
              <a:gd name="connsiteX97" fmla="*/ 2864542 w 11748700"/>
              <a:gd name="connsiteY97" fmla="*/ 840728 h 6673820"/>
              <a:gd name="connsiteX98" fmla="*/ 2881876 w 11748700"/>
              <a:gd name="connsiteY98" fmla="*/ 827727 h 6673820"/>
              <a:gd name="connsiteX99" fmla="*/ 2894877 w 11748700"/>
              <a:gd name="connsiteY99" fmla="*/ 819060 h 6673820"/>
              <a:gd name="connsiteX100" fmla="*/ 2912212 w 11748700"/>
              <a:gd name="connsiteY100" fmla="*/ 801725 h 6673820"/>
              <a:gd name="connsiteX101" fmla="*/ 3003219 w 11748700"/>
              <a:gd name="connsiteY101" fmla="*/ 775723 h 6673820"/>
              <a:gd name="connsiteX102" fmla="*/ 3115893 w 11748700"/>
              <a:gd name="connsiteY102" fmla="*/ 749721 h 6673820"/>
              <a:gd name="connsiteX103" fmla="*/ 3137562 w 11748700"/>
              <a:gd name="connsiteY103" fmla="*/ 741054 h 6673820"/>
              <a:gd name="connsiteX104" fmla="*/ 3163564 w 11748700"/>
              <a:gd name="connsiteY104" fmla="*/ 732387 h 6673820"/>
              <a:gd name="connsiteX105" fmla="*/ 3219901 w 11748700"/>
              <a:gd name="connsiteY105" fmla="*/ 702051 h 6673820"/>
              <a:gd name="connsiteX106" fmla="*/ 3237236 w 11748700"/>
              <a:gd name="connsiteY106" fmla="*/ 689050 h 6673820"/>
              <a:gd name="connsiteX107" fmla="*/ 3293573 w 11748700"/>
              <a:gd name="connsiteY107" fmla="*/ 663048 h 6673820"/>
              <a:gd name="connsiteX108" fmla="*/ 3323909 w 11748700"/>
              <a:gd name="connsiteY108" fmla="*/ 650047 h 6673820"/>
              <a:gd name="connsiteX109" fmla="*/ 3362911 w 11748700"/>
              <a:gd name="connsiteY109" fmla="*/ 641380 h 6673820"/>
              <a:gd name="connsiteX110" fmla="*/ 3488587 w 11748700"/>
              <a:gd name="connsiteY110" fmla="*/ 619712 h 6673820"/>
              <a:gd name="connsiteX111" fmla="*/ 3644599 w 11748700"/>
              <a:gd name="connsiteY111" fmla="*/ 598044 h 6673820"/>
              <a:gd name="connsiteX112" fmla="*/ 3731272 w 11748700"/>
              <a:gd name="connsiteY112" fmla="*/ 589376 h 6673820"/>
              <a:gd name="connsiteX113" fmla="*/ 3809277 w 11748700"/>
              <a:gd name="connsiteY113" fmla="*/ 576375 h 6673820"/>
              <a:gd name="connsiteX114" fmla="*/ 3891617 w 11748700"/>
              <a:gd name="connsiteY114" fmla="*/ 567708 h 6673820"/>
              <a:gd name="connsiteX115" fmla="*/ 4359651 w 11748700"/>
              <a:gd name="connsiteY115" fmla="*/ 533039 h 6673820"/>
              <a:gd name="connsiteX116" fmla="*/ 4428989 w 11748700"/>
              <a:gd name="connsiteY116" fmla="*/ 520038 h 6673820"/>
              <a:gd name="connsiteX117" fmla="*/ 4554665 w 11748700"/>
              <a:gd name="connsiteY117" fmla="*/ 507037 h 6673820"/>
              <a:gd name="connsiteX118" fmla="*/ 4654339 w 11748700"/>
              <a:gd name="connsiteY118" fmla="*/ 485369 h 6673820"/>
              <a:gd name="connsiteX119" fmla="*/ 4758347 w 11748700"/>
              <a:gd name="connsiteY119" fmla="*/ 437699 h 6673820"/>
              <a:gd name="connsiteX120" fmla="*/ 4888356 w 11748700"/>
              <a:gd name="connsiteY120" fmla="*/ 416030 h 6673820"/>
              <a:gd name="connsiteX121" fmla="*/ 5105039 w 11748700"/>
              <a:gd name="connsiteY121" fmla="*/ 364027 h 6673820"/>
              <a:gd name="connsiteX122" fmla="*/ 5209046 w 11748700"/>
              <a:gd name="connsiteY122" fmla="*/ 351026 h 6673820"/>
              <a:gd name="connsiteX123" fmla="*/ 5386726 w 11748700"/>
              <a:gd name="connsiteY123" fmla="*/ 329357 h 6673820"/>
              <a:gd name="connsiteX124" fmla="*/ 5560072 w 11748700"/>
              <a:gd name="connsiteY124" fmla="*/ 320690 h 6673820"/>
              <a:gd name="connsiteX125" fmla="*/ 5742085 w 11748700"/>
              <a:gd name="connsiteY125" fmla="*/ 312023 h 6673820"/>
              <a:gd name="connsiteX126" fmla="*/ 5958767 w 11748700"/>
              <a:gd name="connsiteY126" fmla="*/ 307689 h 6673820"/>
              <a:gd name="connsiteX127" fmla="*/ 6114779 w 11748700"/>
              <a:gd name="connsiteY127" fmla="*/ 303355 h 6673820"/>
              <a:gd name="connsiteX128" fmla="*/ 6270790 w 11748700"/>
              <a:gd name="connsiteY128" fmla="*/ 281687 h 6673820"/>
              <a:gd name="connsiteX129" fmla="*/ 6392132 w 11748700"/>
              <a:gd name="connsiteY129" fmla="*/ 268686 h 6673820"/>
              <a:gd name="connsiteX130" fmla="*/ 6695488 w 11748700"/>
              <a:gd name="connsiteY130" fmla="*/ 260019 h 6673820"/>
              <a:gd name="connsiteX131" fmla="*/ 6764826 w 11748700"/>
              <a:gd name="connsiteY131" fmla="*/ 251352 h 6673820"/>
              <a:gd name="connsiteX132" fmla="*/ 6907837 w 11748700"/>
              <a:gd name="connsiteY132" fmla="*/ 238351 h 6673820"/>
              <a:gd name="connsiteX133" fmla="*/ 6959840 w 11748700"/>
              <a:gd name="connsiteY133" fmla="*/ 229683 h 6673820"/>
              <a:gd name="connsiteX134" fmla="*/ 6998843 w 11748700"/>
              <a:gd name="connsiteY134" fmla="*/ 212349 h 6673820"/>
              <a:gd name="connsiteX135" fmla="*/ 7115852 w 11748700"/>
              <a:gd name="connsiteY135" fmla="*/ 199348 h 6673820"/>
              <a:gd name="connsiteX136" fmla="*/ 7159188 w 11748700"/>
              <a:gd name="connsiteY136" fmla="*/ 186347 h 6673820"/>
              <a:gd name="connsiteX137" fmla="*/ 7189524 w 11748700"/>
              <a:gd name="connsiteY137" fmla="*/ 182013 h 6673820"/>
              <a:gd name="connsiteX138" fmla="*/ 7380204 w 11748700"/>
              <a:gd name="connsiteY138" fmla="*/ 173346 h 6673820"/>
              <a:gd name="connsiteX139" fmla="*/ 7440875 w 11748700"/>
              <a:gd name="connsiteY139" fmla="*/ 164679 h 6673820"/>
              <a:gd name="connsiteX140" fmla="*/ 7466877 w 11748700"/>
              <a:gd name="connsiteY140" fmla="*/ 156011 h 6673820"/>
              <a:gd name="connsiteX141" fmla="*/ 7514548 w 11748700"/>
              <a:gd name="connsiteY141" fmla="*/ 143010 h 6673820"/>
              <a:gd name="connsiteX142" fmla="*/ 7527548 w 11748700"/>
              <a:gd name="connsiteY142" fmla="*/ 134343 h 6673820"/>
              <a:gd name="connsiteX143" fmla="*/ 7570885 w 11748700"/>
              <a:gd name="connsiteY143" fmla="*/ 121342 h 6673820"/>
              <a:gd name="connsiteX144" fmla="*/ 7609888 w 11748700"/>
              <a:gd name="connsiteY144" fmla="*/ 104008 h 6673820"/>
              <a:gd name="connsiteX145" fmla="*/ 7726896 w 11748700"/>
              <a:gd name="connsiteY145" fmla="*/ 82339 h 6673820"/>
              <a:gd name="connsiteX146" fmla="*/ 7752898 w 11748700"/>
              <a:gd name="connsiteY146" fmla="*/ 78006 h 6673820"/>
              <a:gd name="connsiteX147" fmla="*/ 7787567 w 11748700"/>
              <a:gd name="connsiteY147" fmla="*/ 73672 h 6673820"/>
              <a:gd name="connsiteX148" fmla="*/ 7804902 w 11748700"/>
              <a:gd name="connsiteY148" fmla="*/ 69338 h 6673820"/>
              <a:gd name="connsiteX149" fmla="*/ 7913243 w 11748700"/>
              <a:gd name="connsiteY149" fmla="*/ 65005 h 6673820"/>
              <a:gd name="connsiteX150" fmla="*/ 8021584 w 11748700"/>
              <a:gd name="connsiteY150" fmla="*/ 47670 h 6673820"/>
              <a:gd name="connsiteX151" fmla="*/ 8064921 w 11748700"/>
              <a:gd name="connsiteY151" fmla="*/ 34669 h 6673820"/>
              <a:gd name="connsiteX152" fmla="*/ 8099590 w 11748700"/>
              <a:gd name="connsiteY152" fmla="*/ 21668 h 6673820"/>
              <a:gd name="connsiteX153" fmla="*/ 8121258 w 11748700"/>
              <a:gd name="connsiteY153" fmla="*/ 13001 h 6673820"/>
              <a:gd name="connsiteX154" fmla="*/ 8134259 w 11748700"/>
              <a:gd name="connsiteY154" fmla="*/ 8667 h 6673820"/>
              <a:gd name="connsiteX155" fmla="*/ 8155928 w 11748700"/>
              <a:gd name="connsiteY155" fmla="*/ 0 h 6673820"/>
              <a:gd name="connsiteX156" fmla="*/ 8216599 w 11748700"/>
              <a:gd name="connsiteY156" fmla="*/ 4334 h 6673820"/>
              <a:gd name="connsiteX157" fmla="*/ 8238267 w 11748700"/>
              <a:gd name="connsiteY157" fmla="*/ 13001 h 6673820"/>
              <a:gd name="connsiteX158" fmla="*/ 8272936 w 11748700"/>
              <a:gd name="connsiteY158" fmla="*/ 17335 h 6673820"/>
              <a:gd name="connsiteX159" fmla="*/ 8303272 w 11748700"/>
              <a:gd name="connsiteY159" fmla="*/ 30336 h 6673820"/>
              <a:gd name="connsiteX160" fmla="*/ 8337941 w 11748700"/>
              <a:gd name="connsiteY160" fmla="*/ 34669 h 6673820"/>
              <a:gd name="connsiteX161" fmla="*/ 8476618 w 11748700"/>
              <a:gd name="connsiteY161" fmla="*/ 43337 h 6673820"/>
              <a:gd name="connsiteX162" fmla="*/ 8576292 w 11748700"/>
              <a:gd name="connsiteY162" fmla="*/ 47670 h 6673820"/>
              <a:gd name="connsiteX163" fmla="*/ 8671632 w 11748700"/>
              <a:gd name="connsiteY163" fmla="*/ 69338 h 6673820"/>
              <a:gd name="connsiteX164" fmla="*/ 8762639 w 11748700"/>
              <a:gd name="connsiteY164" fmla="*/ 78006 h 6673820"/>
              <a:gd name="connsiteX165" fmla="*/ 8892648 w 11748700"/>
              <a:gd name="connsiteY165" fmla="*/ 104008 h 6673820"/>
              <a:gd name="connsiteX166" fmla="*/ 8948985 w 11748700"/>
              <a:gd name="connsiteY166" fmla="*/ 117009 h 6673820"/>
              <a:gd name="connsiteX167" fmla="*/ 9187336 w 11748700"/>
              <a:gd name="connsiteY167" fmla="*/ 156011 h 6673820"/>
              <a:gd name="connsiteX168" fmla="*/ 9282676 w 11748700"/>
              <a:gd name="connsiteY168" fmla="*/ 173346 h 6673820"/>
              <a:gd name="connsiteX169" fmla="*/ 9404019 w 11748700"/>
              <a:gd name="connsiteY169" fmla="*/ 186347 h 6673820"/>
              <a:gd name="connsiteX170" fmla="*/ 9464690 w 11748700"/>
              <a:gd name="connsiteY170" fmla="*/ 195014 h 6673820"/>
              <a:gd name="connsiteX171" fmla="*/ 9698707 w 11748700"/>
              <a:gd name="connsiteY171" fmla="*/ 216683 h 6673820"/>
              <a:gd name="connsiteX172" fmla="*/ 9785380 w 11748700"/>
              <a:gd name="connsiteY172" fmla="*/ 229683 h 6673820"/>
              <a:gd name="connsiteX173" fmla="*/ 9885054 w 11748700"/>
              <a:gd name="connsiteY173" fmla="*/ 251352 h 6673820"/>
              <a:gd name="connsiteX174" fmla="*/ 9958726 w 11748700"/>
              <a:gd name="connsiteY174" fmla="*/ 255685 h 6673820"/>
              <a:gd name="connsiteX175" fmla="*/ 10114737 w 11748700"/>
              <a:gd name="connsiteY175" fmla="*/ 260019 h 6673820"/>
              <a:gd name="connsiteX176" fmla="*/ 10205744 w 11748700"/>
              <a:gd name="connsiteY176" fmla="*/ 273020 h 6673820"/>
              <a:gd name="connsiteX177" fmla="*/ 10357421 w 11748700"/>
              <a:gd name="connsiteY177" fmla="*/ 281687 h 6673820"/>
              <a:gd name="connsiteX178" fmla="*/ 10405092 w 11748700"/>
              <a:gd name="connsiteY178" fmla="*/ 286021 h 6673820"/>
              <a:gd name="connsiteX179" fmla="*/ 10452762 w 11748700"/>
              <a:gd name="connsiteY179" fmla="*/ 299022 h 6673820"/>
              <a:gd name="connsiteX180" fmla="*/ 10483097 w 11748700"/>
              <a:gd name="connsiteY180" fmla="*/ 303355 h 6673820"/>
              <a:gd name="connsiteX181" fmla="*/ 10552436 w 11748700"/>
              <a:gd name="connsiteY181" fmla="*/ 312023 h 6673820"/>
              <a:gd name="connsiteX182" fmla="*/ 10634775 w 11748700"/>
              <a:gd name="connsiteY182" fmla="*/ 333691 h 6673820"/>
              <a:gd name="connsiteX183" fmla="*/ 10717114 w 11748700"/>
              <a:gd name="connsiteY183" fmla="*/ 342358 h 6673820"/>
              <a:gd name="connsiteX184" fmla="*/ 10773452 w 11748700"/>
              <a:gd name="connsiteY184" fmla="*/ 364027 h 6673820"/>
              <a:gd name="connsiteX185" fmla="*/ 10842790 w 11748700"/>
              <a:gd name="connsiteY185" fmla="*/ 385695 h 6673820"/>
              <a:gd name="connsiteX186" fmla="*/ 10903461 w 11748700"/>
              <a:gd name="connsiteY186" fmla="*/ 390028 h 6673820"/>
              <a:gd name="connsiteX187" fmla="*/ 10981467 w 11748700"/>
              <a:gd name="connsiteY187" fmla="*/ 424698 h 6673820"/>
              <a:gd name="connsiteX188" fmla="*/ 11050805 w 11748700"/>
              <a:gd name="connsiteY188" fmla="*/ 442032 h 6673820"/>
              <a:gd name="connsiteX189" fmla="*/ 11133145 w 11748700"/>
              <a:gd name="connsiteY189" fmla="*/ 476701 h 6673820"/>
              <a:gd name="connsiteX190" fmla="*/ 11154813 w 11748700"/>
              <a:gd name="connsiteY190" fmla="*/ 485369 h 6673820"/>
              <a:gd name="connsiteX191" fmla="*/ 11232819 w 11748700"/>
              <a:gd name="connsiteY191" fmla="*/ 533039 h 6673820"/>
              <a:gd name="connsiteX192" fmla="*/ 11258820 w 11748700"/>
              <a:gd name="connsiteY192" fmla="*/ 554707 h 6673820"/>
              <a:gd name="connsiteX193" fmla="*/ 11328159 w 11748700"/>
              <a:gd name="connsiteY193" fmla="*/ 645714 h 6673820"/>
              <a:gd name="connsiteX194" fmla="*/ 11371495 w 11748700"/>
              <a:gd name="connsiteY194" fmla="*/ 754055 h 6673820"/>
              <a:gd name="connsiteX195" fmla="*/ 11397497 w 11748700"/>
              <a:gd name="connsiteY195" fmla="*/ 806059 h 6673820"/>
              <a:gd name="connsiteX196" fmla="*/ 11427833 w 11748700"/>
              <a:gd name="connsiteY196" fmla="*/ 931735 h 6673820"/>
              <a:gd name="connsiteX197" fmla="*/ 11458168 w 11748700"/>
              <a:gd name="connsiteY197" fmla="*/ 1014074 h 6673820"/>
              <a:gd name="connsiteX198" fmla="*/ 11462502 w 11748700"/>
              <a:gd name="connsiteY198" fmla="*/ 1087746 h 6673820"/>
              <a:gd name="connsiteX199" fmla="*/ 11475503 w 11748700"/>
              <a:gd name="connsiteY199" fmla="*/ 1126749 h 6673820"/>
              <a:gd name="connsiteX200" fmla="*/ 11488504 w 11748700"/>
              <a:gd name="connsiteY200" fmla="*/ 1330430 h 6673820"/>
              <a:gd name="connsiteX201" fmla="*/ 11523173 w 11748700"/>
              <a:gd name="connsiteY201" fmla="*/ 1677122 h 6673820"/>
              <a:gd name="connsiteX202" fmla="*/ 11518839 w 11748700"/>
              <a:gd name="connsiteY202" fmla="*/ 1954476 h 6673820"/>
              <a:gd name="connsiteX203" fmla="*/ 11510172 w 11748700"/>
              <a:gd name="connsiteY203" fmla="*/ 2084485 h 6673820"/>
              <a:gd name="connsiteX204" fmla="*/ 11518839 w 11748700"/>
              <a:gd name="connsiteY204" fmla="*/ 2283833 h 6673820"/>
              <a:gd name="connsiteX205" fmla="*/ 11583844 w 11748700"/>
              <a:gd name="connsiteY205" fmla="*/ 2379173 h 6673820"/>
              <a:gd name="connsiteX206" fmla="*/ 11605512 w 11748700"/>
              <a:gd name="connsiteY206" fmla="*/ 2439845 h 6673820"/>
              <a:gd name="connsiteX207" fmla="*/ 11609846 w 11748700"/>
              <a:gd name="connsiteY207" fmla="*/ 2487515 h 6673820"/>
              <a:gd name="connsiteX208" fmla="*/ 11622847 w 11748700"/>
              <a:gd name="connsiteY208" fmla="*/ 2556853 h 6673820"/>
              <a:gd name="connsiteX209" fmla="*/ 11618513 w 11748700"/>
              <a:gd name="connsiteY209" fmla="*/ 2786537 h 6673820"/>
              <a:gd name="connsiteX210" fmla="*/ 11614180 w 11748700"/>
              <a:gd name="connsiteY210" fmla="*/ 3089892 h 6673820"/>
              <a:gd name="connsiteX211" fmla="*/ 11596845 w 11748700"/>
              <a:gd name="connsiteY211" fmla="*/ 3211234 h 6673820"/>
              <a:gd name="connsiteX212" fmla="*/ 11583844 w 11748700"/>
              <a:gd name="connsiteY212" fmla="*/ 3328243 h 6673820"/>
              <a:gd name="connsiteX213" fmla="*/ 11575177 w 11748700"/>
              <a:gd name="connsiteY213" fmla="*/ 3423583 h 6673820"/>
              <a:gd name="connsiteX214" fmla="*/ 11562176 w 11748700"/>
              <a:gd name="connsiteY214" fmla="*/ 3666267 h 6673820"/>
              <a:gd name="connsiteX215" fmla="*/ 11575177 w 11748700"/>
              <a:gd name="connsiteY215" fmla="*/ 4025960 h 6673820"/>
              <a:gd name="connsiteX216" fmla="*/ 11592511 w 11748700"/>
              <a:gd name="connsiteY216" fmla="*/ 4108300 h 6673820"/>
              <a:gd name="connsiteX217" fmla="*/ 11631514 w 11748700"/>
              <a:gd name="connsiteY217" fmla="*/ 4333649 h 6673820"/>
              <a:gd name="connsiteX218" fmla="*/ 11653183 w 11748700"/>
              <a:gd name="connsiteY218" fmla="*/ 4411655 h 6673820"/>
              <a:gd name="connsiteX219" fmla="*/ 11666184 w 11748700"/>
              <a:gd name="connsiteY219" fmla="*/ 4498328 h 6673820"/>
              <a:gd name="connsiteX220" fmla="*/ 11674851 w 11748700"/>
              <a:gd name="connsiteY220" fmla="*/ 4541664 h 6673820"/>
              <a:gd name="connsiteX221" fmla="*/ 11687852 w 11748700"/>
              <a:gd name="connsiteY221" fmla="*/ 4658673 h 6673820"/>
              <a:gd name="connsiteX222" fmla="*/ 11692185 w 11748700"/>
              <a:gd name="connsiteY222" fmla="*/ 4715010 h 6673820"/>
              <a:gd name="connsiteX223" fmla="*/ 11700853 w 11748700"/>
              <a:gd name="connsiteY223" fmla="*/ 4771348 h 6673820"/>
              <a:gd name="connsiteX224" fmla="*/ 11709520 w 11748700"/>
              <a:gd name="connsiteY224" fmla="*/ 4923026 h 6673820"/>
              <a:gd name="connsiteX225" fmla="*/ 11718187 w 11748700"/>
              <a:gd name="connsiteY225" fmla="*/ 4983697 h 6673820"/>
              <a:gd name="connsiteX226" fmla="*/ 11726855 w 11748700"/>
              <a:gd name="connsiteY226" fmla="*/ 5079037 h 6673820"/>
              <a:gd name="connsiteX227" fmla="*/ 11731188 w 11748700"/>
              <a:gd name="connsiteY227" fmla="*/ 5105039 h 6673820"/>
              <a:gd name="connsiteX228" fmla="*/ 11744189 w 11748700"/>
              <a:gd name="connsiteY228" fmla="*/ 5230715 h 6673820"/>
              <a:gd name="connsiteX229" fmla="*/ 11726855 w 11748700"/>
              <a:gd name="connsiteY229" fmla="*/ 5690082 h 6673820"/>
              <a:gd name="connsiteX230" fmla="*/ 11687852 w 11748700"/>
              <a:gd name="connsiteY230" fmla="*/ 5785422 h 6673820"/>
              <a:gd name="connsiteX231" fmla="*/ 11670517 w 11748700"/>
              <a:gd name="connsiteY231" fmla="*/ 5815757 h 6673820"/>
              <a:gd name="connsiteX232" fmla="*/ 11601179 w 11748700"/>
              <a:gd name="connsiteY232" fmla="*/ 5859094 h 6673820"/>
              <a:gd name="connsiteX233" fmla="*/ 11458168 w 11748700"/>
              <a:gd name="connsiteY233" fmla="*/ 5919765 h 6673820"/>
              <a:gd name="connsiteX234" fmla="*/ 11401831 w 11748700"/>
              <a:gd name="connsiteY234" fmla="*/ 5963101 h 6673820"/>
              <a:gd name="connsiteX235" fmla="*/ 11297823 w 11748700"/>
              <a:gd name="connsiteY235" fmla="*/ 6032440 h 6673820"/>
              <a:gd name="connsiteX236" fmla="*/ 11258820 w 11748700"/>
              <a:gd name="connsiteY236" fmla="*/ 6075776 h 6673820"/>
              <a:gd name="connsiteX237" fmla="*/ 11198149 w 11748700"/>
              <a:gd name="connsiteY237" fmla="*/ 6123446 h 6673820"/>
              <a:gd name="connsiteX238" fmla="*/ 11098475 w 11748700"/>
              <a:gd name="connsiteY238" fmla="*/ 6210119 h 6673820"/>
              <a:gd name="connsiteX239" fmla="*/ 10942464 w 11748700"/>
              <a:gd name="connsiteY239" fmla="*/ 6327128 h 6673820"/>
              <a:gd name="connsiteX240" fmla="*/ 10634775 w 11748700"/>
              <a:gd name="connsiteY240" fmla="*/ 6461471 h 6673820"/>
              <a:gd name="connsiteX241" fmla="*/ 10461429 w 11748700"/>
              <a:gd name="connsiteY241" fmla="*/ 6478806 h 6673820"/>
              <a:gd name="connsiteX242" fmla="*/ 10041065 w 11748700"/>
              <a:gd name="connsiteY242" fmla="*/ 6487473 h 6673820"/>
              <a:gd name="connsiteX243" fmla="*/ 9967393 w 11748700"/>
              <a:gd name="connsiteY243" fmla="*/ 6491807 h 6673820"/>
              <a:gd name="connsiteX244" fmla="*/ 9885054 w 11748700"/>
              <a:gd name="connsiteY244" fmla="*/ 6509141 h 6673820"/>
              <a:gd name="connsiteX245" fmla="*/ 9798381 w 11748700"/>
              <a:gd name="connsiteY245" fmla="*/ 6522142 h 6673820"/>
              <a:gd name="connsiteX246" fmla="*/ 9681372 w 11748700"/>
              <a:gd name="connsiteY246" fmla="*/ 6548144 h 6673820"/>
              <a:gd name="connsiteX247" fmla="*/ 9486358 w 11748700"/>
              <a:gd name="connsiteY247" fmla="*/ 6574146 h 6673820"/>
              <a:gd name="connsiteX248" fmla="*/ 9278343 w 11748700"/>
              <a:gd name="connsiteY248" fmla="*/ 6613149 h 6673820"/>
              <a:gd name="connsiteX249" fmla="*/ 9209004 w 11748700"/>
              <a:gd name="connsiteY249" fmla="*/ 6630483 h 6673820"/>
              <a:gd name="connsiteX250" fmla="*/ 8775639 w 11748700"/>
              <a:gd name="connsiteY250" fmla="*/ 6647818 h 6673820"/>
              <a:gd name="connsiteX251" fmla="*/ 8463617 w 11748700"/>
              <a:gd name="connsiteY251" fmla="*/ 6656485 h 6673820"/>
              <a:gd name="connsiteX252" fmla="*/ 8368276 w 11748700"/>
              <a:gd name="connsiteY252" fmla="*/ 6660819 h 6673820"/>
              <a:gd name="connsiteX253" fmla="*/ 8216599 w 11748700"/>
              <a:gd name="connsiteY253" fmla="*/ 6665153 h 6673820"/>
              <a:gd name="connsiteX254" fmla="*/ 7848239 w 11748700"/>
              <a:gd name="connsiteY254" fmla="*/ 6656485 h 6673820"/>
              <a:gd name="connsiteX255" fmla="*/ 7800568 w 11748700"/>
              <a:gd name="connsiteY255" fmla="*/ 6652152 h 6673820"/>
              <a:gd name="connsiteX256" fmla="*/ 7748565 w 11748700"/>
              <a:gd name="connsiteY256" fmla="*/ 6643484 h 6673820"/>
              <a:gd name="connsiteX257" fmla="*/ 7614221 w 11748700"/>
              <a:gd name="connsiteY257" fmla="*/ 6634817 h 6673820"/>
              <a:gd name="connsiteX258" fmla="*/ 7432208 w 11748700"/>
              <a:gd name="connsiteY258" fmla="*/ 6600148 h 6673820"/>
              <a:gd name="connsiteX259" fmla="*/ 7319533 w 11748700"/>
              <a:gd name="connsiteY259" fmla="*/ 6574146 h 6673820"/>
              <a:gd name="connsiteX260" fmla="*/ 7276197 w 11748700"/>
              <a:gd name="connsiteY260" fmla="*/ 6569812 h 6673820"/>
              <a:gd name="connsiteX261" fmla="*/ 7011844 w 11748700"/>
              <a:gd name="connsiteY261" fmla="*/ 6548144 h 6673820"/>
              <a:gd name="connsiteX262" fmla="*/ 6925171 w 11748700"/>
              <a:gd name="connsiteY262" fmla="*/ 6565479 h 6673820"/>
              <a:gd name="connsiteX263" fmla="*/ 6912170 w 11748700"/>
              <a:gd name="connsiteY263" fmla="*/ 6569812 h 6673820"/>
              <a:gd name="connsiteX264" fmla="*/ 6890502 w 11748700"/>
              <a:gd name="connsiteY264" fmla="*/ 6582813 h 6673820"/>
              <a:gd name="connsiteX265" fmla="*/ 6795162 w 11748700"/>
              <a:gd name="connsiteY265" fmla="*/ 6634817 h 6673820"/>
              <a:gd name="connsiteX266" fmla="*/ 6691154 w 11748700"/>
              <a:gd name="connsiteY266" fmla="*/ 6643484 h 6673820"/>
              <a:gd name="connsiteX267" fmla="*/ 6617482 w 11748700"/>
              <a:gd name="connsiteY267" fmla="*/ 6656485 h 6673820"/>
              <a:gd name="connsiteX268" fmla="*/ 6582813 w 11748700"/>
              <a:gd name="connsiteY268" fmla="*/ 6665153 h 6673820"/>
              <a:gd name="connsiteX269" fmla="*/ 6548144 w 11748700"/>
              <a:gd name="connsiteY269" fmla="*/ 6669486 h 6673820"/>
              <a:gd name="connsiteX270" fmla="*/ 6517808 w 11748700"/>
              <a:gd name="connsiteY270" fmla="*/ 6673820 h 6673820"/>
              <a:gd name="connsiteX271" fmla="*/ 6015105 w 11748700"/>
              <a:gd name="connsiteY271" fmla="*/ 6669486 h 6673820"/>
              <a:gd name="connsiteX272" fmla="*/ 5915431 w 11748700"/>
              <a:gd name="connsiteY272" fmla="*/ 6647818 h 6673820"/>
              <a:gd name="connsiteX273" fmla="*/ 5538403 w 11748700"/>
              <a:gd name="connsiteY273" fmla="*/ 6652152 h 6673820"/>
              <a:gd name="connsiteX274" fmla="*/ 5196045 w 11748700"/>
              <a:gd name="connsiteY274" fmla="*/ 6634817 h 6673820"/>
              <a:gd name="connsiteX275" fmla="*/ 4489660 w 11748700"/>
              <a:gd name="connsiteY275" fmla="*/ 6608815 h 6673820"/>
              <a:gd name="connsiteX276" fmla="*/ 4311981 w 11748700"/>
              <a:gd name="connsiteY276" fmla="*/ 6582813 h 6673820"/>
              <a:gd name="connsiteX277" fmla="*/ 4090965 w 11748700"/>
              <a:gd name="connsiteY277" fmla="*/ 6552478 h 6673820"/>
              <a:gd name="connsiteX278" fmla="*/ 3999958 w 11748700"/>
              <a:gd name="connsiteY278" fmla="*/ 6513475 h 6673820"/>
              <a:gd name="connsiteX279" fmla="*/ 3666267 w 11748700"/>
              <a:gd name="connsiteY279" fmla="*/ 6448470 h 6673820"/>
              <a:gd name="connsiteX280" fmla="*/ 3588261 w 11748700"/>
              <a:gd name="connsiteY280" fmla="*/ 6439803 h 6673820"/>
              <a:gd name="connsiteX281" fmla="*/ 3336910 w 11748700"/>
              <a:gd name="connsiteY281" fmla="*/ 6405134 h 6673820"/>
              <a:gd name="connsiteX282" fmla="*/ 3003219 w 11748700"/>
              <a:gd name="connsiteY282" fmla="*/ 6340129 h 6673820"/>
              <a:gd name="connsiteX283" fmla="*/ 2825539 w 11748700"/>
              <a:gd name="connsiteY283" fmla="*/ 6309793 h 6673820"/>
              <a:gd name="connsiteX284" fmla="*/ 2678195 w 11748700"/>
              <a:gd name="connsiteY284" fmla="*/ 6288125 h 6673820"/>
              <a:gd name="connsiteX285" fmla="*/ 2500515 w 11748700"/>
              <a:gd name="connsiteY285" fmla="*/ 6305460 h 6673820"/>
              <a:gd name="connsiteX286" fmla="*/ 2439844 w 11748700"/>
              <a:gd name="connsiteY286" fmla="*/ 6314127 h 6673820"/>
              <a:gd name="connsiteX287" fmla="*/ 2244830 w 11748700"/>
              <a:gd name="connsiteY287" fmla="*/ 6361797 h 6673820"/>
              <a:gd name="connsiteX288" fmla="*/ 2088819 w 11748700"/>
              <a:gd name="connsiteY288" fmla="*/ 6383465 h 6673820"/>
              <a:gd name="connsiteX289" fmla="*/ 2015147 w 11748700"/>
              <a:gd name="connsiteY289" fmla="*/ 6400800 h 6673820"/>
              <a:gd name="connsiteX290" fmla="*/ 1950142 w 11748700"/>
              <a:gd name="connsiteY290" fmla="*/ 6409467 h 6673820"/>
              <a:gd name="connsiteX291" fmla="*/ 1815799 w 11748700"/>
              <a:gd name="connsiteY291" fmla="*/ 6444137 h 6673820"/>
              <a:gd name="connsiteX292" fmla="*/ 1681456 w 11748700"/>
              <a:gd name="connsiteY292" fmla="*/ 6452804 h 6673820"/>
              <a:gd name="connsiteX293" fmla="*/ 1473440 w 11748700"/>
              <a:gd name="connsiteY293" fmla="*/ 6431136 h 6673820"/>
              <a:gd name="connsiteX294" fmla="*/ 1369433 w 11748700"/>
              <a:gd name="connsiteY294" fmla="*/ 6418135 h 6673820"/>
              <a:gd name="connsiteX295" fmla="*/ 1287093 w 11748700"/>
              <a:gd name="connsiteY295" fmla="*/ 6405134 h 6673820"/>
              <a:gd name="connsiteX296" fmla="*/ 1239423 w 11748700"/>
              <a:gd name="connsiteY296" fmla="*/ 6396466 h 6673820"/>
              <a:gd name="connsiteX297" fmla="*/ 1165751 w 11748700"/>
              <a:gd name="connsiteY297" fmla="*/ 6370464 h 6673820"/>
              <a:gd name="connsiteX298" fmla="*/ 1053076 w 11748700"/>
              <a:gd name="connsiteY298" fmla="*/ 6335795 h 6673820"/>
              <a:gd name="connsiteX299" fmla="*/ 892731 w 11748700"/>
              <a:gd name="connsiteY299" fmla="*/ 6244789 h 6673820"/>
              <a:gd name="connsiteX300" fmla="*/ 858062 w 11748700"/>
              <a:gd name="connsiteY300" fmla="*/ 6218787 h 6673820"/>
              <a:gd name="connsiteX301" fmla="*/ 775723 w 11748700"/>
              <a:gd name="connsiteY301" fmla="*/ 6149448 h 6673820"/>
              <a:gd name="connsiteX302" fmla="*/ 719385 w 11748700"/>
              <a:gd name="connsiteY302" fmla="*/ 6023773 h 6673820"/>
              <a:gd name="connsiteX303" fmla="*/ 654381 w 11748700"/>
              <a:gd name="connsiteY303" fmla="*/ 5950101 h 6673820"/>
              <a:gd name="connsiteX304" fmla="*/ 628379 w 11748700"/>
              <a:gd name="connsiteY304" fmla="*/ 5893763 h 6673820"/>
              <a:gd name="connsiteX305" fmla="*/ 576375 w 11748700"/>
              <a:gd name="connsiteY305" fmla="*/ 5802756 h 6673820"/>
              <a:gd name="connsiteX306" fmla="*/ 489702 w 11748700"/>
              <a:gd name="connsiteY306" fmla="*/ 5620743 h 6673820"/>
              <a:gd name="connsiteX307" fmla="*/ 476701 w 11748700"/>
              <a:gd name="connsiteY307" fmla="*/ 5551405 h 6673820"/>
              <a:gd name="connsiteX308" fmla="*/ 372693 w 11748700"/>
              <a:gd name="connsiteY308" fmla="*/ 5317388 h 6673820"/>
              <a:gd name="connsiteX309" fmla="*/ 359693 w 11748700"/>
              <a:gd name="connsiteY309" fmla="*/ 5269718 h 6673820"/>
              <a:gd name="connsiteX310" fmla="*/ 329357 w 11748700"/>
              <a:gd name="connsiteY310" fmla="*/ 5183045 h 6673820"/>
              <a:gd name="connsiteX311" fmla="*/ 281687 w 11748700"/>
              <a:gd name="connsiteY311" fmla="*/ 5083371 h 6673820"/>
              <a:gd name="connsiteX312" fmla="*/ 251351 w 11748700"/>
              <a:gd name="connsiteY312" fmla="*/ 5009699 h 6673820"/>
              <a:gd name="connsiteX313" fmla="*/ 238350 w 11748700"/>
              <a:gd name="connsiteY313" fmla="*/ 4970696 h 6673820"/>
              <a:gd name="connsiteX314" fmla="*/ 212348 w 11748700"/>
              <a:gd name="connsiteY314" fmla="*/ 4936027 h 6673820"/>
              <a:gd name="connsiteX315" fmla="*/ 177679 w 11748700"/>
              <a:gd name="connsiteY315" fmla="*/ 4849354 h 6673820"/>
              <a:gd name="connsiteX316" fmla="*/ 125675 w 11748700"/>
              <a:gd name="connsiteY316" fmla="*/ 4745346 h 6673820"/>
              <a:gd name="connsiteX317" fmla="*/ 99674 w 11748700"/>
              <a:gd name="connsiteY317" fmla="*/ 4654339 h 6673820"/>
              <a:gd name="connsiteX318" fmla="*/ 73672 w 11748700"/>
              <a:gd name="connsiteY318" fmla="*/ 4602336 h 6673820"/>
              <a:gd name="connsiteX319" fmla="*/ 69338 w 11748700"/>
              <a:gd name="connsiteY319" fmla="*/ 4580667 h 6673820"/>
              <a:gd name="connsiteX320" fmla="*/ 47670 w 11748700"/>
              <a:gd name="connsiteY320" fmla="*/ 4537331 h 6673820"/>
              <a:gd name="connsiteX321" fmla="*/ 39002 w 11748700"/>
              <a:gd name="connsiteY321" fmla="*/ 4515663 h 6673820"/>
              <a:gd name="connsiteX322" fmla="*/ 34669 w 11748700"/>
              <a:gd name="connsiteY322" fmla="*/ 4493994 h 6673820"/>
              <a:gd name="connsiteX323" fmla="*/ 30335 w 11748700"/>
              <a:gd name="connsiteY323" fmla="*/ 4450658 h 6673820"/>
              <a:gd name="connsiteX324" fmla="*/ 21668 w 11748700"/>
              <a:gd name="connsiteY324" fmla="*/ 4428990 h 6673820"/>
              <a:gd name="connsiteX325" fmla="*/ 13001 w 11748700"/>
              <a:gd name="connsiteY325" fmla="*/ 4359651 h 6673820"/>
              <a:gd name="connsiteX326" fmla="*/ 0 w 11748700"/>
              <a:gd name="connsiteY326" fmla="*/ 4238309 h 6673820"/>
              <a:gd name="connsiteX327" fmla="*/ 4333 w 11748700"/>
              <a:gd name="connsiteY327" fmla="*/ 4025960 h 6673820"/>
              <a:gd name="connsiteX328" fmla="*/ 13001 w 11748700"/>
              <a:gd name="connsiteY328" fmla="*/ 3999958 h 6673820"/>
              <a:gd name="connsiteX329" fmla="*/ 17334 w 11748700"/>
              <a:gd name="connsiteY329" fmla="*/ 3973956 h 6673820"/>
              <a:gd name="connsiteX330" fmla="*/ 26002 w 11748700"/>
              <a:gd name="connsiteY330" fmla="*/ 3930620 h 6673820"/>
              <a:gd name="connsiteX331" fmla="*/ 34669 w 11748700"/>
              <a:gd name="connsiteY331" fmla="*/ 3878616 h 6673820"/>
              <a:gd name="connsiteX332" fmla="*/ 43336 w 11748700"/>
              <a:gd name="connsiteY332" fmla="*/ 3861282 h 6673820"/>
              <a:gd name="connsiteX333" fmla="*/ 47670 w 11748700"/>
              <a:gd name="connsiteY333" fmla="*/ 3843947 h 6673820"/>
              <a:gd name="connsiteX334" fmla="*/ 56337 w 11748700"/>
              <a:gd name="connsiteY334" fmla="*/ 3826612 h 6673820"/>
              <a:gd name="connsiteX335" fmla="*/ 69338 w 11748700"/>
              <a:gd name="connsiteY335" fmla="*/ 3787610 h 6673820"/>
              <a:gd name="connsiteX336" fmla="*/ 78005 w 11748700"/>
              <a:gd name="connsiteY336" fmla="*/ 3770275 h 6673820"/>
              <a:gd name="connsiteX337" fmla="*/ 95340 w 11748700"/>
              <a:gd name="connsiteY337" fmla="*/ 3718271 h 6673820"/>
              <a:gd name="connsiteX338" fmla="*/ 104007 w 11748700"/>
              <a:gd name="connsiteY338" fmla="*/ 3696603 h 6673820"/>
              <a:gd name="connsiteX339" fmla="*/ 151677 w 11748700"/>
              <a:gd name="connsiteY339" fmla="*/ 3657600 h 6673820"/>
              <a:gd name="connsiteX340" fmla="*/ 294688 w 11748700"/>
              <a:gd name="connsiteY340" fmla="*/ 3661934 h 6673820"/>
              <a:gd name="connsiteX341" fmla="*/ 359693 w 11748700"/>
              <a:gd name="connsiteY341" fmla="*/ 3692269 h 6673820"/>
              <a:gd name="connsiteX342" fmla="*/ 377027 w 11748700"/>
              <a:gd name="connsiteY342" fmla="*/ 3709604 h 6673820"/>
              <a:gd name="connsiteX343" fmla="*/ 437698 w 11748700"/>
              <a:gd name="connsiteY343" fmla="*/ 3726938 h 6673820"/>
              <a:gd name="connsiteX344" fmla="*/ 511177 w 11748700"/>
              <a:gd name="connsiteY34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8680299 w 11748700"/>
              <a:gd name="connsiteY44" fmla="*/ 2803871 h 6673820"/>
              <a:gd name="connsiteX45" fmla="*/ 8567624 w 11748700"/>
              <a:gd name="connsiteY45" fmla="*/ 2773536 h 6673820"/>
              <a:gd name="connsiteX46" fmla="*/ 8446282 w 11748700"/>
              <a:gd name="connsiteY46" fmla="*/ 2730199 h 6673820"/>
              <a:gd name="connsiteX47" fmla="*/ 8242601 w 11748700"/>
              <a:gd name="connsiteY47" fmla="*/ 2673862 h 6673820"/>
              <a:gd name="connsiteX48" fmla="*/ 7917577 w 11748700"/>
              <a:gd name="connsiteY48" fmla="*/ 2561187 h 6673820"/>
              <a:gd name="connsiteX49" fmla="*/ 7683560 w 11748700"/>
              <a:gd name="connsiteY49" fmla="*/ 2496182 h 6673820"/>
              <a:gd name="connsiteX50" fmla="*/ 7302199 w 11748700"/>
              <a:gd name="connsiteY50" fmla="*/ 2379173 h 6673820"/>
              <a:gd name="connsiteX51" fmla="*/ 6920838 w 11748700"/>
              <a:gd name="connsiteY51" fmla="*/ 2322836 h 6673820"/>
              <a:gd name="connsiteX52" fmla="*/ 6799495 w 11748700"/>
              <a:gd name="connsiteY52" fmla="*/ 2288167 h 6673820"/>
              <a:gd name="connsiteX53" fmla="*/ 6730157 w 11748700"/>
              <a:gd name="connsiteY53" fmla="*/ 2279500 h 6673820"/>
              <a:gd name="connsiteX54" fmla="*/ 6630483 w 11748700"/>
              <a:gd name="connsiteY54" fmla="*/ 2262165 h 6673820"/>
              <a:gd name="connsiteX55" fmla="*/ 6582813 w 11748700"/>
              <a:gd name="connsiteY55" fmla="*/ 2249164 h 6673820"/>
              <a:gd name="connsiteX56" fmla="*/ 6478805 w 11748700"/>
              <a:gd name="connsiteY56" fmla="*/ 2240497 h 6673820"/>
              <a:gd name="connsiteX57" fmla="*/ 5997770 w 11748700"/>
              <a:gd name="connsiteY57" fmla="*/ 2227496 h 6673820"/>
              <a:gd name="connsiteX58" fmla="*/ 5183044 w 11748700"/>
              <a:gd name="connsiteY58" fmla="*/ 2223162 h 6673820"/>
              <a:gd name="connsiteX59" fmla="*/ 4593668 w 11748700"/>
              <a:gd name="connsiteY59" fmla="*/ 2201494 h 6673820"/>
              <a:gd name="connsiteX60" fmla="*/ 4467992 w 11748700"/>
              <a:gd name="connsiteY60" fmla="*/ 2188493 h 6673820"/>
              <a:gd name="connsiteX61" fmla="*/ 4277311 w 11748700"/>
              <a:gd name="connsiteY61" fmla="*/ 2171158 h 6673820"/>
              <a:gd name="connsiteX62" fmla="*/ 4207973 w 11748700"/>
              <a:gd name="connsiteY62" fmla="*/ 2162491 h 6673820"/>
              <a:gd name="connsiteX63" fmla="*/ 4168970 w 11748700"/>
              <a:gd name="connsiteY63" fmla="*/ 2153824 h 6673820"/>
              <a:gd name="connsiteX64" fmla="*/ 3722604 w 11748700"/>
              <a:gd name="connsiteY64" fmla="*/ 2145156 h 6673820"/>
              <a:gd name="connsiteX65" fmla="*/ 3627264 w 11748700"/>
              <a:gd name="connsiteY65" fmla="*/ 2136489 h 6673820"/>
              <a:gd name="connsiteX66" fmla="*/ 3592595 w 11748700"/>
              <a:gd name="connsiteY66" fmla="*/ 2123488 h 6673820"/>
              <a:gd name="connsiteX67" fmla="*/ 3471253 w 11748700"/>
              <a:gd name="connsiteY67" fmla="*/ 2101820 h 6673820"/>
              <a:gd name="connsiteX68" fmla="*/ 3349911 w 11748700"/>
              <a:gd name="connsiteY68" fmla="*/ 2054150 h 6673820"/>
              <a:gd name="connsiteX69" fmla="*/ 3228568 w 11748700"/>
              <a:gd name="connsiteY69" fmla="*/ 2006480 h 6673820"/>
              <a:gd name="connsiteX70" fmla="*/ 3206900 w 11748700"/>
              <a:gd name="connsiteY70" fmla="*/ 1989145 h 6673820"/>
              <a:gd name="connsiteX71" fmla="*/ 3163564 w 11748700"/>
              <a:gd name="connsiteY71" fmla="*/ 1967477 h 6673820"/>
              <a:gd name="connsiteX72" fmla="*/ 3124561 w 11748700"/>
              <a:gd name="connsiteY72" fmla="*/ 1932808 h 6673820"/>
              <a:gd name="connsiteX73" fmla="*/ 3094225 w 11748700"/>
              <a:gd name="connsiteY73" fmla="*/ 1911139 h 6673820"/>
              <a:gd name="connsiteX74" fmla="*/ 3020553 w 11748700"/>
              <a:gd name="connsiteY74" fmla="*/ 1850468 h 6673820"/>
              <a:gd name="connsiteX75" fmla="*/ 2994551 w 11748700"/>
              <a:gd name="connsiteY75" fmla="*/ 1828800 h 6673820"/>
              <a:gd name="connsiteX76" fmla="*/ 2977217 w 11748700"/>
              <a:gd name="connsiteY76" fmla="*/ 1807132 h 6673820"/>
              <a:gd name="connsiteX77" fmla="*/ 2964216 w 11748700"/>
              <a:gd name="connsiteY77" fmla="*/ 1794131 h 6673820"/>
              <a:gd name="connsiteX78" fmla="*/ 2951215 w 11748700"/>
              <a:gd name="connsiteY78" fmla="*/ 1768129 h 6673820"/>
              <a:gd name="connsiteX79" fmla="*/ 2933880 w 11748700"/>
              <a:gd name="connsiteY79" fmla="*/ 1746461 h 6673820"/>
              <a:gd name="connsiteX80" fmla="*/ 2916546 w 11748700"/>
              <a:gd name="connsiteY80" fmla="*/ 1720459 h 6673820"/>
              <a:gd name="connsiteX81" fmla="*/ 2899211 w 11748700"/>
              <a:gd name="connsiteY81" fmla="*/ 1703124 h 6673820"/>
              <a:gd name="connsiteX82" fmla="*/ 2890544 w 11748700"/>
              <a:gd name="connsiteY82" fmla="*/ 1690123 h 6673820"/>
              <a:gd name="connsiteX83" fmla="*/ 2829873 w 11748700"/>
              <a:gd name="connsiteY83" fmla="*/ 1607784 h 6673820"/>
              <a:gd name="connsiteX84" fmla="*/ 2816872 w 11748700"/>
              <a:gd name="connsiteY84" fmla="*/ 1577448 h 6673820"/>
              <a:gd name="connsiteX85" fmla="*/ 2812538 w 11748700"/>
              <a:gd name="connsiteY85" fmla="*/ 1542779 h 6673820"/>
              <a:gd name="connsiteX86" fmla="*/ 2808204 w 11748700"/>
              <a:gd name="connsiteY86" fmla="*/ 1430104 h 6673820"/>
              <a:gd name="connsiteX87" fmla="*/ 2799537 w 11748700"/>
              <a:gd name="connsiteY87" fmla="*/ 1391101 h 6673820"/>
              <a:gd name="connsiteX88" fmla="*/ 2795203 w 11748700"/>
              <a:gd name="connsiteY88" fmla="*/ 1343431 h 6673820"/>
              <a:gd name="connsiteX89" fmla="*/ 2786536 w 11748700"/>
              <a:gd name="connsiteY89" fmla="*/ 1300095 h 6673820"/>
              <a:gd name="connsiteX90" fmla="*/ 2773535 w 11748700"/>
              <a:gd name="connsiteY90" fmla="*/ 1152751 h 6673820"/>
              <a:gd name="connsiteX91" fmla="*/ 2769202 w 11748700"/>
              <a:gd name="connsiteY91" fmla="*/ 1135416 h 6673820"/>
              <a:gd name="connsiteX92" fmla="*/ 2777869 w 11748700"/>
              <a:gd name="connsiteY92" fmla="*/ 996739 h 6673820"/>
              <a:gd name="connsiteX93" fmla="*/ 2786536 w 11748700"/>
              <a:gd name="connsiteY93" fmla="*/ 966404 h 6673820"/>
              <a:gd name="connsiteX94" fmla="*/ 2812538 w 11748700"/>
              <a:gd name="connsiteY94" fmla="*/ 905733 h 6673820"/>
              <a:gd name="connsiteX95" fmla="*/ 2847207 w 11748700"/>
              <a:gd name="connsiteY95" fmla="*/ 862396 h 6673820"/>
              <a:gd name="connsiteX96" fmla="*/ 2864542 w 11748700"/>
              <a:gd name="connsiteY96" fmla="*/ 840728 h 6673820"/>
              <a:gd name="connsiteX97" fmla="*/ 2881876 w 11748700"/>
              <a:gd name="connsiteY97" fmla="*/ 827727 h 6673820"/>
              <a:gd name="connsiteX98" fmla="*/ 2894877 w 11748700"/>
              <a:gd name="connsiteY98" fmla="*/ 819060 h 6673820"/>
              <a:gd name="connsiteX99" fmla="*/ 2912212 w 11748700"/>
              <a:gd name="connsiteY99" fmla="*/ 801725 h 6673820"/>
              <a:gd name="connsiteX100" fmla="*/ 3003219 w 11748700"/>
              <a:gd name="connsiteY100" fmla="*/ 775723 h 6673820"/>
              <a:gd name="connsiteX101" fmla="*/ 3115893 w 11748700"/>
              <a:gd name="connsiteY101" fmla="*/ 749721 h 6673820"/>
              <a:gd name="connsiteX102" fmla="*/ 3137562 w 11748700"/>
              <a:gd name="connsiteY102" fmla="*/ 741054 h 6673820"/>
              <a:gd name="connsiteX103" fmla="*/ 3163564 w 11748700"/>
              <a:gd name="connsiteY103" fmla="*/ 732387 h 6673820"/>
              <a:gd name="connsiteX104" fmla="*/ 3219901 w 11748700"/>
              <a:gd name="connsiteY104" fmla="*/ 702051 h 6673820"/>
              <a:gd name="connsiteX105" fmla="*/ 3237236 w 11748700"/>
              <a:gd name="connsiteY105" fmla="*/ 689050 h 6673820"/>
              <a:gd name="connsiteX106" fmla="*/ 3293573 w 11748700"/>
              <a:gd name="connsiteY106" fmla="*/ 663048 h 6673820"/>
              <a:gd name="connsiteX107" fmla="*/ 3323909 w 11748700"/>
              <a:gd name="connsiteY107" fmla="*/ 650047 h 6673820"/>
              <a:gd name="connsiteX108" fmla="*/ 3362911 w 11748700"/>
              <a:gd name="connsiteY108" fmla="*/ 641380 h 6673820"/>
              <a:gd name="connsiteX109" fmla="*/ 3488587 w 11748700"/>
              <a:gd name="connsiteY109" fmla="*/ 619712 h 6673820"/>
              <a:gd name="connsiteX110" fmla="*/ 3644599 w 11748700"/>
              <a:gd name="connsiteY110" fmla="*/ 598044 h 6673820"/>
              <a:gd name="connsiteX111" fmla="*/ 3731272 w 11748700"/>
              <a:gd name="connsiteY111" fmla="*/ 589376 h 6673820"/>
              <a:gd name="connsiteX112" fmla="*/ 3809277 w 11748700"/>
              <a:gd name="connsiteY112" fmla="*/ 576375 h 6673820"/>
              <a:gd name="connsiteX113" fmla="*/ 3891617 w 11748700"/>
              <a:gd name="connsiteY113" fmla="*/ 567708 h 6673820"/>
              <a:gd name="connsiteX114" fmla="*/ 4359651 w 11748700"/>
              <a:gd name="connsiteY114" fmla="*/ 533039 h 6673820"/>
              <a:gd name="connsiteX115" fmla="*/ 4428989 w 11748700"/>
              <a:gd name="connsiteY115" fmla="*/ 520038 h 6673820"/>
              <a:gd name="connsiteX116" fmla="*/ 4554665 w 11748700"/>
              <a:gd name="connsiteY116" fmla="*/ 507037 h 6673820"/>
              <a:gd name="connsiteX117" fmla="*/ 4654339 w 11748700"/>
              <a:gd name="connsiteY117" fmla="*/ 485369 h 6673820"/>
              <a:gd name="connsiteX118" fmla="*/ 4758347 w 11748700"/>
              <a:gd name="connsiteY118" fmla="*/ 437699 h 6673820"/>
              <a:gd name="connsiteX119" fmla="*/ 4888356 w 11748700"/>
              <a:gd name="connsiteY119" fmla="*/ 416030 h 6673820"/>
              <a:gd name="connsiteX120" fmla="*/ 5105039 w 11748700"/>
              <a:gd name="connsiteY120" fmla="*/ 364027 h 6673820"/>
              <a:gd name="connsiteX121" fmla="*/ 5209046 w 11748700"/>
              <a:gd name="connsiteY121" fmla="*/ 351026 h 6673820"/>
              <a:gd name="connsiteX122" fmla="*/ 5386726 w 11748700"/>
              <a:gd name="connsiteY122" fmla="*/ 329357 h 6673820"/>
              <a:gd name="connsiteX123" fmla="*/ 5560072 w 11748700"/>
              <a:gd name="connsiteY123" fmla="*/ 320690 h 6673820"/>
              <a:gd name="connsiteX124" fmla="*/ 5742085 w 11748700"/>
              <a:gd name="connsiteY124" fmla="*/ 312023 h 6673820"/>
              <a:gd name="connsiteX125" fmla="*/ 5958767 w 11748700"/>
              <a:gd name="connsiteY125" fmla="*/ 307689 h 6673820"/>
              <a:gd name="connsiteX126" fmla="*/ 6114779 w 11748700"/>
              <a:gd name="connsiteY126" fmla="*/ 303355 h 6673820"/>
              <a:gd name="connsiteX127" fmla="*/ 6270790 w 11748700"/>
              <a:gd name="connsiteY127" fmla="*/ 281687 h 6673820"/>
              <a:gd name="connsiteX128" fmla="*/ 6392132 w 11748700"/>
              <a:gd name="connsiteY128" fmla="*/ 268686 h 6673820"/>
              <a:gd name="connsiteX129" fmla="*/ 6695488 w 11748700"/>
              <a:gd name="connsiteY129" fmla="*/ 260019 h 6673820"/>
              <a:gd name="connsiteX130" fmla="*/ 6764826 w 11748700"/>
              <a:gd name="connsiteY130" fmla="*/ 251352 h 6673820"/>
              <a:gd name="connsiteX131" fmla="*/ 6907837 w 11748700"/>
              <a:gd name="connsiteY131" fmla="*/ 238351 h 6673820"/>
              <a:gd name="connsiteX132" fmla="*/ 6959840 w 11748700"/>
              <a:gd name="connsiteY132" fmla="*/ 229683 h 6673820"/>
              <a:gd name="connsiteX133" fmla="*/ 6998843 w 11748700"/>
              <a:gd name="connsiteY133" fmla="*/ 212349 h 6673820"/>
              <a:gd name="connsiteX134" fmla="*/ 7115852 w 11748700"/>
              <a:gd name="connsiteY134" fmla="*/ 199348 h 6673820"/>
              <a:gd name="connsiteX135" fmla="*/ 7159188 w 11748700"/>
              <a:gd name="connsiteY135" fmla="*/ 186347 h 6673820"/>
              <a:gd name="connsiteX136" fmla="*/ 7189524 w 11748700"/>
              <a:gd name="connsiteY136" fmla="*/ 182013 h 6673820"/>
              <a:gd name="connsiteX137" fmla="*/ 7380204 w 11748700"/>
              <a:gd name="connsiteY137" fmla="*/ 173346 h 6673820"/>
              <a:gd name="connsiteX138" fmla="*/ 7440875 w 11748700"/>
              <a:gd name="connsiteY138" fmla="*/ 164679 h 6673820"/>
              <a:gd name="connsiteX139" fmla="*/ 7466877 w 11748700"/>
              <a:gd name="connsiteY139" fmla="*/ 156011 h 6673820"/>
              <a:gd name="connsiteX140" fmla="*/ 7514548 w 11748700"/>
              <a:gd name="connsiteY140" fmla="*/ 143010 h 6673820"/>
              <a:gd name="connsiteX141" fmla="*/ 7527548 w 11748700"/>
              <a:gd name="connsiteY141" fmla="*/ 134343 h 6673820"/>
              <a:gd name="connsiteX142" fmla="*/ 7570885 w 11748700"/>
              <a:gd name="connsiteY142" fmla="*/ 121342 h 6673820"/>
              <a:gd name="connsiteX143" fmla="*/ 7609888 w 11748700"/>
              <a:gd name="connsiteY143" fmla="*/ 104008 h 6673820"/>
              <a:gd name="connsiteX144" fmla="*/ 7726896 w 11748700"/>
              <a:gd name="connsiteY144" fmla="*/ 82339 h 6673820"/>
              <a:gd name="connsiteX145" fmla="*/ 7752898 w 11748700"/>
              <a:gd name="connsiteY145" fmla="*/ 78006 h 6673820"/>
              <a:gd name="connsiteX146" fmla="*/ 7787567 w 11748700"/>
              <a:gd name="connsiteY146" fmla="*/ 73672 h 6673820"/>
              <a:gd name="connsiteX147" fmla="*/ 7804902 w 11748700"/>
              <a:gd name="connsiteY147" fmla="*/ 69338 h 6673820"/>
              <a:gd name="connsiteX148" fmla="*/ 7913243 w 11748700"/>
              <a:gd name="connsiteY148" fmla="*/ 65005 h 6673820"/>
              <a:gd name="connsiteX149" fmla="*/ 8021584 w 11748700"/>
              <a:gd name="connsiteY149" fmla="*/ 47670 h 6673820"/>
              <a:gd name="connsiteX150" fmla="*/ 8064921 w 11748700"/>
              <a:gd name="connsiteY150" fmla="*/ 34669 h 6673820"/>
              <a:gd name="connsiteX151" fmla="*/ 8099590 w 11748700"/>
              <a:gd name="connsiteY151" fmla="*/ 21668 h 6673820"/>
              <a:gd name="connsiteX152" fmla="*/ 8121258 w 11748700"/>
              <a:gd name="connsiteY152" fmla="*/ 13001 h 6673820"/>
              <a:gd name="connsiteX153" fmla="*/ 8134259 w 11748700"/>
              <a:gd name="connsiteY153" fmla="*/ 8667 h 6673820"/>
              <a:gd name="connsiteX154" fmla="*/ 8155928 w 11748700"/>
              <a:gd name="connsiteY154" fmla="*/ 0 h 6673820"/>
              <a:gd name="connsiteX155" fmla="*/ 8216599 w 11748700"/>
              <a:gd name="connsiteY155" fmla="*/ 4334 h 6673820"/>
              <a:gd name="connsiteX156" fmla="*/ 8238267 w 11748700"/>
              <a:gd name="connsiteY156" fmla="*/ 13001 h 6673820"/>
              <a:gd name="connsiteX157" fmla="*/ 8272936 w 11748700"/>
              <a:gd name="connsiteY157" fmla="*/ 17335 h 6673820"/>
              <a:gd name="connsiteX158" fmla="*/ 8303272 w 11748700"/>
              <a:gd name="connsiteY158" fmla="*/ 30336 h 6673820"/>
              <a:gd name="connsiteX159" fmla="*/ 8337941 w 11748700"/>
              <a:gd name="connsiteY159" fmla="*/ 34669 h 6673820"/>
              <a:gd name="connsiteX160" fmla="*/ 8476618 w 11748700"/>
              <a:gd name="connsiteY160" fmla="*/ 43337 h 6673820"/>
              <a:gd name="connsiteX161" fmla="*/ 8576292 w 11748700"/>
              <a:gd name="connsiteY161" fmla="*/ 47670 h 6673820"/>
              <a:gd name="connsiteX162" fmla="*/ 8671632 w 11748700"/>
              <a:gd name="connsiteY162" fmla="*/ 69338 h 6673820"/>
              <a:gd name="connsiteX163" fmla="*/ 8762639 w 11748700"/>
              <a:gd name="connsiteY163" fmla="*/ 78006 h 6673820"/>
              <a:gd name="connsiteX164" fmla="*/ 8892648 w 11748700"/>
              <a:gd name="connsiteY164" fmla="*/ 104008 h 6673820"/>
              <a:gd name="connsiteX165" fmla="*/ 8948985 w 11748700"/>
              <a:gd name="connsiteY165" fmla="*/ 117009 h 6673820"/>
              <a:gd name="connsiteX166" fmla="*/ 9187336 w 11748700"/>
              <a:gd name="connsiteY166" fmla="*/ 156011 h 6673820"/>
              <a:gd name="connsiteX167" fmla="*/ 9282676 w 11748700"/>
              <a:gd name="connsiteY167" fmla="*/ 173346 h 6673820"/>
              <a:gd name="connsiteX168" fmla="*/ 9404019 w 11748700"/>
              <a:gd name="connsiteY168" fmla="*/ 186347 h 6673820"/>
              <a:gd name="connsiteX169" fmla="*/ 9464690 w 11748700"/>
              <a:gd name="connsiteY169" fmla="*/ 195014 h 6673820"/>
              <a:gd name="connsiteX170" fmla="*/ 9698707 w 11748700"/>
              <a:gd name="connsiteY170" fmla="*/ 216683 h 6673820"/>
              <a:gd name="connsiteX171" fmla="*/ 9785380 w 11748700"/>
              <a:gd name="connsiteY171" fmla="*/ 229683 h 6673820"/>
              <a:gd name="connsiteX172" fmla="*/ 9885054 w 11748700"/>
              <a:gd name="connsiteY172" fmla="*/ 251352 h 6673820"/>
              <a:gd name="connsiteX173" fmla="*/ 9958726 w 11748700"/>
              <a:gd name="connsiteY173" fmla="*/ 255685 h 6673820"/>
              <a:gd name="connsiteX174" fmla="*/ 10114737 w 11748700"/>
              <a:gd name="connsiteY174" fmla="*/ 260019 h 6673820"/>
              <a:gd name="connsiteX175" fmla="*/ 10205744 w 11748700"/>
              <a:gd name="connsiteY175" fmla="*/ 273020 h 6673820"/>
              <a:gd name="connsiteX176" fmla="*/ 10357421 w 11748700"/>
              <a:gd name="connsiteY176" fmla="*/ 281687 h 6673820"/>
              <a:gd name="connsiteX177" fmla="*/ 10405092 w 11748700"/>
              <a:gd name="connsiteY177" fmla="*/ 286021 h 6673820"/>
              <a:gd name="connsiteX178" fmla="*/ 10452762 w 11748700"/>
              <a:gd name="connsiteY178" fmla="*/ 299022 h 6673820"/>
              <a:gd name="connsiteX179" fmla="*/ 10483097 w 11748700"/>
              <a:gd name="connsiteY179" fmla="*/ 303355 h 6673820"/>
              <a:gd name="connsiteX180" fmla="*/ 10552436 w 11748700"/>
              <a:gd name="connsiteY180" fmla="*/ 312023 h 6673820"/>
              <a:gd name="connsiteX181" fmla="*/ 10634775 w 11748700"/>
              <a:gd name="connsiteY181" fmla="*/ 333691 h 6673820"/>
              <a:gd name="connsiteX182" fmla="*/ 10717114 w 11748700"/>
              <a:gd name="connsiteY182" fmla="*/ 342358 h 6673820"/>
              <a:gd name="connsiteX183" fmla="*/ 10773452 w 11748700"/>
              <a:gd name="connsiteY183" fmla="*/ 364027 h 6673820"/>
              <a:gd name="connsiteX184" fmla="*/ 10842790 w 11748700"/>
              <a:gd name="connsiteY184" fmla="*/ 385695 h 6673820"/>
              <a:gd name="connsiteX185" fmla="*/ 10903461 w 11748700"/>
              <a:gd name="connsiteY185" fmla="*/ 390028 h 6673820"/>
              <a:gd name="connsiteX186" fmla="*/ 10981467 w 11748700"/>
              <a:gd name="connsiteY186" fmla="*/ 424698 h 6673820"/>
              <a:gd name="connsiteX187" fmla="*/ 11050805 w 11748700"/>
              <a:gd name="connsiteY187" fmla="*/ 442032 h 6673820"/>
              <a:gd name="connsiteX188" fmla="*/ 11133145 w 11748700"/>
              <a:gd name="connsiteY188" fmla="*/ 476701 h 6673820"/>
              <a:gd name="connsiteX189" fmla="*/ 11154813 w 11748700"/>
              <a:gd name="connsiteY189" fmla="*/ 485369 h 6673820"/>
              <a:gd name="connsiteX190" fmla="*/ 11232819 w 11748700"/>
              <a:gd name="connsiteY190" fmla="*/ 533039 h 6673820"/>
              <a:gd name="connsiteX191" fmla="*/ 11258820 w 11748700"/>
              <a:gd name="connsiteY191" fmla="*/ 554707 h 6673820"/>
              <a:gd name="connsiteX192" fmla="*/ 11328159 w 11748700"/>
              <a:gd name="connsiteY192" fmla="*/ 645714 h 6673820"/>
              <a:gd name="connsiteX193" fmla="*/ 11371495 w 11748700"/>
              <a:gd name="connsiteY193" fmla="*/ 754055 h 6673820"/>
              <a:gd name="connsiteX194" fmla="*/ 11397497 w 11748700"/>
              <a:gd name="connsiteY194" fmla="*/ 806059 h 6673820"/>
              <a:gd name="connsiteX195" fmla="*/ 11427833 w 11748700"/>
              <a:gd name="connsiteY195" fmla="*/ 931735 h 6673820"/>
              <a:gd name="connsiteX196" fmla="*/ 11458168 w 11748700"/>
              <a:gd name="connsiteY196" fmla="*/ 1014074 h 6673820"/>
              <a:gd name="connsiteX197" fmla="*/ 11462502 w 11748700"/>
              <a:gd name="connsiteY197" fmla="*/ 1087746 h 6673820"/>
              <a:gd name="connsiteX198" fmla="*/ 11475503 w 11748700"/>
              <a:gd name="connsiteY198" fmla="*/ 1126749 h 6673820"/>
              <a:gd name="connsiteX199" fmla="*/ 11488504 w 11748700"/>
              <a:gd name="connsiteY199" fmla="*/ 1330430 h 6673820"/>
              <a:gd name="connsiteX200" fmla="*/ 11523173 w 11748700"/>
              <a:gd name="connsiteY200" fmla="*/ 1677122 h 6673820"/>
              <a:gd name="connsiteX201" fmla="*/ 11518839 w 11748700"/>
              <a:gd name="connsiteY201" fmla="*/ 1954476 h 6673820"/>
              <a:gd name="connsiteX202" fmla="*/ 11510172 w 11748700"/>
              <a:gd name="connsiteY202" fmla="*/ 2084485 h 6673820"/>
              <a:gd name="connsiteX203" fmla="*/ 11518839 w 11748700"/>
              <a:gd name="connsiteY203" fmla="*/ 2283833 h 6673820"/>
              <a:gd name="connsiteX204" fmla="*/ 11583844 w 11748700"/>
              <a:gd name="connsiteY204" fmla="*/ 2379173 h 6673820"/>
              <a:gd name="connsiteX205" fmla="*/ 11605512 w 11748700"/>
              <a:gd name="connsiteY205" fmla="*/ 2439845 h 6673820"/>
              <a:gd name="connsiteX206" fmla="*/ 11609846 w 11748700"/>
              <a:gd name="connsiteY206" fmla="*/ 2487515 h 6673820"/>
              <a:gd name="connsiteX207" fmla="*/ 11622847 w 11748700"/>
              <a:gd name="connsiteY207" fmla="*/ 2556853 h 6673820"/>
              <a:gd name="connsiteX208" fmla="*/ 11618513 w 11748700"/>
              <a:gd name="connsiteY208" fmla="*/ 2786537 h 6673820"/>
              <a:gd name="connsiteX209" fmla="*/ 11614180 w 11748700"/>
              <a:gd name="connsiteY209" fmla="*/ 3089892 h 6673820"/>
              <a:gd name="connsiteX210" fmla="*/ 11596845 w 11748700"/>
              <a:gd name="connsiteY210" fmla="*/ 3211234 h 6673820"/>
              <a:gd name="connsiteX211" fmla="*/ 11583844 w 11748700"/>
              <a:gd name="connsiteY211" fmla="*/ 3328243 h 6673820"/>
              <a:gd name="connsiteX212" fmla="*/ 11575177 w 11748700"/>
              <a:gd name="connsiteY212" fmla="*/ 3423583 h 6673820"/>
              <a:gd name="connsiteX213" fmla="*/ 11562176 w 11748700"/>
              <a:gd name="connsiteY213" fmla="*/ 3666267 h 6673820"/>
              <a:gd name="connsiteX214" fmla="*/ 11575177 w 11748700"/>
              <a:gd name="connsiteY214" fmla="*/ 4025960 h 6673820"/>
              <a:gd name="connsiteX215" fmla="*/ 11592511 w 11748700"/>
              <a:gd name="connsiteY215" fmla="*/ 4108300 h 6673820"/>
              <a:gd name="connsiteX216" fmla="*/ 11631514 w 11748700"/>
              <a:gd name="connsiteY216" fmla="*/ 4333649 h 6673820"/>
              <a:gd name="connsiteX217" fmla="*/ 11653183 w 11748700"/>
              <a:gd name="connsiteY217" fmla="*/ 4411655 h 6673820"/>
              <a:gd name="connsiteX218" fmla="*/ 11666184 w 11748700"/>
              <a:gd name="connsiteY218" fmla="*/ 4498328 h 6673820"/>
              <a:gd name="connsiteX219" fmla="*/ 11674851 w 11748700"/>
              <a:gd name="connsiteY219" fmla="*/ 4541664 h 6673820"/>
              <a:gd name="connsiteX220" fmla="*/ 11687852 w 11748700"/>
              <a:gd name="connsiteY220" fmla="*/ 4658673 h 6673820"/>
              <a:gd name="connsiteX221" fmla="*/ 11692185 w 11748700"/>
              <a:gd name="connsiteY221" fmla="*/ 4715010 h 6673820"/>
              <a:gd name="connsiteX222" fmla="*/ 11700853 w 11748700"/>
              <a:gd name="connsiteY222" fmla="*/ 4771348 h 6673820"/>
              <a:gd name="connsiteX223" fmla="*/ 11709520 w 11748700"/>
              <a:gd name="connsiteY223" fmla="*/ 4923026 h 6673820"/>
              <a:gd name="connsiteX224" fmla="*/ 11718187 w 11748700"/>
              <a:gd name="connsiteY224" fmla="*/ 4983697 h 6673820"/>
              <a:gd name="connsiteX225" fmla="*/ 11726855 w 11748700"/>
              <a:gd name="connsiteY225" fmla="*/ 5079037 h 6673820"/>
              <a:gd name="connsiteX226" fmla="*/ 11731188 w 11748700"/>
              <a:gd name="connsiteY226" fmla="*/ 5105039 h 6673820"/>
              <a:gd name="connsiteX227" fmla="*/ 11744189 w 11748700"/>
              <a:gd name="connsiteY227" fmla="*/ 5230715 h 6673820"/>
              <a:gd name="connsiteX228" fmla="*/ 11726855 w 11748700"/>
              <a:gd name="connsiteY228" fmla="*/ 5690082 h 6673820"/>
              <a:gd name="connsiteX229" fmla="*/ 11687852 w 11748700"/>
              <a:gd name="connsiteY229" fmla="*/ 5785422 h 6673820"/>
              <a:gd name="connsiteX230" fmla="*/ 11670517 w 11748700"/>
              <a:gd name="connsiteY230" fmla="*/ 5815757 h 6673820"/>
              <a:gd name="connsiteX231" fmla="*/ 11601179 w 11748700"/>
              <a:gd name="connsiteY231" fmla="*/ 5859094 h 6673820"/>
              <a:gd name="connsiteX232" fmla="*/ 11458168 w 11748700"/>
              <a:gd name="connsiteY232" fmla="*/ 5919765 h 6673820"/>
              <a:gd name="connsiteX233" fmla="*/ 11401831 w 11748700"/>
              <a:gd name="connsiteY233" fmla="*/ 5963101 h 6673820"/>
              <a:gd name="connsiteX234" fmla="*/ 11297823 w 11748700"/>
              <a:gd name="connsiteY234" fmla="*/ 6032440 h 6673820"/>
              <a:gd name="connsiteX235" fmla="*/ 11258820 w 11748700"/>
              <a:gd name="connsiteY235" fmla="*/ 6075776 h 6673820"/>
              <a:gd name="connsiteX236" fmla="*/ 11198149 w 11748700"/>
              <a:gd name="connsiteY236" fmla="*/ 6123446 h 6673820"/>
              <a:gd name="connsiteX237" fmla="*/ 11098475 w 11748700"/>
              <a:gd name="connsiteY237" fmla="*/ 6210119 h 6673820"/>
              <a:gd name="connsiteX238" fmla="*/ 10942464 w 11748700"/>
              <a:gd name="connsiteY238" fmla="*/ 6327128 h 6673820"/>
              <a:gd name="connsiteX239" fmla="*/ 10634775 w 11748700"/>
              <a:gd name="connsiteY239" fmla="*/ 6461471 h 6673820"/>
              <a:gd name="connsiteX240" fmla="*/ 10461429 w 11748700"/>
              <a:gd name="connsiteY240" fmla="*/ 6478806 h 6673820"/>
              <a:gd name="connsiteX241" fmla="*/ 10041065 w 11748700"/>
              <a:gd name="connsiteY241" fmla="*/ 6487473 h 6673820"/>
              <a:gd name="connsiteX242" fmla="*/ 9967393 w 11748700"/>
              <a:gd name="connsiteY242" fmla="*/ 6491807 h 6673820"/>
              <a:gd name="connsiteX243" fmla="*/ 9885054 w 11748700"/>
              <a:gd name="connsiteY243" fmla="*/ 6509141 h 6673820"/>
              <a:gd name="connsiteX244" fmla="*/ 9798381 w 11748700"/>
              <a:gd name="connsiteY244" fmla="*/ 6522142 h 6673820"/>
              <a:gd name="connsiteX245" fmla="*/ 9681372 w 11748700"/>
              <a:gd name="connsiteY245" fmla="*/ 6548144 h 6673820"/>
              <a:gd name="connsiteX246" fmla="*/ 9486358 w 11748700"/>
              <a:gd name="connsiteY246" fmla="*/ 6574146 h 6673820"/>
              <a:gd name="connsiteX247" fmla="*/ 9278343 w 11748700"/>
              <a:gd name="connsiteY247" fmla="*/ 6613149 h 6673820"/>
              <a:gd name="connsiteX248" fmla="*/ 9209004 w 11748700"/>
              <a:gd name="connsiteY248" fmla="*/ 6630483 h 6673820"/>
              <a:gd name="connsiteX249" fmla="*/ 8775639 w 11748700"/>
              <a:gd name="connsiteY249" fmla="*/ 6647818 h 6673820"/>
              <a:gd name="connsiteX250" fmla="*/ 8463617 w 11748700"/>
              <a:gd name="connsiteY250" fmla="*/ 6656485 h 6673820"/>
              <a:gd name="connsiteX251" fmla="*/ 8368276 w 11748700"/>
              <a:gd name="connsiteY251" fmla="*/ 6660819 h 6673820"/>
              <a:gd name="connsiteX252" fmla="*/ 8216599 w 11748700"/>
              <a:gd name="connsiteY252" fmla="*/ 6665153 h 6673820"/>
              <a:gd name="connsiteX253" fmla="*/ 7848239 w 11748700"/>
              <a:gd name="connsiteY253" fmla="*/ 6656485 h 6673820"/>
              <a:gd name="connsiteX254" fmla="*/ 7800568 w 11748700"/>
              <a:gd name="connsiteY254" fmla="*/ 6652152 h 6673820"/>
              <a:gd name="connsiteX255" fmla="*/ 7748565 w 11748700"/>
              <a:gd name="connsiteY255" fmla="*/ 6643484 h 6673820"/>
              <a:gd name="connsiteX256" fmla="*/ 7614221 w 11748700"/>
              <a:gd name="connsiteY256" fmla="*/ 6634817 h 6673820"/>
              <a:gd name="connsiteX257" fmla="*/ 7432208 w 11748700"/>
              <a:gd name="connsiteY257" fmla="*/ 6600148 h 6673820"/>
              <a:gd name="connsiteX258" fmla="*/ 7319533 w 11748700"/>
              <a:gd name="connsiteY258" fmla="*/ 6574146 h 6673820"/>
              <a:gd name="connsiteX259" fmla="*/ 7276197 w 11748700"/>
              <a:gd name="connsiteY259" fmla="*/ 6569812 h 6673820"/>
              <a:gd name="connsiteX260" fmla="*/ 7011844 w 11748700"/>
              <a:gd name="connsiteY260" fmla="*/ 6548144 h 6673820"/>
              <a:gd name="connsiteX261" fmla="*/ 6925171 w 11748700"/>
              <a:gd name="connsiteY261" fmla="*/ 6565479 h 6673820"/>
              <a:gd name="connsiteX262" fmla="*/ 6912170 w 11748700"/>
              <a:gd name="connsiteY262" fmla="*/ 6569812 h 6673820"/>
              <a:gd name="connsiteX263" fmla="*/ 6890502 w 11748700"/>
              <a:gd name="connsiteY263" fmla="*/ 6582813 h 6673820"/>
              <a:gd name="connsiteX264" fmla="*/ 6795162 w 11748700"/>
              <a:gd name="connsiteY264" fmla="*/ 6634817 h 6673820"/>
              <a:gd name="connsiteX265" fmla="*/ 6691154 w 11748700"/>
              <a:gd name="connsiteY265" fmla="*/ 6643484 h 6673820"/>
              <a:gd name="connsiteX266" fmla="*/ 6617482 w 11748700"/>
              <a:gd name="connsiteY266" fmla="*/ 6656485 h 6673820"/>
              <a:gd name="connsiteX267" fmla="*/ 6582813 w 11748700"/>
              <a:gd name="connsiteY267" fmla="*/ 6665153 h 6673820"/>
              <a:gd name="connsiteX268" fmla="*/ 6548144 w 11748700"/>
              <a:gd name="connsiteY268" fmla="*/ 6669486 h 6673820"/>
              <a:gd name="connsiteX269" fmla="*/ 6517808 w 11748700"/>
              <a:gd name="connsiteY269" fmla="*/ 6673820 h 6673820"/>
              <a:gd name="connsiteX270" fmla="*/ 6015105 w 11748700"/>
              <a:gd name="connsiteY270" fmla="*/ 6669486 h 6673820"/>
              <a:gd name="connsiteX271" fmla="*/ 5915431 w 11748700"/>
              <a:gd name="connsiteY271" fmla="*/ 6647818 h 6673820"/>
              <a:gd name="connsiteX272" fmla="*/ 5538403 w 11748700"/>
              <a:gd name="connsiteY272" fmla="*/ 6652152 h 6673820"/>
              <a:gd name="connsiteX273" fmla="*/ 5196045 w 11748700"/>
              <a:gd name="connsiteY273" fmla="*/ 6634817 h 6673820"/>
              <a:gd name="connsiteX274" fmla="*/ 4489660 w 11748700"/>
              <a:gd name="connsiteY274" fmla="*/ 6608815 h 6673820"/>
              <a:gd name="connsiteX275" fmla="*/ 4311981 w 11748700"/>
              <a:gd name="connsiteY275" fmla="*/ 6582813 h 6673820"/>
              <a:gd name="connsiteX276" fmla="*/ 4090965 w 11748700"/>
              <a:gd name="connsiteY276" fmla="*/ 6552478 h 6673820"/>
              <a:gd name="connsiteX277" fmla="*/ 3999958 w 11748700"/>
              <a:gd name="connsiteY277" fmla="*/ 6513475 h 6673820"/>
              <a:gd name="connsiteX278" fmla="*/ 3666267 w 11748700"/>
              <a:gd name="connsiteY278" fmla="*/ 6448470 h 6673820"/>
              <a:gd name="connsiteX279" fmla="*/ 3588261 w 11748700"/>
              <a:gd name="connsiteY279" fmla="*/ 6439803 h 6673820"/>
              <a:gd name="connsiteX280" fmla="*/ 3336910 w 11748700"/>
              <a:gd name="connsiteY280" fmla="*/ 6405134 h 6673820"/>
              <a:gd name="connsiteX281" fmla="*/ 3003219 w 11748700"/>
              <a:gd name="connsiteY281" fmla="*/ 6340129 h 6673820"/>
              <a:gd name="connsiteX282" fmla="*/ 2825539 w 11748700"/>
              <a:gd name="connsiteY282" fmla="*/ 6309793 h 6673820"/>
              <a:gd name="connsiteX283" fmla="*/ 2678195 w 11748700"/>
              <a:gd name="connsiteY283" fmla="*/ 6288125 h 6673820"/>
              <a:gd name="connsiteX284" fmla="*/ 2500515 w 11748700"/>
              <a:gd name="connsiteY284" fmla="*/ 6305460 h 6673820"/>
              <a:gd name="connsiteX285" fmla="*/ 2439844 w 11748700"/>
              <a:gd name="connsiteY285" fmla="*/ 6314127 h 6673820"/>
              <a:gd name="connsiteX286" fmla="*/ 2244830 w 11748700"/>
              <a:gd name="connsiteY286" fmla="*/ 6361797 h 6673820"/>
              <a:gd name="connsiteX287" fmla="*/ 2088819 w 11748700"/>
              <a:gd name="connsiteY287" fmla="*/ 6383465 h 6673820"/>
              <a:gd name="connsiteX288" fmla="*/ 2015147 w 11748700"/>
              <a:gd name="connsiteY288" fmla="*/ 6400800 h 6673820"/>
              <a:gd name="connsiteX289" fmla="*/ 1950142 w 11748700"/>
              <a:gd name="connsiteY289" fmla="*/ 6409467 h 6673820"/>
              <a:gd name="connsiteX290" fmla="*/ 1815799 w 11748700"/>
              <a:gd name="connsiteY290" fmla="*/ 6444137 h 6673820"/>
              <a:gd name="connsiteX291" fmla="*/ 1681456 w 11748700"/>
              <a:gd name="connsiteY291" fmla="*/ 6452804 h 6673820"/>
              <a:gd name="connsiteX292" fmla="*/ 1473440 w 11748700"/>
              <a:gd name="connsiteY292" fmla="*/ 6431136 h 6673820"/>
              <a:gd name="connsiteX293" fmla="*/ 1369433 w 11748700"/>
              <a:gd name="connsiteY293" fmla="*/ 6418135 h 6673820"/>
              <a:gd name="connsiteX294" fmla="*/ 1287093 w 11748700"/>
              <a:gd name="connsiteY294" fmla="*/ 6405134 h 6673820"/>
              <a:gd name="connsiteX295" fmla="*/ 1239423 w 11748700"/>
              <a:gd name="connsiteY295" fmla="*/ 6396466 h 6673820"/>
              <a:gd name="connsiteX296" fmla="*/ 1165751 w 11748700"/>
              <a:gd name="connsiteY296" fmla="*/ 6370464 h 6673820"/>
              <a:gd name="connsiteX297" fmla="*/ 1053076 w 11748700"/>
              <a:gd name="connsiteY297" fmla="*/ 6335795 h 6673820"/>
              <a:gd name="connsiteX298" fmla="*/ 892731 w 11748700"/>
              <a:gd name="connsiteY298" fmla="*/ 6244789 h 6673820"/>
              <a:gd name="connsiteX299" fmla="*/ 858062 w 11748700"/>
              <a:gd name="connsiteY299" fmla="*/ 6218787 h 6673820"/>
              <a:gd name="connsiteX300" fmla="*/ 775723 w 11748700"/>
              <a:gd name="connsiteY300" fmla="*/ 6149448 h 6673820"/>
              <a:gd name="connsiteX301" fmla="*/ 719385 w 11748700"/>
              <a:gd name="connsiteY301" fmla="*/ 6023773 h 6673820"/>
              <a:gd name="connsiteX302" fmla="*/ 654381 w 11748700"/>
              <a:gd name="connsiteY302" fmla="*/ 5950101 h 6673820"/>
              <a:gd name="connsiteX303" fmla="*/ 628379 w 11748700"/>
              <a:gd name="connsiteY303" fmla="*/ 5893763 h 6673820"/>
              <a:gd name="connsiteX304" fmla="*/ 576375 w 11748700"/>
              <a:gd name="connsiteY304" fmla="*/ 5802756 h 6673820"/>
              <a:gd name="connsiteX305" fmla="*/ 489702 w 11748700"/>
              <a:gd name="connsiteY305" fmla="*/ 5620743 h 6673820"/>
              <a:gd name="connsiteX306" fmla="*/ 476701 w 11748700"/>
              <a:gd name="connsiteY306" fmla="*/ 5551405 h 6673820"/>
              <a:gd name="connsiteX307" fmla="*/ 372693 w 11748700"/>
              <a:gd name="connsiteY307" fmla="*/ 5317388 h 6673820"/>
              <a:gd name="connsiteX308" fmla="*/ 359693 w 11748700"/>
              <a:gd name="connsiteY308" fmla="*/ 5269718 h 6673820"/>
              <a:gd name="connsiteX309" fmla="*/ 329357 w 11748700"/>
              <a:gd name="connsiteY309" fmla="*/ 5183045 h 6673820"/>
              <a:gd name="connsiteX310" fmla="*/ 281687 w 11748700"/>
              <a:gd name="connsiteY310" fmla="*/ 5083371 h 6673820"/>
              <a:gd name="connsiteX311" fmla="*/ 251351 w 11748700"/>
              <a:gd name="connsiteY311" fmla="*/ 5009699 h 6673820"/>
              <a:gd name="connsiteX312" fmla="*/ 238350 w 11748700"/>
              <a:gd name="connsiteY312" fmla="*/ 4970696 h 6673820"/>
              <a:gd name="connsiteX313" fmla="*/ 212348 w 11748700"/>
              <a:gd name="connsiteY313" fmla="*/ 4936027 h 6673820"/>
              <a:gd name="connsiteX314" fmla="*/ 177679 w 11748700"/>
              <a:gd name="connsiteY314" fmla="*/ 4849354 h 6673820"/>
              <a:gd name="connsiteX315" fmla="*/ 125675 w 11748700"/>
              <a:gd name="connsiteY315" fmla="*/ 4745346 h 6673820"/>
              <a:gd name="connsiteX316" fmla="*/ 99674 w 11748700"/>
              <a:gd name="connsiteY316" fmla="*/ 4654339 h 6673820"/>
              <a:gd name="connsiteX317" fmla="*/ 73672 w 11748700"/>
              <a:gd name="connsiteY317" fmla="*/ 4602336 h 6673820"/>
              <a:gd name="connsiteX318" fmla="*/ 69338 w 11748700"/>
              <a:gd name="connsiteY318" fmla="*/ 4580667 h 6673820"/>
              <a:gd name="connsiteX319" fmla="*/ 47670 w 11748700"/>
              <a:gd name="connsiteY319" fmla="*/ 4537331 h 6673820"/>
              <a:gd name="connsiteX320" fmla="*/ 39002 w 11748700"/>
              <a:gd name="connsiteY320" fmla="*/ 4515663 h 6673820"/>
              <a:gd name="connsiteX321" fmla="*/ 34669 w 11748700"/>
              <a:gd name="connsiteY321" fmla="*/ 4493994 h 6673820"/>
              <a:gd name="connsiteX322" fmla="*/ 30335 w 11748700"/>
              <a:gd name="connsiteY322" fmla="*/ 4450658 h 6673820"/>
              <a:gd name="connsiteX323" fmla="*/ 21668 w 11748700"/>
              <a:gd name="connsiteY323" fmla="*/ 4428990 h 6673820"/>
              <a:gd name="connsiteX324" fmla="*/ 13001 w 11748700"/>
              <a:gd name="connsiteY324" fmla="*/ 4359651 h 6673820"/>
              <a:gd name="connsiteX325" fmla="*/ 0 w 11748700"/>
              <a:gd name="connsiteY325" fmla="*/ 4238309 h 6673820"/>
              <a:gd name="connsiteX326" fmla="*/ 4333 w 11748700"/>
              <a:gd name="connsiteY326" fmla="*/ 4025960 h 6673820"/>
              <a:gd name="connsiteX327" fmla="*/ 13001 w 11748700"/>
              <a:gd name="connsiteY327" fmla="*/ 3999958 h 6673820"/>
              <a:gd name="connsiteX328" fmla="*/ 17334 w 11748700"/>
              <a:gd name="connsiteY328" fmla="*/ 3973956 h 6673820"/>
              <a:gd name="connsiteX329" fmla="*/ 26002 w 11748700"/>
              <a:gd name="connsiteY329" fmla="*/ 3930620 h 6673820"/>
              <a:gd name="connsiteX330" fmla="*/ 34669 w 11748700"/>
              <a:gd name="connsiteY330" fmla="*/ 3878616 h 6673820"/>
              <a:gd name="connsiteX331" fmla="*/ 43336 w 11748700"/>
              <a:gd name="connsiteY331" fmla="*/ 3861282 h 6673820"/>
              <a:gd name="connsiteX332" fmla="*/ 47670 w 11748700"/>
              <a:gd name="connsiteY332" fmla="*/ 3843947 h 6673820"/>
              <a:gd name="connsiteX333" fmla="*/ 56337 w 11748700"/>
              <a:gd name="connsiteY333" fmla="*/ 3826612 h 6673820"/>
              <a:gd name="connsiteX334" fmla="*/ 69338 w 11748700"/>
              <a:gd name="connsiteY334" fmla="*/ 3787610 h 6673820"/>
              <a:gd name="connsiteX335" fmla="*/ 78005 w 11748700"/>
              <a:gd name="connsiteY335" fmla="*/ 3770275 h 6673820"/>
              <a:gd name="connsiteX336" fmla="*/ 95340 w 11748700"/>
              <a:gd name="connsiteY336" fmla="*/ 3718271 h 6673820"/>
              <a:gd name="connsiteX337" fmla="*/ 104007 w 11748700"/>
              <a:gd name="connsiteY337" fmla="*/ 3696603 h 6673820"/>
              <a:gd name="connsiteX338" fmla="*/ 151677 w 11748700"/>
              <a:gd name="connsiteY338" fmla="*/ 3657600 h 6673820"/>
              <a:gd name="connsiteX339" fmla="*/ 294688 w 11748700"/>
              <a:gd name="connsiteY339" fmla="*/ 3661934 h 6673820"/>
              <a:gd name="connsiteX340" fmla="*/ 359693 w 11748700"/>
              <a:gd name="connsiteY340" fmla="*/ 3692269 h 6673820"/>
              <a:gd name="connsiteX341" fmla="*/ 377027 w 11748700"/>
              <a:gd name="connsiteY341" fmla="*/ 3709604 h 6673820"/>
              <a:gd name="connsiteX342" fmla="*/ 437698 w 11748700"/>
              <a:gd name="connsiteY342" fmla="*/ 3726938 h 6673820"/>
              <a:gd name="connsiteX343" fmla="*/ 511177 w 11748700"/>
              <a:gd name="connsiteY34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8567624 w 11748700"/>
              <a:gd name="connsiteY44" fmla="*/ 2773536 h 6673820"/>
              <a:gd name="connsiteX45" fmla="*/ 8446282 w 11748700"/>
              <a:gd name="connsiteY45" fmla="*/ 2730199 h 6673820"/>
              <a:gd name="connsiteX46" fmla="*/ 8242601 w 11748700"/>
              <a:gd name="connsiteY46" fmla="*/ 2673862 h 6673820"/>
              <a:gd name="connsiteX47" fmla="*/ 7917577 w 11748700"/>
              <a:gd name="connsiteY47" fmla="*/ 2561187 h 6673820"/>
              <a:gd name="connsiteX48" fmla="*/ 7683560 w 11748700"/>
              <a:gd name="connsiteY48" fmla="*/ 2496182 h 6673820"/>
              <a:gd name="connsiteX49" fmla="*/ 7302199 w 11748700"/>
              <a:gd name="connsiteY49" fmla="*/ 2379173 h 6673820"/>
              <a:gd name="connsiteX50" fmla="*/ 6920838 w 11748700"/>
              <a:gd name="connsiteY50" fmla="*/ 2322836 h 6673820"/>
              <a:gd name="connsiteX51" fmla="*/ 6799495 w 11748700"/>
              <a:gd name="connsiteY51" fmla="*/ 2288167 h 6673820"/>
              <a:gd name="connsiteX52" fmla="*/ 6730157 w 11748700"/>
              <a:gd name="connsiteY52" fmla="*/ 2279500 h 6673820"/>
              <a:gd name="connsiteX53" fmla="*/ 6630483 w 11748700"/>
              <a:gd name="connsiteY53" fmla="*/ 2262165 h 6673820"/>
              <a:gd name="connsiteX54" fmla="*/ 6582813 w 11748700"/>
              <a:gd name="connsiteY54" fmla="*/ 2249164 h 6673820"/>
              <a:gd name="connsiteX55" fmla="*/ 6478805 w 11748700"/>
              <a:gd name="connsiteY55" fmla="*/ 2240497 h 6673820"/>
              <a:gd name="connsiteX56" fmla="*/ 5997770 w 11748700"/>
              <a:gd name="connsiteY56" fmla="*/ 2227496 h 6673820"/>
              <a:gd name="connsiteX57" fmla="*/ 5183044 w 11748700"/>
              <a:gd name="connsiteY57" fmla="*/ 2223162 h 6673820"/>
              <a:gd name="connsiteX58" fmla="*/ 4593668 w 11748700"/>
              <a:gd name="connsiteY58" fmla="*/ 2201494 h 6673820"/>
              <a:gd name="connsiteX59" fmla="*/ 4467992 w 11748700"/>
              <a:gd name="connsiteY59" fmla="*/ 2188493 h 6673820"/>
              <a:gd name="connsiteX60" fmla="*/ 4277311 w 11748700"/>
              <a:gd name="connsiteY60" fmla="*/ 2171158 h 6673820"/>
              <a:gd name="connsiteX61" fmla="*/ 4207973 w 11748700"/>
              <a:gd name="connsiteY61" fmla="*/ 2162491 h 6673820"/>
              <a:gd name="connsiteX62" fmla="*/ 4168970 w 11748700"/>
              <a:gd name="connsiteY62" fmla="*/ 2153824 h 6673820"/>
              <a:gd name="connsiteX63" fmla="*/ 3722604 w 11748700"/>
              <a:gd name="connsiteY63" fmla="*/ 2145156 h 6673820"/>
              <a:gd name="connsiteX64" fmla="*/ 3627264 w 11748700"/>
              <a:gd name="connsiteY64" fmla="*/ 2136489 h 6673820"/>
              <a:gd name="connsiteX65" fmla="*/ 3592595 w 11748700"/>
              <a:gd name="connsiteY65" fmla="*/ 2123488 h 6673820"/>
              <a:gd name="connsiteX66" fmla="*/ 3471253 w 11748700"/>
              <a:gd name="connsiteY66" fmla="*/ 2101820 h 6673820"/>
              <a:gd name="connsiteX67" fmla="*/ 3349911 w 11748700"/>
              <a:gd name="connsiteY67" fmla="*/ 2054150 h 6673820"/>
              <a:gd name="connsiteX68" fmla="*/ 3228568 w 11748700"/>
              <a:gd name="connsiteY68" fmla="*/ 2006480 h 6673820"/>
              <a:gd name="connsiteX69" fmla="*/ 3206900 w 11748700"/>
              <a:gd name="connsiteY69" fmla="*/ 1989145 h 6673820"/>
              <a:gd name="connsiteX70" fmla="*/ 3163564 w 11748700"/>
              <a:gd name="connsiteY70" fmla="*/ 1967477 h 6673820"/>
              <a:gd name="connsiteX71" fmla="*/ 3124561 w 11748700"/>
              <a:gd name="connsiteY71" fmla="*/ 1932808 h 6673820"/>
              <a:gd name="connsiteX72" fmla="*/ 3094225 w 11748700"/>
              <a:gd name="connsiteY72" fmla="*/ 1911139 h 6673820"/>
              <a:gd name="connsiteX73" fmla="*/ 3020553 w 11748700"/>
              <a:gd name="connsiteY73" fmla="*/ 1850468 h 6673820"/>
              <a:gd name="connsiteX74" fmla="*/ 2994551 w 11748700"/>
              <a:gd name="connsiteY74" fmla="*/ 1828800 h 6673820"/>
              <a:gd name="connsiteX75" fmla="*/ 2977217 w 11748700"/>
              <a:gd name="connsiteY75" fmla="*/ 1807132 h 6673820"/>
              <a:gd name="connsiteX76" fmla="*/ 2964216 w 11748700"/>
              <a:gd name="connsiteY76" fmla="*/ 1794131 h 6673820"/>
              <a:gd name="connsiteX77" fmla="*/ 2951215 w 11748700"/>
              <a:gd name="connsiteY77" fmla="*/ 1768129 h 6673820"/>
              <a:gd name="connsiteX78" fmla="*/ 2933880 w 11748700"/>
              <a:gd name="connsiteY78" fmla="*/ 1746461 h 6673820"/>
              <a:gd name="connsiteX79" fmla="*/ 2916546 w 11748700"/>
              <a:gd name="connsiteY79" fmla="*/ 1720459 h 6673820"/>
              <a:gd name="connsiteX80" fmla="*/ 2899211 w 11748700"/>
              <a:gd name="connsiteY80" fmla="*/ 1703124 h 6673820"/>
              <a:gd name="connsiteX81" fmla="*/ 2890544 w 11748700"/>
              <a:gd name="connsiteY81" fmla="*/ 1690123 h 6673820"/>
              <a:gd name="connsiteX82" fmla="*/ 2829873 w 11748700"/>
              <a:gd name="connsiteY82" fmla="*/ 1607784 h 6673820"/>
              <a:gd name="connsiteX83" fmla="*/ 2816872 w 11748700"/>
              <a:gd name="connsiteY83" fmla="*/ 1577448 h 6673820"/>
              <a:gd name="connsiteX84" fmla="*/ 2812538 w 11748700"/>
              <a:gd name="connsiteY84" fmla="*/ 1542779 h 6673820"/>
              <a:gd name="connsiteX85" fmla="*/ 2808204 w 11748700"/>
              <a:gd name="connsiteY85" fmla="*/ 1430104 h 6673820"/>
              <a:gd name="connsiteX86" fmla="*/ 2799537 w 11748700"/>
              <a:gd name="connsiteY86" fmla="*/ 1391101 h 6673820"/>
              <a:gd name="connsiteX87" fmla="*/ 2795203 w 11748700"/>
              <a:gd name="connsiteY87" fmla="*/ 1343431 h 6673820"/>
              <a:gd name="connsiteX88" fmla="*/ 2786536 w 11748700"/>
              <a:gd name="connsiteY88" fmla="*/ 1300095 h 6673820"/>
              <a:gd name="connsiteX89" fmla="*/ 2773535 w 11748700"/>
              <a:gd name="connsiteY89" fmla="*/ 1152751 h 6673820"/>
              <a:gd name="connsiteX90" fmla="*/ 2769202 w 11748700"/>
              <a:gd name="connsiteY90" fmla="*/ 1135416 h 6673820"/>
              <a:gd name="connsiteX91" fmla="*/ 2777869 w 11748700"/>
              <a:gd name="connsiteY91" fmla="*/ 996739 h 6673820"/>
              <a:gd name="connsiteX92" fmla="*/ 2786536 w 11748700"/>
              <a:gd name="connsiteY92" fmla="*/ 966404 h 6673820"/>
              <a:gd name="connsiteX93" fmla="*/ 2812538 w 11748700"/>
              <a:gd name="connsiteY93" fmla="*/ 905733 h 6673820"/>
              <a:gd name="connsiteX94" fmla="*/ 2847207 w 11748700"/>
              <a:gd name="connsiteY94" fmla="*/ 862396 h 6673820"/>
              <a:gd name="connsiteX95" fmla="*/ 2864542 w 11748700"/>
              <a:gd name="connsiteY95" fmla="*/ 840728 h 6673820"/>
              <a:gd name="connsiteX96" fmla="*/ 2881876 w 11748700"/>
              <a:gd name="connsiteY96" fmla="*/ 827727 h 6673820"/>
              <a:gd name="connsiteX97" fmla="*/ 2894877 w 11748700"/>
              <a:gd name="connsiteY97" fmla="*/ 819060 h 6673820"/>
              <a:gd name="connsiteX98" fmla="*/ 2912212 w 11748700"/>
              <a:gd name="connsiteY98" fmla="*/ 801725 h 6673820"/>
              <a:gd name="connsiteX99" fmla="*/ 3003219 w 11748700"/>
              <a:gd name="connsiteY99" fmla="*/ 775723 h 6673820"/>
              <a:gd name="connsiteX100" fmla="*/ 3115893 w 11748700"/>
              <a:gd name="connsiteY100" fmla="*/ 749721 h 6673820"/>
              <a:gd name="connsiteX101" fmla="*/ 3137562 w 11748700"/>
              <a:gd name="connsiteY101" fmla="*/ 741054 h 6673820"/>
              <a:gd name="connsiteX102" fmla="*/ 3163564 w 11748700"/>
              <a:gd name="connsiteY102" fmla="*/ 732387 h 6673820"/>
              <a:gd name="connsiteX103" fmla="*/ 3219901 w 11748700"/>
              <a:gd name="connsiteY103" fmla="*/ 702051 h 6673820"/>
              <a:gd name="connsiteX104" fmla="*/ 3237236 w 11748700"/>
              <a:gd name="connsiteY104" fmla="*/ 689050 h 6673820"/>
              <a:gd name="connsiteX105" fmla="*/ 3293573 w 11748700"/>
              <a:gd name="connsiteY105" fmla="*/ 663048 h 6673820"/>
              <a:gd name="connsiteX106" fmla="*/ 3323909 w 11748700"/>
              <a:gd name="connsiteY106" fmla="*/ 650047 h 6673820"/>
              <a:gd name="connsiteX107" fmla="*/ 3362911 w 11748700"/>
              <a:gd name="connsiteY107" fmla="*/ 641380 h 6673820"/>
              <a:gd name="connsiteX108" fmla="*/ 3488587 w 11748700"/>
              <a:gd name="connsiteY108" fmla="*/ 619712 h 6673820"/>
              <a:gd name="connsiteX109" fmla="*/ 3644599 w 11748700"/>
              <a:gd name="connsiteY109" fmla="*/ 598044 h 6673820"/>
              <a:gd name="connsiteX110" fmla="*/ 3731272 w 11748700"/>
              <a:gd name="connsiteY110" fmla="*/ 589376 h 6673820"/>
              <a:gd name="connsiteX111" fmla="*/ 3809277 w 11748700"/>
              <a:gd name="connsiteY111" fmla="*/ 576375 h 6673820"/>
              <a:gd name="connsiteX112" fmla="*/ 3891617 w 11748700"/>
              <a:gd name="connsiteY112" fmla="*/ 567708 h 6673820"/>
              <a:gd name="connsiteX113" fmla="*/ 4359651 w 11748700"/>
              <a:gd name="connsiteY113" fmla="*/ 533039 h 6673820"/>
              <a:gd name="connsiteX114" fmla="*/ 4428989 w 11748700"/>
              <a:gd name="connsiteY114" fmla="*/ 520038 h 6673820"/>
              <a:gd name="connsiteX115" fmla="*/ 4554665 w 11748700"/>
              <a:gd name="connsiteY115" fmla="*/ 507037 h 6673820"/>
              <a:gd name="connsiteX116" fmla="*/ 4654339 w 11748700"/>
              <a:gd name="connsiteY116" fmla="*/ 485369 h 6673820"/>
              <a:gd name="connsiteX117" fmla="*/ 4758347 w 11748700"/>
              <a:gd name="connsiteY117" fmla="*/ 437699 h 6673820"/>
              <a:gd name="connsiteX118" fmla="*/ 4888356 w 11748700"/>
              <a:gd name="connsiteY118" fmla="*/ 416030 h 6673820"/>
              <a:gd name="connsiteX119" fmla="*/ 5105039 w 11748700"/>
              <a:gd name="connsiteY119" fmla="*/ 364027 h 6673820"/>
              <a:gd name="connsiteX120" fmla="*/ 5209046 w 11748700"/>
              <a:gd name="connsiteY120" fmla="*/ 351026 h 6673820"/>
              <a:gd name="connsiteX121" fmla="*/ 5386726 w 11748700"/>
              <a:gd name="connsiteY121" fmla="*/ 329357 h 6673820"/>
              <a:gd name="connsiteX122" fmla="*/ 5560072 w 11748700"/>
              <a:gd name="connsiteY122" fmla="*/ 320690 h 6673820"/>
              <a:gd name="connsiteX123" fmla="*/ 5742085 w 11748700"/>
              <a:gd name="connsiteY123" fmla="*/ 312023 h 6673820"/>
              <a:gd name="connsiteX124" fmla="*/ 5958767 w 11748700"/>
              <a:gd name="connsiteY124" fmla="*/ 307689 h 6673820"/>
              <a:gd name="connsiteX125" fmla="*/ 6114779 w 11748700"/>
              <a:gd name="connsiteY125" fmla="*/ 303355 h 6673820"/>
              <a:gd name="connsiteX126" fmla="*/ 6270790 w 11748700"/>
              <a:gd name="connsiteY126" fmla="*/ 281687 h 6673820"/>
              <a:gd name="connsiteX127" fmla="*/ 6392132 w 11748700"/>
              <a:gd name="connsiteY127" fmla="*/ 268686 h 6673820"/>
              <a:gd name="connsiteX128" fmla="*/ 6695488 w 11748700"/>
              <a:gd name="connsiteY128" fmla="*/ 260019 h 6673820"/>
              <a:gd name="connsiteX129" fmla="*/ 6764826 w 11748700"/>
              <a:gd name="connsiteY129" fmla="*/ 251352 h 6673820"/>
              <a:gd name="connsiteX130" fmla="*/ 6907837 w 11748700"/>
              <a:gd name="connsiteY130" fmla="*/ 238351 h 6673820"/>
              <a:gd name="connsiteX131" fmla="*/ 6959840 w 11748700"/>
              <a:gd name="connsiteY131" fmla="*/ 229683 h 6673820"/>
              <a:gd name="connsiteX132" fmla="*/ 6998843 w 11748700"/>
              <a:gd name="connsiteY132" fmla="*/ 212349 h 6673820"/>
              <a:gd name="connsiteX133" fmla="*/ 7115852 w 11748700"/>
              <a:gd name="connsiteY133" fmla="*/ 199348 h 6673820"/>
              <a:gd name="connsiteX134" fmla="*/ 7159188 w 11748700"/>
              <a:gd name="connsiteY134" fmla="*/ 186347 h 6673820"/>
              <a:gd name="connsiteX135" fmla="*/ 7189524 w 11748700"/>
              <a:gd name="connsiteY135" fmla="*/ 182013 h 6673820"/>
              <a:gd name="connsiteX136" fmla="*/ 7380204 w 11748700"/>
              <a:gd name="connsiteY136" fmla="*/ 173346 h 6673820"/>
              <a:gd name="connsiteX137" fmla="*/ 7440875 w 11748700"/>
              <a:gd name="connsiteY137" fmla="*/ 164679 h 6673820"/>
              <a:gd name="connsiteX138" fmla="*/ 7466877 w 11748700"/>
              <a:gd name="connsiteY138" fmla="*/ 156011 h 6673820"/>
              <a:gd name="connsiteX139" fmla="*/ 7514548 w 11748700"/>
              <a:gd name="connsiteY139" fmla="*/ 143010 h 6673820"/>
              <a:gd name="connsiteX140" fmla="*/ 7527548 w 11748700"/>
              <a:gd name="connsiteY140" fmla="*/ 134343 h 6673820"/>
              <a:gd name="connsiteX141" fmla="*/ 7570885 w 11748700"/>
              <a:gd name="connsiteY141" fmla="*/ 121342 h 6673820"/>
              <a:gd name="connsiteX142" fmla="*/ 7609888 w 11748700"/>
              <a:gd name="connsiteY142" fmla="*/ 104008 h 6673820"/>
              <a:gd name="connsiteX143" fmla="*/ 7726896 w 11748700"/>
              <a:gd name="connsiteY143" fmla="*/ 82339 h 6673820"/>
              <a:gd name="connsiteX144" fmla="*/ 7752898 w 11748700"/>
              <a:gd name="connsiteY144" fmla="*/ 78006 h 6673820"/>
              <a:gd name="connsiteX145" fmla="*/ 7787567 w 11748700"/>
              <a:gd name="connsiteY145" fmla="*/ 73672 h 6673820"/>
              <a:gd name="connsiteX146" fmla="*/ 7804902 w 11748700"/>
              <a:gd name="connsiteY146" fmla="*/ 69338 h 6673820"/>
              <a:gd name="connsiteX147" fmla="*/ 7913243 w 11748700"/>
              <a:gd name="connsiteY147" fmla="*/ 65005 h 6673820"/>
              <a:gd name="connsiteX148" fmla="*/ 8021584 w 11748700"/>
              <a:gd name="connsiteY148" fmla="*/ 47670 h 6673820"/>
              <a:gd name="connsiteX149" fmla="*/ 8064921 w 11748700"/>
              <a:gd name="connsiteY149" fmla="*/ 34669 h 6673820"/>
              <a:gd name="connsiteX150" fmla="*/ 8099590 w 11748700"/>
              <a:gd name="connsiteY150" fmla="*/ 21668 h 6673820"/>
              <a:gd name="connsiteX151" fmla="*/ 8121258 w 11748700"/>
              <a:gd name="connsiteY151" fmla="*/ 13001 h 6673820"/>
              <a:gd name="connsiteX152" fmla="*/ 8134259 w 11748700"/>
              <a:gd name="connsiteY152" fmla="*/ 8667 h 6673820"/>
              <a:gd name="connsiteX153" fmla="*/ 8155928 w 11748700"/>
              <a:gd name="connsiteY153" fmla="*/ 0 h 6673820"/>
              <a:gd name="connsiteX154" fmla="*/ 8216599 w 11748700"/>
              <a:gd name="connsiteY154" fmla="*/ 4334 h 6673820"/>
              <a:gd name="connsiteX155" fmla="*/ 8238267 w 11748700"/>
              <a:gd name="connsiteY155" fmla="*/ 13001 h 6673820"/>
              <a:gd name="connsiteX156" fmla="*/ 8272936 w 11748700"/>
              <a:gd name="connsiteY156" fmla="*/ 17335 h 6673820"/>
              <a:gd name="connsiteX157" fmla="*/ 8303272 w 11748700"/>
              <a:gd name="connsiteY157" fmla="*/ 30336 h 6673820"/>
              <a:gd name="connsiteX158" fmla="*/ 8337941 w 11748700"/>
              <a:gd name="connsiteY158" fmla="*/ 34669 h 6673820"/>
              <a:gd name="connsiteX159" fmla="*/ 8476618 w 11748700"/>
              <a:gd name="connsiteY159" fmla="*/ 43337 h 6673820"/>
              <a:gd name="connsiteX160" fmla="*/ 8576292 w 11748700"/>
              <a:gd name="connsiteY160" fmla="*/ 47670 h 6673820"/>
              <a:gd name="connsiteX161" fmla="*/ 8671632 w 11748700"/>
              <a:gd name="connsiteY161" fmla="*/ 69338 h 6673820"/>
              <a:gd name="connsiteX162" fmla="*/ 8762639 w 11748700"/>
              <a:gd name="connsiteY162" fmla="*/ 78006 h 6673820"/>
              <a:gd name="connsiteX163" fmla="*/ 8892648 w 11748700"/>
              <a:gd name="connsiteY163" fmla="*/ 104008 h 6673820"/>
              <a:gd name="connsiteX164" fmla="*/ 8948985 w 11748700"/>
              <a:gd name="connsiteY164" fmla="*/ 117009 h 6673820"/>
              <a:gd name="connsiteX165" fmla="*/ 9187336 w 11748700"/>
              <a:gd name="connsiteY165" fmla="*/ 156011 h 6673820"/>
              <a:gd name="connsiteX166" fmla="*/ 9282676 w 11748700"/>
              <a:gd name="connsiteY166" fmla="*/ 173346 h 6673820"/>
              <a:gd name="connsiteX167" fmla="*/ 9404019 w 11748700"/>
              <a:gd name="connsiteY167" fmla="*/ 186347 h 6673820"/>
              <a:gd name="connsiteX168" fmla="*/ 9464690 w 11748700"/>
              <a:gd name="connsiteY168" fmla="*/ 195014 h 6673820"/>
              <a:gd name="connsiteX169" fmla="*/ 9698707 w 11748700"/>
              <a:gd name="connsiteY169" fmla="*/ 216683 h 6673820"/>
              <a:gd name="connsiteX170" fmla="*/ 9785380 w 11748700"/>
              <a:gd name="connsiteY170" fmla="*/ 229683 h 6673820"/>
              <a:gd name="connsiteX171" fmla="*/ 9885054 w 11748700"/>
              <a:gd name="connsiteY171" fmla="*/ 251352 h 6673820"/>
              <a:gd name="connsiteX172" fmla="*/ 9958726 w 11748700"/>
              <a:gd name="connsiteY172" fmla="*/ 255685 h 6673820"/>
              <a:gd name="connsiteX173" fmla="*/ 10114737 w 11748700"/>
              <a:gd name="connsiteY173" fmla="*/ 260019 h 6673820"/>
              <a:gd name="connsiteX174" fmla="*/ 10205744 w 11748700"/>
              <a:gd name="connsiteY174" fmla="*/ 273020 h 6673820"/>
              <a:gd name="connsiteX175" fmla="*/ 10357421 w 11748700"/>
              <a:gd name="connsiteY175" fmla="*/ 281687 h 6673820"/>
              <a:gd name="connsiteX176" fmla="*/ 10405092 w 11748700"/>
              <a:gd name="connsiteY176" fmla="*/ 286021 h 6673820"/>
              <a:gd name="connsiteX177" fmla="*/ 10452762 w 11748700"/>
              <a:gd name="connsiteY177" fmla="*/ 299022 h 6673820"/>
              <a:gd name="connsiteX178" fmla="*/ 10483097 w 11748700"/>
              <a:gd name="connsiteY178" fmla="*/ 303355 h 6673820"/>
              <a:gd name="connsiteX179" fmla="*/ 10552436 w 11748700"/>
              <a:gd name="connsiteY179" fmla="*/ 312023 h 6673820"/>
              <a:gd name="connsiteX180" fmla="*/ 10634775 w 11748700"/>
              <a:gd name="connsiteY180" fmla="*/ 333691 h 6673820"/>
              <a:gd name="connsiteX181" fmla="*/ 10717114 w 11748700"/>
              <a:gd name="connsiteY181" fmla="*/ 342358 h 6673820"/>
              <a:gd name="connsiteX182" fmla="*/ 10773452 w 11748700"/>
              <a:gd name="connsiteY182" fmla="*/ 364027 h 6673820"/>
              <a:gd name="connsiteX183" fmla="*/ 10842790 w 11748700"/>
              <a:gd name="connsiteY183" fmla="*/ 385695 h 6673820"/>
              <a:gd name="connsiteX184" fmla="*/ 10903461 w 11748700"/>
              <a:gd name="connsiteY184" fmla="*/ 390028 h 6673820"/>
              <a:gd name="connsiteX185" fmla="*/ 10981467 w 11748700"/>
              <a:gd name="connsiteY185" fmla="*/ 424698 h 6673820"/>
              <a:gd name="connsiteX186" fmla="*/ 11050805 w 11748700"/>
              <a:gd name="connsiteY186" fmla="*/ 442032 h 6673820"/>
              <a:gd name="connsiteX187" fmla="*/ 11133145 w 11748700"/>
              <a:gd name="connsiteY187" fmla="*/ 476701 h 6673820"/>
              <a:gd name="connsiteX188" fmla="*/ 11154813 w 11748700"/>
              <a:gd name="connsiteY188" fmla="*/ 485369 h 6673820"/>
              <a:gd name="connsiteX189" fmla="*/ 11232819 w 11748700"/>
              <a:gd name="connsiteY189" fmla="*/ 533039 h 6673820"/>
              <a:gd name="connsiteX190" fmla="*/ 11258820 w 11748700"/>
              <a:gd name="connsiteY190" fmla="*/ 554707 h 6673820"/>
              <a:gd name="connsiteX191" fmla="*/ 11328159 w 11748700"/>
              <a:gd name="connsiteY191" fmla="*/ 645714 h 6673820"/>
              <a:gd name="connsiteX192" fmla="*/ 11371495 w 11748700"/>
              <a:gd name="connsiteY192" fmla="*/ 754055 h 6673820"/>
              <a:gd name="connsiteX193" fmla="*/ 11397497 w 11748700"/>
              <a:gd name="connsiteY193" fmla="*/ 806059 h 6673820"/>
              <a:gd name="connsiteX194" fmla="*/ 11427833 w 11748700"/>
              <a:gd name="connsiteY194" fmla="*/ 931735 h 6673820"/>
              <a:gd name="connsiteX195" fmla="*/ 11458168 w 11748700"/>
              <a:gd name="connsiteY195" fmla="*/ 1014074 h 6673820"/>
              <a:gd name="connsiteX196" fmla="*/ 11462502 w 11748700"/>
              <a:gd name="connsiteY196" fmla="*/ 1087746 h 6673820"/>
              <a:gd name="connsiteX197" fmla="*/ 11475503 w 11748700"/>
              <a:gd name="connsiteY197" fmla="*/ 1126749 h 6673820"/>
              <a:gd name="connsiteX198" fmla="*/ 11488504 w 11748700"/>
              <a:gd name="connsiteY198" fmla="*/ 1330430 h 6673820"/>
              <a:gd name="connsiteX199" fmla="*/ 11523173 w 11748700"/>
              <a:gd name="connsiteY199" fmla="*/ 1677122 h 6673820"/>
              <a:gd name="connsiteX200" fmla="*/ 11518839 w 11748700"/>
              <a:gd name="connsiteY200" fmla="*/ 1954476 h 6673820"/>
              <a:gd name="connsiteX201" fmla="*/ 11510172 w 11748700"/>
              <a:gd name="connsiteY201" fmla="*/ 2084485 h 6673820"/>
              <a:gd name="connsiteX202" fmla="*/ 11518839 w 11748700"/>
              <a:gd name="connsiteY202" fmla="*/ 2283833 h 6673820"/>
              <a:gd name="connsiteX203" fmla="*/ 11583844 w 11748700"/>
              <a:gd name="connsiteY203" fmla="*/ 2379173 h 6673820"/>
              <a:gd name="connsiteX204" fmla="*/ 11605512 w 11748700"/>
              <a:gd name="connsiteY204" fmla="*/ 2439845 h 6673820"/>
              <a:gd name="connsiteX205" fmla="*/ 11609846 w 11748700"/>
              <a:gd name="connsiteY205" fmla="*/ 2487515 h 6673820"/>
              <a:gd name="connsiteX206" fmla="*/ 11622847 w 11748700"/>
              <a:gd name="connsiteY206" fmla="*/ 2556853 h 6673820"/>
              <a:gd name="connsiteX207" fmla="*/ 11618513 w 11748700"/>
              <a:gd name="connsiteY207" fmla="*/ 2786537 h 6673820"/>
              <a:gd name="connsiteX208" fmla="*/ 11614180 w 11748700"/>
              <a:gd name="connsiteY208" fmla="*/ 3089892 h 6673820"/>
              <a:gd name="connsiteX209" fmla="*/ 11596845 w 11748700"/>
              <a:gd name="connsiteY209" fmla="*/ 3211234 h 6673820"/>
              <a:gd name="connsiteX210" fmla="*/ 11583844 w 11748700"/>
              <a:gd name="connsiteY210" fmla="*/ 3328243 h 6673820"/>
              <a:gd name="connsiteX211" fmla="*/ 11575177 w 11748700"/>
              <a:gd name="connsiteY211" fmla="*/ 3423583 h 6673820"/>
              <a:gd name="connsiteX212" fmla="*/ 11562176 w 11748700"/>
              <a:gd name="connsiteY212" fmla="*/ 3666267 h 6673820"/>
              <a:gd name="connsiteX213" fmla="*/ 11575177 w 11748700"/>
              <a:gd name="connsiteY213" fmla="*/ 4025960 h 6673820"/>
              <a:gd name="connsiteX214" fmla="*/ 11592511 w 11748700"/>
              <a:gd name="connsiteY214" fmla="*/ 4108300 h 6673820"/>
              <a:gd name="connsiteX215" fmla="*/ 11631514 w 11748700"/>
              <a:gd name="connsiteY215" fmla="*/ 4333649 h 6673820"/>
              <a:gd name="connsiteX216" fmla="*/ 11653183 w 11748700"/>
              <a:gd name="connsiteY216" fmla="*/ 4411655 h 6673820"/>
              <a:gd name="connsiteX217" fmla="*/ 11666184 w 11748700"/>
              <a:gd name="connsiteY217" fmla="*/ 4498328 h 6673820"/>
              <a:gd name="connsiteX218" fmla="*/ 11674851 w 11748700"/>
              <a:gd name="connsiteY218" fmla="*/ 4541664 h 6673820"/>
              <a:gd name="connsiteX219" fmla="*/ 11687852 w 11748700"/>
              <a:gd name="connsiteY219" fmla="*/ 4658673 h 6673820"/>
              <a:gd name="connsiteX220" fmla="*/ 11692185 w 11748700"/>
              <a:gd name="connsiteY220" fmla="*/ 4715010 h 6673820"/>
              <a:gd name="connsiteX221" fmla="*/ 11700853 w 11748700"/>
              <a:gd name="connsiteY221" fmla="*/ 4771348 h 6673820"/>
              <a:gd name="connsiteX222" fmla="*/ 11709520 w 11748700"/>
              <a:gd name="connsiteY222" fmla="*/ 4923026 h 6673820"/>
              <a:gd name="connsiteX223" fmla="*/ 11718187 w 11748700"/>
              <a:gd name="connsiteY223" fmla="*/ 4983697 h 6673820"/>
              <a:gd name="connsiteX224" fmla="*/ 11726855 w 11748700"/>
              <a:gd name="connsiteY224" fmla="*/ 5079037 h 6673820"/>
              <a:gd name="connsiteX225" fmla="*/ 11731188 w 11748700"/>
              <a:gd name="connsiteY225" fmla="*/ 5105039 h 6673820"/>
              <a:gd name="connsiteX226" fmla="*/ 11744189 w 11748700"/>
              <a:gd name="connsiteY226" fmla="*/ 5230715 h 6673820"/>
              <a:gd name="connsiteX227" fmla="*/ 11726855 w 11748700"/>
              <a:gd name="connsiteY227" fmla="*/ 5690082 h 6673820"/>
              <a:gd name="connsiteX228" fmla="*/ 11687852 w 11748700"/>
              <a:gd name="connsiteY228" fmla="*/ 5785422 h 6673820"/>
              <a:gd name="connsiteX229" fmla="*/ 11670517 w 11748700"/>
              <a:gd name="connsiteY229" fmla="*/ 5815757 h 6673820"/>
              <a:gd name="connsiteX230" fmla="*/ 11601179 w 11748700"/>
              <a:gd name="connsiteY230" fmla="*/ 5859094 h 6673820"/>
              <a:gd name="connsiteX231" fmla="*/ 11458168 w 11748700"/>
              <a:gd name="connsiteY231" fmla="*/ 5919765 h 6673820"/>
              <a:gd name="connsiteX232" fmla="*/ 11401831 w 11748700"/>
              <a:gd name="connsiteY232" fmla="*/ 5963101 h 6673820"/>
              <a:gd name="connsiteX233" fmla="*/ 11297823 w 11748700"/>
              <a:gd name="connsiteY233" fmla="*/ 6032440 h 6673820"/>
              <a:gd name="connsiteX234" fmla="*/ 11258820 w 11748700"/>
              <a:gd name="connsiteY234" fmla="*/ 6075776 h 6673820"/>
              <a:gd name="connsiteX235" fmla="*/ 11198149 w 11748700"/>
              <a:gd name="connsiteY235" fmla="*/ 6123446 h 6673820"/>
              <a:gd name="connsiteX236" fmla="*/ 11098475 w 11748700"/>
              <a:gd name="connsiteY236" fmla="*/ 6210119 h 6673820"/>
              <a:gd name="connsiteX237" fmla="*/ 10942464 w 11748700"/>
              <a:gd name="connsiteY237" fmla="*/ 6327128 h 6673820"/>
              <a:gd name="connsiteX238" fmla="*/ 10634775 w 11748700"/>
              <a:gd name="connsiteY238" fmla="*/ 6461471 h 6673820"/>
              <a:gd name="connsiteX239" fmla="*/ 10461429 w 11748700"/>
              <a:gd name="connsiteY239" fmla="*/ 6478806 h 6673820"/>
              <a:gd name="connsiteX240" fmla="*/ 10041065 w 11748700"/>
              <a:gd name="connsiteY240" fmla="*/ 6487473 h 6673820"/>
              <a:gd name="connsiteX241" fmla="*/ 9967393 w 11748700"/>
              <a:gd name="connsiteY241" fmla="*/ 6491807 h 6673820"/>
              <a:gd name="connsiteX242" fmla="*/ 9885054 w 11748700"/>
              <a:gd name="connsiteY242" fmla="*/ 6509141 h 6673820"/>
              <a:gd name="connsiteX243" fmla="*/ 9798381 w 11748700"/>
              <a:gd name="connsiteY243" fmla="*/ 6522142 h 6673820"/>
              <a:gd name="connsiteX244" fmla="*/ 9681372 w 11748700"/>
              <a:gd name="connsiteY244" fmla="*/ 6548144 h 6673820"/>
              <a:gd name="connsiteX245" fmla="*/ 9486358 w 11748700"/>
              <a:gd name="connsiteY245" fmla="*/ 6574146 h 6673820"/>
              <a:gd name="connsiteX246" fmla="*/ 9278343 w 11748700"/>
              <a:gd name="connsiteY246" fmla="*/ 6613149 h 6673820"/>
              <a:gd name="connsiteX247" fmla="*/ 9209004 w 11748700"/>
              <a:gd name="connsiteY247" fmla="*/ 6630483 h 6673820"/>
              <a:gd name="connsiteX248" fmla="*/ 8775639 w 11748700"/>
              <a:gd name="connsiteY248" fmla="*/ 6647818 h 6673820"/>
              <a:gd name="connsiteX249" fmla="*/ 8463617 w 11748700"/>
              <a:gd name="connsiteY249" fmla="*/ 6656485 h 6673820"/>
              <a:gd name="connsiteX250" fmla="*/ 8368276 w 11748700"/>
              <a:gd name="connsiteY250" fmla="*/ 6660819 h 6673820"/>
              <a:gd name="connsiteX251" fmla="*/ 8216599 w 11748700"/>
              <a:gd name="connsiteY251" fmla="*/ 6665153 h 6673820"/>
              <a:gd name="connsiteX252" fmla="*/ 7848239 w 11748700"/>
              <a:gd name="connsiteY252" fmla="*/ 6656485 h 6673820"/>
              <a:gd name="connsiteX253" fmla="*/ 7800568 w 11748700"/>
              <a:gd name="connsiteY253" fmla="*/ 6652152 h 6673820"/>
              <a:gd name="connsiteX254" fmla="*/ 7748565 w 11748700"/>
              <a:gd name="connsiteY254" fmla="*/ 6643484 h 6673820"/>
              <a:gd name="connsiteX255" fmla="*/ 7614221 w 11748700"/>
              <a:gd name="connsiteY255" fmla="*/ 6634817 h 6673820"/>
              <a:gd name="connsiteX256" fmla="*/ 7432208 w 11748700"/>
              <a:gd name="connsiteY256" fmla="*/ 6600148 h 6673820"/>
              <a:gd name="connsiteX257" fmla="*/ 7319533 w 11748700"/>
              <a:gd name="connsiteY257" fmla="*/ 6574146 h 6673820"/>
              <a:gd name="connsiteX258" fmla="*/ 7276197 w 11748700"/>
              <a:gd name="connsiteY258" fmla="*/ 6569812 h 6673820"/>
              <a:gd name="connsiteX259" fmla="*/ 7011844 w 11748700"/>
              <a:gd name="connsiteY259" fmla="*/ 6548144 h 6673820"/>
              <a:gd name="connsiteX260" fmla="*/ 6925171 w 11748700"/>
              <a:gd name="connsiteY260" fmla="*/ 6565479 h 6673820"/>
              <a:gd name="connsiteX261" fmla="*/ 6912170 w 11748700"/>
              <a:gd name="connsiteY261" fmla="*/ 6569812 h 6673820"/>
              <a:gd name="connsiteX262" fmla="*/ 6890502 w 11748700"/>
              <a:gd name="connsiteY262" fmla="*/ 6582813 h 6673820"/>
              <a:gd name="connsiteX263" fmla="*/ 6795162 w 11748700"/>
              <a:gd name="connsiteY263" fmla="*/ 6634817 h 6673820"/>
              <a:gd name="connsiteX264" fmla="*/ 6691154 w 11748700"/>
              <a:gd name="connsiteY264" fmla="*/ 6643484 h 6673820"/>
              <a:gd name="connsiteX265" fmla="*/ 6617482 w 11748700"/>
              <a:gd name="connsiteY265" fmla="*/ 6656485 h 6673820"/>
              <a:gd name="connsiteX266" fmla="*/ 6582813 w 11748700"/>
              <a:gd name="connsiteY266" fmla="*/ 6665153 h 6673820"/>
              <a:gd name="connsiteX267" fmla="*/ 6548144 w 11748700"/>
              <a:gd name="connsiteY267" fmla="*/ 6669486 h 6673820"/>
              <a:gd name="connsiteX268" fmla="*/ 6517808 w 11748700"/>
              <a:gd name="connsiteY268" fmla="*/ 6673820 h 6673820"/>
              <a:gd name="connsiteX269" fmla="*/ 6015105 w 11748700"/>
              <a:gd name="connsiteY269" fmla="*/ 6669486 h 6673820"/>
              <a:gd name="connsiteX270" fmla="*/ 5915431 w 11748700"/>
              <a:gd name="connsiteY270" fmla="*/ 6647818 h 6673820"/>
              <a:gd name="connsiteX271" fmla="*/ 5538403 w 11748700"/>
              <a:gd name="connsiteY271" fmla="*/ 6652152 h 6673820"/>
              <a:gd name="connsiteX272" fmla="*/ 5196045 w 11748700"/>
              <a:gd name="connsiteY272" fmla="*/ 6634817 h 6673820"/>
              <a:gd name="connsiteX273" fmla="*/ 4489660 w 11748700"/>
              <a:gd name="connsiteY273" fmla="*/ 6608815 h 6673820"/>
              <a:gd name="connsiteX274" fmla="*/ 4311981 w 11748700"/>
              <a:gd name="connsiteY274" fmla="*/ 6582813 h 6673820"/>
              <a:gd name="connsiteX275" fmla="*/ 4090965 w 11748700"/>
              <a:gd name="connsiteY275" fmla="*/ 6552478 h 6673820"/>
              <a:gd name="connsiteX276" fmla="*/ 3999958 w 11748700"/>
              <a:gd name="connsiteY276" fmla="*/ 6513475 h 6673820"/>
              <a:gd name="connsiteX277" fmla="*/ 3666267 w 11748700"/>
              <a:gd name="connsiteY277" fmla="*/ 6448470 h 6673820"/>
              <a:gd name="connsiteX278" fmla="*/ 3588261 w 11748700"/>
              <a:gd name="connsiteY278" fmla="*/ 6439803 h 6673820"/>
              <a:gd name="connsiteX279" fmla="*/ 3336910 w 11748700"/>
              <a:gd name="connsiteY279" fmla="*/ 6405134 h 6673820"/>
              <a:gd name="connsiteX280" fmla="*/ 3003219 w 11748700"/>
              <a:gd name="connsiteY280" fmla="*/ 6340129 h 6673820"/>
              <a:gd name="connsiteX281" fmla="*/ 2825539 w 11748700"/>
              <a:gd name="connsiteY281" fmla="*/ 6309793 h 6673820"/>
              <a:gd name="connsiteX282" fmla="*/ 2678195 w 11748700"/>
              <a:gd name="connsiteY282" fmla="*/ 6288125 h 6673820"/>
              <a:gd name="connsiteX283" fmla="*/ 2500515 w 11748700"/>
              <a:gd name="connsiteY283" fmla="*/ 6305460 h 6673820"/>
              <a:gd name="connsiteX284" fmla="*/ 2439844 w 11748700"/>
              <a:gd name="connsiteY284" fmla="*/ 6314127 h 6673820"/>
              <a:gd name="connsiteX285" fmla="*/ 2244830 w 11748700"/>
              <a:gd name="connsiteY285" fmla="*/ 6361797 h 6673820"/>
              <a:gd name="connsiteX286" fmla="*/ 2088819 w 11748700"/>
              <a:gd name="connsiteY286" fmla="*/ 6383465 h 6673820"/>
              <a:gd name="connsiteX287" fmla="*/ 2015147 w 11748700"/>
              <a:gd name="connsiteY287" fmla="*/ 6400800 h 6673820"/>
              <a:gd name="connsiteX288" fmla="*/ 1950142 w 11748700"/>
              <a:gd name="connsiteY288" fmla="*/ 6409467 h 6673820"/>
              <a:gd name="connsiteX289" fmla="*/ 1815799 w 11748700"/>
              <a:gd name="connsiteY289" fmla="*/ 6444137 h 6673820"/>
              <a:gd name="connsiteX290" fmla="*/ 1681456 w 11748700"/>
              <a:gd name="connsiteY290" fmla="*/ 6452804 h 6673820"/>
              <a:gd name="connsiteX291" fmla="*/ 1473440 w 11748700"/>
              <a:gd name="connsiteY291" fmla="*/ 6431136 h 6673820"/>
              <a:gd name="connsiteX292" fmla="*/ 1369433 w 11748700"/>
              <a:gd name="connsiteY292" fmla="*/ 6418135 h 6673820"/>
              <a:gd name="connsiteX293" fmla="*/ 1287093 w 11748700"/>
              <a:gd name="connsiteY293" fmla="*/ 6405134 h 6673820"/>
              <a:gd name="connsiteX294" fmla="*/ 1239423 w 11748700"/>
              <a:gd name="connsiteY294" fmla="*/ 6396466 h 6673820"/>
              <a:gd name="connsiteX295" fmla="*/ 1165751 w 11748700"/>
              <a:gd name="connsiteY295" fmla="*/ 6370464 h 6673820"/>
              <a:gd name="connsiteX296" fmla="*/ 1053076 w 11748700"/>
              <a:gd name="connsiteY296" fmla="*/ 6335795 h 6673820"/>
              <a:gd name="connsiteX297" fmla="*/ 892731 w 11748700"/>
              <a:gd name="connsiteY297" fmla="*/ 6244789 h 6673820"/>
              <a:gd name="connsiteX298" fmla="*/ 858062 w 11748700"/>
              <a:gd name="connsiteY298" fmla="*/ 6218787 h 6673820"/>
              <a:gd name="connsiteX299" fmla="*/ 775723 w 11748700"/>
              <a:gd name="connsiteY299" fmla="*/ 6149448 h 6673820"/>
              <a:gd name="connsiteX300" fmla="*/ 719385 w 11748700"/>
              <a:gd name="connsiteY300" fmla="*/ 6023773 h 6673820"/>
              <a:gd name="connsiteX301" fmla="*/ 654381 w 11748700"/>
              <a:gd name="connsiteY301" fmla="*/ 5950101 h 6673820"/>
              <a:gd name="connsiteX302" fmla="*/ 628379 w 11748700"/>
              <a:gd name="connsiteY302" fmla="*/ 5893763 h 6673820"/>
              <a:gd name="connsiteX303" fmla="*/ 576375 w 11748700"/>
              <a:gd name="connsiteY303" fmla="*/ 5802756 h 6673820"/>
              <a:gd name="connsiteX304" fmla="*/ 489702 w 11748700"/>
              <a:gd name="connsiteY304" fmla="*/ 5620743 h 6673820"/>
              <a:gd name="connsiteX305" fmla="*/ 476701 w 11748700"/>
              <a:gd name="connsiteY305" fmla="*/ 5551405 h 6673820"/>
              <a:gd name="connsiteX306" fmla="*/ 372693 w 11748700"/>
              <a:gd name="connsiteY306" fmla="*/ 5317388 h 6673820"/>
              <a:gd name="connsiteX307" fmla="*/ 359693 w 11748700"/>
              <a:gd name="connsiteY307" fmla="*/ 5269718 h 6673820"/>
              <a:gd name="connsiteX308" fmla="*/ 329357 w 11748700"/>
              <a:gd name="connsiteY308" fmla="*/ 5183045 h 6673820"/>
              <a:gd name="connsiteX309" fmla="*/ 281687 w 11748700"/>
              <a:gd name="connsiteY309" fmla="*/ 5083371 h 6673820"/>
              <a:gd name="connsiteX310" fmla="*/ 251351 w 11748700"/>
              <a:gd name="connsiteY310" fmla="*/ 5009699 h 6673820"/>
              <a:gd name="connsiteX311" fmla="*/ 238350 w 11748700"/>
              <a:gd name="connsiteY311" fmla="*/ 4970696 h 6673820"/>
              <a:gd name="connsiteX312" fmla="*/ 212348 w 11748700"/>
              <a:gd name="connsiteY312" fmla="*/ 4936027 h 6673820"/>
              <a:gd name="connsiteX313" fmla="*/ 177679 w 11748700"/>
              <a:gd name="connsiteY313" fmla="*/ 4849354 h 6673820"/>
              <a:gd name="connsiteX314" fmla="*/ 125675 w 11748700"/>
              <a:gd name="connsiteY314" fmla="*/ 4745346 h 6673820"/>
              <a:gd name="connsiteX315" fmla="*/ 99674 w 11748700"/>
              <a:gd name="connsiteY315" fmla="*/ 4654339 h 6673820"/>
              <a:gd name="connsiteX316" fmla="*/ 73672 w 11748700"/>
              <a:gd name="connsiteY316" fmla="*/ 4602336 h 6673820"/>
              <a:gd name="connsiteX317" fmla="*/ 69338 w 11748700"/>
              <a:gd name="connsiteY317" fmla="*/ 4580667 h 6673820"/>
              <a:gd name="connsiteX318" fmla="*/ 47670 w 11748700"/>
              <a:gd name="connsiteY318" fmla="*/ 4537331 h 6673820"/>
              <a:gd name="connsiteX319" fmla="*/ 39002 w 11748700"/>
              <a:gd name="connsiteY319" fmla="*/ 4515663 h 6673820"/>
              <a:gd name="connsiteX320" fmla="*/ 34669 w 11748700"/>
              <a:gd name="connsiteY320" fmla="*/ 4493994 h 6673820"/>
              <a:gd name="connsiteX321" fmla="*/ 30335 w 11748700"/>
              <a:gd name="connsiteY321" fmla="*/ 4450658 h 6673820"/>
              <a:gd name="connsiteX322" fmla="*/ 21668 w 11748700"/>
              <a:gd name="connsiteY322" fmla="*/ 4428990 h 6673820"/>
              <a:gd name="connsiteX323" fmla="*/ 13001 w 11748700"/>
              <a:gd name="connsiteY323" fmla="*/ 4359651 h 6673820"/>
              <a:gd name="connsiteX324" fmla="*/ 0 w 11748700"/>
              <a:gd name="connsiteY324" fmla="*/ 4238309 h 6673820"/>
              <a:gd name="connsiteX325" fmla="*/ 4333 w 11748700"/>
              <a:gd name="connsiteY325" fmla="*/ 4025960 h 6673820"/>
              <a:gd name="connsiteX326" fmla="*/ 13001 w 11748700"/>
              <a:gd name="connsiteY326" fmla="*/ 3999958 h 6673820"/>
              <a:gd name="connsiteX327" fmla="*/ 17334 w 11748700"/>
              <a:gd name="connsiteY327" fmla="*/ 3973956 h 6673820"/>
              <a:gd name="connsiteX328" fmla="*/ 26002 w 11748700"/>
              <a:gd name="connsiteY328" fmla="*/ 3930620 h 6673820"/>
              <a:gd name="connsiteX329" fmla="*/ 34669 w 11748700"/>
              <a:gd name="connsiteY329" fmla="*/ 3878616 h 6673820"/>
              <a:gd name="connsiteX330" fmla="*/ 43336 w 11748700"/>
              <a:gd name="connsiteY330" fmla="*/ 3861282 h 6673820"/>
              <a:gd name="connsiteX331" fmla="*/ 47670 w 11748700"/>
              <a:gd name="connsiteY331" fmla="*/ 3843947 h 6673820"/>
              <a:gd name="connsiteX332" fmla="*/ 56337 w 11748700"/>
              <a:gd name="connsiteY332" fmla="*/ 3826612 h 6673820"/>
              <a:gd name="connsiteX333" fmla="*/ 69338 w 11748700"/>
              <a:gd name="connsiteY333" fmla="*/ 3787610 h 6673820"/>
              <a:gd name="connsiteX334" fmla="*/ 78005 w 11748700"/>
              <a:gd name="connsiteY334" fmla="*/ 3770275 h 6673820"/>
              <a:gd name="connsiteX335" fmla="*/ 95340 w 11748700"/>
              <a:gd name="connsiteY335" fmla="*/ 3718271 h 6673820"/>
              <a:gd name="connsiteX336" fmla="*/ 104007 w 11748700"/>
              <a:gd name="connsiteY336" fmla="*/ 3696603 h 6673820"/>
              <a:gd name="connsiteX337" fmla="*/ 151677 w 11748700"/>
              <a:gd name="connsiteY337" fmla="*/ 3657600 h 6673820"/>
              <a:gd name="connsiteX338" fmla="*/ 294688 w 11748700"/>
              <a:gd name="connsiteY338" fmla="*/ 3661934 h 6673820"/>
              <a:gd name="connsiteX339" fmla="*/ 359693 w 11748700"/>
              <a:gd name="connsiteY339" fmla="*/ 3692269 h 6673820"/>
              <a:gd name="connsiteX340" fmla="*/ 377027 w 11748700"/>
              <a:gd name="connsiteY340" fmla="*/ 3709604 h 6673820"/>
              <a:gd name="connsiteX341" fmla="*/ 437698 w 11748700"/>
              <a:gd name="connsiteY341" fmla="*/ 3726938 h 6673820"/>
              <a:gd name="connsiteX342" fmla="*/ 511177 w 11748700"/>
              <a:gd name="connsiteY34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8446282 w 11748700"/>
              <a:gd name="connsiteY44" fmla="*/ 2730199 h 6673820"/>
              <a:gd name="connsiteX45" fmla="*/ 8242601 w 11748700"/>
              <a:gd name="connsiteY45" fmla="*/ 2673862 h 6673820"/>
              <a:gd name="connsiteX46" fmla="*/ 7917577 w 11748700"/>
              <a:gd name="connsiteY46" fmla="*/ 2561187 h 6673820"/>
              <a:gd name="connsiteX47" fmla="*/ 7683560 w 11748700"/>
              <a:gd name="connsiteY47" fmla="*/ 2496182 h 6673820"/>
              <a:gd name="connsiteX48" fmla="*/ 7302199 w 11748700"/>
              <a:gd name="connsiteY48" fmla="*/ 2379173 h 6673820"/>
              <a:gd name="connsiteX49" fmla="*/ 6920838 w 11748700"/>
              <a:gd name="connsiteY49" fmla="*/ 2322836 h 6673820"/>
              <a:gd name="connsiteX50" fmla="*/ 6799495 w 11748700"/>
              <a:gd name="connsiteY50" fmla="*/ 2288167 h 6673820"/>
              <a:gd name="connsiteX51" fmla="*/ 6730157 w 11748700"/>
              <a:gd name="connsiteY51" fmla="*/ 2279500 h 6673820"/>
              <a:gd name="connsiteX52" fmla="*/ 6630483 w 11748700"/>
              <a:gd name="connsiteY52" fmla="*/ 2262165 h 6673820"/>
              <a:gd name="connsiteX53" fmla="*/ 6582813 w 11748700"/>
              <a:gd name="connsiteY53" fmla="*/ 2249164 h 6673820"/>
              <a:gd name="connsiteX54" fmla="*/ 6478805 w 11748700"/>
              <a:gd name="connsiteY54" fmla="*/ 2240497 h 6673820"/>
              <a:gd name="connsiteX55" fmla="*/ 5997770 w 11748700"/>
              <a:gd name="connsiteY55" fmla="*/ 2227496 h 6673820"/>
              <a:gd name="connsiteX56" fmla="*/ 5183044 w 11748700"/>
              <a:gd name="connsiteY56" fmla="*/ 2223162 h 6673820"/>
              <a:gd name="connsiteX57" fmla="*/ 4593668 w 11748700"/>
              <a:gd name="connsiteY57" fmla="*/ 2201494 h 6673820"/>
              <a:gd name="connsiteX58" fmla="*/ 4467992 w 11748700"/>
              <a:gd name="connsiteY58" fmla="*/ 2188493 h 6673820"/>
              <a:gd name="connsiteX59" fmla="*/ 4277311 w 11748700"/>
              <a:gd name="connsiteY59" fmla="*/ 2171158 h 6673820"/>
              <a:gd name="connsiteX60" fmla="*/ 4207973 w 11748700"/>
              <a:gd name="connsiteY60" fmla="*/ 2162491 h 6673820"/>
              <a:gd name="connsiteX61" fmla="*/ 4168970 w 11748700"/>
              <a:gd name="connsiteY61" fmla="*/ 2153824 h 6673820"/>
              <a:gd name="connsiteX62" fmla="*/ 3722604 w 11748700"/>
              <a:gd name="connsiteY62" fmla="*/ 2145156 h 6673820"/>
              <a:gd name="connsiteX63" fmla="*/ 3627264 w 11748700"/>
              <a:gd name="connsiteY63" fmla="*/ 2136489 h 6673820"/>
              <a:gd name="connsiteX64" fmla="*/ 3592595 w 11748700"/>
              <a:gd name="connsiteY64" fmla="*/ 2123488 h 6673820"/>
              <a:gd name="connsiteX65" fmla="*/ 3471253 w 11748700"/>
              <a:gd name="connsiteY65" fmla="*/ 2101820 h 6673820"/>
              <a:gd name="connsiteX66" fmla="*/ 3349911 w 11748700"/>
              <a:gd name="connsiteY66" fmla="*/ 2054150 h 6673820"/>
              <a:gd name="connsiteX67" fmla="*/ 3228568 w 11748700"/>
              <a:gd name="connsiteY67" fmla="*/ 2006480 h 6673820"/>
              <a:gd name="connsiteX68" fmla="*/ 3206900 w 11748700"/>
              <a:gd name="connsiteY68" fmla="*/ 1989145 h 6673820"/>
              <a:gd name="connsiteX69" fmla="*/ 3163564 w 11748700"/>
              <a:gd name="connsiteY69" fmla="*/ 1967477 h 6673820"/>
              <a:gd name="connsiteX70" fmla="*/ 3124561 w 11748700"/>
              <a:gd name="connsiteY70" fmla="*/ 1932808 h 6673820"/>
              <a:gd name="connsiteX71" fmla="*/ 3094225 w 11748700"/>
              <a:gd name="connsiteY71" fmla="*/ 1911139 h 6673820"/>
              <a:gd name="connsiteX72" fmla="*/ 3020553 w 11748700"/>
              <a:gd name="connsiteY72" fmla="*/ 1850468 h 6673820"/>
              <a:gd name="connsiteX73" fmla="*/ 2994551 w 11748700"/>
              <a:gd name="connsiteY73" fmla="*/ 1828800 h 6673820"/>
              <a:gd name="connsiteX74" fmla="*/ 2977217 w 11748700"/>
              <a:gd name="connsiteY74" fmla="*/ 1807132 h 6673820"/>
              <a:gd name="connsiteX75" fmla="*/ 2964216 w 11748700"/>
              <a:gd name="connsiteY75" fmla="*/ 1794131 h 6673820"/>
              <a:gd name="connsiteX76" fmla="*/ 2951215 w 11748700"/>
              <a:gd name="connsiteY76" fmla="*/ 1768129 h 6673820"/>
              <a:gd name="connsiteX77" fmla="*/ 2933880 w 11748700"/>
              <a:gd name="connsiteY77" fmla="*/ 1746461 h 6673820"/>
              <a:gd name="connsiteX78" fmla="*/ 2916546 w 11748700"/>
              <a:gd name="connsiteY78" fmla="*/ 1720459 h 6673820"/>
              <a:gd name="connsiteX79" fmla="*/ 2899211 w 11748700"/>
              <a:gd name="connsiteY79" fmla="*/ 1703124 h 6673820"/>
              <a:gd name="connsiteX80" fmla="*/ 2890544 w 11748700"/>
              <a:gd name="connsiteY80" fmla="*/ 1690123 h 6673820"/>
              <a:gd name="connsiteX81" fmla="*/ 2829873 w 11748700"/>
              <a:gd name="connsiteY81" fmla="*/ 1607784 h 6673820"/>
              <a:gd name="connsiteX82" fmla="*/ 2816872 w 11748700"/>
              <a:gd name="connsiteY82" fmla="*/ 1577448 h 6673820"/>
              <a:gd name="connsiteX83" fmla="*/ 2812538 w 11748700"/>
              <a:gd name="connsiteY83" fmla="*/ 1542779 h 6673820"/>
              <a:gd name="connsiteX84" fmla="*/ 2808204 w 11748700"/>
              <a:gd name="connsiteY84" fmla="*/ 1430104 h 6673820"/>
              <a:gd name="connsiteX85" fmla="*/ 2799537 w 11748700"/>
              <a:gd name="connsiteY85" fmla="*/ 1391101 h 6673820"/>
              <a:gd name="connsiteX86" fmla="*/ 2795203 w 11748700"/>
              <a:gd name="connsiteY86" fmla="*/ 1343431 h 6673820"/>
              <a:gd name="connsiteX87" fmla="*/ 2786536 w 11748700"/>
              <a:gd name="connsiteY87" fmla="*/ 1300095 h 6673820"/>
              <a:gd name="connsiteX88" fmla="*/ 2773535 w 11748700"/>
              <a:gd name="connsiteY88" fmla="*/ 1152751 h 6673820"/>
              <a:gd name="connsiteX89" fmla="*/ 2769202 w 11748700"/>
              <a:gd name="connsiteY89" fmla="*/ 1135416 h 6673820"/>
              <a:gd name="connsiteX90" fmla="*/ 2777869 w 11748700"/>
              <a:gd name="connsiteY90" fmla="*/ 996739 h 6673820"/>
              <a:gd name="connsiteX91" fmla="*/ 2786536 w 11748700"/>
              <a:gd name="connsiteY91" fmla="*/ 966404 h 6673820"/>
              <a:gd name="connsiteX92" fmla="*/ 2812538 w 11748700"/>
              <a:gd name="connsiteY92" fmla="*/ 905733 h 6673820"/>
              <a:gd name="connsiteX93" fmla="*/ 2847207 w 11748700"/>
              <a:gd name="connsiteY93" fmla="*/ 862396 h 6673820"/>
              <a:gd name="connsiteX94" fmla="*/ 2864542 w 11748700"/>
              <a:gd name="connsiteY94" fmla="*/ 840728 h 6673820"/>
              <a:gd name="connsiteX95" fmla="*/ 2881876 w 11748700"/>
              <a:gd name="connsiteY95" fmla="*/ 827727 h 6673820"/>
              <a:gd name="connsiteX96" fmla="*/ 2894877 w 11748700"/>
              <a:gd name="connsiteY96" fmla="*/ 819060 h 6673820"/>
              <a:gd name="connsiteX97" fmla="*/ 2912212 w 11748700"/>
              <a:gd name="connsiteY97" fmla="*/ 801725 h 6673820"/>
              <a:gd name="connsiteX98" fmla="*/ 3003219 w 11748700"/>
              <a:gd name="connsiteY98" fmla="*/ 775723 h 6673820"/>
              <a:gd name="connsiteX99" fmla="*/ 3115893 w 11748700"/>
              <a:gd name="connsiteY99" fmla="*/ 749721 h 6673820"/>
              <a:gd name="connsiteX100" fmla="*/ 3137562 w 11748700"/>
              <a:gd name="connsiteY100" fmla="*/ 741054 h 6673820"/>
              <a:gd name="connsiteX101" fmla="*/ 3163564 w 11748700"/>
              <a:gd name="connsiteY101" fmla="*/ 732387 h 6673820"/>
              <a:gd name="connsiteX102" fmla="*/ 3219901 w 11748700"/>
              <a:gd name="connsiteY102" fmla="*/ 702051 h 6673820"/>
              <a:gd name="connsiteX103" fmla="*/ 3237236 w 11748700"/>
              <a:gd name="connsiteY103" fmla="*/ 689050 h 6673820"/>
              <a:gd name="connsiteX104" fmla="*/ 3293573 w 11748700"/>
              <a:gd name="connsiteY104" fmla="*/ 663048 h 6673820"/>
              <a:gd name="connsiteX105" fmla="*/ 3323909 w 11748700"/>
              <a:gd name="connsiteY105" fmla="*/ 650047 h 6673820"/>
              <a:gd name="connsiteX106" fmla="*/ 3362911 w 11748700"/>
              <a:gd name="connsiteY106" fmla="*/ 641380 h 6673820"/>
              <a:gd name="connsiteX107" fmla="*/ 3488587 w 11748700"/>
              <a:gd name="connsiteY107" fmla="*/ 619712 h 6673820"/>
              <a:gd name="connsiteX108" fmla="*/ 3644599 w 11748700"/>
              <a:gd name="connsiteY108" fmla="*/ 598044 h 6673820"/>
              <a:gd name="connsiteX109" fmla="*/ 3731272 w 11748700"/>
              <a:gd name="connsiteY109" fmla="*/ 589376 h 6673820"/>
              <a:gd name="connsiteX110" fmla="*/ 3809277 w 11748700"/>
              <a:gd name="connsiteY110" fmla="*/ 576375 h 6673820"/>
              <a:gd name="connsiteX111" fmla="*/ 3891617 w 11748700"/>
              <a:gd name="connsiteY111" fmla="*/ 567708 h 6673820"/>
              <a:gd name="connsiteX112" fmla="*/ 4359651 w 11748700"/>
              <a:gd name="connsiteY112" fmla="*/ 533039 h 6673820"/>
              <a:gd name="connsiteX113" fmla="*/ 4428989 w 11748700"/>
              <a:gd name="connsiteY113" fmla="*/ 520038 h 6673820"/>
              <a:gd name="connsiteX114" fmla="*/ 4554665 w 11748700"/>
              <a:gd name="connsiteY114" fmla="*/ 507037 h 6673820"/>
              <a:gd name="connsiteX115" fmla="*/ 4654339 w 11748700"/>
              <a:gd name="connsiteY115" fmla="*/ 485369 h 6673820"/>
              <a:gd name="connsiteX116" fmla="*/ 4758347 w 11748700"/>
              <a:gd name="connsiteY116" fmla="*/ 437699 h 6673820"/>
              <a:gd name="connsiteX117" fmla="*/ 4888356 w 11748700"/>
              <a:gd name="connsiteY117" fmla="*/ 416030 h 6673820"/>
              <a:gd name="connsiteX118" fmla="*/ 5105039 w 11748700"/>
              <a:gd name="connsiteY118" fmla="*/ 364027 h 6673820"/>
              <a:gd name="connsiteX119" fmla="*/ 5209046 w 11748700"/>
              <a:gd name="connsiteY119" fmla="*/ 351026 h 6673820"/>
              <a:gd name="connsiteX120" fmla="*/ 5386726 w 11748700"/>
              <a:gd name="connsiteY120" fmla="*/ 329357 h 6673820"/>
              <a:gd name="connsiteX121" fmla="*/ 5560072 w 11748700"/>
              <a:gd name="connsiteY121" fmla="*/ 320690 h 6673820"/>
              <a:gd name="connsiteX122" fmla="*/ 5742085 w 11748700"/>
              <a:gd name="connsiteY122" fmla="*/ 312023 h 6673820"/>
              <a:gd name="connsiteX123" fmla="*/ 5958767 w 11748700"/>
              <a:gd name="connsiteY123" fmla="*/ 307689 h 6673820"/>
              <a:gd name="connsiteX124" fmla="*/ 6114779 w 11748700"/>
              <a:gd name="connsiteY124" fmla="*/ 303355 h 6673820"/>
              <a:gd name="connsiteX125" fmla="*/ 6270790 w 11748700"/>
              <a:gd name="connsiteY125" fmla="*/ 281687 h 6673820"/>
              <a:gd name="connsiteX126" fmla="*/ 6392132 w 11748700"/>
              <a:gd name="connsiteY126" fmla="*/ 268686 h 6673820"/>
              <a:gd name="connsiteX127" fmla="*/ 6695488 w 11748700"/>
              <a:gd name="connsiteY127" fmla="*/ 260019 h 6673820"/>
              <a:gd name="connsiteX128" fmla="*/ 6764826 w 11748700"/>
              <a:gd name="connsiteY128" fmla="*/ 251352 h 6673820"/>
              <a:gd name="connsiteX129" fmla="*/ 6907837 w 11748700"/>
              <a:gd name="connsiteY129" fmla="*/ 238351 h 6673820"/>
              <a:gd name="connsiteX130" fmla="*/ 6959840 w 11748700"/>
              <a:gd name="connsiteY130" fmla="*/ 229683 h 6673820"/>
              <a:gd name="connsiteX131" fmla="*/ 6998843 w 11748700"/>
              <a:gd name="connsiteY131" fmla="*/ 212349 h 6673820"/>
              <a:gd name="connsiteX132" fmla="*/ 7115852 w 11748700"/>
              <a:gd name="connsiteY132" fmla="*/ 199348 h 6673820"/>
              <a:gd name="connsiteX133" fmla="*/ 7159188 w 11748700"/>
              <a:gd name="connsiteY133" fmla="*/ 186347 h 6673820"/>
              <a:gd name="connsiteX134" fmla="*/ 7189524 w 11748700"/>
              <a:gd name="connsiteY134" fmla="*/ 182013 h 6673820"/>
              <a:gd name="connsiteX135" fmla="*/ 7380204 w 11748700"/>
              <a:gd name="connsiteY135" fmla="*/ 173346 h 6673820"/>
              <a:gd name="connsiteX136" fmla="*/ 7440875 w 11748700"/>
              <a:gd name="connsiteY136" fmla="*/ 164679 h 6673820"/>
              <a:gd name="connsiteX137" fmla="*/ 7466877 w 11748700"/>
              <a:gd name="connsiteY137" fmla="*/ 156011 h 6673820"/>
              <a:gd name="connsiteX138" fmla="*/ 7514548 w 11748700"/>
              <a:gd name="connsiteY138" fmla="*/ 143010 h 6673820"/>
              <a:gd name="connsiteX139" fmla="*/ 7527548 w 11748700"/>
              <a:gd name="connsiteY139" fmla="*/ 134343 h 6673820"/>
              <a:gd name="connsiteX140" fmla="*/ 7570885 w 11748700"/>
              <a:gd name="connsiteY140" fmla="*/ 121342 h 6673820"/>
              <a:gd name="connsiteX141" fmla="*/ 7609888 w 11748700"/>
              <a:gd name="connsiteY141" fmla="*/ 104008 h 6673820"/>
              <a:gd name="connsiteX142" fmla="*/ 7726896 w 11748700"/>
              <a:gd name="connsiteY142" fmla="*/ 82339 h 6673820"/>
              <a:gd name="connsiteX143" fmla="*/ 7752898 w 11748700"/>
              <a:gd name="connsiteY143" fmla="*/ 78006 h 6673820"/>
              <a:gd name="connsiteX144" fmla="*/ 7787567 w 11748700"/>
              <a:gd name="connsiteY144" fmla="*/ 73672 h 6673820"/>
              <a:gd name="connsiteX145" fmla="*/ 7804902 w 11748700"/>
              <a:gd name="connsiteY145" fmla="*/ 69338 h 6673820"/>
              <a:gd name="connsiteX146" fmla="*/ 7913243 w 11748700"/>
              <a:gd name="connsiteY146" fmla="*/ 65005 h 6673820"/>
              <a:gd name="connsiteX147" fmla="*/ 8021584 w 11748700"/>
              <a:gd name="connsiteY147" fmla="*/ 47670 h 6673820"/>
              <a:gd name="connsiteX148" fmla="*/ 8064921 w 11748700"/>
              <a:gd name="connsiteY148" fmla="*/ 34669 h 6673820"/>
              <a:gd name="connsiteX149" fmla="*/ 8099590 w 11748700"/>
              <a:gd name="connsiteY149" fmla="*/ 21668 h 6673820"/>
              <a:gd name="connsiteX150" fmla="*/ 8121258 w 11748700"/>
              <a:gd name="connsiteY150" fmla="*/ 13001 h 6673820"/>
              <a:gd name="connsiteX151" fmla="*/ 8134259 w 11748700"/>
              <a:gd name="connsiteY151" fmla="*/ 8667 h 6673820"/>
              <a:gd name="connsiteX152" fmla="*/ 8155928 w 11748700"/>
              <a:gd name="connsiteY152" fmla="*/ 0 h 6673820"/>
              <a:gd name="connsiteX153" fmla="*/ 8216599 w 11748700"/>
              <a:gd name="connsiteY153" fmla="*/ 4334 h 6673820"/>
              <a:gd name="connsiteX154" fmla="*/ 8238267 w 11748700"/>
              <a:gd name="connsiteY154" fmla="*/ 13001 h 6673820"/>
              <a:gd name="connsiteX155" fmla="*/ 8272936 w 11748700"/>
              <a:gd name="connsiteY155" fmla="*/ 17335 h 6673820"/>
              <a:gd name="connsiteX156" fmla="*/ 8303272 w 11748700"/>
              <a:gd name="connsiteY156" fmla="*/ 30336 h 6673820"/>
              <a:gd name="connsiteX157" fmla="*/ 8337941 w 11748700"/>
              <a:gd name="connsiteY157" fmla="*/ 34669 h 6673820"/>
              <a:gd name="connsiteX158" fmla="*/ 8476618 w 11748700"/>
              <a:gd name="connsiteY158" fmla="*/ 43337 h 6673820"/>
              <a:gd name="connsiteX159" fmla="*/ 8576292 w 11748700"/>
              <a:gd name="connsiteY159" fmla="*/ 47670 h 6673820"/>
              <a:gd name="connsiteX160" fmla="*/ 8671632 w 11748700"/>
              <a:gd name="connsiteY160" fmla="*/ 69338 h 6673820"/>
              <a:gd name="connsiteX161" fmla="*/ 8762639 w 11748700"/>
              <a:gd name="connsiteY161" fmla="*/ 78006 h 6673820"/>
              <a:gd name="connsiteX162" fmla="*/ 8892648 w 11748700"/>
              <a:gd name="connsiteY162" fmla="*/ 104008 h 6673820"/>
              <a:gd name="connsiteX163" fmla="*/ 8948985 w 11748700"/>
              <a:gd name="connsiteY163" fmla="*/ 117009 h 6673820"/>
              <a:gd name="connsiteX164" fmla="*/ 9187336 w 11748700"/>
              <a:gd name="connsiteY164" fmla="*/ 156011 h 6673820"/>
              <a:gd name="connsiteX165" fmla="*/ 9282676 w 11748700"/>
              <a:gd name="connsiteY165" fmla="*/ 173346 h 6673820"/>
              <a:gd name="connsiteX166" fmla="*/ 9404019 w 11748700"/>
              <a:gd name="connsiteY166" fmla="*/ 186347 h 6673820"/>
              <a:gd name="connsiteX167" fmla="*/ 9464690 w 11748700"/>
              <a:gd name="connsiteY167" fmla="*/ 195014 h 6673820"/>
              <a:gd name="connsiteX168" fmla="*/ 9698707 w 11748700"/>
              <a:gd name="connsiteY168" fmla="*/ 216683 h 6673820"/>
              <a:gd name="connsiteX169" fmla="*/ 9785380 w 11748700"/>
              <a:gd name="connsiteY169" fmla="*/ 229683 h 6673820"/>
              <a:gd name="connsiteX170" fmla="*/ 9885054 w 11748700"/>
              <a:gd name="connsiteY170" fmla="*/ 251352 h 6673820"/>
              <a:gd name="connsiteX171" fmla="*/ 9958726 w 11748700"/>
              <a:gd name="connsiteY171" fmla="*/ 255685 h 6673820"/>
              <a:gd name="connsiteX172" fmla="*/ 10114737 w 11748700"/>
              <a:gd name="connsiteY172" fmla="*/ 260019 h 6673820"/>
              <a:gd name="connsiteX173" fmla="*/ 10205744 w 11748700"/>
              <a:gd name="connsiteY173" fmla="*/ 273020 h 6673820"/>
              <a:gd name="connsiteX174" fmla="*/ 10357421 w 11748700"/>
              <a:gd name="connsiteY174" fmla="*/ 281687 h 6673820"/>
              <a:gd name="connsiteX175" fmla="*/ 10405092 w 11748700"/>
              <a:gd name="connsiteY175" fmla="*/ 286021 h 6673820"/>
              <a:gd name="connsiteX176" fmla="*/ 10452762 w 11748700"/>
              <a:gd name="connsiteY176" fmla="*/ 299022 h 6673820"/>
              <a:gd name="connsiteX177" fmla="*/ 10483097 w 11748700"/>
              <a:gd name="connsiteY177" fmla="*/ 303355 h 6673820"/>
              <a:gd name="connsiteX178" fmla="*/ 10552436 w 11748700"/>
              <a:gd name="connsiteY178" fmla="*/ 312023 h 6673820"/>
              <a:gd name="connsiteX179" fmla="*/ 10634775 w 11748700"/>
              <a:gd name="connsiteY179" fmla="*/ 333691 h 6673820"/>
              <a:gd name="connsiteX180" fmla="*/ 10717114 w 11748700"/>
              <a:gd name="connsiteY180" fmla="*/ 342358 h 6673820"/>
              <a:gd name="connsiteX181" fmla="*/ 10773452 w 11748700"/>
              <a:gd name="connsiteY181" fmla="*/ 364027 h 6673820"/>
              <a:gd name="connsiteX182" fmla="*/ 10842790 w 11748700"/>
              <a:gd name="connsiteY182" fmla="*/ 385695 h 6673820"/>
              <a:gd name="connsiteX183" fmla="*/ 10903461 w 11748700"/>
              <a:gd name="connsiteY183" fmla="*/ 390028 h 6673820"/>
              <a:gd name="connsiteX184" fmla="*/ 10981467 w 11748700"/>
              <a:gd name="connsiteY184" fmla="*/ 424698 h 6673820"/>
              <a:gd name="connsiteX185" fmla="*/ 11050805 w 11748700"/>
              <a:gd name="connsiteY185" fmla="*/ 442032 h 6673820"/>
              <a:gd name="connsiteX186" fmla="*/ 11133145 w 11748700"/>
              <a:gd name="connsiteY186" fmla="*/ 476701 h 6673820"/>
              <a:gd name="connsiteX187" fmla="*/ 11154813 w 11748700"/>
              <a:gd name="connsiteY187" fmla="*/ 485369 h 6673820"/>
              <a:gd name="connsiteX188" fmla="*/ 11232819 w 11748700"/>
              <a:gd name="connsiteY188" fmla="*/ 533039 h 6673820"/>
              <a:gd name="connsiteX189" fmla="*/ 11258820 w 11748700"/>
              <a:gd name="connsiteY189" fmla="*/ 554707 h 6673820"/>
              <a:gd name="connsiteX190" fmla="*/ 11328159 w 11748700"/>
              <a:gd name="connsiteY190" fmla="*/ 645714 h 6673820"/>
              <a:gd name="connsiteX191" fmla="*/ 11371495 w 11748700"/>
              <a:gd name="connsiteY191" fmla="*/ 754055 h 6673820"/>
              <a:gd name="connsiteX192" fmla="*/ 11397497 w 11748700"/>
              <a:gd name="connsiteY192" fmla="*/ 806059 h 6673820"/>
              <a:gd name="connsiteX193" fmla="*/ 11427833 w 11748700"/>
              <a:gd name="connsiteY193" fmla="*/ 931735 h 6673820"/>
              <a:gd name="connsiteX194" fmla="*/ 11458168 w 11748700"/>
              <a:gd name="connsiteY194" fmla="*/ 1014074 h 6673820"/>
              <a:gd name="connsiteX195" fmla="*/ 11462502 w 11748700"/>
              <a:gd name="connsiteY195" fmla="*/ 1087746 h 6673820"/>
              <a:gd name="connsiteX196" fmla="*/ 11475503 w 11748700"/>
              <a:gd name="connsiteY196" fmla="*/ 1126749 h 6673820"/>
              <a:gd name="connsiteX197" fmla="*/ 11488504 w 11748700"/>
              <a:gd name="connsiteY197" fmla="*/ 1330430 h 6673820"/>
              <a:gd name="connsiteX198" fmla="*/ 11523173 w 11748700"/>
              <a:gd name="connsiteY198" fmla="*/ 1677122 h 6673820"/>
              <a:gd name="connsiteX199" fmla="*/ 11518839 w 11748700"/>
              <a:gd name="connsiteY199" fmla="*/ 1954476 h 6673820"/>
              <a:gd name="connsiteX200" fmla="*/ 11510172 w 11748700"/>
              <a:gd name="connsiteY200" fmla="*/ 2084485 h 6673820"/>
              <a:gd name="connsiteX201" fmla="*/ 11518839 w 11748700"/>
              <a:gd name="connsiteY201" fmla="*/ 2283833 h 6673820"/>
              <a:gd name="connsiteX202" fmla="*/ 11583844 w 11748700"/>
              <a:gd name="connsiteY202" fmla="*/ 2379173 h 6673820"/>
              <a:gd name="connsiteX203" fmla="*/ 11605512 w 11748700"/>
              <a:gd name="connsiteY203" fmla="*/ 2439845 h 6673820"/>
              <a:gd name="connsiteX204" fmla="*/ 11609846 w 11748700"/>
              <a:gd name="connsiteY204" fmla="*/ 2487515 h 6673820"/>
              <a:gd name="connsiteX205" fmla="*/ 11622847 w 11748700"/>
              <a:gd name="connsiteY205" fmla="*/ 2556853 h 6673820"/>
              <a:gd name="connsiteX206" fmla="*/ 11618513 w 11748700"/>
              <a:gd name="connsiteY206" fmla="*/ 2786537 h 6673820"/>
              <a:gd name="connsiteX207" fmla="*/ 11614180 w 11748700"/>
              <a:gd name="connsiteY207" fmla="*/ 3089892 h 6673820"/>
              <a:gd name="connsiteX208" fmla="*/ 11596845 w 11748700"/>
              <a:gd name="connsiteY208" fmla="*/ 3211234 h 6673820"/>
              <a:gd name="connsiteX209" fmla="*/ 11583844 w 11748700"/>
              <a:gd name="connsiteY209" fmla="*/ 3328243 h 6673820"/>
              <a:gd name="connsiteX210" fmla="*/ 11575177 w 11748700"/>
              <a:gd name="connsiteY210" fmla="*/ 3423583 h 6673820"/>
              <a:gd name="connsiteX211" fmla="*/ 11562176 w 11748700"/>
              <a:gd name="connsiteY211" fmla="*/ 3666267 h 6673820"/>
              <a:gd name="connsiteX212" fmla="*/ 11575177 w 11748700"/>
              <a:gd name="connsiteY212" fmla="*/ 4025960 h 6673820"/>
              <a:gd name="connsiteX213" fmla="*/ 11592511 w 11748700"/>
              <a:gd name="connsiteY213" fmla="*/ 4108300 h 6673820"/>
              <a:gd name="connsiteX214" fmla="*/ 11631514 w 11748700"/>
              <a:gd name="connsiteY214" fmla="*/ 4333649 h 6673820"/>
              <a:gd name="connsiteX215" fmla="*/ 11653183 w 11748700"/>
              <a:gd name="connsiteY215" fmla="*/ 4411655 h 6673820"/>
              <a:gd name="connsiteX216" fmla="*/ 11666184 w 11748700"/>
              <a:gd name="connsiteY216" fmla="*/ 4498328 h 6673820"/>
              <a:gd name="connsiteX217" fmla="*/ 11674851 w 11748700"/>
              <a:gd name="connsiteY217" fmla="*/ 4541664 h 6673820"/>
              <a:gd name="connsiteX218" fmla="*/ 11687852 w 11748700"/>
              <a:gd name="connsiteY218" fmla="*/ 4658673 h 6673820"/>
              <a:gd name="connsiteX219" fmla="*/ 11692185 w 11748700"/>
              <a:gd name="connsiteY219" fmla="*/ 4715010 h 6673820"/>
              <a:gd name="connsiteX220" fmla="*/ 11700853 w 11748700"/>
              <a:gd name="connsiteY220" fmla="*/ 4771348 h 6673820"/>
              <a:gd name="connsiteX221" fmla="*/ 11709520 w 11748700"/>
              <a:gd name="connsiteY221" fmla="*/ 4923026 h 6673820"/>
              <a:gd name="connsiteX222" fmla="*/ 11718187 w 11748700"/>
              <a:gd name="connsiteY222" fmla="*/ 4983697 h 6673820"/>
              <a:gd name="connsiteX223" fmla="*/ 11726855 w 11748700"/>
              <a:gd name="connsiteY223" fmla="*/ 5079037 h 6673820"/>
              <a:gd name="connsiteX224" fmla="*/ 11731188 w 11748700"/>
              <a:gd name="connsiteY224" fmla="*/ 5105039 h 6673820"/>
              <a:gd name="connsiteX225" fmla="*/ 11744189 w 11748700"/>
              <a:gd name="connsiteY225" fmla="*/ 5230715 h 6673820"/>
              <a:gd name="connsiteX226" fmla="*/ 11726855 w 11748700"/>
              <a:gd name="connsiteY226" fmla="*/ 5690082 h 6673820"/>
              <a:gd name="connsiteX227" fmla="*/ 11687852 w 11748700"/>
              <a:gd name="connsiteY227" fmla="*/ 5785422 h 6673820"/>
              <a:gd name="connsiteX228" fmla="*/ 11670517 w 11748700"/>
              <a:gd name="connsiteY228" fmla="*/ 5815757 h 6673820"/>
              <a:gd name="connsiteX229" fmla="*/ 11601179 w 11748700"/>
              <a:gd name="connsiteY229" fmla="*/ 5859094 h 6673820"/>
              <a:gd name="connsiteX230" fmla="*/ 11458168 w 11748700"/>
              <a:gd name="connsiteY230" fmla="*/ 5919765 h 6673820"/>
              <a:gd name="connsiteX231" fmla="*/ 11401831 w 11748700"/>
              <a:gd name="connsiteY231" fmla="*/ 5963101 h 6673820"/>
              <a:gd name="connsiteX232" fmla="*/ 11297823 w 11748700"/>
              <a:gd name="connsiteY232" fmla="*/ 6032440 h 6673820"/>
              <a:gd name="connsiteX233" fmla="*/ 11258820 w 11748700"/>
              <a:gd name="connsiteY233" fmla="*/ 6075776 h 6673820"/>
              <a:gd name="connsiteX234" fmla="*/ 11198149 w 11748700"/>
              <a:gd name="connsiteY234" fmla="*/ 6123446 h 6673820"/>
              <a:gd name="connsiteX235" fmla="*/ 11098475 w 11748700"/>
              <a:gd name="connsiteY235" fmla="*/ 6210119 h 6673820"/>
              <a:gd name="connsiteX236" fmla="*/ 10942464 w 11748700"/>
              <a:gd name="connsiteY236" fmla="*/ 6327128 h 6673820"/>
              <a:gd name="connsiteX237" fmla="*/ 10634775 w 11748700"/>
              <a:gd name="connsiteY237" fmla="*/ 6461471 h 6673820"/>
              <a:gd name="connsiteX238" fmla="*/ 10461429 w 11748700"/>
              <a:gd name="connsiteY238" fmla="*/ 6478806 h 6673820"/>
              <a:gd name="connsiteX239" fmla="*/ 10041065 w 11748700"/>
              <a:gd name="connsiteY239" fmla="*/ 6487473 h 6673820"/>
              <a:gd name="connsiteX240" fmla="*/ 9967393 w 11748700"/>
              <a:gd name="connsiteY240" fmla="*/ 6491807 h 6673820"/>
              <a:gd name="connsiteX241" fmla="*/ 9885054 w 11748700"/>
              <a:gd name="connsiteY241" fmla="*/ 6509141 h 6673820"/>
              <a:gd name="connsiteX242" fmla="*/ 9798381 w 11748700"/>
              <a:gd name="connsiteY242" fmla="*/ 6522142 h 6673820"/>
              <a:gd name="connsiteX243" fmla="*/ 9681372 w 11748700"/>
              <a:gd name="connsiteY243" fmla="*/ 6548144 h 6673820"/>
              <a:gd name="connsiteX244" fmla="*/ 9486358 w 11748700"/>
              <a:gd name="connsiteY244" fmla="*/ 6574146 h 6673820"/>
              <a:gd name="connsiteX245" fmla="*/ 9278343 w 11748700"/>
              <a:gd name="connsiteY245" fmla="*/ 6613149 h 6673820"/>
              <a:gd name="connsiteX246" fmla="*/ 9209004 w 11748700"/>
              <a:gd name="connsiteY246" fmla="*/ 6630483 h 6673820"/>
              <a:gd name="connsiteX247" fmla="*/ 8775639 w 11748700"/>
              <a:gd name="connsiteY247" fmla="*/ 6647818 h 6673820"/>
              <a:gd name="connsiteX248" fmla="*/ 8463617 w 11748700"/>
              <a:gd name="connsiteY248" fmla="*/ 6656485 h 6673820"/>
              <a:gd name="connsiteX249" fmla="*/ 8368276 w 11748700"/>
              <a:gd name="connsiteY249" fmla="*/ 6660819 h 6673820"/>
              <a:gd name="connsiteX250" fmla="*/ 8216599 w 11748700"/>
              <a:gd name="connsiteY250" fmla="*/ 6665153 h 6673820"/>
              <a:gd name="connsiteX251" fmla="*/ 7848239 w 11748700"/>
              <a:gd name="connsiteY251" fmla="*/ 6656485 h 6673820"/>
              <a:gd name="connsiteX252" fmla="*/ 7800568 w 11748700"/>
              <a:gd name="connsiteY252" fmla="*/ 6652152 h 6673820"/>
              <a:gd name="connsiteX253" fmla="*/ 7748565 w 11748700"/>
              <a:gd name="connsiteY253" fmla="*/ 6643484 h 6673820"/>
              <a:gd name="connsiteX254" fmla="*/ 7614221 w 11748700"/>
              <a:gd name="connsiteY254" fmla="*/ 6634817 h 6673820"/>
              <a:gd name="connsiteX255" fmla="*/ 7432208 w 11748700"/>
              <a:gd name="connsiteY255" fmla="*/ 6600148 h 6673820"/>
              <a:gd name="connsiteX256" fmla="*/ 7319533 w 11748700"/>
              <a:gd name="connsiteY256" fmla="*/ 6574146 h 6673820"/>
              <a:gd name="connsiteX257" fmla="*/ 7276197 w 11748700"/>
              <a:gd name="connsiteY257" fmla="*/ 6569812 h 6673820"/>
              <a:gd name="connsiteX258" fmla="*/ 7011844 w 11748700"/>
              <a:gd name="connsiteY258" fmla="*/ 6548144 h 6673820"/>
              <a:gd name="connsiteX259" fmla="*/ 6925171 w 11748700"/>
              <a:gd name="connsiteY259" fmla="*/ 6565479 h 6673820"/>
              <a:gd name="connsiteX260" fmla="*/ 6912170 w 11748700"/>
              <a:gd name="connsiteY260" fmla="*/ 6569812 h 6673820"/>
              <a:gd name="connsiteX261" fmla="*/ 6890502 w 11748700"/>
              <a:gd name="connsiteY261" fmla="*/ 6582813 h 6673820"/>
              <a:gd name="connsiteX262" fmla="*/ 6795162 w 11748700"/>
              <a:gd name="connsiteY262" fmla="*/ 6634817 h 6673820"/>
              <a:gd name="connsiteX263" fmla="*/ 6691154 w 11748700"/>
              <a:gd name="connsiteY263" fmla="*/ 6643484 h 6673820"/>
              <a:gd name="connsiteX264" fmla="*/ 6617482 w 11748700"/>
              <a:gd name="connsiteY264" fmla="*/ 6656485 h 6673820"/>
              <a:gd name="connsiteX265" fmla="*/ 6582813 w 11748700"/>
              <a:gd name="connsiteY265" fmla="*/ 6665153 h 6673820"/>
              <a:gd name="connsiteX266" fmla="*/ 6548144 w 11748700"/>
              <a:gd name="connsiteY266" fmla="*/ 6669486 h 6673820"/>
              <a:gd name="connsiteX267" fmla="*/ 6517808 w 11748700"/>
              <a:gd name="connsiteY267" fmla="*/ 6673820 h 6673820"/>
              <a:gd name="connsiteX268" fmla="*/ 6015105 w 11748700"/>
              <a:gd name="connsiteY268" fmla="*/ 6669486 h 6673820"/>
              <a:gd name="connsiteX269" fmla="*/ 5915431 w 11748700"/>
              <a:gd name="connsiteY269" fmla="*/ 6647818 h 6673820"/>
              <a:gd name="connsiteX270" fmla="*/ 5538403 w 11748700"/>
              <a:gd name="connsiteY270" fmla="*/ 6652152 h 6673820"/>
              <a:gd name="connsiteX271" fmla="*/ 5196045 w 11748700"/>
              <a:gd name="connsiteY271" fmla="*/ 6634817 h 6673820"/>
              <a:gd name="connsiteX272" fmla="*/ 4489660 w 11748700"/>
              <a:gd name="connsiteY272" fmla="*/ 6608815 h 6673820"/>
              <a:gd name="connsiteX273" fmla="*/ 4311981 w 11748700"/>
              <a:gd name="connsiteY273" fmla="*/ 6582813 h 6673820"/>
              <a:gd name="connsiteX274" fmla="*/ 4090965 w 11748700"/>
              <a:gd name="connsiteY274" fmla="*/ 6552478 h 6673820"/>
              <a:gd name="connsiteX275" fmla="*/ 3999958 w 11748700"/>
              <a:gd name="connsiteY275" fmla="*/ 6513475 h 6673820"/>
              <a:gd name="connsiteX276" fmla="*/ 3666267 w 11748700"/>
              <a:gd name="connsiteY276" fmla="*/ 6448470 h 6673820"/>
              <a:gd name="connsiteX277" fmla="*/ 3588261 w 11748700"/>
              <a:gd name="connsiteY277" fmla="*/ 6439803 h 6673820"/>
              <a:gd name="connsiteX278" fmla="*/ 3336910 w 11748700"/>
              <a:gd name="connsiteY278" fmla="*/ 6405134 h 6673820"/>
              <a:gd name="connsiteX279" fmla="*/ 3003219 w 11748700"/>
              <a:gd name="connsiteY279" fmla="*/ 6340129 h 6673820"/>
              <a:gd name="connsiteX280" fmla="*/ 2825539 w 11748700"/>
              <a:gd name="connsiteY280" fmla="*/ 6309793 h 6673820"/>
              <a:gd name="connsiteX281" fmla="*/ 2678195 w 11748700"/>
              <a:gd name="connsiteY281" fmla="*/ 6288125 h 6673820"/>
              <a:gd name="connsiteX282" fmla="*/ 2500515 w 11748700"/>
              <a:gd name="connsiteY282" fmla="*/ 6305460 h 6673820"/>
              <a:gd name="connsiteX283" fmla="*/ 2439844 w 11748700"/>
              <a:gd name="connsiteY283" fmla="*/ 6314127 h 6673820"/>
              <a:gd name="connsiteX284" fmla="*/ 2244830 w 11748700"/>
              <a:gd name="connsiteY284" fmla="*/ 6361797 h 6673820"/>
              <a:gd name="connsiteX285" fmla="*/ 2088819 w 11748700"/>
              <a:gd name="connsiteY285" fmla="*/ 6383465 h 6673820"/>
              <a:gd name="connsiteX286" fmla="*/ 2015147 w 11748700"/>
              <a:gd name="connsiteY286" fmla="*/ 6400800 h 6673820"/>
              <a:gd name="connsiteX287" fmla="*/ 1950142 w 11748700"/>
              <a:gd name="connsiteY287" fmla="*/ 6409467 h 6673820"/>
              <a:gd name="connsiteX288" fmla="*/ 1815799 w 11748700"/>
              <a:gd name="connsiteY288" fmla="*/ 6444137 h 6673820"/>
              <a:gd name="connsiteX289" fmla="*/ 1681456 w 11748700"/>
              <a:gd name="connsiteY289" fmla="*/ 6452804 h 6673820"/>
              <a:gd name="connsiteX290" fmla="*/ 1473440 w 11748700"/>
              <a:gd name="connsiteY290" fmla="*/ 6431136 h 6673820"/>
              <a:gd name="connsiteX291" fmla="*/ 1369433 w 11748700"/>
              <a:gd name="connsiteY291" fmla="*/ 6418135 h 6673820"/>
              <a:gd name="connsiteX292" fmla="*/ 1287093 w 11748700"/>
              <a:gd name="connsiteY292" fmla="*/ 6405134 h 6673820"/>
              <a:gd name="connsiteX293" fmla="*/ 1239423 w 11748700"/>
              <a:gd name="connsiteY293" fmla="*/ 6396466 h 6673820"/>
              <a:gd name="connsiteX294" fmla="*/ 1165751 w 11748700"/>
              <a:gd name="connsiteY294" fmla="*/ 6370464 h 6673820"/>
              <a:gd name="connsiteX295" fmla="*/ 1053076 w 11748700"/>
              <a:gd name="connsiteY295" fmla="*/ 6335795 h 6673820"/>
              <a:gd name="connsiteX296" fmla="*/ 892731 w 11748700"/>
              <a:gd name="connsiteY296" fmla="*/ 6244789 h 6673820"/>
              <a:gd name="connsiteX297" fmla="*/ 858062 w 11748700"/>
              <a:gd name="connsiteY297" fmla="*/ 6218787 h 6673820"/>
              <a:gd name="connsiteX298" fmla="*/ 775723 w 11748700"/>
              <a:gd name="connsiteY298" fmla="*/ 6149448 h 6673820"/>
              <a:gd name="connsiteX299" fmla="*/ 719385 w 11748700"/>
              <a:gd name="connsiteY299" fmla="*/ 6023773 h 6673820"/>
              <a:gd name="connsiteX300" fmla="*/ 654381 w 11748700"/>
              <a:gd name="connsiteY300" fmla="*/ 5950101 h 6673820"/>
              <a:gd name="connsiteX301" fmla="*/ 628379 w 11748700"/>
              <a:gd name="connsiteY301" fmla="*/ 5893763 h 6673820"/>
              <a:gd name="connsiteX302" fmla="*/ 576375 w 11748700"/>
              <a:gd name="connsiteY302" fmla="*/ 5802756 h 6673820"/>
              <a:gd name="connsiteX303" fmla="*/ 489702 w 11748700"/>
              <a:gd name="connsiteY303" fmla="*/ 5620743 h 6673820"/>
              <a:gd name="connsiteX304" fmla="*/ 476701 w 11748700"/>
              <a:gd name="connsiteY304" fmla="*/ 5551405 h 6673820"/>
              <a:gd name="connsiteX305" fmla="*/ 372693 w 11748700"/>
              <a:gd name="connsiteY305" fmla="*/ 5317388 h 6673820"/>
              <a:gd name="connsiteX306" fmla="*/ 359693 w 11748700"/>
              <a:gd name="connsiteY306" fmla="*/ 5269718 h 6673820"/>
              <a:gd name="connsiteX307" fmla="*/ 329357 w 11748700"/>
              <a:gd name="connsiteY307" fmla="*/ 5183045 h 6673820"/>
              <a:gd name="connsiteX308" fmla="*/ 281687 w 11748700"/>
              <a:gd name="connsiteY308" fmla="*/ 5083371 h 6673820"/>
              <a:gd name="connsiteX309" fmla="*/ 251351 w 11748700"/>
              <a:gd name="connsiteY309" fmla="*/ 5009699 h 6673820"/>
              <a:gd name="connsiteX310" fmla="*/ 238350 w 11748700"/>
              <a:gd name="connsiteY310" fmla="*/ 4970696 h 6673820"/>
              <a:gd name="connsiteX311" fmla="*/ 212348 w 11748700"/>
              <a:gd name="connsiteY311" fmla="*/ 4936027 h 6673820"/>
              <a:gd name="connsiteX312" fmla="*/ 177679 w 11748700"/>
              <a:gd name="connsiteY312" fmla="*/ 4849354 h 6673820"/>
              <a:gd name="connsiteX313" fmla="*/ 125675 w 11748700"/>
              <a:gd name="connsiteY313" fmla="*/ 4745346 h 6673820"/>
              <a:gd name="connsiteX314" fmla="*/ 99674 w 11748700"/>
              <a:gd name="connsiteY314" fmla="*/ 4654339 h 6673820"/>
              <a:gd name="connsiteX315" fmla="*/ 73672 w 11748700"/>
              <a:gd name="connsiteY315" fmla="*/ 4602336 h 6673820"/>
              <a:gd name="connsiteX316" fmla="*/ 69338 w 11748700"/>
              <a:gd name="connsiteY316" fmla="*/ 4580667 h 6673820"/>
              <a:gd name="connsiteX317" fmla="*/ 47670 w 11748700"/>
              <a:gd name="connsiteY317" fmla="*/ 4537331 h 6673820"/>
              <a:gd name="connsiteX318" fmla="*/ 39002 w 11748700"/>
              <a:gd name="connsiteY318" fmla="*/ 4515663 h 6673820"/>
              <a:gd name="connsiteX319" fmla="*/ 34669 w 11748700"/>
              <a:gd name="connsiteY319" fmla="*/ 4493994 h 6673820"/>
              <a:gd name="connsiteX320" fmla="*/ 30335 w 11748700"/>
              <a:gd name="connsiteY320" fmla="*/ 4450658 h 6673820"/>
              <a:gd name="connsiteX321" fmla="*/ 21668 w 11748700"/>
              <a:gd name="connsiteY321" fmla="*/ 4428990 h 6673820"/>
              <a:gd name="connsiteX322" fmla="*/ 13001 w 11748700"/>
              <a:gd name="connsiteY322" fmla="*/ 4359651 h 6673820"/>
              <a:gd name="connsiteX323" fmla="*/ 0 w 11748700"/>
              <a:gd name="connsiteY323" fmla="*/ 4238309 h 6673820"/>
              <a:gd name="connsiteX324" fmla="*/ 4333 w 11748700"/>
              <a:gd name="connsiteY324" fmla="*/ 4025960 h 6673820"/>
              <a:gd name="connsiteX325" fmla="*/ 13001 w 11748700"/>
              <a:gd name="connsiteY325" fmla="*/ 3999958 h 6673820"/>
              <a:gd name="connsiteX326" fmla="*/ 17334 w 11748700"/>
              <a:gd name="connsiteY326" fmla="*/ 3973956 h 6673820"/>
              <a:gd name="connsiteX327" fmla="*/ 26002 w 11748700"/>
              <a:gd name="connsiteY327" fmla="*/ 3930620 h 6673820"/>
              <a:gd name="connsiteX328" fmla="*/ 34669 w 11748700"/>
              <a:gd name="connsiteY328" fmla="*/ 3878616 h 6673820"/>
              <a:gd name="connsiteX329" fmla="*/ 43336 w 11748700"/>
              <a:gd name="connsiteY329" fmla="*/ 3861282 h 6673820"/>
              <a:gd name="connsiteX330" fmla="*/ 47670 w 11748700"/>
              <a:gd name="connsiteY330" fmla="*/ 3843947 h 6673820"/>
              <a:gd name="connsiteX331" fmla="*/ 56337 w 11748700"/>
              <a:gd name="connsiteY331" fmla="*/ 3826612 h 6673820"/>
              <a:gd name="connsiteX332" fmla="*/ 69338 w 11748700"/>
              <a:gd name="connsiteY332" fmla="*/ 3787610 h 6673820"/>
              <a:gd name="connsiteX333" fmla="*/ 78005 w 11748700"/>
              <a:gd name="connsiteY333" fmla="*/ 3770275 h 6673820"/>
              <a:gd name="connsiteX334" fmla="*/ 95340 w 11748700"/>
              <a:gd name="connsiteY334" fmla="*/ 3718271 h 6673820"/>
              <a:gd name="connsiteX335" fmla="*/ 104007 w 11748700"/>
              <a:gd name="connsiteY335" fmla="*/ 3696603 h 6673820"/>
              <a:gd name="connsiteX336" fmla="*/ 151677 w 11748700"/>
              <a:gd name="connsiteY336" fmla="*/ 3657600 h 6673820"/>
              <a:gd name="connsiteX337" fmla="*/ 294688 w 11748700"/>
              <a:gd name="connsiteY337" fmla="*/ 3661934 h 6673820"/>
              <a:gd name="connsiteX338" fmla="*/ 359693 w 11748700"/>
              <a:gd name="connsiteY338" fmla="*/ 3692269 h 6673820"/>
              <a:gd name="connsiteX339" fmla="*/ 377027 w 11748700"/>
              <a:gd name="connsiteY339" fmla="*/ 3709604 h 6673820"/>
              <a:gd name="connsiteX340" fmla="*/ 437698 w 11748700"/>
              <a:gd name="connsiteY340" fmla="*/ 3726938 h 6673820"/>
              <a:gd name="connsiteX341" fmla="*/ 511177 w 11748700"/>
              <a:gd name="connsiteY34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8242601 w 11748700"/>
              <a:gd name="connsiteY44" fmla="*/ 2673862 h 6673820"/>
              <a:gd name="connsiteX45" fmla="*/ 7917577 w 11748700"/>
              <a:gd name="connsiteY45" fmla="*/ 2561187 h 6673820"/>
              <a:gd name="connsiteX46" fmla="*/ 7683560 w 11748700"/>
              <a:gd name="connsiteY46" fmla="*/ 2496182 h 6673820"/>
              <a:gd name="connsiteX47" fmla="*/ 7302199 w 11748700"/>
              <a:gd name="connsiteY47" fmla="*/ 2379173 h 6673820"/>
              <a:gd name="connsiteX48" fmla="*/ 6920838 w 11748700"/>
              <a:gd name="connsiteY48" fmla="*/ 2322836 h 6673820"/>
              <a:gd name="connsiteX49" fmla="*/ 6799495 w 11748700"/>
              <a:gd name="connsiteY49" fmla="*/ 2288167 h 6673820"/>
              <a:gd name="connsiteX50" fmla="*/ 6730157 w 11748700"/>
              <a:gd name="connsiteY50" fmla="*/ 2279500 h 6673820"/>
              <a:gd name="connsiteX51" fmla="*/ 6630483 w 11748700"/>
              <a:gd name="connsiteY51" fmla="*/ 2262165 h 6673820"/>
              <a:gd name="connsiteX52" fmla="*/ 6582813 w 11748700"/>
              <a:gd name="connsiteY52" fmla="*/ 2249164 h 6673820"/>
              <a:gd name="connsiteX53" fmla="*/ 6478805 w 11748700"/>
              <a:gd name="connsiteY53" fmla="*/ 2240497 h 6673820"/>
              <a:gd name="connsiteX54" fmla="*/ 5997770 w 11748700"/>
              <a:gd name="connsiteY54" fmla="*/ 2227496 h 6673820"/>
              <a:gd name="connsiteX55" fmla="*/ 5183044 w 11748700"/>
              <a:gd name="connsiteY55" fmla="*/ 2223162 h 6673820"/>
              <a:gd name="connsiteX56" fmla="*/ 4593668 w 11748700"/>
              <a:gd name="connsiteY56" fmla="*/ 2201494 h 6673820"/>
              <a:gd name="connsiteX57" fmla="*/ 4467992 w 11748700"/>
              <a:gd name="connsiteY57" fmla="*/ 2188493 h 6673820"/>
              <a:gd name="connsiteX58" fmla="*/ 4277311 w 11748700"/>
              <a:gd name="connsiteY58" fmla="*/ 2171158 h 6673820"/>
              <a:gd name="connsiteX59" fmla="*/ 4207973 w 11748700"/>
              <a:gd name="connsiteY59" fmla="*/ 2162491 h 6673820"/>
              <a:gd name="connsiteX60" fmla="*/ 4168970 w 11748700"/>
              <a:gd name="connsiteY60" fmla="*/ 2153824 h 6673820"/>
              <a:gd name="connsiteX61" fmla="*/ 3722604 w 11748700"/>
              <a:gd name="connsiteY61" fmla="*/ 2145156 h 6673820"/>
              <a:gd name="connsiteX62" fmla="*/ 3627264 w 11748700"/>
              <a:gd name="connsiteY62" fmla="*/ 2136489 h 6673820"/>
              <a:gd name="connsiteX63" fmla="*/ 3592595 w 11748700"/>
              <a:gd name="connsiteY63" fmla="*/ 2123488 h 6673820"/>
              <a:gd name="connsiteX64" fmla="*/ 3471253 w 11748700"/>
              <a:gd name="connsiteY64" fmla="*/ 2101820 h 6673820"/>
              <a:gd name="connsiteX65" fmla="*/ 3349911 w 11748700"/>
              <a:gd name="connsiteY65" fmla="*/ 2054150 h 6673820"/>
              <a:gd name="connsiteX66" fmla="*/ 3228568 w 11748700"/>
              <a:gd name="connsiteY66" fmla="*/ 2006480 h 6673820"/>
              <a:gd name="connsiteX67" fmla="*/ 3206900 w 11748700"/>
              <a:gd name="connsiteY67" fmla="*/ 1989145 h 6673820"/>
              <a:gd name="connsiteX68" fmla="*/ 3163564 w 11748700"/>
              <a:gd name="connsiteY68" fmla="*/ 1967477 h 6673820"/>
              <a:gd name="connsiteX69" fmla="*/ 3124561 w 11748700"/>
              <a:gd name="connsiteY69" fmla="*/ 1932808 h 6673820"/>
              <a:gd name="connsiteX70" fmla="*/ 3094225 w 11748700"/>
              <a:gd name="connsiteY70" fmla="*/ 1911139 h 6673820"/>
              <a:gd name="connsiteX71" fmla="*/ 3020553 w 11748700"/>
              <a:gd name="connsiteY71" fmla="*/ 1850468 h 6673820"/>
              <a:gd name="connsiteX72" fmla="*/ 2994551 w 11748700"/>
              <a:gd name="connsiteY72" fmla="*/ 1828800 h 6673820"/>
              <a:gd name="connsiteX73" fmla="*/ 2977217 w 11748700"/>
              <a:gd name="connsiteY73" fmla="*/ 1807132 h 6673820"/>
              <a:gd name="connsiteX74" fmla="*/ 2964216 w 11748700"/>
              <a:gd name="connsiteY74" fmla="*/ 1794131 h 6673820"/>
              <a:gd name="connsiteX75" fmla="*/ 2951215 w 11748700"/>
              <a:gd name="connsiteY75" fmla="*/ 1768129 h 6673820"/>
              <a:gd name="connsiteX76" fmla="*/ 2933880 w 11748700"/>
              <a:gd name="connsiteY76" fmla="*/ 1746461 h 6673820"/>
              <a:gd name="connsiteX77" fmla="*/ 2916546 w 11748700"/>
              <a:gd name="connsiteY77" fmla="*/ 1720459 h 6673820"/>
              <a:gd name="connsiteX78" fmla="*/ 2899211 w 11748700"/>
              <a:gd name="connsiteY78" fmla="*/ 1703124 h 6673820"/>
              <a:gd name="connsiteX79" fmla="*/ 2890544 w 11748700"/>
              <a:gd name="connsiteY79" fmla="*/ 1690123 h 6673820"/>
              <a:gd name="connsiteX80" fmla="*/ 2829873 w 11748700"/>
              <a:gd name="connsiteY80" fmla="*/ 1607784 h 6673820"/>
              <a:gd name="connsiteX81" fmla="*/ 2816872 w 11748700"/>
              <a:gd name="connsiteY81" fmla="*/ 1577448 h 6673820"/>
              <a:gd name="connsiteX82" fmla="*/ 2812538 w 11748700"/>
              <a:gd name="connsiteY82" fmla="*/ 1542779 h 6673820"/>
              <a:gd name="connsiteX83" fmla="*/ 2808204 w 11748700"/>
              <a:gd name="connsiteY83" fmla="*/ 1430104 h 6673820"/>
              <a:gd name="connsiteX84" fmla="*/ 2799537 w 11748700"/>
              <a:gd name="connsiteY84" fmla="*/ 1391101 h 6673820"/>
              <a:gd name="connsiteX85" fmla="*/ 2795203 w 11748700"/>
              <a:gd name="connsiteY85" fmla="*/ 1343431 h 6673820"/>
              <a:gd name="connsiteX86" fmla="*/ 2786536 w 11748700"/>
              <a:gd name="connsiteY86" fmla="*/ 1300095 h 6673820"/>
              <a:gd name="connsiteX87" fmla="*/ 2773535 w 11748700"/>
              <a:gd name="connsiteY87" fmla="*/ 1152751 h 6673820"/>
              <a:gd name="connsiteX88" fmla="*/ 2769202 w 11748700"/>
              <a:gd name="connsiteY88" fmla="*/ 1135416 h 6673820"/>
              <a:gd name="connsiteX89" fmla="*/ 2777869 w 11748700"/>
              <a:gd name="connsiteY89" fmla="*/ 996739 h 6673820"/>
              <a:gd name="connsiteX90" fmla="*/ 2786536 w 11748700"/>
              <a:gd name="connsiteY90" fmla="*/ 966404 h 6673820"/>
              <a:gd name="connsiteX91" fmla="*/ 2812538 w 11748700"/>
              <a:gd name="connsiteY91" fmla="*/ 905733 h 6673820"/>
              <a:gd name="connsiteX92" fmla="*/ 2847207 w 11748700"/>
              <a:gd name="connsiteY92" fmla="*/ 862396 h 6673820"/>
              <a:gd name="connsiteX93" fmla="*/ 2864542 w 11748700"/>
              <a:gd name="connsiteY93" fmla="*/ 840728 h 6673820"/>
              <a:gd name="connsiteX94" fmla="*/ 2881876 w 11748700"/>
              <a:gd name="connsiteY94" fmla="*/ 827727 h 6673820"/>
              <a:gd name="connsiteX95" fmla="*/ 2894877 w 11748700"/>
              <a:gd name="connsiteY95" fmla="*/ 819060 h 6673820"/>
              <a:gd name="connsiteX96" fmla="*/ 2912212 w 11748700"/>
              <a:gd name="connsiteY96" fmla="*/ 801725 h 6673820"/>
              <a:gd name="connsiteX97" fmla="*/ 3003219 w 11748700"/>
              <a:gd name="connsiteY97" fmla="*/ 775723 h 6673820"/>
              <a:gd name="connsiteX98" fmla="*/ 3115893 w 11748700"/>
              <a:gd name="connsiteY98" fmla="*/ 749721 h 6673820"/>
              <a:gd name="connsiteX99" fmla="*/ 3137562 w 11748700"/>
              <a:gd name="connsiteY99" fmla="*/ 741054 h 6673820"/>
              <a:gd name="connsiteX100" fmla="*/ 3163564 w 11748700"/>
              <a:gd name="connsiteY100" fmla="*/ 732387 h 6673820"/>
              <a:gd name="connsiteX101" fmla="*/ 3219901 w 11748700"/>
              <a:gd name="connsiteY101" fmla="*/ 702051 h 6673820"/>
              <a:gd name="connsiteX102" fmla="*/ 3237236 w 11748700"/>
              <a:gd name="connsiteY102" fmla="*/ 689050 h 6673820"/>
              <a:gd name="connsiteX103" fmla="*/ 3293573 w 11748700"/>
              <a:gd name="connsiteY103" fmla="*/ 663048 h 6673820"/>
              <a:gd name="connsiteX104" fmla="*/ 3323909 w 11748700"/>
              <a:gd name="connsiteY104" fmla="*/ 650047 h 6673820"/>
              <a:gd name="connsiteX105" fmla="*/ 3362911 w 11748700"/>
              <a:gd name="connsiteY105" fmla="*/ 641380 h 6673820"/>
              <a:gd name="connsiteX106" fmla="*/ 3488587 w 11748700"/>
              <a:gd name="connsiteY106" fmla="*/ 619712 h 6673820"/>
              <a:gd name="connsiteX107" fmla="*/ 3644599 w 11748700"/>
              <a:gd name="connsiteY107" fmla="*/ 598044 h 6673820"/>
              <a:gd name="connsiteX108" fmla="*/ 3731272 w 11748700"/>
              <a:gd name="connsiteY108" fmla="*/ 589376 h 6673820"/>
              <a:gd name="connsiteX109" fmla="*/ 3809277 w 11748700"/>
              <a:gd name="connsiteY109" fmla="*/ 576375 h 6673820"/>
              <a:gd name="connsiteX110" fmla="*/ 3891617 w 11748700"/>
              <a:gd name="connsiteY110" fmla="*/ 567708 h 6673820"/>
              <a:gd name="connsiteX111" fmla="*/ 4359651 w 11748700"/>
              <a:gd name="connsiteY111" fmla="*/ 533039 h 6673820"/>
              <a:gd name="connsiteX112" fmla="*/ 4428989 w 11748700"/>
              <a:gd name="connsiteY112" fmla="*/ 520038 h 6673820"/>
              <a:gd name="connsiteX113" fmla="*/ 4554665 w 11748700"/>
              <a:gd name="connsiteY113" fmla="*/ 507037 h 6673820"/>
              <a:gd name="connsiteX114" fmla="*/ 4654339 w 11748700"/>
              <a:gd name="connsiteY114" fmla="*/ 485369 h 6673820"/>
              <a:gd name="connsiteX115" fmla="*/ 4758347 w 11748700"/>
              <a:gd name="connsiteY115" fmla="*/ 437699 h 6673820"/>
              <a:gd name="connsiteX116" fmla="*/ 4888356 w 11748700"/>
              <a:gd name="connsiteY116" fmla="*/ 416030 h 6673820"/>
              <a:gd name="connsiteX117" fmla="*/ 5105039 w 11748700"/>
              <a:gd name="connsiteY117" fmla="*/ 364027 h 6673820"/>
              <a:gd name="connsiteX118" fmla="*/ 5209046 w 11748700"/>
              <a:gd name="connsiteY118" fmla="*/ 351026 h 6673820"/>
              <a:gd name="connsiteX119" fmla="*/ 5386726 w 11748700"/>
              <a:gd name="connsiteY119" fmla="*/ 329357 h 6673820"/>
              <a:gd name="connsiteX120" fmla="*/ 5560072 w 11748700"/>
              <a:gd name="connsiteY120" fmla="*/ 320690 h 6673820"/>
              <a:gd name="connsiteX121" fmla="*/ 5742085 w 11748700"/>
              <a:gd name="connsiteY121" fmla="*/ 312023 h 6673820"/>
              <a:gd name="connsiteX122" fmla="*/ 5958767 w 11748700"/>
              <a:gd name="connsiteY122" fmla="*/ 307689 h 6673820"/>
              <a:gd name="connsiteX123" fmla="*/ 6114779 w 11748700"/>
              <a:gd name="connsiteY123" fmla="*/ 303355 h 6673820"/>
              <a:gd name="connsiteX124" fmla="*/ 6270790 w 11748700"/>
              <a:gd name="connsiteY124" fmla="*/ 281687 h 6673820"/>
              <a:gd name="connsiteX125" fmla="*/ 6392132 w 11748700"/>
              <a:gd name="connsiteY125" fmla="*/ 268686 h 6673820"/>
              <a:gd name="connsiteX126" fmla="*/ 6695488 w 11748700"/>
              <a:gd name="connsiteY126" fmla="*/ 260019 h 6673820"/>
              <a:gd name="connsiteX127" fmla="*/ 6764826 w 11748700"/>
              <a:gd name="connsiteY127" fmla="*/ 251352 h 6673820"/>
              <a:gd name="connsiteX128" fmla="*/ 6907837 w 11748700"/>
              <a:gd name="connsiteY128" fmla="*/ 238351 h 6673820"/>
              <a:gd name="connsiteX129" fmla="*/ 6959840 w 11748700"/>
              <a:gd name="connsiteY129" fmla="*/ 229683 h 6673820"/>
              <a:gd name="connsiteX130" fmla="*/ 6998843 w 11748700"/>
              <a:gd name="connsiteY130" fmla="*/ 212349 h 6673820"/>
              <a:gd name="connsiteX131" fmla="*/ 7115852 w 11748700"/>
              <a:gd name="connsiteY131" fmla="*/ 199348 h 6673820"/>
              <a:gd name="connsiteX132" fmla="*/ 7159188 w 11748700"/>
              <a:gd name="connsiteY132" fmla="*/ 186347 h 6673820"/>
              <a:gd name="connsiteX133" fmla="*/ 7189524 w 11748700"/>
              <a:gd name="connsiteY133" fmla="*/ 182013 h 6673820"/>
              <a:gd name="connsiteX134" fmla="*/ 7380204 w 11748700"/>
              <a:gd name="connsiteY134" fmla="*/ 173346 h 6673820"/>
              <a:gd name="connsiteX135" fmla="*/ 7440875 w 11748700"/>
              <a:gd name="connsiteY135" fmla="*/ 164679 h 6673820"/>
              <a:gd name="connsiteX136" fmla="*/ 7466877 w 11748700"/>
              <a:gd name="connsiteY136" fmla="*/ 156011 h 6673820"/>
              <a:gd name="connsiteX137" fmla="*/ 7514548 w 11748700"/>
              <a:gd name="connsiteY137" fmla="*/ 143010 h 6673820"/>
              <a:gd name="connsiteX138" fmla="*/ 7527548 w 11748700"/>
              <a:gd name="connsiteY138" fmla="*/ 134343 h 6673820"/>
              <a:gd name="connsiteX139" fmla="*/ 7570885 w 11748700"/>
              <a:gd name="connsiteY139" fmla="*/ 121342 h 6673820"/>
              <a:gd name="connsiteX140" fmla="*/ 7609888 w 11748700"/>
              <a:gd name="connsiteY140" fmla="*/ 104008 h 6673820"/>
              <a:gd name="connsiteX141" fmla="*/ 7726896 w 11748700"/>
              <a:gd name="connsiteY141" fmla="*/ 82339 h 6673820"/>
              <a:gd name="connsiteX142" fmla="*/ 7752898 w 11748700"/>
              <a:gd name="connsiteY142" fmla="*/ 78006 h 6673820"/>
              <a:gd name="connsiteX143" fmla="*/ 7787567 w 11748700"/>
              <a:gd name="connsiteY143" fmla="*/ 73672 h 6673820"/>
              <a:gd name="connsiteX144" fmla="*/ 7804902 w 11748700"/>
              <a:gd name="connsiteY144" fmla="*/ 69338 h 6673820"/>
              <a:gd name="connsiteX145" fmla="*/ 7913243 w 11748700"/>
              <a:gd name="connsiteY145" fmla="*/ 65005 h 6673820"/>
              <a:gd name="connsiteX146" fmla="*/ 8021584 w 11748700"/>
              <a:gd name="connsiteY146" fmla="*/ 47670 h 6673820"/>
              <a:gd name="connsiteX147" fmla="*/ 8064921 w 11748700"/>
              <a:gd name="connsiteY147" fmla="*/ 34669 h 6673820"/>
              <a:gd name="connsiteX148" fmla="*/ 8099590 w 11748700"/>
              <a:gd name="connsiteY148" fmla="*/ 21668 h 6673820"/>
              <a:gd name="connsiteX149" fmla="*/ 8121258 w 11748700"/>
              <a:gd name="connsiteY149" fmla="*/ 13001 h 6673820"/>
              <a:gd name="connsiteX150" fmla="*/ 8134259 w 11748700"/>
              <a:gd name="connsiteY150" fmla="*/ 8667 h 6673820"/>
              <a:gd name="connsiteX151" fmla="*/ 8155928 w 11748700"/>
              <a:gd name="connsiteY151" fmla="*/ 0 h 6673820"/>
              <a:gd name="connsiteX152" fmla="*/ 8216599 w 11748700"/>
              <a:gd name="connsiteY152" fmla="*/ 4334 h 6673820"/>
              <a:gd name="connsiteX153" fmla="*/ 8238267 w 11748700"/>
              <a:gd name="connsiteY153" fmla="*/ 13001 h 6673820"/>
              <a:gd name="connsiteX154" fmla="*/ 8272936 w 11748700"/>
              <a:gd name="connsiteY154" fmla="*/ 17335 h 6673820"/>
              <a:gd name="connsiteX155" fmla="*/ 8303272 w 11748700"/>
              <a:gd name="connsiteY155" fmla="*/ 30336 h 6673820"/>
              <a:gd name="connsiteX156" fmla="*/ 8337941 w 11748700"/>
              <a:gd name="connsiteY156" fmla="*/ 34669 h 6673820"/>
              <a:gd name="connsiteX157" fmla="*/ 8476618 w 11748700"/>
              <a:gd name="connsiteY157" fmla="*/ 43337 h 6673820"/>
              <a:gd name="connsiteX158" fmla="*/ 8576292 w 11748700"/>
              <a:gd name="connsiteY158" fmla="*/ 47670 h 6673820"/>
              <a:gd name="connsiteX159" fmla="*/ 8671632 w 11748700"/>
              <a:gd name="connsiteY159" fmla="*/ 69338 h 6673820"/>
              <a:gd name="connsiteX160" fmla="*/ 8762639 w 11748700"/>
              <a:gd name="connsiteY160" fmla="*/ 78006 h 6673820"/>
              <a:gd name="connsiteX161" fmla="*/ 8892648 w 11748700"/>
              <a:gd name="connsiteY161" fmla="*/ 104008 h 6673820"/>
              <a:gd name="connsiteX162" fmla="*/ 8948985 w 11748700"/>
              <a:gd name="connsiteY162" fmla="*/ 117009 h 6673820"/>
              <a:gd name="connsiteX163" fmla="*/ 9187336 w 11748700"/>
              <a:gd name="connsiteY163" fmla="*/ 156011 h 6673820"/>
              <a:gd name="connsiteX164" fmla="*/ 9282676 w 11748700"/>
              <a:gd name="connsiteY164" fmla="*/ 173346 h 6673820"/>
              <a:gd name="connsiteX165" fmla="*/ 9404019 w 11748700"/>
              <a:gd name="connsiteY165" fmla="*/ 186347 h 6673820"/>
              <a:gd name="connsiteX166" fmla="*/ 9464690 w 11748700"/>
              <a:gd name="connsiteY166" fmla="*/ 195014 h 6673820"/>
              <a:gd name="connsiteX167" fmla="*/ 9698707 w 11748700"/>
              <a:gd name="connsiteY167" fmla="*/ 216683 h 6673820"/>
              <a:gd name="connsiteX168" fmla="*/ 9785380 w 11748700"/>
              <a:gd name="connsiteY168" fmla="*/ 229683 h 6673820"/>
              <a:gd name="connsiteX169" fmla="*/ 9885054 w 11748700"/>
              <a:gd name="connsiteY169" fmla="*/ 251352 h 6673820"/>
              <a:gd name="connsiteX170" fmla="*/ 9958726 w 11748700"/>
              <a:gd name="connsiteY170" fmla="*/ 255685 h 6673820"/>
              <a:gd name="connsiteX171" fmla="*/ 10114737 w 11748700"/>
              <a:gd name="connsiteY171" fmla="*/ 260019 h 6673820"/>
              <a:gd name="connsiteX172" fmla="*/ 10205744 w 11748700"/>
              <a:gd name="connsiteY172" fmla="*/ 273020 h 6673820"/>
              <a:gd name="connsiteX173" fmla="*/ 10357421 w 11748700"/>
              <a:gd name="connsiteY173" fmla="*/ 281687 h 6673820"/>
              <a:gd name="connsiteX174" fmla="*/ 10405092 w 11748700"/>
              <a:gd name="connsiteY174" fmla="*/ 286021 h 6673820"/>
              <a:gd name="connsiteX175" fmla="*/ 10452762 w 11748700"/>
              <a:gd name="connsiteY175" fmla="*/ 299022 h 6673820"/>
              <a:gd name="connsiteX176" fmla="*/ 10483097 w 11748700"/>
              <a:gd name="connsiteY176" fmla="*/ 303355 h 6673820"/>
              <a:gd name="connsiteX177" fmla="*/ 10552436 w 11748700"/>
              <a:gd name="connsiteY177" fmla="*/ 312023 h 6673820"/>
              <a:gd name="connsiteX178" fmla="*/ 10634775 w 11748700"/>
              <a:gd name="connsiteY178" fmla="*/ 333691 h 6673820"/>
              <a:gd name="connsiteX179" fmla="*/ 10717114 w 11748700"/>
              <a:gd name="connsiteY179" fmla="*/ 342358 h 6673820"/>
              <a:gd name="connsiteX180" fmla="*/ 10773452 w 11748700"/>
              <a:gd name="connsiteY180" fmla="*/ 364027 h 6673820"/>
              <a:gd name="connsiteX181" fmla="*/ 10842790 w 11748700"/>
              <a:gd name="connsiteY181" fmla="*/ 385695 h 6673820"/>
              <a:gd name="connsiteX182" fmla="*/ 10903461 w 11748700"/>
              <a:gd name="connsiteY182" fmla="*/ 390028 h 6673820"/>
              <a:gd name="connsiteX183" fmla="*/ 10981467 w 11748700"/>
              <a:gd name="connsiteY183" fmla="*/ 424698 h 6673820"/>
              <a:gd name="connsiteX184" fmla="*/ 11050805 w 11748700"/>
              <a:gd name="connsiteY184" fmla="*/ 442032 h 6673820"/>
              <a:gd name="connsiteX185" fmla="*/ 11133145 w 11748700"/>
              <a:gd name="connsiteY185" fmla="*/ 476701 h 6673820"/>
              <a:gd name="connsiteX186" fmla="*/ 11154813 w 11748700"/>
              <a:gd name="connsiteY186" fmla="*/ 485369 h 6673820"/>
              <a:gd name="connsiteX187" fmla="*/ 11232819 w 11748700"/>
              <a:gd name="connsiteY187" fmla="*/ 533039 h 6673820"/>
              <a:gd name="connsiteX188" fmla="*/ 11258820 w 11748700"/>
              <a:gd name="connsiteY188" fmla="*/ 554707 h 6673820"/>
              <a:gd name="connsiteX189" fmla="*/ 11328159 w 11748700"/>
              <a:gd name="connsiteY189" fmla="*/ 645714 h 6673820"/>
              <a:gd name="connsiteX190" fmla="*/ 11371495 w 11748700"/>
              <a:gd name="connsiteY190" fmla="*/ 754055 h 6673820"/>
              <a:gd name="connsiteX191" fmla="*/ 11397497 w 11748700"/>
              <a:gd name="connsiteY191" fmla="*/ 806059 h 6673820"/>
              <a:gd name="connsiteX192" fmla="*/ 11427833 w 11748700"/>
              <a:gd name="connsiteY192" fmla="*/ 931735 h 6673820"/>
              <a:gd name="connsiteX193" fmla="*/ 11458168 w 11748700"/>
              <a:gd name="connsiteY193" fmla="*/ 1014074 h 6673820"/>
              <a:gd name="connsiteX194" fmla="*/ 11462502 w 11748700"/>
              <a:gd name="connsiteY194" fmla="*/ 1087746 h 6673820"/>
              <a:gd name="connsiteX195" fmla="*/ 11475503 w 11748700"/>
              <a:gd name="connsiteY195" fmla="*/ 1126749 h 6673820"/>
              <a:gd name="connsiteX196" fmla="*/ 11488504 w 11748700"/>
              <a:gd name="connsiteY196" fmla="*/ 1330430 h 6673820"/>
              <a:gd name="connsiteX197" fmla="*/ 11523173 w 11748700"/>
              <a:gd name="connsiteY197" fmla="*/ 1677122 h 6673820"/>
              <a:gd name="connsiteX198" fmla="*/ 11518839 w 11748700"/>
              <a:gd name="connsiteY198" fmla="*/ 1954476 h 6673820"/>
              <a:gd name="connsiteX199" fmla="*/ 11510172 w 11748700"/>
              <a:gd name="connsiteY199" fmla="*/ 2084485 h 6673820"/>
              <a:gd name="connsiteX200" fmla="*/ 11518839 w 11748700"/>
              <a:gd name="connsiteY200" fmla="*/ 2283833 h 6673820"/>
              <a:gd name="connsiteX201" fmla="*/ 11583844 w 11748700"/>
              <a:gd name="connsiteY201" fmla="*/ 2379173 h 6673820"/>
              <a:gd name="connsiteX202" fmla="*/ 11605512 w 11748700"/>
              <a:gd name="connsiteY202" fmla="*/ 2439845 h 6673820"/>
              <a:gd name="connsiteX203" fmla="*/ 11609846 w 11748700"/>
              <a:gd name="connsiteY203" fmla="*/ 2487515 h 6673820"/>
              <a:gd name="connsiteX204" fmla="*/ 11622847 w 11748700"/>
              <a:gd name="connsiteY204" fmla="*/ 2556853 h 6673820"/>
              <a:gd name="connsiteX205" fmla="*/ 11618513 w 11748700"/>
              <a:gd name="connsiteY205" fmla="*/ 2786537 h 6673820"/>
              <a:gd name="connsiteX206" fmla="*/ 11614180 w 11748700"/>
              <a:gd name="connsiteY206" fmla="*/ 3089892 h 6673820"/>
              <a:gd name="connsiteX207" fmla="*/ 11596845 w 11748700"/>
              <a:gd name="connsiteY207" fmla="*/ 3211234 h 6673820"/>
              <a:gd name="connsiteX208" fmla="*/ 11583844 w 11748700"/>
              <a:gd name="connsiteY208" fmla="*/ 3328243 h 6673820"/>
              <a:gd name="connsiteX209" fmla="*/ 11575177 w 11748700"/>
              <a:gd name="connsiteY209" fmla="*/ 3423583 h 6673820"/>
              <a:gd name="connsiteX210" fmla="*/ 11562176 w 11748700"/>
              <a:gd name="connsiteY210" fmla="*/ 3666267 h 6673820"/>
              <a:gd name="connsiteX211" fmla="*/ 11575177 w 11748700"/>
              <a:gd name="connsiteY211" fmla="*/ 4025960 h 6673820"/>
              <a:gd name="connsiteX212" fmla="*/ 11592511 w 11748700"/>
              <a:gd name="connsiteY212" fmla="*/ 4108300 h 6673820"/>
              <a:gd name="connsiteX213" fmla="*/ 11631514 w 11748700"/>
              <a:gd name="connsiteY213" fmla="*/ 4333649 h 6673820"/>
              <a:gd name="connsiteX214" fmla="*/ 11653183 w 11748700"/>
              <a:gd name="connsiteY214" fmla="*/ 4411655 h 6673820"/>
              <a:gd name="connsiteX215" fmla="*/ 11666184 w 11748700"/>
              <a:gd name="connsiteY215" fmla="*/ 4498328 h 6673820"/>
              <a:gd name="connsiteX216" fmla="*/ 11674851 w 11748700"/>
              <a:gd name="connsiteY216" fmla="*/ 4541664 h 6673820"/>
              <a:gd name="connsiteX217" fmla="*/ 11687852 w 11748700"/>
              <a:gd name="connsiteY217" fmla="*/ 4658673 h 6673820"/>
              <a:gd name="connsiteX218" fmla="*/ 11692185 w 11748700"/>
              <a:gd name="connsiteY218" fmla="*/ 4715010 h 6673820"/>
              <a:gd name="connsiteX219" fmla="*/ 11700853 w 11748700"/>
              <a:gd name="connsiteY219" fmla="*/ 4771348 h 6673820"/>
              <a:gd name="connsiteX220" fmla="*/ 11709520 w 11748700"/>
              <a:gd name="connsiteY220" fmla="*/ 4923026 h 6673820"/>
              <a:gd name="connsiteX221" fmla="*/ 11718187 w 11748700"/>
              <a:gd name="connsiteY221" fmla="*/ 4983697 h 6673820"/>
              <a:gd name="connsiteX222" fmla="*/ 11726855 w 11748700"/>
              <a:gd name="connsiteY222" fmla="*/ 5079037 h 6673820"/>
              <a:gd name="connsiteX223" fmla="*/ 11731188 w 11748700"/>
              <a:gd name="connsiteY223" fmla="*/ 5105039 h 6673820"/>
              <a:gd name="connsiteX224" fmla="*/ 11744189 w 11748700"/>
              <a:gd name="connsiteY224" fmla="*/ 5230715 h 6673820"/>
              <a:gd name="connsiteX225" fmla="*/ 11726855 w 11748700"/>
              <a:gd name="connsiteY225" fmla="*/ 5690082 h 6673820"/>
              <a:gd name="connsiteX226" fmla="*/ 11687852 w 11748700"/>
              <a:gd name="connsiteY226" fmla="*/ 5785422 h 6673820"/>
              <a:gd name="connsiteX227" fmla="*/ 11670517 w 11748700"/>
              <a:gd name="connsiteY227" fmla="*/ 5815757 h 6673820"/>
              <a:gd name="connsiteX228" fmla="*/ 11601179 w 11748700"/>
              <a:gd name="connsiteY228" fmla="*/ 5859094 h 6673820"/>
              <a:gd name="connsiteX229" fmla="*/ 11458168 w 11748700"/>
              <a:gd name="connsiteY229" fmla="*/ 5919765 h 6673820"/>
              <a:gd name="connsiteX230" fmla="*/ 11401831 w 11748700"/>
              <a:gd name="connsiteY230" fmla="*/ 5963101 h 6673820"/>
              <a:gd name="connsiteX231" fmla="*/ 11297823 w 11748700"/>
              <a:gd name="connsiteY231" fmla="*/ 6032440 h 6673820"/>
              <a:gd name="connsiteX232" fmla="*/ 11258820 w 11748700"/>
              <a:gd name="connsiteY232" fmla="*/ 6075776 h 6673820"/>
              <a:gd name="connsiteX233" fmla="*/ 11198149 w 11748700"/>
              <a:gd name="connsiteY233" fmla="*/ 6123446 h 6673820"/>
              <a:gd name="connsiteX234" fmla="*/ 11098475 w 11748700"/>
              <a:gd name="connsiteY234" fmla="*/ 6210119 h 6673820"/>
              <a:gd name="connsiteX235" fmla="*/ 10942464 w 11748700"/>
              <a:gd name="connsiteY235" fmla="*/ 6327128 h 6673820"/>
              <a:gd name="connsiteX236" fmla="*/ 10634775 w 11748700"/>
              <a:gd name="connsiteY236" fmla="*/ 6461471 h 6673820"/>
              <a:gd name="connsiteX237" fmla="*/ 10461429 w 11748700"/>
              <a:gd name="connsiteY237" fmla="*/ 6478806 h 6673820"/>
              <a:gd name="connsiteX238" fmla="*/ 10041065 w 11748700"/>
              <a:gd name="connsiteY238" fmla="*/ 6487473 h 6673820"/>
              <a:gd name="connsiteX239" fmla="*/ 9967393 w 11748700"/>
              <a:gd name="connsiteY239" fmla="*/ 6491807 h 6673820"/>
              <a:gd name="connsiteX240" fmla="*/ 9885054 w 11748700"/>
              <a:gd name="connsiteY240" fmla="*/ 6509141 h 6673820"/>
              <a:gd name="connsiteX241" fmla="*/ 9798381 w 11748700"/>
              <a:gd name="connsiteY241" fmla="*/ 6522142 h 6673820"/>
              <a:gd name="connsiteX242" fmla="*/ 9681372 w 11748700"/>
              <a:gd name="connsiteY242" fmla="*/ 6548144 h 6673820"/>
              <a:gd name="connsiteX243" fmla="*/ 9486358 w 11748700"/>
              <a:gd name="connsiteY243" fmla="*/ 6574146 h 6673820"/>
              <a:gd name="connsiteX244" fmla="*/ 9278343 w 11748700"/>
              <a:gd name="connsiteY244" fmla="*/ 6613149 h 6673820"/>
              <a:gd name="connsiteX245" fmla="*/ 9209004 w 11748700"/>
              <a:gd name="connsiteY245" fmla="*/ 6630483 h 6673820"/>
              <a:gd name="connsiteX246" fmla="*/ 8775639 w 11748700"/>
              <a:gd name="connsiteY246" fmla="*/ 6647818 h 6673820"/>
              <a:gd name="connsiteX247" fmla="*/ 8463617 w 11748700"/>
              <a:gd name="connsiteY247" fmla="*/ 6656485 h 6673820"/>
              <a:gd name="connsiteX248" fmla="*/ 8368276 w 11748700"/>
              <a:gd name="connsiteY248" fmla="*/ 6660819 h 6673820"/>
              <a:gd name="connsiteX249" fmla="*/ 8216599 w 11748700"/>
              <a:gd name="connsiteY249" fmla="*/ 6665153 h 6673820"/>
              <a:gd name="connsiteX250" fmla="*/ 7848239 w 11748700"/>
              <a:gd name="connsiteY250" fmla="*/ 6656485 h 6673820"/>
              <a:gd name="connsiteX251" fmla="*/ 7800568 w 11748700"/>
              <a:gd name="connsiteY251" fmla="*/ 6652152 h 6673820"/>
              <a:gd name="connsiteX252" fmla="*/ 7748565 w 11748700"/>
              <a:gd name="connsiteY252" fmla="*/ 6643484 h 6673820"/>
              <a:gd name="connsiteX253" fmla="*/ 7614221 w 11748700"/>
              <a:gd name="connsiteY253" fmla="*/ 6634817 h 6673820"/>
              <a:gd name="connsiteX254" fmla="*/ 7432208 w 11748700"/>
              <a:gd name="connsiteY254" fmla="*/ 6600148 h 6673820"/>
              <a:gd name="connsiteX255" fmla="*/ 7319533 w 11748700"/>
              <a:gd name="connsiteY255" fmla="*/ 6574146 h 6673820"/>
              <a:gd name="connsiteX256" fmla="*/ 7276197 w 11748700"/>
              <a:gd name="connsiteY256" fmla="*/ 6569812 h 6673820"/>
              <a:gd name="connsiteX257" fmla="*/ 7011844 w 11748700"/>
              <a:gd name="connsiteY257" fmla="*/ 6548144 h 6673820"/>
              <a:gd name="connsiteX258" fmla="*/ 6925171 w 11748700"/>
              <a:gd name="connsiteY258" fmla="*/ 6565479 h 6673820"/>
              <a:gd name="connsiteX259" fmla="*/ 6912170 w 11748700"/>
              <a:gd name="connsiteY259" fmla="*/ 6569812 h 6673820"/>
              <a:gd name="connsiteX260" fmla="*/ 6890502 w 11748700"/>
              <a:gd name="connsiteY260" fmla="*/ 6582813 h 6673820"/>
              <a:gd name="connsiteX261" fmla="*/ 6795162 w 11748700"/>
              <a:gd name="connsiteY261" fmla="*/ 6634817 h 6673820"/>
              <a:gd name="connsiteX262" fmla="*/ 6691154 w 11748700"/>
              <a:gd name="connsiteY262" fmla="*/ 6643484 h 6673820"/>
              <a:gd name="connsiteX263" fmla="*/ 6617482 w 11748700"/>
              <a:gd name="connsiteY263" fmla="*/ 6656485 h 6673820"/>
              <a:gd name="connsiteX264" fmla="*/ 6582813 w 11748700"/>
              <a:gd name="connsiteY264" fmla="*/ 6665153 h 6673820"/>
              <a:gd name="connsiteX265" fmla="*/ 6548144 w 11748700"/>
              <a:gd name="connsiteY265" fmla="*/ 6669486 h 6673820"/>
              <a:gd name="connsiteX266" fmla="*/ 6517808 w 11748700"/>
              <a:gd name="connsiteY266" fmla="*/ 6673820 h 6673820"/>
              <a:gd name="connsiteX267" fmla="*/ 6015105 w 11748700"/>
              <a:gd name="connsiteY267" fmla="*/ 6669486 h 6673820"/>
              <a:gd name="connsiteX268" fmla="*/ 5915431 w 11748700"/>
              <a:gd name="connsiteY268" fmla="*/ 6647818 h 6673820"/>
              <a:gd name="connsiteX269" fmla="*/ 5538403 w 11748700"/>
              <a:gd name="connsiteY269" fmla="*/ 6652152 h 6673820"/>
              <a:gd name="connsiteX270" fmla="*/ 5196045 w 11748700"/>
              <a:gd name="connsiteY270" fmla="*/ 6634817 h 6673820"/>
              <a:gd name="connsiteX271" fmla="*/ 4489660 w 11748700"/>
              <a:gd name="connsiteY271" fmla="*/ 6608815 h 6673820"/>
              <a:gd name="connsiteX272" fmla="*/ 4311981 w 11748700"/>
              <a:gd name="connsiteY272" fmla="*/ 6582813 h 6673820"/>
              <a:gd name="connsiteX273" fmla="*/ 4090965 w 11748700"/>
              <a:gd name="connsiteY273" fmla="*/ 6552478 h 6673820"/>
              <a:gd name="connsiteX274" fmla="*/ 3999958 w 11748700"/>
              <a:gd name="connsiteY274" fmla="*/ 6513475 h 6673820"/>
              <a:gd name="connsiteX275" fmla="*/ 3666267 w 11748700"/>
              <a:gd name="connsiteY275" fmla="*/ 6448470 h 6673820"/>
              <a:gd name="connsiteX276" fmla="*/ 3588261 w 11748700"/>
              <a:gd name="connsiteY276" fmla="*/ 6439803 h 6673820"/>
              <a:gd name="connsiteX277" fmla="*/ 3336910 w 11748700"/>
              <a:gd name="connsiteY277" fmla="*/ 6405134 h 6673820"/>
              <a:gd name="connsiteX278" fmla="*/ 3003219 w 11748700"/>
              <a:gd name="connsiteY278" fmla="*/ 6340129 h 6673820"/>
              <a:gd name="connsiteX279" fmla="*/ 2825539 w 11748700"/>
              <a:gd name="connsiteY279" fmla="*/ 6309793 h 6673820"/>
              <a:gd name="connsiteX280" fmla="*/ 2678195 w 11748700"/>
              <a:gd name="connsiteY280" fmla="*/ 6288125 h 6673820"/>
              <a:gd name="connsiteX281" fmla="*/ 2500515 w 11748700"/>
              <a:gd name="connsiteY281" fmla="*/ 6305460 h 6673820"/>
              <a:gd name="connsiteX282" fmla="*/ 2439844 w 11748700"/>
              <a:gd name="connsiteY282" fmla="*/ 6314127 h 6673820"/>
              <a:gd name="connsiteX283" fmla="*/ 2244830 w 11748700"/>
              <a:gd name="connsiteY283" fmla="*/ 6361797 h 6673820"/>
              <a:gd name="connsiteX284" fmla="*/ 2088819 w 11748700"/>
              <a:gd name="connsiteY284" fmla="*/ 6383465 h 6673820"/>
              <a:gd name="connsiteX285" fmla="*/ 2015147 w 11748700"/>
              <a:gd name="connsiteY285" fmla="*/ 6400800 h 6673820"/>
              <a:gd name="connsiteX286" fmla="*/ 1950142 w 11748700"/>
              <a:gd name="connsiteY286" fmla="*/ 6409467 h 6673820"/>
              <a:gd name="connsiteX287" fmla="*/ 1815799 w 11748700"/>
              <a:gd name="connsiteY287" fmla="*/ 6444137 h 6673820"/>
              <a:gd name="connsiteX288" fmla="*/ 1681456 w 11748700"/>
              <a:gd name="connsiteY288" fmla="*/ 6452804 h 6673820"/>
              <a:gd name="connsiteX289" fmla="*/ 1473440 w 11748700"/>
              <a:gd name="connsiteY289" fmla="*/ 6431136 h 6673820"/>
              <a:gd name="connsiteX290" fmla="*/ 1369433 w 11748700"/>
              <a:gd name="connsiteY290" fmla="*/ 6418135 h 6673820"/>
              <a:gd name="connsiteX291" fmla="*/ 1287093 w 11748700"/>
              <a:gd name="connsiteY291" fmla="*/ 6405134 h 6673820"/>
              <a:gd name="connsiteX292" fmla="*/ 1239423 w 11748700"/>
              <a:gd name="connsiteY292" fmla="*/ 6396466 h 6673820"/>
              <a:gd name="connsiteX293" fmla="*/ 1165751 w 11748700"/>
              <a:gd name="connsiteY293" fmla="*/ 6370464 h 6673820"/>
              <a:gd name="connsiteX294" fmla="*/ 1053076 w 11748700"/>
              <a:gd name="connsiteY294" fmla="*/ 6335795 h 6673820"/>
              <a:gd name="connsiteX295" fmla="*/ 892731 w 11748700"/>
              <a:gd name="connsiteY295" fmla="*/ 6244789 h 6673820"/>
              <a:gd name="connsiteX296" fmla="*/ 858062 w 11748700"/>
              <a:gd name="connsiteY296" fmla="*/ 6218787 h 6673820"/>
              <a:gd name="connsiteX297" fmla="*/ 775723 w 11748700"/>
              <a:gd name="connsiteY297" fmla="*/ 6149448 h 6673820"/>
              <a:gd name="connsiteX298" fmla="*/ 719385 w 11748700"/>
              <a:gd name="connsiteY298" fmla="*/ 6023773 h 6673820"/>
              <a:gd name="connsiteX299" fmla="*/ 654381 w 11748700"/>
              <a:gd name="connsiteY299" fmla="*/ 5950101 h 6673820"/>
              <a:gd name="connsiteX300" fmla="*/ 628379 w 11748700"/>
              <a:gd name="connsiteY300" fmla="*/ 5893763 h 6673820"/>
              <a:gd name="connsiteX301" fmla="*/ 576375 w 11748700"/>
              <a:gd name="connsiteY301" fmla="*/ 5802756 h 6673820"/>
              <a:gd name="connsiteX302" fmla="*/ 489702 w 11748700"/>
              <a:gd name="connsiteY302" fmla="*/ 5620743 h 6673820"/>
              <a:gd name="connsiteX303" fmla="*/ 476701 w 11748700"/>
              <a:gd name="connsiteY303" fmla="*/ 5551405 h 6673820"/>
              <a:gd name="connsiteX304" fmla="*/ 372693 w 11748700"/>
              <a:gd name="connsiteY304" fmla="*/ 5317388 h 6673820"/>
              <a:gd name="connsiteX305" fmla="*/ 359693 w 11748700"/>
              <a:gd name="connsiteY305" fmla="*/ 5269718 h 6673820"/>
              <a:gd name="connsiteX306" fmla="*/ 329357 w 11748700"/>
              <a:gd name="connsiteY306" fmla="*/ 5183045 h 6673820"/>
              <a:gd name="connsiteX307" fmla="*/ 281687 w 11748700"/>
              <a:gd name="connsiteY307" fmla="*/ 5083371 h 6673820"/>
              <a:gd name="connsiteX308" fmla="*/ 251351 w 11748700"/>
              <a:gd name="connsiteY308" fmla="*/ 5009699 h 6673820"/>
              <a:gd name="connsiteX309" fmla="*/ 238350 w 11748700"/>
              <a:gd name="connsiteY309" fmla="*/ 4970696 h 6673820"/>
              <a:gd name="connsiteX310" fmla="*/ 212348 w 11748700"/>
              <a:gd name="connsiteY310" fmla="*/ 4936027 h 6673820"/>
              <a:gd name="connsiteX311" fmla="*/ 177679 w 11748700"/>
              <a:gd name="connsiteY311" fmla="*/ 4849354 h 6673820"/>
              <a:gd name="connsiteX312" fmla="*/ 125675 w 11748700"/>
              <a:gd name="connsiteY312" fmla="*/ 4745346 h 6673820"/>
              <a:gd name="connsiteX313" fmla="*/ 99674 w 11748700"/>
              <a:gd name="connsiteY313" fmla="*/ 4654339 h 6673820"/>
              <a:gd name="connsiteX314" fmla="*/ 73672 w 11748700"/>
              <a:gd name="connsiteY314" fmla="*/ 4602336 h 6673820"/>
              <a:gd name="connsiteX315" fmla="*/ 69338 w 11748700"/>
              <a:gd name="connsiteY315" fmla="*/ 4580667 h 6673820"/>
              <a:gd name="connsiteX316" fmla="*/ 47670 w 11748700"/>
              <a:gd name="connsiteY316" fmla="*/ 4537331 h 6673820"/>
              <a:gd name="connsiteX317" fmla="*/ 39002 w 11748700"/>
              <a:gd name="connsiteY317" fmla="*/ 4515663 h 6673820"/>
              <a:gd name="connsiteX318" fmla="*/ 34669 w 11748700"/>
              <a:gd name="connsiteY318" fmla="*/ 4493994 h 6673820"/>
              <a:gd name="connsiteX319" fmla="*/ 30335 w 11748700"/>
              <a:gd name="connsiteY319" fmla="*/ 4450658 h 6673820"/>
              <a:gd name="connsiteX320" fmla="*/ 21668 w 11748700"/>
              <a:gd name="connsiteY320" fmla="*/ 4428990 h 6673820"/>
              <a:gd name="connsiteX321" fmla="*/ 13001 w 11748700"/>
              <a:gd name="connsiteY321" fmla="*/ 4359651 h 6673820"/>
              <a:gd name="connsiteX322" fmla="*/ 0 w 11748700"/>
              <a:gd name="connsiteY322" fmla="*/ 4238309 h 6673820"/>
              <a:gd name="connsiteX323" fmla="*/ 4333 w 11748700"/>
              <a:gd name="connsiteY323" fmla="*/ 4025960 h 6673820"/>
              <a:gd name="connsiteX324" fmla="*/ 13001 w 11748700"/>
              <a:gd name="connsiteY324" fmla="*/ 3999958 h 6673820"/>
              <a:gd name="connsiteX325" fmla="*/ 17334 w 11748700"/>
              <a:gd name="connsiteY325" fmla="*/ 3973956 h 6673820"/>
              <a:gd name="connsiteX326" fmla="*/ 26002 w 11748700"/>
              <a:gd name="connsiteY326" fmla="*/ 3930620 h 6673820"/>
              <a:gd name="connsiteX327" fmla="*/ 34669 w 11748700"/>
              <a:gd name="connsiteY327" fmla="*/ 3878616 h 6673820"/>
              <a:gd name="connsiteX328" fmla="*/ 43336 w 11748700"/>
              <a:gd name="connsiteY328" fmla="*/ 3861282 h 6673820"/>
              <a:gd name="connsiteX329" fmla="*/ 47670 w 11748700"/>
              <a:gd name="connsiteY329" fmla="*/ 3843947 h 6673820"/>
              <a:gd name="connsiteX330" fmla="*/ 56337 w 11748700"/>
              <a:gd name="connsiteY330" fmla="*/ 3826612 h 6673820"/>
              <a:gd name="connsiteX331" fmla="*/ 69338 w 11748700"/>
              <a:gd name="connsiteY331" fmla="*/ 3787610 h 6673820"/>
              <a:gd name="connsiteX332" fmla="*/ 78005 w 11748700"/>
              <a:gd name="connsiteY332" fmla="*/ 3770275 h 6673820"/>
              <a:gd name="connsiteX333" fmla="*/ 95340 w 11748700"/>
              <a:gd name="connsiteY333" fmla="*/ 3718271 h 6673820"/>
              <a:gd name="connsiteX334" fmla="*/ 104007 w 11748700"/>
              <a:gd name="connsiteY334" fmla="*/ 3696603 h 6673820"/>
              <a:gd name="connsiteX335" fmla="*/ 151677 w 11748700"/>
              <a:gd name="connsiteY335" fmla="*/ 3657600 h 6673820"/>
              <a:gd name="connsiteX336" fmla="*/ 294688 w 11748700"/>
              <a:gd name="connsiteY336" fmla="*/ 3661934 h 6673820"/>
              <a:gd name="connsiteX337" fmla="*/ 359693 w 11748700"/>
              <a:gd name="connsiteY337" fmla="*/ 3692269 h 6673820"/>
              <a:gd name="connsiteX338" fmla="*/ 377027 w 11748700"/>
              <a:gd name="connsiteY338" fmla="*/ 3709604 h 6673820"/>
              <a:gd name="connsiteX339" fmla="*/ 437698 w 11748700"/>
              <a:gd name="connsiteY339" fmla="*/ 3726938 h 6673820"/>
              <a:gd name="connsiteX340" fmla="*/ 511177 w 11748700"/>
              <a:gd name="connsiteY34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7917577 w 11748700"/>
              <a:gd name="connsiteY44" fmla="*/ 2561187 h 6673820"/>
              <a:gd name="connsiteX45" fmla="*/ 7683560 w 11748700"/>
              <a:gd name="connsiteY45" fmla="*/ 2496182 h 6673820"/>
              <a:gd name="connsiteX46" fmla="*/ 7302199 w 11748700"/>
              <a:gd name="connsiteY46" fmla="*/ 2379173 h 6673820"/>
              <a:gd name="connsiteX47" fmla="*/ 6920838 w 11748700"/>
              <a:gd name="connsiteY47" fmla="*/ 2322836 h 6673820"/>
              <a:gd name="connsiteX48" fmla="*/ 6799495 w 11748700"/>
              <a:gd name="connsiteY48" fmla="*/ 2288167 h 6673820"/>
              <a:gd name="connsiteX49" fmla="*/ 6730157 w 11748700"/>
              <a:gd name="connsiteY49" fmla="*/ 2279500 h 6673820"/>
              <a:gd name="connsiteX50" fmla="*/ 6630483 w 11748700"/>
              <a:gd name="connsiteY50" fmla="*/ 2262165 h 6673820"/>
              <a:gd name="connsiteX51" fmla="*/ 6582813 w 11748700"/>
              <a:gd name="connsiteY51" fmla="*/ 2249164 h 6673820"/>
              <a:gd name="connsiteX52" fmla="*/ 6478805 w 11748700"/>
              <a:gd name="connsiteY52" fmla="*/ 2240497 h 6673820"/>
              <a:gd name="connsiteX53" fmla="*/ 5997770 w 11748700"/>
              <a:gd name="connsiteY53" fmla="*/ 2227496 h 6673820"/>
              <a:gd name="connsiteX54" fmla="*/ 5183044 w 11748700"/>
              <a:gd name="connsiteY54" fmla="*/ 2223162 h 6673820"/>
              <a:gd name="connsiteX55" fmla="*/ 4593668 w 11748700"/>
              <a:gd name="connsiteY55" fmla="*/ 2201494 h 6673820"/>
              <a:gd name="connsiteX56" fmla="*/ 4467992 w 11748700"/>
              <a:gd name="connsiteY56" fmla="*/ 2188493 h 6673820"/>
              <a:gd name="connsiteX57" fmla="*/ 4277311 w 11748700"/>
              <a:gd name="connsiteY57" fmla="*/ 2171158 h 6673820"/>
              <a:gd name="connsiteX58" fmla="*/ 4207973 w 11748700"/>
              <a:gd name="connsiteY58" fmla="*/ 2162491 h 6673820"/>
              <a:gd name="connsiteX59" fmla="*/ 4168970 w 11748700"/>
              <a:gd name="connsiteY59" fmla="*/ 2153824 h 6673820"/>
              <a:gd name="connsiteX60" fmla="*/ 3722604 w 11748700"/>
              <a:gd name="connsiteY60" fmla="*/ 2145156 h 6673820"/>
              <a:gd name="connsiteX61" fmla="*/ 3627264 w 11748700"/>
              <a:gd name="connsiteY61" fmla="*/ 2136489 h 6673820"/>
              <a:gd name="connsiteX62" fmla="*/ 3592595 w 11748700"/>
              <a:gd name="connsiteY62" fmla="*/ 2123488 h 6673820"/>
              <a:gd name="connsiteX63" fmla="*/ 3471253 w 11748700"/>
              <a:gd name="connsiteY63" fmla="*/ 2101820 h 6673820"/>
              <a:gd name="connsiteX64" fmla="*/ 3349911 w 11748700"/>
              <a:gd name="connsiteY64" fmla="*/ 2054150 h 6673820"/>
              <a:gd name="connsiteX65" fmla="*/ 3228568 w 11748700"/>
              <a:gd name="connsiteY65" fmla="*/ 2006480 h 6673820"/>
              <a:gd name="connsiteX66" fmla="*/ 3206900 w 11748700"/>
              <a:gd name="connsiteY66" fmla="*/ 1989145 h 6673820"/>
              <a:gd name="connsiteX67" fmla="*/ 3163564 w 11748700"/>
              <a:gd name="connsiteY67" fmla="*/ 1967477 h 6673820"/>
              <a:gd name="connsiteX68" fmla="*/ 3124561 w 11748700"/>
              <a:gd name="connsiteY68" fmla="*/ 1932808 h 6673820"/>
              <a:gd name="connsiteX69" fmla="*/ 3094225 w 11748700"/>
              <a:gd name="connsiteY69" fmla="*/ 1911139 h 6673820"/>
              <a:gd name="connsiteX70" fmla="*/ 3020553 w 11748700"/>
              <a:gd name="connsiteY70" fmla="*/ 1850468 h 6673820"/>
              <a:gd name="connsiteX71" fmla="*/ 2994551 w 11748700"/>
              <a:gd name="connsiteY71" fmla="*/ 1828800 h 6673820"/>
              <a:gd name="connsiteX72" fmla="*/ 2977217 w 11748700"/>
              <a:gd name="connsiteY72" fmla="*/ 1807132 h 6673820"/>
              <a:gd name="connsiteX73" fmla="*/ 2964216 w 11748700"/>
              <a:gd name="connsiteY73" fmla="*/ 1794131 h 6673820"/>
              <a:gd name="connsiteX74" fmla="*/ 2951215 w 11748700"/>
              <a:gd name="connsiteY74" fmla="*/ 1768129 h 6673820"/>
              <a:gd name="connsiteX75" fmla="*/ 2933880 w 11748700"/>
              <a:gd name="connsiteY75" fmla="*/ 1746461 h 6673820"/>
              <a:gd name="connsiteX76" fmla="*/ 2916546 w 11748700"/>
              <a:gd name="connsiteY76" fmla="*/ 1720459 h 6673820"/>
              <a:gd name="connsiteX77" fmla="*/ 2899211 w 11748700"/>
              <a:gd name="connsiteY77" fmla="*/ 1703124 h 6673820"/>
              <a:gd name="connsiteX78" fmla="*/ 2890544 w 11748700"/>
              <a:gd name="connsiteY78" fmla="*/ 1690123 h 6673820"/>
              <a:gd name="connsiteX79" fmla="*/ 2829873 w 11748700"/>
              <a:gd name="connsiteY79" fmla="*/ 1607784 h 6673820"/>
              <a:gd name="connsiteX80" fmla="*/ 2816872 w 11748700"/>
              <a:gd name="connsiteY80" fmla="*/ 1577448 h 6673820"/>
              <a:gd name="connsiteX81" fmla="*/ 2812538 w 11748700"/>
              <a:gd name="connsiteY81" fmla="*/ 1542779 h 6673820"/>
              <a:gd name="connsiteX82" fmla="*/ 2808204 w 11748700"/>
              <a:gd name="connsiteY82" fmla="*/ 1430104 h 6673820"/>
              <a:gd name="connsiteX83" fmla="*/ 2799537 w 11748700"/>
              <a:gd name="connsiteY83" fmla="*/ 1391101 h 6673820"/>
              <a:gd name="connsiteX84" fmla="*/ 2795203 w 11748700"/>
              <a:gd name="connsiteY84" fmla="*/ 1343431 h 6673820"/>
              <a:gd name="connsiteX85" fmla="*/ 2786536 w 11748700"/>
              <a:gd name="connsiteY85" fmla="*/ 1300095 h 6673820"/>
              <a:gd name="connsiteX86" fmla="*/ 2773535 w 11748700"/>
              <a:gd name="connsiteY86" fmla="*/ 1152751 h 6673820"/>
              <a:gd name="connsiteX87" fmla="*/ 2769202 w 11748700"/>
              <a:gd name="connsiteY87" fmla="*/ 1135416 h 6673820"/>
              <a:gd name="connsiteX88" fmla="*/ 2777869 w 11748700"/>
              <a:gd name="connsiteY88" fmla="*/ 996739 h 6673820"/>
              <a:gd name="connsiteX89" fmla="*/ 2786536 w 11748700"/>
              <a:gd name="connsiteY89" fmla="*/ 966404 h 6673820"/>
              <a:gd name="connsiteX90" fmla="*/ 2812538 w 11748700"/>
              <a:gd name="connsiteY90" fmla="*/ 905733 h 6673820"/>
              <a:gd name="connsiteX91" fmla="*/ 2847207 w 11748700"/>
              <a:gd name="connsiteY91" fmla="*/ 862396 h 6673820"/>
              <a:gd name="connsiteX92" fmla="*/ 2864542 w 11748700"/>
              <a:gd name="connsiteY92" fmla="*/ 840728 h 6673820"/>
              <a:gd name="connsiteX93" fmla="*/ 2881876 w 11748700"/>
              <a:gd name="connsiteY93" fmla="*/ 827727 h 6673820"/>
              <a:gd name="connsiteX94" fmla="*/ 2894877 w 11748700"/>
              <a:gd name="connsiteY94" fmla="*/ 819060 h 6673820"/>
              <a:gd name="connsiteX95" fmla="*/ 2912212 w 11748700"/>
              <a:gd name="connsiteY95" fmla="*/ 801725 h 6673820"/>
              <a:gd name="connsiteX96" fmla="*/ 3003219 w 11748700"/>
              <a:gd name="connsiteY96" fmla="*/ 775723 h 6673820"/>
              <a:gd name="connsiteX97" fmla="*/ 3115893 w 11748700"/>
              <a:gd name="connsiteY97" fmla="*/ 749721 h 6673820"/>
              <a:gd name="connsiteX98" fmla="*/ 3137562 w 11748700"/>
              <a:gd name="connsiteY98" fmla="*/ 741054 h 6673820"/>
              <a:gd name="connsiteX99" fmla="*/ 3163564 w 11748700"/>
              <a:gd name="connsiteY99" fmla="*/ 732387 h 6673820"/>
              <a:gd name="connsiteX100" fmla="*/ 3219901 w 11748700"/>
              <a:gd name="connsiteY100" fmla="*/ 702051 h 6673820"/>
              <a:gd name="connsiteX101" fmla="*/ 3237236 w 11748700"/>
              <a:gd name="connsiteY101" fmla="*/ 689050 h 6673820"/>
              <a:gd name="connsiteX102" fmla="*/ 3293573 w 11748700"/>
              <a:gd name="connsiteY102" fmla="*/ 663048 h 6673820"/>
              <a:gd name="connsiteX103" fmla="*/ 3323909 w 11748700"/>
              <a:gd name="connsiteY103" fmla="*/ 650047 h 6673820"/>
              <a:gd name="connsiteX104" fmla="*/ 3362911 w 11748700"/>
              <a:gd name="connsiteY104" fmla="*/ 641380 h 6673820"/>
              <a:gd name="connsiteX105" fmla="*/ 3488587 w 11748700"/>
              <a:gd name="connsiteY105" fmla="*/ 619712 h 6673820"/>
              <a:gd name="connsiteX106" fmla="*/ 3644599 w 11748700"/>
              <a:gd name="connsiteY106" fmla="*/ 598044 h 6673820"/>
              <a:gd name="connsiteX107" fmla="*/ 3731272 w 11748700"/>
              <a:gd name="connsiteY107" fmla="*/ 589376 h 6673820"/>
              <a:gd name="connsiteX108" fmla="*/ 3809277 w 11748700"/>
              <a:gd name="connsiteY108" fmla="*/ 576375 h 6673820"/>
              <a:gd name="connsiteX109" fmla="*/ 3891617 w 11748700"/>
              <a:gd name="connsiteY109" fmla="*/ 567708 h 6673820"/>
              <a:gd name="connsiteX110" fmla="*/ 4359651 w 11748700"/>
              <a:gd name="connsiteY110" fmla="*/ 533039 h 6673820"/>
              <a:gd name="connsiteX111" fmla="*/ 4428989 w 11748700"/>
              <a:gd name="connsiteY111" fmla="*/ 520038 h 6673820"/>
              <a:gd name="connsiteX112" fmla="*/ 4554665 w 11748700"/>
              <a:gd name="connsiteY112" fmla="*/ 507037 h 6673820"/>
              <a:gd name="connsiteX113" fmla="*/ 4654339 w 11748700"/>
              <a:gd name="connsiteY113" fmla="*/ 485369 h 6673820"/>
              <a:gd name="connsiteX114" fmla="*/ 4758347 w 11748700"/>
              <a:gd name="connsiteY114" fmla="*/ 437699 h 6673820"/>
              <a:gd name="connsiteX115" fmla="*/ 4888356 w 11748700"/>
              <a:gd name="connsiteY115" fmla="*/ 416030 h 6673820"/>
              <a:gd name="connsiteX116" fmla="*/ 5105039 w 11748700"/>
              <a:gd name="connsiteY116" fmla="*/ 364027 h 6673820"/>
              <a:gd name="connsiteX117" fmla="*/ 5209046 w 11748700"/>
              <a:gd name="connsiteY117" fmla="*/ 351026 h 6673820"/>
              <a:gd name="connsiteX118" fmla="*/ 5386726 w 11748700"/>
              <a:gd name="connsiteY118" fmla="*/ 329357 h 6673820"/>
              <a:gd name="connsiteX119" fmla="*/ 5560072 w 11748700"/>
              <a:gd name="connsiteY119" fmla="*/ 320690 h 6673820"/>
              <a:gd name="connsiteX120" fmla="*/ 5742085 w 11748700"/>
              <a:gd name="connsiteY120" fmla="*/ 312023 h 6673820"/>
              <a:gd name="connsiteX121" fmla="*/ 5958767 w 11748700"/>
              <a:gd name="connsiteY121" fmla="*/ 307689 h 6673820"/>
              <a:gd name="connsiteX122" fmla="*/ 6114779 w 11748700"/>
              <a:gd name="connsiteY122" fmla="*/ 303355 h 6673820"/>
              <a:gd name="connsiteX123" fmla="*/ 6270790 w 11748700"/>
              <a:gd name="connsiteY123" fmla="*/ 281687 h 6673820"/>
              <a:gd name="connsiteX124" fmla="*/ 6392132 w 11748700"/>
              <a:gd name="connsiteY124" fmla="*/ 268686 h 6673820"/>
              <a:gd name="connsiteX125" fmla="*/ 6695488 w 11748700"/>
              <a:gd name="connsiteY125" fmla="*/ 260019 h 6673820"/>
              <a:gd name="connsiteX126" fmla="*/ 6764826 w 11748700"/>
              <a:gd name="connsiteY126" fmla="*/ 251352 h 6673820"/>
              <a:gd name="connsiteX127" fmla="*/ 6907837 w 11748700"/>
              <a:gd name="connsiteY127" fmla="*/ 238351 h 6673820"/>
              <a:gd name="connsiteX128" fmla="*/ 6959840 w 11748700"/>
              <a:gd name="connsiteY128" fmla="*/ 229683 h 6673820"/>
              <a:gd name="connsiteX129" fmla="*/ 6998843 w 11748700"/>
              <a:gd name="connsiteY129" fmla="*/ 212349 h 6673820"/>
              <a:gd name="connsiteX130" fmla="*/ 7115852 w 11748700"/>
              <a:gd name="connsiteY130" fmla="*/ 199348 h 6673820"/>
              <a:gd name="connsiteX131" fmla="*/ 7159188 w 11748700"/>
              <a:gd name="connsiteY131" fmla="*/ 186347 h 6673820"/>
              <a:gd name="connsiteX132" fmla="*/ 7189524 w 11748700"/>
              <a:gd name="connsiteY132" fmla="*/ 182013 h 6673820"/>
              <a:gd name="connsiteX133" fmla="*/ 7380204 w 11748700"/>
              <a:gd name="connsiteY133" fmla="*/ 173346 h 6673820"/>
              <a:gd name="connsiteX134" fmla="*/ 7440875 w 11748700"/>
              <a:gd name="connsiteY134" fmla="*/ 164679 h 6673820"/>
              <a:gd name="connsiteX135" fmla="*/ 7466877 w 11748700"/>
              <a:gd name="connsiteY135" fmla="*/ 156011 h 6673820"/>
              <a:gd name="connsiteX136" fmla="*/ 7514548 w 11748700"/>
              <a:gd name="connsiteY136" fmla="*/ 143010 h 6673820"/>
              <a:gd name="connsiteX137" fmla="*/ 7527548 w 11748700"/>
              <a:gd name="connsiteY137" fmla="*/ 134343 h 6673820"/>
              <a:gd name="connsiteX138" fmla="*/ 7570885 w 11748700"/>
              <a:gd name="connsiteY138" fmla="*/ 121342 h 6673820"/>
              <a:gd name="connsiteX139" fmla="*/ 7609888 w 11748700"/>
              <a:gd name="connsiteY139" fmla="*/ 104008 h 6673820"/>
              <a:gd name="connsiteX140" fmla="*/ 7726896 w 11748700"/>
              <a:gd name="connsiteY140" fmla="*/ 82339 h 6673820"/>
              <a:gd name="connsiteX141" fmla="*/ 7752898 w 11748700"/>
              <a:gd name="connsiteY141" fmla="*/ 78006 h 6673820"/>
              <a:gd name="connsiteX142" fmla="*/ 7787567 w 11748700"/>
              <a:gd name="connsiteY142" fmla="*/ 73672 h 6673820"/>
              <a:gd name="connsiteX143" fmla="*/ 7804902 w 11748700"/>
              <a:gd name="connsiteY143" fmla="*/ 69338 h 6673820"/>
              <a:gd name="connsiteX144" fmla="*/ 7913243 w 11748700"/>
              <a:gd name="connsiteY144" fmla="*/ 65005 h 6673820"/>
              <a:gd name="connsiteX145" fmla="*/ 8021584 w 11748700"/>
              <a:gd name="connsiteY145" fmla="*/ 47670 h 6673820"/>
              <a:gd name="connsiteX146" fmla="*/ 8064921 w 11748700"/>
              <a:gd name="connsiteY146" fmla="*/ 34669 h 6673820"/>
              <a:gd name="connsiteX147" fmla="*/ 8099590 w 11748700"/>
              <a:gd name="connsiteY147" fmla="*/ 21668 h 6673820"/>
              <a:gd name="connsiteX148" fmla="*/ 8121258 w 11748700"/>
              <a:gd name="connsiteY148" fmla="*/ 13001 h 6673820"/>
              <a:gd name="connsiteX149" fmla="*/ 8134259 w 11748700"/>
              <a:gd name="connsiteY149" fmla="*/ 8667 h 6673820"/>
              <a:gd name="connsiteX150" fmla="*/ 8155928 w 11748700"/>
              <a:gd name="connsiteY150" fmla="*/ 0 h 6673820"/>
              <a:gd name="connsiteX151" fmla="*/ 8216599 w 11748700"/>
              <a:gd name="connsiteY151" fmla="*/ 4334 h 6673820"/>
              <a:gd name="connsiteX152" fmla="*/ 8238267 w 11748700"/>
              <a:gd name="connsiteY152" fmla="*/ 13001 h 6673820"/>
              <a:gd name="connsiteX153" fmla="*/ 8272936 w 11748700"/>
              <a:gd name="connsiteY153" fmla="*/ 17335 h 6673820"/>
              <a:gd name="connsiteX154" fmla="*/ 8303272 w 11748700"/>
              <a:gd name="connsiteY154" fmla="*/ 30336 h 6673820"/>
              <a:gd name="connsiteX155" fmla="*/ 8337941 w 11748700"/>
              <a:gd name="connsiteY155" fmla="*/ 34669 h 6673820"/>
              <a:gd name="connsiteX156" fmla="*/ 8476618 w 11748700"/>
              <a:gd name="connsiteY156" fmla="*/ 43337 h 6673820"/>
              <a:gd name="connsiteX157" fmla="*/ 8576292 w 11748700"/>
              <a:gd name="connsiteY157" fmla="*/ 47670 h 6673820"/>
              <a:gd name="connsiteX158" fmla="*/ 8671632 w 11748700"/>
              <a:gd name="connsiteY158" fmla="*/ 69338 h 6673820"/>
              <a:gd name="connsiteX159" fmla="*/ 8762639 w 11748700"/>
              <a:gd name="connsiteY159" fmla="*/ 78006 h 6673820"/>
              <a:gd name="connsiteX160" fmla="*/ 8892648 w 11748700"/>
              <a:gd name="connsiteY160" fmla="*/ 104008 h 6673820"/>
              <a:gd name="connsiteX161" fmla="*/ 8948985 w 11748700"/>
              <a:gd name="connsiteY161" fmla="*/ 117009 h 6673820"/>
              <a:gd name="connsiteX162" fmla="*/ 9187336 w 11748700"/>
              <a:gd name="connsiteY162" fmla="*/ 156011 h 6673820"/>
              <a:gd name="connsiteX163" fmla="*/ 9282676 w 11748700"/>
              <a:gd name="connsiteY163" fmla="*/ 173346 h 6673820"/>
              <a:gd name="connsiteX164" fmla="*/ 9404019 w 11748700"/>
              <a:gd name="connsiteY164" fmla="*/ 186347 h 6673820"/>
              <a:gd name="connsiteX165" fmla="*/ 9464690 w 11748700"/>
              <a:gd name="connsiteY165" fmla="*/ 195014 h 6673820"/>
              <a:gd name="connsiteX166" fmla="*/ 9698707 w 11748700"/>
              <a:gd name="connsiteY166" fmla="*/ 216683 h 6673820"/>
              <a:gd name="connsiteX167" fmla="*/ 9785380 w 11748700"/>
              <a:gd name="connsiteY167" fmla="*/ 229683 h 6673820"/>
              <a:gd name="connsiteX168" fmla="*/ 9885054 w 11748700"/>
              <a:gd name="connsiteY168" fmla="*/ 251352 h 6673820"/>
              <a:gd name="connsiteX169" fmla="*/ 9958726 w 11748700"/>
              <a:gd name="connsiteY169" fmla="*/ 255685 h 6673820"/>
              <a:gd name="connsiteX170" fmla="*/ 10114737 w 11748700"/>
              <a:gd name="connsiteY170" fmla="*/ 260019 h 6673820"/>
              <a:gd name="connsiteX171" fmla="*/ 10205744 w 11748700"/>
              <a:gd name="connsiteY171" fmla="*/ 273020 h 6673820"/>
              <a:gd name="connsiteX172" fmla="*/ 10357421 w 11748700"/>
              <a:gd name="connsiteY172" fmla="*/ 281687 h 6673820"/>
              <a:gd name="connsiteX173" fmla="*/ 10405092 w 11748700"/>
              <a:gd name="connsiteY173" fmla="*/ 286021 h 6673820"/>
              <a:gd name="connsiteX174" fmla="*/ 10452762 w 11748700"/>
              <a:gd name="connsiteY174" fmla="*/ 299022 h 6673820"/>
              <a:gd name="connsiteX175" fmla="*/ 10483097 w 11748700"/>
              <a:gd name="connsiteY175" fmla="*/ 303355 h 6673820"/>
              <a:gd name="connsiteX176" fmla="*/ 10552436 w 11748700"/>
              <a:gd name="connsiteY176" fmla="*/ 312023 h 6673820"/>
              <a:gd name="connsiteX177" fmla="*/ 10634775 w 11748700"/>
              <a:gd name="connsiteY177" fmla="*/ 333691 h 6673820"/>
              <a:gd name="connsiteX178" fmla="*/ 10717114 w 11748700"/>
              <a:gd name="connsiteY178" fmla="*/ 342358 h 6673820"/>
              <a:gd name="connsiteX179" fmla="*/ 10773452 w 11748700"/>
              <a:gd name="connsiteY179" fmla="*/ 364027 h 6673820"/>
              <a:gd name="connsiteX180" fmla="*/ 10842790 w 11748700"/>
              <a:gd name="connsiteY180" fmla="*/ 385695 h 6673820"/>
              <a:gd name="connsiteX181" fmla="*/ 10903461 w 11748700"/>
              <a:gd name="connsiteY181" fmla="*/ 390028 h 6673820"/>
              <a:gd name="connsiteX182" fmla="*/ 10981467 w 11748700"/>
              <a:gd name="connsiteY182" fmla="*/ 424698 h 6673820"/>
              <a:gd name="connsiteX183" fmla="*/ 11050805 w 11748700"/>
              <a:gd name="connsiteY183" fmla="*/ 442032 h 6673820"/>
              <a:gd name="connsiteX184" fmla="*/ 11133145 w 11748700"/>
              <a:gd name="connsiteY184" fmla="*/ 476701 h 6673820"/>
              <a:gd name="connsiteX185" fmla="*/ 11154813 w 11748700"/>
              <a:gd name="connsiteY185" fmla="*/ 485369 h 6673820"/>
              <a:gd name="connsiteX186" fmla="*/ 11232819 w 11748700"/>
              <a:gd name="connsiteY186" fmla="*/ 533039 h 6673820"/>
              <a:gd name="connsiteX187" fmla="*/ 11258820 w 11748700"/>
              <a:gd name="connsiteY187" fmla="*/ 554707 h 6673820"/>
              <a:gd name="connsiteX188" fmla="*/ 11328159 w 11748700"/>
              <a:gd name="connsiteY188" fmla="*/ 645714 h 6673820"/>
              <a:gd name="connsiteX189" fmla="*/ 11371495 w 11748700"/>
              <a:gd name="connsiteY189" fmla="*/ 754055 h 6673820"/>
              <a:gd name="connsiteX190" fmla="*/ 11397497 w 11748700"/>
              <a:gd name="connsiteY190" fmla="*/ 806059 h 6673820"/>
              <a:gd name="connsiteX191" fmla="*/ 11427833 w 11748700"/>
              <a:gd name="connsiteY191" fmla="*/ 931735 h 6673820"/>
              <a:gd name="connsiteX192" fmla="*/ 11458168 w 11748700"/>
              <a:gd name="connsiteY192" fmla="*/ 1014074 h 6673820"/>
              <a:gd name="connsiteX193" fmla="*/ 11462502 w 11748700"/>
              <a:gd name="connsiteY193" fmla="*/ 1087746 h 6673820"/>
              <a:gd name="connsiteX194" fmla="*/ 11475503 w 11748700"/>
              <a:gd name="connsiteY194" fmla="*/ 1126749 h 6673820"/>
              <a:gd name="connsiteX195" fmla="*/ 11488504 w 11748700"/>
              <a:gd name="connsiteY195" fmla="*/ 1330430 h 6673820"/>
              <a:gd name="connsiteX196" fmla="*/ 11523173 w 11748700"/>
              <a:gd name="connsiteY196" fmla="*/ 1677122 h 6673820"/>
              <a:gd name="connsiteX197" fmla="*/ 11518839 w 11748700"/>
              <a:gd name="connsiteY197" fmla="*/ 1954476 h 6673820"/>
              <a:gd name="connsiteX198" fmla="*/ 11510172 w 11748700"/>
              <a:gd name="connsiteY198" fmla="*/ 2084485 h 6673820"/>
              <a:gd name="connsiteX199" fmla="*/ 11518839 w 11748700"/>
              <a:gd name="connsiteY199" fmla="*/ 2283833 h 6673820"/>
              <a:gd name="connsiteX200" fmla="*/ 11583844 w 11748700"/>
              <a:gd name="connsiteY200" fmla="*/ 2379173 h 6673820"/>
              <a:gd name="connsiteX201" fmla="*/ 11605512 w 11748700"/>
              <a:gd name="connsiteY201" fmla="*/ 2439845 h 6673820"/>
              <a:gd name="connsiteX202" fmla="*/ 11609846 w 11748700"/>
              <a:gd name="connsiteY202" fmla="*/ 2487515 h 6673820"/>
              <a:gd name="connsiteX203" fmla="*/ 11622847 w 11748700"/>
              <a:gd name="connsiteY203" fmla="*/ 2556853 h 6673820"/>
              <a:gd name="connsiteX204" fmla="*/ 11618513 w 11748700"/>
              <a:gd name="connsiteY204" fmla="*/ 2786537 h 6673820"/>
              <a:gd name="connsiteX205" fmla="*/ 11614180 w 11748700"/>
              <a:gd name="connsiteY205" fmla="*/ 3089892 h 6673820"/>
              <a:gd name="connsiteX206" fmla="*/ 11596845 w 11748700"/>
              <a:gd name="connsiteY206" fmla="*/ 3211234 h 6673820"/>
              <a:gd name="connsiteX207" fmla="*/ 11583844 w 11748700"/>
              <a:gd name="connsiteY207" fmla="*/ 3328243 h 6673820"/>
              <a:gd name="connsiteX208" fmla="*/ 11575177 w 11748700"/>
              <a:gd name="connsiteY208" fmla="*/ 3423583 h 6673820"/>
              <a:gd name="connsiteX209" fmla="*/ 11562176 w 11748700"/>
              <a:gd name="connsiteY209" fmla="*/ 3666267 h 6673820"/>
              <a:gd name="connsiteX210" fmla="*/ 11575177 w 11748700"/>
              <a:gd name="connsiteY210" fmla="*/ 4025960 h 6673820"/>
              <a:gd name="connsiteX211" fmla="*/ 11592511 w 11748700"/>
              <a:gd name="connsiteY211" fmla="*/ 4108300 h 6673820"/>
              <a:gd name="connsiteX212" fmla="*/ 11631514 w 11748700"/>
              <a:gd name="connsiteY212" fmla="*/ 4333649 h 6673820"/>
              <a:gd name="connsiteX213" fmla="*/ 11653183 w 11748700"/>
              <a:gd name="connsiteY213" fmla="*/ 4411655 h 6673820"/>
              <a:gd name="connsiteX214" fmla="*/ 11666184 w 11748700"/>
              <a:gd name="connsiteY214" fmla="*/ 4498328 h 6673820"/>
              <a:gd name="connsiteX215" fmla="*/ 11674851 w 11748700"/>
              <a:gd name="connsiteY215" fmla="*/ 4541664 h 6673820"/>
              <a:gd name="connsiteX216" fmla="*/ 11687852 w 11748700"/>
              <a:gd name="connsiteY216" fmla="*/ 4658673 h 6673820"/>
              <a:gd name="connsiteX217" fmla="*/ 11692185 w 11748700"/>
              <a:gd name="connsiteY217" fmla="*/ 4715010 h 6673820"/>
              <a:gd name="connsiteX218" fmla="*/ 11700853 w 11748700"/>
              <a:gd name="connsiteY218" fmla="*/ 4771348 h 6673820"/>
              <a:gd name="connsiteX219" fmla="*/ 11709520 w 11748700"/>
              <a:gd name="connsiteY219" fmla="*/ 4923026 h 6673820"/>
              <a:gd name="connsiteX220" fmla="*/ 11718187 w 11748700"/>
              <a:gd name="connsiteY220" fmla="*/ 4983697 h 6673820"/>
              <a:gd name="connsiteX221" fmla="*/ 11726855 w 11748700"/>
              <a:gd name="connsiteY221" fmla="*/ 5079037 h 6673820"/>
              <a:gd name="connsiteX222" fmla="*/ 11731188 w 11748700"/>
              <a:gd name="connsiteY222" fmla="*/ 5105039 h 6673820"/>
              <a:gd name="connsiteX223" fmla="*/ 11744189 w 11748700"/>
              <a:gd name="connsiteY223" fmla="*/ 5230715 h 6673820"/>
              <a:gd name="connsiteX224" fmla="*/ 11726855 w 11748700"/>
              <a:gd name="connsiteY224" fmla="*/ 5690082 h 6673820"/>
              <a:gd name="connsiteX225" fmla="*/ 11687852 w 11748700"/>
              <a:gd name="connsiteY225" fmla="*/ 5785422 h 6673820"/>
              <a:gd name="connsiteX226" fmla="*/ 11670517 w 11748700"/>
              <a:gd name="connsiteY226" fmla="*/ 5815757 h 6673820"/>
              <a:gd name="connsiteX227" fmla="*/ 11601179 w 11748700"/>
              <a:gd name="connsiteY227" fmla="*/ 5859094 h 6673820"/>
              <a:gd name="connsiteX228" fmla="*/ 11458168 w 11748700"/>
              <a:gd name="connsiteY228" fmla="*/ 5919765 h 6673820"/>
              <a:gd name="connsiteX229" fmla="*/ 11401831 w 11748700"/>
              <a:gd name="connsiteY229" fmla="*/ 5963101 h 6673820"/>
              <a:gd name="connsiteX230" fmla="*/ 11297823 w 11748700"/>
              <a:gd name="connsiteY230" fmla="*/ 6032440 h 6673820"/>
              <a:gd name="connsiteX231" fmla="*/ 11258820 w 11748700"/>
              <a:gd name="connsiteY231" fmla="*/ 6075776 h 6673820"/>
              <a:gd name="connsiteX232" fmla="*/ 11198149 w 11748700"/>
              <a:gd name="connsiteY232" fmla="*/ 6123446 h 6673820"/>
              <a:gd name="connsiteX233" fmla="*/ 11098475 w 11748700"/>
              <a:gd name="connsiteY233" fmla="*/ 6210119 h 6673820"/>
              <a:gd name="connsiteX234" fmla="*/ 10942464 w 11748700"/>
              <a:gd name="connsiteY234" fmla="*/ 6327128 h 6673820"/>
              <a:gd name="connsiteX235" fmla="*/ 10634775 w 11748700"/>
              <a:gd name="connsiteY235" fmla="*/ 6461471 h 6673820"/>
              <a:gd name="connsiteX236" fmla="*/ 10461429 w 11748700"/>
              <a:gd name="connsiteY236" fmla="*/ 6478806 h 6673820"/>
              <a:gd name="connsiteX237" fmla="*/ 10041065 w 11748700"/>
              <a:gd name="connsiteY237" fmla="*/ 6487473 h 6673820"/>
              <a:gd name="connsiteX238" fmla="*/ 9967393 w 11748700"/>
              <a:gd name="connsiteY238" fmla="*/ 6491807 h 6673820"/>
              <a:gd name="connsiteX239" fmla="*/ 9885054 w 11748700"/>
              <a:gd name="connsiteY239" fmla="*/ 6509141 h 6673820"/>
              <a:gd name="connsiteX240" fmla="*/ 9798381 w 11748700"/>
              <a:gd name="connsiteY240" fmla="*/ 6522142 h 6673820"/>
              <a:gd name="connsiteX241" fmla="*/ 9681372 w 11748700"/>
              <a:gd name="connsiteY241" fmla="*/ 6548144 h 6673820"/>
              <a:gd name="connsiteX242" fmla="*/ 9486358 w 11748700"/>
              <a:gd name="connsiteY242" fmla="*/ 6574146 h 6673820"/>
              <a:gd name="connsiteX243" fmla="*/ 9278343 w 11748700"/>
              <a:gd name="connsiteY243" fmla="*/ 6613149 h 6673820"/>
              <a:gd name="connsiteX244" fmla="*/ 9209004 w 11748700"/>
              <a:gd name="connsiteY244" fmla="*/ 6630483 h 6673820"/>
              <a:gd name="connsiteX245" fmla="*/ 8775639 w 11748700"/>
              <a:gd name="connsiteY245" fmla="*/ 6647818 h 6673820"/>
              <a:gd name="connsiteX246" fmla="*/ 8463617 w 11748700"/>
              <a:gd name="connsiteY246" fmla="*/ 6656485 h 6673820"/>
              <a:gd name="connsiteX247" fmla="*/ 8368276 w 11748700"/>
              <a:gd name="connsiteY247" fmla="*/ 6660819 h 6673820"/>
              <a:gd name="connsiteX248" fmla="*/ 8216599 w 11748700"/>
              <a:gd name="connsiteY248" fmla="*/ 6665153 h 6673820"/>
              <a:gd name="connsiteX249" fmla="*/ 7848239 w 11748700"/>
              <a:gd name="connsiteY249" fmla="*/ 6656485 h 6673820"/>
              <a:gd name="connsiteX250" fmla="*/ 7800568 w 11748700"/>
              <a:gd name="connsiteY250" fmla="*/ 6652152 h 6673820"/>
              <a:gd name="connsiteX251" fmla="*/ 7748565 w 11748700"/>
              <a:gd name="connsiteY251" fmla="*/ 6643484 h 6673820"/>
              <a:gd name="connsiteX252" fmla="*/ 7614221 w 11748700"/>
              <a:gd name="connsiteY252" fmla="*/ 6634817 h 6673820"/>
              <a:gd name="connsiteX253" fmla="*/ 7432208 w 11748700"/>
              <a:gd name="connsiteY253" fmla="*/ 6600148 h 6673820"/>
              <a:gd name="connsiteX254" fmla="*/ 7319533 w 11748700"/>
              <a:gd name="connsiteY254" fmla="*/ 6574146 h 6673820"/>
              <a:gd name="connsiteX255" fmla="*/ 7276197 w 11748700"/>
              <a:gd name="connsiteY255" fmla="*/ 6569812 h 6673820"/>
              <a:gd name="connsiteX256" fmla="*/ 7011844 w 11748700"/>
              <a:gd name="connsiteY256" fmla="*/ 6548144 h 6673820"/>
              <a:gd name="connsiteX257" fmla="*/ 6925171 w 11748700"/>
              <a:gd name="connsiteY257" fmla="*/ 6565479 h 6673820"/>
              <a:gd name="connsiteX258" fmla="*/ 6912170 w 11748700"/>
              <a:gd name="connsiteY258" fmla="*/ 6569812 h 6673820"/>
              <a:gd name="connsiteX259" fmla="*/ 6890502 w 11748700"/>
              <a:gd name="connsiteY259" fmla="*/ 6582813 h 6673820"/>
              <a:gd name="connsiteX260" fmla="*/ 6795162 w 11748700"/>
              <a:gd name="connsiteY260" fmla="*/ 6634817 h 6673820"/>
              <a:gd name="connsiteX261" fmla="*/ 6691154 w 11748700"/>
              <a:gd name="connsiteY261" fmla="*/ 6643484 h 6673820"/>
              <a:gd name="connsiteX262" fmla="*/ 6617482 w 11748700"/>
              <a:gd name="connsiteY262" fmla="*/ 6656485 h 6673820"/>
              <a:gd name="connsiteX263" fmla="*/ 6582813 w 11748700"/>
              <a:gd name="connsiteY263" fmla="*/ 6665153 h 6673820"/>
              <a:gd name="connsiteX264" fmla="*/ 6548144 w 11748700"/>
              <a:gd name="connsiteY264" fmla="*/ 6669486 h 6673820"/>
              <a:gd name="connsiteX265" fmla="*/ 6517808 w 11748700"/>
              <a:gd name="connsiteY265" fmla="*/ 6673820 h 6673820"/>
              <a:gd name="connsiteX266" fmla="*/ 6015105 w 11748700"/>
              <a:gd name="connsiteY266" fmla="*/ 6669486 h 6673820"/>
              <a:gd name="connsiteX267" fmla="*/ 5915431 w 11748700"/>
              <a:gd name="connsiteY267" fmla="*/ 6647818 h 6673820"/>
              <a:gd name="connsiteX268" fmla="*/ 5538403 w 11748700"/>
              <a:gd name="connsiteY268" fmla="*/ 6652152 h 6673820"/>
              <a:gd name="connsiteX269" fmla="*/ 5196045 w 11748700"/>
              <a:gd name="connsiteY269" fmla="*/ 6634817 h 6673820"/>
              <a:gd name="connsiteX270" fmla="*/ 4489660 w 11748700"/>
              <a:gd name="connsiteY270" fmla="*/ 6608815 h 6673820"/>
              <a:gd name="connsiteX271" fmla="*/ 4311981 w 11748700"/>
              <a:gd name="connsiteY271" fmla="*/ 6582813 h 6673820"/>
              <a:gd name="connsiteX272" fmla="*/ 4090965 w 11748700"/>
              <a:gd name="connsiteY272" fmla="*/ 6552478 h 6673820"/>
              <a:gd name="connsiteX273" fmla="*/ 3999958 w 11748700"/>
              <a:gd name="connsiteY273" fmla="*/ 6513475 h 6673820"/>
              <a:gd name="connsiteX274" fmla="*/ 3666267 w 11748700"/>
              <a:gd name="connsiteY274" fmla="*/ 6448470 h 6673820"/>
              <a:gd name="connsiteX275" fmla="*/ 3588261 w 11748700"/>
              <a:gd name="connsiteY275" fmla="*/ 6439803 h 6673820"/>
              <a:gd name="connsiteX276" fmla="*/ 3336910 w 11748700"/>
              <a:gd name="connsiteY276" fmla="*/ 6405134 h 6673820"/>
              <a:gd name="connsiteX277" fmla="*/ 3003219 w 11748700"/>
              <a:gd name="connsiteY277" fmla="*/ 6340129 h 6673820"/>
              <a:gd name="connsiteX278" fmla="*/ 2825539 w 11748700"/>
              <a:gd name="connsiteY278" fmla="*/ 6309793 h 6673820"/>
              <a:gd name="connsiteX279" fmla="*/ 2678195 w 11748700"/>
              <a:gd name="connsiteY279" fmla="*/ 6288125 h 6673820"/>
              <a:gd name="connsiteX280" fmla="*/ 2500515 w 11748700"/>
              <a:gd name="connsiteY280" fmla="*/ 6305460 h 6673820"/>
              <a:gd name="connsiteX281" fmla="*/ 2439844 w 11748700"/>
              <a:gd name="connsiteY281" fmla="*/ 6314127 h 6673820"/>
              <a:gd name="connsiteX282" fmla="*/ 2244830 w 11748700"/>
              <a:gd name="connsiteY282" fmla="*/ 6361797 h 6673820"/>
              <a:gd name="connsiteX283" fmla="*/ 2088819 w 11748700"/>
              <a:gd name="connsiteY283" fmla="*/ 6383465 h 6673820"/>
              <a:gd name="connsiteX284" fmla="*/ 2015147 w 11748700"/>
              <a:gd name="connsiteY284" fmla="*/ 6400800 h 6673820"/>
              <a:gd name="connsiteX285" fmla="*/ 1950142 w 11748700"/>
              <a:gd name="connsiteY285" fmla="*/ 6409467 h 6673820"/>
              <a:gd name="connsiteX286" fmla="*/ 1815799 w 11748700"/>
              <a:gd name="connsiteY286" fmla="*/ 6444137 h 6673820"/>
              <a:gd name="connsiteX287" fmla="*/ 1681456 w 11748700"/>
              <a:gd name="connsiteY287" fmla="*/ 6452804 h 6673820"/>
              <a:gd name="connsiteX288" fmla="*/ 1473440 w 11748700"/>
              <a:gd name="connsiteY288" fmla="*/ 6431136 h 6673820"/>
              <a:gd name="connsiteX289" fmla="*/ 1369433 w 11748700"/>
              <a:gd name="connsiteY289" fmla="*/ 6418135 h 6673820"/>
              <a:gd name="connsiteX290" fmla="*/ 1287093 w 11748700"/>
              <a:gd name="connsiteY290" fmla="*/ 6405134 h 6673820"/>
              <a:gd name="connsiteX291" fmla="*/ 1239423 w 11748700"/>
              <a:gd name="connsiteY291" fmla="*/ 6396466 h 6673820"/>
              <a:gd name="connsiteX292" fmla="*/ 1165751 w 11748700"/>
              <a:gd name="connsiteY292" fmla="*/ 6370464 h 6673820"/>
              <a:gd name="connsiteX293" fmla="*/ 1053076 w 11748700"/>
              <a:gd name="connsiteY293" fmla="*/ 6335795 h 6673820"/>
              <a:gd name="connsiteX294" fmla="*/ 892731 w 11748700"/>
              <a:gd name="connsiteY294" fmla="*/ 6244789 h 6673820"/>
              <a:gd name="connsiteX295" fmla="*/ 858062 w 11748700"/>
              <a:gd name="connsiteY295" fmla="*/ 6218787 h 6673820"/>
              <a:gd name="connsiteX296" fmla="*/ 775723 w 11748700"/>
              <a:gd name="connsiteY296" fmla="*/ 6149448 h 6673820"/>
              <a:gd name="connsiteX297" fmla="*/ 719385 w 11748700"/>
              <a:gd name="connsiteY297" fmla="*/ 6023773 h 6673820"/>
              <a:gd name="connsiteX298" fmla="*/ 654381 w 11748700"/>
              <a:gd name="connsiteY298" fmla="*/ 5950101 h 6673820"/>
              <a:gd name="connsiteX299" fmla="*/ 628379 w 11748700"/>
              <a:gd name="connsiteY299" fmla="*/ 5893763 h 6673820"/>
              <a:gd name="connsiteX300" fmla="*/ 576375 w 11748700"/>
              <a:gd name="connsiteY300" fmla="*/ 5802756 h 6673820"/>
              <a:gd name="connsiteX301" fmla="*/ 489702 w 11748700"/>
              <a:gd name="connsiteY301" fmla="*/ 5620743 h 6673820"/>
              <a:gd name="connsiteX302" fmla="*/ 476701 w 11748700"/>
              <a:gd name="connsiteY302" fmla="*/ 5551405 h 6673820"/>
              <a:gd name="connsiteX303" fmla="*/ 372693 w 11748700"/>
              <a:gd name="connsiteY303" fmla="*/ 5317388 h 6673820"/>
              <a:gd name="connsiteX304" fmla="*/ 359693 w 11748700"/>
              <a:gd name="connsiteY304" fmla="*/ 5269718 h 6673820"/>
              <a:gd name="connsiteX305" fmla="*/ 329357 w 11748700"/>
              <a:gd name="connsiteY305" fmla="*/ 5183045 h 6673820"/>
              <a:gd name="connsiteX306" fmla="*/ 281687 w 11748700"/>
              <a:gd name="connsiteY306" fmla="*/ 5083371 h 6673820"/>
              <a:gd name="connsiteX307" fmla="*/ 251351 w 11748700"/>
              <a:gd name="connsiteY307" fmla="*/ 5009699 h 6673820"/>
              <a:gd name="connsiteX308" fmla="*/ 238350 w 11748700"/>
              <a:gd name="connsiteY308" fmla="*/ 4970696 h 6673820"/>
              <a:gd name="connsiteX309" fmla="*/ 212348 w 11748700"/>
              <a:gd name="connsiteY309" fmla="*/ 4936027 h 6673820"/>
              <a:gd name="connsiteX310" fmla="*/ 177679 w 11748700"/>
              <a:gd name="connsiteY310" fmla="*/ 4849354 h 6673820"/>
              <a:gd name="connsiteX311" fmla="*/ 125675 w 11748700"/>
              <a:gd name="connsiteY311" fmla="*/ 4745346 h 6673820"/>
              <a:gd name="connsiteX312" fmla="*/ 99674 w 11748700"/>
              <a:gd name="connsiteY312" fmla="*/ 4654339 h 6673820"/>
              <a:gd name="connsiteX313" fmla="*/ 73672 w 11748700"/>
              <a:gd name="connsiteY313" fmla="*/ 4602336 h 6673820"/>
              <a:gd name="connsiteX314" fmla="*/ 69338 w 11748700"/>
              <a:gd name="connsiteY314" fmla="*/ 4580667 h 6673820"/>
              <a:gd name="connsiteX315" fmla="*/ 47670 w 11748700"/>
              <a:gd name="connsiteY315" fmla="*/ 4537331 h 6673820"/>
              <a:gd name="connsiteX316" fmla="*/ 39002 w 11748700"/>
              <a:gd name="connsiteY316" fmla="*/ 4515663 h 6673820"/>
              <a:gd name="connsiteX317" fmla="*/ 34669 w 11748700"/>
              <a:gd name="connsiteY317" fmla="*/ 4493994 h 6673820"/>
              <a:gd name="connsiteX318" fmla="*/ 30335 w 11748700"/>
              <a:gd name="connsiteY318" fmla="*/ 4450658 h 6673820"/>
              <a:gd name="connsiteX319" fmla="*/ 21668 w 11748700"/>
              <a:gd name="connsiteY319" fmla="*/ 4428990 h 6673820"/>
              <a:gd name="connsiteX320" fmla="*/ 13001 w 11748700"/>
              <a:gd name="connsiteY320" fmla="*/ 4359651 h 6673820"/>
              <a:gd name="connsiteX321" fmla="*/ 0 w 11748700"/>
              <a:gd name="connsiteY321" fmla="*/ 4238309 h 6673820"/>
              <a:gd name="connsiteX322" fmla="*/ 4333 w 11748700"/>
              <a:gd name="connsiteY322" fmla="*/ 4025960 h 6673820"/>
              <a:gd name="connsiteX323" fmla="*/ 13001 w 11748700"/>
              <a:gd name="connsiteY323" fmla="*/ 3999958 h 6673820"/>
              <a:gd name="connsiteX324" fmla="*/ 17334 w 11748700"/>
              <a:gd name="connsiteY324" fmla="*/ 3973956 h 6673820"/>
              <a:gd name="connsiteX325" fmla="*/ 26002 w 11748700"/>
              <a:gd name="connsiteY325" fmla="*/ 3930620 h 6673820"/>
              <a:gd name="connsiteX326" fmla="*/ 34669 w 11748700"/>
              <a:gd name="connsiteY326" fmla="*/ 3878616 h 6673820"/>
              <a:gd name="connsiteX327" fmla="*/ 43336 w 11748700"/>
              <a:gd name="connsiteY327" fmla="*/ 3861282 h 6673820"/>
              <a:gd name="connsiteX328" fmla="*/ 47670 w 11748700"/>
              <a:gd name="connsiteY328" fmla="*/ 3843947 h 6673820"/>
              <a:gd name="connsiteX329" fmla="*/ 56337 w 11748700"/>
              <a:gd name="connsiteY329" fmla="*/ 3826612 h 6673820"/>
              <a:gd name="connsiteX330" fmla="*/ 69338 w 11748700"/>
              <a:gd name="connsiteY330" fmla="*/ 3787610 h 6673820"/>
              <a:gd name="connsiteX331" fmla="*/ 78005 w 11748700"/>
              <a:gd name="connsiteY331" fmla="*/ 3770275 h 6673820"/>
              <a:gd name="connsiteX332" fmla="*/ 95340 w 11748700"/>
              <a:gd name="connsiteY332" fmla="*/ 3718271 h 6673820"/>
              <a:gd name="connsiteX333" fmla="*/ 104007 w 11748700"/>
              <a:gd name="connsiteY333" fmla="*/ 3696603 h 6673820"/>
              <a:gd name="connsiteX334" fmla="*/ 151677 w 11748700"/>
              <a:gd name="connsiteY334" fmla="*/ 3657600 h 6673820"/>
              <a:gd name="connsiteX335" fmla="*/ 294688 w 11748700"/>
              <a:gd name="connsiteY335" fmla="*/ 3661934 h 6673820"/>
              <a:gd name="connsiteX336" fmla="*/ 359693 w 11748700"/>
              <a:gd name="connsiteY336" fmla="*/ 3692269 h 6673820"/>
              <a:gd name="connsiteX337" fmla="*/ 377027 w 11748700"/>
              <a:gd name="connsiteY337" fmla="*/ 3709604 h 6673820"/>
              <a:gd name="connsiteX338" fmla="*/ 437698 w 11748700"/>
              <a:gd name="connsiteY338" fmla="*/ 3726938 h 6673820"/>
              <a:gd name="connsiteX339" fmla="*/ 511177 w 11748700"/>
              <a:gd name="connsiteY33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7683560 w 11748700"/>
              <a:gd name="connsiteY44" fmla="*/ 2496182 h 6673820"/>
              <a:gd name="connsiteX45" fmla="*/ 7302199 w 11748700"/>
              <a:gd name="connsiteY45" fmla="*/ 2379173 h 6673820"/>
              <a:gd name="connsiteX46" fmla="*/ 6920838 w 11748700"/>
              <a:gd name="connsiteY46" fmla="*/ 2322836 h 6673820"/>
              <a:gd name="connsiteX47" fmla="*/ 6799495 w 11748700"/>
              <a:gd name="connsiteY47" fmla="*/ 2288167 h 6673820"/>
              <a:gd name="connsiteX48" fmla="*/ 6730157 w 11748700"/>
              <a:gd name="connsiteY48" fmla="*/ 2279500 h 6673820"/>
              <a:gd name="connsiteX49" fmla="*/ 6630483 w 11748700"/>
              <a:gd name="connsiteY49" fmla="*/ 2262165 h 6673820"/>
              <a:gd name="connsiteX50" fmla="*/ 6582813 w 11748700"/>
              <a:gd name="connsiteY50" fmla="*/ 2249164 h 6673820"/>
              <a:gd name="connsiteX51" fmla="*/ 6478805 w 11748700"/>
              <a:gd name="connsiteY51" fmla="*/ 2240497 h 6673820"/>
              <a:gd name="connsiteX52" fmla="*/ 5997770 w 11748700"/>
              <a:gd name="connsiteY52" fmla="*/ 2227496 h 6673820"/>
              <a:gd name="connsiteX53" fmla="*/ 5183044 w 11748700"/>
              <a:gd name="connsiteY53" fmla="*/ 2223162 h 6673820"/>
              <a:gd name="connsiteX54" fmla="*/ 4593668 w 11748700"/>
              <a:gd name="connsiteY54" fmla="*/ 2201494 h 6673820"/>
              <a:gd name="connsiteX55" fmla="*/ 4467992 w 11748700"/>
              <a:gd name="connsiteY55" fmla="*/ 2188493 h 6673820"/>
              <a:gd name="connsiteX56" fmla="*/ 4277311 w 11748700"/>
              <a:gd name="connsiteY56" fmla="*/ 2171158 h 6673820"/>
              <a:gd name="connsiteX57" fmla="*/ 4207973 w 11748700"/>
              <a:gd name="connsiteY57" fmla="*/ 2162491 h 6673820"/>
              <a:gd name="connsiteX58" fmla="*/ 4168970 w 11748700"/>
              <a:gd name="connsiteY58" fmla="*/ 2153824 h 6673820"/>
              <a:gd name="connsiteX59" fmla="*/ 3722604 w 11748700"/>
              <a:gd name="connsiteY59" fmla="*/ 2145156 h 6673820"/>
              <a:gd name="connsiteX60" fmla="*/ 3627264 w 11748700"/>
              <a:gd name="connsiteY60" fmla="*/ 2136489 h 6673820"/>
              <a:gd name="connsiteX61" fmla="*/ 3592595 w 11748700"/>
              <a:gd name="connsiteY61" fmla="*/ 2123488 h 6673820"/>
              <a:gd name="connsiteX62" fmla="*/ 3471253 w 11748700"/>
              <a:gd name="connsiteY62" fmla="*/ 2101820 h 6673820"/>
              <a:gd name="connsiteX63" fmla="*/ 3349911 w 11748700"/>
              <a:gd name="connsiteY63" fmla="*/ 2054150 h 6673820"/>
              <a:gd name="connsiteX64" fmla="*/ 3228568 w 11748700"/>
              <a:gd name="connsiteY64" fmla="*/ 2006480 h 6673820"/>
              <a:gd name="connsiteX65" fmla="*/ 3206900 w 11748700"/>
              <a:gd name="connsiteY65" fmla="*/ 1989145 h 6673820"/>
              <a:gd name="connsiteX66" fmla="*/ 3163564 w 11748700"/>
              <a:gd name="connsiteY66" fmla="*/ 1967477 h 6673820"/>
              <a:gd name="connsiteX67" fmla="*/ 3124561 w 11748700"/>
              <a:gd name="connsiteY67" fmla="*/ 1932808 h 6673820"/>
              <a:gd name="connsiteX68" fmla="*/ 3094225 w 11748700"/>
              <a:gd name="connsiteY68" fmla="*/ 1911139 h 6673820"/>
              <a:gd name="connsiteX69" fmla="*/ 3020553 w 11748700"/>
              <a:gd name="connsiteY69" fmla="*/ 1850468 h 6673820"/>
              <a:gd name="connsiteX70" fmla="*/ 2994551 w 11748700"/>
              <a:gd name="connsiteY70" fmla="*/ 1828800 h 6673820"/>
              <a:gd name="connsiteX71" fmla="*/ 2977217 w 11748700"/>
              <a:gd name="connsiteY71" fmla="*/ 1807132 h 6673820"/>
              <a:gd name="connsiteX72" fmla="*/ 2964216 w 11748700"/>
              <a:gd name="connsiteY72" fmla="*/ 1794131 h 6673820"/>
              <a:gd name="connsiteX73" fmla="*/ 2951215 w 11748700"/>
              <a:gd name="connsiteY73" fmla="*/ 1768129 h 6673820"/>
              <a:gd name="connsiteX74" fmla="*/ 2933880 w 11748700"/>
              <a:gd name="connsiteY74" fmla="*/ 1746461 h 6673820"/>
              <a:gd name="connsiteX75" fmla="*/ 2916546 w 11748700"/>
              <a:gd name="connsiteY75" fmla="*/ 1720459 h 6673820"/>
              <a:gd name="connsiteX76" fmla="*/ 2899211 w 11748700"/>
              <a:gd name="connsiteY76" fmla="*/ 1703124 h 6673820"/>
              <a:gd name="connsiteX77" fmla="*/ 2890544 w 11748700"/>
              <a:gd name="connsiteY77" fmla="*/ 1690123 h 6673820"/>
              <a:gd name="connsiteX78" fmla="*/ 2829873 w 11748700"/>
              <a:gd name="connsiteY78" fmla="*/ 1607784 h 6673820"/>
              <a:gd name="connsiteX79" fmla="*/ 2816872 w 11748700"/>
              <a:gd name="connsiteY79" fmla="*/ 1577448 h 6673820"/>
              <a:gd name="connsiteX80" fmla="*/ 2812538 w 11748700"/>
              <a:gd name="connsiteY80" fmla="*/ 1542779 h 6673820"/>
              <a:gd name="connsiteX81" fmla="*/ 2808204 w 11748700"/>
              <a:gd name="connsiteY81" fmla="*/ 1430104 h 6673820"/>
              <a:gd name="connsiteX82" fmla="*/ 2799537 w 11748700"/>
              <a:gd name="connsiteY82" fmla="*/ 1391101 h 6673820"/>
              <a:gd name="connsiteX83" fmla="*/ 2795203 w 11748700"/>
              <a:gd name="connsiteY83" fmla="*/ 1343431 h 6673820"/>
              <a:gd name="connsiteX84" fmla="*/ 2786536 w 11748700"/>
              <a:gd name="connsiteY84" fmla="*/ 1300095 h 6673820"/>
              <a:gd name="connsiteX85" fmla="*/ 2773535 w 11748700"/>
              <a:gd name="connsiteY85" fmla="*/ 1152751 h 6673820"/>
              <a:gd name="connsiteX86" fmla="*/ 2769202 w 11748700"/>
              <a:gd name="connsiteY86" fmla="*/ 1135416 h 6673820"/>
              <a:gd name="connsiteX87" fmla="*/ 2777869 w 11748700"/>
              <a:gd name="connsiteY87" fmla="*/ 996739 h 6673820"/>
              <a:gd name="connsiteX88" fmla="*/ 2786536 w 11748700"/>
              <a:gd name="connsiteY88" fmla="*/ 966404 h 6673820"/>
              <a:gd name="connsiteX89" fmla="*/ 2812538 w 11748700"/>
              <a:gd name="connsiteY89" fmla="*/ 905733 h 6673820"/>
              <a:gd name="connsiteX90" fmla="*/ 2847207 w 11748700"/>
              <a:gd name="connsiteY90" fmla="*/ 862396 h 6673820"/>
              <a:gd name="connsiteX91" fmla="*/ 2864542 w 11748700"/>
              <a:gd name="connsiteY91" fmla="*/ 840728 h 6673820"/>
              <a:gd name="connsiteX92" fmla="*/ 2881876 w 11748700"/>
              <a:gd name="connsiteY92" fmla="*/ 827727 h 6673820"/>
              <a:gd name="connsiteX93" fmla="*/ 2894877 w 11748700"/>
              <a:gd name="connsiteY93" fmla="*/ 819060 h 6673820"/>
              <a:gd name="connsiteX94" fmla="*/ 2912212 w 11748700"/>
              <a:gd name="connsiteY94" fmla="*/ 801725 h 6673820"/>
              <a:gd name="connsiteX95" fmla="*/ 3003219 w 11748700"/>
              <a:gd name="connsiteY95" fmla="*/ 775723 h 6673820"/>
              <a:gd name="connsiteX96" fmla="*/ 3115893 w 11748700"/>
              <a:gd name="connsiteY96" fmla="*/ 749721 h 6673820"/>
              <a:gd name="connsiteX97" fmla="*/ 3137562 w 11748700"/>
              <a:gd name="connsiteY97" fmla="*/ 741054 h 6673820"/>
              <a:gd name="connsiteX98" fmla="*/ 3163564 w 11748700"/>
              <a:gd name="connsiteY98" fmla="*/ 732387 h 6673820"/>
              <a:gd name="connsiteX99" fmla="*/ 3219901 w 11748700"/>
              <a:gd name="connsiteY99" fmla="*/ 702051 h 6673820"/>
              <a:gd name="connsiteX100" fmla="*/ 3237236 w 11748700"/>
              <a:gd name="connsiteY100" fmla="*/ 689050 h 6673820"/>
              <a:gd name="connsiteX101" fmla="*/ 3293573 w 11748700"/>
              <a:gd name="connsiteY101" fmla="*/ 663048 h 6673820"/>
              <a:gd name="connsiteX102" fmla="*/ 3323909 w 11748700"/>
              <a:gd name="connsiteY102" fmla="*/ 650047 h 6673820"/>
              <a:gd name="connsiteX103" fmla="*/ 3362911 w 11748700"/>
              <a:gd name="connsiteY103" fmla="*/ 641380 h 6673820"/>
              <a:gd name="connsiteX104" fmla="*/ 3488587 w 11748700"/>
              <a:gd name="connsiteY104" fmla="*/ 619712 h 6673820"/>
              <a:gd name="connsiteX105" fmla="*/ 3644599 w 11748700"/>
              <a:gd name="connsiteY105" fmla="*/ 598044 h 6673820"/>
              <a:gd name="connsiteX106" fmla="*/ 3731272 w 11748700"/>
              <a:gd name="connsiteY106" fmla="*/ 589376 h 6673820"/>
              <a:gd name="connsiteX107" fmla="*/ 3809277 w 11748700"/>
              <a:gd name="connsiteY107" fmla="*/ 576375 h 6673820"/>
              <a:gd name="connsiteX108" fmla="*/ 3891617 w 11748700"/>
              <a:gd name="connsiteY108" fmla="*/ 567708 h 6673820"/>
              <a:gd name="connsiteX109" fmla="*/ 4359651 w 11748700"/>
              <a:gd name="connsiteY109" fmla="*/ 533039 h 6673820"/>
              <a:gd name="connsiteX110" fmla="*/ 4428989 w 11748700"/>
              <a:gd name="connsiteY110" fmla="*/ 520038 h 6673820"/>
              <a:gd name="connsiteX111" fmla="*/ 4554665 w 11748700"/>
              <a:gd name="connsiteY111" fmla="*/ 507037 h 6673820"/>
              <a:gd name="connsiteX112" fmla="*/ 4654339 w 11748700"/>
              <a:gd name="connsiteY112" fmla="*/ 485369 h 6673820"/>
              <a:gd name="connsiteX113" fmla="*/ 4758347 w 11748700"/>
              <a:gd name="connsiteY113" fmla="*/ 437699 h 6673820"/>
              <a:gd name="connsiteX114" fmla="*/ 4888356 w 11748700"/>
              <a:gd name="connsiteY114" fmla="*/ 416030 h 6673820"/>
              <a:gd name="connsiteX115" fmla="*/ 5105039 w 11748700"/>
              <a:gd name="connsiteY115" fmla="*/ 364027 h 6673820"/>
              <a:gd name="connsiteX116" fmla="*/ 5209046 w 11748700"/>
              <a:gd name="connsiteY116" fmla="*/ 351026 h 6673820"/>
              <a:gd name="connsiteX117" fmla="*/ 5386726 w 11748700"/>
              <a:gd name="connsiteY117" fmla="*/ 329357 h 6673820"/>
              <a:gd name="connsiteX118" fmla="*/ 5560072 w 11748700"/>
              <a:gd name="connsiteY118" fmla="*/ 320690 h 6673820"/>
              <a:gd name="connsiteX119" fmla="*/ 5742085 w 11748700"/>
              <a:gd name="connsiteY119" fmla="*/ 312023 h 6673820"/>
              <a:gd name="connsiteX120" fmla="*/ 5958767 w 11748700"/>
              <a:gd name="connsiteY120" fmla="*/ 307689 h 6673820"/>
              <a:gd name="connsiteX121" fmla="*/ 6114779 w 11748700"/>
              <a:gd name="connsiteY121" fmla="*/ 303355 h 6673820"/>
              <a:gd name="connsiteX122" fmla="*/ 6270790 w 11748700"/>
              <a:gd name="connsiteY122" fmla="*/ 281687 h 6673820"/>
              <a:gd name="connsiteX123" fmla="*/ 6392132 w 11748700"/>
              <a:gd name="connsiteY123" fmla="*/ 268686 h 6673820"/>
              <a:gd name="connsiteX124" fmla="*/ 6695488 w 11748700"/>
              <a:gd name="connsiteY124" fmla="*/ 260019 h 6673820"/>
              <a:gd name="connsiteX125" fmla="*/ 6764826 w 11748700"/>
              <a:gd name="connsiteY125" fmla="*/ 251352 h 6673820"/>
              <a:gd name="connsiteX126" fmla="*/ 6907837 w 11748700"/>
              <a:gd name="connsiteY126" fmla="*/ 238351 h 6673820"/>
              <a:gd name="connsiteX127" fmla="*/ 6959840 w 11748700"/>
              <a:gd name="connsiteY127" fmla="*/ 229683 h 6673820"/>
              <a:gd name="connsiteX128" fmla="*/ 6998843 w 11748700"/>
              <a:gd name="connsiteY128" fmla="*/ 212349 h 6673820"/>
              <a:gd name="connsiteX129" fmla="*/ 7115852 w 11748700"/>
              <a:gd name="connsiteY129" fmla="*/ 199348 h 6673820"/>
              <a:gd name="connsiteX130" fmla="*/ 7159188 w 11748700"/>
              <a:gd name="connsiteY130" fmla="*/ 186347 h 6673820"/>
              <a:gd name="connsiteX131" fmla="*/ 7189524 w 11748700"/>
              <a:gd name="connsiteY131" fmla="*/ 182013 h 6673820"/>
              <a:gd name="connsiteX132" fmla="*/ 7380204 w 11748700"/>
              <a:gd name="connsiteY132" fmla="*/ 173346 h 6673820"/>
              <a:gd name="connsiteX133" fmla="*/ 7440875 w 11748700"/>
              <a:gd name="connsiteY133" fmla="*/ 164679 h 6673820"/>
              <a:gd name="connsiteX134" fmla="*/ 7466877 w 11748700"/>
              <a:gd name="connsiteY134" fmla="*/ 156011 h 6673820"/>
              <a:gd name="connsiteX135" fmla="*/ 7514548 w 11748700"/>
              <a:gd name="connsiteY135" fmla="*/ 143010 h 6673820"/>
              <a:gd name="connsiteX136" fmla="*/ 7527548 w 11748700"/>
              <a:gd name="connsiteY136" fmla="*/ 134343 h 6673820"/>
              <a:gd name="connsiteX137" fmla="*/ 7570885 w 11748700"/>
              <a:gd name="connsiteY137" fmla="*/ 121342 h 6673820"/>
              <a:gd name="connsiteX138" fmla="*/ 7609888 w 11748700"/>
              <a:gd name="connsiteY138" fmla="*/ 104008 h 6673820"/>
              <a:gd name="connsiteX139" fmla="*/ 7726896 w 11748700"/>
              <a:gd name="connsiteY139" fmla="*/ 82339 h 6673820"/>
              <a:gd name="connsiteX140" fmla="*/ 7752898 w 11748700"/>
              <a:gd name="connsiteY140" fmla="*/ 78006 h 6673820"/>
              <a:gd name="connsiteX141" fmla="*/ 7787567 w 11748700"/>
              <a:gd name="connsiteY141" fmla="*/ 73672 h 6673820"/>
              <a:gd name="connsiteX142" fmla="*/ 7804902 w 11748700"/>
              <a:gd name="connsiteY142" fmla="*/ 69338 h 6673820"/>
              <a:gd name="connsiteX143" fmla="*/ 7913243 w 11748700"/>
              <a:gd name="connsiteY143" fmla="*/ 65005 h 6673820"/>
              <a:gd name="connsiteX144" fmla="*/ 8021584 w 11748700"/>
              <a:gd name="connsiteY144" fmla="*/ 47670 h 6673820"/>
              <a:gd name="connsiteX145" fmla="*/ 8064921 w 11748700"/>
              <a:gd name="connsiteY145" fmla="*/ 34669 h 6673820"/>
              <a:gd name="connsiteX146" fmla="*/ 8099590 w 11748700"/>
              <a:gd name="connsiteY146" fmla="*/ 21668 h 6673820"/>
              <a:gd name="connsiteX147" fmla="*/ 8121258 w 11748700"/>
              <a:gd name="connsiteY147" fmla="*/ 13001 h 6673820"/>
              <a:gd name="connsiteX148" fmla="*/ 8134259 w 11748700"/>
              <a:gd name="connsiteY148" fmla="*/ 8667 h 6673820"/>
              <a:gd name="connsiteX149" fmla="*/ 8155928 w 11748700"/>
              <a:gd name="connsiteY149" fmla="*/ 0 h 6673820"/>
              <a:gd name="connsiteX150" fmla="*/ 8216599 w 11748700"/>
              <a:gd name="connsiteY150" fmla="*/ 4334 h 6673820"/>
              <a:gd name="connsiteX151" fmla="*/ 8238267 w 11748700"/>
              <a:gd name="connsiteY151" fmla="*/ 13001 h 6673820"/>
              <a:gd name="connsiteX152" fmla="*/ 8272936 w 11748700"/>
              <a:gd name="connsiteY152" fmla="*/ 17335 h 6673820"/>
              <a:gd name="connsiteX153" fmla="*/ 8303272 w 11748700"/>
              <a:gd name="connsiteY153" fmla="*/ 30336 h 6673820"/>
              <a:gd name="connsiteX154" fmla="*/ 8337941 w 11748700"/>
              <a:gd name="connsiteY154" fmla="*/ 34669 h 6673820"/>
              <a:gd name="connsiteX155" fmla="*/ 8476618 w 11748700"/>
              <a:gd name="connsiteY155" fmla="*/ 43337 h 6673820"/>
              <a:gd name="connsiteX156" fmla="*/ 8576292 w 11748700"/>
              <a:gd name="connsiteY156" fmla="*/ 47670 h 6673820"/>
              <a:gd name="connsiteX157" fmla="*/ 8671632 w 11748700"/>
              <a:gd name="connsiteY157" fmla="*/ 69338 h 6673820"/>
              <a:gd name="connsiteX158" fmla="*/ 8762639 w 11748700"/>
              <a:gd name="connsiteY158" fmla="*/ 78006 h 6673820"/>
              <a:gd name="connsiteX159" fmla="*/ 8892648 w 11748700"/>
              <a:gd name="connsiteY159" fmla="*/ 104008 h 6673820"/>
              <a:gd name="connsiteX160" fmla="*/ 8948985 w 11748700"/>
              <a:gd name="connsiteY160" fmla="*/ 117009 h 6673820"/>
              <a:gd name="connsiteX161" fmla="*/ 9187336 w 11748700"/>
              <a:gd name="connsiteY161" fmla="*/ 156011 h 6673820"/>
              <a:gd name="connsiteX162" fmla="*/ 9282676 w 11748700"/>
              <a:gd name="connsiteY162" fmla="*/ 173346 h 6673820"/>
              <a:gd name="connsiteX163" fmla="*/ 9404019 w 11748700"/>
              <a:gd name="connsiteY163" fmla="*/ 186347 h 6673820"/>
              <a:gd name="connsiteX164" fmla="*/ 9464690 w 11748700"/>
              <a:gd name="connsiteY164" fmla="*/ 195014 h 6673820"/>
              <a:gd name="connsiteX165" fmla="*/ 9698707 w 11748700"/>
              <a:gd name="connsiteY165" fmla="*/ 216683 h 6673820"/>
              <a:gd name="connsiteX166" fmla="*/ 9785380 w 11748700"/>
              <a:gd name="connsiteY166" fmla="*/ 229683 h 6673820"/>
              <a:gd name="connsiteX167" fmla="*/ 9885054 w 11748700"/>
              <a:gd name="connsiteY167" fmla="*/ 251352 h 6673820"/>
              <a:gd name="connsiteX168" fmla="*/ 9958726 w 11748700"/>
              <a:gd name="connsiteY168" fmla="*/ 255685 h 6673820"/>
              <a:gd name="connsiteX169" fmla="*/ 10114737 w 11748700"/>
              <a:gd name="connsiteY169" fmla="*/ 260019 h 6673820"/>
              <a:gd name="connsiteX170" fmla="*/ 10205744 w 11748700"/>
              <a:gd name="connsiteY170" fmla="*/ 273020 h 6673820"/>
              <a:gd name="connsiteX171" fmla="*/ 10357421 w 11748700"/>
              <a:gd name="connsiteY171" fmla="*/ 281687 h 6673820"/>
              <a:gd name="connsiteX172" fmla="*/ 10405092 w 11748700"/>
              <a:gd name="connsiteY172" fmla="*/ 286021 h 6673820"/>
              <a:gd name="connsiteX173" fmla="*/ 10452762 w 11748700"/>
              <a:gd name="connsiteY173" fmla="*/ 299022 h 6673820"/>
              <a:gd name="connsiteX174" fmla="*/ 10483097 w 11748700"/>
              <a:gd name="connsiteY174" fmla="*/ 303355 h 6673820"/>
              <a:gd name="connsiteX175" fmla="*/ 10552436 w 11748700"/>
              <a:gd name="connsiteY175" fmla="*/ 312023 h 6673820"/>
              <a:gd name="connsiteX176" fmla="*/ 10634775 w 11748700"/>
              <a:gd name="connsiteY176" fmla="*/ 333691 h 6673820"/>
              <a:gd name="connsiteX177" fmla="*/ 10717114 w 11748700"/>
              <a:gd name="connsiteY177" fmla="*/ 342358 h 6673820"/>
              <a:gd name="connsiteX178" fmla="*/ 10773452 w 11748700"/>
              <a:gd name="connsiteY178" fmla="*/ 364027 h 6673820"/>
              <a:gd name="connsiteX179" fmla="*/ 10842790 w 11748700"/>
              <a:gd name="connsiteY179" fmla="*/ 385695 h 6673820"/>
              <a:gd name="connsiteX180" fmla="*/ 10903461 w 11748700"/>
              <a:gd name="connsiteY180" fmla="*/ 390028 h 6673820"/>
              <a:gd name="connsiteX181" fmla="*/ 10981467 w 11748700"/>
              <a:gd name="connsiteY181" fmla="*/ 424698 h 6673820"/>
              <a:gd name="connsiteX182" fmla="*/ 11050805 w 11748700"/>
              <a:gd name="connsiteY182" fmla="*/ 442032 h 6673820"/>
              <a:gd name="connsiteX183" fmla="*/ 11133145 w 11748700"/>
              <a:gd name="connsiteY183" fmla="*/ 476701 h 6673820"/>
              <a:gd name="connsiteX184" fmla="*/ 11154813 w 11748700"/>
              <a:gd name="connsiteY184" fmla="*/ 485369 h 6673820"/>
              <a:gd name="connsiteX185" fmla="*/ 11232819 w 11748700"/>
              <a:gd name="connsiteY185" fmla="*/ 533039 h 6673820"/>
              <a:gd name="connsiteX186" fmla="*/ 11258820 w 11748700"/>
              <a:gd name="connsiteY186" fmla="*/ 554707 h 6673820"/>
              <a:gd name="connsiteX187" fmla="*/ 11328159 w 11748700"/>
              <a:gd name="connsiteY187" fmla="*/ 645714 h 6673820"/>
              <a:gd name="connsiteX188" fmla="*/ 11371495 w 11748700"/>
              <a:gd name="connsiteY188" fmla="*/ 754055 h 6673820"/>
              <a:gd name="connsiteX189" fmla="*/ 11397497 w 11748700"/>
              <a:gd name="connsiteY189" fmla="*/ 806059 h 6673820"/>
              <a:gd name="connsiteX190" fmla="*/ 11427833 w 11748700"/>
              <a:gd name="connsiteY190" fmla="*/ 931735 h 6673820"/>
              <a:gd name="connsiteX191" fmla="*/ 11458168 w 11748700"/>
              <a:gd name="connsiteY191" fmla="*/ 1014074 h 6673820"/>
              <a:gd name="connsiteX192" fmla="*/ 11462502 w 11748700"/>
              <a:gd name="connsiteY192" fmla="*/ 1087746 h 6673820"/>
              <a:gd name="connsiteX193" fmla="*/ 11475503 w 11748700"/>
              <a:gd name="connsiteY193" fmla="*/ 1126749 h 6673820"/>
              <a:gd name="connsiteX194" fmla="*/ 11488504 w 11748700"/>
              <a:gd name="connsiteY194" fmla="*/ 1330430 h 6673820"/>
              <a:gd name="connsiteX195" fmla="*/ 11523173 w 11748700"/>
              <a:gd name="connsiteY195" fmla="*/ 1677122 h 6673820"/>
              <a:gd name="connsiteX196" fmla="*/ 11518839 w 11748700"/>
              <a:gd name="connsiteY196" fmla="*/ 1954476 h 6673820"/>
              <a:gd name="connsiteX197" fmla="*/ 11510172 w 11748700"/>
              <a:gd name="connsiteY197" fmla="*/ 2084485 h 6673820"/>
              <a:gd name="connsiteX198" fmla="*/ 11518839 w 11748700"/>
              <a:gd name="connsiteY198" fmla="*/ 2283833 h 6673820"/>
              <a:gd name="connsiteX199" fmla="*/ 11583844 w 11748700"/>
              <a:gd name="connsiteY199" fmla="*/ 2379173 h 6673820"/>
              <a:gd name="connsiteX200" fmla="*/ 11605512 w 11748700"/>
              <a:gd name="connsiteY200" fmla="*/ 2439845 h 6673820"/>
              <a:gd name="connsiteX201" fmla="*/ 11609846 w 11748700"/>
              <a:gd name="connsiteY201" fmla="*/ 2487515 h 6673820"/>
              <a:gd name="connsiteX202" fmla="*/ 11622847 w 11748700"/>
              <a:gd name="connsiteY202" fmla="*/ 2556853 h 6673820"/>
              <a:gd name="connsiteX203" fmla="*/ 11618513 w 11748700"/>
              <a:gd name="connsiteY203" fmla="*/ 2786537 h 6673820"/>
              <a:gd name="connsiteX204" fmla="*/ 11614180 w 11748700"/>
              <a:gd name="connsiteY204" fmla="*/ 3089892 h 6673820"/>
              <a:gd name="connsiteX205" fmla="*/ 11596845 w 11748700"/>
              <a:gd name="connsiteY205" fmla="*/ 3211234 h 6673820"/>
              <a:gd name="connsiteX206" fmla="*/ 11583844 w 11748700"/>
              <a:gd name="connsiteY206" fmla="*/ 3328243 h 6673820"/>
              <a:gd name="connsiteX207" fmla="*/ 11575177 w 11748700"/>
              <a:gd name="connsiteY207" fmla="*/ 3423583 h 6673820"/>
              <a:gd name="connsiteX208" fmla="*/ 11562176 w 11748700"/>
              <a:gd name="connsiteY208" fmla="*/ 3666267 h 6673820"/>
              <a:gd name="connsiteX209" fmla="*/ 11575177 w 11748700"/>
              <a:gd name="connsiteY209" fmla="*/ 4025960 h 6673820"/>
              <a:gd name="connsiteX210" fmla="*/ 11592511 w 11748700"/>
              <a:gd name="connsiteY210" fmla="*/ 4108300 h 6673820"/>
              <a:gd name="connsiteX211" fmla="*/ 11631514 w 11748700"/>
              <a:gd name="connsiteY211" fmla="*/ 4333649 h 6673820"/>
              <a:gd name="connsiteX212" fmla="*/ 11653183 w 11748700"/>
              <a:gd name="connsiteY212" fmla="*/ 4411655 h 6673820"/>
              <a:gd name="connsiteX213" fmla="*/ 11666184 w 11748700"/>
              <a:gd name="connsiteY213" fmla="*/ 4498328 h 6673820"/>
              <a:gd name="connsiteX214" fmla="*/ 11674851 w 11748700"/>
              <a:gd name="connsiteY214" fmla="*/ 4541664 h 6673820"/>
              <a:gd name="connsiteX215" fmla="*/ 11687852 w 11748700"/>
              <a:gd name="connsiteY215" fmla="*/ 4658673 h 6673820"/>
              <a:gd name="connsiteX216" fmla="*/ 11692185 w 11748700"/>
              <a:gd name="connsiteY216" fmla="*/ 4715010 h 6673820"/>
              <a:gd name="connsiteX217" fmla="*/ 11700853 w 11748700"/>
              <a:gd name="connsiteY217" fmla="*/ 4771348 h 6673820"/>
              <a:gd name="connsiteX218" fmla="*/ 11709520 w 11748700"/>
              <a:gd name="connsiteY218" fmla="*/ 4923026 h 6673820"/>
              <a:gd name="connsiteX219" fmla="*/ 11718187 w 11748700"/>
              <a:gd name="connsiteY219" fmla="*/ 4983697 h 6673820"/>
              <a:gd name="connsiteX220" fmla="*/ 11726855 w 11748700"/>
              <a:gd name="connsiteY220" fmla="*/ 5079037 h 6673820"/>
              <a:gd name="connsiteX221" fmla="*/ 11731188 w 11748700"/>
              <a:gd name="connsiteY221" fmla="*/ 5105039 h 6673820"/>
              <a:gd name="connsiteX222" fmla="*/ 11744189 w 11748700"/>
              <a:gd name="connsiteY222" fmla="*/ 5230715 h 6673820"/>
              <a:gd name="connsiteX223" fmla="*/ 11726855 w 11748700"/>
              <a:gd name="connsiteY223" fmla="*/ 5690082 h 6673820"/>
              <a:gd name="connsiteX224" fmla="*/ 11687852 w 11748700"/>
              <a:gd name="connsiteY224" fmla="*/ 5785422 h 6673820"/>
              <a:gd name="connsiteX225" fmla="*/ 11670517 w 11748700"/>
              <a:gd name="connsiteY225" fmla="*/ 5815757 h 6673820"/>
              <a:gd name="connsiteX226" fmla="*/ 11601179 w 11748700"/>
              <a:gd name="connsiteY226" fmla="*/ 5859094 h 6673820"/>
              <a:gd name="connsiteX227" fmla="*/ 11458168 w 11748700"/>
              <a:gd name="connsiteY227" fmla="*/ 5919765 h 6673820"/>
              <a:gd name="connsiteX228" fmla="*/ 11401831 w 11748700"/>
              <a:gd name="connsiteY228" fmla="*/ 5963101 h 6673820"/>
              <a:gd name="connsiteX229" fmla="*/ 11297823 w 11748700"/>
              <a:gd name="connsiteY229" fmla="*/ 6032440 h 6673820"/>
              <a:gd name="connsiteX230" fmla="*/ 11258820 w 11748700"/>
              <a:gd name="connsiteY230" fmla="*/ 6075776 h 6673820"/>
              <a:gd name="connsiteX231" fmla="*/ 11198149 w 11748700"/>
              <a:gd name="connsiteY231" fmla="*/ 6123446 h 6673820"/>
              <a:gd name="connsiteX232" fmla="*/ 11098475 w 11748700"/>
              <a:gd name="connsiteY232" fmla="*/ 6210119 h 6673820"/>
              <a:gd name="connsiteX233" fmla="*/ 10942464 w 11748700"/>
              <a:gd name="connsiteY233" fmla="*/ 6327128 h 6673820"/>
              <a:gd name="connsiteX234" fmla="*/ 10634775 w 11748700"/>
              <a:gd name="connsiteY234" fmla="*/ 6461471 h 6673820"/>
              <a:gd name="connsiteX235" fmla="*/ 10461429 w 11748700"/>
              <a:gd name="connsiteY235" fmla="*/ 6478806 h 6673820"/>
              <a:gd name="connsiteX236" fmla="*/ 10041065 w 11748700"/>
              <a:gd name="connsiteY236" fmla="*/ 6487473 h 6673820"/>
              <a:gd name="connsiteX237" fmla="*/ 9967393 w 11748700"/>
              <a:gd name="connsiteY237" fmla="*/ 6491807 h 6673820"/>
              <a:gd name="connsiteX238" fmla="*/ 9885054 w 11748700"/>
              <a:gd name="connsiteY238" fmla="*/ 6509141 h 6673820"/>
              <a:gd name="connsiteX239" fmla="*/ 9798381 w 11748700"/>
              <a:gd name="connsiteY239" fmla="*/ 6522142 h 6673820"/>
              <a:gd name="connsiteX240" fmla="*/ 9681372 w 11748700"/>
              <a:gd name="connsiteY240" fmla="*/ 6548144 h 6673820"/>
              <a:gd name="connsiteX241" fmla="*/ 9486358 w 11748700"/>
              <a:gd name="connsiteY241" fmla="*/ 6574146 h 6673820"/>
              <a:gd name="connsiteX242" fmla="*/ 9278343 w 11748700"/>
              <a:gd name="connsiteY242" fmla="*/ 6613149 h 6673820"/>
              <a:gd name="connsiteX243" fmla="*/ 9209004 w 11748700"/>
              <a:gd name="connsiteY243" fmla="*/ 6630483 h 6673820"/>
              <a:gd name="connsiteX244" fmla="*/ 8775639 w 11748700"/>
              <a:gd name="connsiteY244" fmla="*/ 6647818 h 6673820"/>
              <a:gd name="connsiteX245" fmla="*/ 8463617 w 11748700"/>
              <a:gd name="connsiteY245" fmla="*/ 6656485 h 6673820"/>
              <a:gd name="connsiteX246" fmla="*/ 8368276 w 11748700"/>
              <a:gd name="connsiteY246" fmla="*/ 6660819 h 6673820"/>
              <a:gd name="connsiteX247" fmla="*/ 8216599 w 11748700"/>
              <a:gd name="connsiteY247" fmla="*/ 6665153 h 6673820"/>
              <a:gd name="connsiteX248" fmla="*/ 7848239 w 11748700"/>
              <a:gd name="connsiteY248" fmla="*/ 6656485 h 6673820"/>
              <a:gd name="connsiteX249" fmla="*/ 7800568 w 11748700"/>
              <a:gd name="connsiteY249" fmla="*/ 6652152 h 6673820"/>
              <a:gd name="connsiteX250" fmla="*/ 7748565 w 11748700"/>
              <a:gd name="connsiteY250" fmla="*/ 6643484 h 6673820"/>
              <a:gd name="connsiteX251" fmla="*/ 7614221 w 11748700"/>
              <a:gd name="connsiteY251" fmla="*/ 6634817 h 6673820"/>
              <a:gd name="connsiteX252" fmla="*/ 7432208 w 11748700"/>
              <a:gd name="connsiteY252" fmla="*/ 6600148 h 6673820"/>
              <a:gd name="connsiteX253" fmla="*/ 7319533 w 11748700"/>
              <a:gd name="connsiteY253" fmla="*/ 6574146 h 6673820"/>
              <a:gd name="connsiteX254" fmla="*/ 7276197 w 11748700"/>
              <a:gd name="connsiteY254" fmla="*/ 6569812 h 6673820"/>
              <a:gd name="connsiteX255" fmla="*/ 7011844 w 11748700"/>
              <a:gd name="connsiteY255" fmla="*/ 6548144 h 6673820"/>
              <a:gd name="connsiteX256" fmla="*/ 6925171 w 11748700"/>
              <a:gd name="connsiteY256" fmla="*/ 6565479 h 6673820"/>
              <a:gd name="connsiteX257" fmla="*/ 6912170 w 11748700"/>
              <a:gd name="connsiteY257" fmla="*/ 6569812 h 6673820"/>
              <a:gd name="connsiteX258" fmla="*/ 6890502 w 11748700"/>
              <a:gd name="connsiteY258" fmla="*/ 6582813 h 6673820"/>
              <a:gd name="connsiteX259" fmla="*/ 6795162 w 11748700"/>
              <a:gd name="connsiteY259" fmla="*/ 6634817 h 6673820"/>
              <a:gd name="connsiteX260" fmla="*/ 6691154 w 11748700"/>
              <a:gd name="connsiteY260" fmla="*/ 6643484 h 6673820"/>
              <a:gd name="connsiteX261" fmla="*/ 6617482 w 11748700"/>
              <a:gd name="connsiteY261" fmla="*/ 6656485 h 6673820"/>
              <a:gd name="connsiteX262" fmla="*/ 6582813 w 11748700"/>
              <a:gd name="connsiteY262" fmla="*/ 6665153 h 6673820"/>
              <a:gd name="connsiteX263" fmla="*/ 6548144 w 11748700"/>
              <a:gd name="connsiteY263" fmla="*/ 6669486 h 6673820"/>
              <a:gd name="connsiteX264" fmla="*/ 6517808 w 11748700"/>
              <a:gd name="connsiteY264" fmla="*/ 6673820 h 6673820"/>
              <a:gd name="connsiteX265" fmla="*/ 6015105 w 11748700"/>
              <a:gd name="connsiteY265" fmla="*/ 6669486 h 6673820"/>
              <a:gd name="connsiteX266" fmla="*/ 5915431 w 11748700"/>
              <a:gd name="connsiteY266" fmla="*/ 6647818 h 6673820"/>
              <a:gd name="connsiteX267" fmla="*/ 5538403 w 11748700"/>
              <a:gd name="connsiteY267" fmla="*/ 6652152 h 6673820"/>
              <a:gd name="connsiteX268" fmla="*/ 5196045 w 11748700"/>
              <a:gd name="connsiteY268" fmla="*/ 6634817 h 6673820"/>
              <a:gd name="connsiteX269" fmla="*/ 4489660 w 11748700"/>
              <a:gd name="connsiteY269" fmla="*/ 6608815 h 6673820"/>
              <a:gd name="connsiteX270" fmla="*/ 4311981 w 11748700"/>
              <a:gd name="connsiteY270" fmla="*/ 6582813 h 6673820"/>
              <a:gd name="connsiteX271" fmla="*/ 4090965 w 11748700"/>
              <a:gd name="connsiteY271" fmla="*/ 6552478 h 6673820"/>
              <a:gd name="connsiteX272" fmla="*/ 3999958 w 11748700"/>
              <a:gd name="connsiteY272" fmla="*/ 6513475 h 6673820"/>
              <a:gd name="connsiteX273" fmla="*/ 3666267 w 11748700"/>
              <a:gd name="connsiteY273" fmla="*/ 6448470 h 6673820"/>
              <a:gd name="connsiteX274" fmla="*/ 3588261 w 11748700"/>
              <a:gd name="connsiteY274" fmla="*/ 6439803 h 6673820"/>
              <a:gd name="connsiteX275" fmla="*/ 3336910 w 11748700"/>
              <a:gd name="connsiteY275" fmla="*/ 6405134 h 6673820"/>
              <a:gd name="connsiteX276" fmla="*/ 3003219 w 11748700"/>
              <a:gd name="connsiteY276" fmla="*/ 6340129 h 6673820"/>
              <a:gd name="connsiteX277" fmla="*/ 2825539 w 11748700"/>
              <a:gd name="connsiteY277" fmla="*/ 6309793 h 6673820"/>
              <a:gd name="connsiteX278" fmla="*/ 2678195 w 11748700"/>
              <a:gd name="connsiteY278" fmla="*/ 6288125 h 6673820"/>
              <a:gd name="connsiteX279" fmla="*/ 2500515 w 11748700"/>
              <a:gd name="connsiteY279" fmla="*/ 6305460 h 6673820"/>
              <a:gd name="connsiteX280" fmla="*/ 2439844 w 11748700"/>
              <a:gd name="connsiteY280" fmla="*/ 6314127 h 6673820"/>
              <a:gd name="connsiteX281" fmla="*/ 2244830 w 11748700"/>
              <a:gd name="connsiteY281" fmla="*/ 6361797 h 6673820"/>
              <a:gd name="connsiteX282" fmla="*/ 2088819 w 11748700"/>
              <a:gd name="connsiteY282" fmla="*/ 6383465 h 6673820"/>
              <a:gd name="connsiteX283" fmla="*/ 2015147 w 11748700"/>
              <a:gd name="connsiteY283" fmla="*/ 6400800 h 6673820"/>
              <a:gd name="connsiteX284" fmla="*/ 1950142 w 11748700"/>
              <a:gd name="connsiteY284" fmla="*/ 6409467 h 6673820"/>
              <a:gd name="connsiteX285" fmla="*/ 1815799 w 11748700"/>
              <a:gd name="connsiteY285" fmla="*/ 6444137 h 6673820"/>
              <a:gd name="connsiteX286" fmla="*/ 1681456 w 11748700"/>
              <a:gd name="connsiteY286" fmla="*/ 6452804 h 6673820"/>
              <a:gd name="connsiteX287" fmla="*/ 1473440 w 11748700"/>
              <a:gd name="connsiteY287" fmla="*/ 6431136 h 6673820"/>
              <a:gd name="connsiteX288" fmla="*/ 1369433 w 11748700"/>
              <a:gd name="connsiteY288" fmla="*/ 6418135 h 6673820"/>
              <a:gd name="connsiteX289" fmla="*/ 1287093 w 11748700"/>
              <a:gd name="connsiteY289" fmla="*/ 6405134 h 6673820"/>
              <a:gd name="connsiteX290" fmla="*/ 1239423 w 11748700"/>
              <a:gd name="connsiteY290" fmla="*/ 6396466 h 6673820"/>
              <a:gd name="connsiteX291" fmla="*/ 1165751 w 11748700"/>
              <a:gd name="connsiteY291" fmla="*/ 6370464 h 6673820"/>
              <a:gd name="connsiteX292" fmla="*/ 1053076 w 11748700"/>
              <a:gd name="connsiteY292" fmla="*/ 6335795 h 6673820"/>
              <a:gd name="connsiteX293" fmla="*/ 892731 w 11748700"/>
              <a:gd name="connsiteY293" fmla="*/ 6244789 h 6673820"/>
              <a:gd name="connsiteX294" fmla="*/ 858062 w 11748700"/>
              <a:gd name="connsiteY294" fmla="*/ 6218787 h 6673820"/>
              <a:gd name="connsiteX295" fmla="*/ 775723 w 11748700"/>
              <a:gd name="connsiteY295" fmla="*/ 6149448 h 6673820"/>
              <a:gd name="connsiteX296" fmla="*/ 719385 w 11748700"/>
              <a:gd name="connsiteY296" fmla="*/ 6023773 h 6673820"/>
              <a:gd name="connsiteX297" fmla="*/ 654381 w 11748700"/>
              <a:gd name="connsiteY297" fmla="*/ 5950101 h 6673820"/>
              <a:gd name="connsiteX298" fmla="*/ 628379 w 11748700"/>
              <a:gd name="connsiteY298" fmla="*/ 5893763 h 6673820"/>
              <a:gd name="connsiteX299" fmla="*/ 576375 w 11748700"/>
              <a:gd name="connsiteY299" fmla="*/ 5802756 h 6673820"/>
              <a:gd name="connsiteX300" fmla="*/ 489702 w 11748700"/>
              <a:gd name="connsiteY300" fmla="*/ 5620743 h 6673820"/>
              <a:gd name="connsiteX301" fmla="*/ 476701 w 11748700"/>
              <a:gd name="connsiteY301" fmla="*/ 5551405 h 6673820"/>
              <a:gd name="connsiteX302" fmla="*/ 372693 w 11748700"/>
              <a:gd name="connsiteY302" fmla="*/ 5317388 h 6673820"/>
              <a:gd name="connsiteX303" fmla="*/ 359693 w 11748700"/>
              <a:gd name="connsiteY303" fmla="*/ 5269718 h 6673820"/>
              <a:gd name="connsiteX304" fmla="*/ 329357 w 11748700"/>
              <a:gd name="connsiteY304" fmla="*/ 5183045 h 6673820"/>
              <a:gd name="connsiteX305" fmla="*/ 281687 w 11748700"/>
              <a:gd name="connsiteY305" fmla="*/ 5083371 h 6673820"/>
              <a:gd name="connsiteX306" fmla="*/ 251351 w 11748700"/>
              <a:gd name="connsiteY306" fmla="*/ 5009699 h 6673820"/>
              <a:gd name="connsiteX307" fmla="*/ 238350 w 11748700"/>
              <a:gd name="connsiteY307" fmla="*/ 4970696 h 6673820"/>
              <a:gd name="connsiteX308" fmla="*/ 212348 w 11748700"/>
              <a:gd name="connsiteY308" fmla="*/ 4936027 h 6673820"/>
              <a:gd name="connsiteX309" fmla="*/ 177679 w 11748700"/>
              <a:gd name="connsiteY309" fmla="*/ 4849354 h 6673820"/>
              <a:gd name="connsiteX310" fmla="*/ 125675 w 11748700"/>
              <a:gd name="connsiteY310" fmla="*/ 4745346 h 6673820"/>
              <a:gd name="connsiteX311" fmla="*/ 99674 w 11748700"/>
              <a:gd name="connsiteY311" fmla="*/ 4654339 h 6673820"/>
              <a:gd name="connsiteX312" fmla="*/ 73672 w 11748700"/>
              <a:gd name="connsiteY312" fmla="*/ 4602336 h 6673820"/>
              <a:gd name="connsiteX313" fmla="*/ 69338 w 11748700"/>
              <a:gd name="connsiteY313" fmla="*/ 4580667 h 6673820"/>
              <a:gd name="connsiteX314" fmla="*/ 47670 w 11748700"/>
              <a:gd name="connsiteY314" fmla="*/ 4537331 h 6673820"/>
              <a:gd name="connsiteX315" fmla="*/ 39002 w 11748700"/>
              <a:gd name="connsiteY315" fmla="*/ 4515663 h 6673820"/>
              <a:gd name="connsiteX316" fmla="*/ 34669 w 11748700"/>
              <a:gd name="connsiteY316" fmla="*/ 4493994 h 6673820"/>
              <a:gd name="connsiteX317" fmla="*/ 30335 w 11748700"/>
              <a:gd name="connsiteY317" fmla="*/ 4450658 h 6673820"/>
              <a:gd name="connsiteX318" fmla="*/ 21668 w 11748700"/>
              <a:gd name="connsiteY318" fmla="*/ 4428990 h 6673820"/>
              <a:gd name="connsiteX319" fmla="*/ 13001 w 11748700"/>
              <a:gd name="connsiteY319" fmla="*/ 4359651 h 6673820"/>
              <a:gd name="connsiteX320" fmla="*/ 0 w 11748700"/>
              <a:gd name="connsiteY320" fmla="*/ 4238309 h 6673820"/>
              <a:gd name="connsiteX321" fmla="*/ 4333 w 11748700"/>
              <a:gd name="connsiteY321" fmla="*/ 4025960 h 6673820"/>
              <a:gd name="connsiteX322" fmla="*/ 13001 w 11748700"/>
              <a:gd name="connsiteY322" fmla="*/ 3999958 h 6673820"/>
              <a:gd name="connsiteX323" fmla="*/ 17334 w 11748700"/>
              <a:gd name="connsiteY323" fmla="*/ 3973956 h 6673820"/>
              <a:gd name="connsiteX324" fmla="*/ 26002 w 11748700"/>
              <a:gd name="connsiteY324" fmla="*/ 3930620 h 6673820"/>
              <a:gd name="connsiteX325" fmla="*/ 34669 w 11748700"/>
              <a:gd name="connsiteY325" fmla="*/ 3878616 h 6673820"/>
              <a:gd name="connsiteX326" fmla="*/ 43336 w 11748700"/>
              <a:gd name="connsiteY326" fmla="*/ 3861282 h 6673820"/>
              <a:gd name="connsiteX327" fmla="*/ 47670 w 11748700"/>
              <a:gd name="connsiteY327" fmla="*/ 3843947 h 6673820"/>
              <a:gd name="connsiteX328" fmla="*/ 56337 w 11748700"/>
              <a:gd name="connsiteY328" fmla="*/ 3826612 h 6673820"/>
              <a:gd name="connsiteX329" fmla="*/ 69338 w 11748700"/>
              <a:gd name="connsiteY329" fmla="*/ 3787610 h 6673820"/>
              <a:gd name="connsiteX330" fmla="*/ 78005 w 11748700"/>
              <a:gd name="connsiteY330" fmla="*/ 3770275 h 6673820"/>
              <a:gd name="connsiteX331" fmla="*/ 95340 w 11748700"/>
              <a:gd name="connsiteY331" fmla="*/ 3718271 h 6673820"/>
              <a:gd name="connsiteX332" fmla="*/ 104007 w 11748700"/>
              <a:gd name="connsiteY332" fmla="*/ 3696603 h 6673820"/>
              <a:gd name="connsiteX333" fmla="*/ 151677 w 11748700"/>
              <a:gd name="connsiteY333" fmla="*/ 3657600 h 6673820"/>
              <a:gd name="connsiteX334" fmla="*/ 294688 w 11748700"/>
              <a:gd name="connsiteY334" fmla="*/ 3661934 h 6673820"/>
              <a:gd name="connsiteX335" fmla="*/ 359693 w 11748700"/>
              <a:gd name="connsiteY335" fmla="*/ 3692269 h 6673820"/>
              <a:gd name="connsiteX336" fmla="*/ 377027 w 11748700"/>
              <a:gd name="connsiteY336" fmla="*/ 3709604 h 6673820"/>
              <a:gd name="connsiteX337" fmla="*/ 437698 w 11748700"/>
              <a:gd name="connsiteY337" fmla="*/ 3726938 h 6673820"/>
              <a:gd name="connsiteX338" fmla="*/ 511177 w 11748700"/>
              <a:gd name="connsiteY33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7302199 w 11748700"/>
              <a:gd name="connsiteY44" fmla="*/ 2379173 h 6673820"/>
              <a:gd name="connsiteX45" fmla="*/ 6920838 w 11748700"/>
              <a:gd name="connsiteY45" fmla="*/ 2322836 h 6673820"/>
              <a:gd name="connsiteX46" fmla="*/ 6799495 w 11748700"/>
              <a:gd name="connsiteY46" fmla="*/ 2288167 h 6673820"/>
              <a:gd name="connsiteX47" fmla="*/ 6730157 w 11748700"/>
              <a:gd name="connsiteY47" fmla="*/ 2279500 h 6673820"/>
              <a:gd name="connsiteX48" fmla="*/ 6630483 w 11748700"/>
              <a:gd name="connsiteY48" fmla="*/ 2262165 h 6673820"/>
              <a:gd name="connsiteX49" fmla="*/ 6582813 w 11748700"/>
              <a:gd name="connsiteY49" fmla="*/ 2249164 h 6673820"/>
              <a:gd name="connsiteX50" fmla="*/ 6478805 w 11748700"/>
              <a:gd name="connsiteY50" fmla="*/ 2240497 h 6673820"/>
              <a:gd name="connsiteX51" fmla="*/ 5997770 w 11748700"/>
              <a:gd name="connsiteY51" fmla="*/ 2227496 h 6673820"/>
              <a:gd name="connsiteX52" fmla="*/ 5183044 w 11748700"/>
              <a:gd name="connsiteY52" fmla="*/ 2223162 h 6673820"/>
              <a:gd name="connsiteX53" fmla="*/ 4593668 w 11748700"/>
              <a:gd name="connsiteY53" fmla="*/ 2201494 h 6673820"/>
              <a:gd name="connsiteX54" fmla="*/ 4467992 w 11748700"/>
              <a:gd name="connsiteY54" fmla="*/ 2188493 h 6673820"/>
              <a:gd name="connsiteX55" fmla="*/ 4277311 w 11748700"/>
              <a:gd name="connsiteY55" fmla="*/ 2171158 h 6673820"/>
              <a:gd name="connsiteX56" fmla="*/ 4207973 w 11748700"/>
              <a:gd name="connsiteY56" fmla="*/ 2162491 h 6673820"/>
              <a:gd name="connsiteX57" fmla="*/ 4168970 w 11748700"/>
              <a:gd name="connsiteY57" fmla="*/ 2153824 h 6673820"/>
              <a:gd name="connsiteX58" fmla="*/ 3722604 w 11748700"/>
              <a:gd name="connsiteY58" fmla="*/ 2145156 h 6673820"/>
              <a:gd name="connsiteX59" fmla="*/ 3627264 w 11748700"/>
              <a:gd name="connsiteY59" fmla="*/ 2136489 h 6673820"/>
              <a:gd name="connsiteX60" fmla="*/ 3592595 w 11748700"/>
              <a:gd name="connsiteY60" fmla="*/ 2123488 h 6673820"/>
              <a:gd name="connsiteX61" fmla="*/ 3471253 w 11748700"/>
              <a:gd name="connsiteY61" fmla="*/ 2101820 h 6673820"/>
              <a:gd name="connsiteX62" fmla="*/ 3349911 w 11748700"/>
              <a:gd name="connsiteY62" fmla="*/ 2054150 h 6673820"/>
              <a:gd name="connsiteX63" fmla="*/ 3228568 w 11748700"/>
              <a:gd name="connsiteY63" fmla="*/ 2006480 h 6673820"/>
              <a:gd name="connsiteX64" fmla="*/ 3206900 w 11748700"/>
              <a:gd name="connsiteY64" fmla="*/ 1989145 h 6673820"/>
              <a:gd name="connsiteX65" fmla="*/ 3163564 w 11748700"/>
              <a:gd name="connsiteY65" fmla="*/ 1967477 h 6673820"/>
              <a:gd name="connsiteX66" fmla="*/ 3124561 w 11748700"/>
              <a:gd name="connsiteY66" fmla="*/ 1932808 h 6673820"/>
              <a:gd name="connsiteX67" fmla="*/ 3094225 w 11748700"/>
              <a:gd name="connsiteY67" fmla="*/ 1911139 h 6673820"/>
              <a:gd name="connsiteX68" fmla="*/ 3020553 w 11748700"/>
              <a:gd name="connsiteY68" fmla="*/ 1850468 h 6673820"/>
              <a:gd name="connsiteX69" fmla="*/ 2994551 w 11748700"/>
              <a:gd name="connsiteY69" fmla="*/ 1828800 h 6673820"/>
              <a:gd name="connsiteX70" fmla="*/ 2977217 w 11748700"/>
              <a:gd name="connsiteY70" fmla="*/ 1807132 h 6673820"/>
              <a:gd name="connsiteX71" fmla="*/ 2964216 w 11748700"/>
              <a:gd name="connsiteY71" fmla="*/ 1794131 h 6673820"/>
              <a:gd name="connsiteX72" fmla="*/ 2951215 w 11748700"/>
              <a:gd name="connsiteY72" fmla="*/ 1768129 h 6673820"/>
              <a:gd name="connsiteX73" fmla="*/ 2933880 w 11748700"/>
              <a:gd name="connsiteY73" fmla="*/ 1746461 h 6673820"/>
              <a:gd name="connsiteX74" fmla="*/ 2916546 w 11748700"/>
              <a:gd name="connsiteY74" fmla="*/ 1720459 h 6673820"/>
              <a:gd name="connsiteX75" fmla="*/ 2899211 w 11748700"/>
              <a:gd name="connsiteY75" fmla="*/ 1703124 h 6673820"/>
              <a:gd name="connsiteX76" fmla="*/ 2890544 w 11748700"/>
              <a:gd name="connsiteY76" fmla="*/ 1690123 h 6673820"/>
              <a:gd name="connsiteX77" fmla="*/ 2829873 w 11748700"/>
              <a:gd name="connsiteY77" fmla="*/ 1607784 h 6673820"/>
              <a:gd name="connsiteX78" fmla="*/ 2816872 w 11748700"/>
              <a:gd name="connsiteY78" fmla="*/ 1577448 h 6673820"/>
              <a:gd name="connsiteX79" fmla="*/ 2812538 w 11748700"/>
              <a:gd name="connsiteY79" fmla="*/ 1542779 h 6673820"/>
              <a:gd name="connsiteX80" fmla="*/ 2808204 w 11748700"/>
              <a:gd name="connsiteY80" fmla="*/ 1430104 h 6673820"/>
              <a:gd name="connsiteX81" fmla="*/ 2799537 w 11748700"/>
              <a:gd name="connsiteY81" fmla="*/ 1391101 h 6673820"/>
              <a:gd name="connsiteX82" fmla="*/ 2795203 w 11748700"/>
              <a:gd name="connsiteY82" fmla="*/ 1343431 h 6673820"/>
              <a:gd name="connsiteX83" fmla="*/ 2786536 w 11748700"/>
              <a:gd name="connsiteY83" fmla="*/ 1300095 h 6673820"/>
              <a:gd name="connsiteX84" fmla="*/ 2773535 w 11748700"/>
              <a:gd name="connsiteY84" fmla="*/ 1152751 h 6673820"/>
              <a:gd name="connsiteX85" fmla="*/ 2769202 w 11748700"/>
              <a:gd name="connsiteY85" fmla="*/ 1135416 h 6673820"/>
              <a:gd name="connsiteX86" fmla="*/ 2777869 w 11748700"/>
              <a:gd name="connsiteY86" fmla="*/ 996739 h 6673820"/>
              <a:gd name="connsiteX87" fmla="*/ 2786536 w 11748700"/>
              <a:gd name="connsiteY87" fmla="*/ 966404 h 6673820"/>
              <a:gd name="connsiteX88" fmla="*/ 2812538 w 11748700"/>
              <a:gd name="connsiteY88" fmla="*/ 905733 h 6673820"/>
              <a:gd name="connsiteX89" fmla="*/ 2847207 w 11748700"/>
              <a:gd name="connsiteY89" fmla="*/ 862396 h 6673820"/>
              <a:gd name="connsiteX90" fmla="*/ 2864542 w 11748700"/>
              <a:gd name="connsiteY90" fmla="*/ 840728 h 6673820"/>
              <a:gd name="connsiteX91" fmla="*/ 2881876 w 11748700"/>
              <a:gd name="connsiteY91" fmla="*/ 827727 h 6673820"/>
              <a:gd name="connsiteX92" fmla="*/ 2894877 w 11748700"/>
              <a:gd name="connsiteY92" fmla="*/ 819060 h 6673820"/>
              <a:gd name="connsiteX93" fmla="*/ 2912212 w 11748700"/>
              <a:gd name="connsiteY93" fmla="*/ 801725 h 6673820"/>
              <a:gd name="connsiteX94" fmla="*/ 3003219 w 11748700"/>
              <a:gd name="connsiteY94" fmla="*/ 775723 h 6673820"/>
              <a:gd name="connsiteX95" fmla="*/ 3115893 w 11748700"/>
              <a:gd name="connsiteY95" fmla="*/ 749721 h 6673820"/>
              <a:gd name="connsiteX96" fmla="*/ 3137562 w 11748700"/>
              <a:gd name="connsiteY96" fmla="*/ 741054 h 6673820"/>
              <a:gd name="connsiteX97" fmla="*/ 3163564 w 11748700"/>
              <a:gd name="connsiteY97" fmla="*/ 732387 h 6673820"/>
              <a:gd name="connsiteX98" fmla="*/ 3219901 w 11748700"/>
              <a:gd name="connsiteY98" fmla="*/ 702051 h 6673820"/>
              <a:gd name="connsiteX99" fmla="*/ 3237236 w 11748700"/>
              <a:gd name="connsiteY99" fmla="*/ 689050 h 6673820"/>
              <a:gd name="connsiteX100" fmla="*/ 3293573 w 11748700"/>
              <a:gd name="connsiteY100" fmla="*/ 663048 h 6673820"/>
              <a:gd name="connsiteX101" fmla="*/ 3323909 w 11748700"/>
              <a:gd name="connsiteY101" fmla="*/ 650047 h 6673820"/>
              <a:gd name="connsiteX102" fmla="*/ 3362911 w 11748700"/>
              <a:gd name="connsiteY102" fmla="*/ 641380 h 6673820"/>
              <a:gd name="connsiteX103" fmla="*/ 3488587 w 11748700"/>
              <a:gd name="connsiteY103" fmla="*/ 619712 h 6673820"/>
              <a:gd name="connsiteX104" fmla="*/ 3644599 w 11748700"/>
              <a:gd name="connsiteY104" fmla="*/ 598044 h 6673820"/>
              <a:gd name="connsiteX105" fmla="*/ 3731272 w 11748700"/>
              <a:gd name="connsiteY105" fmla="*/ 589376 h 6673820"/>
              <a:gd name="connsiteX106" fmla="*/ 3809277 w 11748700"/>
              <a:gd name="connsiteY106" fmla="*/ 576375 h 6673820"/>
              <a:gd name="connsiteX107" fmla="*/ 3891617 w 11748700"/>
              <a:gd name="connsiteY107" fmla="*/ 567708 h 6673820"/>
              <a:gd name="connsiteX108" fmla="*/ 4359651 w 11748700"/>
              <a:gd name="connsiteY108" fmla="*/ 533039 h 6673820"/>
              <a:gd name="connsiteX109" fmla="*/ 4428989 w 11748700"/>
              <a:gd name="connsiteY109" fmla="*/ 520038 h 6673820"/>
              <a:gd name="connsiteX110" fmla="*/ 4554665 w 11748700"/>
              <a:gd name="connsiteY110" fmla="*/ 507037 h 6673820"/>
              <a:gd name="connsiteX111" fmla="*/ 4654339 w 11748700"/>
              <a:gd name="connsiteY111" fmla="*/ 485369 h 6673820"/>
              <a:gd name="connsiteX112" fmla="*/ 4758347 w 11748700"/>
              <a:gd name="connsiteY112" fmla="*/ 437699 h 6673820"/>
              <a:gd name="connsiteX113" fmla="*/ 4888356 w 11748700"/>
              <a:gd name="connsiteY113" fmla="*/ 416030 h 6673820"/>
              <a:gd name="connsiteX114" fmla="*/ 5105039 w 11748700"/>
              <a:gd name="connsiteY114" fmla="*/ 364027 h 6673820"/>
              <a:gd name="connsiteX115" fmla="*/ 5209046 w 11748700"/>
              <a:gd name="connsiteY115" fmla="*/ 351026 h 6673820"/>
              <a:gd name="connsiteX116" fmla="*/ 5386726 w 11748700"/>
              <a:gd name="connsiteY116" fmla="*/ 329357 h 6673820"/>
              <a:gd name="connsiteX117" fmla="*/ 5560072 w 11748700"/>
              <a:gd name="connsiteY117" fmla="*/ 320690 h 6673820"/>
              <a:gd name="connsiteX118" fmla="*/ 5742085 w 11748700"/>
              <a:gd name="connsiteY118" fmla="*/ 312023 h 6673820"/>
              <a:gd name="connsiteX119" fmla="*/ 5958767 w 11748700"/>
              <a:gd name="connsiteY119" fmla="*/ 307689 h 6673820"/>
              <a:gd name="connsiteX120" fmla="*/ 6114779 w 11748700"/>
              <a:gd name="connsiteY120" fmla="*/ 303355 h 6673820"/>
              <a:gd name="connsiteX121" fmla="*/ 6270790 w 11748700"/>
              <a:gd name="connsiteY121" fmla="*/ 281687 h 6673820"/>
              <a:gd name="connsiteX122" fmla="*/ 6392132 w 11748700"/>
              <a:gd name="connsiteY122" fmla="*/ 268686 h 6673820"/>
              <a:gd name="connsiteX123" fmla="*/ 6695488 w 11748700"/>
              <a:gd name="connsiteY123" fmla="*/ 260019 h 6673820"/>
              <a:gd name="connsiteX124" fmla="*/ 6764826 w 11748700"/>
              <a:gd name="connsiteY124" fmla="*/ 251352 h 6673820"/>
              <a:gd name="connsiteX125" fmla="*/ 6907837 w 11748700"/>
              <a:gd name="connsiteY125" fmla="*/ 238351 h 6673820"/>
              <a:gd name="connsiteX126" fmla="*/ 6959840 w 11748700"/>
              <a:gd name="connsiteY126" fmla="*/ 229683 h 6673820"/>
              <a:gd name="connsiteX127" fmla="*/ 6998843 w 11748700"/>
              <a:gd name="connsiteY127" fmla="*/ 212349 h 6673820"/>
              <a:gd name="connsiteX128" fmla="*/ 7115852 w 11748700"/>
              <a:gd name="connsiteY128" fmla="*/ 199348 h 6673820"/>
              <a:gd name="connsiteX129" fmla="*/ 7159188 w 11748700"/>
              <a:gd name="connsiteY129" fmla="*/ 186347 h 6673820"/>
              <a:gd name="connsiteX130" fmla="*/ 7189524 w 11748700"/>
              <a:gd name="connsiteY130" fmla="*/ 182013 h 6673820"/>
              <a:gd name="connsiteX131" fmla="*/ 7380204 w 11748700"/>
              <a:gd name="connsiteY131" fmla="*/ 173346 h 6673820"/>
              <a:gd name="connsiteX132" fmla="*/ 7440875 w 11748700"/>
              <a:gd name="connsiteY132" fmla="*/ 164679 h 6673820"/>
              <a:gd name="connsiteX133" fmla="*/ 7466877 w 11748700"/>
              <a:gd name="connsiteY133" fmla="*/ 156011 h 6673820"/>
              <a:gd name="connsiteX134" fmla="*/ 7514548 w 11748700"/>
              <a:gd name="connsiteY134" fmla="*/ 143010 h 6673820"/>
              <a:gd name="connsiteX135" fmla="*/ 7527548 w 11748700"/>
              <a:gd name="connsiteY135" fmla="*/ 134343 h 6673820"/>
              <a:gd name="connsiteX136" fmla="*/ 7570885 w 11748700"/>
              <a:gd name="connsiteY136" fmla="*/ 121342 h 6673820"/>
              <a:gd name="connsiteX137" fmla="*/ 7609888 w 11748700"/>
              <a:gd name="connsiteY137" fmla="*/ 104008 h 6673820"/>
              <a:gd name="connsiteX138" fmla="*/ 7726896 w 11748700"/>
              <a:gd name="connsiteY138" fmla="*/ 82339 h 6673820"/>
              <a:gd name="connsiteX139" fmla="*/ 7752898 w 11748700"/>
              <a:gd name="connsiteY139" fmla="*/ 78006 h 6673820"/>
              <a:gd name="connsiteX140" fmla="*/ 7787567 w 11748700"/>
              <a:gd name="connsiteY140" fmla="*/ 73672 h 6673820"/>
              <a:gd name="connsiteX141" fmla="*/ 7804902 w 11748700"/>
              <a:gd name="connsiteY141" fmla="*/ 69338 h 6673820"/>
              <a:gd name="connsiteX142" fmla="*/ 7913243 w 11748700"/>
              <a:gd name="connsiteY142" fmla="*/ 65005 h 6673820"/>
              <a:gd name="connsiteX143" fmla="*/ 8021584 w 11748700"/>
              <a:gd name="connsiteY143" fmla="*/ 47670 h 6673820"/>
              <a:gd name="connsiteX144" fmla="*/ 8064921 w 11748700"/>
              <a:gd name="connsiteY144" fmla="*/ 34669 h 6673820"/>
              <a:gd name="connsiteX145" fmla="*/ 8099590 w 11748700"/>
              <a:gd name="connsiteY145" fmla="*/ 21668 h 6673820"/>
              <a:gd name="connsiteX146" fmla="*/ 8121258 w 11748700"/>
              <a:gd name="connsiteY146" fmla="*/ 13001 h 6673820"/>
              <a:gd name="connsiteX147" fmla="*/ 8134259 w 11748700"/>
              <a:gd name="connsiteY147" fmla="*/ 8667 h 6673820"/>
              <a:gd name="connsiteX148" fmla="*/ 8155928 w 11748700"/>
              <a:gd name="connsiteY148" fmla="*/ 0 h 6673820"/>
              <a:gd name="connsiteX149" fmla="*/ 8216599 w 11748700"/>
              <a:gd name="connsiteY149" fmla="*/ 4334 h 6673820"/>
              <a:gd name="connsiteX150" fmla="*/ 8238267 w 11748700"/>
              <a:gd name="connsiteY150" fmla="*/ 13001 h 6673820"/>
              <a:gd name="connsiteX151" fmla="*/ 8272936 w 11748700"/>
              <a:gd name="connsiteY151" fmla="*/ 17335 h 6673820"/>
              <a:gd name="connsiteX152" fmla="*/ 8303272 w 11748700"/>
              <a:gd name="connsiteY152" fmla="*/ 30336 h 6673820"/>
              <a:gd name="connsiteX153" fmla="*/ 8337941 w 11748700"/>
              <a:gd name="connsiteY153" fmla="*/ 34669 h 6673820"/>
              <a:gd name="connsiteX154" fmla="*/ 8476618 w 11748700"/>
              <a:gd name="connsiteY154" fmla="*/ 43337 h 6673820"/>
              <a:gd name="connsiteX155" fmla="*/ 8576292 w 11748700"/>
              <a:gd name="connsiteY155" fmla="*/ 47670 h 6673820"/>
              <a:gd name="connsiteX156" fmla="*/ 8671632 w 11748700"/>
              <a:gd name="connsiteY156" fmla="*/ 69338 h 6673820"/>
              <a:gd name="connsiteX157" fmla="*/ 8762639 w 11748700"/>
              <a:gd name="connsiteY157" fmla="*/ 78006 h 6673820"/>
              <a:gd name="connsiteX158" fmla="*/ 8892648 w 11748700"/>
              <a:gd name="connsiteY158" fmla="*/ 104008 h 6673820"/>
              <a:gd name="connsiteX159" fmla="*/ 8948985 w 11748700"/>
              <a:gd name="connsiteY159" fmla="*/ 117009 h 6673820"/>
              <a:gd name="connsiteX160" fmla="*/ 9187336 w 11748700"/>
              <a:gd name="connsiteY160" fmla="*/ 156011 h 6673820"/>
              <a:gd name="connsiteX161" fmla="*/ 9282676 w 11748700"/>
              <a:gd name="connsiteY161" fmla="*/ 173346 h 6673820"/>
              <a:gd name="connsiteX162" fmla="*/ 9404019 w 11748700"/>
              <a:gd name="connsiteY162" fmla="*/ 186347 h 6673820"/>
              <a:gd name="connsiteX163" fmla="*/ 9464690 w 11748700"/>
              <a:gd name="connsiteY163" fmla="*/ 195014 h 6673820"/>
              <a:gd name="connsiteX164" fmla="*/ 9698707 w 11748700"/>
              <a:gd name="connsiteY164" fmla="*/ 216683 h 6673820"/>
              <a:gd name="connsiteX165" fmla="*/ 9785380 w 11748700"/>
              <a:gd name="connsiteY165" fmla="*/ 229683 h 6673820"/>
              <a:gd name="connsiteX166" fmla="*/ 9885054 w 11748700"/>
              <a:gd name="connsiteY166" fmla="*/ 251352 h 6673820"/>
              <a:gd name="connsiteX167" fmla="*/ 9958726 w 11748700"/>
              <a:gd name="connsiteY167" fmla="*/ 255685 h 6673820"/>
              <a:gd name="connsiteX168" fmla="*/ 10114737 w 11748700"/>
              <a:gd name="connsiteY168" fmla="*/ 260019 h 6673820"/>
              <a:gd name="connsiteX169" fmla="*/ 10205744 w 11748700"/>
              <a:gd name="connsiteY169" fmla="*/ 273020 h 6673820"/>
              <a:gd name="connsiteX170" fmla="*/ 10357421 w 11748700"/>
              <a:gd name="connsiteY170" fmla="*/ 281687 h 6673820"/>
              <a:gd name="connsiteX171" fmla="*/ 10405092 w 11748700"/>
              <a:gd name="connsiteY171" fmla="*/ 286021 h 6673820"/>
              <a:gd name="connsiteX172" fmla="*/ 10452762 w 11748700"/>
              <a:gd name="connsiteY172" fmla="*/ 299022 h 6673820"/>
              <a:gd name="connsiteX173" fmla="*/ 10483097 w 11748700"/>
              <a:gd name="connsiteY173" fmla="*/ 303355 h 6673820"/>
              <a:gd name="connsiteX174" fmla="*/ 10552436 w 11748700"/>
              <a:gd name="connsiteY174" fmla="*/ 312023 h 6673820"/>
              <a:gd name="connsiteX175" fmla="*/ 10634775 w 11748700"/>
              <a:gd name="connsiteY175" fmla="*/ 333691 h 6673820"/>
              <a:gd name="connsiteX176" fmla="*/ 10717114 w 11748700"/>
              <a:gd name="connsiteY176" fmla="*/ 342358 h 6673820"/>
              <a:gd name="connsiteX177" fmla="*/ 10773452 w 11748700"/>
              <a:gd name="connsiteY177" fmla="*/ 364027 h 6673820"/>
              <a:gd name="connsiteX178" fmla="*/ 10842790 w 11748700"/>
              <a:gd name="connsiteY178" fmla="*/ 385695 h 6673820"/>
              <a:gd name="connsiteX179" fmla="*/ 10903461 w 11748700"/>
              <a:gd name="connsiteY179" fmla="*/ 390028 h 6673820"/>
              <a:gd name="connsiteX180" fmla="*/ 10981467 w 11748700"/>
              <a:gd name="connsiteY180" fmla="*/ 424698 h 6673820"/>
              <a:gd name="connsiteX181" fmla="*/ 11050805 w 11748700"/>
              <a:gd name="connsiteY181" fmla="*/ 442032 h 6673820"/>
              <a:gd name="connsiteX182" fmla="*/ 11133145 w 11748700"/>
              <a:gd name="connsiteY182" fmla="*/ 476701 h 6673820"/>
              <a:gd name="connsiteX183" fmla="*/ 11154813 w 11748700"/>
              <a:gd name="connsiteY183" fmla="*/ 485369 h 6673820"/>
              <a:gd name="connsiteX184" fmla="*/ 11232819 w 11748700"/>
              <a:gd name="connsiteY184" fmla="*/ 533039 h 6673820"/>
              <a:gd name="connsiteX185" fmla="*/ 11258820 w 11748700"/>
              <a:gd name="connsiteY185" fmla="*/ 554707 h 6673820"/>
              <a:gd name="connsiteX186" fmla="*/ 11328159 w 11748700"/>
              <a:gd name="connsiteY186" fmla="*/ 645714 h 6673820"/>
              <a:gd name="connsiteX187" fmla="*/ 11371495 w 11748700"/>
              <a:gd name="connsiteY187" fmla="*/ 754055 h 6673820"/>
              <a:gd name="connsiteX188" fmla="*/ 11397497 w 11748700"/>
              <a:gd name="connsiteY188" fmla="*/ 806059 h 6673820"/>
              <a:gd name="connsiteX189" fmla="*/ 11427833 w 11748700"/>
              <a:gd name="connsiteY189" fmla="*/ 931735 h 6673820"/>
              <a:gd name="connsiteX190" fmla="*/ 11458168 w 11748700"/>
              <a:gd name="connsiteY190" fmla="*/ 1014074 h 6673820"/>
              <a:gd name="connsiteX191" fmla="*/ 11462502 w 11748700"/>
              <a:gd name="connsiteY191" fmla="*/ 1087746 h 6673820"/>
              <a:gd name="connsiteX192" fmla="*/ 11475503 w 11748700"/>
              <a:gd name="connsiteY192" fmla="*/ 1126749 h 6673820"/>
              <a:gd name="connsiteX193" fmla="*/ 11488504 w 11748700"/>
              <a:gd name="connsiteY193" fmla="*/ 1330430 h 6673820"/>
              <a:gd name="connsiteX194" fmla="*/ 11523173 w 11748700"/>
              <a:gd name="connsiteY194" fmla="*/ 1677122 h 6673820"/>
              <a:gd name="connsiteX195" fmla="*/ 11518839 w 11748700"/>
              <a:gd name="connsiteY195" fmla="*/ 1954476 h 6673820"/>
              <a:gd name="connsiteX196" fmla="*/ 11510172 w 11748700"/>
              <a:gd name="connsiteY196" fmla="*/ 2084485 h 6673820"/>
              <a:gd name="connsiteX197" fmla="*/ 11518839 w 11748700"/>
              <a:gd name="connsiteY197" fmla="*/ 2283833 h 6673820"/>
              <a:gd name="connsiteX198" fmla="*/ 11583844 w 11748700"/>
              <a:gd name="connsiteY198" fmla="*/ 2379173 h 6673820"/>
              <a:gd name="connsiteX199" fmla="*/ 11605512 w 11748700"/>
              <a:gd name="connsiteY199" fmla="*/ 2439845 h 6673820"/>
              <a:gd name="connsiteX200" fmla="*/ 11609846 w 11748700"/>
              <a:gd name="connsiteY200" fmla="*/ 2487515 h 6673820"/>
              <a:gd name="connsiteX201" fmla="*/ 11622847 w 11748700"/>
              <a:gd name="connsiteY201" fmla="*/ 2556853 h 6673820"/>
              <a:gd name="connsiteX202" fmla="*/ 11618513 w 11748700"/>
              <a:gd name="connsiteY202" fmla="*/ 2786537 h 6673820"/>
              <a:gd name="connsiteX203" fmla="*/ 11614180 w 11748700"/>
              <a:gd name="connsiteY203" fmla="*/ 3089892 h 6673820"/>
              <a:gd name="connsiteX204" fmla="*/ 11596845 w 11748700"/>
              <a:gd name="connsiteY204" fmla="*/ 3211234 h 6673820"/>
              <a:gd name="connsiteX205" fmla="*/ 11583844 w 11748700"/>
              <a:gd name="connsiteY205" fmla="*/ 3328243 h 6673820"/>
              <a:gd name="connsiteX206" fmla="*/ 11575177 w 11748700"/>
              <a:gd name="connsiteY206" fmla="*/ 3423583 h 6673820"/>
              <a:gd name="connsiteX207" fmla="*/ 11562176 w 11748700"/>
              <a:gd name="connsiteY207" fmla="*/ 3666267 h 6673820"/>
              <a:gd name="connsiteX208" fmla="*/ 11575177 w 11748700"/>
              <a:gd name="connsiteY208" fmla="*/ 4025960 h 6673820"/>
              <a:gd name="connsiteX209" fmla="*/ 11592511 w 11748700"/>
              <a:gd name="connsiteY209" fmla="*/ 4108300 h 6673820"/>
              <a:gd name="connsiteX210" fmla="*/ 11631514 w 11748700"/>
              <a:gd name="connsiteY210" fmla="*/ 4333649 h 6673820"/>
              <a:gd name="connsiteX211" fmla="*/ 11653183 w 11748700"/>
              <a:gd name="connsiteY211" fmla="*/ 4411655 h 6673820"/>
              <a:gd name="connsiteX212" fmla="*/ 11666184 w 11748700"/>
              <a:gd name="connsiteY212" fmla="*/ 4498328 h 6673820"/>
              <a:gd name="connsiteX213" fmla="*/ 11674851 w 11748700"/>
              <a:gd name="connsiteY213" fmla="*/ 4541664 h 6673820"/>
              <a:gd name="connsiteX214" fmla="*/ 11687852 w 11748700"/>
              <a:gd name="connsiteY214" fmla="*/ 4658673 h 6673820"/>
              <a:gd name="connsiteX215" fmla="*/ 11692185 w 11748700"/>
              <a:gd name="connsiteY215" fmla="*/ 4715010 h 6673820"/>
              <a:gd name="connsiteX216" fmla="*/ 11700853 w 11748700"/>
              <a:gd name="connsiteY216" fmla="*/ 4771348 h 6673820"/>
              <a:gd name="connsiteX217" fmla="*/ 11709520 w 11748700"/>
              <a:gd name="connsiteY217" fmla="*/ 4923026 h 6673820"/>
              <a:gd name="connsiteX218" fmla="*/ 11718187 w 11748700"/>
              <a:gd name="connsiteY218" fmla="*/ 4983697 h 6673820"/>
              <a:gd name="connsiteX219" fmla="*/ 11726855 w 11748700"/>
              <a:gd name="connsiteY219" fmla="*/ 5079037 h 6673820"/>
              <a:gd name="connsiteX220" fmla="*/ 11731188 w 11748700"/>
              <a:gd name="connsiteY220" fmla="*/ 5105039 h 6673820"/>
              <a:gd name="connsiteX221" fmla="*/ 11744189 w 11748700"/>
              <a:gd name="connsiteY221" fmla="*/ 5230715 h 6673820"/>
              <a:gd name="connsiteX222" fmla="*/ 11726855 w 11748700"/>
              <a:gd name="connsiteY222" fmla="*/ 5690082 h 6673820"/>
              <a:gd name="connsiteX223" fmla="*/ 11687852 w 11748700"/>
              <a:gd name="connsiteY223" fmla="*/ 5785422 h 6673820"/>
              <a:gd name="connsiteX224" fmla="*/ 11670517 w 11748700"/>
              <a:gd name="connsiteY224" fmla="*/ 5815757 h 6673820"/>
              <a:gd name="connsiteX225" fmla="*/ 11601179 w 11748700"/>
              <a:gd name="connsiteY225" fmla="*/ 5859094 h 6673820"/>
              <a:gd name="connsiteX226" fmla="*/ 11458168 w 11748700"/>
              <a:gd name="connsiteY226" fmla="*/ 5919765 h 6673820"/>
              <a:gd name="connsiteX227" fmla="*/ 11401831 w 11748700"/>
              <a:gd name="connsiteY227" fmla="*/ 5963101 h 6673820"/>
              <a:gd name="connsiteX228" fmla="*/ 11297823 w 11748700"/>
              <a:gd name="connsiteY228" fmla="*/ 6032440 h 6673820"/>
              <a:gd name="connsiteX229" fmla="*/ 11258820 w 11748700"/>
              <a:gd name="connsiteY229" fmla="*/ 6075776 h 6673820"/>
              <a:gd name="connsiteX230" fmla="*/ 11198149 w 11748700"/>
              <a:gd name="connsiteY230" fmla="*/ 6123446 h 6673820"/>
              <a:gd name="connsiteX231" fmla="*/ 11098475 w 11748700"/>
              <a:gd name="connsiteY231" fmla="*/ 6210119 h 6673820"/>
              <a:gd name="connsiteX232" fmla="*/ 10942464 w 11748700"/>
              <a:gd name="connsiteY232" fmla="*/ 6327128 h 6673820"/>
              <a:gd name="connsiteX233" fmla="*/ 10634775 w 11748700"/>
              <a:gd name="connsiteY233" fmla="*/ 6461471 h 6673820"/>
              <a:gd name="connsiteX234" fmla="*/ 10461429 w 11748700"/>
              <a:gd name="connsiteY234" fmla="*/ 6478806 h 6673820"/>
              <a:gd name="connsiteX235" fmla="*/ 10041065 w 11748700"/>
              <a:gd name="connsiteY235" fmla="*/ 6487473 h 6673820"/>
              <a:gd name="connsiteX236" fmla="*/ 9967393 w 11748700"/>
              <a:gd name="connsiteY236" fmla="*/ 6491807 h 6673820"/>
              <a:gd name="connsiteX237" fmla="*/ 9885054 w 11748700"/>
              <a:gd name="connsiteY237" fmla="*/ 6509141 h 6673820"/>
              <a:gd name="connsiteX238" fmla="*/ 9798381 w 11748700"/>
              <a:gd name="connsiteY238" fmla="*/ 6522142 h 6673820"/>
              <a:gd name="connsiteX239" fmla="*/ 9681372 w 11748700"/>
              <a:gd name="connsiteY239" fmla="*/ 6548144 h 6673820"/>
              <a:gd name="connsiteX240" fmla="*/ 9486358 w 11748700"/>
              <a:gd name="connsiteY240" fmla="*/ 6574146 h 6673820"/>
              <a:gd name="connsiteX241" fmla="*/ 9278343 w 11748700"/>
              <a:gd name="connsiteY241" fmla="*/ 6613149 h 6673820"/>
              <a:gd name="connsiteX242" fmla="*/ 9209004 w 11748700"/>
              <a:gd name="connsiteY242" fmla="*/ 6630483 h 6673820"/>
              <a:gd name="connsiteX243" fmla="*/ 8775639 w 11748700"/>
              <a:gd name="connsiteY243" fmla="*/ 6647818 h 6673820"/>
              <a:gd name="connsiteX244" fmla="*/ 8463617 w 11748700"/>
              <a:gd name="connsiteY244" fmla="*/ 6656485 h 6673820"/>
              <a:gd name="connsiteX245" fmla="*/ 8368276 w 11748700"/>
              <a:gd name="connsiteY245" fmla="*/ 6660819 h 6673820"/>
              <a:gd name="connsiteX246" fmla="*/ 8216599 w 11748700"/>
              <a:gd name="connsiteY246" fmla="*/ 6665153 h 6673820"/>
              <a:gd name="connsiteX247" fmla="*/ 7848239 w 11748700"/>
              <a:gd name="connsiteY247" fmla="*/ 6656485 h 6673820"/>
              <a:gd name="connsiteX248" fmla="*/ 7800568 w 11748700"/>
              <a:gd name="connsiteY248" fmla="*/ 6652152 h 6673820"/>
              <a:gd name="connsiteX249" fmla="*/ 7748565 w 11748700"/>
              <a:gd name="connsiteY249" fmla="*/ 6643484 h 6673820"/>
              <a:gd name="connsiteX250" fmla="*/ 7614221 w 11748700"/>
              <a:gd name="connsiteY250" fmla="*/ 6634817 h 6673820"/>
              <a:gd name="connsiteX251" fmla="*/ 7432208 w 11748700"/>
              <a:gd name="connsiteY251" fmla="*/ 6600148 h 6673820"/>
              <a:gd name="connsiteX252" fmla="*/ 7319533 w 11748700"/>
              <a:gd name="connsiteY252" fmla="*/ 6574146 h 6673820"/>
              <a:gd name="connsiteX253" fmla="*/ 7276197 w 11748700"/>
              <a:gd name="connsiteY253" fmla="*/ 6569812 h 6673820"/>
              <a:gd name="connsiteX254" fmla="*/ 7011844 w 11748700"/>
              <a:gd name="connsiteY254" fmla="*/ 6548144 h 6673820"/>
              <a:gd name="connsiteX255" fmla="*/ 6925171 w 11748700"/>
              <a:gd name="connsiteY255" fmla="*/ 6565479 h 6673820"/>
              <a:gd name="connsiteX256" fmla="*/ 6912170 w 11748700"/>
              <a:gd name="connsiteY256" fmla="*/ 6569812 h 6673820"/>
              <a:gd name="connsiteX257" fmla="*/ 6890502 w 11748700"/>
              <a:gd name="connsiteY257" fmla="*/ 6582813 h 6673820"/>
              <a:gd name="connsiteX258" fmla="*/ 6795162 w 11748700"/>
              <a:gd name="connsiteY258" fmla="*/ 6634817 h 6673820"/>
              <a:gd name="connsiteX259" fmla="*/ 6691154 w 11748700"/>
              <a:gd name="connsiteY259" fmla="*/ 6643484 h 6673820"/>
              <a:gd name="connsiteX260" fmla="*/ 6617482 w 11748700"/>
              <a:gd name="connsiteY260" fmla="*/ 6656485 h 6673820"/>
              <a:gd name="connsiteX261" fmla="*/ 6582813 w 11748700"/>
              <a:gd name="connsiteY261" fmla="*/ 6665153 h 6673820"/>
              <a:gd name="connsiteX262" fmla="*/ 6548144 w 11748700"/>
              <a:gd name="connsiteY262" fmla="*/ 6669486 h 6673820"/>
              <a:gd name="connsiteX263" fmla="*/ 6517808 w 11748700"/>
              <a:gd name="connsiteY263" fmla="*/ 6673820 h 6673820"/>
              <a:gd name="connsiteX264" fmla="*/ 6015105 w 11748700"/>
              <a:gd name="connsiteY264" fmla="*/ 6669486 h 6673820"/>
              <a:gd name="connsiteX265" fmla="*/ 5915431 w 11748700"/>
              <a:gd name="connsiteY265" fmla="*/ 6647818 h 6673820"/>
              <a:gd name="connsiteX266" fmla="*/ 5538403 w 11748700"/>
              <a:gd name="connsiteY266" fmla="*/ 6652152 h 6673820"/>
              <a:gd name="connsiteX267" fmla="*/ 5196045 w 11748700"/>
              <a:gd name="connsiteY267" fmla="*/ 6634817 h 6673820"/>
              <a:gd name="connsiteX268" fmla="*/ 4489660 w 11748700"/>
              <a:gd name="connsiteY268" fmla="*/ 6608815 h 6673820"/>
              <a:gd name="connsiteX269" fmla="*/ 4311981 w 11748700"/>
              <a:gd name="connsiteY269" fmla="*/ 6582813 h 6673820"/>
              <a:gd name="connsiteX270" fmla="*/ 4090965 w 11748700"/>
              <a:gd name="connsiteY270" fmla="*/ 6552478 h 6673820"/>
              <a:gd name="connsiteX271" fmla="*/ 3999958 w 11748700"/>
              <a:gd name="connsiteY271" fmla="*/ 6513475 h 6673820"/>
              <a:gd name="connsiteX272" fmla="*/ 3666267 w 11748700"/>
              <a:gd name="connsiteY272" fmla="*/ 6448470 h 6673820"/>
              <a:gd name="connsiteX273" fmla="*/ 3588261 w 11748700"/>
              <a:gd name="connsiteY273" fmla="*/ 6439803 h 6673820"/>
              <a:gd name="connsiteX274" fmla="*/ 3336910 w 11748700"/>
              <a:gd name="connsiteY274" fmla="*/ 6405134 h 6673820"/>
              <a:gd name="connsiteX275" fmla="*/ 3003219 w 11748700"/>
              <a:gd name="connsiteY275" fmla="*/ 6340129 h 6673820"/>
              <a:gd name="connsiteX276" fmla="*/ 2825539 w 11748700"/>
              <a:gd name="connsiteY276" fmla="*/ 6309793 h 6673820"/>
              <a:gd name="connsiteX277" fmla="*/ 2678195 w 11748700"/>
              <a:gd name="connsiteY277" fmla="*/ 6288125 h 6673820"/>
              <a:gd name="connsiteX278" fmla="*/ 2500515 w 11748700"/>
              <a:gd name="connsiteY278" fmla="*/ 6305460 h 6673820"/>
              <a:gd name="connsiteX279" fmla="*/ 2439844 w 11748700"/>
              <a:gd name="connsiteY279" fmla="*/ 6314127 h 6673820"/>
              <a:gd name="connsiteX280" fmla="*/ 2244830 w 11748700"/>
              <a:gd name="connsiteY280" fmla="*/ 6361797 h 6673820"/>
              <a:gd name="connsiteX281" fmla="*/ 2088819 w 11748700"/>
              <a:gd name="connsiteY281" fmla="*/ 6383465 h 6673820"/>
              <a:gd name="connsiteX282" fmla="*/ 2015147 w 11748700"/>
              <a:gd name="connsiteY282" fmla="*/ 6400800 h 6673820"/>
              <a:gd name="connsiteX283" fmla="*/ 1950142 w 11748700"/>
              <a:gd name="connsiteY283" fmla="*/ 6409467 h 6673820"/>
              <a:gd name="connsiteX284" fmla="*/ 1815799 w 11748700"/>
              <a:gd name="connsiteY284" fmla="*/ 6444137 h 6673820"/>
              <a:gd name="connsiteX285" fmla="*/ 1681456 w 11748700"/>
              <a:gd name="connsiteY285" fmla="*/ 6452804 h 6673820"/>
              <a:gd name="connsiteX286" fmla="*/ 1473440 w 11748700"/>
              <a:gd name="connsiteY286" fmla="*/ 6431136 h 6673820"/>
              <a:gd name="connsiteX287" fmla="*/ 1369433 w 11748700"/>
              <a:gd name="connsiteY287" fmla="*/ 6418135 h 6673820"/>
              <a:gd name="connsiteX288" fmla="*/ 1287093 w 11748700"/>
              <a:gd name="connsiteY288" fmla="*/ 6405134 h 6673820"/>
              <a:gd name="connsiteX289" fmla="*/ 1239423 w 11748700"/>
              <a:gd name="connsiteY289" fmla="*/ 6396466 h 6673820"/>
              <a:gd name="connsiteX290" fmla="*/ 1165751 w 11748700"/>
              <a:gd name="connsiteY290" fmla="*/ 6370464 h 6673820"/>
              <a:gd name="connsiteX291" fmla="*/ 1053076 w 11748700"/>
              <a:gd name="connsiteY291" fmla="*/ 6335795 h 6673820"/>
              <a:gd name="connsiteX292" fmla="*/ 892731 w 11748700"/>
              <a:gd name="connsiteY292" fmla="*/ 6244789 h 6673820"/>
              <a:gd name="connsiteX293" fmla="*/ 858062 w 11748700"/>
              <a:gd name="connsiteY293" fmla="*/ 6218787 h 6673820"/>
              <a:gd name="connsiteX294" fmla="*/ 775723 w 11748700"/>
              <a:gd name="connsiteY294" fmla="*/ 6149448 h 6673820"/>
              <a:gd name="connsiteX295" fmla="*/ 719385 w 11748700"/>
              <a:gd name="connsiteY295" fmla="*/ 6023773 h 6673820"/>
              <a:gd name="connsiteX296" fmla="*/ 654381 w 11748700"/>
              <a:gd name="connsiteY296" fmla="*/ 5950101 h 6673820"/>
              <a:gd name="connsiteX297" fmla="*/ 628379 w 11748700"/>
              <a:gd name="connsiteY297" fmla="*/ 5893763 h 6673820"/>
              <a:gd name="connsiteX298" fmla="*/ 576375 w 11748700"/>
              <a:gd name="connsiteY298" fmla="*/ 5802756 h 6673820"/>
              <a:gd name="connsiteX299" fmla="*/ 489702 w 11748700"/>
              <a:gd name="connsiteY299" fmla="*/ 5620743 h 6673820"/>
              <a:gd name="connsiteX300" fmla="*/ 476701 w 11748700"/>
              <a:gd name="connsiteY300" fmla="*/ 5551405 h 6673820"/>
              <a:gd name="connsiteX301" fmla="*/ 372693 w 11748700"/>
              <a:gd name="connsiteY301" fmla="*/ 5317388 h 6673820"/>
              <a:gd name="connsiteX302" fmla="*/ 359693 w 11748700"/>
              <a:gd name="connsiteY302" fmla="*/ 5269718 h 6673820"/>
              <a:gd name="connsiteX303" fmla="*/ 329357 w 11748700"/>
              <a:gd name="connsiteY303" fmla="*/ 5183045 h 6673820"/>
              <a:gd name="connsiteX304" fmla="*/ 281687 w 11748700"/>
              <a:gd name="connsiteY304" fmla="*/ 5083371 h 6673820"/>
              <a:gd name="connsiteX305" fmla="*/ 251351 w 11748700"/>
              <a:gd name="connsiteY305" fmla="*/ 5009699 h 6673820"/>
              <a:gd name="connsiteX306" fmla="*/ 238350 w 11748700"/>
              <a:gd name="connsiteY306" fmla="*/ 4970696 h 6673820"/>
              <a:gd name="connsiteX307" fmla="*/ 212348 w 11748700"/>
              <a:gd name="connsiteY307" fmla="*/ 4936027 h 6673820"/>
              <a:gd name="connsiteX308" fmla="*/ 177679 w 11748700"/>
              <a:gd name="connsiteY308" fmla="*/ 4849354 h 6673820"/>
              <a:gd name="connsiteX309" fmla="*/ 125675 w 11748700"/>
              <a:gd name="connsiteY309" fmla="*/ 4745346 h 6673820"/>
              <a:gd name="connsiteX310" fmla="*/ 99674 w 11748700"/>
              <a:gd name="connsiteY310" fmla="*/ 4654339 h 6673820"/>
              <a:gd name="connsiteX311" fmla="*/ 73672 w 11748700"/>
              <a:gd name="connsiteY311" fmla="*/ 4602336 h 6673820"/>
              <a:gd name="connsiteX312" fmla="*/ 69338 w 11748700"/>
              <a:gd name="connsiteY312" fmla="*/ 4580667 h 6673820"/>
              <a:gd name="connsiteX313" fmla="*/ 47670 w 11748700"/>
              <a:gd name="connsiteY313" fmla="*/ 4537331 h 6673820"/>
              <a:gd name="connsiteX314" fmla="*/ 39002 w 11748700"/>
              <a:gd name="connsiteY314" fmla="*/ 4515663 h 6673820"/>
              <a:gd name="connsiteX315" fmla="*/ 34669 w 11748700"/>
              <a:gd name="connsiteY315" fmla="*/ 4493994 h 6673820"/>
              <a:gd name="connsiteX316" fmla="*/ 30335 w 11748700"/>
              <a:gd name="connsiteY316" fmla="*/ 4450658 h 6673820"/>
              <a:gd name="connsiteX317" fmla="*/ 21668 w 11748700"/>
              <a:gd name="connsiteY317" fmla="*/ 4428990 h 6673820"/>
              <a:gd name="connsiteX318" fmla="*/ 13001 w 11748700"/>
              <a:gd name="connsiteY318" fmla="*/ 4359651 h 6673820"/>
              <a:gd name="connsiteX319" fmla="*/ 0 w 11748700"/>
              <a:gd name="connsiteY319" fmla="*/ 4238309 h 6673820"/>
              <a:gd name="connsiteX320" fmla="*/ 4333 w 11748700"/>
              <a:gd name="connsiteY320" fmla="*/ 4025960 h 6673820"/>
              <a:gd name="connsiteX321" fmla="*/ 13001 w 11748700"/>
              <a:gd name="connsiteY321" fmla="*/ 3999958 h 6673820"/>
              <a:gd name="connsiteX322" fmla="*/ 17334 w 11748700"/>
              <a:gd name="connsiteY322" fmla="*/ 3973956 h 6673820"/>
              <a:gd name="connsiteX323" fmla="*/ 26002 w 11748700"/>
              <a:gd name="connsiteY323" fmla="*/ 3930620 h 6673820"/>
              <a:gd name="connsiteX324" fmla="*/ 34669 w 11748700"/>
              <a:gd name="connsiteY324" fmla="*/ 3878616 h 6673820"/>
              <a:gd name="connsiteX325" fmla="*/ 43336 w 11748700"/>
              <a:gd name="connsiteY325" fmla="*/ 3861282 h 6673820"/>
              <a:gd name="connsiteX326" fmla="*/ 47670 w 11748700"/>
              <a:gd name="connsiteY326" fmla="*/ 3843947 h 6673820"/>
              <a:gd name="connsiteX327" fmla="*/ 56337 w 11748700"/>
              <a:gd name="connsiteY327" fmla="*/ 3826612 h 6673820"/>
              <a:gd name="connsiteX328" fmla="*/ 69338 w 11748700"/>
              <a:gd name="connsiteY328" fmla="*/ 3787610 h 6673820"/>
              <a:gd name="connsiteX329" fmla="*/ 78005 w 11748700"/>
              <a:gd name="connsiteY329" fmla="*/ 3770275 h 6673820"/>
              <a:gd name="connsiteX330" fmla="*/ 95340 w 11748700"/>
              <a:gd name="connsiteY330" fmla="*/ 3718271 h 6673820"/>
              <a:gd name="connsiteX331" fmla="*/ 104007 w 11748700"/>
              <a:gd name="connsiteY331" fmla="*/ 3696603 h 6673820"/>
              <a:gd name="connsiteX332" fmla="*/ 151677 w 11748700"/>
              <a:gd name="connsiteY332" fmla="*/ 3657600 h 6673820"/>
              <a:gd name="connsiteX333" fmla="*/ 294688 w 11748700"/>
              <a:gd name="connsiteY333" fmla="*/ 3661934 h 6673820"/>
              <a:gd name="connsiteX334" fmla="*/ 359693 w 11748700"/>
              <a:gd name="connsiteY334" fmla="*/ 3692269 h 6673820"/>
              <a:gd name="connsiteX335" fmla="*/ 377027 w 11748700"/>
              <a:gd name="connsiteY335" fmla="*/ 3709604 h 6673820"/>
              <a:gd name="connsiteX336" fmla="*/ 437698 w 11748700"/>
              <a:gd name="connsiteY336" fmla="*/ 3726938 h 6673820"/>
              <a:gd name="connsiteX337" fmla="*/ 511177 w 11748700"/>
              <a:gd name="connsiteY33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6920838 w 11748700"/>
              <a:gd name="connsiteY44" fmla="*/ 2322836 h 6673820"/>
              <a:gd name="connsiteX45" fmla="*/ 6799495 w 11748700"/>
              <a:gd name="connsiteY45" fmla="*/ 2288167 h 6673820"/>
              <a:gd name="connsiteX46" fmla="*/ 6730157 w 11748700"/>
              <a:gd name="connsiteY46" fmla="*/ 2279500 h 6673820"/>
              <a:gd name="connsiteX47" fmla="*/ 6630483 w 11748700"/>
              <a:gd name="connsiteY47" fmla="*/ 2262165 h 6673820"/>
              <a:gd name="connsiteX48" fmla="*/ 6582813 w 11748700"/>
              <a:gd name="connsiteY48" fmla="*/ 2249164 h 6673820"/>
              <a:gd name="connsiteX49" fmla="*/ 6478805 w 11748700"/>
              <a:gd name="connsiteY49" fmla="*/ 2240497 h 6673820"/>
              <a:gd name="connsiteX50" fmla="*/ 5997770 w 11748700"/>
              <a:gd name="connsiteY50" fmla="*/ 2227496 h 6673820"/>
              <a:gd name="connsiteX51" fmla="*/ 5183044 w 11748700"/>
              <a:gd name="connsiteY51" fmla="*/ 2223162 h 6673820"/>
              <a:gd name="connsiteX52" fmla="*/ 4593668 w 11748700"/>
              <a:gd name="connsiteY52" fmla="*/ 2201494 h 6673820"/>
              <a:gd name="connsiteX53" fmla="*/ 4467992 w 11748700"/>
              <a:gd name="connsiteY53" fmla="*/ 2188493 h 6673820"/>
              <a:gd name="connsiteX54" fmla="*/ 4277311 w 11748700"/>
              <a:gd name="connsiteY54" fmla="*/ 2171158 h 6673820"/>
              <a:gd name="connsiteX55" fmla="*/ 4207973 w 11748700"/>
              <a:gd name="connsiteY55" fmla="*/ 2162491 h 6673820"/>
              <a:gd name="connsiteX56" fmla="*/ 4168970 w 11748700"/>
              <a:gd name="connsiteY56" fmla="*/ 2153824 h 6673820"/>
              <a:gd name="connsiteX57" fmla="*/ 3722604 w 11748700"/>
              <a:gd name="connsiteY57" fmla="*/ 2145156 h 6673820"/>
              <a:gd name="connsiteX58" fmla="*/ 3627264 w 11748700"/>
              <a:gd name="connsiteY58" fmla="*/ 2136489 h 6673820"/>
              <a:gd name="connsiteX59" fmla="*/ 3592595 w 11748700"/>
              <a:gd name="connsiteY59" fmla="*/ 2123488 h 6673820"/>
              <a:gd name="connsiteX60" fmla="*/ 3471253 w 11748700"/>
              <a:gd name="connsiteY60" fmla="*/ 2101820 h 6673820"/>
              <a:gd name="connsiteX61" fmla="*/ 3349911 w 11748700"/>
              <a:gd name="connsiteY61" fmla="*/ 2054150 h 6673820"/>
              <a:gd name="connsiteX62" fmla="*/ 3228568 w 11748700"/>
              <a:gd name="connsiteY62" fmla="*/ 2006480 h 6673820"/>
              <a:gd name="connsiteX63" fmla="*/ 3206900 w 11748700"/>
              <a:gd name="connsiteY63" fmla="*/ 1989145 h 6673820"/>
              <a:gd name="connsiteX64" fmla="*/ 3163564 w 11748700"/>
              <a:gd name="connsiteY64" fmla="*/ 1967477 h 6673820"/>
              <a:gd name="connsiteX65" fmla="*/ 3124561 w 11748700"/>
              <a:gd name="connsiteY65" fmla="*/ 1932808 h 6673820"/>
              <a:gd name="connsiteX66" fmla="*/ 3094225 w 11748700"/>
              <a:gd name="connsiteY66" fmla="*/ 1911139 h 6673820"/>
              <a:gd name="connsiteX67" fmla="*/ 3020553 w 11748700"/>
              <a:gd name="connsiteY67" fmla="*/ 1850468 h 6673820"/>
              <a:gd name="connsiteX68" fmla="*/ 2994551 w 11748700"/>
              <a:gd name="connsiteY68" fmla="*/ 1828800 h 6673820"/>
              <a:gd name="connsiteX69" fmla="*/ 2977217 w 11748700"/>
              <a:gd name="connsiteY69" fmla="*/ 1807132 h 6673820"/>
              <a:gd name="connsiteX70" fmla="*/ 2964216 w 11748700"/>
              <a:gd name="connsiteY70" fmla="*/ 1794131 h 6673820"/>
              <a:gd name="connsiteX71" fmla="*/ 2951215 w 11748700"/>
              <a:gd name="connsiteY71" fmla="*/ 1768129 h 6673820"/>
              <a:gd name="connsiteX72" fmla="*/ 2933880 w 11748700"/>
              <a:gd name="connsiteY72" fmla="*/ 1746461 h 6673820"/>
              <a:gd name="connsiteX73" fmla="*/ 2916546 w 11748700"/>
              <a:gd name="connsiteY73" fmla="*/ 1720459 h 6673820"/>
              <a:gd name="connsiteX74" fmla="*/ 2899211 w 11748700"/>
              <a:gd name="connsiteY74" fmla="*/ 1703124 h 6673820"/>
              <a:gd name="connsiteX75" fmla="*/ 2890544 w 11748700"/>
              <a:gd name="connsiteY75" fmla="*/ 1690123 h 6673820"/>
              <a:gd name="connsiteX76" fmla="*/ 2829873 w 11748700"/>
              <a:gd name="connsiteY76" fmla="*/ 1607784 h 6673820"/>
              <a:gd name="connsiteX77" fmla="*/ 2816872 w 11748700"/>
              <a:gd name="connsiteY77" fmla="*/ 1577448 h 6673820"/>
              <a:gd name="connsiteX78" fmla="*/ 2812538 w 11748700"/>
              <a:gd name="connsiteY78" fmla="*/ 1542779 h 6673820"/>
              <a:gd name="connsiteX79" fmla="*/ 2808204 w 11748700"/>
              <a:gd name="connsiteY79" fmla="*/ 1430104 h 6673820"/>
              <a:gd name="connsiteX80" fmla="*/ 2799537 w 11748700"/>
              <a:gd name="connsiteY80" fmla="*/ 1391101 h 6673820"/>
              <a:gd name="connsiteX81" fmla="*/ 2795203 w 11748700"/>
              <a:gd name="connsiteY81" fmla="*/ 1343431 h 6673820"/>
              <a:gd name="connsiteX82" fmla="*/ 2786536 w 11748700"/>
              <a:gd name="connsiteY82" fmla="*/ 1300095 h 6673820"/>
              <a:gd name="connsiteX83" fmla="*/ 2773535 w 11748700"/>
              <a:gd name="connsiteY83" fmla="*/ 1152751 h 6673820"/>
              <a:gd name="connsiteX84" fmla="*/ 2769202 w 11748700"/>
              <a:gd name="connsiteY84" fmla="*/ 1135416 h 6673820"/>
              <a:gd name="connsiteX85" fmla="*/ 2777869 w 11748700"/>
              <a:gd name="connsiteY85" fmla="*/ 996739 h 6673820"/>
              <a:gd name="connsiteX86" fmla="*/ 2786536 w 11748700"/>
              <a:gd name="connsiteY86" fmla="*/ 966404 h 6673820"/>
              <a:gd name="connsiteX87" fmla="*/ 2812538 w 11748700"/>
              <a:gd name="connsiteY87" fmla="*/ 905733 h 6673820"/>
              <a:gd name="connsiteX88" fmla="*/ 2847207 w 11748700"/>
              <a:gd name="connsiteY88" fmla="*/ 862396 h 6673820"/>
              <a:gd name="connsiteX89" fmla="*/ 2864542 w 11748700"/>
              <a:gd name="connsiteY89" fmla="*/ 840728 h 6673820"/>
              <a:gd name="connsiteX90" fmla="*/ 2881876 w 11748700"/>
              <a:gd name="connsiteY90" fmla="*/ 827727 h 6673820"/>
              <a:gd name="connsiteX91" fmla="*/ 2894877 w 11748700"/>
              <a:gd name="connsiteY91" fmla="*/ 819060 h 6673820"/>
              <a:gd name="connsiteX92" fmla="*/ 2912212 w 11748700"/>
              <a:gd name="connsiteY92" fmla="*/ 801725 h 6673820"/>
              <a:gd name="connsiteX93" fmla="*/ 3003219 w 11748700"/>
              <a:gd name="connsiteY93" fmla="*/ 775723 h 6673820"/>
              <a:gd name="connsiteX94" fmla="*/ 3115893 w 11748700"/>
              <a:gd name="connsiteY94" fmla="*/ 749721 h 6673820"/>
              <a:gd name="connsiteX95" fmla="*/ 3137562 w 11748700"/>
              <a:gd name="connsiteY95" fmla="*/ 741054 h 6673820"/>
              <a:gd name="connsiteX96" fmla="*/ 3163564 w 11748700"/>
              <a:gd name="connsiteY96" fmla="*/ 732387 h 6673820"/>
              <a:gd name="connsiteX97" fmla="*/ 3219901 w 11748700"/>
              <a:gd name="connsiteY97" fmla="*/ 702051 h 6673820"/>
              <a:gd name="connsiteX98" fmla="*/ 3237236 w 11748700"/>
              <a:gd name="connsiteY98" fmla="*/ 689050 h 6673820"/>
              <a:gd name="connsiteX99" fmla="*/ 3293573 w 11748700"/>
              <a:gd name="connsiteY99" fmla="*/ 663048 h 6673820"/>
              <a:gd name="connsiteX100" fmla="*/ 3323909 w 11748700"/>
              <a:gd name="connsiteY100" fmla="*/ 650047 h 6673820"/>
              <a:gd name="connsiteX101" fmla="*/ 3362911 w 11748700"/>
              <a:gd name="connsiteY101" fmla="*/ 641380 h 6673820"/>
              <a:gd name="connsiteX102" fmla="*/ 3488587 w 11748700"/>
              <a:gd name="connsiteY102" fmla="*/ 619712 h 6673820"/>
              <a:gd name="connsiteX103" fmla="*/ 3644599 w 11748700"/>
              <a:gd name="connsiteY103" fmla="*/ 598044 h 6673820"/>
              <a:gd name="connsiteX104" fmla="*/ 3731272 w 11748700"/>
              <a:gd name="connsiteY104" fmla="*/ 589376 h 6673820"/>
              <a:gd name="connsiteX105" fmla="*/ 3809277 w 11748700"/>
              <a:gd name="connsiteY105" fmla="*/ 576375 h 6673820"/>
              <a:gd name="connsiteX106" fmla="*/ 3891617 w 11748700"/>
              <a:gd name="connsiteY106" fmla="*/ 567708 h 6673820"/>
              <a:gd name="connsiteX107" fmla="*/ 4359651 w 11748700"/>
              <a:gd name="connsiteY107" fmla="*/ 533039 h 6673820"/>
              <a:gd name="connsiteX108" fmla="*/ 4428989 w 11748700"/>
              <a:gd name="connsiteY108" fmla="*/ 520038 h 6673820"/>
              <a:gd name="connsiteX109" fmla="*/ 4554665 w 11748700"/>
              <a:gd name="connsiteY109" fmla="*/ 507037 h 6673820"/>
              <a:gd name="connsiteX110" fmla="*/ 4654339 w 11748700"/>
              <a:gd name="connsiteY110" fmla="*/ 485369 h 6673820"/>
              <a:gd name="connsiteX111" fmla="*/ 4758347 w 11748700"/>
              <a:gd name="connsiteY111" fmla="*/ 437699 h 6673820"/>
              <a:gd name="connsiteX112" fmla="*/ 4888356 w 11748700"/>
              <a:gd name="connsiteY112" fmla="*/ 416030 h 6673820"/>
              <a:gd name="connsiteX113" fmla="*/ 5105039 w 11748700"/>
              <a:gd name="connsiteY113" fmla="*/ 364027 h 6673820"/>
              <a:gd name="connsiteX114" fmla="*/ 5209046 w 11748700"/>
              <a:gd name="connsiteY114" fmla="*/ 351026 h 6673820"/>
              <a:gd name="connsiteX115" fmla="*/ 5386726 w 11748700"/>
              <a:gd name="connsiteY115" fmla="*/ 329357 h 6673820"/>
              <a:gd name="connsiteX116" fmla="*/ 5560072 w 11748700"/>
              <a:gd name="connsiteY116" fmla="*/ 320690 h 6673820"/>
              <a:gd name="connsiteX117" fmla="*/ 5742085 w 11748700"/>
              <a:gd name="connsiteY117" fmla="*/ 312023 h 6673820"/>
              <a:gd name="connsiteX118" fmla="*/ 5958767 w 11748700"/>
              <a:gd name="connsiteY118" fmla="*/ 307689 h 6673820"/>
              <a:gd name="connsiteX119" fmla="*/ 6114779 w 11748700"/>
              <a:gd name="connsiteY119" fmla="*/ 303355 h 6673820"/>
              <a:gd name="connsiteX120" fmla="*/ 6270790 w 11748700"/>
              <a:gd name="connsiteY120" fmla="*/ 281687 h 6673820"/>
              <a:gd name="connsiteX121" fmla="*/ 6392132 w 11748700"/>
              <a:gd name="connsiteY121" fmla="*/ 268686 h 6673820"/>
              <a:gd name="connsiteX122" fmla="*/ 6695488 w 11748700"/>
              <a:gd name="connsiteY122" fmla="*/ 260019 h 6673820"/>
              <a:gd name="connsiteX123" fmla="*/ 6764826 w 11748700"/>
              <a:gd name="connsiteY123" fmla="*/ 251352 h 6673820"/>
              <a:gd name="connsiteX124" fmla="*/ 6907837 w 11748700"/>
              <a:gd name="connsiteY124" fmla="*/ 238351 h 6673820"/>
              <a:gd name="connsiteX125" fmla="*/ 6959840 w 11748700"/>
              <a:gd name="connsiteY125" fmla="*/ 229683 h 6673820"/>
              <a:gd name="connsiteX126" fmla="*/ 6998843 w 11748700"/>
              <a:gd name="connsiteY126" fmla="*/ 212349 h 6673820"/>
              <a:gd name="connsiteX127" fmla="*/ 7115852 w 11748700"/>
              <a:gd name="connsiteY127" fmla="*/ 199348 h 6673820"/>
              <a:gd name="connsiteX128" fmla="*/ 7159188 w 11748700"/>
              <a:gd name="connsiteY128" fmla="*/ 186347 h 6673820"/>
              <a:gd name="connsiteX129" fmla="*/ 7189524 w 11748700"/>
              <a:gd name="connsiteY129" fmla="*/ 182013 h 6673820"/>
              <a:gd name="connsiteX130" fmla="*/ 7380204 w 11748700"/>
              <a:gd name="connsiteY130" fmla="*/ 173346 h 6673820"/>
              <a:gd name="connsiteX131" fmla="*/ 7440875 w 11748700"/>
              <a:gd name="connsiteY131" fmla="*/ 164679 h 6673820"/>
              <a:gd name="connsiteX132" fmla="*/ 7466877 w 11748700"/>
              <a:gd name="connsiteY132" fmla="*/ 156011 h 6673820"/>
              <a:gd name="connsiteX133" fmla="*/ 7514548 w 11748700"/>
              <a:gd name="connsiteY133" fmla="*/ 143010 h 6673820"/>
              <a:gd name="connsiteX134" fmla="*/ 7527548 w 11748700"/>
              <a:gd name="connsiteY134" fmla="*/ 134343 h 6673820"/>
              <a:gd name="connsiteX135" fmla="*/ 7570885 w 11748700"/>
              <a:gd name="connsiteY135" fmla="*/ 121342 h 6673820"/>
              <a:gd name="connsiteX136" fmla="*/ 7609888 w 11748700"/>
              <a:gd name="connsiteY136" fmla="*/ 104008 h 6673820"/>
              <a:gd name="connsiteX137" fmla="*/ 7726896 w 11748700"/>
              <a:gd name="connsiteY137" fmla="*/ 82339 h 6673820"/>
              <a:gd name="connsiteX138" fmla="*/ 7752898 w 11748700"/>
              <a:gd name="connsiteY138" fmla="*/ 78006 h 6673820"/>
              <a:gd name="connsiteX139" fmla="*/ 7787567 w 11748700"/>
              <a:gd name="connsiteY139" fmla="*/ 73672 h 6673820"/>
              <a:gd name="connsiteX140" fmla="*/ 7804902 w 11748700"/>
              <a:gd name="connsiteY140" fmla="*/ 69338 h 6673820"/>
              <a:gd name="connsiteX141" fmla="*/ 7913243 w 11748700"/>
              <a:gd name="connsiteY141" fmla="*/ 65005 h 6673820"/>
              <a:gd name="connsiteX142" fmla="*/ 8021584 w 11748700"/>
              <a:gd name="connsiteY142" fmla="*/ 47670 h 6673820"/>
              <a:gd name="connsiteX143" fmla="*/ 8064921 w 11748700"/>
              <a:gd name="connsiteY143" fmla="*/ 34669 h 6673820"/>
              <a:gd name="connsiteX144" fmla="*/ 8099590 w 11748700"/>
              <a:gd name="connsiteY144" fmla="*/ 21668 h 6673820"/>
              <a:gd name="connsiteX145" fmla="*/ 8121258 w 11748700"/>
              <a:gd name="connsiteY145" fmla="*/ 13001 h 6673820"/>
              <a:gd name="connsiteX146" fmla="*/ 8134259 w 11748700"/>
              <a:gd name="connsiteY146" fmla="*/ 8667 h 6673820"/>
              <a:gd name="connsiteX147" fmla="*/ 8155928 w 11748700"/>
              <a:gd name="connsiteY147" fmla="*/ 0 h 6673820"/>
              <a:gd name="connsiteX148" fmla="*/ 8216599 w 11748700"/>
              <a:gd name="connsiteY148" fmla="*/ 4334 h 6673820"/>
              <a:gd name="connsiteX149" fmla="*/ 8238267 w 11748700"/>
              <a:gd name="connsiteY149" fmla="*/ 13001 h 6673820"/>
              <a:gd name="connsiteX150" fmla="*/ 8272936 w 11748700"/>
              <a:gd name="connsiteY150" fmla="*/ 17335 h 6673820"/>
              <a:gd name="connsiteX151" fmla="*/ 8303272 w 11748700"/>
              <a:gd name="connsiteY151" fmla="*/ 30336 h 6673820"/>
              <a:gd name="connsiteX152" fmla="*/ 8337941 w 11748700"/>
              <a:gd name="connsiteY152" fmla="*/ 34669 h 6673820"/>
              <a:gd name="connsiteX153" fmla="*/ 8476618 w 11748700"/>
              <a:gd name="connsiteY153" fmla="*/ 43337 h 6673820"/>
              <a:gd name="connsiteX154" fmla="*/ 8576292 w 11748700"/>
              <a:gd name="connsiteY154" fmla="*/ 47670 h 6673820"/>
              <a:gd name="connsiteX155" fmla="*/ 8671632 w 11748700"/>
              <a:gd name="connsiteY155" fmla="*/ 69338 h 6673820"/>
              <a:gd name="connsiteX156" fmla="*/ 8762639 w 11748700"/>
              <a:gd name="connsiteY156" fmla="*/ 78006 h 6673820"/>
              <a:gd name="connsiteX157" fmla="*/ 8892648 w 11748700"/>
              <a:gd name="connsiteY157" fmla="*/ 104008 h 6673820"/>
              <a:gd name="connsiteX158" fmla="*/ 8948985 w 11748700"/>
              <a:gd name="connsiteY158" fmla="*/ 117009 h 6673820"/>
              <a:gd name="connsiteX159" fmla="*/ 9187336 w 11748700"/>
              <a:gd name="connsiteY159" fmla="*/ 156011 h 6673820"/>
              <a:gd name="connsiteX160" fmla="*/ 9282676 w 11748700"/>
              <a:gd name="connsiteY160" fmla="*/ 173346 h 6673820"/>
              <a:gd name="connsiteX161" fmla="*/ 9404019 w 11748700"/>
              <a:gd name="connsiteY161" fmla="*/ 186347 h 6673820"/>
              <a:gd name="connsiteX162" fmla="*/ 9464690 w 11748700"/>
              <a:gd name="connsiteY162" fmla="*/ 195014 h 6673820"/>
              <a:gd name="connsiteX163" fmla="*/ 9698707 w 11748700"/>
              <a:gd name="connsiteY163" fmla="*/ 216683 h 6673820"/>
              <a:gd name="connsiteX164" fmla="*/ 9785380 w 11748700"/>
              <a:gd name="connsiteY164" fmla="*/ 229683 h 6673820"/>
              <a:gd name="connsiteX165" fmla="*/ 9885054 w 11748700"/>
              <a:gd name="connsiteY165" fmla="*/ 251352 h 6673820"/>
              <a:gd name="connsiteX166" fmla="*/ 9958726 w 11748700"/>
              <a:gd name="connsiteY166" fmla="*/ 255685 h 6673820"/>
              <a:gd name="connsiteX167" fmla="*/ 10114737 w 11748700"/>
              <a:gd name="connsiteY167" fmla="*/ 260019 h 6673820"/>
              <a:gd name="connsiteX168" fmla="*/ 10205744 w 11748700"/>
              <a:gd name="connsiteY168" fmla="*/ 273020 h 6673820"/>
              <a:gd name="connsiteX169" fmla="*/ 10357421 w 11748700"/>
              <a:gd name="connsiteY169" fmla="*/ 281687 h 6673820"/>
              <a:gd name="connsiteX170" fmla="*/ 10405092 w 11748700"/>
              <a:gd name="connsiteY170" fmla="*/ 286021 h 6673820"/>
              <a:gd name="connsiteX171" fmla="*/ 10452762 w 11748700"/>
              <a:gd name="connsiteY171" fmla="*/ 299022 h 6673820"/>
              <a:gd name="connsiteX172" fmla="*/ 10483097 w 11748700"/>
              <a:gd name="connsiteY172" fmla="*/ 303355 h 6673820"/>
              <a:gd name="connsiteX173" fmla="*/ 10552436 w 11748700"/>
              <a:gd name="connsiteY173" fmla="*/ 312023 h 6673820"/>
              <a:gd name="connsiteX174" fmla="*/ 10634775 w 11748700"/>
              <a:gd name="connsiteY174" fmla="*/ 333691 h 6673820"/>
              <a:gd name="connsiteX175" fmla="*/ 10717114 w 11748700"/>
              <a:gd name="connsiteY175" fmla="*/ 342358 h 6673820"/>
              <a:gd name="connsiteX176" fmla="*/ 10773452 w 11748700"/>
              <a:gd name="connsiteY176" fmla="*/ 364027 h 6673820"/>
              <a:gd name="connsiteX177" fmla="*/ 10842790 w 11748700"/>
              <a:gd name="connsiteY177" fmla="*/ 385695 h 6673820"/>
              <a:gd name="connsiteX178" fmla="*/ 10903461 w 11748700"/>
              <a:gd name="connsiteY178" fmla="*/ 390028 h 6673820"/>
              <a:gd name="connsiteX179" fmla="*/ 10981467 w 11748700"/>
              <a:gd name="connsiteY179" fmla="*/ 424698 h 6673820"/>
              <a:gd name="connsiteX180" fmla="*/ 11050805 w 11748700"/>
              <a:gd name="connsiteY180" fmla="*/ 442032 h 6673820"/>
              <a:gd name="connsiteX181" fmla="*/ 11133145 w 11748700"/>
              <a:gd name="connsiteY181" fmla="*/ 476701 h 6673820"/>
              <a:gd name="connsiteX182" fmla="*/ 11154813 w 11748700"/>
              <a:gd name="connsiteY182" fmla="*/ 485369 h 6673820"/>
              <a:gd name="connsiteX183" fmla="*/ 11232819 w 11748700"/>
              <a:gd name="connsiteY183" fmla="*/ 533039 h 6673820"/>
              <a:gd name="connsiteX184" fmla="*/ 11258820 w 11748700"/>
              <a:gd name="connsiteY184" fmla="*/ 554707 h 6673820"/>
              <a:gd name="connsiteX185" fmla="*/ 11328159 w 11748700"/>
              <a:gd name="connsiteY185" fmla="*/ 645714 h 6673820"/>
              <a:gd name="connsiteX186" fmla="*/ 11371495 w 11748700"/>
              <a:gd name="connsiteY186" fmla="*/ 754055 h 6673820"/>
              <a:gd name="connsiteX187" fmla="*/ 11397497 w 11748700"/>
              <a:gd name="connsiteY187" fmla="*/ 806059 h 6673820"/>
              <a:gd name="connsiteX188" fmla="*/ 11427833 w 11748700"/>
              <a:gd name="connsiteY188" fmla="*/ 931735 h 6673820"/>
              <a:gd name="connsiteX189" fmla="*/ 11458168 w 11748700"/>
              <a:gd name="connsiteY189" fmla="*/ 1014074 h 6673820"/>
              <a:gd name="connsiteX190" fmla="*/ 11462502 w 11748700"/>
              <a:gd name="connsiteY190" fmla="*/ 1087746 h 6673820"/>
              <a:gd name="connsiteX191" fmla="*/ 11475503 w 11748700"/>
              <a:gd name="connsiteY191" fmla="*/ 1126749 h 6673820"/>
              <a:gd name="connsiteX192" fmla="*/ 11488504 w 11748700"/>
              <a:gd name="connsiteY192" fmla="*/ 1330430 h 6673820"/>
              <a:gd name="connsiteX193" fmla="*/ 11523173 w 11748700"/>
              <a:gd name="connsiteY193" fmla="*/ 1677122 h 6673820"/>
              <a:gd name="connsiteX194" fmla="*/ 11518839 w 11748700"/>
              <a:gd name="connsiteY194" fmla="*/ 1954476 h 6673820"/>
              <a:gd name="connsiteX195" fmla="*/ 11510172 w 11748700"/>
              <a:gd name="connsiteY195" fmla="*/ 2084485 h 6673820"/>
              <a:gd name="connsiteX196" fmla="*/ 11518839 w 11748700"/>
              <a:gd name="connsiteY196" fmla="*/ 2283833 h 6673820"/>
              <a:gd name="connsiteX197" fmla="*/ 11583844 w 11748700"/>
              <a:gd name="connsiteY197" fmla="*/ 2379173 h 6673820"/>
              <a:gd name="connsiteX198" fmla="*/ 11605512 w 11748700"/>
              <a:gd name="connsiteY198" fmla="*/ 2439845 h 6673820"/>
              <a:gd name="connsiteX199" fmla="*/ 11609846 w 11748700"/>
              <a:gd name="connsiteY199" fmla="*/ 2487515 h 6673820"/>
              <a:gd name="connsiteX200" fmla="*/ 11622847 w 11748700"/>
              <a:gd name="connsiteY200" fmla="*/ 2556853 h 6673820"/>
              <a:gd name="connsiteX201" fmla="*/ 11618513 w 11748700"/>
              <a:gd name="connsiteY201" fmla="*/ 2786537 h 6673820"/>
              <a:gd name="connsiteX202" fmla="*/ 11614180 w 11748700"/>
              <a:gd name="connsiteY202" fmla="*/ 3089892 h 6673820"/>
              <a:gd name="connsiteX203" fmla="*/ 11596845 w 11748700"/>
              <a:gd name="connsiteY203" fmla="*/ 3211234 h 6673820"/>
              <a:gd name="connsiteX204" fmla="*/ 11583844 w 11748700"/>
              <a:gd name="connsiteY204" fmla="*/ 3328243 h 6673820"/>
              <a:gd name="connsiteX205" fmla="*/ 11575177 w 11748700"/>
              <a:gd name="connsiteY205" fmla="*/ 3423583 h 6673820"/>
              <a:gd name="connsiteX206" fmla="*/ 11562176 w 11748700"/>
              <a:gd name="connsiteY206" fmla="*/ 3666267 h 6673820"/>
              <a:gd name="connsiteX207" fmla="*/ 11575177 w 11748700"/>
              <a:gd name="connsiteY207" fmla="*/ 4025960 h 6673820"/>
              <a:gd name="connsiteX208" fmla="*/ 11592511 w 11748700"/>
              <a:gd name="connsiteY208" fmla="*/ 4108300 h 6673820"/>
              <a:gd name="connsiteX209" fmla="*/ 11631514 w 11748700"/>
              <a:gd name="connsiteY209" fmla="*/ 4333649 h 6673820"/>
              <a:gd name="connsiteX210" fmla="*/ 11653183 w 11748700"/>
              <a:gd name="connsiteY210" fmla="*/ 4411655 h 6673820"/>
              <a:gd name="connsiteX211" fmla="*/ 11666184 w 11748700"/>
              <a:gd name="connsiteY211" fmla="*/ 4498328 h 6673820"/>
              <a:gd name="connsiteX212" fmla="*/ 11674851 w 11748700"/>
              <a:gd name="connsiteY212" fmla="*/ 4541664 h 6673820"/>
              <a:gd name="connsiteX213" fmla="*/ 11687852 w 11748700"/>
              <a:gd name="connsiteY213" fmla="*/ 4658673 h 6673820"/>
              <a:gd name="connsiteX214" fmla="*/ 11692185 w 11748700"/>
              <a:gd name="connsiteY214" fmla="*/ 4715010 h 6673820"/>
              <a:gd name="connsiteX215" fmla="*/ 11700853 w 11748700"/>
              <a:gd name="connsiteY215" fmla="*/ 4771348 h 6673820"/>
              <a:gd name="connsiteX216" fmla="*/ 11709520 w 11748700"/>
              <a:gd name="connsiteY216" fmla="*/ 4923026 h 6673820"/>
              <a:gd name="connsiteX217" fmla="*/ 11718187 w 11748700"/>
              <a:gd name="connsiteY217" fmla="*/ 4983697 h 6673820"/>
              <a:gd name="connsiteX218" fmla="*/ 11726855 w 11748700"/>
              <a:gd name="connsiteY218" fmla="*/ 5079037 h 6673820"/>
              <a:gd name="connsiteX219" fmla="*/ 11731188 w 11748700"/>
              <a:gd name="connsiteY219" fmla="*/ 5105039 h 6673820"/>
              <a:gd name="connsiteX220" fmla="*/ 11744189 w 11748700"/>
              <a:gd name="connsiteY220" fmla="*/ 5230715 h 6673820"/>
              <a:gd name="connsiteX221" fmla="*/ 11726855 w 11748700"/>
              <a:gd name="connsiteY221" fmla="*/ 5690082 h 6673820"/>
              <a:gd name="connsiteX222" fmla="*/ 11687852 w 11748700"/>
              <a:gd name="connsiteY222" fmla="*/ 5785422 h 6673820"/>
              <a:gd name="connsiteX223" fmla="*/ 11670517 w 11748700"/>
              <a:gd name="connsiteY223" fmla="*/ 5815757 h 6673820"/>
              <a:gd name="connsiteX224" fmla="*/ 11601179 w 11748700"/>
              <a:gd name="connsiteY224" fmla="*/ 5859094 h 6673820"/>
              <a:gd name="connsiteX225" fmla="*/ 11458168 w 11748700"/>
              <a:gd name="connsiteY225" fmla="*/ 5919765 h 6673820"/>
              <a:gd name="connsiteX226" fmla="*/ 11401831 w 11748700"/>
              <a:gd name="connsiteY226" fmla="*/ 5963101 h 6673820"/>
              <a:gd name="connsiteX227" fmla="*/ 11297823 w 11748700"/>
              <a:gd name="connsiteY227" fmla="*/ 6032440 h 6673820"/>
              <a:gd name="connsiteX228" fmla="*/ 11258820 w 11748700"/>
              <a:gd name="connsiteY228" fmla="*/ 6075776 h 6673820"/>
              <a:gd name="connsiteX229" fmla="*/ 11198149 w 11748700"/>
              <a:gd name="connsiteY229" fmla="*/ 6123446 h 6673820"/>
              <a:gd name="connsiteX230" fmla="*/ 11098475 w 11748700"/>
              <a:gd name="connsiteY230" fmla="*/ 6210119 h 6673820"/>
              <a:gd name="connsiteX231" fmla="*/ 10942464 w 11748700"/>
              <a:gd name="connsiteY231" fmla="*/ 6327128 h 6673820"/>
              <a:gd name="connsiteX232" fmla="*/ 10634775 w 11748700"/>
              <a:gd name="connsiteY232" fmla="*/ 6461471 h 6673820"/>
              <a:gd name="connsiteX233" fmla="*/ 10461429 w 11748700"/>
              <a:gd name="connsiteY233" fmla="*/ 6478806 h 6673820"/>
              <a:gd name="connsiteX234" fmla="*/ 10041065 w 11748700"/>
              <a:gd name="connsiteY234" fmla="*/ 6487473 h 6673820"/>
              <a:gd name="connsiteX235" fmla="*/ 9967393 w 11748700"/>
              <a:gd name="connsiteY235" fmla="*/ 6491807 h 6673820"/>
              <a:gd name="connsiteX236" fmla="*/ 9885054 w 11748700"/>
              <a:gd name="connsiteY236" fmla="*/ 6509141 h 6673820"/>
              <a:gd name="connsiteX237" fmla="*/ 9798381 w 11748700"/>
              <a:gd name="connsiteY237" fmla="*/ 6522142 h 6673820"/>
              <a:gd name="connsiteX238" fmla="*/ 9681372 w 11748700"/>
              <a:gd name="connsiteY238" fmla="*/ 6548144 h 6673820"/>
              <a:gd name="connsiteX239" fmla="*/ 9486358 w 11748700"/>
              <a:gd name="connsiteY239" fmla="*/ 6574146 h 6673820"/>
              <a:gd name="connsiteX240" fmla="*/ 9278343 w 11748700"/>
              <a:gd name="connsiteY240" fmla="*/ 6613149 h 6673820"/>
              <a:gd name="connsiteX241" fmla="*/ 9209004 w 11748700"/>
              <a:gd name="connsiteY241" fmla="*/ 6630483 h 6673820"/>
              <a:gd name="connsiteX242" fmla="*/ 8775639 w 11748700"/>
              <a:gd name="connsiteY242" fmla="*/ 6647818 h 6673820"/>
              <a:gd name="connsiteX243" fmla="*/ 8463617 w 11748700"/>
              <a:gd name="connsiteY243" fmla="*/ 6656485 h 6673820"/>
              <a:gd name="connsiteX244" fmla="*/ 8368276 w 11748700"/>
              <a:gd name="connsiteY244" fmla="*/ 6660819 h 6673820"/>
              <a:gd name="connsiteX245" fmla="*/ 8216599 w 11748700"/>
              <a:gd name="connsiteY245" fmla="*/ 6665153 h 6673820"/>
              <a:gd name="connsiteX246" fmla="*/ 7848239 w 11748700"/>
              <a:gd name="connsiteY246" fmla="*/ 6656485 h 6673820"/>
              <a:gd name="connsiteX247" fmla="*/ 7800568 w 11748700"/>
              <a:gd name="connsiteY247" fmla="*/ 6652152 h 6673820"/>
              <a:gd name="connsiteX248" fmla="*/ 7748565 w 11748700"/>
              <a:gd name="connsiteY248" fmla="*/ 6643484 h 6673820"/>
              <a:gd name="connsiteX249" fmla="*/ 7614221 w 11748700"/>
              <a:gd name="connsiteY249" fmla="*/ 6634817 h 6673820"/>
              <a:gd name="connsiteX250" fmla="*/ 7432208 w 11748700"/>
              <a:gd name="connsiteY250" fmla="*/ 6600148 h 6673820"/>
              <a:gd name="connsiteX251" fmla="*/ 7319533 w 11748700"/>
              <a:gd name="connsiteY251" fmla="*/ 6574146 h 6673820"/>
              <a:gd name="connsiteX252" fmla="*/ 7276197 w 11748700"/>
              <a:gd name="connsiteY252" fmla="*/ 6569812 h 6673820"/>
              <a:gd name="connsiteX253" fmla="*/ 7011844 w 11748700"/>
              <a:gd name="connsiteY253" fmla="*/ 6548144 h 6673820"/>
              <a:gd name="connsiteX254" fmla="*/ 6925171 w 11748700"/>
              <a:gd name="connsiteY254" fmla="*/ 6565479 h 6673820"/>
              <a:gd name="connsiteX255" fmla="*/ 6912170 w 11748700"/>
              <a:gd name="connsiteY255" fmla="*/ 6569812 h 6673820"/>
              <a:gd name="connsiteX256" fmla="*/ 6890502 w 11748700"/>
              <a:gd name="connsiteY256" fmla="*/ 6582813 h 6673820"/>
              <a:gd name="connsiteX257" fmla="*/ 6795162 w 11748700"/>
              <a:gd name="connsiteY257" fmla="*/ 6634817 h 6673820"/>
              <a:gd name="connsiteX258" fmla="*/ 6691154 w 11748700"/>
              <a:gd name="connsiteY258" fmla="*/ 6643484 h 6673820"/>
              <a:gd name="connsiteX259" fmla="*/ 6617482 w 11748700"/>
              <a:gd name="connsiteY259" fmla="*/ 6656485 h 6673820"/>
              <a:gd name="connsiteX260" fmla="*/ 6582813 w 11748700"/>
              <a:gd name="connsiteY260" fmla="*/ 6665153 h 6673820"/>
              <a:gd name="connsiteX261" fmla="*/ 6548144 w 11748700"/>
              <a:gd name="connsiteY261" fmla="*/ 6669486 h 6673820"/>
              <a:gd name="connsiteX262" fmla="*/ 6517808 w 11748700"/>
              <a:gd name="connsiteY262" fmla="*/ 6673820 h 6673820"/>
              <a:gd name="connsiteX263" fmla="*/ 6015105 w 11748700"/>
              <a:gd name="connsiteY263" fmla="*/ 6669486 h 6673820"/>
              <a:gd name="connsiteX264" fmla="*/ 5915431 w 11748700"/>
              <a:gd name="connsiteY264" fmla="*/ 6647818 h 6673820"/>
              <a:gd name="connsiteX265" fmla="*/ 5538403 w 11748700"/>
              <a:gd name="connsiteY265" fmla="*/ 6652152 h 6673820"/>
              <a:gd name="connsiteX266" fmla="*/ 5196045 w 11748700"/>
              <a:gd name="connsiteY266" fmla="*/ 6634817 h 6673820"/>
              <a:gd name="connsiteX267" fmla="*/ 4489660 w 11748700"/>
              <a:gd name="connsiteY267" fmla="*/ 6608815 h 6673820"/>
              <a:gd name="connsiteX268" fmla="*/ 4311981 w 11748700"/>
              <a:gd name="connsiteY268" fmla="*/ 6582813 h 6673820"/>
              <a:gd name="connsiteX269" fmla="*/ 4090965 w 11748700"/>
              <a:gd name="connsiteY269" fmla="*/ 6552478 h 6673820"/>
              <a:gd name="connsiteX270" fmla="*/ 3999958 w 11748700"/>
              <a:gd name="connsiteY270" fmla="*/ 6513475 h 6673820"/>
              <a:gd name="connsiteX271" fmla="*/ 3666267 w 11748700"/>
              <a:gd name="connsiteY271" fmla="*/ 6448470 h 6673820"/>
              <a:gd name="connsiteX272" fmla="*/ 3588261 w 11748700"/>
              <a:gd name="connsiteY272" fmla="*/ 6439803 h 6673820"/>
              <a:gd name="connsiteX273" fmla="*/ 3336910 w 11748700"/>
              <a:gd name="connsiteY273" fmla="*/ 6405134 h 6673820"/>
              <a:gd name="connsiteX274" fmla="*/ 3003219 w 11748700"/>
              <a:gd name="connsiteY274" fmla="*/ 6340129 h 6673820"/>
              <a:gd name="connsiteX275" fmla="*/ 2825539 w 11748700"/>
              <a:gd name="connsiteY275" fmla="*/ 6309793 h 6673820"/>
              <a:gd name="connsiteX276" fmla="*/ 2678195 w 11748700"/>
              <a:gd name="connsiteY276" fmla="*/ 6288125 h 6673820"/>
              <a:gd name="connsiteX277" fmla="*/ 2500515 w 11748700"/>
              <a:gd name="connsiteY277" fmla="*/ 6305460 h 6673820"/>
              <a:gd name="connsiteX278" fmla="*/ 2439844 w 11748700"/>
              <a:gd name="connsiteY278" fmla="*/ 6314127 h 6673820"/>
              <a:gd name="connsiteX279" fmla="*/ 2244830 w 11748700"/>
              <a:gd name="connsiteY279" fmla="*/ 6361797 h 6673820"/>
              <a:gd name="connsiteX280" fmla="*/ 2088819 w 11748700"/>
              <a:gd name="connsiteY280" fmla="*/ 6383465 h 6673820"/>
              <a:gd name="connsiteX281" fmla="*/ 2015147 w 11748700"/>
              <a:gd name="connsiteY281" fmla="*/ 6400800 h 6673820"/>
              <a:gd name="connsiteX282" fmla="*/ 1950142 w 11748700"/>
              <a:gd name="connsiteY282" fmla="*/ 6409467 h 6673820"/>
              <a:gd name="connsiteX283" fmla="*/ 1815799 w 11748700"/>
              <a:gd name="connsiteY283" fmla="*/ 6444137 h 6673820"/>
              <a:gd name="connsiteX284" fmla="*/ 1681456 w 11748700"/>
              <a:gd name="connsiteY284" fmla="*/ 6452804 h 6673820"/>
              <a:gd name="connsiteX285" fmla="*/ 1473440 w 11748700"/>
              <a:gd name="connsiteY285" fmla="*/ 6431136 h 6673820"/>
              <a:gd name="connsiteX286" fmla="*/ 1369433 w 11748700"/>
              <a:gd name="connsiteY286" fmla="*/ 6418135 h 6673820"/>
              <a:gd name="connsiteX287" fmla="*/ 1287093 w 11748700"/>
              <a:gd name="connsiteY287" fmla="*/ 6405134 h 6673820"/>
              <a:gd name="connsiteX288" fmla="*/ 1239423 w 11748700"/>
              <a:gd name="connsiteY288" fmla="*/ 6396466 h 6673820"/>
              <a:gd name="connsiteX289" fmla="*/ 1165751 w 11748700"/>
              <a:gd name="connsiteY289" fmla="*/ 6370464 h 6673820"/>
              <a:gd name="connsiteX290" fmla="*/ 1053076 w 11748700"/>
              <a:gd name="connsiteY290" fmla="*/ 6335795 h 6673820"/>
              <a:gd name="connsiteX291" fmla="*/ 892731 w 11748700"/>
              <a:gd name="connsiteY291" fmla="*/ 6244789 h 6673820"/>
              <a:gd name="connsiteX292" fmla="*/ 858062 w 11748700"/>
              <a:gd name="connsiteY292" fmla="*/ 6218787 h 6673820"/>
              <a:gd name="connsiteX293" fmla="*/ 775723 w 11748700"/>
              <a:gd name="connsiteY293" fmla="*/ 6149448 h 6673820"/>
              <a:gd name="connsiteX294" fmla="*/ 719385 w 11748700"/>
              <a:gd name="connsiteY294" fmla="*/ 6023773 h 6673820"/>
              <a:gd name="connsiteX295" fmla="*/ 654381 w 11748700"/>
              <a:gd name="connsiteY295" fmla="*/ 5950101 h 6673820"/>
              <a:gd name="connsiteX296" fmla="*/ 628379 w 11748700"/>
              <a:gd name="connsiteY296" fmla="*/ 5893763 h 6673820"/>
              <a:gd name="connsiteX297" fmla="*/ 576375 w 11748700"/>
              <a:gd name="connsiteY297" fmla="*/ 5802756 h 6673820"/>
              <a:gd name="connsiteX298" fmla="*/ 489702 w 11748700"/>
              <a:gd name="connsiteY298" fmla="*/ 5620743 h 6673820"/>
              <a:gd name="connsiteX299" fmla="*/ 476701 w 11748700"/>
              <a:gd name="connsiteY299" fmla="*/ 5551405 h 6673820"/>
              <a:gd name="connsiteX300" fmla="*/ 372693 w 11748700"/>
              <a:gd name="connsiteY300" fmla="*/ 5317388 h 6673820"/>
              <a:gd name="connsiteX301" fmla="*/ 359693 w 11748700"/>
              <a:gd name="connsiteY301" fmla="*/ 5269718 h 6673820"/>
              <a:gd name="connsiteX302" fmla="*/ 329357 w 11748700"/>
              <a:gd name="connsiteY302" fmla="*/ 5183045 h 6673820"/>
              <a:gd name="connsiteX303" fmla="*/ 281687 w 11748700"/>
              <a:gd name="connsiteY303" fmla="*/ 5083371 h 6673820"/>
              <a:gd name="connsiteX304" fmla="*/ 251351 w 11748700"/>
              <a:gd name="connsiteY304" fmla="*/ 5009699 h 6673820"/>
              <a:gd name="connsiteX305" fmla="*/ 238350 w 11748700"/>
              <a:gd name="connsiteY305" fmla="*/ 4970696 h 6673820"/>
              <a:gd name="connsiteX306" fmla="*/ 212348 w 11748700"/>
              <a:gd name="connsiteY306" fmla="*/ 4936027 h 6673820"/>
              <a:gd name="connsiteX307" fmla="*/ 177679 w 11748700"/>
              <a:gd name="connsiteY307" fmla="*/ 4849354 h 6673820"/>
              <a:gd name="connsiteX308" fmla="*/ 125675 w 11748700"/>
              <a:gd name="connsiteY308" fmla="*/ 4745346 h 6673820"/>
              <a:gd name="connsiteX309" fmla="*/ 99674 w 11748700"/>
              <a:gd name="connsiteY309" fmla="*/ 4654339 h 6673820"/>
              <a:gd name="connsiteX310" fmla="*/ 73672 w 11748700"/>
              <a:gd name="connsiteY310" fmla="*/ 4602336 h 6673820"/>
              <a:gd name="connsiteX311" fmla="*/ 69338 w 11748700"/>
              <a:gd name="connsiteY311" fmla="*/ 4580667 h 6673820"/>
              <a:gd name="connsiteX312" fmla="*/ 47670 w 11748700"/>
              <a:gd name="connsiteY312" fmla="*/ 4537331 h 6673820"/>
              <a:gd name="connsiteX313" fmla="*/ 39002 w 11748700"/>
              <a:gd name="connsiteY313" fmla="*/ 4515663 h 6673820"/>
              <a:gd name="connsiteX314" fmla="*/ 34669 w 11748700"/>
              <a:gd name="connsiteY314" fmla="*/ 4493994 h 6673820"/>
              <a:gd name="connsiteX315" fmla="*/ 30335 w 11748700"/>
              <a:gd name="connsiteY315" fmla="*/ 4450658 h 6673820"/>
              <a:gd name="connsiteX316" fmla="*/ 21668 w 11748700"/>
              <a:gd name="connsiteY316" fmla="*/ 4428990 h 6673820"/>
              <a:gd name="connsiteX317" fmla="*/ 13001 w 11748700"/>
              <a:gd name="connsiteY317" fmla="*/ 4359651 h 6673820"/>
              <a:gd name="connsiteX318" fmla="*/ 0 w 11748700"/>
              <a:gd name="connsiteY318" fmla="*/ 4238309 h 6673820"/>
              <a:gd name="connsiteX319" fmla="*/ 4333 w 11748700"/>
              <a:gd name="connsiteY319" fmla="*/ 4025960 h 6673820"/>
              <a:gd name="connsiteX320" fmla="*/ 13001 w 11748700"/>
              <a:gd name="connsiteY320" fmla="*/ 3999958 h 6673820"/>
              <a:gd name="connsiteX321" fmla="*/ 17334 w 11748700"/>
              <a:gd name="connsiteY321" fmla="*/ 3973956 h 6673820"/>
              <a:gd name="connsiteX322" fmla="*/ 26002 w 11748700"/>
              <a:gd name="connsiteY322" fmla="*/ 3930620 h 6673820"/>
              <a:gd name="connsiteX323" fmla="*/ 34669 w 11748700"/>
              <a:gd name="connsiteY323" fmla="*/ 3878616 h 6673820"/>
              <a:gd name="connsiteX324" fmla="*/ 43336 w 11748700"/>
              <a:gd name="connsiteY324" fmla="*/ 3861282 h 6673820"/>
              <a:gd name="connsiteX325" fmla="*/ 47670 w 11748700"/>
              <a:gd name="connsiteY325" fmla="*/ 3843947 h 6673820"/>
              <a:gd name="connsiteX326" fmla="*/ 56337 w 11748700"/>
              <a:gd name="connsiteY326" fmla="*/ 3826612 h 6673820"/>
              <a:gd name="connsiteX327" fmla="*/ 69338 w 11748700"/>
              <a:gd name="connsiteY327" fmla="*/ 3787610 h 6673820"/>
              <a:gd name="connsiteX328" fmla="*/ 78005 w 11748700"/>
              <a:gd name="connsiteY328" fmla="*/ 3770275 h 6673820"/>
              <a:gd name="connsiteX329" fmla="*/ 95340 w 11748700"/>
              <a:gd name="connsiteY329" fmla="*/ 3718271 h 6673820"/>
              <a:gd name="connsiteX330" fmla="*/ 104007 w 11748700"/>
              <a:gd name="connsiteY330" fmla="*/ 3696603 h 6673820"/>
              <a:gd name="connsiteX331" fmla="*/ 151677 w 11748700"/>
              <a:gd name="connsiteY331" fmla="*/ 3657600 h 6673820"/>
              <a:gd name="connsiteX332" fmla="*/ 294688 w 11748700"/>
              <a:gd name="connsiteY332" fmla="*/ 3661934 h 6673820"/>
              <a:gd name="connsiteX333" fmla="*/ 359693 w 11748700"/>
              <a:gd name="connsiteY333" fmla="*/ 3692269 h 6673820"/>
              <a:gd name="connsiteX334" fmla="*/ 377027 w 11748700"/>
              <a:gd name="connsiteY334" fmla="*/ 3709604 h 6673820"/>
              <a:gd name="connsiteX335" fmla="*/ 437698 w 11748700"/>
              <a:gd name="connsiteY335" fmla="*/ 3726938 h 6673820"/>
              <a:gd name="connsiteX336" fmla="*/ 511177 w 11748700"/>
              <a:gd name="connsiteY33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6799495 w 11748700"/>
              <a:gd name="connsiteY44" fmla="*/ 2288167 h 6673820"/>
              <a:gd name="connsiteX45" fmla="*/ 6730157 w 11748700"/>
              <a:gd name="connsiteY45" fmla="*/ 2279500 h 6673820"/>
              <a:gd name="connsiteX46" fmla="*/ 6630483 w 11748700"/>
              <a:gd name="connsiteY46" fmla="*/ 2262165 h 6673820"/>
              <a:gd name="connsiteX47" fmla="*/ 6582813 w 11748700"/>
              <a:gd name="connsiteY47" fmla="*/ 2249164 h 6673820"/>
              <a:gd name="connsiteX48" fmla="*/ 6478805 w 11748700"/>
              <a:gd name="connsiteY48" fmla="*/ 2240497 h 6673820"/>
              <a:gd name="connsiteX49" fmla="*/ 5997770 w 11748700"/>
              <a:gd name="connsiteY49" fmla="*/ 2227496 h 6673820"/>
              <a:gd name="connsiteX50" fmla="*/ 5183044 w 11748700"/>
              <a:gd name="connsiteY50" fmla="*/ 2223162 h 6673820"/>
              <a:gd name="connsiteX51" fmla="*/ 4593668 w 11748700"/>
              <a:gd name="connsiteY51" fmla="*/ 2201494 h 6673820"/>
              <a:gd name="connsiteX52" fmla="*/ 4467992 w 11748700"/>
              <a:gd name="connsiteY52" fmla="*/ 2188493 h 6673820"/>
              <a:gd name="connsiteX53" fmla="*/ 4277311 w 11748700"/>
              <a:gd name="connsiteY53" fmla="*/ 2171158 h 6673820"/>
              <a:gd name="connsiteX54" fmla="*/ 4207973 w 11748700"/>
              <a:gd name="connsiteY54" fmla="*/ 2162491 h 6673820"/>
              <a:gd name="connsiteX55" fmla="*/ 4168970 w 11748700"/>
              <a:gd name="connsiteY55" fmla="*/ 2153824 h 6673820"/>
              <a:gd name="connsiteX56" fmla="*/ 3722604 w 11748700"/>
              <a:gd name="connsiteY56" fmla="*/ 2145156 h 6673820"/>
              <a:gd name="connsiteX57" fmla="*/ 3627264 w 11748700"/>
              <a:gd name="connsiteY57" fmla="*/ 2136489 h 6673820"/>
              <a:gd name="connsiteX58" fmla="*/ 3592595 w 11748700"/>
              <a:gd name="connsiteY58" fmla="*/ 2123488 h 6673820"/>
              <a:gd name="connsiteX59" fmla="*/ 3471253 w 11748700"/>
              <a:gd name="connsiteY59" fmla="*/ 2101820 h 6673820"/>
              <a:gd name="connsiteX60" fmla="*/ 3349911 w 11748700"/>
              <a:gd name="connsiteY60" fmla="*/ 2054150 h 6673820"/>
              <a:gd name="connsiteX61" fmla="*/ 3228568 w 11748700"/>
              <a:gd name="connsiteY61" fmla="*/ 2006480 h 6673820"/>
              <a:gd name="connsiteX62" fmla="*/ 3206900 w 11748700"/>
              <a:gd name="connsiteY62" fmla="*/ 1989145 h 6673820"/>
              <a:gd name="connsiteX63" fmla="*/ 3163564 w 11748700"/>
              <a:gd name="connsiteY63" fmla="*/ 1967477 h 6673820"/>
              <a:gd name="connsiteX64" fmla="*/ 3124561 w 11748700"/>
              <a:gd name="connsiteY64" fmla="*/ 1932808 h 6673820"/>
              <a:gd name="connsiteX65" fmla="*/ 3094225 w 11748700"/>
              <a:gd name="connsiteY65" fmla="*/ 1911139 h 6673820"/>
              <a:gd name="connsiteX66" fmla="*/ 3020553 w 11748700"/>
              <a:gd name="connsiteY66" fmla="*/ 1850468 h 6673820"/>
              <a:gd name="connsiteX67" fmla="*/ 2994551 w 11748700"/>
              <a:gd name="connsiteY67" fmla="*/ 1828800 h 6673820"/>
              <a:gd name="connsiteX68" fmla="*/ 2977217 w 11748700"/>
              <a:gd name="connsiteY68" fmla="*/ 1807132 h 6673820"/>
              <a:gd name="connsiteX69" fmla="*/ 2964216 w 11748700"/>
              <a:gd name="connsiteY69" fmla="*/ 1794131 h 6673820"/>
              <a:gd name="connsiteX70" fmla="*/ 2951215 w 11748700"/>
              <a:gd name="connsiteY70" fmla="*/ 1768129 h 6673820"/>
              <a:gd name="connsiteX71" fmla="*/ 2933880 w 11748700"/>
              <a:gd name="connsiteY71" fmla="*/ 1746461 h 6673820"/>
              <a:gd name="connsiteX72" fmla="*/ 2916546 w 11748700"/>
              <a:gd name="connsiteY72" fmla="*/ 1720459 h 6673820"/>
              <a:gd name="connsiteX73" fmla="*/ 2899211 w 11748700"/>
              <a:gd name="connsiteY73" fmla="*/ 1703124 h 6673820"/>
              <a:gd name="connsiteX74" fmla="*/ 2890544 w 11748700"/>
              <a:gd name="connsiteY74" fmla="*/ 1690123 h 6673820"/>
              <a:gd name="connsiteX75" fmla="*/ 2829873 w 11748700"/>
              <a:gd name="connsiteY75" fmla="*/ 1607784 h 6673820"/>
              <a:gd name="connsiteX76" fmla="*/ 2816872 w 11748700"/>
              <a:gd name="connsiteY76" fmla="*/ 1577448 h 6673820"/>
              <a:gd name="connsiteX77" fmla="*/ 2812538 w 11748700"/>
              <a:gd name="connsiteY77" fmla="*/ 1542779 h 6673820"/>
              <a:gd name="connsiteX78" fmla="*/ 2808204 w 11748700"/>
              <a:gd name="connsiteY78" fmla="*/ 1430104 h 6673820"/>
              <a:gd name="connsiteX79" fmla="*/ 2799537 w 11748700"/>
              <a:gd name="connsiteY79" fmla="*/ 1391101 h 6673820"/>
              <a:gd name="connsiteX80" fmla="*/ 2795203 w 11748700"/>
              <a:gd name="connsiteY80" fmla="*/ 1343431 h 6673820"/>
              <a:gd name="connsiteX81" fmla="*/ 2786536 w 11748700"/>
              <a:gd name="connsiteY81" fmla="*/ 1300095 h 6673820"/>
              <a:gd name="connsiteX82" fmla="*/ 2773535 w 11748700"/>
              <a:gd name="connsiteY82" fmla="*/ 1152751 h 6673820"/>
              <a:gd name="connsiteX83" fmla="*/ 2769202 w 11748700"/>
              <a:gd name="connsiteY83" fmla="*/ 1135416 h 6673820"/>
              <a:gd name="connsiteX84" fmla="*/ 2777869 w 11748700"/>
              <a:gd name="connsiteY84" fmla="*/ 996739 h 6673820"/>
              <a:gd name="connsiteX85" fmla="*/ 2786536 w 11748700"/>
              <a:gd name="connsiteY85" fmla="*/ 966404 h 6673820"/>
              <a:gd name="connsiteX86" fmla="*/ 2812538 w 11748700"/>
              <a:gd name="connsiteY86" fmla="*/ 905733 h 6673820"/>
              <a:gd name="connsiteX87" fmla="*/ 2847207 w 11748700"/>
              <a:gd name="connsiteY87" fmla="*/ 862396 h 6673820"/>
              <a:gd name="connsiteX88" fmla="*/ 2864542 w 11748700"/>
              <a:gd name="connsiteY88" fmla="*/ 840728 h 6673820"/>
              <a:gd name="connsiteX89" fmla="*/ 2881876 w 11748700"/>
              <a:gd name="connsiteY89" fmla="*/ 827727 h 6673820"/>
              <a:gd name="connsiteX90" fmla="*/ 2894877 w 11748700"/>
              <a:gd name="connsiteY90" fmla="*/ 819060 h 6673820"/>
              <a:gd name="connsiteX91" fmla="*/ 2912212 w 11748700"/>
              <a:gd name="connsiteY91" fmla="*/ 801725 h 6673820"/>
              <a:gd name="connsiteX92" fmla="*/ 3003219 w 11748700"/>
              <a:gd name="connsiteY92" fmla="*/ 775723 h 6673820"/>
              <a:gd name="connsiteX93" fmla="*/ 3115893 w 11748700"/>
              <a:gd name="connsiteY93" fmla="*/ 749721 h 6673820"/>
              <a:gd name="connsiteX94" fmla="*/ 3137562 w 11748700"/>
              <a:gd name="connsiteY94" fmla="*/ 741054 h 6673820"/>
              <a:gd name="connsiteX95" fmla="*/ 3163564 w 11748700"/>
              <a:gd name="connsiteY95" fmla="*/ 732387 h 6673820"/>
              <a:gd name="connsiteX96" fmla="*/ 3219901 w 11748700"/>
              <a:gd name="connsiteY96" fmla="*/ 702051 h 6673820"/>
              <a:gd name="connsiteX97" fmla="*/ 3237236 w 11748700"/>
              <a:gd name="connsiteY97" fmla="*/ 689050 h 6673820"/>
              <a:gd name="connsiteX98" fmla="*/ 3293573 w 11748700"/>
              <a:gd name="connsiteY98" fmla="*/ 663048 h 6673820"/>
              <a:gd name="connsiteX99" fmla="*/ 3323909 w 11748700"/>
              <a:gd name="connsiteY99" fmla="*/ 650047 h 6673820"/>
              <a:gd name="connsiteX100" fmla="*/ 3362911 w 11748700"/>
              <a:gd name="connsiteY100" fmla="*/ 641380 h 6673820"/>
              <a:gd name="connsiteX101" fmla="*/ 3488587 w 11748700"/>
              <a:gd name="connsiteY101" fmla="*/ 619712 h 6673820"/>
              <a:gd name="connsiteX102" fmla="*/ 3644599 w 11748700"/>
              <a:gd name="connsiteY102" fmla="*/ 598044 h 6673820"/>
              <a:gd name="connsiteX103" fmla="*/ 3731272 w 11748700"/>
              <a:gd name="connsiteY103" fmla="*/ 589376 h 6673820"/>
              <a:gd name="connsiteX104" fmla="*/ 3809277 w 11748700"/>
              <a:gd name="connsiteY104" fmla="*/ 576375 h 6673820"/>
              <a:gd name="connsiteX105" fmla="*/ 3891617 w 11748700"/>
              <a:gd name="connsiteY105" fmla="*/ 567708 h 6673820"/>
              <a:gd name="connsiteX106" fmla="*/ 4359651 w 11748700"/>
              <a:gd name="connsiteY106" fmla="*/ 533039 h 6673820"/>
              <a:gd name="connsiteX107" fmla="*/ 4428989 w 11748700"/>
              <a:gd name="connsiteY107" fmla="*/ 520038 h 6673820"/>
              <a:gd name="connsiteX108" fmla="*/ 4554665 w 11748700"/>
              <a:gd name="connsiteY108" fmla="*/ 507037 h 6673820"/>
              <a:gd name="connsiteX109" fmla="*/ 4654339 w 11748700"/>
              <a:gd name="connsiteY109" fmla="*/ 485369 h 6673820"/>
              <a:gd name="connsiteX110" fmla="*/ 4758347 w 11748700"/>
              <a:gd name="connsiteY110" fmla="*/ 437699 h 6673820"/>
              <a:gd name="connsiteX111" fmla="*/ 4888356 w 11748700"/>
              <a:gd name="connsiteY111" fmla="*/ 416030 h 6673820"/>
              <a:gd name="connsiteX112" fmla="*/ 5105039 w 11748700"/>
              <a:gd name="connsiteY112" fmla="*/ 364027 h 6673820"/>
              <a:gd name="connsiteX113" fmla="*/ 5209046 w 11748700"/>
              <a:gd name="connsiteY113" fmla="*/ 351026 h 6673820"/>
              <a:gd name="connsiteX114" fmla="*/ 5386726 w 11748700"/>
              <a:gd name="connsiteY114" fmla="*/ 329357 h 6673820"/>
              <a:gd name="connsiteX115" fmla="*/ 5560072 w 11748700"/>
              <a:gd name="connsiteY115" fmla="*/ 320690 h 6673820"/>
              <a:gd name="connsiteX116" fmla="*/ 5742085 w 11748700"/>
              <a:gd name="connsiteY116" fmla="*/ 312023 h 6673820"/>
              <a:gd name="connsiteX117" fmla="*/ 5958767 w 11748700"/>
              <a:gd name="connsiteY117" fmla="*/ 307689 h 6673820"/>
              <a:gd name="connsiteX118" fmla="*/ 6114779 w 11748700"/>
              <a:gd name="connsiteY118" fmla="*/ 303355 h 6673820"/>
              <a:gd name="connsiteX119" fmla="*/ 6270790 w 11748700"/>
              <a:gd name="connsiteY119" fmla="*/ 281687 h 6673820"/>
              <a:gd name="connsiteX120" fmla="*/ 6392132 w 11748700"/>
              <a:gd name="connsiteY120" fmla="*/ 268686 h 6673820"/>
              <a:gd name="connsiteX121" fmla="*/ 6695488 w 11748700"/>
              <a:gd name="connsiteY121" fmla="*/ 260019 h 6673820"/>
              <a:gd name="connsiteX122" fmla="*/ 6764826 w 11748700"/>
              <a:gd name="connsiteY122" fmla="*/ 251352 h 6673820"/>
              <a:gd name="connsiteX123" fmla="*/ 6907837 w 11748700"/>
              <a:gd name="connsiteY123" fmla="*/ 238351 h 6673820"/>
              <a:gd name="connsiteX124" fmla="*/ 6959840 w 11748700"/>
              <a:gd name="connsiteY124" fmla="*/ 229683 h 6673820"/>
              <a:gd name="connsiteX125" fmla="*/ 6998843 w 11748700"/>
              <a:gd name="connsiteY125" fmla="*/ 212349 h 6673820"/>
              <a:gd name="connsiteX126" fmla="*/ 7115852 w 11748700"/>
              <a:gd name="connsiteY126" fmla="*/ 199348 h 6673820"/>
              <a:gd name="connsiteX127" fmla="*/ 7159188 w 11748700"/>
              <a:gd name="connsiteY127" fmla="*/ 186347 h 6673820"/>
              <a:gd name="connsiteX128" fmla="*/ 7189524 w 11748700"/>
              <a:gd name="connsiteY128" fmla="*/ 182013 h 6673820"/>
              <a:gd name="connsiteX129" fmla="*/ 7380204 w 11748700"/>
              <a:gd name="connsiteY129" fmla="*/ 173346 h 6673820"/>
              <a:gd name="connsiteX130" fmla="*/ 7440875 w 11748700"/>
              <a:gd name="connsiteY130" fmla="*/ 164679 h 6673820"/>
              <a:gd name="connsiteX131" fmla="*/ 7466877 w 11748700"/>
              <a:gd name="connsiteY131" fmla="*/ 156011 h 6673820"/>
              <a:gd name="connsiteX132" fmla="*/ 7514548 w 11748700"/>
              <a:gd name="connsiteY132" fmla="*/ 143010 h 6673820"/>
              <a:gd name="connsiteX133" fmla="*/ 7527548 w 11748700"/>
              <a:gd name="connsiteY133" fmla="*/ 134343 h 6673820"/>
              <a:gd name="connsiteX134" fmla="*/ 7570885 w 11748700"/>
              <a:gd name="connsiteY134" fmla="*/ 121342 h 6673820"/>
              <a:gd name="connsiteX135" fmla="*/ 7609888 w 11748700"/>
              <a:gd name="connsiteY135" fmla="*/ 104008 h 6673820"/>
              <a:gd name="connsiteX136" fmla="*/ 7726896 w 11748700"/>
              <a:gd name="connsiteY136" fmla="*/ 82339 h 6673820"/>
              <a:gd name="connsiteX137" fmla="*/ 7752898 w 11748700"/>
              <a:gd name="connsiteY137" fmla="*/ 78006 h 6673820"/>
              <a:gd name="connsiteX138" fmla="*/ 7787567 w 11748700"/>
              <a:gd name="connsiteY138" fmla="*/ 73672 h 6673820"/>
              <a:gd name="connsiteX139" fmla="*/ 7804902 w 11748700"/>
              <a:gd name="connsiteY139" fmla="*/ 69338 h 6673820"/>
              <a:gd name="connsiteX140" fmla="*/ 7913243 w 11748700"/>
              <a:gd name="connsiteY140" fmla="*/ 65005 h 6673820"/>
              <a:gd name="connsiteX141" fmla="*/ 8021584 w 11748700"/>
              <a:gd name="connsiteY141" fmla="*/ 47670 h 6673820"/>
              <a:gd name="connsiteX142" fmla="*/ 8064921 w 11748700"/>
              <a:gd name="connsiteY142" fmla="*/ 34669 h 6673820"/>
              <a:gd name="connsiteX143" fmla="*/ 8099590 w 11748700"/>
              <a:gd name="connsiteY143" fmla="*/ 21668 h 6673820"/>
              <a:gd name="connsiteX144" fmla="*/ 8121258 w 11748700"/>
              <a:gd name="connsiteY144" fmla="*/ 13001 h 6673820"/>
              <a:gd name="connsiteX145" fmla="*/ 8134259 w 11748700"/>
              <a:gd name="connsiteY145" fmla="*/ 8667 h 6673820"/>
              <a:gd name="connsiteX146" fmla="*/ 8155928 w 11748700"/>
              <a:gd name="connsiteY146" fmla="*/ 0 h 6673820"/>
              <a:gd name="connsiteX147" fmla="*/ 8216599 w 11748700"/>
              <a:gd name="connsiteY147" fmla="*/ 4334 h 6673820"/>
              <a:gd name="connsiteX148" fmla="*/ 8238267 w 11748700"/>
              <a:gd name="connsiteY148" fmla="*/ 13001 h 6673820"/>
              <a:gd name="connsiteX149" fmla="*/ 8272936 w 11748700"/>
              <a:gd name="connsiteY149" fmla="*/ 17335 h 6673820"/>
              <a:gd name="connsiteX150" fmla="*/ 8303272 w 11748700"/>
              <a:gd name="connsiteY150" fmla="*/ 30336 h 6673820"/>
              <a:gd name="connsiteX151" fmla="*/ 8337941 w 11748700"/>
              <a:gd name="connsiteY151" fmla="*/ 34669 h 6673820"/>
              <a:gd name="connsiteX152" fmla="*/ 8476618 w 11748700"/>
              <a:gd name="connsiteY152" fmla="*/ 43337 h 6673820"/>
              <a:gd name="connsiteX153" fmla="*/ 8576292 w 11748700"/>
              <a:gd name="connsiteY153" fmla="*/ 47670 h 6673820"/>
              <a:gd name="connsiteX154" fmla="*/ 8671632 w 11748700"/>
              <a:gd name="connsiteY154" fmla="*/ 69338 h 6673820"/>
              <a:gd name="connsiteX155" fmla="*/ 8762639 w 11748700"/>
              <a:gd name="connsiteY155" fmla="*/ 78006 h 6673820"/>
              <a:gd name="connsiteX156" fmla="*/ 8892648 w 11748700"/>
              <a:gd name="connsiteY156" fmla="*/ 104008 h 6673820"/>
              <a:gd name="connsiteX157" fmla="*/ 8948985 w 11748700"/>
              <a:gd name="connsiteY157" fmla="*/ 117009 h 6673820"/>
              <a:gd name="connsiteX158" fmla="*/ 9187336 w 11748700"/>
              <a:gd name="connsiteY158" fmla="*/ 156011 h 6673820"/>
              <a:gd name="connsiteX159" fmla="*/ 9282676 w 11748700"/>
              <a:gd name="connsiteY159" fmla="*/ 173346 h 6673820"/>
              <a:gd name="connsiteX160" fmla="*/ 9404019 w 11748700"/>
              <a:gd name="connsiteY160" fmla="*/ 186347 h 6673820"/>
              <a:gd name="connsiteX161" fmla="*/ 9464690 w 11748700"/>
              <a:gd name="connsiteY161" fmla="*/ 195014 h 6673820"/>
              <a:gd name="connsiteX162" fmla="*/ 9698707 w 11748700"/>
              <a:gd name="connsiteY162" fmla="*/ 216683 h 6673820"/>
              <a:gd name="connsiteX163" fmla="*/ 9785380 w 11748700"/>
              <a:gd name="connsiteY163" fmla="*/ 229683 h 6673820"/>
              <a:gd name="connsiteX164" fmla="*/ 9885054 w 11748700"/>
              <a:gd name="connsiteY164" fmla="*/ 251352 h 6673820"/>
              <a:gd name="connsiteX165" fmla="*/ 9958726 w 11748700"/>
              <a:gd name="connsiteY165" fmla="*/ 255685 h 6673820"/>
              <a:gd name="connsiteX166" fmla="*/ 10114737 w 11748700"/>
              <a:gd name="connsiteY166" fmla="*/ 260019 h 6673820"/>
              <a:gd name="connsiteX167" fmla="*/ 10205744 w 11748700"/>
              <a:gd name="connsiteY167" fmla="*/ 273020 h 6673820"/>
              <a:gd name="connsiteX168" fmla="*/ 10357421 w 11748700"/>
              <a:gd name="connsiteY168" fmla="*/ 281687 h 6673820"/>
              <a:gd name="connsiteX169" fmla="*/ 10405092 w 11748700"/>
              <a:gd name="connsiteY169" fmla="*/ 286021 h 6673820"/>
              <a:gd name="connsiteX170" fmla="*/ 10452762 w 11748700"/>
              <a:gd name="connsiteY170" fmla="*/ 299022 h 6673820"/>
              <a:gd name="connsiteX171" fmla="*/ 10483097 w 11748700"/>
              <a:gd name="connsiteY171" fmla="*/ 303355 h 6673820"/>
              <a:gd name="connsiteX172" fmla="*/ 10552436 w 11748700"/>
              <a:gd name="connsiteY172" fmla="*/ 312023 h 6673820"/>
              <a:gd name="connsiteX173" fmla="*/ 10634775 w 11748700"/>
              <a:gd name="connsiteY173" fmla="*/ 333691 h 6673820"/>
              <a:gd name="connsiteX174" fmla="*/ 10717114 w 11748700"/>
              <a:gd name="connsiteY174" fmla="*/ 342358 h 6673820"/>
              <a:gd name="connsiteX175" fmla="*/ 10773452 w 11748700"/>
              <a:gd name="connsiteY175" fmla="*/ 364027 h 6673820"/>
              <a:gd name="connsiteX176" fmla="*/ 10842790 w 11748700"/>
              <a:gd name="connsiteY176" fmla="*/ 385695 h 6673820"/>
              <a:gd name="connsiteX177" fmla="*/ 10903461 w 11748700"/>
              <a:gd name="connsiteY177" fmla="*/ 390028 h 6673820"/>
              <a:gd name="connsiteX178" fmla="*/ 10981467 w 11748700"/>
              <a:gd name="connsiteY178" fmla="*/ 424698 h 6673820"/>
              <a:gd name="connsiteX179" fmla="*/ 11050805 w 11748700"/>
              <a:gd name="connsiteY179" fmla="*/ 442032 h 6673820"/>
              <a:gd name="connsiteX180" fmla="*/ 11133145 w 11748700"/>
              <a:gd name="connsiteY180" fmla="*/ 476701 h 6673820"/>
              <a:gd name="connsiteX181" fmla="*/ 11154813 w 11748700"/>
              <a:gd name="connsiteY181" fmla="*/ 485369 h 6673820"/>
              <a:gd name="connsiteX182" fmla="*/ 11232819 w 11748700"/>
              <a:gd name="connsiteY182" fmla="*/ 533039 h 6673820"/>
              <a:gd name="connsiteX183" fmla="*/ 11258820 w 11748700"/>
              <a:gd name="connsiteY183" fmla="*/ 554707 h 6673820"/>
              <a:gd name="connsiteX184" fmla="*/ 11328159 w 11748700"/>
              <a:gd name="connsiteY184" fmla="*/ 645714 h 6673820"/>
              <a:gd name="connsiteX185" fmla="*/ 11371495 w 11748700"/>
              <a:gd name="connsiteY185" fmla="*/ 754055 h 6673820"/>
              <a:gd name="connsiteX186" fmla="*/ 11397497 w 11748700"/>
              <a:gd name="connsiteY186" fmla="*/ 806059 h 6673820"/>
              <a:gd name="connsiteX187" fmla="*/ 11427833 w 11748700"/>
              <a:gd name="connsiteY187" fmla="*/ 931735 h 6673820"/>
              <a:gd name="connsiteX188" fmla="*/ 11458168 w 11748700"/>
              <a:gd name="connsiteY188" fmla="*/ 1014074 h 6673820"/>
              <a:gd name="connsiteX189" fmla="*/ 11462502 w 11748700"/>
              <a:gd name="connsiteY189" fmla="*/ 1087746 h 6673820"/>
              <a:gd name="connsiteX190" fmla="*/ 11475503 w 11748700"/>
              <a:gd name="connsiteY190" fmla="*/ 1126749 h 6673820"/>
              <a:gd name="connsiteX191" fmla="*/ 11488504 w 11748700"/>
              <a:gd name="connsiteY191" fmla="*/ 1330430 h 6673820"/>
              <a:gd name="connsiteX192" fmla="*/ 11523173 w 11748700"/>
              <a:gd name="connsiteY192" fmla="*/ 1677122 h 6673820"/>
              <a:gd name="connsiteX193" fmla="*/ 11518839 w 11748700"/>
              <a:gd name="connsiteY193" fmla="*/ 1954476 h 6673820"/>
              <a:gd name="connsiteX194" fmla="*/ 11510172 w 11748700"/>
              <a:gd name="connsiteY194" fmla="*/ 2084485 h 6673820"/>
              <a:gd name="connsiteX195" fmla="*/ 11518839 w 11748700"/>
              <a:gd name="connsiteY195" fmla="*/ 2283833 h 6673820"/>
              <a:gd name="connsiteX196" fmla="*/ 11583844 w 11748700"/>
              <a:gd name="connsiteY196" fmla="*/ 2379173 h 6673820"/>
              <a:gd name="connsiteX197" fmla="*/ 11605512 w 11748700"/>
              <a:gd name="connsiteY197" fmla="*/ 2439845 h 6673820"/>
              <a:gd name="connsiteX198" fmla="*/ 11609846 w 11748700"/>
              <a:gd name="connsiteY198" fmla="*/ 2487515 h 6673820"/>
              <a:gd name="connsiteX199" fmla="*/ 11622847 w 11748700"/>
              <a:gd name="connsiteY199" fmla="*/ 2556853 h 6673820"/>
              <a:gd name="connsiteX200" fmla="*/ 11618513 w 11748700"/>
              <a:gd name="connsiteY200" fmla="*/ 2786537 h 6673820"/>
              <a:gd name="connsiteX201" fmla="*/ 11614180 w 11748700"/>
              <a:gd name="connsiteY201" fmla="*/ 3089892 h 6673820"/>
              <a:gd name="connsiteX202" fmla="*/ 11596845 w 11748700"/>
              <a:gd name="connsiteY202" fmla="*/ 3211234 h 6673820"/>
              <a:gd name="connsiteX203" fmla="*/ 11583844 w 11748700"/>
              <a:gd name="connsiteY203" fmla="*/ 3328243 h 6673820"/>
              <a:gd name="connsiteX204" fmla="*/ 11575177 w 11748700"/>
              <a:gd name="connsiteY204" fmla="*/ 3423583 h 6673820"/>
              <a:gd name="connsiteX205" fmla="*/ 11562176 w 11748700"/>
              <a:gd name="connsiteY205" fmla="*/ 3666267 h 6673820"/>
              <a:gd name="connsiteX206" fmla="*/ 11575177 w 11748700"/>
              <a:gd name="connsiteY206" fmla="*/ 4025960 h 6673820"/>
              <a:gd name="connsiteX207" fmla="*/ 11592511 w 11748700"/>
              <a:gd name="connsiteY207" fmla="*/ 4108300 h 6673820"/>
              <a:gd name="connsiteX208" fmla="*/ 11631514 w 11748700"/>
              <a:gd name="connsiteY208" fmla="*/ 4333649 h 6673820"/>
              <a:gd name="connsiteX209" fmla="*/ 11653183 w 11748700"/>
              <a:gd name="connsiteY209" fmla="*/ 4411655 h 6673820"/>
              <a:gd name="connsiteX210" fmla="*/ 11666184 w 11748700"/>
              <a:gd name="connsiteY210" fmla="*/ 4498328 h 6673820"/>
              <a:gd name="connsiteX211" fmla="*/ 11674851 w 11748700"/>
              <a:gd name="connsiteY211" fmla="*/ 4541664 h 6673820"/>
              <a:gd name="connsiteX212" fmla="*/ 11687852 w 11748700"/>
              <a:gd name="connsiteY212" fmla="*/ 4658673 h 6673820"/>
              <a:gd name="connsiteX213" fmla="*/ 11692185 w 11748700"/>
              <a:gd name="connsiteY213" fmla="*/ 4715010 h 6673820"/>
              <a:gd name="connsiteX214" fmla="*/ 11700853 w 11748700"/>
              <a:gd name="connsiteY214" fmla="*/ 4771348 h 6673820"/>
              <a:gd name="connsiteX215" fmla="*/ 11709520 w 11748700"/>
              <a:gd name="connsiteY215" fmla="*/ 4923026 h 6673820"/>
              <a:gd name="connsiteX216" fmla="*/ 11718187 w 11748700"/>
              <a:gd name="connsiteY216" fmla="*/ 4983697 h 6673820"/>
              <a:gd name="connsiteX217" fmla="*/ 11726855 w 11748700"/>
              <a:gd name="connsiteY217" fmla="*/ 5079037 h 6673820"/>
              <a:gd name="connsiteX218" fmla="*/ 11731188 w 11748700"/>
              <a:gd name="connsiteY218" fmla="*/ 5105039 h 6673820"/>
              <a:gd name="connsiteX219" fmla="*/ 11744189 w 11748700"/>
              <a:gd name="connsiteY219" fmla="*/ 5230715 h 6673820"/>
              <a:gd name="connsiteX220" fmla="*/ 11726855 w 11748700"/>
              <a:gd name="connsiteY220" fmla="*/ 5690082 h 6673820"/>
              <a:gd name="connsiteX221" fmla="*/ 11687852 w 11748700"/>
              <a:gd name="connsiteY221" fmla="*/ 5785422 h 6673820"/>
              <a:gd name="connsiteX222" fmla="*/ 11670517 w 11748700"/>
              <a:gd name="connsiteY222" fmla="*/ 5815757 h 6673820"/>
              <a:gd name="connsiteX223" fmla="*/ 11601179 w 11748700"/>
              <a:gd name="connsiteY223" fmla="*/ 5859094 h 6673820"/>
              <a:gd name="connsiteX224" fmla="*/ 11458168 w 11748700"/>
              <a:gd name="connsiteY224" fmla="*/ 5919765 h 6673820"/>
              <a:gd name="connsiteX225" fmla="*/ 11401831 w 11748700"/>
              <a:gd name="connsiteY225" fmla="*/ 5963101 h 6673820"/>
              <a:gd name="connsiteX226" fmla="*/ 11297823 w 11748700"/>
              <a:gd name="connsiteY226" fmla="*/ 6032440 h 6673820"/>
              <a:gd name="connsiteX227" fmla="*/ 11258820 w 11748700"/>
              <a:gd name="connsiteY227" fmla="*/ 6075776 h 6673820"/>
              <a:gd name="connsiteX228" fmla="*/ 11198149 w 11748700"/>
              <a:gd name="connsiteY228" fmla="*/ 6123446 h 6673820"/>
              <a:gd name="connsiteX229" fmla="*/ 11098475 w 11748700"/>
              <a:gd name="connsiteY229" fmla="*/ 6210119 h 6673820"/>
              <a:gd name="connsiteX230" fmla="*/ 10942464 w 11748700"/>
              <a:gd name="connsiteY230" fmla="*/ 6327128 h 6673820"/>
              <a:gd name="connsiteX231" fmla="*/ 10634775 w 11748700"/>
              <a:gd name="connsiteY231" fmla="*/ 6461471 h 6673820"/>
              <a:gd name="connsiteX232" fmla="*/ 10461429 w 11748700"/>
              <a:gd name="connsiteY232" fmla="*/ 6478806 h 6673820"/>
              <a:gd name="connsiteX233" fmla="*/ 10041065 w 11748700"/>
              <a:gd name="connsiteY233" fmla="*/ 6487473 h 6673820"/>
              <a:gd name="connsiteX234" fmla="*/ 9967393 w 11748700"/>
              <a:gd name="connsiteY234" fmla="*/ 6491807 h 6673820"/>
              <a:gd name="connsiteX235" fmla="*/ 9885054 w 11748700"/>
              <a:gd name="connsiteY235" fmla="*/ 6509141 h 6673820"/>
              <a:gd name="connsiteX236" fmla="*/ 9798381 w 11748700"/>
              <a:gd name="connsiteY236" fmla="*/ 6522142 h 6673820"/>
              <a:gd name="connsiteX237" fmla="*/ 9681372 w 11748700"/>
              <a:gd name="connsiteY237" fmla="*/ 6548144 h 6673820"/>
              <a:gd name="connsiteX238" fmla="*/ 9486358 w 11748700"/>
              <a:gd name="connsiteY238" fmla="*/ 6574146 h 6673820"/>
              <a:gd name="connsiteX239" fmla="*/ 9278343 w 11748700"/>
              <a:gd name="connsiteY239" fmla="*/ 6613149 h 6673820"/>
              <a:gd name="connsiteX240" fmla="*/ 9209004 w 11748700"/>
              <a:gd name="connsiteY240" fmla="*/ 6630483 h 6673820"/>
              <a:gd name="connsiteX241" fmla="*/ 8775639 w 11748700"/>
              <a:gd name="connsiteY241" fmla="*/ 6647818 h 6673820"/>
              <a:gd name="connsiteX242" fmla="*/ 8463617 w 11748700"/>
              <a:gd name="connsiteY242" fmla="*/ 6656485 h 6673820"/>
              <a:gd name="connsiteX243" fmla="*/ 8368276 w 11748700"/>
              <a:gd name="connsiteY243" fmla="*/ 6660819 h 6673820"/>
              <a:gd name="connsiteX244" fmla="*/ 8216599 w 11748700"/>
              <a:gd name="connsiteY244" fmla="*/ 6665153 h 6673820"/>
              <a:gd name="connsiteX245" fmla="*/ 7848239 w 11748700"/>
              <a:gd name="connsiteY245" fmla="*/ 6656485 h 6673820"/>
              <a:gd name="connsiteX246" fmla="*/ 7800568 w 11748700"/>
              <a:gd name="connsiteY246" fmla="*/ 6652152 h 6673820"/>
              <a:gd name="connsiteX247" fmla="*/ 7748565 w 11748700"/>
              <a:gd name="connsiteY247" fmla="*/ 6643484 h 6673820"/>
              <a:gd name="connsiteX248" fmla="*/ 7614221 w 11748700"/>
              <a:gd name="connsiteY248" fmla="*/ 6634817 h 6673820"/>
              <a:gd name="connsiteX249" fmla="*/ 7432208 w 11748700"/>
              <a:gd name="connsiteY249" fmla="*/ 6600148 h 6673820"/>
              <a:gd name="connsiteX250" fmla="*/ 7319533 w 11748700"/>
              <a:gd name="connsiteY250" fmla="*/ 6574146 h 6673820"/>
              <a:gd name="connsiteX251" fmla="*/ 7276197 w 11748700"/>
              <a:gd name="connsiteY251" fmla="*/ 6569812 h 6673820"/>
              <a:gd name="connsiteX252" fmla="*/ 7011844 w 11748700"/>
              <a:gd name="connsiteY252" fmla="*/ 6548144 h 6673820"/>
              <a:gd name="connsiteX253" fmla="*/ 6925171 w 11748700"/>
              <a:gd name="connsiteY253" fmla="*/ 6565479 h 6673820"/>
              <a:gd name="connsiteX254" fmla="*/ 6912170 w 11748700"/>
              <a:gd name="connsiteY254" fmla="*/ 6569812 h 6673820"/>
              <a:gd name="connsiteX255" fmla="*/ 6890502 w 11748700"/>
              <a:gd name="connsiteY255" fmla="*/ 6582813 h 6673820"/>
              <a:gd name="connsiteX256" fmla="*/ 6795162 w 11748700"/>
              <a:gd name="connsiteY256" fmla="*/ 6634817 h 6673820"/>
              <a:gd name="connsiteX257" fmla="*/ 6691154 w 11748700"/>
              <a:gd name="connsiteY257" fmla="*/ 6643484 h 6673820"/>
              <a:gd name="connsiteX258" fmla="*/ 6617482 w 11748700"/>
              <a:gd name="connsiteY258" fmla="*/ 6656485 h 6673820"/>
              <a:gd name="connsiteX259" fmla="*/ 6582813 w 11748700"/>
              <a:gd name="connsiteY259" fmla="*/ 6665153 h 6673820"/>
              <a:gd name="connsiteX260" fmla="*/ 6548144 w 11748700"/>
              <a:gd name="connsiteY260" fmla="*/ 6669486 h 6673820"/>
              <a:gd name="connsiteX261" fmla="*/ 6517808 w 11748700"/>
              <a:gd name="connsiteY261" fmla="*/ 6673820 h 6673820"/>
              <a:gd name="connsiteX262" fmla="*/ 6015105 w 11748700"/>
              <a:gd name="connsiteY262" fmla="*/ 6669486 h 6673820"/>
              <a:gd name="connsiteX263" fmla="*/ 5915431 w 11748700"/>
              <a:gd name="connsiteY263" fmla="*/ 6647818 h 6673820"/>
              <a:gd name="connsiteX264" fmla="*/ 5538403 w 11748700"/>
              <a:gd name="connsiteY264" fmla="*/ 6652152 h 6673820"/>
              <a:gd name="connsiteX265" fmla="*/ 5196045 w 11748700"/>
              <a:gd name="connsiteY265" fmla="*/ 6634817 h 6673820"/>
              <a:gd name="connsiteX266" fmla="*/ 4489660 w 11748700"/>
              <a:gd name="connsiteY266" fmla="*/ 6608815 h 6673820"/>
              <a:gd name="connsiteX267" fmla="*/ 4311981 w 11748700"/>
              <a:gd name="connsiteY267" fmla="*/ 6582813 h 6673820"/>
              <a:gd name="connsiteX268" fmla="*/ 4090965 w 11748700"/>
              <a:gd name="connsiteY268" fmla="*/ 6552478 h 6673820"/>
              <a:gd name="connsiteX269" fmla="*/ 3999958 w 11748700"/>
              <a:gd name="connsiteY269" fmla="*/ 6513475 h 6673820"/>
              <a:gd name="connsiteX270" fmla="*/ 3666267 w 11748700"/>
              <a:gd name="connsiteY270" fmla="*/ 6448470 h 6673820"/>
              <a:gd name="connsiteX271" fmla="*/ 3588261 w 11748700"/>
              <a:gd name="connsiteY271" fmla="*/ 6439803 h 6673820"/>
              <a:gd name="connsiteX272" fmla="*/ 3336910 w 11748700"/>
              <a:gd name="connsiteY272" fmla="*/ 6405134 h 6673820"/>
              <a:gd name="connsiteX273" fmla="*/ 3003219 w 11748700"/>
              <a:gd name="connsiteY273" fmla="*/ 6340129 h 6673820"/>
              <a:gd name="connsiteX274" fmla="*/ 2825539 w 11748700"/>
              <a:gd name="connsiteY274" fmla="*/ 6309793 h 6673820"/>
              <a:gd name="connsiteX275" fmla="*/ 2678195 w 11748700"/>
              <a:gd name="connsiteY275" fmla="*/ 6288125 h 6673820"/>
              <a:gd name="connsiteX276" fmla="*/ 2500515 w 11748700"/>
              <a:gd name="connsiteY276" fmla="*/ 6305460 h 6673820"/>
              <a:gd name="connsiteX277" fmla="*/ 2439844 w 11748700"/>
              <a:gd name="connsiteY277" fmla="*/ 6314127 h 6673820"/>
              <a:gd name="connsiteX278" fmla="*/ 2244830 w 11748700"/>
              <a:gd name="connsiteY278" fmla="*/ 6361797 h 6673820"/>
              <a:gd name="connsiteX279" fmla="*/ 2088819 w 11748700"/>
              <a:gd name="connsiteY279" fmla="*/ 6383465 h 6673820"/>
              <a:gd name="connsiteX280" fmla="*/ 2015147 w 11748700"/>
              <a:gd name="connsiteY280" fmla="*/ 6400800 h 6673820"/>
              <a:gd name="connsiteX281" fmla="*/ 1950142 w 11748700"/>
              <a:gd name="connsiteY281" fmla="*/ 6409467 h 6673820"/>
              <a:gd name="connsiteX282" fmla="*/ 1815799 w 11748700"/>
              <a:gd name="connsiteY282" fmla="*/ 6444137 h 6673820"/>
              <a:gd name="connsiteX283" fmla="*/ 1681456 w 11748700"/>
              <a:gd name="connsiteY283" fmla="*/ 6452804 h 6673820"/>
              <a:gd name="connsiteX284" fmla="*/ 1473440 w 11748700"/>
              <a:gd name="connsiteY284" fmla="*/ 6431136 h 6673820"/>
              <a:gd name="connsiteX285" fmla="*/ 1369433 w 11748700"/>
              <a:gd name="connsiteY285" fmla="*/ 6418135 h 6673820"/>
              <a:gd name="connsiteX286" fmla="*/ 1287093 w 11748700"/>
              <a:gd name="connsiteY286" fmla="*/ 6405134 h 6673820"/>
              <a:gd name="connsiteX287" fmla="*/ 1239423 w 11748700"/>
              <a:gd name="connsiteY287" fmla="*/ 6396466 h 6673820"/>
              <a:gd name="connsiteX288" fmla="*/ 1165751 w 11748700"/>
              <a:gd name="connsiteY288" fmla="*/ 6370464 h 6673820"/>
              <a:gd name="connsiteX289" fmla="*/ 1053076 w 11748700"/>
              <a:gd name="connsiteY289" fmla="*/ 6335795 h 6673820"/>
              <a:gd name="connsiteX290" fmla="*/ 892731 w 11748700"/>
              <a:gd name="connsiteY290" fmla="*/ 6244789 h 6673820"/>
              <a:gd name="connsiteX291" fmla="*/ 858062 w 11748700"/>
              <a:gd name="connsiteY291" fmla="*/ 6218787 h 6673820"/>
              <a:gd name="connsiteX292" fmla="*/ 775723 w 11748700"/>
              <a:gd name="connsiteY292" fmla="*/ 6149448 h 6673820"/>
              <a:gd name="connsiteX293" fmla="*/ 719385 w 11748700"/>
              <a:gd name="connsiteY293" fmla="*/ 6023773 h 6673820"/>
              <a:gd name="connsiteX294" fmla="*/ 654381 w 11748700"/>
              <a:gd name="connsiteY294" fmla="*/ 5950101 h 6673820"/>
              <a:gd name="connsiteX295" fmla="*/ 628379 w 11748700"/>
              <a:gd name="connsiteY295" fmla="*/ 5893763 h 6673820"/>
              <a:gd name="connsiteX296" fmla="*/ 576375 w 11748700"/>
              <a:gd name="connsiteY296" fmla="*/ 5802756 h 6673820"/>
              <a:gd name="connsiteX297" fmla="*/ 489702 w 11748700"/>
              <a:gd name="connsiteY297" fmla="*/ 5620743 h 6673820"/>
              <a:gd name="connsiteX298" fmla="*/ 476701 w 11748700"/>
              <a:gd name="connsiteY298" fmla="*/ 5551405 h 6673820"/>
              <a:gd name="connsiteX299" fmla="*/ 372693 w 11748700"/>
              <a:gd name="connsiteY299" fmla="*/ 5317388 h 6673820"/>
              <a:gd name="connsiteX300" fmla="*/ 359693 w 11748700"/>
              <a:gd name="connsiteY300" fmla="*/ 5269718 h 6673820"/>
              <a:gd name="connsiteX301" fmla="*/ 329357 w 11748700"/>
              <a:gd name="connsiteY301" fmla="*/ 5183045 h 6673820"/>
              <a:gd name="connsiteX302" fmla="*/ 281687 w 11748700"/>
              <a:gd name="connsiteY302" fmla="*/ 5083371 h 6673820"/>
              <a:gd name="connsiteX303" fmla="*/ 251351 w 11748700"/>
              <a:gd name="connsiteY303" fmla="*/ 5009699 h 6673820"/>
              <a:gd name="connsiteX304" fmla="*/ 238350 w 11748700"/>
              <a:gd name="connsiteY304" fmla="*/ 4970696 h 6673820"/>
              <a:gd name="connsiteX305" fmla="*/ 212348 w 11748700"/>
              <a:gd name="connsiteY305" fmla="*/ 4936027 h 6673820"/>
              <a:gd name="connsiteX306" fmla="*/ 177679 w 11748700"/>
              <a:gd name="connsiteY306" fmla="*/ 4849354 h 6673820"/>
              <a:gd name="connsiteX307" fmla="*/ 125675 w 11748700"/>
              <a:gd name="connsiteY307" fmla="*/ 4745346 h 6673820"/>
              <a:gd name="connsiteX308" fmla="*/ 99674 w 11748700"/>
              <a:gd name="connsiteY308" fmla="*/ 4654339 h 6673820"/>
              <a:gd name="connsiteX309" fmla="*/ 73672 w 11748700"/>
              <a:gd name="connsiteY309" fmla="*/ 4602336 h 6673820"/>
              <a:gd name="connsiteX310" fmla="*/ 69338 w 11748700"/>
              <a:gd name="connsiteY310" fmla="*/ 4580667 h 6673820"/>
              <a:gd name="connsiteX311" fmla="*/ 47670 w 11748700"/>
              <a:gd name="connsiteY311" fmla="*/ 4537331 h 6673820"/>
              <a:gd name="connsiteX312" fmla="*/ 39002 w 11748700"/>
              <a:gd name="connsiteY312" fmla="*/ 4515663 h 6673820"/>
              <a:gd name="connsiteX313" fmla="*/ 34669 w 11748700"/>
              <a:gd name="connsiteY313" fmla="*/ 4493994 h 6673820"/>
              <a:gd name="connsiteX314" fmla="*/ 30335 w 11748700"/>
              <a:gd name="connsiteY314" fmla="*/ 4450658 h 6673820"/>
              <a:gd name="connsiteX315" fmla="*/ 21668 w 11748700"/>
              <a:gd name="connsiteY315" fmla="*/ 4428990 h 6673820"/>
              <a:gd name="connsiteX316" fmla="*/ 13001 w 11748700"/>
              <a:gd name="connsiteY316" fmla="*/ 4359651 h 6673820"/>
              <a:gd name="connsiteX317" fmla="*/ 0 w 11748700"/>
              <a:gd name="connsiteY317" fmla="*/ 4238309 h 6673820"/>
              <a:gd name="connsiteX318" fmla="*/ 4333 w 11748700"/>
              <a:gd name="connsiteY318" fmla="*/ 4025960 h 6673820"/>
              <a:gd name="connsiteX319" fmla="*/ 13001 w 11748700"/>
              <a:gd name="connsiteY319" fmla="*/ 3999958 h 6673820"/>
              <a:gd name="connsiteX320" fmla="*/ 17334 w 11748700"/>
              <a:gd name="connsiteY320" fmla="*/ 3973956 h 6673820"/>
              <a:gd name="connsiteX321" fmla="*/ 26002 w 11748700"/>
              <a:gd name="connsiteY321" fmla="*/ 3930620 h 6673820"/>
              <a:gd name="connsiteX322" fmla="*/ 34669 w 11748700"/>
              <a:gd name="connsiteY322" fmla="*/ 3878616 h 6673820"/>
              <a:gd name="connsiteX323" fmla="*/ 43336 w 11748700"/>
              <a:gd name="connsiteY323" fmla="*/ 3861282 h 6673820"/>
              <a:gd name="connsiteX324" fmla="*/ 47670 w 11748700"/>
              <a:gd name="connsiteY324" fmla="*/ 3843947 h 6673820"/>
              <a:gd name="connsiteX325" fmla="*/ 56337 w 11748700"/>
              <a:gd name="connsiteY325" fmla="*/ 3826612 h 6673820"/>
              <a:gd name="connsiteX326" fmla="*/ 69338 w 11748700"/>
              <a:gd name="connsiteY326" fmla="*/ 3787610 h 6673820"/>
              <a:gd name="connsiteX327" fmla="*/ 78005 w 11748700"/>
              <a:gd name="connsiteY327" fmla="*/ 3770275 h 6673820"/>
              <a:gd name="connsiteX328" fmla="*/ 95340 w 11748700"/>
              <a:gd name="connsiteY328" fmla="*/ 3718271 h 6673820"/>
              <a:gd name="connsiteX329" fmla="*/ 104007 w 11748700"/>
              <a:gd name="connsiteY329" fmla="*/ 3696603 h 6673820"/>
              <a:gd name="connsiteX330" fmla="*/ 151677 w 11748700"/>
              <a:gd name="connsiteY330" fmla="*/ 3657600 h 6673820"/>
              <a:gd name="connsiteX331" fmla="*/ 294688 w 11748700"/>
              <a:gd name="connsiteY331" fmla="*/ 3661934 h 6673820"/>
              <a:gd name="connsiteX332" fmla="*/ 359693 w 11748700"/>
              <a:gd name="connsiteY332" fmla="*/ 3692269 h 6673820"/>
              <a:gd name="connsiteX333" fmla="*/ 377027 w 11748700"/>
              <a:gd name="connsiteY333" fmla="*/ 3709604 h 6673820"/>
              <a:gd name="connsiteX334" fmla="*/ 437698 w 11748700"/>
              <a:gd name="connsiteY334" fmla="*/ 3726938 h 6673820"/>
              <a:gd name="connsiteX335" fmla="*/ 511177 w 11748700"/>
              <a:gd name="connsiteY33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6730157 w 11748700"/>
              <a:gd name="connsiteY44" fmla="*/ 2279500 h 6673820"/>
              <a:gd name="connsiteX45" fmla="*/ 6630483 w 11748700"/>
              <a:gd name="connsiteY45" fmla="*/ 2262165 h 6673820"/>
              <a:gd name="connsiteX46" fmla="*/ 6582813 w 11748700"/>
              <a:gd name="connsiteY46" fmla="*/ 2249164 h 6673820"/>
              <a:gd name="connsiteX47" fmla="*/ 6478805 w 11748700"/>
              <a:gd name="connsiteY47" fmla="*/ 2240497 h 6673820"/>
              <a:gd name="connsiteX48" fmla="*/ 5997770 w 11748700"/>
              <a:gd name="connsiteY48" fmla="*/ 2227496 h 6673820"/>
              <a:gd name="connsiteX49" fmla="*/ 5183044 w 11748700"/>
              <a:gd name="connsiteY49" fmla="*/ 2223162 h 6673820"/>
              <a:gd name="connsiteX50" fmla="*/ 4593668 w 11748700"/>
              <a:gd name="connsiteY50" fmla="*/ 2201494 h 6673820"/>
              <a:gd name="connsiteX51" fmla="*/ 4467992 w 11748700"/>
              <a:gd name="connsiteY51" fmla="*/ 2188493 h 6673820"/>
              <a:gd name="connsiteX52" fmla="*/ 4277311 w 11748700"/>
              <a:gd name="connsiteY52" fmla="*/ 2171158 h 6673820"/>
              <a:gd name="connsiteX53" fmla="*/ 4207973 w 11748700"/>
              <a:gd name="connsiteY53" fmla="*/ 2162491 h 6673820"/>
              <a:gd name="connsiteX54" fmla="*/ 4168970 w 11748700"/>
              <a:gd name="connsiteY54" fmla="*/ 2153824 h 6673820"/>
              <a:gd name="connsiteX55" fmla="*/ 3722604 w 11748700"/>
              <a:gd name="connsiteY55" fmla="*/ 2145156 h 6673820"/>
              <a:gd name="connsiteX56" fmla="*/ 3627264 w 11748700"/>
              <a:gd name="connsiteY56" fmla="*/ 2136489 h 6673820"/>
              <a:gd name="connsiteX57" fmla="*/ 3592595 w 11748700"/>
              <a:gd name="connsiteY57" fmla="*/ 2123488 h 6673820"/>
              <a:gd name="connsiteX58" fmla="*/ 3471253 w 11748700"/>
              <a:gd name="connsiteY58" fmla="*/ 2101820 h 6673820"/>
              <a:gd name="connsiteX59" fmla="*/ 3349911 w 11748700"/>
              <a:gd name="connsiteY59" fmla="*/ 2054150 h 6673820"/>
              <a:gd name="connsiteX60" fmla="*/ 3228568 w 11748700"/>
              <a:gd name="connsiteY60" fmla="*/ 2006480 h 6673820"/>
              <a:gd name="connsiteX61" fmla="*/ 3206900 w 11748700"/>
              <a:gd name="connsiteY61" fmla="*/ 1989145 h 6673820"/>
              <a:gd name="connsiteX62" fmla="*/ 3163564 w 11748700"/>
              <a:gd name="connsiteY62" fmla="*/ 1967477 h 6673820"/>
              <a:gd name="connsiteX63" fmla="*/ 3124561 w 11748700"/>
              <a:gd name="connsiteY63" fmla="*/ 1932808 h 6673820"/>
              <a:gd name="connsiteX64" fmla="*/ 3094225 w 11748700"/>
              <a:gd name="connsiteY64" fmla="*/ 1911139 h 6673820"/>
              <a:gd name="connsiteX65" fmla="*/ 3020553 w 11748700"/>
              <a:gd name="connsiteY65" fmla="*/ 1850468 h 6673820"/>
              <a:gd name="connsiteX66" fmla="*/ 2994551 w 11748700"/>
              <a:gd name="connsiteY66" fmla="*/ 1828800 h 6673820"/>
              <a:gd name="connsiteX67" fmla="*/ 2977217 w 11748700"/>
              <a:gd name="connsiteY67" fmla="*/ 1807132 h 6673820"/>
              <a:gd name="connsiteX68" fmla="*/ 2964216 w 11748700"/>
              <a:gd name="connsiteY68" fmla="*/ 1794131 h 6673820"/>
              <a:gd name="connsiteX69" fmla="*/ 2951215 w 11748700"/>
              <a:gd name="connsiteY69" fmla="*/ 1768129 h 6673820"/>
              <a:gd name="connsiteX70" fmla="*/ 2933880 w 11748700"/>
              <a:gd name="connsiteY70" fmla="*/ 1746461 h 6673820"/>
              <a:gd name="connsiteX71" fmla="*/ 2916546 w 11748700"/>
              <a:gd name="connsiteY71" fmla="*/ 1720459 h 6673820"/>
              <a:gd name="connsiteX72" fmla="*/ 2899211 w 11748700"/>
              <a:gd name="connsiteY72" fmla="*/ 1703124 h 6673820"/>
              <a:gd name="connsiteX73" fmla="*/ 2890544 w 11748700"/>
              <a:gd name="connsiteY73" fmla="*/ 1690123 h 6673820"/>
              <a:gd name="connsiteX74" fmla="*/ 2829873 w 11748700"/>
              <a:gd name="connsiteY74" fmla="*/ 1607784 h 6673820"/>
              <a:gd name="connsiteX75" fmla="*/ 2816872 w 11748700"/>
              <a:gd name="connsiteY75" fmla="*/ 1577448 h 6673820"/>
              <a:gd name="connsiteX76" fmla="*/ 2812538 w 11748700"/>
              <a:gd name="connsiteY76" fmla="*/ 1542779 h 6673820"/>
              <a:gd name="connsiteX77" fmla="*/ 2808204 w 11748700"/>
              <a:gd name="connsiteY77" fmla="*/ 1430104 h 6673820"/>
              <a:gd name="connsiteX78" fmla="*/ 2799537 w 11748700"/>
              <a:gd name="connsiteY78" fmla="*/ 1391101 h 6673820"/>
              <a:gd name="connsiteX79" fmla="*/ 2795203 w 11748700"/>
              <a:gd name="connsiteY79" fmla="*/ 1343431 h 6673820"/>
              <a:gd name="connsiteX80" fmla="*/ 2786536 w 11748700"/>
              <a:gd name="connsiteY80" fmla="*/ 1300095 h 6673820"/>
              <a:gd name="connsiteX81" fmla="*/ 2773535 w 11748700"/>
              <a:gd name="connsiteY81" fmla="*/ 1152751 h 6673820"/>
              <a:gd name="connsiteX82" fmla="*/ 2769202 w 11748700"/>
              <a:gd name="connsiteY82" fmla="*/ 1135416 h 6673820"/>
              <a:gd name="connsiteX83" fmla="*/ 2777869 w 11748700"/>
              <a:gd name="connsiteY83" fmla="*/ 996739 h 6673820"/>
              <a:gd name="connsiteX84" fmla="*/ 2786536 w 11748700"/>
              <a:gd name="connsiteY84" fmla="*/ 966404 h 6673820"/>
              <a:gd name="connsiteX85" fmla="*/ 2812538 w 11748700"/>
              <a:gd name="connsiteY85" fmla="*/ 905733 h 6673820"/>
              <a:gd name="connsiteX86" fmla="*/ 2847207 w 11748700"/>
              <a:gd name="connsiteY86" fmla="*/ 862396 h 6673820"/>
              <a:gd name="connsiteX87" fmla="*/ 2864542 w 11748700"/>
              <a:gd name="connsiteY87" fmla="*/ 840728 h 6673820"/>
              <a:gd name="connsiteX88" fmla="*/ 2881876 w 11748700"/>
              <a:gd name="connsiteY88" fmla="*/ 827727 h 6673820"/>
              <a:gd name="connsiteX89" fmla="*/ 2894877 w 11748700"/>
              <a:gd name="connsiteY89" fmla="*/ 819060 h 6673820"/>
              <a:gd name="connsiteX90" fmla="*/ 2912212 w 11748700"/>
              <a:gd name="connsiteY90" fmla="*/ 801725 h 6673820"/>
              <a:gd name="connsiteX91" fmla="*/ 3003219 w 11748700"/>
              <a:gd name="connsiteY91" fmla="*/ 775723 h 6673820"/>
              <a:gd name="connsiteX92" fmla="*/ 3115893 w 11748700"/>
              <a:gd name="connsiteY92" fmla="*/ 749721 h 6673820"/>
              <a:gd name="connsiteX93" fmla="*/ 3137562 w 11748700"/>
              <a:gd name="connsiteY93" fmla="*/ 741054 h 6673820"/>
              <a:gd name="connsiteX94" fmla="*/ 3163564 w 11748700"/>
              <a:gd name="connsiteY94" fmla="*/ 732387 h 6673820"/>
              <a:gd name="connsiteX95" fmla="*/ 3219901 w 11748700"/>
              <a:gd name="connsiteY95" fmla="*/ 702051 h 6673820"/>
              <a:gd name="connsiteX96" fmla="*/ 3237236 w 11748700"/>
              <a:gd name="connsiteY96" fmla="*/ 689050 h 6673820"/>
              <a:gd name="connsiteX97" fmla="*/ 3293573 w 11748700"/>
              <a:gd name="connsiteY97" fmla="*/ 663048 h 6673820"/>
              <a:gd name="connsiteX98" fmla="*/ 3323909 w 11748700"/>
              <a:gd name="connsiteY98" fmla="*/ 650047 h 6673820"/>
              <a:gd name="connsiteX99" fmla="*/ 3362911 w 11748700"/>
              <a:gd name="connsiteY99" fmla="*/ 641380 h 6673820"/>
              <a:gd name="connsiteX100" fmla="*/ 3488587 w 11748700"/>
              <a:gd name="connsiteY100" fmla="*/ 619712 h 6673820"/>
              <a:gd name="connsiteX101" fmla="*/ 3644599 w 11748700"/>
              <a:gd name="connsiteY101" fmla="*/ 598044 h 6673820"/>
              <a:gd name="connsiteX102" fmla="*/ 3731272 w 11748700"/>
              <a:gd name="connsiteY102" fmla="*/ 589376 h 6673820"/>
              <a:gd name="connsiteX103" fmla="*/ 3809277 w 11748700"/>
              <a:gd name="connsiteY103" fmla="*/ 576375 h 6673820"/>
              <a:gd name="connsiteX104" fmla="*/ 3891617 w 11748700"/>
              <a:gd name="connsiteY104" fmla="*/ 567708 h 6673820"/>
              <a:gd name="connsiteX105" fmla="*/ 4359651 w 11748700"/>
              <a:gd name="connsiteY105" fmla="*/ 533039 h 6673820"/>
              <a:gd name="connsiteX106" fmla="*/ 4428989 w 11748700"/>
              <a:gd name="connsiteY106" fmla="*/ 520038 h 6673820"/>
              <a:gd name="connsiteX107" fmla="*/ 4554665 w 11748700"/>
              <a:gd name="connsiteY107" fmla="*/ 507037 h 6673820"/>
              <a:gd name="connsiteX108" fmla="*/ 4654339 w 11748700"/>
              <a:gd name="connsiteY108" fmla="*/ 485369 h 6673820"/>
              <a:gd name="connsiteX109" fmla="*/ 4758347 w 11748700"/>
              <a:gd name="connsiteY109" fmla="*/ 437699 h 6673820"/>
              <a:gd name="connsiteX110" fmla="*/ 4888356 w 11748700"/>
              <a:gd name="connsiteY110" fmla="*/ 416030 h 6673820"/>
              <a:gd name="connsiteX111" fmla="*/ 5105039 w 11748700"/>
              <a:gd name="connsiteY111" fmla="*/ 364027 h 6673820"/>
              <a:gd name="connsiteX112" fmla="*/ 5209046 w 11748700"/>
              <a:gd name="connsiteY112" fmla="*/ 351026 h 6673820"/>
              <a:gd name="connsiteX113" fmla="*/ 5386726 w 11748700"/>
              <a:gd name="connsiteY113" fmla="*/ 329357 h 6673820"/>
              <a:gd name="connsiteX114" fmla="*/ 5560072 w 11748700"/>
              <a:gd name="connsiteY114" fmla="*/ 320690 h 6673820"/>
              <a:gd name="connsiteX115" fmla="*/ 5742085 w 11748700"/>
              <a:gd name="connsiteY115" fmla="*/ 312023 h 6673820"/>
              <a:gd name="connsiteX116" fmla="*/ 5958767 w 11748700"/>
              <a:gd name="connsiteY116" fmla="*/ 307689 h 6673820"/>
              <a:gd name="connsiteX117" fmla="*/ 6114779 w 11748700"/>
              <a:gd name="connsiteY117" fmla="*/ 303355 h 6673820"/>
              <a:gd name="connsiteX118" fmla="*/ 6270790 w 11748700"/>
              <a:gd name="connsiteY118" fmla="*/ 281687 h 6673820"/>
              <a:gd name="connsiteX119" fmla="*/ 6392132 w 11748700"/>
              <a:gd name="connsiteY119" fmla="*/ 268686 h 6673820"/>
              <a:gd name="connsiteX120" fmla="*/ 6695488 w 11748700"/>
              <a:gd name="connsiteY120" fmla="*/ 260019 h 6673820"/>
              <a:gd name="connsiteX121" fmla="*/ 6764826 w 11748700"/>
              <a:gd name="connsiteY121" fmla="*/ 251352 h 6673820"/>
              <a:gd name="connsiteX122" fmla="*/ 6907837 w 11748700"/>
              <a:gd name="connsiteY122" fmla="*/ 238351 h 6673820"/>
              <a:gd name="connsiteX123" fmla="*/ 6959840 w 11748700"/>
              <a:gd name="connsiteY123" fmla="*/ 229683 h 6673820"/>
              <a:gd name="connsiteX124" fmla="*/ 6998843 w 11748700"/>
              <a:gd name="connsiteY124" fmla="*/ 212349 h 6673820"/>
              <a:gd name="connsiteX125" fmla="*/ 7115852 w 11748700"/>
              <a:gd name="connsiteY125" fmla="*/ 199348 h 6673820"/>
              <a:gd name="connsiteX126" fmla="*/ 7159188 w 11748700"/>
              <a:gd name="connsiteY126" fmla="*/ 186347 h 6673820"/>
              <a:gd name="connsiteX127" fmla="*/ 7189524 w 11748700"/>
              <a:gd name="connsiteY127" fmla="*/ 182013 h 6673820"/>
              <a:gd name="connsiteX128" fmla="*/ 7380204 w 11748700"/>
              <a:gd name="connsiteY128" fmla="*/ 173346 h 6673820"/>
              <a:gd name="connsiteX129" fmla="*/ 7440875 w 11748700"/>
              <a:gd name="connsiteY129" fmla="*/ 164679 h 6673820"/>
              <a:gd name="connsiteX130" fmla="*/ 7466877 w 11748700"/>
              <a:gd name="connsiteY130" fmla="*/ 156011 h 6673820"/>
              <a:gd name="connsiteX131" fmla="*/ 7514548 w 11748700"/>
              <a:gd name="connsiteY131" fmla="*/ 143010 h 6673820"/>
              <a:gd name="connsiteX132" fmla="*/ 7527548 w 11748700"/>
              <a:gd name="connsiteY132" fmla="*/ 134343 h 6673820"/>
              <a:gd name="connsiteX133" fmla="*/ 7570885 w 11748700"/>
              <a:gd name="connsiteY133" fmla="*/ 121342 h 6673820"/>
              <a:gd name="connsiteX134" fmla="*/ 7609888 w 11748700"/>
              <a:gd name="connsiteY134" fmla="*/ 104008 h 6673820"/>
              <a:gd name="connsiteX135" fmla="*/ 7726896 w 11748700"/>
              <a:gd name="connsiteY135" fmla="*/ 82339 h 6673820"/>
              <a:gd name="connsiteX136" fmla="*/ 7752898 w 11748700"/>
              <a:gd name="connsiteY136" fmla="*/ 78006 h 6673820"/>
              <a:gd name="connsiteX137" fmla="*/ 7787567 w 11748700"/>
              <a:gd name="connsiteY137" fmla="*/ 73672 h 6673820"/>
              <a:gd name="connsiteX138" fmla="*/ 7804902 w 11748700"/>
              <a:gd name="connsiteY138" fmla="*/ 69338 h 6673820"/>
              <a:gd name="connsiteX139" fmla="*/ 7913243 w 11748700"/>
              <a:gd name="connsiteY139" fmla="*/ 65005 h 6673820"/>
              <a:gd name="connsiteX140" fmla="*/ 8021584 w 11748700"/>
              <a:gd name="connsiteY140" fmla="*/ 47670 h 6673820"/>
              <a:gd name="connsiteX141" fmla="*/ 8064921 w 11748700"/>
              <a:gd name="connsiteY141" fmla="*/ 34669 h 6673820"/>
              <a:gd name="connsiteX142" fmla="*/ 8099590 w 11748700"/>
              <a:gd name="connsiteY142" fmla="*/ 21668 h 6673820"/>
              <a:gd name="connsiteX143" fmla="*/ 8121258 w 11748700"/>
              <a:gd name="connsiteY143" fmla="*/ 13001 h 6673820"/>
              <a:gd name="connsiteX144" fmla="*/ 8134259 w 11748700"/>
              <a:gd name="connsiteY144" fmla="*/ 8667 h 6673820"/>
              <a:gd name="connsiteX145" fmla="*/ 8155928 w 11748700"/>
              <a:gd name="connsiteY145" fmla="*/ 0 h 6673820"/>
              <a:gd name="connsiteX146" fmla="*/ 8216599 w 11748700"/>
              <a:gd name="connsiteY146" fmla="*/ 4334 h 6673820"/>
              <a:gd name="connsiteX147" fmla="*/ 8238267 w 11748700"/>
              <a:gd name="connsiteY147" fmla="*/ 13001 h 6673820"/>
              <a:gd name="connsiteX148" fmla="*/ 8272936 w 11748700"/>
              <a:gd name="connsiteY148" fmla="*/ 17335 h 6673820"/>
              <a:gd name="connsiteX149" fmla="*/ 8303272 w 11748700"/>
              <a:gd name="connsiteY149" fmla="*/ 30336 h 6673820"/>
              <a:gd name="connsiteX150" fmla="*/ 8337941 w 11748700"/>
              <a:gd name="connsiteY150" fmla="*/ 34669 h 6673820"/>
              <a:gd name="connsiteX151" fmla="*/ 8476618 w 11748700"/>
              <a:gd name="connsiteY151" fmla="*/ 43337 h 6673820"/>
              <a:gd name="connsiteX152" fmla="*/ 8576292 w 11748700"/>
              <a:gd name="connsiteY152" fmla="*/ 47670 h 6673820"/>
              <a:gd name="connsiteX153" fmla="*/ 8671632 w 11748700"/>
              <a:gd name="connsiteY153" fmla="*/ 69338 h 6673820"/>
              <a:gd name="connsiteX154" fmla="*/ 8762639 w 11748700"/>
              <a:gd name="connsiteY154" fmla="*/ 78006 h 6673820"/>
              <a:gd name="connsiteX155" fmla="*/ 8892648 w 11748700"/>
              <a:gd name="connsiteY155" fmla="*/ 104008 h 6673820"/>
              <a:gd name="connsiteX156" fmla="*/ 8948985 w 11748700"/>
              <a:gd name="connsiteY156" fmla="*/ 117009 h 6673820"/>
              <a:gd name="connsiteX157" fmla="*/ 9187336 w 11748700"/>
              <a:gd name="connsiteY157" fmla="*/ 156011 h 6673820"/>
              <a:gd name="connsiteX158" fmla="*/ 9282676 w 11748700"/>
              <a:gd name="connsiteY158" fmla="*/ 173346 h 6673820"/>
              <a:gd name="connsiteX159" fmla="*/ 9404019 w 11748700"/>
              <a:gd name="connsiteY159" fmla="*/ 186347 h 6673820"/>
              <a:gd name="connsiteX160" fmla="*/ 9464690 w 11748700"/>
              <a:gd name="connsiteY160" fmla="*/ 195014 h 6673820"/>
              <a:gd name="connsiteX161" fmla="*/ 9698707 w 11748700"/>
              <a:gd name="connsiteY161" fmla="*/ 216683 h 6673820"/>
              <a:gd name="connsiteX162" fmla="*/ 9785380 w 11748700"/>
              <a:gd name="connsiteY162" fmla="*/ 229683 h 6673820"/>
              <a:gd name="connsiteX163" fmla="*/ 9885054 w 11748700"/>
              <a:gd name="connsiteY163" fmla="*/ 251352 h 6673820"/>
              <a:gd name="connsiteX164" fmla="*/ 9958726 w 11748700"/>
              <a:gd name="connsiteY164" fmla="*/ 255685 h 6673820"/>
              <a:gd name="connsiteX165" fmla="*/ 10114737 w 11748700"/>
              <a:gd name="connsiteY165" fmla="*/ 260019 h 6673820"/>
              <a:gd name="connsiteX166" fmla="*/ 10205744 w 11748700"/>
              <a:gd name="connsiteY166" fmla="*/ 273020 h 6673820"/>
              <a:gd name="connsiteX167" fmla="*/ 10357421 w 11748700"/>
              <a:gd name="connsiteY167" fmla="*/ 281687 h 6673820"/>
              <a:gd name="connsiteX168" fmla="*/ 10405092 w 11748700"/>
              <a:gd name="connsiteY168" fmla="*/ 286021 h 6673820"/>
              <a:gd name="connsiteX169" fmla="*/ 10452762 w 11748700"/>
              <a:gd name="connsiteY169" fmla="*/ 299022 h 6673820"/>
              <a:gd name="connsiteX170" fmla="*/ 10483097 w 11748700"/>
              <a:gd name="connsiteY170" fmla="*/ 303355 h 6673820"/>
              <a:gd name="connsiteX171" fmla="*/ 10552436 w 11748700"/>
              <a:gd name="connsiteY171" fmla="*/ 312023 h 6673820"/>
              <a:gd name="connsiteX172" fmla="*/ 10634775 w 11748700"/>
              <a:gd name="connsiteY172" fmla="*/ 333691 h 6673820"/>
              <a:gd name="connsiteX173" fmla="*/ 10717114 w 11748700"/>
              <a:gd name="connsiteY173" fmla="*/ 342358 h 6673820"/>
              <a:gd name="connsiteX174" fmla="*/ 10773452 w 11748700"/>
              <a:gd name="connsiteY174" fmla="*/ 364027 h 6673820"/>
              <a:gd name="connsiteX175" fmla="*/ 10842790 w 11748700"/>
              <a:gd name="connsiteY175" fmla="*/ 385695 h 6673820"/>
              <a:gd name="connsiteX176" fmla="*/ 10903461 w 11748700"/>
              <a:gd name="connsiteY176" fmla="*/ 390028 h 6673820"/>
              <a:gd name="connsiteX177" fmla="*/ 10981467 w 11748700"/>
              <a:gd name="connsiteY177" fmla="*/ 424698 h 6673820"/>
              <a:gd name="connsiteX178" fmla="*/ 11050805 w 11748700"/>
              <a:gd name="connsiteY178" fmla="*/ 442032 h 6673820"/>
              <a:gd name="connsiteX179" fmla="*/ 11133145 w 11748700"/>
              <a:gd name="connsiteY179" fmla="*/ 476701 h 6673820"/>
              <a:gd name="connsiteX180" fmla="*/ 11154813 w 11748700"/>
              <a:gd name="connsiteY180" fmla="*/ 485369 h 6673820"/>
              <a:gd name="connsiteX181" fmla="*/ 11232819 w 11748700"/>
              <a:gd name="connsiteY181" fmla="*/ 533039 h 6673820"/>
              <a:gd name="connsiteX182" fmla="*/ 11258820 w 11748700"/>
              <a:gd name="connsiteY182" fmla="*/ 554707 h 6673820"/>
              <a:gd name="connsiteX183" fmla="*/ 11328159 w 11748700"/>
              <a:gd name="connsiteY183" fmla="*/ 645714 h 6673820"/>
              <a:gd name="connsiteX184" fmla="*/ 11371495 w 11748700"/>
              <a:gd name="connsiteY184" fmla="*/ 754055 h 6673820"/>
              <a:gd name="connsiteX185" fmla="*/ 11397497 w 11748700"/>
              <a:gd name="connsiteY185" fmla="*/ 806059 h 6673820"/>
              <a:gd name="connsiteX186" fmla="*/ 11427833 w 11748700"/>
              <a:gd name="connsiteY186" fmla="*/ 931735 h 6673820"/>
              <a:gd name="connsiteX187" fmla="*/ 11458168 w 11748700"/>
              <a:gd name="connsiteY187" fmla="*/ 1014074 h 6673820"/>
              <a:gd name="connsiteX188" fmla="*/ 11462502 w 11748700"/>
              <a:gd name="connsiteY188" fmla="*/ 1087746 h 6673820"/>
              <a:gd name="connsiteX189" fmla="*/ 11475503 w 11748700"/>
              <a:gd name="connsiteY189" fmla="*/ 1126749 h 6673820"/>
              <a:gd name="connsiteX190" fmla="*/ 11488504 w 11748700"/>
              <a:gd name="connsiteY190" fmla="*/ 1330430 h 6673820"/>
              <a:gd name="connsiteX191" fmla="*/ 11523173 w 11748700"/>
              <a:gd name="connsiteY191" fmla="*/ 1677122 h 6673820"/>
              <a:gd name="connsiteX192" fmla="*/ 11518839 w 11748700"/>
              <a:gd name="connsiteY192" fmla="*/ 1954476 h 6673820"/>
              <a:gd name="connsiteX193" fmla="*/ 11510172 w 11748700"/>
              <a:gd name="connsiteY193" fmla="*/ 2084485 h 6673820"/>
              <a:gd name="connsiteX194" fmla="*/ 11518839 w 11748700"/>
              <a:gd name="connsiteY194" fmla="*/ 2283833 h 6673820"/>
              <a:gd name="connsiteX195" fmla="*/ 11583844 w 11748700"/>
              <a:gd name="connsiteY195" fmla="*/ 2379173 h 6673820"/>
              <a:gd name="connsiteX196" fmla="*/ 11605512 w 11748700"/>
              <a:gd name="connsiteY196" fmla="*/ 2439845 h 6673820"/>
              <a:gd name="connsiteX197" fmla="*/ 11609846 w 11748700"/>
              <a:gd name="connsiteY197" fmla="*/ 2487515 h 6673820"/>
              <a:gd name="connsiteX198" fmla="*/ 11622847 w 11748700"/>
              <a:gd name="connsiteY198" fmla="*/ 2556853 h 6673820"/>
              <a:gd name="connsiteX199" fmla="*/ 11618513 w 11748700"/>
              <a:gd name="connsiteY199" fmla="*/ 2786537 h 6673820"/>
              <a:gd name="connsiteX200" fmla="*/ 11614180 w 11748700"/>
              <a:gd name="connsiteY200" fmla="*/ 3089892 h 6673820"/>
              <a:gd name="connsiteX201" fmla="*/ 11596845 w 11748700"/>
              <a:gd name="connsiteY201" fmla="*/ 3211234 h 6673820"/>
              <a:gd name="connsiteX202" fmla="*/ 11583844 w 11748700"/>
              <a:gd name="connsiteY202" fmla="*/ 3328243 h 6673820"/>
              <a:gd name="connsiteX203" fmla="*/ 11575177 w 11748700"/>
              <a:gd name="connsiteY203" fmla="*/ 3423583 h 6673820"/>
              <a:gd name="connsiteX204" fmla="*/ 11562176 w 11748700"/>
              <a:gd name="connsiteY204" fmla="*/ 3666267 h 6673820"/>
              <a:gd name="connsiteX205" fmla="*/ 11575177 w 11748700"/>
              <a:gd name="connsiteY205" fmla="*/ 4025960 h 6673820"/>
              <a:gd name="connsiteX206" fmla="*/ 11592511 w 11748700"/>
              <a:gd name="connsiteY206" fmla="*/ 4108300 h 6673820"/>
              <a:gd name="connsiteX207" fmla="*/ 11631514 w 11748700"/>
              <a:gd name="connsiteY207" fmla="*/ 4333649 h 6673820"/>
              <a:gd name="connsiteX208" fmla="*/ 11653183 w 11748700"/>
              <a:gd name="connsiteY208" fmla="*/ 4411655 h 6673820"/>
              <a:gd name="connsiteX209" fmla="*/ 11666184 w 11748700"/>
              <a:gd name="connsiteY209" fmla="*/ 4498328 h 6673820"/>
              <a:gd name="connsiteX210" fmla="*/ 11674851 w 11748700"/>
              <a:gd name="connsiteY210" fmla="*/ 4541664 h 6673820"/>
              <a:gd name="connsiteX211" fmla="*/ 11687852 w 11748700"/>
              <a:gd name="connsiteY211" fmla="*/ 4658673 h 6673820"/>
              <a:gd name="connsiteX212" fmla="*/ 11692185 w 11748700"/>
              <a:gd name="connsiteY212" fmla="*/ 4715010 h 6673820"/>
              <a:gd name="connsiteX213" fmla="*/ 11700853 w 11748700"/>
              <a:gd name="connsiteY213" fmla="*/ 4771348 h 6673820"/>
              <a:gd name="connsiteX214" fmla="*/ 11709520 w 11748700"/>
              <a:gd name="connsiteY214" fmla="*/ 4923026 h 6673820"/>
              <a:gd name="connsiteX215" fmla="*/ 11718187 w 11748700"/>
              <a:gd name="connsiteY215" fmla="*/ 4983697 h 6673820"/>
              <a:gd name="connsiteX216" fmla="*/ 11726855 w 11748700"/>
              <a:gd name="connsiteY216" fmla="*/ 5079037 h 6673820"/>
              <a:gd name="connsiteX217" fmla="*/ 11731188 w 11748700"/>
              <a:gd name="connsiteY217" fmla="*/ 5105039 h 6673820"/>
              <a:gd name="connsiteX218" fmla="*/ 11744189 w 11748700"/>
              <a:gd name="connsiteY218" fmla="*/ 5230715 h 6673820"/>
              <a:gd name="connsiteX219" fmla="*/ 11726855 w 11748700"/>
              <a:gd name="connsiteY219" fmla="*/ 5690082 h 6673820"/>
              <a:gd name="connsiteX220" fmla="*/ 11687852 w 11748700"/>
              <a:gd name="connsiteY220" fmla="*/ 5785422 h 6673820"/>
              <a:gd name="connsiteX221" fmla="*/ 11670517 w 11748700"/>
              <a:gd name="connsiteY221" fmla="*/ 5815757 h 6673820"/>
              <a:gd name="connsiteX222" fmla="*/ 11601179 w 11748700"/>
              <a:gd name="connsiteY222" fmla="*/ 5859094 h 6673820"/>
              <a:gd name="connsiteX223" fmla="*/ 11458168 w 11748700"/>
              <a:gd name="connsiteY223" fmla="*/ 5919765 h 6673820"/>
              <a:gd name="connsiteX224" fmla="*/ 11401831 w 11748700"/>
              <a:gd name="connsiteY224" fmla="*/ 5963101 h 6673820"/>
              <a:gd name="connsiteX225" fmla="*/ 11297823 w 11748700"/>
              <a:gd name="connsiteY225" fmla="*/ 6032440 h 6673820"/>
              <a:gd name="connsiteX226" fmla="*/ 11258820 w 11748700"/>
              <a:gd name="connsiteY226" fmla="*/ 6075776 h 6673820"/>
              <a:gd name="connsiteX227" fmla="*/ 11198149 w 11748700"/>
              <a:gd name="connsiteY227" fmla="*/ 6123446 h 6673820"/>
              <a:gd name="connsiteX228" fmla="*/ 11098475 w 11748700"/>
              <a:gd name="connsiteY228" fmla="*/ 6210119 h 6673820"/>
              <a:gd name="connsiteX229" fmla="*/ 10942464 w 11748700"/>
              <a:gd name="connsiteY229" fmla="*/ 6327128 h 6673820"/>
              <a:gd name="connsiteX230" fmla="*/ 10634775 w 11748700"/>
              <a:gd name="connsiteY230" fmla="*/ 6461471 h 6673820"/>
              <a:gd name="connsiteX231" fmla="*/ 10461429 w 11748700"/>
              <a:gd name="connsiteY231" fmla="*/ 6478806 h 6673820"/>
              <a:gd name="connsiteX232" fmla="*/ 10041065 w 11748700"/>
              <a:gd name="connsiteY232" fmla="*/ 6487473 h 6673820"/>
              <a:gd name="connsiteX233" fmla="*/ 9967393 w 11748700"/>
              <a:gd name="connsiteY233" fmla="*/ 6491807 h 6673820"/>
              <a:gd name="connsiteX234" fmla="*/ 9885054 w 11748700"/>
              <a:gd name="connsiteY234" fmla="*/ 6509141 h 6673820"/>
              <a:gd name="connsiteX235" fmla="*/ 9798381 w 11748700"/>
              <a:gd name="connsiteY235" fmla="*/ 6522142 h 6673820"/>
              <a:gd name="connsiteX236" fmla="*/ 9681372 w 11748700"/>
              <a:gd name="connsiteY236" fmla="*/ 6548144 h 6673820"/>
              <a:gd name="connsiteX237" fmla="*/ 9486358 w 11748700"/>
              <a:gd name="connsiteY237" fmla="*/ 6574146 h 6673820"/>
              <a:gd name="connsiteX238" fmla="*/ 9278343 w 11748700"/>
              <a:gd name="connsiteY238" fmla="*/ 6613149 h 6673820"/>
              <a:gd name="connsiteX239" fmla="*/ 9209004 w 11748700"/>
              <a:gd name="connsiteY239" fmla="*/ 6630483 h 6673820"/>
              <a:gd name="connsiteX240" fmla="*/ 8775639 w 11748700"/>
              <a:gd name="connsiteY240" fmla="*/ 6647818 h 6673820"/>
              <a:gd name="connsiteX241" fmla="*/ 8463617 w 11748700"/>
              <a:gd name="connsiteY241" fmla="*/ 6656485 h 6673820"/>
              <a:gd name="connsiteX242" fmla="*/ 8368276 w 11748700"/>
              <a:gd name="connsiteY242" fmla="*/ 6660819 h 6673820"/>
              <a:gd name="connsiteX243" fmla="*/ 8216599 w 11748700"/>
              <a:gd name="connsiteY243" fmla="*/ 6665153 h 6673820"/>
              <a:gd name="connsiteX244" fmla="*/ 7848239 w 11748700"/>
              <a:gd name="connsiteY244" fmla="*/ 6656485 h 6673820"/>
              <a:gd name="connsiteX245" fmla="*/ 7800568 w 11748700"/>
              <a:gd name="connsiteY245" fmla="*/ 6652152 h 6673820"/>
              <a:gd name="connsiteX246" fmla="*/ 7748565 w 11748700"/>
              <a:gd name="connsiteY246" fmla="*/ 6643484 h 6673820"/>
              <a:gd name="connsiteX247" fmla="*/ 7614221 w 11748700"/>
              <a:gd name="connsiteY247" fmla="*/ 6634817 h 6673820"/>
              <a:gd name="connsiteX248" fmla="*/ 7432208 w 11748700"/>
              <a:gd name="connsiteY248" fmla="*/ 6600148 h 6673820"/>
              <a:gd name="connsiteX249" fmla="*/ 7319533 w 11748700"/>
              <a:gd name="connsiteY249" fmla="*/ 6574146 h 6673820"/>
              <a:gd name="connsiteX250" fmla="*/ 7276197 w 11748700"/>
              <a:gd name="connsiteY250" fmla="*/ 6569812 h 6673820"/>
              <a:gd name="connsiteX251" fmla="*/ 7011844 w 11748700"/>
              <a:gd name="connsiteY251" fmla="*/ 6548144 h 6673820"/>
              <a:gd name="connsiteX252" fmla="*/ 6925171 w 11748700"/>
              <a:gd name="connsiteY252" fmla="*/ 6565479 h 6673820"/>
              <a:gd name="connsiteX253" fmla="*/ 6912170 w 11748700"/>
              <a:gd name="connsiteY253" fmla="*/ 6569812 h 6673820"/>
              <a:gd name="connsiteX254" fmla="*/ 6890502 w 11748700"/>
              <a:gd name="connsiteY254" fmla="*/ 6582813 h 6673820"/>
              <a:gd name="connsiteX255" fmla="*/ 6795162 w 11748700"/>
              <a:gd name="connsiteY255" fmla="*/ 6634817 h 6673820"/>
              <a:gd name="connsiteX256" fmla="*/ 6691154 w 11748700"/>
              <a:gd name="connsiteY256" fmla="*/ 6643484 h 6673820"/>
              <a:gd name="connsiteX257" fmla="*/ 6617482 w 11748700"/>
              <a:gd name="connsiteY257" fmla="*/ 6656485 h 6673820"/>
              <a:gd name="connsiteX258" fmla="*/ 6582813 w 11748700"/>
              <a:gd name="connsiteY258" fmla="*/ 6665153 h 6673820"/>
              <a:gd name="connsiteX259" fmla="*/ 6548144 w 11748700"/>
              <a:gd name="connsiteY259" fmla="*/ 6669486 h 6673820"/>
              <a:gd name="connsiteX260" fmla="*/ 6517808 w 11748700"/>
              <a:gd name="connsiteY260" fmla="*/ 6673820 h 6673820"/>
              <a:gd name="connsiteX261" fmla="*/ 6015105 w 11748700"/>
              <a:gd name="connsiteY261" fmla="*/ 6669486 h 6673820"/>
              <a:gd name="connsiteX262" fmla="*/ 5915431 w 11748700"/>
              <a:gd name="connsiteY262" fmla="*/ 6647818 h 6673820"/>
              <a:gd name="connsiteX263" fmla="*/ 5538403 w 11748700"/>
              <a:gd name="connsiteY263" fmla="*/ 6652152 h 6673820"/>
              <a:gd name="connsiteX264" fmla="*/ 5196045 w 11748700"/>
              <a:gd name="connsiteY264" fmla="*/ 6634817 h 6673820"/>
              <a:gd name="connsiteX265" fmla="*/ 4489660 w 11748700"/>
              <a:gd name="connsiteY265" fmla="*/ 6608815 h 6673820"/>
              <a:gd name="connsiteX266" fmla="*/ 4311981 w 11748700"/>
              <a:gd name="connsiteY266" fmla="*/ 6582813 h 6673820"/>
              <a:gd name="connsiteX267" fmla="*/ 4090965 w 11748700"/>
              <a:gd name="connsiteY267" fmla="*/ 6552478 h 6673820"/>
              <a:gd name="connsiteX268" fmla="*/ 3999958 w 11748700"/>
              <a:gd name="connsiteY268" fmla="*/ 6513475 h 6673820"/>
              <a:gd name="connsiteX269" fmla="*/ 3666267 w 11748700"/>
              <a:gd name="connsiteY269" fmla="*/ 6448470 h 6673820"/>
              <a:gd name="connsiteX270" fmla="*/ 3588261 w 11748700"/>
              <a:gd name="connsiteY270" fmla="*/ 6439803 h 6673820"/>
              <a:gd name="connsiteX271" fmla="*/ 3336910 w 11748700"/>
              <a:gd name="connsiteY271" fmla="*/ 6405134 h 6673820"/>
              <a:gd name="connsiteX272" fmla="*/ 3003219 w 11748700"/>
              <a:gd name="connsiteY272" fmla="*/ 6340129 h 6673820"/>
              <a:gd name="connsiteX273" fmla="*/ 2825539 w 11748700"/>
              <a:gd name="connsiteY273" fmla="*/ 6309793 h 6673820"/>
              <a:gd name="connsiteX274" fmla="*/ 2678195 w 11748700"/>
              <a:gd name="connsiteY274" fmla="*/ 6288125 h 6673820"/>
              <a:gd name="connsiteX275" fmla="*/ 2500515 w 11748700"/>
              <a:gd name="connsiteY275" fmla="*/ 6305460 h 6673820"/>
              <a:gd name="connsiteX276" fmla="*/ 2439844 w 11748700"/>
              <a:gd name="connsiteY276" fmla="*/ 6314127 h 6673820"/>
              <a:gd name="connsiteX277" fmla="*/ 2244830 w 11748700"/>
              <a:gd name="connsiteY277" fmla="*/ 6361797 h 6673820"/>
              <a:gd name="connsiteX278" fmla="*/ 2088819 w 11748700"/>
              <a:gd name="connsiteY278" fmla="*/ 6383465 h 6673820"/>
              <a:gd name="connsiteX279" fmla="*/ 2015147 w 11748700"/>
              <a:gd name="connsiteY279" fmla="*/ 6400800 h 6673820"/>
              <a:gd name="connsiteX280" fmla="*/ 1950142 w 11748700"/>
              <a:gd name="connsiteY280" fmla="*/ 6409467 h 6673820"/>
              <a:gd name="connsiteX281" fmla="*/ 1815799 w 11748700"/>
              <a:gd name="connsiteY281" fmla="*/ 6444137 h 6673820"/>
              <a:gd name="connsiteX282" fmla="*/ 1681456 w 11748700"/>
              <a:gd name="connsiteY282" fmla="*/ 6452804 h 6673820"/>
              <a:gd name="connsiteX283" fmla="*/ 1473440 w 11748700"/>
              <a:gd name="connsiteY283" fmla="*/ 6431136 h 6673820"/>
              <a:gd name="connsiteX284" fmla="*/ 1369433 w 11748700"/>
              <a:gd name="connsiteY284" fmla="*/ 6418135 h 6673820"/>
              <a:gd name="connsiteX285" fmla="*/ 1287093 w 11748700"/>
              <a:gd name="connsiteY285" fmla="*/ 6405134 h 6673820"/>
              <a:gd name="connsiteX286" fmla="*/ 1239423 w 11748700"/>
              <a:gd name="connsiteY286" fmla="*/ 6396466 h 6673820"/>
              <a:gd name="connsiteX287" fmla="*/ 1165751 w 11748700"/>
              <a:gd name="connsiteY287" fmla="*/ 6370464 h 6673820"/>
              <a:gd name="connsiteX288" fmla="*/ 1053076 w 11748700"/>
              <a:gd name="connsiteY288" fmla="*/ 6335795 h 6673820"/>
              <a:gd name="connsiteX289" fmla="*/ 892731 w 11748700"/>
              <a:gd name="connsiteY289" fmla="*/ 6244789 h 6673820"/>
              <a:gd name="connsiteX290" fmla="*/ 858062 w 11748700"/>
              <a:gd name="connsiteY290" fmla="*/ 6218787 h 6673820"/>
              <a:gd name="connsiteX291" fmla="*/ 775723 w 11748700"/>
              <a:gd name="connsiteY291" fmla="*/ 6149448 h 6673820"/>
              <a:gd name="connsiteX292" fmla="*/ 719385 w 11748700"/>
              <a:gd name="connsiteY292" fmla="*/ 6023773 h 6673820"/>
              <a:gd name="connsiteX293" fmla="*/ 654381 w 11748700"/>
              <a:gd name="connsiteY293" fmla="*/ 5950101 h 6673820"/>
              <a:gd name="connsiteX294" fmla="*/ 628379 w 11748700"/>
              <a:gd name="connsiteY294" fmla="*/ 5893763 h 6673820"/>
              <a:gd name="connsiteX295" fmla="*/ 576375 w 11748700"/>
              <a:gd name="connsiteY295" fmla="*/ 5802756 h 6673820"/>
              <a:gd name="connsiteX296" fmla="*/ 489702 w 11748700"/>
              <a:gd name="connsiteY296" fmla="*/ 5620743 h 6673820"/>
              <a:gd name="connsiteX297" fmla="*/ 476701 w 11748700"/>
              <a:gd name="connsiteY297" fmla="*/ 5551405 h 6673820"/>
              <a:gd name="connsiteX298" fmla="*/ 372693 w 11748700"/>
              <a:gd name="connsiteY298" fmla="*/ 5317388 h 6673820"/>
              <a:gd name="connsiteX299" fmla="*/ 359693 w 11748700"/>
              <a:gd name="connsiteY299" fmla="*/ 5269718 h 6673820"/>
              <a:gd name="connsiteX300" fmla="*/ 329357 w 11748700"/>
              <a:gd name="connsiteY300" fmla="*/ 5183045 h 6673820"/>
              <a:gd name="connsiteX301" fmla="*/ 281687 w 11748700"/>
              <a:gd name="connsiteY301" fmla="*/ 5083371 h 6673820"/>
              <a:gd name="connsiteX302" fmla="*/ 251351 w 11748700"/>
              <a:gd name="connsiteY302" fmla="*/ 5009699 h 6673820"/>
              <a:gd name="connsiteX303" fmla="*/ 238350 w 11748700"/>
              <a:gd name="connsiteY303" fmla="*/ 4970696 h 6673820"/>
              <a:gd name="connsiteX304" fmla="*/ 212348 w 11748700"/>
              <a:gd name="connsiteY304" fmla="*/ 4936027 h 6673820"/>
              <a:gd name="connsiteX305" fmla="*/ 177679 w 11748700"/>
              <a:gd name="connsiteY305" fmla="*/ 4849354 h 6673820"/>
              <a:gd name="connsiteX306" fmla="*/ 125675 w 11748700"/>
              <a:gd name="connsiteY306" fmla="*/ 4745346 h 6673820"/>
              <a:gd name="connsiteX307" fmla="*/ 99674 w 11748700"/>
              <a:gd name="connsiteY307" fmla="*/ 4654339 h 6673820"/>
              <a:gd name="connsiteX308" fmla="*/ 73672 w 11748700"/>
              <a:gd name="connsiteY308" fmla="*/ 4602336 h 6673820"/>
              <a:gd name="connsiteX309" fmla="*/ 69338 w 11748700"/>
              <a:gd name="connsiteY309" fmla="*/ 4580667 h 6673820"/>
              <a:gd name="connsiteX310" fmla="*/ 47670 w 11748700"/>
              <a:gd name="connsiteY310" fmla="*/ 4537331 h 6673820"/>
              <a:gd name="connsiteX311" fmla="*/ 39002 w 11748700"/>
              <a:gd name="connsiteY311" fmla="*/ 4515663 h 6673820"/>
              <a:gd name="connsiteX312" fmla="*/ 34669 w 11748700"/>
              <a:gd name="connsiteY312" fmla="*/ 4493994 h 6673820"/>
              <a:gd name="connsiteX313" fmla="*/ 30335 w 11748700"/>
              <a:gd name="connsiteY313" fmla="*/ 4450658 h 6673820"/>
              <a:gd name="connsiteX314" fmla="*/ 21668 w 11748700"/>
              <a:gd name="connsiteY314" fmla="*/ 4428990 h 6673820"/>
              <a:gd name="connsiteX315" fmla="*/ 13001 w 11748700"/>
              <a:gd name="connsiteY315" fmla="*/ 4359651 h 6673820"/>
              <a:gd name="connsiteX316" fmla="*/ 0 w 11748700"/>
              <a:gd name="connsiteY316" fmla="*/ 4238309 h 6673820"/>
              <a:gd name="connsiteX317" fmla="*/ 4333 w 11748700"/>
              <a:gd name="connsiteY317" fmla="*/ 4025960 h 6673820"/>
              <a:gd name="connsiteX318" fmla="*/ 13001 w 11748700"/>
              <a:gd name="connsiteY318" fmla="*/ 3999958 h 6673820"/>
              <a:gd name="connsiteX319" fmla="*/ 17334 w 11748700"/>
              <a:gd name="connsiteY319" fmla="*/ 3973956 h 6673820"/>
              <a:gd name="connsiteX320" fmla="*/ 26002 w 11748700"/>
              <a:gd name="connsiteY320" fmla="*/ 3930620 h 6673820"/>
              <a:gd name="connsiteX321" fmla="*/ 34669 w 11748700"/>
              <a:gd name="connsiteY321" fmla="*/ 3878616 h 6673820"/>
              <a:gd name="connsiteX322" fmla="*/ 43336 w 11748700"/>
              <a:gd name="connsiteY322" fmla="*/ 3861282 h 6673820"/>
              <a:gd name="connsiteX323" fmla="*/ 47670 w 11748700"/>
              <a:gd name="connsiteY323" fmla="*/ 3843947 h 6673820"/>
              <a:gd name="connsiteX324" fmla="*/ 56337 w 11748700"/>
              <a:gd name="connsiteY324" fmla="*/ 3826612 h 6673820"/>
              <a:gd name="connsiteX325" fmla="*/ 69338 w 11748700"/>
              <a:gd name="connsiteY325" fmla="*/ 3787610 h 6673820"/>
              <a:gd name="connsiteX326" fmla="*/ 78005 w 11748700"/>
              <a:gd name="connsiteY326" fmla="*/ 3770275 h 6673820"/>
              <a:gd name="connsiteX327" fmla="*/ 95340 w 11748700"/>
              <a:gd name="connsiteY327" fmla="*/ 3718271 h 6673820"/>
              <a:gd name="connsiteX328" fmla="*/ 104007 w 11748700"/>
              <a:gd name="connsiteY328" fmla="*/ 3696603 h 6673820"/>
              <a:gd name="connsiteX329" fmla="*/ 151677 w 11748700"/>
              <a:gd name="connsiteY329" fmla="*/ 3657600 h 6673820"/>
              <a:gd name="connsiteX330" fmla="*/ 294688 w 11748700"/>
              <a:gd name="connsiteY330" fmla="*/ 3661934 h 6673820"/>
              <a:gd name="connsiteX331" fmla="*/ 359693 w 11748700"/>
              <a:gd name="connsiteY331" fmla="*/ 3692269 h 6673820"/>
              <a:gd name="connsiteX332" fmla="*/ 377027 w 11748700"/>
              <a:gd name="connsiteY332" fmla="*/ 3709604 h 6673820"/>
              <a:gd name="connsiteX333" fmla="*/ 437698 w 11748700"/>
              <a:gd name="connsiteY333" fmla="*/ 3726938 h 6673820"/>
              <a:gd name="connsiteX334" fmla="*/ 511177 w 11748700"/>
              <a:gd name="connsiteY33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6630483 w 11748700"/>
              <a:gd name="connsiteY44" fmla="*/ 2262165 h 6673820"/>
              <a:gd name="connsiteX45" fmla="*/ 6582813 w 11748700"/>
              <a:gd name="connsiteY45" fmla="*/ 2249164 h 6673820"/>
              <a:gd name="connsiteX46" fmla="*/ 6478805 w 11748700"/>
              <a:gd name="connsiteY46" fmla="*/ 2240497 h 6673820"/>
              <a:gd name="connsiteX47" fmla="*/ 5997770 w 11748700"/>
              <a:gd name="connsiteY47" fmla="*/ 2227496 h 6673820"/>
              <a:gd name="connsiteX48" fmla="*/ 5183044 w 11748700"/>
              <a:gd name="connsiteY48" fmla="*/ 2223162 h 6673820"/>
              <a:gd name="connsiteX49" fmla="*/ 4593668 w 11748700"/>
              <a:gd name="connsiteY49" fmla="*/ 2201494 h 6673820"/>
              <a:gd name="connsiteX50" fmla="*/ 4467992 w 11748700"/>
              <a:gd name="connsiteY50" fmla="*/ 2188493 h 6673820"/>
              <a:gd name="connsiteX51" fmla="*/ 4277311 w 11748700"/>
              <a:gd name="connsiteY51" fmla="*/ 2171158 h 6673820"/>
              <a:gd name="connsiteX52" fmla="*/ 4207973 w 11748700"/>
              <a:gd name="connsiteY52" fmla="*/ 2162491 h 6673820"/>
              <a:gd name="connsiteX53" fmla="*/ 4168970 w 11748700"/>
              <a:gd name="connsiteY53" fmla="*/ 2153824 h 6673820"/>
              <a:gd name="connsiteX54" fmla="*/ 3722604 w 11748700"/>
              <a:gd name="connsiteY54" fmla="*/ 2145156 h 6673820"/>
              <a:gd name="connsiteX55" fmla="*/ 3627264 w 11748700"/>
              <a:gd name="connsiteY55" fmla="*/ 2136489 h 6673820"/>
              <a:gd name="connsiteX56" fmla="*/ 3592595 w 11748700"/>
              <a:gd name="connsiteY56" fmla="*/ 2123488 h 6673820"/>
              <a:gd name="connsiteX57" fmla="*/ 3471253 w 11748700"/>
              <a:gd name="connsiteY57" fmla="*/ 2101820 h 6673820"/>
              <a:gd name="connsiteX58" fmla="*/ 3349911 w 11748700"/>
              <a:gd name="connsiteY58" fmla="*/ 2054150 h 6673820"/>
              <a:gd name="connsiteX59" fmla="*/ 3228568 w 11748700"/>
              <a:gd name="connsiteY59" fmla="*/ 2006480 h 6673820"/>
              <a:gd name="connsiteX60" fmla="*/ 3206900 w 11748700"/>
              <a:gd name="connsiteY60" fmla="*/ 1989145 h 6673820"/>
              <a:gd name="connsiteX61" fmla="*/ 3163564 w 11748700"/>
              <a:gd name="connsiteY61" fmla="*/ 1967477 h 6673820"/>
              <a:gd name="connsiteX62" fmla="*/ 3124561 w 11748700"/>
              <a:gd name="connsiteY62" fmla="*/ 1932808 h 6673820"/>
              <a:gd name="connsiteX63" fmla="*/ 3094225 w 11748700"/>
              <a:gd name="connsiteY63" fmla="*/ 1911139 h 6673820"/>
              <a:gd name="connsiteX64" fmla="*/ 3020553 w 11748700"/>
              <a:gd name="connsiteY64" fmla="*/ 1850468 h 6673820"/>
              <a:gd name="connsiteX65" fmla="*/ 2994551 w 11748700"/>
              <a:gd name="connsiteY65" fmla="*/ 1828800 h 6673820"/>
              <a:gd name="connsiteX66" fmla="*/ 2977217 w 11748700"/>
              <a:gd name="connsiteY66" fmla="*/ 1807132 h 6673820"/>
              <a:gd name="connsiteX67" fmla="*/ 2964216 w 11748700"/>
              <a:gd name="connsiteY67" fmla="*/ 1794131 h 6673820"/>
              <a:gd name="connsiteX68" fmla="*/ 2951215 w 11748700"/>
              <a:gd name="connsiteY68" fmla="*/ 1768129 h 6673820"/>
              <a:gd name="connsiteX69" fmla="*/ 2933880 w 11748700"/>
              <a:gd name="connsiteY69" fmla="*/ 1746461 h 6673820"/>
              <a:gd name="connsiteX70" fmla="*/ 2916546 w 11748700"/>
              <a:gd name="connsiteY70" fmla="*/ 1720459 h 6673820"/>
              <a:gd name="connsiteX71" fmla="*/ 2899211 w 11748700"/>
              <a:gd name="connsiteY71" fmla="*/ 1703124 h 6673820"/>
              <a:gd name="connsiteX72" fmla="*/ 2890544 w 11748700"/>
              <a:gd name="connsiteY72" fmla="*/ 1690123 h 6673820"/>
              <a:gd name="connsiteX73" fmla="*/ 2829873 w 11748700"/>
              <a:gd name="connsiteY73" fmla="*/ 1607784 h 6673820"/>
              <a:gd name="connsiteX74" fmla="*/ 2816872 w 11748700"/>
              <a:gd name="connsiteY74" fmla="*/ 1577448 h 6673820"/>
              <a:gd name="connsiteX75" fmla="*/ 2812538 w 11748700"/>
              <a:gd name="connsiteY75" fmla="*/ 1542779 h 6673820"/>
              <a:gd name="connsiteX76" fmla="*/ 2808204 w 11748700"/>
              <a:gd name="connsiteY76" fmla="*/ 1430104 h 6673820"/>
              <a:gd name="connsiteX77" fmla="*/ 2799537 w 11748700"/>
              <a:gd name="connsiteY77" fmla="*/ 1391101 h 6673820"/>
              <a:gd name="connsiteX78" fmla="*/ 2795203 w 11748700"/>
              <a:gd name="connsiteY78" fmla="*/ 1343431 h 6673820"/>
              <a:gd name="connsiteX79" fmla="*/ 2786536 w 11748700"/>
              <a:gd name="connsiteY79" fmla="*/ 1300095 h 6673820"/>
              <a:gd name="connsiteX80" fmla="*/ 2773535 w 11748700"/>
              <a:gd name="connsiteY80" fmla="*/ 1152751 h 6673820"/>
              <a:gd name="connsiteX81" fmla="*/ 2769202 w 11748700"/>
              <a:gd name="connsiteY81" fmla="*/ 1135416 h 6673820"/>
              <a:gd name="connsiteX82" fmla="*/ 2777869 w 11748700"/>
              <a:gd name="connsiteY82" fmla="*/ 996739 h 6673820"/>
              <a:gd name="connsiteX83" fmla="*/ 2786536 w 11748700"/>
              <a:gd name="connsiteY83" fmla="*/ 966404 h 6673820"/>
              <a:gd name="connsiteX84" fmla="*/ 2812538 w 11748700"/>
              <a:gd name="connsiteY84" fmla="*/ 905733 h 6673820"/>
              <a:gd name="connsiteX85" fmla="*/ 2847207 w 11748700"/>
              <a:gd name="connsiteY85" fmla="*/ 862396 h 6673820"/>
              <a:gd name="connsiteX86" fmla="*/ 2864542 w 11748700"/>
              <a:gd name="connsiteY86" fmla="*/ 840728 h 6673820"/>
              <a:gd name="connsiteX87" fmla="*/ 2881876 w 11748700"/>
              <a:gd name="connsiteY87" fmla="*/ 827727 h 6673820"/>
              <a:gd name="connsiteX88" fmla="*/ 2894877 w 11748700"/>
              <a:gd name="connsiteY88" fmla="*/ 819060 h 6673820"/>
              <a:gd name="connsiteX89" fmla="*/ 2912212 w 11748700"/>
              <a:gd name="connsiteY89" fmla="*/ 801725 h 6673820"/>
              <a:gd name="connsiteX90" fmla="*/ 3003219 w 11748700"/>
              <a:gd name="connsiteY90" fmla="*/ 775723 h 6673820"/>
              <a:gd name="connsiteX91" fmla="*/ 3115893 w 11748700"/>
              <a:gd name="connsiteY91" fmla="*/ 749721 h 6673820"/>
              <a:gd name="connsiteX92" fmla="*/ 3137562 w 11748700"/>
              <a:gd name="connsiteY92" fmla="*/ 741054 h 6673820"/>
              <a:gd name="connsiteX93" fmla="*/ 3163564 w 11748700"/>
              <a:gd name="connsiteY93" fmla="*/ 732387 h 6673820"/>
              <a:gd name="connsiteX94" fmla="*/ 3219901 w 11748700"/>
              <a:gd name="connsiteY94" fmla="*/ 702051 h 6673820"/>
              <a:gd name="connsiteX95" fmla="*/ 3237236 w 11748700"/>
              <a:gd name="connsiteY95" fmla="*/ 689050 h 6673820"/>
              <a:gd name="connsiteX96" fmla="*/ 3293573 w 11748700"/>
              <a:gd name="connsiteY96" fmla="*/ 663048 h 6673820"/>
              <a:gd name="connsiteX97" fmla="*/ 3323909 w 11748700"/>
              <a:gd name="connsiteY97" fmla="*/ 650047 h 6673820"/>
              <a:gd name="connsiteX98" fmla="*/ 3362911 w 11748700"/>
              <a:gd name="connsiteY98" fmla="*/ 641380 h 6673820"/>
              <a:gd name="connsiteX99" fmla="*/ 3488587 w 11748700"/>
              <a:gd name="connsiteY99" fmla="*/ 619712 h 6673820"/>
              <a:gd name="connsiteX100" fmla="*/ 3644599 w 11748700"/>
              <a:gd name="connsiteY100" fmla="*/ 598044 h 6673820"/>
              <a:gd name="connsiteX101" fmla="*/ 3731272 w 11748700"/>
              <a:gd name="connsiteY101" fmla="*/ 589376 h 6673820"/>
              <a:gd name="connsiteX102" fmla="*/ 3809277 w 11748700"/>
              <a:gd name="connsiteY102" fmla="*/ 576375 h 6673820"/>
              <a:gd name="connsiteX103" fmla="*/ 3891617 w 11748700"/>
              <a:gd name="connsiteY103" fmla="*/ 567708 h 6673820"/>
              <a:gd name="connsiteX104" fmla="*/ 4359651 w 11748700"/>
              <a:gd name="connsiteY104" fmla="*/ 533039 h 6673820"/>
              <a:gd name="connsiteX105" fmla="*/ 4428989 w 11748700"/>
              <a:gd name="connsiteY105" fmla="*/ 520038 h 6673820"/>
              <a:gd name="connsiteX106" fmla="*/ 4554665 w 11748700"/>
              <a:gd name="connsiteY106" fmla="*/ 507037 h 6673820"/>
              <a:gd name="connsiteX107" fmla="*/ 4654339 w 11748700"/>
              <a:gd name="connsiteY107" fmla="*/ 485369 h 6673820"/>
              <a:gd name="connsiteX108" fmla="*/ 4758347 w 11748700"/>
              <a:gd name="connsiteY108" fmla="*/ 437699 h 6673820"/>
              <a:gd name="connsiteX109" fmla="*/ 4888356 w 11748700"/>
              <a:gd name="connsiteY109" fmla="*/ 416030 h 6673820"/>
              <a:gd name="connsiteX110" fmla="*/ 5105039 w 11748700"/>
              <a:gd name="connsiteY110" fmla="*/ 364027 h 6673820"/>
              <a:gd name="connsiteX111" fmla="*/ 5209046 w 11748700"/>
              <a:gd name="connsiteY111" fmla="*/ 351026 h 6673820"/>
              <a:gd name="connsiteX112" fmla="*/ 5386726 w 11748700"/>
              <a:gd name="connsiteY112" fmla="*/ 329357 h 6673820"/>
              <a:gd name="connsiteX113" fmla="*/ 5560072 w 11748700"/>
              <a:gd name="connsiteY113" fmla="*/ 320690 h 6673820"/>
              <a:gd name="connsiteX114" fmla="*/ 5742085 w 11748700"/>
              <a:gd name="connsiteY114" fmla="*/ 312023 h 6673820"/>
              <a:gd name="connsiteX115" fmla="*/ 5958767 w 11748700"/>
              <a:gd name="connsiteY115" fmla="*/ 307689 h 6673820"/>
              <a:gd name="connsiteX116" fmla="*/ 6114779 w 11748700"/>
              <a:gd name="connsiteY116" fmla="*/ 303355 h 6673820"/>
              <a:gd name="connsiteX117" fmla="*/ 6270790 w 11748700"/>
              <a:gd name="connsiteY117" fmla="*/ 281687 h 6673820"/>
              <a:gd name="connsiteX118" fmla="*/ 6392132 w 11748700"/>
              <a:gd name="connsiteY118" fmla="*/ 268686 h 6673820"/>
              <a:gd name="connsiteX119" fmla="*/ 6695488 w 11748700"/>
              <a:gd name="connsiteY119" fmla="*/ 260019 h 6673820"/>
              <a:gd name="connsiteX120" fmla="*/ 6764826 w 11748700"/>
              <a:gd name="connsiteY120" fmla="*/ 251352 h 6673820"/>
              <a:gd name="connsiteX121" fmla="*/ 6907837 w 11748700"/>
              <a:gd name="connsiteY121" fmla="*/ 238351 h 6673820"/>
              <a:gd name="connsiteX122" fmla="*/ 6959840 w 11748700"/>
              <a:gd name="connsiteY122" fmla="*/ 229683 h 6673820"/>
              <a:gd name="connsiteX123" fmla="*/ 6998843 w 11748700"/>
              <a:gd name="connsiteY123" fmla="*/ 212349 h 6673820"/>
              <a:gd name="connsiteX124" fmla="*/ 7115852 w 11748700"/>
              <a:gd name="connsiteY124" fmla="*/ 199348 h 6673820"/>
              <a:gd name="connsiteX125" fmla="*/ 7159188 w 11748700"/>
              <a:gd name="connsiteY125" fmla="*/ 186347 h 6673820"/>
              <a:gd name="connsiteX126" fmla="*/ 7189524 w 11748700"/>
              <a:gd name="connsiteY126" fmla="*/ 182013 h 6673820"/>
              <a:gd name="connsiteX127" fmla="*/ 7380204 w 11748700"/>
              <a:gd name="connsiteY127" fmla="*/ 173346 h 6673820"/>
              <a:gd name="connsiteX128" fmla="*/ 7440875 w 11748700"/>
              <a:gd name="connsiteY128" fmla="*/ 164679 h 6673820"/>
              <a:gd name="connsiteX129" fmla="*/ 7466877 w 11748700"/>
              <a:gd name="connsiteY129" fmla="*/ 156011 h 6673820"/>
              <a:gd name="connsiteX130" fmla="*/ 7514548 w 11748700"/>
              <a:gd name="connsiteY130" fmla="*/ 143010 h 6673820"/>
              <a:gd name="connsiteX131" fmla="*/ 7527548 w 11748700"/>
              <a:gd name="connsiteY131" fmla="*/ 134343 h 6673820"/>
              <a:gd name="connsiteX132" fmla="*/ 7570885 w 11748700"/>
              <a:gd name="connsiteY132" fmla="*/ 121342 h 6673820"/>
              <a:gd name="connsiteX133" fmla="*/ 7609888 w 11748700"/>
              <a:gd name="connsiteY133" fmla="*/ 104008 h 6673820"/>
              <a:gd name="connsiteX134" fmla="*/ 7726896 w 11748700"/>
              <a:gd name="connsiteY134" fmla="*/ 82339 h 6673820"/>
              <a:gd name="connsiteX135" fmla="*/ 7752898 w 11748700"/>
              <a:gd name="connsiteY135" fmla="*/ 78006 h 6673820"/>
              <a:gd name="connsiteX136" fmla="*/ 7787567 w 11748700"/>
              <a:gd name="connsiteY136" fmla="*/ 73672 h 6673820"/>
              <a:gd name="connsiteX137" fmla="*/ 7804902 w 11748700"/>
              <a:gd name="connsiteY137" fmla="*/ 69338 h 6673820"/>
              <a:gd name="connsiteX138" fmla="*/ 7913243 w 11748700"/>
              <a:gd name="connsiteY138" fmla="*/ 65005 h 6673820"/>
              <a:gd name="connsiteX139" fmla="*/ 8021584 w 11748700"/>
              <a:gd name="connsiteY139" fmla="*/ 47670 h 6673820"/>
              <a:gd name="connsiteX140" fmla="*/ 8064921 w 11748700"/>
              <a:gd name="connsiteY140" fmla="*/ 34669 h 6673820"/>
              <a:gd name="connsiteX141" fmla="*/ 8099590 w 11748700"/>
              <a:gd name="connsiteY141" fmla="*/ 21668 h 6673820"/>
              <a:gd name="connsiteX142" fmla="*/ 8121258 w 11748700"/>
              <a:gd name="connsiteY142" fmla="*/ 13001 h 6673820"/>
              <a:gd name="connsiteX143" fmla="*/ 8134259 w 11748700"/>
              <a:gd name="connsiteY143" fmla="*/ 8667 h 6673820"/>
              <a:gd name="connsiteX144" fmla="*/ 8155928 w 11748700"/>
              <a:gd name="connsiteY144" fmla="*/ 0 h 6673820"/>
              <a:gd name="connsiteX145" fmla="*/ 8216599 w 11748700"/>
              <a:gd name="connsiteY145" fmla="*/ 4334 h 6673820"/>
              <a:gd name="connsiteX146" fmla="*/ 8238267 w 11748700"/>
              <a:gd name="connsiteY146" fmla="*/ 13001 h 6673820"/>
              <a:gd name="connsiteX147" fmla="*/ 8272936 w 11748700"/>
              <a:gd name="connsiteY147" fmla="*/ 17335 h 6673820"/>
              <a:gd name="connsiteX148" fmla="*/ 8303272 w 11748700"/>
              <a:gd name="connsiteY148" fmla="*/ 30336 h 6673820"/>
              <a:gd name="connsiteX149" fmla="*/ 8337941 w 11748700"/>
              <a:gd name="connsiteY149" fmla="*/ 34669 h 6673820"/>
              <a:gd name="connsiteX150" fmla="*/ 8476618 w 11748700"/>
              <a:gd name="connsiteY150" fmla="*/ 43337 h 6673820"/>
              <a:gd name="connsiteX151" fmla="*/ 8576292 w 11748700"/>
              <a:gd name="connsiteY151" fmla="*/ 47670 h 6673820"/>
              <a:gd name="connsiteX152" fmla="*/ 8671632 w 11748700"/>
              <a:gd name="connsiteY152" fmla="*/ 69338 h 6673820"/>
              <a:gd name="connsiteX153" fmla="*/ 8762639 w 11748700"/>
              <a:gd name="connsiteY153" fmla="*/ 78006 h 6673820"/>
              <a:gd name="connsiteX154" fmla="*/ 8892648 w 11748700"/>
              <a:gd name="connsiteY154" fmla="*/ 104008 h 6673820"/>
              <a:gd name="connsiteX155" fmla="*/ 8948985 w 11748700"/>
              <a:gd name="connsiteY155" fmla="*/ 117009 h 6673820"/>
              <a:gd name="connsiteX156" fmla="*/ 9187336 w 11748700"/>
              <a:gd name="connsiteY156" fmla="*/ 156011 h 6673820"/>
              <a:gd name="connsiteX157" fmla="*/ 9282676 w 11748700"/>
              <a:gd name="connsiteY157" fmla="*/ 173346 h 6673820"/>
              <a:gd name="connsiteX158" fmla="*/ 9404019 w 11748700"/>
              <a:gd name="connsiteY158" fmla="*/ 186347 h 6673820"/>
              <a:gd name="connsiteX159" fmla="*/ 9464690 w 11748700"/>
              <a:gd name="connsiteY159" fmla="*/ 195014 h 6673820"/>
              <a:gd name="connsiteX160" fmla="*/ 9698707 w 11748700"/>
              <a:gd name="connsiteY160" fmla="*/ 216683 h 6673820"/>
              <a:gd name="connsiteX161" fmla="*/ 9785380 w 11748700"/>
              <a:gd name="connsiteY161" fmla="*/ 229683 h 6673820"/>
              <a:gd name="connsiteX162" fmla="*/ 9885054 w 11748700"/>
              <a:gd name="connsiteY162" fmla="*/ 251352 h 6673820"/>
              <a:gd name="connsiteX163" fmla="*/ 9958726 w 11748700"/>
              <a:gd name="connsiteY163" fmla="*/ 255685 h 6673820"/>
              <a:gd name="connsiteX164" fmla="*/ 10114737 w 11748700"/>
              <a:gd name="connsiteY164" fmla="*/ 260019 h 6673820"/>
              <a:gd name="connsiteX165" fmla="*/ 10205744 w 11748700"/>
              <a:gd name="connsiteY165" fmla="*/ 273020 h 6673820"/>
              <a:gd name="connsiteX166" fmla="*/ 10357421 w 11748700"/>
              <a:gd name="connsiteY166" fmla="*/ 281687 h 6673820"/>
              <a:gd name="connsiteX167" fmla="*/ 10405092 w 11748700"/>
              <a:gd name="connsiteY167" fmla="*/ 286021 h 6673820"/>
              <a:gd name="connsiteX168" fmla="*/ 10452762 w 11748700"/>
              <a:gd name="connsiteY168" fmla="*/ 299022 h 6673820"/>
              <a:gd name="connsiteX169" fmla="*/ 10483097 w 11748700"/>
              <a:gd name="connsiteY169" fmla="*/ 303355 h 6673820"/>
              <a:gd name="connsiteX170" fmla="*/ 10552436 w 11748700"/>
              <a:gd name="connsiteY170" fmla="*/ 312023 h 6673820"/>
              <a:gd name="connsiteX171" fmla="*/ 10634775 w 11748700"/>
              <a:gd name="connsiteY171" fmla="*/ 333691 h 6673820"/>
              <a:gd name="connsiteX172" fmla="*/ 10717114 w 11748700"/>
              <a:gd name="connsiteY172" fmla="*/ 342358 h 6673820"/>
              <a:gd name="connsiteX173" fmla="*/ 10773452 w 11748700"/>
              <a:gd name="connsiteY173" fmla="*/ 364027 h 6673820"/>
              <a:gd name="connsiteX174" fmla="*/ 10842790 w 11748700"/>
              <a:gd name="connsiteY174" fmla="*/ 385695 h 6673820"/>
              <a:gd name="connsiteX175" fmla="*/ 10903461 w 11748700"/>
              <a:gd name="connsiteY175" fmla="*/ 390028 h 6673820"/>
              <a:gd name="connsiteX176" fmla="*/ 10981467 w 11748700"/>
              <a:gd name="connsiteY176" fmla="*/ 424698 h 6673820"/>
              <a:gd name="connsiteX177" fmla="*/ 11050805 w 11748700"/>
              <a:gd name="connsiteY177" fmla="*/ 442032 h 6673820"/>
              <a:gd name="connsiteX178" fmla="*/ 11133145 w 11748700"/>
              <a:gd name="connsiteY178" fmla="*/ 476701 h 6673820"/>
              <a:gd name="connsiteX179" fmla="*/ 11154813 w 11748700"/>
              <a:gd name="connsiteY179" fmla="*/ 485369 h 6673820"/>
              <a:gd name="connsiteX180" fmla="*/ 11232819 w 11748700"/>
              <a:gd name="connsiteY180" fmla="*/ 533039 h 6673820"/>
              <a:gd name="connsiteX181" fmla="*/ 11258820 w 11748700"/>
              <a:gd name="connsiteY181" fmla="*/ 554707 h 6673820"/>
              <a:gd name="connsiteX182" fmla="*/ 11328159 w 11748700"/>
              <a:gd name="connsiteY182" fmla="*/ 645714 h 6673820"/>
              <a:gd name="connsiteX183" fmla="*/ 11371495 w 11748700"/>
              <a:gd name="connsiteY183" fmla="*/ 754055 h 6673820"/>
              <a:gd name="connsiteX184" fmla="*/ 11397497 w 11748700"/>
              <a:gd name="connsiteY184" fmla="*/ 806059 h 6673820"/>
              <a:gd name="connsiteX185" fmla="*/ 11427833 w 11748700"/>
              <a:gd name="connsiteY185" fmla="*/ 931735 h 6673820"/>
              <a:gd name="connsiteX186" fmla="*/ 11458168 w 11748700"/>
              <a:gd name="connsiteY186" fmla="*/ 1014074 h 6673820"/>
              <a:gd name="connsiteX187" fmla="*/ 11462502 w 11748700"/>
              <a:gd name="connsiteY187" fmla="*/ 1087746 h 6673820"/>
              <a:gd name="connsiteX188" fmla="*/ 11475503 w 11748700"/>
              <a:gd name="connsiteY188" fmla="*/ 1126749 h 6673820"/>
              <a:gd name="connsiteX189" fmla="*/ 11488504 w 11748700"/>
              <a:gd name="connsiteY189" fmla="*/ 1330430 h 6673820"/>
              <a:gd name="connsiteX190" fmla="*/ 11523173 w 11748700"/>
              <a:gd name="connsiteY190" fmla="*/ 1677122 h 6673820"/>
              <a:gd name="connsiteX191" fmla="*/ 11518839 w 11748700"/>
              <a:gd name="connsiteY191" fmla="*/ 1954476 h 6673820"/>
              <a:gd name="connsiteX192" fmla="*/ 11510172 w 11748700"/>
              <a:gd name="connsiteY192" fmla="*/ 2084485 h 6673820"/>
              <a:gd name="connsiteX193" fmla="*/ 11518839 w 11748700"/>
              <a:gd name="connsiteY193" fmla="*/ 2283833 h 6673820"/>
              <a:gd name="connsiteX194" fmla="*/ 11583844 w 11748700"/>
              <a:gd name="connsiteY194" fmla="*/ 2379173 h 6673820"/>
              <a:gd name="connsiteX195" fmla="*/ 11605512 w 11748700"/>
              <a:gd name="connsiteY195" fmla="*/ 2439845 h 6673820"/>
              <a:gd name="connsiteX196" fmla="*/ 11609846 w 11748700"/>
              <a:gd name="connsiteY196" fmla="*/ 2487515 h 6673820"/>
              <a:gd name="connsiteX197" fmla="*/ 11622847 w 11748700"/>
              <a:gd name="connsiteY197" fmla="*/ 2556853 h 6673820"/>
              <a:gd name="connsiteX198" fmla="*/ 11618513 w 11748700"/>
              <a:gd name="connsiteY198" fmla="*/ 2786537 h 6673820"/>
              <a:gd name="connsiteX199" fmla="*/ 11614180 w 11748700"/>
              <a:gd name="connsiteY199" fmla="*/ 3089892 h 6673820"/>
              <a:gd name="connsiteX200" fmla="*/ 11596845 w 11748700"/>
              <a:gd name="connsiteY200" fmla="*/ 3211234 h 6673820"/>
              <a:gd name="connsiteX201" fmla="*/ 11583844 w 11748700"/>
              <a:gd name="connsiteY201" fmla="*/ 3328243 h 6673820"/>
              <a:gd name="connsiteX202" fmla="*/ 11575177 w 11748700"/>
              <a:gd name="connsiteY202" fmla="*/ 3423583 h 6673820"/>
              <a:gd name="connsiteX203" fmla="*/ 11562176 w 11748700"/>
              <a:gd name="connsiteY203" fmla="*/ 3666267 h 6673820"/>
              <a:gd name="connsiteX204" fmla="*/ 11575177 w 11748700"/>
              <a:gd name="connsiteY204" fmla="*/ 4025960 h 6673820"/>
              <a:gd name="connsiteX205" fmla="*/ 11592511 w 11748700"/>
              <a:gd name="connsiteY205" fmla="*/ 4108300 h 6673820"/>
              <a:gd name="connsiteX206" fmla="*/ 11631514 w 11748700"/>
              <a:gd name="connsiteY206" fmla="*/ 4333649 h 6673820"/>
              <a:gd name="connsiteX207" fmla="*/ 11653183 w 11748700"/>
              <a:gd name="connsiteY207" fmla="*/ 4411655 h 6673820"/>
              <a:gd name="connsiteX208" fmla="*/ 11666184 w 11748700"/>
              <a:gd name="connsiteY208" fmla="*/ 4498328 h 6673820"/>
              <a:gd name="connsiteX209" fmla="*/ 11674851 w 11748700"/>
              <a:gd name="connsiteY209" fmla="*/ 4541664 h 6673820"/>
              <a:gd name="connsiteX210" fmla="*/ 11687852 w 11748700"/>
              <a:gd name="connsiteY210" fmla="*/ 4658673 h 6673820"/>
              <a:gd name="connsiteX211" fmla="*/ 11692185 w 11748700"/>
              <a:gd name="connsiteY211" fmla="*/ 4715010 h 6673820"/>
              <a:gd name="connsiteX212" fmla="*/ 11700853 w 11748700"/>
              <a:gd name="connsiteY212" fmla="*/ 4771348 h 6673820"/>
              <a:gd name="connsiteX213" fmla="*/ 11709520 w 11748700"/>
              <a:gd name="connsiteY213" fmla="*/ 4923026 h 6673820"/>
              <a:gd name="connsiteX214" fmla="*/ 11718187 w 11748700"/>
              <a:gd name="connsiteY214" fmla="*/ 4983697 h 6673820"/>
              <a:gd name="connsiteX215" fmla="*/ 11726855 w 11748700"/>
              <a:gd name="connsiteY215" fmla="*/ 5079037 h 6673820"/>
              <a:gd name="connsiteX216" fmla="*/ 11731188 w 11748700"/>
              <a:gd name="connsiteY216" fmla="*/ 5105039 h 6673820"/>
              <a:gd name="connsiteX217" fmla="*/ 11744189 w 11748700"/>
              <a:gd name="connsiteY217" fmla="*/ 5230715 h 6673820"/>
              <a:gd name="connsiteX218" fmla="*/ 11726855 w 11748700"/>
              <a:gd name="connsiteY218" fmla="*/ 5690082 h 6673820"/>
              <a:gd name="connsiteX219" fmla="*/ 11687852 w 11748700"/>
              <a:gd name="connsiteY219" fmla="*/ 5785422 h 6673820"/>
              <a:gd name="connsiteX220" fmla="*/ 11670517 w 11748700"/>
              <a:gd name="connsiteY220" fmla="*/ 5815757 h 6673820"/>
              <a:gd name="connsiteX221" fmla="*/ 11601179 w 11748700"/>
              <a:gd name="connsiteY221" fmla="*/ 5859094 h 6673820"/>
              <a:gd name="connsiteX222" fmla="*/ 11458168 w 11748700"/>
              <a:gd name="connsiteY222" fmla="*/ 5919765 h 6673820"/>
              <a:gd name="connsiteX223" fmla="*/ 11401831 w 11748700"/>
              <a:gd name="connsiteY223" fmla="*/ 5963101 h 6673820"/>
              <a:gd name="connsiteX224" fmla="*/ 11297823 w 11748700"/>
              <a:gd name="connsiteY224" fmla="*/ 6032440 h 6673820"/>
              <a:gd name="connsiteX225" fmla="*/ 11258820 w 11748700"/>
              <a:gd name="connsiteY225" fmla="*/ 6075776 h 6673820"/>
              <a:gd name="connsiteX226" fmla="*/ 11198149 w 11748700"/>
              <a:gd name="connsiteY226" fmla="*/ 6123446 h 6673820"/>
              <a:gd name="connsiteX227" fmla="*/ 11098475 w 11748700"/>
              <a:gd name="connsiteY227" fmla="*/ 6210119 h 6673820"/>
              <a:gd name="connsiteX228" fmla="*/ 10942464 w 11748700"/>
              <a:gd name="connsiteY228" fmla="*/ 6327128 h 6673820"/>
              <a:gd name="connsiteX229" fmla="*/ 10634775 w 11748700"/>
              <a:gd name="connsiteY229" fmla="*/ 6461471 h 6673820"/>
              <a:gd name="connsiteX230" fmla="*/ 10461429 w 11748700"/>
              <a:gd name="connsiteY230" fmla="*/ 6478806 h 6673820"/>
              <a:gd name="connsiteX231" fmla="*/ 10041065 w 11748700"/>
              <a:gd name="connsiteY231" fmla="*/ 6487473 h 6673820"/>
              <a:gd name="connsiteX232" fmla="*/ 9967393 w 11748700"/>
              <a:gd name="connsiteY232" fmla="*/ 6491807 h 6673820"/>
              <a:gd name="connsiteX233" fmla="*/ 9885054 w 11748700"/>
              <a:gd name="connsiteY233" fmla="*/ 6509141 h 6673820"/>
              <a:gd name="connsiteX234" fmla="*/ 9798381 w 11748700"/>
              <a:gd name="connsiteY234" fmla="*/ 6522142 h 6673820"/>
              <a:gd name="connsiteX235" fmla="*/ 9681372 w 11748700"/>
              <a:gd name="connsiteY235" fmla="*/ 6548144 h 6673820"/>
              <a:gd name="connsiteX236" fmla="*/ 9486358 w 11748700"/>
              <a:gd name="connsiteY236" fmla="*/ 6574146 h 6673820"/>
              <a:gd name="connsiteX237" fmla="*/ 9278343 w 11748700"/>
              <a:gd name="connsiteY237" fmla="*/ 6613149 h 6673820"/>
              <a:gd name="connsiteX238" fmla="*/ 9209004 w 11748700"/>
              <a:gd name="connsiteY238" fmla="*/ 6630483 h 6673820"/>
              <a:gd name="connsiteX239" fmla="*/ 8775639 w 11748700"/>
              <a:gd name="connsiteY239" fmla="*/ 6647818 h 6673820"/>
              <a:gd name="connsiteX240" fmla="*/ 8463617 w 11748700"/>
              <a:gd name="connsiteY240" fmla="*/ 6656485 h 6673820"/>
              <a:gd name="connsiteX241" fmla="*/ 8368276 w 11748700"/>
              <a:gd name="connsiteY241" fmla="*/ 6660819 h 6673820"/>
              <a:gd name="connsiteX242" fmla="*/ 8216599 w 11748700"/>
              <a:gd name="connsiteY242" fmla="*/ 6665153 h 6673820"/>
              <a:gd name="connsiteX243" fmla="*/ 7848239 w 11748700"/>
              <a:gd name="connsiteY243" fmla="*/ 6656485 h 6673820"/>
              <a:gd name="connsiteX244" fmla="*/ 7800568 w 11748700"/>
              <a:gd name="connsiteY244" fmla="*/ 6652152 h 6673820"/>
              <a:gd name="connsiteX245" fmla="*/ 7748565 w 11748700"/>
              <a:gd name="connsiteY245" fmla="*/ 6643484 h 6673820"/>
              <a:gd name="connsiteX246" fmla="*/ 7614221 w 11748700"/>
              <a:gd name="connsiteY246" fmla="*/ 6634817 h 6673820"/>
              <a:gd name="connsiteX247" fmla="*/ 7432208 w 11748700"/>
              <a:gd name="connsiteY247" fmla="*/ 6600148 h 6673820"/>
              <a:gd name="connsiteX248" fmla="*/ 7319533 w 11748700"/>
              <a:gd name="connsiteY248" fmla="*/ 6574146 h 6673820"/>
              <a:gd name="connsiteX249" fmla="*/ 7276197 w 11748700"/>
              <a:gd name="connsiteY249" fmla="*/ 6569812 h 6673820"/>
              <a:gd name="connsiteX250" fmla="*/ 7011844 w 11748700"/>
              <a:gd name="connsiteY250" fmla="*/ 6548144 h 6673820"/>
              <a:gd name="connsiteX251" fmla="*/ 6925171 w 11748700"/>
              <a:gd name="connsiteY251" fmla="*/ 6565479 h 6673820"/>
              <a:gd name="connsiteX252" fmla="*/ 6912170 w 11748700"/>
              <a:gd name="connsiteY252" fmla="*/ 6569812 h 6673820"/>
              <a:gd name="connsiteX253" fmla="*/ 6890502 w 11748700"/>
              <a:gd name="connsiteY253" fmla="*/ 6582813 h 6673820"/>
              <a:gd name="connsiteX254" fmla="*/ 6795162 w 11748700"/>
              <a:gd name="connsiteY254" fmla="*/ 6634817 h 6673820"/>
              <a:gd name="connsiteX255" fmla="*/ 6691154 w 11748700"/>
              <a:gd name="connsiteY255" fmla="*/ 6643484 h 6673820"/>
              <a:gd name="connsiteX256" fmla="*/ 6617482 w 11748700"/>
              <a:gd name="connsiteY256" fmla="*/ 6656485 h 6673820"/>
              <a:gd name="connsiteX257" fmla="*/ 6582813 w 11748700"/>
              <a:gd name="connsiteY257" fmla="*/ 6665153 h 6673820"/>
              <a:gd name="connsiteX258" fmla="*/ 6548144 w 11748700"/>
              <a:gd name="connsiteY258" fmla="*/ 6669486 h 6673820"/>
              <a:gd name="connsiteX259" fmla="*/ 6517808 w 11748700"/>
              <a:gd name="connsiteY259" fmla="*/ 6673820 h 6673820"/>
              <a:gd name="connsiteX260" fmla="*/ 6015105 w 11748700"/>
              <a:gd name="connsiteY260" fmla="*/ 6669486 h 6673820"/>
              <a:gd name="connsiteX261" fmla="*/ 5915431 w 11748700"/>
              <a:gd name="connsiteY261" fmla="*/ 6647818 h 6673820"/>
              <a:gd name="connsiteX262" fmla="*/ 5538403 w 11748700"/>
              <a:gd name="connsiteY262" fmla="*/ 6652152 h 6673820"/>
              <a:gd name="connsiteX263" fmla="*/ 5196045 w 11748700"/>
              <a:gd name="connsiteY263" fmla="*/ 6634817 h 6673820"/>
              <a:gd name="connsiteX264" fmla="*/ 4489660 w 11748700"/>
              <a:gd name="connsiteY264" fmla="*/ 6608815 h 6673820"/>
              <a:gd name="connsiteX265" fmla="*/ 4311981 w 11748700"/>
              <a:gd name="connsiteY265" fmla="*/ 6582813 h 6673820"/>
              <a:gd name="connsiteX266" fmla="*/ 4090965 w 11748700"/>
              <a:gd name="connsiteY266" fmla="*/ 6552478 h 6673820"/>
              <a:gd name="connsiteX267" fmla="*/ 3999958 w 11748700"/>
              <a:gd name="connsiteY267" fmla="*/ 6513475 h 6673820"/>
              <a:gd name="connsiteX268" fmla="*/ 3666267 w 11748700"/>
              <a:gd name="connsiteY268" fmla="*/ 6448470 h 6673820"/>
              <a:gd name="connsiteX269" fmla="*/ 3588261 w 11748700"/>
              <a:gd name="connsiteY269" fmla="*/ 6439803 h 6673820"/>
              <a:gd name="connsiteX270" fmla="*/ 3336910 w 11748700"/>
              <a:gd name="connsiteY270" fmla="*/ 6405134 h 6673820"/>
              <a:gd name="connsiteX271" fmla="*/ 3003219 w 11748700"/>
              <a:gd name="connsiteY271" fmla="*/ 6340129 h 6673820"/>
              <a:gd name="connsiteX272" fmla="*/ 2825539 w 11748700"/>
              <a:gd name="connsiteY272" fmla="*/ 6309793 h 6673820"/>
              <a:gd name="connsiteX273" fmla="*/ 2678195 w 11748700"/>
              <a:gd name="connsiteY273" fmla="*/ 6288125 h 6673820"/>
              <a:gd name="connsiteX274" fmla="*/ 2500515 w 11748700"/>
              <a:gd name="connsiteY274" fmla="*/ 6305460 h 6673820"/>
              <a:gd name="connsiteX275" fmla="*/ 2439844 w 11748700"/>
              <a:gd name="connsiteY275" fmla="*/ 6314127 h 6673820"/>
              <a:gd name="connsiteX276" fmla="*/ 2244830 w 11748700"/>
              <a:gd name="connsiteY276" fmla="*/ 6361797 h 6673820"/>
              <a:gd name="connsiteX277" fmla="*/ 2088819 w 11748700"/>
              <a:gd name="connsiteY277" fmla="*/ 6383465 h 6673820"/>
              <a:gd name="connsiteX278" fmla="*/ 2015147 w 11748700"/>
              <a:gd name="connsiteY278" fmla="*/ 6400800 h 6673820"/>
              <a:gd name="connsiteX279" fmla="*/ 1950142 w 11748700"/>
              <a:gd name="connsiteY279" fmla="*/ 6409467 h 6673820"/>
              <a:gd name="connsiteX280" fmla="*/ 1815799 w 11748700"/>
              <a:gd name="connsiteY280" fmla="*/ 6444137 h 6673820"/>
              <a:gd name="connsiteX281" fmla="*/ 1681456 w 11748700"/>
              <a:gd name="connsiteY281" fmla="*/ 6452804 h 6673820"/>
              <a:gd name="connsiteX282" fmla="*/ 1473440 w 11748700"/>
              <a:gd name="connsiteY282" fmla="*/ 6431136 h 6673820"/>
              <a:gd name="connsiteX283" fmla="*/ 1369433 w 11748700"/>
              <a:gd name="connsiteY283" fmla="*/ 6418135 h 6673820"/>
              <a:gd name="connsiteX284" fmla="*/ 1287093 w 11748700"/>
              <a:gd name="connsiteY284" fmla="*/ 6405134 h 6673820"/>
              <a:gd name="connsiteX285" fmla="*/ 1239423 w 11748700"/>
              <a:gd name="connsiteY285" fmla="*/ 6396466 h 6673820"/>
              <a:gd name="connsiteX286" fmla="*/ 1165751 w 11748700"/>
              <a:gd name="connsiteY286" fmla="*/ 6370464 h 6673820"/>
              <a:gd name="connsiteX287" fmla="*/ 1053076 w 11748700"/>
              <a:gd name="connsiteY287" fmla="*/ 6335795 h 6673820"/>
              <a:gd name="connsiteX288" fmla="*/ 892731 w 11748700"/>
              <a:gd name="connsiteY288" fmla="*/ 6244789 h 6673820"/>
              <a:gd name="connsiteX289" fmla="*/ 858062 w 11748700"/>
              <a:gd name="connsiteY289" fmla="*/ 6218787 h 6673820"/>
              <a:gd name="connsiteX290" fmla="*/ 775723 w 11748700"/>
              <a:gd name="connsiteY290" fmla="*/ 6149448 h 6673820"/>
              <a:gd name="connsiteX291" fmla="*/ 719385 w 11748700"/>
              <a:gd name="connsiteY291" fmla="*/ 6023773 h 6673820"/>
              <a:gd name="connsiteX292" fmla="*/ 654381 w 11748700"/>
              <a:gd name="connsiteY292" fmla="*/ 5950101 h 6673820"/>
              <a:gd name="connsiteX293" fmla="*/ 628379 w 11748700"/>
              <a:gd name="connsiteY293" fmla="*/ 5893763 h 6673820"/>
              <a:gd name="connsiteX294" fmla="*/ 576375 w 11748700"/>
              <a:gd name="connsiteY294" fmla="*/ 5802756 h 6673820"/>
              <a:gd name="connsiteX295" fmla="*/ 489702 w 11748700"/>
              <a:gd name="connsiteY295" fmla="*/ 5620743 h 6673820"/>
              <a:gd name="connsiteX296" fmla="*/ 476701 w 11748700"/>
              <a:gd name="connsiteY296" fmla="*/ 5551405 h 6673820"/>
              <a:gd name="connsiteX297" fmla="*/ 372693 w 11748700"/>
              <a:gd name="connsiteY297" fmla="*/ 5317388 h 6673820"/>
              <a:gd name="connsiteX298" fmla="*/ 359693 w 11748700"/>
              <a:gd name="connsiteY298" fmla="*/ 5269718 h 6673820"/>
              <a:gd name="connsiteX299" fmla="*/ 329357 w 11748700"/>
              <a:gd name="connsiteY299" fmla="*/ 5183045 h 6673820"/>
              <a:gd name="connsiteX300" fmla="*/ 281687 w 11748700"/>
              <a:gd name="connsiteY300" fmla="*/ 5083371 h 6673820"/>
              <a:gd name="connsiteX301" fmla="*/ 251351 w 11748700"/>
              <a:gd name="connsiteY301" fmla="*/ 5009699 h 6673820"/>
              <a:gd name="connsiteX302" fmla="*/ 238350 w 11748700"/>
              <a:gd name="connsiteY302" fmla="*/ 4970696 h 6673820"/>
              <a:gd name="connsiteX303" fmla="*/ 212348 w 11748700"/>
              <a:gd name="connsiteY303" fmla="*/ 4936027 h 6673820"/>
              <a:gd name="connsiteX304" fmla="*/ 177679 w 11748700"/>
              <a:gd name="connsiteY304" fmla="*/ 4849354 h 6673820"/>
              <a:gd name="connsiteX305" fmla="*/ 125675 w 11748700"/>
              <a:gd name="connsiteY305" fmla="*/ 4745346 h 6673820"/>
              <a:gd name="connsiteX306" fmla="*/ 99674 w 11748700"/>
              <a:gd name="connsiteY306" fmla="*/ 4654339 h 6673820"/>
              <a:gd name="connsiteX307" fmla="*/ 73672 w 11748700"/>
              <a:gd name="connsiteY307" fmla="*/ 4602336 h 6673820"/>
              <a:gd name="connsiteX308" fmla="*/ 69338 w 11748700"/>
              <a:gd name="connsiteY308" fmla="*/ 4580667 h 6673820"/>
              <a:gd name="connsiteX309" fmla="*/ 47670 w 11748700"/>
              <a:gd name="connsiteY309" fmla="*/ 4537331 h 6673820"/>
              <a:gd name="connsiteX310" fmla="*/ 39002 w 11748700"/>
              <a:gd name="connsiteY310" fmla="*/ 4515663 h 6673820"/>
              <a:gd name="connsiteX311" fmla="*/ 34669 w 11748700"/>
              <a:gd name="connsiteY311" fmla="*/ 4493994 h 6673820"/>
              <a:gd name="connsiteX312" fmla="*/ 30335 w 11748700"/>
              <a:gd name="connsiteY312" fmla="*/ 4450658 h 6673820"/>
              <a:gd name="connsiteX313" fmla="*/ 21668 w 11748700"/>
              <a:gd name="connsiteY313" fmla="*/ 4428990 h 6673820"/>
              <a:gd name="connsiteX314" fmla="*/ 13001 w 11748700"/>
              <a:gd name="connsiteY314" fmla="*/ 4359651 h 6673820"/>
              <a:gd name="connsiteX315" fmla="*/ 0 w 11748700"/>
              <a:gd name="connsiteY315" fmla="*/ 4238309 h 6673820"/>
              <a:gd name="connsiteX316" fmla="*/ 4333 w 11748700"/>
              <a:gd name="connsiteY316" fmla="*/ 4025960 h 6673820"/>
              <a:gd name="connsiteX317" fmla="*/ 13001 w 11748700"/>
              <a:gd name="connsiteY317" fmla="*/ 3999958 h 6673820"/>
              <a:gd name="connsiteX318" fmla="*/ 17334 w 11748700"/>
              <a:gd name="connsiteY318" fmla="*/ 3973956 h 6673820"/>
              <a:gd name="connsiteX319" fmla="*/ 26002 w 11748700"/>
              <a:gd name="connsiteY319" fmla="*/ 3930620 h 6673820"/>
              <a:gd name="connsiteX320" fmla="*/ 34669 w 11748700"/>
              <a:gd name="connsiteY320" fmla="*/ 3878616 h 6673820"/>
              <a:gd name="connsiteX321" fmla="*/ 43336 w 11748700"/>
              <a:gd name="connsiteY321" fmla="*/ 3861282 h 6673820"/>
              <a:gd name="connsiteX322" fmla="*/ 47670 w 11748700"/>
              <a:gd name="connsiteY322" fmla="*/ 3843947 h 6673820"/>
              <a:gd name="connsiteX323" fmla="*/ 56337 w 11748700"/>
              <a:gd name="connsiteY323" fmla="*/ 3826612 h 6673820"/>
              <a:gd name="connsiteX324" fmla="*/ 69338 w 11748700"/>
              <a:gd name="connsiteY324" fmla="*/ 3787610 h 6673820"/>
              <a:gd name="connsiteX325" fmla="*/ 78005 w 11748700"/>
              <a:gd name="connsiteY325" fmla="*/ 3770275 h 6673820"/>
              <a:gd name="connsiteX326" fmla="*/ 95340 w 11748700"/>
              <a:gd name="connsiteY326" fmla="*/ 3718271 h 6673820"/>
              <a:gd name="connsiteX327" fmla="*/ 104007 w 11748700"/>
              <a:gd name="connsiteY327" fmla="*/ 3696603 h 6673820"/>
              <a:gd name="connsiteX328" fmla="*/ 151677 w 11748700"/>
              <a:gd name="connsiteY328" fmla="*/ 3657600 h 6673820"/>
              <a:gd name="connsiteX329" fmla="*/ 294688 w 11748700"/>
              <a:gd name="connsiteY329" fmla="*/ 3661934 h 6673820"/>
              <a:gd name="connsiteX330" fmla="*/ 359693 w 11748700"/>
              <a:gd name="connsiteY330" fmla="*/ 3692269 h 6673820"/>
              <a:gd name="connsiteX331" fmla="*/ 377027 w 11748700"/>
              <a:gd name="connsiteY331" fmla="*/ 3709604 h 6673820"/>
              <a:gd name="connsiteX332" fmla="*/ 437698 w 11748700"/>
              <a:gd name="connsiteY332" fmla="*/ 3726938 h 6673820"/>
              <a:gd name="connsiteX333" fmla="*/ 511177 w 11748700"/>
              <a:gd name="connsiteY33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6630483 w 11748700"/>
              <a:gd name="connsiteY44" fmla="*/ 2262165 h 6673820"/>
              <a:gd name="connsiteX45" fmla="*/ 6478805 w 11748700"/>
              <a:gd name="connsiteY45" fmla="*/ 2240497 h 6673820"/>
              <a:gd name="connsiteX46" fmla="*/ 5997770 w 11748700"/>
              <a:gd name="connsiteY46" fmla="*/ 2227496 h 6673820"/>
              <a:gd name="connsiteX47" fmla="*/ 5183044 w 11748700"/>
              <a:gd name="connsiteY47" fmla="*/ 2223162 h 6673820"/>
              <a:gd name="connsiteX48" fmla="*/ 4593668 w 11748700"/>
              <a:gd name="connsiteY48" fmla="*/ 2201494 h 6673820"/>
              <a:gd name="connsiteX49" fmla="*/ 4467992 w 11748700"/>
              <a:gd name="connsiteY49" fmla="*/ 2188493 h 6673820"/>
              <a:gd name="connsiteX50" fmla="*/ 4277311 w 11748700"/>
              <a:gd name="connsiteY50" fmla="*/ 2171158 h 6673820"/>
              <a:gd name="connsiteX51" fmla="*/ 4207973 w 11748700"/>
              <a:gd name="connsiteY51" fmla="*/ 2162491 h 6673820"/>
              <a:gd name="connsiteX52" fmla="*/ 4168970 w 11748700"/>
              <a:gd name="connsiteY52" fmla="*/ 2153824 h 6673820"/>
              <a:gd name="connsiteX53" fmla="*/ 3722604 w 11748700"/>
              <a:gd name="connsiteY53" fmla="*/ 2145156 h 6673820"/>
              <a:gd name="connsiteX54" fmla="*/ 3627264 w 11748700"/>
              <a:gd name="connsiteY54" fmla="*/ 2136489 h 6673820"/>
              <a:gd name="connsiteX55" fmla="*/ 3592595 w 11748700"/>
              <a:gd name="connsiteY55" fmla="*/ 2123488 h 6673820"/>
              <a:gd name="connsiteX56" fmla="*/ 3471253 w 11748700"/>
              <a:gd name="connsiteY56" fmla="*/ 2101820 h 6673820"/>
              <a:gd name="connsiteX57" fmla="*/ 3349911 w 11748700"/>
              <a:gd name="connsiteY57" fmla="*/ 2054150 h 6673820"/>
              <a:gd name="connsiteX58" fmla="*/ 3228568 w 11748700"/>
              <a:gd name="connsiteY58" fmla="*/ 2006480 h 6673820"/>
              <a:gd name="connsiteX59" fmla="*/ 3206900 w 11748700"/>
              <a:gd name="connsiteY59" fmla="*/ 1989145 h 6673820"/>
              <a:gd name="connsiteX60" fmla="*/ 3163564 w 11748700"/>
              <a:gd name="connsiteY60" fmla="*/ 1967477 h 6673820"/>
              <a:gd name="connsiteX61" fmla="*/ 3124561 w 11748700"/>
              <a:gd name="connsiteY61" fmla="*/ 1932808 h 6673820"/>
              <a:gd name="connsiteX62" fmla="*/ 3094225 w 11748700"/>
              <a:gd name="connsiteY62" fmla="*/ 1911139 h 6673820"/>
              <a:gd name="connsiteX63" fmla="*/ 3020553 w 11748700"/>
              <a:gd name="connsiteY63" fmla="*/ 1850468 h 6673820"/>
              <a:gd name="connsiteX64" fmla="*/ 2994551 w 11748700"/>
              <a:gd name="connsiteY64" fmla="*/ 1828800 h 6673820"/>
              <a:gd name="connsiteX65" fmla="*/ 2977217 w 11748700"/>
              <a:gd name="connsiteY65" fmla="*/ 1807132 h 6673820"/>
              <a:gd name="connsiteX66" fmla="*/ 2964216 w 11748700"/>
              <a:gd name="connsiteY66" fmla="*/ 1794131 h 6673820"/>
              <a:gd name="connsiteX67" fmla="*/ 2951215 w 11748700"/>
              <a:gd name="connsiteY67" fmla="*/ 1768129 h 6673820"/>
              <a:gd name="connsiteX68" fmla="*/ 2933880 w 11748700"/>
              <a:gd name="connsiteY68" fmla="*/ 1746461 h 6673820"/>
              <a:gd name="connsiteX69" fmla="*/ 2916546 w 11748700"/>
              <a:gd name="connsiteY69" fmla="*/ 1720459 h 6673820"/>
              <a:gd name="connsiteX70" fmla="*/ 2899211 w 11748700"/>
              <a:gd name="connsiteY70" fmla="*/ 1703124 h 6673820"/>
              <a:gd name="connsiteX71" fmla="*/ 2890544 w 11748700"/>
              <a:gd name="connsiteY71" fmla="*/ 1690123 h 6673820"/>
              <a:gd name="connsiteX72" fmla="*/ 2829873 w 11748700"/>
              <a:gd name="connsiteY72" fmla="*/ 1607784 h 6673820"/>
              <a:gd name="connsiteX73" fmla="*/ 2816872 w 11748700"/>
              <a:gd name="connsiteY73" fmla="*/ 1577448 h 6673820"/>
              <a:gd name="connsiteX74" fmla="*/ 2812538 w 11748700"/>
              <a:gd name="connsiteY74" fmla="*/ 1542779 h 6673820"/>
              <a:gd name="connsiteX75" fmla="*/ 2808204 w 11748700"/>
              <a:gd name="connsiteY75" fmla="*/ 1430104 h 6673820"/>
              <a:gd name="connsiteX76" fmla="*/ 2799537 w 11748700"/>
              <a:gd name="connsiteY76" fmla="*/ 1391101 h 6673820"/>
              <a:gd name="connsiteX77" fmla="*/ 2795203 w 11748700"/>
              <a:gd name="connsiteY77" fmla="*/ 1343431 h 6673820"/>
              <a:gd name="connsiteX78" fmla="*/ 2786536 w 11748700"/>
              <a:gd name="connsiteY78" fmla="*/ 1300095 h 6673820"/>
              <a:gd name="connsiteX79" fmla="*/ 2773535 w 11748700"/>
              <a:gd name="connsiteY79" fmla="*/ 1152751 h 6673820"/>
              <a:gd name="connsiteX80" fmla="*/ 2769202 w 11748700"/>
              <a:gd name="connsiteY80" fmla="*/ 1135416 h 6673820"/>
              <a:gd name="connsiteX81" fmla="*/ 2777869 w 11748700"/>
              <a:gd name="connsiteY81" fmla="*/ 996739 h 6673820"/>
              <a:gd name="connsiteX82" fmla="*/ 2786536 w 11748700"/>
              <a:gd name="connsiteY82" fmla="*/ 966404 h 6673820"/>
              <a:gd name="connsiteX83" fmla="*/ 2812538 w 11748700"/>
              <a:gd name="connsiteY83" fmla="*/ 905733 h 6673820"/>
              <a:gd name="connsiteX84" fmla="*/ 2847207 w 11748700"/>
              <a:gd name="connsiteY84" fmla="*/ 862396 h 6673820"/>
              <a:gd name="connsiteX85" fmla="*/ 2864542 w 11748700"/>
              <a:gd name="connsiteY85" fmla="*/ 840728 h 6673820"/>
              <a:gd name="connsiteX86" fmla="*/ 2881876 w 11748700"/>
              <a:gd name="connsiteY86" fmla="*/ 827727 h 6673820"/>
              <a:gd name="connsiteX87" fmla="*/ 2894877 w 11748700"/>
              <a:gd name="connsiteY87" fmla="*/ 819060 h 6673820"/>
              <a:gd name="connsiteX88" fmla="*/ 2912212 w 11748700"/>
              <a:gd name="connsiteY88" fmla="*/ 801725 h 6673820"/>
              <a:gd name="connsiteX89" fmla="*/ 3003219 w 11748700"/>
              <a:gd name="connsiteY89" fmla="*/ 775723 h 6673820"/>
              <a:gd name="connsiteX90" fmla="*/ 3115893 w 11748700"/>
              <a:gd name="connsiteY90" fmla="*/ 749721 h 6673820"/>
              <a:gd name="connsiteX91" fmla="*/ 3137562 w 11748700"/>
              <a:gd name="connsiteY91" fmla="*/ 741054 h 6673820"/>
              <a:gd name="connsiteX92" fmla="*/ 3163564 w 11748700"/>
              <a:gd name="connsiteY92" fmla="*/ 732387 h 6673820"/>
              <a:gd name="connsiteX93" fmla="*/ 3219901 w 11748700"/>
              <a:gd name="connsiteY93" fmla="*/ 702051 h 6673820"/>
              <a:gd name="connsiteX94" fmla="*/ 3237236 w 11748700"/>
              <a:gd name="connsiteY94" fmla="*/ 689050 h 6673820"/>
              <a:gd name="connsiteX95" fmla="*/ 3293573 w 11748700"/>
              <a:gd name="connsiteY95" fmla="*/ 663048 h 6673820"/>
              <a:gd name="connsiteX96" fmla="*/ 3323909 w 11748700"/>
              <a:gd name="connsiteY96" fmla="*/ 650047 h 6673820"/>
              <a:gd name="connsiteX97" fmla="*/ 3362911 w 11748700"/>
              <a:gd name="connsiteY97" fmla="*/ 641380 h 6673820"/>
              <a:gd name="connsiteX98" fmla="*/ 3488587 w 11748700"/>
              <a:gd name="connsiteY98" fmla="*/ 619712 h 6673820"/>
              <a:gd name="connsiteX99" fmla="*/ 3644599 w 11748700"/>
              <a:gd name="connsiteY99" fmla="*/ 598044 h 6673820"/>
              <a:gd name="connsiteX100" fmla="*/ 3731272 w 11748700"/>
              <a:gd name="connsiteY100" fmla="*/ 589376 h 6673820"/>
              <a:gd name="connsiteX101" fmla="*/ 3809277 w 11748700"/>
              <a:gd name="connsiteY101" fmla="*/ 576375 h 6673820"/>
              <a:gd name="connsiteX102" fmla="*/ 3891617 w 11748700"/>
              <a:gd name="connsiteY102" fmla="*/ 567708 h 6673820"/>
              <a:gd name="connsiteX103" fmla="*/ 4359651 w 11748700"/>
              <a:gd name="connsiteY103" fmla="*/ 533039 h 6673820"/>
              <a:gd name="connsiteX104" fmla="*/ 4428989 w 11748700"/>
              <a:gd name="connsiteY104" fmla="*/ 520038 h 6673820"/>
              <a:gd name="connsiteX105" fmla="*/ 4554665 w 11748700"/>
              <a:gd name="connsiteY105" fmla="*/ 507037 h 6673820"/>
              <a:gd name="connsiteX106" fmla="*/ 4654339 w 11748700"/>
              <a:gd name="connsiteY106" fmla="*/ 485369 h 6673820"/>
              <a:gd name="connsiteX107" fmla="*/ 4758347 w 11748700"/>
              <a:gd name="connsiteY107" fmla="*/ 437699 h 6673820"/>
              <a:gd name="connsiteX108" fmla="*/ 4888356 w 11748700"/>
              <a:gd name="connsiteY108" fmla="*/ 416030 h 6673820"/>
              <a:gd name="connsiteX109" fmla="*/ 5105039 w 11748700"/>
              <a:gd name="connsiteY109" fmla="*/ 364027 h 6673820"/>
              <a:gd name="connsiteX110" fmla="*/ 5209046 w 11748700"/>
              <a:gd name="connsiteY110" fmla="*/ 351026 h 6673820"/>
              <a:gd name="connsiteX111" fmla="*/ 5386726 w 11748700"/>
              <a:gd name="connsiteY111" fmla="*/ 329357 h 6673820"/>
              <a:gd name="connsiteX112" fmla="*/ 5560072 w 11748700"/>
              <a:gd name="connsiteY112" fmla="*/ 320690 h 6673820"/>
              <a:gd name="connsiteX113" fmla="*/ 5742085 w 11748700"/>
              <a:gd name="connsiteY113" fmla="*/ 312023 h 6673820"/>
              <a:gd name="connsiteX114" fmla="*/ 5958767 w 11748700"/>
              <a:gd name="connsiteY114" fmla="*/ 307689 h 6673820"/>
              <a:gd name="connsiteX115" fmla="*/ 6114779 w 11748700"/>
              <a:gd name="connsiteY115" fmla="*/ 303355 h 6673820"/>
              <a:gd name="connsiteX116" fmla="*/ 6270790 w 11748700"/>
              <a:gd name="connsiteY116" fmla="*/ 281687 h 6673820"/>
              <a:gd name="connsiteX117" fmla="*/ 6392132 w 11748700"/>
              <a:gd name="connsiteY117" fmla="*/ 268686 h 6673820"/>
              <a:gd name="connsiteX118" fmla="*/ 6695488 w 11748700"/>
              <a:gd name="connsiteY118" fmla="*/ 260019 h 6673820"/>
              <a:gd name="connsiteX119" fmla="*/ 6764826 w 11748700"/>
              <a:gd name="connsiteY119" fmla="*/ 251352 h 6673820"/>
              <a:gd name="connsiteX120" fmla="*/ 6907837 w 11748700"/>
              <a:gd name="connsiteY120" fmla="*/ 238351 h 6673820"/>
              <a:gd name="connsiteX121" fmla="*/ 6959840 w 11748700"/>
              <a:gd name="connsiteY121" fmla="*/ 229683 h 6673820"/>
              <a:gd name="connsiteX122" fmla="*/ 6998843 w 11748700"/>
              <a:gd name="connsiteY122" fmla="*/ 212349 h 6673820"/>
              <a:gd name="connsiteX123" fmla="*/ 7115852 w 11748700"/>
              <a:gd name="connsiteY123" fmla="*/ 199348 h 6673820"/>
              <a:gd name="connsiteX124" fmla="*/ 7159188 w 11748700"/>
              <a:gd name="connsiteY124" fmla="*/ 186347 h 6673820"/>
              <a:gd name="connsiteX125" fmla="*/ 7189524 w 11748700"/>
              <a:gd name="connsiteY125" fmla="*/ 182013 h 6673820"/>
              <a:gd name="connsiteX126" fmla="*/ 7380204 w 11748700"/>
              <a:gd name="connsiteY126" fmla="*/ 173346 h 6673820"/>
              <a:gd name="connsiteX127" fmla="*/ 7440875 w 11748700"/>
              <a:gd name="connsiteY127" fmla="*/ 164679 h 6673820"/>
              <a:gd name="connsiteX128" fmla="*/ 7466877 w 11748700"/>
              <a:gd name="connsiteY128" fmla="*/ 156011 h 6673820"/>
              <a:gd name="connsiteX129" fmla="*/ 7514548 w 11748700"/>
              <a:gd name="connsiteY129" fmla="*/ 143010 h 6673820"/>
              <a:gd name="connsiteX130" fmla="*/ 7527548 w 11748700"/>
              <a:gd name="connsiteY130" fmla="*/ 134343 h 6673820"/>
              <a:gd name="connsiteX131" fmla="*/ 7570885 w 11748700"/>
              <a:gd name="connsiteY131" fmla="*/ 121342 h 6673820"/>
              <a:gd name="connsiteX132" fmla="*/ 7609888 w 11748700"/>
              <a:gd name="connsiteY132" fmla="*/ 104008 h 6673820"/>
              <a:gd name="connsiteX133" fmla="*/ 7726896 w 11748700"/>
              <a:gd name="connsiteY133" fmla="*/ 82339 h 6673820"/>
              <a:gd name="connsiteX134" fmla="*/ 7752898 w 11748700"/>
              <a:gd name="connsiteY134" fmla="*/ 78006 h 6673820"/>
              <a:gd name="connsiteX135" fmla="*/ 7787567 w 11748700"/>
              <a:gd name="connsiteY135" fmla="*/ 73672 h 6673820"/>
              <a:gd name="connsiteX136" fmla="*/ 7804902 w 11748700"/>
              <a:gd name="connsiteY136" fmla="*/ 69338 h 6673820"/>
              <a:gd name="connsiteX137" fmla="*/ 7913243 w 11748700"/>
              <a:gd name="connsiteY137" fmla="*/ 65005 h 6673820"/>
              <a:gd name="connsiteX138" fmla="*/ 8021584 w 11748700"/>
              <a:gd name="connsiteY138" fmla="*/ 47670 h 6673820"/>
              <a:gd name="connsiteX139" fmla="*/ 8064921 w 11748700"/>
              <a:gd name="connsiteY139" fmla="*/ 34669 h 6673820"/>
              <a:gd name="connsiteX140" fmla="*/ 8099590 w 11748700"/>
              <a:gd name="connsiteY140" fmla="*/ 21668 h 6673820"/>
              <a:gd name="connsiteX141" fmla="*/ 8121258 w 11748700"/>
              <a:gd name="connsiteY141" fmla="*/ 13001 h 6673820"/>
              <a:gd name="connsiteX142" fmla="*/ 8134259 w 11748700"/>
              <a:gd name="connsiteY142" fmla="*/ 8667 h 6673820"/>
              <a:gd name="connsiteX143" fmla="*/ 8155928 w 11748700"/>
              <a:gd name="connsiteY143" fmla="*/ 0 h 6673820"/>
              <a:gd name="connsiteX144" fmla="*/ 8216599 w 11748700"/>
              <a:gd name="connsiteY144" fmla="*/ 4334 h 6673820"/>
              <a:gd name="connsiteX145" fmla="*/ 8238267 w 11748700"/>
              <a:gd name="connsiteY145" fmla="*/ 13001 h 6673820"/>
              <a:gd name="connsiteX146" fmla="*/ 8272936 w 11748700"/>
              <a:gd name="connsiteY146" fmla="*/ 17335 h 6673820"/>
              <a:gd name="connsiteX147" fmla="*/ 8303272 w 11748700"/>
              <a:gd name="connsiteY147" fmla="*/ 30336 h 6673820"/>
              <a:gd name="connsiteX148" fmla="*/ 8337941 w 11748700"/>
              <a:gd name="connsiteY148" fmla="*/ 34669 h 6673820"/>
              <a:gd name="connsiteX149" fmla="*/ 8476618 w 11748700"/>
              <a:gd name="connsiteY149" fmla="*/ 43337 h 6673820"/>
              <a:gd name="connsiteX150" fmla="*/ 8576292 w 11748700"/>
              <a:gd name="connsiteY150" fmla="*/ 47670 h 6673820"/>
              <a:gd name="connsiteX151" fmla="*/ 8671632 w 11748700"/>
              <a:gd name="connsiteY151" fmla="*/ 69338 h 6673820"/>
              <a:gd name="connsiteX152" fmla="*/ 8762639 w 11748700"/>
              <a:gd name="connsiteY152" fmla="*/ 78006 h 6673820"/>
              <a:gd name="connsiteX153" fmla="*/ 8892648 w 11748700"/>
              <a:gd name="connsiteY153" fmla="*/ 104008 h 6673820"/>
              <a:gd name="connsiteX154" fmla="*/ 8948985 w 11748700"/>
              <a:gd name="connsiteY154" fmla="*/ 117009 h 6673820"/>
              <a:gd name="connsiteX155" fmla="*/ 9187336 w 11748700"/>
              <a:gd name="connsiteY155" fmla="*/ 156011 h 6673820"/>
              <a:gd name="connsiteX156" fmla="*/ 9282676 w 11748700"/>
              <a:gd name="connsiteY156" fmla="*/ 173346 h 6673820"/>
              <a:gd name="connsiteX157" fmla="*/ 9404019 w 11748700"/>
              <a:gd name="connsiteY157" fmla="*/ 186347 h 6673820"/>
              <a:gd name="connsiteX158" fmla="*/ 9464690 w 11748700"/>
              <a:gd name="connsiteY158" fmla="*/ 195014 h 6673820"/>
              <a:gd name="connsiteX159" fmla="*/ 9698707 w 11748700"/>
              <a:gd name="connsiteY159" fmla="*/ 216683 h 6673820"/>
              <a:gd name="connsiteX160" fmla="*/ 9785380 w 11748700"/>
              <a:gd name="connsiteY160" fmla="*/ 229683 h 6673820"/>
              <a:gd name="connsiteX161" fmla="*/ 9885054 w 11748700"/>
              <a:gd name="connsiteY161" fmla="*/ 251352 h 6673820"/>
              <a:gd name="connsiteX162" fmla="*/ 9958726 w 11748700"/>
              <a:gd name="connsiteY162" fmla="*/ 255685 h 6673820"/>
              <a:gd name="connsiteX163" fmla="*/ 10114737 w 11748700"/>
              <a:gd name="connsiteY163" fmla="*/ 260019 h 6673820"/>
              <a:gd name="connsiteX164" fmla="*/ 10205744 w 11748700"/>
              <a:gd name="connsiteY164" fmla="*/ 273020 h 6673820"/>
              <a:gd name="connsiteX165" fmla="*/ 10357421 w 11748700"/>
              <a:gd name="connsiteY165" fmla="*/ 281687 h 6673820"/>
              <a:gd name="connsiteX166" fmla="*/ 10405092 w 11748700"/>
              <a:gd name="connsiteY166" fmla="*/ 286021 h 6673820"/>
              <a:gd name="connsiteX167" fmla="*/ 10452762 w 11748700"/>
              <a:gd name="connsiteY167" fmla="*/ 299022 h 6673820"/>
              <a:gd name="connsiteX168" fmla="*/ 10483097 w 11748700"/>
              <a:gd name="connsiteY168" fmla="*/ 303355 h 6673820"/>
              <a:gd name="connsiteX169" fmla="*/ 10552436 w 11748700"/>
              <a:gd name="connsiteY169" fmla="*/ 312023 h 6673820"/>
              <a:gd name="connsiteX170" fmla="*/ 10634775 w 11748700"/>
              <a:gd name="connsiteY170" fmla="*/ 333691 h 6673820"/>
              <a:gd name="connsiteX171" fmla="*/ 10717114 w 11748700"/>
              <a:gd name="connsiteY171" fmla="*/ 342358 h 6673820"/>
              <a:gd name="connsiteX172" fmla="*/ 10773452 w 11748700"/>
              <a:gd name="connsiteY172" fmla="*/ 364027 h 6673820"/>
              <a:gd name="connsiteX173" fmla="*/ 10842790 w 11748700"/>
              <a:gd name="connsiteY173" fmla="*/ 385695 h 6673820"/>
              <a:gd name="connsiteX174" fmla="*/ 10903461 w 11748700"/>
              <a:gd name="connsiteY174" fmla="*/ 390028 h 6673820"/>
              <a:gd name="connsiteX175" fmla="*/ 10981467 w 11748700"/>
              <a:gd name="connsiteY175" fmla="*/ 424698 h 6673820"/>
              <a:gd name="connsiteX176" fmla="*/ 11050805 w 11748700"/>
              <a:gd name="connsiteY176" fmla="*/ 442032 h 6673820"/>
              <a:gd name="connsiteX177" fmla="*/ 11133145 w 11748700"/>
              <a:gd name="connsiteY177" fmla="*/ 476701 h 6673820"/>
              <a:gd name="connsiteX178" fmla="*/ 11154813 w 11748700"/>
              <a:gd name="connsiteY178" fmla="*/ 485369 h 6673820"/>
              <a:gd name="connsiteX179" fmla="*/ 11232819 w 11748700"/>
              <a:gd name="connsiteY179" fmla="*/ 533039 h 6673820"/>
              <a:gd name="connsiteX180" fmla="*/ 11258820 w 11748700"/>
              <a:gd name="connsiteY180" fmla="*/ 554707 h 6673820"/>
              <a:gd name="connsiteX181" fmla="*/ 11328159 w 11748700"/>
              <a:gd name="connsiteY181" fmla="*/ 645714 h 6673820"/>
              <a:gd name="connsiteX182" fmla="*/ 11371495 w 11748700"/>
              <a:gd name="connsiteY182" fmla="*/ 754055 h 6673820"/>
              <a:gd name="connsiteX183" fmla="*/ 11397497 w 11748700"/>
              <a:gd name="connsiteY183" fmla="*/ 806059 h 6673820"/>
              <a:gd name="connsiteX184" fmla="*/ 11427833 w 11748700"/>
              <a:gd name="connsiteY184" fmla="*/ 931735 h 6673820"/>
              <a:gd name="connsiteX185" fmla="*/ 11458168 w 11748700"/>
              <a:gd name="connsiteY185" fmla="*/ 1014074 h 6673820"/>
              <a:gd name="connsiteX186" fmla="*/ 11462502 w 11748700"/>
              <a:gd name="connsiteY186" fmla="*/ 1087746 h 6673820"/>
              <a:gd name="connsiteX187" fmla="*/ 11475503 w 11748700"/>
              <a:gd name="connsiteY187" fmla="*/ 1126749 h 6673820"/>
              <a:gd name="connsiteX188" fmla="*/ 11488504 w 11748700"/>
              <a:gd name="connsiteY188" fmla="*/ 1330430 h 6673820"/>
              <a:gd name="connsiteX189" fmla="*/ 11523173 w 11748700"/>
              <a:gd name="connsiteY189" fmla="*/ 1677122 h 6673820"/>
              <a:gd name="connsiteX190" fmla="*/ 11518839 w 11748700"/>
              <a:gd name="connsiteY190" fmla="*/ 1954476 h 6673820"/>
              <a:gd name="connsiteX191" fmla="*/ 11510172 w 11748700"/>
              <a:gd name="connsiteY191" fmla="*/ 2084485 h 6673820"/>
              <a:gd name="connsiteX192" fmla="*/ 11518839 w 11748700"/>
              <a:gd name="connsiteY192" fmla="*/ 2283833 h 6673820"/>
              <a:gd name="connsiteX193" fmla="*/ 11583844 w 11748700"/>
              <a:gd name="connsiteY193" fmla="*/ 2379173 h 6673820"/>
              <a:gd name="connsiteX194" fmla="*/ 11605512 w 11748700"/>
              <a:gd name="connsiteY194" fmla="*/ 2439845 h 6673820"/>
              <a:gd name="connsiteX195" fmla="*/ 11609846 w 11748700"/>
              <a:gd name="connsiteY195" fmla="*/ 2487515 h 6673820"/>
              <a:gd name="connsiteX196" fmla="*/ 11622847 w 11748700"/>
              <a:gd name="connsiteY196" fmla="*/ 2556853 h 6673820"/>
              <a:gd name="connsiteX197" fmla="*/ 11618513 w 11748700"/>
              <a:gd name="connsiteY197" fmla="*/ 2786537 h 6673820"/>
              <a:gd name="connsiteX198" fmla="*/ 11614180 w 11748700"/>
              <a:gd name="connsiteY198" fmla="*/ 3089892 h 6673820"/>
              <a:gd name="connsiteX199" fmla="*/ 11596845 w 11748700"/>
              <a:gd name="connsiteY199" fmla="*/ 3211234 h 6673820"/>
              <a:gd name="connsiteX200" fmla="*/ 11583844 w 11748700"/>
              <a:gd name="connsiteY200" fmla="*/ 3328243 h 6673820"/>
              <a:gd name="connsiteX201" fmla="*/ 11575177 w 11748700"/>
              <a:gd name="connsiteY201" fmla="*/ 3423583 h 6673820"/>
              <a:gd name="connsiteX202" fmla="*/ 11562176 w 11748700"/>
              <a:gd name="connsiteY202" fmla="*/ 3666267 h 6673820"/>
              <a:gd name="connsiteX203" fmla="*/ 11575177 w 11748700"/>
              <a:gd name="connsiteY203" fmla="*/ 4025960 h 6673820"/>
              <a:gd name="connsiteX204" fmla="*/ 11592511 w 11748700"/>
              <a:gd name="connsiteY204" fmla="*/ 4108300 h 6673820"/>
              <a:gd name="connsiteX205" fmla="*/ 11631514 w 11748700"/>
              <a:gd name="connsiteY205" fmla="*/ 4333649 h 6673820"/>
              <a:gd name="connsiteX206" fmla="*/ 11653183 w 11748700"/>
              <a:gd name="connsiteY206" fmla="*/ 4411655 h 6673820"/>
              <a:gd name="connsiteX207" fmla="*/ 11666184 w 11748700"/>
              <a:gd name="connsiteY207" fmla="*/ 4498328 h 6673820"/>
              <a:gd name="connsiteX208" fmla="*/ 11674851 w 11748700"/>
              <a:gd name="connsiteY208" fmla="*/ 4541664 h 6673820"/>
              <a:gd name="connsiteX209" fmla="*/ 11687852 w 11748700"/>
              <a:gd name="connsiteY209" fmla="*/ 4658673 h 6673820"/>
              <a:gd name="connsiteX210" fmla="*/ 11692185 w 11748700"/>
              <a:gd name="connsiteY210" fmla="*/ 4715010 h 6673820"/>
              <a:gd name="connsiteX211" fmla="*/ 11700853 w 11748700"/>
              <a:gd name="connsiteY211" fmla="*/ 4771348 h 6673820"/>
              <a:gd name="connsiteX212" fmla="*/ 11709520 w 11748700"/>
              <a:gd name="connsiteY212" fmla="*/ 4923026 h 6673820"/>
              <a:gd name="connsiteX213" fmla="*/ 11718187 w 11748700"/>
              <a:gd name="connsiteY213" fmla="*/ 4983697 h 6673820"/>
              <a:gd name="connsiteX214" fmla="*/ 11726855 w 11748700"/>
              <a:gd name="connsiteY214" fmla="*/ 5079037 h 6673820"/>
              <a:gd name="connsiteX215" fmla="*/ 11731188 w 11748700"/>
              <a:gd name="connsiteY215" fmla="*/ 5105039 h 6673820"/>
              <a:gd name="connsiteX216" fmla="*/ 11744189 w 11748700"/>
              <a:gd name="connsiteY216" fmla="*/ 5230715 h 6673820"/>
              <a:gd name="connsiteX217" fmla="*/ 11726855 w 11748700"/>
              <a:gd name="connsiteY217" fmla="*/ 5690082 h 6673820"/>
              <a:gd name="connsiteX218" fmla="*/ 11687852 w 11748700"/>
              <a:gd name="connsiteY218" fmla="*/ 5785422 h 6673820"/>
              <a:gd name="connsiteX219" fmla="*/ 11670517 w 11748700"/>
              <a:gd name="connsiteY219" fmla="*/ 5815757 h 6673820"/>
              <a:gd name="connsiteX220" fmla="*/ 11601179 w 11748700"/>
              <a:gd name="connsiteY220" fmla="*/ 5859094 h 6673820"/>
              <a:gd name="connsiteX221" fmla="*/ 11458168 w 11748700"/>
              <a:gd name="connsiteY221" fmla="*/ 5919765 h 6673820"/>
              <a:gd name="connsiteX222" fmla="*/ 11401831 w 11748700"/>
              <a:gd name="connsiteY222" fmla="*/ 5963101 h 6673820"/>
              <a:gd name="connsiteX223" fmla="*/ 11297823 w 11748700"/>
              <a:gd name="connsiteY223" fmla="*/ 6032440 h 6673820"/>
              <a:gd name="connsiteX224" fmla="*/ 11258820 w 11748700"/>
              <a:gd name="connsiteY224" fmla="*/ 6075776 h 6673820"/>
              <a:gd name="connsiteX225" fmla="*/ 11198149 w 11748700"/>
              <a:gd name="connsiteY225" fmla="*/ 6123446 h 6673820"/>
              <a:gd name="connsiteX226" fmla="*/ 11098475 w 11748700"/>
              <a:gd name="connsiteY226" fmla="*/ 6210119 h 6673820"/>
              <a:gd name="connsiteX227" fmla="*/ 10942464 w 11748700"/>
              <a:gd name="connsiteY227" fmla="*/ 6327128 h 6673820"/>
              <a:gd name="connsiteX228" fmla="*/ 10634775 w 11748700"/>
              <a:gd name="connsiteY228" fmla="*/ 6461471 h 6673820"/>
              <a:gd name="connsiteX229" fmla="*/ 10461429 w 11748700"/>
              <a:gd name="connsiteY229" fmla="*/ 6478806 h 6673820"/>
              <a:gd name="connsiteX230" fmla="*/ 10041065 w 11748700"/>
              <a:gd name="connsiteY230" fmla="*/ 6487473 h 6673820"/>
              <a:gd name="connsiteX231" fmla="*/ 9967393 w 11748700"/>
              <a:gd name="connsiteY231" fmla="*/ 6491807 h 6673820"/>
              <a:gd name="connsiteX232" fmla="*/ 9885054 w 11748700"/>
              <a:gd name="connsiteY232" fmla="*/ 6509141 h 6673820"/>
              <a:gd name="connsiteX233" fmla="*/ 9798381 w 11748700"/>
              <a:gd name="connsiteY233" fmla="*/ 6522142 h 6673820"/>
              <a:gd name="connsiteX234" fmla="*/ 9681372 w 11748700"/>
              <a:gd name="connsiteY234" fmla="*/ 6548144 h 6673820"/>
              <a:gd name="connsiteX235" fmla="*/ 9486358 w 11748700"/>
              <a:gd name="connsiteY235" fmla="*/ 6574146 h 6673820"/>
              <a:gd name="connsiteX236" fmla="*/ 9278343 w 11748700"/>
              <a:gd name="connsiteY236" fmla="*/ 6613149 h 6673820"/>
              <a:gd name="connsiteX237" fmla="*/ 9209004 w 11748700"/>
              <a:gd name="connsiteY237" fmla="*/ 6630483 h 6673820"/>
              <a:gd name="connsiteX238" fmla="*/ 8775639 w 11748700"/>
              <a:gd name="connsiteY238" fmla="*/ 6647818 h 6673820"/>
              <a:gd name="connsiteX239" fmla="*/ 8463617 w 11748700"/>
              <a:gd name="connsiteY239" fmla="*/ 6656485 h 6673820"/>
              <a:gd name="connsiteX240" fmla="*/ 8368276 w 11748700"/>
              <a:gd name="connsiteY240" fmla="*/ 6660819 h 6673820"/>
              <a:gd name="connsiteX241" fmla="*/ 8216599 w 11748700"/>
              <a:gd name="connsiteY241" fmla="*/ 6665153 h 6673820"/>
              <a:gd name="connsiteX242" fmla="*/ 7848239 w 11748700"/>
              <a:gd name="connsiteY242" fmla="*/ 6656485 h 6673820"/>
              <a:gd name="connsiteX243" fmla="*/ 7800568 w 11748700"/>
              <a:gd name="connsiteY243" fmla="*/ 6652152 h 6673820"/>
              <a:gd name="connsiteX244" fmla="*/ 7748565 w 11748700"/>
              <a:gd name="connsiteY244" fmla="*/ 6643484 h 6673820"/>
              <a:gd name="connsiteX245" fmla="*/ 7614221 w 11748700"/>
              <a:gd name="connsiteY245" fmla="*/ 6634817 h 6673820"/>
              <a:gd name="connsiteX246" fmla="*/ 7432208 w 11748700"/>
              <a:gd name="connsiteY246" fmla="*/ 6600148 h 6673820"/>
              <a:gd name="connsiteX247" fmla="*/ 7319533 w 11748700"/>
              <a:gd name="connsiteY247" fmla="*/ 6574146 h 6673820"/>
              <a:gd name="connsiteX248" fmla="*/ 7276197 w 11748700"/>
              <a:gd name="connsiteY248" fmla="*/ 6569812 h 6673820"/>
              <a:gd name="connsiteX249" fmla="*/ 7011844 w 11748700"/>
              <a:gd name="connsiteY249" fmla="*/ 6548144 h 6673820"/>
              <a:gd name="connsiteX250" fmla="*/ 6925171 w 11748700"/>
              <a:gd name="connsiteY250" fmla="*/ 6565479 h 6673820"/>
              <a:gd name="connsiteX251" fmla="*/ 6912170 w 11748700"/>
              <a:gd name="connsiteY251" fmla="*/ 6569812 h 6673820"/>
              <a:gd name="connsiteX252" fmla="*/ 6890502 w 11748700"/>
              <a:gd name="connsiteY252" fmla="*/ 6582813 h 6673820"/>
              <a:gd name="connsiteX253" fmla="*/ 6795162 w 11748700"/>
              <a:gd name="connsiteY253" fmla="*/ 6634817 h 6673820"/>
              <a:gd name="connsiteX254" fmla="*/ 6691154 w 11748700"/>
              <a:gd name="connsiteY254" fmla="*/ 6643484 h 6673820"/>
              <a:gd name="connsiteX255" fmla="*/ 6617482 w 11748700"/>
              <a:gd name="connsiteY255" fmla="*/ 6656485 h 6673820"/>
              <a:gd name="connsiteX256" fmla="*/ 6582813 w 11748700"/>
              <a:gd name="connsiteY256" fmla="*/ 6665153 h 6673820"/>
              <a:gd name="connsiteX257" fmla="*/ 6548144 w 11748700"/>
              <a:gd name="connsiteY257" fmla="*/ 6669486 h 6673820"/>
              <a:gd name="connsiteX258" fmla="*/ 6517808 w 11748700"/>
              <a:gd name="connsiteY258" fmla="*/ 6673820 h 6673820"/>
              <a:gd name="connsiteX259" fmla="*/ 6015105 w 11748700"/>
              <a:gd name="connsiteY259" fmla="*/ 6669486 h 6673820"/>
              <a:gd name="connsiteX260" fmla="*/ 5915431 w 11748700"/>
              <a:gd name="connsiteY260" fmla="*/ 6647818 h 6673820"/>
              <a:gd name="connsiteX261" fmla="*/ 5538403 w 11748700"/>
              <a:gd name="connsiteY261" fmla="*/ 6652152 h 6673820"/>
              <a:gd name="connsiteX262" fmla="*/ 5196045 w 11748700"/>
              <a:gd name="connsiteY262" fmla="*/ 6634817 h 6673820"/>
              <a:gd name="connsiteX263" fmla="*/ 4489660 w 11748700"/>
              <a:gd name="connsiteY263" fmla="*/ 6608815 h 6673820"/>
              <a:gd name="connsiteX264" fmla="*/ 4311981 w 11748700"/>
              <a:gd name="connsiteY264" fmla="*/ 6582813 h 6673820"/>
              <a:gd name="connsiteX265" fmla="*/ 4090965 w 11748700"/>
              <a:gd name="connsiteY265" fmla="*/ 6552478 h 6673820"/>
              <a:gd name="connsiteX266" fmla="*/ 3999958 w 11748700"/>
              <a:gd name="connsiteY266" fmla="*/ 6513475 h 6673820"/>
              <a:gd name="connsiteX267" fmla="*/ 3666267 w 11748700"/>
              <a:gd name="connsiteY267" fmla="*/ 6448470 h 6673820"/>
              <a:gd name="connsiteX268" fmla="*/ 3588261 w 11748700"/>
              <a:gd name="connsiteY268" fmla="*/ 6439803 h 6673820"/>
              <a:gd name="connsiteX269" fmla="*/ 3336910 w 11748700"/>
              <a:gd name="connsiteY269" fmla="*/ 6405134 h 6673820"/>
              <a:gd name="connsiteX270" fmla="*/ 3003219 w 11748700"/>
              <a:gd name="connsiteY270" fmla="*/ 6340129 h 6673820"/>
              <a:gd name="connsiteX271" fmla="*/ 2825539 w 11748700"/>
              <a:gd name="connsiteY271" fmla="*/ 6309793 h 6673820"/>
              <a:gd name="connsiteX272" fmla="*/ 2678195 w 11748700"/>
              <a:gd name="connsiteY272" fmla="*/ 6288125 h 6673820"/>
              <a:gd name="connsiteX273" fmla="*/ 2500515 w 11748700"/>
              <a:gd name="connsiteY273" fmla="*/ 6305460 h 6673820"/>
              <a:gd name="connsiteX274" fmla="*/ 2439844 w 11748700"/>
              <a:gd name="connsiteY274" fmla="*/ 6314127 h 6673820"/>
              <a:gd name="connsiteX275" fmla="*/ 2244830 w 11748700"/>
              <a:gd name="connsiteY275" fmla="*/ 6361797 h 6673820"/>
              <a:gd name="connsiteX276" fmla="*/ 2088819 w 11748700"/>
              <a:gd name="connsiteY276" fmla="*/ 6383465 h 6673820"/>
              <a:gd name="connsiteX277" fmla="*/ 2015147 w 11748700"/>
              <a:gd name="connsiteY277" fmla="*/ 6400800 h 6673820"/>
              <a:gd name="connsiteX278" fmla="*/ 1950142 w 11748700"/>
              <a:gd name="connsiteY278" fmla="*/ 6409467 h 6673820"/>
              <a:gd name="connsiteX279" fmla="*/ 1815799 w 11748700"/>
              <a:gd name="connsiteY279" fmla="*/ 6444137 h 6673820"/>
              <a:gd name="connsiteX280" fmla="*/ 1681456 w 11748700"/>
              <a:gd name="connsiteY280" fmla="*/ 6452804 h 6673820"/>
              <a:gd name="connsiteX281" fmla="*/ 1473440 w 11748700"/>
              <a:gd name="connsiteY281" fmla="*/ 6431136 h 6673820"/>
              <a:gd name="connsiteX282" fmla="*/ 1369433 w 11748700"/>
              <a:gd name="connsiteY282" fmla="*/ 6418135 h 6673820"/>
              <a:gd name="connsiteX283" fmla="*/ 1287093 w 11748700"/>
              <a:gd name="connsiteY283" fmla="*/ 6405134 h 6673820"/>
              <a:gd name="connsiteX284" fmla="*/ 1239423 w 11748700"/>
              <a:gd name="connsiteY284" fmla="*/ 6396466 h 6673820"/>
              <a:gd name="connsiteX285" fmla="*/ 1165751 w 11748700"/>
              <a:gd name="connsiteY285" fmla="*/ 6370464 h 6673820"/>
              <a:gd name="connsiteX286" fmla="*/ 1053076 w 11748700"/>
              <a:gd name="connsiteY286" fmla="*/ 6335795 h 6673820"/>
              <a:gd name="connsiteX287" fmla="*/ 892731 w 11748700"/>
              <a:gd name="connsiteY287" fmla="*/ 6244789 h 6673820"/>
              <a:gd name="connsiteX288" fmla="*/ 858062 w 11748700"/>
              <a:gd name="connsiteY288" fmla="*/ 6218787 h 6673820"/>
              <a:gd name="connsiteX289" fmla="*/ 775723 w 11748700"/>
              <a:gd name="connsiteY289" fmla="*/ 6149448 h 6673820"/>
              <a:gd name="connsiteX290" fmla="*/ 719385 w 11748700"/>
              <a:gd name="connsiteY290" fmla="*/ 6023773 h 6673820"/>
              <a:gd name="connsiteX291" fmla="*/ 654381 w 11748700"/>
              <a:gd name="connsiteY291" fmla="*/ 5950101 h 6673820"/>
              <a:gd name="connsiteX292" fmla="*/ 628379 w 11748700"/>
              <a:gd name="connsiteY292" fmla="*/ 5893763 h 6673820"/>
              <a:gd name="connsiteX293" fmla="*/ 576375 w 11748700"/>
              <a:gd name="connsiteY293" fmla="*/ 5802756 h 6673820"/>
              <a:gd name="connsiteX294" fmla="*/ 489702 w 11748700"/>
              <a:gd name="connsiteY294" fmla="*/ 5620743 h 6673820"/>
              <a:gd name="connsiteX295" fmla="*/ 476701 w 11748700"/>
              <a:gd name="connsiteY295" fmla="*/ 5551405 h 6673820"/>
              <a:gd name="connsiteX296" fmla="*/ 372693 w 11748700"/>
              <a:gd name="connsiteY296" fmla="*/ 5317388 h 6673820"/>
              <a:gd name="connsiteX297" fmla="*/ 359693 w 11748700"/>
              <a:gd name="connsiteY297" fmla="*/ 5269718 h 6673820"/>
              <a:gd name="connsiteX298" fmla="*/ 329357 w 11748700"/>
              <a:gd name="connsiteY298" fmla="*/ 5183045 h 6673820"/>
              <a:gd name="connsiteX299" fmla="*/ 281687 w 11748700"/>
              <a:gd name="connsiteY299" fmla="*/ 5083371 h 6673820"/>
              <a:gd name="connsiteX300" fmla="*/ 251351 w 11748700"/>
              <a:gd name="connsiteY300" fmla="*/ 5009699 h 6673820"/>
              <a:gd name="connsiteX301" fmla="*/ 238350 w 11748700"/>
              <a:gd name="connsiteY301" fmla="*/ 4970696 h 6673820"/>
              <a:gd name="connsiteX302" fmla="*/ 212348 w 11748700"/>
              <a:gd name="connsiteY302" fmla="*/ 4936027 h 6673820"/>
              <a:gd name="connsiteX303" fmla="*/ 177679 w 11748700"/>
              <a:gd name="connsiteY303" fmla="*/ 4849354 h 6673820"/>
              <a:gd name="connsiteX304" fmla="*/ 125675 w 11748700"/>
              <a:gd name="connsiteY304" fmla="*/ 4745346 h 6673820"/>
              <a:gd name="connsiteX305" fmla="*/ 99674 w 11748700"/>
              <a:gd name="connsiteY305" fmla="*/ 4654339 h 6673820"/>
              <a:gd name="connsiteX306" fmla="*/ 73672 w 11748700"/>
              <a:gd name="connsiteY306" fmla="*/ 4602336 h 6673820"/>
              <a:gd name="connsiteX307" fmla="*/ 69338 w 11748700"/>
              <a:gd name="connsiteY307" fmla="*/ 4580667 h 6673820"/>
              <a:gd name="connsiteX308" fmla="*/ 47670 w 11748700"/>
              <a:gd name="connsiteY308" fmla="*/ 4537331 h 6673820"/>
              <a:gd name="connsiteX309" fmla="*/ 39002 w 11748700"/>
              <a:gd name="connsiteY309" fmla="*/ 4515663 h 6673820"/>
              <a:gd name="connsiteX310" fmla="*/ 34669 w 11748700"/>
              <a:gd name="connsiteY310" fmla="*/ 4493994 h 6673820"/>
              <a:gd name="connsiteX311" fmla="*/ 30335 w 11748700"/>
              <a:gd name="connsiteY311" fmla="*/ 4450658 h 6673820"/>
              <a:gd name="connsiteX312" fmla="*/ 21668 w 11748700"/>
              <a:gd name="connsiteY312" fmla="*/ 4428990 h 6673820"/>
              <a:gd name="connsiteX313" fmla="*/ 13001 w 11748700"/>
              <a:gd name="connsiteY313" fmla="*/ 4359651 h 6673820"/>
              <a:gd name="connsiteX314" fmla="*/ 0 w 11748700"/>
              <a:gd name="connsiteY314" fmla="*/ 4238309 h 6673820"/>
              <a:gd name="connsiteX315" fmla="*/ 4333 w 11748700"/>
              <a:gd name="connsiteY315" fmla="*/ 4025960 h 6673820"/>
              <a:gd name="connsiteX316" fmla="*/ 13001 w 11748700"/>
              <a:gd name="connsiteY316" fmla="*/ 3999958 h 6673820"/>
              <a:gd name="connsiteX317" fmla="*/ 17334 w 11748700"/>
              <a:gd name="connsiteY317" fmla="*/ 3973956 h 6673820"/>
              <a:gd name="connsiteX318" fmla="*/ 26002 w 11748700"/>
              <a:gd name="connsiteY318" fmla="*/ 3930620 h 6673820"/>
              <a:gd name="connsiteX319" fmla="*/ 34669 w 11748700"/>
              <a:gd name="connsiteY319" fmla="*/ 3878616 h 6673820"/>
              <a:gd name="connsiteX320" fmla="*/ 43336 w 11748700"/>
              <a:gd name="connsiteY320" fmla="*/ 3861282 h 6673820"/>
              <a:gd name="connsiteX321" fmla="*/ 47670 w 11748700"/>
              <a:gd name="connsiteY321" fmla="*/ 3843947 h 6673820"/>
              <a:gd name="connsiteX322" fmla="*/ 56337 w 11748700"/>
              <a:gd name="connsiteY322" fmla="*/ 3826612 h 6673820"/>
              <a:gd name="connsiteX323" fmla="*/ 69338 w 11748700"/>
              <a:gd name="connsiteY323" fmla="*/ 3787610 h 6673820"/>
              <a:gd name="connsiteX324" fmla="*/ 78005 w 11748700"/>
              <a:gd name="connsiteY324" fmla="*/ 3770275 h 6673820"/>
              <a:gd name="connsiteX325" fmla="*/ 95340 w 11748700"/>
              <a:gd name="connsiteY325" fmla="*/ 3718271 h 6673820"/>
              <a:gd name="connsiteX326" fmla="*/ 104007 w 11748700"/>
              <a:gd name="connsiteY326" fmla="*/ 3696603 h 6673820"/>
              <a:gd name="connsiteX327" fmla="*/ 151677 w 11748700"/>
              <a:gd name="connsiteY327" fmla="*/ 3657600 h 6673820"/>
              <a:gd name="connsiteX328" fmla="*/ 294688 w 11748700"/>
              <a:gd name="connsiteY328" fmla="*/ 3661934 h 6673820"/>
              <a:gd name="connsiteX329" fmla="*/ 359693 w 11748700"/>
              <a:gd name="connsiteY329" fmla="*/ 3692269 h 6673820"/>
              <a:gd name="connsiteX330" fmla="*/ 377027 w 11748700"/>
              <a:gd name="connsiteY330" fmla="*/ 3709604 h 6673820"/>
              <a:gd name="connsiteX331" fmla="*/ 437698 w 11748700"/>
              <a:gd name="connsiteY331" fmla="*/ 3726938 h 6673820"/>
              <a:gd name="connsiteX332" fmla="*/ 511177 w 11748700"/>
              <a:gd name="connsiteY33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6630483 w 11748700"/>
              <a:gd name="connsiteY44" fmla="*/ 2262165 h 6673820"/>
              <a:gd name="connsiteX45" fmla="*/ 5997770 w 11748700"/>
              <a:gd name="connsiteY45" fmla="*/ 2227496 h 6673820"/>
              <a:gd name="connsiteX46" fmla="*/ 5183044 w 11748700"/>
              <a:gd name="connsiteY46" fmla="*/ 2223162 h 6673820"/>
              <a:gd name="connsiteX47" fmla="*/ 4593668 w 11748700"/>
              <a:gd name="connsiteY47" fmla="*/ 2201494 h 6673820"/>
              <a:gd name="connsiteX48" fmla="*/ 4467992 w 11748700"/>
              <a:gd name="connsiteY48" fmla="*/ 2188493 h 6673820"/>
              <a:gd name="connsiteX49" fmla="*/ 4277311 w 11748700"/>
              <a:gd name="connsiteY49" fmla="*/ 2171158 h 6673820"/>
              <a:gd name="connsiteX50" fmla="*/ 4207973 w 11748700"/>
              <a:gd name="connsiteY50" fmla="*/ 2162491 h 6673820"/>
              <a:gd name="connsiteX51" fmla="*/ 4168970 w 11748700"/>
              <a:gd name="connsiteY51" fmla="*/ 2153824 h 6673820"/>
              <a:gd name="connsiteX52" fmla="*/ 3722604 w 11748700"/>
              <a:gd name="connsiteY52" fmla="*/ 2145156 h 6673820"/>
              <a:gd name="connsiteX53" fmla="*/ 3627264 w 11748700"/>
              <a:gd name="connsiteY53" fmla="*/ 2136489 h 6673820"/>
              <a:gd name="connsiteX54" fmla="*/ 3592595 w 11748700"/>
              <a:gd name="connsiteY54" fmla="*/ 2123488 h 6673820"/>
              <a:gd name="connsiteX55" fmla="*/ 3471253 w 11748700"/>
              <a:gd name="connsiteY55" fmla="*/ 2101820 h 6673820"/>
              <a:gd name="connsiteX56" fmla="*/ 3349911 w 11748700"/>
              <a:gd name="connsiteY56" fmla="*/ 2054150 h 6673820"/>
              <a:gd name="connsiteX57" fmla="*/ 3228568 w 11748700"/>
              <a:gd name="connsiteY57" fmla="*/ 2006480 h 6673820"/>
              <a:gd name="connsiteX58" fmla="*/ 3206900 w 11748700"/>
              <a:gd name="connsiteY58" fmla="*/ 1989145 h 6673820"/>
              <a:gd name="connsiteX59" fmla="*/ 3163564 w 11748700"/>
              <a:gd name="connsiteY59" fmla="*/ 1967477 h 6673820"/>
              <a:gd name="connsiteX60" fmla="*/ 3124561 w 11748700"/>
              <a:gd name="connsiteY60" fmla="*/ 1932808 h 6673820"/>
              <a:gd name="connsiteX61" fmla="*/ 3094225 w 11748700"/>
              <a:gd name="connsiteY61" fmla="*/ 1911139 h 6673820"/>
              <a:gd name="connsiteX62" fmla="*/ 3020553 w 11748700"/>
              <a:gd name="connsiteY62" fmla="*/ 1850468 h 6673820"/>
              <a:gd name="connsiteX63" fmla="*/ 2994551 w 11748700"/>
              <a:gd name="connsiteY63" fmla="*/ 1828800 h 6673820"/>
              <a:gd name="connsiteX64" fmla="*/ 2977217 w 11748700"/>
              <a:gd name="connsiteY64" fmla="*/ 1807132 h 6673820"/>
              <a:gd name="connsiteX65" fmla="*/ 2964216 w 11748700"/>
              <a:gd name="connsiteY65" fmla="*/ 1794131 h 6673820"/>
              <a:gd name="connsiteX66" fmla="*/ 2951215 w 11748700"/>
              <a:gd name="connsiteY66" fmla="*/ 1768129 h 6673820"/>
              <a:gd name="connsiteX67" fmla="*/ 2933880 w 11748700"/>
              <a:gd name="connsiteY67" fmla="*/ 1746461 h 6673820"/>
              <a:gd name="connsiteX68" fmla="*/ 2916546 w 11748700"/>
              <a:gd name="connsiteY68" fmla="*/ 1720459 h 6673820"/>
              <a:gd name="connsiteX69" fmla="*/ 2899211 w 11748700"/>
              <a:gd name="connsiteY69" fmla="*/ 1703124 h 6673820"/>
              <a:gd name="connsiteX70" fmla="*/ 2890544 w 11748700"/>
              <a:gd name="connsiteY70" fmla="*/ 1690123 h 6673820"/>
              <a:gd name="connsiteX71" fmla="*/ 2829873 w 11748700"/>
              <a:gd name="connsiteY71" fmla="*/ 1607784 h 6673820"/>
              <a:gd name="connsiteX72" fmla="*/ 2816872 w 11748700"/>
              <a:gd name="connsiteY72" fmla="*/ 1577448 h 6673820"/>
              <a:gd name="connsiteX73" fmla="*/ 2812538 w 11748700"/>
              <a:gd name="connsiteY73" fmla="*/ 1542779 h 6673820"/>
              <a:gd name="connsiteX74" fmla="*/ 2808204 w 11748700"/>
              <a:gd name="connsiteY74" fmla="*/ 1430104 h 6673820"/>
              <a:gd name="connsiteX75" fmla="*/ 2799537 w 11748700"/>
              <a:gd name="connsiteY75" fmla="*/ 1391101 h 6673820"/>
              <a:gd name="connsiteX76" fmla="*/ 2795203 w 11748700"/>
              <a:gd name="connsiteY76" fmla="*/ 1343431 h 6673820"/>
              <a:gd name="connsiteX77" fmla="*/ 2786536 w 11748700"/>
              <a:gd name="connsiteY77" fmla="*/ 1300095 h 6673820"/>
              <a:gd name="connsiteX78" fmla="*/ 2773535 w 11748700"/>
              <a:gd name="connsiteY78" fmla="*/ 1152751 h 6673820"/>
              <a:gd name="connsiteX79" fmla="*/ 2769202 w 11748700"/>
              <a:gd name="connsiteY79" fmla="*/ 1135416 h 6673820"/>
              <a:gd name="connsiteX80" fmla="*/ 2777869 w 11748700"/>
              <a:gd name="connsiteY80" fmla="*/ 996739 h 6673820"/>
              <a:gd name="connsiteX81" fmla="*/ 2786536 w 11748700"/>
              <a:gd name="connsiteY81" fmla="*/ 966404 h 6673820"/>
              <a:gd name="connsiteX82" fmla="*/ 2812538 w 11748700"/>
              <a:gd name="connsiteY82" fmla="*/ 905733 h 6673820"/>
              <a:gd name="connsiteX83" fmla="*/ 2847207 w 11748700"/>
              <a:gd name="connsiteY83" fmla="*/ 862396 h 6673820"/>
              <a:gd name="connsiteX84" fmla="*/ 2864542 w 11748700"/>
              <a:gd name="connsiteY84" fmla="*/ 840728 h 6673820"/>
              <a:gd name="connsiteX85" fmla="*/ 2881876 w 11748700"/>
              <a:gd name="connsiteY85" fmla="*/ 827727 h 6673820"/>
              <a:gd name="connsiteX86" fmla="*/ 2894877 w 11748700"/>
              <a:gd name="connsiteY86" fmla="*/ 819060 h 6673820"/>
              <a:gd name="connsiteX87" fmla="*/ 2912212 w 11748700"/>
              <a:gd name="connsiteY87" fmla="*/ 801725 h 6673820"/>
              <a:gd name="connsiteX88" fmla="*/ 3003219 w 11748700"/>
              <a:gd name="connsiteY88" fmla="*/ 775723 h 6673820"/>
              <a:gd name="connsiteX89" fmla="*/ 3115893 w 11748700"/>
              <a:gd name="connsiteY89" fmla="*/ 749721 h 6673820"/>
              <a:gd name="connsiteX90" fmla="*/ 3137562 w 11748700"/>
              <a:gd name="connsiteY90" fmla="*/ 741054 h 6673820"/>
              <a:gd name="connsiteX91" fmla="*/ 3163564 w 11748700"/>
              <a:gd name="connsiteY91" fmla="*/ 732387 h 6673820"/>
              <a:gd name="connsiteX92" fmla="*/ 3219901 w 11748700"/>
              <a:gd name="connsiteY92" fmla="*/ 702051 h 6673820"/>
              <a:gd name="connsiteX93" fmla="*/ 3237236 w 11748700"/>
              <a:gd name="connsiteY93" fmla="*/ 689050 h 6673820"/>
              <a:gd name="connsiteX94" fmla="*/ 3293573 w 11748700"/>
              <a:gd name="connsiteY94" fmla="*/ 663048 h 6673820"/>
              <a:gd name="connsiteX95" fmla="*/ 3323909 w 11748700"/>
              <a:gd name="connsiteY95" fmla="*/ 650047 h 6673820"/>
              <a:gd name="connsiteX96" fmla="*/ 3362911 w 11748700"/>
              <a:gd name="connsiteY96" fmla="*/ 641380 h 6673820"/>
              <a:gd name="connsiteX97" fmla="*/ 3488587 w 11748700"/>
              <a:gd name="connsiteY97" fmla="*/ 619712 h 6673820"/>
              <a:gd name="connsiteX98" fmla="*/ 3644599 w 11748700"/>
              <a:gd name="connsiteY98" fmla="*/ 598044 h 6673820"/>
              <a:gd name="connsiteX99" fmla="*/ 3731272 w 11748700"/>
              <a:gd name="connsiteY99" fmla="*/ 589376 h 6673820"/>
              <a:gd name="connsiteX100" fmla="*/ 3809277 w 11748700"/>
              <a:gd name="connsiteY100" fmla="*/ 576375 h 6673820"/>
              <a:gd name="connsiteX101" fmla="*/ 3891617 w 11748700"/>
              <a:gd name="connsiteY101" fmla="*/ 567708 h 6673820"/>
              <a:gd name="connsiteX102" fmla="*/ 4359651 w 11748700"/>
              <a:gd name="connsiteY102" fmla="*/ 533039 h 6673820"/>
              <a:gd name="connsiteX103" fmla="*/ 4428989 w 11748700"/>
              <a:gd name="connsiteY103" fmla="*/ 520038 h 6673820"/>
              <a:gd name="connsiteX104" fmla="*/ 4554665 w 11748700"/>
              <a:gd name="connsiteY104" fmla="*/ 507037 h 6673820"/>
              <a:gd name="connsiteX105" fmla="*/ 4654339 w 11748700"/>
              <a:gd name="connsiteY105" fmla="*/ 485369 h 6673820"/>
              <a:gd name="connsiteX106" fmla="*/ 4758347 w 11748700"/>
              <a:gd name="connsiteY106" fmla="*/ 437699 h 6673820"/>
              <a:gd name="connsiteX107" fmla="*/ 4888356 w 11748700"/>
              <a:gd name="connsiteY107" fmla="*/ 416030 h 6673820"/>
              <a:gd name="connsiteX108" fmla="*/ 5105039 w 11748700"/>
              <a:gd name="connsiteY108" fmla="*/ 364027 h 6673820"/>
              <a:gd name="connsiteX109" fmla="*/ 5209046 w 11748700"/>
              <a:gd name="connsiteY109" fmla="*/ 351026 h 6673820"/>
              <a:gd name="connsiteX110" fmla="*/ 5386726 w 11748700"/>
              <a:gd name="connsiteY110" fmla="*/ 329357 h 6673820"/>
              <a:gd name="connsiteX111" fmla="*/ 5560072 w 11748700"/>
              <a:gd name="connsiteY111" fmla="*/ 320690 h 6673820"/>
              <a:gd name="connsiteX112" fmla="*/ 5742085 w 11748700"/>
              <a:gd name="connsiteY112" fmla="*/ 312023 h 6673820"/>
              <a:gd name="connsiteX113" fmla="*/ 5958767 w 11748700"/>
              <a:gd name="connsiteY113" fmla="*/ 307689 h 6673820"/>
              <a:gd name="connsiteX114" fmla="*/ 6114779 w 11748700"/>
              <a:gd name="connsiteY114" fmla="*/ 303355 h 6673820"/>
              <a:gd name="connsiteX115" fmla="*/ 6270790 w 11748700"/>
              <a:gd name="connsiteY115" fmla="*/ 281687 h 6673820"/>
              <a:gd name="connsiteX116" fmla="*/ 6392132 w 11748700"/>
              <a:gd name="connsiteY116" fmla="*/ 268686 h 6673820"/>
              <a:gd name="connsiteX117" fmla="*/ 6695488 w 11748700"/>
              <a:gd name="connsiteY117" fmla="*/ 260019 h 6673820"/>
              <a:gd name="connsiteX118" fmla="*/ 6764826 w 11748700"/>
              <a:gd name="connsiteY118" fmla="*/ 251352 h 6673820"/>
              <a:gd name="connsiteX119" fmla="*/ 6907837 w 11748700"/>
              <a:gd name="connsiteY119" fmla="*/ 238351 h 6673820"/>
              <a:gd name="connsiteX120" fmla="*/ 6959840 w 11748700"/>
              <a:gd name="connsiteY120" fmla="*/ 229683 h 6673820"/>
              <a:gd name="connsiteX121" fmla="*/ 6998843 w 11748700"/>
              <a:gd name="connsiteY121" fmla="*/ 212349 h 6673820"/>
              <a:gd name="connsiteX122" fmla="*/ 7115852 w 11748700"/>
              <a:gd name="connsiteY122" fmla="*/ 199348 h 6673820"/>
              <a:gd name="connsiteX123" fmla="*/ 7159188 w 11748700"/>
              <a:gd name="connsiteY123" fmla="*/ 186347 h 6673820"/>
              <a:gd name="connsiteX124" fmla="*/ 7189524 w 11748700"/>
              <a:gd name="connsiteY124" fmla="*/ 182013 h 6673820"/>
              <a:gd name="connsiteX125" fmla="*/ 7380204 w 11748700"/>
              <a:gd name="connsiteY125" fmla="*/ 173346 h 6673820"/>
              <a:gd name="connsiteX126" fmla="*/ 7440875 w 11748700"/>
              <a:gd name="connsiteY126" fmla="*/ 164679 h 6673820"/>
              <a:gd name="connsiteX127" fmla="*/ 7466877 w 11748700"/>
              <a:gd name="connsiteY127" fmla="*/ 156011 h 6673820"/>
              <a:gd name="connsiteX128" fmla="*/ 7514548 w 11748700"/>
              <a:gd name="connsiteY128" fmla="*/ 143010 h 6673820"/>
              <a:gd name="connsiteX129" fmla="*/ 7527548 w 11748700"/>
              <a:gd name="connsiteY129" fmla="*/ 134343 h 6673820"/>
              <a:gd name="connsiteX130" fmla="*/ 7570885 w 11748700"/>
              <a:gd name="connsiteY130" fmla="*/ 121342 h 6673820"/>
              <a:gd name="connsiteX131" fmla="*/ 7609888 w 11748700"/>
              <a:gd name="connsiteY131" fmla="*/ 104008 h 6673820"/>
              <a:gd name="connsiteX132" fmla="*/ 7726896 w 11748700"/>
              <a:gd name="connsiteY132" fmla="*/ 82339 h 6673820"/>
              <a:gd name="connsiteX133" fmla="*/ 7752898 w 11748700"/>
              <a:gd name="connsiteY133" fmla="*/ 78006 h 6673820"/>
              <a:gd name="connsiteX134" fmla="*/ 7787567 w 11748700"/>
              <a:gd name="connsiteY134" fmla="*/ 73672 h 6673820"/>
              <a:gd name="connsiteX135" fmla="*/ 7804902 w 11748700"/>
              <a:gd name="connsiteY135" fmla="*/ 69338 h 6673820"/>
              <a:gd name="connsiteX136" fmla="*/ 7913243 w 11748700"/>
              <a:gd name="connsiteY136" fmla="*/ 65005 h 6673820"/>
              <a:gd name="connsiteX137" fmla="*/ 8021584 w 11748700"/>
              <a:gd name="connsiteY137" fmla="*/ 47670 h 6673820"/>
              <a:gd name="connsiteX138" fmla="*/ 8064921 w 11748700"/>
              <a:gd name="connsiteY138" fmla="*/ 34669 h 6673820"/>
              <a:gd name="connsiteX139" fmla="*/ 8099590 w 11748700"/>
              <a:gd name="connsiteY139" fmla="*/ 21668 h 6673820"/>
              <a:gd name="connsiteX140" fmla="*/ 8121258 w 11748700"/>
              <a:gd name="connsiteY140" fmla="*/ 13001 h 6673820"/>
              <a:gd name="connsiteX141" fmla="*/ 8134259 w 11748700"/>
              <a:gd name="connsiteY141" fmla="*/ 8667 h 6673820"/>
              <a:gd name="connsiteX142" fmla="*/ 8155928 w 11748700"/>
              <a:gd name="connsiteY142" fmla="*/ 0 h 6673820"/>
              <a:gd name="connsiteX143" fmla="*/ 8216599 w 11748700"/>
              <a:gd name="connsiteY143" fmla="*/ 4334 h 6673820"/>
              <a:gd name="connsiteX144" fmla="*/ 8238267 w 11748700"/>
              <a:gd name="connsiteY144" fmla="*/ 13001 h 6673820"/>
              <a:gd name="connsiteX145" fmla="*/ 8272936 w 11748700"/>
              <a:gd name="connsiteY145" fmla="*/ 17335 h 6673820"/>
              <a:gd name="connsiteX146" fmla="*/ 8303272 w 11748700"/>
              <a:gd name="connsiteY146" fmla="*/ 30336 h 6673820"/>
              <a:gd name="connsiteX147" fmla="*/ 8337941 w 11748700"/>
              <a:gd name="connsiteY147" fmla="*/ 34669 h 6673820"/>
              <a:gd name="connsiteX148" fmla="*/ 8476618 w 11748700"/>
              <a:gd name="connsiteY148" fmla="*/ 43337 h 6673820"/>
              <a:gd name="connsiteX149" fmla="*/ 8576292 w 11748700"/>
              <a:gd name="connsiteY149" fmla="*/ 47670 h 6673820"/>
              <a:gd name="connsiteX150" fmla="*/ 8671632 w 11748700"/>
              <a:gd name="connsiteY150" fmla="*/ 69338 h 6673820"/>
              <a:gd name="connsiteX151" fmla="*/ 8762639 w 11748700"/>
              <a:gd name="connsiteY151" fmla="*/ 78006 h 6673820"/>
              <a:gd name="connsiteX152" fmla="*/ 8892648 w 11748700"/>
              <a:gd name="connsiteY152" fmla="*/ 104008 h 6673820"/>
              <a:gd name="connsiteX153" fmla="*/ 8948985 w 11748700"/>
              <a:gd name="connsiteY153" fmla="*/ 117009 h 6673820"/>
              <a:gd name="connsiteX154" fmla="*/ 9187336 w 11748700"/>
              <a:gd name="connsiteY154" fmla="*/ 156011 h 6673820"/>
              <a:gd name="connsiteX155" fmla="*/ 9282676 w 11748700"/>
              <a:gd name="connsiteY155" fmla="*/ 173346 h 6673820"/>
              <a:gd name="connsiteX156" fmla="*/ 9404019 w 11748700"/>
              <a:gd name="connsiteY156" fmla="*/ 186347 h 6673820"/>
              <a:gd name="connsiteX157" fmla="*/ 9464690 w 11748700"/>
              <a:gd name="connsiteY157" fmla="*/ 195014 h 6673820"/>
              <a:gd name="connsiteX158" fmla="*/ 9698707 w 11748700"/>
              <a:gd name="connsiteY158" fmla="*/ 216683 h 6673820"/>
              <a:gd name="connsiteX159" fmla="*/ 9785380 w 11748700"/>
              <a:gd name="connsiteY159" fmla="*/ 229683 h 6673820"/>
              <a:gd name="connsiteX160" fmla="*/ 9885054 w 11748700"/>
              <a:gd name="connsiteY160" fmla="*/ 251352 h 6673820"/>
              <a:gd name="connsiteX161" fmla="*/ 9958726 w 11748700"/>
              <a:gd name="connsiteY161" fmla="*/ 255685 h 6673820"/>
              <a:gd name="connsiteX162" fmla="*/ 10114737 w 11748700"/>
              <a:gd name="connsiteY162" fmla="*/ 260019 h 6673820"/>
              <a:gd name="connsiteX163" fmla="*/ 10205744 w 11748700"/>
              <a:gd name="connsiteY163" fmla="*/ 273020 h 6673820"/>
              <a:gd name="connsiteX164" fmla="*/ 10357421 w 11748700"/>
              <a:gd name="connsiteY164" fmla="*/ 281687 h 6673820"/>
              <a:gd name="connsiteX165" fmla="*/ 10405092 w 11748700"/>
              <a:gd name="connsiteY165" fmla="*/ 286021 h 6673820"/>
              <a:gd name="connsiteX166" fmla="*/ 10452762 w 11748700"/>
              <a:gd name="connsiteY166" fmla="*/ 299022 h 6673820"/>
              <a:gd name="connsiteX167" fmla="*/ 10483097 w 11748700"/>
              <a:gd name="connsiteY167" fmla="*/ 303355 h 6673820"/>
              <a:gd name="connsiteX168" fmla="*/ 10552436 w 11748700"/>
              <a:gd name="connsiteY168" fmla="*/ 312023 h 6673820"/>
              <a:gd name="connsiteX169" fmla="*/ 10634775 w 11748700"/>
              <a:gd name="connsiteY169" fmla="*/ 333691 h 6673820"/>
              <a:gd name="connsiteX170" fmla="*/ 10717114 w 11748700"/>
              <a:gd name="connsiteY170" fmla="*/ 342358 h 6673820"/>
              <a:gd name="connsiteX171" fmla="*/ 10773452 w 11748700"/>
              <a:gd name="connsiteY171" fmla="*/ 364027 h 6673820"/>
              <a:gd name="connsiteX172" fmla="*/ 10842790 w 11748700"/>
              <a:gd name="connsiteY172" fmla="*/ 385695 h 6673820"/>
              <a:gd name="connsiteX173" fmla="*/ 10903461 w 11748700"/>
              <a:gd name="connsiteY173" fmla="*/ 390028 h 6673820"/>
              <a:gd name="connsiteX174" fmla="*/ 10981467 w 11748700"/>
              <a:gd name="connsiteY174" fmla="*/ 424698 h 6673820"/>
              <a:gd name="connsiteX175" fmla="*/ 11050805 w 11748700"/>
              <a:gd name="connsiteY175" fmla="*/ 442032 h 6673820"/>
              <a:gd name="connsiteX176" fmla="*/ 11133145 w 11748700"/>
              <a:gd name="connsiteY176" fmla="*/ 476701 h 6673820"/>
              <a:gd name="connsiteX177" fmla="*/ 11154813 w 11748700"/>
              <a:gd name="connsiteY177" fmla="*/ 485369 h 6673820"/>
              <a:gd name="connsiteX178" fmla="*/ 11232819 w 11748700"/>
              <a:gd name="connsiteY178" fmla="*/ 533039 h 6673820"/>
              <a:gd name="connsiteX179" fmla="*/ 11258820 w 11748700"/>
              <a:gd name="connsiteY179" fmla="*/ 554707 h 6673820"/>
              <a:gd name="connsiteX180" fmla="*/ 11328159 w 11748700"/>
              <a:gd name="connsiteY180" fmla="*/ 645714 h 6673820"/>
              <a:gd name="connsiteX181" fmla="*/ 11371495 w 11748700"/>
              <a:gd name="connsiteY181" fmla="*/ 754055 h 6673820"/>
              <a:gd name="connsiteX182" fmla="*/ 11397497 w 11748700"/>
              <a:gd name="connsiteY182" fmla="*/ 806059 h 6673820"/>
              <a:gd name="connsiteX183" fmla="*/ 11427833 w 11748700"/>
              <a:gd name="connsiteY183" fmla="*/ 931735 h 6673820"/>
              <a:gd name="connsiteX184" fmla="*/ 11458168 w 11748700"/>
              <a:gd name="connsiteY184" fmla="*/ 1014074 h 6673820"/>
              <a:gd name="connsiteX185" fmla="*/ 11462502 w 11748700"/>
              <a:gd name="connsiteY185" fmla="*/ 1087746 h 6673820"/>
              <a:gd name="connsiteX186" fmla="*/ 11475503 w 11748700"/>
              <a:gd name="connsiteY186" fmla="*/ 1126749 h 6673820"/>
              <a:gd name="connsiteX187" fmla="*/ 11488504 w 11748700"/>
              <a:gd name="connsiteY187" fmla="*/ 1330430 h 6673820"/>
              <a:gd name="connsiteX188" fmla="*/ 11523173 w 11748700"/>
              <a:gd name="connsiteY188" fmla="*/ 1677122 h 6673820"/>
              <a:gd name="connsiteX189" fmla="*/ 11518839 w 11748700"/>
              <a:gd name="connsiteY189" fmla="*/ 1954476 h 6673820"/>
              <a:gd name="connsiteX190" fmla="*/ 11510172 w 11748700"/>
              <a:gd name="connsiteY190" fmla="*/ 2084485 h 6673820"/>
              <a:gd name="connsiteX191" fmla="*/ 11518839 w 11748700"/>
              <a:gd name="connsiteY191" fmla="*/ 2283833 h 6673820"/>
              <a:gd name="connsiteX192" fmla="*/ 11583844 w 11748700"/>
              <a:gd name="connsiteY192" fmla="*/ 2379173 h 6673820"/>
              <a:gd name="connsiteX193" fmla="*/ 11605512 w 11748700"/>
              <a:gd name="connsiteY193" fmla="*/ 2439845 h 6673820"/>
              <a:gd name="connsiteX194" fmla="*/ 11609846 w 11748700"/>
              <a:gd name="connsiteY194" fmla="*/ 2487515 h 6673820"/>
              <a:gd name="connsiteX195" fmla="*/ 11622847 w 11748700"/>
              <a:gd name="connsiteY195" fmla="*/ 2556853 h 6673820"/>
              <a:gd name="connsiteX196" fmla="*/ 11618513 w 11748700"/>
              <a:gd name="connsiteY196" fmla="*/ 2786537 h 6673820"/>
              <a:gd name="connsiteX197" fmla="*/ 11614180 w 11748700"/>
              <a:gd name="connsiteY197" fmla="*/ 3089892 h 6673820"/>
              <a:gd name="connsiteX198" fmla="*/ 11596845 w 11748700"/>
              <a:gd name="connsiteY198" fmla="*/ 3211234 h 6673820"/>
              <a:gd name="connsiteX199" fmla="*/ 11583844 w 11748700"/>
              <a:gd name="connsiteY199" fmla="*/ 3328243 h 6673820"/>
              <a:gd name="connsiteX200" fmla="*/ 11575177 w 11748700"/>
              <a:gd name="connsiteY200" fmla="*/ 3423583 h 6673820"/>
              <a:gd name="connsiteX201" fmla="*/ 11562176 w 11748700"/>
              <a:gd name="connsiteY201" fmla="*/ 3666267 h 6673820"/>
              <a:gd name="connsiteX202" fmla="*/ 11575177 w 11748700"/>
              <a:gd name="connsiteY202" fmla="*/ 4025960 h 6673820"/>
              <a:gd name="connsiteX203" fmla="*/ 11592511 w 11748700"/>
              <a:gd name="connsiteY203" fmla="*/ 4108300 h 6673820"/>
              <a:gd name="connsiteX204" fmla="*/ 11631514 w 11748700"/>
              <a:gd name="connsiteY204" fmla="*/ 4333649 h 6673820"/>
              <a:gd name="connsiteX205" fmla="*/ 11653183 w 11748700"/>
              <a:gd name="connsiteY205" fmla="*/ 4411655 h 6673820"/>
              <a:gd name="connsiteX206" fmla="*/ 11666184 w 11748700"/>
              <a:gd name="connsiteY206" fmla="*/ 4498328 h 6673820"/>
              <a:gd name="connsiteX207" fmla="*/ 11674851 w 11748700"/>
              <a:gd name="connsiteY207" fmla="*/ 4541664 h 6673820"/>
              <a:gd name="connsiteX208" fmla="*/ 11687852 w 11748700"/>
              <a:gd name="connsiteY208" fmla="*/ 4658673 h 6673820"/>
              <a:gd name="connsiteX209" fmla="*/ 11692185 w 11748700"/>
              <a:gd name="connsiteY209" fmla="*/ 4715010 h 6673820"/>
              <a:gd name="connsiteX210" fmla="*/ 11700853 w 11748700"/>
              <a:gd name="connsiteY210" fmla="*/ 4771348 h 6673820"/>
              <a:gd name="connsiteX211" fmla="*/ 11709520 w 11748700"/>
              <a:gd name="connsiteY211" fmla="*/ 4923026 h 6673820"/>
              <a:gd name="connsiteX212" fmla="*/ 11718187 w 11748700"/>
              <a:gd name="connsiteY212" fmla="*/ 4983697 h 6673820"/>
              <a:gd name="connsiteX213" fmla="*/ 11726855 w 11748700"/>
              <a:gd name="connsiteY213" fmla="*/ 5079037 h 6673820"/>
              <a:gd name="connsiteX214" fmla="*/ 11731188 w 11748700"/>
              <a:gd name="connsiteY214" fmla="*/ 5105039 h 6673820"/>
              <a:gd name="connsiteX215" fmla="*/ 11744189 w 11748700"/>
              <a:gd name="connsiteY215" fmla="*/ 5230715 h 6673820"/>
              <a:gd name="connsiteX216" fmla="*/ 11726855 w 11748700"/>
              <a:gd name="connsiteY216" fmla="*/ 5690082 h 6673820"/>
              <a:gd name="connsiteX217" fmla="*/ 11687852 w 11748700"/>
              <a:gd name="connsiteY217" fmla="*/ 5785422 h 6673820"/>
              <a:gd name="connsiteX218" fmla="*/ 11670517 w 11748700"/>
              <a:gd name="connsiteY218" fmla="*/ 5815757 h 6673820"/>
              <a:gd name="connsiteX219" fmla="*/ 11601179 w 11748700"/>
              <a:gd name="connsiteY219" fmla="*/ 5859094 h 6673820"/>
              <a:gd name="connsiteX220" fmla="*/ 11458168 w 11748700"/>
              <a:gd name="connsiteY220" fmla="*/ 5919765 h 6673820"/>
              <a:gd name="connsiteX221" fmla="*/ 11401831 w 11748700"/>
              <a:gd name="connsiteY221" fmla="*/ 5963101 h 6673820"/>
              <a:gd name="connsiteX222" fmla="*/ 11297823 w 11748700"/>
              <a:gd name="connsiteY222" fmla="*/ 6032440 h 6673820"/>
              <a:gd name="connsiteX223" fmla="*/ 11258820 w 11748700"/>
              <a:gd name="connsiteY223" fmla="*/ 6075776 h 6673820"/>
              <a:gd name="connsiteX224" fmla="*/ 11198149 w 11748700"/>
              <a:gd name="connsiteY224" fmla="*/ 6123446 h 6673820"/>
              <a:gd name="connsiteX225" fmla="*/ 11098475 w 11748700"/>
              <a:gd name="connsiteY225" fmla="*/ 6210119 h 6673820"/>
              <a:gd name="connsiteX226" fmla="*/ 10942464 w 11748700"/>
              <a:gd name="connsiteY226" fmla="*/ 6327128 h 6673820"/>
              <a:gd name="connsiteX227" fmla="*/ 10634775 w 11748700"/>
              <a:gd name="connsiteY227" fmla="*/ 6461471 h 6673820"/>
              <a:gd name="connsiteX228" fmla="*/ 10461429 w 11748700"/>
              <a:gd name="connsiteY228" fmla="*/ 6478806 h 6673820"/>
              <a:gd name="connsiteX229" fmla="*/ 10041065 w 11748700"/>
              <a:gd name="connsiteY229" fmla="*/ 6487473 h 6673820"/>
              <a:gd name="connsiteX230" fmla="*/ 9967393 w 11748700"/>
              <a:gd name="connsiteY230" fmla="*/ 6491807 h 6673820"/>
              <a:gd name="connsiteX231" fmla="*/ 9885054 w 11748700"/>
              <a:gd name="connsiteY231" fmla="*/ 6509141 h 6673820"/>
              <a:gd name="connsiteX232" fmla="*/ 9798381 w 11748700"/>
              <a:gd name="connsiteY232" fmla="*/ 6522142 h 6673820"/>
              <a:gd name="connsiteX233" fmla="*/ 9681372 w 11748700"/>
              <a:gd name="connsiteY233" fmla="*/ 6548144 h 6673820"/>
              <a:gd name="connsiteX234" fmla="*/ 9486358 w 11748700"/>
              <a:gd name="connsiteY234" fmla="*/ 6574146 h 6673820"/>
              <a:gd name="connsiteX235" fmla="*/ 9278343 w 11748700"/>
              <a:gd name="connsiteY235" fmla="*/ 6613149 h 6673820"/>
              <a:gd name="connsiteX236" fmla="*/ 9209004 w 11748700"/>
              <a:gd name="connsiteY236" fmla="*/ 6630483 h 6673820"/>
              <a:gd name="connsiteX237" fmla="*/ 8775639 w 11748700"/>
              <a:gd name="connsiteY237" fmla="*/ 6647818 h 6673820"/>
              <a:gd name="connsiteX238" fmla="*/ 8463617 w 11748700"/>
              <a:gd name="connsiteY238" fmla="*/ 6656485 h 6673820"/>
              <a:gd name="connsiteX239" fmla="*/ 8368276 w 11748700"/>
              <a:gd name="connsiteY239" fmla="*/ 6660819 h 6673820"/>
              <a:gd name="connsiteX240" fmla="*/ 8216599 w 11748700"/>
              <a:gd name="connsiteY240" fmla="*/ 6665153 h 6673820"/>
              <a:gd name="connsiteX241" fmla="*/ 7848239 w 11748700"/>
              <a:gd name="connsiteY241" fmla="*/ 6656485 h 6673820"/>
              <a:gd name="connsiteX242" fmla="*/ 7800568 w 11748700"/>
              <a:gd name="connsiteY242" fmla="*/ 6652152 h 6673820"/>
              <a:gd name="connsiteX243" fmla="*/ 7748565 w 11748700"/>
              <a:gd name="connsiteY243" fmla="*/ 6643484 h 6673820"/>
              <a:gd name="connsiteX244" fmla="*/ 7614221 w 11748700"/>
              <a:gd name="connsiteY244" fmla="*/ 6634817 h 6673820"/>
              <a:gd name="connsiteX245" fmla="*/ 7432208 w 11748700"/>
              <a:gd name="connsiteY245" fmla="*/ 6600148 h 6673820"/>
              <a:gd name="connsiteX246" fmla="*/ 7319533 w 11748700"/>
              <a:gd name="connsiteY246" fmla="*/ 6574146 h 6673820"/>
              <a:gd name="connsiteX247" fmla="*/ 7276197 w 11748700"/>
              <a:gd name="connsiteY247" fmla="*/ 6569812 h 6673820"/>
              <a:gd name="connsiteX248" fmla="*/ 7011844 w 11748700"/>
              <a:gd name="connsiteY248" fmla="*/ 6548144 h 6673820"/>
              <a:gd name="connsiteX249" fmla="*/ 6925171 w 11748700"/>
              <a:gd name="connsiteY249" fmla="*/ 6565479 h 6673820"/>
              <a:gd name="connsiteX250" fmla="*/ 6912170 w 11748700"/>
              <a:gd name="connsiteY250" fmla="*/ 6569812 h 6673820"/>
              <a:gd name="connsiteX251" fmla="*/ 6890502 w 11748700"/>
              <a:gd name="connsiteY251" fmla="*/ 6582813 h 6673820"/>
              <a:gd name="connsiteX252" fmla="*/ 6795162 w 11748700"/>
              <a:gd name="connsiteY252" fmla="*/ 6634817 h 6673820"/>
              <a:gd name="connsiteX253" fmla="*/ 6691154 w 11748700"/>
              <a:gd name="connsiteY253" fmla="*/ 6643484 h 6673820"/>
              <a:gd name="connsiteX254" fmla="*/ 6617482 w 11748700"/>
              <a:gd name="connsiteY254" fmla="*/ 6656485 h 6673820"/>
              <a:gd name="connsiteX255" fmla="*/ 6582813 w 11748700"/>
              <a:gd name="connsiteY255" fmla="*/ 6665153 h 6673820"/>
              <a:gd name="connsiteX256" fmla="*/ 6548144 w 11748700"/>
              <a:gd name="connsiteY256" fmla="*/ 6669486 h 6673820"/>
              <a:gd name="connsiteX257" fmla="*/ 6517808 w 11748700"/>
              <a:gd name="connsiteY257" fmla="*/ 6673820 h 6673820"/>
              <a:gd name="connsiteX258" fmla="*/ 6015105 w 11748700"/>
              <a:gd name="connsiteY258" fmla="*/ 6669486 h 6673820"/>
              <a:gd name="connsiteX259" fmla="*/ 5915431 w 11748700"/>
              <a:gd name="connsiteY259" fmla="*/ 6647818 h 6673820"/>
              <a:gd name="connsiteX260" fmla="*/ 5538403 w 11748700"/>
              <a:gd name="connsiteY260" fmla="*/ 6652152 h 6673820"/>
              <a:gd name="connsiteX261" fmla="*/ 5196045 w 11748700"/>
              <a:gd name="connsiteY261" fmla="*/ 6634817 h 6673820"/>
              <a:gd name="connsiteX262" fmla="*/ 4489660 w 11748700"/>
              <a:gd name="connsiteY262" fmla="*/ 6608815 h 6673820"/>
              <a:gd name="connsiteX263" fmla="*/ 4311981 w 11748700"/>
              <a:gd name="connsiteY263" fmla="*/ 6582813 h 6673820"/>
              <a:gd name="connsiteX264" fmla="*/ 4090965 w 11748700"/>
              <a:gd name="connsiteY264" fmla="*/ 6552478 h 6673820"/>
              <a:gd name="connsiteX265" fmla="*/ 3999958 w 11748700"/>
              <a:gd name="connsiteY265" fmla="*/ 6513475 h 6673820"/>
              <a:gd name="connsiteX266" fmla="*/ 3666267 w 11748700"/>
              <a:gd name="connsiteY266" fmla="*/ 6448470 h 6673820"/>
              <a:gd name="connsiteX267" fmla="*/ 3588261 w 11748700"/>
              <a:gd name="connsiteY267" fmla="*/ 6439803 h 6673820"/>
              <a:gd name="connsiteX268" fmla="*/ 3336910 w 11748700"/>
              <a:gd name="connsiteY268" fmla="*/ 6405134 h 6673820"/>
              <a:gd name="connsiteX269" fmla="*/ 3003219 w 11748700"/>
              <a:gd name="connsiteY269" fmla="*/ 6340129 h 6673820"/>
              <a:gd name="connsiteX270" fmla="*/ 2825539 w 11748700"/>
              <a:gd name="connsiteY270" fmla="*/ 6309793 h 6673820"/>
              <a:gd name="connsiteX271" fmla="*/ 2678195 w 11748700"/>
              <a:gd name="connsiteY271" fmla="*/ 6288125 h 6673820"/>
              <a:gd name="connsiteX272" fmla="*/ 2500515 w 11748700"/>
              <a:gd name="connsiteY272" fmla="*/ 6305460 h 6673820"/>
              <a:gd name="connsiteX273" fmla="*/ 2439844 w 11748700"/>
              <a:gd name="connsiteY273" fmla="*/ 6314127 h 6673820"/>
              <a:gd name="connsiteX274" fmla="*/ 2244830 w 11748700"/>
              <a:gd name="connsiteY274" fmla="*/ 6361797 h 6673820"/>
              <a:gd name="connsiteX275" fmla="*/ 2088819 w 11748700"/>
              <a:gd name="connsiteY275" fmla="*/ 6383465 h 6673820"/>
              <a:gd name="connsiteX276" fmla="*/ 2015147 w 11748700"/>
              <a:gd name="connsiteY276" fmla="*/ 6400800 h 6673820"/>
              <a:gd name="connsiteX277" fmla="*/ 1950142 w 11748700"/>
              <a:gd name="connsiteY277" fmla="*/ 6409467 h 6673820"/>
              <a:gd name="connsiteX278" fmla="*/ 1815799 w 11748700"/>
              <a:gd name="connsiteY278" fmla="*/ 6444137 h 6673820"/>
              <a:gd name="connsiteX279" fmla="*/ 1681456 w 11748700"/>
              <a:gd name="connsiteY279" fmla="*/ 6452804 h 6673820"/>
              <a:gd name="connsiteX280" fmla="*/ 1473440 w 11748700"/>
              <a:gd name="connsiteY280" fmla="*/ 6431136 h 6673820"/>
              <a:gd name="connsiteX281" fmla="*/ 1369433 w 11748700"/>
              <a:gd name="connsiteY281" fmla="*/ 6418135 h 6673820"/>
              <a:gd name="connsiteX282" fmla="*/ 1287093 w 11748700"/>
              <a:gd name="connsiteY282" fmla="*/ 6405134 h 6673820"/>
              <a:gd name="connsiteX283" fmla="*/ 1239423 w 11748700"/>
              <a:gd name="connsiteY283" fmla="*/ 6396466 h 6673820"/>
              <a:gd name="connsiteX284" fmla="*/ 1165751 w 11748700"/>
              <a:gd name="connsiteY284" fmla="*/ 6370464 h 6673820"/>
              <a:gd name="connsiteX285" fmla="*/ 1053076 w 11748700"/>
              <a:gd name="connsiteY285" fmla="*/ 6335795 h 6673820"/>
              <a:gd name="connsiteX286" fmla="*/ 892731 w 11748700"/>
              <a:gd name="connsiteY286" fmla="*/ 6244789 h 6673820"/>
              <a:gd name="connsiteX287" fmla="*/ 858062 w 11748700"/>
              <a:gd name="connsiteY287" fmla="*/ 6218787 h 6673820"/>
              <a:gd name="connsiteX288" fmla="*/ 775723 w 11748700"/>
              <a:gd name="connsiteY288" fmla="*/ 6149448 h 6673820"/>
              <a:gd name="connsiteX289" fmla="*/ 719385 w 11748700"/>
              <a:gd name="connsiteY289" fmla="*/ 6023773 h 6673820"/>
              <a:gd name="connsiteX290" fmla="*/ 654381 w 11748700"/>
              <a:gd name="connsiteY290" fmla="*/ 5950101 h 6673820"/>
              <a:gd name="connsiteX291" fmla="*/ 628379 w 11748700"/>
              <a:gd name="connsiteY291" fmla="*/ 5893763 h 6673820"/>
              <a:gd name="connsiteX292" fmla="*/ 576375 w 11748700"/>
              <a:gd name="connsiteY292" fmla="*/ 5802756 h 6673820"/>
              <a:gd name="connsiteX293" fmla="*/ 489702 w 11748700"/>
              <a:gd name="connsiteY293" fmla="*/ 5620743 h 6673820"/>
              <a:gd name="connsiteX294" fmla="*/ 476701 w 11748700"/>
              <a:gd name="connsiteY294" fmla="*/ 5551405 h 6673820"/>
              <a:gd name="connsiteX295" fmla="*/ 372693 w 11748700"/>
              <a:gd name="connsiteY295" fmla="*/ 5317388 h 6673820"/>
              <a:gd name="connsiteX296" fmla="*/ 359693 w 11748700"/>
              <a:gd name="connsiteY296" fmla="*/ 5269718 h 6673820"/>
              <a:gd name="connsiteX297" fmla="*/ 329357 w 11748700"/>
              <a:gd name="connsiteY297" fmla="*/ 5183045 h 6673820"/>
              <a:gd name="connsiteX298" fmla="*/ 281687 w 11748700"/>
              <a:gd name="connsiteY298" fmla="*/ 5083371 h 6673820"/>
              <a:gd name="connsiteX299" fmla="*/ 251351 w 11748700"/>
              <a:gd name="connsiteY299" fmla="*/ 5009699 h 6673820"/>
              <a:gd name="connsiteX300" fmla="*/ 238350 w 11748700"/>
              <a:gd name="connsiteY300" fmla="*/ 4970696 h 6673820"/>
              <a:gd name="connsiteX301" fmla="*/ 212348 w 11748700"/>
              <a:gd name="connsiteY301" fmla="*/ 4936027 h 6673820"/>
              <a:gd name="connsiteX302" fmla="*/ 177679 w 11748700"/>
              <a:gd name="connsiteY302" fmla="*/ 4849354 h 6673820"/>
              <a:gd name="connsiteX303" fmla="*/ 125675 w 11748700"/>
              <a:gd name="connsiteY303" fmla="*/ 4745346 h 6673820"/>
              <a:gd name="connsiteX304" fmla="*/ 99674 w 11748700"/>
              <a:gd name="connsiteY304" fmla="*/ 4654339 h 6673820"/>
              <a:gd name="connsiteX305" fmla="*/ 73672 w 11748700"/>
              <a:gd name="connsiteY305" fmla="*/ 4602336 h 6673820"/>
              <a:gd name="connsiteX306" fmla="*/ 69338 w 11748700"/>
              <a:gd name="connsiteY306" fmla="*/ 4580667 h 6673820"/>
              <a:gd name="connsiteX307" fmla="*/ 47670 w 11748700"/>
              <a:gd name="connsiteY307" fmla="*/ 4537331 h 6673820"/>
              <a:gd name="connsiteX308" fmla="*/ 39002 w 11748700"/>
              <a:gd name="connsiteY308" fmla="*/ 4515663 h 6673820"/>
              <a:gd name="connsiteX309" fmla="*/ 34669 w 11748700"/>
              <a:gd name="connsiteY309" fmla="*/ 4493994 h 6673820"/>
              <a:gd name="connsiteX310" fmla="*/ 30335 w 11748700"/>
              <a:gd name="connsiteY310" fmla="*/ 4450658 h 6673820"/>
              <a:gd name="connsiteX311" fmla="*/ 21668 w 11748700"/>
              <a:gd name="connsiteY311" fmla="*/ 4428990 h 6673820"/>
              <a:gd name="connsiteX312" fmla="*/ 13001 w 11748700"/>
              <a:gd name="connsiteY312" fmla="*/ 4359651 h 6673820"/>
              <a:gd name="connsiteX313" fmla="*/ 0 w 11748700"/>
              <a:gd name="connsiteY313" fmla="*/ 4238309 h 6673820"/>
              <a:gd name="connsiteX314" fmla="*/ 4333 w 11748700"/>
              <a:gd name="connsiteY314" fmla="*/ 4025960 h 6673820"/>
              <a:gd name="connsiteX315" fmla="*/ 13001 w 11748700"/>
              <a:gd name="connsiteY315" fmla="*/ 3999958 h 6673820"/>
              <a:gd name="connsiteX316" fmla="*/ 17334 w 11748700"/>
              <a:gd name="connsiteY316" fmla="*/ 3973956 h 6673820"/>
              <a:gd name="connsiteX317" fmla="*/ 26002 w 11748700"/>
              <a:gd name="connsiteY317" fmla="*/ 3930620 h 6673820"/>
              <a:gd name="connsiteX318" fmla="*/ 34669 w 11748700"/>
              <a:gd name="connsiteY318" fmla="*/ 3878616 h 6673820"/>
              <a:gd name="connsiteX319" fmla="*/ 43336 w 11748700"/>
              <a:gd name="connsiteY319" fmla="*/ 3861282 h 6673820"/>
              <a:gd name="connsiteX320" fmla="*/ 47670 w 11748700"/>
              <a:gd name="connsiteY320" fmla="*/ 3843947 h 6673820"/>
              <a:gd name="connsiteX321" fmla="*/ 56337 w 11748700"/>
              <a:gd name="connsiteY321" fmla="*/ 3826612 h 6673820"/>
              <a:gd name="connsiteX322" fmla="*/ 69338 w 11748700"/>
              <a:gd name="connsiteY322" fmla="*/ 3787610 h 6673820"/>
              <a:gd name="connsiteX323" fmla="*/ 78005 w 11748700"/>
              <a:gd name="connsiteY323" fmla="*/ 3770275 h 6673820"/>
              <a:gd name="connsiteX324" fmla="*/ 95340 w 11748700"/>
              <a:gd name="connsiteY324" fmla="*/ 3718271 h 6673820"/>
              <a:gd name="connsiteX325" fmla="*/ 104007 w 11748700"/>
              <a:gd name="connsiteY325" fmla="*/ 3696603 h 6673820"/>
              <a:gd name="connsiteX326" fmla="*/ 151677 w 11748700"/>
              <a:gd name="connsiteY326" fmla="*/ 3657600 h 6673820"/>
              <a:gd name="connsiteX327" fmla="*/ 294688 w 11748700"/>
              <a:gd name="connsiteY327" fmla="*/ 3661934 h 6673820"/>
              <a:gd name="connsiteX328" fmla="*/ 359693 w 11748700"/>
              <a:gd name="connsiteY328" fmla="*/ 3692269 h 6673820"/>
              <a:gd name="connsiteX329" fmla="*/ 377027 w 11748700"/>
              <a:gd name="connsiteY329" fmla="*/ 3709604 h 6673820"/>
              <a:gd name="connsiteX330" fmla="*/ 437698 w 11748700"/>
              <a:gd name="connsiteY330" fmla="*/ 3726938 h 6673820"/>
              <a:gd name="connsiteX331" fmla="*/ 511177 w 11748700"/>
              <a:gd name="connsiteY33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6630483 w 11748700"/>
              <a:gd name="connsiteY44" fmla="*/ 2262165 h 6673820"/>
              <a:gd name="connsiteX45" fmla="*/ 5183044 w 11748700"/>
              <a:gd name="connsiteY45" fmla="*/ 2223162 h 6673820"/>
              <a:gd name="connsiteX46" fmla="*/ 4593668 w 11748700"/>
              <a:gd name="connsiteY46" fmla="*/ 2201494 h 6673820"/>
              <a:gd name="connsiteX47" fmla="*/ 4467992 w 11748700"/>
              <a:gd name="connsiteY47" fmla="*/ 2188493 h 6673820"/>
              <a:gd name="connsiteX48" fmla="*/ 4277311 w 11748700"/>
              <a:gd name="connsiteY48" fmla="*/ 2171158 h 6673820"/>
              <a:gd name="connsiteX49" fmla="*/ 4207973 w 11748700"/>
              <a:gd name="connsiteY49" fmla="*/ 2162491 h 6673820"/>
              <a:gd name="connsiteX50" fmla="*/ 4168970 w 11748700"/>
              <a:gd name="connsiteY50" fmla="*/ 2153824 h 6673820"/>
              <a:gd name="connsiteX51" fmla="*/ 3722604 w 11748700"/>
              <a:gd name="connsiteY51" fmla="*/ 2145156 h 6673820"/>
              <a:gd name="connsiteX52" fmla="*/ 3627264 w 11748700"/>
              <a:gd name="connsiteY52" fmla="*/ 2136489 h 6673820"/>
              <a:gd name="connsiteX53" fmla="*/ 3592595 w 11748700"/>
              <a:gd name="connsiteY53" fmla="*/ 2123488 h 6673820"/>
              <a:gd name="connsiteX54" fmla="*/ 3471253 w 11748700"/>
              <a:gd name="connsiteY54" fmla="*/ 2101820 h 6673820"/>
              <a:gd name="connsiteX55" fmla="*/ 3349911 w 11748700"/>
              <a:gd name="connsiteY55" fmla="*/ 2054150 h 6673820"/>
              <a:gd name="connsiteX56" fmla="*/ 3228568 w 11748700"/>
              <a:gd name="connsiteY56" fmla="*/ 2006480 h 6673820"/>
              <a:gd name="connsiteX57" fmla="*/ 3206900 w 11748700"/>
              <a:gd name="connsiteY57" fmla="*/ 1989145 h 6673820"/>
              <a:gd name="connsiteX58" fmla="*/ 3163564 w 11748700"/>
              <a:gd name="connsiteY58" fmla="*/ 1967477 h 6673820"/>
              <a:gd name="connsiteX59" fmla="*/ 3124561 w 11748700"/>
              <a:gd name="connsiteY59" fmla="*/ 1932808 h 6673820"/>
              <a:gd name="connsiteX60" fmla="*/ 3094225 w 11748700"/>
              <a:gd name="connsiteY60" fmla="*/ 1911139 h 6673820"/>
              <a:gd name="connsiteX61" fmla="*/ 3020553 w 11748700"/>
              <a:gd name="connsiteY61" fmla="*/ 1850468 h 6673820"/>
              <a:gd name="connsiteX62" fmla="*/ 2994551 w 11748700"/>
              <a:gd name="connsiteY62" fmla="*/ 1828800 h 6673820"/>
              <a:gd name="connsiteX63" fmla="*/ 2977217 w 11748700"/>
              <a:gd name="connsiteY63" fmla="*/ 1807132 h 6673820"/>
              <a:gd name="connsiteX64" fmla="*/ 2964216 w 11748700"/>
              <a:gd name="connsiteY64" fmla="*/ 1794131 h 6673820"/>
              <a:gd name="connsiteX65" fmla="*/ 2951215 w 11748700"/>
              <a:gd name="connsiteY65" fmla="*/ 1768129 h 6673820"/>
              <a:gd name="connsiteX66" fmla="*/ 2933880 w 11748700"/>
              <a:gd name="connsiteY66" fmla="*/ 1746461 h 6673820"/>
              <a:gd name="connsiteX67" fmla="*/ 2916546 w 11748700"/>
              <a:gd name="connsiteY67" fmla="*/ 1720459 h 6673820"/>
              <a:gd name="connsiteX68" fmla="*/ 2899211 w 11748700"/>
              <a:gd name="connsiteY68" fmla="*/ 1703124 h 6673820"/>
              <a:gd name="connsiteX69" fmla="*/ 2890544 w 11748700"/>
              <a:gd name="connsiteY69" fmla="*/ 1690123 h 6673820"/>
              <a:gd name="connsiteX70" fmla="*/ 2829873 w 11748700"/>
              <a:gd name="connsiteY70" fmla="*/ 1607784 h 6673820"/>
              <a:gd name="connsiteX71" fmla="*/ 2816872 w 11748700"/>
              <a:gd name="connsiteY71" fmla="*/ 1577448 h 6673820"/>
              <a:gd name="connsiteX72" fmla="*/ 2812538 w 11748700"/>
              <a:gd name="connsiteY72" fmla="*/ 1542779 h 6673820"/>
              <a:gd name="connsiteX73" fmla="*/ 2808204 w 11748700"/>
              <a:gd name="connsiteY73" fmla="*/ 1430104 h 6673820"/>
              <a:gd name="connsiteX74" fmla="*/ 2799537 w 11748700"/>
              <a:gd name="connsiteY74" fmla="*/ 1391101 h 6673820"/>
              <a:gd name="connsiteX75" fmla="*/ 2795203 w 11748700"/>
              <a:gd name="connsiteY75" fmla="*/ 1343431 h 6673820"/>
              <a:gd name="connsiteX76" fmla="*/ 2786536 w 11748700"/>
              <a:gd name="connsiteY76" fmla="*/ 1300095 h 6673820"/>
              <a:gd name="connsiteX77" fmla="*/ 2773535 w 11748700"/>
              <a:gd name="connsiteY77" fmla="*/ 1152751 h 6673820"/>
              <a:gd name="connsiteX78" fmla="*/ 2769202 w 11748700"/>
              <a:gd name="connsiteY78" fmla="*/ 1135416 h 6673820"/>
              <a:gd name="connsiteX79" fmla="*/ 2777869 w 11748700"/>
              <a:gd name="connsiteY79" fmla="*/ 996739 h 6673820"/>
              <a:gd name="connsiteX80" fmla="*/ 2786536 w 11748700"/>
              <a:gd name="connsiteY80" fmla="*/ 966404 h 6673820"/>
              <a:gd name="connsiteX81" fmla="*/ 2812538 w 11748700"/>
              <a:gd name="connsiteY81" fmla="*/ 905733 h 6673820"/>
              <a:gd name="connsiteX82" fmla="*/ 2847207 w 11748700"/>
              <a:gd name="connsiteY82" fmla="*/ 862396 h 6673820"/>
              <a:gd name="connsiteX83" fmla="*/ 2864542 w 11748700"/>
              <a:gd name="connsiteY83" fmla="*/ 840728 h 6673820"/>
              <a:gd name="connsiteX84" fmla="*/ 2881876 w 11748700"/>
              <a:gd name="connsiteY84" fmla="*/ 827727 h 6673820"/>
              <a:gd name="connsiteX85" fmla="*/ 2894877 w 11748700"/>
              <a:gd name="connsiteY85" fmla="*/ 819060 h 6673820"/>
              <a:gd name="connsiteX86" fmla="*/ 2912212 w 11748700"/>
              <a:gd name="connsiteY86" fmla="*/ 801725 h 6673820"/>
              <a:gd name="connsiteX87" fmla="*/ 3003219 w 11748700"/>
              <a:gd name="connsiteY87" fmla="*/ 775723 h 6673820"/>
              <a:gd name="connsiteX88" fmla="*/ 3115893 w 11748700"/>
              <a:gd name="connsiteY88" fmla="*/ 749721 h 6673820"/>
              <a:gd name="connsiteX89" fmla="*/ 3137562 w 11748700"/>
              <a:gd name="connsiteY89" fmla="*/ 741054 h 6673820"/>
              <a:gd name="connsiteX90" fmla="*/ 3163564 w 11748700"/>
              <a:gd name="connsiteY90" fmla="*/ 732387 h 6673820"/>
              <a:gd name="connsiteX91" fmla="*/ 3219901 w 11748700"/>
              <a:gd name="connsiteY91" fmla="*/ 702051 h 6673820"/>
              <a:gd name="connsiteX92" fmla="*/ 3237236 w 11748700"/>
              <a:gd name="connsiteY92" fmla="*/ 689050 h 6673820"/>
              <a:gd name="connsiteX93" fmla="*/ 3293573 w 11748700"/>
              <a:gd name="connsiteY93" fmla="*/ 663048 h 6673820"/>
              <a:gd name="connsiteX94" fmla="*/ 3323909 w 11748700"/>
              <a:gd name="connsiteY94" fmla="*/ 650047 h 6673820"/>
              <a:gd name="connsiteX95" fmla="*/ 3362911 w 11748700"/>
              <a:gd name="connsiteY95" fmla="*/ 641380 h 6673820"/>
              <a:gd name="connsiteX96" fmla="*/ 3488587 w 11748700"/>
              <a:gd name="connsiteY96" fmla="*/ 619712 h 6673820"/>
              <a:gd name="connsiteX97" fmla="*/ 3644599 w 11748700"/>
              <a:gd name="connsiteY97" fmla="*/ 598044 h 6673820"/>
              <a:gd name="connsiteX98" fmla="*/ 3731272 w 11748700"/>
              <a:gd name="connsiteY98" fmla="*/ 589376 h 6673820"/>
              <a:gd name="connsiteX99" fmla="*/ 3809277 w 11748700"/>
              <a:gd name="connsiteY99" fmla="*/ 576375 h 6673820"/>
              <a:gd name="connsiteX100" fmla="*/ 3891617 w 11748700"/>
              <a:gd name="connsiteY100" fmla="*/ 567708 h 6673820"/>
              <a:gd name="connsiteX101" fmla="*/ 4359651 w 11748700"/>
              <a:gd name="connsiteY101" fmla="*/ 533039 h 6673820"/>
              <a:gd name="connsiteX102" fmla="*/ 4428989 w 11748700"/>
              <a:gd name="connsiteY102" fmla="*/ 520038 h 6673820"/>
              <a:gd name="connsiteX103" fmla="*/ 4554665 w 11748700"/>
              <a:gd name="connsiteY103" fmla="*/ 507037 h 6673820"/>
              <a:gd name="connsiteX104" fmla="*/ 4654339 w 11748700"/>
              <a:gd name="connsiteY104" fmla="*/ 485369 h 6673820"/>
              <a:gd name="connsiteX105" fmla="*/ 4758347 w 11748700"/>
              <a:gd name="connsiteY105" fmla="*/ 437699 h 6673820"/>
              <a:gd name="connsiteX106" fmla="*/ 4888356 w 11748700"/>
              <a:gd name="connsiteY106" fmla="*/ 416030 h 6673820"/>
              <a:gd name="connsiteX107" fmla="*/ 5105039 w 11748700"/>
              <a:gd name="connsiteY107" fmla="*/ 364027 h 6673820"/>
              <a:gd name="connsiteX108" fmla="*/ 5209046 w 11748700"/>
              <a:gd name="connsiteY108" fmla="*/ 351026 h 6673820"/>
              <a:gd name="connsiteX109" fmla="*/ 5386726 w 11748700"/>
              <a:gd name="connsiteY109" fmla="*/ 329357 h 6673820"/>
              <a:gd name="connsiteX110" fmla="*/ 5560072 w 11748700"/>
              <a:gd name="connsiteY110" fmla="*/ 320690 h 6673820"/>
              <a:gd name="connsiteX111" fmla="*/ 5742085 w 11748700"/>
              <a:gd name="connsiteY111" fmla="*/ 312023 h 6673820"/>
              <a:gd name="connsiteX112" fmla="*/ 5958767 w 11748700"/>
              <a:gd name="connsiteY112" fmla="*/ 307689 h 6673820"/>
              <a:gd name="connsiteX113" fmla="*/ 6114779 w 11748700"/>
              <a:gd name="connsiteY113" fmla="*/ 303355 h 6673820"/>
              <a:gd name="connsiteX114" fmla="*/ 6270790 w 11748700"/>
              <a:gd name="connsiteY114" fmla="*/ 281687 h 6673820"/>
              <a:gd name="connsiteX115" fmla="*/ 6392132 w 11748700"/>
              <a:gd name="connsiteY115" fmla="*/ 268686 h 6673820"/>
              <a:gd name="connsiteX116" fmla="*/ 6695488 w 11748700"/>
              <a:gd name="connsiteY116" fmla="*/ 260019 h 6673820"/>
              <a:gd name="connsiteX117" fmla="*/ 6764826 w 11748700"/>
              <a:gd name="connsiteY117" fmla="*/ 251352 h 6673820"/>
              <a:gd name="connsiteX118" fmla="*/ 6907837 w 11748700"/>
              <a:gd name="connsiteY118" fmla="*/ 238351 h 6673820"/>
              <a:gd name="connsiteX119" fmla="*/ 6959840 w 11748700"/>
              <a:gd name="connsiteY119" fmla="*/ 229683 h 6673820"/>
              <a:gd name="connsiteX120" fmla="*/ 6998843 w 11748700"/>
              <a:gd name="connsiteY120" fmla="*/ 212349 h 6673820"/>
              <a:gd name="connsiteX121" fmla="*/ 7115852 w 11748700"/>
              <a:gd name="connsiteY121" fmla="*/ 199348 h 6673820"/>
              <a:gd name="connsiteX122" fmla="*/ 7159188 w 11748700"/>
              <a:gd name="connsiteY122" fmla="*/ 186347 h 6673820"/>
              <a:gd name="connsiteX123" fmla="*/ 7189524 w 11748700"/>
              <a:gd name="connsiteY123" fmla="*/ 182013 h 6673820"/>
              <a:gd name="connsiteX124" fmla="*/ 7380204 w 11748700"/>
              <a:gd name="connsiteY124" fmla="*/ 173346 h 6673820"/>
              <a:gd name="connsiteX125" fmla="*/ 7440875 w 11748700"/>
              <a:gd name="connsiteY125" fmla="*/ 164679 h 6673820"/>
              <a:gd name="connsiteX126" fmla="*/ 7466877 w 11748700"/>
              <a:gd name="connsiteY126" fmla="*/ 156011 h 6673820"/>
              <a:gd name="connsiteX127" fmla="*/ 7514548 w 11748700"/>
              <a:gd name="connsiteY127" fmla="*/ 143010 h 6673820"/>
              <a:gd name="connsiteX128" fmla="*/ 7527548 w 11748700"/>
              <a:gd name="connsiteY128" fmla="*/ 134343 h 6673820"/>
              <a:gd name="connsiteX129" fmla="*/ 7570885 w 11748700"/>
              <a:gd name="connsiteY129" fmla="*/ 121342 h 6673820"/>
              <a:gd name="connsiteX130" fmla="*/ 7609888 w 11748700"/>
              <a:gd name="connsiteY130" fmla="*/ 104008 h 6673820"/>
              <a:gd name="connsiteX131" fmla="*/ 7726896 w 11748700"/>
              <a:gd name="connsiteY131" fmla="*/ 82339 h 6673820"/>
              <a:gd name="connsiteX132" fmla="*/ 7752898 w 11748700"/>
              <a:gd name="connsiteY132" fmla="*/ 78006 h 6673820"/>
              <a:gd name="connsiteX133" fmla="*/ 7787567 w 11748700"/>
              <a:gd name="connsiteY133" fmla="*/ 73672 h 6673820"/>
              <a:gd name="connsiteX134" fmla="*/ 7804902 w 11748700"/>
              <a:gd name="connsiteY134" fmla="*/ 69338 h 6673820"/>
              <a:gd name="connsiteX135" fmla="*/ 7913243 w 11748700"/>
              <a:gd name="connsiteY135" fmla="*/ 65005 h 6673820"/>
              <a:gd name="connsiteX136" fmla="*/ 8021584 w 11748700"/>
              <a:gd name="connsiteY136" fmla="*/ 47670 h 6673820"/>
              <a:gd name="connsiteX137" fmla="*/ 8064921 w 11748700"/>
              <a:gd name="connsiteY137" fmla="*/ 34669 h 6673820"/>
              <a:gd name="connsiteX138" fmla="*/ 8099590 w 11748700"/>
              <a:gd name="connsiteY138" fmla="*/ 21668 h 6673820"/>
              <a:gd name="connsiteX139" fmla="*/ 8121258 w 11748700"/>
              <a:gd name="connsiteY139" fmla="*/ 13001 h 6673820"/>
              <a:gd name="connsiteX140" fmla="*/ 8134259 w 11748700"/>
              <a:gd name="connsiteY140" fmla="*/ 8667 h 6673820"/>
              <a:gd name="connsiteX141" fmla="*/ 8155928 w 11748700"/>
              <a:gd name="connsiteY141" fmla="*/ 0 h 6673820"/>
              <a:gd name="connsiteX142" fmla="*/ 8216599 w 11748700"/>
              <a:gd name="connsiteY142" fmla="*/ 4334 h 6673820"/>
              <a:gd name="connsiteX143" fmla="*/ 8238267 w 11748700"/>
              <a:gd name="connsiteY143" fmla="*/ 13001 h 6673820"/>
              <a:gd name="connsiteX144" fmla="*/ 8272936 w 11748700"/>
              <a:gd name="connsiteY144" fmla="*/ 17335 h 6673820"/>
              <a:gd name="connsiteX145" fmla="*/ 8303272 w 11748700"/>
              <a:gd name="connsiteY145" fmla="*/ 30336 h 6673820"/>
              <a:gd name="connsiteX146" fmla="*/ 8337941 w 11748700"/>
              <a:gd name="connsiteY146" fmla="*/ 34669 h 6673820"/>
              <a:gd name="connsiteX147" fmla="*/ 8476618 w 11748700"/>
              <a:gd name="connsiteY147" fmla="*/ 43337 h 6673820"/>
              <a:gd name="connsiteX148" fmla="*/ 8576292 w 11748700"/>
              <a:gd name="connsiteY148" fmla="*/ 47670 h 6673820"/>
              <a:gd name="connsiteX149" fmla="*/ 8671632 w 11748700"/>
              <a:gd name="connsiteY149" fmla="*/ 69338 h 6673820"/>
              <a:gd name="connsiteX150" fmla="*/ 8762639 w 11748700"/>
              <a:gd name="connsiteY150" fmla="*/ 78006 h 6673820"/>
              <a:gd name="connsiteX151" fmla="*/ 8892648 w 11748700"/>
              <a:gd name="connsiteY151" fmla="*/ 104008 h 6673820"/>
              <a:gd name="connsiteX152" fmla="*/ 8948985 w 11748700"/>
              <a:gd name="connsiteY152" fmla="*/ 117009 h 6673820"/>
              <a:gd name="connsiteX153" fmla="*/ 9187336 w 11748700"/>
              <a:gd name="connsiteY153" fmla="*/ 156011 h 6673820"/>
              <a:gd name="connsiteX154" fmla="*/ 9282676 w 11748700"/>
              <a:gd name="connsiteY154" fmla="*/ 173346 h 6673820"/>
              <a:gd name="connsiteX155" fmla="*/ 9404019 w 11748700"/>
              <a:gd name="connsiteY155" fmla="*/ 186347 h 6673820"/>
              <a:gd name="connsiteX156" fmla="*/ 9464690 w 11748700"/>
              <a:gd name="connsiteY156" fmla="*/ 195014 h 6673820"/>
              <a:gd name="connsiteX157" fmla="*/ 9698707 w 11748700"/>
              <a:gd name="connsiteY157" fmla="*/ 216683 h 6673820"/>
              <a:gd name="connsiteX158" fmla="*/ 9785380 w 11748700"/>
              <a:gd name="connsiteY158" fmla="*/ 229683 h 6673820"/>
              <a:gd name="connsiteX159" fmla="*/ 9885054 w 11748700"/>
              <a:gd name="connsiteY159" fmla="*/ 251352 h 6673820"/>
              <a:gd name="connsiteX160" fmla="*/ 9958726 w 11748700"/>
              <a:gd name="connsiteY160" fmla="*/ 255685 h 6673820"/>
              <a:gd name="connsiteX161" fmla="*/ 10114737 w 11748700"/>
              <a:gd name="connsiteY161" fmla="*/ 260019 h 6673820"/>
              <a:gd name="connsiteX162" fmla="*/ 10205744 w 11748700"/>
              <a:gd name="connsiteY162" fmla="*/ 273020 h 6673820"/>
              <a:gd name="connsiteX163" fmla="*/ 10357421 w 11748700"/>
              <a:gd name="connsiteY163" fmla="*/ 281687 h 6673820"/>
              <a:gd name="connsiteX164" fmla="*/ 10405092 w 11748700"/>
              <a:gd name="connsiteY164" fmla="*/ 286021 h 6673820"/>
              <a:gd name="connsiteX165" fmla="*/ 10452762 w 11748700"/>
              <a:gd name="connsiteY165" fmla="*/ 299022 h 6673820"/>
              <a:gd name="connsiteX166" fmla="*/ 10483097 w 11748700"/>
              <a:gd name="connsiteY166" fmla="*/ 303355 h 6673820"/>
              <a:gd name="connsiteX167" fmla="*/ 10552436 w 11748700"/>
              <a:gd name="connsiteY167" fmla="*/ 312023 h 6673820"/>
              <a:gd name="connsiteX168" fmla="*/ 10634775 w 11748700"/>
              <a:gd name="connsiteY168" fmla="*/ 333691 h 6673820"/>
              <a:gd name="connsiteX169" fmla="*/ 10717114 w 11748700"/>
              <a:gd name="connsiteY169" fmla="*/ 342358 h 6673820"/>
              <a:gd name="connsiteX170" fmla="*/ 10773452 w 11748700"/>
              <a:gd name="connsiteY170" fmla="*/ 364027 h 6673820"/>
              <a:gd name="connsiteX171" fmla="*/ 10842790 w 11748700"/>
              <a:gd name="connsiteY171" fmla="*/ 385695 h 6673820"/>
              <a:gd name="connsiteX172" fmla="*/ 10903461 w 11748700"/>
              <a:gd name="connsiteY172" fmla="*/ 390028 h 6673820"/>
              <a:gd name="connsiteX173" fmla="*/ 10981467 w 11748700"/>
              <a:gd name="connsiteY173" fmla="*/ 424698 h 6673820"/>
              <a:gd name="connsiteX174" fmla="*/ 11050805 w 11748700"/>
              <a:gd name="connsiteY174" fmla="*/ 442032 h 6673820"/>
              <a:gd name="connsiteX175" fmla="*/ 11133145 w 11748700"/>
              <a:gd name="connsiteY175" fmla="*/ 476701 h 6673820"/>
              <a:gd name="connsiteX176" fmla="*/ 11154813 w 11748700"/>
              <a:gd name="connsiteY176" fmla="*/ 485369 h 6673820"/>
              <a:gd name="connsiteX177" fmla="*/ 11232819 w 11748700"/>
              <a:gd name="connsiteY177" fmla="*/ 533039 h 6673820"/>
              <a:gd name="connsiteX178" fmla="*/ 11258820 w 11748700"/>
              <a:gd name="connsiteY178" fmla="*/ 554707 h 6673820"/>
              <a:gd name="connsiteX179" fmla="*/ 11328159 w 11748700"/>
              <a:gd name="connsiteY179" fmla="*/ 645714 h 6673820"/>
              <a:gd name="connsiteX180" fmla="*/ 11371495 w 11748700"/>
              <a:gd name="connsiteY180" fmla="*/ 754055 h 6673820"/>
              <a:gd name="connsiteX181" fmla="*/ 11397497 w 11748700"/>
              <a:gd name="connsiteY181" fmla="*/ 806059 h 6673820"/>
              <a:gd name="connsiteX182" fmla="*/ 11427833 w 11748700"/>
              <a:gd name="connsiteY182" fmla="*/ 931735 h 6673820"/>
              <a:gd name="connsiteX183" fmla="*/ 11458168 w 11748700"/>
              <a:gd name="connsiteY183" fmla="*/ 1014074 h 6673820"/>
              <a:gd name="connsiteX184" fmla="*/ 11462502 w 11748700"/>
              <a:gd name="connsiteY184" fmla="*/ 1087746 h 6673820"/>
              <a:gd name="connsiteX185" fmla="*/ 11475503 w 11748700"/>
              <a:gd name="connsiteY185" fmla="*/ 1126749 h 6673820"/>
              <a:gd name="connsiteX186" fmla="*/ 11488504 w 11748700"/>
              <a:gd name="connsiteY186" fmla="*/ 1330430 h 6673820"/>
              <a:gd name="connsiteX187" fmla="*/ 11523173 w 11748700"/>
              <a:gd name="connsiteY187" fmla="*/ 1677122 h 6673820"/>
              <a:gd name="connsiteX188" fmla="*/ 11518839 w 11748700"/>
              <a:gd name="connsiteY188" fmla="*/ 1954476 h 6673820"/>
              <a:gd name="connsiteX189" fmla="*/ 11510172 w 11748700"/>
              <a:gd name="connsiteY189" fmla="*/ 2084485 h 6673820"/>
              <a:gd name="connsiteX190" fmla="*/ 11518839 w 11748700"/>
              <a:gd name="connsiteY190" fmla="*/ 2283833 h 6673820"/>
              <a:gd name="connsiteX191" fmla="*/ 11583844 w 11748700"/>
              <a:gd name="connsiteY191" fmla="*/ 2379173 h 6673820"/>
              <a:gd name="connsiteX192" fmla="*/ 11605512 w 11748700"/>
              <a:gd name="connsiteY192" fmla="*/ 2439845 h 6673820"/>
              <a:gd name="connsiteX193" fmla="*/ 11609846 w 11748700"/>
              <a:gd name="connsiteY193" fmla="*/ 2487515 h 6673820"/>
              <a:gd name="connsiteX194" fmla="*/ 11622847 w 11748700"/>
              <a:gd name="connsiteY194" fmla="*/ 2556853 h 6673820"/>
              <a:gd name="connsiteX195" fmla="*/ 11618513 w 11748700"/>
              <a:gd name="connsiteY195" fmla="*/ 2786537 h 6673820"/>
              <a:gd name="connsiteX196" fmla="*/ 11614180 w 11748700"/>
              <a:gd name="connsiteY196" fmla="*/ 3089892 h 6673820"/>
              <a:gd name="connsiteX197" fmla="*/ 11596845 w 11748700"/>
              <a:gd name="connsiteY197" fmla="*/ 3211234 h 6673820"/>
              <a:gd name="connsiteX198" fmla="*/ 11583844 w 11748700"/>
              <a:gd name="connsiteY198" fmla="*/ 3328243 h 6673820"/>
              <a:gd name="connsiteX199" fmla="*/ 11575177 w 11748700"/>
              <a:gd name="connsiteY199" fmla="*/ 3423583 h 6673820"/>
              <a:gd name="connsiteX200" fmla="*/ 11562176 w 11748700"/>
              <a:gd name="connsiteY200" fmla="*/ 3666267 h 6673820"/>
              <a:gd name="connsiteX201" fmla="*/ 11575177 w 11748700"/>
              <a:gd name="connsiteY201" fmla="*/ 4025960 h 6673820"/>
              <a:gd name="connsiteX202" fmla="*/ 11592511 w 11748700"/>
              <a:gd name="connsiteY202" fmla="*/ 4108300 h 6673820"/>
              <a:gd name="connsiteX203" fmla="*/ 11631514 w 11748700"/>
              <a:gd name="connsiteY203" fmla="*/ 4333649 h 6673820"/>
              <a:gd name="connsiteX204" fmla="*/ 11653183 w 11748700"/>
              <a:gd name="connsiteY204" fmla="*/ 4411655 h 6673820"/>
              <a:gd name="connsiteX205" fmla="*/ 11666184 w 11748700"/>
              <a:gd name="connsiteY205" fmla="*/ 4498328 h 6673820"/>
              <a:gd name="connsiteX206" fmla="*/ 11674851 w 11748700"/>
              <a:gd name="connsiteY206" fmla="*/ 4541664 h 6673820"/>
              <a:gd name="connsiteX207" fmla="*/ 11687852 w 11748700"/>
              <a:gd name="connsiteY207" fmla="*/ 4658673 h 6673820"/>
              <a:gd name="connsiteX208" fmla="*/ 11692185 w 11748700"/>
              <a:gd name="connsiteY208" fmla="*/ 4715010 h 6673820"/>
              <a:gd name="connsiteX209" fmla="*/ 11700853 w 11748700"/>
              <a:gd name="connsiteY209" fmla="*/ 4771348 h 6673820"/>
              <a:gd name="connsiteX210" fmla="*/ 11709520 w 11748700"/>
              <a:gd name="connsiteY210" fmla="*/ 4923026 h 6673820"/>
              <a:gd name="connsiteX211" fmla="*/ 11718187 w 11748700"/>
              <a:gd name="connsiteY211" fmla="*/ 4983697 h 6673820"/>
              <a:gd name="connsiteX212" fmla="*/ 11726855 w 11748700"/>
              <a:gd name="connsiteY212" fmla="*/ 5079037 h 6673820"/>
              <a:gd name="connsiteX213" fmla="*/ 11731188 w 11748700"/>
              <a:gd name="connsiteY213" fmla="*/ 5105039 h 6673820"/>
              <a:gd name="connsiteX214" fmla="*/ 11744189 w 11748700"/>
              <a:gd name="connsiteY214" fmla="*/ 5230715 h 6673820"/>
              <a:gd name="connsiteX215" fmla="*/ 11726855 w 11748700"/>
              <a:gd name="connsiteY215" fmla="*/ 5690082 h 6673820"/>
              <a:gd name="connsiteX216" fmla="*/ 11687852 w 11748700"/>
              <a:gd name="connsiteY216" fmla="*/ 5785422 h 6673820"/>
              <a:gd name="connsiteX217" fmla="*/ 11670517 w 11748700"/>
              <a:gd name="connsiteY217" fmla="*/ 5815757 h 6673820"/>
              <a:gd name="connsiteX218" fmla="*/ 11601179 w 11748700"/>
              <a:gd name="connsiteY218" fmla="*/ 5859094 h 6673820"/>
              <a:gd name="connsiteX219" fmla="*/ 11458168 w 11748700"/>
              <a:gd name="connsiteY219" fmla="*/ 5919765 h 6673820"/>
              <a:gd name="connsiteX220" fmla="*/ 11401831 w 11748700"/>
              <a:gd name="connsiteY220" fmla="*/ 5963101 h 6673820"/>
              <a:gd name="connsiteX221" fmla="*/ 11297823 w 11748700"/>
              <a:gd name="connsiteY221" fmla="*/ 6032440 h 6673820"/>
              <a:gd name="connsiteX222" fmla="*/ 11258820 w 11748700"/>
              <a:gd name="connsiteY222" fmla="*/ 6075776 h 6673820"/>
              <a:gd name="connsiteX223" fmla="*/ 11198149 w 11748700"/>
              <a:gd name="connsiteY223" fmla="*/ 6123446 h 6673820"/>
              <a:gd name="connsiteX224" fmla="*/ 11098475 w 11748700"/>
              <a:gd name="connsiteY224" fmla="*/ 6210119 h 6673820"/>
              <a:gd name="connsiteX225" fmla="*/ 10942464 w 11748700"/>
              <a:gd name="connsiteY225" fmla="*/ 6327128 h 6673820"/>
              <a:gd name="connsiteX226" fmla="*/ 10634775 w 11748700"/>
              <a:gd name="connsiteY226" fmla="*/ 6461471 h 6673820"/>
              <a:gd name="connsiteX227" fmla="*/ 10461429 w 11748700"/>
              <a:gd name="connsiteY227" fmla="*/ 6478806 h 6673820"/>
              <a:gd name="connsiteX228" fmla="*/ 10041065 w 11748700"/>
              <a:gd name="connsiteY228" fmla="*/ 6487473 h 6673820"/>
              <a:gd name="connsiteX229" fmla="*/ 9967393 w 11748700"/>
              <a:gd name="connsiteY229" fmla="*/ 6491807 h 6673820"/>
              <a:gd name="connsiteX230" fmla="*/ 9885054 w 11748700"/>
              <a:gd name="connsiteY230" fmla="*/ 6509141 h 6673820"/>
              <a:gd name="connsiteX231" fmla="*/ 9798381 w 11748700"/>
              <a:gd name="connsiteY231" fmla="*/ 6522142 h 6673820"/>
              <a:gd name="connsiteX232" fmla="*/ 9681372 w 11748700"/>
              <a:gd name="connsiteY232" fmla="*/ 6548144 h 6673820"/>
              <a:gd name="connsiteX233" fmla="*/ 9486358 w 11748700"/>
              <a:gd name="connsiteY233" fmla="*/ 6574146 h 6673820"/>
              <a:gd name="connsiteX234" fmla="*/ 9278343 w 11748700"/>
              <a:gd name="connsiteY234" fmla="*/ 6613149 h 6673820"/>
              <a:gd name="connsiteX235" fmla="*/ 9209004 w 11748700"/>
              <a:gd name="connsiteY235" fmla="*/ 6630483 h 6673820"/>
              <a:gd name="connsiteX236" fmla="*/ 8775639 w 11748700"/>
              <a:gd name="connsiteY236" fmla="*/ 6647818 h 6673820"/>
              <a:gd name="connsiteX237" fmla="*/ 8463617 w 11748700"/>
              <a:gd name="connsiteY237" fmla="*/ 6656485 h 6673820"/>
              <a:gd name="connsiteX238" fmla="*/ 8368276 w 11748700"/>
              <a:gd name="connsiteY238" fmla="*/ 6660819 h 6673820"/>
              <a:gd name="connsiteX239" fmla="*/ 8216599 w 11748700"/>
              <a:gd name="connsiteY239" fmla="*/ 6665153 h 6673820"/>
              <a:gd name="connsiteX240" fmla="*/ 7848239 w 11748700"/>
              <a:gd name="connsiteY240" fmla="*/ 6656485 h 6673820"/>
              <a:gd name="connsiteX241" fmla="*/ 7800568 w 11748700"/>
              <a:gd name="connsiteY241" fmla="*/ 6652152 h 6673820"/>
              <a:gd name="connsiteX242" fmla="*/ 7748565 w 11748700"/>
              <a:gd name="connsiteY242" fmla="*/ 6643484 h 6673820"/>
              <a:gd name="connsiteX243" fmla="*/ 7614221 w 11748700"/>
              <a:gd name="connsiteY243" fmla="*/ 6634817 h 6673820"/>
              <a:gd name="connsiteX244" fmla="*/ 7432208 w 11748700"/>
              <a:gd name="connsiteY244" fmla="*/ 6600148 h 6673820"/>
              <a:gd name="connsiteX245" fmla="*/ 7319533 w 11748700"/>
              <a:gd name="connsiteY245" fmla="*/ 6574146 h 6673820"/>
              <a:gd name="connsiteX246" fmla="*/ 7276197 w 11748700"/>
              <a:gd name="connsiteY246" fmla="*/ 6569812 h 6673820"/>
              <a:gd name="connsiteX247" fmla="*/ 7011844 w 11748700"/>
              <a:gd name="connsiteY247" fmla="*/ 6548144 h 6673820"/>
              <a:gd name="connsiteX248" fmla="*/ 6925171 w 11748700"/>
              <a:gd name="connsiteY248" fmla="*/ 6565479 h 6673820"/>
              <a:gd name="connsiteX249" fmla="*/ 6912170 w 11748700"/>
              <a:gd name="connsiteY249" fmla="*/ 6569812 h 6673820"/>
              <a:gd name="connsiteX250" fmla="*/ 6890502 w 11748700"/>
              <a:gd name="connsiteY250" fmla="*/ 6582813 h 6673820"/>
              <a:gd name="connsiteX251" fmla="*/ 6795162 w 11748700"/>
              <a:gd name="connsiteY251" fmla="*/ 6634817 h 6673820"/>
              <a:gd name="connsiteX252" fmla="*/ 6691154 w 11748700"/>
              <a:gd name="connsiteY252" fmla="*/ 6643484 h 6673820"/>
              <a:gd name="connsiteX253" fmla="*/ 6617482 w 11748700"/>
              <a:gd name="connsiteY253" fmla="*/ 6656485 h 6673820"/>
              <a:gd name="connsiteX254" fmla="*/ 6582813 w 11748700"/>
              <a:gd name="connsiteY254" fmla="*/ 6665153 h 6673820"/>
              <a:gd name="connsiteX255" fmla="*/ 6548144 w 11748700"/>
              <a:gd name="connsiteY255" fmla="*/ 6669486 h 6673820"/>
              <a:gd name="connsiteX256" fmla="*/ 6517808 w 11748700"/>
              <a:gd name="connsiteY256" fmla="*/ 6673820 h 6673820"/>
              <a:gd name="connsiteX257" fmla="*/ 6015105 w 11748700"/>
              <a:gd name="connsiteY257" fmla="*/ 6669486 h 6673820"/>
              <a:gd name="connsiteX258" fmla="*/ 5915431 w 11748700"/>
              <a:gd name="connsiteY258" fmla="*/ 6647818 h 6673820"/>
              <a:gd name="connsiteX259" fmla="*/ 5538403 w 11748700"/>
              <a:gd name="connsiteY259" fmla="*/ 6652152 h 6673820"/>
              <a:gd name="connsiteX260" fmla="*/ 5196045 w 11748700"/>
              <a:gd name="connsiteY260" fmla="*/ 6634817 h 6673820"/>
              <a:gd name="connsiteX261" fmla="*/ 4489660 w 11748700"/>
              <a:gd name="connsiteY261" fmla="*/ 6608815 h 6673820"/>
              <a:gd name="connsiteX262" fmla="*/ 4311981 w 11748700"/>
              <a:gd name="connsiteY262" fmla="*/ 6582813 h 6673820"/>
              <a:gd name="connsiteX263" fmla="*/ 4090965 w 11748700"/>
              <a:gd name="connsiteY263" fmla="*/ 6552478 h 6673820"/>
              <a:gd name="connsiteX264" fmla="*/ 3999958 w 11748700"/>
              <a:gd name="connsiteY264" fmla="*/ 6513475 h 6673820"/>
              <a:gd name="connsiteX265" fmla="*/ 3666267 w 11748700"/>
              <a:gd name="connsiteY265" fmla="*/ 6448470 h 6673820"/>
              <a:gd name="connsiteX266" fmla="*/ 3588261 w 11748700"/>
              <a:gd name="connsiteY266" fmla="*/ 6439803 h 6673820"/>
              <a:gd name="connsiteX267" fmla="*/ 3336910 w 11748700"/>
              <a:gd name="connsiteY267" fmla="*/ 6405134 h 6673820"/>
              <a:gd name="connsiteX268" fmla="*/ 3003219 w 11748700"/>
              <a:gd name="connsiteY268" fmla="*/ 6340129 h 6673820"/>
              <a:gd name="connsiteX269" fmla="*/ 2825539 w 11748700"/>
              <a:gd name="connsiteY269" fmla="*/ 6309793 h 6673820"/>
              <a:gd name="connsiteX270" fmla="*/ 2678195 w 11748700"/>
              <a:gd name="connsiteY270" fmla="*/ 6288125 h 6673820"/>
              <a:gd name="connsiteX271" fmla="*/ 2500515 w 11748700"/>
              <a:gd name="connsiteY271" fmla="*/ 6305460 h 6673820"/>
              <a:gd name="connsiteX272" fmla="*/ 2439844 w 11748700"/>
              <a:gd name="connsiteY272" fmla="*/ 6314127 h 6673820"/>
              <a:gd name="connsiteX273" fmla="*/ 2244830 w 11748700"/>
              <a:gd name="connsiteY273" fmla="*/ 6361797 h 6673820"/>
              <a:gd name="connsiteX274" fmla="*/ 2088819 w 11748700"/>
              <a:gd name="connsiteY274" fmla="*/ 6383465 h 6673820"/>
              <a:gd name="connsiteX275" fmla="*/ 2015147 w 11748700"/>
              <a:gd name="connsiteY275" fmla="*/ 6400800 h 6673820"/>
              <a:gd name="connsiteX276" fmla="*/ 1950142 w 11748700"/>
              <a:gd name="connsiteY276" fmla="*/ 6409467 h 6673820"/>
              <a:gd name="connsiteX277" fmla="*/ 1815799 w 11748700"/>
              <a:gd name="connsiteY277" fmla="*/ 6444137 h 6673820"/>
              <a:gd name="connsiteX278" fmla="*/ 1681456 w 11748700"/>
              <a:gd name="connsiteY278" fmla="*/ 6452804 h 6673820"/>
              <a:gd name="connsiteX279" fmla="*/ 1473440 w 11748700"/>
              <a:gd name="connsiteY279" fmla="*/ 6431136 h 6673820"/>
              <a:gd name="connsiteX280" fmla="*/ 1369433 w 11748700"/>
              <a:gd name="connsiteY280" fmla="*/ 6418135 h 6673820"/>
              <a:gd name="connsiteX281" fmla="*/ 1287093 w 11748700"/>
              <a:gd name="connsiteY281" fmla="*/ 6405134 h 6673820"/>
              <a:gd name="connsiteX282" fmla="*/ 1239423 w 11748700"/>
              <a:gd name="connsiteY282" fmla="*/ 6396466 h 6673820"/>
              <a:gd name="connsiteX283" fmla="*/ 1165751 w 11748700"/>
              <a:gd name="connsiteY283" fmla="*/ 6370464 h 6673820"/>
              <a:gd name="connsiteX284" fmla="*/ 1053076 w 11748700"/>
              <a:gd name="connsiteY284" fmla="*/ 6335795 h 6673820"/>
              <a:gd name="connsiteX285" fmla="*/ 892731 w 11748700"/>
              <a:gd name="connsiteY285" fmla="*/ 6244789 h 6673820"/>
              <a:gd name="connsiteX286" fmla="*/ 858062 w 11748700"/>
              <a:gd name="connsiteY286" fmla="*/ 6218787 h 6673820"/>
              <a:gd name="connsiteX287" fmla="*/ 775723 w 11748700"/>
              <a:gd name="connsiteY287" fmla="*/ 6149448 h 6673820"/>
              <a:gd name="connsiteX288" fmla="*/ 719385 w 11748700"/>
              <a:gd name="connsiteY288" fmla="*/ 6023773 h 6673820"/>
              <a:gd name="connsiteX289" fmla="*/ 654381 w 11748700"/>
              <a:gd name="connsiteY289" fmla="*/ 5950101 h 6673820"/>
              <a:gd name="connsiteX290" fmla="*/ 628379 w 11748700"/>
              <a:gd name="connsiteY290" fmla="*/ 5893763 h 6673820"/>
              <a:gd name="connsiteX291" fmla="*/ 576375 w 11748700"/>
              <a:gd name="connsiteY291" fmla="*/ 5802756 h 6673820"/>
              <a:gd name="connsiteX292" fmla="*/ 489702 w 11748700"/>
              <a:gd name="connsiteY292" fmla="*/ 5620743 h 6673820"/>
              <a:gd name="connsiteX293" fmla="*/ 476701 w 11748700"/>
              <a:gd name="connsiteY293" fmla="*/ 5551405 h 6673820"/>
              <a:gd name="connsiteX294" fmla="*/ 372693 w 11748700"/>
              <a:gd name="connsiteY294" fmla="*/ 5317388 h 6673820"/>
              <a:gd name="connsiteX295" fmla="*/ 359693 w 11748700"/>
              <a:gd name="connsiteY295" fmla="*/ 5269718 h 6673820"/>
              <a:gd name="connsiteX296" fmla="*/ 329357 w 11748700"/>
              <a:gd name="connsiteY296" fmla="*/ 5183045 h 6673820"/>
              <a:gd name="connsiteX297" fmla="*/ 281687 w 11748700"/>
              <a:gd name="connsiteY297" fmla="*/ 5083371 h 6673820"/>
              <a:gd name="connsiteX298" fmla="*/ 251351 w 11748700"/>
              <a:gd name="connsiteY298" fmla="*/ 5009699 h 6673820"/>
              <a:gd name="connsiteX299" fmla="*/ 238350 w 11748700"/>
              <a:gd name="connsiteY299" fmla="*/ 4970696 h 6673820"/>
              <a:gd name="connsiteX300" fmla="*/ 212348 w 11748700"/>
              <a:gd name="connsiteY300" fmla="*/ 4936027 h 6673820"/>
              <a:gd name="connsiteX301" fmla="*/ 177679 w 11748700"/>
              <a:gd name="connsiteY301" fmla="*/ 4849354 h 6673820"/>
              <a:gd name="connsiteX302" fmla="*/ 125675 w 11748700"/>
              <a:gd name="connsiteY302" fmla="*/ 4745346 h 6673820"/>
              <a:gd name="connsiteX303" fmla="*/ 99674 w 11748700"/>
              <a:gd name="connsiteY303" fmla="*/ 4654339 h 6673820"/>
              <a:gd name="connsiteX304" fmla="*/ 73672 w 11748700"/>
              <a:gd name="connsiteY304" fmla="*/ 4602336 h 6673820"/>
              <a:gd name="connsiteX305" fmla="*/ 69338 w 11748700"/>
              <a:gd name="connsiteY305" fmla="*/ 4580667 h 6673820"/>
              <a:gd name="connsiteX306" fmla="*/ 47670 w 11748700"/>
              <a:gd name="connsiteY306" fmla="*/ 4537331 h 6673820"/>
              <a:gd name="connsiteX307" fmla="*/ 39002 w 11748700"/>
              <a:gd name="connsiteY307" fmla="*/ 4515663 h 6673820"/>
              <a:gd name="connsiteX308" fmla="*/ 34669 w 11748700"/>
              <a:gd name="connsiteY308" fmla="*/ 4493994 h 6673820"/>
              <a:gd name="connsiteX309" fmla="*/ 30335 w 11748700"/>
              <a:gd name="connsiteY309" fmla="*/ 4450658 h 6673820"/>
              <a:gd name="connsiteX310" fmla="*/ 21668 w 11748700"/>
              <a:gd name="connsiteY310" fmla="*/ 4428990 h 6673820"/>
              <a:gd name="connsiteX311" fmla="*/ 13001 w 11748700"/>
              <a:gd name="connsiteY311" fmla="*/ 4359651 h 6673820"/>
              <a:gd name="connsiteX312" fmla="*/ 0 w 11748700"/>
              <a:gd name="connsiteY312" fmla="*/ 4238309 h 6673820"/>
              <a:gd name="connsiteX313" fmla="*/ 4333 w 11748700"/>
              <a:gd name="connsiteY313" fmla="*/ 4025960 h 6673820"/>
              <a:gd name="connsiteX314" fmla="*/ 13001 w 11748700"/>
              <a:gd name="connsiteY314" fmla="*/ 3999958 h 6673820"/>
              <a:gd name="connsiteX315" fmla="*/ 17334 w 11748700"/>
              <a:gd name="connsiteY315" fmla="*/ 3973956 h 6673820"/>
              <a:gd name="connsiteX316" fmla="*/ 26002 w 11748700"/>
              <a:gd name="connsiteY316" fmla="*/ 3930620 h 6673820"/>
              <a:gd name="connsiteX317" fmla="*/ 34669 w 11748700"/>
              <a:gd name="connsiteY317" fmla="*/ 3878616 h 6673820"/>
              <a:gd name="connsiteX318" fmla="*/ 43336 w 11748700"/>
              <a:gd name="connsiteY318" fmla="*/ 3861282 h 6673820"/>
              <a:gd name="connsiteX319" fmla="*/ 47670 w 11748700"/>
              <a:gd name="connsiteY319" fmla="*/ 3843947 h 6673820"/>
              <a:gd name="connsiteX320" fmla="*/ 56337 w 11748700"/>
              <a:gd name="connsiteY320" fmla="*/ 3826612 h 6673820"/>
              <a:gd name="connsiteX321" fmla="*/ 69338 w 11748700"/>
              <a:gd name="connsiteY321" fmla="*/ 3787610 h 6673820"/>
              <a:gd name="connsiteX322" fmla="*/ 78005 w 11748700"/>
              <a:gd name="connsiteY322" fmla="*/ 3770275 h 6673820"/>
              <a:gd name="connsiteX323" fmla="*/ 95340 w 11748700"/>
              <a:gd name="connsiteY323" fmla="*/ 3718271 h 6673820"/>
              <a:gd name="connsiteX324" fmla="*/ 104007 w 11748700"/>
              <a:gd name="connsiteY324" fmla="*/ 3696603 h 6673820"/>
              <a:gd name="connsiteX325" fmla="*/ 151677 w 11748700"/>
              <a:gd name="connsiteY325" fmla="*/ 3657600 h 6673820"/>
              <a:gd name="connsiteX326" fmla="*/ 294688 w 11748700"/>
              <a:gd name="connsiteY326" fmla="*/ 3661934 h 6673820"/>
              <a:gd name="connsiteX327" fmla="*/ 359693 w 11748700"/>
              <a:gd name="connsiteY327" fmla="*/ 3692269 h 6673820"/>
              <a:gd name="connsiteX328" fmla="*/ 377027 w 11748700"/>
              <a:gd name="connsiteY328" fmla="*/ 3709604 h 6673820"/>
              <a:gd name="connsiteX329" fmla="*/ 437698 w 11748700"/>
              <a:gd name="connsiteY329" fmla="*/ 3726938 h 6673820"/>
              <a:gd name="connsiteX330" fmla="*/ 511177 w 11748700"/>
              <a:gd name="connsiteY33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6517808 w 11748700"/>
              <a:gd name="connsiteY33" fmla="*/ 4975029 h 6673820"/>
              <a:gd name="connsiteX34" fmla="*/ 7220565 w 11748700"/>
              <a:gd name="connsiteY34" fmla="*/ 4568062 h 6673820"/>
              <a:gd name="connsiteX35" fmla="*/ 7436542 w 11748700"/>
              <a:gd name="connsiteY35" fmla="*/ 4619670 h 6673820"/>
              <a:gd name="connsiteX36" fmla="*/ 7601220 w 11748700"/>
              <a:gd name="connsiteY36" fmla="*/ 4715010 h 6673820"/>
              <a:gd name="connsiteX37" fmla="*/ 7731230 w 11748700"/>
              <a:gd name="connsiteY37" fmla="*/ 4888356 h 6673820"/>
              <a:gd name="connsiteX38" fmla="*/ 7765899 w 11748700"/>
              <a:gd name="connsiteY38" fmla="*/ 4931693 h 6673820"/>
              <a:gd name="connsiteX39" fmla="*/ 8069255 w 11748700"/>
              <a:gd name="connsiteY39" fmla="*/ 4944694 h 6673820"/>
              <a:gd name="connsiteX40" fmla="*/ 8238267 w 11748700"/>
              <a:gd name="connsiteY40" fmla="*/ 4910025 h 6673820"/>
              <a:gd name="connsiteX41" fmla="*/ 8298938 w 11748700"/>
              <a:gd name="connsiteY41" fmla="*/ 4875355 h 6673820"/>
              <a:gd name="connsiteX42" fmla="*/ 8433281 w 11748700"/>
              <a:gd name="connsiteY42" fmla="*/ 4810351 h 6673820"/>
              <a:gd name="connsiteX43" fmla="*/ 8914316 w 11748700"/>
              <a:gd name="connsiteY43" fmla="*/ 4515663 h 6673820"/>
              <a:gd name="connsiteX44" fmla="*/ 6630483 w 11748700"/>
              <a:gd name="connsiteY44" fmla="*/ 2262165 h 6673820"/>
              <a:gd name="connsiteX45" fmla="*/ 4593668 w 11748700"/>
              <a:gd name="connsiteY45" fmla="*/ 2201494 h 6673820"/>
              <a:gd name="connsiteX46" fmla="*/ 4467992 w 11748700"/>
              <a:gd name="connsiteY46" fmla="*/ 2188493 h 6673820"/>
              <a:gd name="connsiteX47" fmla="*/ 4277311 w 11748700"/>
              <a:gd name="connsiteY47" fmla="*/ 2171158 h 6673820"/>
              <a:gd name="connsiteX48" fmla="*/ 4207973 w 11748700"/>
              <a:gd name="connsiteY48" fmla="*/ 2162491 h 6673820"/>
              <a:gd name="connsiteX49" fmla="*/ 4168970 w 11748700"/>
              <a:gd name="connsiteY49" fmla="*/ 2153824 h 6673820"/>
              <a:gd name="connsiteX50" fmla="*/ 3722604 w 11748700"/>
              <a:gd name="connsiteY50" fmla="*/ 2145156 h 6673820"/>
              <a:gd name="connsiteX51" fmla="*/ 3627264 w 11748700"/>
              <a:gd name="connsiteY51" fmla="*/ 2136489 h 6673820"/>
              <a:gd name="connsiteX52" fmla="*/ 3592595 w 11748700"/>
              <a:gd name="connsiteY52" fmla="*/ 2123488 h 6673820"/>
              <a:gd name="connsiteX53" fmla="*/ 3471253 w 11748700"/>
              <a:gd name="connsiteY53" fmla="*/ 2101820 h 6673820"/>
              <a:gd name="connsiteX54" fmla="*/ 3349911 w 11748700"/>
              <a:gd name="connsiteY54" fmla="*/ 2054150 h 6673820"/>
              <a:gd name="connsiteX55" fmla="*/ 3228568 w 11748700"/>
              <a:gd name="connsiteY55" fmla="*/ 2006480 h 6673820"/>
              <a:gd name="connsiteX56" fmla="*/ 3206900 w 11748700"/>
              <a:gd name="connsiteY56" fmla="*/ 1989145 h 6673820"/>
              <a:gd name="connsiteX57" fmla="*/ 3163564 w 11748700"/>
              <a:gd name="connsiteY57" fmla="*/ 1967477 h 6673820"/>
              <a:gd name="connsiteX58" fmla="*/ 3124561 w 11748700"/>
              <a:gd name="connsiteY58" fmla="*/ 1932808 h 6673820"/>
              <a:gd name="connsiteX59" fmla="*/ 3094225 w 11748700"/>
              <a:gd name="connsiteY59" fmla="*/ 1911139 h 6673820"/>
              <a:gd name="connsiteX60" fmla="*/ 3020553 w 11748700"/>
              <a:gd name="connsiteY60" fmla="*/ 1850468 h 6673820"/>
              <a:gd name="connsiteX61" fmla="*/ 2994551 w 11748700"/>
              <a:gd name="connsiteY61" fmla="*/ 1828800 h 6673820"/>
              <a:gd name="connsiteX62" fmla="*/ 2977217 w 11748700"/>
              <a:gd name="connsiteY62" fmla="*/ 1807132 h 6673820"/>
              <a:gd name="connsiteX63" fmla="*/ 2964216 w 11748700"/>
              <a:gd name="connsiteY63" fmla="*/ 1794131 h 6673820"/>
              <a:gd name="connsiteX64" fmla="*/ 2951215 w 11748700"/>
              <a:gd name="connsiteY64" fmla="*/ 1768129 h 6673820"/>
              <a:gd name="connsiteX65" fmla="*/ 2933880 w 11748700"/>
              <a:gd name="connsiteY65" fmla="*/ 1746461 h 6673820"/>
              <a:gd name="connsiteX66" fmla="*/ 2916546 w 11748700"/>
              <a:gd name="connsiteY66" fmla="*/ 1720459 h 6673820"/>
              <a:gd name="connsiteX67" fmla="*/ 2899211 w 11748700"/>
              <a:gd name="connsiteY67" fmla="*/ 1703124 h 6673820"/>
              <a:gd name="connsiteX68" fmla="*/ 2890544 w 11748700"/>
              <a:gd name="connsiteY68" fmla="*/ 1690123 h 6673820"/>
              <a:gd name="connsiteX69" fmla="*/ 2829873 w 11748700"/>
              <a:gd name="connsiteY69" fmla="*/ 1607784 h 6673820"/>
              <a:gd name="connsiteX70" fmla="*/ 2816872 w 11748700"/>
              <a:gd name="connsiteY70" fmla="*/ 1577448 h 6673820"/>
              <a:gd name="connsiteX71" fmla="*/ 2812538 w 11748700"/>
              <a:gd name="connsiteY71" fmla="*/ 1542779 h 6673820"/>
              <a:gd name="connsiteX72" fmla="*/ 2808204 w 11748700"/>
              <a:gd name="connsiteY72" fmla="*/ 1430104 h 6673820"/>
              <a:gd name="connsiteX73" fmla="*/ 2799537 w 11748700"/>
              <a:gd name="connsiteY73" fmla="*/ 1391101 h 6673820"/>
              <a:gd name="connsiteX74" fmla="*/ 2795203 w 11748700"/>
              <a:gd name="connsiteY74" fmla="*/ 1343431 h 6673820"/>
              <a:gd name="connsiteX75" fmla="*/ 2786536 w 11748700"/>
              <a:gd name="connsiteY75" fmla="*/ 1300095 h 6673820"/>
              <a:gd name="connsiteX76" fmla="*/ 2773535 w 11748700"/>
              <a:gd name="connsiteY76" fmla="*/ 1152751 h 6673820"/>
              <a:gd name="connsiteX77" fmla="*/ 2769202 w 11748700"/>
              <a:gd name="connsiteY77" fmla="*/ 1135416 h 6673820"/>
              <a:gd name="connsiteX78" fmla="*/ 2777869 w 11748700"/>
              <a:gd name="connsiteY78" fmla="*/ 996739 h 6673820"/>
              <a:gd name="connsiteX79" fmla="*/ 2786536 w 11748700"/>
              <a:gd name="connsiteY79" fmla="*/ 966404 h 6673820"/>
              <a:gd name="connsiteX80" fmla="*/ 2812538 w 11748700"/>
              <a:gd name="connsiteY80" fmla="*/ 905733 h 6673820"/>
              <a:gd name="connsiteX81" fmla="*/ 2847207 w 11748700"/>
              <a:gd name="connsiteY81" fmla="*/ 862396 h 6673820"/>
              <a:gd name="connsiteX82" fmla="*/ 2864542 w 11748700"/>
              <a:gd name="connsiteY82" fmla="*/ 840728 h 6673820"/>
              <a:gd name="connsiteX83" fmla="*/ 2881876 w 11748700"/>
              <a:gd name="connsiteY83" fmla="*/ 827727 h 6673820"/>
              <a:gd name="connsiteX84" fmla="*/ 2894877 w 11748700"/>
              <a:gd name="connsiteY84" fmla="*/ 819060 h 6673820"/>
              <a:gd name="connsiteX85" fmla="*/ 2912212 w 11748700"/>
              <a:gd name="connsiteY85" fmla="*/ 801725 h 6673820"/>
              <a:gd name="connsiteX86" fmla="*/ 3003219 w 11748700"/>
              <a:gd name="connsiteY86" fmla="*/ 775723 h 6673820"/>
              <a:gd name="connsiteX87" fmla="*/ 3115893 w 11748700"/>
              <a:gd name="connsiteY87" fmla="*/ 749721 h 6673820"/>
              <a:gd name="connsiteX88" fmla="*/ 3137562 w 11748700"/>
              <a:gd name="connsiteY88" fmla="*/ 741054 h 6673820"/>
              <a:gd name="connsiteX89" fmla="*/ 3163564 w 11748700"/>
              <a:gd name="connsiteY89" fmla="*/ 732387 h 6673820"/>
              <a:gd name="connsiteX90" fmla="*/ 3219901 w 11748700"/>
              <a:gd name="connsiteY90" fmla="*/ 702051 h 6673820"/>
              <a:gd name="connsiteX91" fmla="*/ 3237236 w 11748700"/>
              <a:gd name="connsiteY91" fmla="*/ 689050 h 6673820"/>
              <a:gd name="connsiteX92" fmla="*/ 3293573 w 11748700"/>
              <a:gd name="connsiteY92" fmla="*/ 663048 h 6673820"/>
              <a:gd name="connsiteX93" fmla="*/ 3323909 w 11748700"/>
              <a:gd name="connsiteY93" fmla="*/ 650047 h 6673820"/>
              <a:gd name="connsiteX94" fmla="*/ 3362911 w 11748700"/>
              <a:gd name="connsiteY94" fmla="*/ 641380 h 6673820"/>
              <a:gd name="connsiteX95" fmla="*/ 3488587 w 11748700"/>
              <a:gd name="connsiteY95" fmla="*/ 619712 h 6673820"/>
              <a:gd name="connsiteX96" fmla="*/ 3644599 w 11748700"/>
              <a:gd name="connsiteY96" fmla="*/ 598044 h 6673820"/>
              <a:gd name="connsiteX97" fmla="*/ 3731272 w 11748700"/>
              <a:gd name="connsiteY97" fmla="*/ 589376 h 6673820"/>
              <a:gd name="connsiteX98" fmla="*/ 3809277 w 11748700"/>
              <a:gd name="connsiteY98" fmla="*/ 576375 h 6673820"/>
              <a:gd name="connsiteX99" fmla="*/ 3891617 w 11748700"/>
              <a:gd name="connsiteY99" fmla="*/ 567708 h 6673820"/>
              <a:gd name="connsiteX100" fmla="*/ 4359651 w 11748700"/>
              <a:gd name="connsiteY100" fmla="*/ 533039 h 6673820"/>
              <a:gd name="connsiteX101" fmla="*/ 4428989 w 11748700"/>
              <a:gd name="connsiteY101" fmla="*/ 520038 h 6673820"/>
              <a:gd name="connsiteX102" fmla="*/ 4554665 w 11748700"/>
              <a:gd name="connsiteY102" fmla="*/ 507037 h 6673820"/>
              <a:gd name="connsiteX103" fmla="*/ 4654339 w 11748700"/>
              <a:gd name="connsiteY103" fmla="*/ 485369 h 6673820"/>
              <a:gd name="connsiteX104" fmla="*/ 4758347 w 11748700"/>
              <a:gd name="connsiteY104" fmla="*/ 437699 h 6673820"/>
              <a:gd name="connsiteX105" fmla="*/ 4888356 w 11748700"/>
              <a:gd name="connsiteY105" fmla="*/ 416030 h 6673820"/>
              <a:gd name="connsiteX106" fmla="*/ 5105039 w 11748700"/>
              <a:gd name="connsiteY106" fmla="*/ 364027 h 6673820"/>
              <a:gd name="connsiteX107" fmla="*/ 5209046 w 11748700"/>
              <a:gd name="connsiteY107" fmla="*/ 351026 h 6673820"/>
              <a:gd name="connsiteX108" fmla="*/ 5386726 w 11748700"/>
              <a:gd name="connsiteY108" fmla="*/ 329357 h 6673820"/>
              <a:gd name="connsiteX109" fmla="*/ 5560072 w 11748700"/>
              <a:gd name="connsiteY109" fmla="*/ 320690 h 6673820"/>
              <a:gd name="connsiteX110" fmla="*/ 5742085 w 11748700"/>
              <a:gd name="connsiteY110" fmla="*/ 312023 h 6673820"/>
              <a:gd name="connsiteX111" fmla="*/ 5958767 w 11748700"/>
              <a:gd name="connsiteY111" fmla="*/ 307689 h 6673820"/>
              <a:gd name="connsiteX112" fmla="*/ 6114779 w 11748700"/>
              <a:gd name="connsiteY112" fmla="*/ 303355 h 6673820"/>
              <a:gd name="connsiteX113" fmla="*/ 6270790 w 11748700"/>
              <a:gd name="connsiteY113" fmla="*/ 281687 h 6673820"/>
              <a:gd name="connsiteX114" fmla="*/ 6392132 w 11748700"/>
              <a:gd name="connsiteY114" fmla="*/ 268686 h 6673820"/>
              <a:gd name="connsiteX115" fmla="*/ 6695488 w 11748700"/>
              <a:gd name="connsiteY115" fmla="*/ 260019 h 6673820"/>
              <a:gd name="connsiteX116" fmla="*/ 6764826 w 11748700"/>
              <a:gd name="connsiteY116" fmla="*/ 251352 h 6673820"/>
              <a:gd name="connsiteX117" fmla="*/ 6907837 w 11748700"/>
              <a:gd name="connsiteY117" fmla="*/ 238351 h 6673820"/>
              <a:gd name="connsiteX118" fmla="*/ 6959840 w 11748700"/>
              <a:gd name="connsiteY118" fmla="*/ 229683 h 6673820"/>
              <a:gd name="connsiteX119" fmla="*/ 6998843 w 11748700"/>
              <a:gd name="connsiteY119" fmla="*/ 212349 h 6673820"/>
              <a:gd name="connsiteX120" fmla="*/ 7115852 w 11748700"/>
              <a:gd name="connsiteY120" fmla="*/ 199348 h 6673820"/>
              <a:gd name="connsiteX121" fmla="*/ 7159188 w 11748700"/>
              <a:gd name="connsiteY121" fmla="*/ 186347 h 6673820"/>
              <a:gd name="connsiteX122" fmla="*/ 7189524 w 11748700"/>
              <a:gd name="connsiteY122" fmla="*/ 182013 h 6673820"/>
              <a:gd name="connsiteX123" fmla="*/ 7380204 w 11748700"/>
              <a:gd name="connsiteY123" fmla="*/ 173346 h 6673820"/>
              <a:gd name="connsiteX124" fmla="*/ 7440875 w 11748700"/>
              <a:gd name="connsiteY124" fmla="*/ 164679 h 6673820"/>
              <a:gd name="connsiteX125" fmla="*/ 7466877 w 11748700"/>
              <a:gd name="connsiteY125" fmla="*/ 156011 h 6673820"/>
              <a:gd name="connsiteX126" fmla="*/ 7514548 w 11748700"/>
              <a:gd name="connsiteY126" fmla="*/ 143010 h 6673820"/>
              <a:gd name="connsiteX127" fmla="*/ 7527548 w 11748700"/>
              <a:gd name="connsiteY127" fmla="*/ 134343 h 6673820"/>
              <a:gd name="connsiteX128" fmla="*/ 7570885 w 11748700"/>
              <a:gd name="connsiteY128" fmla="*/ 121342 h 6673820"/>
              <a:gd name="connsiteX129" fmla="*/ 7609888 w 11748700"/>
              <a:gd name="connsiteY129" fmla="*/ 104008 h 6673820"/>
              <a:gd name="connsiteX130" fmla="*/ 7726896 w 11748700"/>
              <a:gd name="connsiteY130" fmla="*/ 82339 h 6673820"/>
              <a:gd name="connsiteX131" fmla="*/ 7752898 w 11748700"/>
              <a:gd name="connsiteY131" fmla="*/ 78006 h 6673820"/>
              <a:gd name="connsiteX132" fmla="*/ 7787567 w 11748700"/>
              <a:gd name="connsiteY132" fmla="*/ 73672 h 6673820"/>
              <a:gd name="connsiteX133" fmla="*/ 7804902 w 11748700"/>
              <a:gd name="connsiteY133" fmla="*/ 69338 h 6673820"/>
              <a:gd name="connsiteX134" fmla="*/ 7913243 w 11748700"/>
              <a:gd name="connsiteY134" fmla="*/ 65005 h 6673820"/>
              <a:gd name="connsiteX135" fmla="*/ 8021584 w 11748700"/>
              <a:gd name="connsiteY135" fmla="*/ 47670 h 6673820"/>
              <a:gd name="connsiteX136" fmla="*/ 8064921 w 11748700"/>
              <a:gd name="connsiteY136" fmla="*/ 34669 h 6673820"/>
              <a:gd name="connsiteX137" fmla="*/ 8099590 w 11748700"/>
              <a:gd name="connsiteY137" fmla="*/ 21668 h 6673820"/>
              <a:gd name="connsiteX138" fmla="*/ 8121258 w 11748700"/>
              <a:gd name="connsiteY138" fmla="*/ 13001 h 6673820"/>
              <a:gd name="connsiteX139" fmla="*/ 8134259 w 11748700"/>
              <a:gd name="connsiteY139" fmla="*/ 8667 h 6673820"/>
              <a:gd name="connsiteX140" fmla="*/ 8155928 w 11748700"/>
              <a:gd name="connsiteY140" fmla="*/ 0 h 6673820"/>
              <a:gd name="connsiteX141" fmla="*/ 8216599 w 11748700"/>
              <a:gd name="connsiteY141" fmla="*/ 4334 h 6673820"/>
              <a:gd name="connsiteX142" fmla="*/ 8238267 w 11748700"/>
              <a:gd name="connsiteY142" fmla="*/ 13001 h 6673820"/>
              <a:gd name="connsiteX143" fmla="*/ 8272936 w 11748700"/>
              <a:gd name="connsiteY143" fmla="*/ 17335 h 6673820"/>
              <a:gd name="connsiteX144" fmla="*/ 8303272 w 11748700"/>
              <a:gd name="connsiteY144" fmla="*/ 30336 h 6673820"/>
              <a:gd name="connsiteX145" fmla="*/ 8337941 w 11748700"/>
              <a:gd name="connsiteY145" fmla="*/ 34669 h 6673820"/>
              <a:gd name="connsiteX146" fmla="*/ 8476618 w 11748700"/>
              <a:gd name="connsiteY146" fmla="*/ 43337 h 6673820"/>
              <a:gd name="connsiteX147" fmla="*/ 8576292 w 11748700"/>
              <a:gd name="connsiteY147" fmla="*/ 47670 h 6673820"/>
              <a:gd name="connsiteX148" fmla="*/ 8671632 w 11748700"/>
              <a:gd name="connsiteY148" fmla="*/ 69338 h 6673820"/>
              <a:gd name="connsiteX149" fmla="*/ 8762639 w 11748700"/>
              <a:gd name="connsiteY149" fmla="*/ 78006 h 6673820"/>
              <a:gd name="connsiteX150" fmla="*/ 8892648 w 11748700"/>
              <a:gd name="connsiteY150" fmla="*/ 104008 h 6673820"/>
              <a:gd name="connsiteX151" fmla="*/ 8948985 w 11748700"/>
              <a:gd name="connsiteY151" fmla="*/ 117009 h 6673820"/>
              <a:gd name="connsiteX152" fmla="*/ 9187336 w 11748700"/>
              <a:gd name="connsiteY152" fmla="*/ 156011 h 6673820"/>
              <a:gd name="connsiteX153" fmla="*/ 9282676 w 11748700"/>
              <a:gd name="connsiteY153" fmla="*/ 173346 h 6673820"/>
              <a:gd name="connsiteX154" fmla="*/ 9404019 w 11748700"/>
              <a:gd name="connsiteY154" fmla="*/ 186347 h 6673820"/>
              <a:gd name="connsiteX155" fmla="*/ 9464690 w 11748700"/>
              <a:gd name="connsiteY155" fmla="*/ 195014 h 6673820"/>
              <a:gd name="connsiteX156" fmla="*/ 9698707 w 11748700"/>
              <a:gd name="connsiteY156" fmla="*/ 216683 h 6673820"/>
              <a:gd name="connsiteX157" fmla="*/ 9785380 w 11748700"/>
              <a:gd name="connsiteY157" fmla="*/ 229683 h 6673820"/>
              <a:gd name="connsiteX158" fmla="*/ 9885054 w 11748700"/>
              <a:gd name="connsiteY158" fmla="*/ 251352 h 6673820"/>
              <a:gd name="connsiteX159" fmla="*/ 9958726 w 11748700"/>
              <a:gd name="connsiteY159" fmla="*/ 255685 h 6673820"/>
              <a:gd name="connsiteX160" fmla="*/ 10114737 w 11748700"/>
              <a:gd name="connsiteY160" fmla="*/ 260019 h 6673820"/>
              <a:gd name="connsiteX161" fmla="*/ 10205744 w 11748700"/>
              <a:gd name="connsiteY161" fmla="*/ 273020 h 6673820"/>
              <a:gd name="connsiteX162" fmla="*/ 10357421 w 11748700"/>
              <a:gd name="connsiteY162" fmla="*/ 281687 h 6673820"/>
              <a:gd name="connsiteX163" fmla="*/ 10405092 w 11748700"/>
              <a:gd name="connsiteY163" fmla="*/ 286021 h 6673820"/>
              <a:gd name="connsiteX164" fmla="*/ 10452762 w 11748700"/>
              <a:gd name="connsiteY164" fmla="*/ 299022 h 6673820"/>
              <a:gd name="connsiteX165" fmla="*/ 10483097 w 11748700"/>
              <a:gd name="connsiteY165" fmla="*/ 303355 h 6673820"/>
              <a:gd name="connsiteX166" fmla="*/ 10552436 w 11748700"/>
              <a:gd name="connsiteY166" fmla="*/ 312023 h 6673820"/>
              <a:gd name="connsiteX167" fmla="*/ 10634775 w 11748700"/>
              <a:gd name="connsiteY167" fmla="*/ 333691 h 6673820"/>
              <a:gd name="connsiteX168" fmla="*/ 10717114 w 11748700"/>
              <a:gd name="connsiteY168" fmla="*/ 342358 h 6673820"/>
              <a:gd name="connsiteX169" fmla="*/ 10773452 w 11748700"/>
              <a:gd name="connsiteY169" fmla="*/ 364027 h 6673820"/>
              <a:gd name="connsiteX170" fmla="*/ 10842790 w 11748700"/>
              <a:gd name="connsiteY170" fmla="*/ 385695 h 6673820"/>
              <a:gd name="connsiteX171" fmla="*/ 10903461 w 11748700"/>
              <a:gd name="connsiteY171" fmla="*/ 390028 h 6673820"/>
              <a:gd name="connsiteX172" fmla="*/ 10981467 w 11748700"/>
              <a:gd name="connsiteY172" fmla="*/ 424698 h 6673820"/>
              <a:gd name="connsiteX173" fmla="*/ 11050805 w 11748700"/>
              <a:gd name="connsiteY173" fmla="*/ 442032 h 6673820"/>
              <a:gd name="connsiteX174" fmla="*/ 11133145 w 11748700"/>
              <a:gd name="connsiteY174" fmla="*/ 476701 h 6673820"/>
              <a:gd name="connsiteX175" fmla="*/ 11154813 w 11748700"/>
              <a:gd name="connsiteY175" fmla="*/ 485369 h 6673820"/>
              <a:gd name="connsiteX176" fmla="*/ 11232819 w 11748700"/>
              <a:gd name="connsiteY176" fmla="*/ 533039 h 6673820"/>
              <a:gd name="connsiteX177" fmla="*/ 11258820 w 11748700"/>
              <a:gd name="connsiteY177" fmla="*/ 554707 h 6673820"/>
              <a:gd name="connsiteX178" fmla="*/ 11328159 w 11748700"/>
              <a:gd name="connsiteY178" fmla="*/ 645714 h 6673820"/>
              <a:gd name="connsiteX179" fmla="*/ 11371495 w 11748700"/>
              <a:gd name="connsiteY179" fmla="*/ 754055 h 6673820"/>
              <a:gd name="connsiteX180" fmla="*/ 11397497 w 11748700"/>
              <a:gd name="connsiteY180" fmla="*/ 806059 h 6673820"/>
              <a:gd name="connsiteX181" fmla="*/ 11427833 w 11748700"/>
              <a:gd name="connsiteY181" fmla="*/ 931735 h 6673820"/>
              <a:gd name="connsiteX182" fmla="*/ 11458168 w 11748700"/>
              <a:gd name="connsiteY182" fmla="*/ 1014074 h 6673820"/>
              <a:gd name="connsiteX183" fmla="*/ 11462502 w 11748700"/>
              <a:gd name="connsiteY183" fmla="*/ 1087746 h 6673820"/>
              <a:gd name="connsiteX184" fmla="*/ 11475503 w 11748700"/>
              <a:gd name="connsiteY184" fmla="*/ 1126749 h 6673820"/>
              <a:gd name="connsiteX185" fmla="*/ 11488504 w 11748700"/>
              <a:gd name="connsiteY185" fmla="*/ 1330430 h 6673820"/>
              <a:gd name="connsiteX186" fmla="*/ 11523173 w 11748700"/>
              <a:gd name="connsiteY186" fmla="*/ 1677122 h 6673820"/>
              <a:gd name="connsiteX187" fmla="*/ 11518839 w 11748700"/>
              <a:gd name="connsiteY187" fmla="*/ 1954476 h 6673820"/>
              <a:gd name="connsiteX188" fmla="*/ 11510172 w 11748700"/>
              <a:gd name="connsiteY188" fmla="*/ 2084485 h 6673820"/>
              <a:gd name="connsiteX189" fmla="*/ 11518839 w 11748700"/>
              <a:gd name="connsiteY189" fmla="*/ 2283833 h 6673820"/>
              <a:gd name="connsiteX190" fmla="*/ 11583844 w 11748700"/>
              <a:gd name="connsiteY190" fmla="*/ 2379173 h 6673820"/>
              <a:gd name="connsiteX191" fmla="*/ 11605512 w 11748700"/>
              <a:gd name="connsiteY191" fmla="*/ 2439845 h 6673820"/>
              <a:gd name="connsiteX192" fmla="*/ 11609846 w 11748700"/>
              <a:gd name="connsiteY192" fmla="*/ 2487515 h 6673820"/>
              <a:gd name="connsiteX193" fmla="*/ 11622847 w 11748700"/>
              <a:gd name="connsiteY193" fmla="*/ 2556853 h 6673820"/>
              <a:gd name="connsiteX194" fmla="*/ 11618513 w 11748700"/>
              <a:gd name="connsiteY194" fmla="*/ 2786537 h 6673820"/>
              <a:gd name="connsiteX195" fmla="*/ 11614180 w 11748700"/>
              <a:gd name="connsiteY195" fmla="*/ 3089892 h 6673820"/>
              <a:gd name="connsiteX196" fmla="*/ 11596845 w 11748700"/>
              <a:gd name="connsiteY196" fmla="*/ 3211234 h 6673820"/>
              <a:gd name="connsiteX197" fmla="*/ 11583844 w 11748700"/>
              <a:gd name="connsiteY197" fmla="*/ 3328243 h 6673820"/>
              <a:gd name="connsiteX198" fmla="*/ 11575177 w 11748700"/>
              <a:gd name="connsiteY198" fmla="*/ 3423583 h 6673820"/>
              <a:gd name="connsiteX199" fmla="*/ 11562176 w 11748700"/>
              <a:gd name="connsiteY199" fmla="*/ 3666267 h 6673820"/>
              <a:gd name="connsiteX200" fmla="*/ 11575177 w 11748700"/>
              <a:gd name="connsiteY200" fmla="*/ 4025960 h 6673820"/>
              <a:gd name="connsiteX201" fmla="*/ 11592511 w 11748700"/>
              <a:gd name="connsiteY201" fmla="*/ 4108300 h 6673820"/>
              <a:gd name="connsiteX202" fmla="*/ 11631514 w 11748700"/>
              <a:gd name="connsiteY202" fmla="*/ 4333649 h 6673820"/>
              <a:gd name="connsiteX203" fmla="*/ 11653183 w 11748700"/>
              <a:gd name="connsiteY203" fmla="*/ 4411655 h 6673820"/>
              <a:gd name="connsiteX204" fmla="*/ 11666184 w 11748700"/>
              <a:gd name="connsiteY204" fmla="*/ 4498328 h 6673820"/>
              <a:gd name="connsiteX205" fmla="*/ 11674851 w 11748700"/>
              <a:gd name="connsiteY205" fmla="*/ 4541664 h 6673820"/>
              <a:gd name="connsiteX206" fmla="*/ 11687852 w 11748700"/>
              <a:gd name="connsiteY206" fmla="*/ 4658673 h 6673820"/>
              <a:gd name="connsiteX207" fmla="*/ 11692185 w 11748700"/>
              <a:gd name="connsiteY207" fmla="*/ 4715010 h 6673820"/>
              <a:gd name="connsiteX208" fmla="*/ 11700853 w 11748700"/>
              <a:gd name="connsiteY208" fmla="*/ 4771348 h 6673820"/>
              <a:gd name="connsiteX209" fmla="*/ 11709520 w 11748700"/>
              <a:gd name="connsiteY209" fmla="*/ 4923026 h 6673820"/>
              <a:gd name="connsiteX210" fmla="*/ 11718187 w 11748700"/>
              <a:gd name="connsiteY210" fmla="*/ 4983697 h 6673820"/>
              <a:gd name="connsiteX211" fmla="*/ 11726855 w 11748700"/>
              <a:gd name="connsiteY211" fmla="*/ 5079037 h 6673820"/>
              <a:gd name="connsiteX212" fmla="*/ 11731188 w 11748700"/>
              <a:gd name="connsiteY212" fmla="*/ 5105039 h 6673820"/>
              <a:gd name="connsiteX213" fmla="*/ 11744189 w 11748700"/>
              <a:gd name="connsiteY213" fmla="*/ 5230715 h 6673820"/>
              <a:gd name="connsiteX214" fmla="*/ 11726855 w 11748700"/>
              <a:gd name="connsiteY214" fmla="*/ 5690082 h 6673820"/>
              <a:gd name="connsiteX215" fmla="*/ 11687852 w 11748700"/>
              <a:gd name="connsiteY215" fmla="*/ 5785422 h 6673820"/>
              <a:gd name="connsiteX216" fmla="*/ 11670517 w 11748700"/>
              <a:gd name="connsiteY216" fmla="*/ 5815757 h 6673820"/>
              <a:gd name="connsiteX217" fmla="*/ 11601179 w 11748700"/>
              <a:gd name="connsiteY217" fmla="*/ 5859094 h 6673820"/>
              <a:gd name="connsiteX218" fmla="*/ 11458168 w 11748700"/>
              <a:gd name="connsiteY218" fmla="*/ 5919765 h 6673820"/>
              <a:gd name="connsiteX219" fmla="*/ 11401831 w 11748700"/>
              <a:gd name="connsiteY219" fmla="*/ 5963101 h 6673820"/>
              <a:gd name="connsiteX220" fmla="*/ 11297823 w 11748700"/>
              <a:gd name="connsiteY220" fmla="*/ 6032440 h 6673820"/>
              <a:gd name="connsiteX221" fmla="*/ 11258820 w 11748700"/>
              <a:gd name="connsiteY221" fmla="*/ 6075776 h 6673820"/>
              <a:gd name="connsiteX222" fmla="*/ 11198149 w 11748700"/>
              <a:gd name="connsiteY222" fmla="*/ 6123446 h 6673820"/>
              <a:gd name="connsiteX223" fmla="*/ 11098475 w 11748700"/>
              <a:gd name="connsiteY223" fmla="*/ 6210119 h 6673820"/>
              <a:gd name="connsiteX224" fmla="*/ 10942464 w 11748700"/>
              <a:gd name="connsiteY224" fmla="*/ 6327128 h 6673820"/>
              <a:gd name="connsiteX225" fmla="*/ 10634775 w 11748700"/>
              <a:gd name="connsiteY225" fmla="*/ 6461471 h 6673820"/>
              <a:gd name="connsiteX226" fmla="*/ 10461429 w 11748700"/>
              <a:gd name="connsiteY226" fmla="*/ 6478806 h 6673820"/>
              <a:gd name="connsiteX227" fmla="*/ 10041065 w 11748700"/>
              <a:gd name="connsiteY227" fmla="*/ 6487473 h 6673820"/>
              <a:gd name="connsiteX228" fmla="*/ 9967393 w 11748700"/>
              <a:gd name="connsiteY228" fmla="*/ 6491807 h 6673820"/>
              <a:gd name="connsiteX229" fmla="*/ 9885054 w 11748700"/>
              <a:gd name="connsiteY229" fmla="*/ 6509141 h 6673820"/>
              <a:gd name="connsiteX230" fmla="*/ 9798381 w 11748700"/>
              <a:gd name="connsiteY230" fmla="*/ 6522142 h 6673820"/>
              <a:gd name="connsiteX231" fmla="*/ 9681372 w 11748700"/>
              <a:gd name="connsiteY231" fmla="*/ 6548144 h 6673820"/>
              <a:gd name="connsiteX232" fmla="*/ 9486358 w 11748700"/>
              <a:gd name="connsiteY232" fmla="*/ 6574146 h 6673820"/>
              <a:gd name="connsiteX233" fmla="*/ 9278343 w 11748700"/>
              <a:gd name="connsiteY233" fmla="*/ 6613149 h 6673820"/>
              <a:gd name="connsiteX234" fmla="*/ 9209004 w 11748700"/>
              <a:gd name="connsiteY234" fmla="*/ 6630483 h 6673820"/>
              <a:gd name="connsiteX235" fmla="*/ 8775639 w 11748700"/>
              <a:gd name="connsiteY235" fmla="*/ 6647818 h 6673820"/>
              <a:gd name="connsiteX236" fmla="*/ 8463617 w 11748700"/>
              <a:gd name="connsiteY236" fmla="*/ 6656485 h 6673820"/>
              <a:gd name="connsiteX237" fmla="*/ 8368276 w 11748700"/>
              <a:gd name="connsiteY237" fmla="*/ 6660819 h 6673820"/>
              <a:gd name="connsiteX238" fmla="*/ 8216599 w 11748700"/>
              <a:gd name="connsiteY238" fmla="*/ 6665153 h 6673820"/>
              <a:gd name="connsiteX239" fmla="*/ 7848239 w 11748700"/>
              <a:gd name="connsiteY239" fmla="*/ 6656485 h 6673820"/>
              <a:gd name="connsiteX240" fmla="*/ 7800568 w 11748700"/>
              <a:gd name="connsiteY240" fmla="*/ 6652152 h 6673820"/>
              <a:gd name="connsiteX241" fmla="*/ 7748565 w 11748700"/>
              <a:gd name="connsiteY241" fmla="*/ 6643484 h 6673820"/>
              <a:gd name="connsiteX242" fmla="*/ 7614221 w 11748700"/>
              <a:gd name="connsiteY242" fmla="*/ 6634817 h 6673820"/>
              <a:gd name="connsiteX243" fmla="*/ 7432208 w 11748700"/>
              <a:gd name="connsiteY243" fmla="*/ 6600148 h 6673820"/>
              <a:gd name="connsiteX244" fmla="*/ 7319533 w 11748700"/>
              <a:gd name="connsiteY244" fmla="*/ 6574146 h 6673820"/>
              <a:gd name="connsiteX245" fmla="*/ 7276197 w 11748700"/>
              <a:gd name="connsiteY245" fmla="*/ 6569812 h 6673820"/>
              <a:gd name="connsiteX246" fmla="*/ 7011844 w 11748700"/>
              <a:gd name="connsiteY246" fmla="*/ 6548144 h 6673820"/>
              <a:gd name="connsiteX247" fmla="*/ 6925171 w 11748700"/>
              <a:gd name="connsiteY247" fmla="*/ 6565479 h 6673820"/>
              <a:gd name="connsiteX248" fmla="*/ 6912170 w 11748700"/>
              <a:gd name="connsiteY248" fmla="*/ 6569812 h 6673820"/>
              <a:gd name="connsiteX249" fmla="*/ 6890502 w 11748700"/>
              <a:gd name="connsiteY249" fmla="*/ 6582813 h 6673820"/>
              <a:gd name="connsiteX250" fmla="*/ 6795162 w 11748700"/>
              <a:gd name="connsiteY250" fmla="*/ 6634817 h 6673820"/>
              <a:gd name="connsiteX251" fmla="*/ 6691154 w 11748700"/>
              <a:gd name="connsiteY251" fmla="*/ 6643484 h 6673820"/>
              <a:gd name="connsiteX252" fmla="*/ 6617482 w 11748700"/>
              <a:gd name="connsiteY252" fmla="*/ 6656485 h 6673820"/>
              <a:gd name="connsiteX253" fmla="*/ 6582813 w 11748700"/>
              <a:gd name="connsiteY253" fmla="*/ 6665153 h 6673820"/>
              <a:gd name="connsiteX254" fmla="*/ 6548144 w 11748700"/>
              <a:gd name="connsiteY254" fmla="*/ 6669486 h 6673820"/>
              <a:gd name="connsiteX255" fmla="*/ 6517808 w 11748700"/>
              <a:gd name="connsiteY255" fmla="*/ 6673820 h 6673820"/>
              <a:gd name="connsiteX256" fmla="*/ 6015105 w 11748700"/>
              <a:gd name="connsiteY256" fmla="*/ 6669486 h 6673820"/>
              <a:gd name="connsiteX257" fmla="*/ 5915431 w 11748700"/>
              <a:gd name="connsiteY257" fmla="*/ 6647818 h 6673820"/>
              <a:gd name="connsiteX258" fmla="*/ 5538403 w 11748700"/>
              <a:gd name="connsiteY258" fmla="*/ 6652152 h 6673820"/>
              <a:gd name="connsiteX259" fmla="*/ 5196045 w 11748700"/>
              <a:gd name="connsiteY259" fmla="*/ 6634817 h 6673820"/>
              <a:gd name="connsiteX260" fmla="*/ 4489660 w 11748700"/>
              <a:gd name="connsiteY260" fmla="*/ 6608815 h 6673820"/>
              <a:gd name="connsiteX261" fmla="*/ 4311981 w 11748700"/>
              <a:gd name="connsiteY261" fmla="*/ 6582813 h 6673820"/>
              <a:gd name="connsiteX262" fmla="*/ 4090965 w 11748700"/>
              <a:gd name="connsiteY262" fmla="*/ 6552478 h 6673820"/>
              <a:gd name="connsiteX263" fmla="*/ 3999958 w 11748700"/>
              <a:gd name="connsiteY263" fmla="*/ 6513475 h 6673820"/>
              <a:gd name="connsiteX264" fmla="*/ 3666267 w 11748700"/>
              <a:gd name="connsiteY264" fmla="*/ 6448470 h 6673820"/>
              <a:gd name="connsiteX265" fmla="*/ 3588261 w 11748700"/>
              <a:gd name="connsiteY265" fmla="*/ 6439803 h 6673820"/>
              <a:gd name="connsiteX266" fmla="*/ 3336910 w 11748700"/>
              <a:gd name="connsiteY266" fmla="*/ 6405134 h 6673820"/>
              <a:gd name="connsiteX267" fmla="*/ 3003219 w 11748700"/>
              <a:gd name="connsiteY267" fmla="*/ 6340129 h 6673820"/>
              <a:gd name="connsiteX268" fmla="*/ 2825539 w 11748700"/>
              <a:gd name="connsiteY268" fmla="*/ 6309793 h 6673820"/>
              <a:gd name="connsiteX269" fmla="*/ 2678195 w 11748700"/>
              <a:gd name="connsiteY269" fmla="*/ 6288125 h 6673820"/>
              <a:gd name="connsiteX270" fmla="*/ 2500515 w 11748700"/>
              <a:gd name="connsiteY270" fmla="*/ 6305460 h 6673820"/>
              <a:gd name="connsiteX271" fmla="*/ 2439844 w 11748700"/>
              <a:gd name="connsiteY271" fmla="*/ 6314127 h 6673820"/>
              <a:gd name="connsiteX272" fmla="*/ 2244830 w 11748700"/>
              <a:gd name="connsiteY272" fmla="*/ 6361797 h 6673820"/>
              <a:gd name="connsiteX273" fmla="*/ 2088819 w 11748700"/>
              <a:gd name="connsiteY273" fmla="*/ 6383465 h 6673820"/>
              <a:gd name="connsiteX274" fmla="*/ 2015147 w 11748700"/>
              <a:gd name="connsiteY274" fmla="*/ 6400800 h 6673820"/>
              <a:gd name="connsiteX275" fmla="*/ 1950142 w 11748700"/>
              <a:gd name="connsiteY275" fmla="*/ 6409467 h 6673820"/>
              <a:gd name="connsiteX276" fmla="*/ 1815799 w 11748700"/>
              <a:gd name="connsiteY276" fmla="*/ 6444137 h 6673820"/>
              <a:gd name="connsiteX277" fmla="*/ 1681456 w 11748700"/>
              <a:gd name="connsiteY277" fmla="*/ 6452804 h 6673820"/>
              <a:gd name="connsiteX278" fmla="*/ 1473440 w 11748700"/>
              <a:gd name="connsiteY278" fmla="*/ 6431136 h 6673820"/>
              <a:gd name="connsiteX279" fmla="*/ 1369433 w 11748700"/>
              <a:gd name="connsiteY279" fmla="*/ 6418135 h 6673820"/>
              <a:gd name="connsiteX280" fmla="*/ 1287093 w 11748700"/>
              <a:gd name="connsiteY280" fmla="*/ 6405134 h 6673820"/>
              <a:gd name="connsiteX281" fmla="*/ 1239423 w 11748700"/>
              <a:gd name="connsiteY281" fmla="*/ 6396466 h 6673820"/>
              <a:gd name="connsiteX282" fmla="*/ 1165751 w 11748700"/>
              <a:gd name="connsiteY282" fmla="*/ 6370464 h 6673820"/>
              <a:gd name="connsiteX283" fmla="*/ 1053076 w 11748700"/>
              <a:gd name="connsiteY283" fmla="*/ 6335795 h 6673820"/>
              <a:gd name="connsiteX284" fmla="*/ 892731 w 11748700"/>
              <a:gd name="connsiteY284" fmla="*/ 6244789 h 6673820"/>
              <a:gd name="connsiteX285" fmla="*/ 858062 w 11748700"/>
              <a:gd name="connsiteY285" fmla="*/ 6218787 h 6673820"/>
              <a:gd name="connsiteX286" fmla="*/ 775723 w 11748700"/>
              <a:gd name="connsiteY286" fmla="*/ 6149448 h 6673820"/>
              <a:gd name="connsiteX287" fmla="*/ 719385 w 11748700"/>
              <a:gd name="connsiteY287" fmla="*/ 6023773 h 6673820"/>
              <a:gd name="connsiteX288" fmla="*/ 654381 w 11748700"/>
              <a:gd name="connsiteY288" fmla="*/ 5950101 h 6673820"/>
              <a:gd name="connsiteX289" fmla="*/ 628379 w 11748700"/>
              <a:gd name="connsiteY289" fmla="*/ 5893763 h 6673820"/>
              <a:gd name="connsiteX290" fmla="*/ 576375 w 11748700"/>
              <a:gd name="connsiteY290" fmla="*/ 5802756 h 6673820"/>
              <a:gd name="connsiteX291" fmla="*/ 489702 w 11748700"/>
              <a:gd name="connsiteY291" fmla="*/ 5620743 h 6673820"/>
              <a:gd name="connsiteX292" fmla="*/ 476701 w 11748700"/>
              <a:gd name="connsiteY292" fmla="*/ 5551405 h 6673820"/>
              <a:gd name="connsiteX293" fmla="*/ 372693 w 11748700"/>
              <a:gd name="connsiteY293" fmla="*/ 5317388 h 6673820"/>
              <a:gd name="connsiteX294" fmla="*/ 359693 w 11748700"/>
              <a:gd name="connsiteY294" fmla="*/ 5269718 h 6673820"/>
              <a:gd name="connsiteX295" fmla="*/ 329357 w 11748700"/>
              <a:gd name="connsiteY295" fmla="*/ 5183045 h 6673820"/>
              <a:gd name="connsiteX296" fmla="*/ 281687 w 11748700"/>
              <a:gd name="connsiteY296" fmla="*/ 5083371 h 6673820"/>
              <a:gd name="connsiteX297" fmla="*/ 251351 w 11748700"/>
              <a:gd name="connsiteY297" fmla="*/ 5009699 h 6673820"/>
              <a:gd name="connsiteX298" fmla="*/ 238350 w 11748700"/>
              <a:gd name="connsiteY298" fmla="*/ 4970696 h 6673820"/>
              <a:gd name="connsiteX299" fmla="*/ 212348 w 11748700"/>
              <a:gd name="connsiteY299" fmla="*/ 4936027 h 6673820"/>
              <a:gd name="connsiteX300" fmla="*/ 177679 w 11748700"/>
              <a:gd name="connsiteY300" fmla="*/ 4849354 h 6673820"/>
              <a:gd name="connsiteX301" fmla="*/ 125675 w 11748700"/>
              <a:gd name="connsiteY301" fmla="*/ 4745346 h 6673820"/>
              <a:gd name="connsiteX302" fmla="*/ 99674 w 11748700"/>
              <a:gd name="connsiteY302" fmla="*/ 4654339 h 6673820"/>
              <a:gd name="connsiteX303" fmla="*/ 73672 w 11748700"/>
              <a:gd name="connsiteY303" fmla="*/ 4602336 h 6673820"/>
              <a:gd name="connsiteX304" fmla="*/ 69338 w 11748700"/>
              <a:gd name="connsiteY304" fmla="*/ 4580667 h 6673820"/>
              <a:gd name="connsiteX305" fmla="*/ 47670 w 11748700"/>
              <a:gd name="connsiteY305" fmla="*/ 4537331 h 6673820"/>
              <a:gd name="connsiteX306" fmla="*/ 39002 w 11748700"/>
              <a:gd name="connsiteY306" fmla="*/ 4515663 h 6673820"/>
              <a:gd name="connsiteX307" fmla="*/ 34669 w 11748700"/>
              <a:gd name="connsiteY307" fmla="*/ 4493994 h 6673820"/>
              <a:gd name="connsiteX308" fmla="*/ 30335 w 11748700"/>
              <a:gd name="connsiteY308" fmla="*/ 4450658 h 6673820"/>
              <a:gd name="connsiteX309" fmla="*/ 21668 w 11748700"/>
              <a:gd name="connsiteY309" fmla="*/ 4428990 h 6673820"/>
              <a:gd name="connsiteX310" fmla="*/ 13001 w 11748700"/>
              <a:gd name="connsiteY310" fmla="*/ 4359651 h 6673820"/>
              <a:gd name="connsiteX311" fmla="*/ 0 w 11748700"/>
              <a:gd name="connsiteY311" fmla="*/ 4238309 h 6673820"/>
              <a:gd name="connsiteX312" fmla="*/ 4333 w 11748700"/>
              <a:gd name="connsiteY312" fmla="*/ 4025960 h 6673820"/>
              <a:gd name="connsiteX313" fmla="*/ 13001 w 11748700"/>
              <a:gd name="connsiteY313" fmla="*/ 3999958 h 6673820"/>
              <a:gd name="connsiteX314" fmla="*/ 17334 w 11748700"/>
              <a:gd name="connsiteY314" fmla="*/ 3973956 h 6673820"/>
              <a:gd name="connsiteX315" fmla="*/ 26002 w 11748700"/>
              <a:gd name="connsiteY315" fmla="*/ 3930620 h 6673820"/>
              <a:gd name="connsiteX316" fmla="*/ 34669 w 11748700"/>
              <a:gd name="connsiteY316" fmla="*/ 3878616 h 6673820"/>
              <a:gd name="connsiteX317" fmla="*/ 43336 w 11748700"/>
              <a:gd name="connsiteY317" fmla="*/ 3861282 h 6673820"/>
              <a:gd name="connsiteX318" fmla="*/ 47670 w 11748700"/>
              <a:gd name="connsiteY318" fmla="*/ 3843947 h 6673820"/>
              <a:gd name="connsiteX319" fmla="*/ 56337 w 11748700"/>
              <a:gd name="connsiteY319" fmla="*/ 3826612 h 6673820"/>
              <a:gd name="connsiteX320" fmla="*/ 69338 w 11748700"/>
              <a:gd name="connsiteY320" fmla="*/ 3787610 h 6673820"/>
              <a:gd name="connsiteX321" fmla="*/ 78005 w 11748700"/>
              <a:gd name="connsiteY321" fmla="*/ 3770275 h 6673820"/>
              <a:gd name="connsiteX322" fmla="*/ 95340 w 11748700"/>
              <a:gd name="connsiteY322" fmla="*/ 3718271 h 6673820"/>
              <a:gd name="connsiteX323" fmla="*/ 104007 w 11748700"/>
              <a:gd name="connsiteY323" fmla="*/ 3696603 h 6673820"/>
              <a:gd name="connsiteX324" fmla="*/ 151677 w 11748700"/>
              <a:gd name="connsiteY324" fmla="*/ 3657600 h 6673820"/>
              <a:gd name="connsiteX325" fmla="*/ 294688 w 11748700"/>
              <a:gd name="connsiteY325" fmla="*/ 3661934 h 6673820"/>
              <a:gd name="connsiteX326" fmla="*/ 359693 w 11748700"/>
              <a:gd name="connsiteY326" fmla="*/ 3692269 h 6673820"/>
              <a:gd name="connsiteX327" fmla="*/ 377027 w 11748700"/>
              <a:gd name="connsiteY327" fmla="*/ 3709604 h 6673820"/>
              <a:gd name="connsiteX328" fmla="*/ 437698 w 11748700"/>
              <a:gd name="connsiteY328" fmla="*/ 3726938 h 6673820"/>
              <a:gd name="connsiteX329" fmla="*/ 511177 w 11748700"/>
              <a:gd name="connsiteY32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5880762 w 11748700"/>
              <a:gd name="connsiteY28" fmla="*/ 5794089 h 6673820"/>
              <a:gd name="connsiteX29" fmla="*/ 6088777 w 11748700"/>
              <a:gd name="connsiteY29" fmla="*/ 5625077 h 6673820"/>
              <a:gd name="connsiteX30" fmla="*/ 6201452 w 11748700"/>
              <a:gd name="connsiteY30" fmla="*/ 5477733 h 6673820"/>
              <a:gd name="connsiteX31" fmla="*/ 6322794 w 11748700"/>
              <a:gd name="connsiteY31" fmla="*/ 5287052 h 6673820"/>
              <a:gd name="connsiteX32" fmla="*/ 6340129 w 11748700"/>
              <a:gd name="connsiteY32" fmla="*/ 5274051 h 6673820"/>
              <a:gd name="connsiteX33" fmla="*/ 7220565 w 11748700"/>
              <a:gd name="connsiteY33" fmla="*/ 4568062 h 6673820"/>
              <a:gd name="connsiteX34" fmla="*/ 7436542 w 11748700"/>
              <a:gd name="connsiteY34" fmla="*/ 4619670 h 6673820"/>
              <a:gd name="connsiteX35" fmla="*/ 7601220 w 11748700"/>
              <a:gd name="connsiteY35" fmla="*/ 4715010 h 6673820"/>
              <a:gd name="connsiteX36" fmla="*/ 7731230 w 11748700"/>
              <a:gd name="connsiteY36" fmla="*/ 4888356 h 6673820"/>
              <a:gd name="connsiteX37" fmla="*/ 7765899 w 11748700"/>
              <a:gd name="connsiteY37" fmla="*/ 4931693 h 6673820"/>
              <a:gd name="connsiteX38" fmla="*/ 8069255 w 11748700"/>
              <a:gd name="connsiteY38" fmla="*/ 4944694 h 6673820"/>
              <a:gd name="connsiteX39" fmla="*/ 8238267 w 11748700"/>
              <a:gd name="connsiteY39" fmla="*/ 4910025 h 6673820"/>
              <a:gd name="connsiteX40" fmla="*/ 8298938 w 11748700"/>
              <a:gd name="connsiteY40" fmla="*/ 4875355 h 6673820"/>
              <a:gd name="connsiteX41" fmla="*/ 8433281 w 11748700"/>
              <a:gd name="connsiteY41" fmla="*/ 4810351 h 6673820"/>
              <a:gd name="connsiteX42" fmla="*/ 8914316 w 11748700"/>
              <a:gd name="connsiteY42" fmla="*/ 4515663 h 6673820"/>
              <a:gd name="connsiteX43" fmla="*/ 6630483 w 11748700"/>
              <a:gd name="connsiteY43" fmla="*/ 2262165 h 6673820"/>
              <a:gd name="connsiteX44" fmla="*/ 4593668 w 11748700"/>
              <a:gd name="connsiteY44" fmla="*/ 2201494 h 6673820"/>
              <a:gd name="connsiteX45" fmla="*/ 4467992 w 11748700"/>
              <a:gd name="connsiteY45" fmla="*/ 2188493 h 6673820"/>
              <a:gd name="connsiteX46" fmla="*/ 4277311 w 11748700"/>
              <a:gd name="connsiteY46" fmla="*/ 2171158 h 6673820"/>
              <a:gd name="connsiteX47" fmla="*/ 4207973 w 11748700"/>
              <a:gd name="connsiteY47" fmla="*/ 2162491 h 6673820"/>
              <a:gd name="connsiteX48" fmla="*/ 4168970 w 11748700"/>
              <a:gd name="connsiteY48" fmla="*/ 2153824 h 6673820"/>
              <a:gd name="connsiteX49" fmla="*/ 3722604 w 11748700"/>
              <a:gd name="connsiteY49" fmla="*/ 2145156 h 6673820"/>
              <a:gd name="connsiteX50" fmla="*/ 3627264 w 11748700"/>
              <a:gd name="connsiteY50" fmla="*/ 2136489 h 6673820"/>
              <a:gd name="connsiteX51" fmla="*/ 3592595 w 11748700"/>
              <a:gd name="connsiteY51" fmla="*/ 2123488 h 6673820"/>
              <a:gd name="connsiteX52" fmla="*/ 3471253 w 11748700"/>
              <a:gd name="connsiteY52" fmla="*/ 2101820 h 6673820"/>
              <a:gd name="connsiteX53" fmla="*/ 3349911 w 11748700"/>
              <a:gd name="connsiteY53" fmla="*/ 2054150 h 6673820"/>
              <a:gd name="connsiteX54" fmla="*/ 3228568 w 11748700"/>
              <a:gd name="connsiteY54" fmla="*/ 2006480 h 6673820"/>
              <a:gd name="connsiteX55" fmla="*/ 3206900 w 11748700"/>
              <a:gd name="connsiteY55" fmla="*/ 1989145 h 6673820"/>
              <a:gd name="connsiteX56" fmla="*/ 3163564 w 11748700"/>
              <a:gd name="connsiteY56" fmla="*/ 1967477 h 6673820"/>
              <a:gd name="connsiteX57" fmla="*/ 3124561 w 11748700"/>
              <a:gd name="connsiteY57" fmla="*/ 1932808 h 6673820"/>
              <a:gd name="connsiteX58" fmla="*/ 3094225 w 11748700"/>
              <a:gd name="connsiteY58" fmla="*/ 1911139 h 6673820"/>
              <a:gd name="connsiteX59" fmla="*/ 3020553 w 11748700"/>
              <a:gd name="connsiteY59" fmla="*/ 1850468 h 6673820"/>
              <a:gd name="connsiteX60" fmla="*/ 2994551 w 11748700"/>
              <a:gd name="connsiteY60" fmla="*/ 1828800 h 6673820"/>
              <a:gd name="connsiteX61" fmla="*/ 2977217 w 11748700"/>
              <a:gd name="connsiteY61" fmla="*/ 1807132 h 6673820"/>
              <a:gd name="connsiteX62" fmla="*/ 2964216 w 11748700"/>
              <a:gd name="connsiteY62" fmla="*/ 1794131 h 6673820"/>
              <a:gd name="connsiteX63" fmla="*/ 2951215 w 11748700"/>
              <a:gd name="connsiteY63" fmla="*/ 1768129 h 6673820"/>
              <a:gd name="connsiteX64" fmla="*/ 2933880 w 11748700"/>
              <a:gd name="connsiteY64" fmla="*/ 1746461 h 6673820"/>
              <a:gd name="connsiteX65" fmla="*/ 2916546 w 11748700"/>
              <a:gd name="connsiteY65" fmla="*/ 1720459 h 6673820"/>
              <a:gd name="connsiteX66" fmla="*/ 2899211 w 11748700"/>
              <a:gd name="connsiteY66" fmla="*/ 1703124 h 6673820"/>
              <a:gd name="connsiteX67" fmla="*/ 2890544 w 11748700"/>
              <a:gd name="connsiteY67" fmla="*/ 1690123 h 6673820"/>
              <a:gd name="connsiteX68" fmla="*/ 2829873 w 11748700"/>
              <a:gd name="connsiteY68" fmla="*/ 1607784 h 6673820"/>
              <a:gd name="connsiteX69" fmla="*/ 2816872 w 11748700"/>
              <a:gd name="connsiteY69" fmla="*/ 1577448 h 6673820"/>
              <a:gd name="connsiteX70" fmla="*/ 2812538 w 11748700"/>
              <a:gd name="connsiteY70" fmla="*/ 1542779 h 6673820"/>
              <a:gd name="connsiteX71" fmla="*/ 2808204 w 11748700"/>
              <a:gd name="connsiteY71" fmla="*/ 1430104 h 6673820"/>
              <a:gd name="connsiteX72" fmla="*/ 2799537 w 11748700"/>
              <a:gd name="connsiteY72" fmla="*/ 1391101 h 6673820"/>
              <a:gd name="connsiteX73" fmla="*/ 2795203 w 11748700"/>
              <a:gd name="connsiteY73" fmla="*/ 1343431 h 6673820"/>
              <a:gd name="connsiteX74" fmla="*/ 2786536 w 11748700"/>
              <a:gd name="connsiteY74" fmla="*/ 1300095 h 6673820"/>
              <a:gd name="connsiteX75" fmla="*/ 2773535 w 11748700"/>
              <a:gd name="connsiteY75" fmla="*/ 1152751 h 6673820"/>
              <a:gd name="connsiteX76" fmla="*/ 2769202 w 11748700"/>
              <a:gd name="connsiteY76" fmla="*/ 1135416 h 6673820"/>
              <a:gd name="connsiteX77" fmla="*/ 2777869 w 11748700"/>
              <a:gd name="connsiteY77" fmla="*/ 996739 h 6673820"/>
              <a:gd name="connsiteX78" fmla="*/ 2786536 w 11748700"/>
              <a:gd name="connsiteY78" fmla="*/ 966404 h 6673820"/>
              <a:gd name="connsiteX79" fmla="*/ 2812538 w 11748700"/>
              <a:gd name="connsiteY79" fmla="*/ 905733 h 6673820"/>
              <a:gd name="connsiteX80" fmla="*/ 2847207 w 11748700"/>
              <a:gd name="connsiteY80" fmla="*/ 862396 h 6673820"/>
              <a:gd name="connsiteX81" fmla="*/ 2864542 w 11748700"/>
              <a:gd name="connsiteY81" fmla="*/ 840728 h 6673820"/>
              <a:gd name="connsiteX82" fmla="*/ 2881876 w 11748700"/>
              <a:gd name="connsiteY82" fmla="*/ 827727 h 6673820"/>
              <a:gd name="connsiteX83" fmla="*/ 2894877 w 11748700"/>
              <a:gd name="connsiteY83" fmla="*/ 819060 h 6673820"/>
              <a:gd name="connsiteX84" fmla="*/ 2912212 w 11748700"/>
              <a:gd name="connsiteY84" fmla="*/ 801725 h 6673820"/>
              <a:gd name="connsiteX85" fmla="*/ 3003219 w 11748700"/>
              <a:gd name="connsiteY85" fmla="*/ 775723 h 6673820"/>
              <a:gd name="connsiteX86" fmla="*/ 3115893 w 11748700"/>
              <a:gd name="connsiteY86" fmla="*/ 749721 h 6673820"/>
              <a:gd name="connsiteX87" fmla="*/ 3137562 w 11748700"/>
              <a:gd name="connsiteY87" fmla="*/ 741054 h 6673820"/>
              <a:gd name="connsiteX88" fmla="*/ 3163564 w 11748700"/>
              <a:gd name="connsiteY88" fmla="*/ 732387 h 6673820"/>
              <a:gd name="connsiteX89" fmla="*/ 3219901 w 11748700"/>
              <a:gd name="connsiteY89" fmla="*/ 702051 h 6673820"/>
              <a:gd name="connsiteX90" fmla="*/ 3237236 w 11748700"/>
              <a:gd name="connsiteY90" fmla="*/ 689050 h 6673820"/>
              <a:gd name="connsiteX91" fmla="*/ 3293573 w 11748700"/>
              <a:gd name="connsiteY91" fmla="*/ 663048 h 6673820"/>
              <a:gd name="connsiteX92" fmla="*/ 3323909 w 11748700"/>
              <a:gd name="connsiteY92" fmla="*/ 650047 h 6673820"/>
              <a:gd name="connsiteX93" fmla="*/ 3362911 w 11748700"/>
              <a:gd name="connsiteY93" fmla="*/ 641380 h 6673820"/>
              <a:gd name="connsiteX94" fmla="*/ 3488587 w 11748700"/>
              <a:gd name="connsiteY94" fmla="*/ 619712 h 6673820"/>
              <a:gd name="connsiteX95" fmla="*/ 3644599 w 11748700"/>
              <a:gd name="connsiteY95" fmla="*/ 598044 h 6673820"/>
              <a:gd name="connsiteX96" fmla="*/ 3731272 w 11748700"/>
              <a:gd name="connsiteY96" fmla="*/ 589376 h 6673820"/>
              <a:gd name="connsiteX97" fmla="*/ 3809277 w 11748700"/>
              <a:gd name="connsiteY97" fmla="*/ 576375 h 6673820"/>
              <a:gd name="connsiteX98" fmla="*/ 3891617 w 11748700"/>
              <a:gd name="connsiteY98" fmla="*/ 567708 h 6673820"/>
              <a:gd name="connsiteX99" fmla="*/ 4359651 w 11748700"/>
              <a:gd name="connsiteY99" fmla="*/ 533039 h 6673820"/>
              <a:gd name="connsiteX100" fmla="*/ 4428989 w 11748700"/>
              <a:gd name="connsiteY100" fmla="*/ 520038 h 6673820"/>
              <a:gd name="connsiteX101" fmla="*/ 4554665 w 11748700"/>
              <a:gd name="connsiteY101" fmla="*/ 507037 h 6673820"/>
              <a:gd name="connsiteX102" fmla="*/ 4654339 w 11748700"/>
              <a:gd name="connsiteY102" fmla="*/ 485369 h 6673820"/>
              <a:gd name="connsiteX103" fmla="*/ 4758347 w 11748700"/>
              <a:gd name="connsiteY103" fmla="*/ 437699 h 6673820"/>
              <a:gd name="connsiteX104" fmla="*/ 4888356 w 11748700"/>
              <a:gd name="connsiteY104" fmla="*/ 416030 h 6673820"/>
              <a:gd name="connsiteX105" fmla="*/ 5105039 w 11748700"/>
              <a:gd name="connsiteY105" fmla="*/ 364027 h 6673820"/>
              <a:gd name="connsiteX106" fmla="*/ 5209046 w 11748700"/>
              <a:gd name="connsiteY106" fmla="*/ 351026 h 6673820"/>
              <a:gd name="connsiteX107" fmla="*/ 5386726 w 11748700"/>
              <a:gd name="connsiteY107" fmla="*/ 329357 h 6673820"/>
              <a:gd name="connsiteX108" fmla="*/ 5560072 w 11748700"/>
              <a:gd name="connsiteY108" fmla="*/ 320690 h 6673820"/>
              <a:gd name="connsiteX109" fmla="*/ 5742085 w 11748700"/>
              <a:gd name="connsiteY109" fmla="*/ 312023 h 6673820"/>
              <a:gd name="connsiteX110" fmla="*/ 5958767 w 11748700"/>
              <a:gd name="connsiteY110" fmla="*/ 307689 h 6673820"/>
              <a:gd name="connsiteX111" fmla="*/ 6114779 w 11748700"/>
              <a:gd name="connsiteY111" fmla="*/ 303355 h 6673820"/>
              <a:gd name="connsiteX112" fmla="*/ 6270790 w 11748700"/>
              <a:gd name="connsiteY112" fmla="*/ 281687 h 6673820"/>
              <a:gd name="connsiteX113" fmla="*/ 6392132 w 11748700"/>
              <a:gd name="connsiteY113" fmla="*/ 268686 h 6673820"/>
              <a:gd name="connsiteX114" fmla="*/ 6695488 w 11748700"/>
              <a:gd name="connsiteY114" fmla="*/ 260019 h 6673820"/>
              <a:gd name="connsiteX115" fmla="*/ 6764826 w 11748700"/>
              <a:gd name="connsiteY115" fmla="*/ 251352 h 6673820"/>
              <a:gd name="connsiteX116" fmla="*/ 6907837 w 11748700"/>
              <a:gd name="connsiteY116" fmla="*/ 238351 h 6673820"/>
              <a:gd name="connsiteX117" fmla="*/ 6959840 w 11748700"/>
              <a:gd name="connsiteY117" fmla="*/ 229683 h 6673820"/>
              <a:gd name="connsiteX118" fmla="*/ 6998843 w 11748700"/>
              <a:gd name="connsiteY118" fmla="*/ 212349 h 6673820"/>
              <a:gd name="connsiteX119" fmla="*/ 7115852 w 11748700"/>
              <a:gd name="connsiteY119" fmla="*/ 199348 h 6673820"/>
              <a:gd name="connsiteX120" fmla="*/ 7159188 w 11748700"/>
              <a:gd name="connsiteY120" fmla="*/ 186347 h 6673820"/>
              <a:gd name="connsiteX121" fmla="*/ 7189524 w 11748700"/>
              <a:gd name="connsiteY121" fmla="*/ 182013 h 6673820"/>
              <a:gd name="connsiteX122" fmla="*/ 7380204 w 11748700"/>
              <a:gd name="connsiteY122" fmla="*/ 173346 h 6673820"/>
              <a:gd name="connsiteX123" fmla="*/ 7440875 w 11748700"/>
              <a:gd name="connsiteY123" fmla="*/ 164679 h 6673820"/>
              <a:gd name="connsiteX124" fmla="*/ 7466877 w 11748700"/>
              <a:gd name="connsiteY124" fmla="*/ 156011 h 6673820"/>
              <a:gd name="connsiteX125" fmla="*/ 7514548 w 11748700"/>
              <a:gd name="connsiteY125" fmla="*/ 143010 h 6673820"/>
              <a:gd name="connsiteX126" fmla="*/ 7527548 w 11748700"/>
              <a:gd name="connsiteY126" fmla="*/ 134343 h 6673820"/>
              <a:gd name="connsiteX127" fmla="*/ 7570885 w 11748700"/>
              <a:gd name="connsiteY127" fmla="*/ 121342 h 6673820"/>
              <a:gd name="connsiteX128" fmla="*/ 7609888 w 11748700"/>
              <a:gd name="connsiteY128" fmla="*/ 104008 h 6673820"/>
              <a:gd name="connsiteX129" fmla="*/ 7726896 w 11748700"/>
              <a:gd name="connsiteY129" fmla="*/ 82339 h 6673820"/>
              <a:gd name="connsiteX130" fmla="*/ 7752898 w 11748700"/>
              <a:gd name="connsiteY130" fmla="*/ 78006 h 6673820"/>
              <a:gd name="connsiteX131" fmla="*/ 7787567 w 11748700"/>
              <a:gd name="connsiteY131" fmla="*/ 73672 h 6673820"/>
              <a:gd name="connsiteX132" fmla="*/ 7804902 w 11748700"/>
              <a:gd name="connsiteY132" fmla="*/ 69338 h 6673820"/>
              <a:gd name="connsiteX133" fmla="*/ 7913243 w 11748700"/>
              <a:gd name="connsiteY133" fmla="*/ 65005 h 6673820"/>
              <a:gd name="connsiteX134" fmla="*/ 8021584 w 11748700"/>
              <a:gd name="connsiteY134" fmla="*/ 47670 h 6673820"/>
              <a:gd name="connsiteX135" fmla="*/ 8064921 w 11748700"/>
              <a:gd name="connsiteY135" fmla="*/ 34669 h 6673820"/>
              <a:gd name="connsiteX136" fmla="*/ 8099590 w 11748700"/>
              <a:gd name="connsiteY136" fmla="*/ 21668 h 6673820"/>
              <a:gd name="connsiteX137" fmla="*/ 8121258 w 11748700"/>
              <a:gd name="connsiteY137" fmla="*/ 13001 h 6673820"/>
              <a:gd name="connsiteX138" fmla="*/ 8134259 w 11748700"/>
              <a:gd name="connsiteY138" fmla="*/ 8667 h 6673820"/>
              <a:gd name="connsiteX139" fmla="*/ 8155928 w 11748700"/>
              <a:gd name="connsiteY139" fmla="*/ 0 h 6673820"/>
              <a:gd name="connsiteX140" fmla="*/ 8216599 w 11748700"/>
              <a:gd name="connsiteY140" fmla="*/ 4334 h 6673820"/>
              <a:gd name="connsiteX141" fmla="*/ 8238267 w 11748700"/>
              <a:gd name="connsiteY141" fmla="*/ 13001 h 6673820"/>
              <a:gd name="connsiteX142" fmla="*/ 8272936 w 11748700"/>
              <a:gd name="connsiteY142" fmla="*/ 17335 h 6673820"/>
              <a:gd name="connsiteX143" fmla="*/ 8303272 w 11748700"/>
              <a:gd name="connsiteY143" fmla="*/ 30336 h 6673820"/>
              <a:gd name="connsiteX144" fmla="*/ 8337941 w 11748700"/>
              <a:gd name="connsiteY144" fmla="*/ 34669 h 6673820"/>
              <a:gd name="connsiteX145" fmla="*/ 8476618 w 11748700"/>
              <a:gd name="connsiteY145" fmla="*/ 43337 h 6673820"/>
              <a:gd name="connsiteX146" fmla="*/ 8576292 w 11748700"/>
              <a:gd name="connsiteY146" fmla="*/ 47670 h 6673820"/>
              <a:gd name="connsiteX147" fmla="*/ 8671632 w 11748700"/>
              <a:gd name="connsiteY147" fmla="*/ 69338 h 6673820"/>
              <a:gd name="connsiteX148" fmla="*/ 8762639 w 11748700"/>
              <a:gd name="connsiteY148" fmla="*/ 78006 h 6673820"/>
              <a:gd name="connsiteX149" fmla="*/ 8892648 w 11748700"/>
              <a:gd name="connsiteY149" fmla="*/ 104008 h 6673820"/>
              <a:gd name="connsiteX150" fmla="*/ 8948985 w 11748700"/>
              <a:gd name="connsiteY150" fmla="*/ 117009 h 6673820"/>
              <a:gd name="connsiteX151" fmla="*/ 9187336 w 11748700"/>
              <a:gd name="connsiteY151" fmla="*/ 156011 h 6673820"/>
              <a:gd name="connsiteX152" fmla="*/ 9282676 w 11748700"/>
              <a:gd name="connsiteY152" fmla="*/ 173346 h 6673820"/>
              <a:gd name="connsiteX153" fmla="*/ 9404019 w 11748700"/>
              <a:gd name="connsiteY153" fmla="*/ 186347 h 6673820"/>
              <a:gd name="connsiteX154" fmla="*/ 9464690 w 11748700"/>
              <a:gd name="connsiteY154" fmla="*/ 195014 h 6673820"/>
              <a:gd name="connsiteX155" fmla="*/ 9698707 w 11748700"/>
              <a:gd name="connsiteY155" fmla="*/ 216683 h 6673820"/>
              <a:gd name="connsiteX156" fmla="*/ 9785380 w 11748700"/>
              <a:gd name="connsiteY156" fmla="*/ 229683 h 6673820"/>
              <a:gd name="connsiteX157" fmla="*/ 9885054 w 11748700"/>
              <a:gd name="connsiteY157" fmla="*/ 251352 h 6673820"/>
              <a:gd name="connsiteX158" fmla="*/ 9958726 w 11748700"/>
              <a:gd name="connsiteY158" fmla="*/ 255685 h 6673820"/>
              <a:gd name="connsiteX159" fmla="*/ 10114737 w 11748700"/>
              <a:gd name="connsiteY159" fmla="*/ 260019 h 6673820"/>
              <a:gd name="connsiteX160" fmla="*/ 10205744 w 11748700"/>
              <a:gd name="connsiteY160" fmla="*/ 273020 h 6673820"/>
              <a:gd name="connsiteX161" fmla="*/ 10357421 w 11748700"/>
              <a:gd name="connsiteY161" fmla="*/ 281687 h 6673820"/>
              <a:gd name="connsiteX162" fmla="*/ 10405092 w 11748700"/>
              <a:gd name="connsiteY162" fmla="*/ 286021 h 6673820"/>
              <a:gd name="connsiteX163" fmla="*/ 10452762 w 11748700"/>
              <a:gd name="connsiteY163" fmla="*/ 299022 h 6673820"/>
              <a:gd name="connsiteX164" fmla="*/ 10483097 w 11748700"/>
              <a:gd name="connsiteY164" fmla="*/ 303355 h 6673820"/>
              <a:gd name="connsiteX165" fmla="*/ 10552436 w 11748700"/>
              <a:gd name="connsiteY165" fmla="*/ 312023 h 6673820"/>
              <a:gd name="connsiteX166" fmla="*/ 10634775 w 11748700"/>
              <a:gd name="connsiteY166" fmla="*/ 333691 h 6673820"/>
              <a:gd name="connsiteX167" fmla="*/ 10717114 w 11748700"/>
              <a:gd name="connsiteY167" fmla="*/ 342358 h 6673820"/>
              <a:gd name="connsiteX168" fmla="*/ 10773452 w 11748700"/>
              <a:gd name="connsiteY168" fmla="*/ 364027 h 6673820"/>
              <a:gd name="connsiteX169" fmla="*/ 10842790 w 11748700"/>
              <a:gd name="connsiteY169" fmla="*/ 385695 h 6673820"/>
              <a:gd name="connsiteX170" fmla="*/ 10903461 w 11748700"/>
              <a:gd name="connsiteY170" fmla="*/ 390028 h 6673820"/>
              <a:gd name="connsiteX171" fmla="*/ 10981467 w 11748700"/>
              <a:gd name="connsiteY171" fmla="*/ 424698 h 6673820"/>
              <a:gd name="connsiteX172" fmla="*/ 11050805 w 11748700"/>
              <a:gd name="connsiteY172" fmla="*/ 442032 h 6673820"/>
              <a:gd name="connsiteX173" fmla="*/ 11133145 w 11748700"/>
              <a:gd name="connsiteY173" fmla="*/ 476701 h 6673820"/>
              <a:gd name="connsiteX174" fmla="*/ 11154813 w 11748700"/>
              <a:gd name="connsiteY174" fmla="*/ 485369 h 6673820"/>
              <a:gd name="connsiteX175" fmla="*/ 11232819 w 11748700"/>
              <a:gd name="connsiteY175" fmla="*/ 533039 h 6673820"/>
              <a:gd name="connsiteX176" fmla="*/ 11258820 w 11748700"/>
              <a:gd name="connsiteY176" fmla="*/ 554707 h 6673820"/>
              <a:gd name="connsiteX177" fmla="*/ 11328159 w 11748700"/>
              <a:gd name="connsiteY177" fmla="*/ 645714 h 6673820"/>
              <a:gd name="connsiteX178" fmla="*/ 11371495 w 11748700"/>
              <a:gd name="connsiteY178" fmla="*/ 754055 h 6673820"/>
              <a:gd name="connsiteX179" fmla="*/ 11397497 w 11748700"/>
              <a:gd name="connsiteY179" fmla="*/ 806059 h 6673820"/>
              <a:gd name="connsiteX180" fmla="*/ 11427833 w 11748700"/>
              <a:gd name="connsiteY180" fmla="*/ 931735 h 6673820"/>
              <a:gd name="connsiteX181" fmla="*/ 11458168 w 11748700"/>
              <a:gd name="connsiteY181" fmla="*/ 1014074 h 6673820"/>
              <a:gd name="connsiteX182" fmla="*/ 11462502 w 11748700"/>
              <a:gd name="connsiteY182" fmla="*/ 1087746 h 6673820"/>
              <a:gd name="connsiteX183" fmla="*/ 11475503 w 11748700"/>
              <a:gd name="connsiteY183" fmla="*/ 1126749 h 6673820"/>
              <a:gd name="connsiteX184" fmla="*/ 11488504 w 11748700"/>
              <a:gd name="connsiteY184" fmla="*/ 1330430 h 6673820"/>
              <a:gd name="connsiteX185" fmla="*/ 11523173 w 11748700"/>
              <a:gd name="connsiteY185" fmla="*/ 1677122 h 6673820"/>
              <a:gd name="connsiteX186" fmla="*/ 11518839 w 11748700"/>
              <a:gd name="connsiteY186" fmla="*/ 1954476 h 6673820"/>
              <a:gd name="connsiteX187" fmla="*/ 11510172 w 11748700"/>
              <a:gd name="connsiteY187" fmla="*/ 2084485 h 6673820"/>
              <a:gd name="connsiteX188" fmla="*/ 11518839 w 11748700"/>
              <a:gd name="connsiteY188" fmla="*/ 2283833 h 6673820"/>
              <a:gd name="connsiteX189" fmla="*/ 11583844 w 11748700"/>
              <a:gd name="connsiteY189" fmla="*/ 2379173 h 6673820"/>
              <a:gd name="connsiteX190" fmla="*/ 11605512 w 11748700"/>
              <a:gd name="connsiteY190" fmla="*/ 2439845 h 6673820"/>
              <a:gd name="connsiteX191" fmla="*/ 11609846 w 11748700"/>
              <a:gd name="connsiteY191" fmla="*/ 2487515 h 6673820"/>
              <a:gd name="connsiteX192" fmla="*/ 11622847 w 11748700"/>
              <a:gd name="connsiteY192" fmla="*/ 2556853 h 6673820"/>
              <a:gd name="connsiteX193" fmla="*/ 11618513 w 11748700"/>
              <a:gd name="connsiteY193" fmla="*/ 2786537 h 6673820"/>
              <a:gd name="connsiteX194" fmla="*/ 11614180 w 11748700"/>
              <a:gd name="connsiteY194" fmla="*/ 3089892 h 6673820"/>
              <a:gd name="connsiteX195" fmla="*/ 11596845 w 11748700"/>
              <a:gd name="connsiteY195" fmla="*/ 3211234 h 6673820"/>
              <a:gd name="connsiteX196" fmla="*/ 11583844 w 11748700"/>
              <a:gd name="connsiteY196" fmla="*/ 3328243 h 6673820"/>
              <a:gd name="connsiteX197" fmla="*/ 11575177 w 11748700"/>
              <a:gd name="connsiteY197" fmla="*/ 3423583 h 6673820"/>
              <a:gd name="connsiteX198" fmla="*/ 11562176 w 11748700"/>
              <a:gd name="connsiteY198" fmla="*/ 3666267 h 6673820"/>
              <a:gd name="connsiteX199" fmla="*/ 11575177 w 11748700"/>
              <a:gd name="connsiteY199" fmla="*/ 4025960 h 6673820"/>
              <a:gd name="connsiteX200" fmla="*/ 11592511 w 11748700"/>
              <a:gd name="connsiteY200" fmla="*/ 4108300 h 6673820"/>
              <a:gd name="connsiteX201" fmla="*/ 11631514 w 11748700"/>
              <a:gd name="connsiteY201" fmla="*/ 4333649 h 6673820"/>
              <a:gd name="connsiteX202" fmla="*/ 11653183 w 11748700"/>
              <a:gd name="connsiteY202" fmla="*/ 4411655 h 6673820"/>
              <a:gd name="connsiteX203" fmla="*/ 11666184 w 11748700"/>
              <a:gd name="connsiteY203" fmla="*/ 4498328 h 6673820"/>
              <a:gd name="connsiteX204" fmla="*/ 11674851 w 11748700"/>
              <a:gd name="connsiteY204" fmla="*/ 4541664 h 6673820"/>
              <a:gd name="connsiteX205" fmla="*/ 11687852 w 11748700"/>
              <a:gd name="connsiteY205" fmla="*/ 4658673 h 6673820"/>
              <a:gd name="connsiteX206" fmla="*/ 11692185 w 11748700"/>
              <a:gd name="connsiteY206" fmla="*/ 4715010 h 6673820"/>
              <a:gd name="connsiteX207" fmla="*/ 11700853 w 11748700"/>
              <a:gd name="connsiteY207" fmla="*/ 4771348 h 6673820"/>
              <a:gd name="connsiteX208" fmla="*/ 11709520 w 11748700"/>
              <a:gd name="connsiteY208" fmla="*/ 4923026 h 6673820"/>
              <a:gd name="connsiteX209" fmla="*/ 11718187 w 11748700"/>
              <a:gd name="connsiteY209" fmla="*/ 4983697 h 6673820"/>
              <a:gd name="connsiteX210" fmla="*/ 11726855 w 11748700"/>
              <a:gd name="connsiteY210" fmla="*/ 5079037 h 6673820"/>
              <a:gd name="connsiteX211" fmla="*/ 11731188 w 11748700"/>
              <a:gd name="connsiteY211" fmla="*/ 5105039 h 6673820"/>
              <a:gd name="connsiteX212" fmla="*/ 11744189 w 11748700"/>
              <a:gd name="connsiteY212" fmla="*/ 5230715 h 6673820"/>
              <a:gd name="connsiteX213" fmla="*/ 11726855 w 11748700"/>
              <a:gd name="connsiteY213" fmla="*/ 5690082 h 6673820"/>
              <a:gd name="connsiteX214" fmla="*/ 11687852 w 11748700"/>
              <a:gd name="connsiteY214" fmla="*/ 5785422 h 6673820"/>
              <a:gd name="connsiteX215" fmla="*/ 11670517 w 11748700"/>
              <a:gd name="connsiteY215" fmla="*/ 5815757 h 6673820"/>
              <a:gd name="connsiteX216" fmla="*/ 11601179 w 11748700"/>
              <a:gd name="connsiteY216" fmla="*/ 5859094 h 6673820"/>
              <a:gd name="connsiteX217" fmla="*/ 11458168 w 11748700"/>
              <a:gd name="connsiteY217" fmla="*/ 5919765 h 6673820"/>
              <a:gd name="connsiteX218" fmla="*/ 11401831 w 11748700"/>
              <a:gd name="connsiteY218" fmla="*/ 5963101 h 6673820"/>
              <a:gd name="connsiteX219" fmla="*/ 11297823 w 11748700"/>
              <a:gd name="connsiteY219" fmla="*/ 6032440 h 6673820"/>
              <a:gd name="connsiteX220" fmla="*/ 11258820 w 11748700"/>
              <a:gd name="connsiteY220" fmla="*/ 6075776 h 6673820"/>
              <a:gd name="connsiteX221" fmla="*/ 11198149 w 11748700"/>
              <a:gd name="connsiteY221" fmla="*/ 6123446 h 6673820"/>
              <a:gd name="connsiteX222" fmla="*/ 11098475 w 11748700"/>
              <a:gd name="connsiteY222" fmla="*/ 6210119 h 6673820"/>
              <a:gd name="connsiteX223" fmla="*/ 10942464 w 11748700"/>
              <a:gd name="connsiteY223" fmla="*/ 6327128 h 6673820"/>
              <a:gd name="connsiteX224" fmla="*/ 10634775 w 11748700"/>
              <a:gd name="connsiteY224" fmla="*/ 6461471 h 6673820"/>
              <a:gd name="connsiteX225" fmla="*/ 10461429 w 11748700"/>
              <a:gd name="connsiteY225" fmla="*/ 6478806 h 6673820"/>
              <a:gd name="connsiteX226" fmla="*/ 10041065 w 11748700"/>
              <a:gd name="connsiteY226" fmla="*/ 6487473 h 6673820"/>
              <a:gd name="connsiteX227" fmla="*/ 9967393 w 11748700"/>
              <a:gd name="connsiteY227" fmla="*/ 6491807 h 6673820"/>
              <a:gd name="connsiteX228" fmla="*/ 9885054 w 11748700"/>
              <a:gd name="connsiteY228" fmla="*/ 6509141 h 6673820"/>
              <a:gd name="connsiteX229" fmla="*/ 9798381 w 11748700"/>
              <a:gd name="connsiteY229" fmla="*/ 6522142 h 6673820"/>
              <a:gd name="connsiteX230" fmla="*/ 9681372 w 11748700"/>
              <a:gd name="connsiteY230" fmla="*/ 6548144 h 6673820"/>
              <a:gd name="connsiteX231" fmla="*/ 9486358 w 11748700"/>
              <a:gd name="connsiteY231" fmla="*/ 6574146 h 6673820"/>
              <a:gd name="connsiteX232" fmla="*/ 9278343 w 11748700"/>
              <a:gd name="connsiteY232" fmla="*/ 6613149 h 6673820"/>
              <a:gd name="connsiteX233" fmla="*/ 9209004 w 11748700"/>
              <a:gd name="connsiteY233" fmla="*/ 6630483 h 6673820"/>
              <a:gd name="connsiteX234" fmla="*/ 8775639 w 11748700"/>
              <a:gd name="connsiteY234" fmla="*/ 6647818 h 6673820"/>
              <a:gd name="connsiteX235" fmla="*/ 8463617 w 11748700"/>
              <a:gd name="connsiteY235" fmla="*/ 6656485 h 6673820"/>
              <a:gd name="connsiteX236" fmla="*/ 8368276 w 11748700"/>
              <a:gd name="connsiteY236" fmla="*/ 6660819 h 6673820"/>
              <a:gd name="connsiteX237" fmla="*/ 8216599 w 11748700"/>
              <a:gd name="connsiteY237" fmla="*/ 6665153 h 6673820"/>
              <a:gd name="connsiteX238" fmla="*/ 7848239 w 11748700"/>
              <a:gd name="connsiteY238" fmla="*/ 6656485 h 6673820"/>
              <a:gd name="connsiteX239" fmla="*/ 7800568 w 11748700"/>
              <a:gd name="connsiteY239" fmla="*/ 6652152 h 6673820"/>
              <a:gd name="connsiteX240" fmla="*/ 7748565 w 11748700"/>
              <a:gd name="connsiteY240" fmla="*/ 6643484 h 6673820"/>
              <a:gd name="connsiteX241" fmla="*/ 7614221 w 11748700"/>
              <a:gd name="connsiteY241" fmla="*/ 6634817 h 6673820"/>
              <a:gd name="connsiteX242" fmla="*/ 7432208 w 11748700"/>
              <a:gd name="connsiteY242" fmla="*/ 6600148 h 6673820"/>
              <a:gd name="connsiteX243" fmla="*/ 7319533 w 11748700"/>
              <a:gd name="connsiteY243" fmla="*/ 6574146 h 6673820"/>
              <a:gd name="connsiteX244" fmla="*/ 7276197 w 11748700"/>
              <a:gd name="connsiteY244" fmla="*/ 6569812 h 6673820"/>
              <a:gd name="connsiteX245" fmla="*/ 7011844 w 11748700"/>
              <a:gd name="connsiteY245" fmla="*/ 6548144 h 6673820"/>
              <a:gd name="connsiteX246" fmla="*/ 6925171 w 11748700"/>
              <a:gd name="connsiteY246" fmla="*/ 6565479 h 6673820"/>
              <a:gd name="connsiteX247" fmla="*/ 6912170 w 11748700"/>
              <a:gd name="connsiteY247" fmla="*/ 6569812 h 6673820"/>
              <a:gd name="connsiteX248" fmla="*/ 6890502 w 11748700"/>
              <a:gd name="connsiteY248" fmla="*/ 6582813 h 6673820"/>
              <a:gd name="connsiteX249" fmla="*/ 6795162 w 11748700"/>
              <a:gd name="connsiteY249" fmla="*/ 6634817 h 6673820"/>
              <a:gd name="connsiteX250" fmla="*/ 6691154 w 11748700"/>
              <a:gd name="connsiteY250" fmla="*/ 6643484 h 6673820"/>
              <a:gd name="connsiteX251" fmla="*/ 6617482 w 11748700"/>
              <a:gd name="connsiteY251" fmla="*/ 6656485 h 6673820"/>
              <a:gd name="connsiteX252" fmla="*/ 6582813 w 11748700"/>
              <a:gd name="connsiteY252" fmla="*/ 6665153 h 6673820"/>
              <a:gd name="connsiteX253" fmla="*/ 6548144 w 11748700"/>
              <a:gd name="connsiteY253" fmla="*/ 6669486 h 6673820"/>
              <a:gd name="connsiteX254" fmla="*/ 6517808 w 11748700"/>
              <a:gd name="connsiteY254" fmla="*/ 6673820 h 6673820"/>
              <a:gd name="connsiteX255" fmla="*/ 6015105 w 11748700"/>
              <a:gd name="connsiteY255" fmla="*/ 6669486 h 6673820"/>
              <a:gd name="connsiteX256" fmla="*/ 5915431 w 11748700"/>
              <a:gd name="connsiteY256" fmla="*/ 6647818 h 6673820"/>
              <a:gd name="connsiteX257" fmla="*/ 5538403 w 11748700"/>
              <a:gd name="connsiteY257" fmla="*/ 6652152 h 6673820"/>
              <a:gd name="connsiteX258" fmla="*/ 5196045 w 11748700"/>
              <a:gd name="connsiteY258" fmla="*/ 6634817 h 6673820"/>
              <a:gd name="connsiteX259" fmla="*/ 4489660 w 11748700"/>
              <a:gd name="connsiteY259" fmla="*/ 6608815 h 6673820"/>
              <a:gd name="connsiteX260" fmla="*/ 4311981 w 11748700"/>
              <a:gd name="connsiteY260" fmla="*/ 6582813 h 6673820"/>
              <a:gd name="connsiteX261" fmla="*/ 4090965 w 11748700"/>
              <a:gd name="connsiteY261" fmla="*/ 6552478 h 6673820"/>
              <a:gd name="connsiteX262" fmla="*/ 3999958 w 11748700"/>
              <a:gd name="connsiteY262" fmla="*/ 6513475 h 6673820"/>
              <a:gd name="connsiteX263" fmla="*/ 3666267 w 11748700"/>
              <a:gd name="connsiteY263" fmla="*/ 6448470 h 6673820"/>
              <a:gd name="connsiteX264" fmla="*/ 3588261 w 11748700"/>
              <a:gd name="connsiteY264" fmla="*/ 6439803 h 6673820"/>
              <a:gd name="connsiteX265" fmla="*/ 3336910 w 11748700"/>
              <a:gd name="connsiteY265" fmla="*/ 6405134 h 6673820"/>
              <a:gd name="connsiteX266" fmla="*/ 3003219 w 11748700"/>
              <a:gd name="connsiteY266" fmla="*/ 6340129 h 6673820"/>
              <a:gd name="connsiteX267" fmla="*/ 2825539 w 11748700"/>
              <a:gd name="connsiteY267" fmla="*/ 6309793 h 6673820"/>
              <a:gd name="connsiteX268" fmla="*/ 2678195 w 11748700"/>
              <a:gd name="connsiteY268" fmla="*/ 6288125 h 6673820"/>
              <a:gd name="connsiteX269" fmla="*/ 2500515 w 11748700"/>
              <a:gd name="connsiteY269" fmla="*/ 6305460 h 6673820"/>
              <a:gd name="connsiteX270" fmla="*/ 2439844 w 11748700"/>
              <a:gd name="connsiteY270" fmla="*/ 6314127 h 6673820"/>
              <a:gd name="connsiteX271" fmla="*/ 2244830 w 11748700"/>
              <a:gd name="connsiteY271" fmla="*/ 6361797 h 6673820"/>
              <a:gd name="connsiteX272" fmla="*/ 2088819 w 11748700"/>
              <a:gd name="connsiteY272" fmla="*/ 6383465 h 6673820"/>
              <a:gd name="connsiteX273" fmla="*/ 2015147 w 11748700"/>
              <a:gd name="connsiteY273" fmla="*/ 6400800 h 6673820"/>
              <a:gd name="connsiteX274" fmla="*/ 1950142 w 11748700"/>
              <a:gd name="connsiteY274" fmla="*/ 6409467 h 6673820"/>
              <a:gd name="connsiteX275" fmla="*/ 1815799 w 11748700"/>
              <a:gd name="connsiteY275" fmla="*/ 6444137 h 6673820"/>
              <a:gd name="connsiteX276" fmla="*/ 1681456 w 11748700"/>
              <a:gd name="connsiteY276" fmla="*/ 6452804 h 6673820"/>
              <a:gd name="connsiteX277" fmla="*/ 1473440 w 11748700"/>
              <a:gd name="connsiteY277" fmla="*/ 6431136 h 6673820"/>
              <a:gd name="connsiteX278" fmla="*/ 1369433 w 11748700"/>
              <a:gd name="connsiteY278" fmla="*/ 6418135 h 6673820"/>
              <a:gd name="connsiteX279" fmla="*/ 1287093 w 11748700"/>
              <a:gd name="connsiteY279" fmla="*/ 6405134 h 6673820"/>
              <a:gd name="connsiteX280" fmla="*/ 1239423 w 11748700"/>
              <a:gd name="connsiteY280" fmla="*/ 6396466 h 6673820"/>
              <a:gd name="connsiteX281" fmla="*/ 1165751 w 11748700"/>
              <a:gd name="connsiteY281" fmla="*/ 6370464 h 6673820"/>
              <a:gd name="connsiteX282" fmla="*/ 1053076 w 11748700"/>
              <a:gd name="connsiteY282" fmla="*/ 6335795 h 6673820"/>
              <a:gd name="connsiteX283" fmla="*/ 892731 w 11748700"/>
              <a:gd name="connsiteY283" fmla="*/ 6244789 h 6673820"/>
              <a:gd name="connsiteX284" fmla="*/ 858062 w 11748700"/>
              <a:gd name="connsiteY284" fmla="*/ 6218787 h 6673820"/>
              <a:gd name="connsiteX285" fmla="*/ 775723 w 11748700"/>
              <a:gd name="connsiteY285" fmla="*/ 6149448 h 6673820"/>
              <a:gd name="connsiteX286" fmla="*/ 719385 w 11748700"/>
              <a:gd name="connsiteY286" fmla="*/ 6023773 h 6673820"/>
              <a:gd name="connsiteX287" fmla="*/ 654381 w 11748700"/>
              <a:gd name="connsiteY287" fmla="*/ 5950101 h 6673820"/>
              <a:gd name="connsiteX288" fmla="*/ 628379 w 11748700"/>
              <a:gd name="connsiteY288" fmla="*/ 5893763 h 6673820"/>
              <a:gd name="connsiteX289" fmla="*/ 576375 w 11748700"/>
              <a:gd name="connsiteY289" fmla="*/ 5802756 h 6673820"/>
              <a:gd name="connsiteX290" fmla="*/ 489702 w 11748700"/>
              <a:gd name="connsiteY290" fmla="*/ 5620743 h 6673820"/>
              <a:gd name="connsiteX291" fmla="*/ 476701 w 11748700"/>
              <a:gd name="connsiteY291" fmla="*/ 5551405 h 6673820"/>
              <a:gd name="connsiteX292" fmla="*/ 372693 w 11748700"/>
              <a:gd name="connsiteY292" fmla="*/ 5317388 h 6673820"/>
              <a:gd name="connsiteX293" fmla="*/ 359693 w 11748700"/>
              <a:gd name="connsiteY293" fmla="*/ 5269718 h 6673820"/>
              <a:gd name="connsiteX294" fmla="*/ 329357 w 11748700"/>
              <a:gd name="connsiteY294" fmla="*/ 5183045 h 6673820"/>
              <a:gd name="connsiteX295" fmla="*/ 281687 w 11748700"/>
              <a:gd name="connsiteY295" fmla="*/ 5083371 h 6673820"/>
              <a:gd name="connsiteX296" fmla="*/ 251351 w 11748700"/>
              <a:gd name="connsiteY296" fmla="*/ 5009699 h 6673820"/>
              <a:gd name="connsiteX297" fmla="*/ 238350 w 11748700"/>
              <a:gd name="connsiteY297" fmla="*/ 4970696 h 6673820"/>
              <a:gd name="connsiteX298" fmla="*/ 212348 w 11748700"/>
              <a:gd name="connsiteY298" fmla="*/ 4936027 h 6673820"/>
              <a:gd name="connsiteX299" fmla="*/ 177679 w 11748700"/>
              <a:gd name="connsiteY299" fmla="*/ 4849354 h 6673820"/>
              <a:gd name="connsiteX300" fmla="*/ 125675 w 11748700"/>
              <a:gd name="connsiteY300" fmla="*/ 4745346 h 6673820"/>
              <a:gd name="connsiteX301" fmla="*/ 99674 w 11748700"/>
              <a:gd name="connsiteY301" fmla="*/ 4654339 h 6673820"/>
              <a:gd name="connsiteX302" fmla="*/ 73672 w 11748700"/>
              <a:gd name="connsiteY302" fmla="*/ 4602336 h 6673820"/>
              <a:gd name="connsiteX303" fmla="*/ 69338 w 11748700"/>
              <a:gd name="connsiteY303" fmla="*/ 4580667 h 6673820"/>
              <a:gd name="connsiteX304" fmla="*/ 47670 w 11748700"/>
              <a:gd name="connsiteY304" fmla="*/ 4537331 h 6673820"/>
              <a:gd name="connsiteX305" fmla="*/ 39002 w 11748700"/>
              <a:gd name="connsiteY305" fmla="*/ 4515663 h 6673820"/>
              <a:gd name="connsiteX306" fmla="*/ 34669 w 11748700"/>
              <a:gd name="connsiteY306" fmla="*/ 4493994 h 6673820"/>
              <a:gd name="connsiteX307" fmla="*/ 30335 w 11748700"/>
              <a:gd name="connsiteY307" fmla="*/ 4450658 h 6673820"/>
              <a:gd name="connsiteX308" fmla="*/ 21668 w 11748700"/>
              <a:gd name="connsiteY308" fmla="*/ 4428990 h 6673820"/>
              <a:gd name="connsiteX309" fmla="*/ 13001 w 11748700"/>
              <a:gd name="connsiteY309" fmla="*/ 4359651 h 6673820"/>
              <a:gd name="connsiteX310" fmla="*/ 0 w 11748700"/>
              <a:gd name="connsiteY310" fmla="*/ 4238309 h 6673820"/>
              <a:gd name="connsiteX311" fmla="*/ 4333 w 11748700"/>
              <a:gd name="connsiteY311" fmla="*/ 4025960 h 6673820"/>
              <a:gd name="connsiteX312" fmla="*/ 13001 w 11748700"/>
              <a:gd name="connsiteY312" fmla="*/ 3999958 h 6673820"/>
              <a:gd name="connsiteX313" fmla="*/ 17334 w 11748700"/>
              <a:gd name="connsiteY313" fmla="*/ 3973956 h 6673820"/>
              <a:gd name="connsiteX314" fmla="*/ 26002 w 11748700"/>
              <a:gd name="connsiteY314" fmla="*/ 3930620 h 6673820"/>
              <a:gd name="connsiteX315" fmla="*/ 34669 w 11748700"/>
              <a:gd name="connsiteY315" fmla="*/ 3878616 h 6673820"/>
              <a:gd name="connsiteX316" fmla="*/ 43336 w 11748700"/>
              <a:gd name="connsiteY316" fmla="*/ 3861282 h 6673820"/>
              <a:gd name="connsiteX317" fmla="*/ 47670 w 11748700"/>
              <a:gd name="connsiteY317" fmla="*/ 3843947 h 6673820"/>
              <a:gd name="connsiteX318" fmla="*/ 56337 w 11748700"/>
              <a:gd name="connsiteY318" fmla="*/ 3826612 h 6673820"/>
              <a:gd name="connsiteX319" fmla="*/ 69338 w 11748700"/>
              <a:gd name="connsiteY319" fmla="*/ 3787610 h 6673820"/>
              <a:gd name="connsiteX320" fmla="*/ 78005 w 11748700"/>
              <a:gd name="connsiteY320" fmla="*/ 3770275 h 6673820"/>
              <a:gd name="connsiteX321" fmla="*/ 95340 w 11748700"/>
              <a:gd name="connsiteY321" fmla="*/ 3718271 h 6673820"/>
              <a:gd name="connsiteX322" fmla="*/ 104007 w 11748700"/>
              <a:gd name="connsiteY322" fmla="*/ 3696603 h 6673820"/>
              <a:gd name="connsiteX323" fmla="*/ 151677 w 11748700"/>
              <a:gd name="connsiteY323" fmla="*/ 3657600 h 6673820"/>
              <a:gd name="connsiteX324" fmla="*/ 294688 w 11748700"/>
              <a:gd name="connsiteY324" fmla="*/ 3661934 h 6673820"/>
              <a:gd name="connsiteX325" fmla="*/ 359693 w 11748700"/>
              <a:gd name="connsiteY325" fmla="*/ 3692269 h 6673820"/>
              <a:gd name="connsiteX326" fmla="*/ 377027 w 11748700"/>
              <a:gd name="connsiteY326" fmla="*/ 3709604 h 6673820"/>
              <a:gd name="connsiteX327" fmla="*/ 437698 w 11748700"/>
              <a:gd name="connsiteY327" fmla="*/ 3726938 h 6673820"/>
              <a:gd name="connsiteX328" fmla="*/ 511177 w 11748700"/>
              <a:gd name="connsiteY32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6088777 w 11748700"/>
              <a:gd name="connsiteY28" fmla="*/ 5625077 h 6673820"/>
              <a:gd name="connsiteX29" fmla="*/ 6201452 w 11748700"/>
              <a:gd name="connsiteY29" fmla="*/ 5477733 h 6673820"/>
              <a:gd name="connsiteX30" fmla="*/ 6322794 w 11748700"/>
              <a:gd name="connsiteY30" fmla="*/ 5287052 h 6673820"/>
              <a:gd name="connsiteX31" fmla="*/ 6340129 w 11748700"/>
              <a:gd name="connsiteY31" fmla="*/ 5274051 h 6673820"/>
              <a:gd name="connsiteX32" fmla="*/ 7220565 w 11748700"/>
              <a:gd name="connsiteY32" fmla="*/ 4568062 h 6673820"/>
              <a:gd name="connsiteX33" fmla="*/ 7436542 w 11748700"/>
              <a:gd name="connsiteY33" fmla="*/ 4619670 h 6673820"/>
              <a:gd name="connsiteX34" fmla="*/ 7601220 w 11748700"/>
              <a:gd name="connsiteY34" fmla="*/ 4715010 h 6673820"/>
              <a:gd name="connsiteX35" fmla="*/ 7731230 w 11748700"/>
              <a:gd name="connsiteY35" fmla="*/ 4888356 h 6673820"/>
              <a:gd name="connsiteX36" fmla="*/ 7765899 w 11748700"/>
              <a:gd name="connsiteY36" fmla="*/ 4931693 h 6673820"/>
              <a:gd name="connsiteX37" fmla="*/ 8069255 w 11748700"/>
              <a:gd name="connsiteY37" fmla="*/ 4944694 h 6673820"/>
              <a:gd name="connsiteX38" fmla="*/ 8238267 w 11748700"/>
              <a:gd name="connsiteY38" fmla="*/ 4910025 h 6673820"/>
              <a:gd name="connsiteX39" fmla="*/ 8298938 w 11748700"/>
              <a:gd name="connsiteY39" fmla="*/ 4875355 h 6673820"/>
              <a:gd name="connsiteX40" fmla="*/ 8433281 w 11748700"/>
              <a:gd name="connsiteY40" fmla="*/ 4810351 h 6673820"/>
              <a:gd name="connsiteX41" fmla="*/ 8914316 w 11748700"/>
              <a:gd name="connsiteY41" fmla="*/ 4515663 h 6673820"/>
              <a:gd name="connsiteX42" fmla="*/ 6630483 w 11748700"/>
              <a:gd name="connsiteY42" fmla="*/ 2262165 h 6673820"/>
              <a:gd name="connsiteX43" fmla="*/ 4593668 w 11748700"/>
              <a:gd name="connsiteY43" fmla="*/ 2201494 h 6673820"/>
              <a:gd name="connsiteX44" fmla="*/ 4467992 w 11748700"/>
              <a:gd name="connsiteY44" fmla="*/ 2188493 h 6673820"/>
              <a:gd name="connsiteX45" fmla="*/ 4277311 w 11748700"/>
              <a:gd name="connsiteY45" fmla="*/ 2171158 h 6673820"/>
              <a:gd name="connsiteX46" fmla="*/ 4207973 w 11748700"/>
              <a:gd name="connsiteY46" fmla="*/ 2162491 h 6673820"/>
              <a:gd name="connsiteX47" fmla="*/ 4168970 w 11748700"/>
              <a:gd name="connsiteY47" fmla="*/ 2153824 h 6673820"/>
              <a:gd name="connsiteX48" fmla="*/ 3722604 w 11748700"/>
              <a:gd name="connsiteY48" fmla="*/ 2145156 h 6673820"/>
              <a:gd name="connsiteX49" fmla="*/ 3627264 w 11748700"/>
              <a:gd name="connsiteY49" fmla="*/ 2136489 h 6673820"/>
              <a:gd name="connsiteX50" fmla="*/ 3592595 w 11748700"/>
              <a:gd name="connsiteY50" fmla="*/ 2123488 h 6673820"/>
              <a:gd name="connsiteX51" fmla="*/ 3471253 w 11748700"/>
              <a:gd name="connsiteY51" fmla="*/ 2101820 h 6673820"/>
              <a:gd name="connsiteX52" fmla="*/ 3349911 w 11748700"/>
              <a:gd name="connsiteY52" fmla="*/ 2054150 h 6673820"/>
              <a:gd name="connsiteX53" fmla="*/ 3228568 w 11748700"/>
              <a:gd name="connsiteY53" fmla="*/ 2006480 h 6673820"/>
              <a:gd name="connsiteX54" fmla="*/ 3206900 w 11748700"/>
              <a:gd name="connsiteY54" fmla="*/ 1989145 h 6673820"/>
              <a:gd name="connsiteX55" fmla="*/ 3163564 w 11748700"/>
              <a:gd name="connsiteY55" fmla="*/ 1967477 h 6673820"/>
              <a:gd name="connsiteX56" fmla="*/ 3124561 w 11748700"/>
              <a:gd name="connsiteY56" fmla="*/ 1932808 h 6673820"/>
              <a:gd name="connsiteX57" fmla="*/ 3094225 w 11748700"/>
              <a:gd name="connsiteY57" fmla="*/ 1911139 h 6673820"/>
              <a:gd name="connsiteX58" fmla="*/ 3020553 w 11748700"/>
              <a:gd name="connsiteY58" fmla="*/ 1850468 h 6673820"/>
              <a:gd name="connsiteX59" fmla="*/ 2994551 w 11748700"/>
              <a:gd name="connsiteY59" fmla="*/ 1828800 h 6673820"/>
              <a:gd name="connsiteX60" fmla="*/ 2977217 w 11748700"/>
              <a:gd name="connsiteY60" fmla="*/ 1807132 h 6673820"/>
              <a:gd name="connsiteX61" fmla="*/ 2964216 w 11748700"/>
              <a:gd name="connsiteY61" fmla="*/ 1794131 h 6673820"/>
              <a:gd name="connsiteX62" fmla="*/ 2951215 w 11748700"/>
              <a:gd name="connsiteY62" fmla="*/ 1768129 h 6673820"/>
              <a:gd name="connsiteX63" fmla="*/ 2933880 w 11748700"/>
              <a:gd name="connsiteY63" fmla="*/ 1746461 h 6673820"/>
              <a:gd name="connsiteX64" fmla="*/ 2916546 w 11748700"/>
              <a:gd name="connsiteY64" fmla="*/ 1720459 h 6673820"/>
              <a:gd name="connsiteX65" fmla="*/ 2899211 w 11748700"/>
              <a:gd name="connsiteY65" fmla="*/ 1703124 h 6673820"/>
              <a:gd name="connsiteX66" fmla="*/ 2890544 w 11748700"/>
              <a:gd name="connsiteY66" fmla="*/ 1690123 h 6673820"/>
              <a:gd name="connsiteX67" fmla="*/ 2829873 w 11748700"/>
              <a:gd name="connsiteY67" fmla="*/ 1607784 h 6673820"/>
              <a:gd name="connsiteX68" fmla="*/ 2816872 w 11748700"/>
              <a:gd name="connsiteY68" fmla="*/ 1577448 h 6673820"/>
              <a:gd name="connsiteX69" fmla="*/ 2812538 w 11748700"/>
              <a:gd name="connsiteY69" fmla="*/ 1542779 h 6673820"/>
              <a:gd name="connsiteX70" fmla="*/ 2808204 w 11748700"/>
              <a:gd name="connsiteY70" fmla="*/ 1430104 h 6673820"/>
              <a:gd name="connsiteX71" fmla="*/ 2799537 w 11748700"/>
              <a:gd name="connsiteY71" fmla="*/ 1391101 h 6673820"/>
              <a:gd name="connsiteX72" fmla="*/ 2795203 w 11748700"/>
              <a:gd name="connsiteY72" fmla="*/ 1343431 h 6673820"/>
              <a:gd name="connsiteX73" fmla="*/ 2786536 w 11748700"/>
              <a:gd name="connsiteY73" fmla="*/ 1300095 h 6673820"/>
              <a:gd name="connsiteX74" fmla="*/ 2773535 w 11748700"/>
              <a:gd name="connsiteY74" fmla="*/ 1152751 h 6673820"/>
              <a:gd name="connsiteX75" fmla="*/ 2769202 w 11748700"/>
              <a:gd name="connsiteY75" fmla="*/ 1135416 h 6673820"/>
              <a:gd name="connsiteX76" fmla="*/ 2777869 w 11748700"/>
              <a:gd name="connsiteY76" fmla="*/ 996739 h 6673820"/>
              <a:gd name="connsiteX77" fmla="*/ 2786536 w 11748700"/>
              <a:gd name="connsiteY77" fmla="*/ 966404 h 6673820"/>
              <a:gd name="connsiteX78" fmla="*/ 2812538 w 11748700"/>
              <a:gd name="connsiteY78" fmla="*/ 905733 h 6673820"/>
              <a:gd name="connsiteX79" fmla="*/ 2847207 w 11748700"/>
              <a:gd name="connsiteY79" fmla="*/ 862396 h 6673820"/>
              <a:gd name="connsiteX80" fmla="*/ 2864542 w 11748700"/>
              <a:gd name="connsiteY80" fmla="*/ 840728 h 6673820"/>
              <a:gd name="connsiteX81" fmla="*/ 2881876 w 11748700"/>
              <a:gd name="connsiteY81" fmla="*/ 827727 h 6673820"/>
              <a:gd name="connsiteX82" fmla="*/ 2894877 w 11748700"/>
              <a:gd name="connsiteY82" fmla="*/ 819060 h 6673820"/>
              <a:gd name="connsiteX83" fmla="*/ 2912212 w 11748700"/>
              <a:gd name="connsiteY83" fmla="*/ 801725 h 6673820"/>
              <a:gd name="connsiteX84" fmla="*/ 3003219 w 11748700"/>
              <a:gd name="connsiteY84" fmla="*/ 775723 h 6673820"/>
              <a:gd name="connsiteX85" fmla="*/ 3115893 w 11748700"/>
              <a:gd name="connsiteY85" fmla="*/ 749721 h 6673820"/>
              <a:gd name="connsiteX86" fmla="*/ 3137562 w 11748700"/>
              <a:gd name="connsiteY86" fmla="*/ 741054 h 6673820"/>
              <a:gd name="connsiteX87" fmla="*/ 3163564 w 11748700"/>
              <a:gd name="connsiteY87" fmla="*/ 732387 h 6673820"/>
              <a:gd name="connsiteX88" fmla="*/ 3219901 w 11748700"/>
              <a:gd name="connsiteY88" fmla="*/ 702051 h 6673820"/>
              <a:gd name="connsiteX89" fmla="*/ 3237236 w 11748700"/>
              <a:gd name="connsiteY89" fmla="*/ 689050 h 6673820"/>
              <a:gd name="connsiteX90" fmla="*/ 3293573 w 11748700"/>
              <a:gd name="connsiteY90" fmla="*/ 663048 h 6673820"/>
              <a:gd name="connsiteX91" fmla="*/ 3323909 w 11748700"/>
              <a:gd name="connsiteY91" fmla="*/ 650047 h 6673820"/>
              <a:gd name="connsiteX92" fmla="*/ 3362911 w 11748700"/>
              <a:gd name="connsiteY92" fmla="*/ 641380 h 6673820"/>
              <a:gd name="connsiteX93" fmla="*/ 3488587 w 11748700"/>
              <a:gd name="connsiteY93" fmla="*/ 619712 h 6673820"/>
              <a:gd name="connsiteX94" fmla="*/ 3644599 w 11748700"/>
              <a:gd name="connsiteY94" fmla="*/ 598044 h 6673820"/>
              <a:gd name="connsiteX95" fmla="*/ 3731272 w 11748700"/>
              <a:gd name="connsiteY95" fmla="*/ 589376 h 6673820"/>
              <a:gd name="connsiteX96" fmla="*/ 3809277 w 11748700"/>
              <a:gd name="connsiteY96" fmla="*/ 576375 h 6673820"/>
              <a:gd name="connsiteX97" fmla="*/ 3891617 w 11748700"/>
              <a:gd name="connsiteY97" fmla="*/ 567708 h 6673820"/>
              <a:gd name="connsiteX98" fmla="*/ 4359651 w 11748700"/>
              <a:gd name="connsiteY98" fmla="*/ 533039 h 6673820"/>
              <a:gd name="connsiteX99" fmla="*/ 4428989 w 11748700"/>
              <a:gd name="connsiteY99" fmla="*/ 520038 h 6673820"/>
              <a:gd name="connsiteX100" fmla="*/ 4554665 w 11748700"/>
              <a:gd name="connsiteY100" fmla="*/ 507037 h 6673820"/>
              <a:gd name="connsiteX101" fmla="*/ 4654339 w 11748700"/>
              <a:gd name="connsiteY101" fmla="*/ 485369 h 6673820"/>
              <a:gd name="connsiteX102" fmla="*/ 4758347 w 11748700"/>
              <a:gd name="connsiteY102" fmla="*/ 437699 h 6673820"/>
              <a:gd name="connsiteX103" fmla="*/ 4888356 w 11748700"/>
              <a:gd name="connsiteY103" fmla="*/ 416030 h 6673820"/>
              <a:gd name="connsiteX104" fmla="*/ 5105039 w 11748700"/>
              <a:gd name="connsiteY104" fmla="*/ 364027 h 6673820"/>
              <a:gd name="connsiteX105" fmla="*/ 5209046 w 11748700"/>
              <a:gd name="connsiteY105" fmla="*/ 351026 h 6673820"/>
              <a:gd name="connsiteX106" fmla="*/ 5386726 w 11748700"/>
              <a:gd name="connsiteY106" fmla="*/ 329357 h 6673820"/>
              <a:gd name="connsiteX107" fmla="*/ 5560072 w 11748700"/>
              <a:gd name="connsiteY107" fmla="*/ 320690 h 6673820"/>
              <a:gd name="connsiteX108" fmla="*/ 5742085 w 11748700"/>
              <a:gd name="connsiteY108" fmla="*/ 312023 h 6673820"/>
              <a:gd name="connsiteX109" fmla="*/ 5958767 w 11748700"/>
              <a:gd name="connsiteY109" fmla="*/ 307689 h 6673820"/>
              <a:gd name="connsiteX110" fmla="*/ 6114779 w 11748700"/>
              <a:gd name="connsiteY110" fmla="*/ 303355 h 6673820"/>
              <a:gd name="connsiteX111" fmla="*/ 6270790 w 11748700"/>
              <a:gd name="connsiteY111" fmla="*/ 281687 h 6673820"/>
              <a:gd name="connsiteX112" fmla="*/ 6392132 w 11748700"/>
              <a:gd name="connsiteY112" fmla="*/ 268686 h 6673820"/>
              <a:gd name="connsiteX113" fmla="*/ 6695488 w 11748700"/>
              <a:gd name="connsiteY113" fmla="*/ 260019 h 6673820"/>
              <a:gd name="connsiteX114" fmla="*/ 6764826 w 11748700"/>
              <a:gd name="connsiteY114" fmla="*/ 251352 h 6673820"/>
              <a:gd name="connsiteX115" fmla="*/ 6907837 w 11748700"/>
              <a:gd name="connsiteY115" fmla="*/ 238351 h 6673820"/>
              <a:gd name="connsiteX116" fmla="*/ 6959840 w 11748700"/>
              <a:gd name="connsiteY116" fmla="*/ 229683 h 6673820"/>
              <a:gd name="connsiteX117" fmla="*/ 6998843 w 11748700"/>
              <a:gd name="connsiteY117" fmla="*/ 212349 h 6673820"/>
              <a:gd name="connsiteX118" fmla="*/ 7115852 w 11748700"/>
              <a:gd name="connsiteY118" fmla="*/ 199348 h 6673820"/>
              <a:gd name="connsiteX119" fmla="*/ 7159188 w 11748700"/>
              <a:gd name="connsiteY119" fmla="*/ 186347 h 6673820"/>
              <a:gd name="connsiteX120" fmla="*/ 7189524 w 11748700"/>
              <a:gd name="connsiteY120" fmla="*/ 182013 h 6673820"/>
              <a:gd name="connsiteX121" fmla="*/ 7380204 w 11748700"/>
              <a:gd name="connsiteY121" fmla="*/ 173346 h 6673820"/>
              <a:gd name="connsiteX122" fmla="*/ 7440875 w 11748700"/>
              <a:gd name="connsiteY122" fmla="*/ 164679 h 6673820"/>
              <a:gd name="connsiteX123" fmla="*/ 7466877 w 11748700"/>
              <a:gd name="connsiteY123" fmla="*/ 156011 h 6673820"/>
              <a:gd name="connsiteX124" fmla="*/ 7514548 w 11748700"/>
              <a:gd name="connsiteY124" fmla="*/ 143010 h 6673820"/>
              <a:gd name="connsiteX125" fmla="*/ 7527548 w 11748700"/>
              <a:gd name="connsiteY125" fmla="*/ 134343 h 6673820"/>
              <a:gd name="connsiteX126" fmla="*/ 7570885 w 11748700"/>
              <a:gd name="connsiteY126" fmla="*/ 121342 h 6673820"/>
              <a:gd name="connsiteX127" fmla="*/ 7609888 w 11748700"/>
              <a:gd name="connsiteY127" fmla="*/ 104008 h 6673820"/>
              <a:gd name="connsiteX128" fmla="*/ 7726896 w 11748700"/>
              <a:gd name="connsiteY128" fmla="*/ 82339 h 6673820"/>
              <a:gd name="connsiteX129" fmla="*/ 7752898 w 11748700"/>
              <a:gd name="connsiteY129" fmla="*/ 78006 h 6673820"/>
              <a:gd name="connsiteX130" fmla="*/ 7787567 w 11748700"/>
              <a:gd name="connsiteY130" fmla="*/ 73672 h 6673820"/>
              <a:gd name="connsiteX131" fmla="*/ 7804902 w 11748700"/>
              <a:gd name="connsiteY131" fmla="*/ 69338 h 6673820"/>
              <a:gd name="connsiteX132" fmla="*/ 7913243 w 11748700"/>
              <a:gd name="connsiteY132" fmla="*/ 65005 h 6673820"/>
              <a:gd name="connsiteX133" fmla="*/ 8021584 w 11748700"/>
              <a:gd name="connsiteY133" fmla="*/ 47670 h 6673820"/>
              <a:gd name="connsiteX134" fmla="*/ 8064921 w 11748700"/>
              <a:gd name="connsiteY134" fmla="*/ 34669 h 6673820"/>
              <a:gd name="connsiteX135" fmla="*/ 8099590 w 11748700"/>
              <a:gd name="connsiteY135" fmla="*/ 21668 h 6673820"/>
              <a:gd name="connsiteX136" fmla="*/ 8121258 w 11748700"/>
              <a:gd name="connsiteY136" fmla="*/ 13001 h 6673820"/>
              <a:gd name="connsiteX137" fmla="*/ 8134259 w 11748700"/>
              <a:gd name="connsiteY137" fmla="*/ 8667 h 6673820"/>
              <a:gd name="connsiteX138" fmla="*/ 8155928 w 11748700"/>
              <a:gd name="connsiteY138" fmla="*/ 0 h 6673820"/>
              <a:gd name="connsiteX139" fmla="*/ 8216599 w 11748700"/>
              <a:gd name="connsiteY139" fmla="*/ 4334 h 6673820"/>
              <a:gd name="connsiteX140" fmla="*/ 8238267 w 11748700"/>
              <a:gd name="connsiteY140" fmla="*/ 13001 h 6673820"/>
              <a:gd name="connsiteX141" fmla="*/ 8272936 w 11748700"/>
              <a:gd name="connsiteY141" fmla="*/ 17335 h 6673820"/>
              <a:gd name="connsiteX142" fmla="*/ 8303272 w 11748700"/>
              <a:gd name="connsiteY142" fmla="*/ 30336 h 6673820"/>
              <a:gd name="connsiteX143" fmla="*/ 8337941 w 11748700"/>
              <a:gd name="connsiteY143" fmla="*/ 34669 h 6673820"/>
              <a:gd name="connsiteX144" fmla="*/ 8476618 w 11748700"/>
              <a:gd name="connsiteY144" fmla="*/ 43337 h 6673820"/>
              <a:gd name="connsiteX145" fmla="*/ 8576292 w 11748700"/>
              <a:gd name="connsiteY145" fmla="*/ 47670 h 6673820"/>
              <a:gd name="connsiteX146" fmla="*/ 8671632 w 11748700"/>
              <a:gd name="connsiteY146" fmla="*/ 69338 h 6673820"/>
              <a:gd name="connsiteX147" fmla="*/ 8762639 w 11748700"/>
              <a:gd name="connsiteY147" fmla="*/ 78006 h 6673820"/>
              <a:gd name="connsiteX148" fmla="*/ 8892648 w 11748700"/>
              <a:gd name="connsiteY148" fmla="*/ 104008 h 6673820"/>
              <a:gd name="connsiteX149" fmla="*/ 8948985 w 11748700"/>
              <a:gd name="connsiteY149" fmla="*/ 117009 h 6673820"/>
              <a:gd name="connsiteX150" fmla="*/ 9187336 w 11748700"/>
              <a:gd name="connsiteY150" fmla="*/ 156011 h 6673820"/>
              <a:gd name="connsiteX151" fmla="*/ 9282676 w 11748700"/>
              <a:gd name="connsiteY151" fmla="*/ 173346 h 6673820"/>
              <a:gd name="connsiteX152" fmla="*/ 9404019 w 11748700"/>
              <a:gd name="connsiteY152" fmla="*/ 186347 h 6673820"/>
              <a:gd name="connsiteX153" fmla="*/ 9464690 w 11748700"/>
              <a:gd name="connsiteY153" fmla="*/ 195014 h 6673820"/>
              <a:gd name="connsiteX154" fmla="*/ 9698707 w 11748700"/>
              <a:gd name="connsiteY154" fmla="*/ 216683 h 6673820"/>
              <a:gd name="connsiteX155" fmla="*/ 9785380 w 11748700"/>
              <a:gd name="connsiteY155" fmla="*/ 229683 h 6673820"/>
              <a:gd name="connsiteX156" fmla="*/ 9885054 w 11748700"/>
              <a:gd name="connsiteY156" fmla="*/ 251352 h 6673820"/>
              <a:gd name="connsiteX157" fmla="*/ 9958726 w 11748700"/>
              <a:gd name="connsiteY157" fmla="*/ 255685 h 6673820"/>
              <a:gd name="connsiteX158" fmla="*/ 10114737 w 11748700"/>
              <a:gd name="connsiteY158" fmla="*/ 260019 h 6673820"/>
              <a:gd name="connsiteX159" fmla="*/ 10205744 w 11748700"/>
              <a:gd name="connsiteY159" fmla="*/ 273020 h 6673820"/>
              <a:gd name="connsiteX160" fmla="*/ 10357421 w 11748700"/>
              <a:gd name="connsiteY160" fmla="*/ 281687 h 6673820"/>
              <a:gd name="connsiteX161" fmla="*/ 10405092 w 11748700"/>
              <a:gd name="connsiteY161" fmla="*/ 286021 h 6673820"/>
              <a:gd name="connsiteX162" fmla="*/ 10452762 w 11748700"/>
              <a:gd name="connsiteY162" fmla="*/ 299022 h 6673820"/>
              <a:gd name="connsiteX163" fmla="*/ 10483097 w 11748700"/>
              <a:gd name="connsiteY163" fmla="*/ 303355 h 6673820"/>
              <a:gd name="connsiteX164" fmla="*/ 10552436 w 11748700"/>
              <a:gd name="connsiteY164" fmla="*/ 312023 h 6673820"/>
              <a:gd name="connsiteX165" fmla="*/ 10634775 w 11748700"/>
              <a:gd name="connsiteY165" fmla="*/ 333691 h 6673820"/>
              <a:gd name="connsiteX166" fmla="*/ 10717114 w 11748700"/>
              <a:gd name="connsiteY166" fmla="*/ 342358 h 6673820"/>
              <a:gd name="connsiteX167" fmla="*/ 10773452 w 11748700"/>
              <a:gd name="connsiteY167" fmla="*/ 364027 h 6673820"/>
              <a:gd name="connsiteX168" fmla="*/ 10842790 w 11748700"/>
              <a:gd name="connsiteY168" fmla="*/ 385695 h 6673820"/>
              <a:gd name="connsiteX169" fmla="*/ 10903461 w 11748700"/>
              <a:gd name="connsiteY169" fmla="*/ 390028 h 6673820"/>
              <a:gd name="connsiteX170" fmla="*/ 10981467 w 11748700"/>
              <a:gd name="connsiteY170" fmla="*/ 424698 h 6673820"/>
              <a:gd name="connsiteX171" fmla="*/ 11050805 w 11748700"/>
              <a:gd name="connsiteY171" fmla="*/ 442032 h 6673820"/>
              <a:gd name="connsiteX172" fmla="*/ 11133145 w 11748700"/>
              <a:gd name="connsiteY172" fmla="*/ 476701 h 6673820"/>
              <a:gd name="connsiteX173" fmla="*/ 11154813 w 11748700"/>
              <a:gd name="connsiteY173" fmla="*/ 485369 h 6673820"/>
              <a:gd name="connsiteX174" fmla="*/ 11232819 w 11748700"/>
              <a:gd name="connsiteY174" fmla="*/ 533039 h 6673820"/>
              <a:gd name="connsiteX175" fmla="*/ 11258820 w 11748700"/>
              <a:gd name="connsiteY175" fmla="*/ 554707 h 6673820"/>
              <a:gd name="connsiteX176" fmla="*/ 11328159 w 11748700"/>
              <a:gd name="connsiteY176" fmla="*/ 645714 h 6673820"/>
              <a:gd name="connsiteX177" fmla="*/ 11371495 w 11748700"/>
              <a:gd name="connsiteY177" fmla="*/ 754055 h 6673820"/>
              <a:gd name="connsiteX178" fmla="*/ 11397497 w 11748700"/>
              <a:gd name="connsiteY178" fmla="*/ 806059 h 6673820"/>
              <a:gd name="connsiteX179" fmla="*/ 11427833 w 11748700"/>
              <a:gd name="connsiteY179" fmla="*/ 931735 h 6673820"/>
              <a:gd name="connsiteX180" fmla="*/ 11458168 w 11748700"/>
              <a:gd name="connsiteY180" fmla="*/ 1014074 h 6673820"/>
              <a:gd name="connsiteX181" fmla="*/ 11462502 w 11748700"/>
              <a:gd name="connsiteY181" fmla="*/ 1087746 h 6673820"/>
              <a:gd name="connsiteX182" fmla="*/ 11475503 w 11748700"/>
              <a:gd name="connsiteY182" fmla="*/ 1126749 h 6673820"/>
              <a:gd name="connsiteX183" fmla="*/ 11488504 w 11748700"/>
              <a:gd name="connsiteY183" fmla="*/ 1330430 h 6673820"/>
              <a:gd name="connsiteX184" fmla="*/ 11523173 w 11748700"/>
              <a:gd name="connsiteY184" fmla="*/ 1677122 h 6673820"/>
              <a:gd name="connsiteX185" fmla="*/ 11518839 w 11748700"/>
              <a:gd name="connsiteY185" fmla="*/ 1954476 h 6673820"/>
              <a:gd name="connsiteX186" fmla="*/ 11510172 w 11748700"/>
              <a:gd name="connsiteY186" fmla="*/ 2084485 h 6673820"/>
              <a:gd name="connsiteX187" fmla="*/ 11518839 w 11748700"/>
              <a:gd name="connsiteY187" fmla="*/ 2283833 h 6673820"/>
              <a:gd name="connsiteX188" fmla="*/ 11583844 w 11748700"/>
              <a:gd name="connsiteY188" fmla="*/ 2379173 h 6673820"/>
              <a:gd name="connsiteX189" fmla="*/ 11605512 w 11748700"/>
              <a:gd name="connsiteY189" fmla="*/ 2439845 h 6673820"/>
              <a:gd name="connsiteX190" fmla="*/ 11609846 w 11748700"/>
              <a:gd name="connsiteY190" fmla="*/ 2487515 h 6673820"/>
              <a:gd name="connsiteX191" fmla="*/ 11622847 w 11748700"/>
              <a:gd name="connsiteY191" fmla="*/ 2556853 h 6673820"/>
              <a:gd name="connsiteX192" fmla="*/ 11618513 w 11748700"/>
              <a:gd name="connsiteY192" fmla="*/ 2786537 h 6673820"/>
              <a:gd name="connsiteX193" fmla="*/ 11614180 w 11748700"/>
              <a:gd name="connsiteY193" fmla="*/ 3089892 h 6673820"/>
              <a:gd name="connsiteX194" fmla="*/ 11596845 w 11748700"/>
              <a:gd name="connsiteY194" fmla="*/ 3211234 h 6673820"/>
              <a:gd name="connsiteX195" fmla="*/ 11583844 w 11748700"/>
              <a:gd name="connsiteY195" fmla="*/ 3328243 h 6673820"/>
              <a:gd name="connsiteX196" fmla="*/ 11575177 w 11748700"/>
              <a:gd name="connsiteY196" fmla="*/ 3423583 h 6673820"/>
              <a:gd name="connsiteX197" fmla="*/ 11562176 w 11748700"/>
              <a:gd name="connsiteY197" fmla="*/ 3666267 h 6673820"/>
              <a:gd name="connsiteX198" fmla="*/ 11575177 w 11748700"/>
              <a:gd name="connsiteY198" fmla="*/ 4025960 h 6673820"/>
              <a:gd name="connsiteX199" fmla="*/ 11592511 w 11748700"/>
              <a:gd name="connsiteY199" fmla="*/ 4108300 h 6673820"/>
              <a:gd name="connsiteX200" fmla="*/ 11631514 w 11748700"/>
              <a:gd name="connsiteY200" fmla="*/ 4333649 h 6673820"/>
              <a:gd name="connsiteX201" fmla="*/ 11653183 w 11748700"/>
              <a:gd name="connsiteY201" fmla="*/ 4411655 h 6673820"/>
              <a:gd name="connsiteX202" fmla="*/ 11666184 w 11748700"/>
              <a:gd name="connsiteY202" fmla="*/ 4498328 h 6673820"/>
              <a:gd name="connsiteX203" fmla="*/ 11674851 w 11748700"/>
              <a:gd name="connsiteY203" fmla="*/ 4541664 h 6673820"/>
              <a:gd name="connsiteX204" fmla="*/ 11687852 w 11748700"/>
              <a:gd name="connsiteY204" fmla="*/ 4658673 h 6673820"/>
              <a:gd name="connsiteX205" fmla="*/ 11692185 w 11748700"/>
              <a:gd name="connsiteY205" fmla="*/ 4715010 h 6673820"/>
              <a:gd name="connsiteX206" fmla="*/ 11700853 w 11748700"/>
              <a:gd name="connsiteY206" fmla="*/ 4771348 h 6673820"/>
              <a:gd name="connsiteX207" fmla="*/ 11709520 w 11748700"/>
              <a:gd name="connsiteY207" fmla="*/ 4923026 h 6673820"/>
              <a:gd name="connsiteX208" fmla="*/ 11718187 w 11748700"/>
              <a:gd name="connsiteY208" fmla="*/ 4983697 h 6673820"/>
              <a:gd name="connsiteX209" fmla="*/ 11726855 w 11748700"/>
              <a:gd name="connsiteY209" fmla="*/ 5079037 h 6673820"/>
              <a:gd name="connsiteX210" fmla="*/ 11731188 w 11748700"/>
              <a:gd name="connsiteY210" fmla="*/ 5105039 h 6673820"/>
              <a:gd name="connsiteX211" fmla="*/ 11744189 w 11748700"/>
              <a:gd name="connsiteY211" fmla="*/ 5230715 h 6673820"/>
              <a:gd name="connsiteX212" fmla="*/ 11726855 w 11748700"/>
              <a:gd name="connsiteY212" fmla="*/ 5690082 h 6673820"/>
              <a:gd name="connsiteX213" fmla="*/ 11687852 w 11748700"/>
              <a:gd name="connsiteY213" fmla="*/ 5785422 h 6673820"/>
              <a:gd name="connsiteX214" fmla="*/ 11670517 w 11748700"/>
              <a:gd name="connsiteY214" fmla="*/ 5815757 h 6673820"/>
              <a:gd name="connsiteX215" fmla="*/ 11601179 w 11748700"/>
              <a:gd name="connsiteY215" fmla="*/ 5859094 h 6673820"/>
              <a:gd name="connsiteX216" fmla="*/ 11458168 w 11748700"/>
              <a:gd name="connsiteY216" fmla="*/ 5919765 h 6673820"/>
              <a:gd name="connsiteX217" fmla="*/ 11401831 w 11748700"/>
              <a:gd name="connsiteY217" fmla="*/ 5963101 h 6673820"/>
              <a:gd name="connsiteX218" fmla="*/ 11297823 w 11748700"/>
              <a:gd name="connsiteY218" fmla="*/ 6032440 h 6673820"/>
              <a:gd name="connsiteX219" fmla="*/ 11258820 w 11748700"/>
              <a:gd name="connsiteY219" fmla="*/ 6075776 h 6673820"/>
              <a:gd name="connsiteX220" fmla="*/ 11198149 w 11748700"/>
              <a:gd name="connsiteY220" fmla="*/ 6123446 h 6673820"/>
              <a:gd name="connsiteX221" fmla="*/ 11098475 w 11748700"/>
              <a:gd name="connsiteY221" fmla="*/ 6210119 h 6673820"/>
              <a:gd name="connsiteX222" fmla="*/ 10942464 w 11748700"/>
              <a:gd name="connsiteY222" fmla="*/ 6327128 h 6673820"/>
              <a:gd name="connsiteX223" fmla="*/ 10634775 w 11748700"/>
              <a:gd name="connsiteY223" fmla="*/ 6461471 h 6673820"/>
              <a:gd name="connsiteX224" fmla="*/ 10461429 w 11748700"/>
              <a:gd name="connsiteY224" fmla="*/ 6478806 h 6673820"/>
              <a:gd name="connsiteX225" fmla="*/ 10041065 w 11748700"/>
              <a:gd name="connsiteY225" fmla="*/ 6487473 h 6673820"/>
              <a:gd name="connsiteX226" fmla="*/ 9967393 w 11748700"/>
              <a:gd name="connsiteY226" fmla="*/ 6491807 h 6673820"/>
              <a:gd name="connsiteX227" fmla="*/ 9885054 w 11748700"/>
              <a:gd name="connsiteY227" fmla="*/ 6509141 h 6673820"/>
              <a:gd name="connsiteX228" fmla="*/ 9798381 w 11748700"/>
              <a:gd name="connsiteY228" fmla="*/ 6522142 h 6673820"/>
              <a:gd name="connsiteX229" fmla="*/ 9681372 w 11748700"/>
              <a:gd name="connsiteY229" fmla="*/ 6548144 h 6673820"/>
              <a:gd name="connsiteX230" fmla="*/ 9486358 w 11748700"/>
              <a:gd name="connsiteY230" fmla="*/ 6574146 h 6673820"/>
              <a:gd name="connsiteX231" fmla="*/ 9278343 w 11748700"/>
              <a:gd name="connsiteY231" fmla="*/ 6613149 h 6673820"/>
              <a:gd name="connsiteX232" fmla="*/ 9209004 w 11748700"/>
              <a:gd name="connsiteY232" fmla="*/ 6630483 h 6673820"/>
              <a:gd name="connsiteX233" fmla="*/ 8775639 w 11748700"/>
              <a:gd name="connsiteY233" fmla="*/ 6647818 h 6673820"/>
              <a:gd name="connsiteX234" fmla="*/ 8463617 w 11748700"/>
              <a:gd name="connsiteY234" fmla="*/ 6656485 h 6673820"/>
              <a:gd name="connsiteX235" fmla="*/ 8368276 w 11748700"/>
              <a:gd name="connsiteY235" fmla="*/ 6660819 h 6673820"/>
              <a:gd name="connsiteX236" fmla="*/ 8216599 w 11748700"/>
              <a:gd name="connsiteY236" fmla="*/ 6665153 h 6673820"/>
              <a:gd name="connsiteX237" fmla="*/ 7848239 w 11748700"/>
              <a:gd name="connsiteY237" fmla="*/ 6656485 h 6673820"/>
              <a:gd name="connsiteX238" fmla="*/ 7800568 w 11748700"/>
              <a:gd name="connsiteY238" fmla="*/ 6652152 h 6673820"/>
              <a:gd name="connsiteX239" fmla="*/ 7748565 w 11748700"/>
              <a:gd name="connsiteY239" fmla="*/ 6643484 h 6673820"/>
              <a:gd name="connsiteX240" fmla="*/ 7614221 w 11748700"/>
              <a:gd name="connsiteY240" fmla="*/ 6634817 h 6673820"/>
              <a:gd name="connsiteX241" fmla="*/ 7432208 w 11748700"/>
              <a:gd name="connsiteY241" fmla="*/ 6600148 h 6673820"/>
              <a:gd name="connsiteX242" fmla="*/ 7319533 w 11748700"/>
              <a:gd name="connsiteY242" fmla="*/ 6574146 h 6673820"/>
              <a:gd name="connsiteX243" fmla="*/ 7276197 w 11748700"/>
              <a:gd name="connsiteY243" fmla="*/ 6569812 h 6673820"/>
              <a:gd name="connsiteX244" fmla="*/ 7011844 w 11748700"/>
              <a:gd name="connsiteY244" fmla="*/ 6548144 h 6673820"/>
              <a:gd name="connsiteX245" fmla="*/ 6925171 w 11748700"/>
              <a:gd name="connsiteY245" fmla="*/ 6565479 h 6673820"/>
              <a:gd name="connsiteX246" fmla="*/ 6912170 w 11748700"/>
              <a:gd name="connsiteY246" fmla="*/ 6569812 h 6673820"/>
              <a:gd name="connsiteX247" fmla="*/ 6890502 w 11748700"/>
              <a:gd name="connsiteY247" fmla="*/ 6582813 h 6673820"/>
              <a:gd name="connsiteX248" fmla="*/ 6795162 w 11748700"/>
              <a:gd name="connsiteY248" fmla="*/ 6634817 h 6673820"/>
              <a:gd name="connsiteX249" fmla="*/ 6691154 w 11748700"/>
              <a:gd name="connsiteY249" fmla="*/ 6643484 h 6673820"/>
              <a:gd name="connsiteX250" fmla="*/ 6617482 w 11748700"/>
              <a:gd name="connsiteY250" fmla="*/ 6656485 h 6673820"/>
              <a:gd name="connsiteX251" fmla="*/ 6582813 w 11748700"/>
              <a:gd name="connsiteY251" fmla="*/ 6665153 h 6673820"/>
              <a:gd name="connsiteX252" fmla="*/ 6548144 w 11748700"/>
              <a:gd name="connsiteY252" fmla="*/ 6669486 h 6673820"/>
              <a:gd name="connsiteX253" fmla="*/ 6517808 w 11748700"/>
              <a:gd name="connsiteY253" fmla="*/ 6673820 h 6673820"/>
              <a:gd name="connsiteX254" fmla="*/ 6015105 w 11748700"/>
              <a:gd name="connsiteY254" fmla="*/ 6669486 h 6673820"/>
              <a:gd name="connsiteX255" fmla="*/ 5915431 w 11748700"/>
              <a:gd name="connsiteY255" fmla="*/ 6647818 h 6673820"/>
              <a:gd name="connsiteX256" fmla="*/ 5538403 w 11748700"/>
              <a:gd name="connsiteY256" fmla="*/ 6652152 h 6673820"/>
              <a:gd name="connsiteX257" fmla="*/ 5196045 w 11748700"/>
              <a:gd name="connsiteY257" fmla="*/ 6634817 h 6673820"/>
              <a:gd name="connsiteX258" fmla="*/ 4489660 w 11748700"/>
              <a:gd name="connsiteY258" fmla="*/ 6608815 h 6673820"/>
              <a:gd name="connsiteX259" fmla="*/ 4311981 w 11748700"/>
              <a:gd name="connsiteY259" fmla="*/ 6582813 h 6673820"/>
              <a:gd name="connsiteX260" fmla="*/ 4090965 w 11748700"/>
              <a:gd name="connsiteY260" fmla="*/ 6552478 h 6673820"/>
              <a:gd name="connsiteX261" fmla="*/ 3999958 w 11748700"/>
              <a:gd name="connsiteY261" fmla="*/ 6513475 h 6673820"/>
              <a:gd name="connsiteX262" fmla="*/ 3666267 w 11748700"/>
              <a:gd name="connsiteY262" fmla="*/ 6448470 h 6673820"/>
              <a:gd name="connsiteX263" fmla="*/ 3588261 w 11748700"/>
              <a:gd name="connsiteY263" fmla="*/ 6439803 h 6673820"/>
              <a:gd name="connsiteX264" fmla="*/ 3336910 w 11748700"/>
              <a:gd name="connsiteY264" fmla="*/ 6405134 h 6673820"/>
              <a:gd name="connsiteX265" fmla="*/ 3003219 w 11748700"/>
              <a:gd name="connsiteY265" fmla="*/ 6340129 h 6673820"/>
              <a:gd name="connsiteX266" fmla="*/ 2825539 w 11748700"/>
              <a:gd name="connsiteY266" fmla="*/ 6309793 h 6673820"/>
              <a:gd name="connsiteX267" fmla="*/ 2678195 w 11748700"/>
              <a:gd name="connsiteY267" fmla="*/ 6288125 h 6673820"/>
              <a:gd name="connsiteX268" fmla="*/ 2500515 w 11748700"/>
              <a:gd name="connsiteY268" fmla="*/ 6305460 h 6673820"/>
              <a:gd name="connsiteX269" fmla="*/ 2439844 w 11748700"/>
              <a:gd name="connsiteY269" fmla="*/ 6314127 h 6673820"/>
              <a:gd name="connsiteX270" fmla="*/ 2244830 w 11748700"/>
              <a:gd name="connsiteY270" fmla="*/ 6361797 h 6673820"/>
              <a:gd name="connsiteX271" fmla="*/ 2088819 w 11748700"/>
              <a:gd name="connsiteY271" fmla="*/ 6383465 h 6673820"/>
              <a:gd name="connsiteX272" fmla="*/ 2015147 w 11748700"/>
              <a:gd name="connsiteY272" fmla="*/ 6400800 h 6673820"/>
              <a:gd name="connsiteX273" fmla="*/ 1950142 w 11748700"/>
              <a:gd name="connsiteY273" fmla="*/ 6409467 h 6673820"/>
              <a:gd name="connsiteX274" fmla="*/ 1815799 w 11748700"/>
              <a:gd name="connsiteY274" fmla="*/ 6444137 h 6673820"/>
              <a:gd name="connsiteX275" fmla="*/ 1681456 w 11748700"/>
              <a:gd name="connsiteY275" fmla="*/ 6452804 h 6673820"/>
              <a:gd name="connsiteX276" fmla="*/ 1473440 w 11748700"/>
              <a:gd name="connsiteY276" fmla="*/ 6431136 h 6673820"/>
              <a:gd name="connsiteX277" fmla="*/ 1369433 w 11748700"/>
              <a:gd name="connsiteY277" fmla="*/ 6418135 h 6673820"/>
              <a:gd name="connsiteX278" fmla="*/ 1287093 w 11748700"/>
              <a:gd name="connsiteY278" fmla="*/ 6405134 h 6673820"/>
              <a:gd name="connsiteX279" fmla="*/ 1239423 w 11748700"/>
              <a:gd name="connsiteY279" fmla="*/ 6396466 h 6673820"/>
              <a:gd name="connsiteX280" fmla="*/ 1165751 w 11748700"/>
              <a:gd name="connsiteY280" fmla="*/ 6370464 h 6673820"/>
              <a:gd name="connsiteX281" fmla="*/ 1053076 w 11748700"/>
              <a:gd name="connsiteY281" fmla="*/ 6335795 h 6673820"/>
              <a:gd name="connsiteX282" fmla="*/ 892731 w 11748700"/>
              <a:gd name="connsiteY282" fmla="*/ 6244789 h 6673820"/>
              <a:gd name="connsiteX283" fmla="*/ 858062 w 11748700"/>
              <a:gd name="connsiteY283" fmla="*/ 6218787 h 6673820"/>
              <a:gd name="connsiteX284" fmla="*/ 775723 w 11748700"/>
              <a:gd name="connsiteY284" fmla="*/ 6149448 h 6673820"/>
              <a:gd name="connsiteX285" fmla="*/ 719385 w 11748700"/>
              <a:gd name="connsiteY285" fmla="*/ 6023773 h 6673820"/>
              <a:gd name="connsiteX286" fmla="*/ 654381 w 11748700"/>
              <a:gd name="connsiteY286" fmla="*/ 5950101 h 6673820"/>
              <a:gd name="connsiteX287" fmla="*/ 628379 w 11748700"/>
              <a:gd name="connsiteY287" fmla="*/ 5893763 h 6673820"/>
              <a:gd name="connsiteX288" fmla="*/ 576375 w 11748700"/>
              <a:gd name="connsiteY288" fmla="*/ 5802756 h 6673820"/>
              <a:gd name="connsiteX289" fmla="*/ 489702 w 11748700"/>
              <a:gd name="connsiteY289" fmla="*/ 5620743 h 6673820"/>
              <a:gd name="connsiteX290" fmla="*/ 476701 w 11748700"/>
              <a:gd name="connsiteY290" fmla="*/ 5551405 h 6673820"/>
              <a:gd name="connsiteX291" fmla="*/ 372693 w 11748700"/>
              <a:gd name="connsiteY291" fmla="*/ 5317388 h 6673820"/>
              <a:gd name="connsiteX292" fmla="*/ 359693 w 11748700"/>
              <a:gd name="connsiteY292" fmla="*/ 5269718 h 6673820"/>
              <a:gd name="connsiteX293" fmla="*/ 329357 w 11748700"/>
              <a:gd name="connsiteY293" fmla="*/ 5183045 h 6673820"/>
              <a:gd name="connsiteX294" fmla="*/ 281687 w 11748700"/>
              <a:gd name="connsiteY294" fmla="*/ 5083371 h 6673820"/>
              <a:gd name="connsiteX295" fmla="*/ 251351 w 11748700"/>
              <a:gd name="connsiteY295" fmla="*/ 5009699 h 6673820"/>
              <a:gd name="connsiteX296" fmla="*/ 238350 w 11748700"/>
              <a:gd name="connsiteY296" fmla="*/ 4970696 h 6673820"/>
              <a:gd name="connsiteX297" fmla="*/ 212348 w 11748700"/>
              <a:gd name="connsiteY297" fmla="*/ 4936027 h 6673820"/>
              <a:gd name="connsiteX298" fmla="*/ 177679 w 11748700"/>
              <a:gd name="connsiteY298" fmla="*/ 4849354 h 6673820"/>
              <a:gd name="connsiteX299" fmla="*/ 125675 w 11748700"/>
              <a:gd name="connsiteY299" fmla="*/ 4745346 h 6673820"/>
              <a:gd name="connsiteX300" fmla="*/ 99674 w 11748700"/>
              <a:gd name="connsiteY300" fmla="*/ 4654339 h 6673820"/>
              <a:gd name="connsiteX301" fmla="*/ 73672 w 11748700"/>
              <a:gd name="connsiteY301" fmla="*/ 4602336 h 6673820"/>
              <a:gd name="connsiteX302" fmla="*/ 69338 w 11748700"/>
              <a:gd name="connsiteY302" fmla="*/ 4580667 h 6673820"/>
              <a:gd name="connsiteX303" fmla="*/ 47670 w 11748700"/>
              <a:gd name="connsiteY303" fmla="*/ 4537331 h 6673820"/>
              <a:gd name="connsiteX304" fmla="*/ 39002 w 11748700"/>
              <a:gd name="connsiteY304" fmla="*/ 4515663 h 6673820"/>
              <a:gd name="connsiteX305" fmla="*/ 34669 w 11748700"/>
              <a:gd name="connsiteY305" fmla="*/ 4493994 h 6673820"/>
              <a:gd name="connsiteX306" fmla="*/ 30335 w 11748700"/>
              <a:gd name="connsiteY306" fmla="*/ 4450658 h 6673820"/>
              <a:gd name="connsiteX307" fmla="*/ 21668 w 11748700"/>
              <a:gd name="connsiteY307" fmla="*/ 4428990 h 6673820"/>
              <a:gd name="connsiteX308" fmla="*/ 13001 w 11748700"/>
              <a:gd name="connsiteY308" fmla="*/ 4359651 h 6673820"/>
              <a:gd name="connsiteX309" fmla="*/ 0 w 11748700"/>
              <a:gd name="connsiteY309" fmla="*/ 4238309 h 6673820"/>
              <a:gd name="connsiteX310" fmla="*/ 4333 w 11748700"/>
              <a:gd name="connsiteY310" fmla="*/ 4025960 h 6673820"/>
              <a:gd name="connsiteX311" fmla="*/ 13001 w 11748700"/>
              <a:gd name="connsiteY311" fmla="*/ 3999958 h 6673820"/>
              <a:gd name="connsiteX312" fmla="*/ 17334 w 11748700"/>
              <a:gd name="connsiteY312" fmla="*/ 3973956 h 6673820"/>
              <a:gd name="connsiteX313" fmla="*/ 26002 w 11748700"/>
              <a:gd name="connsiteY313" fmla="*/ 3930620 h 6673820"/>
              <a:gd name="connsiteX314" fmla="*/ 34669 w 11748700"/>
              <a:gd name="connsiteY314" fmla="*/ 3878616 h 6673820"/>
              <a:gd name="connsiteX315" fmla="*/ 43336 w 11748700"/>
              <a:gd name="connsiteY315" fmla="*/ 3861282 h 6673820"/>
              <a:gd name="connsiteX316" fmla="*/ 47670 w 11748700"/>
              <a:gd name="connsiteY316" fmla="*/ 3843947 h 6673820"/>
              <a:gd name="connsiteX317" fmla="*/ 56337 w 11748700"/>
              <a:gd name="connsiteY317" fmla="*/ 3826612 h 6673820"/>
              <a:gd name="connsiteX318" fmla="*/ 69338 w 11748700"/>
              <a:gd name="connsiteY318" fmla="*/ 3787610 h 6673820"/>
              <a:gd name="connsiteX319" fmla="*/ 78005 w 11748700"/>
              <a:gd name="connsiteY319" fmla="*/ 3770275 h 6673820"/>
              <a:gd name="connsiteX320" fmla="*/ 95340 w 11748700"/>
              <a:gd name="connsiteY320" fmla="*/ 3718271 h 6673820"/>
              <a:gd name="connsiteX321" fmla="*/ 104007 w 11748700"/>
              <a:gd name="connsiteY321" fmla="*/ 3696603 h 6673820"/>
              <a:gd name="connsiteX322" fmla="*/ 151677 w 11748700"/>
              <a:gd name="connsiteY322" fmla="*/ 3657600 h 6673820"/>
              <a:gd name="connsiteX323" fmla="*/ 294688 w 11748700"/>
              <a:gd name="connsiteY323" fmla="*/ 3661934 h 6673820"/>
              <a:gd name="connsiteX324" fmla="*/ 359693 w 11748700"/>
              <a:gd name="connsiteY324" fmla="*/ 3692269 h 6673820"/>
              <a:gd name="connsiteX325" fmla="*/ 377027 w 11748700"/>
              <a:gd name="connsiteY325" fmla="*/ 3709604 h 6673820"/>
              <a:gd name="connsiteX326" fmla="*/ 437698 w 11748700"/>
              <a:gd name="connsiteY326" fmla="*/ 3726938 h 6673820"/>
              <a:gd name="connsiteX327" fmla="*/ 511177 w 11748700"/>
              <a:gd name="connsiteY32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6201452 w 11748700"/>
              <a:gd name="connsiteY28" fmla="*/ 5477733 h 6673820"/>
              <a:gd name="connsiteX29" fmla="*/ 6322794 w 11748700"/>
              <a:gd name="connsiteY29" fmla="*/ 5287052 h 6673820"/>
              <a:gd name="connsiteX30" fmla="*/ 6340129 w 11748700"/>
              <a:gd name="connsiteY30" fmla="*/ 5274051 h 6673820"/>
              <a:gd name="connsiteX31" fmla="*/ 7220565 w 11748700"/>
              <a:gd name="connsiteY31" fmla="*/ 4568062 h 6673820"/>
              <a:gd name="connsiteX32" fmla="*/ 7436542 w 11748700"/>
              <a:gd name="connsiteY32" fmla="*/ 4619670 h 6673820"/>
              <a:gd name="connsiteX33" fmla="*/ 7601220 w 11748700"/>
              <a:gd name="connsiteY33" fmla="*/ 4715010 h 6673820"/>
              <a:gd name="connsiteX34" fmla="*/ 7731230 w 11748700"/>
              <a:gd name="connsiteY34" fmla="*/ 4888356 h 6673820"/>
              <a:gd name="connsiteX35" fmla="*/ 7765899 w 11748700"/>
              <a:gd name="connsiteY35" fmla="*/ 4931693 h 6673820"/>
              <a:gd name="connsiteX36" fmla="*/ 8069255 w 11748700"/>
              <a:gd name="connsiteY36" fmla="*/ 4944694 h 6673820"/>
              <a:gd name="connsiteX37" fmla="*/ 8238267 w 11748700"/>
              <a:gd name="connsiteY37" fmla="*/ 4910025 h 6673820"/>
              <a:gd name="connsiteX38" fmla="*/ 8298938 w 11748700"/>
              <a:gd name="connsiteY38" fmla="*/ 4875355 h 6673820"/>
              <a:gd name="connsiteX39" fmla="*/ 8433281 w 11748700"/>
              <a:gd name="connsiteY39" fmla="*/ 4810351 h 6673820"/>
              <a:gd name="connsiteX40" fmla="*/ 8914316 w 11748700"/>
              <a:gd name="connsiteY40" fmla="*/ 4515663 h 6673820"/>
              <a:gd name="connsiteX41" fmla="*/ 6630483 w 11748700"/>
              <a:gd name="connsiteY41" fmla="*/ 2262165 h 6673820"/>
              <a:gd name="connsiteX42" fmla="*/ 4593668 w 11748700"/>
              <a:gd name="connsiteY42" fmla="*/ 2201494 h 6673820"/>
              <a:gd name="connsiteX43" fmla="*/ 4467992 w 11748700"/>
              <a:gd name="connsiteY43" fmla="*/ 2188493 h 6673820"/>
              <a:gd name="connsiteX44" fmla="*/ 4277311 w 11748700"/>
              <a:gd name="connsiteY44" fmla="*/ 2171158 h 6673820"/>
              <a:gd name="connsiteX45" fmla="*/ 4207973 w 11748700"/>
              <a:gd name="connsiteY45" fmla="*/ 2162491 h 6673820"/>
              <a:gd name="connsiteX46" fmla="*/ 4168970 w 11748700"/>
              <a:gd name="connsiteY46" fmla="*/ 2153824 h 6673820"/>
              <a:gd name="connsiteX47" fmla="*/ 3722604 w 11748700"/>
              <a:gd name="connsiteY47" fmla="*/ 2145156 h 6673820"/>
              <a:gd name="connsiteX48" fmla="*/ 3627264 w 11748700"/>
              <a:gd name="connsiteY48" fmla="*/ 2136489 h 6673820"/>
              <a:gd name="connsiteX49" fmla="*/ 3592595 w 11748700"/>
              <a:gd name="connsiteY49" fmla="*/ 2123488 h 6673820"/>
              <a:gd name="connsiteX50" fmla="*/ 3471253 w 11748700"/>
              <a:gd name="connsiteY50" fmla="*/ 2101820 h 6673820"/>
              <a:gd name="connsiteX51" fmla="*/ 3349911 w 11748700"/>
              <a:gd name="connsiteY51" fmla="*/ 2054150 h 6673820"/>
              <a:gd name="connsiteX52" fmla="*/ 3228568 w 11748700"/>
              <a:gd name="connsiteY52" fmla="*/ 2006480 h 6673820"/>
              <a:gd name="connsiteX53" fmla="*/ 3206900 w 11748700"/>
              <a:gd name="connsiteY53" fmla="*/ 1989145 h 6673820"/>
              <a:gd name="connsiteX54" fmla="*/ 3163564 w 11748700"/>
              <a:gd name="connsiteY54" fmla="*/ 1967477 h 6673820"/>
              <a:gd name="connsiteX55" fmla="*/ 3124561 w 11748700"/>
              <a:gd name="connsiteY55" fmla="*/ 1932808 h 6673820"/>
              <a:gd name="connsiteX56" fmla="*/ 3094225 w 11748700"/>
              <a:gd name="connsiteY56" fmla="*/ 1911139 h 6673820"/>
              <a:gd name="connsiteX57" fmla="*/ 3020553 w 11748700"/>
              <a:gd name="connsiteY57" fmla="*/ 1850468 h 6673820"/>
              <a:gd name="connsiteX58" fmla="*/ 2994551 w 11748700"/>
              <a:gd name="connsiteY58" fmla="*/ 1828800 h 6673820"/>
              <a:gd name="connsiteX59" fmla="*/ 2977217 w 11748700"/>
              <a:gd name="connsiteY59" fmla="*/ 1807132 h 6673820"/>
              <a:gd name="connsiteX60" fmla="*/ 2964216 w 11748700"/>
              <a:gd name="connsiteY60" fmla="*/ 1794131 h 6673820"/>
              <a:gd name="connsiteX61" fmla="*/ 2951215 w 11748700"/>
              <a:gd name="connsiteY61" fmla="*/ 1768129 h 6673820"/>
              <a:gd name="connsiteX62" fmla="*/ 2933880 w 11748700"/>
              <a:gd name="connsiteY62" fmla="*/ 1746461 h 6673820"/>
              <a:gd name="connsiteX63" fmla="*/ 2916546 w 11748700"/>
              <a:gd name="connsiteY63" fmla="*/ 1720459 h 6673820"/>
              <a:gd name="connsiteX64" fmla="*/ 2899211 w 11748700"/>
              <a:gd name="connsiteY64" fmla="*/ 1703124 h 6673820"/>
              <a:gd name="connsiteX65" fmla="*/ 2890544 w 11748700"/>
              <a:gd name="connsiteY65" fmla="*/ 1690123 h 6673820"/>
              <a:gd name="connsiteX66" fmla="*/ 2829873 w 11748700"/>
              <a:gd name="connsiteY66" fmla="*/ 1607784 h 6673820"/>
              <a:gd name="connsiteX67" fmla="*/ 2816872 w 11748700"/>
              <a:gd name="connsiteY67" fmla="*/ 1577448 h 6673820"/>
              <a:gd name="connsiteX68" fmla="*/ 2812538 w 11748700"/>
              <a:gd name="connsiteY68" fmla="*/ 1542779 h 6673820"/>
              <a:gd name="connsiteX69" fmla="*/ 2808204 w 11748700"/>
              <a:gd name="connsiteY69" fmla="*/ 1430104 h 6673820"/>
              <a:gd name="connsiteX70" fmla="*/ 2799537 w 11748700"/>
              <a:gd name="connsiteY70" fmla="*/ 1391101 h 6673820"/>
              <a:gd name="connsiteX71" fmla="*/ 2795203 w 11748700"/>
              <a:gd name="connsiteY71" fmla="*/ 1343431 h 6673820"/>
              <a:gd name="connsiteX72" fmla="*/ 2786536 w 11748700"/>
              <a:gd name="connsiteY72" fmla="*/ 1300095 h 6673820"/>
              <a:gd name="connsiteX73" fmla="*/ 2773535 w 11748700"/>
              <a:gd name="connsiteY73" fmla="*/ 1152751 h 6673820"/>
              <a:gd name="connsiteX74" fmla="*/ 2769202 w 11748700"/>
              <a:gd name="connsiteY74" fmla="*/ 1135416 h 6673820"/>
              <a:gd name="connsiteX75" fmla="*/ 2777869 w 11748700"/>
              <a:gd name="connsiteY75" fmla="*/ 996739 h 6673820"/>
              <a:gd name="connsiteX76" fmla="*/ 2786536 w 11748700"/>
              <a:gd name="connsiteY76" fmla="*/ 966404 h 6673820"/>
              <a:gd name="connsiteX77" fmla="*/ 2812538 w 11748700"/>
              <a:gd name="connsiteY77" fmla="*/ 905733 h 6673820"/>
              <a:gd name="connsiteX78" fmla="*/ 2847207 w 11748700"/>
              <a:gd name="connsiteY78" fmla="*/ 862396 h 6673820"/>
              <a:gd name="connsiteX79" fmla="*/ 2864542 w 11748700"/>
              <a:gd name="connsiteY79" fmla="*/ 840728 h 6673820"/>
              <a:gd name="connsiteX80" fmla="*/ 2881876 w 11748700"/>
              <a:gd name="connsiteY80" fmla="*/ 827727 h 6673820"/>
              <a:gd name="connsiteX81" fmla="*/ 2894877 w 11748700"/>
              <a:gd name="connsiteY81" fmla="*/ 819060 h 6673820"/>
              <a:gd name="connsiteX82" fmla="*/ 2912212 w 11748700"/>
              <a:gd name="connsiteY82" fmla="*/ 801725 h 6673820"/>
              <a:gd name="connsiteX83" fmla="*/ 3003219 w 11748700"/>
              <a:gd name="connsiteY83" fmla="*/ 775723 h 6673820"/>
              <a:gd name="connsiteX84" fmla="*/ 3115893 w 11748700"/>
              <a:gd name="connsiteY84" fmla="*/ 749721 h 6673820"/>
              <a:gd name="connsiteX85" fmla="*/ 3137562 w 11748700"/>
              <a:gd name="connsiteY85" fmla="*/ 741054 h 6673820"/>
              <a:gd name="connsiteX86" fmla="*/ 3163564 w 11748700"/>
              <a:gd name="connsiteY86" fmla="*/ 732387 h 6673820"/>
              <a:gd name="connsiteX87" fmla="*/ 3219901 w 11748700"/>
              <a:gd name="connsiteY87" fmla="*/ 702051 h 6673820"/>
              <a:gd name="connsiteX88" fmla="*/ 3237236 w 11748700"/>
              <a:gd name="connsiteY88" fmla="*/ 689050 h 6673820"/>
              <a:gd name="connsiteX89" fmla="*/ 3293573 w 11748700"/>
              <a:gd name="connsiteY89" fmla="*/ 663048 h 6673820"/>
              <a:gd name="connsiteX90" fmla="*/ 3323909 w 11748700"/>
              <a:gd name="connsiteY90" fmla="*/ 650047 h 6673820"/>
              <a:gd name="connsiteX91" fmla="*/ 3362911 w 11748700"/>
              <a:gd name="connsiteY91" fmla="*/ 641380 h 6673820"/>
              <a:gd name="connsiteX92" fmla="*/ 3488587 w 11748700"/>
              <a:gd name="connsiteY92" fmla="*/ 619712 h 6673820"/>
              <a:gd name="connsiteX93" fmla="*/ 3644599 w 11748700"/>
              <a:gd name="connsiteY93" fmla="*/ 598044 h 6673820"/>
              <a:gd name="connsiteX94" fmla="*/ 3731272 w 11748700"/>
              <a:gd name="connsiteY94" fmla="*/ 589376 h 6673820"/>
              <a:gd name="connsiteX95" fmla="*/ 3809277 w 11748700"/>
              <a:gd name="connsiteY95" fmla="*/ 576375 h 6673820"/>
              <a:gd name="connsiteX96" fmla="*/ 3891617 w 11748700"/>
              <a:gd name="connsiteY96" fmla="*/ 567708 h 6673820"/>
              <a:gd name="connsiteX97" fmla="*/ 4359651 w 11748700"/>
              <a:gd name="connsiteY97" fmla="*/ 533039 h 6673820"/>
              <a:gd name="connsiteX98" fmla="*/ 4428989 w 11748700"/>
              <a:gd name="connsiteY98" fmla="*/ 520038 h 6673820"/>
              <a:gd name="connsiteX99" fmla="*/ 4554665 w 11748700"/>
              <a:gd name="connsiteY99" fmla="*/ 507037 h 6673820"/>
              <a:gd name="connsiteX100" fmla="*/ 4654339 w 11748700"/>
              <a:gd name="connsiteY100" fmla="*/ 485369 h 6673820"/>
              <a:gd name="connsiteX101" fmla="*/ 4758347 w 11748700"/>
              <a:gd name="connsiteY101" fmla="*/ 437699 h 6673820"/>
              <a:gd name="connsiteX102" fmla="*/ 4888356 w 11748700"/>
              <a:gd name="connsiteY102" fmla="*/ 416030 h 6673820"/>
              <a:gd name="connsiteX103" fmla="*/ 5105039 w 11748700"/>
              <a:gd name="connsiteY103" fmla="*/ 364027 h 6673820"/>
              <a:gd name="connsiteX104" fmla="*/ 5209046 w 11748700"/>
              <a:gd name="connsiteY104" fmla="*/ 351026 h 6673820"/>
              <a:gd name="connsiteX105" fmla="*/ 5386726 w 11748700"/>
              <a:gd name="connsiteY105" fmla="*/ 329357 h 6673820"/>
              <a:gd name="connsiteX106" fmla="*/ 5560072 w 11748700"/>
              <a:gd name="connsiteY106" fmla="*/ 320690 h 6673820"/>
              <a:gd name="connsiteX107" fmla="*/ 5742085 w 11748700"/>
              <a:gd name="connsiteY107" fmla="*/ 312023 h 6673820"/>
              <a:gd name="connsiteX108" fmla="*/ 5958767 w 11748700"/>
              <a:gd name="connsiteY108" fmla="*/ 307689 h 6673820"/>
              <a:gd name="connsiteX109" fmla="*/ 6114779 w 11748700"/>
              <a:gd name="connsiteY109" fmla="*/ 303355 h 6673820"/>
              <a:gd name="connsiteX110" fmla="*/ 6270790 w 11748700"/>
              <a:gd name="connsiteY110" fmla="*/ 281687 h 6673820"/>
              <a:gd name="connsiteX111" fmla="*/ 6392132 w 11748700"/>
              <a:gd name="connsiteY111" fmla="*/ 268686 h 6673820"/>
              <a:gd name="connsiteX112" fmla="*/ 6695488 w 11748700"/>
              <a:gd name="connsiteY112" fmla="*/ 260019 h 6673820"/>
              <a:gd name="connsiteX113" fmla="*/ 6764826 w 11748700"/>
              <a:gd name="connsiteY113" fmla="*/ 251352 h 6673820"/>
              <a:gd name="connsiteX114" fmla="*/ 6907837 w 11748700"/>
              <a:gd name="connsiteY114" fmla="*/ 238351 h 6673820"/>
              <a:gd name="connsiteX115" fmla="*/ 6959840 w 11748700"/>
              <a:gd name="connsiteY115" fmla="*/ 229683 h 6673820"/>
              <a:gd name="connsiteX116" fmla="*/ 6998843 w 11748700"/>
              <a:gd name="connsiteY116" fmla="*/ 212349 h 6673820"/>
              <a:gd name="connsiteX117" fmla="*/ 7115852 w 11748700"/>
              <a:gd name="connsiteY117" fmla="*/ 199348 h 6673820"/>
              <a:gd name="connsiteX118" fmla="*/ 7159188 w 11748700"/>
              <a:gd name="connsiteY118" fmla="*/ 186347 h 6673820"/>
              <a:gd name="connsiteX119" fmla="*/ 7189524 w 11748700"/>
              <a:gd name="connsiteY119" fmla="*/ 182013 h 6673820"/>
              <a:gd name="connsiteX120" fmla="*/ 7380204 w 11748700"/>
              <a:gd name="connsiteY120" fmla="*/ 173346 h 6673820"/>
              <a:gd name="connsiteX121" fmla="*/ 7440875 w 11748700"/>
              <a:gd name="connsiteY121" fmla="*/ 164679 h 6673820"/>
              <a:gd name="connsiteX122" fmla="*/ 7466877 w 11748700"/>
              <a:gd name="connsiteY122" fmla="*/ 156011 h 6673820"/>
              <a:gd name="connsiteX123" fmla="*/ 7514548 w 11748700"/>
              <a:gd name="connsiteY123" fmla="*/ 143010 h 6673820"/>
              <a:gd name="connsiteX124" fmla="*/ 7527548 w 11748700"/>
              <a:gd name="connsiteY124" fmla="*/ 134343 h 6673820"/>
              <a:gd name="connsiteX125" fmla="*/ 7570885 w 11748700"/>
              <a:gd name="connsiteY125" fmla="*/ 121342 h 6673820"/>
              <a:gd name="connsiteX126" fmla="*/ 7609888 w 11748700"/>
              <a:gd name="connsiteY126" fmla="*/ 104008 h 6673820"/>
              <a:gd name="connsiteX127" fmla="*/ 7726896 w 11748700"/>
              <a:gd name="connsiteY127" fmla="*/ 82339 h 6673820"/>
              <a:gd name="connsiteX128" fmla="*/ 7752898 w 11748700"/>
              <a:gd name="connsiteY128" fmla="*/ 78006 h 6673820"/>
              <a:gd name="connsiteX129" fmla="*/ 7787567 w 11748700"/>
              <a:gd name="connsiteY129" fmla="*/ 73672 h 6673820"/>
              <a:gd name="connsiteX130" fmla="*/ 7804902 w 11748700"/>
              <a:gd name="connsiteY130" fmla="*/ 69338 h 6673820"/>
              <a:gd name="connsiteX131" fmla="*/ 7913243 w 11748700"/>
              <a:gd name="connsiteY131" fmla="*/ 65005 h 6673820"/>
              <a:gd name="connsiteX132" fmla="*/ 8021584 w 11748700"/>
              <a:gd name="connsiteY132" fmla="*/ 47670 h 6673820"/>
              <a:gd name="connsiteX133" fmla="*/ 8064921 w 11748700"/>
              <a:gd name="connsiteY133" fmla="*/ 34669 h 6673820"/>
              <a:gd name="connsiteX134" fmla="*/ 8099590 w 11748700"/>
              <a:gd name="connsiteY134" fmla="*/ 21668 h 6673820"/>
              <a:gd name="connsiteX135" fmla="*/ 8121258 w 11748700"/>
              <a:gd name="connsiteY135" fmla="*/ 13001 h 6673820"/>
              <a:gd name="connsiteX136" fmla="*/ 8134259 w 11748700"/>
              <a:gd name="connsiteY136" fmla="*/ 8667 h 6673820"/>
              <a:gd name="connsiteX137" fmla="*/ 8155928 w 11748700"/>
              <a:gd name="connsiteY137" fmla="*/ 0 h 6673820"/>
              <a:gd name="connsiteX138" fmla="*/ 8216599 w 11748700"/>
              <a:gd name="connsiteY138" fmla="*/ 4334 h 6673820"/>
              <a:gd name="connsiteX139" fmla="*/ 8238267 w 11748700"/>
              <a:gd name="connsiteY139" fmla="*/ 13001 h 6673820"/>
              <a:gd name="connsiteX140" fmla="*/ 8272936 w 11748700"/>
              <a:gd name="connsiteY140" fmla="*/ 17335 h 6673820"/>
              <a:gd name="connsiteX141" fmla="*/ 8303272 w 11748700"/>
              <a:gd name="connsiteY141" fmla="*/ 30336 h 6673820"/>
              <a:gd name="connsiteX142" fmla="*/ 8337941 w 11748700"/>
              <a:gd name="connsiteY142" fmla="*/ 34669 h 6673820"/>
              <a:gd name="connsiteX143" fmla="*/ 8476618 w 11748700"/>
              <a:gd name="connsiteY143" fmla="*/ 43337 h 6673820"/>
              <a:gd name="connsiteX144" fmla="*/ 8576292 w 11748700"/>
              <a:gd name="connsiteY144" fmla="*/ 47670 h 6673820"/>
              <a:gd name="connsiteX145" fmla="*/ 8671632 w 11748700"/>
              <a:gd name="connsiteY145" fmla="*/ 69338 h 6673820"/>
              <a:gd name="connsiteX146" fmla="*/ 8762639 w 11748700"/>
              <a:gd name="connsiteY146" fmla="*/ 78006 h 6673820"/>
              <a:gd name="connsiteX147" fmla="*/ 8892648 w 11748700"/>
              <a:gd name="connsiteY147" fmla="*/ 104008 h 6673820"/>
              <a:gd name="connsiteX148" fmla="*/ 8948985 w 11748700"/>
              <a:gd name="connsiteY148" fmla="*/ 117009 h 6673820"/>
              <a:gd name="connsiteX149" fmla="*/ 9187336 w 11748700"/>
              <a:gd name="connsiteY149" fmla="*/ 156011 h 6673820"/>
              <a:gd name="connsiteX150" fmla="*/ 9282676 w 11748700"/>
              <a:gd name="connsiteY150" fmla="*/ 173346 h 6673820"/>
              <a:gd name="connsiteX151" fmla="*/ 9404019 w 11748700"/>
              <a:gd name="connsiteY151" fmla="*/ 186347 h 6673820"/>
              <a:gd name="connsiteX152" fmla="*/ 9464690 w 11748700"/>
              <a:gd name="connsiteY152" fmla="*/ 195014 h 6673820"/>
              <a:gd name="connsiteX153" fmla="*/ 9698707 w 11748700"/>
              <a:gd name="connsiteY153" fmla="*/ 216683 h 6673820"/>
              <a:gd name="connsiteX154" fmla="*/ 9785380 w 11748700"/>
              <a:gd name="connsiteY154" fmla="*/ 229683 h 6673820"/>
              <a:gd name="connsiteX155" fmla="*/ 9885054 w 11748700"/>
              <a:gd name="connsiteY155" fmla="*/ 251352 h 6673820"/>
              <a:gd name="connsiteX156" fmla="*/ 9958726 w 11748700"/>
              <a:gd name="connsiteY156" fmla="*/ 255685 h 6673820"/>
              <a:gd name="connsiteX157" fmla="*/ 10114737 w 11748700"/>
              <a:gd name="connsiteY157" fmla="*/ 260019 h 6673820"/>
              <a:gd name="connsiteX158" fmla="*/ 10205744 w 11748700"/>
              <a:gd name="connsiteY158" fmla="*/ 273020 h 6673820"/>
              <a:gd name="connsiteX159" fmla="*/ 10357421 w 11748700"/>
              <a:gd name="connsiteY159" fmla="*/ 281687 h 6673820"/>
              <a:gd name="connsiteX160" fmla="*/ 10405092 w 11748700"/>
              <a:gd name="connsiteY160" fmla="*/ 286021 h 6673820"/>
              <a:gd name="connsiteX161" fmla="*/ 10452762 w 11748700"/>
              <a:gd name="connsiteY161" fmla="*/ 299022 h 6673820"/>
              <a:gd name="connsiteX162" fmla="*/ 10483097 w 11748700"/>
              <a:gd name="connsiteY162" fmla="*/ 303355 h 6673820"/>
              <a:gd name="connsiteX163" fmla="*/ 10552436 w 11748700"/>
              <a:gd name="connsiteY163" fmla="*/ 312023 h 6673820"/>
              <a:gd name="connsiteX164" fmla="*/ 10634775 w 11748700"/>
              <a:gd name="connsiteY164" fmla="*/ 333691 h 6673820"/>
              <a:gd name="connsiteX165" fmla="*/ 10717114 w 11748700"/>
              <a:gd name="connsiteY165" fmla="*/ 342358 h 6673820"/>
              <a:gd name="connsiteX166" fmla="*/ 10773452 w 11748700"/>
              <a:gd name="connsiteY166" fmla="*/ 364027 h 6673820"/>
              <a:gd name="connsiteX167" fmla="*/ 10842790 w 11748700"/>
              <a:gd name="connsiteY167" fmla="*/ 385695 h 6673820"/>
              <a:gd name="connsiteX168" fmla="*/ 10903461 w 11748700"/>
              <a:gd name="connsiteY168" fmla="*/ 390028 h 6673820"/>
              <a:gd name="connsiteX169" fmla="*/ 10981467 w 11748700"/>
              <a:gd name="connsiteY169" fmla="*/ 424698 h 6673820"/>
              <a:gd name="connsiteX170" fmla="*/ 11050805 w 11748700"/>
              <a:gd name="connsiteY170" fmla="*/ 442032 h 6673820"/>
              <a:gd name="connsiteX171" fmla="*/ 11133145 w 11748700"/>
              <a:gd name="connsiteY171" fmla="*/ 476701 h 6673820"/>
              <a:gd name="connsiteX172" fmla="*/ 11154813 w 11748700"/>
              <a:gd name="connsiteY172" fmla="*/ 485369 h 6673820"/>
              <a:gd name="connsiteX173" fmla="*/ 11232819 w 11748700"/>
              <a:gd name="connsiteY173" fmla="*/ 533039 h 6673820"/>
              <a:gd name="connsiteX174" fmla="*/ 11258820 w 11748700"/>
              <a:gd name="connsiteY174" fmla="*/ 554707 h 6673820"/>
              <a:gd name="connsiteX175" fmla="*/ 11328159 w 11748700"/>
              <a:gd name="connsiteY175" fmla="*/ 645714 h 6673820"/>
              <a:gd name="connsiteX176" fmla="*/ 11371495 w 11748700"/>
              <a:gd name="connsiteY176" fmla="*/ 754055 h 6673820"/>
              <a:gd name="connsiteX177" fmla="*/ 11397497 w 11748700"/>
              <a:gd name="connsiteY177" fmla="*/ 806059 h 6673820"/>
              <a:gd name="connsiteX178" fmla="*/ 11427833 w 11748700"/>
              <a:gd name="connsiteY178" fmla="*/ 931735 h 6673820"/>
              <a:gd name="connsiteX179" fmla="*/ 11458168 w 11748700"/>
              <a:gd name="connsiteY179" fmla="*/ 1014074 h 6673820"/>
              <a:gd name="connsiteX180" fmla="*/ 11462502 w 11748700"/>
              <a:gd name="connsiteY180" fmla="*/ 1087746 h 6673820"/>
              <a:gd name="connsiteX181" fmla="*/ 11475503 w 11748700"/>
              <a:gd name="connsiteY181" fmla="*/ 1126749 h 6673820"/>
              <a:gd name="connsiteX182" fmla="*/ 11488504 w 11748700"/>
              <a:gd name="connsiteY182" fmla="*/ 1330430 h 6673820"/>
              <a:gd name="connsiteX183" fmla="*/ 11523173 w 11748700"/>
              <a:gd name="connsiteY183" fmla="*/ 1677122 h 6673820"/>
              <a:gd name="connsiteX184" fmla="*/ 11518839 w 11748700"/>
              <a:gd name="connsiteY184" fmla="*/ 1954476 h 6673820"/>
              <a:gd name="connsiteX185" fmla="*/ 11510172 w 11748700"/>
              <a:gd name="connsiteY185" fmla="*/ 2084485 h 6673820"/>
              <a:gd name="connsiteX186" fmla="*/ 11518839 w 11748700"/>
              <a:gd name="connsiteY186" fmla="*/ 2283833 h 6673820"/>
              <a:gd name="connsiteX187" fmla="*/ 11583844 w 11748700"/>
              <a:gd name="connsiteY187" fmla="*/ 2379173 h 6673820"/>
              <a:gd name="connsiteX188" fmla="*/ 11605512 w 11748700"/>
              <a:gd name="connsiteY188" fmla="*/ 2439845 h 6673820"/>
              <a:gd name="connsiteX189" fmla="*/ 11609846 w 11748700"/>
              <a:gd name="connsiteY189" fmla="*/ 2487515 h 6673820"/>
              <a:gd name="connsiteX190" fmla="*/ 11622847 w 11748700"/>
              <a:gd name="connsiteY190" fmla="*/ 2556853 h 6673820"/>
              <a:gd name="connsiteX191" fmla="*/ 11618513 w 11748700"/>
              <a:gd name="connsiteY191" fmla="*/ 2786537 h 6673820"/>
              <a:gd name="connsiteX192" fmla="*/ 11614180 w 11748700"/>
              <a:gd name="connsiteY192" fmla="*/ 3089892 h 6673820"/>
              <a:gd name="connsiteX193" fmla="*/ 11596845 w 11748700"/>
              <a:gd name="connsiteY193" fmla="*/ 3211234 h 6673820"/>
              <a:gd name="connsiteX194" fmla="*/ 11583844 w 11748700"/>
              <a:gd name="connsiteY194" fmla="*/ 3328243 h 6673820"/>
              <a:gd name="connsiteX195" fmla="*/ 11575177 w 11748700"/>
              <a:gd name="connsiteY195" fmla="*/ 3423583 h 6673820"/>
              <a:gd name="connsiteX196" fmla="*/ 11562176 w 11748700"/>
              <a:gd name="connsiteY196" fmla="*/ 3666267 h 6673820"/>
              <a:gd name="connsiteX197" fmla="*/ 11575177 w 11748700"/>
              <a:gd name="connsiteY197" fmla="*/ 4025960 h 6673820"/>
              <a:gd name="connsiteX198" fmla="*/ 11592511 w 11748700"/>
              <a:gd name="connsiteY198" fmla="*/ 4108300 h 6673820"/>
              <a:gd name="connsiteX199" fmla="*/ 11631514 w 11748700"/>
              <a:gd name="connsiteY199" fmla="*/ 4333649 h 6673820"/>
              <a:gd name="connsiteX200" fmla="*/ 11653183 w 11748700"/>
              <a:gd name="connsiteY200" fmla="*/ 4411655 h 6673820"/>
              <a:gd name="connsiteX201" fmla="*/ 11666184 w 11748700"/>
              <a:gd name="connsiteY201" fmla="*/ 4498328 h 6673820"/>
              <a:gd name="connsiteX202" fmla="*/ 11674851 w 11748700"/>
              <a:gd name="connsiteY202" fmla="*/ 4541664 h 6673820"/>
              <a:gd name="connsiteX203" fmla="*/ 11687852 w 11748700"/>
              <a:gd name="connsiteY203" fmla="*/ 4658673 h 6673820"/>
              <a:gd name="connsiteX204" fmla="*/ 11692185 w 11748700"/>
              <a:gd name="connsiteY204" fmla="*/ 4715010 h 6673820"/>
              <a:gd name="connsiteX205" fmla="*/ 11700853 w 11748700"/>
              <a:gd name="connsiteY205" fmla="*/ 4771348 h 6673820"/>
              <a:gd name="connsiteX206" fmla="*/ 11709520 w 11748700"/>
              <a:gd name="connsiteY206" fmla="*/ 4923026 h 6673820"/>
              <a:gd name="connsiteX207" fmla="*/ 11718187 w 11748700"/>
              <a:gd name="connsiteY207" fmla="*/ 4983697 h 6673820"/>
              <a:gd name="connsiteX208" fmla="*/ 11726855 w 11748700"/>
              <a:gd name="connsiteY208" fmla="*/ 5079037 h 6673820"/>
              <a:gd name="connsiteX209" fmla="*/ 11731188 w 11748700"/>
              <a:gd name="connsiteY209" fmla="*/ 5105039 h 6673820"/>
              <a:gd name="connsiteX210" fmla="*/ 11744189 w 11748700"/>
              <a:gd name="connsiteY210" fmla="*/ 5230715 h 6673820"/>
              <a:gd name="connsiteX211" fmla="*/ 11726855 w 11748700"/>
              <a:gd name="connsiteY211" fmla="*/ 5690082 h 6673820"/>
              <a:gd name="connsiteX212" fmla="*/ 11687852 w 11748700"/>
              <a:gd name="connsiteY212" fmla="*/ 5785422 h 6673820"/>
              <a:gd name="connsiteX213" fmla="*/ 11670517 w 11748700"/>
              <a:gd name="connsiteY213" fmla="*/ 5815757 h 6673820"/>
              <a:gd name="connsiteX214" fmla="*/ 11601179 w 11748700"/>
              <a:gd name="connsiteY214" fmla="*/ 5859094 h 6673820"/>
              <a:gd name="connsiteX215" fmla="*/ 11458168 w 11748700"/>
              <a:gd name="connsiteY215" fmla="*/ 5919765 h 6673820"/>
              <a:gd name="connsiteX216" fmla="*/ 11401831 w 11748700"/>
              <a:gd name="connsiteY216" fmla="*/ 5963101 h 6673820"/>
              <a:gd name="connsiteX217" fmla="*/ 11297823 w 11748700"/>
              <a:gd name="connsiteY217" fmla="*/ 6032440 h 6673820"/>
              <a:gd name="connsiteX218" fmla="*/ 11258820 w 11748700"/>
              <a:gd name="connsiteY218" fmla="*/ 6075776 h 6673820"/>
              <a:gd name="connsiteX219" fmla="*/ 11198149 w 11748700"/>
              <a:gd name="connsiteY219" fmla="*/ 6123446 h 6673820"/>
              <a:gd name="connsiteX220" fmla="*/ 11098475 w 11748700"/>
              <a:gd name="connsiteY220" fmla="*/ 6210119 h 6673820"/>
              <a:gd name="connsiteX221" fmla="*/ 10942464 w 11748700"/>
              <a:gd name="connsiteY221" fmla="*/ 6327128 h 6673820"/>
              <a:gd name="connsiteX222" fmla="*/ 10634775 w 11748700"/>
              <a:gd name="connsiteY222" fmla="*/ 6461471 h 6673820"/>
              <a:gd name="connsiteX223" fmla="*/ 10461429 w 11748700"/>
              <a:gd name="connsiteY223" fmla="*/ 6478806 h 6673820"/>
              <a:gd name="connsiteX224" fmla="*/ 10041065 w 11748700"/>
              <a:gd name="connsiteY224" fmla="*/ 6487473 h 6673820"/>
              <a:gd name="connsiteX225" fmla="*/ 9967393 w 11748700"/>
              <a:gd name="connsiteY225" fmla="*/ 6491807 h 6673820"/>
              <a:gd name="connsiteX226" fmla="*/ 9885054 w 11748700"/>
              <a:gd name="connsiteY226" fmla="*/ 6509141 h 6673820"/>
              <a:gd name="connsiteX227" fmla="*/ 9798381 w 11748700"/>
              <a:gd name="connsiteY227" fmla="*/ 6522142 h 6673820"/>
              <a:gd name="connsiteX228" fmla="*/ 9681372 w 11748700"/>
              <a:gd name="connsiteY228" fmla="*/ 6548144 h 6673820"/>
              <a:gd name="connsiteX229" fmla="*/ 9486358 w 11748700"/>
              <a:gd name="connsiteY229" fmla="*/ 6574146 h 6673820"/>
              <a:gd name="connsiteX230" fmla="*/ 9278343 w 11748700"/>
              <a:gd name="connsiteY230" fmla="*/ 6613149 h 6673820"/>
              <a:gd name="connsiteX231" fmla="*/ 9209004 w 11748700"/>
              <a:gd name="connsiteY231" fmla="*/ 6630483 h 6673820"/>
              <a:gd name="connsiteX232" fmla="*/ 8775639 w 11748700"/>
              <a:gd name="connsiteY232" fmla="*/ 6647818 h 6673820"/>
              <a:gd name="connsiteX233" fmla="*/ 8463617 w 11748700"/>
              <a:gd name="connsiteY233" fmla="*/ 6656485 h 6673820"/>
              <a:gd name="connsiteX234" fmla="*/ 8368276 w 11748700"/>
              <a:gd name="connsiteY234" fmla="*/ 6660819 h 6673820"/>
              <a:gd name="connsiteX235" fmla="*/ 8216599 w 11748700"/>
              <a:gd name="connsiteY235" fmla="*/ 6665153 h 6673820"/>
              <a:gd name="connsiteX236" fmla="*/ 7848239 w 11748700"/>
              <a:gd name="connsiteY236" fmla="*/ 6656485 h 6673820"/>
              <a:gd name="connsiteX237" fmla="*/ 7800568 w 11748700"/>
              <a:gd name="connsiteY237" fmla="*/ 6652152 h 6673820"/>
              <a:gd name="connsiteX238" fmla="*/ 7748565 w 11748700"/>
              <a:gd name="connsiteY238" fmla="*/ 6643484 h 6673820"/>
              <a:gd name="connsiteX239" fmla="*/ 7614221 w 11748700"/>
              <a:gd name="connsiteY239" fmla="*/ 6634817 h 6673820"/>
              <a:gd name="connsiteX240" fmla="*/ 7432208 w 11748700"/>
              <a:gd name="connsiteY240" fmla="*/ 6600148 h 6673820"/>
              <a:gd name="connsiteX241" fmla="*/ 7319533 w 11748700"/>
              <a:gd name="connsiteY241" fmla="*/ 6574146 h 6673820"/>
              <a:gd name="connsiteX242" fmla="*/ 7276197 w 11748700"/>
              <a:gd name="connsiteY242" fmla="*/ 6569812 h 6673820"/>
              <a:gd name="connsiteX243" fmla="*/ 7011844 w 11748700"/>
              <a:gd name="connsiteY243" fmla="*/ 6548144 h 6673820"/>
              <a:gd name="connsiteX244" fmla="*/ 6925171 w 11748700"/>
              <a:gd name="connsiteY244" fmla="*/ 6565479 h 6673820"/>
              <a:gd name="connsiteX245" fmla="*/ 6912170 w 11748700"/>
              <a:gd name="connsiteY245" fmla="*/ 6569812 h 6673820"/>
              <a:gd name="connsiteX246" fmla="*/ 6890502 w 11748700"/>
              <a:gd name="connsiteY246" fmla="*/ 6582813 h 6673820"/>
              <a:gd name="connsiteX247" fmla="*/ 6795162 w 11748700"/>
              <a:gd name="connsiteY247" fmla="*/ 6634817 h 6673820"/>
              <a:gd name="connsiteX248" fmla="*/ 6691154 w 11748700"/>
              <a:gd name="connsiteY248" fmla="*/ 6643484 h 6673820"/>
              <a:gd name="connsiteX249" fmla="*/ 6617482 w 11748700"/>
              <a:gd name="connsiteY249" fmla="*/ 6656485 h 6673820"/>
              <a:gd name="connsiteX250" fmla="*/ 6582813 w 11748700"/>
              <a:gd name="connsiteY250" fmla="*/ 6665153 h 6673820"/>
              <a:gd name="connsiteX251" fmla="*/ 6548144 w 11748700"/>
              <a:gd name="connsiteY251" fmla="*/ 6669486 h 6673820"/>
              <a:gd name="connsiteX252" fmla="*/ 6517808 w 11748700"/>
              <a:gd name="connsiteY252" fmla="*/ 6673820 h 6673820"/>
              <a:gd name="connsiteX253" fmla="*/ 6015105 w 11748700"/>
              <a:gd name="connsiteY253" fmla="*/ 6669486 h 6673820"/>
              <a:gd name="connsiteX254" fmla="*/ 5915431 w 11748700"/>
              <a:gd name="connsiteY254" fmla="*/ 6647818 h 6673820"/>
              <a:gd name="connsiteX255" fmla="*/ 5538403 w 11748700"/>
              <a:gd name="connsiteY255" fmla="*/ 6652152 h 6673820"/>
              <a:gd name="connsiteX256" fmla="*/ 5196045 w 11748700"/>
              <a:gd name="connsiteY256" fmla="*/ 6634817 h 6673820"/>
              <a:gd name="connsiteX257" fmla="*/ 4489660 w 11748700"/>
              <a:gd name="connsiteY257" fmla="*/ 6608815 h 6673820"/>
              <a:gd name="connsiteX258" fmla="*/ 4311981 w 11748700"/>
              <a:gd name="connsiteY258" fmla="*/ 6582813 h 6673820"/>
              <a:gd name="connsiteX259" fmla="*/ 4090965 w 11748700"/>
              <a:gd name="connsiteY259" fmla="*/ 6552478 h 6673820"/>
              <a:gd name="connsiteX260" fmla="*/ 3999958 w 11748700"/>
              <a:gd name="connsiteY260" fmla="*/ 6513475 h 6673820"/>
              <a:gd name="connsiteX261" fmla="*/ 3666267 w 11748700"/>
              <a:gd name="connsiteY261" fmla="*/ 6448470 h 6673820"/>
              <a:gd name="connsiteX262" fmla="*/ 3588261 w 11748700"/>
              <a:gd name="connsiteY262" fmla="*/ 6439803 h 6673820"/>
              <a:gd name="connsiteX263" fmla="*/ 3336910 w 11748700"/>
              <a:gd name="connsiteY263" fmla="*/ 6405134 h 6673820"/>
              <a:gd name="connsiteX264" fmla="*/ 3003219 w 11748700"/>
              <a:gd name="connsiteY264" fmla="*/ 6340129 h 6673820"/>
              <a:gd name="connsiteX265" fmla="*/ 2825539 w 11748700"/>
              <a:gd name="connsiteY265" fmla="*/ 6309793 h 6673820"/>
              <a:gd name="connsiteX266" fmla="*/ 2678195 w 11748700"/>
              <a:gd name="connsiteY266" fmla="*/ 6288125 h 6673820"/>
              <a:gd name="connsiteX267" fmla="*/ 2500515 w 11748700"/>
              <a:gd name="connsiteY267" fmla="*/ 6305460 h 6673820"/>
              <a:gd name="connsiteX268" fmla="*/ 2439844 w 11748700"/>
              <a:gd name="connsiteY268" fmla="*/ 6314127 h 6673820"/>
              <a:gd name="connsiteX269" fmla="*/ 2244830 w 11748700"/>
              <a:gd name="connsiteY269" fmla="*/ 6361797 h 6673820"/>
              <a:gd name="connsiteX270" fmla="*/ 2088819 w 11748700"/>
              <a:gd name="connsiteY270" fmla="*/ 6383465 h 6673820"/>
              <a:gd name="connsiteX271" fmla="*/ 2015147 w 11748700"/>
              <a:gd name="connsiteY271" fmla="*/ 6400800 h 6673820"/>
              <a:gd name="connsiteX272" fmla="*/ 1950142 w 11748700"/>
              <a:gd name="connsiteY272" fmla="*/ 6409467 h 6673820"/>
              <a:gd name="connsiteX273" fmla="*/ 1815799 w 11748700"/>
              <a:gd name="connsiteY273" fmla="*/ 6444137 h 6673820"/>
              <a:gd name="connsiteX274" fmla="*/ 1681456 w 11748700"/>
              <a:gd name="connsiteY274" fmla="*/ 6452804 h 6673820"/>
              <a:gd name="connsiteX275" fmla="*/ 1473440 w 11748700"/>
              <a:gd name="connsiteY275" fmla="*/ 6431136 h 6673820"/>
              <a:gd name="connsiteX276" fmla="*/ 1369433 w 11748700"/>
              <a:gd name="connsiteY276" fmla="*/ 6418135 h 6673820"/>
              <a:gd name="connsiteX277" fmla="*/ 1287093 w 11748700"/>
              <a:gd name="connsiteY277" fmla="*/ 6405134 h 6673820"/>
              <a:gd name="connsiteX278" fmla="*/ 1239423 w 11748700"/>
              <a:gd name="connsiteY278" fmla="*/ 6396466 h 6673820"/>
              <a:gd name="connsiteX279" fmla="*/ 1165751 w 11748700"/>
              <a:gd name="connsiteY279" fmla="*/ 6370464 h 6673820"/>
              <a:gd name="connsiteX280" fmla="*/ 1053076 w 11748700"/>
              <a:gd name="connsiteY280" fmla="*/ 6335795 h 6673820"/>
              <a:gd name="connsiteX281" fmla="*/ 892731 w 11748700"/>
              <a:gd name="connsiteY281" fmla="*/ 6244789 h 6673820"/>
              <a:gd name="connsiteX282" fmla="*/ 858062 w 11748700"/>
              <a:gd name="connsiteY282" fmla="*/ 6218787 h 6673820"/>
              <a:gd name="connsiteX283" fmla="*/ 775723 w 11748700"/>
              <a:gd name="connsiteY283" fmla="*/ 6149448 h 6673820"/>
              <a:gd name="connsiteX284" fmla="*/ 719385 w 11748700"/>
              <a:gd name="connsiteY284" fmla="*/ 6023773 h 6673820"/>
              <a:gd name="connsiteX285" fmla="*/ 654381 w 11748700"/>
              <a:gd name="connsiteY285" fmla="*/ 5950101 h 6673820"/>
              <a:gd name="connsiteX286" fmla="*/ 628379 w 11748700"/>
              <a:gd name="connsiteY286" fmla="*/ 5893763 h 6673820"/>
              <a:gd name="connsiteX287" fmla="*/ 576375 w 11748700"/>
              <a:gd name="connsiteY287" fmla="*/ 5802756 h 6673820"/>
              <a:gd name="connsiteX288" fmla="*/ 489702 w 11748700"/>
              <a:gd name="connsiteY288" fmla="*/ 5620743 h 6673820"/>
              <a:gd name="connsiteX289" fmla="*/ 476701 w 11748700"/>
              <a:gd name="connsiteY289" fmla="*/ 5551405 h 6673820"/>
              <a:gd name="connsiteX290" fmla="*/ 372693 w 11748700"/>
              <a:gd name="connsiteY290" fmla="*/ 5317388 h 6673820"/>
              <a:gd name="connsiteX291" fmla="*/ 359693 w 11748700"/>
              <a:gd name="connsiteY291" fmla="*/ 5269718 h 6673820"/>
              <a:gd name="connsiteX292" fmla="*/ 329357 w 11748700"/>
              <a:gd name="connsiteY292" fmla="*/ 5183045 h 6673820"/>
              <a:gd name="connsiteX293" fmla="*/ 281687 w 11748700"/>
              <a:gd name="connsiteY293" fmla="*/ 5083371 h 6673820"/>
              <a:gd name="connsiteX294" fmla="*/ 251351 w 11748700"/>
              <a:gd name="connsiteY294" fmla="*/ 5009699 h 6673820"/>
              <a:gd name="connsiteX295" fmla="*/ 238350 w 11748700"/>
              <a:gd name="connsiteY295" fmla="*/ 4970696 h 6673820"/>
              <a:gd name="connsiteX296" fmla="*/ 212348 w 11748700"/>
              <a:gd name="connsiteY296" fmla="*/ 4936027 h 6673820"/>
              <a:gd name="connsiteX297" fmla="*/ 177679 w 11748700"/>
              <a:gd name="connsiteY297" fmla="*/ 4849354 h 6673820"/>
              <a:gd name="connsiteX298" fmla="*/ 125675 w 11748700"/>
              <a:gd name="connsiteY298" fmla="*/ 4745346 h 6673820"/>
              <a:gd name="connsiteX299" fmla="*/ 99674 w 11748700"/>
              <a:gd name="connsiteY299" fmla="*/ 4654339 h 6673820"/>
              <a:gd name="connsiteX300" fmla="*/ 73672 w 11748700"/>
              <a:gd name="connsiteY300" fmla="*/ 4602336 h 6673820"/>
              <a:gd name="connsiteX301" fmla="*/ 69338 w 11748700"/>
              <a:gd name="connsiteY301" fmla="*/ 4580667 h 6673820"/>
              <a:gd name="connsiteX302" fmla="*/ 47670 w 11748700"/>
              <a:gd name="connsiteY302" fmla="*/ 4537331 h 6673820"/>
              <a:gd name="connsiteX303" fmla="*/ 39002 w 11748700"/>
              <a:gd name="connsiteY303" fmla="*/ 4515663 h 6673820"/>
              <a:gd name="connsiteX304" fmla="*/ 34669 w 11748700"/>
              <a:gd name="connsiteY304" fmla="*/ 4493994 h 6673820"/>
              <a:gd name="connsiteX305" fmla="*/ 30335 w 11748700"/>
              <a:gd name="connsiteY305" fmla="*/ 4450658 h 6673820"/>
              <a:gd name="connsiteX306" fmla="*/ 21668 w 11748700"/>
              <a:gd name="connsiteY306" fmla="*/ 4428990 h 6673820"/>
              <a:gd name="connsiteX307" fmla="*/ 13001 w 11748700"/>
              <a:gd name="connsiteY307" fmla="*/ 4359651 h 6673820"/>
              <a:gd name="connsiteX308" fmla="*/ 0 w 11748700"/>
              <a:gd name="connsiteY308" fmla="*/ 4238309 h 6673820"/>
              <a:gd name="connsiteX309" fmla="*/ 4333 w 11748700"/>
              <a:gd name="connsiteY309" fmla="*/ 4025960 h 6673820"/>
              <a:gd name="connsiteX310" fmla="*/ 13001 w 11748700"/>
              <a:gd name="connsiteY310" fmla="*/ 3999958 h 6673820"/>
              <a:gd name="connsiteX311" fmla="*/ 17334 w 11748700"/>
              <a:gd name="connsiteY311" fmla="*/ 3973956 h 6673820"/>
              <a:gd name="connsiteX312" fmla="*/ 26002 w 11748700"/>
              <a:gd name="connsiteY312" fmla="*/ 3930620 h 6673820"/>
              <a:gd name="connsiteX313" fmla="*/ 34669 w 11748700"/>
              <a:gd name="connsiteY313" fmla="*/ 3878616 h 6673820"/>
              <a:gd name="connsiteX314" fmla="*/ 43336 w 11748700"/>
              <a:gd name="connsiteY314" fmla="*/ 3861282 h 6673820"/>
              <a:gd name="connsiteX315" fmla="*/ 47670 w 11748700"/>
              <a:gd name="connsiteY315" fmla="*/ 3843947 h 6673820"/>
              <a:gd name="connsiteX316" fmla="*/ 56337 w 11748700"/>
              <a:gd name="connsiteY316" fmla="*/ 3826612 h 6673820"/>
              <a:gd name="connsiteX317" fmla="*/ 69338 w 11748700"/>
              <a:gd name="connsiteY317" fmla="*/ 3787610 h 6673820"/>
              <a:gd name="connsiteX318" fmla="*/ 78005 w 11748700"/>
              <a:gd name="connsiteY318" fmla="*/ 3770275 h 6673820"/>
              <a:gd name="connsiteX319" fmla="*/ 95340 w 11748700"/>
              <a:gd name="connsiteY319" fmla="*/ 3718271 h 6673820"/>
              <a:gd name="connsiteX320" fmla="*/ 104007 w 11748700"/>
              <a:gd name="connsiteY320" fmla="*/ 3696603 h 6673820"/>
              <a:gd name="connsiteX321" fmla="*/ 151677 w 11748700"/>
              <a:gd name="connsiteY321" fmla="*/ 3657600 h 6673820"/>
              <a:gd name="connsiteX322" fmla="*/ 294688 w 11748700"/>
              <a:gd name="connsiteY322" fmla="*/ 3661934 h 6673820"/>
              <a:gd name="connsiteX323" fmla="*/ 359693 w 11748700"/>
              <a:gd name="connsiteY323" fmla="*/ 3692269 h 6673820"/>
              <a:gd name="connsiteX324" fmla="*/ 377027 w 11748700"/>
              <a:gd name="connsiteY324" fmla="*/ 3709604 h 6673820"/>
              <a:gd name="connsiteX325" fmla="*/ 437698 w 11748700"/>
              <a:gd name="connsiteY325" fmla="*/ 3726938 h 6673820"/>
              <a:gd name="connsiteX326" fmla="*/ 511177 w 11748700"/>
              <a:gd name="connsiteY32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6322794 w 11748700"/>
              <a:gd name="connsiteY28" fmla="*/ 5287052 h 6673820"/>
              <a:gd name="connsiteX29" fmla="*/ 6340129 w 11748700"/>
              <a:gd name="connsiteY29" fmla="*/ 5274051 h 6673820"/>
              <a:gd name="connsiteX30" fmla="*/ 7220565 w 11748700"/>
              <a:gd name="connsiteY30" fmla="*/ 4568062 h 6673820"/>
              <a:gd name="connsiteX31" fmla="*/ 7436542 w 11748700"/>
              <a:gd name="connsiteY31" fmla="*/ 4619670 h 6673820"/>
              <a:gd name="connsiteX32" fmla="*/ 7601220 w 11748700"/>
              <a:gd name="connsiteY32" fmla="*/ 4715010 h 6673820"/>
              <a:gd name="connsiteX33" fmla="*/ 7731230 w 11748700"/>
              <a:gd name="connsiteY33" fmla="*/ 4888356 h 6673820"/>
              <a:gd name="connsiteX34" fmla="*/ 7765899 w 11748700"/>
              <a:gd name="connsiteY34" fmla="*/ 4931693 h 6673820"/>
              <a:gd name="connsiteX35" fmla="*/ 8069255 w 11748700"/>
              <a:gd name="connsiteY35" fmla="*/ 4944694 h 6673820"/>
              <a:gd name="connsiteX36" fmla="*/ 8238267 w 11748700"/>
              <a:gd name="connsiteY36" fmla="*/ 4910025 h 6673820"/>
              <a:gd name="connsiteX37" fmla="*/ 8298938 w 11748700"/>
              <a:gd name="connsiteY37" fmla="*/ 4875355 h 6673820"/>
              <a:gd name="connsiteX38" fmla="*/ 8433281 w 11748700"/>
              <a:gd name="connsiteY38" fmla="*/ 4810351 h 6673820"/>
              <a:gd name="connsiteX39" fmla="*/ 8914316 w 11748700"/>
              <a:gd name="connsiteY39" fmla="*/ 4515663 h 6673820"/>
              <a:gd name="connsiteX40" fmla="*/ 6630483 w 11748700"/>
              <a:gd name="connsiteY40" fmla="*/ 2262165 h 6673820"/>
              <a:gd name="connsiteX41" fmla="*/ 4593668 w 11748700"/>
              <a:gd name="connsiteY41" fmla="*/ 2201494 h 6673820"/>
              <a:gd name="connsiteX42" fmla="*/ 4467992 w 11748700"/>
              <a:gd name="connsiteY42" fmla="*/ 2188493 h 6673820"/>
              <a:gd name="connsiteX43" fmla="*/ 4277311 w 11748700"/>
              <a:gd name="connsiteY43" fmla="*/ 2171158 h 6673820"/>
              <a:gd name="connsiteX44" fmla="*/ 4207973 w 11748700"/>
              <a:gd name="connsiteY44" fmla="*/ 2162491 h 6673820"/>
              <a:gd name="connsiteX45" fmla="*/ 4168970 w 11748700"/>
              <a:gd name="connsiteY45" fmla="*/ 2153824 h 6673820"/>
              <a:gd name="connsiteX46" fmla="*/ 3722604 w 11748700"/>
              <a:gd name="connsiteY46" fmla="*/ 2145156 h 6673820"/>
              <a:gd name="connsiteX47" fmla="*/ 3627264 w 11748700"/>
              <a:gd name="connsiteY47" fmla="*/ 2136489 h 6673820"/>
              <a:gd name="connsiteX48" fmla="*/ 3592595 w 11748700"/>
              <a:gd name="connsiteY48" fmla="*/ 2123488 h 6673820"/>
              <a:gd name="connsiteX49" fmla="*/ 3471253 w 11748700"/>
              <a:gd name="connsiteY49" fmla="*/ 2101820 h 6673820"/>
              <a:gd name="connsiteX50" fmla="*/ 3349911 w 11748700"/>
              <a:gd name="connsiteY50" fmla="*/ 2054150 h 6673820"/>
              <a:gd name="connsiteX51" fmla="*/ 3228568 w 11748700"/>
              <a:gd name="connsiteY51" fmla="*/ 2006480 h 6673820"/>
              <a:gd name="connsiteX52" fmla="*/ 3206900 w 11748700"/>
              <a:gd name="connsiteY52" fmla="*/ 1989145 h 6673820"/>
              <a:gd name="connsiteX53" fmla="*/ 3163564 w 11748700"/>
              <a:gd name="connsiteY53" fmla="*/ 1967477 h 6673820"/>
              <a:gd name="connsiteX54" fmla="*/ 3124561 w 11748700"/>
              <a:gd name="connsiteY54" fmla="*/ 1932808 h 6673820"/>
              <a:gd name="connsiteX55" fmla="*/ 3094225 w 11748700"/>
              <a:gd name="connsiteY55" fmla="*/ 1911139 h 6673820"/>
              <a:gd name="connsiteX56" fmla="*/ 3020553 w 11748700"/>
              <a:gd name="connsiteY56" fmla="*/ 1850468 h 6673820"/>
              <a:gd name="connsiteX57" fmla="*/ 2994551 w 11748700"/>
              <a:gd name="connsiteY57" fmla="*/ 1828800 h 6673820"/>
              <a:gd name="connsiteX58" fmla="*/ 2977217 w 11748700"/>
              <a:gd name="connsiteY58" fmla="*/ 1807132 h 6673820"/>
              <a:gd name="connsiteX59" fmla="*/ 2964216 w 11748700"/>
              <a:gd name="connsiteY59" fmla="*/ 1794131 h 6673820"/>
              <a:gd name="connsiteX60" fmla="*/ 2951215 w 11748700"/>
              <a:gd name="connsiteY60" fmla="*/ 1768129 h 6673820"/>
              <a:gd name="connsiteX61" fmla="*/ 2933880 w 11748700"/>
              <a:gd name="connsiteY61" fmla="*/ 1746461 h 6673820"/>
              <a:gd name="connsiteX62" fmla="*/ 2916546 w 11748700"/>
              <a:gd name="connsiteY62" fmla="*/ 1720459 h 6673820"/>
              <a:gd name="connsiteX63" fmla="*/ 2899211 w 11748700"/>
              <a:gd name="connsiteY63" fmla="*/ 1703124 h 6673820"/>
              <a:gd name="connsiteX64" fmla="*/ 2890544 w 11748700"/>
              <a:gd name="connsiteY64" fmla="*/ 1690123 h 6673820"/>
              <a:gd name="connsiteX65" fmla="*/ 2829873 w 11748700"/>
              <a:gd name="connsiteY65" fmla="*/ 1607784 h 6673820"/>
              <a:gd name="connsiteX66" fmla="*/ 2816872 w 11748700"/>
              <a:gd name="connsiteY66" fmla="*/ 1577448 h 6673820"/>
              <a:gd name="connsiteX67" fmla="*/ 2812538 w 11748700"/>
              <a:gd name="connsiteY67" fmla="*/ 1542779 h 6673820"/>
              <a:gd name="connsiteX68" fmla="*/ 2808204 w 11748700"/>
              <a:gd name="connsiteY68" fmla="*/ 1430104 h 6673820"/>
              <a:gd name="connsiteX69" fmla="*/ 2799537 w 11748700"/>
              <a:gd name="connsiteY69" fmla="*/ 1391101 h 6673820"/>
              <a:gd name="connsiteX70" fmla="*/ 2795203 w 11748700"/>
              <a:gd name="connsiteY70" fmla="*/ 1343431 h 6673820"/>
              <a:gd name="connsiteX71" fmla="*/ 2786536 w 11748700"/>
              <a:gd name="connsiteY71" fmla="*/ 1300095 h 6673820"/>
              <a:gd name="connsiteX72" fmla="*/ 2773535 w 11748700"/>
              <a:gd name="connsiteY72" fmla="*/ 1152751 h 6673820"/>
              <a:gd name="connsiteX73" fmla="*/ 2769202 w 11748700"/>
              <a:gd name="connsiteY73" fmla="*/ 1135416 h 6673820"/>
              <a:gd name="connsiteX74" fmla="*/ 2777869 w 11748700"/>
              <a:gd name="connsiteY74" fmla="*/ 996739 h 6673820"/>
              <a:gd name="connsiteX75" fmla="*/ 2786536 w 11748700"/>
              <a:gd name="connsiteY75" fmla="*/ 966404 h 6673820"/>
              <a:gd name="connsiteX76" fmla="*/ 2812538 w 11748700"/>
              <a:gd name="connsiteY76" fmla="*/ 905733 h 6673820"/>
              <a:gd name="connsiteX77" fmla="*/ 2847207 w 11748700"/>
              <a:gd name="connsiteY77" fmla="*/ 862396 h 6673820"/>
              <a:gd name="connsiteX78" fmla="*/ 2864542 w 11748700"/>
              <a:gd name="connsiteY78" fmla="*/ 840728 h 6673820"/>
              <a:gd name="connsiteX79" fmla="*/ 2881876 w 11748700"/>
              <a:gd name="connsiteY79" fmla="*/ 827727 h 6673820"/>
              <a:gd name="connsiteX80" fmla="*/ 2894877 w 11748700"/>
              <a:gd name="connsiteY80" fmla="*/ 819060 h 6673820"/>
              <a:gd name="connsiteX81" fmla="*/ 2912212 w 11748700"/>
              <a:gd name="connsiteY81" fmla="*/ 801725 h 6673820"/>
              <a:gd name="connsiteX82" fmla="*/ 3003219 w 11748700"/>
              <a:gd name="connsiteY82" fmla="*/ 775723 h 6673820"/>
              <a:gd name="connsiteX83" fmla="*/ 3115893 w 11748700"/>
              <a:gd name="connsiteY83" fmla="*/ 749721 h 6673820"/>
              <a:gd name="connsiteX84" fmla="*/ 3137562 w 11748700"/>
              <a:gd name="connsiteY84" fmla="*/ 741054 h 6673820"/>
              <a:gd name="connsiteX85" fmla="*/ 3163564 w 11748700"/>
              <a:gd name="connsiteY85" fmla="*/ 732387 h 6673820"/>
              <a:gd name="connsiteX86" fmla="*/ 3219901 w 11748700"/>
              <a:gd name="connsiteY86" fmla="*/ 702051 h 6673820"/>
              <a:gd name="connsiteX87" fmla="*/ 3237236 w 11748700"/>
              <a:gd name="connsiteY87" fmla="*/ 689050 h 6673820"/>
              <a:gd name="connsiteX88" fmla="*/ 3293573 w 11748700"/>
              <a:gd name="connsiteY88" fmla="*/ 663048 h 6673820"/>
              <a:gd name="connsiteX89" fmla="*/ 3323909 w 11748700"/>
              <a:gd name="connsiteY89" fmla="*/ 650047 h 6673820"/>
              <a:gd name="connsiteX90" fmla="*/ 3362911 w 11748700"/>
              <a:gd name="connsiteY90" fmla="*/ 641380 h 6673820"/>
              <a:gd name="connsiteX91" fmla="*/ 3488587 w 11748700"/>
              <a:gd name="connsiteY91" fmla="*/ 619712 h 6673820"/>
              <a:gd name="connsiteX92" fmla="*/ 3644599 w 11748700"/>
              <a:gd name="connsiteY92" fmla="*/ 598044 h 6673820"/>
              <a:gd name="connsiteX93" fmla="*/ 3731272 w 11748700"/>
              <a:gd name="connsiteY93" fmla="*/ 589376 h 6673820"/>
              <a:gd name="connsiteX94" fmla="*/ 3809277 w 11748700"/>
              <a:gd name="connsiteY94" fmla="*/ 576375 h 6673820"/>
              <a:gd name="connsiteX95" fmla="*/ 3891617 w 11748700"/>
              <a:gd name="connsiteY95" fmla="*/ 567708 h 6673820"/>
              <a:gd name="connsiteX96" fmla="*/ 4359651 w 11748700"/>
              <a:gd name="connsiteY96" fmla="*/ 533039 h 6673820"/>
              <a:gd name="connsiteX97" fmla="*/ 4428989 w 11748700"/>
              <a:gd name="connsiteY97" fmla="*/ 520038 h 6673820"/>
              <a:gd name="connsiteX98" fmla="*/ 4554665 w 11748700"/>
              <a:gd name="connsiteY98" fmla="*/ 507037 h 6673820"/>
              <a:gd name="connsiteX99" fmla="*/ 4654339 w 11748700"/>
              <a:gd name="connsiteY99" fmla="*/ 485369 h 6673820"/>
              <a:gd name="connsiteX100" fmla="*/ 4758347 w 11748700"/>
              <a:gd name="connsiteY100" fmla="*/ 437699 h 6673820"/>
              <a:gd name="connsiteX101" fmla="*/ 4888356 w 11748700"/>
              <a:gd name="connsiteY101" fmla="*/ 416030 h 6673820"/>
              <a:gd name="connsiteX102" fmla="*/ 5105039 w 11748700"/>
              <a:gd name="connsiteY102" fmla="*/ 364027 h 6673820"/>
              <a:gd name="connsiteX103" fmla="*/ 5209046 w 11748700"/>
              <a:gd name="connsiteY103" fmla="*/ 351026 h 6673820"/>
              <a:gd name="connsiteX104" fmla="*/ 5386726 w 11748700"/>
              <a:gd name="connsiteY104" fmla="*/ 329357 h 6673820"/>
              <a:gd name="connsiteX105" fmla="*/ 5560072 w 11748700"/>
              <a:gd name="connsiteY105" fmla="*/ 320690 h 6673820"/>
              <a:gd name="connsiteX106" fmla="*/ 5742085 w 11748700"/>
              <a:gd name="connsiteY106" fmla="*/ 312023 h 6673820"/>
              <a:gd name="connsiteX107" fmla="*/ 5958767 w 11748700"/>
              <a:gd name="connsiteY107" fmla="*/ 307689 h 6673820"/>
              <a:gd name="connsiteX108" fmla="*/ 6114779 w 11748700"/>
              <a:gd name="connsiteY108" fmla="*/ 303355 h 6673820"/>
              <a:gd name="connsiteX109" fmla="*/ 6270790 w 11748700"/>
              <a:gd name="connsiteY109" fmla="*/ 281687 h 6673820"/>
              <a:gd name="connsiteX110" fmla="*/ 6392132 w 11748700"/>
              <a:gd name="connsiteY110" fmla="*/ 268686 h 6673820"/>
              <a:gd name="connsiteX111" fmla="*/ 6695488 w 11748700"/>
              <a:gd name="connsiteY111" fmla="*/ 260019 h 6673820"/>
              <a:gd name="connsiteX112" fmla="*/ 6764826 w 11748700"/>
              <a:gd name="connsiteY112" fmla="*/ 251352 h 6673820"/>
              <a:gd name="connsiteX113" fmla="*/ 6907837 w 11748700"/>
              <a:gd name="connsiteY113" fmla="*/ 238351 h 6673820"/>
              <a:gd name="connsiteX114" fmla="*/ 6959840 w 11748700"/>
              <a:gd name="connsiteY114" fmla="*/ 229683 h 6673820"/>
              <a:gd name="connsiteX115" fmla="*/ 6998843 w 11748700"/>
              <a:gd name="connsiteY115" fmla="*/ 212349 h 6673820"/>
              <a:gd name="connsiteX116" fmla="*/ 7115852 w 11748700"/>
              <a:gd name="connsiteY116" fmla="*/ 199348 h 6673820"/>
              <a:gd name="connsiteX117" fmla="*/ 7159188 w 11748700"/>
              <a:gd name="connsiteY117" fmla="*/ 186347 h 6673820"/>
              <a:gd name="connsiteX118" fmla="*/ 7189524 w 11748700"/>
              <a:gd name="connsiteY118" fmla="*/ 182013 h 6673820"/>
              <a:gd name="connsiteX119" fmla="*/ 7380204 w 11748700"/>
              <a:gd name="connsiteY119" fmla="*/ 173346 h 6673820"/>
              <a:gd name="connsiteX120" fmla="*/ 7440875 w 11748700"/>
              <a:gd name="connsiteY120" fmla="*/ 164679 h 6673820"/>
              <a:gd name="connsiteX121" fmla="*/ 7466877 w 11748700"/>
              <a:gd name="connsiteY121" fmla="*/ 156011 h 6673820"/>
              <a:gd name="connsiteX122" fmla="*/ 7514548 w 11748700"/>
              <a:gd name="connsiteY122" fmla="*/ 143010 h 6673820"/>
              <a:gd name="connsiteX123" fmla="*/ 7527548 w 11748700"/>
              <a:gd name="connsiteY123" fmla="*/ 134343 h 6673820"/>
              <a:gd name="connsiteX124" fmla="*/ 7570885 w 11748700"/>
              <a:gd name="connsiteY124" fmla="*/ 121342 h 6673820"/>
              <a:gd name="connsiteX125" fmla="*/ 7609888 w 11748700"/>
              <a:gd name="connsiteY125" fmla="*/ 104008 h 6673820"/>
              <a:gd name="connsiteX126" fmla="*/ 7726896 w 11748700"/>
              <a:gd name="connsiteY126" fmla="*/ 82339 h 6673820"/>
              <a:gd name="connsiteX127" fmla="*/ 7752898 w 11748700"/>
              <a:gd name="connsiteY127" fmla="*/ 78006 h 6673820"/>
              <a:gd name="connsiteX128" fmla="*/ 7787567 w 11748700"/>
              <a:gd name="connsiteY128" fmla="*/ 73672 h 6673820"/>
              <a:gd name="connsiteX129" fmla="*/ 7804902 w 11748700"/>
              <a:gd name="connsiteY129" fmla="*/ 69338 h 6673820"/>
              <a:gd name="connsiteX130" fmla="*/ 7913243 w 11748700"/>
              <a:gd name="connsiteY130" fmla="*/ 65005 h 6673820"/>
              <a:gd name="connsiteX131" fmla="*/ 8021584 w 11748700"/>
              <a:gd name="connsiteY131" fmla="*/ 47670 h 6673820"/>
              <a:gd name="connsiteX132" fmla="*/ 8064921 w 11748700"/>
              <a:gd name="connsiteY132" fmla="*/ 34669 h 6673820"/>
              <a:gd name="connsiteX133" fmla="*/ 8099590 w 11748700"/>
              <a:gd name="connsiteY133" fmla="*/ 21668 h 6673820"/>
              <a:gd name="connsiteX134" fmla="*/ 8121258 w 11748700"/>
              <a:gd name="connsiteY134" fmla="*/ 13001 h 6673820"/>
              <a:gd name="connsiteX135" fmla="*/ 8134259 w 11748700"/>
              <a:gd name="connsiteY135" fmla="*/ 8667 h 6673820"/>
              <a:gd name="connsiteX136" fmla="*/ 8155928 w 11748700"/>
              <a:gd name="connsiteY136" fmla="*/ 0 h 6673820"/>
              <a:gd name="connsiteX137" fmla="*/ 8216599 w 11748700"/>
              <a:gd name="connsiteY137" fmla="*/ 4334 h 6673820"/>
              <a:gd name="connsiteX138" fmla="*/ 8238267 w 11748700"/>
              <a:gd name="connsiteY138" fmla="*/ 13001 h 6673820"/>
              <a:gd name="connsiteX139" fmla="*/ 8272936 w 11748700"/>
              <a:gd name="connsiteY139" fmla="*/ 17335 h 6673820"/>
              <a:gd name="connsiteX140" fmla="*/ 8303272 w 11748700"/>
              <a:gd name="connsiteY140" fmla="*/ 30336 h 6673820"/>
              <a:gd name="connsiteX141" fmla="*/ 8337941 w 11748700"/>
              <a:gd name="connsiteY141" fmla="*/ 34669 h 6673820"/>
              <a:gd name="connsiteX142" fmla="*/ 8476618 w 11748700"/>
              <a:gd name="connsiteY142" fmla="*/ 43337 h 6673820"/>
              <a:gd name="connsiteX143" fmla="*/ 8576292 w 11748700"/>
              <a:gd name="connsiteY143" fmla="*/ 47670 h 6673820"/>
              <a:gd name="connsiteX144" fmla="*/ 8671632 w 11748700"/>
              <a:gd name="connsiteY144" fmla="*/ 69338 h 6673820"/>
              <a:gd name="connsiteX145" fmla="*/ 8762639 w 11748700"/>
              <a:gd name="connsiteY145" fmla="*/ 78006 h 6673820"/>
              <a:gd name="connsiteX146" fmla="*/ 8892648 w 11748700"/>
              <a:gd name="connsiteY146" fmla="*/ 104008 h 6673820"/>
              <a:gd name="connsiteX147" fmla="*/ 8948985 w 11748700"/>
              <a:gd name="connsiteY147" fmla="*/ 117009 h 6673820"/>
              <a:gd name="connsiteX148" fmla="*/ 9187336 w 11748700"/>
              <a:gd name="connsiteY148" fmla="*/ 156011 h 6673820"/>
              <a:gd name="connsiteX149" fmla="*/ 9282676 w 11748700"/>
              <a:gd name="connsiteY149" fmla="*/ 173346 h 6673820"/>
              <a:gd name="connsiteX150" fmla="*/ 9404019 w 11748700"/>
              <a:gd name="connsiteY150" fmla="*/ 186347 h 6673820"/>
              <a:gd name="connsiteX151" fmla="*/ 9464690 w 11748700"/>
              <a:gd name="connsiteY151" fmla="*/ 195014 h 6673820"/>
              <a:gd name="connsiteX152" fmla="*/ 9698707 w 11748700"/>
              <a:gd name="connsiteY152" fmla="*/ 216683 h 6673820"/>
              <a:gd name="connsiteX153" fmla="*/ 9785380 w 11748700"/>
              <a:gd name="connsiteY153" fmla="*/ 229683 h 6673820"/>
              <a:gd name="connsiteX154" fmla="*/ 9885054 w 11748700"/>
              <a:gd name="connsiteY154" fmla="*/ 251352 h 6673820"/>
              <a:gd name="connsiteX155" fmla="*/ 9958726 w 11748700"/>
              <a:gd name="connsiteY155" fmla="*/ 255685 h 6673820"/>
              <a:gd name="connsiteX156" fmla="*/ 10114737 w 11748700"/>
              <a:gd name="connsiteY156" fmla="*/ 260019 h 6673820"/>
              <a:gd name="connsiteX157" fmla="*/ 10205744 w 11748700"/>
              <a:gd name="connsiteY157" fmla="*/ 273020 h 6673820"/>
              <a:gd name="connsiteX158" fmla="*/ 10357421 w 11748700"/>
              <a:gd name="connsiteY158" fmla="*/ 281687 h 6673820"/>
              <a:gd name="connsiteX159" fmla="*/ 10405092 w 11748700"/>
              <a:gd name="connsiteY159" fmla="*/ 286021 h 6673820"/>
              <a:gd name="connsiteX160" fmla="*/ 10452762 w 11748700"/>
              <a:gd name="connsiteY160" fmla="*/ 299022 h 6673820"/>
              <a:gd name="connsiteX161" fmla="*/ 10483097 w 11748700"/>
              <a:gd name="connsiteY161" fmla="*/ 303355 h 6673820"/>
              <a:gd name="connsiteX162" fmla="*/ 10552436 w 11748700"/>
              <a:gd name="connsiteY162" fmla="*/ 312023 h 6673820"/>
              <a:gd name="connsiteX163" fmla="*/ 10634775 w 11748700"/>
              <a:gd name="connsiteY163" fmla="*/ 333691 h 6673820"/>
              <a:gd name="connsiteX164" fmla="*/ 10717114 w 11748700"/>
              <a:gd name="connsiteY164" fmla="*/ 342358 h 6673820"/>
              <a:gd name="connsiteX165" fmla="*/ 10773452 w 11748700"/>
              <a:gd name="connsiteY165" fmla="*/ 364027 h 6673820"/>
              <a:gd name="connsiteX166" fmla="*/ 10842790 w 11748700"/>
              <a:gd name="connsiteY166" fmla="*/ 385695 h 6673820"/>
              <a:gd name="connsiteX167" fmla="*/ 10903461 w 11748700"/>
              <a:gd name="connsiteY167" fmla="*/ 390028 h 6673820"/>
              <a:gd name="connsiteX168" fmla="*/ 10981467 w 11748700"/>
              <a:gd name="connsiteY168" fmla="*/ 424698 h 6673820"/>
              <a:gd name="connsiteX169" fmla="*/ 11050805 w 11748700"/>
              <a:gd name="connsiteY169" fmla="*/ 442032 h 6673820"/>
              <a:gd name="connsiteX170" fmla="*/ 11133145 w 11748700"/>
              <a:gd name="connsiteY170" fmla="*/ 476701 h 6673820"/>
              <a:gd name="connsiteX171" fmla="*/ 11154813 w 11748700"/>
              <a:gd name="connsiteY171" fmla="*/ 485369 h 6673820"/>
              <a:gd name="connsiteX172" fmla="*/ 11232819 w 11748700"/>
              <a:gd name="connsiteY172" fmla="*/ 533039 h 6673820"/>
              <a:gd name="connsiteX173" fmla="*/ 11258820 w 11748700"/>
              <a:gd name="connsiteY173" fmla="*/ 554707 h 6673820"/>
              <a:gd name="connsiteX174" fmla="*/ 11328159 w 11748700"/>
              <a:gd name="connsiteY174" fmla="*/ 645714 h 6673820"/>
              <a:gd name="connsiteX175" fmla="*/ 11371495 w 11748700"/>
              <a:gd name="connsiteY175" fmla="*/ 754055 h 6673820"/>
              <a:gd name="connsiteX176" fmla="*/ 11397497 w 11748700"/>
              <a:gd name="connsiteY176" fmla="*/ 806059 h 6673820"/>
              <a:gd name="connsiteX177" fmla="*/ 11427833 w 11748700"/>
              <a:gd name="connsiteY177" fmla="*/ 931735 h 6673820"/>
              <a:gd name="connsiteX178" fmla="*/ 11458168 w 11748700"/>
              <a:gd name="connsiteY178" fmla="*/ 1014074 h 6673820"/>
              <a:gd name="connsiteX179" fmla="*/ 11462502 w 11748700"/>
              <a:gd name="connsiteY179" fmla="*/ 1087746 h 6673820"/>
              <a:gd name="connsiteX180" fmla="*/ 11475503 w 11748700"/>
              <a:gd name="connsiteY180" fmla="*/ 1126749 h 6673820"/>
              <a:gd name="connsiteX181" fmla="*/ 11488504 w 11748700"/>
              <a:gd name="connsiteY181" fmla="*/ 1330430 h 6673820"/>
              <a:gd name="connsiteX182" fmla="*/ 11523173 w 11748700"/>
              <a:gd name="connsiteY182" fmla="*/ 1677122 h 6673820"/>
              <a:gd name="connsiteX183" fmla="*/ 11518839 w 11748700"/>
              <a:gd name="connsiteY183" fmla="*/ 1954476 h 6673820"/>
              <a:gd name="connsiteX184" fmla="*/ 11510172 w 11748700"/>
              <a:gd name="connsiteY184" fmla="*/ 2084485 h 6673820"/>
              <a:gd name="connsiteX185" fmla="*/ 11518839 w 11748700"/>
              <a:gd name="connsiteY185" fmla="*/ 2283833 h 6673820"/>
              <a:gd name="connsiteX186" fmla="*/ 11583844 w 11748700"/>
              <a:gd name="connsiteY186" fmla="*/ 2379173 h 6673820"/>
              <a:gd name="connsiteX187" fmla="*/ 11605512 w 11748700"/>
              <a:gd name="connsiteY187" fmla="*/ 2439845 h 6673820"/>
              <a:gd name="connsiteX188" fmla="*/ 11609846 w 11748700"/>
              <a:gd name="connsiteY188" fmla="*/ 2487515 h 6673820"/>
              <a:gd name="connsiteX189" fmla="*/ 11622847 w 11748700"/>
              <a:gd name="connsiteY189" fmla="*/ 2556853 h 6673820"/>
              <a:gd name="connsiteX190" fmla="*/ 11618513 w 11748700"/>
              <a:gd name="connsiteY190" fmla="*/ 2786537 h 6673820"/>
              <a:gd name="connsiteX191" fmla="*/ 11614180 w 11748700"/>
              <a:gd name="connsiteY191" fmla="*/ 3089892 h 6673820"/>
              <a:gd name="connsiteX192" fmla="*/ 11596845 w 11748700"/>
              <a:gd name="connsiteY192" fmla="*/ 3211234 h 6673820"/>
              <a:gd name="connsiteX193" fmla="*/ 11583844 w 11748700"/>
              <a:gd name="connsiteY193" fmla="*/ 3328243 h 6673820"/>
              <a:gd name="connsiteX194" fmla="*/ 11575177 w 11748700"/>
              <a:gd name="connsiteY194" fmla="*/ 3423583 h 6673820"/>
              <a:gd name="connsiteX195" fmla="*/ 11562176 w 11748700"/>
              <a:gd name="connsiteY195" fmla="*/ 3666267 h 6673820"/>
              <a:gd name="connsiteX196" fmla="*/ 11575177 w 11748700"/>
              <a:gd name="connsiteY196" fmla="*/ 4025960 h 6673820"/>
              <a:gd name="connsiteX197" fmla="*/ 11592511 w 11748700"/>
              <a:gd name="connsiteY197" fmla="*/ 4108300 h 6673820"/>
              <a:gd name="connsiteX198" fmla="*/ 11631514 w 11748700"/>
              <a:gd name="connsiteY198" fmla="*/ 4333649 h 6673820"/>
              <a:gd name="connsiteX199" fmla="*/ 11653183 w 11748700"/>
              <a:gd name="connsiteY199" fmla="*/ 4411655 h 6673820"/>
              <a:gd name="connsiteX200" fmla="*/ 11666184 w 11748700"/>
              <a:gd name="connsiteY200" fmla="*/ 4498328 h 6673820"/>
              <a:gd name="connsiteX201" fmla="*/ 11674851 w 11748700"/>
              <a:gd name="connsiteY201" fmla="*/ 4541664 h 6673820"/>
              <a:gd name="connsiteX202" fmla="*/ 11687852 w 11748700"/>
              <a:gd name="connsiteY202" fmla="*/ 4658673 h 6673820"/>
              <a:gd name="connsiteX203" fmla="*/ 11692185 w 11748700"/>
              <a:gd name="connsiteY203" fmla="*/ 4715010 h 6673820"/>
              <a:gd name="connsiteX204" fmla="*/ 11700853 w 11748700"/>
              <a:gd name="connsiteY204" fmla="*/ 4771348 h 6673820"/>
              <a:gd name="connsiteX205" fmla="*/ 11709520 w 11748700"/>
              <a:gd name="connsiteY205" fmla="*/ 4923026 h 6673820"/>
              <a:gd name="connsiteX206" fmla="*/ 11718187 w 11748700"/>
              <a:gd name="connsiteY206" fmla="*/ 4983697 h 6673820"/>
              <a:gd name="connsiteX207" fmla="*/ 11726855 w 11748700"/>
              <a:gd name="connsiteY207" fmla="*/ 5079037 h 6673820"/>
              <a:gd name="connsiteX208" fmla="*/ 11731188 w 11748700"/>
              <a:gd name="connsiteY208" fmla="*/ 5105039 h 6673820"/>
              <a:gd name="connsiteX209" fmla="*/ 11744189 w 11748700"/>
              <a:gd name="connsiteY209" fmla="*/ 5230715 h 6673820"/>
              <a:gd name="connsiteX210" fmla="*/ 11726855 w 11748700"/>
              <a:gd name="connsiteY210" fmla="*/ 5690082 h 6673820"/>
              <a:gd name="connsiteX211" fmla="*/ 11687852 w 11748700"/>
              <a:gd name="connsiteY211" fmla="*/ 5785422 h 6673820"/>
              <a:gd name="connsiteX212" fmla="*/ 11670517 w 11748700"/>
              <a:gd name="connsiteY212" fmla="*/ 5815757 h 6673820"/>
              <a:gd name="connsiteX213" fmla="*/ 11601179 w 11748700"/>
              <a:gd name="connsiteY213" fmla="*/ 5859094 h 6673820"/>
              <a:gd name="connsiteX214" fmla="*/ 11458168 w 11748700"/>
              <a:gd name="connsiteY214" fmla="*/ 5919765 h 6673820"/>
              <a:gd name="connsiteX215" fmla="*/ 11401831 w 11748700"/>
              <a:gd name="connsiteY215" fmla="*/ 5963101 h 6673820"/>
              <a:gd name="connsiteX216" fmla="*/ 11297823 w 11748700"/>
              <a:gd name="connsiteY216" fmla="*/ 6032440 h 6673820"/>
              <a:gd name="connsiteX217" fmla="*/ 11258820 w 11748700"/>
              <a:gd name="connsiteY217" fmla="*/ 6075776 h 6673820"/>
              <a:gd name="connsiteX218" fmla="*/ 11198149 w 11748700"/>
              <a:gd name="connsiteY218" fmla="*/ 6123446 h 6673820"/>
              <a:gd name="connsiteX219" fmla="*/ 11098475 w 11748700"/>
              <a:gd name="connsiteY219" fmla="*/ 6210119 h 6673820"/>
              <a:gd name="connsiteX220" fmla="*/ 10942464 w 11748700"/>
              <a:gd name="connsiteY220" fmla="*/ 6327128 h 6673820"/>
              <a:gd name="connsiteX221" fmla="*/ 10634775 w 11748700"/>
              <a:gd name="connsiteY221" fmla="*/ 6461471 h 6673820"/>
              <a:gd name="connsiteX222" fmla="*/ 10461429 w 11748700"/>
              <a:gd name="connsiteY222" fmla="*/ 6478806 h 6673820"/>
              <a:gd name="connsiteX223" fmla="*/ 10041065 w 11748700"/>
              <a:gd name="connsiteY223" fmla="*/ 6487473 h 6673820"/>
              <a:gd name="connsiteX224" fmla="*/ 9967393 w 11748700"/>
              <a:gd name="connsiteY224" fmla="*/ 6491807 h 6673820"/>
              <a:gd name="connsiteX225" fmla="*/ 9885054 w 11748700"/>
              <a:gd name="connsiteY225" fmla="*/ 6509141 h 6673820"/>
              <a:gd name="connsiteX226" fmla="*/ 9798381 w 11748700"/>
              <a:gd name="connsiteY226" fmla="*/ 6522142 h 6673820"/>
              <a:gd name="connsiteX227" fmla="*/ 9681372 w 11748700"/>
              <a:gd name="connsiteY227" fmla="*/ 6548144 h 6673820"/>
              <a:gd name="connsiteX228" fmla="*/ 9486358 w 11748700"/>
              <a:gd name="connsiteY228" fmla="*/ 6574146 h 6673820"/>
              <a:gd name="connsiteX229" fmla="*/ 9278343 w 11748700"/>
              <a:gd name="connsiteY229" fmla="*/ 6613149 h 6673820"/>
              <a:gd name="connsiteX230" fmla="*/ 9209004 w 11748700"/>
              <a:gd name="connsiteY230" fmla="*/ 6630483 h 6673820"/>
              <a:gd name="connsiteX231" fmla="*/ 8775639 w 11748700"/>
              <a:gd name="connsiteY231" fmla="*/ 6647818 h 6673820"/>
              <a:gd name="connsiteX232" fmla="*/ 8463617 w 11748700"/>
              <a:gd name="connsiteY232" fmla="*/ 6656485 h 6673820"/>
              <a:gd name="connsiteX233" fmla="*/ 8368276 w 11748700"/>
              <a:gd name="connsiteY233" fmla="*/ 6660819 h 6673820"/>
              <a:gd name="connsiteX234" fmla="*/ 8216599 w 11748700"/>
              <a:gd name="connsiteY234" fmla="*/ 6665153 h 6673820"/>
              <a:gd name="connsiteX235" fmla="*/ 7848239 w 11748700"/>
              <a:gd name="connsiteY235" fmla="*/ 6656485 h 6673820"/>
              <a:gd name="connsiteX236" fmla="*/ 7800568 w 11748700"/>
              <a:gd name="connsiteY236" fmla="*/ 6652152 h 6673820"/>
              <a:gd name="connsiteX237" fmla="*/ 7748565 w 11748700"/>
              <a:gd name="connsiteY237" fmla="*/ 6643484 h 6673820"/>
              <a:gd name="connsiteX238" fmla="*/ 7614221 w 11748700"/>
              <a:gd name="connsiteY238" fmla="*/ 6634817 h 6673820"/>
              <a:gd name="connsiteX239" fmla="*/ 7432208 w 11748700"/>
              <a:gd name="connsiteY239" fmla="*/ 6600148 h 6673820"/>
              <a:gd name="connsiteX240" fmla="*/ 7319533 w 11748700"/>
              <a:gd name="connsiteY240" fmla="*/ 6574146 h 6673820"/>
              <a:gd name="connsiteX241" fmla="*/ 7276197 w 11748700"/>
              <a:gd name="connsiteY241" fmla="*/ 6569812 h 6673820"/>
              <a:gd name="connsiteX242" fmla="*/ 7011844 w 11748700"/>
              <a:gd name="connsiteY242" fmla="*/ 6548144 h 6673820"/>
              <a:gd name="connsiteX243" fmla="*/ 6925171 w 11748700"/>
              <a:gd name="connsiteY243" fmla="*/ 6565479 h 6673820"/>
              <a:gd name="connsiteX244" fmla="*/ 6912170 w 11748700"/>
              <a:gd name="connsiteY244" fmla="*/ 6569812 h 6673820"/>
              <a:gd name="connsiteX245" fmla="*/ 6890502 w 11748700"/>
              <a:gd name="connsiteY245" fmla="*/ 6582813 h 6673820"/>
              <a:gd name="connsiteX246" fmla="*/ 6795162 w 11748700"/>
              <a:gd name="connsiteY246" fmla="*/ 6634817 h 6673820"/>
              <a:gd name="connsiteX247" fmla="*/ 6691154 w 11748700"/>
              <a:gd name="connsiteY247" fmla="*/ 6643484 h 6673820"/>
              <a:gd name="connsiteX248" fmla="*/ 6617482 w 11748700"/>
              <a:gd name="connsiteY248" fmla="*/ 6656485 h 6673820"/>
              <a:gd name="connsiteX249" fmla="*/ 6582813 w 11748700"/>
              <a:gd name="connsiteY249" fmla="*/ 6665153 h 6673820"/>
              <a:gd name="connsiteX250" fmla="*/ 6548144 w 11748700"/>
              <a:gd name="connsiteY250" fmla="*/ 6669486 h 6673820"/>
              <a:gd name="connsiteX251" fmla="*/ 6517808 w 11748700"/>
              <a:gd name="connsiteY251" fmla="*/ 6673820 h 6673820"/>
              <a:gd name="connsiteX252" fmla="*/ 6015105 w 11748700"/>
              <a:gd name="connsiteY252" fmla="*/ 6669486 h 6673820"/>
              <a:gd name="connsiteX253" fmla="*/ 5915431 w 11748700"/>
              <a:gd name="connsiteY253" fmla="*/ 6647818 h 6673820"/>
              <a:gd name="connsiteX254" fmla="*/ 5538403 w 11748700"/>
              <a:gd name="connsiteY254" fmla="*/ 6652152 h 6673820"/>
              <a:gd name="connsiteX255" fmla="*/ 5196045 w 11748700"/>
              <a:gd name="connsiteY255" fmla="*/ 6634817 h 6673820"/>
              <a:gd name="connsiteX256" fmla="*/ 4489660 w 11748700"/>
              <a:gd name="connsiteY256" fmla="*/ 6608815 h 6673820"/>
              <a:gd name="connsiteX257" fmla="*/ 4311981 w 11748700"/>
              <a:gd name="connsiteY257" fmla="*/ 6582813 h 6673820"/>
              <a:gd name="connsiteX258" fmla="*/ 4090965 w 11748700"/>
              <a:gd name="connsiteY258" fmla="*/ 6552478 h 6673820"/>
              <a:gd name="connsiteX259" fmla="*/ 3999958 w 11748700"/>
              <a:gd name="connsiteY259" fmla="*/ 6513475 h 6673820"/>
              <a:gd name="connsiteX260" fmla="*/ 3666267 w 11748700"/>
              <a:gd name="connsiteY260" fmla="*/ 6448470 h 6673820"/>
              <a:gd name="connsiteX261" fmla="*/ 3588261 w 11748700"/>
              <a:gd name="connsiteY261" fmla="*/ 6439803 h 6673820"/>
              <a:gd name="connsiteX262" fmla="*/ 3336910 w 11748700"/>
              <a:gd name="connsiteY262" fmla="*/ 6405134 h 6673820"/>
              <a:gd name="connsiteX263" fmla="*/ 3003219 w 11748700"/>
              <a:gd name="connsiteY263" fmla="*/ 6340129 h 6673820"/>
              <a:gd name="connsiteX264" fmla="*/ 2825539 w 11748700"/>
              <a:gd name="connsiteY264" fmla="*/ 6309793 h 6673820"/>
              <a:gd name="connsiteX265" fmla="*/ 2678195 w 11748700"/>
              <a:gd name="connsiteY265" fmla="*/ 6288125 h 6673820"/>
              <a:gd name="connsiteX266" fmla="*/ 2500515 w 11748700"/>
              <a:gd name="connsiteY266" fmla="*/ 6305460 h 6673820"/>
              <a:gd name="connsiteX267" fmla="*/ 2439844 w 11748700"/>
              <a:gd name="connsiteY267" fmla="*/ 6314127 h 6673820"/>
              <a:gd name="connsiteX268" fmla="*/ 2244830 w 11748700"/>
              <a:gd name="connsiteY268" fmla="*/ 6361797 h 6673820"/>
              <a:gd name="connsiteX269" fmla="*/ 2088819 w 11748700"/>
              <a:gd name="connsiteY269" fmla="*/ 6383465 h 6673820"/>
              <a:gd name="connsiteX270" fmla="*/ 2015147 w 11748700"/>
              <a:gd name="connsiteY270" fmla="*/ 6400800 h 6673820"/>
              <a:gd name="connsiteX271" fmla="*/ 1950142 w 11748700"/>
              <a:gd name="connsiteY271" fmla="*/ 6409467 h 6673820"/>
              <a:gd name="connsiteX272" fmla="*/ 1815799 w 11748700"/>
              <a:gd name="connsiteY272" fmla="*/ 6444137 h 6673820"/>
              <a:gd name="connsiteX273" fmla="*/ 1681456 w 11748700"/>
              <a:gd name="connsiteY273" fmla="*/ 6452804 h 6673820"/>
              <a:gd name="connsiteX274" fmla="*/ 1473440 w 11748700"/>
              <a:gd name="connsiteY274" fmla="*/ 6431136 h 6673820"/>
              <a:gd name="connsiteX275" fmla="*/ 1369433 w 11748700"/>
              <a:gd name="connsiteY275" fmla="*/ 6418135 h 6673820"/>
              <a:gd name="connsiteX276" fmla="*/ 1287093 w 11748700"/>
              <a:gd name="connsiteY276" fmla="*/ 6405134 h 6673820"/>
              <a:gd name="connsiteX277" fmla="*/ 1239423 w 11748700"/>
              <a:gd name="connsiteY277" fmla="*/ 6396466 h 6673820"/>
              <a:gd name="connsiteX278" fmla="*/ 1165751 w 11748700"/>
              <a:gd name="connsiteY278" fmla="*/ 6370464 h 6673820"/>
              <a:gd name="connsiteX279" fmla="*/ 1053076 w 11748700"/>
              <a:gd name="connsiteY279" fmla="*/ 6335795 h 6673820"/>
              <a:gd name="connsiteX280" fmla="*/ 892731 w 11748700"/>
              <a:gd name="connsiteY280" fmla="*/ 6244789 h 6673820"/>
              <a:gd name="connsiteX281" fmla="*/ 858062 w 11748700"/>
              <a:gd name="connsiteY281" fmla="*/ 6218787 h 6673820"/>
              <a:gd name="connsiteX282" fmla="*/ 775723 w 11748700"/>
              <a:gd name="connsiteY282" fmla="*/ 6149448 h 6673820"/>
              <a:gd name="connsiteX283" fmla="*/ 719385 w 11748700"/>
              <a:gd name="connsiteY283" fmla="*/ 6023773 h 6673820"/>
              <a:gd name="connsiteX284" fmla="*/ 654381 w 11748700"/>
              <a:gd name="connsiteY284" fmla="*/ 5950101 h 6673820"/>
              <a:gd name="connsiteX285" fmla="*/ 628379 w 11748700"/>
              <a:gd name="connsiteY285" fmla="*/ 5893763 h 6673820"/>
              <a:gd name="connsiteX286" fmla="*/ 576375 w 11748700"/>
              <a:gd name="connsiteY286" fmla="*/ 5802756 h 6673820"/>
              <a:gd name="connsiteX287" fmla="*/ 489702 w 11748700"/>
              <a:gd name="connsiteY287" fmla="*/ 5620743 h 6673820"/>
              <a:gd name="connsiteX288" fmla="*/ 476701 w 11748700"/>
              <a:gd name="connsiteY288" fmla="*/ 5551405 h 6673820"/>
              <a:gd name="connsiteX289" fmla="*/ 372693 w 11748700"/>
              <a:gd name="connsiteY289" fmla="*/ 5317388 h 6673820"/>
              <a:gd name="connsiteX290" fmla="*/ 359693 w 11748700"/>
              <a:gd name="connsiteY290" fmla="*/ 5269718 h 6673820"/>
              <a:gd name="connsiteX291" fmla="*/ 329357 w 11748700"/>
              <a:gd name="connsiteY291" fmla="*/ 5183045 h 6673820"/>
              <a:gd name="connsiteX292" fmla="*/ 281687 w 11748700"/>
              <a:gd name="connsiteY292" fmla="*/ 5083371 h 6673820"/>
              <a:gd name="connsiteX293" fmla="*/ 251351 w 11748700"/>
              <a:gd name="connsiteY293" fmla="*/ 5009699 h 6673820"/>
              <a:gd name="connsiteX294" fmla="*/ 238350 w 11748700"/>
              <a:gd name="connsiteY294" fmla="*/ 4970696 h 6673820"/>
              <a:gd name="connsiteX295" fmla="*/ 212348 w 11748700"/>
              <a:gd name="connsiteY295" fmla="*/ 4936027 h 6673820"/>
              <a:gd name="connsiteX296" fmla="*/ 177679 w 11748700"/>
              <a:gd name="connsiteY296" fmla="*/ 4849354 h 6673820"/>
              <a:gd name="connsiteX297" fmla="*/ 125675 w 11748700"/>
              <a:gd name="connsiteY297" fmla="*/ 4745346 h 6673820"/>
              <a:gd name="connsiteX298" fmla="*/ 99674 w 11748700"/>
              <a:gd name="connsiteY298" fmla="*/ 4654339 h 6673820"/>
              <a:gd name="connsiteX299" fmla="*/ 73672 w 11748700"/>
              <a:gd name="connsiteY299" fmla="*/ 4602336 h 6673820"/>
              <a:gd name="connsiteX300" fmla="*/ 69338 w 11748700"/>
              <a:gd name="connsiteY300" fmla="*/ 4580667 h 6673820"/>
              <a:gd name="connsiteX301" fmla="*/ 47670 w 11748700"/>
              <a:gd name="connsiteY301" fmla="*/ 4537331 h 6673820"/>
              <a:gd name="connsiteX302" fmla="*/ 39002 w 11748700"/>
              <a:gd name="connsiteY302" fmla="*/ 4515663 h 6673820"/>
              <a:gd name="connsiteX303" fmla="*/ 34669 w 11748700"/>
              <a:gd name="connsiteY303" fmla="*/ 4493994 h 6673820"/>
              <a:gd name="connsiteX304" fmla="*/ 30335 w 11748700"/>
              <a:gd name="connsiteY304" fmla="*/ 4450658 h 6673820"/>
              <a:gd name="connsiteX305" fmla="*/ 21668 w 11748700"/>
              <a:gd name="connsiteY305" fmla="*/ 4428990 h 6673820"/>
              <a:gd name="connsiteX306" fmla="*/ 13001 w 11748700"/>
              <a:gd name="connsiteY306" fmla="*/ 4359651 h 6673820"/>
              <a:gd name="connsiteX307" fmla="*/ 0 w 11748700"/>
              <a:gd name="connsiteY307" fmla="*/ 4238309 h 6673820"/>
              <a:gd name="connsiteX308" fmla="*/ 4333 w 11748700"/>
              <a:gd name="connsiteY308" fmla="*/ 4025960 h 6673820"/>
              <a:gd name="connsiteX309" fmla="*/ 13001 w 11748700"/>
              <a:gd name="connsiteY309" fmla="*/ 3999958 h 6673820"/>
              <a:gd name="connsiteX310" fmla="*/ 17334 w 11748700"/>
              <a:gd name="connsiteY310" fmla="*/ 3973956 h 6673820"/>
              <a:gd name="connsiteX311" fmla="*/ 26002 w 11748700"/>
              <a:gd name="connsiteY311" fmla="*/ 3930620 h 6673820"/>
              <a:gd name="connsiteX312" fmla="*/ 34669 w 11748700"/>
              <a:gd name="connsiteY312" fmla="*/ 3878616 h 6673820"/>
              <a:gd name="connsiteX313" fmla="*/ 43336 w 11748700"/>
              <a:gd name="connsiteY313" fmla="*/ 3861282 h 6673820"/>
              <a:gd name="connsiteX314" fmla="*/ 47670 w 11748700"/>
              <a:gd name="connsiteY314" fmla="*/ 3843947 h 6673820"/>
              <a:gd name="connsiteX315" fmla="*/ 56337 w 11748700"/>
              <a:gd name="connsiteY315" fmla="*/ 3826612 h 6673820"/>
              <a:gd name="connsiteX316" fmla="*/ 69338 w 11748700"/>
              <a:gd name="connsiteY316" fmla="*/ 3787610 h 6673820"/>
              <a:gd name="connsiteX317" fmla="*/ 78005 w 11748700"/>
              <a:gd name="connsiteY317" fmla="*/ 3770275 h 6673820"/>
              <a:gd name="connsiteX318" fmla="*/ 95340 w 11748700"/>
              <a:gd name="connsiteY318" fmla="*/ 3718271 h 6673820"/>
              <a:gd name="connsiteX319" fmla="*/ 104007 w 11748700"/>
              <a:gd name="connsiteY319" fmla="*/ 3696603 h 6673820"/>
              <a:gd name="connsiteX320" fmla="*/ 151677 w 11748700"/>
              <a:gd name="connsiteY320" fmla="*/ 3657600 h 6673820"/>
              <a:gd name="connsiteX321" fmla="*/ 294688 w 11748700"/>
              <a:gd name="connsiteY321" fmla="*/ 3661934 h 6673820"/>
              <a:gd name="connsiteX322" fmla="*/ 359693 w 11748700"/>
              <a:gd name="connsiteY322" fmla="*/ 3692269 h 6673820"/>
              <a:gd name="connsiteX323" fmla="*/ 377027 w 11748700"/>
              <a:gd name="connsiteY323" fmla="*/ 3709604 h 6673820"/>
              <a:gd name="connsiteX324" fmla="*/ 437698 w 11748700"/>
              <a:gd name="connsiteY324" fmla="*/ 3726938 h 6673820"/>
              <a:gd name="connsiteX325" fmla="*/ 511177 w 11748700"/>
              <a:gd name="connsiteY32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6322794 w 11748700"/>
              <a:gd name="connsiteY28" fmla="*/ 5287052 h 6673820"/>
              <a:gd name="connsiteX29" fmla="*/ 7220565 w 11748700"/>
              <a:gd name="connsiteY29" fmla="*/ 4568062 h 6673820"/>
              <a:gd name="connsiteX30" fmla="*/ 7436542 w 11748700"/>
              <a:gd name="connsiteY30" fmla="*/ 4619670 h 6673820"/>
              <a:gd name="connsiteX31" fmla="*/ 7601220 w 11748700"/>
              <a:gd name="connsiteY31" fmla="*/ 4715010 h 6673820"/>
              <a:gd name="connsiteX32" fmla="*/ 7731230 w 11748700"/>
              <a:gd name="connsiteY32" fmla="*/ 4888356 h 6673820"/>
              <a:gd name="connsiteX33" fmla="*/ 7765899 w 11748700"/>
              <a:gd name="connsiteY33" fmla="*/ 4931693 h 6673820"/>
              <a:gd name="connsiteX34" fmla="*/ 8069255 w 11748700"/>
              <a:gd name="connsiteY34" fmla="*/ 4944694 h 6673820"/>
              <a:gd name="connsiteX35" fmla="*/ 8238267 w 11748700"/>
              <a:gd name="connsiteY35" fmla="*/ 4910025 h 6673820"/>
              <a:gd name="connsiteX36" fmla="*/ 8298938 w 11748700"/>
              <a:gd name="connsiteY36" fmla="*/ 4875355 h 6673820"/>
              <a:gd name="connsiteX37" fmla="*/ 8433281 w 11748700"/>
              <a:gd name="connsiteY37" fmla="*/ 4810351 h 6673820"/>
              <a:gd name="connsiteX38" fmla="*/ 8914316 w 11748700"/>
              <a:gd name="connsiteY38" fmla="*/ 4515663 h 6673820"/>
              <a:gd name="connsiteX39" fmla="*/ 6630483 w 11748700"/>
              <a:gd name="connsiteY39" fmla="*/ 2262165 h 6673820"/>
              <a:gd name="connsiteX40" fmla="*/ 4593668 w 11748700"/>
              <a:gd name="connsiteY40" fmla="*/ 2201494 h 6673820"/>
              <a:gd name="connsiteX41" fmla="*/ 4467992 w 11748700"/>
              <a:gd name="connsiteY41" fmla="*/ 2188493 h 6673820"/>
              <a:gd name="connsiteX42" fmla="*/ 4277311 w 11748700"/>
              <a:gd name="connsiteY42" fmla="*/ 2171158 h 6673820"/>
              <a:gd name="connsiteX43" fmla="*/ 4207973 w 11748700"/>
              <a:gd name="connsiteY43" fmla="*/ 2162491 h 6673820"/>
              <a:gd name="connsiteX44" fmla="*/ 4168970 w 11748700"/>
              <a:gd name="connsiteY44" fmla="*/ 2153824 h 6673820"/>
              <a:gd name="connsiteX45" fmla="*/ 3722604 w 11748700"/>
              <a:gd name="connsiteY45" fmla="*/ 2145156 h 6673820"/>
              <a:gd name="connsiteX46" fmla="*/ 3627264 w 11748700"/>
              <a:gd name="connsiteY46" fmla="*/ 2136489 h 6673820"/>
              <a:gd name="connsiteX47" fmla="*/ 3592595 w 11748700"/>
              <a:gd name="connsiteY47" fmla="*/ 2123488 h 6673820"/>
              <a:gd name="connsiteX48" fmla="*/ 3471253 w 11748700"/>
              <a:gd name="connsiteY48" fmla="*/ 2101820 h 6673820"/>
              <a:gd name="connsiteX49" fmla="*/ 3349911 w 11748700"/>
              <a:gd name="connsiteY49" fmla="*/ 2054150 h 6673820"/>
              <a:gd name="connsiteX50" fmla="*/ 3228568 w 11748700"/>
              <a:gd name="connsiteY50" fmla="*/ 2006480 h 6673820"/>
              <a:gd name="connsiteX51" fmla="*/ 3206900 w 11748700"/>
              <a:gd name="connsiteY51" fmla="*/ 1989145 h 6673820"/>
              <a:gd name="connsiteX52" fmla="*/ 3163564 w 11748700"/>
              <a:gd name="connsiteY52" fmla="*/ 1967477 h 6673820"/>
              <a:gd name="connsiteX53" fmla="*/ 3124561 w 11748700"/>
              <a:gd name="connsiteY53" fmla="*/ 1932808 h 6673820"/>
              <a:gd name="connsiteX54" fmla="*/ 3094225 w 11748700"/>
              <a:gd name="connsiteY54" fmla="*/ 1911139 h 6673820"/>
              <a:gd name="connsiteX55" fmla="*/ 3020553 w 11748700"/>
              <a:gd name="connsiteY55" fmla="*/ 1850468 h 6673820"/>
              <a:gd name="connsiteX56" fmla="*/ 2994551 w 11748700"/>
              <a:gd name="connsiteY56" fmla="*/ 1828800 h 6673820"/>
              <a:gd name="connsiteX57" fmla="*/ 2977217 w 11748700"/>
              <a:gd name="connsiteY57" fmla="*/ 1807132 h 6673820"/>
              <a:gd name="connsiteX58" fmla="*/ 2964216 w 11748700"/>
              <a:gd name="connsiteY58" fmla="*/ 1794131 h 6673820"/>
              <a:gd name="connsiteX59" fmla="*/ 2951215 w 11748700"/>
              <a:gd name="connsiteY59" fmla="*/ 1768129 h 6673820"/>
              <a:gd name="connsiteX60" fmla="*/ 2933880 w 11748700"/>
              <a:gd name="connsiteY60" fmla="*/ 1746461 h 6673820"/>
              <a:gd name="connsiteX61" fmla="*/ 2916546 w 11748700"/>
              <a:gd name="connsiteY61" fmla="*/ 1720459 h 6673820"/>
              <a:gd name="connsiteX62" fmla="*/ 2899211 w 11748700"/>
              <a:gd name="connsiteY62" fmla="*/ 1703124 h 6673820"/>
              <a:gd name="connsiteX63" fmla="*/ 2890544 w 11748700"/>
              <a:gd name="connsiteY63" fmla="*/ 1690123 h 6673820"/>
              <a:gd name="connsiteX64" fmla="*/ 2829873 w 11748700"/>
              <a:gd name="connsiteY64" fmla="*/ 1607784 h 6673820"/>
              <a:gd name="connsiteX65" fmla="*/ 2816872 w 11748700"/>
              <a:gd name="connsiteY65" fmla="*/ 1577448 h 6673820"/>
              <a:gd name="connsiteX66" fmla="*/ 2812538 w 11748700"/>
              <a:gd name="connsiteY66" fmla="*/ 1542779 h 6673820"/>
              <a:gd name="connsiteX67" fmla="*/ 2808204 w 11748700"/>
              <a:gd name="connsiteY67" fmla="*/ 1430104 h 6673820"/>
              <a:gd name="connsiteX68" fmla="*/ 2799537 w 11748700"/>
              <a:gd name="connsiteY68" fmla="*/ 1391101 h 6673820"/>
              <a:gd name="connsiteX69" fmla="*/ 2795203 w 11748700"/>
              <a:gd name="connsiteY69" fmla="*/ 1343431 h 6673820"/>
              <a:gd name="connsiteX70" fmla="*/ 2786536 w 11748700"/>
              <a:gd name="connsiteY70" fmla="*/ 1300095 h 6673820"/>
              <a:gd name="connsiteX71" fmla="*/ 2773535 w 11748700"/>
              <a:gd name="connsiteY71" fmla="*/ 1152751 h 6673820"/>
              <a:gd name="connsiteX72" fmla="*/ 2769202 w 11748700"/>
              <a:gd name="connsiteY72" fmla="*/ 1135416 h 6673820"/>
              <a:gd name="connsiteX73" fmla="*/ 2777869 w 11748700"/>
              <a:gd name="connsiteY73" fmla="*/ 996739 h 6673820"/>
              <a:gd name="connsiteX74" fmla="*/ 2786536 w 11748700"/>
              <a:gd name="connsiteY74" fmla="*/ 966404 h 6673820"/>
              <a:gd name="connsiteX75" fmla="*/ 2812538 w 11748700"/>
              <a:gd name="connsiteY75" fmla="*/ 905733 h 6673820"/>
              <a:gd name="connsiteX76" fmla="*/ 2847207 w 11748700"/>
              <a:gd name="connsiteY76" fmla="*/ 862396 h 6673820"/>
              <a:gd name="connsiteX77" fmla="*/ 2864542 w 11748700"/>
              <a:gd name="connsiteY77" fmla="*/ 840728 h 6673820"/>
              <a:gd name="connsiteX78" fmla="*/ 2881876 w 11748700"/>
              <a:gd name="connsiteY78" fmla="*/ 827727 h 6673820"/>
              <a:gd name="connsiteX79" fmla="*/ 2894877 w 11748700"/>
              <a:gd name="connsiteY79" fmla="*/ 819060 h 6673820"/>
              <a:gd name="connsiteX80" fmla="*/ 2912212 w 11748700"/>
              <a:gd name="connsiteY80" fmla="*/ 801725 h 6673820"/>
              <a:gd name="connsiteX81" fmla="*/ 3003219 w 11748700"/>
              <a:gd name="connsiteY81" fmla="*/ 775723 h 6673820"/>
              <a:gd name="connsiteX82" fmla="*/ 3115893 w 11748700"/>
              <a:gd name="connsiteY82" fmla="*/ 749721 h 6673820"/>
              <a:gd name="connsiteX83" fmla="*/ 3137562 w 11748700"/>
              <a:gd name="connsiteY83" fmla="*/ 741054 h 6673820"/>
              <a:gd name="connsiteX84" fmla="*/ 3163564 w 11748700"/>
              <a:gd name="connsiteY84" fmla="*/ 732387 h 6673820"/>
              <a:gd name="connsiteX85" fmla="*/ 3219901 w 11748700"/>
              <a:gd name="connsiteY85" fmla="*/ 702051 h 6673820"/>
              <a:gd name="connsiteX86" fmla="*/ 3237236 w 11748700"/>
              <a:gd name="connsiteY86" fmla="*/ 689050 h 6673820"/>
              <a:gd name="connsiteX87" fmla="*/ 3293573 w 11748700"/>
              <a:gd name="connsiteY87" fmla="*/ 663048 h 6673820"/>
              <a:gd name="connsiteX88" fmla="*/ 3323909 w 11748700"/>
              <a:gd name="connsiteY88" fmla="*/ 650047 h 6673820"/>
              <a:gd name="connsiteX89" fmla="*/ 3362911 w 11748700"/>
              <a:gd name="connsiteY89" fmla="*/ 641380 h 6673820"/>
              <a:gd name="connsiteX90" fmla="*/ 3488587 w 11748700"/>
              <a:gd name="connsiteY90" fmla="*/ 619712 h 6673820"/>
              <a:gd name="connsiteX91" fmla="*/ 3644599 w 11748700"/>
              <a:gd name="connsiteY91" fmla="*/ 598044 h 6673820"/>
              <a:gd name="connsiteX92" fmla="*/ 3731272 w 11748700"/>
              <a:gd name="connsiteY92" fmla="*/ 589376 h 6673820"/>
              <a:gd name="connsiteX93" fmla="*/ 3809277 w 11748700"/>
              <a:gd name="connsiteY93" fmla="*/ 576375 h 6673820"/>
              <a:gd name="connsiteX94" fmla="*/ 3891617 w 11748700"/>
              <a:gd name="connsiteY94" fmla="*/ 567708 h 6673820"/>
              <a:gd name="connsiteX95" fmla="*/ 4359651 w 11748700"/>
              <a:gd name="connsiteY95" fmla="*/ 533039 h 6673820"/>
              <a:gd name="connsiteX96" fmla="*/ 4428989 w 11748700"/>
              <a:gd name="connsiteY96" fmla="*/ 520038 h 6673820"/>
              <a:gd name="connsiteX97" fmla="*/ 4554665 w 11748700"/>
              <a:gd name="connsiteY97" fmla="*/ 507037 h 6673820"/>
              <a:gd name="connsiteX98" fmla="*/ 4654339 w 11748700"/>
              <a:gd name="connsiteY98" fmla="*/ 485369 h 6673820"/>
              <a:gd name="connsiteX99" fmla="*/ 4758347 w 11748700"/>
              <a:gd name="connsiteY99" fmla="*/ 437699 h 6673820"/>
              <a:gd name="connsiteX100" fmla="*/ 4888356 w 11748700"/>
              <a:gd name="connsiteY100" fmla="*/ 416030 h 6673820"/>
              <a:gd name="connsiteX101" fmla="*/ 5105039 w 11748700"/>
              <a:gd name="connsiteY101" fmla="*/ 364027 h 6673820"/>
              <a:gd name="connsiteX102" fmla="*/ 5209046 w 11748700"/>
              <a:gd name="connsiteY102" fmla="*/ 351026 h 6673820"/>
              <a:gd name="connsiteX103" fmla="*/ 5386726 w 11748700"/>
              <a:gd name="connsiteY103" fmla="*/ 329357 h 6673820"/>
              <a:gd name="connsiteX104" fmla="*/ 5560072 w 11748700"/>
              <a:gd name="connsiteY104" fmla="*/ 320690 h 6673820"/>
              <a:gd name="connsiteX105" fmla="*/ 5742085 w 11748700"/>
              <a:gd name="connsiteY105" fmla="*/ 312023 h 6673820"/>
              <a:gd name="connsiteX106" fmla="*/ 5958767 w 11748700"/>
              <a:gd name="connsiteY106" fmla="*/ 307689 h 6673820"/>
              <a:gd name="connsiteX107" fmla="*/ 6114779 w 11748700"/>
              <a:gd name="connsiteY107" fmla="*/ 303355 h 6673820"/>
              <a:gd name="connsiteX108" fmla="*/ 6270790 w 11748700"/>
              <a:gd name="connsiteY108" fmla="*/ 281687 h 6673820"/>
              <a:gd name="connsiteX109" fmla="*/ 6392132 w 11748700"/>
              <a:gd name="connsiteY109" fmla="*/ 268686 h 6673820"/>
              <a:gd name="connsiteX110" fmla="*/ 6695488 w 11748700"/>
              <a:gd name="connsiteY110" fmla="*/ 260019 h 6673820"/>
              <a:gd name="connsiteX111" fmla="*/ 6764826 w 11748700"/>
              <a:gd name="connsiteY111" fmla="*/ 251352 h 6673820"/>
              <a:gd name="connsiteX112" fmla="*/ 6907837 w 11748700"/>
              <a:gd name="connsiteY112" fmla="*/ 238351 h 6673820"/>
              <a:gd name="connsiteX113" fmla="*/ 6959840 w 11748700"/>
              <a:gd name="connsiteY113" fmla="*/ 229683 h 6673820"/>
              <a:gd name="connsiteX114" fmla="*/ 6998843 w 11748700"/>
              <a:gd name="connsiteY114" fmla="*/ 212349 h 6673820"/>
              <a:gd name="connsiteX115" fmla="*/ 7115852 w 11748700"/>
              <a:gd name="connsiteY115" fmla="*/ 199348 h 6673820"/>
              <a:gd name="connsiteX116" fmla="*/ 7159188 w 11748700"/>
              <a:gd name="connsiteY116" fmla="*/ 186347 h 6673820"/>
              <a:gd name="connsiteX117" fmla="*/ 7189524 w 11748700"/>
              <a:gd name="connsiteY117" fmla="*/ 182013 h 6673820"/>
              <a:gd name="connsiteX118" fmla="*/ 7380204 w 11748700"/>
              <a:gd name="connsiteY118" fmla="*/ 173346 h 6673820"/>
              <a:gd name="connsiteX119" fmla="*/ 7440875 w 11748700"/>
              <a:gd name="connsiteY119" fmla="*/ 164679 h 6673820"/>
              <a:gd name="connsiteX120" fmla="*/ 7466877 w 11748700"/>
              <a:gd name="connsiteY120" fmla="*/ 156011 h 6673820"/>
              <a:gd name="connsiteX121" fmla="*/ 7514548 w 11748700"/>
              <a:gd name="connsiteY121" fmla="*/ 143010 h 6673820"/>
              <a:gd name="connsiteX122" fmla="*/ 7527548 w 11748700"/>
              <a:gd name="connsiteY122" fmla="*/ 134343 h 6673820"/>
              <a:gd name="connsiteX123" fmla="*/ 7570885 w 11748700"/>
              <a:gd name="connsiteY123" fmla="*/ 121342 h 6673820"/>
              <a:gd name="connsiteX124" fmla="*/ 7609888 w 11748700"/>
              <a:gd name="connsiteY124" fmla="*/ 104008 h 6673820"/>
              <a:gd name="connsiteX125" fmla="*/ 7726896 w 11748700"/>
              <a:gd name="connsiteY125" fmla="*/ 82339 h 6673820"/>
              <a:gd name="connsiteX126" fmla="*/ 7752898 w 11748700"/>
              <a:gd name="connsiteY126" fmla="*/ 78006 h 6673820"/>
              <a:gd name="connsiteX127" fmla="*/ 7787567 w 11748700"/>
              <a:gd name="connsiteY127" fmla="*/ 73672 h 6673820"/>
              <a:gd name="connsiteX128" fmla="*/ 7804902 w 11748700"/>
              <a:gd name="connsiteY128" fmla="*/ 69338 h 6673820"/>
              <a:gd name="connsiteX129" fmla="*/ 7913243 w 11748700"/>
              <a:gd name="connsiteY129" fmla="*/ 65005 h 6673820"/>
              <a:gd name="connsiteX130" fmla="*/ 8021584 w 11748700"/>
              <a:gd name="connsiteY130" fmla="*/ 47670 h 6673820"/>
              <a:gd name="connsiteX131" fmla="*/ 8064921 w 11748700"/>
              <a:gd name="connsiteY131" fmla="*/ 34669 h 6673820"/>
              <a:gd name="connsiteX132" fmla="*/ 8099590 w 11748700"/>
              <a:gd name="connsiteY132" fmla="*/ 21668 h 6673820"/>
              <a:gd name="connsiteX133" fmla="*/ 8121258 w 11748700"/>
              <a:gd name="connsiteY133" fmla="*/ 13001 h 6673820"/>
              <a:gd name="connsiteX134" fmla="*/ 8134259 w 11748700"/>
              <a:gd name="connsiteY134" fmla="*/ 8667 h 6673820"/>
              <a:gd name="connsiteX135" fmla="*/ 8155928 w 11748700"/>
              <a:gd name="connsiteY135" fmla="*/ 0 h 6673820"/>
              <a:gd name="connsiteX136" fmla="*/ 8216599 w 11748700"/>
              <a:gd name="connsiteY136" fmla="*/ 4334 h 6673820"/>
              <a:gd name="connsiteX137" fmla="*/ 8238267 w 11748700"/>
              <a:gd name="connsiteY137" fmla="*/ 13001 h 6673820"/>
              <a:gd name="connsiteX138" fmla="*/ 8272936 w 11748700"/>
              <a:gd name="connsiteY138" fmla="*/ 17335 h 6673820"/>
              <a:gd name="connsiteX139" fmla="*/ 8303272 w 11748700"/>
              <a:gd name="connsiteY139" fmla="*/ 30336 h 6673820"/>
              <a:gd name="connsiteX140" fmla="*/ 8337941 w 11748700"/>
              <a:gd name="connsiteY140" fmla="*/ 34669 h 6673820"/>
              <a:gd name="connsiteX141" fmla="*/ 8476618 w 11748700"/>
              <a:gd name="connsiteY141" fmla="*/ 43337 h 6673820"/>
              <a:gd name="connsiteX142" fmla="*/ 8576292 w 11748700"/>
              <a:gd name="connsiteY142" fmla="*/ 47670 h 6673820"/>
              <a:gd name="connsiteX143" fmla="*/ 8671632 w 11748700"/>
              <a:gd name="connsiteY143" fmla="*/ 69338 h 6673820"/>
              <a:gd name="connsiteX144" fmla="*/ 8762639 w 11748700"/>
              <a:gd name="connsiteY144" fmla="*/ 78006 h 6673820"/>
              <a:gd name="connsiteX145" fmla="*/ 8892648 w 11748700"/>
              <a:gd name="connsiteY145" fmla="*/ 104008 h 6673820"/>
              <a:gd name="connsiteX146" fmla="*/ 8948985 w 11748700"/>
              <a:gd name="connsiteY146" fmla="*/ 117009 h 6673820"/>
              <a:gd name="connsiteX147" fmla="*/ 9187336 w 11748700"/>
              <a:gd name="connsiteY147" fmla="*/ 156011 h 6673820"/>
              <a:gd name="connsiteX148" fmla="*/ 9282676 w 11748700"/>
              <a:gd name="connsiteY148" fmla="*/ 173346 h 6673820"/>
              <a:gd name="connsiteX149" fmla="*/ 9404019 w 11748700"/>
              <a:gd name="connsiteY149" fmla="*/ 186347 h 6673820"/>
              <a:gd name="connsiteX150" fmla="*/ 9464690 w 11748700"/>
              <a:gd name="connsiteY150" fmla="*/ 195014 h 6673820"/>
              <a:gd name="connsiteX151" fmla="*/ 9698707 w 11748700"/>
              <a:gd name="connsiteY151" fmla="*/ 216683 h 6673820"/>
              <a:gd name="connsiteX152" fmla="*/ 9785380 w 11748700"/>
              <a:gd name="connsiteY152" fmla="*/ 229683 h 6673820"/>
              <a:gd name="connsiteX153" fmla="*/ 9885054 w 11748700"/>
              <a:gd name="connsiteY153" fmla="*/ 251352 h 6673820"/>
              <a:gd name="connsiteX154" fmla="*/ 9958726 w 11748700"/>
              <a:gd name="connsiteY154" fmla="*/ 255685 h 6673820"/>
              <a:gd name="connsiteX155" fmla="*/ 10114737 w 11748700"/>
              <a:gd name="connsiteY155" fmla="*/ 260019 h 6673820"/>
              <a:gd name="connsiteX156" fmla="*/ 10205744 w 11748700"/>
              <a:gd name="connsiteY156" fmla="*/ 273020 h 6673820"/>
              <a:gd name="connsiteX157" fmla="*/ 10357421 w 11748700"/>
              <a:gd name="connsiteY157" fmla="*/ 281687 h 6673820"/>
              <a:gd name="connsiteX158" fmla="*/ 10405092 w 11748700"/>
              <a:gd name="connsiteY158" fmla="*/ 286021 h 6673820"/>
              <a:gd name="connsiteX159" fmla="*/ 10452762 w 11748700"/>
              <a:gd name="connsiteY159" fmla="*/ 299022 h 6673820"/>
              <a:gd name="connsiteX160" fmla="*/ 10483097 w 11748700"/>
              <a:gd name="connsiteY160" fmla="*/ 303355 h 6673820"/>
              <a:gd name="connsiteX161" fmla="*/ 10552436 w 11748700"/>
              <a:gd name="connsiteY161" fmla="*/ 312023 h 6673820"/>
              <a:gd name="connsiteX162" fmla="*/ 10634775 w 11748700"/>
              <a:gd name="connsiteY162" fmla="*/ 333691 h 6673820"/>
              <a:gd name="connsiteX163" fmla="*/ 10717114 w 11748700"/>
              <a:gd name="connsiteY163" fmla="*/ 342358 h 6673820"/>
              <a:gd name="connsiteX164" fmla="*/ 10773452 w 11748700"/>
              <a:gd name="connsiteY164" fmla="*/ 364027 h 6673820"/>
              <a:gd name="connsiteX165" fmla="*/ 10842790 w 11748700"/>
              <a:gd name="connsiteY165" fmla="*/ 385695 h 6673820"/>
              <a:gd name="connsiteX166" fmla="*/ 10903461 w 11748700"/>
              <a:gd name="connsiteY166" fmla="*/ 390028 h 6673820"/>
              <a:gd name="connsiteX167" fmla="*/ 10981467 w 11748700"/>
              <a:gd name="connsiteY167" fmla="*/ 424698 h 6673820"/>
              <a:gd name="connsiteX168" fmla="*/ 11050805 w 11748700"/>
              <a:gd name="connsiteY168" fmla="*/ 442032 h 6673820"/>
              <a:gd name="connsiteX169" fmla="*/ 11133145 w 11748700"/>
              <a:gd name="connsiteY169" fmla="*/ 476701 h 6673820"/>
              <a:gd name="connsiteX170" fmla="*/ 11154813 w 11748700"/>
              <a:gd name="connsiteY170" fmla="*/ 485369 h 6673820"/>
              <a:gd name="connsiteX171" fmla="*/ 11232819 w 11748700"/>
              <a:gd name="connsiteY171" fmla="*/ 533039 h 6673820"/>
              <a:gd name="connsiteX172" fmla="*/ 11258820 w 11748700"/>
              <a:gd name="connsiteY172" fmla="*/ 554707 h 6673820"/>
              <a:gd name="connsiteX173" fmla="*/ 11328159 w 11748700"/>
              <a:gd name="connsiteY173" fmla="*/ 645714 h 6673820"/>
              <a:gd name="connsiteX174" fmla="*/ 11371495 w 11748700"/>
              <a:gd name="connsiteY174" fmla="*/ 754055 h 6673820"/>
              <a:gd name="connsiteX175" fmla="*/ 11397497 w 11748700"/>
              <a:gd name="connsiteY175" fmla="*/ 806059 h 6673820"/>
              <a:gd name="connsiteX176" fmla="*/ 11427833 w 11748700"/>
              <a:gd name="connsiteY176" fmla="*/ 931735 h 6673820"/>
              <a:gd name="connsiteX177" fmla="*/ 11458168 w 11748700"/>
              <a:gd name="connsiteY177" fmla="*/ 1014074 h 6673820"/>
              <a:gd name="connsiteX178" fmla="*/ 11462502 w 11748700"/>
              <a:gd name="connsiteY178" fmla="*/ 1087746 h 6673820"/>
              <a:gd name="connsiteX179" fmla="*/ 11475503 w 11748700"/>
              <a:gd name="connsiteY179" fmla="*/ 1126749 h 6673820"/>
              <a:gd name="connsiteX180" fmla="*/ 11488504 w 11748700"/>
              <a:gd name="connsiteY180" fmla="*/ 1330430 h 6673820"/>
              <a:gd name="connsiteX181" fmla="*/ 11523173 w 11748700"/>
              <a:gd name="connsiteY181" fmla="*/ 1677122 h 6673820"/>
              <a:gd name="connsiteX182" fmla="*/ 11518839 w 11748700"/>
              <a:gd name="connsiteY182" fmla="*/ 1954476 h 6673820"/>
              <a:gd name="connsiteX183" fmla="*/ 11510172 w 11748700"/>
              <a:gd name="connsiteY183" fmla="*/ 2084485 h 6673820"/>
              <a:gd name="connsiteX184" fmla="*/ 11518839 w 11748700"/>
              <a:gd name="connsiteY184" fmla="*/ 2283833 h 6673820"/>
              <a:gd name="connsiteX185" fmla="*/ 11583844 w 11748700"/>
              <a:gd name="connsiteY185" fmla="*/ 2379173 h 6673820"/>
              <a:gd name="connsiteX186" fmla="*/ 11605512 w 11748700"/>
              <a:gd name="connsiteY186" fmla="*/ 2439845 h 6673820"/>
              <a:gd name="connsiteX187" fmla="*/ 11609846 w 11748700"/>
              <a:gd name="connsiteY187" fmla="*/ 2487515 h 6673820"/>
              <a:gd name="connsiteX188" fmla="*/ 11622847 w 11748700"/>
              <a:gd name="connsiteY188" fmla="*/ 2556853 h 6673820"/>
              <a:gd name="connsiteX189" fmla="*/ 11618513 w 11748700"/>
              <a:gd name="connsiteY189" fmla="*/ 2786537 h 6673820"/>
              <a:gd name="connsiteX190" fmla="*/ 11614180 w 11748700"/>
              <a:gd name="connsiteY190" fmla="*/ 3089892 h 6673820"/>
              <a:gd name="connsiteX191" fmla="*/ 11596845 w 11748700"/>
              <a:gd name="connsiteY191" fmla="*/ 3211234 h 6673820"/>
              <a:gd name="connsiteX192" fmla="*/ 11583844 w 11748700"/>
              <a:gd name="connsiteY192" fmla="*/ 3328243 h 6673820"/>
              <a:gd name="connsiteX193" fmla="*/ 11575177 w 11748700"/>
              <a:gd name="connsiteY193" fmla="*/ 3423583 h 6673820"/>
              <a:gd name="connsiteX194" fmla="*/ 11562176 w 11748700"/>
              <a:gd name="connsiteY194" fmla="*/ 3666267 h 6673820"/>
              <a:gd name="connsiteX195" fmla="*/ 11575177 w 11748700"/>
              <a:gd name="connsiteY195" fmla="*/ 4025960 h 6673820"/>
              <a:gd name="connsiteX196" fmla="*/ 11592511 w 11748700"/>
              <a:gd name="connsiteY196" fmla="*/ 4108300 h 6673820"/>
              <a:gd name="connsiteX197" fmla="*/ 11631514 w 11748700"/>
              <a:gd name="connsiteY197" fmla="*/ 4333649 h 6673820"/>
              <a:gd name="connsiteX198" fmla="*/ 11653183 w 11748700"/>
              <a:gd name="connsiteY198" fmla="*/ 4411655 h 6673820"/>
              <a:gd name="connsiteX199" fmla="*/ 11666184 w 11748700"/>
              <a:gd name="connsiteY199" fmla="*/ 4498328 h 6673820"/>
              <a:gd name="connsiteX200" fmla="*/ 11674851 w 11748700"/>
              <a:gd name="connsiteY200" fmla="*/ 4541664 h 6673820"/>
              <a:gd name="connsiteX201" fmla="*/ 11687852 w 11748700"/>
              <a:gd name="connsiteY201" fmla="*/ 4658673 h 6673820"/>
              <a:gd name="connsiteX202" fmla="*/ 11692185 w 11748700"/>
              <a:gd name="connsiteY202" fmla="*/ 4715010 h 6673820"/>
              <a:gd name="connsiteX203" fmla="*/ 11700853 w 11748700"/>
              <a:gd name="connsiteY203" fmla="*/ 4771348 h 6673820"/>
              <a:gd name="connsiteX204" fmla="*/ 11709520 w 11748700"/>
              <a:gd name="connsiteY204" fmla="*/ 4923026 h 6673820"/>
              <a:gd name="connsiteX205" fmla="*/ 11718187 w 11748700"/>
              <a:gd name="connsiteY205" fmla="*/ 4983697 h 6673820"/>
              <a:gd name="connsiteX206" fmla="*/ 11726855 w 11748700"/>
              <a:gd name="connsiteY206" fmla="*/ 5079037 h 6673820"/>
              <a:gd name="connsiteX207" fmla="*/ 11731188 w 11748700"/>
              <a:gd name="connsiteY207" fmla="*/ 5105039 h 6673820"/>
              <a:gd name="connsiteX208" fmla="*/ 11744189 w 11748700"/>
              <a:gd name="connsiteY208" fmla="*/ 5230715 h 6673820"/>
              <a:gd name="connsiteX209" fmla="*/ 11726855 w 11748700"/>
              <a:gd name="connsiteY209" fmla="*/ 5690082 h 6673820"/>
              <a:gd name="connsiteX210" fmla="*/ 11687852 w 11748700"/>
              <a:gd name="connsiteY210" fmla="*/ 5785422 h 6673820"/>
              <a:gd name="connsiteX211" fmla="*/ 11670517 w 11748700"/>
              <a:gd name="connsiteY211" fmla="*/ 5815757 h 6673820"/>
              <a:gd name="connsiteX212" fmla="*/ 11601179 w 11748700"/>
              <a:gd name="connsiteY212" fmla="*/ 5859094 h 6673820"/>
              <a:gd name="connsiteX213" fmla="*/ 11458168 w 11748700"/>
              <a:gd name="connsiteY213" fmla="*/ 5919765 h 6673820"/>
              <a:gd name="connsiteX214" fmla="*/ 11401831 w 11748700"/>
              <a:gd name="connsiteY214" fmla="*/ 5963101 h 6673820"/>
              <a:gd name="connsiteX215" fmla="*/ 11297823 w 11748700"/>
              <a:gd name="connsiteY215" fmla="*/ 6032440 h 6673820"/>
              <a:gd name="connsiteX216" fmla="*/ 11258820 w 11748700"/>
              <a:gd name="connsiteY216" fmla="*/ 6075776 h 6673820"/>
              <a:gd name="connsiteX217" fmla="*/ 11198149 w 11748700"/>
              <a:gd name="connsiteY217" fmla="*/ 6123446 h 6673820"/>
              <a:gd name="connsiteX218" fmla="*/ 11098475 w 11748700"/>
              <a:gd name="connsiteY218" fmla="*/ 6210119 h 6673820"/>
              <a:gd name="connsiteX219" fmla="*/ 10942464 w 11748700"/>
              <a:gd name="connsiteY219" fmla="*/ 6327128 h 6673820"/>
              <a:gd name="connsiteX220" fmla="*/ 10634775 w 11748700"/>
              <a:gd name="connsiteY220" fmla="*/ 6461471 h 6673820"/>
              <a:gd name="connsiteX221" fmla="*/ 10461429 w 11748700"/>
              <a:gd name="connsiteY221" fmla="*/ 6478806 h 6673820"/>
              <a:gd name="connsiteX222" fmla="*/ 10041065 w 11748700"/>
              <a:gd name="connsiteY222" fmla="*/ 6487473 h 6673820"/>
              <a:gd name="connsiteX223" fmla="*/ 9967393 w 11748700"/>
              <a:gd name="connsiteY223" fmla="*/ 6491807 h 6673820"/>
              <a:gd name="connsiteX224" fmla="*/ 9885054 w 11748700"/>
              <a:gd name="connsiteY224" fmla="*/ 6509141 h 6673820"/>
              <a:gd name="connsiteX225" fmla="*/ 9798381 w 11748700"/>
              <a:gd name="connsiteY225" fmla="*/ 6522142 h 6673820"/>
              <a:gd name="connsiteX226" fmla="*/ 9681372 w 11748700"/>
              <a:gd name="connsiteY226" fmla="*/ 6548144 h 6673820"/>
              <a:gd name="connsiteX227" fmla="*/ 9486358 w 11748700"/>
              <a:gd name="connsiteY227" fmla="*/ 6574146 h 6673820"/>
              <a:gd name="connsiteX228" fmla="*/ 9278343 w 11748700"/>
              <a:gd name="connsiteY228" fmla="*/ 6613149 h 6673820"/>
              <a:gd name="connsiteX229" fmla="*/ 9209004 w 11748700"/>
              <a:gd name="connsiteY229" fmla="*/ 6630483 h 6673820"/>
              <a:gd name="connsiteX230" fmla="*/ 8775639 w 11748700"/>
              <a:gd name="connsiteY230" fmla="*/ 6647818 h 6673820"/>
              <a:gd name="connsiteX231" fmla="*/ 8463617 w 11748700"/>
              <a:gd name="connsiteY231" fmla="*/ 6656485 h 6673820"/>
              <a:gd name="connsiteX232" fmla="*/ 8368276 w 11748700"/>
              <a:gd name="connsiteY232" fmla="*/ 6660819 h 6673820"/>
              <a:gd name="connsiteX233" fmla="*/ 8216599 w 11748700"/>
              <a:gd name="connsiteY233" fmla="*/ 6665153 h 6673820"/>
              <a:gd name="connsiteX234" fmla="*/ 7848239 w 11748700"/>
              <a:gd name="connsiteY234" fmla="*/ 6656485 h 6673820"/>
              <a:gd name="connsiteX235" fmla="*/ 7800568 w 11748700"/>
              <a:gd name="connsiteY235" fmla="*/ 6652152 h 6673820"/>
              <a:gd name="connsiteX236" fmla="*/ 7748565 w 11748700"/>
              <a:gd name="connsiteY236" fmla="*/ 6643484 h 6673820"/>
              <a:gd name="connsiteX237" fmla="*/ 7614221 w 11748700"/>
              <a:gd name="connsiteY237" fmla="*/ 6634817 h 6673820"/>
              <a:gd name="connsiteX238" fmla="*/ 7432208 w 11748700"/>
              <a:gd name="connsiteY238" fmla="*/ 6600148 h 6673820"/>
              <a:gd name="connsiteX239" fmla="*/ 7319533 w 11748700"/>
              <a:gd name="connsiteY239" fmla="*/ 6574146 h 6673820"/>
              <a:gd name="connsiteX240" fmla="*/ 7276197 w 11748700"/>
              <a:gd name="connsiteY240" fmla="*/ 6569812 h 6673820"/>
              <a:gd name="connsiteX241" fmla="*/ 7011844 w 11748700"/>
              <a:gd name="connsiteY241" fmla="*/ 6548144 h 6673820"/>
              <a:gd name="connsiteX242" fmla="*/ 6925171 w 11748700"/>
              <a:gd name="connsiteY242" fmla="*/ 6565479 h 6673820"/>
              <a:gd name="connsiteX243" fmla="*/ 6912170 w 11748700"/>
              <a:gd name="connsiteY243" fmla="*/ 6569812 h 6673820"/>
              <a:gd name="connsiteX244" fmla="*/ 6890502 w 11748700"/>
              <a:gd name="connsiteY244" fmla="*/ 6582813 h 6673820"/>
              <a:gd name="connsiteX245" fmla="*/ 6795162 w 11748700"/>
              <a:gd name="connsiteY245" fmla="*/ 6634817 h 6673820"/>
              <a:gd name="connsiteX246" fmla="*/ 6691154 w 11748700"/>
              <a:gd name="connsiteY246" fmla="*/ 6643484 h 6673820"/>
              <a:gd name="connsiteX247" fmla="*/ 6617482 w 11748700"/>
              <a:gd name="connsiteY247" fmla="*/ 6656485 h 6673820"/>
              <a:gd name="connsiteX248" fmla="*/ 6582813 w 11748700"/>
              <a:gd name="connsiteY248" fmla="*/ 6665153 h 6673820"/>
              <a:gd name="connsiteX249" fmla="*/ 6548144 w 11748700"/>
              <a:gd name="connsiteY249" fmla="*/ 6669486 h 6673820"/>
              <a:gd name="connsiteX250" fmla="*/ 6517808 w 11748700"/>
              <a:gd name="connsiteY250" fmla="*/ 6673820 h 6673820"/>
              <a:gd name="connsiteX251" fmla="*/ 6015105 w 11748700"/>
              <a:gd name="connsiteY251" fmla="*/ 6669486 h 6673820"/>
              <a:gd name="connsiteX252" fmla="*/ 5915431 w 11748700"/>
              <a:gd name="connsiteY252" fmla="*/ 6647818 h 6673820"/>
              <a:gd name="connsiteX253" fmla="*/ 5538403 w 11748700"/>
              <a:gd name="connsiteY253" fmla="*/ 6652152 h 6673820"/>
              <a:gd name="connsiteX254" fmla="*/ 5196045 w 11748700"/>
              <a:gd name="connsiteY254" fmla="*/ 6634817 h 6673820"/>
              <a:gd name="connsiteX255" fmla="*/ 4489660 w 11748700"/>
              <a:gd name="connsiteY255" fmla="*/ 6608815 h 6673820"/>
              <a:gd name="connsiteX256" fmla="*/ 4311981 w 11748700"/>
              <a:gd name="connsiteY256" fmla="*/ 6582813 h 6673820"/>
              <a:gd name="connsiteX257" fmla="*/ 4090965 w 11748700"/>
              <a:gd name="connsiteY257" fmla="*/ 6552478 h 6673820"/>
              <a:gd name="connsiteX258" fmla="*/ 3999958 w 11748700"/>
              <a:gd name="connsiteY258" fmla="*/ 6513475 h 6673820"/>
              <a:gd name="connsiteX259" fmla="*/ 3666267 w 11748700"/>
              <a:gd name="connsiteY259" fmla="*/ 6448470 h 6673820"/>
              <a:gd name="connsiteX260" fmla="*/ 3588261 w 11748700"/>
              <a:gd name="connsiteY260" fmla="*/ 6439803 h 6673820"/>
              <a:gd name="connsiteX261" fmla="*/ 3336910 w 11748700"/>
              <a:gd name="connsiteY261" fmla="*/ 6405134 h 6673820"/>
              <a:gd name="connsiteX262" fmla="*/ 3003219 w 11748700"/>
              <a:gd name="connsiteY262" fmla="*/ 6340129 h 6673820"/>
              <a:gd name="connsiteX263" fmla="*/ 2825539 w 11748700"/>
              <a:gd name="connsiteY263" fmla="*/ 6309793 h 6673820"/>
              <a:gd name="connsiteX264" fmla="*/ 2678195 w 11748700"/>
              <a:gd name="connsiteY264" fmla="*/ 6288125 h 6673820"/>
              <a:gd name="connsiteX265" fmla="*/ 2500515 w 11748700"/>
              <a:gd name="connsiteY265" fmla="*/ 6305460 h 6673820"/>
              <a:gd name="connsiteX266" fmla="*/ 2439844 w 11748700"/>
              <a:gd name="connsiteY266" fmla="*/ 6314127 h 6673820"/>
              <a:gd name="connsiteX267" fmla="*/ 2244830 w 11748700"/>
              <a:gd name="connsiteY267" fmla="*/ 6361797 h 6673820"/>
              <a:gd name="connsiteX268" fmla="*/ 2088819 w 11748700"/>
              <a:gd name="connsiteY268" fmla="*/ 6383465 h 6673820"/>
              <a:gd name="connsiteX269" fmla="*/ 2015147 w 11748700"/>
              <a:gd name="connsiteY269" fmla="*/ 6400800 h 6673820"/>
              <a:gd name="connsiteX270" fmla="*/ 1950142 w 11748700"/>
              <a:gd name="connsiteY270" fmla="*/ 6409467 h 6673820"/>
              <a:gd name="connsiteX271" fmla="*/ 1815799 w 11748700"/>
              <a:gd name="connsiteY271" fmla="*/ 6444137 h 6673820"/>
              <a:gd name="connsiteX272" fmla="*/ 1681456 w 11748700"/>
              <a:gd name="connsiteY272" fmla="*/ 6452804 h 6673820"/>
              <a:gd name="connsiteX273" fmla="*/ 1473440 w 11748700"/>
              <a:gd name="connsiteY273" fmla="*/ 6431136 h 6673820"/>
              <a:gd name="connsiteX274" fmla="*/ 1369433 w 11748700"/>
              <a:gd name="connsiteY274" fmla="*/ 6418135 h 6673820"/>
              <a:gd name="connsiteX275" fmla="*/ 1287093 w 11748700"/>
              <a:gd name="connsiteY275" fmla="*/ 6405134 h 6673820"/>
              <a:gd name="connsiteX276" fmla="*/ 1239423 w 11748700"/>
              <a:gd name="connsiteY276" fmla="*/ 6396466 h 6673820"/>
              <a:gd name="connsiteX277" fmla="*/ 1165751 w 11748700"/>
              <a:gd name="connsiteY277" fmla="*/ 6370464 h 6673820"/>
              <a:gd name="connsiteX278" fmla="*/ 1053076 w 11748700"/>
              <a:gd name="connsiteY278" fmla="*/ 6335795 h 6673820"/>
              <a:gd name="connsiteX279" fmla="*/ 892731 w 11748700"/>
              <a:gd name="connsiteY279" fmla="*/ 6244789 h 6673820"/>
              <a:gd name="connsiteX280" fmla="*/ 858062 w 11748700"/>
              <a:gd name="connsiteY280" fmla="*/ 6218787 h 6673820"/>
              <a:gd name="connsiteX281" fmla="*/ 775723 w 11748700"/>
              <a:gd name="connsiteY281" fmla="*/ 6149448 h 6673820"/>
              <a:gd name="connsiteX282" fmla="*/ 719385 w 11748700"/>
              <a:gd name="connsiteY282" fmla="*/ 6023773 h 6673820"/>
              <a:gd name="connsiteX283" fmla="*/ 654381 w 11748700"/>
              <a:gd name="connsiteY283" fmla="*/ 5950101 h 6673820"/>
              <a:gd name="connsiteX284" fmla="*/ 628379 w 11748700"/>
              <a:gd name="connsiteY284" fmla="*/ 5893763 h 6673820"/>
              <a:gd name="connsiteX285" fmla="*/ 576375 w 11748700"/>
              <a:gd name="connsiteY285" fmla="*/ 5802756 h 6673820"/>
              <a:gd name="connsiteX286" fmla="*/ 489702 w 11748700"/>
              <a:gd name="connsiteY286" fmla="*/ 5620743 h 6673820"/>
              <a:gd name="connsiteX287" fmla="*/ 476701 w 11748700"/>
              <a:gd name="connsiteY287" fmla="*/ 5551405 h 6673820"/>
              <a:gd name="connsiteX288" fmla="*/ 372693 w 11748700"/>
              <a:gd name="connsiteY288" fmla="*/ 5317388 h 6673820"/>
              <a:gd name="connsiteX289" fmla="*/ 359693 w 11748700"/>
              <a:gd name="connsiteY289" fmla="*/ 5269718 h 6673820"/>
              <a:gd name="connsiteX290" fmla="*/ 329357 w 11748700"/>
              <a:gd name="connsiteY290" fmla="*/ 5183045 h 6673820"/>
              <a:gd name="connsiteX291" fmla="*/ 281687 w 11748700"/>
              <a:gd name="connsiteY291" fmla="*/ 5083371 h 6673820"/>
              <a:gd name="connsiteX292" fmla="*/ 251351 w 11748700"/>
              <a:gd name="connsiteY292" fmla="*/ 5009699 h 6673820"/>
              <a:gd name="connsiteX293" fmla="*/ 238350 w 11748700"/>
              <a:gd name="connsiteY293" fmla="*/ 4970696 h 6673820"/>
              <a:gd name="connsiteX294" fmla="*/ 212348 w 11748700"/>
              <a:gd name="connsiteY294" fmla="*/ 4936027 h 6673820"/>
              <a:gd name="connsiteX295" fmla="*/ 177679 w 11748700"/>
              <a:gd name="connsiteY295" fmla="*/ 4849354 h 6673820"/>
              <a:gd name="connsiteX296" fmla="*/ 125675 w 11748700"/>
              <a:gd name="connsiteY296" fmla="*/ 4745346 h 6673820"/>
              <a:gd name="connsiteX297" fmla="*/ 99674 w 11748700"/>
              <a:gd name="connsiteY297" fmla="*/ 4654339 h 6673820"/>
              <a:gd name="connsiteX298" fmla="*/ 73672 w 11748700"/>
              <a:gd name="connsiteY298" fmla="*/ 4602336 h 6673820"/>
              <a:gd name="connsiteX299" fmla="*/ 69338 w 11748700"/>
              <a:gd name="connsiteY299" fmla="*/ 4580667 h 6673820"/>
              <a:gd name="connsiteX300" fmla="*/ 47670 w 11748700"/>
              <a:gd name="connsiteY300" fmla="*/ 4537331 h 6673820"/>
              <a:gd name="connsiteX301" fmla="*/ 39002 w 11748700"/>
              <a:gd name="connsiteY301" fmla="*/ 4515663 h 6673820"/>
              <a:gd name="connsiteX302" fmla="*/ 34669 w 11748700"/>
              <a:gd name="connsiteY302" fmla="*/ 4493994 h 6673820"/>
              <a:gd name="connsiteX303" fmla="*/ 30335 w 11748700"/>
              <a:gd name="connsiteY303" fmla="*/ 4450658 h 6673820"/>
              <a:gd name="connsiteX304" fmla="*/ 21668 w 11748700"/>
              <a:gd name="connsiteY304" fmla="*/ 4428990 h 6673820"/>
              <a:gd name="connsiteX305" fmla="*/ 13001 w 11748700"/>
              <a:gd name="connsiteY305" fmla="*/ 4359651 h 6673820"/>
              <a:gd name="connsiteX306" fmla="*/ 0 w 11748700"/>
              <a:gd name="connsiteY306" fmla="*/ 4238309 h 6673820"/>
              <a:gd name="connsiteX307" fmla="*/ 4333 w 11748700"/>
              <a:gd name="connsiteY307" fmla="*/ 4025960 h 6673820"/>
              <a:gd name="connsiteX308" fmla="*/ 13001 w 11748700"/>
              <a:gd name="connsiteY308" fmla="*/ 3999958 h 6673820"/>
              <a:gd name="connsiteX309" fmla="*/ 17334 w 11748700"/>
              <a:gd name="connsiteY309" fmla="*/ 3973956 h 6673820"/>
              <a:gd name="connsiteX310" fmla="*/ 26002 w 11748700"/>
              <a:gd name="connsiteY310" fmla="*/ 3930620 h 6673820"/>
              <a:gd name="connsiteX311" fmla="*/ 34669 w 11748700"/>
              <a:gd name="connsiteY311" fmla="*/ 3878616 h 6673820"/>
              <a:gd name="connsiteX312" fmla="*/ 43336 w 11748700"/>
              <a:gd name="connsiteY312" fmla="*/ 3861282 h 6673820"/>
              <a:gd name="connsiteX313" fmla="*/ 47670 w 11748700"/>
              <a:gd name="connsiteY313" fmla="*/ 3843947 h 6673820"/>
              <a:gd name="connsiteX314" fmla="*/ 56337 w 11748700"/>
              <a:gd name="connsiteY314" fmla="*/ 3826612 h 6673820"/>
              <a:gd name="connsiteX315" fmla="*/ 69338 w 11748700"/>
              <a:gd name="connsiteY315" fmla="*/ 3787610 h 6673820"/>
              <a:gd name="connsiteX316" fmla="*/ 78005 w 11748700"/>
              <a:gd name="connsiteY316" fmla="*/ 3770275 h 6673820"/>
              <a:gd name="connsiteX317" fmla="*/ 95340 w 11748700"/>
              <a:gd name="connsiteY317" fmla="*/ 3718271 h 6673820"/>
              <a:gd name="connsiteX318" fmla="*/ 104007 w 11748700"/>
              <a:gd name="connsiteY318" fmla="*/ 3696603 h 6673820"/>
              <a:gd name="connsiteX319" fmla="*/ 151677 w 11748700"/>
              <a:gd name="connsiteY319" fmla="*/ 3657600 h 6673820"/>
              <a:gd name="connsiteX320" fmla="*/ 294688 w 11748700"/>
              <a:gd name="connsiteY320" fmla="*/ 3661934 h 6673820"/>
              <a:gd name="connsiteX321" fmla="*/ 359693 w 11748700"/>
              <a:gd name="connsiteY321" fmla="*/ 3692269 h 6673820"/>
              <a:gd name="connsiteX322" fmla="*/ 377027 w 11748700"/>
              <a:gd name="connsiteY322" fmla="*/ 3709604 h 6673820"/>
              <a:gd name="connsiteX323" fmla="*/ 437698 w 11748700"/>
              <a:gd name="connsiteY323" fmla="*/ 3726938 h 6673820"/>
              <a:gd name="connsiteX324" fmla="*/ 511177 w 11748700"/>
              <a:gd name="connsiteY32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7220565 w 11748700"/>
              <a:gd name="connsiteY28" fmla="*/ 4568062 h 6673820"/>
              <a:gd name="connsiteX29" fmla="*/ 7436542 w 11748700"/>
              <a:gd name="connsiteY29" fmla="*/ 4619670 h 6673820"/>
              <a:gd name="connsiteX30" fmla="*/ 7601220 w 11748700"/>
              <a:gd name="connsiteY30" fmla="*/ 4715010 h 6673820"/>
              <a:gd name="connsiteX31" fmla="*/ 7731230 w 11748700"/>
              <a:gd name="connsiteY31" fmla="*/ 4888356 h 6673820"/>
              <a:gd name="connsiteX32" fmla="*/ 7765899 w 11748700"/>
              <a:gd name="connsiteY32" fmla="*/ 4931693 h 6673820"/>
              <a:gd name="connsiteX33" fmla="*/ 8069255 w 11748700"/>
              <a:gd name="connsiteY33" fmla="*/ 4944694 h 6673820"/>
              <a:gd name="connsiteX34" fmla="*/ 8238267 w 11748700"/>
              <a:gd name="connsiteY34" fmla="*/ 4910025 h 6673820"/>
              <a:gd name="connsiteX35" fmla="*/ 8298938 w 11748700"/>
              <a:gd name="connsiteY35" fmla="*/ 4875355 h 6673820"/>
              <a:gd name="connsiteX36" fmla="*/ 8433281 w 11748700"/>
              <a:gd name="connsiteY36" fmla="*/ 4810351 h 6673820"/>
              <a:gd name="connsiteX37" fmla="*/ 8914316 w 11748700"/>
              <a:gd name="connsiteY37" fmla="*/ 4515663 h 6673820"/>
              <a:gd name="connsiteX38" fmla="*/ 6630483 w 11748700"/>
              <a:gd name="connsiteY38" fmla="*/ 2262165 h 6673820"/>
              <a:gd name="connsiteX39" fmla="*/ 4593668 w 11748700"/>
              <a:gd name="connsiteY39" fmla="*/ 2201494 h 6673820"/>
              <a:gd name="connsiteX40" fmla="*/ 4467992 w 11748700"/>
              <a:gd name="connsiteY40" fmla="*/ 2188493 h 6673820"/>
              <a:gd name="connsiteX41" fmla="*/ 4277311 w 11748700"/>
              <a:gd name="connsiteY41" fmla="*/ 2171158 h 6673820"/>
              <a:gd name="connsiteX42" fmla="*/ 4207973 w 11748700"/>
              <a:gd name="connsiteY42" fmla="*/ 2162491 h 6673820"/>
              <a:gd name="connsiteX43" fmla="*/ 4168970 w 11748700"/>
              <a:gd name="connsiteY43" fmla="*/ 2153824 h 6673820"/>
              <a:gd name="connsiteX44" fmla="*/ 3722604 w 11748700"/>
              <a:gd name="connsiteY44" fmla="*/ 2145156 h 6673820"/>
              <a:gd name="connsiteX45" fmla="*/ 3627264 w 11748700"/>
              <a:gd name="connsiteY45" fmla="*/ 2136489 h 6673820"/>
              <a:gd name="connsiteX46" fmla="*/ 3592595 w 11748700"/>
              <a:gd name="connsiteY46" fmla="*/ 2123488 h 6673820"/>
              <a:gd name="connsiteX47" fmla="*/ 3471253 w 11748700"/>
              <a:gd name="connsiteY47" fmla="*/ 2101820 h 6673820"/>
              <a:gd name="connsiteX48" fmla="*/ 3349911 w 11748700"/>
              <a:gd name="connsiteY48" fmla="*/ 2054150 h 6673820"/>
              <a:gd name="connsiteX49" fmla="*/ 3228568 w 11748700"/>
              <a:gd name="connsiteY49" fmla="*/ 2006480 h 6673820"/>
              <a:gd name="connsiteX50" fmla="*/ 3206900 w 11748700"/>
              <a:gd name="connsiteY50" fmla="*/ 1989145 h 6673820"/>
              <a:gd name="connsiteX51" fmla="*/ 3163564 w 11748700"/>
              <a:gd name="connsiteY51" fmla="*/ 1967477 h 6673820"/>
              <a:gd name="connsiteX52" fmla="*/ 3124561 w 11748700"/>
              <a:gd name="connsiteY52" fmla="*/ 1932808 h 6673820"/>
              <a:gd name="connsiteX53" fmla="*/ 3094225 w 11748700"/>
              <a:gd name="connsiteY53" fmla="*/ 1911139 h 6673820"/>
              <a:gd name="connsiteX54" fmla="*/ 3020553 w 11748700"/>
              <a:gd name="connsiteY54" fmla="*/ 1850468 h 6673820"/>
              <a:gd name="connsiteX55" fmla="*/ 2994551 w 11748700"/>
              <a:gd name="connsiteY55" fmla="*/ 1828800 h 6673820"/>
              <a:gd name="connsiteX56" fmla="*/ 2977217 w 11748700"/>
              <a:gd name="connsiteY56" fmla="*/ 1807132 h 6673820"/>
              <a:gd name="connsiteX57" fmla="*/ 2964216 w 11748700"/>
              <a:gd name="connsiteY57" fmla="*/ 1794131 h 6673820"/>
              <a:gd name="connsiteX58" fmla="*/ 2951215 w 11748700"/>
              <a:gd name="connsiteY58" fmla="*/ 1768129 h 6673820"/>
              <a:gd name="connsiteX59" fmla="*/ 2933880 w 11748700"/>
              <a:gd name="connsiteY59" fmla="*/ 1746461 h 6673820"/>
              <a:gd name="connsiteX60" fmla="*/ 2916546 w 11748700"/>
              <a:gd name="connsiteY60" fmla="*/ 1720459 h 6673820"/>
              <a:gd name="connsiteX61" fmla="*/ 2899211 w 11748700"/>
              <a:gd name="connsiteY61" fmla="*/ 1703124 h 6673820"/>
              <a:gd name="connsiteX62" fmla="*/ 2890544 w 11748700"/>
              <a:gd name="connsiteY62" fmla="*/ 1690123 h 6673820"/>
              <a:gd name="connsiteX63" fmla="*/ 2829873 w 11748700"/>
              <a:gd name="connsiteY63" fmla="*/ 1607784 h 6673820"/>
              <a:gd name="connsiteX64" fmla="*/ 2816872 w 11748700"/>
              <a:gd name="connsiteY64" fmla="*/ 1577448 h 6673820"/>
              <a:gd name="connsiteX65" fmla="*/ 2812538 w 11748700"/>
              <a:gd name="connsiteY65" fmla="*/ 1542779 h 6673820"/>
              <a:gd name="connsiteX66" fmla="*/ 2808204 w 11748700"/>
              <a:gd name="connsiteY66" fmla="*/ 1430104 h 6673820"/>
              <a:gd name="connsiteX67" fmla="*/ 2799537 w 11748700"/>
              <a:gd name="connsiteY67" fmla="*/ 1391101 h 6673820"/>
              <a:gd name="connsiteX68" fmla="*/ 2795203 w 11748700"/>
              <a:gd name="connsiteY68" fmla="*/ 1343431 h 6673820"/>
              <a:gd name="connsiteX69" fmla="*/ 2786536 w 11748700"/>
              <a:gd name="connsiteY69" fmla="*/ 1300095 h 6673820"/>
              <a:gd name="connsiteX70" fmla="*/ 2773535 w 11748700"/>
              <a:gd name="connsiteY70" fmla="*/ 1152751 h 6673820"/>
              <a:gd name="connsiteX71" fmla="*/ 2769202 w 11748700"/>
              <a:gd name="connsiteY71" fmla="*/ 1135416 h 6673820"/>
              <a:gd name="connsiteX72" fmla="*/ 2777869 w 11748700"/>
              <a:gd name="connsiteY72" fmla="*/ 996739 h 6673820"/>
              <a:gd name="connsiteX73" fmla="*/ 2786536 w 11748700"/>
              <a:gd name="connsiteY73" fmla="*/ 966404 h 6673820"/>
              <a:gd name="connsiteX74" fmla="*/ 2812538 w 11748700"/>
              <a:gd name="connsiteY74" fmla="*/ 905733 h 6673820"/>
              <a:gd name="connsiteX75" fmla="*/ 2847207 w 11748700"/>
              <a:gd name="connsiteY75" fmla="*/ 862396 h 6673820"/>
              <a:gd name="connsiteX76" fmla="*/ 2864542 w 11748700"/>
              <a:gd name="connsiteY76" fmla="*/ 840728 h 6673820"/>
              <a:gd name="connsiteX77" fmla="*/ 2881876 w 11748700"/>
              <a:gd name="connsiteY77" fmla="*/ 827727 h 6673820"/>
              <a:gd name="connsiteX78" fmla="*/ 2894877 w 11748700"/>
              <a:gd name="connsiteY78" fmla="*/ 819060 h 6673820"/>
              <a:gd name="connsiteX79" fmla="*/ 2912212 w 11748700"/>
              <a:gd name="connsiteY79" fmla="*/ 801725 h 6673820"/>
              <a:gd name="connsiteX80" fmla="*/ 3003219 w 11748700"/>
              <a:gd name="connsiteY80" fmla="*/ 775723 h 6673820"/>
              <a:gd name="connsiteX81" fmla="*/ 3115893 w 11748700"/>
              <a:gd name="connsiteY81" fmla="*/ 749721 h 6673820"/>
              <a:gd name="connsiteX82" fmla="*/ 3137562 w 11748700"/>
              <a:gd name="connsiteY82" fmla="*/ 741054 h 6673820"/>
              <a:gd name="connsiteX83" fmla="*/ 3163564 w 11748700"/>
              <a:gd name="connsiteY83" fmla="*/ 732387 h 6673820"/>
              <a:gd name="connsiteX84" fmla="*/ 3219901 w 11748700"/>
              <a:gd name="connsiteY84" fmla="*/ 702051 h 6673820"/>
              <a:gd name="connsiteX85" fmla="*/ 3237236 w 11748700"/>
              <a:gd name="connsiteY85" fmla="*/ 689050 h 6673820"/>
              <a:gd name="connsiteX86" fmla="*/ 3293573 w 11748700"/>
              <a:gd name="connsiteY86" fmla="*/ 663048 h 6673820"/>
              <a:gd name="connsiteX87" fmla="*/ 3323909 w 11748700"/>
              <a:gd name="connsiteY87" fmla="*/ 650047 h 6673820"/>
              <a:gd name="connsiteX88" fmla="*/ 3362911 w 11748700"/>
              <a:gd name="connsiteY88" fmla="*/ 641380 h 6673820"/>
              <a:gd name="connsiteX89" fmla="*/ 3488587 w 11748700"/>
              <a:gd name="connsiteY89" fmla="*/ 619712 h 6673820"/>
              <a:gd name="connsiteX90" fmla="*/ 3644599 w 11748700"/>
              <a:gd name="connsiteY90" fmla="*/ 598044 h 6673820"/>
              <a:gd name="connsiteX91" fmla="*/ 3731272 w 11748700"/>
              <a:gd name="connsiteY91" fmla="*/ 589376 h 6673820"/>
              <a:gd name="connsiteX92" fmla="*/ 3809277 w 11748700"/>
              <a:gd name="connsiteY92" fmla="*/ 576375 h 6673820"/>
              <a:gd name="connsiteX93" fmla="*/ 3891617 w 11748700"/>
              <a:gd name="connsiteY93" fmla="*/ 567708 h 6673820"/>
              <a:gd name="connsiteX94" fmla="*/ 4359651 w 11748700"/>
              <a:gd name="connsiteY94" fmla="*/ 533039 h 6673820"/>
              <a:gd name="connsiteX95" fmla="*/ 4428989 w 11748700"/>
              <a:gd name="connsiteY95" fmla="*/ 520038 h 6673820"/>
              <a:gd name="connsiteX96" fmla="*/ 4554665 w 11748700"/>
              <a:gd name="connsiteY96" fmla="*/ 507037 h 6673820"/>
              <a:gd name="connsiteX97" fmla="*/ 4654339 w 11748700"/>
              <a:gd name="connsiteY97" fmla="*/ 485369 h 6673820"/>
              <a:gd name="connsiteX98" fmla="*/ 4758347 w 11748700"/>
              <a:gd name="connsiteY98" fmla="*/ 437699 h 6673820"/>
              <a:gd name="connsiteX99" fmla="*/ 4888356 w 11748700"/>
              <a:gd name="connsiteY99" fmla="*/ 416030 h 6673820"/>
              <a:gd name="connsiteX100" fmla="*/ 5105039 w 11748700"/>
              <a:gd name="connsiteY100" fmla="*/ 364027 h 6673820"/>
              <a:gd name="connsiteX101" fmla="*/ 5209046 w 11748700"/>
              <a:gd name="connsiteY101" fmla="*/ 351026 h 6673820"/>
              <a:gd name="connsiteX102" fmla="*/ 5386726 w 11748700"/>
              <a:gd name="connsiteY102" fmla="*/ 329357 h 6673820"/>
              <a:gd name="connsiteX103" fmla="*/ 5560072 w 11748700"/>
              <a:gd name="connsiteY103" fmla="*/ 320690 h 6673820"/>
              <a:gd name="connsiteX104" fmla="*/ 5742085 w 11748700"/>
              <a:gd name="connsiteY104" fmla="*/ 312023 h 6673820"/>
              <a:gd name="connsiteX105" fmla="*/ 5958767 w 11748700"/>
              <a:gd name="connsiteY105" fmla="*/ 307689 h 6673820"/>
              <a:gd name="connsiteX106" fmla="*/ 6114779 w 11748700"/>
              <a:gd name="connsiteY106" fmla="*/ 303355 h 6673820"/>
              <a:gd name="connsiteX107" fmla="*/ 6270790 w 11748700"/>
              <a:gd name="connsiteY107" fmla="*/ 281687 h 6673820"/>
              <a:gd name="connsiteX108" fmla="*/ 6392132 w 11748700"/>
              <a:gd name="connsiteY108" fmla="*/ 268686 h 6673820"/>
              <a:gd name="connsiteX109" fmla="*/ 6695488 w 11748700"/>
              <a:gd name="connsiteY109" fmla="*/ 260019 h 6673820"/>
              <a:gd name="connsiteX110" fmla="*/ 6764826 w 11748700"/>
              <a:gd name="connsiteY110" fmla="*/ 251352 h 6673820"/>
              <a:gd name="connsiteX111" fmla="*/ 6907837 w 11748700"/>
              <a:gd name="connsiteY111" fmla="*/ 238351 h 6673820"/>
              <a:gd name="connsiteX112" fmla="*/ 6959840 w 11748700"/>
              <a:gd name="connsiteY112" fmla="*/ 229683 h 6673820"/>
              <a:gd name="connsiteX113" fmla="*/ 6998843 w 11748700"/>
              <a:gd name="connsiteY113" fmla="*/ 212349 h 6673820"/>
              <a:gd name="connsiteX114" fmla="*/ 7115852 w 11748700"/>
              <a:gd name="connsiteY114" fmla="*/ 199348 h 6673820"/>
              <a:gd name="connsiteX115" fmla="*/ 7159188 w 11748700"/>
              <a:gd name="connsiteY115" fmla="*/ 186347 h 6673820"/>
              <a:gd name="connsiteX116" fmla="*/ 7189524 w 11748700"/>
              <a:gd name="connsiteY116" fmla="*/ 182013 h 6673820"/>
              <a:gd name="connsiteX117" fmla="*/ 7380204 w 11748700"/>
              <a:gd name="connsiteY117" fmla="*/ 173346 h 6673820"/>
              <a:gd name="connsiteX118" fmla="*/ 7440875 w 11748700"/>
              <a:gd name="connsiteY118" fmla="*/ 164679 h 6673820"/>
              <a:gd name="connsiteX119" fmla="*/ 7466877 w 11748700"/>
              <a:gd name="connsiteY119" fmla="*/ 156011 h 6673820"/>
              <a:gd name="connsiteX120" fmla="*/ 7514548 w 11748700"/>
              <a:gd name="connsiteY120" fmla="*/ 143010 h 6673820"/>
              <a:gd name="connsiteX121" fmla="*/ 7527548 w 11748700"/>
              <a:gd name="connsiteY121" fmla="*/ 134343 h 6673820"/>
              <a:gd name="connsiteX122" fmla="*/ 7570885 w 11748700"/>
              <a:gd name="connsiteY122" fmla="*/ 121342 h 6673820"/>
              <a:gd name="connsiteX123" fmla="*/ 7609888 w 11748700"/>
              <a:gd name="connsiteY123" fmla="*/ 104008 h 6673820"/>
              <a:gd name="connsiteX124" fmla="*/ 7726896 w 11748700"/>
              <a:gd name="connsiteY124" fmla="*/ 82339 h 6673820"/>
              <a:gd name="connsiteX125" fmla="*/ 7752898 w 11748700"/>
              <a:gd name="connsiteY125" fmla="*/ 78006 h 6673820"/>
              <a:gd name="connsiteX126" fmla="*/ 7787567 w 11748700"/>
              <a:gd name="connsiteY126" fmla="*/ 73672 h 6673820"/>
              <a:gd name="connsiteX127" fmla="*/ 7804902 w 11748700"/>
              <a:gd name="connsiteY127" fmla="*/ 69338 h 6673820"/>
              <a:gd name="connsiteX128" fmla="*/ 7913243 w 11748700"/>
              <a:gd name="connsiteY128" fmla="*/ 65005 h 6673820"/>
              <a:gd name="connsiteX129" fmla="*/ 8021584 w 11748700"/>
              <a:gd name="connsiteY129" fmla="*/ 47670 h 6673820"/>
              <a:gd name="connsiteX130" fmla="*/ 8064921 w 11748700"/>
              <a:gd name="connsiteY130" fmla="*/ 34669 h 6673820"/>
              <a:gd name="connsiteX131" fmla="*/ 8099590 w 11748700"/>
              <a:gd name="connsiteY131" fmla="*/ 21668 h 6673820"/>
              <a:gd name="connsiteX132" fmla="*/ 8121258 w 11748700"/>
              <a:gd name="connsiteY132" fmla="*/ 13001 h 6673820"/>
              <a:gd name="connsiteX133" fmla="*/ 8134259 w 11748700"/>
              <a:gd name="connsiteY133" fmla="*/ 8667 h 6673820"/>
              <a:gd name="connsiteX134" fmla="*/ 8155928 w 11748700"/>
              <a:gd name="connsiteY134" fmla="*/ 0 h 6673820"/>
              <a:gd name="connsiteX135" fmla="*/ 8216599 w 11748700"/>
              <a:gd name="connsiteY135" fmla="*/ 4334 h 6673820"/>
              <a:gd name="connsiteX136" fmla="*/ 8238267 w 11748700"/>
              <a:gd name="connsiteY136" fmla="*/ 13001 h 6673820"/>
              <a:gd name="connsiteX137" fmla="*/ 8272936 w 11748700"/>
              <a:gd name="connsiteY137" fmla="*/ 17335 h 6673820"/>
              <a:gd name="connsiteX138" fmla="*/ 8303272 w 11748700"/>
              <a:gd name="connsiteY138" fmla="*/ 30336 h 6673820"/>
              <a:gd name="connsiteX139" fmla="*/ 8337941 w 11748700"/>
              <a:gd name="connsiteY139" fmla="*/ 34669 h 6673820"/>
              <a:gd name="connsiteX140" fmla="*/ 8476618 w 11748700"/>
              <a:gd name="connsiteY140" fmla="*/ 43337 h 6673820"/>
              <a:gd name="connsiteX141" fmla="*/ 8576292 w 11748700"/>
              <a:gd name="connsiteY141" fmla="*/ 47670 h 6673820"/>
              <a:gd name="connsiteX142" fmla="*/ 8671632 w 11748700"/>
              <a:gd name="connsiteY142" fmla="*/ 69338 h 6673820"/>
              <a:gd name="connsiteX143" fmla="*/ 8762639 w 11748700"/>
              <a:gd name="connsiteY143" fmla="*/ 78006 h 6673820"/>
              <a:gd name="connsiteX144" fmla="*/ 8892648 w 11748700"/>
              <a:gd name="connsiteY144" fmla="*/ 104008 h 6673820"/>
              <a:gd name="connsiteX145" fmla="*/ 8948985 w 11748700"/>
              <a:gd name="connsiteY145" fmla="*/ 117009 h 6673820"/>
              <a:gd name="connsiteX146" fmla="*/ 9187336 w 11748700"/>
              <a:gd name="connsiteY146" fmla="*/ 156011 h 6673820"/>
              <a:gd name="connsiteX147" fmla="*/ 9282676 w 11748700"/>
              <a:gd name="connsiteY147" fmla="*/ 173346 h 6673820"/>
              <a:gd name="connsiteX148" fmla="*/ 9404019 w 11748700"/>
              <a:gd name="connsiteY148" fmla="*/ 186347 h 6673820"/>
              <a:gd name="connsiteX149" fmla="*/ 9464690 w 11748700"/>
              <a:gd name="connsiteY149" fmla="*/ 195014 h 6673820"/>
              <a:gd name="connsiteX150" fmla="*/ 9698707 w 11748700"/>
              <a:gd name="connsiteY150" fmla="*/ 216683 h 6673820"/>
              <a:gd name="connsiteX151" fmla="*/ 9785380 w 11748700"/>
              <a:gd name="connsiteY151" fmla="*/ 229683 h 6673820"/>
              <a:gd name="connsiteX152" fmla="*/ 9885054 w 11748700"/>
              <a:gd name="connsiteY152" fmla="*/ 251352 h 6673820"/>
              <a:gd name="connsiteX153" fmla="*/ 9958726 w 11748700"/>
              <a:gd name="connsiteY153" fmla="*/ 255685 h 6673820"/>
              <a:gd name="connsiteX154" fmla="*/ 10114737 w 11748700"/>
              <a:gd name="connsiteY154" fmla="*/ 260019 h 6673820"/>
              <a:gd name="connsiteX155" fmla="*/ 10205744 w 11748700"/>
              <a:gd name="connsiteY155" fmla="*/ 273020 h 6673820"/>
              <a:gd name="connsiteX156" fmla="*/ 10357421 w 11748700"/>
              <a:gd name="connsiteY156" fmla="*/ 281687 h 6673820"/>
              <a:gd name="connsiteX157" fmla="*/ 10405092 w 11748700"/>
              <a:gd name="connsiteY157" fmla="*/ 286021 h 6673820"/>
              <a:gd name="connsiteX158" fmla="*/ 10452762 w 11748700"/>
              <a:gd name="connsiteY158" fmla="*/ 299022 h 6673820"/>
              <a:gd name="connsiteX159" fmla="*/ 10483097 w 11748700"/>
              <a:gd name="connsiteY159" fmla="*/ 303355 h 6673820"/>
              <a:gd name="connsiteX160" fmla="*/ 10552436 w 11748700"/>
              <a:gd name="connsiteY160" fmla="*/ 312023 h 6673820"/>
              <a:gd name="connsiteX161" fmla="*/ 10634775 w 11748700"/>
              <a:gd name="connsiteY161" fmla="*/ 333691 h 6673820"/>
              <a:gd name="connsiteX162" fmla="*/ 10717114 w 11748700"/>
              <a:gd name="connsiteY162" fmla="*/ 342358 h 6673820"/>
              <a:gd name="connsiteX163" fmla="*/ 10773452 w 11748700"/>
              <a:gd name="connsiteY163" fmla="*/ 364027 h 6673820"/>
              <a:gd name="connsiteX164" fmla="*/ 10842790 w 11748700"/>
              <a:gd name="connsiteY164" fmla="*/ 385695 h 6673820"/>
              <a:gd name="connsiteX165" fmla="*/ 10903461 w 11748700"/>
              <a:gd name="connsiteY165" fmla="*/ 390028 h 6673820"/>
              <a:gd name="connsiteX166" fmla="*/ 10981467 w 11748700"/>
              <a:gd name="connsiteY166" fmla="*/ 424698 h 6673820"/>
              <a:gd name="connsiteX167" fmla="*/ 11050805 w 11748700"/>
              <a:gd name="connsiteY167" fmla="*/ 442032 h 6673820"/>
              <a:gd name="connsiteX168" fmla="*/ 11133145 w 11748700"/>
              <a:gd name="connsiteY168" fmla="*/ 476701 h 6673820"/>
              <a:gd name="connsiteX169" fmla="*/ 11154813 w 11748700"/>
              <a:gd name="connsiteY169" fmla="*/ 485369 h 6673820"/>
              <a:gd name="connsiteX170" fmla="*/ 11232819 w 11748700"/>
              <a:gd name="connsiteY170" fmla="*/ 533039 h 6673820"/>
              <a:gd name="connsiteX171" fmla="*/ 11258820 w 11748700"/>
              <a:gd name="connsiteY171" fmla="*/ 554707 h 6673820"/>
              <a:gd name="connsiteX172" fmla="*/ 11328159 w 11748700"/>
              <a:gd name="connsiteY172" fmla="*/ 645714 h 6673820"/>
              <a:gd name="connsiteX173" fmla="*/ 11371495 w 11748700"/>
              <a:gd name="connsiteY173" fmla="*/ 754055 h 6673820"/>
              <a:gd name="connsiteX174" fmla="*/ 11397497 w 11748700"/>
              <a:gd name="connsiteY174" fmla="*/ 806059 h 6673820"/>
              <a:gd name="connsiteX175" fmla="*/ 11427833 w 11748700"/>
              <a:gd name="connsiteY175" fmla="*/ 931735 h 6673820"/>
              <a:gd name="connsiteX176" fmla="*/ 11458168 w 11748700"/>
              <a:gd name="connsiteY176" fmla="*/ 1014074 h 6673820"/>
              <a:gd name="connsiteX177" fmla="*/ 11462502 w 11748700"/>
              <a:gd name="connsiteY177" fmla="*/ 1087746 h 6673820"/>
              <a:gd name="connsiteX178" fmla="*/ 11475503 w 11748700"/>
              <a:gd name="connsiteY178" fmla="*/ 1126749 h 6673820"/>
              <a:gd name="connsiteX179" fmla="*/ 11488504 w 11748700"/>
              <a:gd name="connsiteY179" fmla="*/ 1330430 h 6673820"/>
              <a:gd name="connsiteX180" fmla="*/ 11523173 w 11748700"/>
              <a:gd name="connsiteY180" fmla="*/ 1677122 h 6673820"/>
              <a:gd name="connsiteX181" fmla="*/ 11518839 w 11748700"/>
              <a:gd name="connsiteY181" fmla="*/ 1954476 h 6673820"/>
              <a:gd name="connsiteX182" fmla="*/ 11510172 w 11748700"/>
              <a:gd name="connsiteY182" fmla="*/ 2084485 h 6673820"/>
              <a:gd name="connsiteX183" fmla="*/ 11518839 w 11748700"/>
              <a:gd name="connsiteY183" fmla="*/ 2283833 h 6673820"/>
              <a:gd name="connsiteX184" fmla="*/ 11583844 w 11748700"/>
              <a:gd name="connsiteY184" fmla="*/ 2379173 h 6673820"/>
              <a:gd name="connsiteX185" fmla="*/ 11605512 w 11748700"/>
              <a:gd name="connsiteY185" fmla="*/ 2439845 h 6673820"/>
              <a:gd name="connsiteX186" fmla="*/ 11609846 w 11748700"/>
              <a:gd name="connsiteY186" fmla="*/ 2487515 h 6673820"/>
              <a:gd name="connsiteX187" fmla="*/ 11622847 w 11748700"/>
              <a:gd name="connsiteY187" fmla="*/ 2556853 h 6673820"/>
              <a:gd name="connsiteX188" fmla="*/ 11618513 w 11748700"/>
              <a:gd name="connsiteY188" fmla="*/ 2786537 h 6673820"/>
              <a:gd name="connsiteX189" fmla="*/ 11614180 w 11748700"/>
              <a:gd name="connsiteY189" fmla="*/ 3089892 h 6673820"/>
              <a:gd name="connsiteX190" fmla="*/ 11596845 w 11748700"/>
              <a:gd name="connsiteY190" fmla="*/ 3211234 h 6673820"/>
              <a:gd name="connsiteX191" fmla="*/ 11583844 w 11748700"/>
              <a:gd name="connsiteY191" fmla="*/ 3328243 h 6673820"/>
              <a:gd name="connsiteX192" fmla="*/ 11575177 w 11748700"/>
              <a:gd name="connsiteY192" fmla="*/ 3423583 h 6673820"/>
              <a:gd name="connsiteX193" fmla="*/ 11562176 w 11748700"/>
              <a:gd name="connsiteY193" fmla="*/ 3666267 h 6673820"/>
              <a:gd name="connsiteX194" fmla="*/ 11575177 w 11748700"/>
              <a:gd name="connsiteY194" fmla="*/ 4025960 h 6673820"/>
              <a:gd name="connsiteX195" fmla="*/ 11592511 w 11748700"/>
              <a:gd name="connsiteY195" fmla="*/ 4108300 h 6673820"/>
              <a:gd name="connsiteX196" fmla="*/ 11631514 w 11748700"/>
              <a:gd name="connsiteY196" fmla="*/ 4333649 h 6673820"/>
              <a:gd name="connsiteX197" fmla="*/ 11653183 w 11748700"/>
              <a:gd name="connsiteY197" fmla="*/ 4411655 h 6673820"/>
              <a:gd name="connsiteX198" fmla="*/ 11666184 w 11748700"/>
              <a:gd name="connsiteY198" fmla="*/ 4498328 h 6673820"/>
              <a:gd name="connsiteX199" fmla="*/ 11674851 w 11748700"/>
              <a:gd name="connsiteY199" fmla="*/ 4541664 h 6673820"/>
              <a:gd name="connsiteX200" fmla="*/ 11687852 w 11748700"/>
              <a:gd name="connsiteY200" fmla="*/ 4658673 h 6673820"/>
              <a:gd name="connsiteX201" fmla="*/ 11692185 w 11748700"/>
              <a:gd name="connsiteY201" fmla="*/ 4715010 h 6673820"/>
              <a:gd name="connsiteX202" fmla="*/ 11700853 w 11748700"/>
              <a:gd name="connsiteY202" fmla="*/ 4771348 h 6673820"/>
              <a:gd name="connsiteX203" fmla="*/ 11709520 w 11748700"/>
              <a:gd name="connsiteY203" fmla="*/ 4923026 h 6673820"/>
              <a:gd name="connsiteX204" fmla="*/ 11718187 w 11748700"/>
              <a:gd name="connsiteY204" fmla="*/ 4983697 h 6673820"/>
              <a:gd name="connsiteX205" fmla="*/ 11726855 w 11748700"/>
              <a:gd name="connsiteY205" fmla="*/ 5079037 h 6673820"/>
              <a:gd name="connsiteX206" fmla="*/ 11731188 w 11748700"/>
              <a:gd name="connsiteY206" fmla="*/ 5105039 h 6673820"/>
              <a:gd name="connsiteX207" fmla="*/ 11744189 w 11748700"/>
              <a:gd name="connsiteY207" fmla="*/ 5230715 h 6673820"/>
              <a:gd name="connsiteX208" fmla="*/ 11726855 w 11748700"/>
              <a:gd name="connsiteY208" fmla="*/ 5690082 h 6673820"/>
              <a:gd name="connsiteX209" fmla="*/ 11687852 w 11748700"/>
              <a:gd name="connsiteY209" fmla="*/ 5785422 h 6673820"/>
              <a:gd name="connsiteX210" fmla="*/ 11670517 w 11748700"/>
              <a:gd name="connsiteY210" fmla="*/ 5815757 h 6673820"/>
              <a:gd name="connsiteX211" fmla="*/ 11601179 w 11748700"/>
              <a:gd name="connsiteY211" fmla="*/ 5859094 h 6673820"/>
              <a:gd name="connsiteX212" fmla="*/ 11458168 w 11748700"/>
              <a:gd name="connsiteY212" fmla="*/ 5919765 h 6673820"/>
              <a:gd name="connsiteX213" fmla="*/ 11401831 w 11748700"/>
              <a:gd name="connsiteY213" fmla="*/ 5963101 h 6673820"/>
              <a:gd name="connsiteX214" fmla="*/ 11297823 w 11748700"/>
              <a:gd name="connsiteY214" fmla="*/ 6032440 h 6673820"/>
              <a:gd name="connsiteX215" fmla="*/ 11258820 w 11748700"/>
              <a:gd name="connsiteY215" fmla="*/ 6075776 h 6673820"/>
              <a:gd name="connsiteX216" fmla="*/ 11198149 w 11748700"/>
              <a:gd name="connsiteY216" fmla="*/ 6123446 h 6673820"/>
              <a:gd name="connsiteX217" fmla="*/ 11098475 w 11748700"/>
              <a:gd name="connsiteY217" fmla="*/ 6210119 h 6673820"/>
              <a:gd name="connsiteX218" fmla="*/ 10942464 w 11748700"/>
              <a:gd name="connsiteY218" fmla="*/ 6327128 h 6673820"/>
              <a:gd name="connsiteX219" fmla="*/ 10634775 w 11748700"/>
              <a:gd name="connsiteY219" fmla="*/ 6461471 h 6673820"/>
              <a:gd name="connsiteX220" fmla="*/ 10461429 w 11748700"/>
              <a:gd name="connsiteY220" fmla="*/ 6478806 h 6673820"/>
              <a:gd name="connsiteX221" fmla="*/ 10041065 w 11748700"/>
              <a:gd name="connsiteY221" fmla="*/ 6487473 h 6673820"/>
              <a:gd name="connsiteX222" fmla="*/ 9967393 w 11748700"/>
              <a:gd name="connsiteY222" fmla="*/ 6491807 h 6673820"/>
              <a:gd name="connsiteX223" fmla="*/ 9885054 w 11748700"/>
              <a:gd name="connsiteY223" fmla="*/ 6509141 h 6673820"/>
              <a:gd name="connsiteX224" fmla="*/ 9798381 w 11748700"/>
              <a:gd name="connsiteY224" fmla="*/ 6522142 h 6673820"/>
              <a:gd name="connsiteX225" fmla="*/ 9681372 w 11748700"/>
              <a:gd name="connsiteY225" fmla="*/ 6548144 h 6673820"/>
              <a:gd name="connsiteX226" fmla="*/ 9486358 w 11748700"/>
              <a:gd name="connsiteY226" fmla="*/ 6574146 h 6673820"/>
              <a:gd name="connsiteX227" fmla="*/ 9278343 w 11748700"/>
              <a:gd name="connsiteY227" fmla="*/ 6613149 h 6673820"/>
              <a:gd name="connsiteX228" fmla="*/ 9209004 w 11748700"/>
              <a:gd name="connsiteY228" fmla="*/ 6630483 h 6673820"/>
              <a:gd name="connsiteX229" fmla="*/ 8775639 w 11748700"/>
              <a:gd name="connsiteY229" fmla="*/ 6647818 h 6673820"/>
              <a:gd name="connsiteX230" fmla="*/ 8463617 w 11748700"/>
              <a:gd name="connsiteY230" fmla="*/ 6656485 h 6673820"/>
              <a:gd name="connsiteX231" fmla="*/ 8368276 w 11748700"/>
              <a:gd name="connsiteY231" fmla="*/ 6660819 h 6673820"/>
              <a:gd name="connsiteX232" fmla="*/ 8216599 w 11748700"/>
              <a:gd name="connsiteY232" fmla="*/ 6665153 h 6673820"/>
              <a:gd name="connsiteX233" fmla="*/ 7848239 w 11748700"/>
              <a:gd name="connsiteY233" fmla="*/ 6656485 h 6673820"/>
              <a:gd name="connsiteX234" fmla="*/ 7800568 w 11748700"/>
              <a:gd name="connsiteY234" fmla="*/ 6652152 h 6673820"/>
              <a:gd name="connsiteX235" fmla="*/ 7748565 w 11748700"/>
              <a:gd name="connsiteY235" fmla="*/ 6643484 h 6673820"/>
              <a:gd name="connsiteX236" fmla="*/ 7614221 w 11748700"/>
              <a:gd name="connsiteY236" fmla="*/ 6634817 h 6673820"/>
              <a:gd name="connsiteX237" fmla="*/ 7432208 w 11748700"/>
              <a:gd name="connsiteY237" fmla="*/ 6600148 h 6673820"/>
              <a:gd name="connsiteX238" fmla="*/ 7319533 w 11748700"/>
              <a:gd name="connsiteY238" fmla="*/ 6574146 h 6673820"/>
              <a:gd name="connsiteX239" fmla="*/ 7276197 w 11748700"/>
              <a:gd name="connsiteY239" fmla="*/ 6569812 h 6673820"/>
              <a:gd name="connsiteX240" fmla="*/ 7011844 w 11748700"/>
              <a:gd name="connsiteY240" fmla="*/ 6548144 h 6673820"/>
              <a:gd name="connsiteX241" fmla="*/ 6925171 w 11748700"/>
              <a:gd name="connsiteY241" fmla="*/ 6565479 h 6673820"/>
              <a:gd name="connsiteX242" fmla="*/ 6912170 w 11748700"/>
              <a:gd name="connsiteY242" fmla="*/ 6569812 h 6673820"/>
              <a:gd name="connsiteX243" fmla="*/ 6890502 w 11748700"/>
              <a:gd name="connsiteY243" fmla="*/ 6582813 h 6673820"/>
              <a:gd name="connsiteX244" fmla="*/ 6795162 w 11748700"/>
              <a:gd name="connsiteY244" fmla="*/ 6634817 h 6673820"/>
              <a:gd name="connsiteX245" fmla="*/ 6691154 w 11748700"/>
              <a:gd name="connsiteY245" fmla="*/ 6643484 h 6673820"/>
              <a:gd name="connsiteX246" fmla="*/ 6617482 w 11748700"/>
              <a:gd name="connsiteY246" fmla="*/ 6656485 h 6673820"/>
              <a:gd name="connsiteX247" fmla="*/ 6582813 w 11748700"/>
              <a:gd name="connsiteY247" fmla="*/ 6665153 h 6673820"/>
              <a:gd name="connsiteX248" fmla="*/ 6548144 w 11748700"/>
              <a:gd name="connsiteY248" fmla="*/ 6669486 h 6673820"/>
              <a:gd name="connsiteX249" fmla="*/ 6517808 w 11748700"/>
              <a:gd name="connsiteY249" fmla="*/ 6673820 h 6673820"/>
              <a:gd name="connsiteX250" fmla="*/ 6015105 w 11748700"/>
              <a:gd name="connsiteY250" fmla="*/ 6669486 h 6673820"/>
              <a:gd name="connsiteX251" fmla="*/ 5915431 w 11748700"/>
              <a:gd name="connsiteY251" fmla="*/ 6647818 h 6673820"/>
              <a:gd name="connsiteX252" fmla="*/ 5538403 w 11748700"/>
              <a:gd name="connsiteY252" fmla="*/ 6652152 h 6673820"/>
              <a:gd name="connsiteX253" fmla="*/ 5196045 w 11748700"/>
              <a:gd name="connsiteY253" fmla="*/ 6634817 h 6673820"/>
              <a:gd name="connsiteX254" fmla="*/ 4489660 w 11748700"/>
              <a:gd name="connsiteY254" fmla="*/ 6608815 h 6673820"/>
              <a:gd name="connsiteX255" fmla="*/ 4311981 w 11748700"/>
              <a:gd name="connsiteY255" fmla="*/ 6582813 h 6673820"/>
              <a:gd name="connsiteX256" fmla="*/ 4090965 w 11748700"/>
              <a:gd name="connsiteY256" fmla="*/ 6552478 h 6673820"/>
              <a:gd name="connsiteX257" fmla="*/ 3999958 w 11748700"/>
              <a:gd name="connsiteY257" fmla="*/ 6513475 h 6673820"/>
              <a:gd name="connsiteX258" fmla="*/ 3666267 w 11748700"/>
              <a:gd name="connsiteY258" fmla="*/ 6448470 h 6673820"/>
              <a:gd name="connsiteX259" fmla="*/ 3588261 w 11748700"/>
              <a:gd name="connsiteY259" fmla="*/ 6439803 h 6673820"/>
              <a:gd name="connsiteX260" fmla="*/ 3336910 w 11748700"/>
              <a:gd name="connsiteY260" fmla="*/ 6405134 h 6673820"/>
              <a:gd name="connsiteX261" fmla="*/ 3003219 w 11748700"/>
              <a:gd name="connsiteY261" fmla="*/ 6340129 h 6673820"/>
              <a:gd name="connsiteX262" fmla="*/ 2825539 w 11748700"/>
              <a:gd name="connsiteY262" fmla="*/ 6309793 h 6673820"/>
              <a:gd name="connsiteX263" fmla="*/ 2678195 w 11748700"/>
              <a:gd name="connsiteY263" fmla="*/ 6288125 h 6673820"/>
              <a:gd name="connsiteX264" fmla="*/ 2500515 w 11748700"/>
              <a:gd name="connsiteY264" fmla="*/ 6305460 h 6673820"/>
              <a:gd name="connsiteX265" fmla="*/ 2439844 w 11748700"/>
              <a:gd name="connsiteY265" fmla="*/ 6314127 h 6673820"/>
              <a:gd name="connsiteX266" fmla="*/ 2244830 w 11748700"/>
              <a:gd name="connsiteY266" fmla="*/ 6361797 h 6673820"/>
              <a:gd name="connsiteX267" fmla="*/ 2088819 w 11748700"/>
              <a:gd name="connsiteY267" fmla="*/ 6383465 h 6673820"/>
              <a:gd name="connsiteX268" fmla="*/ 2015147 w 11748700"/>
              <a:gd name="connsiteY268" fmla="*/ 6400800 h 6673820"/>
              <a:gd name="connsiteX269" fmla="*/ 1950142 w 11748700"/>
              <a:gd name="connsiteY269" fmla="*/ 6409467 h 6673820"/>
              <a:gd name="connsiteX270" fmla="*/ 1815799 w 11748700"/>
              <a:gd name="connsiteY270" fmla="*/ 6444137 h 6673820"/>
              <a:gd name="connsiteX271" fmla="*/ 1681456 w 11748700"/>
              <a:gd name="connsiteY271" fmla="*/ 6452804 h 6673820"/>
              <a:gd name="connsiteX272" fmla="*/ 1473440 w 11748700"/>
              <a:gd name="connsiteY272" fmla="*/ 6431136 h 6673820"/>
              <a:gd name="connsiteX273" fmla="*/ 1369433 w 11748700"/>
              <a:gd name="connsiteY273" fmla="*/ 6418135 h 6673820"/>
              <a:gd name="connsiteX274" fmla="*/ 1287093 w 11748700"/>
              <a:gd name="connsiteY274" fmla="*/ 6405134 h 6673820"/>
              <a:gd name="connsiteX275" fmla="*/ 1239423 w 11748700"/>
              <a:gd name="connsiteY275" fmla="*/ 6396466 h 6673820"/>
              <a:gd name="connsiteX276" fmla="*/ 1165751 w 11748700"/>
              <a:gd name="connsiteY276" fmla="*/ 6370464 h 6673820"/>
              <a:gd name="connsiteX277" fmla="*/ 1053076 w 11748700"/>
              <a:gd name="connsiteY277" fmla="*/ 6335795 h 6673820"/>
              <a:gd name="connsiteX278" fmla="*/ 892731 w 11748700"/>
              <a:gd name="connsiteY278" fmla="*/ 6244789 h 6673820"/>
              <a:gd name="connsiteX279" fmla="*/ 858062 w 11748700"/>
              <a:gd name="connsiteY279" fmla="*/ 6218787 h 6673820"/>
              <a:gd name="connsiteX280" fmla="*/ 775723 w 11748700"/>
              <a:gd name="connsiteY280" fmla="*/ 6149448 h 6673820"/>
              <a:gd name="connsiteX281" fmla="*/ 719385 w 11748700"/>
              <a:gd name="connsiteY281" fmla="*/ 6023773 h 6673820"/>
              <a:gd name="connsiteX282" fmla="*/ 654381 w 11748700"/>
              <a:gd name="connsiteY282" fmla="*/ 5950101 h 6673820"/>
              <a:gd name="connsiteX283" fmla="*/ 628379 w 11748700"/>
              <a:gd name="connsiteY283" fmla="*/ 5893763 h 6673820"/>
              <a:gd name="connsiteX284" fmla="*/ 576375 w 11748700"/>
              <a:gd name="connsiteY284" fmla="*/ 5802756 h 6673820"/>
              <a:gd name="connsiteX285" fmla="*/ 489702 w 11748700"/>
              <a:gd name="connsiteY285" fmla="*/ 5620743 h 6673820"/>
              <a:gd name="connsiteX286" fmla="*/ 476701 w 11748700"/>
              <a:gd name="connsiteY286" fmla="*/ 5551405 h 6673820"/>
              <a:gd name="connsiteX287" fmla="*/ 372693 w 11748700"/>
              <a:gd name="connsiteY287" fmla="*/ 5317388 h 6673820"/>
              <a:gd name="connsiteX288" fmla="*/ 359693 w 11748700"/>
              <a:gd name="connsiteY288" fmla="*/ 5269718 h 6673820"/>
              <a:gd name="connsiteX289" fmla="*/ 329357 w 11748700"/>
              <a:gd name="connsiteY289" fmla="*/ 5183045 h 6673820"/>
              <a:gd name="connsiteX290" fmla="*/ 281687 w 11748700"/>
              <a:gd name="connsiteY290" fmla="*/ 5083371 h 6673820"/>
              <a:gd name="connsiteX291" fmla="*/ 251351 w 11748700"/>
              <a:gd name="connsiteY291" fmla="*/ 5009699 h 6673820"/>
              <a:gd name="connsiteX292" fmla="*/ 238350 w 11748700"/>
              <a:gd name="connsiteY292" fmla="*/ 4970696 h 6673820"/>
              <a:gd name="connsiteX293" fmla="*/ 212348 w 11748700"/>
              <a:gd name="connsiteY293" fmla="*/ 4936027 h 6673820"/>
              <a:gd name="connsiteX294" fmla="*/ 177679 w 11748700"/>
              <a:gd name="connsiteY294" fmla="*/ 4849354 h 6673820"/>
              <a:gd name="connsiteX295" fmla="*/ 125675 w 11748700"/>
              <a:gd name="connsiteY295" fmla="*/ 4745346 h 6673820"/>
              <a:gd name="connsiteX296" fmla="*/ 99674 w 11748700"/>
              <a:gd name="connsiteY296" fmla="*/ 4654339 h 6673820"/>
              <a:gd name="connsiteX297" fmla="*/ 73672 w 11748700"/>
              <a:gd name="connsiteY297" fmla="*/ 4602336 h 6673820"/>
              <a:gd name="connsiteX298" fmla="*/ 69338 w 11748700"/>
              <a:gd name="connsiteY298" fmla="*/ 4580667 h 6673820"/>
              <a:gd name="connsiteX299" fmla="*/ 47670 w 11748700"/>
              <a:gd name="connsiteY299" fmla="*/ 4537331 h 6673820"/>
              <a:gd name="connsiteX300" fmla="*/ 39002 w 11748700"/>
              <a:gd name="connsiteY300" fmla="*/ 4515663 h 6673820"/>
              <a:gd name="connsiteX301" fmla="*/ 34669 w 11748700"/>
              <a:gd name="connsiteY301" fmla="*/ 4493994 h 6673820"/>
              <a:gd name="connsiteX302" fmla="*/ 30335 w 11748700"/>
              <a:gd name="connsiteY302" fmla="*/ 4450658 h 6673820"/>
              <a:gd name="connsiteX303" fmla="*/ 21668 w 11748700"/>
              <a:gd name="connsiteY303" fmla="*/ 4428990 h 6673820"/>
              <a:gd name="connsiteX304" fmla="*/ 13001 w 11748700"/>
              <a:gd name="connsiteY304" fmla="*/ 4359651 h 6673820"/>
              <a:gd name="connsiteX305" fmla="*/ 0 w 11748700"/>
              <a:gd name="connsiteY305" fmla="*/ 4238309 h 6673820"/>
              <a:gd name="connsiteX306" fmla="*/ 4333 w 11748700"/>
              <a:gd name="connsiteY306" fmla="*/ 4025960 h 6673820"/>
              <a:gd name="connsiteX307" fmla="*/ 13001 w 11748700"/>
              <a:gd name="connsiteY307" fmla="*/ 3999958 h 6673820"/>
              <a:gd name="connsiteX308" fmla="*/ 17334 w 11748700"/>
              <a:gd name="connsiteY308" fmla="*/ 3973956 h 6673820"/>
              <a:gd name="connsiteX309" fmla="*/ 26002 w 11748700"/>
              <a:gd name="connsiteY309" fmla="*/ 3930620 h 6673820"/>
              <a:gd name="connsiteX310" fmla="*/ 34669 w 11748700"/>
              <a:gd name="connsiteY310" fmla="*/ 3878616 h 6673820"/>
              <a:gd name="connsiteX311" fmla="*/ 43336 w 11748700"/>
              <a:gd name="connsiteY311" fmla="*/ 3861282 h 6673820"/>
              <a:gd name="connsiteX312" fmla="*/ 47670 w 11748700"/>
              <a:gd name="connsiteY312" fmla="*/ 3843947 h 6673820"/>
              <a:gd name="connsiteX313" fmla="*/ 56337 w 11748700"/>
              <a:gd name="connsiteY313" fmla="*/ 3826612 h 6673820"/>
              <a:gd name="connsiteX314" fmla="*/ 69338 w 11748700"/>
              <a:gd name="connsiteY314" fmla="*/ 3787610 h 6673820"/>
              <a:gd name="connsiteX315" fmla="*/ 78005 w 11748700"/>
              <a:gd name="connsiteY315" fmla="*/ 3770275 h 6673820"/>
              <a:gd name="connsiteX316" fmla="*/ 95340 w 11748700"/>
              <a:gd name="connsiteY316" fmla="*/ 3718271 h 6673820"/>
              <a:gd name="connsiteX317" fmla="*/ 104007 w 11748700"/>
              <a:gd name="connsiteY317" fmla="*/ 3696603 h 6673820"/>
              <a:gd name="connsiteX318" fmla="*/ 151677 w 11748700"/>
              <a:gd name="connsiteY318" fmla="*/ 3657600 h 6673820"/>
              <a:gd name="connsiteX319" fmla="*/ 294688 w 11748700"/>
              <a:gd name="connsiteY319" fmla="*/ 3661934 h 6673820"/>
              <a:gd name="connsiteX320" fmla="*/ 359693 w 11748700"/>
              <a:gd name="connsiteY320" fmla="*/ 3692269 h 6673820"/>
              <a:gd name="connsiteX321" fmla="*/ 377027 w 11748700"/>
              <a:gd name="connsiteY321" fmla="*/ 3709604 h 6673820"/>
              <a:gd name="connsiteX322" fmla="*/ 437698 w 11748700"/>
              <a:gd name="connsiteY322" fmla="*/ 3726938 h 6673820"/>
              <a:gd name="connsiteX323" fmla="*/ 511177 w 11748700"/>
              <a:gd name="connsiteY32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7436542 w 11748700"/>
              <a:gd name="connsiteY28" fmla="*/ 4619670 h 6673820"/>
              <a:gd name="connsiteX29" fmla="*/ 7601220 w 11748700"/>
              <a:gd name="connsiteY29" fmla="*/ 4715010 h 6673820"/>
              <a:gd name="connsiteX30" fmla="*/ 7731230 w 11748700"/>
              <a:gd name="connsiteY30" fmla="*/ 4888356 h 6673820"/>
              <a:gd name="connsiteX31" fmla="*/ 7765899 w 11748700"/>
              <a:gd name="connsiteY31" fmla="*/ 4931693 h 6673820"/>
              <a:gd name="connsiteX32" fmla="*/ 8069255 w 11748700"/>
              <a:gd name="connsiteY32" fmla="*/ 4944694 h 6673820"/>
              <a:gd name="connsiteX33" fmla="*/ 8238267 w 11748700"/>
              <a:gd name="connsiteY33" fmla="*/ 4910025 h 6673820"/>
              <a:gd name="connsiteX34" fmla="*/ 8298938 w 11748700"/>
              <a:gd name="connsiteY34" fmla="*/ 4875355 h 6673820"/>
              <a:gd name="connsiteX35" fmla="*/ 8433281 w 11748700"/>
              <a:gd name="connsiteY35" fmla="*/ 4810351 h 6673820"/>
              <a:gd name="connsiteX36" fmla="*/ 8914316 w 11748700"/>
              <a:gd name="connsiteY36" fmla="*/ 4515663 h 6673820"/>
              <a:gd name="connsiteX37" fmla="*/ 6630483 w 11748700"/>
              <a:gd name="connsiteY37" fmla="*/ 2262165 h 6673820"/>
              <a:gd name="connsiteX38" fmla="*/ 4593668 w 11748700"/>
              <a:gd name="connsiteY38" fmla="*/ 2201494 h 6673820"/>
              <a:gd name="connsiteX39" fmla="*/ 4467992 w 11748700"/>
              <a:gd name="connsiteY39" fmla="*/ 2188493 h 6673820"/>
              <a:gd name="connsiteX40" fmla="*/ 4277311 w 11748700"/>
              <a:gd name="connsiteY40" fmla="*/ 2171158 h 6673820"/>
              <a:gd name="connsiteX41" fmla="*/ 4207973 w 11748700"/>
              <a:gd name="connsiteY41" fmla="*/ 2162491 h 6673820"/>
              <a:gd name="connsiteX42" fmla="*/ 4168970 w 11748700"/>
              <a:gd name="connsiteY42" fmla="*/ 2153824 h 6673820"/>
              <a:gd name="connsiteX43" fmla="*/ 3722604 w 11748700"/>
              <a:gd name="connsiteY43" fmla="*/ 2145156 h 6673820"/>
              <a:gd name="connsiteX44" fmla="*/ 3627264 w 11748700"/>
              <a:gd name="connsiteY44" fmla="*/ 2136489 h 6673820"/>
              <a:gd name="connsiteX45" fmla="*/ 3592595 w 11748700"/>
              <a:gd name="connsiteY45" fmla="*/ 2123488 h 6673820"/>
              <a:gd name="connsiteX46" fmla="*/ 3471253 w 11748700"/>
              <a:gd name="connsiteY46" fmla="*/ 2101820 h 6673820"/>
              <a:gd name="connsiteX47" fmla="*/ 3349911 w 11748700"/>
              <a:gd name="connsiteY47" fmla="*/ 2054150 h 6673820"/>
              <a:gd name="connsiteX48" fmla="*/ 3228568 w 11748700"/>
              <a:gd name="connsiteY48" fmla="*/ 2006480 h 6673820"/>
              <a:gd name="connsiteX49" fmla="*/ 3206900 w 11748700"/>
              <a:gd name="connsiteY49" fmla="*/ 1989145 h 6673820"/>
              <a:gd name="connsiteX50" fmla="*/ 3163564 w 11748700"/>
              <a:gd name="connsiteY50" fmla="*/ 1967477 h 6673820"/>
              <a:gd name="connsiteX51" fmla="*/ 3124561 w 11748700"/>
              <a:gd name="connsiteY51" fmla="*/ 1932808 h 6673820"/>
              <a:gd name="connsiteX52" fmla="*/ 3094225 w 11748700"/>
              <a:gd name="connsiteY52" fmla="*/ 1911139 h 6673820"/>
              <a:gd name="connsiteX53" fmla="*/ 3020553 w 11748700"/>
              <a:gd name="connsiteY53" fmla="*/ 1850468 h 6673820"/>
              <a:gd name="connsiteX54" fmla="*/ 2994551 w 11748700"/>
              <a:gd name="connsiteY54" fmla="*/ 1828800 h 6673820"/>
              <a:gd name="connsiteX55" fmla="*/ 2977217 w 11748700"/>
              <a:gd name="connsiteY55" fmla="*/ 1807132 h 6673820"/>
              <a:gd name="connsiteX56" fmla="*/ 2964216 w 11748700"/>
              <a:gd name="connsiteY56" fmla="*/ 1794131 h 6673820"/>
              <a:gd name="connsiteX57" fmla="*/ 2951215 w 11748700"/>
              <a:gd name="connsiteY57" fmla="*/ 1768129 h 6673820"/>
              <a:gd name="connsiteX58" fmla="*/ 2933880 w 11748700"/>
              <a:gd name="connsiteY58" fmla="*/ 1746461 h 6673820"/>
              <a:gd name="connsiteX59" fmla="*/ 2916546 w 11748700"/>
              <a:gd name="connsiteY59" fmla="*/ 1720459 h 6673820"/>
              <a:gd name="connsiteX60" fmla="*/ 2899211 w 11748700"/>
              <a:gd name="connsiteY60" fmla="*/ 1703124 h 6673820"/>
              <a:gd name="connsiteX61" fmla="*/ 2890544 w 11748700"/>
              <a:gd name="connsiteY61" fmla="*/ 1690123 h 6673820"/>
              <a:gd name="connsiteX62" fmla="*/ 2829873 w 11748700"/>
              <a:gd name="connsiteY62" fmla="*/ 1607784 h 6673820"/>
              <a:gd name="connsiteX63" fmla="*/ 2816872 w 11748700"/>
              <a:gd name="connsiteY63" fmla="*/ 1577448 h 6673820"/>
              <a:gd name="connsiteX64" fmla="*/ 2812538 w 11748700"/>
              <a:gd name="connsiteY64" fmla="*/ 1542779 h 6673820"/>
              <a:gd name="connsiteX65" fmla="*/ 2808204 w 11748700"/>
              <a:gd name="connsiteY65" fmla="*/ 1430104 h 6673820"/>
              <a:gd name="connsiteX66" fmla="*/ 2799537 w 11748700"/>
              <a:gd name="connsiteY66" fmla="*/ 1391101 h 6673820"/>
              <a:gd name="connsiteX67" fmla="*/ 2795203 w 11748700"/>
              <a:gd name="connsiteY67" fmla="*/ 1343431 h 6673820"/>
              <a:gd name="connsiteX68" fmla="*/ 2786536 w 11748700"/>
              <a:gd name="connsiteY68" fmla="*/ 1300095 h 6673820"/>
              <a:gd name="connsiteX69" fmla="*/ 2773535 w 11748700"/>
              <a:gd name="connsiteY69" fmla="*/ 1152751 h 6673820"/>
              <a:gd name="connsiteX70" fmla="*/ 2769202 w 11748700"/>
              <a:gd name="connsiteY70" fmla="*/ 1135416 h 6673820"/>
              <a:gd name="connsiteX71" fmla="*/ 2777869 w 11748700"/>
              <a:gd name="connsiteY71" fmla="*/ 996739 h 6673820"/>
              <a:gd name="connsiteX72" fmla="*/ 2786536 w 11748700"/>
              <a:gd name="connsiteY72" fmla="*/ 966404 h 6673820"/>
              <a:gd name="connsiteX73" fmla="*/ 2812538 w 11748700"/>
              <a:gd name="connsiteY73" fmla="*/ 905733 h 6673820"/>
              <a:gd name="connsiteX74" fmla="*/ 2847207 w 11748700"/>
              <a:gd name="connsiteY74" fmla="*/ 862396 h 6673820"/>
              <a:gd name="connsiteX75" fmla="*/ 2864542 w 11748700"/>
              <a:gd name="connsiteY75" fmla="*/ 840728 h 6673820"/>
              <a:gd name="connsiteX76" fmla="*/ 2881876 w 11748700"/>
              <a:gd name="connsiteY76" fmla="*/ 827727 h 6673820"/>
              <a:gd name="connsiteX77" fmla="*/ 2894877 w 11748700"/>
              <a:gd name="connsiteY77" fmla="*/ 819060 h 6673820"/>
              <a:gd name="connsiteX78" fmla="*/ 2912212 w 11748700"/>
              <a:gd name="connsiteY78" fmla="*/ 801725 h 6673820"/>
              <a:gd name="connsiteX79" fmla="*/ 3003219 w 11748700"/>
              <a:gd name="connsiteY79" fmla="*/ 775723 h 6673820"/>
              <a:gd name="connsiteX80" fmla="*/ 3115893 w 11748700"/>
              <a:gd name="connsiteY80" fmla="*/ 749721 h 6673820"/>
              <a:gd name="connsiteX81" fmla="*/ 3137562 w 11748700"/>
              <a:gd name="connsiteY81" fmla="*/ 741054 h 6673820"/>
              <a:gd name="connsiteX82" fmla="*/ 3163564 w 11748700"/>
              <a:gd name="connsiteY82" fmla="*/ 732387 h 6673820"/>
              <a:gd name="connsiteX83" fmla="*/ 3219901 w 11748700"/>
              <a:gd name="connsiteY83" fmla="*/ 702051 h 6673820"/>
              <a:gd name="connsiteX84" fmla="*/ 3237236 w 11748700"/>
              <a:gd name="connsiteY84" fmla="*/ 689050 h 6673820"/>
              <a:gd name="connsiteX85" fmla="*/ 3293573 w 11748700"/>
              <a:gd name="connsiteY85" fmla="*/ 663048 h 6673820"/>
              <a:gd name="connsiteX86" fmla="*/ 3323909 w 11748700"/>
              <a:gd name="connsiteY86" fmla="*/ 650047 h 6673820"/>
              <a:gd name="connsiteX87" fmla="*/ 3362911 w 11748700"/>
              <a:gd name="connsiteY87" fmla="*/ 641380 h 6673820"/>
              <a:gd name="connsiteX88" fmla="*/ 3488587 w 11748700"/>
              <a:gd name="connsiteY88" fmla="*/ 619712 h 6673820"/>
              <a:gd name="connsiteX89" fmla="*/ 3644599 w 11748700"/>
              <a:gd name="connsiteY89" fmla="*/ 598044 h 6673820"/>
              <a:gd name="connsiteX90" fmla="*/ 3731272 w 11748700"/>
              <a:gd name="connsiteY90" fmla="*/ 589376 h 6673820"/>
              <a:gd name="connsiteX91" fmla="*/ 3809277 w 11748700"/>
              <a:gd name="connsiteY91" fmla="*/ 576375 h 6673820"/>
              <a:gd name="connsiteX92" fmla="*/ 3891617 w 11748700"/>
              <a:gd name="connsiteY92" fmla="*/ 567708 h 6673820"/>
              <a:gd name="connsiteX93" fmla="*/ 4359651 w 11748700"/>
              <a:gd name="connsiteY93" fmla="*/ 533039 h 6673820"/>
              <a:gd name="connsiteX94" fmla="*/ 4428989 w 11748700"/>
              <a:gd name="connsiteY94" fmla="*/ 520038 h 6673820"/>
              <a:gd name="connsiteX95" fmla="*/ 4554665 w 11748700"/>
              <a:gd name="connsiteY95" fmla="*/ 507037 h 6673820"/>
              <a:gd name="connsiteX96" fmla="*/ 4654339 w 11748700"/>
              <a:gd name="connsiteY96" fmla="*/ 485369 h 6673820"/>
              <a:gd name="connsiteX97" fmla="*/ 4758347 w 11748700"/>
              <a:gd name="connsiteY97" fmla="*/ 437699 h 6673820"/>
              <a:gd name="connsiteX98" fmla="*/ 4888356 w 11748700"/>
              <a:gd name="connsiteY98" fmla="*/ 416030 h 6673820"/>
              <a:gd name="connsiteX99" fmla="*/ 5105039 w 11748700"/>
              <a:gd name="connsiteY99" fmla="*/ 364027 h 6673820"/>
              <a:gd name="connsiteX100" fmla="*/ 5209046 w 11748700"/>
              <a:gd name="connsiteY100" fmla="*/ 351026 h 6673820"/>
              <a:gd name="connsiteX101" fmla="*/ 5386726 w 11748700"/>
              <a:gd name="connsiteY101" fmla="*/ 329357 h 6673820"/>
              <a:gd name="connsiteX102" fmla="*/ 5560072 w 11748700"/>
              <a:gd name="connsiteY102" fmla="*/ 320690 h 6673820"/>
              <a:gd name="connsiteX103" fmla="*/ 5742085 w 11748700"/>
              <a:gd name="connsiteY103" fmla="*/ 312023 h 6673820"/>
              <a:gd name="connsiteX104" fmla="*/ 5958767 w 11748700"/>
              <a:gd name="connsiteY104" fmla="*/ 307689 h 6673820"/>
              <a:gd name="connsiteX105" fmla="*/ 6114779 w 11748700"/>
              <a:gd name="connsiteY105" fmla="*/ 303355 h 6673820"/>
              <a:gd name="connsiteX106" fmla="*/ 6270790 w 11748700"/>
              <a:gd name="connsiteY106" fmla="*/ 281687 h 6673820"/>
              <a:gd name="connsiteX107" fmla="*/ 6392132 w 11748700"/>
              <a:gd name="connsiteY107" fmla="*/ 268686 h 6673820"/>
              <a:gd name="connsiteX108" fmla="*/ 6695488 w 11748700"/>
              <a:gd name="connsiteY108" fmla="*/ 260019 h 6673820"/>
              <a:gd name="connsiteX109" fmla="*/ 6764826 w 11748700"/>
              <a:gd name="connsiteY109" fmla="*/ 251352 h 6673820"/>
              <a:gd name="connsiteX110" fmla="*/ 6907837 w 11748700"/>
              <a:gd name="connsiteY110" fmla="*/ 238351 h 6673820"/>
              <a:gd name="connsiteX111" fmla="*/ 6959840 w 11748700"/>
              <a:gd name="connsiteY111" fmla="*/ 229683 h 6673820"/>
              <a:gd name="connsiteX112" fmla="*/ 6998843 w 11748700"/>
              <a:gd name="connsiteY112" fmla="*/ 212349 h 6673820"/>
              <a:gd name="connsiteX113" fmla="*/ 7115852 w 11748700"/>
              <a:gd name="connsiteY113" fmla="*/ 199348 h 6673820"/>
              <a:gd name="connsiteX114" fmla="*/ 7159188 w 11748700"/>
              <a:gd name="connsiteY114" fmla="*/ 186347 h 6673820"/>
              <a:gd name="connsiteX115" fmla="*/ 7189524 w 11748700"/>
              <a:gd name="connsiteY115" fmla="*/ 182013 h 6673820"/>
              <a:gd name="connsiteX116" fmla="*/ 7380204 w 11748700"/>
              <a:gd name="connsiteY116" fmla="*/ 173346 h 6673820"/>
              <a:gd name="connsiteX117" fmla="*/ 7440875 w 11748700"/>
              <a:gd name="connsiteY117" fmla="*/ 164679 h 6673820"/>
              <a:gd name="connsiteX118" fmla="*/ 7466877 w 11748700"/>
              <a:gd name="connsiteY118" fmla="*/ 156011 h 6673820"/>
              <a:gd name="connsiteX119" fmla="*/ 7514548 w 11748700"/>
              <a:gd name="connsiteY119" fmla="*/ 143010 h 6673820"/>
              <a:gd name="connsiteX120" fmla="*/ 7527548 w 11748700"/>
              <a:gd name="connsiteY120" fmla="*/ 134343 h 6673820"/>
              <a:gd name="connsiteX121" fmla="*/ 7570885 w 11748700"/>
              <a:gd name="connsiteY121" fmla="*/ 121342 h 6673820"/>
              <a:gd name="connsiteX122" fmla="*/ 7609888 w 11748700"/>
              <a:gd name="connsiteY122" fmla="*/ 104008 h 6673820"/>
              <a:gd name="connsiteX123" fmla="*/ 7726896 w 11748700"/>
              <a:gd name="connsiteY123" fmla="*/ 82339 h 6673820"/>
              <a:gd name="connsiteX124" fmla="*/ 7752898 w 11748700"/>
              <a:gd name="connsiteY124" fmla="*/ 78006 h 6673820"/>
              <a:gd name="connsiteX125" fmla="*/ 7787567 w 11748700"/>
              <a:gd name="connsiteY125" fmla="*/ 73672 h 6673820"/>
              <a:gd name="connsiteX126" fmla="*/ 7804902 w 11748700"/>
              <a:gd name="connsiteY126" fmla="*/ 69338 h 6673820"/>
              <a:gd name="connsiteX127" fmla="*/ 7913243 w 11748700"/>
              <a:gd name="connsiteY127" fmla="*/ 65005 h 6673820"/>
              <a:gd name="connsiteX128" fmla="*/ 8021584 w 11748700"/>
              <a:gd name="connsiteY128" fmla="*/ 47670 h 6673820"/>
              <a:gd name="connsiteX129" fmla="*/ 8064921 w 11748700"/>
              <a:gd name="connsiteY129" fmla="*/ 34669 h 6673820"/>
              <a:gd name="connsiteX130" fmla="*/ 8099590 w 11748700"/>
              <a:gd name="connsiteY130" fmla="*/ 21668 h 6673820"/>
              <a:gd name="connsiteX131" fmla="*/ 8121258 w 11748700"/>
              <a:gd name="connsiteY131" fmla="*/ 13001 h 6673820"/>
              <a:gd name="connsiteX132" fmla="*/ 8134259 w 11748700"/>
              <a:gd name="connsiteY132" fmla="*/ 8667 h 6673820"/>
              <a:gd name="connsiteX133" fmla="*/ 8155928 w 11748700"/>
              <a:gd name="connsiteY133" fmla="*/ 0 h 6673820"/>
              <a:gd name="connsiteX134" fmla="*/ 8216599 w 11748700"/>
              <a:gd name="connsiteY134" fmla="*/ 4334 h 6673820"/>
              <a:gd name="connsiteX135" fmla="*/ 8238267 w 11748700"/>
              <a:gd name="connsiteY135" fmla="*/ 13001 h 6673820"/>
              <a:gd name="connsiteX136" fmla="*/ 8272936 w 11748700"/>
              <a:gd name="connsiteY136" fmla="*/ 17335 h 6673820"/>
              <a:gd name="connsiteX137" fmla="*/ 8303272 w 11748700"/>
              <a:gd name="connsiteY137" fmla="*/ 30336 h 6673820"/>
              <a:gd name="connsiteX138" fmla="*/ 8337941 w 11748700"/>
              <a:gd name="connsiteY138" fmla="*/ 34669 h 6673820"/>
              <a:gd name="connsiteX139" fmla="*/ 8476618 w 11748700"/>
              <a:gd name="connsiteY139" fmla="*/ 43337 h 6673820"/>
              <a:gd name="connsiteX140" fmla="*/ 8576292 w 11748700"/>
              <a:gd name="connsiteY140" fmla="*/ 47670 h 6673820"/>
              <a:gd name="connsiteX141" fmla="*/ 8671632 w 11748700"/>
              <a:gd name="connsiteY141" fmla="*/ 69338 h 6673820"/>
              <a:gd name="connsiteX142" fmla="*/ 8762639 w 11748700"/>
              <a:gd name="connsiteY142" fmla="*/ 78006 h 6673820"/>
              <a:gd name="connsiteX143" fmla="*/ 8892648 w 11748700"/>
              <a:gd name="connsiteY143" fmla="*/ 104008 h 6673820"/>
              <a:gd name="connsiteX144" fmla="*/ 8948985 w 11748700"/>
              <a:gd name="connsiteY144" fmla="*/ 117009 h 6673820"/>
              <a:gd name="connsiteX145" fmla="*/ 9187336 w 11748700"/>
              <a:gd name="connsiteY145" fmla="*/ 156011 h 6673820"/>
              <a:gd name="connsiteX146" fmla="*/ 9282676 w 11748700"/>
              <a:gd name="connsiteY146" fmla="*/ 173346 h 6673820"/>
              <a:gd name="connsiteX147" fmla="*/ 9404019 w 11748700"/>
              <a:gd name="connsiteY147" fmla="*/ 186347 h 6673820"/>
              <a:gd name="connsiteX148" fmla="*/ 9464690 w 11748700"/>
              <a:gd name="connsiteY148" fmla="*/ 195014 h 6673820"/>
              <a:gd name="connsiteX149" fmla="*/ 9698707 w 11748700"/>
              <a:gd name="connsiteY149" fmla="*/ 216683 h 6673820"/>
              <a:gd name="connsiteX150" fmla="*/ 9785380 w 11748700"/>
              <a:gd name="connsiteY150" fmla="*/ 229683 h 6673820"/>
              <a:gd name="connsiteX151" fmla="*/ 9885054 w 11748700"/>
              <a:gd name="connsiteY151" fmla="*/ 251352 h 6673820"/>
              <a:gd name="connsiteX152" fmla="*/ 9958726 w 11748700"/>
              <a:gd name="connsiteY152" fmla="*/ 255685 h 6673820"/>
              <a:gd name="connsiteX153" fmla="*/ 10114737 w 11748700"/>
              <a:gd name="connsiteY153" fmla="*/ 260019 h 6673820"/>
              <a:gd name="connsiteX154" fmla="*/ 10205744 w 11748700"/>
              <a:gd name="connsiteY154" fmla="*/ 273020 h 6673820"/>
              <a:gd name="connsiteX155" fmla="*/ 10357421 w 11748700"/>
              <a:gd name="connsiteY155" fmla="*/ 281687 h 6673820"/>
              <a:gd name="connsiteX156" fmla="*/ 10405092 w 11748700"/>
              <a:gd name="connsiteY156" fmla="*/ 286021 h 6673820"/>
              <a:gd name="connsiteX157" fmla="*/ 10452762 w 11748700"/>
              <a:gd name="connsiteY157" fmla="*/ 299022 h 6673820"/>
              <a:gd name="connsiteX158" fmla="*/ 10483097 w 11748700"/>
              <a:gd name="connsiteY158" fmla="*/ 303355 h 6673820"/>
              <a:gd name="connsiteX159" fmla="*/ 10552436 w 11748700"/>
              <a:gd name="connsiteY159" fmla="*/ 312023 h 6673820"/>
              <a:gd name="connsiteX160" fmla="*/ 10634775 w 11748700"/>
              <a:gd name="connsiteY160" fmla="*/ 333691 h 6673820"/>
              <a:gd name="connsiteX161" fmla="*/ 10717114 w 11748700"/>
              <a:gd name="connsiteY161" fmla="*/ 342358 h 6673820"/>
              <a:gd name="connsiteX162" fmla="*/ 10773452 w 11748700"/>
              <a:gd name="connsiteY162" fmla="*/ 364027 h 6673820"/>
              <a:gd name="connsiteX163" fmla="*/ 10842790 w 11748700"/>
              <a:gd name="connsiteY163" fmla="*/ 385695 h 6673820"/>
              <a:gd name="connsiteX164" fmla="*/ 10903461 w 11748700"/>
              <a:gd name="connsiteY164" fmla="*/ 390028 h 6673820"/>
              <a:gd name="connsiteX165" fmla="*/ 10981467 w 11748700"/>
              <a:gd name="connsiteY165" fmla="*/ 424698 h 6673820"/>
              <a:gd name="connsiteX166" fmla="*/ 11050805 w 11748700"/>
              <a:gd name="connsiteY166" fmla="*/ 442032 h 6673820"/>
              <a:gd name="connsiteX167" fmla="*/ 11133145 w 11748700"/>
              <a:gd name="connsiteY167" fmla="*/ 476701 h 6673820"/>
              <a:gd name="connsiteX168" fmla="*/ 11154813 w 11748700"/>
              <a:gd name="connsiteY168" fmla="*/ 485369 h 6673820"/>
              <a:gd name="connsiteX169" fmla="*/ 11232819 w 11748700"/>
              <a:gd name="connsiteY169" fmla="*/ 533039 h 6673820"/>
              <a:gd name="connsiteX170" fmla="*/ 11258820 w 11748700"/>
              <a:gd name="connsiteY170" fmla="*/ 554707 h 6673820"/>
              <a:gd name="connsiteX171" fmla="*/ 11328159 w 11748700"/>
              <a:gd name="connsiteY171" fmla="*/ 645714 h 6673820"/>
              <a:gd name="connsiteX172" fmla="*/ 11371495 w 11748700"/>
              <a:gd name="connsiteY172" fmla="*/ 754055 h 6673820"/>
              <a:gd name="connsiteX173" fmla="*/ 11397497 w 11748700"/>
              <a:gd name="connsiteY173" fmla="*/ 806059 h 6673820"/>
              <a:gd name="connsiteX174" fmla="*/ 11427833 w 11748700"/>
              <a:gd name="connsiteY174" fmla="*/ 931735 h 6673820"/>
              <a:gd name="connsiteX175" fmla="*/ 11458168 w 11748700"/>
              <a:gd name="connsiteY175" fmla="*/ 1014074 h 6673820"/>
              <a:gd name="connsiteX176" fmla="*/ 11462502 w 11748700"/>
              <a:gd name="connsiteY176" fmla="*/ 1087746 h 6673820"/>
              <a:gd name="connsiteX177" fmla="*/ 11475503 w 11748700"/>
              <a:gd name="connsiteY177" fmla="*/ 1126749 h 6673820"/>
              <a:gd name="connsiteX178" fmla="*/ 11488504 w 11748700"/>
              <a:gd name="connsiteY178" fmla="*/ 1330430 h 6673820"/>
              <a:gd name="connsiteX179" fmla="*/ 11523173 w 11748700"/>
              <a:gd name="connsiteY179" fmla="*/ 1677122 h 6673820"/>
              <a:gd name="connsiteX180" fmla="*/ 11518839 w 11748700"/>
              <a:gd name="connsiteY180" fmla="*/ 1954476 h 6673820"/>
              <a:gd name="connsiteX181" fmla="*/ 11510172 w 11748700"/>
              <a:gd name="connsiteY181" fmla="*/ 2084485 h 6673820"/>
              <a:gd name="connsiteX182" fmla="*/ 11518839 w 11748700"/>
              <a:gd name="connsiteY182" fmla="*/ 2283833 h 6673820"/>
              <a:gd name="connsiteX183" fmla="*/ 11583844 w 11748700"/>
              <a:gd name="connsiteY183" fmla="*/ 2379173 h 6673820"/>
              <a:gd name="connsiteX184" fmla="*/ 11605512 w 11748700"/>
              <a:gd name="connsiteY184" fmla="*/ 2439845 h 6673820"/>
              <a:gd name="connsiteX185" fmla="*/ 11609846 w 11748700"/>
              <a:gd name="connsiteY185" fmla="*/ 2487515 h 6673820"/>
              <a:gd name="connsiteX186" fmla="*/ 11622847 w 11748700"/>
              <a:gd name="connsiteY186" fmla="*/ 2556853 h 6673820"/>
              <a:gd name="connsiteX187" fmla="*/ 11618513 w 11748700"/>
              <a:gd name="connsiteY187" fmla="*/ 2786537 h 6673820"/>
              <a:gd name="connsiteX188" fmla="*/ 11614180 w 11748700"/>
              <a:gd name="connsiteY188" fmla="*/ 3089892 h 6673820"/>
              <a:gd name="connsiteX189" fmla="*/ 11596845 w 11748700"/>
              <a:gd name="connsiteY189" fmla="*/ 3211234 h 6673820"/>
              <a:gd name="connsiteX190" fmla="*/ 11583844 w 11748700"/>
              <a:gd name="connsiteY190" fmla="*/ 3328243 h 6673820"/>
              <a:gd name="connsiteX191" fmla="*/ 11575177 w 11748700"/>
              <a:gd name="connsiteY191" fmla="*/ 3423583 h 6673820"/>
              <a:gd name="connsiteX192" fmla="*/ 11562176 w 11748700"/>
              <a:gd name="connsiteY192" fmla="*/ 3666267 h 6673820"/>
              <a:gd name="connsiteX193" fmla="*/ 11575177 w 11748700"/>
              <a:gd name="connsiteY193" fmla="*/ 4025960 h 6673820"/>
              <a:gd name="connsiteX194" fmla="*/ 11592511 w 11748700"/>
              <a:gd name="connsiteY194" fmla="*/ 4108300 h 6673820"/>
              <a:gd name="connsiteX195" fmla="*/ 11631514 w 11748700"/>
              <a:gd name="connsiteY195" fmla="*/ 4333649 h 6673820"/>
              <a:gd name="connsiteX196" fmla="*/ 11653183 w 11748700"/>
              <a:gd name="connsiteY196" fmla="*/ 4411655 h 6673820"/>
              <a:gd name="connsiteX197" fmla="*/ 11666184 w 11748700"/>
              <a:gd name="connsiteY197" fmla="*/ 4498328 h 6673820"/>
              <a:gd name="connsiteX198" fmla="*/ 11674851 w 11748700"/>
              <a:gd name="connsiteY198" fmla="*/ 4541664 h 6673820"/>
              <a:gd name="connsiteX199" fmla="*/ 11687852 w 11748700"/>
              <a:gd name="connsiteY199" fmla="*/ 4658673 h 6673820"/>
              <a:gd name="connsiteX200" fmla="*/ 11692185 w 11748700"/>
              <a:gd name="connsiteY200" fmla="*/ 4715010 h 6673820"/>
              <a:gd name="connsiteX201" fmla="*/ 11700853 w 11748700"/>
              <a:gd name="connsiteY201" fmla="*/ 4771348 h 6673820"/>
              <a:gd name="connsiteX202" fmla="*/ 11709520 w 11748700"/>
              <a:gd name="connsiteY202" fmla="*/ 4923026 h 6673820"/>
              <a:gd name="connsiteX203" fmla="*/ 11718187 w 11748700"/>
              <a:gd name="connsiteY203" fmla="*/ 4983697 h 6673820"/>
              <a:gd name="connsiteX204" fmla="*/ 11726855 w 11748700"/>
              <a:gd name="connsiteY204" fmla="*/ 5079037 h 6673820"/>
              <a:gd name="connsiteX205" fmla="*/ 11731188 w 11748700"/>
              <a:gd name="connsiteY205" fmla="*/ 5105039 h 6673820"/>
              <a:gd name="connsiteX206" fmla="*/ 11744189 w 11748700"/>
              <a:gd name="connsiteY206" fmla="*/ 5230715 h 6673820"/>
              <a:gd name="connsiteX207" fmla="*/ 11726855 w 11748700"/>
              <a:gd name="connsiteY207" fmla="*/ 5690082 h 6673820"/>
              <a:gd name="connsiteX208" fmla="*/ 11687852 w 11748700"/>
              <a:gd name="connsiteY208" fmla="*/ 5785422 h 6673820"/>
              <a:gd name="connsiteX209" fmla="*/ 11670517 w 11748700"/>
              <a:gd name="connsiteY209" fmla="*/ 5815757 h 6673820"/>
              <a:gd name="connsiteX210" fmla="*/ 11601179 w 11748700"/>
              <a:gd name="connsiteY210" fmla="*/ 5859094 h 6673820"/>
              <a:gd name="connsiteX211" fmla="*/ 11458168 w 11748700"/>
              <a:gd name="connsiteY211" fmla="*/ 5919765 h 6673820"/>
              <a:gd name="connsiteX212" fmla="*/ 11401831 w 11748700"/>
              <a:gd name="connsiteY212" fmla="*/ 5963101 h 6673820"/>
              <a:gd name="connsiteX213" fmla="*/ 11297823 w 11748700"/>
              <a:gd name="connsiteY213" fmla="*/ 6032440 h 6673820"/>
              <a:gd name="connsiteX214" fmla="*/ 11258820 w 11748700"/>
              <a:gd name="connsiteY214" fmla="*/ 6075776 h 6673820"/>
              <a:gd name="connsiteX215" fmla="*/ 11198149 w 11748700"/>
              <a:gd name="connsiteY215" fmla="*/ 6123446 h 6673820"/>
              <a:gd name="connsiteX216" fmla="*/ 11098475 w 11748700"/>
              <a:gd name="connsiteY216" fmla="*/ 6210119 h 6673820"/>
              <a:gd name="connsiteX217" fmla="*/ 10942464 w 11748700"/>
              <a:gd name="connsiteY217" fmla="*/ 6327128 h 6673820"/>
              <a:gd name="connsiteX218" fmla="*/ 10634775 w 11748700"/>
              <a:gd name="connsiteY218" fmla="*/ 6461471 h 6673820"/>
              <a:gd name="connsiteX219" fmla="*/ 10461429 w 11748700"/>
              <a:gd name="connsiteY219" fmla="*/ 6478806 h 6673820"/>
              <a:gd name="connsiteX220" fmla="*/ 10041065 w 11748700"/>
              <a:gd name="connsiteY220" fmla="*/ 6487473 h 6673820"/>
              <a:gd name="connsiteX221" fmla="*/ 9967393 w 11748700"/>
              <a:gd name="connsiteY221" fmla="*/ 6491807 h 6673820"/>
              <a:gd name="connsiteX222" fmla="*/ 9885054 w 11748700"/>
              <a:gd name="connsiteY222" fmla="*/ 6509141 h 6673820"/>
              <a:gd name="connsiteX223" fmla="*/ 9798381 w 11748700"/>
              <a:gd name="connsiteY223" fmla="*/ 6522142 h 6673820"/>
              <a:gd name="connsiteX224" fmla="*/ 9681372 w 11748700"/>
              <a:gd name="connsiteY224" fmla="*/ 6548144 h 6673820"/>
              <a:gd name="connsiteX225" fmla="*/ 9486358 w 11748700"/>
              <a:gd name="connsiteY225" fmla="*/ 6574146 h 6673820"/>
              <a:gd name="connsiteX226" fmla="*/ 9278343 w 11748700"/>
              <a:gd name="connsiteY226" fmla="*/ 6613149 h 6673820"/>
              <a:gd name="connsiteX227" fmla="*/ 9209004 w 11748700"/>
              <a:gd name="connsiteY227" fmla="*/ 6630483 h 6673820"/>
              <a:gd name="connsiteX228" fmla="*/ 8775639 w 11748700"/>
              <a:gd name="connsiteY228" fmla="*/ 6647818 h 6673820"/>
              <a:gd name="connsiteX229" fmla="*/ 8463617 w 11748700"/>
              <a:gd name="connsiteY229" fmla="*/ 6656485 h 6673820"/>
              <a:gd name="connsiteX230" fmla="*/ 8368276 w 11748700"/>
              <a:gd name="connsiteY230" fmla="*/ 6660819 h 6673820"/>
              <a:gd name="connsiteX231" fmla="*/ 8216599 w 11748700"/>
              <a:gd name="connsiteY231" fmla="*/ 6665153 h 6673820"/>
              <a:gd name="connsiteX232" fmla="*/ 7848239 w 11748700"/>
              <a:gd name="connsiteY232" fmla="*/ 6656485 h 6673820"/>
              <a:gd name="connsiteX233" fmla="*/ 7800568 w 11748700"/>
              <a:gd name="connsiteY233" fmla="*/ 6652152 h 6673820"/>
              <a:gd name="connsiteX234" fmla="*/ 7748565 w 11748700"/>
              <a:gd name="connsiteY234" fmla="*/ 6643484 h 6673820"/>
              <a:gd name="connsiteX235" fmla="*/ 7614221 w 11748700"/>
              <a:gd name="connsiteY235" fmla="*/ 6634817 h 6673820"/>
              <a:gd name="connsiteX236" fmla="*/ 7432208 w 11748700"/>
              <a:gd name="connsiteY236" fmla="*/ 6600148 h 6673820"/>
              <a:gd name="connsiteX237" fmla="*/ 7319533 w 11748700"/>
              <a:gd name="connsiteY237" fmla="*/ 6574146 h 6673820"/>
              <a:gd name="connsiteX238" fmla="*/ 7276197 w 11748700"/>
              <a:gd name="connsiteY238" fmla="*/ 6569812 h 6673820"/>
              <a:gd name="connsiteX239" fmla="*/ 7011844 w 11748700"/>
              <a:gd name="connsiteY239" fmla="*/ 6548144 h 6673820"/>
              <a:gd name="connsiteX240" fmla="*/ 6925171 w 11748700"/>
              <a:gd name="connsiteY240" fmla="*/ 6565479 h 6673820"/>
              <a:gd name="connsiteX241" fmla="*/ 6912170 w 11748700"/>
              <a:gd name="connsiteY241" fmla="*/ 6569812 h 6673820"/>
              <a:gd name="connsiteX242" fmla="*/ 6890502 w 11748700"/>
              <a:gd name="connsiteY242" fmla="*/ 6582813 h 6673820"/>
              <a:gd name="connsiteX243" fmla="*/ 6795162 w 11748700"/>
              <a:gd name="connsiteY243" fmla="*/ 6634817 h 6673820"/>
              <a:gd name="connsiteX244" fmla="*/ 6691154 w 11748700"/>
              <a:gd name="connsiteY244" fmla="*/ 6643484 h 6673820"/>
              <a:gd name="connsiteX245" fmla="*/ 6617482 w 11748700"/>
              <a:gd name="connsiteY245" fmla="*/ 6656485 h 6673820"/>
              <a:gd name="connsiteX246" fmla="*/ 6582813 w 11748700"/>
              <a:gd name="connsiteY246" fmla="*/ 6665153 h 6673820"/>
              <a:gd name="connsiteX247" fmla="*/ 6548144 w 11748700"/>
              <a:gd name="connsiteY247" fmla="*/ 6669486 h 6673820"/>
              <a:gd name="connsiteX248" fmla="*/ 6517808 w 11748700"/>
              <a:gd name="connsiteY248" fmla="*/ 6673820 h 6673820"/>
              <a:gd name="connsiteX249" fmla="*/ 6015105 w 11748700"/>
              <a:gd name="connsiteY249" fmla="*/ 6669486 h 6673820"/>
              <a:gd name="connsiteX250" fmla="*/ 5915431 w 11748700"/>
              <a:gd name="connsiteY250" fmla="*/ 6647818 h 6673820"/>
              <a:gd name="connsiteX251" fmla="*/ 5538403 w 11748700"/>
              <a:gd name="connsiteY251" fmla="*/ 6652152 h 6673820"/>
              <a:gd name="connsiteX252" fmla="*/ 5196045 w 11748700"/>
              <a:gd name="connsiteY252" fmla="*/ 6634817 h 6673820"/>
              <a:gd name="connsiteX253" fmla="*/ 4489660 w 11748700"/>
              <a:gd name="connsiteY253" fmla="*/ 6608815 h 6673820"/>
              <a:gd name="connsiteX254" fmla="*/ 4311981 w 11748700"/>
              <a:gd name="connsiteY254" fmla="*/ 6582813 h 6673820"/>
              <a:gd name="connsiteX255" fmla="*/ 4090965 w 11748700"/>
              <a:gd name="connsiteY255" fmla="*/ 6552478 h 6673820"/>
              <a:gd name="connsiteX256" fmla="*/ 3999958 w 11748700"/>
              <a:gd name="connsiteY256" fmla="*/ 6513475 h 6673820"/>
              <a:gd name="connsiteX257" fmla="*/ 3666267 w 11748700"/>
              <a:gd name="connsiteY257" fmla="*/ 6448470 h 6673820"/>
              <a:gd name="connsiteX258" fmla="*/ 3588261 w 11748700"/>
              <a:gd name="connsiteY258" fmla="*/ 6439803 h 6673820"/>
              <a:gd name="connsiteX259" fmla="*/ 3336910 w 11748700"/>
              <a:gd name="connsiteY259" fmla="*/ 6405134 h 6673820"/>
              <a:gd name="connsiteX260" fmla="*/ 3003219 w 11748700"/>
              <a:gd name="connsiteY260" fmla="*/ 6340129 h 6673820"/>
              <a:gd name="connsiteX261" fmla="*/ 2825539 w 11748700"/>
              <a:gd name="connsiteY261" fmla="*/ 6309793 h 6673820"/>
              <a:gd name="connsiteX262" fmla="*/ 2678195 w 11748700"/>
              <a:gd name="connsiteY262" fmla="*/ 6288125 h 6673820"/>
              <a:gd name="connsiteX263" fmla="*/ 2500515 w 11748700"/>
              <a:gd name="connsiteY263" fmla="*/ 6305460 h 6673820"/>
              <a:gd name="connsiteX264" fmla="*/ 2439844 w 11748700"/>
              <a:gd name="connsiteY264" fmla="*/ 6314127 h 6673820"/>
              <a:gd name="connsiteX265" fmla="*/ 2244830 w 11748700"/>
              <a:gd name="connsiteY265" fmla="*/ 6361797 h 6673820"/>
              <a:gd name="connsiteX266" fmla="*/ 2088819 w 11748700"/>
              <a:gd name="connsiteY266" fmla="*/ 6383465 h 6673820"/>
              <a:gd name="connsiteX267" fmla="*/ 2015147 w 11748700"/>
              <a:gd name="connsiteY267" fmla="*/ 6400800 h 6673820"/>
              <a:gd name="connsiteX268" fmla="*/ 1950142 w 11748700"/>
              <a:gd name="connsiteY268" fmla="*/ 6409467 h 6673820"/>
              <a:gd name="connsiteX269" fmla="*/ 1815799 w 11748700"/>
              <a:gd name="connsiteY269" fmla="*/ 6444137 h 6673820"/>
              <a:gd name="connsiteX270" fmla="*/ 1681456 w 11748700"/>
              <a:gd name="connsiteY270" fmla="*/ 6452804 h 6673820"/>
              <a:gd name="connsiteX271" fmla="*/ 1473440 w 11748700"/>
              <a:gd name="connsiteY271" fmla="*/ 6431136 h 6673820"/>
              <a:gd name="connsiteX272" fmla="*/ 1369433 w 11748700"/>
              <a:gd name="connsiteY272" fmla="*/ 6418135 h 6673820"/>
              <a:gd name="connsiteX273" fmla="*/ 1287093 w 11748700"/>
              <a:gd name="connsiteY273" fmla="*/ 6405134 h 6673820"/>
              <a:gd name="connsiteX274" fmla="*/ 1239423 w 11748700"/>
              <a:gd name="connsiteY274" fmla="*/ 6396466 h 6673820"/>
              <a:gd name="connsiteX275" fmla="*/ 1165751 w 11748700"/>
              <a:gd name="connsiteY275" fmla="*/ 6370464 h 6673820"/>
              <a:gd name="connsiteX276" fmla="*/ 1053076 w 11748700"/>
              <a:gd name="connsiteY276" fmla="*/ 6335795 h 6673820"/>
              <a:gd name="connsiteX277" fmla="*/ 892731 w 11748700"/>
              <a:gd name="connsiteY277" fmla="*/ 6244789 h 6673820"/>
              <a:gd name="connsiteX278" fmla="*/ 858062 w 11748700"/>
              <a:gd name="connsiteY278" fmla="*/ 6218787 h 6673820"/>
              <a:gd name="connsiteX279" fmla="*/ 775723 w 11748700"/>
              <a:gd name="connsiteY279" fmla="*/ 6149448 h 6673820"/>
              <a:gd name="connsiteX280" fmla="*/ 719385 w 11748700"/>
              <a:gd name="connsiteY280" fmla="*/ 6023773 h 6673820"/>
              <a:gd name="connsiteX281" fmla="*/ 654381 w 11748700"/>
              <a:gd name="connsiteY281" fmla="*/ 5950101 h 6673820"/>
              <a:gd name="connsiteX282" fmla="*/ 628379 w 11748700"/>
              <a:gd name="connsiteY282" fmla="*/ 5893763 h 6673820"/>
              <a:gd name="connsiteX283" fmla="*/ 576375 w 11748700"/>
              <a:gd name="connsiteY283" fmla="*/ 5802756 h 6673820"/>
              <a:gd name="connsiteX284" fmla="*/ 489702 w 11748700"/>
              <a:gd name="connsiteY284" fmla="*/ 5620743 h 6673820"/>
              <a:gd name="connsiteX285" fmla="*/ 476701 w 11748700"/>
              <a:gd name="connsiteY285" fmla="*/ 5551405 h 6673820"/>
              <a:gd name="connsiteX286" fmla="*/ 372693 w 11748700"/>
              <a:gd name="connsiteY286" fmla="*/ 5317388 h 6673820"/>
              <a:gd name="connsiteX287" fmla="*/ 359693 w 11748700"/>
              <a:gd name="connsiteY287" fmla="*/ 5269718 h 6673820"/>
              <a:gd name="connsiteX288" fmla="*/ 329357 w 11748700"/>
              <a:gd name="connsiteY288" fmla="*/ 5183045 h 6673820"/>
              <a:gd name="connsiteX289" fmla="*/ 281687 w 11748700"/>
              <a:gd name="connsiteY289" fmla="*/ 5083371 h 6673820"/>
              <a:gd name="connsiteX290" fmla="*/ 251351 w 11748700"/>
              <a:gd name="connsiteY290" fmla="*/ 5009699 h 6673820"/>
              <a:gd name="connsiteX291" fmla="*/ 238350 w 11748700"/>
              <a:gd name="connsiteY291" fmla="*/ 4970696 h 6673820"/>
              <a:gd name="connsiteX292" fmla="*/ 212348 w 11748700"/>
              <a:gd name="connsiteY292" fmla="*/ 4936027 h 6673820"/>
              <a:gd name="connsiteX293" fmla="*/ 177679 w 11748700"/>
              <a:gd name="connsiteY293" fmla="*/ 4849354 h 6673820"/>
              <a:gd name="connsiteX294" fmla="*/ 125675 w 11748700"/>
              <a:gd name="connsiteY294" fmla="*/ 4745346 h 6673820"/>
              <a:gd name="connsiteX295" fmla="*/ 99674 w 11748700"/>
              <a:gd name="connsiteY295" fmla="*/ 4654339 h 6673820"/>
              <a:gd name="connsiteX296" fmla="*/ 73672 w 11748700"/>
              <a:gd name="connsiteY296" fmla="*/ 4602336 h 6673820"/>
              <a:gd name="connsiteX297" fmla="*/ 69338 w 11748700"/>
              <a:gd name="connsiteY297" fmla="*/ 4580667 h 6673820"/>
              <a:gd name="connsiteX298" fmla="*/ 47670 w 11748700"/>
              <a:gd name="connsiteY298" fmla="*/ 4537331 h 6673820"/>
              <a:gd name="connsiteX299" fmla="*/ 39002 w 11748700"/>
              <a:gd name="connsiteY299" fmla="*/ 4515663 h 6673820"/>
              <a:gd name="connsiteX300" fmla="*/ 34669 w 11748700"/>
              <a:gd name="connsiteY300" fmla="*/ 4493994 h 6673820"/>
              <a:gd name="connsiteX301" fmla="*/ 30335 w 11748700"/>
              <a:gd name="connsiteY301" fmla="*/ 4450658 h 6673820"/>
              <a:gd name="connsiteX302" fmla="*/ 21668 w 11748700"/>
              <a:gd name="connsiteY302" fmla="*/ 4428990 h 6673820"/>
              <a:gd name="connsiteX303" fmla="*/ 13001 w 11748700"/>
              <a:gd name="connsiteY303" fmla="*/ 4359651 h 6673820"/>
              <a:gd name="connsiteX304" fmla="*/ 0 w 11748700"/>
              <a:gd name="connsiteY304" fmla="*/ 4238309 h 6673820"/>
              <a:gd name="connsiteX305" fmla="*/ 4333 w 11748700"/>
              <a:gd name="connsiteY305" fmla="*/ 4025960 h 6673820"/>
              <a:gd name="connsiteX306" fmla="*/ 13001 w 11748700"/>
              <a:gd name="connsiteY306" fmla="*/ 3999958 h 6673820"/>
              <a:gd name="connsiteX307" fmla="*/ 17334 w 11748700"/>
              <a:gd name="connsiteY307" fmla="*/ 3973956 h 6673820"/>
              <a:gd name="connsiteX308" fmla="*/ 26002 w 11748700"/>
              <a:gd name="connsiteY308" fmla="*/ 3930620 h 6673820"/>
              <a:gd name="connsiteX309" fmla="*/ 34669 w 11748700"/>
              <a:gd name="connsiteY309" fmla="*/ 3878616 h 6673820"/>
              <a:gd name="connsiteX310" fmla="*/ 43336 w 11748700"/>
              <a:gd name="connsiteY310" fmla="*/ 3861282 h 6673820"/>
              <a:gd name="connsiteX311" fmla="*/ 47670 w 11748700"/>
              <a:gd name="connsiteY311" fmla="*/ 3843947 h 6673820"/>
              <a:gd name="connsiteX312" fmla="*/ 56337 w 11748700"/>
              <a:gd name="connsiteY312" fmla="*/ 3826612 h 6673820"/>
              <a:gd name="connsiteX313" fmla="*/ 69338 w 11748700"/>
              <a:gd name="connsiteY313" fmla="*/ 3787610 h 6673820"/>
              <a:gd name="connsiteX314" fmla="*/ 78005 w 11748700"/>
              <a:gd name="connsiteY314" fmla="*/ 3770275 h 6673820"/>
              <a:gd name="connsiteX315" fmla="*/ 95340 w 11748700"/>
              <a:gd name="connsiteY315" fmla="*/ 3718271 h 6673820"/>
              <a:gd name="connsiteX316" fmla="*/ 104007 w 11748700"/>
              <a:gd name="connsiteY316" fmla="*/ 3696603 h 6673820"/>
              <a:gd name="connsiteX317" fmla="*/ 151677 w 11748700"/>
              <a:gd name="connsiteY317" fmla="*/ 3657600 h 6673820"/>
              <a:gd name="connsiteX318" fmla="*/ 294688 w 11748700"/>
              <a:gd name="connsiteY318" fmla="*/ 3661934 h 6673820"/>
              <a:gd name="connsiteX319" fmla="*/ 359693 w 11748700"/>
              <a:gd name="connsiteY319" fmla="*/ 3692269 h 6673820"/>
              <a:gd name="connsiteX320" fmla="*/ 377027 w 11748700"/>
              <a:gd name="connsiteY320" fmla="*/ 3709604 h 6673820"/>
              <a:gd name="connsiteX321" fmla="*/ 437698 w 11748700"/>
              <a:gd name="connsiteY321" fmla="*/ 3726938 h 6673820"/>
              <a:gd name="connsiteX322" fmla="*/ 511177 w 11748700"/>
              <a:gd name="connsiteY32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7601220 w 11748700"/>
              <a:gd name="connsiteY28" fmla="*/ 4715010 h 6673820"/>
              <a:gd name="connsiteX29" fmla="*/ 7731230 w 11748700"/>
              <a:gd name="connsiteY29" fmla="*/ 4888356 h 6673820"/>
              <a:gd name="connsiteX30" fmla="*/ 7765899 w 11748700"/>
              <a:gd name="connsiteY30" fmla="*/ 4931693 h 6673820"/>
              <a:gd name="connsiteX31" fmla="*/ 8069255 w 11748700"/>
              <a:gd name="connsiteY31" fmla="*/ 4944694 h 6673820"/>
              <a:gd name="connsiteX32" fmla="*/ 8238267 w 11748700"/>
              <a:gd name="connsiteY32" fmla="*/ 4910025 h 6673820"/>
              <a:gd name="connsiteX33" fmla="*/ 8298938 w 11748700"/>
              <a:gd name="connsiteY33" fmla="*/ 4875355 h 6673820"/>
              <a:gd name="connsiteX34" fmla="*/ 8433281 w 11748700"/>
              <a:gd name="connsiteY34" fmla="*/ 4810351 h 6673820"/>
              <a:gd name="connsiteX35" fmla="*/ 8914316 w 11748700"/>
              <a:gd name="connsiteY35" fmla="*/ 4515663 h 6673820"/>
              <a:gd name="connsiteX36" fmla="*/ 6630483 w 11748700"/>
              <a:gd name="connsiteY36" fmla="*/ 2262165 h 6673820"/>
              <a:gd name="connsiteX37" fmla="*/ 4593668 w 11748700"/>
              <a:gd name="connsiteY37" fmla="*/ 2201494 h 6673820"/>
              <a:gd name="connsiteX38" fmla="*/ 4467992 w 11748700"/>
              <a:gd name="connsiteY38" fmla="*/ 2188493 h 6673820"/>
              <a:gd name="connsiteX39" fmla="*/ 4277311 w 11748700"/>
              <a:gd name="connsiteY39" fmla="*/ 2171158 h 6673820"/>
              <a:gd name="connsiteX40" fmla="*/ 4207973 w 11748700"/>
              <a:gd name="connsiteY40" fmla="*/ 2162491 h 6673820"/>
              <a:gd name="connsiteX41" fmla="*/ 4168970 w 11748700"/>
              <a:gd name="connsiteY41" fmla="*/ 2153824 h 6673820"/>
              <a:gd name="connsiteX42" fmla="*/ 3722604 w 11748700"/>
              <a:gd name="connsiteY42" fmla="*/ 2145156 h 6673820"/>
              <a:gd name="connsiteX43" fmla="*/ 3627264 w 11748700"/>
              <a:gd name="connsiteY43" fmla="*/ 2136489 h 6673820"/>
              <a:gd name="connsiteX44" fmla="*/ 3592595 w 11748700"/>
              <a:gd name="connsiteY44" fmla="*/ 2123488 h 6673820"/>
              <a:gd name="connsiteX45" fmla="*/ 3471253 w 11748700"/>
              <a:gd name="connsiteY45" fmla="*/ 2101820 h 6673820"/>
              <a:gd name="connsiteX46" fmla="*/ 3349911 w 11748700"/>
              <a:gd name="connsiteY46" fmla="*/ 2054150 h 6673820"/>
              <a:gd name="connsiteX47" fmla="*/ 3228568 w 11748700"/>
              <a:gd name="connsiteY47" fmla="*/ 2006480 h 6673820"/>
              <a:gd name="connsiteX48" fmla="*/ 3206900 w 11748700"/>
              <a:gd name="connsiteY48" fmla="*/ 1989145 h 6673820"/>
              <a:gd name="connsiteX49" fmla="*/ 3163564 w 11748700"/>
              <a:gd name="connsiteY49" fmla="*/ 1967477 h 6673820"/>
              <a:gd name="connsiteX50" fmla="*/ 3124561 w 11748700"/>
              <a:gd name="connsiteY50" fmla="*/ 1932808 h 6673820"/>
              <a:gd name="connsiteX51" fmla="*/ 3094225 w 11748700"/>
              <a:gd name="connsiteY51" fmla="*/ 1911139 h 6673820"/>
              <a:gd name="connsiteX52" fmla="*/ 3020553 w 11748700"/>
              <a:gd name="connsiteY52" fmla="*/ 1850468 h 6673820"/>
              <a:gd name="connsiteX53" fmla="*/ 2994551 w 11748700"/>
              <a:gd name="connsiteY53" fmla="*/ 1828800 h 6673820"/>
              <a:gd name="connsiteX54" fmla="*/ 2977217 w 11748700"/>
              <a:gd name="connsiteY54" fmla="*/ 1807132 h 6673820"/>
              <a:gd name="connsiteX55" fmla="*/ 2964216 w 11748700"/>
              <a:gd name="connsiteY55" fmla="*/ 1794131 h 6673820"/>
              <a:gd name="connsiteX56" fmla="*/ 2951215 w 11748700"/>
              <a:gd name="connsiteY56" fmla="*/ 1768129 h 6673820"/>
              <a:gd name="connsiteX57" fmla="*/ 2933880 w 11748700"/>
              <a:gd name="connsiteY57" fmla="*/ 1746461 h 6673820"/>
              <a:gd name="connsiteX58" fmla="*/ 2916546 w 11748700"/>
              <a:gd name="connsiteY58" fmla="*/ 1720459 h 6673820"/>
              <a:gd name="connsiteX59" fmla="*/ 2899211 w 11748700"/>
              <a:gd name="connsiteY59" fmla="*/ 1703124 h 6673820"/>
              <a:gd name="connsiteX60" fmla="*/ 2890544 w 11748700"/>
              <a:gd name="connsiteY60" fmla="*/ 1690123 h 6673820"/>
              <a:gd name="connsiteX61" fmla="*/ 2829873 w 11748700"/>
              <a:gd name="connsiteY61" fmla="*/ 1607784 h 6673820"/>
              <a:gd name="connsiteX62" fmla="*/ 2816872 w 11748700"/>
              <a:gd name="connsiteY62" fmla="*/ 1577448 h 6673820"/>
              <a:gd name="connsiteX63" fmla="*/ 2812538 w 11748700"/>
              <a:gd name="connsiteY63" fmla="*/ 1542779 h 6673820"/>
              <a:gd name="connsiteX64" fmla="*/ 2808204 w 11748700"/>
              <a:gd name="connsiteY64" fmla="*/ 1430104 h 6673820"/>
              <a:gd name="connsiteX65" fmla="*/ 2799537 w 11748700"/>
              <a:gd name="connsiteY65" fmla="*/ 1391101 h 6673820"/>
              <a:gd name="connsiteX66" fmla="*/ 2795203 w 11748700"/>
              <a:gd name="connsiteY66" fmla="*/ 1343431 h 6673820"/>
              <a:gd name="connsiteX67" fmla="*/ 2786536 w 11748700"/>
              <a:gd name="connsiteY67" fmla="*/ 1300095 h 6673820"/>
              <a:gd name="connsiteX68" fmla="*/ 2773535 w 11748700"/>
              <a:gd name="connsiteY68" fmla="*/ 1152751 h 6673820"/>
              <a:gd name="connsiteX69" fmla="*/ 2769202 w 11748700"/>
              <a:gd name="connsiteY69" fmla="*/ 1135416 h 6673820"/>
              <a:gd name="connsiteX70" fmla="*/ 2777869 w 11748700"/>
              <a:gd name="connsiteY70" fmla="*/ 996739 h 6673820"/>
              <a:gd name="connsiteX71" fmla="*/ 2786536 w 11748700"/>
              <a:gd name="connsiteY71" fmla="*/ 966404 h 6673820"/>
              <a:gd name="connsiteX72" fmla="*/ 2812538 w 11748700"/>
              <a:gd name="connsiteY72" fmla="*/ 905733 h 6673820"/>
              <a:gd name="connsiteX73" fmla="*/ 2847207 w 11748700"/>
              <a:gd name="connsiteY73" fmla="*/ 862396 h 6673820"/>
              <a:gd name="connsiteX74" fmla="*/ 2864542 w 11748700"/>
              <a:gd name="connsiteY74" fmla="*/ 840728 h 6673820"/>
              <a:gd name="connsiteX75" fmla="*/ 2881876 w 11748700"/>
              <a:gd name="connsiteY75" fmla="*/ 827727 h 6673820"/>
              <a:gd name="connsiteX76" fmla="*/ 2894877 w 11748700"/>
              <a:gd name="connsiteY76" fmla="*/ 819060 h 6673820"/>
              <a:gd name="connsiteX77" fmla="*/ 2912212 w 11748700"/>
              <a:gd name="connsiteY77" fmla="*/ 801725 h 6673820"/>
              <a:gd name="connsiteX78" fmla="*/ 3003219 w 11748700"/>
              <a:gd name="connsiteY78" fmla="*/ 775723 h 6673820"/>
              <a:gd name="connsiteX79" fmla="*/ 3115893 w 11748700"/>
              <a:gd name="connsiteY79" fmla="*/ 749721 h 6673820"/>
              <a:gd name="connsiteX80" fmla="*/ 3137562 w 11748700"/>
              <a:gd name="connsiteY80" fmla="*/ 741054 h 6673820"/>
              <a:gd name="connsiteX81" fmla="*/ 3163564 w 11748700"/>
              <a:gd name="connsiteY81" fmla="*/ 732387 h 6673820"/>
              <a:gd name="connsiteX82" fmla="*/ 3219901 w 11748700"/>
              <a:gd name="connsiteY82" fmla="*/ 702051 h 6673820"/>
              <a:gd name="connsiteX83" fmla="*/ 3237236 w 11748700"/>
              <a:gd name="connsiteY83" fmla="*/ 689050 h 6673820"/>
              <a:gd name="connsiteX84" fmla="*/ 3293573 w 11748700"/>
              <a:gd name="connsiteY84" fmla="*/ 663048 h 6673820"/>
              <a:gd name="connsiteX85" fmla="*/ 3323909 w 11748700"/>
              <a:gd name="connsiteY85" fmla="*/ 650047 h 6673820"/>
              <a:gd name="connsiteX86" fmla="*/ 3362911 w 11748700"/>
              <a:gd name="connsiteY86" fmla="*/ 641380 h 6673820"/>
              <a:gd name="connsiteX87" fmla="*/ 3488587 w 11748700"/>
              <a:gd name="connsiteY87" fmla="*/ 619712 h 6673820"/>
              <a:gd name="connsiteX88" fmla="*/ 3644599 w 11748700"/>
              <a:gd name="connsiteY88" fmla="*/ 598044 h 6673820"/>
              <a:gd name="connsiteX89" fmla="*/ 3731272 w 11748700"/>
              <a:gd name="connsiteY89" fmla="*/ 589376 h 6673820"/>
              <a:gd name="connsiteX90" fmla="*/ 3809277 w 11748700"/>
              <a:gd name="connsiteY90" fmla="*/ 576375 h 6673820"/>
              <a:gd name="connsiteX91" fmla="*/ 3891617 w 11748700"/>
              <a:gd name="connsiteY91" fmla="*/ 567708 h 6673820"/>
              <a:gd name="connsiteX92" fmla="*/ 4359651 w 11748700"/>
              <a:gd name="connsiteY92" fmla="*/ 533039 h 6673820"/>
              <a:gd name="connsiteX93" fmla="*/ 4428989 w 11748700"/>
              <a:gd name="connsiteY93" fmla="*/ 520038 h 6673820"/>
              <a:gd name="connsiteX94" fmla="*/ 4554665 w 11748700"/>
              <a:gd name="connsiteY94" fmla="*/ 507037 h 6673820"/>
              <a:gd name="connsiteX95" fmla="*/ 4654339 w 11748700"/>
              <a:gd name="connsiteY95" fmla="*/ 485369 h 6673820"/>
              <a:gd name="connsiteX96" fmla="*/ 4758347 w 11748700"/>
              <a:gd name="connsiteY96" fmla="*/ 437699 h 6673820"/>
              <a:gd name="connsiteX97" fmla="*/ 4888356 w 11748700"/>
              <a:gd name="connsiteY97" fmla="*/ 416030 h 6673820"/>
              <a:gd name="connsiteX98" fmla="*/ 5105039 w 11748700"/>
              <a:gd name="connsiteY98" fmla="*/ 364027 h 6673820"/>
              <a:gd name="connsiteX99" fmla="*/ 5209046 w 11748700"/>
              <a:gd name="connsiteY99" fmla="*/ 351026 h 6673820"/>
              <a:gd name="connsiteX100" fmla="*/ 5386726 w 11748700"/>
              <a:gd name="connsiteY100" fmla="*/ 329357 h 6673820"/>
              <a:gd name="connsiteX101" fmla="*/ 5560072 w 11748700"/>
              <a:gd name="connsiteY101" fmla="*/ 320690 h 6673820"/>
              <a:gd name="connsiteX102" fmla="*/ 5742085 w 11748700"/>
              <a:gd name="connsiteY102" fmla="*/ 312023 h 6673820"/>
              <a:gd name="connsiteX103" fmla="*/ 5958767 w 11748700"/>
              <a:gd name="connsiteY103" fmla="*/ 307689 h 6673820"/>
              <a:gd name="connsiteX104" fmla="*/ 6114779 w 11748700"/>
              <a:gd name="connsiteY104" fmla="*/ 303355 h 6673820"/>
              <a:gd name="connsiteX105" fmla="*/ 6270790 w 11748700"/>
              <a:gd name="connsiteY105" fmla="*/ 281687 h 6673820"/>
              <a:gd name="connsiteX106" fmla="*/ 6392132 w 11748700"/>
              <a:gd name="connsiteY106" fmla="*/ 268686 h 6673820"/>
              <a:gd name="connsiteX107" fmla="*/ 6695488 w 11748700"/>
              <a:gd name="connsiteY107" fmla="*/ 260019 h 6673820"/>
              <a:gd name="connsiteX108" fmla="*/ 6764826 w 11748700"/>
              <a:gd name="connsiteY108" fmla="*/ 251352 h 6673820"/>
              <a:gd name="connsiteX109" fmla="*/ 6907837 w 11748700"/>
              <a:gd name="connsiteY109" fmla="*/ 238351 h 6673820"/>
              <a:gd name="connsiteX110" fmla="*/ 6959840 w 11748700"/>
              <a:gd name="connsiteY110" fmla="*/ 229683 h 6673820"/>
              <a:gd name="connsiteX111" fmla="*/ 6998843 w 11748700"/>
              <a:gd name="connsiteY111" fmla="*/ 212349 h 6673820"/>
              <a:gd name="connsiteX112" fmla="*/ 7115852 w 11748700"/>
              <a:gd name="connsiteY112" fmla="*/ 199348 h 6673820"/>
              <a:gd name="connsiteX113" fmla="*/ 7159188 w 11748700"/>
              <a:gd name="connsiteY113" fmla="*/ 186347 h 6673820"/>
              <a:gd name="connsiteX114" fmla="*/ 7189524 w 11748700"/>
              <a:gd name="connsiteY114" fmla="*/ 182013 h 6673820"/>
              <a:gd name="connsiteX115" fmla="*/ 7380204 w 11748700"/>
              <a:gd name="connsiteY115" fmla="*/ 173346 h 6673820"/>
              <a:gd name="connsiteX116" fmla="*/ 7440875 w 11748700"/>
              <a:gd name="connsiteY116" fmla="*/ 164679 h 6673820"/>
              <a:gd name="connsiteX117" fmla="*/ 7466877 w 11748700"/>
              <a:gd name="connsiteY117" fmla="*/ 156011 h 6673820"/>
              <a:gd name="connsiteX118" fmla="*/ 7514548 w 11748700"/>
              <a:gd name="connsiteY118" fmla="*/ 143010 h 6673820"/>
              <a:gd name="connsiteX119" fmla="*/ 7527548 w 11748700"/>
              <a:gd name="connsiteY119" fmla="*/ 134343 h 6673820"/>
              <a:gd name="connsiteX120" fmla="*/ 7570885 w 11748700"/>
              <a:gd name="connsiteY120" fmla="*/ 121342 h 6673820"/>
              <a:gd name="connsiteX121" fmla="*/ 7609888 w 11748700"/>
              <a:gd name="connsiteY121" fmla="*/ 104008 h 6673820"/>
              <a:gd name="connsiteX122" fmla="*/ 7726896 w 11748700"/>
              <a:gd name="connsiteY122" fmla="*/ 82339 h 6673820"/>
              <a:gd name="connsiteX123" fmla="*/ 7752898 w 11748700"/>
              <a:gd name="connsiteY123" fmla="*/ 78006 h 6673820"/>
              <a:gd name="connsiteX124" fmla="*/ 7787567 w 11748700"/>
              <a:gd name="connsiteY124" fmla="*/ 73672 h 6673820"/>
              <a:gd name="connsiteX125" fmla="*/ 7804902 w 11748700"/>
              <a:gd name="connsiteY125" fmla="*/ 69338 h 6673820"/>
              <a:gd name="connsiteX126" fmla="*/ 7913243 w 11748700"/>
              <a:gd name="connsiteY126" fmla="*/ 65005 h 6673820"/>
              <a:gd name="connsiteX127" fmla="*/ 8021584 w 11748700"/>
              <a:gd name="connsiteY127" fmla="*/ 47670 h 6673820"/>
              <a:gd name="connsiteX128" fmla="*/ 8064921 w 11748700"/>
              <a:gd name="connsiteY128" fmla="*/ 34669 h 6673820"/>
              <a:gd name="connsiteX129" fmla="*/ 8099590 w 11748700"/>
              <a:gd name="connsiteY129" fmla="*/ 21668 h 6673820"/>
              <a:gd name="connsiteX130" fmla="*/ 8121258 w 11748700"/>
              <a:gd name="connsiteY130" fmla="*/ 13001 h 6673820"/>
              <a:gd name="connsiteX131" fmla="*/ 8134259 w 11748700"/>
              <a:gd name="connsiteY131" fmla="*/ 8667 h 6673820"/>
              <a:gd name="connsiteX132" fmla="*/ 8155928 w 11748700"/>
              <a:gd name="connsiteY132" fmla="*/ 0 h 6673820"/>
              <a:gd name="connsiteX133" fmla="*/ 8216599 w 11748700"/>
              <a:gd name="connsiteY133" fmla="*/ 4334 h 6673820"/>
              <a:gd name="connsiteX134" fmla="*/ 8238267 w 11748700"/>
              <a:gd name="connsiteY134" fmla="*/ 13001 h 6673820"/>
              <a:gd name="connsiteX135" fmla="*/ 8272936 w 11748700"/>
              <a:gd name="connsiteY135" fmla="*/ 17335 h 6673820"/>
              <a:gd name="connsiteX136" fmla="*/ 8303272 w 11748700"/>
              <a:gd name="connsiteY136" fmla="*/ 30336 h 6673820"/>
              <a:gd name="connsiteX137" fmla="*/ 8337941 w 11748700"/>
              <a:gd name="connsiteY137" fmla="*/ 34669 h 6673820"/>
              <a:gd name="connsiteX138" fmla="*/ 8476618 w 11748700"/>
              <a:gd name="connsiteY138" fmla="*/ 43337 h 6673820"/>
              <a:gd name="connsiteX139" fmla="*/ 8576292 w 11748700"/>
              <a:gd name="connsiteY139" fmla="*/ 47670 h 6673820"/>
              <a:gd name="connsiteX140" fmla="*/ 8671632 w 11748700"/>
              <a:gd name="connsiteY140" fmla="*/ 69338 h 6673820"/>
              <a:gd name="connsiteX141" fmla="*/ 8762639 w 11748700"/>
              <a:gd name="connsiteY141" fmla="*/ 78006 h 6673820"/>
              <a:gd name="connsiteX142" fmla="*/ 8892648 w 11748700"/>
              <a:gd name="connsiteY142" fmla="*/ 104008 h 6673820"/>
              <a:gd name="connsiteX143" fmla="*/ 8948985 w 11748700"/>
              <a:gd name="connsiteY143" fmla="*/ 117009 h 6673820"/>
              <a:gd name="connsiteX144" fmla="*/ 9187336 w 11748700"/>
              <a:gd name="connsiteY144" fmla="*/ 156011 h 6673820"/>
              <a:gd name="connsiteX145" fmla="*/ 9282676 w 11748700"/>
              <a:gd name="connsiteY145" fmla="*/ 173346 h 6673820"/>
              <a:gd name="connsiteX146" fmla="*/ 9404019 w 11748700"/>
              <a:gd name="connsiteY146" fmla="*/ 186347 h 6673820"/>
              <a:gd name="connsiteX147" fmla="*/ 9464690 w 11748700"/>
              <a:gd name="connsiteY147" fmla="*/ 195014 h 6673820"/>
              <a:gd name="connsiteX148" fmla="*/ 9698707 w 11748700"/>
              <a:gd name="connsiteY148" fmla="*/ 216683 h 6673820"/>
              <a:gd name="connsiteX149" fmla="*/ 9785380 w 11748700"/>
              <a:gd name="connsiteY149" fmla="*/ 229683 h 6673820"/>
              <a:gd name="connsiteX150" fmla="*/ 9885054 w 11748700"/>
              <a:gd name="connsiteY150" fmla="*/ 251352 h 6673820"/>
              <a:gd name="connsiteX151" fmla="*/ 9958726 w 11748700"/>
              <a:gd name="connsiteY151" fmla="*/ 255685 h 6673820"/>
              <a:gd name="connsiteX152" fmla="*/ 10114737 w 11748700"/>
              <a:gd name="connsiteY152" fmla="*/ 260019 h 6673820"/>
              <a:gd name="connsiteX153" fmla="*/ 10205744 w 11748700"/>
              <a:gd name="connsiteY153" fmla="*/ 273020 h 6673820"/>
              <a:gd name="connsiteX154" fmla="*/ 10357421 w 11748700"/>
              <a:gd name="connsiteY154" fmla="*/ 281687 h 6673820"/>
              <a:gd name="connsiteX155" fmla="*/ 10405092 w 11748700"/>
              <a:gd name="connsiteY155" fmla="*/ 286021 h 6673820"/>
              <a:gd name="connsiteX156" fmla="*/ 10452762 w 11748700"/>
              <a:gd name="connsiteY156" fmla="*/ 299022 h 6673820"/>
              <a:gd name="connsiteX157" fmla="*/ 10483097 w 11748700"/>
              <a:gd name="connsiteY157" fmla="*/ 303355 h 6673820"/>
              <a:gd name="connsiteX158" fmla="*/ 10552436 w 11748700"/>
              <a:gd name="connsiteY158" fmla="*/ 312023 h 6673820"/>
              <a:gd name="connsiteX159" fmla="*/ 10634775 w 11748700"/>
              <a:gd name="connsiteY159" fmla="*/ 333691 h 6673820"/>
              <a:gd name="connsiteX160" fmla="*/ 10717114 w 11748700"/>
              <a:gd name="connsiteY160" fmla="*/ 342358 h 6673820"/>
              <a:gd name="connsiteX161" fmla="*/ 10773452 w 11748700"/>
              <a:gd name="connsiteY161" fmla="*/ 364027 h 6673820"/>
              <a:gd name="connsiteX162" fmla="*/ 10842790 w 11748700"/>
              <a:gd name="connsiteY162" fmla="*/ 385695 h 6673820"/>
              <a:gd name="connsiteX163" fmla="*/ 10903461 w 11748700"/>
              <a:gd name="connsiteY163" fmla="*/ 390028 h 6673820"/>
              <a:gd name="connsiteX164" fmla="*/ 10981467 w 11748700"/>
              <a:gd name="connsiteY164" fmla="*/ 424698 h 6673820"/>
              <a:gd name="connsiteX165" fmla="*/ 11050805 w 11748700"/>
              <a:gd name="connsiteY165" fmla="*/ 442032 h 6673820"/>
              <a:gd name="connsiteX166" fmla="*/ 11133145 w 11748700"/>
              <a:gd name="connsiteY166" fmla="*/ 476701 h 6673820"/>
              <a:gd name="connsiteX167" fmla="*/ 11154813 w 11748700"/>
              <a:gd name="connsiteY167" fmla="*/ 485369 h 6673820"/>
              <a:gd name="connsiteX168" fmla="*/ 11232819 w 11748700"/>
              <a:gd name="connsiteY168" fmla="*/ 533039 h 6673820"/>
              <a:gd name="connsiteX169" fmla="*/ 11258820 w 11748700"/>
              <a:gd name="connsiteY169" fmla="*/ 554707 h 6673820"/>
              <a:gd name="connsiteX170" fmla="*/ 11328159 w 11748700"/>
              <a:gd name="connsiteY170" fmla="*/ 645714 h 6673820"/>
              <a:gd name="connsiteX171" fmla="*/ 11371495 w 11748700"/>
              <a:gd name="connsiteY171" fmla="*/ 754055 h 6673820"/>
              <a:gd name="connsiteX172" fmla="*/ 11397497 w 11748700"/>
              <a:gd name="connsiteY172" fmla="*/ 806059 h 6673820"/>
              <a:gd name="connsiteX173" fmla="*/ 11427833 w 11748700"/>
              <a:gd name="connsiteY173" fmla="*/ 931735 h 6673820"/>
              <a:gd name="connsiteX174" fmla="*/ 11458168 w 11748700"/>
              <a:gd name="connsiteY174" fmla="*/ 1014074 h 6673820"/>
              <a:gd name="connsiteX175" fmla="*/ 11462502 w 11748700"/>
              <a:gd name="connsiteY175" fmla="*/ 1087746 h 6673820"/>
              <a:gd name="connsiteX176" fmla="*/ 11475503 w 11748700"/>
              <a:gd name="connsiteY176" fmla="*/ 1126749 h 6673820"/>
              <a:gd name="connsiteX177" fmla="*/ 11488504 w 11748700"/>
              <a:gd name="connsiteY177" fmla="*/ 1330430 h 6673820"/>
              <a:gd name="connsiteX178" fmla="*/ 11523173 w 11748700"/>
              <a:gd name="connsiteY178" fmla="*/ 1677122 h 6673820"/>
              <a:gd name="connsiteX179" fmla="*/ 11518839 w 11748700"/>
              <a:gd name="connsiteY179" fmla="*/ 1954476 h 6673820"/>
              <a:gd name="connsiteX180" fmla="*/ 11510172 w 11748700"/>
              <a:gd name="connsiteY180" fmla="*/ 2084485 h 6673820"/>
              <a:gd name="connsiteX181" fmla="*/ 11518839 w 11748700"/>
              <a:gd name="connsiteY181" fmla="*/ 2283833 h 6673820"/>
              <a:gd name="connsiteX182" fmla="*/ 11583844 w 11748700"/>
              <a:gd name="connsiteY182" fmla="*/ 2379173 h 6673820"/>
              <a:gd name="connsiteX183" fmla="*/ 11605512 w 11748700"/>
              <a:gd name="connsiteY183" fmla="*/ 2439845 h 6673820"/>
              <a:gd name="connsiteX184" fmla="*/ 11609846 w 11748700"/>
              <a:gd name="connsiteY184" fmla="*/ 2487515 h 6673820"/>
              <a:gd name="connsiteX185" fmla="*/ 11622847 w 11748700"/>
              <a:gd name="connsiteY185" fmla="*/ 2556853 h 6673820"/>
              <a:gd name="connsiteX186" fmla="*/ 11618513 w 11748700"/>
              <a:gd name="connsiteY186" fmla="*/ 2786537 h 6673820"/>
              <a:gd name="connsiteX187" fmla="*/ 11614180 w 11748700"/>
              <a:gd name="connsiteY187" fmla="*/ 3089892 h 6673820"/>
              <a:gd name="connsiteX188" fmla="*/ 11596845 w 11748700"/>
              <a:gd name="connsiteY188" fmla="*/ 3211234 h 6673820"/>
              <a:gd name="connsiteX189" fmla="*/ 11583844 w 11748700"/>
              <a:gd name="connsiteY189" fmla="*/ 3328243 h 6673820"/>
              <a:gd name="connsiteX190" fmla="*/ 11575177 w 11748700"/>
              <a:gd name="connsiteY190" fmla="*/ 3423583 h 6673820"/>
              <a:gd name="connsiteX191" fmla="*/ 11562176 w 11748700"/>
              <a:gd name="connsiteY191" fmla="*/ 3666267 h 6673820"/>
              <a:gd name="connsiteX192" fmla="*/ 11575177 w 11748700"/>
              <a:gd name="connsiteY192" fmla="*/ 4025960 h 6673820"/>
              <a:gd name="connsiteX193" fmla="*/ 11592511 w 11748700"/>
              <a:gd name="connsiteY193" fmla="*/ 4108300 h 6673820"/>
              <a:gd name="connsiteX194" fmla="*/ 11631514 w 11748700"/>
              <a:gd name="connsiteY194" fmla="*/ 4333649 h 6673820"/>
              <a:gd name="connsiteX195" fmla="*/ 11653183 w 11748700"/>
              <a:gd name="connsiteY195" fmla="*/ 4411655 h 6673820"/>
              <a:gd name="connsiteX196" fmla="*/ 11666184 w 11748700"/>
              <a:gd name="connsiteY196" fmla="*/ 4498328 h 6673820"/>
              <a:gd name="connsiteX197" fmla="*/ 11674851 w 11748700"/>
              <a:gd name="connsiteY197" fmla="*/ 4541664 h 6673820"/>
              <a:gd name="connsiteX198" fmla="*/ 11687852 w 11748700"/>
              <a:gd name="connsiteY198" fmla="*/ 4658673 h 6673820"/>
              <a:gd name="connsiteX199" fmla="*/ 11692185 w 11748700"/>
              <a:gd name="connsiteY199" fmla="*/ 4715010 h 6673820"/>
              <a:gd name="connsiteX200" fmla="*/ 11700853 w 11748700"/>
              <a:gd name="connsiteY200" fmla="*/ 4771348 h 6673820"/>
              <a:gd name="connsiteX201" fmla="*/ 11709520 w 11748700"/>
              <a:gd name="connsiteY201" fmla="*/ 4923026 h 6673820"/>
              <a:gd name="connsiteX202" fmla="*/ 11718187 w 11748700"/>
              <a:gd name="connsiteY202" fmla="*/ 4983697 h 6673820"/>
              <a:gd name="connsiteX203" fmla="*/ 11726855 w 11748700"/>
              <a:gd name="connsiteY203" fmla="*/ 5079037 h 6673820"/>
              <a:gd name="connsiteX204" fmla="*/ 11731188 w 11748700"/>
              <a:gd name="connsiteY204" fmla="*/ 5105039 h 6673820"/>
              <a:gd name="connsiteX205" fmla="*/ 11744189 w 11748700"/>
              <a:gd name="connsiteY205" fmla="*/ 5230715 h 6673820"/>
              <a:gd name="connsiteX206" fmla="*/ 11726855 w 11748700"/>
              <a:gd name="connsiteY206" fmla="*/ 5690082 h 6673820"/>
              <a:gd name="connsiteX207" fmla="*/ 11687852 w 11748700"/>
              <a:gd name="connsiteY207" fmla="*/ 5785422 h 6673820"/>
              <a:gd name="connsiteX208" fmla="*/ 11670517 w 11748700"/>
              <a:gd name="connsiteY208" fmla="*/ 5815757 h 6673820"/>
              <a:gd name="connsiteX209" fmla="*/ 11601179 w 11748700"/>
              <a:gd name="connsiteY209" fmla="*/ 5859094 h 6673820"/>
              <a:gd name="connsiteX210" fmla="*/ 11458168 w 11748700"/>
              <a:gd name="connsiteY210" fmla="*/ 5919765 h 6673820"/>
              <a:gd name="connsiteX211" fmla="*/ 11401831 w 11748700"/>
              <a:gd name="connsiteY211" fmla="*/ 5963101 h 6673820"/>
              <a:gd name="connsiteX212" fmla="*/ 11297823 w 11748700"/>
              <a:gd name="connsiteY212" fmla="*/ 6032440 h 6673820"/>
              <a:gd name="connsiteX213" fmla="*/ 11258820 w 11748700"/>
              <a:gd name="connsiteY213" fmla="*/ 6075776 h 6673820"/>
              <a:gd name="connsiteX214" fmla="*/ 11198149 w 11748700"/>
              <a:gd name="connsiteY214" fmla="*/ 6123446 h 6673820"/>
              <a:gd name="connsiteX215" fmla="*/ 11098475 w 11748700"/>
              <a:gd name="connsiteY215" fmla="*/ 6210119 h 6673820"/>
              <a:gd name="connsiteX216" fmla="*/ 10942464 w 11748700"/>
              <a:gd name="connsiteY216" fmla="*/ 6327128 h 6673820"/>
              <a:gd name="connsiteX217" fmla="*/ 10634775 w 11748700"/>
              <a:gd name="connsiteY217" fmla="*/ 6461471 h 6673820"/>
              <a:gd name="connsiteX218" fmla="*/ 10461429 w 11748700"/>
              <a:gd name="connsiteY218" fmla="*/ 6478806 h 6673820"/>
              <a:gd name="connsiteX219" fmla="*/ 10041065 w 11748700"/>
              <a:gd name="connsiteY219" fmla="*/ 6487473 h 6673820"/>
              <a:gd name="connsiteX220" fmla="*/ 9967393 w 11748700"/>
              <a:gd name="connsiteY220" fmla="*/ 6491807 h 6673820"/>
              <a:gd name="connsiteX221" fmla="*/ 9885054 w 11748700"/>
              <a:gd name="connsiteY221" fmla="*/ 6509141 h 6673820"/>
              <a:gd name="connsiteX222" fmla="*/ 9798381 w 11748700"/>
              <a:gd name="connsiteY222" fmla="*/ 6522142 h 6673820"/>
              <a:gd name="connsiteX223" fmla="*/ 9681372 w 11748700"/>
              <a:gd name="connsiteY223" fmla="*/ 6548144 h 6673820"/>
              <a:gd name="connsiteX224" fmla="*/ 9486358 w 11748700"/>
              <a:gd name="connsiteY224" fmla="*/ 6574146 h 6673820"/>
              <a:gd name="connsiteX225" fmla="*/ 9278343 w 11748700"/>
              <a:gd name="connsiteY225" fmla="*/ 6613149 h 6673820"/>
              <a:gd name="connsiteX226" fmla="*/ 9209004 w 11748700"/>
              <a:gd name="connsiteY226" fmla="*/ 6630483 h 6673820"/>
              <a:gd name="connsiteX227" fmla="*/ 8775639 w 11748700"/>
              <a:gd name="connsiteY227" fmla="*/ 6647818 h 6673820"/>
              <a:gd name="connsiteX228" fmla="*/ 8463617 w 11748700"/>
              <a:gd name="connsiteY228" fmla="*/ 6656485 h 6673820"/>
              <a:gd name="connsiteX229" fmla="*/ 8368276 w 11748700"/>
              <a:gd name="connsiteY229" fmla="*/ 6660819 h 6673820"/>
              <a:gd name="connsiteX230" fmla="*/ 8216599 w 11748700"/>
              <a:gd name="connsiteY230" fmla="*/ 6665153 h 6673820"/>
              <a:gd name="connsiteX231" fmla="*/ 7848239 w 11748700"/>
              <a:gd name="connsiteY231" fmla="*/ 6656485 h 6673820"/>
              <a:gd name="connsiteX232" fmla="*/ 7800568 w 11748700"/>
              <a:gd name="connsiteY232" fmla="*/ 6652152 h 6673820"/>
              <a:gd name="connsiteX233" fmla="*/ 7748565 w 11748700"/>
              <a:gd name="connsiteY233" fmla="*/ 6643484 h 6673820"/>
              <a:gd name="connsiteX234" fmla="*/ 7614221 w 11748700"/>
              <a:gd name="connsiteY234" fmla="*/ 6634817 h 6673820"/>
              <a:gd name="connsiteX235" fmla="*/ 7432208 w 11748700"/>
              <a:gd name="connsiteY235" fmla="*/ 6600148 h 6673820"/>
              <a:gd name="connsiteX236" fmla="*/ 7319533 w 11748700"/>
              <a:gd name="connsiteY236" fmla="*/ 6574146 h 6673820"/>
              <a:gd name="connsiteX237" fmla="*/ 7276197 w 11748700"/>
              <a:gd name="connsiteY237" fmla="*/ 6569812 h 6673820"/>
              <a:gd name="connsiteX238" fmla="*/ 7011844 w 11748700"/>
              <a:gd name="connsiteY238" fmla="*/ 6548144 h 6673820"/>
              <a:gd name="connsiteX239" fmla="*/ 6925171 w 11748700"/>
              <a:gd name="connsiteY239" fmla="*/ 6565479 h 6673820"/>
              <a:gd name="connsiteX240" fmla="*/ 6912170 w 11748700"/>
              <a:gd name="connsiteY240" fmla="*/ 6569812 h 6673820"/>
              <a:gd name="connsiteX241" fmla="*/ 6890502 w 11748700"/>
              <a:gd name="connsiteY241" fmla="*/ 6582813 h 6673820"/>
              <a:gd name="connsiteX242" fmla="*/ 6795162 w 11748700"/>
              <a:gd name="connsiteY242" fmla="*/ 6634817 h 6673820"/>
              <a:gd name="connsiteX243" fmla="*/ 6691154 w 11748700"/>
              <a:gd name="connsiteY243" fmla="*/ 6643484 h 6673820"/>
              <a:gd name="connsiteX244" fmla="*/ 6617482 w 11748700"/>
              <a:gd name="connsiteY244" fmla="*/ 6656485 h 6673820"/>
              <a:gd name="connsiteX245" fmla="*/ 6582813 w 11748700"/>
              <a:gd name="connsiteY245" fmla="*/ 6665153 h 6673820"/>
              <a:gd name="connsiteX246" fmla="*/ 6548144 w 11748700"/>
              <a:gd name="connsiteY246" fmla="*/ 6669486 h 6673820"/>
              <a:gd name="connsiteX247" fmla="*/ 6517808 w 11748700"/>
              <a:gd name="connsiteY247" fmla="*/ 6673820 h 6673820"/>
              <a:gd name="connsiteX248" fmla="*/ 6015105 w 11748700"/>
              <a:gd name="connsiteY248" fmla="*/ 6669486 h 6673820"/>
              <a:gd name="connsiteX249" fmla="*/ 5915431 w 11748700"/>
              <a:gd name="connsiteY249" fmla="*/ 6647818 h 6673820"/>
              <a:gd name="connsiteX250" fmla="*/ 5538403 w 11748700"/>
              <a:gd name="connsiteY250" fmla="*/ 6652152 h 6673820"/>
              <a:gd name="connsiteX251" fmla="*/ 5196045 w 11748700"/>
              <a:gd name="connsiteY251" fmla="*/ 6634817 h 6673820"/>
              <a:gd name="connsiteX252" fmla="*/ 4489660 w 11748700"/>
              <a:gd name="connsiteY252" fmla="*/ 6608815 h 6673820"/>
              <a:gd name="connsiteX253" fmla="*/ 4311981 w 11748700"/>
              <a:gd name="connsiteY253" fmla="*/ 6582813 h 6673820"/>
              <a:gd name="connsiteX254" fmla="*/ 4090965 w 11748700"/>
              <a:gd name="connsiteY254" fmla="*/ 6552478 h 6673820"/>
              <a:gd name="connsiteX255" fmla="*/ 3999958 w 11748700"/>
              <a:gd name="connsiteY255" fmla="*/ 6513475 h 6673820"/>
              <a:gd name="connsiteX256" fmla="*/ 3666267 w 11748700"/>
              <a:gd name="connsiteY256" fmla="*/ 6448470 h 6673820"/>
              <a:gd name="connsiteX257" fmla="*/ 3588261 w 11748700"/>
              <a:gd name="connsiteY257" fmla="*/ 6439803 h 6673820"/>
              <a:gd name="connsiteX258" fmla="*/ 3336910 w 11748700"/>
              <a:gd name="connsiteY258" fmla="*/ 6405134 h 6673820"/>
              <a:gd name="connsiteX259" fmla="*/ 3003219 w 11748700"/>
              <a:gd name="connsiteY259" fmla="*/ 6340129 h 6673820"/>
              <a:gd name="connsiteX260" fmla="*/ 2825539 w 11748700"/>
              <a:gd name="connsiteY260" fmla="*/ 6309793 h 6673820"/>
              <a:gd name="connsiteX261" fmla="*/ 2678195 w 11748700"/>
              <a:gd name="connsiteY261" fmla="*/ 6288125 h 6673820"/>
              <a:gd name="connsiteX262" fmla="*/ 2500515 w 11748700"/>
              <a:gd name="connsiteY262" fmla="*/ 6305460 h 6673820"/>
              <a:gd name="connsiteX263" fmla="*/ 2439844 w 11748700"/>
              <a:gd name="connsiteY263" fmla="*/ 6314127 h 6673820"/>
              <a:gd name="connsiteX264" fmla="*/ 2244830 w 11748700"/>
              <a:gd name="connsiteY264" fmla="*/ 6361797 h 6673820"/>
              <a:gd name="connsiteX265" fmla="*/ 2088819 w 11748700"/>
              <a:gd name="connsiteY265" fmla="*/ 6383465 h 6673820"/>
              <a:gd name="connsiteX266" fmla="*/ 2015147 w 11748700"/>
              <a:gd name="connsiteY266" fmla="*/ 6400800 h 6673820"/>
              <a:gd name="connsiteX267" fmla="*/ 1950142 w 11748700"/>
              <a:gd name="connsiteY267" fmla="*/ 6409467 h 6673820"/>
              <a:gd name="connsiteX268" fmla="*/ 1815799 w 11748700"/>
              <a:gd name="connsiteY268" fmla="*/ 6444137 h 6673820"/>
              <a:gd name="connsiteX269" fmla="*/ 1681456 w 11748700"/>
              <a:gd name="connsiteY269" fmla="*/ 6452804 h 6673820"/>
              <a:gd name="connsiteX270" fmla="*/ 1473440 w 11748700"/>
              <a:gd name="connsiteY270" fmla="*/ 6431136 h 6673820"/>
              <a:gd name="connsiteX271" fmla="*/ 1369433 w 11748700"/>
              <a:gd name="connsiteY271" fmla="*/ 6418135 h 6673820"/>
              <a:gd name="connsiteX272" fmla="*/ 1287093 w 11748700"/>
              <a:gd name="connsiteY272" fmla="*/ 6405134 h 6673820"/>
              <a:gd name="connsiteX273" fmla="*/ 1239423 w 11748700"/>
              <a:gd name="connsiteY273" fmla="*/ 6396466 h 6673820"/>
              <a:gd name="connsiteX274" fmla="*/ 1165751 w 11748700"/>
              <a:gd name="connsiteY274" fmla="*/ 6370464 h 6673820"/>
              <a:gd name="connsiteX275" fmla="*/ 1053076 w 11748700"/>
              <a:gd name="connsiteY275" fmla="*/ 6335795 h 6673820"/>
              <a:gd name="connsiteX276" fmla="*/ 892731 w 11748700"/>
              <a:gd name="connsiteY276" fmla="*/ 6244789 h 6673820"/>
              <a:gd name="connsiteX277" fmla="*/ 858062 w 11748700"/>
              <a:gd name="connsiteY277" fmla="*/ 6218787 h 6673820"/>
              <a:gd name="connsiteX278" fmla="*/ 775723 w 11748700"/>
              <a:gd name="connsiteY278" fmla="*/ 6149448 h 6673820"/>
              <a:gd name="connsiteX279" fmla="*/ 719385 w 11748700"/>
              <a:gd name="connsiteY279" fmla="*/ 6023773 h 6673820"/>
              <a:gd name="connsiteX280" fmla="*/ 654381 w 11748700"/>
              <a:gd name="connsiteY280" fmla="*/ 5950101 h 6673820"/>
              <a:gd name="connsiteX281" fmla="*/ 628379 w 11748700"/>
              <a:gd name="connsiteY281" fmla="*/ 5893763 h 6673820"/>
              <a:gd name="connsiteX282" fmla="*/ 576375 w 11748700"/>
              <a:gd name="connsiteY282" fmla="*/ 5802756 h 6673820"/>
              <a:gd name="connsiteX283" fmla="*/ 489702 w 11748700"/>
              <a:gd name="connsiteY283" fmla="*/ 5620743 h 6673820"/>
              <a:gd name="connsiteX284" fmla="*/ 476701 w 11748700"/>
              <a:gd name="connsiteY284" fmla="*/ 5551405 h 6673820"/>
              <a:gd name="connsiteX285" fmla="*/ 372693 w 11748700"/>
              <a:gd name="connsiteY285" fmla="*/ 5317388 h 6673820"/>
              <a:gd name="connsiteX286" fmla="*/ 359693 w 11748700"/>
              <a:gd name="connsiteY286" fmla="*/ 5269718 h 6673820"/>
              <a:gd name="connsiteX287" fmla="*/ 329357 w 11748700"/>
              <a:gd name="connsiteY287" fmla="*/ 5183045 h 6673820"/>
              <a:gd name="connsiteX288" fmla="*/ 281687 w 11748700"/>
              <a:gd name="connsiteY288" fmla="*/ 5083371 h 6673820"/>
              <a:gd name="connsiteX289" fmla="*/ 251351 w 11748700"/>
              <a:gd name="connsiteY289" fmla="*/ 5009699 h 6673820"/>
              <a:gd name="connsiteX290" fmla="*/ 238350 w 11748700"/>
              <a:gd name="connsiteY290" fmla="*/ 4970696 h 6673820"/>
              <a:gd name="connsiteX291" fmla="*/ 212348 w 11748700"/>
              <a:gd name="connsiteY291" fmla="*/ 4936027 h 6673820"/>
              <a:gd name="connsiteX292" fmla="*/ 177679 w 11748700"/>
              <a:gd name="connsiteY292" fmla="*/ 4849354 h 6673820"/>
              <a:gd name="connsiteX293" fmla="*/ 125675 w 11748700"/>
              <a:gd name="connsiteY293" fmla="*/ 4745346 h 6673820"/>
              <a:gd name="connsiteX294" fmla="*/ 99674 w 11748700"/>
              <a:gd name="connsiteY294" fmla="*/ 4654339 h 6673820"/>
              <a:gd name="connsiteX295" fmla="*/ 73672 w 11748700"/>
              <a:gd name="connsiteY295" fmla="*/ 4602336 h 6673820"/>
              <a:gd name="connsiteX296" fmla="*/ 69338 w 11748700"/>
              <a:gd name="connsiteY296" fmla="*/ 4580667 h 6673820"/>
              <a:gd name="connsiteX297" fmla="*/ 47670 w 11748700"/>
              <a:gd name="connsiteY297" fmla="*/ 4537331 h 6673820"/>
              <a:gd name="connsiteX298" fmla="*/ 39002 w 11748700"/>
              <a:gd name="connsiteY298" fmla="*/ 4515663 h 6673820"/>
              <a:gd name="connsiteX299" fmla="*/ 34669 w 11748700"/>
              <a:gd name="connsiteY299" fmla="*/ 4493994 h 6673820"/>
              <a:gd name="connsiteX300" fmla="*/ 30335 w 11748700"/>
              <a:gd name="connsiteY300" fmla="*/ 4450658 h 6673820"/>
              <a:gd name="connsiteX301" fmla="*/ 21668 w 11748700"/>
              <a:gd name="connsiteY301" fmla="*/ 4428990 h 6673820"/>
              <a:gd name="connsiteX302" fmla="*/ 13001 w 11748700"/>
              <a:gd name="connsiteY302" fmla="*/ 4359651 h 6673820"/>
              <a:gd name="connsiteX303" fmla="*/ 0 w 11748700"/>
              <a:gd name="connsiteY303" fmla="*/ 4238309 h 6673820"/>
              <a:gd name="connsiteX304" fmla="*/ 4333 w 11748700"/>
              <a:gd name="connsiteY304" fmla="*/ 4025960 h 6673820"/>
              <a:gd name="connsiteX305" fmla="*/ 13001 w 11748700"/>
              <a:gd name="connsiteY305" fmla="*/ 3999958 h 6673820"/>
              <a:gd name="connsiteX306" fmla="*/ 17334 w 11748700"/>
              <a:gd name="connsiteY306" fmla="*/ 3973956 h 6673820"/>
              <a:gd name="connsiteX307" fmla="*/ 26002 w 11748700"/>
              <a:gd name="connsiteY307" fmla="*/ 3930620 h 6673820"/>
              <a:gd name="connsiteX308" fmla="*/ 34669 w 11748700"/>
              <a:gd name="connsiteY308" fmla="*/ 3878616 h 6673820"/>
              <a:gd name="connsiteX309" fmla="*/ 43336 w 11748700"/>
              <a:gd name="connsiteY309" fmla="*/ 3861282 h 6673820"/>
              <a:gd name="connsiteX310" fmla="*/ 47670 w 11748700"/>
              <a:gd name="connsiteY310" fmla="*/ 3843947 h 6673820"/>
              <a:gd name="connsiteX311" fmla="*/ 56337 w 11748700"/>
              <a:gd name="connsiteY311" fmla="*/ 3826612 h 6673820"/>
              <a:gd name="connsiteX312" fmla="*/ 69338 w 11748700"/>
              <a:gd name="connsiteY312" fmla="*/ 3787610 h 6673820"/>
              <a:gd name="connsiteX313" fmla="*/ 78005 w 11748700"/>
              <a:gd name="connsiteY313" fmla="*/ 3770275 h 6673820"/>
              <a:gd name="connsiteX314" fmla="*/ 95340 w 11748700"/>
              <a:gd name="connsiteY314" fmla="*/ 3718271 h 6673820"/>
              <a:gd name="connsiteX315" fmla="*/ 104007 w 11748700"/>
              <a:gd name="connsiteY315" fmla="*/ 3696603 h 6673820"/>
              <a:gd name="connsiteX316" fmla="*/ 151677 w 11748700"/>
              <a:gd name="connsiteY316" fmla="*/ 3657600 h 6673820"/>
              <a:gd name="connsiteX317" fmla="*/ 294688 w 11748700"/>
              <a:gd name="connsiteY317" fmla="*/ 3661934 h 6673820"/>
              <a:gd name="connsiteX318" fmla="*/ 359693 w 11748700"/>
              <a:gd name="connsiteY318" fmla="*/ 3692269 h 6673820"/>
              <a:gd name="connsiteX319" fmla="*/ 377027 w 11748700"/>
              <a:gd name="connsiteY319" fmla="*/ 3709604 h 6673820"/>
              <a:gd name="connsiteX320" fmla="*/ 437698 w 11748700"/>
              <a:gd name="connsiteY320" fmla="*/ 3726938 h 6673820"/>
              <a:gd name="connsiteX321" fmla="*/ 511177 w 11748700"/>
              <a:gd name="connsiteY32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7731230 w 11748700"/>
              <a:gd name="connsiteY28" fmla="*/ 4888356 h 6673820"/>
              <a:gd name="connsiteX29" fmla="*/ 7765899 w 11748700"/>
              <a:gd name="connsiteY29" fmla="*/ 4931693 h 6673820"/>
              <a:gd name="connsiteX30" fmla="*/ 8069255 w 11748700"/>
              <a:gd name="connsiteY30" fmla="*/ 4944694 h 6673820"/>
              <a:gd name="connsiteX31" fmla="*/ 8238267 w 11748700"/>
              <a:gd name="connsiteY31" fmla="*/ 4910025 h 6673820"/>
              <a:gd name="connsiteX32" fmla="*/ 8298938 w 11748700"/>
              <a:gd name="connsiteY32" fmla="*/ 4875355 h 6673820"/>
              <a:gd name="connsiteX33" fmla="*/ 8433281 w 11748700"/>
              <a:gd name="connsiteY33" fmla="*/ 4810351 h 6673820"/>
              <a:gd name="connsiteX34" fmla="*/ 8914316 w 11748700"/>
              <a:gd name="connsiteY34" fmla="*/ 4515663 h 6673820"/>
              <a:gd name="connsiteX35" fmla="*/ 6630483 w 11748700"/>
              <a:gd name="connsiteY35" fmla="*/ 2262165 h 6673820"/>
              <a:gd name="connsiteX36" fmla="*/ 4593668 w 11748700"/>
              <a:gd name="connsiteY36" fmla="*/ 2201494 h 6673820"/>
              <a:gd name="connsiteX37" fmla="*/ 4467992 w 11748700"/>
              <a:gd name="connsiteY37" fmla="*/ 2188493 h 6673820"/>
              <a:gd name="connsiteX38" fmla="*/ 4277311 w 11748700"/>
              <a:gd name="connsiteY38" fmla="*/ 2171158 h 6673820"/>
              <a:gd name="connsiteX39" fmla="*/ 4207973 w 11748700"/>
              <a:gd name="connsiteY39" fmla="*/ 2162491 h 6673820"/>
              <a:gd name="connsiteX40" fmla="*/ 4168970 w 11748700"/>
              <a:gd name="connsiteY40" fmla="*/ 2153824 h 6673820"/>
              <a:gd name="connsiteX41" fmla="*/ 3722604 w 11748700"/>
              <a:gd name="connsiteY41" fmla="*/ 2145156 h 6673820"/>
              <a:gd name="connsiteX42" fmla="*/ 3627264 w 11748700"/>
              <a:gd name="connsiteY42" fmla="*/ 2136489 h 6673820"/>
              <a:gd name="connsiteX43" fmla="*/ 3592595 w 11748700"/>
              <a:gd name="connsiteY43" fmla="*/ 2123488 h 6673820"/>
              <a:gd name="connsiteX44" fmla="*/ 3471253 w 11748700"/>
              <a:gd name="connsiteY44" fmla="*/ 2101820 h 6673820"/>
              <a:gd name="connsiteX45" fmla="*/ 3349911 w 11748700"/>
              <a:gd name="connsiteY45" fmla="*/ 2054150 h 6673820"/>
              <a:gd name="connsiteX46" fmla="*/ 3228568 w 11748700"/>
              <a:gd name="connsiteY46" fmla="*/ 2006480 h 6673820"/>
              <a:gd name="connsiteX47" fmla="*/ 3206900 w 11748700"/>
              <a:gd name="connsiteY47" fmla="*/ 1989145 h 6673820"/>
              <a:gd name="connsiteX48" fmla="*/ 3163564 w 11748700"/>
              <a:gd name="connsiteY48" fmla="*/ 1967477 h 6673820"/>
              <a:gd name="connsiteX49" fmla="*/ 3124561 w 11748700"/>
              <a:gd name="connsiteY49" fmla="*/ 1932808 h 6673820"/>
              <a:gd name="connsiteX50" fmla="*/ 3094225 w 11748700"/>
              <a:gd name="connsiteY50" fmla="*/ 1911139 h 6673820"/>
              <a:gd name="connsiteX51" fmla="*/ 3020553 w 11748700"/>
              <a:gd name="connsiteY51" fmla="*/ 1850468 h 6673820"/>
              <a:gd name="connsiteX52" fmla="*/ 2994551 w 11748700"/>
              <a:gd name="connsiteY52" fmla="*/ 1828800 h 6673820"/>
              <a:gd name="connsiteX53" fmla="*/ 2977217 w 11748700"/>
              <a:gd name="connsiteY53" fmla="*/ 1807132 h 6673820"/>
              <a:gd name="connsiteX54" fmla="*/ 2964216 w 11748700"/>
              <a:gd name="connsiteY54" fmla="*/ 1794131 h 6673820"/>
              <a:gd name="connsiteX55" fmla="*/ 2951215 w 11748700"/>
              <a:gd name="connsiteY55" fmla="*/ 1768129 h 6673820"/>
              <a:gd name="connsiteX56" fmla="*/ 2933880 w 11748700"/>
              <a:gd name="connsiteY56" fmla="*/ 1746461 h 6673820"/>
              <a:gd name="connsiteX57" fmla="*/ 2916546 w 11748700"/>
              <a:gd name="connsiteY57" fmla="*/ 1720459 h 6673820"/>
              <a:gd name="connsiteX58" fmla="*/ 2899211 w 11748700"/>
              <a:gd name="connsiteY58" fmla="*/ 1703124 h 6673820"/>
              <a:gd name="connsiteX59" fmla="*/ 2890544 w 11748700"/>
              <a:gd name="connsiteY59" fmla="*/ 1690123 h 6673820"/>
              <a:gd name="connsiteX60" fmla="*/ 2829873 w 11748700"/>
              <a:gd name="connsiteY60" fmla="*/ 1607784 h 6673820"/>
              <a:gd name="connsiteX61" fmla="*/ 2816872 w 11748700"/>
              <a:gd name="connsiteY61" fmla="*/ 1577448 h 6673820"/>
              <a:gd name="connsiteX62" fmla="*/ 2812538 w 11748700"/>
              <a:gd name="connsiteY62" fmla="*/ 1542779 h 6673820"/>
              <a:gd name="connsiteX63" fmla="*/ 2808204 w 11748700"/>
              <a:gd name="connsiteY63" fmla="*/ 1430104 h 6673820"/>
              <a:gd name="connsiteX64" fmla="*/ 2799537 w 11748700"/>
              <a:gd name="connsiteY64" fmla="*/ 1391101 h 6673820"/>
              <a:gd name="connsiteX65" fmla="*/ 2795203 w 11748700"/>
              <a:gd name="connsiteY65" fmla="*/ 1343431 h 6673820"/>
              <a:gd name="connsiteX66" fmla="*/ 2786536 w 11748700"/>
              <a:gd name="connsiteY66" fmla="*/ 1300095 h 6673820"/>
              <a:gd name="connsiteX67" fmla="*/ 2773535 w 11748700"/>
              <a:gd name="connsiteY67" fmla="*/ 1152751 h 6673820"/>
              <a:gd name="connsiteX68" fmla="*/ 2769202 w 11748700"/>
              <a:gd name="connsiteY68" fmla="*/ 1135416 h 6673820"/>
              <a:gd name="connsiteX69" fmla="*/ 2777869 w 11748700"/>
              <a:gd name="connsiteY69" fmla="*/ 996739 h 6673820"/>
              <a:gd name="connsiteX70" fmla="*/ 2786536 w 11748700"/>
              <a:gd name="connsiteY70" fmla="*/ 966404 h 6673820"/>
              <a:gd name="connsiteX71" fmla="*/ 2812538 w 11748700"/>
              <a:gd name="connsiteY71" fmla="*/ 905733 h 6673820"/>
              <a:gd name="connsiteX72" fmla="*/ 2847207 w 11748700"/>
              <a:gd name="connsiteY72" fmla="*/ 862396 h 6673820"/>
              <a:gd name="connsiteX73" fmla="*/ 2864542 w 11748700"/>
              <a:gd name="connsiteY73" fmla="*/ 840728 h 6673820"/>
              <a:gd name="connsiteX74" fmla="*/ 2881876 w 11748700"/>
              <a:gd name="connsiteY74" fmla="*/ 827727 h 6673820"/>
              <a:gd name="connsiteX75" fmla="*/ 2894877 w 11748700"/>
              <a:gd name="connsiteY75" fmla="*/ 819060 h 6673820"/>
              <a:gd name="connsiteX76" fmla="*/ 2912212 w 11748700"/>
              <a:gd name="connsiteY76" fmla="*/ 801725 h 6673820"/>
              <a:gd name="connsiteX77" fmla="*/ 3003219 w 11748700"/>
              <a:gd name="connsiteY77" fmla="*/ 775723 h 6673820"/>
              <a:gd name="connsiteX78" fmla="*/ 3115893 w 11748700"/>
              <a:gd name="connsiteY78" fmla="*/ 749721 h 6673820"/>
              <a:gd name="connsiteX79" fmla="*/ 3137562 w 11748700"/>
              <a:gd name="connsiteY79" fmla="*/ 741054 h 6673820"/>
              <a:gd name="connsiteX80" fmla="*/ 3163564 w 11748700"/>
              <a:gd name="connsiteY80" fmla="*/ 732387 h 6673820"/>
              <a:gd name="connsiteX81" fmla="*/ 3219901 w 11748700"/>
              <a:gd name="connsiteY81" fmla="*/ 702051 h 6673820"/>
              <a:gd name="connsiteX82" fmla="*/ 3237236 w 11748700"/>
              <a:gd name="connsiteY82" fmla="*/ 689050 h 6673820"/>
              <a:gd name="connsiteX83" fmla="*/ 3293573 w 11748700"/>
              <a:gd name="connsiteY83" fmla="*/ 663048 h 6673820"/>
              <a:gd name="connsiteX84" fmla="*/ 3323909 w 11748700"/>
              <a:gd name="connsiteY84" fmla="*/ 650047 h 6673820"/>
              <a:gd name="connsiteX85" fmla="*/ 3362911 w 11748700"/>
              <a:gd name="connsiteY85" fmla="*/ 641380 h 6673820"/>
              <a:gd name="connsiteX86" fmla="*/ 3488587 w 11748700"/>
              <a:gd name="connsiteY86" fmla="*/ 619712 h 6673820"/>
              <a:gd name="connsiteX87" fmla="*/ 3644599 w 11748700"/>
              <a:gd name="connsiteY87" fmla="*/ 598044 h 6673820"/>
              <a:gd name="connsiteX88" fmla="*/ 3731272 w 11748700"/>
              <a:gd name="connsiteY88" fmla="*/ 589376 h 6673820"/>
              <a:gd name="connsiteX89" fmla="*/ 3809277 w 11748700"/>
              <a:gd name="connsiteY89" fmla="*/ 576375 h 6673820"/>
              <a:gd name="connsiteX90" fmla="*/ 3891617 w 11748700"/>
              <a:gd name="connsiteY90" fmla="*/ 567708 h 6673820"/>
              <a:gd name="connsiteX91" fmla="*/ 4359651 w 11748700"/>
              <a:gd name="connsiteY91" fmla="*/ 533039 h 6673820"/>
              <a:gd name="connsiteX92" fmla="*/ 4428989 w 11748700"/>
              <a:gd name="connsiteY92" fmla="*/ 520038 h 6673820"/>
              <a:gd name="connsiteX93" fmla="*/ 4554665 w 11748700"/>
              <a:gd name="connsiteY93" fmla="*/ 507037 h 6673820"/>
              <a:gd name="connsiteX94" fmla="*/ 4654339 w 11748700"/>
              <a:gd name="connsiteY94" fmla="*/ 485369 h 6673820"/>
              <a:gd name="connsiteX95" fmla="*/ 4758347 w 11748700"/>
              <a:gd name="connsiteY95" fmla="*/ 437699 h 6673820"/>
              <a:gd name="connsiteX96" fmla="*/ 4888356 w 11748700"/>
              <a:gd name="connsiteY96" fmla="*/ 416030 h 6673820"/>
              <a:gd name="connsiteX97" fmla="*/ 5105039 w 11748700"/>
              <a:gd name="connsiteY97" fmla="*/ 364027 h 6673820"/>
              <a:gd name="connsiteX98" fmla="*/ 5209046 w 11748700"/>
              <a:gd name="connsiteY98" fmla="*/ 351026 h 6673820"/>
              <a:gd name="connsiteX99" fmla="*/ 5386726 w 11748700"/>
              <a:gd name="connsiteY99" fmla="*/ 329357 h 6673820"/>
              <a:gd name="connsiteX100" fmla="*/ 5560072 w 11748700"/>
              <a:gd name="connsiteY100" fmla="*/ 320690 h 6673820"/>
              <a:gd name="connsiteX101" fmla="*/ 5742085 w 11748700"/>
              <a:gd name="connsiteY101" fmla="*/ 312023 h 6673820"/>
              <a:gd name="connsiteX102" fmla="*/ 5958767 w 11748700"/>
              <a:gd name="connsiteY102" fmla="*/ 307689 h 6673820"/>
              <a:gd name="connsiteX103" fmla="*/ 6114779 w 11748700"/>
              <a:gd name="connsiteY103" fmla="*/ 303355 h 6673820"/>
              <a:gd name="connsiteX104" fmla="*/ 6270790 w 11748700"/>
              <a:gd name="connsiteY104" fmla="*/ 281687 h 6673820"/>
              <a:gd name="connsiteX105" fmla="*/ 6392132 w 11748700"/>
              <a:gd name="connsiteY105" fmla="*/ 268686 h 6673820"/>
              <a:gd name="connsiteX106" fmla="*/ 6695488 w 11748700"/>
              <a:gd name="connsiteY106" fmla="*/ 260019 h 6673820"/>
              <a:gd name="connsiteX107" fmla="*/ 6764826 w 11748700"/>
              <a:gd name="connsiteY107" fmla="*/ 251352 h 6673820"/>
              <a:gd name="connsiteX108" fmla="*/ 6907837 w 11748700"/>
              <a:gd name="connsiteY108" fmla="*/ 238351 h 6673820"/>
              <a:gd name="connsiteX109" fmla="*/ 6959840 w 11748700"/>
              <a:gd name="connsiteY109" fmla="*/ 229683 h 6673820"/>
              <a:gd name="connsiteX110" fmla="*/ 6998843 w 11748700"/>
              <a:gd name="connsiteY110" fmla="*/ 212349 h 6673820"/>
              <a:gd name="connsiteX111" fmla="*/ 7115852 w 11748700"/>
              <a:gd name="connsiteY111" fmla="*/ 199348 h 6673820"/>
              <a:gd name="connsiteX112" fmla="*/ 7159188 w 11748700"/>
              <a:gd name="connsiteY112" fmla="*/ 186347 h 6673820"/>
              <a:gd name="connsiteX113" fmla="*/ 7189524 w 11748700"/>
              <a:gd name="connsiteY113" fmla="*/ 182013 h 6673820"/>
              <a:gd name="connsiteX114" fmla="*/ 7380204 w 11748700"/>
              <a:gd name="connsiteY114" fmla="*/ 173346 h 6673820"/>
              <a:gd name="connsiteX115" fmla="*/ 7440875 w 11748700"/>
              <a:gd name="connsiteY115" fmla="*/ 164679 h 6673820"/>
              <a:gd name="connsiteX116" fmla="*/ 7466877 w 11748700"/>
              <a:gd name="connsiteY116" fmla="*/ 156011 h 6673820"/>
              <a:gd name="connsiteX117" fmla="*/ 7514548 w 11748700"/>
              <a:gd name="connsiteY117" fmla="*/ 143010 h 6673820"/>
              <a:gd name="connsiteX118" fmla="*/ 7527548 w 11748700"/>
              <a:gd name="connsiteY118" fmla="*/ 134343 h 6673820"/>
              <a:gd name="connsiteX119" fmla="*/ 7570885 w 11748700"/>
              <a:gd name="connsiteY119" fmla="*/ 121342 h 6673820"/>
              <a:gd name="connsiteX120" fmla="*/ 7609888 w 11748700"/>
              <a:gd name="connsiteY120" fmla="*/ 104008 h 6673820"/>
              <a:gd name="connsiteX121" fmla="*/ 7726896 w 11748700"/>
              <a:gd name="connsiteY121" fmla="*/ 82339 h 6673820"/>
              <a:gd name="connsiteX122" fmla="*/ 7752898 w 11748700"/>
              <a:gd name="connsiteY122" fmla="*/ 78006 h 6673820"/>
              <a:gd name="connsiteX123" fmla="*/ 7787567 w 11748700"/>
              <a:gd name="connsiteY123" fmla="*/ 73672 h 6673820"/>
              <a:gd name="connsiteX124" fmla="*/ 7804902 w 11748700"/>
              <a:gd name="connsiteY124" fmla="*/ 69338 h 6673820"/>
              <a:gd name="connsiteX125" fmla="*/ 7913243 w 11748700"/>
              <a:gd name="connsiteY125" fmla="*/ 65005 h 6673820"/>
              <a:gd name="connsiteX126" fmla="*/ 8021584 w 11748700"/>
              <a:gd name="connsiteY126" fmla="*/ 47670 h 6673820"/>
              <a:gd name="connsiteX127" fmla="*/ 8064921 w 11748700"/>
              <a:gd name="connsiteY127" fmla="*/ 34669 h 6673820"/>
              <a:gd name="connsiteX128" fmla="*/ 8099590 w 11748700"/>
              <a:gd name="connsiteY128" fmla="*/ 21668 h 6673820"/>
              <a:gd name="connsiteX129" fmla="*/ 8121258 w 11748700"/>
              <a:gd name="connsiteY129" fmla="*/ 13001 h 6673820"/>
              <a:gd name="connsiteX130" fmla="*/ 8134259 w 11748700"/>
              <a:gd name="connsiteY130" fmla="*/ 8667 h 6673820"/>
              <a:gd name="connsiteX131" fmla="*/ 8155928 w 11748700"/>
              <a:gd name="connsiteY131" fmla="*/ 0 h 6673820"/>
              <a:gd name="connsiteX132" fmla="*/ 8216599 w 11748700"/>
              <a:gd name="connsiteY132" fmla="*/ 4334 h 6673820"/>
              <a:gd name="connsiteX133" fmla="*/ 8238267 w 11748700"/>
              <a:gd name="connsiteY133" fmla="*/ 13001 h 6673820"/>
              <a:gd name="connsiteX134" fmla="*/ 8272936 w 11748700"/>
              <a:gd name="connsiteY134" fmla="*/ 17335 h 6673820"/>
              <a:gd name="connsiteX135" fmla="*/ 8303272 w 11748700"/>
              <a:gd name="connsiteY135" fmla="*/ 30336 h 6673820"/>
              <a:gd name="connsiteX136" fmla="*/ 8337941 w 11748700"/>
              <a:gd name="connsiteY136" fmla="*/ 34669 h 6673820"/>
              <a:gd name="connsiteX137" fmla="*/ 8476618 w 11748700"/>
              <a:gd name="connsiteY137" fmla="*/ 43337 h 6673820"/>
              <a:gd name="connsiteX138" fmla="*/ 8576292 w 11748700"/>
              <a:gd name="connsiteY138" fmla="*/ 47670 h 6673820"/>
              <a:gd name="connsiteX139" fmla="*/ 8671632 w 11748700"/>
              <a:gd name="connsiteY139" fmla="*/ 69338 h 6673820"/>
              <a:gd name="connsiteX140" fmla="*/ 8762639 w 11748700"/>
              <a:gd name="connsiteY140" fmla="*/ 78006 h 6673820"/>
              <a:gd name="connsiteX141" fmla="*/ 8892648 w 11748700"/>
              <a:gd name="connsiteY141" fmla="*/ 104008 h 6673820"/>
              <a:gd name="connsiteX142" fmla="*/ 8948985 w 11748700"/>
              <a:gd name="connsiteY142" fmla="*/ 117009 h 6673820"/>
              <a:gd name="connsiteX143" fmla="*/ 9187336 w 11748700"/>
              <a:gd name="connsiteY143" fmla="*/ 156011 h 6673820"/>
              <a:gd name="connsiteX144" fmla="*/ 9282676 w 11748700"/>
              <a:gd name="connsiteY144" fmla="*/ 173346 h 6673820"/>
              <a:gd name="connsiteX145" fmla="*/ 9404019 w 11748700"/>
              <a:gd name="connsiteY145" fmla="*/ 186347 h 6673820"/>
              <a:gd name="connsiteX146" fmla="*/ 9464690 w 11748700"/>
              <a:gd name="connsiteY146" fmla="*/ 195014 h 6673820"/>
              <a:gd name="connsiteX147" fmla="*/ 9698707 w 11748700"/>
              <a:gd name="connsiteY147" fmla="*/ 216683 h 6673820"/>
              <a:gd name="connsiteX148" fmla="*/ 9785380 w 11748700"/>
              <a:gd name="connsiteY148" fmla="*/ 229683 h 6673820"/>
              <a:gd name="connsiteX149" fmla="*/ 9885054 w 11748700"/>
              <a:gd name="connsiteY149" fmla="*/ 251352 h 6673820"/>
              <a:gd name="connsiteX150" fmla="*/ 9958726 w 11748700"/>
              <a:gd name="connsiteY150" fmla="*/ 255685 h 6673820"/>
              <a:gd name="connsiteX151" fmla="*/ 10114737 w 11748700"/>
              <a:gd name="connsiteY151" fmla="*/ 260019 h 6673820"/>
              <a:gd name="connsiteX152" fmla="*/ 10205744 w 11748700"/>
              <a:gd name="connsiteY152" fmla="*/ 273020 h 6673820"/>
              <a:gd name="connsiteX153" fmla="*/ 10357421 w 11748700"/>
              <a:gd name="connsiteY153" fmla="*/ 281687 h 6673820"/>
              <a:gd name="connsiteX154" fmla="*/ 10405092 w 11748700"/>
              <a:gd name="connsiteY154" fmla="*/ 286021 h 6673820"/>
              <a:gd name="connsiteX155" fmla="*/ 10452762 w 11748700"/>
              <a:gd name="connsiteY155" fmla="*/ 299022 h 6673820"/>
              <a:gd name="connsiteX156" fmla="*/ 10483097 w 11748700"/>
              <a:gd name="connsiteY156" fmla="*/ 303355 h 6673820"/>
              <a:gd name="connsiteX157" fmla="*/ 10552436 w 11748700"/>
              <a:gd name="connsiteY157" fmla="*/ 312023 h 6673820"/>
              <a:gd name="connsiteX158" fmla="*/ 10634775 w 11748700"/>
              <a:gd name="connsiteY158" fmla="*/ 333691 h 6673820"/>
              <a:gd name="connsiteX159" fmla="*/ 10717114 w 11748700"/>
              <a:gd name="connsiteY159" fmla="*/ 342358 h 6673820"/>
              <a:gd name="connsiteX160" fmla="*/ 10773452 w 11748700"/>
              <a:gd name="connsiteY160" fmla="*/ 364027 h 6673820"/>
              <a:gd name="connsiteX161" fmla="*/ 10842790 w 11748700"/>
              <a:gd name="connsiteY161" fmla="*/ 385695 h 6673820"/>
              <a:gd name="connsiteX162" fmla="*/ 10903461 w 11748700"/>
              <a:gd name="connsiteY162" fmla="*/ 390028 h 6673820"/>
              <a:gd name="connsiteX163" fmla="*/ 10981467 w 11748700"/>
              <a:gd name="connsiteY163" fmla="*/ 424698 h 6673820"/>
              <a:gd name="connsiteX164" fmla="*/ 11050805 w 11748700"/>
              <a:gd name="connsiteY164" fmla="*/ 442032 h 6673820"/>
              <a:gd name="connsiteX165" fmla="*/ 11133145 w 11748700"/>
              <a:gd name="connsiteY165" fmla="*/ 476701 h 6673820"/>
              <a:gd name="connsiteX166" fmla="*/ 11154813 w 11748700"/>
              <a:gd name="connsiteY166" fmla="*/ 485369 h 6673820"/>
              <a:gd name="connsiteX167" fmla="*/ 11232819 w 11748700"/>
              <a:gd name="connsiteY167" fmla="*/ 533039 h 6673820"/>
              <a:gd name="connsiteX168" fmla="*/ 11258820 w 11748700"/>
              <a:gd name="connsiteY168" fmla="*/ 554707 h 6673820"/>
              <a:gd name="connsiteX169" fmla="*/ 11328159 w 11748700"/>
              <a:gd name="connsiteY169" fmla="*/ 645714 h 6673820"/>
              <a:gd name="connsiteX170" fmla="*/ 11371495 w 11748700"/>
              <a:gd name="connsiteY170" fmla="*/ 754055 h 6673820"/>
              <a:gd name="connsiteX171" fmla="*/ 11397497 w 11748700"/>
              <a:gd name="connsiteY171" fmla="*/ 806059 h 6673820"/>
              <a:gd name="connsiteX172" fmla="*/ 11427833 w 11748700"/>
              <a:gd name="connsiteY172" fmla="*/ 931735 h 6673820"/>
              <a:gd name="connsiteX173" fmla="*/ 11458168 w 11748700"/>
              <a:gd name="connsiteY173" fmla="*/ 1014074 h 6673820"/>
              <a:gd name="connsiteX174" fmla="*/ 11462502 w 11748700"/>
              <a:gd name="connsiteY174" fmla="*/ 1087746 h 6673820"/>
              <a:gd name="connsiteX175" fmla="*/ 11475503 w 11748700"/>
              <a:gd name="connsiteY175" fmla="*/ 1126749 h 6673820"/>
              <a:gd name="connsiteX176" fmla="*/ 11488504 w 11748700"/>
              <a:gd name="connsiteY176" fmla="*/ 1330430 h 6673820"/>
              <a:gd name="connsiteX177" fmla="*/ 11523173 w 11748700"/>
              <a:gd name="connsiteY177" fmla="*/ 1677122 h 6673820"/>
              <a:gd name="connsiteX178" fmla="*/ 11518839 w 11748700"/>
              <a:gd name="connsiteY178" fmla="*/ 1954476 h 6673820"/>
              <a:gd name="connsiteX179" fmla="*/ 11510172 w 11748700"/>
              <a:gd name="connsiteY179" fmla="*/ 2084485 h 6673820"/>
              <a:gd name="connsiteX180" fmla="*/ 11518839 w 11748700"/>
              <a:gd name="connsiteY180" fmla="*/ 2283833 h 6673820"/>
              <a:gd name="connsiteX181" fmla="*/ 11583844 w 11748700"/>
              <a:gd name="connsiteY181" fmla="*/ 2379173 h 6673820"/>
              <a:gd name="connsiteX182" fmla="*/ 11605512 w 11748700"/>
              <a:gd name="connsiteY182" fmla="*/ 2439845 h 6673820"/>
              <a:gd name="connsiteX183" fmla="*/ 11609846 w 11748700"/>
              <a:gd name="connsiteY183" fmla="*/ 2487515 h 6673820"/>
              <a:gd name="connsiteX184" fmla="*/ 11622847 w 11748700"/>
              <a:gd name="connsiteY184" fmla="*/ 2556853 h 6673820"/>
              <a:gd name="connsiteX185" fmla="*/ 11618513 w 11748700"/>
              <a:gd name="connsiteY185" fmla="*/ 2786537 h 6673820"/>
              <a:gd name="connsiteX186" fmla="*/ 11614180 w 11748700"/>
              <a:gd name="connsiteY186" fmla="*/ 3089892 h 6673820"/>
              <a:gd name="connsiteX187" fmla="*/ 11596845 w 11748700"/>
              <a:gd name="connsiteY187" fmla="*/ 3211234 h 6673820"/>
              <a:gd name="connsiteX188" fmla="*/ 11583844 w 11748700"/>
              <a:gd name="connsiteY188" fmla="*/ 3328243 h 6673820"/>
              <a:gd name="connsiteX189" fmla="*/ 11575177 w 11748700"/>
              <a:gd name="connsiteY189" fmla="*/ 3423583 h 6673820"/>
              <a:gd name="connsiteX190" fmla="*/ 11562176 w 11748700"/>
              <a:gd name="connsiteY190" fmla="*/ 3666267 h 6673820"/>
              <a:gd name="connsiteX191" fmla="*/ 11575177 w 11748700"/>
              <a:gd name="connsiteY191" fmla="*/ 4025960 h 6673820"/>
              <a:gd name="connsiteX192" fmla="*/ 11592511 w 11748700"/>
              <a:gd name="connsiteY192" fmla="*/ 4108300 h 6673820"/>
              <a:gd name="connsiteX193" fmla="*/ 11631514 w 11748700"/>
              <a:gd name="connsiteY193" fmla="*/ 4333649 h 6673820"/>
              <a:gd name="connsiteX194" fmla="*/ 11653183 w 11748700"/>
              <a:gd name="connsiteY194" fmla="*/ 4411655 h 6673820"/>
              <a:gd name="connsiteX195" fmla="*/ 11666184 w 11748700"/>
              <a:gd name="connsiteY195" fmla="*/ 4498328 h 6673820"/>
              <a:gd name="connsiteX196" fmla="*/ 11674851 w 11748700"/>
              <a:gd name="connsiteY196" fmla="*/ 4541664 h 6673820"/>
              <a:gd name="connsiteX197" fmla="*/ 11687852 w 11748700"/>
              <a:gd name="connsiteY197" fmla="*/ 4658673 h 6673820"/>
              <a:gd name="connsiteX198" fmla="*/ 11692185 w 11748700"/>
              <a:gd name="connsiteY198" fmla="*/ 4715010 h 6673820"/>
              <a:gd name="connsiteX199" fmla="*/ 11700853 w 11748700"/>
              <a:gd name="connsiteY199" fmla="*/ 4771348 h 6673820"/>
              <a:gd name="connsiteX200" fmla="*/ 11709520 w 11748700"/>
              <a:gd name="connsiteY200" fmla="*/ 4923026 h 6673820"/>
              <a:gd name="connsiteX201" fmla="*/ 11718187 w 11748700"/>
              <a:gd name="connsiteY201" fmla="*/ 4983697 h 6673820"/>
              <a:gd name="connsiteX202" fmla="*/ 11726855 w 11748700"/>
              <a:gd name="connsiteY202" fmla="*/ 5079037 h 6673820"/>
              <a:gd name="connsiteX203" fmla="*/ 11731188 w 11748700"/>
              <a:gd name="connsiteY203" fmla="*/ 5105039 h 6673820"/>
              <a:gd name="connsiteX204" fmla="*/ 11744189 w 11748700"/>
              <a:gd name="connsiteY204" fmla="*/ 5230715 h 6673820"/>
              <a:gd name="connsiteX205" fmla="*/ 11726855 w 11748700"/>
              <a:gd name="connsiteY205" fmla="*/ 5690082 h 6673820"/>
              <a:gd name="connsiteX206" fmla="*/ 11687852 w 11748700"/>
              <a:gd name="connsiteY206" fmla="*/ 5785422 h 6673820"/>
              <a:gd name="connsiteX207" fmla="*/ 11670517 w 11748700"/>
              <a:gd name="connsiteY207" fmla="*/ 5815757 h 6673820"/>
              <a:gd name="connsiteX208" fmla="*/ 11601179 w 11748700"/>
              <a:gd name="connsiteY208" fmla="*/ 5859094 h 6673820"/>
              <a:gd name="connsiteX209" fmla="*/ 11458168 w 11748700"/>
              <a:gd name="connsiteY209" fmla="*/ 5919765 h 6673820"/>
              <a:gd name="connsiteX210" fmla="*/ 11401831 w 11748700"/>
              <a:gd name="connsiteY210" fmla="*/ 5963101 h 6673820"/>
              <a:gd name="connsiteX211" fmla="*/ 11297823 w 11748700"/>
              <a:gd name="connsiteY211" fmla="*/ 6032440 h 6673820"/>
              <a:gd name="connsiteX212" fmla="*/ 11258820 w 11748700"/>
              <a:gd name="connsiteY212" fmla="*/ 6075776 h 6673820"/>
              <a:gd name="connsiteX213" fmla="*/ 11198149 w 11748700"/>
              <a:gd name="connsiteY213" fmla="*/ 6123446 h 6673820"/>
              <a:gd name="connsiteX214" fmla="*/ 11098475 w 11748700"/>
              <a:gd name="connsiteY214" fmla="*/ 6210119 h 6673820"/>
              <a:gd name="connsiteX215" fmla="*/ 10942464 w 11748700"/>
              <a:gd name="connsiteY215" fmla="*/ 6327128 h 6673820"/>
              <a:gd name="connsiteX216" fmla="*/ 10634775 w 11748700"/>
              <a:gd name="connsiteY216" fmla="*/ 6461471 h 6673820"/>
              <a:gd name="connsiteX217" fmla="*/ 10461429 w 11748700"/>
              <a:gd name="connsiteY217" fmla="*/ 6478806 h 6673820"/>
              <a:gd name="connsiteX218" fmla="*/ 10041065 w 11748700"/>
              <a:gd name="connsiteY218" fmla="*/ 6487473 h 6673820"/>
              <a:gd name="connsiteX219" fmla="*/ 9967393 w 11748700"/>
              <a:gd name="connsiteY219" fmla="*/ 6491807 h 6673820"/>
              <a:gd name="connsiteX220" fmla="*/ 9885054 w 11748700"/>
              <a:gd name="connsiteY220" fmla="*/ 6509141 h 6673820"/>
              <a:gd name="connsiteX221" fmla="*/ 9798381 w 11748700"/>
              <a:gd name="connsiteY221" fmla="*/ 6522142 h 6673820"/>
              <a:gd name="connsiteX222" fmla="*/ 9681372 w 11748700"/>
              <a:gd name="connsiteY222" fmla="*/ 6548144 h 6673820"/>
              <a:gd name="connsiteX223" fmla="*/ 9486358 w 11748700"/>
              <a:gd name="connsiteY223" fmla="*/ 6574146 h 6673820"/>
              <a:gd name="connsiteX224" fmla="*/ 9278343 w 11748700"/>
              <a:gd name="connsiteY224" fmla="*/ 6613149 h 6673820"/>
              <a:gd name="connsiteX225" fmla="*/ 9209004 w 11748700"/>
              <a:gd name="connsiteY225" fmla="*/ 6630483 h 6673820"/>
              <a:gd name="connsiteX226" fmla="*/ 8775639 w 11748700"/>
              <a:gd name="connsiteY226" fmla="*/ 6647818 h 6673820"/>
              <a:gd name="connsiteX227" fmla="*/ 8463617 w 11748700"/>
              <a:gd name="connsiteY227" fmla="*/ 6656485 h 6673820"/>
              <a:gd name="connsiteX228" fmla="*/ 8368276 w 11748700"/>
              <a:gd name="connsiteY228" fmla="*/ 6660819 h 6673820"/>
              <a:gd name="connsiteX229" fmla="*/ 8216599 w 11748700"/>
              <a:gd name="connsiteY229" fmla="*/ 6665153 h 6673820"/>
              <a:gd name="connsiteX230" fmla="*/ 7848239 w 11748700"/>
              <a:gd name="connsiteY230" fmla="*/ 6656485 h 6673820"/>
              <a:gd name="connsiteX231" fmla="*/ 7800568 w 11748700"/>
              <a:gd name="connsiteY231" fmla="*/ 6652152 h 6673820"/>
              <a:gd name="connsiteX232" fmla="*/ 7748565 w 11748700"/>
              <a:gd name="connsiteY232" fmla="*/ 6643484 h 6673820"/>
              <a:gd name="connsiteX233" fmla="*/ 7614221 w 11748700"/>
              <a:gd name="connsiteY233" fmla="*/ 6634817 h 6673820"/>
              <a:gd name="connsiteX234" fmla="*/ 7432208 w 11748700"/>
              <a:gd name="connsiteY234" fmla="*/ 6600148 h 6673820"/>
              <a:gd name="connsiteX235" fmla="*/ 7319533 w 11748700"/>
              <a:gd name="connsiteY235" fmla="*/ 6574146 h 6673820"/>
              <a:gd name="connsiteX236" fmla="*/ 7276197 w 11748700"/>
              <a:gd name="connsiteY236" fmla="*/ 6569812 h 6673820"/>
              <a:gd name="connsiteX237" fmla="*/ 7011844 w 11748700"/>
              <a:gd name="connsiteY237" fmla="*/ 6548144 h 6673820"/>
              <a:gd name="connsiteX238" fmla="*/ 6925171 w 11748700"/>
              <a:gd name="connsiteY238" fmla="*/ 6565479 h 6673820"/>
              <a:gd name="connsiteX239" fmla="*/ 6912170 w 11748700"/>
              <a:gd name="connsiteY239" fmla="*/ 6569812 h 6673820"/>
              <a:gd name="connsiteX240" fmla="*/ 6890502 w 11748700"/>
              <a:gd name="connsiteY240" fmla="*/ 6582813 h 6673820"/>
              <a:gd name="connsiteX241" fmla="*/ 6795162 w 11748700"/>
              <a:gd name="connsiteY241" fmla="*/ 6634817 h 6673820"/>
              <a:gd name="connsiteX242" fmla="*/ 6691154 w 11748700"/>
              <a:gd name="connsiteY242" fmla="*/ 6643484 h 6673820"/>
              <a:gd name="connsiteX243" fmla="*/ 6617482 w 11748700"/>
              <a:gd name="connsiteY243" fmla="*/ 6656485 h 6673820"/>
              <a:gd name="connsiteX244" fmla="*/ 6582813 w 11748700"/>
              <a:gd name="connsiteY244" fmla="*/ 6665153 h 6673820"/>
              <a:gd name="connsiteX245" fmla="*/ 6548144 w 11748700"/>
              <a:gd name="connsiteY245" fmla="*/ 6669486 h 6673820"/>
              <a:gd name="connsiteX246" fmla="*/ 6517808 w 11748700"/>
              <a:gd name="connsiteY246" fmla="*/ 6673820 h 6673820"/>
              <a:gd name="connsiteX247" fmla="*/ 6015105 w 11748700"/>
              <a:gd name="connsiteY247" fmla="*/ 6669486 h 6673820"/>
              <a:gd name="connsiteX248" fmla="*/ 5915431 w 11748700"/>
              <a:gd name="connsiteY248" fmla="*/ 6647818 h 6673820"/>
              <a:gd name="connsiteX249" fmla="*/ 5538403 w 11748700"/>
              <a:gd name="connsiteY249" fmla="*/ 6652152 h 6673820"/>
              <a:gd name="connsiteX250" fmla="*/ 5196045 w 11748700"/>
              <a:gd name="connsiteY250" fmla="*/ 6634817 h 6673820"/>
              <a:gd name="connsiteX251" fmla="*/ 4489660 w 11748700"/>
              <a:gd name="connsiteY251" fmla="*/ 6608815 h 6673820"/>
              <a:gd name="connsiteX252" fmla="*/ 4311981 w 11748700"/>
              <a:gd name="connsiteY252" fmla="*/ 6582813 h 6673820"/>
              <a:gd name="connsiteX253" fmla="*/ 4090965 w 11748700"/>
              <a:gd name="connsiteY253" fmla="*/ 6552478 h 6673820"/>
              <a:gd name="connsiteX254" fmla="*/ 3999958 w 11748700"/>
              <a:gd name="connsiteY254" fmla="*/ 6513475 h 6673820"/>
              <a:gd name="connsiteX255" fmla="*/ 3666267 w 11748700"/>
              <a:gd name="connsiteY255" fmla="*/ 6448470 h 6673820"/>
              <a:gd name="connsiteX256" fmla="*/ 3588261 w 11748700"/>
              <a:gd name="connsiteY256" fmla="*/ 6439803 h 6673820"/>
              <a:gd name="connsiteX257" fmla="*/ 3336910 w 11748700"/>
              <a:gd name="connsiteY257" fmla="*/ 6405134 h 6673820"/>
              <a:gd name="connsiteX258" fmla="*/ 3003219 w 11748700"/>
              <a:gd name="connsiteY258" fmla="*/ 6340129 h 6673820"/>
              <a:gd name="connsiteX259" fmla="*/ 2825539 w 11748700"/>
              <a:gd name="connsiteY259" fmla="*/ 6309793 h 6673820"/>
              <a:gd name="connsiteX260" fmla="*/ 2678195 w 11748700"/>
              <a:gd name="connsiteY260" fmla="*/ 6288125 h 6673820"/>
              <a:gd name="connsiteX261" fmla="*/ 2500515 w 11748700"/>
              <a:gd name="connsiteY261" fmla="*/ 6305460 h 6673820"/>
              <a:gd name="connsiteX262" fmla="*/ 2439844 w 11748700"/>
              <a:gd name="connsiteY262" fmla="*/ 6314127 h 6673820"/>
              <a:gd name="connsiteX263" fmla="*/ 2244830 w 11748700"/>
              <a:gd name="connsiteY263" fmla="*/ 6361797 h 6673820"/>
              <a:gd name="connsiteX264" fmla="*/ 2088819 w 11748700"/>
              <a:gd name="connsiteY264" fmla="*/ 6383465 h 6673820"/>
              <a:gd name="connsiteX265" fmla="*/ 2015147 w 11748700"/>
              <a:gd name="connsiteY265" fmla="*/ 6400800 h 6673820"/>
              <a:gd name="connsiteX266" fmla="*/ 1950142 w 11748700"/>
              <a:gd name="connsiteY266" fmla="*/ 6409467 h 6673820"/>
              <a:gd name="connsiteX267" fmla="*/ 1815799 w 11748700"/>
              <a:gd name="connsiteY267" fmla="*/ 6444137 h 6673820"/>
              <a:gd name="connsiteX268" fmla="*/ 1681456 w 11748700"/>
              <a:gd name="connsiteY268" fmla="*/ 6452804 h 6673820"/>
              <a:gd name="connsiteX269" fmla="*/ 1473440 w 11748700"/>
              <a:gd name="connsiteY269" fmla="*/ 6431136 h 6673820"/>
              <a:gd name="connsiteX270" fmla="*/ 1369433 w 11748700"/>
              <a:gd name="connsiteY270" fmla="*/ 6418135 h 6673820"/>
              <a:gd name="connsiteX271" fmla="*/ 1287093 w 11748700"/>
              <a:gd name="connsiteY271" fmla="*/ 6405134 h 6673820"/>
              <a:gd name="connsiteX272" fmla="*/ 1239423 w 11748700"/>
              <a:gd name="connsiteY272" fmla="*/ 6396466 h 6673820"/>
              <a:gd name="connsiteX273" fmla="*/ 1165751 w 11748700"/>
              <a:gd name="connsiteY273" fmla="*/ 6370464 h 6673820"/>
              <a:gd name="connsiteX274" fmla="*/ 1053076 w 11748700"/>
              <a:gd name="connsiteY274" fmla="*/ 6335795 h 6673820"/>
              <a:gd name="connsiteX275" fmla="*/ 892731 w 11748700"/>
              <a:gd name="connsiteY275" fmla="*/ 6244789 h 6673820"/>
              <a:gd name="connsiteX276" fmla="*/ 858062 w 11748700"/>
              <a:gd name="connsiteY276" fmla="*/ 6218787 h 6673820"/>
              <a:gd name="connsiteX277" fmla="*/ 775723 w 11748700"/>
              <a:gd name="connsiteY277" fmla="*/ 6149448 h 6673820"/>
              <a:gd name="connsiteX278" fmla="*/ 719385 w 11748700"/>
              <a:gd name="connsiteY278" fmla="*/ 6023773 h 6673820"/>
              <a:gd name="connsiteX279" fmla="*/ 654381 w 11748700"/>
              <a:gd name="connsiteY279" fmla="*/ 5950101 h 6673820"/>
              <a:gd name="connsiteX280" fmla="*/ 628379 w 11748700"/>
              <a:gd name="connsiteY280" fmla="*/ 5893763 h 6673820"/>
              <a:gd name="connsiteX281" fmla="*/ 576375 w 11748700"/>
              <a:gd name="connsiteY281" fmla="*/ 5802756 h 6673820"/>
              <a:gd name="connsiteX282" fmla="*/ 489702 w 11748700"/>
              <a:gd name="connsiteY282" fmla="*/ 5620743 h 6673820"/>
              <a:gd name="connsiteX283" fmla="*/ 476701 w 11748700"/>
              <a:gd name="connsiteY283" fmla="*/ 5551405 h 6673820"/>
              <a:gd name="connsiteX284" fmla="*/ 372693 w 11748700"/>
              <a:gd name="connsiteY284" fmla="*/ 5317388 h 6673820"/>
              <a:gd name="connsiteX285" fmla="*/ 359693 w 11748700"/>
              <a:gd name="connsiteY285" fmla="*/ 5269718 h 6673820"/>
              <a:gd name="connsiteX286" fmla="*/ 329357 w 11748700"/>
              <a:gd name="connsiteY286" fmla="*/ 5183045 h 6673820"/>
              <a:gd name="connsiteX287" fmla="*/ 281687 w 11748700"/>
              <a:gd name="connsiteY287" fmla="*/ 5083371 h 6673820"/>
              <a:gd name="connsiteX288" fmla="*/ 251351 w 11748700"/>
              <a:gd name="connsiteY288" fmla="*/ 5009699 h 6673820"/>
              <a:gd name="connsiteX289" fmla="*/ 238350 w 11748700"/>
              <a:gd name="connsiteY289" fmla="*/ 4970696 h 6673820"/>
              <a:gd name="connsiteX290" fmla="*/ 212348 w 11748700"/>
              <a:gd name="connsiteY290" fmla="*/ 4936027 h 6673820"/>
              <a:gd name="connsiteX291" fmla="*/ 177679 w 11748700"/>
              <a:gd name="connsiteY291" fmla="*/ 4849354 h 6673820"/>
              <a:gd name="connsiteX292" fmla="*/ 125675 w 11748700"/>
              <a:gd name="connsiteY292" fmla="*/ 4745346 h 6673820"/>
              <a:gd name="connsiteX293" fmla="*/ 99674 w 11748700"/>
              <a:gd name="connsiteY293" fmla="*/ 4654339 h 6673820"/>
              <a:gd name="connsiteX294" fmla="*/ 73672 w 11748700"/>
              <a:gd name="connsiteY294" fmla="*/ 4602336 h 6673820"/>
              <a:gd name="connsiteX295" fmla="*/ 69338 w 11748700"/>
              <a:gd name="connsiteY295" fmla="*/ 4580667 h 6673820"/>
              <a:gd name="connsiteX296" fmla="*/ 47670 w 11748700"/>
              <a:gd name="connsiteY296" fmla="*/ 4537331 h 6673820"/>
              <a:gd name="connsiteX297" fmla="*/ 39002 w 11748700"/>
              <a:gd name="connsiteY297" fmla="*/ 4515663 h 6673820"/>
              <a:gd name="connsiteX298" fmla="*/ 34669 w 11748700"/>
              <a:gd name="connsiteY298" fmla="*/ 4493994 h 6673820"/>
              <a:gd name="connsiteX299" fmla="*/ 30335 w 11748700"/>
              <a:gd name="connsiteY299" fmla="*/ 4450658 h 6673820"/>
              <a:gd name="connsiteX300" fmla="*/ 21668 w 11748700"/>
              <a:gd name="connsiteY300" fmla="*/ 4428990 h 6673820"/>
              <a:gd name="connsiteX301" fmla="*/ 13001 w 11748700"/>
              <a:gd name="connsiteY301" fmla="*/ 4359651 h 6673820"/>
              <a:gd name="connsiteX302" fmla="*/ 0 w 11748700"/>
              <a:gd name="connsiteY302" fmla="*/ 4238309 h 6673820"/>
              <a:gd name="connsiteX303" fmla="*/ 4333 w 11748700"/>
              <a:gd name="connsiteY303" fmla="*/ 4025960 h 6673820"/>
              <a:gd name="connsiteX304" fmla="*/ 13001 w 11748700"/>
              <a:gd name="connsiteY304" fmla="*/ 3999958 h 6673820"/>
              <a:gd name="connsiteX305" fmla="*/ 17334 w 11748700"/>
              <a:gd name="connsiteY305" fmla="*/ 3973956 h 6673820"/>
              <a:gd name="connsiteX306" fmla="*/ 26002 w 11748700"/>
              <a:gd name="connsiteY306" fmla="*/ 3930620 h 6673820"/>
              <a:gd name="connsiteX307" fmla="*/ 34669 w 11748700"/>
              <a:gd name="connsiteY307" fmla="*/ 3878616 h 6673820"/>
              <a:gd name="connsiteX308" fmla="*/ 43336 w 11748700"/>
              <a:gd name="connsiteY308" fmla="*/ 3861282 h 6673820"/>
              <a:gd name="connsiteX309" fmla="*/ 47670 w 11748700"/>
              <a:gd name="connsiteY309" fmla="*/ 3843947 h 6673820"/>
              <a:gd name="connsiteX310" fmla="*/ 56337 w 11748700"/>
              <a:gd name="connsiteY310" fmla="*/ 3826612 h 6673820"/>
              <a:gd name="connsiteX311" fmla="*/ 69338 w 11748700"/>
              <a:gd name="connsiteY311" fmla="*/ 3787610 h 6673820"/>
              <a:gd name="connsiteX312" fmla="*/ 78005 w 11748700"/>
              <a:gd name="connsiteY312" fmla="*/ 3770275 h 6673820"/>
              <a:gd name="connsiteX313" fmla="*/ 95340 w 11748700"/>
              <a:gd name="connsiteY313" fmla="*/ 3718271 h 6673820"/>
              <a:gd name="connsiteX314" fmla="*/ 104007 w 11748700"/>
              <a:gd name="connsiteY314" fmla="*/ 3696603 h 6673820"/>
              <a:gd name="connsiteX315" fmla="*/ 151677 w 11748700"/>
              <a:gd name="connsiteY315" fmla="*/ 3657600 h 6673820"/>
              <a:gd name="connsiteX316" fmla="*/ 294688 w 11748700"/>
              <a:gd name="connsiteY316" fmla="*/ 3661934 h 6673820"/>
              <a:gd name="connsiteX317" fmla="*/ 359693 w 11748700"/>
              <a:gd name="connsiteY317" fmla="*/ 3692269 h 6673820"/>
              <a:gd name="connsiteX318" fmla="*/ 377027 w 11748700"/>
              <a:gd name="connsiteY318" fmla="*/ 3709604 h 6673820"/>
              <a:gd name="connsiteX319" fmla="*/ 437698 w 11748700"/>
              <a:gd name="connsiteY319" fmla="*/ 3726938 h 6673820"/>
              <a:gd name="connsiteX320" fmla="*/ 511177 w 11748700"/>
              <a:gd name="connsiteY32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7731230 w 11748700"/>
              <a:gd name="connsiteY28" fmla="*/ 4888356 h 6673820"/>
              <a:gd name="connsiteX29" fmla="*/ 8069255 w 11748700"/>
              <a:gd name="connsiteY29" fmla="*/ 4944694 h 6673820"/>
              <a:gd name="connsiteX30" fmla="*/ 8238267 w 11748700"/>
              <a:gd name="connsiteY30" fmla="*/ 4910025 h 6673820"/>
              <a:gd name="connsiteX31" fmla="*/ 8298938 w 11748700"/>
              <a:gd name="connsiteY31" fmla="*/ 4875355 h 6673820"/>
              <a:gd name="connsiteX32" fmla="*/ 8433281 w 11748700"/>
              <a:gd name="connsiteY32" fmla="*/ 4810351 h 6673820"/>
              <a:gd name="connsiteX33" fmla="*/ 8914316 w 11748700"/>
              <a:gd name="connsiteY33" fmla="*/ 4515663 h 6673820"/>
              <a:gd name="connsiteX34" fmla="*/ 6630483 w 11748700"/>
              <a:gd name="connsiteY34" fmla="*/ 2262165 h 6673820"/>
              <a:gd name="connsiteX35" fmla="*/ 4593668 w 11748700"/>
              <a:gd name="connsiteY35" fmla="*/ 2201494 h 6673820"/>
              <a:gd name="connsiteX36" fmla="*/ 4467992 w 11748700"/>
              <a:gd name="connsiteY36" fmla="*/ 2188493 h 6673820"/>
              <a:gd name="connsiteX37" fmla="*/ 4277311 w 11748700"/>
              <a:gd name="connsiteY37" fmla="*/ 2171158 h 6673820"/>
              <a:gd name="connsiteX38" fmla="*/ 4207973 w 11748700"/>
              <a:gd name="connsiteY38" fmla="*/ 2162491 h 6673820"/>
              <a:gd name="connsiteX39" fmla="*/ 4168970 w 11748700"/>
              <a:gd name="connsiteY39" fmla="*/ 2153824 h 6673820"/>
              <a:gd name="connsiteX40" fmla="*/ 3722604 w 11748700"/>
              <a:gd name="connsiteY40" fmla="*/ 2145156 h 6673820"/>
              <a:gd name="connsiteX41" fmla="*/ 3627264 w 11748700"/>
              <a:gd name="connsiteY41" fmla="*/ 2136489 h 6673820"/>
              <a:gd name="connsiteX42" fmla="*/ 3592595 w 11748700"/>
              <a:gd name="connsiteY42" fmla="*/ 2123488 h 6673820"/>
              <a:gd name="connsiteX43" fmla="*/ 3471253 w 11748700"/>
              <a:gd name="connsiteY43" fmla="*/ 2101820 h 6673820"/>
              <a:gd name="connsiteX44" fmla="*/ 3349911 w 11748700"/>
              <a:gd name="connsiteY44" fmla="*/ 2054150 h 6673820"/>
              <a:gd name="connsiteX45" fmla="*/ 3228568 w 11748700"/>
              <a:gd name="connsiteY45" fmla="*/ 2006480 h 6673820"/>
              <a:gd name="connsiteX46" fmla="*/ 3206900 w 11748700"/>
              <a:gd name="connsiteY46" fmla="*/ 1989145 h 6673820"/>
              <a:gd name="connsiteX47" fmla="*/ 3163564 w 11748700"/>
              <a:gd name="connsiteY47" fmla="*/ 1967477 h 6673820"/>
              <a:gd name="connsiteX48" fmla="*/ 3124561 w 11748700"/>
              <a:gd name="connsiteY48" fmla="*/ 1932808 h 6673820"/>
              <a:gd name="connsiteX49" fmla="*/ 3094225 w 11748700"/>
              <a:gd name="connsiteY49" fmla="*/ 1911139 h 6673820"/>
              <a:gd name="connsiteX50" fmla="*/ 3020553 w 11748700"/>
              <a:gd name="connsiteY50" fmla="*/ 1850468 h 6673820"/>
              <a:gd name="connsiteX51" fmla="*/ 2994551 w 11748700"/>
              <a:gd name="connsiteY51" fmla="*/ 1828800 h 6673820"/>
              <a:gd name="connsiteX52" fmla="*/ 2977217 w 11748700"/>
              <a:gd name="connsiteY52" fmla="*/ 1807132 h 6673820"/>
              <a:gd name="connsiteX53" fmla="*/ 2964216 w 11748700"/>
              <a:gd name="connsiteY53" fmla="*/ 1794131 h 6673820"/>
              <a:gd name="connsiteX54" fmla="*/ 2951215 w 11748700"/>
              <a:gd name="connsiteY54" fmla="*/ 1768129 h 6673820"/>
              <a:gd name="connsiteX55" fmla="*/ 2933880 w 11748700"/>
              <a:gd name="connsiteY55" fmla="*/ 1746461 h 6673820"/>
              <a:gd name="connsiteX56" fmla="*/ 2916546 w 11748700"/>
              <a:gd name="connsiteY56" fmla="*/ 1720459 h 6673820"/>
              <a:gd name="connsiteX57" fmla="*/ 2899211 w 11748700"/>
              <a:gd name="connsiteY57" fmla="*/ 1703124 h 6673820"/>
              <a:gd name="connsiteX58" fmla="*/ 2890544 w 11748700"/>
              <a:gd name="connsiteY58" fmla="*/ 1690123 h 6673820"/>
              <a:gd name="connsiteX59" fmla="*/ 2829873 w 11748700"/>
              <a:gd name="connsiteY59" fmla="*/ 1607784 h 6673820"/>
              <a:gd name="connsiteX60" fmla="*/ 2816872 w 11748700"/>
              <a:gd name="connsiteY60" fmla="*/ 1577448 h 6673820"/>
              <a:gd name="connsiteX61" fmla="*/ 2812538 w 11748700"/>
              <a:gd name="connsiteY61" fmla="*/ 1542779 h 6673820"/>
              <a:gd name="connsiteX62" fmla="*/ 2808204 w 11748700"/>
              <a:gd name="connsiteY62" fmla="*/ 1430104 h 6673820"/>
              <a:gd name="connsiteX63" fmla="*/ 2799537 w 11748700"/>
              <a:gd name="connsiteY63" fmla="*/ 1391101 h 6673820"/>
              <a:gd name="connsiteX64" fmla="*/ 2795203 w 11748700"/>
              <a:gd name="connsiteY64" fmla="*/ 1343431 h 6673820"/>
              <a:gd name="connsiteX65" fmla="*/ 2786536 w 11748700"/>
              <a:gd name="connsiteY65" fmla="*/ 1300095 h 6673820"/>
              <a:gd name="connsiteX66" fmla="*/ 2773535 w 11748700"/>
              <a:gd name="connsiteY66" fmla="*/ 1152751 h 6673820"/>
              <a:gd name="connsiteX67" fmla="*/ 2769202 w 11748700"/>
              <a:gd name="connsiteY67" fmla="*/ 1135416 h 6673820"/>
              <a:gd name="connsiteX68" fmla="*/ 2777869 w 11748700"/>
              <a:gd name="connsiteY68" fmla="*/ 996739 h 6673820"/>
              <a:gd name="connsiteX69" fmla="*/ 2786536 w 11748700"/>
              <a:gd name="connsiteY69" fmla="*/ 966404 h 6673820"/>
              <a:gd name="connsiteX70" fmla="*/ 2812538 w 11748700"/>
              <a:gd name="connsiteY70" fmla="*/ 905733 h 6673820"/>
              <a:gd name="connsiteX71" fmla="*/ 2847207 w 11748700"/>
              <a:gd name="connsiteY71" fmla="*/ 862396 h 6673820"/>
              <a:gd name="connsiteX72" fmla="*/ 2864542 w 11748700"/>
              <a:gd name="connsiteY72" fmla="*/ 840728 h 6673820"/>
              <a:gd name="connsiteX73" fmla="*/ 2881876 w 11748700"/>
              <a:gd name="connsiteY73" fmla="*/ 827727 h 6673820"/>
              <a:gd name="connsiteX74" fmla="*/ 2894877 w 11748700"/>
              <a:gd name="connsiteY74" fmla="*/ 819060 h 6673820"/>
              <a:gd name="connsiteX75" fmla="*/ 2912212 w 11748700"/>
              <a:gd name="connsiteY75" fmla="*/ 801725 h 6673820"/>
              <a:gd name="connsiteX76" fmla="*/ 3003219 w 11748700"/>
              <a:gd name="connsiteY76" fmla="*/ 775723 h 6673820"/>
              <a:gd name="connsiteX77" fmla="*/ 3115893 w 11748700"/>
              <a:gd name="connsiteY77" fmla="*/ 749721 h 6673820"/>
              <a:gd name="connsiteX78" fmla="*/ 3137562 w 11748700"/>
              <a:gd name="connsiteY78" fmla="*/ 741054 h 6673820"/>
              <a:gd name="connsiteX79" fmla="*/ 3163564 w 11748700"/>
              <a:gd name="connsiteY79" fmla="*/ 732387 h 6673820"/>
              <a:gd name="connsiteX80" fmla="*/ 3219901 w 11748700"/>
              <a:gd name="connsiteY80" fmla="*/ 702051 h 6673820"/>
              <a:gd name="connsiteX81" fmla="*/ 3237236 w 11748700"/>
              <a:gd name="connsiteY81" fmla="*/ 689050 h 6673820"/>
              <a:gd name="connsiteX82" fmla="*/ 3293573 w 11748700"/>
              <a:gd name="connsiteY82" fmla="*/ 663048 h 6673820"/>
              <a:gd name="connsiteX83" fmla="*/ 3323909 w 11748700"/>
              <a:gd name="connsiteY83" fmla="*/ 650047 h 6673820"/>
              <a:gd name="connsiteX84" fmla="*/ 3362911 w 11748700"/>
              <a:gd name="connsiteY84" fmla="*/ 641380 h 6673820"/>
              <a:gd name="connsiteX85" fmla="*/ 3488587 w 11748700"/>
              <a:gd name="connsiteY85" fmla="*/ 619712 h 6673820"/>
              <a:gd name="connsiteX86" fmla="*/ 3644599 w 11748700"/>
              <a:gd name="connsiteY86" fmla="*/ 598044 h 6673820"/>
              <a:gd name="connsiteX87" fmla="*/ 3731272 w 11748700"/>
              <a:gd name="connsiteY87" fmla="*/ 589376 h 6673820"/>
              <a:gd name="connsiteX88" fmla="*/ 3809277 w 11748700"/>
              <a:gd name="connsiteY88" fmla="*/ 576375 h 6673820"/>
              <a:gd name="connsiteX89" fmla="*/ 3891617 w 11748700"/>
              <a:gd name="connsiteY89" fmla="*/ 567708 h 6673820"/>
              <a:gd name="connsiteX90" fmla="*/ 4359651 w 11748700"/>
              <a:gd name="connsiteY90" fmla="*/ 533039 h 6673820"/>
              <a:gd name="connsiteX91" fmla="*/ 4428989 w 11748700"/>
              <a:gd name="connsiteY91" fmla="*/ 520038 h 6673820"/>
              <a:gd name="connsiteX92" fmla="*/ 4554665 w 11748700"/>
              <a:gd name="connsiteY92" fmla="*/ 507037 h 6673820"/>
              <a:gd name="connsiteX93" fmla="*/ 4654339 w 11748700"/>
              <a:gd name="connsiteY93" fmla="*/ 485369 h 6673820"/>
              <a:gd name="connsiteX94" fmla="*/ 4758347 w 11748700"/>
              <a:gd name="connsiteY94" fmla="*/ 437699 h 6673820"/>
              <a:gd name="connsiteX95" fmla="*/ 4888356 w 11748700"/>
              <a:gd name="connsiteY95" fmla="*/ 416030 h 6673820"/>
              <a:gd name="connsiteX96" fmla="*/ 5105039 w 11748700"/>
              <a:gd name="connsiteY96" fmla="*/ 364027 h 6673820"/>
              <a:gd name="connsiteX97" fmla="*/ 5209046 w 11748700"/>
              <a:gd name="connsiteY97" fmla="*/ 351026 h 6673820"/>
              <a:gd name="connsiteX98" fmla="*/ 5386726 w 11748700"/>
              <a:gd name="connsiteY98" fmla="*/ 329357 h 6673820"/>
              <a:gd name="connsiteX99" fmla="*/ 5560072 w 11748700"/>
              <a:gd name="connsiteY99" fmla="*/ 320690 h 6673820"/>
              <a:gd name="connsiteX100" fmla="*/ 5742085 w 11748700"/>
              <a:gd name="connsiteY100" fmla="*/ 312023 h 6673820"/>
              <a:gd name="connsiteX101" fmla="*/ 5958767 w 11748700"/>
              <a:gd name="connsiteY101" fmla="*/ 307689 h 6673820"/>
              <a:gd name="connsiteX102" fmla="*/ 6114779 w 11748700"/>
              <a:gd name="connsiteY102" fmla="*/ 303355 h 6673820"/>
              <a:gd name="connsiteX103" fmla="*/ 6270790 w 11748700"/>
              <a:gd name="connsiteY103" fmla="*/ 281687 h 6673820"/>
              <a:gd name="connsiteX104" fmla="*/ 6392132 w 11748700"/>
              <a:gd name="connsiteY104" fmla="*/ 268686 h 6673820"/>
              <a:gd name="connsiteX105" fmla="*/ 6695488 w 11748700"/>
              <a:gd name="connsiteY105" fmla="*/ 260019 h 6673820"/>
              <a:gd name="connsiteX106" fmla="*/ 6764826 w 11748700"/>
              <a:gd name="connsiteY106" fmla="*/ 251352 h 6673820"/>
              <a:gd name="connsiteX107" fmla="*/ 6907837 w 11748700"/>
              <a:gd name="connsiteY107" fmla="*/ 238351 h 6673820"/>
              <a:gd name="connsiteX108" fmla="*/ 6959840 w 11748700"/>
              <a:gd name="connsiteY108" fmla="*/ 229683 h 6673820"/>
              <a:gd name="connsiteX109" fmla="*/ 6998843 w 11748700"/>
              <a:gd name="connsiteY109" fmla="*/ 212349 h 6673820"/>
              <a:gd name="connsiteX110" fmla="*/ 7115852 w 11748700"/>
              <a:gd name="connsiteY110" fmla="*/ 199348 h 6673820"/>
              <a:gd name="connsiteX111" fmla="*/ 7159188 w 11748700"/>
              <a:gd name="connsiteY111" fmla="*/ 186347 h 6673820"/>
              <a:gd name="connsiteX112" fmla="*/ 7189524 w 11748700"/>
              <a:gd name="connsiteY112" fmla="*/ 182013 h 6673820"/>
              <a:gd name="connsiteX113" fmla="*/ 7380204 w 11748700"/>
              <a:gd name="connsiteY113" fmla="*/ 173346 h 6673820"/>
              <a:gd name="connsiteX114" fmla="*/ 7440875 w 11748700"/>
              <a:gd name="connsiteY114" fmla="*/ 164679 h 6673820"/>
              <a:gd name="connsiteX115" fmla="*/ 7466877 w 11748700"/>
              <a:gd name="connsiteY115" fmla="*/ 156011 h 6673820"/>
              <a:gd name="connsiteX116" fmla="*/ 7514548 w 11748700"/>
              <a:gd name="connsiteY116" fmla="*/ 143010 h 6673820"/>
              <a:gd name="connsiteX117" fmla="*/ 7527548 w 11748700"/>
              <a:gd name="connsiteY117" fmla="*/ 134343 h 6673820"/>
              <a:gd name="connsiteX118" fmla="*/ 7570885 w 11748700"/>
              <a:gd name="connsiteY118" fmla="*/ 121342 h 6673820"/>
              <a:gd name="connsiteX119" fmla="*/ 7609888 w 11748700"/>
              <a:gd name="connsiteY119" fmla="*/ 104008 h 6673820"/>
              <a:gd name="connsiteX120" fmla="*/ 7726896 w 11748700"/>
              <a:gd name="connsiteY120" fmla="*/ 82339 h 6673820"/>
              <a:gd name="connsiteX121" fmla="*/ 7752898 w 11748700"/>
              <a:gd name="connsiteY121" fmla="*/ 78006 h 6673820"/>
              <a:gd name="connsiteX122" fmla="*/ 7787567 w 11748700"/>
              <a:gd name="connsiteY122" fmla="*/ 73672 h 6673820"/>
              <a:gd name="connsiteX123" fmla="*/ 7804902 w 11748700"/>
              <a:gd name="connsiteY123" fmla="*/ 69338 h 6673820"/>
              <a:gd name="connsiteX124" fmla="*/ 7913243 w 11748700"/>
              <a:gd name="connsiteY124" fmla="*/ 65005 h 6673820"/>
              <a:gd name="connsiteX125" fmla="*/ 8021584 w 11748700"/>
              <a:gd name="connsiteY125" fmla="*/ 47670 h 6673820"/>
              <a:gd name="connsiteX126" fmla="*/ 8064921 w 11748700"/>
              <a:gd name="connsiteY126" fmla="*/ 34669 h 6673820"/>
              <a:gd name="connsiteX127" fmla="*/ 8099590 w 11748700"/>
              <a:gd name="connsiteY127" fmla="*/ 21668 h 6673820"/>
              <a:gd name="connsiteX128" fmla="*/ 8121258 w 11748700"/>
              <a:gd name="connsiteY128" fmla="*/ 13001 h 6673820"/>
              <a:gd name="connsiteX129" fmla="*/ 8134259 w 11748700"/>
              <a:gd name="connsiteY129" fmla="*/ 8667 h 6673820"/>
              <a:gd name="connsiteX130" fmla="*/ 8155928 w 11748700"/>
              <a:gd name="connsiteY130" fmla="*/ 0 h 6673820"/>
              <a:gd name="connsiteX131" fmla="*/ 8216599 w 11748700"/>
              <a:gd name="connsiteY131" fmla="*/ 4334 h 6673820"/>
              <a:gd name="connsiteX132" fmla="*/ 8238267 w 11748700"/>
              <a:gd name="connsiteY132" fmla="*/ 13001 h 6673820"/>
              <a:gd name="connsiteX133" fmla="*/ 8272936 w 11748700"/>
              <a:gd name="connsiteY133" fmla="*/ 17335 h 6673820"/>
              <a:gd name="connsiteX134" fmla="*/ 8303272 w 11748700"/>
              <a:gd name="connsiteY134" fmla="*/ 30336 h 6673820"/>
              <a:gd name="connsiteX135" fmla="*/ 8337941 w 11748700"/>
              <a:gd name="connsiteY135" fmla="*/ 34669 h 6673820"/>
              <a:gd name="connsiteX136" fmla="*/ 8476618 w 11748700"/>
              <a:gd name="connsiteY136" fmla="*/ 43337 h 6673820"/>
              <a:gd name="connsiteX137" fmla="*/ 8576292 w 11748700"/>
              <a:gd name="connsiteY137" fmla="*/ 47670 h 6673820"/>
              <a:gd name="connsiteX138" fmla="*/ 8671632 w 11748700"/>
              <a:gd name="connsiteY138" fmla="*/ 69338 h 6673820"/>
              <a:gd name="connsiteX139" fmla="*/ 8762639 w 11748700"/>
              <a:gd name="connsiteY139" fmla="*/ 78006 h 6673820"/>
              <a:gd name="connsiteX140" fmla="*/ 8892648 w 11748700"/>
              <a:gd name="connsiteY140" fmla="*/ 104008 h 6673820"/>
              <a:gd name="connsiteX141" fmla="*/ 8948985 w 11748700"/>
              <a:gd name="connsiteY141" fmla="*/ 117009 h 6673820"/>
              <a:gd name="connsiteX142" fmla="*/ 9187336 w 11748700"/>
              <a:gd name="connsiteY142" fmla="*/ 156011 h 6673820"/>
              <a:gd name="connsiteX143" fmla="*/ 9282676 w 11748700"/>
              <a:gd name="connsiteY143" fmla="*/ 173346 h 6673820"/>
              <a:gd name="connsiteX144" fmla="*/ 9404019 w 11748700"/>
              <a:gd name="connsiteY144" fmla="*/ 186347 h 6673820"/>
              <a:gd name="connsiteX145" fmla="*/ 9464690 w 11748700"/>
              <a:gd name="connsiteY145" fmla="*/ 195014 h 6673820"/>
              <a:gd name="connsiteX146" fmla="*/ 9698707 w 11748700"/>
              <a:gd name="connsiteY146" fmla="*/ 216683 h 6673820"/>
              <a:gd name="connsiteX147" fmla="*/ 9785380 w 11748700"/>
              <a:gd name="connsiteY147" fmla="*/ 229683 h 6673820"/>
              <a:gd name="connsiteX148" fmla="*/ 9885054 w 11748700"/>
              <a:gd name="connsiteY148" fmla="*/ 251352 h 6673820"/>
              <a:gd name="connsiteX149" fmla="*/ 9958726 w 11748700"/>
              <a:gd name="connsiteY149" fmla="*/ 255685 h 6673820"/>
              <a:gd name="connsiteX150" fmla="*/ 10114737 w 11748700"/>
              <a:gd name="connsiteY150" fmla="*/ 260019 h 6673820"/>
              <a:gd name="connsiteX151" fmla="*/ 10205744 w 11748700"/>
              <a:gd name="connsiteY151" fmla="*/ 273020 h 6673820"/>
              <a:gd name="connsiteX152" fmla="*/ 10357421 w 11748700"/>
              <a:gd name="connsiteY152" fmla="*/ 281687 h 6673820"/>
              <a:gd name="connsiteX153" fmla="*/ 10405092 w 11748700"/>
              <a:gd name="connsiteY153" fmla="*/ 286021 h 6673820"/>
              <a:gd name="connsiteX154" fmla="*/ 10452762 w 11748700"/>
              <a:gd name="connsiteY154" fmla="*/ 299022 h 6673820"/>
              <a:gd name="connsiteX155" fmla="*/ 10483097 w 11748700"/>
              <a:gd name="connsiteY155" fmla="*/ 303355 h 6673820"/>
              <a:gd name="connsiteX156" fmla="*/ 10552436 w 11748700"/>
              <a:gd name="connsiteY156" fmla="*/ 312023 h 6673820"/>
              <a:gd name="connsiteX157" fmla="*/ 10634775 w 11748700"/>
              <a:gd name="connsiteY157" fmla="*/ 333691 h 6673820"/>
              <a:gd name="connsiteX158" fmla="*/ 10717114 w 11748700"/>
              <a:gd name="connsiteY158" fmla="*/ 342358 h 6673820"/>
              <a:gd name="connsiteX159" fmla="*/ 10773452 w 11748700"/>
              <a:gd name="connsiteY159" fmla="*/ 364027 h 6673820"/>
              <a:gd name="connsiteX160" fmla="*/ 10842790 w 11748700"/>
              <a:gd name="connsiteY160" fmla="*/ 385695 h 6673820"/>
              <a:gd name="connsiteX161" fmla="*/ 10903461 w 11748700"/>
              <a:gd name="connsiteY161" fmla="*/ 390028 h 6673820"/>
              <a:gd name="connsiteX162" fmla="*/ 10981467 w 11748700"/>
              <a:gd name="connsiteY162" fmla="*/ 424698 h 6673820"/>
              <a:gd name="connsiteX163" fmla="*/ 11050805 w 11748700"/>
              <a:gd name="connsiteY163" fmla="*/ 442032 h 6673820"/>
              <a:gd name="connsiteX164" fmla="*/ 11133145 w 11748700"/>
              <a:gd name="connsiteY164" fmla="*/ 476701 h 6673820"/>
              <a:gd name="connsiteX165" fmla="*/ 11154813 w 11748700"/>
              <a:gd name="connsiteY165" fmla="*/ 485369 h 6673820"/>
              <a:gd name="connsiteX166" fmla="*/ 11232819 w 11748700"/>
              <a:gd name="connsiteY166" fmla="*/ 533039 h 6673820"/>
              <a:gd name="connsiteX167" fmla="*/ 11258820 w 11748700"/>
              <a:gd name="connsiteY167" fmla="*/ 554707 h 6673820"/>
              <a:gd name="connsiteX168" fmla="*/ 11328159 w 11748700"/>
              <a:gd name="connsiteY168" fmla="*/ 645714 h 6673820"/>
              <a:gd name="connsiteX169" fmla="*/ 11371495 w 11748700"/>
              <a:gd name="connsiteY169" fmla="*/ 754055 h 6673820"/>
              <a:gd name="connsiteX170" fmla="*/ 11397497 w 11748700"/>
              <a:gd name="connsiteY170" fmla="*/ 806059 h 6673820"/>
              <a:gd name="connsiteX171" fmla="*/ 11427833 w 11748700"/>
              <a:gd name="connsiteY171" fmla="*/ 931735 h 6673820"/>
              <a:gd name="connsiteX172" fmla="*/ 11458168 w 11748700"/>
              <a:gd name="connsiteY172" fmla="*/ 1014074 h 6673820"/>
              <a:gd name="connsiteX173" fmla="*/ 11462502 w 11748700"/>
              <a:gd name="connsiteY173" fmla="*/ 1087746 h 6673820"/>
              <a:gd name="connsiteX174" fmla="*/ 11475503 w 11748700"/>
              <a:gd name="connsiteY174" fmla="*/ 1126749 h 6673820"/>
              <a:gd name="connsiteX175" fmla="*/ 11488504 w 11748700"/>
              <a:gd name="connsiteY175" fmla="*/ 1330430 h 6673820"/>
              <a:gd name="connsiteX176" fmla="*/ 11523173 w 11748700"/>
              <a:gd name="connsiteY176" fmla="*/ 1677122 h 6673820"/>
              <a:gd name="connsiteX177" fmla="*/ 11518839 w 11748700"/>
              <a:gd name="connsiteY177" fmla="*/ 1954476 h 6673820"/>
              <a:gd name="connsiteX178" fmla="*/ 11510172 w 11748700"/>
              <a:gd name="connsiteY178" fmla="*/ 2084485 h 6673820"/>
              <a:gd name="connsiteX179" fmla="*/ 11518839 w 11748700"/>
              <a:gd name="connsiteY179" fmla="*/ 2283833 h 6673820"/>
              <a:gd name="connsiteX180" fmla="*/ 11583844 w 11748700"/>
              <a:gd name="connsiteY180" fmla="*/ 2379173 h 6673820"/>
              <a:gd name="connsiteX181" fmla="*/ 11605512 w 11748700"/>
              <a:gd name="connsiteY181" fmla="*/ 2439845 h 6673820"/>
              <a:gd name="connsiteX182" fmla="*/ 11609846 w 11748700"/>
              <a:gd name="connsiteY182" fmla="*/ 2487515 h 6673820"/>
              <a:gd name="connsiteX183" fmla="*/ 11622847 w 11748700"/>
              <a:gd name="connsiteY183" fmla="*/ 2556853 h 6673820"/>
              <a:gd name="connsiteX184" fmla="*/ 11618513 w 11748700"/>
              <a:gd name="connsiteY184" fmla="*/ 2786537 h 6673820"/>
              <a:gd name="connsiteX185" fmla="*/ 11614180 w 11748700"/>
              <a:gd name="connsiteY185" fmla="*/ 3089892 h 6673820"/>
              <a:gd name="connsiteX186" fmla="*/ 11596845 w 11748700"/>
              <a:gd name="connsiteY186" fmla="*/ 3211234 h 6673820"/>
              <a:gd name="connsiteX187" fmla="*/ 11583844 w 11748700"/>
              <a:gd name="connsiteY187" fmla="*/ 3328243 h 6673820"/>
              <a:gd name="connsiteX188" fmla="*/ 11575177 w 11748700"/>
              <a:gd name="connsiteY188" fmla="*/ 3423583 h 6673820"/>
              <a:gd name="connsiteX189" fmla="*/ 11562176 w 11748700"/>
              <a:gd name="connsiteY189" fmla="*/ 3666267 h 6673820"/>
              <a:gd name="connsiteX190" fmla="*/ 11575177 w 11748700"/>
              <a:gd name="connsiteY190" fmla="*/ 4025960 h 6673820"/>
              <a:gd name="connsiteX191" fmla="*/ 11592511 w 11748700"/>
              <a:gd name="connsiteY191" fmla="*/ 4108300 h 6673820"/>
              <a:gd name="connsiteX192" fmla="*/ 11631514 w 11748700"/>
              <a:gd name="connsiteY192" fmla="*/ 4333649 h 6673820"/>
              <a:gd name="connsiteX193" fmla="*/ 11653183 w 11748700"/>
              <a:gd name="connsiteY193" fmla="*/ 4411655 h 6673820"/>
              <a:gd name="connsiteX194" fmla="*/ 11666184 w 11748700"/>
              <a:gd name="connsiteY194" fmla="*/ 4498328 h 6673820"/>
              <a:gd name="connsiteX195" fmla="*/ 11674851 w 11748700"/>
              <a:gd name="connsiteY195" fmla="*/ 4541664 h 6673820"/>
              <a:gd name="connsiteX196" fmla="*/ 11687852 w 11748700"/>
              <a:gd name="connsiteY196" fmla="*/ 4658673 h 6673820"/>
              <a:gd name="connsiteX197" fmla="*/ 11692185 w 11748700"/>
              <a:gd name="connsiteY197" fmla="*/ 4715010 h 6673820"/>
              <a:gd name="connsiteX198" fmla="*/ 11700853 w 11748700"/>
              <a:gd name="connsiteY198" fmla="*/ 4771348 h 6673820"/>
              <a:gd name="connsiteX199" fmla="*/ 11709520 w 11748700"/>
              <a:gd name="connsiteY199" fmla="*/ 4923026 h 6673820"/>
              <a:gd name="connsiteX200" fmla="*/ 11718187 w 11748700"/>
              <a:gd name="connsiteY200" fmla="*/ 4983697 h 6673820"/>
              <a:gd name="connsiteX201" fmla="*/ 11726855 w 11748700"/>
              <a:gd name="connsiteY201" fmla="*/ 5079037 h 6673820"/>
              <a:gd name="connsiteX202" fmla="*/ 11731188 w 11748700"/>
              <a:gd name="connsiteY202" fmla="*/ 5105039 h 6673820"/>
              <a:gd name="connsiteX203" fmla="*/ 11744189 w 11748700"/>
              <a:gd name="connsiteY203" fmla="*/ 5230715 h 6673820"/>
              <a:gd name="connsiteX204" fmla="*/ 11726855 w 11748700"/>
              <a:gd name="connsiteY204" fmla="*/ 5690082 h 6673820"/>
              <a:gd name="connsiteX205" fmla="*/ 11687852 w 11748700"/>
              <a:gd name="connsiteY205" fmla="*/ 5785422 h 6673820"/>
              <a:gd name="connsiteX206" fmla="*/ 11670517 w 11748700"/>
              <a:gd name="connsiteY206" fmla="*/ 5815757 h 6673820"/>
              <a:gd name="connsiteX207" fmla="*/ 11601179 w 11748700"/>
              <a:gd name="connsiteY207" fmla="*/ 5859094 h 6673820"/>
              <a:gd name="connsiteX208" fmla="*/ 11458168 w 11748700"/>
              <a:gd name="connsiteY208" fmla="*/ 5919765 h 6673820"/>
              <a:gd name="connsiteX209" fmla="*/ 11401831 w 11748700"/>
              <a:gd name="connsiteY209" fmla="*/ 5963101 h 6673820"/>
              <a:gd name="connsiteX210" fmla="*/ 11297823 w 11748700"/>
              <a:gd name="connsiteY210" fmla="*/ 6032440 h 6673820"/>
              <a:gd name="connsiteX211" fmla="*/ 11258820 w 11748700"/>
              <a:gd name="connsiteY211" fmla="*/ 6075776 h 6673820"/>
              <a:gd name="connsiteX212" fmla="*/ 11198149 w 11748700"/>
              <a:gd name="connsiteY212" fmla="*/ 6123446 h 6673820"/>
              <a:gd name="connsiteX213" fmla="*/ 11098475 w 11748700"/>
              <a:gd name="connsiteY213" fmla="*/ 6210119 h 6673820"/>
              <a:gd name="connsiteX214" fmla="*/ 10942464 w 11748700"/>
              <a:gd name="connsiteY214" fmla="*/ 6327128 h 6673820"/>
              <a:gd name="connsiteX215" fmla="*/ 10634775 w 11748700"/>
              <a:gd name="connsiteY215" fmla="*/ 6461471 h 6673820"/>
              <a:gd name="connsiteX216" fmla="*/ 10461429 w 11748700"/>
              <a:gd name="connsiteY216" fmla="*/ 6478806 h 6673820"/>
              <a:gd name="connsiteX217" fmla="*/ 10041065 w 11748700"/>
              <a:gd name="connsiteY217" fmla="*/ 6487473 h 6673820"/>
              <a:gd name="connsiteX218" fmla="*/ 9967393 w 11748700"/>
              <a:gd name="connsiteY218" fmla="*/ 6491807 h 6673820"/>
              <a:gd name="connsiteX219" fmla="*/ 9885054 w 11748700"/>
              <a:gd name="connsiteY219" fmla="*/ 6509141 h 6673820"/>
              <a:gd name="connsiteX220" fmla="*/ 9798381 w 11748700"/>
              <a:gd name="connsiteY220" fmla="*/ 6522142 h 6673820"/>
              <a:gd name="connsiteX221" fmla="*/ 9681372 w 11748700"/>
              <a:gd name="connsiteY221" fmla="*/ 6548144 h 6673820"/>
              <a:gd name="connsiteX222" fmla="*/ 9486358 w 11748700"/>
              <a:gd name="connsiteY222" fmla="*/ 6574146 h 6673820"/>
              <a:gd name="connsiteX223" fmla="*/ 9278343 w 11748700"/>
              <a:gd name="connsiteY223" fmla="*/ 6613149 h 6673820"/>
              <a:gd name="connsiteX224" fmla="*/ 9209004 w 11748700"/>
              <a:gd name="connsiteY224" fmla="*/ 6630483 h 6673820"/>
              <a:gd name="connsiteX225" fmla="*/ 8775639 w 11748700"/>
              <a:gd name="connsiteY225" fmla="*/ 6647818 h 6673820"/>
              <a:gd name="connsiteX226" fmla="*/ 8463617 w 11748700"/>
              <a:gd name="connsiteY226" fmla="*/ 6656485 h 6673820"/>
              <a:gd name="connsiteX227" fmla="*/ 8368276 w 11748700"/>
              <a:gd name="connsiteY227" fmla="*/ 6660819 h 6673820"/>
              <a:gd name="connsiteX228" fmla="*/ 8216599 w 11748700"/>
              <a:gd name="connsiteY228" fmla="*/ 6665153 h 6673820"/>
              <a:gd name="connsiteX229" fmla="*/ 7848239 w 11748700"/>
              <a:gd name="connsiteY229" fmla="*/ 6656485 h 6673820"/>
              <a:gd name="connsiteX230" fmla="*/ 7800568 w 11748700"/>
              <a:gd name="connsiteY230" fmla="*/ 6652152 h 6673820"/>
              <a:gd name="connsiteX231" fmla="*/ 7748565 w 11748700"/>
              <a:gd name="connsiteY231" fmla="*/ 6643484 h 6673820"/>
              <a:gd name="connsiteX232" fmla="*/ 7614221 w 11748700"/>
              <a:gd name="connsiteY232" fmla="*/ 6634817 h 6673820"/>
              <a:gd name="connsiteX233" fmla="*/ 7432208 w 11748700"/>
              <a:gd name="connsiteY233" fmla="*/ 6600148 h 6673820"/>
              <a:gd name="connsiteX234" fmla="*/ 7319533 w 11748700"/>
              <a:gd name="connsiteY234" fmla="*/ 6574146 h 6673820"/>
              <a:gd name="connsiteX235" fmla="*/ 7276197 w 11748700"/>
              <a:gd name="connsiteY235" fmla="*/ 6569812 h 6673820"/>
              <a:gd name="connsiteX236" fmla="*/ 7011844 w 11748700"/>
              <a:gd name="connsiteY236" fmla="*/ 6548144 h 6673820"/>
              <a:gd name="connsiteX237" fmla="*/ 6925171 w 11748700"/>
              <a:gd name="connsiteY237" fmla="*/ 6565479 h 6673820"/>
              <a:gd name="connsiteX238" fmla="*/ 6912170 w 11748700"/>
              <a:gd name="connsiteY238" fmla="*/ 6569812 h 6673820"/>
              <a:gd name="connsiteX239" fmla="*/ 6890502 w 11748700"/>
              <a:gd name="connsiteY239" fmla="*/ 6582813 h 6673820"/>
              <a:gd name="connsiteX240" fmla="*/ 6795162 w 11748700"/>
              <a:gd name="connsiteY240" fmla="*/ 6634817 h 6673820"/>
              <a:gd name="connsiteX241" fmla="*/ 6691154 w 11748700"/>
              <a:gd name="connsiteY241" fmla="*/ 6643484 h 6673820"/>
              <a:gd name="connsiteX242" fmla="*/ 6617482 w 11748700"/>
              <a:gd name="connsiteY242" fmla="*/ 6656485 h 6673820"/>
              <a:gd name="connsiteX243" fmla="*/ 6582813 w 11748700"/>
              <a:gd name="connsiteY243" fmla="*/ 6665153 h 6673820"/>
              <a:gd name="connsiteX244" fmla="*/ 6548144 w 11748700"/>
              <a:gd name="connsiteY244" fmla="*/ 6669486 h 6673820"/>
              <a:gd name="connsiteX245" fmla="*/ 6517808 w 11748700"/>
              <a:gd name="connsiteY245" fmla="*/ 6673820 h 6673820"/>
              <a:gd name="connsiteX246" fmla="*/ 6015105 w 11748700"/>
              <a:gd name="connsiteY246" fmla="*/ 6669486 h 6673820"/>
              <a:gd name="connsiteX247" fmla="*/ 5915431 w 11748700"/>
              <a:gd name="connsiteY247" fmla="*/ 6647818 h 6673820"/>
              <a:gd name="connsiteX248" fmla="*/ 5538403 w 11748700"/>
              <a:gd name="connsiteY248" fmla="*/ 6652152 h 6673820"/>
              <a:gd name="connsiteX249" fmla="*/ 5196045 w 11748700"/>
              <a:gd name="connsiteY249" fmla="*/ 6634817 h 6673820"/>
              <a:gd name="connsiteX250" fmla="*/ 4489660 w 11748700"/>
              <a:gd name="connsiteY250" fmla="*/ 6608815 h 6673820"/>
              <a:gd name="connsiteX251" fmla="*/ 4311981 w 11748700"/>
              <a:gd name="connsiteY251" fmla="*/ 6582813 h 6673820"/>
              <a:gd name="connsiteX252" fmla="*/ 4090965 w 11748700"/>
              <a:gd name="connsiteY252" fmla="*/ 6552478 h 6673820"/>
              <a:gd name="connsiteX253" fmla="*/ 3999958 w 11748700"/>
              <a:gd name="connsiteY253" fmla="*/ 6513475 h 6673820"/>
              <a:gd name="connsiteX254" fmla="*/ 3666267 w 11748700"/>
              <a:gd name="connsiteY254" fmla="*/ 6448470 h 6673820"/>
              <a:gd name="connsiteX255" fmla="*/ 3588261 w 11748700"/>
              <a:gd name="connsiteY255" fmla="*/ 6439803 h 6673820"/>
              <a:gd name="connsiteX256" fmla="*/ 3336910 w 11748700"/>
              <a:gd name="connsiteY256" fmla="*/ 6405134 h 6673820"/>
              <a:gd name="connsiteX257" fmla="*/ 3003219 w 11748700"/>
              <a:gd name="connsiteY257" fmla="*/ 6340129 h 6673820"/>
              <a:gd name="connsiteX258" fmla="*/ 2825539 w 11748700"/>
              <a:gd name="connsiteY258" fmla="*/ 6309793 h 6673820"/>
              <a:gd name="connsiteX259" fmla="*/ 2678195 w 11748700"/>
              <a:gd name="connsiteY259" fmla="*/ 6288125 h 6673820"/>
              <a:gd name="connsiteX260" fmla="*/ 2500515 w 11748700"/>
              <a:gd name="connsiteY260" fmla="*/ 6305460 h 6673820"/>
              <a:gd name="connsiteX261" fmla="*/ 2439844 w 11748700"/>
              <a:gd name="connsiteY261" fmla="*/ 6314127 h 6673820"/>
              <a:gd name="connsiteX262" fmla="*/ 2244830 w 11748700"/>
              <a:gd name="connsiteY262" fmla="*/ 6361797 h 6673820"/>
              <a:gd name="connsiteX263" fmla="*/ 2088819 w 11748700"/>
              <a:gd name="connsiteY263" fmla="*/ 6383465 h 6673820"/>
              <a:gd name="connsiteX264" fmla="*/ 2015147 w 11748700"/>
              <a:gd name="connsiteY264" fmla="*/ 6400800 h 6673820"/>
              <a:gd name="connsiteX265" fmla="*/ 1950142 w 11748700"/>
              <a:gd name="connsiteY265" fmla="*/ 6409467 h 6673820"/>
              <a:gd name="connsiteX266" fmla="*/ 1815799 w 11748700"/>
              <a:gd name="connsiteY266" fmla="*/ 6444137 h 6673820"/>
              <a:gd name="connsiteX267" fmla="*/ 1681456 w 11748700"/>
              <a:gd name="connsiteY267" fmla="*/ 6452804 h 6673820"/>
              <a:gd name="connsiteX268" fmla="*/ 1473440 w 11748700"/>
              <a:gd name="connsiteY268" fmla="*/ 6431136 h 6673820"/>
              <a:gd name="connsiteX269" fmla="*/ 1369433 w 11748700"/>
              <a:gd name="connsiteY269" fmla="*/ 6418135 h 6673820"/>
              <a:gd name="connsiteX270" fmla="*/ 1287093 w 11748700"/>
              <a:gd name="connsiteY270" fmla="*/ 6405134 h 6673820"/>
              <a:gd name="connsiteX271" fmla="*/ 1239423 w 11748700"/>
              <a:gd name="connsiteY271" fmla="*/ 6396466 h 6673820"/>
              <a:gd name="connsiteX272" fmla="*/ 1165751 w 11748700"/>
              <a:gd name="connsiteY272" fmla="*/ 6370464 h 6673820"/>
              <a:gd name="connsiteX273" fmla="*/ 1053076 w 11748700"/>
              <a:gd name="connsiteY273" fmla="*/ 6335795 h 6673820"/>
              <a:gd name="connsiteX274" fmla="*/ 892731 w 11748700"/>
              <a:gd name="connsiteY274" fmla="*/ 6244789 h 6673820"/>
              <a:gd name="connsiteX275" fmla="*/ 858062 w 11748700"/>
              <a:gd name="connsiteY275" fmla="*/ 6218787 h 6673820"/>
              <a:gd name="connsiteX276" fmla="*/ 775723 w 11748700"/>
              <a:gd name="connsiteY276" fmla="*/ 6149448 h 6673820"/>
              <a:gd name="connsiteX277" fmla="*/ 719385 w 11748700"/>
              <a:gd name="connsiteY277" fmla="*/ 6023773 h 6673820"/>
              <a:gd name="connsiteX278" fmla="*/ 654381 w 11748700"/>
              <a:gd name="connsiteY278" fmla="*/ 5950101 h 6673820"/>
              <a:gd name="connsiteX279" fmla="*/ 628379 w 11748700"/>
              <a:gd name="connsiteY279" fmla="*/ 5893763 h 6673820"/>
              <a:gd name="connsiteX280" fmla="*/ 576375 w 11748700"/>
              <a:gd name="connsiteY280" fmla="*/ 5802756 h 6673820"/>
              <a:gd name="connsiteX281" fmla="*/ 489702 w 11748700"/>
              <a:gd name="connsiteY281" fmla="*/ 5620743 h 6673820"/>
              <a:gd name="connsiteX282" fmla="*/ 476701 w 11748700"/>
              <a:gd name="connsiteY282" fmla="*/ 5551405 h 6673820"/>
              <a:gd name="connsiteX283" fmla="*/ 372693 w 11748700"/>
              <a:gd name="connsiteY283" fmla="*/ 5317388 h 6673820"/>
              <a:gd name="connsiteX284" fmla="*/ 359693 w 11748700"/>
              <a:gd name="connsiteY284" fmla="*/ 5269718 h 6673820"/>
              <a:gd name="connsiteX285" fmla="*/ 329357 w 11748700"/>
              <a:gd name="connsiteY285" fmla="*/ 5183045 h 6673820"/>
              <a:gd name="connsiteX286" fmla="*/ 281687 w 11748700"/>
              <a:gd name="connsiteY286" fmla="*/ 5083371 h 6673820"/>
              <a:gd name="connsiteX287" fmla="*/ 251351 w 11748700"/>
              <a:gd name="connsiteY287" fmla="*/ 5009699 h 6673820"/>
              <a:gd name="connsiteX288" fmla="*/ 238350 w 11748700"/>
              <a:gd name="connsiteY288" fmla="*/ 4970696 h 6673820"/>
              <a:gd name="connsiteX289" fmla="*/ 212348 w 11748700"/>
              <a:gd name="connsiteY289" fmla="*/ 4936027 h 6673820"/>
              <a:gd name="connsiteX290" fmla="*/ 177679 w 11748700"/>
              <a:gd name="connsiteY290" fmla="*/ 4849354 h 6673820"/>
              <a:gd name="connsiteX291" fmla="*/ 125675 w 11748700"/>
              <a:gd name="connsiteY291" fmla="*/ 4745346 h 6673820"/>
              <a:gd name="connsiteX292" fmla="*/ 99674 w 11748700"/>
              <a:gd name="connsiteY292" fmla="*/ 4654339 h 6673820"/>
              <a:gd name="connsiteX293" fmla="*/ 73672 w 11748700"/>
              <a:gd name="connsiteY293" fmla="*/ 4602336 h 6673820"/>
              <a:gd name="connsiteX294" fmla="*/ 69338 w 11748700"/>
              <a:gd name="connsiteY294" fmla="*/ 4580667 h 6673820"/>
              <a:gd name="connsiteX295" fmla="*/ 47670 w 11748700"/>
              <a:gd name="connsiteY295" fmla="*/ 4537331 h 6673820"/>
              <a:gd name="connsiteX296" fmla="*/ 39002 w 11748700"/>
              <a:gd name="connsiteY296" fmla="*/ 4515663 h 6673820"/>
              <a:gd name="connsiteX297" fmla="*/ 34669 w 11748700"/>
              <a:gd name="connsiteY297" fmla="*/ 4493994 h 6673820"/>
              <a:gd name="connsiteX298" fmla="*/ 30335 w 11748700"/>
              <a:gd name="connsiteY298" fmla="*/ 4450658 h 6673820"/>
              <a:gd name="connsiteX299" fmla="*/ 21668 w 11748700"/>
              <a:gd name="connsiteY299" fmla="*/ 4428990 h 6673820"/>
              <a:gd name="connsiteX300" fmla="*/ 13001 w 11748700"/>
              <a:gd name="connsiteY300" fmla="*/ 4359651 h 6673820"/>
              <a:gd name="connsiteX301" fmla="*/ 0 w 11748700"/>
              <a:gd name="connsiteY301" fmla="*/ 4238309 h 6673820"/>
              <a:gd name="connsiteX302" fmla="*/ 4333 w 11748700"/>
              <a:gd name="connsiteY302" fmla="*/ 4025960 h 6673820"/>
              <a:gd name="connsiteX303" fmla="*/ 13001 w 11748700"/>
              <a:gd name="connsiteY303" fmla="*/ 3999958 h 6673820"/>
              <a:gd name="connsiteX304" fmla="*/ 17334 w 11748700"/>
              <a:gd name="connsiteY304" fmla="*/ 3973956 h 6673820"/>
              <a:gd name="connsiteX305" fmla="*/ 26002 w 11748700"/>
              <a:gd name="connsiteY305" fmla="*/ 3930620 h 6673820"/>
              <a:gd name="connsiteX306" fmla="*/ 34669 w 11748700"/>
              <a:gd name="connsiteY306" fmla="*/ 3878616 h 6673820"/>
              <a:gd name="connsiteX307" fmla="*/ 43336 w 11748700"/>
              <a:gd name="connsiteY307" fmla="*/ 3861282 h 6673820"/>
              <a:gd name="connsiteX308" fmla="*/ 47670 w 11748700"/>
              <a:gd name="connsiteY308" fmla="*/ 3843947 h 6673820"/>
              <a:gd name="connsiteX309" fmla="*/ 56337 w 11748700"/>
              <a:gd name="connsiteY309" fmla="*/ 3826612 h 6673820"/>
              <a:gd name="connsiteX310" fmla="*/ 69338 w 11748700"/>
              <a:gd name="connsiteY310" fmla="*/ 3787610 h 6673820"/>
              <a:gd name="connsiteX311" fmla="*/ 78005 w 11748700"/>
              <a:gd name="connsiteY311" fmla="*/ 3770275 h 6673820"/>
              <a:gd name="connsiteX312" fmla="*/ 95340 w 11748700"/>
              <a:gd name="connsiteY312" fmla="*/ 3718271 h 6673820"/>
              <a:gd name="connsiteX313" fmla="*/ 104007 w 11748700"/>
              <a:gd name="connsiteY313" fmla="*/ 3696603 h 6673820"/>
              <a:gd name="connsiteX314" fmla="*/ 151677 w 11748700"/>
              <a:gd name="connsiteY314" fmla="*/ 3657600 h 6673820"/>
              <a:gd name="connsiteX315" fmla="*/ 294688 w 11748700"/>
              <a:gd name="connsiteY315" fmla="*/ 3661934 h 6673820"/>
              <a:gd name="connsiteX316" fmla="*/ 359693 w 11748700"/>
              <a:gd name="connsiteY316" fmla="*/ 3692269 h 6673820"/>
              <a:gd name="connsiteX317" fmla="*/ 377027 w 11748700"/>
              <a:gd name="connsiteY317" fmla="*/ 3709604 h 6673820"/>
              <a:gd name="connsiteX318" fmla="*/ 437698 w 11748700"/>
              <a:gd name="connsiteY318" fmla="*/ 3726938 h 6673820"/>
              <a:gd name="connsiteX319" fmla="*/ 511177 w 11748700"/>
              <a:gd name="connsiteY31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7731230 w 11748700"/>
              <a:gd name="connsiteY28" fmla="*/ 4888356 h 6673820"/>
              <a:gd name="connsiteX29" fmla="*/ 8238267 w 11748700"/>
              <a:gd name="connsiteY29" fmla="*/ 4910025 h 6673820"/>
              <a:gd name="connsiteX30" fmla="*/ 8298938 w 11748700"/>
              <a:gd name="connsiteY30" fmla="*/ 4875355 h 6673820"/>
              <a:gd name="connsiteX31" fmla="*/ 8433281 w 11748700"/>
              <a:gd name="connsiteY31" fmla="*/ 4810351 h 6673820"/>
              <a:gd name="connsiteX32" fmla="*/ 8914316 w 11748700"/>
              <a:gd name="connsiteY32" fmla="*/ 4515663 h 6673820"/>
              <a:gd name="connsiteX33" fmla="*/ 6630483 w 11748700"/>
              <a:gd name="connsiteY33" fmla="*/ 2262165 h 6673820"/>
              <a:gd name="connsiteX34" fmla="*/ 4593668 w 11748700"/>
              <a:gd name="connsiteY34" fmla="*/ 2201494 h 6673820"/>
              <a:gd name="connsiteX35" fmla="*/ 4467992 w 11748700"/>
              <a:gd name="connsiteY35" fmla="*/ 2188493 h 6673820"/>
              <a:gd name="connsiteX36" fmla="*/ 4277311 w 11748700"/>
              <a:gd name="connsiteY36" fmla="*/ 2171158 h 6673820"/>
              <a:gd name="connsiteX37" fmla="*/ 4207973 w 11748700"/>
              <a:gd name="connsiteY37" fmla="*/ 2162491 h 6673820"/>
              <a:gd name="connsiteX38" fmla="*/ 4168970 w 11748700"/>
              <a:gd name="connsiteY38" fmla="*/ 2153824 h 6673820"/>
              <a:gd name="connsiteX39" fmla="*/ 3722604 w 11748700"/>
              <a:gd name="connsiteY39" fmla="*/ 2145156 h 6673820"/>
              <a:gd name="connsiteX40" fmla="*/ 3627264 w 11748700"/>
              <a:gd name="connsiteY40" fmla="*/ 2136489 h 6673820"/>
              <a:gd name="connsiteX41" fmla="*/ 3592595 w 11748700"/>
              <a:gd name="connsiteY41" fmla="*/ 2123488 h 6673820"/>
              <a:gd name="connsiteX42" fmla="*/ 3471253 w 11748700"/>
              <a:gd name="connsiteY42" fmla="*/ 2101820 h 6673820"/>
              <a:gd name="connsiteX43" fmla="*/ 3349911 w 11748700"/>
              <a:gd name="connsiteY43" fmla="*/ 2054150 h 6673820"/>
              <a:gd name="connsiteX44" fmla="*/ 3228568 w 11748700"/>
              <a:gd name="connsiteY44" fmla="*/ 2006480 h 6673820"/>
              <a:gd name="connsiteX45" fmla="*/ 3206900 w 11748700"/>
              <a:gd name="connsiteY45" fmla="*/ 1989145 h 6673820"/>
              <a:gd name="connsiteX46" fmla="*/ 3163564 w 11748700"/>
              <a:gd name="connsiteY46" fmla="*/ 1967477 h 6673820"/>
              <a:gd name="connsiteX47" fmla="*/ 3124561 w 11748700"/>
              <a:gd name="connsiteY47" fmla="*/ 1932808 h 6673820"/>
              <a:gd name="connsiteX48" fmla="*/ 3094225 w 11748700"/>
              <a:gd name="connsiteY48" fmla="*/ 1911139 h 6673820"/>
              <a:gd name="connsiteX49" fmla="*/ 3020553 w 11748700"/>
              <a:gd name="connsiteY49" fmla="*/ 1850468 h 6673820"/>
              <a:gd name="connsiteX50" fmla="*/ 2994551 w 11748700"/>
              <a:gd name="connsiteY50" fmla="*/ 1828800 h 6673820"/>
              <a:gd name="connsiteX51" fmla="*/ 2977217 w 11748700"/>
              <a:gd name="connsiteY51" fmla="*/ 1807132 h 6673820"/>
              <a:gd name="connsiteX52" fmla="*/ 2964216 w 11748700"/>
              <a:gd name="connsiteY52" fmla="*/ 1794131 h 6673820"/>
              <a:gd name="connsiteX53" fmla="*/ 2951215 w 11748700"/>
              <a:gd name="connsiteY53" fmla="*/ 1768129 h 6673820"/>
              <a:gd name="connsiteX54" fmla="*/ 2933880 w 11748700"/>
              <a:gd name="connsiteY54" fmla="*/ 1746461 h 6673820"/>
              <a:gd name="connsiteX55" fmla="*/ 2916546 w 11748700"/>
              <a:gd name="connsiteY55" fmla="*/ 1720459 h 6673820"/>
              <a:gd name="connsiteX56" fmla="*/ 2899211 w 11748700"/>
              <a:gd name="connsiteY56" fmla="*/ 1703124 h 6673820"/>
              <a:gd name="connsiteX57" fmla="*/ 2890544 w 11748700"/>
              <a:gd name="connsiteY57" fmla="*/ 1690123 h 6673820"/>
              <a:gd name="connsiteX58" fmla="*/ 2829873 w 11748700"/>
              <a:gd name="connsiteY58" fmla="*/ 1607784 h 6673820"/>
              <a:gd name="connsiteX59" fmla="*/ 2816872 w 11748700"/>
              <a:gd name="connsiteY59" fmla="*/ 1577448 h 6673820"/>
              <a:gd name="connsiteX60" fmla="*/ 2812538 w 11748700"/>
              <a:gd name="connsiteY60" fmla="*/ 1542779 h 6673820"/>
              <a:gd name="connsiteX61" fmla="*/ 2808204 w 11748700"/>
              <a:gd name="connsiteY61" fmla="*/ 1430104 h 6673820"/>
              <a:gd name="connsiteX62" fmla="*/ 2799537 w 11748700"/>
              <a:gd name="connsiteY62" fmla="*/ 1391101 h 6673820"/>
              <a:gd name="connsiteX63" fmla="*/ 2795203 w 11748700"/>
              <a:gd name="connsiteY63" fmla="*/ 1343431 h 6673820"/>
              <a:gd name="connsiteX64" fmla="*/ 2786536 w 11748700"/>
              <a:gd name="connsiteY64" fmla="*/ 1300095 h 6673820"/>
              <a:gd name="connsiteX65" fmla="*/ 2773535 w 11748700"/>
              <a:gd name="connsiteY65" fmla="*/ 1152751 h 6673820"/>
              <a:gd name="connsiteX66" fmla="*/ 2769202 w 11748700"/>
              <a:gd name="connsiteY66" fmla="*/ 1135416 h 6673820"/>
              <a:gd name="connsiteX67" fmla="*/ 2777869 w 11748700"/>
              <a:gd name="connsiteY67" fmla="*/ 996739 h 6673820"/>
              <a:gd name="connsiteX68" fmla="*/ 2786536 w 11748700"/>
              <a:gd name="connsiteY68" fmla="*/ 966404 h 6673820"/>
              <a:gd name="connsiteX69" fmla="*/ 2812538 w 11748700"/>
              <a:gd name="connsiteY69" fmla="*/ 905733 h 6673820"/>
              <a:gd name="connsiteX70" fmla="*/ 2847207 w 11748700"/>
              <a:gd name="connsiteY70" fmla="*/ 862396 h 6673820"/>
              <a:gd name="connsiteX71" fmla="*/ 2864542 w 11748700"/>
              <a:gd name="connsiteY71" fmla="*/ 840728 h 6673820"/>
              <a:gd name="connsiteX72" fmla="*/ 2881876 w 11748700"/>
              <a:gd name="connsiteY72" fmla="*/ 827727 h 6673820"/>
              <a:gd name="connsiteX73" fmla="*/ 2894877 w 11748700"/>
              <a:gd name="connsiteY73" fmla="*/ 819060 h 6673820"/>
              <a:gd name="connsiteX74" fmla="*/ 2912212 w 11748700"/>
              <a:gd name="connsiteY74" fmla="*/ 801725 h 6673820"/>
              <a:gd name="connsiteX75" fmla="*/ 3003219 w 11748700"/>
              <a:gd name="connsiteY75" fmla="*/ 775723 h 6673820"/>
              <a:gd name="connsiteX76" fmla="*/ 3115893 w 11748700"/>
              <a:gd name="connsiteY76" fmla="*/ 749721 h 6673820"/>
              <a:gd name="connsiteX77" fmla="*/ 3137562 w 11748700"/>
              <a:gd name="connsiteY77" fmla="*/ 741054 h 6673820"/>
              <a:gd name="connsiteX78" fmla="*/ 3163564 w 11748700"/>
              <a:gd name="connsiteY78" fmla="*/ 732387 h 6673820"/>
              <a:gd name="connsiteX79" fmla="*/ 3219901 w 11748700"/>
              <a:gd name="connsiteY79" fmla="*/ 702051 h 6673820"/>
              <a:gd name="connsiteX80" fmla="*/ 3237236 w 11748700"/>
              <a:gd name="connsiteY80" fmla="*/ 689050 h 6673820"/>
              <a:gd name="connsiteX81" fmla="*/ 3293573 w 11748700"/>
              <a:gd name="connsiteY81" fmla="*/ 663048 h 6673820"/>
              <a:gd name="connsiteX82" fmla="*/ 3323909 w 11748700"/>
              <a:gd name="connsiteY82" fmla="*/ 650047 h 6673820"/>
              <a:gd name="connsiteX83" fmla="*/ 3362911 w 11748700"/>
              <a:gd name="connsiteY83" fmla="*/ 641380 h 6673820"/>
              <a:gd name="connsiteX84" fmla="*/ 3488587 w 11748700"/>
              <a:gd name="connsiteY84" fmla="*/ 619712 h 6673820"/>
              <a:gd name="connsiteX85" fmla="*/ 3644599 w 11748700"/>
              <a:gd name="connsiteY85" fmla="*/ 598044 h 6673820"/>
              <a:gd name="connsiteX86" fmla="*/ 3731272 w 11748700"/>
              <a:gd name="connsiteY86" fmla="*/ 589376 h 6673820"/>
              <a:gd name="connsiteX87" fmla="*/ 3809277 w 11748700"/>
              <a:gd name="connsiteY87" fmla="*/ 576375 h 6673820"/>
              <a:gd name="connsiteX88" fmla="*/ 3891617 w 11748700"/>
              <a:gd name="connsiteY88" fmla="*/ 567708 h 6673820"/>
              <a:gd name="connsiteX89" fmla="*/ 4359651 w 11748700"/>
              <a:gd name="connsiteY89" fmla="*/ 533039 h 6673820"/>
              <a:gd name="connsiteX90" fmla="*/ 4428989 w 11748700"/>
              <a:gd name="connsiteY90" fmla="*/ 520038 h 6673820"/>
              <a:gd name="connsiteX91" fmla="*/ 4554665 w 11748700"/>
              <a:gd name="connsiteY91" fmla="*/ 507037 h 6673820"/>
              <a:gd name="connsiteX92" fmla="*/ 4654339 w 11748700"/>
              <a:gd name="connsiteY92" fmla="*/ 485369 h 6673820"/>
              <a:gd name="connsiteX93" fmla="*/ 4758347 w 11748700"/>
              <a:gd name="connsiteY93" fmla="*/ 437699 h 6673820"/>
              <a:gd name="connsiteX94" fmla="*/ 4888356 w 11748700"/>
              <a:gd name="connsiteY94" fmla="*/ 416030 h 6673820"/>
              <a:gd name="connsiteX95" fmla="*/ 5105039 w 11748700"/>
              <a:gd name="connsiteY95" fmla="*/ 364027 h 6673820"/>
              <a:gd name="connsiteX96" fmla="*/ 5209046 w 11748700"/>
              <a:gd name="connsiteY96" fmla="*/ 351026 h 6673820"/>
              <a:gd name="connsiteX97" fmla="*/ 5386726 w 11748700"/>
              <a:gd name="connsiteY97" fmla="*/ 329357 h 6673820"/>
              <a:gd name="connsiteX98" fmla="*/ 5560072 w 11748700"/>
              <a:gd name="connsiteY98" fmla="*/ 320690 h 6673820"/>
              <a:gd name="connsiteX99" fmla="*/ 5742085 w 11748700"/>
              <a:gd name="connsiteY99" fmla="*/ 312023 h 6673820"/>
              <a:gd name="connsiteX100" fmla="*/ 5958767 w 11748700"/>
              <a:gd name="connsiteY100" fmla="*/ 307689 h 6673820"/>
              <a:gd name="connsiteX101" fmla="*/ 6114779 w 11748700"/>
              <a:gd name="connsiteY101" fmla="*/ 303355 h 6673820"/>
              <a:gd name="connsiteX102" fmla="*/ 6270790 w 11748700"/>
              <a:gd name="connsiteY102" fmla="*/ 281687 h 6673820"/>
              <a:gd name="connsiteX103" fmla="*/ 6392132 w 11748700"/>
              <a:gd name="connsiteY103" fmla="*/ 268686 h 6673820"/>
              <a:gd name="connsiteX104" fmla="*/ 6695488 w 11748700"/>
              <a:gd name="connsiteY104" fmla="*/ 260019 h 6673820"/>
              <a:gd name="connsiteX105" fmla="*/ 6764826 w 11748700"/>
              <a:gd name="connsiteY105" fmla="*/ 251352 h 6673820"/>
              <a:gd name="connsiteX106" fmla="*/ 6907837 w 11748700"/>
              <a:gd name="connsiteY106" fmla="*/ 238351 h 6673820"/>
              <a:gd name="connsiteX107" fmla="*/ 6959840 w 11748700"/>
              <a:gd name="connsiteY107" fmla="*/ 229683 h 6673820"/>
              <a:gd name="connsiteX108" fmla="*/ 6998843 w 11748700"/>
              <a:gd name="connsiteY108" fmla="*/ 212349 h 6673820"/>
              <a:gd name="connsiteX109" fmla="*/ 7115852 w 11748700"/>
              <a:gd name="connsiteY109" fmla="*/ 199348 h 6673820"/>
              <a:gd name="connsiteX110" fmla="*/ 7159188 w 11748700"/>
              <a:gd name="connsiteY110" fmla="*/ 186347 h 6673820"/>
              <a:gd name="connsiteX111" fmla="*/ 7189524 w 11748700"/>
              <a:gd name="connsiteY111" fmla="*/ 182013 h 6673820"/>
              <a:gd name="connsiteX112" fmla="*/ 7380204 w 11748700"/>
              <a:gd name="connsiteY112" fmla="*/ 173346 h 6673820"/>
              <a:gd name="connsiteX113" fmla="*/ 7440875 w 11748700"/>
              <a:gd name="connsiteY113" fmla="*/ 164679 h 6673820"/>
              <a:gd name="connsiteX114" fmla="*/ 7466877 w 11748700"/>
              <a:gd name="connsiteY114" fmla="*/ 156011 h 6673820"/>
              <a:gd name="connsiteX115" fmla="*/ 7514548 w 11748700"/>
              <a:gd name="connsiteY115" fmla="*/ 143010 h 6673820"/>
              <a:gd name="connsiteX116" fmla="*/ 7527548 w 11748700"/>
              <a:gd name="connsiteY116" fmla="*/ 134343 h 6673820"/>
              <a:gd name="connsiteX117" fmla="*/ 7570885 w 11748700"/>
              <a:gd name="connsiteY117" fmla="*/ 121342 h 6673820"/>
              <a:gd name="connsiteX118" fmla="*/ 7609888 w 11748700"/>
              <a:gd name="connsiteY118" fmla="*/ 104008 h 6673820"/>
              <a:gd name="connsiteX119" fmla="*/ 7726896 w 11748700"/>
              <a:gd name="connsiteY119" fmla="*/ 82339 h 6673820"/>
              <a:gd name="connsiteX120" fmla="*/ 7752898 w 11748700"/>
              <a:gd name="connsiteY120" fmla="*/ 78006 h 6673820"/>
              <a:gd name="connsiteX121" fmla="*/ 7787567 w 11748700"/>
              <a:gd name="connsiteY121" fmla="*/ 73672 h 6673820"/>
              <a:gd name="connsiteX122" fmla="*/ 7804902 w 11748700"/>
              <a:gd name="connsiteY122" fmla="*/ 69338 h 6673820"/>
              <a:gd name="connsiteX123" fmla="*/ 7913243 w 11748700"/>
              <a:gd name="connsiteY123" fmla="*/ 65005 h 6673820"/>
              <a:gd name="connsiteX124" fmla="*/ 8021584 w 11748700"/>
              <a:gd name="connsiteY124" fmla="*/ 47670 h 6673820"/>
              <a:gd name="connsiteX125" fmla="*/ 8064921 w 11748700"/>
              <a:gd name="connsiteY125" fmla="*/ 34669 h 6673820"/>
              <a:gd name="connsiteX126" fmla="*/ 8099590 w 11748700"/>
              <a:gd name="connsiteY126" fmla="*/ 21668 h 6673820"/>
              <a:gd name="connsiteX127" fmla="*/ 8121258 w 11748700"/>
              <a:gd name="connsiteY127" fmla="*/ 13001 h 6673820"/>
              <a:gd name="connsiteX128" fmla="*/ 8134259 w 11748700"/>
              <a:gd name="connsiteY128" fmla="*/ 8667 h 6673820"/>
              <a:gd name="connsiteX129" fmla="*/ 8155928 w 11748700"/>
              <a:gd name="connsiteY129" fmla="*/ 0 h 6673820"/>
              <a:gd name="connsiteX130" fmla="*/ 8216599 w 11748700"/>
              <a:gd name="connsiteY130" fmla="*/ 4334 h 6673820"/>
              <a:gd name="connsiteX131" fmla="*/ 8238267 w 11748700"/>
              <a:gd name="connsiteY131" fmla="*/ 13001 h 6673820"/>
              <a:gd name="connsiteX132" fmla="*/ 8272936 w 11748700"/>
              <a:gd name="connsiteY132" fmla="*/ 17335 h 6673820"/>
              <a:gd name="connsiteX133" fmla="*/ 8303272 w 11748700"/>
              <a:gd name="connsiteY133" fmla="*/ 30336 h 6673820"/>
              <a:gd name="connsiteX134" fmla="*/ 8337941 w 11748700"/>
              <a:gd name="connsiteY134" fmla="*/ 34669 h 6673820"/>
              <a:gd name="connsiteX135" fmla="*/ 8476618 w 11748700"/>
              <a:gd name="connsiteY135" fmla="*/ 43337 h 6673820"/>
              <a:gd name="connsiteX136" fmla="*/ 8576292 w 11748700"/>
              <a:gd name="connsiteY136" fmla="*/ 47670 h 6673820"/>
              <a:gd name="connsiteX137" fmla="*/ 8671632 w 11748700"/>
              <a:gd name="connsiteY137" fmla="*/ 69338 h 6673820"/>
              <a:gd name="connsiteX138" fmla="*/ 8762639 w 11748700"/>
              <a:gd name="connsiteY138" fmla="*/ 78006 h 6673820"/>
              <a:gd name="connsiteX139" fmla="*/ 8892648 w 11748700"/>
              <a:gd name="connsiteY139" fmla="*/ 104008 h 6673820"/>
              <a:gd name="connsiteX140" fmla="*/ 8948985 w 11748700"/>
              <a:gd name="connsiteY140" fmla="*/ 117009 h 6673820"/>
              <a:gd name="connsiteX141" fmla="*/ 9187336 w 11748700"/>
              <a:gd name="connsiteY141" fmla="*/ 156011 h 6673820"/>
              <a:gd name="connsiteX142" fmla="*/ 9282676 w 11748700"/>
              <a:gd name="connsiteY142" fmla="*/ 173346 h 6673820"/>
              <a:gd name="connsiteX143" fmla="*/ 9404019 w 11748700"/>
              <a:gd name="connsiteY143" fmla="*/ 186347 h 6673820"/>
              <a:gd name="connsiteX144" fmla="*/ 9464690 w 11748700"/>
              <a:gd name="connsiteY144" fmla="*/ 195014 h 6673820"/>
              <a:gd name="connsiteX145" fmla="*/ 9698707 w 11748700"/>
              <a:gd name="connsiteY145" fmla="*/ 216683 h 6673820"/>
              <a:gd name="connsiteX146" fmla="*/ 9785380 w 11748700"/>
              <a:gd name="connsiteY146" fmla="*/ 229683 h 6673820"/>
              <a:gd name="connsiteX147" fmla="*/ 9885054 w 11748700"/>
              <a:gd name="connsiteY147" fmla="*/ 251352 h 6673820"/>
              <a:gd name="connsiteX148" fmla="*/ 9958726 w 11748700"/>
              <a:gd name="connsiteY148" fmla="*/ 255685 h 6673820"/>
              <a:gd name="connsiteX149" fmla="*/ 10114737 w 11748700"/>
              <a:gd name="connsiteY149" fmla="*/ 260019 h 6673820"/>
              <a:gd name="connsiteX150" fmla="*/ 10205744 w 11748700"/>
              <a:gd name="connsiteY150" fmla="*/ 273020 h 6673820"/>
              <a:gd name="connsiteX151" fmla="*/ 10357421 w 11748700"/>
              <a:gd name="connsiteY151" fmla="*/ 281687 h 6673820"/>
              <a:gd name="connsiteX152" fmla="*/ 10405092 w 11748700"/>
              <a:gd name="connsiteY152" fmla="*/ 286021 h 6673820"/>
              <a:gd name="connsiteX153" fmla="*/ 10452762 w 11748700"/>
              <a:gd name="connsiteY153" fmla="*/ 299022 h 6673820"/>
              <a:gd name="connsiteX154" fmla="*/ 10483097 w 11748700"/>
              <a:gd name="connsiteY154" fmla="*/ 303355 h 6673820"/>
              <a:gd name="connsiteX155" fmla="*/ 10552436 w 11748700"/>
              <a:gd name="connsiteY155" fmla="*/ 312023 h 6673820"/>
              <a:gd name="connsiteX156" fmla="*/ 10634775 w 11748700"/>
              <a:gd name="connsiteY156" fmla="*/ 333691 h 6673820"/>
              <a:gd name="connsiteX157" fmla="*/ 10717114 w 11748700"/>
              <a:gd name="connsiteY157" fmla="*/ 342358 h 6673820"/>
              <a:gd name="connsiteX158" fmla="*/ 10773452 w 11748700"/>
              <a:gd name="connsiteY158" fmla="*/ 364027 h 6673820"/>
              <a:gd name="connsiteX159" fmla="*/ 10842790 w 11748700"/>
              <a:gd name="connsiteY159" fmla="*/ 385695 h 6673820"/>
              <a:gd name="connsiteX160" fmla="*/ 10903461 w 11748700"/>
              <a:gd name="connsiteY160" fmla="*/ 390028 h 6673820"/>
              <a:gd name="connsiteX161" fmla="*/ 10981467 w 11748700"/>
              <a:gd name="connsiteY161" fmla="*/ 424698 h 6673820"/>
              <a:gd name="connsiteX162" fmla="*/ 11050805 w 11748700"/>
              <a:gd name="connsiteY162" fmla="*/ 442032 h 6673820"/>
              <a:gd name="connsiteX163" fmla="*/ 11133145 w 11748700"/>
              <a:gd name="connsiteY163" fmla="*/ 476701 h 6673820"/>
              <a:gd name="connsiteX164" fmla="*/ 11154813 w 11748700"/>
              <a:gd name="connsiteY164" fmla="*/ 485369 h 6673820"/>
              <a:gd name="connsiteX165" fmla="*/ 11232819 w 11748700"/>
              <a:gd name="connsiteY165" fmla="*/ 533039 h 6673820"/>
              <a:gd name="connsiteX166" fmla="*/ 11258820 w 11748700"/>
              <a:gd name="connsiteY166" fmla="*/ 554707 h 6673820"/>
              <a:gd name="connsiteX167" fmla="*/ 11328159 w 11748700"/>
              <a:gd name="connsiteY167" fmla="*/ 645714 h 6673820"/>
              <a:gd name="connsiteX168" fmla="*/ 11371495 w 11748700"/>
              <a:gd name="connsiteY168" fmla="*/ 754055 h 6673820"/>
              <a:gd name="connsiteX169" fmla="*/ 11397497 w 11748700"/>
              <a:gd name="connsiteY169" fmla="*/ 806059 h 6673820"/>
              <a:gd name="connsiteX170" fmla="*/ 11427833 w 11748700"/>
              <a:gd name="connsiteY170" fmla="*/ 931735 h 6673820"/>
              <a:gd name="connsiteX171" fmla="*/ 11458168 w 11748700"/>
              <a:gd name="connsiteY171" fmla="*/ 1014074 h 6673820"/>
              <a:gd name="connsiteX172" fmla="*/ 11462502 w 11748700"/>
              <a:gd name="connsiteY172" fmla="*/ 1087746 h 6673820"/>
              <a:gd name="connsiteX173" fmla="*/ 11475503 w 11748700"/>
              <a:gd name="connsiteY173" fmla="*/ 1126749 h 6673820"/>
              <a:gd name="connsiteX174" fmla="*/ 11488504 w 11748700"/>
              <a:gd name="connsiteY174" fmla="*/ 1330430 h 6673820"/>
              <a:gd name="connsiteX175" fmla="*/ 11523173 w 11748700"/>
              <a:gd name="connsiteY175" fmla="*/ 1677122 h 6673820"/>
              <a:gd name="connsiteX176" fmla="*/ 11518839 w 11748700"/>
              <a:gd name="connsiteY176" fmla="*/ 1954476 h 6673820"/>
              <a:gd name="connsiteX177" fmla="*/ 11510172 w 11748700"/>
              <a:gd name="connsiteY177" fmla="*/ 2084485 h 6673820"/>
              <a:gd name="connsiteX178" fmla="*/ 11518839 w 11748700"/>
              <a:gd name="connsiteY178" fmla="*/ 2283833 h 6673820"/>
              <a:gd name="connsiteX179" fmla="*/ 11583844 w 11748700"/>
              <a:gd name="connsiteY179" fmla="*/ 2379173 h 6673820"/>
              <a:gd name="connsiteX180" fmla="*/ 11605512 w 11748700"/>
              <a:gd name="connsiteY180" fmla="*/ 2439845 h 6673820"/>
              <a:gd name="connsiteX181" fmla="*/ 11609846 w 11748700"/>
              <a:gd name="connsiteY181" fmla="*/ 2487515 h 6673820"/>
              <a:gd name="connsiteX182" fmla="*/ 11622847 w 11748700"/>
              <a:gd name="connsiteY182" fmla="*/ 2556853 h 6673820"/>
              <a:gd name="connsiteX183" fmla="*/ 11618513 w 11748700"/>
              <a:gd name="connsiteY183" fmla="*/ 2786537 h 6673820"/>
              <a:gd name="connsiteX184" fmla="*/ 11614180 w 11748700"/>
              <a:gd name="connsiteY184" fmla="*/ 3089892 h 6673820"/>
              <a:gd name="connsiteX185" fmla="*/ 11596845 w 11748700"/>
              <a:gd name="connsiteY185" fmla="*/ 3211234 h 6673820"/>
              <a:gd name="connsiteX186" fmla="*/ 11583844 w 11748700"/>
              <a:gd name="connsiteY186" fmla="*/ 3328243 h 6673820"/>
              <a:gd name="connsiteX187" fmla="*/ 11575177 w 11748700"/>
              <a:gd name="connsiteY187" fmla="*/ 3423583 h 6673820"/>
              <a:gd name="connsiteX188" fmla="*/ 11562176 w 11748700"/>
              <a:gd name="connsiteY188" fmla="*/ 3666267 h 6673820"/>
              <a:gd name="connsiteX189" fmla="*/ 11575177 w 11748700"/>
              <a:gd name="connsiteY189" fmla="*/ 4025960 h 6673820"/>
              <a:gd name="connsiteX190" fmla="*/ 11592511 w 11748700"/>
              <a:gd name="connsiteY190" fmla="*/ 4108300 h 6673820"/>
              <a:gd name="connsiteX191" fmla="*/ 11631514 w 11748700"/>
              <a:gd name="connsiteY191" fmla="*/ 4333649 h 6673820"/>
              <a:gd name="connsiteX192" fmla="*/ 11653183 w 11748700"/>
              <a:gd name="connsiteY192" fmla="*/ 4411655 h 6673820"/>
              <a:gd name="connsiteX193" fmla="*/ 11666184 w 11748700"/>
              <a:gd name="connsiteY193" fmla="*/ 4498328 h 6673820"/>
              <a:gd name="connsiteX194" fmla="*/ 11674851 w 11748700"/>
              <a:gd name="connsiteY194" fmla="*/ 4541664 h 6673820"/>
              <a:gd name="connsiteX195" fmla="*/ 11687852 w 11748700"/>
              <a:gd name="connsiteY195" fmla="*/ 4658673 h 6673820"/>
              <a:gd name="connsiteX196" fmla="*/ 11692185 w 11748700"/>
              <a:gd name="connsiteY196" fmla="*/ 4715010 h 6673820"/>
              <a:gd name="connsiteX197" fmla="*/ 11700853 w 11748700"/>
              <a:gd name="connsiteY197" fmla="*/ 4771348 h 6673820"/>
              <a:gd name="connsiteX198" fmla="*/ 11709520 w 11748700"/>
              <a:gd name="connsiteY198" fmla="*/ 4923026 h 6673820"/>
              <a:gd name="connsiteX199" fmla="*/ 11718187 w 11748700"/>
              <a:gd name="connsiteY199" fmla="*/ 4983697 h 6673820"/>
              <a:gd name="connsiteX200" fmla="*/ 11726855 w 11748700"/>
              <a:gd name="connsiteY200" fmla="*/ 5079037 h 6673820"/>
              <a:gd name="connsiteX201" fmla="*/ 11731188 w 11748700"/>
              <a:gd name="connsiteY201" fmla="*/ 5105039 h 6673820"/>
              <a:gd name="connsiteX202" fmla="*/ 11744189 w 11748700"/>
              <a:gd name="connsiteY202" fmla="*/ 5230715 h 6673820"/>
              <a:gd name="connsiteX203" fmla="*/ 11726855 w 11748700"/>
              <a:gd name="connsiteY203" fmla="*/ 5690082 h 6673820"/>
              <a:gd name="connsiteX204" fmla="*/ 11687852 w 11748700"/>
              <a:gd name="connsiteY204" fmla="*/ 5785422 h 6673820"/>
              <a:gd name="connsiteX205" fmla="*/ 11670517 w 11748700"/>
              <a:gd name="connsiteY205" fmla="*/ 5815757 h 6673820"/>
              <a:gd name="connsiteX206" fmla="*/ 11601179 w 11748700"/>
              <a:gd name="connsiteY206" fmla="*/ 5859094 h 6673820"/>
              <a:gd name="connsiteX207" fmla="*/ 11458168 w 11748700"/>
              <a:gd name="connsiteY207" fmla="*/ 5919765 h 6673820"/>
              <a:gd name="connsiteX208" fmla="*/ 11401831 w 11748700"/>
              <a:gd name="connsiteY208" fmla="*/ 5963101 h 6673820"/>
              <a:gd name="connsiteX209" fmla="*/ 11297823 w 11748700"/>
              <a:gd name="connsiteY209" fmla="*/ 6032440 h 6673820"/>
              <a:gd name="connsiteX210" fmla="*/ 11258820 w 11748700"/>
              <a:gd name="connsiteY210" fmla="*/ 6075776 h 6673820"/>
              <a:gd name="connsiteX211" fmla="*/ 11198149 w 11748700"/>
              <a:gd name="connsiteY211" fmla="*/ 6123446 h 6673820"/>
              <a:gd name="connsiteX212" fmla="*/ 11098475 w 11748700"/>
              <a:gd name="connsiteY212" fmla="*/ 6210119 h 6673820"/>
              <a:gd name="connsiteX213" fmla="*/ 10942464 w 11748700"/>
              <a:gd name="connsiteY213" fmla="*/ 6327128 h 6673820"/>
              <a:gd name="connsiteX214" fmla="*/ 10634775 w 11748700"/>
              <a:gd name="connsiteY214" fmla="*/ 6461471 h 6673820"/>
              <a:gd name="connsiteX215" fmla="*/ 10461429 w 11748700"/>
              <a:gd name="connsiteY215" fmla="*/ 6478806 h 6673820"/>
              <a:gd name="connsiteX216" fmla="*/ 10041065 w 11748700"/>
              <a:gd name="connsiteY216" fmla="*/ 6487473 h 6673820"/>
              <a:gd name="connsiteX217" fmla="*/ 9967393 w 11748700"/>
              <a:gd name="connsiteY217" fmla="*/ 6491807 h 6673820"/>
              <a:gd name="connsiteX218" fmla="*/ 9885054 w 11748700"/>
              <a:gd name="connsiteY218" fmla="*/ 6509141 h 6673820"/>
              <a:gd name="connsiteX219" fmla="*/ 9798381 w 11748700"/>
              <a:gd name="connsiteY219" fmla="*/ 6522142 h 6673820"/>
              <a:gd name="connsiteX220" fmla="*/ 9681372 w 11748700"/>
              <a:gd name="connsiteY220" fmla="*/ 6548144 h 6673820"/>
              <a:gd name="connsiteX221" fmla="*/ 9486358 w 11748700"/>
              <a:gd name="connsiteY221" fmla="*/ 6574146 h 6673820"/>
              <a:gd name="connsiteX222" fmla="*/ 9278343 w 11748700"/>
              <a:gd name="connsiteY222" fmla="*/ 6613149 h 6673820"/>
              <a:gd name="connsiteX223" fmla="*/ 9209004 w 11748700"/>
              <a:gd name="connsiteY223" fmla="*/ 6630483 h 6673820"/>
              <a:gd name="connsiteX224" fmla="*/ 8775639 w 11748700"/>
              <a:gd name="connsiteY224" fmla="*/ 6647818 h 6673820"/>
              <a:gd name="connsiteX225" fmla="*/ 8463617 w 11748700"/>
              <a:gd name="connsiteY225" fmla="*/ 6656485 h 6673820"/>
              <a:gd name="connsiteX226" fmla="*/ 8368276 w 11748700"/>
              <a:gd name="connsiteY226" fmla="*/ 6660819 h 6673820"/>
              <a:gd name="connsiteX227" fmla="*/ 8216599 w 11748700"/>
              <a:gd name="connsiteY227" fmla="*/ 6665153 h 6673820"/>
              <a:gd name="connsiteX228" fmla="*/ 7848239 w 11748700"/>
              <a:gd name="connsiteY228" fmla="*/ 6656485 h 6673820"/>
              <a:gd name="connsiteX229" fmla="*/ 7800568 w 11748700"/>
              <a:gd name="connsiteY229" fmla="*/ 6652152 h 6673820"/>
              <a:gd name="connsiteX230" fmla="*/ 7748565 w 11748700"/>
              <a:gd name="connsiteY230" fmla="*/ 6643484 h 6673820"/>
              <a:gd name="connsiteX231" fmla="*/ 7614221 w 11748700"/>
              <a:gd name="connsiteY231" fmla="*/ 6634817 h 6673820"/>
              <a:gd name="connsiteX232" fmla="*/ 7432208 w 11748700"/>
              <a:gd name="connsiteY232" fmla="*/ 6600148 h 6673820"/>
              <a:gd name="connsiteX233" fmla="*/ 7319533 w 11748700"/>
              <a:gd name="connsiteY233" fmla="*/ 6574146 h 6673820"/>
              <a:gd name="connsiteX234" fmla="*/ 7276197 w 11748700"/>
              <a:gd name="connsiteY234" fmla="*/ 6569812 h 6673820"/>
              <a:gd name="connsiteX235" fmla="*/ 7011844 w 11748700"/>
              <a:gd name="connsiteY235" fmla="*/ 6548144 h 6673820"/>
              <a:gd name="connsiteX236" fmla="*/ 6925171 w 11748700"/>
              <a:gd name="connsiteY236" fmla="*/ 6565479 h 6673820"/>
              <a:gd name="connsiteX237" fmla="*/ 6912170 w 11748700"/>
              <a:gd name="connsiteY237" fmla="*/ 6569812 h 6673820"/>
              <a:gd name="connsiteX238" fmla="*/ 6890502 w 11748700"/>
              <a:gd name="connsiteY238" fmla="*/ 6582813 h 6673820"/>
              <a:gd name="connsiteX239" fmla="*/ 6795162 w 11748700"/>
              <a:gd name="connsiteY239" fmla="*/ 6634817 h 6673820"/>
              <a:gd name="connsiteX240" fmla="*/ 6691154 w 11748700"/>
              <a:gd name="connsiteY240" fmla="*/ 6643484 h 6673820"/>
              <a:gd name="connsiteX241" fmla="*/ 6617482 w 11748700"/>
              <a:gd name="connsiteY241" fmla="*/ 6656485 h 6673820"/>
              <a:gd name="connsiteX242" fmla="*/ 6582813 w 11748700"/>
              <a:gd name="connsiteY242" fmla="*/ 6665153 h 6673820"/>
              <a:gd name="connsiteX243" fmla="*/ 6548144 w 11748700"/>
              <a:gd name="connsiteY243" fmla="*/ 6669486 h 6673820"/>
              <a:gd name="connsiteX244" fmla="*/ 6517808 w 11748700"/>
              <a:gd name="connsiteY244" fmla="*/ 6673820 h 6673820"/>
              <a:gd name="connsiteX245" fmla="*/ 6015105 w 11748700"/>
              <a:gd name="connsiteY245" fmla="*/ 6669486 h 6673820"/>
              <a:gd name="connsiteX246" fmla="*/ 5915431 w 11748700"/>
              <a:gd name="connsiteY246" fmla="*/ 6647818 h 6673820"/>
              <a:gd name="connsiteX247" fmla="*/ 5538403 w 11748700"/>
              <a:gd name="connsiteY247" fmla="*/ 6652152 h 6673820"/>
              <a:gd name="connsiteX248" fmla="*/ 5196045 w 11748700"/>
              <a:gd name="connsiteY248" fmla="*/ 6634817 h 6673820"/>
              <a:gd name="connsiteX249" fmla="*/ 4489660 w 11748700"/>
              <a:gd name="connsiteY249" fmla="*/ 6608815 h 6673820"/>
              <a:gd name="connsiteX250" fmla="*/ 4311981 w 11748700"/>
              <a:gd name="connsiteY250" fmla="*/ 6582813 h 6673820"/>
              <a:gd name="connsiteX251" fmla="*/ 4090965 w 11748700"/>
              <a:gd name="connsiteY251" fmla="*/ 6552478 h 6673820"/>
              <a:gd name="connsiteX252" fmla="*/ 3999958 w 11748700"/>
              <a:gd name="connsiteY252" fmla="*/ 6513475 h 6673820"/>
              <a:gd name="connsiteX253" fmla="*/ 3666267 w 11748700"/>
              <a:gd name="connsiteY253" fmla="*/ 6448470 h 6673820"/>
              <a:gd name="connsiteX254" fmla="*/ 3588261 w 11748700"/>
              <a:gd name="connsiteY254" fmla="*/ 6439803 h 6673820"/>
              <a:gd name="connsiteX255" fmla="*/ 3336910 w 11748700"/>
              <a:gd name="connsiteY255" fmla="*/ 6405134 h 6673820"/>
              <a:gd name="connsiteX256" fmla="*/ 3003219 w 11748700"/>
              <a:gd name="connsiteY256" fmla="*/ 6340129 h 6673820"/>
              <a:gd name="connsiteX257" fmla="*/ 2825539 w 11748700"/>
              <a:gd name="connsiteY257" fmla="*/ 6309793 h 6673820"/>
              <a:gd name="connsiteX258" fmla="*/ 2678195 w 11748700"/>
              <a:gd name="connsiteY258" fmla="*/ 6288125 h 6673820"/>
              <a:gd name="connsiteX259" fmla="*/ 2500515 w 11748700"/>
              <a:gd name="connsiteY259" fmla="*/ 6305460 h 6673820"/>
              <a:gd name="connsiteX260" fmla="*/ 2439844 w 11748700"/>
              <a:gd name="connsiteY260" fmla="*/ 6314127 h 6673820"/>
              <a:gd name="connsiteX261" fmla="*/ 2244830 w 11748700"/>
              <a:gd name="connsiteY261" fmla="*/ 6361797 h 6673820"/>
              <a:gd name="connsiteX262" fmla="*/ 2088819 w 11748700"/>
              <a:gd name="connsiteY262" fmla="*/ 6383465 h 6673820"/>
              <a:gd name="connsiteX263" fmla="*/ 2015147 w 11748700"/>
              <a:gd name="connsiteY263" fmla="*/ 6400800 h 6673820"/>
              <a:gd name="connsiteX264" fmla="*/ 1950142 w 11748700"/>
              <a:gd name="connsiteY264" fmla="*/ 6409467 h 6673820"/>
              <a:gd name="connsiteX265" fmla="*/ 1815799 w 11748700"/>
              <a:gd name="connsiteY265" fmla="*/ 6444137 h 6673820"/>
              <a:gd name="connsiteX266" fmla="*/ 1681456 w 11748700"/>
              <a:gd name="connsiteY266" fmla="*/ 6452804 h 6673820"/>
              <a:gd name="connsiteX267" fmla="*/ 1473440 w 11748700"/>
              <a:gd name="connsiteY267" fmla="*/ 6431136 h 6673820"/>
              <a:gd name="connsiteX268" fmla="*/ 1369433 w 11748700"/>
              <a:gd name="connsiteY268" fmla="*/ 6418135 h 6673820"/>
              <a:gd name="connsiteX269" fmla="*/ 1287093 w 11748700"/>
              <a:gd name="connsiteY269" fmla="*/ 6405134 h 6673820"/>
              <a:gd name="connsiteX270" fmla="*/ 1239423 w 11748700"/>
              <a:gd name="connsiteY270" fmla="*/ 6396466 h 6673820"/>
              <a:gd name="connsiteX271" fmla="*/ 1165751 w 11748700"/>
              <a:gd name="connsiteY271" fmla="*/ 6370464 h 6673820"/>
              <a:gd name="connsiteX272" fmla="*/ 1053076 w 11748700"/>
              <a:gd name="connsiteY272" fmla="*/ 6335795 h 6673820"/>
              <a:gd name="connsiteX273" fmla="*/ 892731 w 11748700"/>
              <a:gd name="connsiteY273" fmla="*/ 6244789 h 6673820"/>
              <a:gd name="connsiteX274" fmla="*/ 858062 w 11748700"/>
              <a:gd name="connsiteY274" fmla="*/ 6218787 h 6673820"/>
              <a:gd name="connsiteX275" fmla="*/ 775723 w 11748700"/>
              <a:gd name="connsiteY275" fmla="*/ 6149448 h 6673820"/>
              <a:gd name="connsiteX276" fmla="*/ 719385 w 11748700"/>
              <a:gd name="connsiteY276" fmla="*/ 6023773 h 6673820"/>
              <a:gd name="connsiteX277" fmla="*/ 654381 w 11748700"/>
              <a:gd name="connsiteY277" fmla="*/ 5950101 h 6673820"/>
              <a:gd name="connsiteX278" fmla="*/ 628379 w 11748700"/>
              <a:gd name="connsiteY278" fmla="*/ 5893763 h 6673820"/>
              <a:gd name="connsiteX279" fmla="*/ 576375 w 11748700"/>
              <a:gd name="connsiteY279" fmla="*/ 5802756 h 6673820"/>
              <a:gd name="connsiteX280" fmla="*/ 489702 w 11748700"/>
              <a:gd name="connsiteY280" fmla="*/ 5620743 h 6673820"/>
              <a:gd name="connsiteX281" fmla="*/ 476701 w 11748700"/>
              <a:gd name="connsiteY281" fmla="*/ 5551405 h 6673820"/>
              <a:gd name="connsiteX282" fmla="*/ 372693 w 11748700"/>
              <a:gd name="connsiteY282" fmla="*/ 5317388 h 6673820"/>
              <a:gd name="connsiteX283" fmla="*/ 359693 w 11748700"/>
              <a:gd name="connsiteY283" fmla="*/ 5269718 h 6673820"/>
              <a:gd name="connsiteX284" fmla="*/ 329357 w 11748700"/>
              <a:gd name="connsiteY284" fmla="*/ 5183045 h 6673820"/>
              <a:gd name="connsiteX285" fmla="*/ 281687 w 11748700"/>
              <a:gd name="connsiteY285" fmla="*/ 5083371 h 6673820"/>
              <a:gd name="connsiteX286" fmla="*/ 251351 w 11748700"/>
              <a:gd name="connsiteY286" fmla="*/ 5009699 h 6673820"/>
              <a:gd name="connsiteX287" fmla="*/ 238350 w 11748700"/>
              <a:gd name="connsiteY287" fmla="*/ 4970696 h 6673820"/>
              <a:gd name="connsiteX288" fmla="*/ 212348 w 11748700"/>
              <a:gd name="connsiteY288" fmla="*/ 4936027 h 6673820"/>
              <a:gd name="connsiteX289" fmla="*/ 177679 w 11748700"/>
              <a:gd name="connsiteY289" fmla="*/ 4849354 h 6673820"/>
              <a:gd name="connsiteX290" fmla="*/ 125675 w 11748700"/>
              <a:gd name="connsiteY290" fmla="*/ 4745346 h 6673820"/>
              <a:gd name="connsiteX291" fmla="*/ 99674 w 11748700"/>
              <a:gd name="connsiteY291" fmla="*/ 4654339 h 6673820"/>
              <a:gd name="connsiteX292" fmla="*/ 73672 w 11748700"/>
              <a:gd name="connsiteY292" fmla="*/ 4602336 h 6673820"/>
              <a:gd name="connsiteX293" fmla="*/ 69338 w 11748700"/>
              <a:gd name="connsiteY293" fmla="*/ 4580667 h 6673820"/>
              <a:gd name="connsiteX294" fmla="*/ 47670 w 11748700"/>
              <a:gd name="connsiteY294" fmla="*/ 4537331 h 6673820"/>
              <a:gd name="connsiteX295" fmla="*/ 39002 w 11748700"/>
              <a:gd name="connsiteY295" fmla="*/ 4515663 h 6673820"/>
              <a:gd name="connsiteX296" fmla="*/ 34669 w 11748700"/>
              <a:gd name="connsiteY296" fmla="*/ 4493994 h 6673820"/>
              <a:gd name="connsiteX297" fmla="*/ 30335 w 11748700"/>
              <a:gd name="connsiteY297" fmla="*/ 4450658 h 6673820"/>
              <a:gd name="connsiteX298" fmla="*/ 21668 w 11748700"/>
              <a:gd name="connsiteY298" fmla="*/ 4428990 h 6673820"/>
              <a:gd name="connsiteX299" fmla="*/ 13001 w 11748700"/>
              <a:gd name="connsiteY299" fmla="*/ 4359651 h 6673820"/>
              <a:gd name="connsiteX300" fmla="*/ 0 w 11748700"/>
              <a:gd name="connsiteY300" fmla="*/ 4238309 h 6673820"/>
              <a:gd name="connsiteX301" fmla="*/ 4333 w 11748700"/>
              <a:gd name="connsiteY301" fmla="*/ 4025960 h 6673820"/>
              <a:gd name="connsiteX302" fmla="*/ 13001 w 11748700"/>
              <a:gd name="connsiteY302" fmla="*/ 3999958 h 6673820"/>
              <a:gd name="connsiteX303" fmla="*/ 17334 w 11748700"/>
              <a:gd name="connsiteY303" fmla="*/ 3973956 h 6673820"/>
              <a:gd name="connsiteX304" fmla="*/ 26002 w 11748700"/>
              <a:gd name="connsiteY304" fmla="*/ 3930620 h 6673820"/>
              <a:gd name="connsiteX305" fmla="*/ 34669 w 11748700"/>
              <a:gd name="connsiteY305" fmla="*/ 3878616 h 6673820"/>
              <a:gd name="connsiteX306" fmla="*/ 43336 w 11748700"/>
              <a:gd name="connsiteY306" fmla="*/ 3861282 h 6673820"/>
              <a:gd name="connsiteX307" fmla="*/ 47670 w 11748700"/>
              <a:gd name="connsiteY307" fmla="*/ 3843947 h 6673820"/>
              <a:gd name="connsiteX308" fmla="*/ 56337 w 11748700"/>
              <a:gd name="connsiteY308" fmla="*/ 3826612 h 6673820"/>
              <a:gd name="connsiteX309" fmla="*/ 69338 w 11748700"/>
              <a:gd name="connsiteY309" fmla="*/ 3787610 h 6673820"/>
              <a:gd name="connsiteX310" fmla="*/ 78005 w 11748700"/>
              <a:gd name="connsiteY310" fmla="*/ 3770275 h 6673820"/>
              <a:gd name="connsiteX311" fmla="*/ 95340 w 11748700"/>
              <a:gd name="connsiteY311" fmla="*/ 3718271 h 6673820"/>
              <a:gd name="connsiteX312" fmla="*/ 104007 w 11748700"/>
              <a:gd name="connsiteY312" fmla="*/ 3696603 h 6673820"/>
              <a:gd name="connsiteX313" fmla="*/ 151677 w 11748700"/>
              <a:gd name="connsiteY313" fmla="*/ 3657600 h 6673820"/>
              <a:gd name="connsiteX314" fmla="*/ 294688 w 11748700"/>
              <a:gd name="connsiteY314" fmla="*/ 3661934 h 6673820"/>
              <a:gd name="connsiteX315" fmla="*/ 359693 w 11748700"/>
              <a:gd name="connsiteY315" fmla="*/ 3692269 h 6673820"/>
              <a:gd name="connsiteX316" fmla="*/ 377027 w 11748700"/>
              <a:gd name="connsiteY316" fmla="*/ 3709604 h 6673820"/>
              <a:gd name="connsiteX317" fmla="*/ 437698 w 11748700"/>
              <a:gd name="connsiteY317" fmla="*/ 3726938 h 6673820"/>
              <a:gd name="connsiteX318" fmla="*/ 511177 w 11748700"/>
              <a:gd name="connsiteY31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8238267 w 11748700"/>
              <a:gd name="connsiteY28" fmla="*/ 4910025 h 6673820"/>
              <a:gd name="connsiteX29" fmla="*/ 8298938 w 11748700"/>
              <a:gd name="connsiteY29" fmla="*/ 4875355 h 6673820"/>
              <a:gd name="connsiteX30" fmla="*/ 8433281 w 11748700"/>
              <a:gd name="connsiteY30" fmla="*/ 4810351 h 6673820"/>
              <a:gd name="connsiteX31" fmla="*/ 8914316 w 11748700"/>
              <a:gd name="connsiteY31" fmla="*/ 4515663 h 6673820"/>
              <a:gd name="connsiteX32" fmla="*/ 6630483 w 11748700"/>
              <a:gd name="connsiteY32" fmla="*/ 2262165 h 6673820"/>
              <a:gd name="connsiteX33" fmla="*/ 4593668 w 11748700"/>
              <a:gd name="connsiteY33" fmla="*/ 2201494 h 6673820"/>
              <a:gd name="connsiteX34" fmla="*/ 4467992 w 11748700"/>
              <a:gd name="connsiteY34" fmla="*/ 2188493 h 6673820"/>
              <a:gd name="connsiteX35" fmla="*/ 4277311 w 11748700"/>
              <a:gd name="connsiteY35" fmla="*/ 2171158 h 6673820"/>
              <a:gd name="connsiteX36" fmla="*/ 4207973 w 11748700"/>
              <a:gd name="connsiteY36" fmla="*/ 2162491 h 6673820"/>
              <a:gd name="connsiteX37" fmla="*/ 4168970 w 11748700"/>
              <a:gd name="connsiteY37" fmla="*/ 2153824 h 6673820"/>
              <a:gd name="connsiteX38" fmla="*/ 3722604 w 11748700"/>
              <a:gd name="connsiteY38" fmla="*/ 2145156 h 6673820"/>
              <a:gd name="connsiteX39" fmla="*/ 3627264 w 11748700"/>
              <a:gd name="connsiteY39" fmla="*/ 2136489 h 6673820"/>
              <a:gd name="connsiteX40" fmla="*/ 3592595 w 11748700"/>
              <a:gd name="connsiteY40" fmla="*/ 2123488 h 6673820"/>
              <a:gd name="connsiteX41" fmla="*/ 3471253 w 11748700"/>
              <a:gd name="connsiteY41" fmla="*/ 2101820 h 6673820"/>
              <a:gd name="connsiteX42" fmla="*/ 3349911 w 11748700"/>
              <a:gd name="connsiteY42" fmla="*/ 2054150 h 6673820"/>
              <a:gd name="connsiteX43" fmla="*/ 3228568 w 11748700"/>
              <a:gd name="connsiteY43" fmla="*/ 2006480 h 6673820"/>
              <a:gd name="connsiteX44" fmla="*/ 3206900 w 11748700"/>
              <a:gd name="connsiteY44" fmla="*/ 1989145 h 6673820"/>
              <a:gd name="connsiteX45" fmla="*/ 3163564 w 11748700"/>
              <a:gd name="connsiteY45" fmla="*/ 1967477 h 6673820"/>
              <a:gd name="connsiteX46" fmla="*/ 3124561 w 11748700"/>
              <a:gd name="connsiteY46" fmla="*/ 1932808 h 6673820"/>
              <a:gd name="connsiteX47" fmla="*/ 3094225 w 11748700"/>
              <a:gd name="connsiteY47" fmla="*/ 1911139 h 6673820"/>
              <a:gd name="connsiteX48" fmla="*/ 3020553 w 11748700"/>
              <a:gd name="connsiteY48" fmla="*/ 1850468 h 6673820"/>
              <a:gd name="connsiteX49" fmla="*/ 2994551 w 11748700"/>
              <a:gd name="connsiteY49" fmla="*/ 1828800 h 6673820"/>
              <a:gd name="connsiteX50" fmla="*/ 2977217 w 11748700"/>
              <a:gd name="connsiteY50" fmla="*/ 1807132 h 6673820"/>
              <a:gd name="connsiteX51" fmla="*/ 2964216 w 11748700"/>
              <a:gd name="connsiteY51" fmla="*/ 1794131 h 6673820"/>
              <a:gd name="connsiteX52" fmla="*/ 2951215 w 11748700"/>
              <a:gd name="connsiteY52" fmla="*/ 1768129 h 6673820"/>
              <a:gd name="connsiteX53" fmla="*/ 2933880 w 11748700"/>
              <a:gd name="connsiteY53" fmla="*/ 1746461 h 6673820"/>
              <a:gd name="connsiteX54" fmla="*/ 2916546 w 11748700"/>
              <a:gd name="connsiteY54" fmla="*/ 1720459 h 6673820"/>
              <a:gd name="connsiteX55" fmla="*/ 2899211 w 11748700"/>
              <a:gd name="connsiteY55" fmla="*/ 1703124 h 6673820"/>
              <a:gd name="connsiteX56" fmla="*/ 2890544 w 11748700"/>
              <a:gd name="connsiteY56" fmla="*/ 1690123 h 6673820"/>
              <a:gd name="connsiteX57" fmla="*/ 2829873 w 11748700"/>
              <a:gd name="connsiteY57" fmla="*/ 1607784 h 6673820"/>
              <a:gd name="connsiteX58" fmla="*/ 2816872 w 11748700"/>
              <a:gd name="connsiteY58" fmla="*/ 1577448 h 6673820"/>
              <a:gd name="connsiteX59" fmla="*/ 2812538 w 11748700"/>
              <a:gd name="connsiteY59" fmla="*/ 1542779 h 6673820"/>
              <a:gd name="connsiteX60" fmla="*/ 2808204 w 11748700"/>
              <a:gd name="connsiteY60" fmla="*/ 1430104 h 6673820"/>
              <a:gd name="connsiteX61" fmla="*/ 2799537 w 11748700"/>
              <a:gd name="connsiteY61" fmla="*/ 1391101 h 6673820"/>
              <a:gd name="connsiteX62" fmla="*/ 2795203 w 11748700"/>
              <a:gd name="connsiteY62" fmla="*/ 1343431 h 6673820"/>
              <a:gd name="connsiteX63" fmla="*/ 2786536 w 11748700"/>
              <a:gd name="connsiteY63" fmla="*/ 1300095 h 6673820"/>
              <a:gd name="connsiteX64" fmla="*/ 2773535 w 11748700"/>
              <a:gd name="connsiteY64" fmla="*/ 1152751 h 6673820"/>
              <a:gd name="connsiteX65" fmla="*/ 2769202 w 11748700"/>
              <a:gd name="connsiteY65" fmla="*/ 1135416 h 6673820"/>
              <a:gd name="connsiteX66" fmla="*/ 2777869 w 11748700"/>
              <a:gd name="connsiteY66" fmla="*/ 996739 h 6673820"/>
              <a:gd name="connsiteX67" fmla="*/ 2786536 w 11748700"/>
              <a:gd name="connsiteY67" fmla="*/ 966404 h 6673820"/>
              <a:gd name="connsiteX68" fmla="*/ 2812538 w 11748700"/>
              <a:gd name="connsiteY68" fmla="*/ 905733 h 6673820"/>
              <a:gd name="connsiteX69" fmla="*/ 2847207 w 11748700"/>
              <a:gd name="connsiteY69" fmla="*/ 862396 h 6673820"/>
              <a:gd name="connsiteX70" fmla="*/ 2864542 w 11748700"/>
              <a:gd name="connsiteY70" fmla="*/ 840728 h 6673820"/>
              <a:gd name="connsiteX71" fmla="*/ 2881876 w 11748700"/>
              <a:gd name="connsiteY71" fmla="*/ 827727 h 6673820"/>
              <a:gd name="connsiteX72" fmla="*/ 2894877 w 11748700"/>
              <a:gd name="connsiteY72" fmla="*/ 819060 h 6673820"/>
              <a:gd name="connsiteX73" fmla="*/ 2912212 w 11748700"/>
              <a:gd name="connsiteY73" fmla="*/ 801725 h 6673820"/>
              <a:gd name="connsiteX74" fmla="*/ 3003219 w 11748700"/>
              <a:gd name="connsiteY74" fmla="*/ 775723 h 6673820"/>
              <a:gd name="connsiteX75" fmla="*/ 3115893 w 11748700"/>
              <a:gd name="connsiteY75" fmla="*/ 749721 h 6673820"/>
              <a:gd name="connsiteX76" fmla="*/ 3137562 w 11748700"/>
              <a:gd name="connsiteY76" fmla="*/ 741054 h 6673820"/>
              <a:gd name="connsiteX77" fmla="*/ 3163564 w 11748700"/>
              <a:gd name="connsiteY77" fmla="*/ 732387 h 6673820"/>
              <a:gd name="connsiteX78" fmla="*/ 3219901 w 11748700"/>
              <a:gd name="connsiteY78" fmla="*/ 702051 h 6673820"/>
              <a:gd name="connsiteX79" fmla="*/ 3237236 w 11748700"/>
              <a:gd name="connsiteY79" fmla="*/ 689050 h 6673820"/>
              <a:gd name="connsiteX80" fmla="*/ 3293573 w 11748700"/>
              <a:gd name="connsiteY80" fmla="*/ 663048 h 6673820"/>
              <a:gd name="connsiteX81" fmla="*/ 3323909 w 11748700"/>
              <a:gd name="connsiteY81" fmla="*/ 650047 h 6673820"/>
              <a:gd name="connsiteX82" fmla="*/ 3362911 w 11748700"/>
              <a:gd name="connsiteY82" fmla="*/ 641380 h 6673820"/>
              <a:gd name="connsiteX83" fmla="*/ 3488587 w 11748700"/>
              <a:gd name="connsiteY83" fmla="*/ 619712 h 6673820"/>
              <a:gd name="connsiteX84" fmla="*/ 3644599 w 11748700"/>
              <a:gd name="connsiteY84" fmla="*/ 598044 h 6673820"/>
              <a:gd name="connsiteX85" fmla="*/ 3731272 w 11748700"/>
              <a:gd name="connsiteY85" fmla="*/ 589376 h 6673820"/>
              <a:gd name="connsiteX86" fmla="*/ 3809277 w 11748700"/>
              <a:gd name="connsiteY86" fmla="*/ 576375 h 6673820"/>
              <a:gd name="connsiteX87" fmla="*/ 3891617 w 11748700"/>
              <a:gd name="connsiteY87" fmla="*/ 567708 h 6673820"/>
              <a:gd name="connsiteX88" fmla="*/ 4359651 w 11748700"/>
              <a:gd name="connsiteY88" fmla="*/ 533039 h 6673820"/>
              <a:gd name="connsiteX89" fmla="*/ 4428989 w 11748700"/>
              <a:gd name="connsiteY89" fmla="*/ 520038 h 6673820"/>
              <a:gd name="connsiteX90" fmla="*/ 4554665 w 11748700"/>
              <a:gd name="connsiteY90" fmla="*/ 507037 h 6673820"/>
              <a:gd name="connsiteX91" fmla="*/ 4654339 w 11748700"/>
              <a:gd name="connsiteY91" fmla="*/ 485369 h 6673820"/>
              <a:gd name="connsiteX92" fmla="*/ 4758347 w 11748700"/>
              <a:gd name="connsiteY92" fmla="*/ 437699 h 6673820"/>
              <a:gd name="connsiteX93" fmla="*/ 4888356 w 11748700"/>
              <a:gd name="connsiteY93" fmla="*/ 416030 h 6673820"/>
              <a:gd name="connsiteX94" fmla="*/ 5105039 w 11748700"/>
              <a:gd name="connsiteY94" fmla="*/ 364027 h 6673820"/>
              <a:gd name="connsiteX95" fmla="*/ 5209046 w 11748700"/>
              <a:gd name="connsiteY95" fmla="*/ 351026 h 6673820"/>
              <a:gd name="connsiteX96" fmla="*/ 5386726 w 11748700"/>
              <a:gd name="connsiteY96" fmla="*/ 329357 h 6673820"/>
              <a:gd name="connsiteX97" fmla="*/ 5560072 w 11748700"/>
              <a:gd name="connsiteY97" fmla="*/ 320690 h 6673820"/>
              <a:gd name="connsiteX98" fmla="*/ 5742085 w 11748700"/>
              <a:gd name="connsiteY98" fmla="*/ 312023 h 6673820"/>
              <a:gd name="connsiteX99" fmla="*/ 5958767 w 11748700"/>
              <a:gd name="connsiteY99" fmla="*/ 307689 h 6673820"/>
              <a:gd name="connsiteX100" fmla="*/ 6114779 w 11748700"/>
              <a:gd name="connsiteY100" fmla="*/ 303355 h 6673820"/>
              <a:gd name="connsiteX101" fmla="*/ 6270790 w 11748700"/>
              <a:gd name="connsiteY101" fmla="*/ 281687 h 6673820"/>
              <a:gd name="connsiteX102" fmla="*/ 6392132 w 11748700"/>
              <a:gd name="connsiteY102" fmla="*/ 268686 h 6673820"/>
              <a:gd name="connsiteX103" fmla="*/ 6695488 w 11748700"/>
              <a:gd name="connsiteY103" fmla="*/ 260019 h 6673820"/>
              <a:gd name="connsiteX104" fmla="*/ 6764826 w 11748700"/>
              <a:gd name="connsiteY104" fmla="*/ 251352 h 6673820"/>
              <a:gd name="connsiteX105" fmla="*/ 6907837 w 11748700"/>
              <a:gd name="connsiteY105" fmla="*/ 238351 h 6673820"/>
              <a:gd name="connsiteX106" fmla="*/ 6959840 w 11748700"/>
              <a:gd name="connsiteY106" fmla="*/ 229683 h 6673820"/>
              <a:gd name="connsiteX107" fmla="*/ 6998843 w 11748700"/>
              <a:gd name="connsiteY107" fmla="*/ 212349 h 6673820"/>
              <a:gd name="connsiteX108" fmla="*/ 7115852 w 11748700"/>
              <a:gd name="connsiteY108" fmla="*/ 199348 h 6673820"/>
              <a:gd name="connsiteX109" fmla="*/ 7159188 w 11748700"/>
              <a:gd name="connsiteY109" fmla="*/ 186347 h 6673820"/>
              <a:gd name="connsiteX110" fmla="*/ 7189524 w 11748700"/>
              <a:gd name="connsiteY110" fmla="*/ 182013 h 6673820"/>
              <a:gd name="connsiteX111" fmla="*/ 7380204 w 11748700"/>
              <a:gd name="connsiteY111" fmla="*/ 173346 h 6673820"/>
              <a:gd name="connsiteX112" fmla="*/ 7440875 w 11748700"/>
              <a:gd name="connsiteY112" fmla="*/ 164679 h 6673820"/>
              <a:gd name="connsiteX113" fmla="*/ 7466877 w 11748700"/>
              <a:gd name="connsiteY113" fmla="*/ 156011 h 6673820"/>
              <a:gd name="connsiteX114" fmla="*/ 7514548 w 11748700"/>
              <a:gd name="connsiteY114" fmla="*/ 143010 h 6673820"/>
              <a:gd name="connsiteX115" fmla="*/ 7527548 w 11748700"/>
              <a:gd name="connsiteY115" fmla="*/ 134343 h 6673820"/>
              <a:gd name="connsiteX116" fmla="*/ 7570885 w 11748700"/>
              <a:gd name="connsiteY116" fmla="*/ 121342 h 6673820"/>
              <a:gd name="connsiteX117" fmla="*/ 7609888 w 11748700"/>
              <a:gd name="connsiteY117" fmla="*/ 104008 h 6673820"/>
              <a:gd name="connsiteX118" fmla="*/ 7726896 w 11748700"/>
              <a:gd name="connsiteY118" fmla="*/ 82339 h 6673820"/>
              <a:gd name="connsiteX119" fmla="*/ 7752898 w 11748700"/>
              <a:gd name="connsiteY119" fmla="*/ 78006 h 6673820"/>
              <a:gd name="connsiteX120" fmla="*/ 7787567 w 11748700"/>
              <a:gd name="connsiteY120" fmla="*/ 73672 h 6673820"/>
              <a:gd name="connsiteX121" fmla="*/ 7804902 w 11748700"/>
              <a:gd name="connsiteY121" fmla="*/ 69338 h 6673820"/>
              <a:gd name="connsiteX122" fmla="*/ 7913243 w 11748700"/>
              <a:gd name="connsiteY122" fmla="*/ 65005 h 6673820"/>
              <a:gd name="connsiteX123" fmla="*/ 8021584 w 11748700"/>
              <a:gd name="connsiteY123" fmla="*/ 47670 h 6673820"/>
              <a:gd name="connsiteX124" fmla="*/ 8064921 w 11748700"/>
              <a:gd name="connsiteY124" fmla="*/ 34669 h 6673820"/>
              <a:gd name="connsiteX125" fmla="*/ 8099590 w 11748700"/>
              <a:gd name="connsiteY125" fmla="*/ 21668 h 6673820"/>
              <a:gd name="connsiteX126" fmla="*/ 8121258 w 11748700"/>
              <a:gd name="connsiteY126" fmla="*/ 13001 h 6673820"/>
              <a:gd name="connsiteX127" fmla="*/ 8134259 w 11748700"/>
              <a:gd name="connsiteY127" fmla="*/ 8667 h 6673820"/>
              <a:gd name="connsiteX128" fmla="*/ 8155928 w 11748700"/>
              <a:gd name="connsiteY128" fmla="*/ 0 h 6673820"/>
              <a:gd name="connsiteX129" fmla="*/ 8216599 w 11748700"/>
              <a:gd name="connsiteY129" fmla="*/ 4334 h 6673820"/>
              <a:gd name="connsiteX130" fmla="*/ 8238267 w 11748700"/>
              <a:gd name="connsiteY130" fmla="*/ 13001 h 6673820"/>
              <a:gd name="connsiteX131" fmla="*/ 8272936 w 11748700"/>
              <a:gd name="connsiteY131" fmla="*/ 17335 h 6673820"/>
              <a:gd name="connsiteX132" fmla="*/ 8303272 w 11748700"/>
              <a:gd name="connsiteY132" fmla="*/ 30336 h 6673820"/>
              <a:gd name="connsiteX133" fmla="*/ 8337941 w 11748700"/>
              <a:gd name="connsiteY133" fmla="*/ 34669 h 6673820"/>
              <a:gd name="connsiteX134" fmla="*/ 8476618 w 11748700"/>
              <a:gd name="connsiteY134" fmla="*/ 43337 h 6673820"/>
              <a:gd name="connsiteX135" fmla="*/ 8576292 w 11748700"/>
              <a:gd name="connsiteY135" fmla="*/ 47670 h 6673820"/>
              <a:gd name="connsiteX136" fmla="*/ 8671632 w 11748700"/>
              <a:gd name="connsiteY136" fmla="*/ 69338 h 6673820"/>
              <a:gd name="connsiteX137" fmla="*/ 8762639 w 11748700"/>
              <a:gd name="connsiteY137" fmla="*/ 78006 h 6673820"/>
              <a:gd name="connsiteX138" fmla="*/ 8892648 w 11748700"/>
              <a:gd name="connsiteY138" fmla="*/ 104008 h 6673820"/>
              <a:gd name="connsiteX139" fmla="*/ 8948985 w 11748700"/>
              <a:gd name="connsiteY139" fmla="*/ 117009 h 6673820"/>
              <a:gd name="connsiteX140" fmla="*/ 9187336 w 11748700"/>
              <a:gd name="connsiteY140" fmla="*/ 156011 h 6673820"/>
              <a:gd name="connsiteX141" fmla="*/ 9282676 w 11748700"/>
              <a:gd name="connsiteY141" fmla="*/ 173346 h 6673820"/>
              <a:gd name="connsiteX142" fmla="*/ 9404019 w 11748700"/>
              <a:gd name="connsiteY142" fmla="*/ 186347 h 6673820"/>
              <a:gd name="connsiteX143" fmla="*/ 9464690 w 11748700"/>
              <a:gd name="connsiteY143" fmla="*/ 195014 h 6673820"/>
              <a:gd name="connsiteX144" fmla="*/ 9698707 w 11748700"/>
              <a:gd name="connsiteY144" fmla="*/ 216683 h 6673820"/>
              <a:gd name="connsiteX145" fmla="*/ 9785380 w 11748700"/>
              <a:gd name="connsiteY145" fmla="*/ 229683 h 6673820"/>
              <a:gd name="connsiteX146" fmla="*/ 9885054 w 11748700"/>
              <a:gd name="connsiteY146" fmla="*/ 251352 h 6673820"/>
              <a:gd name="connsiteX147" fmla="*/ 9958726 w 11748700"/>
              <a:gd name="connsiteY147" fmla="*/ 255685 h 6673820"/>
              <a:gd name="connsiteX148" fmla="*/ 10114737 w 11748700"/>
              <a:gd name="connsiteY148" fmla="*/ 260019 h 6673820"/>
              <a:gd name="connsiteX149" fmla="*/ 10205744 w 11748700"/>
              <a:gd name="connsiteY149" fmla="*/ 273020 h 6673820"/>
              <a:gd name="connsiteX150" fmla="*/ 10357421 w 11748700"/>
              <a:gd name="connsiteY150" fmla="*/ 281687 h 6673820"/>
              <a:gd name="connsiteX151" fmla="*/ 10405092 w 11748700"/>
              <a:gd name="connsiteY151" fmla="*/ 286021 h 6673820"/>
              <a:gd name="connsiteX152" fmla="*/ 10452762 w 11748700"/>
              <a:gd name="connsiteY152" fmla="*/ 299022 h 6673820"/>
              <a:gd name="connsiteX153" fmla="*/ 10483097 w 11748700"/>
              <a:gd name="connsiteY153" fmla="*/ 303355 h 6673820"/>
              <a:gd name="connsiteX154" fmla="*/ 10552436 w 11748700"/>
              <a:gd name="connsiteY154" fmla="*/ 312023 h 6673820"/>
              <a:gd name="connsiteX155" fmla="*/ 10634775 w 11748700"/>
              <a:gd name="connsiteY155" fmla="*/ 333691 h 6673820"/>
              <a:gd name="connsiteX156" fmla="*/ 10717114 w 11748700"/>
              <a:gd name="connsiteY156" fmla="*/ 342358 h 6673820"/>
              <a:gd name="connsiteX157" fmla="*/ 10773452 w 11748700"/>
              <a:gd name="connsiteY157" fmla="*/ 364027 h 6673820"/>
              <a:gd name="connsiteX158" fmla="*/ 10842790 w 11748700"/>
              <a:gd name="connsiteY158" fmla="*/ 385695 h 6673820"/>
              <a:gd name="connsiteX159" fmla="*/ 10903461 w 11748700"/>
              <a:gd name="connsiteY159" fmla="*/ 390028 h 6673820"/>
              <a:gd name="connsiteX160" fmla="*/ 10981467 w 11748700"/>
              <a:gd name="connsiteY160" fmla="*/ 424698 h 6673820"/>
              <a:gd name="connsiteX161" fmla="*/ 11050805 w 11748700"/>
              <a:gd name="connsiteY161" fmla="*/ 442032 h 6673820"/>
              <a:gd name="connsiteX162" fmla="*/ 11133145 w 11748700"/>
              <a:gd name="connsiteY162" fmla="*/ 476701 h 6673820"/>
              <a:gd name="connsiteX163" fmla="*/ 11154813 w 11748700"/>
              <a:gd name="connsiteY163" fmla="*/ 485369 h 6673820"/>
              <a:gd name="connsiteX164" fmla="*/ 11232819 w 11748700"/>
              <a:gd name="connsiteY164" fmla="*/ 533039 h 6673820"/>
              <a:gd name="connsiteX165" fmla="*/ 11258820 w 11748700"/>
              <a:gd name="connsiteY165" fmla="*/ 554707 h 6673820"/>
              <a:gd name="connsiteX166" fmla="*/ 11328159 w 11748700"/>
              <a:gd name="connsiteY166" fmla="*/ 645714 h 6673820"/>
              <a:gd name="connsiteX167" fmla="*/ 11371495 w 11748700"/>
              <a:gd name="connsiteY167" fmla="*/ 754055 h 6673820"/>
              <a:gd name="connsiteX168" fmla="*/ 11397497 w 11748700"/>
              <a:gd name="connsiteY168" fmla="*/ 806059 h 6673820"/>
              <a:gd name="connsiteX169" fmla="*/ 11427833 w 11748700"/>
              <a:gd name="connsiteY169" fmla="*/ 931735 h 6673820"/>
              <a:gd name="connsiteX170" fmla="*/ 11458168 w 11748700"/>
              <a:gd name="connsiteY170" fmla="*/ 1014074 h 6673820"/>
              <a:gd name="connsiteX171" fmla="*/ 11462502 w 11748700"/>
              <a:gd name="connsiteY171" fmla="*/ 1087746 h 6673820"/>
              <a:gd name="connsiteX172" fmla="*/ 11475503 w 11748700"/>
              <a:gd name="connsiteY172" fmla="*/ 1126749 h 6673820"/>
              <a:gd name="connsiteX173" fmla="*/ 11488504 w 11748700"/>
              <a:gd name="connsiteY173" fmla="*/ 1330430 h 6673820"/>
              <a:gd name="connsiteX174" fmla="*/ 11523173 w 11748700"/>
              <a:gd name="connsiteY174" fmla="*/ 1677122 h 6673820"/>
              <a:gd name="connsiteX175" fmla="*/ 11518839 w 11748700"/>
              <a:gd name="connsiteY175" fmla="*/ 1954476 h 6673820"/>
              <a:gd name="connsiteX176" fmla="*/ 11510172 w 11748700"/>
              <a:gd name="connsiteY176" fmla="*/ 2084485 h 6673820"/>
              <a:gd name="connsiteX177" fmla="*/ 11518839 w 11748700"/>
              <a:gd name="connsiteY177" fmla="*/ 2283833 h 6673820"/>
              <a:gd name="connsiteX178" fmla="*/ 11583844 w 11748700"/>
              <a:gd name="connsiteY178" fmla="*/ 2379173 h 6673820"/>
              <a:gd name="connsiteX179" fmla="*/ 11605512 w 11748700"/>
              <a:gd name="connsiteY179" fmla="*/ 2439845 h 6673820"/>
              <a:gd name="connsiteX180" fmla="*/ 11609846 w 11748700"/>
              <a:gd name="connsiteY180" fmla="*/ 2487515 h 6673820"/>
              <a:gd name="connsiteX181" fmla="*/ 11622847 w 11748700"/>
              <a:gd name="connsiteY181" fmla="*/ 2556853 h 6673820"/>
              <a:gd name="connsiteX182" fmla="*/ 11618513 w 11748700"/>
              <a:gd name="connsiteY182" fmla="*/ 2786537 h 6673820"/>
              <a:gd name="connsiteX183" fmla="*/ 11614180 w 11748700"/>
              <a:gd name="connsiteY183" fmla="*/ 3089892 h 6673820"/>
              <a:gd name="connsiteX184" fmla="*/ 11596845 w 11748700"/>
              <a:gd name="connsiteY184" fmla="*/ 3211234 h 6673820"/>
              <a:gd name="connsiteX185" fmla="*/ 11583844 w 11748700"/>
              <a:gd name="connsiteY185" fmla="*/ 3328243 h 6673820"/>
              <a:gd name="connsiteX186" fmla="*/ 11575177 w 11748700"/>
              <a:gd name="connsiteY186" fmla="*/ 3423583 h 6673820"/>
              <a:gd name="connsiteX187" fmla="*/ 11562176 w 11748700"/>
              <a:gd name="connsiteY187" fmla="*/ 3666267 h 6673820"/>
              <a:gd name="connsiteX188" fmla="*/ 11575177 w 11748700"/>
              <a:gd name="connsiteY188" fmla="*/ 4025960 h 6673820"/>
              <a:gd name="connsiteX189" fmla="*/ 11592511 w 11748700"/>
              <a:gd name="connsiteY189" fmla="*/ 4108300 h 6673820"/>
              <a:gd name="connsiteX190" fmla="*/ 11631514 w 11748700"/>
              <a:gd name="connsiteY190" fmla="*/ 4333649 h 6673820"/>
              <a:gd name="connsiteX191" fmla="*/ 11653183 w 11748700"/>
              <a:gd name="connsiteY191" fmla="*/ 4411655 h 6673820"/>
              <a:gd name="connsiteX192" fmla="*/ 11666184 w 11748700"/>
              <a:gd name="connsiteY192" fmla="*/ 4498328 h 6673820"/>
              <a:gd name="connsiteX193" fmla="*/ 11674851 w 11748700"/>
              <a:gd name="connsiteY193" fmla="*/ 4541664 h 6673820"/>
              <a:gd name="connsiteX194" fmla="*/ 11687852 w 11748700"/>
              <a:gd name="connsiteY194" fmla="*/ 4658673 h 6673820"/>
              <a:gd name="connsiteX195" fmla="*/ 11692185 w 11748700"/>
              <a:gd name="connsiteY195" fmla="*/ 4715010 h 6673820"/>
              <a:gd name="connsiteX196" fmla="*/ 11700853 w 11748700"/>
              <a:gd name="connsiteY196" fmla="*/ 4771348 h 6673820"/>
              <a:gd name="connsiteX197" fmla="*/ 11709520 w 11748700"/>
              <a:gd name="connsiteY197" fmla="*/ 4923026 h 6673820"/>
              <a:gd name="connsiteX198" fmla="*/ 11718187 w 11748700"/>
              <a:gd name="connsiteY198" fmla="*/ 4983697 h 6673820"/>
              <a:gd name="connsiteX199" fmla="*/ 11726855 w 11748700"/>
              <a:gd name="connsiteY199" fmla="*/ 5079037 h 6673820"/>
              <a:gd name="connsiteX200" fmla="*/ 11731188 w 11748700"/>
              <a:gd name="connsiteY200" fmla="*/ 5105039 h 6673820"/>
              <a:gd name="connsiteX201" fmla="*/ 11744189 w 11748700"/>
              <a:gd name="connsiteY201" fmla="*/ 5230715 h 6673820"/>
              <a:gd name="connsiteX202" fmla="*/ 11726855 w 11748700"/>
              <a:gd name="connsiteY202" fmla="*/ 5690082 h 6673820"/>
              <a:gd name="connsiteX203" fmla="*/ 11687852 w 11748700"/>
              <a:gd name="connsiteY203" fmla="*/ 5785422 h 6673820"/>
              <a:gd name="connsiteX204" fmla="*/ 11670517 w 11748700"/>
              <a:gd name="connsiteY204" fmla="*/ 5815757 h 6673820"/>
              <a:gd name="connsiteX205" fmla="*/ 11601179 w 11748700"/>
              <a:gd name="connsiteY205" fmla="*/ 5859094 h 6673820"/>
              <a:gd name="connsiteX206" fmla="*/ 11458168 w 11748700"/>
              <a:gd name="connsiteY206" fmla="*/ 5919765 h 6673820"/>
              <a:gd name="connsiteX207" fmla="*/ 11401831 w 11748700"/>
              <a:gd name="connsiteY207" fmla="*/ 5963101 h 6673820"/>
              <a:gd name="connsiteX208" fmla="*/ 11297823 w 11748700"/>
              <a:gd name="connsiteY208" fmla="*/ 6032440 h 6673820"/>
              <a:gd name="connsiteX209" fmla="*/ 11258820 w 11748700"/>
              <a:gd name="connsiteY209" fmla="*/ 6075776 h 6673820"/>
              <a:gd name="connsiteX210" fmla="*/ 11198149 w 11748700"/>
              <a:gd name="connsiteY210" fmla="*/ 6123446 h 6673820"/>
              <a:gd name="connsiteX211" fmla="*/ 11098475 w 11748700"/>
              <a:gd name="connsiteY211" fmla="*/ 6210119 h 6673820"/>
              <a:gd name="connsiteX212" fmla="*/ 10942464 w 11748700"/>
              <a:gd name="connsiteY212" fmla="*/ 6327128 h 6673820"/>
              <a:gd name="connsiteX213" fmla="*/ 10634775 w 11748700"/>
              <a:gd name="connsiteY213" fmla="*/ 6461471 h 6673820"/>
              <a:gd name="connsiteX214" fmla="*/ 10461429 w 11748700"/>
              <a:gd name="connsiteY214" fmla="*/ 6478806 h 6673820"/>
              <a:gd name="connsiteX215" fmla="*/ 10041065 w 11748700"/>
              <a:gd name="connsiteY215" fmla="*/ 6487473 h 6673820"/>
              <a:gd name="connsiteX216" fmla="*/ 9967393 w 11748700"/>
              <a:gd name="connsiteY216" fmla="*/ 6491807 h 6673820"/>
              <a:gd name="connsiteX217" fmla="*/ 9885054 w 11748700"/>
              <a:gd name="connsiteY217" fmla="*/ 6509141 h 6673820"/>
              <a:gd name="connsiteX218" fmla="*/ 9798381 w 11748700"/>
              <a:gd name="connsiteY218" fmla="*/ 6522142 h 6673820"/>
              <a:gd name="connsiteX219" fmla="*/ 9681372 w 11748700"/>
              <a:gd name="connsiteY219" fmla="*/ 6548144 h 6673820"/>
              <a:gd name="connsiteX220" fmla="*/ 9486358 w 11748700"/>
              <a:gd name="connsiteY220" fmla="*/ 6574146 h 6673820"/>
              <a:gd name="connsiteX221" fmla="*/ 9278343 w 11748700"/>
              <a:gd name="connsiteY221" fmla="*/ 6613149 h 6673820"/>
              <a:gd name="connsiteX222" fmla="*/ 9209004 w 11748700"/>
              <a:gd name="connsiteY222" fmla="*/ 6630483 h 6673820"/>
              <a:gd name="connsiteX223" fmla="*/ 8775639 w 11748700"/>
              <a:gd name="connsiteY223" fmla="*/ 6647818 h 6673820"/>
              <a:gd name="connsiteX224" fmla="*/ 8463617 w 11748700"/>
              <a:gd name="connsiteY224" fmla="*/ 6656485 h 6673820"/>
              <a:gd name="connsiteX225" fmla="*/ 8368276 w 11748700"/>
              <a:gd name="connsiteY225" fmla="*/ 6660819 h 6673820"/>
              <a:gd name="connsiteX226" fmla="*/ 8216599 w 11748700"/>
              <a:gd name="connsiteY226" fmla="*/ 6665153 h 6673820"/>
              <a:gd name="connsiteX227" fmla="*/ 7848239 w 11748700"/>
              <a:gd name="connsiteY227" fmla="*/ 6656485 h 6673820"/>
              <a:gd name="connsiteX228" fmla="*/ 7800568 w 11748700"/>
              <a:gd name="connsiteY228" fmla="*/ 6652152 h 6673820"/>
              <a:gd name="connsiteX229" fmla="*/ 7748565 w 11748700"/>
              <a:gd name="connsiteY229" fmla="*/ 6643484 h 6673820"/>
              <a:gd name="connsiteX230" fmla="*/ 7614221 w 11748700"/>
              <a:gd name="connsiteY230" fmla="*/ 6634817 h 6673820"/>
              <a:gd name="connsiteX231" fmla="*/ 7432208 w 11748700"/>
              <a:gd name="connsiteY231" fmla="*/ 6600148 h 6673820"/>
              <a:gd name="connsiteX232" fmla="*/ 7319533 w 11748700"/>
              <a:gd name="connsiteY232" fmla="*/ 6574146 h 6673820"/>
              <a:gd name="connsiteX233" fmla="*/ 7276197 w 11748700"/>
              <a:gd name="connsiteY233" fmla="*/ 6569812 h 6673820"/>
              <a:gd name="connsiteX234" fmla="*/ 7011844 w 11748700"/>
              <a:gd name="connsiteY234" fmla="*/ 6548144 h 6673820"/>
              <a:gd name="connsiteX235" fmla="*/ 6925171 w 11748700"/>
              <a:gd name="connsiteY235" fmla="*/ 6565479 h 6673820"/>
              <a:gd name="connsiteX236" fmla="*/ 6912170 w 11748700"/>
              <a:gd name="connsiteY236" fmla="*/ 6569812 h 6673820"/>
              <a:gd name="connsiteX237" fmla="*/ 6890502 w 11748700"/>
              <a:gd name="connsiteY237" fmla="*/ 6582813 h 6673820"/>
              <a:gd name="connsiteX238" fmla="*/ 6795162 w 11748700"/>
              <a:gd name="connsiteY238" fmla="*/ 6634817 h 6673820"/>
              <a:gd name="connsiteX239" fmla="*/ 6691154 w 11748700"/>
              <a:gd name="connsiteY239" fmla="*/ 6643484 h 6673820"/>
              <a:gd name="connsiteX240" fmla="*/ 6617482 w 11748700"/>
              <a:gd name="connsiteY240" fmla="*/ 6656485 h 6673820"/>
              <a:gd name="connsiteX241" fmla="*/ 6582813 w 11748700"/>
              <a:gd name="connsiteY241" fmla="*/ 6665153 h 6673820"/>
              <a:gd name="connsiteX242" fmla="*/ 6548144 w 11748700"/>
              <a:gd name="connsiteY242" fmla="*/ 6669486 h 6673820"/>
              <a:gd name="connsiteX243" fmla="*/ 6517808 w 11748700"/>
              <a:gd name="connsiteY243" fmla="*/ 6673820 h 6673820"/>
              <a:gd name="connsiteX244" fmla="*/ 6015105 w 11748700"/>
              <a:gd name="connsiteY244" fmla="*/ 6669486 h 6673820"/>
              <a:gd name="connsiteX245" fmla="*/ 5915431 w 11748700"/>
              <a:gd name="connsiteY245" fmla="*/ 6647818 h 6673820"/>
              <a:gd name="connsiteX246" fmla="*/ 5538403 w 11748700"/>
              <a:gd name="connsiteY246" fmla="*/ 6652152 h 6673820"/>
              <a:gd name="connsiteX247" fmla="*/ 5196045 w 11748700"/>
              <a:gd name="connsiteY247" fmla="*/ 6634817 h 6673820"/>
              <a:gd name="connsiteX248" fmla="*/ 4489660 w 11748700"/>
              <a:gd name="connsiteY248" fmla="*/ 6608815 h 6673820"/>
              <a:gd name="connsiteX249" fmla="*/ 4311981 w 11748700"/>
              <a:gd name="connsiteY249" fmla="*/ 6582813 h 6673820"/>
              <a:gd name="connsiteX250" fmla="*/ 4090965 w 11748700"/>
              <a:gd name="connsiteY250" fmla="*/ 6552478 h 6673820"/>
              <a:gd name="connsiteX251" fmla="*/ 3999958 w 11748700"/>
              <a:gd name="connsiteY251" fmla="*/ 6513475 h 6673820"/>
              <a:gd name="connsiteX252" fmla="*/ 3666267 w 11748700"/>
              <a:gd name="connsiteY252" fmla="*/ 6448470 h 6673820"/>
              <a:gd name="connsiteX253" fmla="*/ 3588261 w 11748700"/>
              <a:gd name="connsiteY253" fmla="*/ 6439803 h 6673820"/>
              <a:gd name="connsiteX254" fmla="*/ 3336910 w 11748700"/>
              <a:gd name="connsiteY254" fmla="*/ 6405134 h 6673820"/>
              <a:gd name="connsiteX255" fmla="*/ 3003219 w 11748700"/>
              <a:gd name="connsiteY255" fmla="*/ 6340129 h 6673820"/>
              <a:gd name="connsiteX256" fmla="*/ 2825539 w 11748700"/>
              <a:gd name="connsiteY256" fmla="*/ 6309793 h 6673820"/>
              <a:gd name="connsiteX257" fmla="*/ 2678195 w 11748700"/>
              <a:gd name="connsiteY257" fmla="*/ 6288125 h 6673820"/>
              <a:gd name="connsiteX258" fmla="*/ 2500515 w 11748700"/>
              <a:gd name="connsiteY258" fmla="*/ 6305460 h 6673820"/>
              <a:gd name="connsiteX259" fmla="*/ 2439844 w 11748700"/>
              <a:gd name="connsiteY259" fmla="*/ 6314127 h 6673820"/>
              <a:gd name="connsiteX260" fmla="*/ 2244830 w 11748700"/>
              <a:gd name="connsiteY260" fmla="*/ 6361797 h 6673820"/>
              <a:gd name="connsiteX261" fmla="*/ 2088819 w 11748700"/>
              <a:gd name="connsiteY261" fmla="*/ 6383465 h 6673820"/>
              <a:gd name="connsiteX262" fmla="*/ 2015147 w 11748700"/>
              <a:gd name="connsiteY262" fmla="*/ 6400800 h 6673820"/>
              <a:gd name="connsiteX263" fmla="*/ 1950142 w 11748700"/>
              <a:gd name="connsiteY263" fmla="*/ 6409467 h 6673820"/>
              <a:gd name="connsiteX264" fmla="*/ 1815799 w 11748700"/>
              <a:gd name="connsiteY264" fmla="*/ 6444137 h 6673820"/>
              <a:gd name="connsiteX265" fmla="*/ 1681456 w 11748700"/>
              <a:gd name="connsiteY265" fmla="*/ 6452804 h 6673820"/>
              <a:gd name="connsiteX266" fmla="*/ 1473440 w 11748700"/>
              <a:gd name="connsiteY266" fmla="*/ 6431136 h 6673820"/>
              <a:gd name="connsiteX267" fmla="*/ 1369433 w 11748700"/>
              <a:gd name="connsiteY267" fmla="*/ 6418135 h 6673820"/>
              <a:gd name="connsiteX268" fmla="*/ 1287093 w 11748700"/>
              <a:gd name="connsiteY268" fmla="*/ 6405134 h 6673820"/>
              <a:gd name="connsiteX269" fmla="*/ 1239423 w 11748700"/>
              <a:gd name="connsiteY269" fmla="*/ 6396466 h 6673820"/>
              <a:gd name="connsiteX270" fmla="*/ 1165751 w 11748700"/>
              <a:gd name="connsiteY270" fmla="*/ 6370464 h 6673820"/>
              <a:gd name="connsiteX271" fmla="*/ 1053076 w 11748700"/>
              <a:gd name="connsiteY271" fmla="*/ 6335795 h 6673820"/>
              <a:gd name="connsiteX272" fmla="*/ 892731 w 11748700"/>
              <a:gd name="connsiteY272" fmla="*/ 6244789 h 6673820"/>
              <a:gd name="connsiteX273" fmla="*/ 858062 w 11748700"/>
              <a:gd name="connsiteY273" fmla="*/ 6218787 h 6673820"/>
              <a:gd name="connsiteX274" fmla="*/ 775723 w 11748700"/>
              <a:gd name="connsiteY274" fmla="*/ 6149448 h 6673820"/>
              <a:gd name="connsiteX275" fmla="*/ 719385 w 11748700"/>
              <a:gd name="connsiteY275" fmla="*/ 6023773 h 6673820"/>
              <a:gd name="connsiteX276" fmla="*/ 654381 w 11748700"/>
              <a:gd name="connsiteY276" fmla="*/ 5950101 h 6673820"/>
              <a:gd name="connsiteX277" fmla="*/ 628379 w 11748700"/>
              <a:gd name="connsiteY277" fmla="*/ 5893763 h 6673820"/>
              <a:gd name="connsiteX278" fmla="*/ 576375 w 11748700"/>
              <a:gd name="connsiteY278" fmla="*/ 5802756 h 6673820"/>
              <a:gd name="connsiteX279" fmla="*/ 489702 w 11748700"/>
              <a:gd name="connsiteY279" fmla="*/ 5620743 h 6673820"/>
              <a:gd name="connsiteX280" fmla="*/ 476701 w 11748700"/>
              <a:gd name="connsiteY280" fmla="*/ 5551405 h 6673820"/>
              <a:gd name="connsiteX281" fmla="*/ 372693 w 11748700"/>
              <a:gd name="connsiteY281" fmla="*/ 5317388 h 6673820"/>
              <a:gd name="connsiteX282" fmla="*/ 359693 w 11748700"/>
              <a:gd name="connsiteY282" fmla="*/ 5269718 h 6673820"/>
              <a:gd name="connsiteX283" fmla="*/ 329357 w 11748700"/>
              <a:gd name="connsiteY283" fmla="*/ 5183045 h 6673820"/>
              <a:gd name="connsiteX284" fmla="*/ 281687 w 11748700"/>
              <a:gd name="connsiteY284" fmla="*/ 5083371 h 6673820"/>
              <a:gd name="connsiteX285" fmla="*/ 251351 w 11748700"/>
              <a:gd name="connsiteY285" fmla="*/ 5009699 h 6673820"/>
              <a:gd name="connsiteX286" fmla="*/ 238350 w 11748700"/>
              <a:gd name="connsiteY286" fmla="*/ 4970696 h 6673820"/>
              <a:gd name="connsiteX287" fmla="*/ 212348 w 11748700"/>
              <a:gd name="connsiteY287" fmla="*/ 4936027 h 6673820"/>
              <a:gd name="connsiteX288" fmla="*/ 177679 w 11748700"/>
              <a:gd name="connsiteY288" fmla="*/ 4849354 h 6673820"/>
              <a:gd name="connsiteX289" fmla="*/ 125675 w 11748700"/>
              <a:gd name="connsiteY289" fmla="*/ 4745346 h 6673820"/>
              <a:gd name="connsiteX290" fmla="*/ 99674 w 11748700"/>
              <a:gd name="connsiteY290" fmla="*/ 4654339 h 6673820"/>
              <a:gd name="connsiteX291" fmla="*/ 73672 w 11748700"/>
              <a:gd name="connsiteY291" fmla="*/ 4602336 h 6673820"/>
              <a:gd name="connsiteX292" fmla="*/ 69338 w 11748700"/>
              <a:gd name="connsiteY292" fmla="*/ 4580667 h 6673820"/>
              <a:gd name="connsiteX293" fmla="*/ 47670 w 11748700"/>
              <a:gd name="connsiteY293" fmla="*/ 4537331 h 6673820"/>
              <a:gd name="connsiteX294" fmla="*/ 39002 w 11748700"/>
              <a:gd name="connsiteY294" fmla="*/ 4515663 h 6673820"/>
              <a:gd name="connsiteX295" fmla="*/ 34669 w 11748700"/>
              <a:gd name="connsiteY295" fmla="*/ 4493994 h 6673820"/>
              <a:gd name="connsiteX296" fmla="*/ 30335 w 11748700"/>
              <a:gd name="connsiteY296" fmla="*/ 4450658 h 6673820"/>
              <a:gd name="connsiteX297" fmla="*/ 21668 w 11748700"/>
              <a:gd name="connsiteY297" fmla="*/ 4428990 h 6673820"/>
              <a:gd name="connsiteX298" fmla="*/ 13001 w 11748700"/>
              <a:gd name="connsiteY298" fmla="*/ 4359651 h 6673820"/>
              <a:gd name="connsiteX299" fmla="*/ 0 w 11748700"/>
              <a:gd name="connsiteY299" fmla="*/ 4238309 h 6673820"/>
              <a:gd name="connsiteX300" fmla="*/ 4333 w 11748700"/>
              <a:gd name="connsiteY300" fmla="*/ 4025960 h 6673820"/>
              <a:gd name="connsiteX301" fmla="*/ 13001 w 11748700"/>
              <a:gd name="connsiteY301" fmla="*/ 3999958 h 6673820"/>
              <a:gd name="connsiteX302" fmla="*/ 17334 w 11748700"/>
              <a:gd name="connsiteY302" fmla="*/ 3973956 h 6673820"/>
              <a:gd name="connsiteX303" fmla="*/ 26002 w 11748700"/>
              <a:gd name="connsiteY303" fmla="*/ 3930620 h 6673820"/>
              <a:gd name="connsiteX304" fmla="*/ 34669 w 11748700"/>
              <a:gd name="connsiteY304" fmla="*/ 3878616 h 6673820"/>
              <a:gd name="connsiteX305" fmla="*/ 43336 w 11748700"/>
              <a:gd name="connsiteY305" fmla="*/ 3861282 h 6673820"/>
              <a:gd name="connsiteX306" fmla="*/ 47670 w 11748700"/>
              <a:gd name="connsiteY306" fmla="*/ 3843947 h 6673820"/>
              <a:gd name="connsiteX307" fmla="*/ 56337 w 11748700"/>
              <a:gd name="connsiteY307" fmla="*/ 3826612 h 6673820"/>
              <a:gd name="connsiteX308" fmla="*/ 69338 w 11748700"/>
              <a:gd name="connsiteY308" fmla="*/ 3787610 h 6673820"/>
              <a:gd name="connsiteX309" fmla="*/ 78005 w 11748700"/>
              <a:gd name="connsiteY309" fmla="*/ 3770275 h 6673820"/>
              <a:gd name="connsiteX310" fmla="*/ 95340 w 11748700"/>
              <a:gd name="connsiteY310" fmla="*/ 3718271 h 6673820"/>
              <a:gd name="connsiteX311" fmla="*/ 104007 w 11748700"/>
              <a:gd name="connsiteY311" fmla="*/ 3696603 h 6673820"/>
              <a:gd name="connsiteX312" fmla="*/ 151677 w 11748700"/>
              <a:gd name="connsiteY312" fmla="*/ 3657600 h 6673820"/>
              <a:gd name="connsiteX313" fmla="*/ 294688 w 11748700"/>
              <a:gd name="connsiteY313" fmla="*/ 3661934 h 6673820"/>
              <a:gd name="connsiteX314" fmla="*/ 359693 w 11748700"/>
              <a:gd name="connsiteY314" fmla="*/ 3692269 h 6673820"/>
              <a:gd name="connsiteX315" fmla="*/ 377027 w 11748700"/>
              <a:gd name="connsiteY315" fmla="*/ 3709604 h 6673820"/>
              <a:gd name="connsiteX316" fmla="*/ 437698 w 11748700"/>
              <a:gd name="connsiteY316" fmla="*/ 3726938 h 6673820"/>
              <a:gd name="connsiteX317" fmla="*/ 511177 w 11748700"/>
              <a:gd name="connsiteY31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8238267 w 11748700"/>
              <a:gd name="connsiteY28" fmla="*/ 4910025 h 6673820"/>
              <a:gd name="connsiteX29" fmla="*/ 8433281 w 11748700"/>
              <a:gd name="connsiteY29" fmla="*/ 4810351 h 6673820"/>
              <a:gd name="connsiteX30" fmla="*/ 8914316 w 11748700"/>
              <a:gd name="connsiteY30" fmla="*/ 4515663 h 6673820"/>
              <a:gd name="connsiteX31" fmla="*/ 6630483 w 11748700"/>
              <a:gd name="connsiteY31" fmla="*/ 2262165 h 6673820"/>
              <a:gd name="connsiteX32" fmla="*/ 4593668 w 11748700"/>
              <a:gd name="connsiteY32" fmla="*/ 2201494 h 6673820"/>
              <a:gd name="connsiteX33" fmla="*/ 4467992 w 11748700"/>
              <a:gd name="connsiteY33" fmla="*/ 2188493 h 6673820"/>
              <a:gd name="connsiteX34" fmla="*/ 4277311 w 11748700"/>
              <a:gd name="connsiteY34" fmla="*/ 2171158 h 6673820"/>
              <a:gd name="connsiteX35" fmla="*/ 4207973 w 11748700"/>
              <a:gd name="connsiteY35" fmla="*/ 2162491 h 6673820"/>
              <a:gd name="connsiteX36" fmla="*/ 4168970 w 11748700"/>
              <a:gd name="connsiteY36" fmla="*/ 2153824 h 6673820"/>
              <a:gd name="connsiteX37" fmla="*/ 3722604 w 11748700"/>
              <a:gd name="connsiteY37" fmla="*/ 2145156 h 6673820"/>
              <a:gd name="connsiteX38" fmla="*/ 3627264 w 11748700"/>
              <a:gd name="connsiteY38" fmla="*/ 2136489 h 6673820"/>
              <a:gd name="connsiteX39" fmla="*/ 3592595 w 11748700"/>
              <a:gd name="connsiteY39" fmla="*/ 2123488 h 6673820"/>
              <a:gd name="connsiteX40" fmla="*/ 3471253 w 11748700"/>
              <a:gd name="connsiteY40" fmla="*/ 2101820 h 6673820"/>
              <a:gd name="connsiteX41" fmla="*/ 3349911 w 11748700"/>
              <a:gd name="connsiteY41" fmla="*/ 2054150 h 6673820"/>
              <a:gd name="connsiteX42" fmla="*/ 3228568 w 11748700"/>
              <a:gd name="connsiteY42" fmla="*/ 2006480 h 6673820"/>
              <a:gd name="connsiteX43" fmla="*/ 3206900 w 11748700"/>
              <a:gd name="connsiteY43" fmla="*/ 1989145 h 6673820"/>
              <a:gd name="connsiteX44" fmla="*/ 3163564 w 11748700"/>
              <a:gd name="connsiteY44" fmla="*/ 1967477 h 6673820"/>
              <a:gd name="connsiteX45" fmla="*/ 3124561 w 11748700"/>
              <a:gd name="connsiteY45" fmla="*/ 1932808 h 6673820"/>
              <a:gd name="connsiteX46" fmla="*/ 3094225 w 11748700"/>
              <a:gd name="connsiteY46" fmla="*/ 1911139 h 6673820"/>
              <a:gd name="connsiteX47" fmla="*/ 3020553 w 11748700"/>
              <a:gd name="connsiteY47" fmla="*/ 1850468 h 6673820"/>
              <a:gd name="connsiteX48" fmla="*/ 2994551 w 11748700"/>
              <a:gd name="connsiteY48" fmla="*/ 1828800 h 6673820"/>
              <a:gd name="connsiteX49" fmla="*/ 2977217 w 11748700"/>
              <a:gd name="connsiteY49" fmla="*/ 1807132 h 6673820"/>
              <a:gd name="connsiteX50" fmla="*/ 2964216 w 11748700"/>
              <a:gd name="connsiteY50" fmla="*/ 1794131 h 6673820"/>
              <a:gd name="connsiteX51" fmla="*/ 2951215 w 11748700"/>
              <a:gd name="connsiteY51" fmla="*/ 1768129 h 6673820"/>
              <a:gd name="connsiteX52" fmla="*/ 2933880 w 11748700"/>
              <a:gd name="connsiteY52" fmla="*/ 1746461 h 6673820"/>
              <a:gd name="connsiteX53" fmla="*/ 2916546 w 11748700"/>
              <a:gd name="connsiteY53" fmla="*/ 1720459 h 6673820"/>
              <a:gd name="connsiteX54" fmla="*/ 2899211 w 11748700"/>
              <a:gd name="connsiteY54" fmla="*/ 1703124 h 6673820"/>
              <a:gd name="connsiteX55" fmla="*/ 2890544 w 11748700"/>
              <a:gd name="connsiteY55" fmla="*/ 1690123 h 6673820"/>
              <a:gd name="connsiteX56" fmla="*/ 2829873 w 11748700"/>
              <a:gd name="connsiteY56" fmla="*/ 1607784 h 6673820"/>
              <a:gd name="connsiteX57" fmla="*/ 2816872 w 11748700"/>
              <a:gd name="connsiteY57" fmla="*/ 1577448 h 6673820"/>
              <a:gd name="connsiteX58" fmla="*/ 2812538 w 11748700"/>
              <a:gd name="connsiteY58" fmla="*/ 1542779 h 6673820"/>
              <a:gd name="connsiteX59" fmla="*/ 2808204 w 11748700"/>
              <a:gd name="connsiteY59" fmla="*/ 1430104 h 6673820"/>
              <a:gd name="connsiteX60" fmla="*/ 2799537 w 11748700"/>
              <a:gd name="connsiteY60" fmla="*/ 1391101 h 6673820"/>
              <a:gd name="connsiteX61" fmla="*/ 2795203 w 11748700"/>
              <a:gd name="connsiteY61" fmla="*/ 1343431 h 6673820"/>
              <a:gd name="connsiteX62" fmla="*/ 2786536 w 11748700"/>
              <a:gd name="connsiteY62" fmla="*/ 1300095 h 6673820"/>
              <a:gd name="connsiteX63" fmla="*/ 2773535 w 11748700"/>
              <a:gd name="connsiteY63" fmla="*/ 1152751 h 6673820"/>
              <a:gd name="connsiteX64" fmla="*/ 2769202 w 11748700"/>
              <a:gd name="connsiteY64" fmla="*/ 1135416 h 6673820"/>
              <a:gd name="connsiteX65" fmla="*/ 2777869 w 11748700"/>
              <a:gd name="connsiteY65" fmla="*/ 996739 h 6673820"/>
              <a:gd name="connsiteX66" fmla="*/ 2786536 w 11748700"/>
              <a:gd name="connsiteY66" fmla="*/ 966404 h 6673820"/>
              <a:gd name="connsiteX67" fmla="*/ 2812538 w 11748700"/>
              <a:gd name="connsiteY67" fmla="*/ 905733 h 6673820"/>
              <a:gd name="connsiteX68" fmla="*/ 2847207 w 11748700"/>
              <a:gd name="connsiteY68" fmla="*/ 862396 h 6673820"/>
              <a:gd name="connsiteX69" fmla="*/ 2864542 w 11748700"/>
              <a:gd name="connsiteY69" fmla="*/ 840728 h 6673820"/>
              <a:gd name="connsiteX70" fmla="*/ 2881876 w 11748700"/>
              <a:gd name="connsiteY70" fmla="*/ 827727 h 6673820"/>
              <a:gd name="connsiteX71" fmla="*/ 2894877 w 11748700"/>
              <a:gd name="connsiteY71" fmla="*/ 819060 h 6673820"/>
              <a:gd name="connsiteX72" fmla="*/ 2912212 w 11748700"/>
              <a:gd name="connsiteY72" fmla="*/ 801725 h 6673820"/>
              <a:gd name="connsiteX73" fmla="*/ 3003219 w 11748700"/>
              <a:gd name="connsiteY73" fmla="*/ 775723 h 6673820"/>
              <a:gd name="connsiteX74" fmla="*/ 3115893 w 11748700"/>
              <a:gd name="connsiteY74" fmla="*/ 749721 h 6673820"/>
              <a:gd name="connsiteX75" fmla="*/ 3137562 w 11748700"/>
              <a:gd name="connsiteY75" fmla="*/ 741054 h 6673820"/>
              <a:gd name="connsiteX76" fmla="*/ 3163564 w 11748700"/>
              <a:gd name="connsiteY76" fmla="*/ 732387 h 6673820"/>
              <a:gd name="connsiteX77" fmla="*/ 3219901 w 11748700"/>
              <a:gd name="connsiteY77" fmla="*/ 702051 h 6673820"/>
              <a:gd name="connsiteX78" fmla="*/ 3237236 w 11748700"/>
              <a:gd name="connsiteY78" fmla="*/ 689050 h 6673820"/>
              <a:gd name="connsiteX79" fmla="*/ 3293573 w 11748700"/>
              <a:gd name="connsiteY79" fmla="*/ 663048 h 6673820"/>
              <a:gd name="connsiteX80" fmla="*/ 3323909 w 11748700"/>
              <a:gd name="connsiteY80" fmla="*/ 650047 h 6673820"/>
              <a:gd name="connsiteX81" fmla="*/ 3362911 w 11748700"/>
              <a:gd name="connsiteY81" fmla="*/ 641380 h 6673820"/>
              <a:gd name="connsiteX82" fmla="*/ 3488587 w 11748700"/>
              <a:gd name="connsiteY82" fmla="*/ 619712 h 6673820"/>
              <a:gd name="connsiteX83" fmla="*/ 3644599 w 11748700"/>
              <a:gd name="connsiteY83" fmla="*/ 598044 h 6673820"/>
              <a:gd name="connsiteX84" fmla="*/ 3731272 w 11748700"/>
              <a:gd name="connsiteY84" fmla="*/ 589376 h 6673820"/>
              <a:gd name="connsiteX85" fmla="*/ 3809277 w 11748700"/>
              <a:gd name="connsiteY85" fmla="*/ 576375 h 6673820"/>
              <a:gd name="connsiteX86" fmla="*/ 3891617 w 11748700"/>
              <a:gd name="connsiteY86" fmla="*/ 567708 h 6673820"/>
              <a:gd name="connsiteX87" fmla="*/ 4359651 w 11748700"/>
              <a:gd name="connsiteY87" fmla="*/ 533039 h 6673820"/>
              <a:gd name="connsiteX88" fmla="*/ 4428989 w 11748700"/>
              <a:gd name="connsiteY88" fmla="*/ 520038 h 6673820"/>
              <a:gd name="connsiteX89" fmla="*/ 4554665 w 11748700"/>
              <a:gd name="connsiteY89" fmla="*/ 507037 h 6673820"/>
              <a:gd name="connsiteX90" fmla="*/ 4654339 w 11748700"/>
              <a:gd name="connsiteY90" fmla="*/ 485369 h 6673820"/>
              <a:gd name="connsiteX91" fmla="*/ 4758347 w 11748700"/>
              <a:gd name="connsiteY91" fmla="*/ 437699 h 6673820"/>
              <a:gd name="connsiteX92" fmla="*/ 4888356 w 11748700"/>
              <a:gd name="connsiteY92" fmla="*/ 416030 h 6673820"/>
              <a:gd name="connsiteX93" fmla="*/ 5105039 w 11748700"/>
              <a:gd name="connsiteY93" fmla="*/ 364027 h 6673820"/>
              <a:gd name="connsiteX94" fmla="*/ 5209046 w 11748700"/>
              <a:gd name="connsiteY94" fmla="*/ 351026 h 6673820"/>
              <a:gd name="connsiteX95" fmla="*/ 5386726 w 11748700"/>
              <a:gd name="connsiteY95" fmla="*/ 329357 h 6673820"/>
              <a:gd name="connsiteX96" fmla="*/ 5560072 w 11748700"/>
              <a:gd name="connsiteY96" fmla="*/ 320690 h 6673820"/>
              <a:gd name="connsiteX97" fmla="*/ 5742085 w 11748700"/>
              <a:gd name="connsiteY97" fmla="*/ 312023 h 6673820"/>
              <a:gd name="connsiteX98" fmla="*/ 5958767 w 11748700"/>
              <a:gd name="connsiteY98" fmla="*/ 307689 h 6673820"/>
              <a:gd name="connsiteX99" fmla="*/ 6114779 w 11748700"/>
              <a:gd name="connsiteY99" fmla="*/ 303355 h 6673820"/>
              <a:gd name="connsiteX100" fmla="*/ 6270790 w 11748700"/>
              <a:gd name="connsiteY100" fmla="*/ 281687 h 6673820"/>
              <a:gd name="connsiteX101" fmla="*/ 6392132 w 11748700"/>
              <a:gd name="connsiteY101" fmla="*/ 268686 h 6673820"/>
              <a:gd name="connsiteX102" fmla="*/ 6695488 w 11748700"/>
              <a:gd name="connsiteY102" fmla="*/ 260019 h 6673820"/>
              <a:gd name="connsiteX103" fmla="*/ 6764826 w 11748700"/>
              <a:gd name="connsiteY103" fmla="*/ 251352 h 6673820"/>
              <a:gd name="connsiteX104" fmla="*/ 6907837 w 11748700"/>
              <a:gd name="connsiteY104" fmla="*/ 238351 h 6673820"/>
              <a:gd name="connsiteX105" fmla="*/ 6959840 w 11748700"/>
              <a:gd name="connsiteY105" fmla="*/ 229683 h 6673820"/>
              <a:gd name="connsiteX106" fmla="*/ 6998843 w 11748700"/>
              <a:gd name="connsiteY106" fmla="*/ 212349 h 6673820"/>
              <a:gd name="connsiteX107" fmla="*/ 7115852 w 11748700"/>
              <a:gd name="connsiteY107" fmla="*/ 199348 h 6673820"/>
              <a:gd name="connsiteX108" fmla="*/ 7159188 w 11748700"/>
              <a:gd name="connsiteY108" fmla="*/ 186347 h 6673820"/>
              <a:gd name="connsiteX109" fmla="*/ 7189524 w 11748700"/>
              <a:gd name="connsiteY109" fmla="*/ 182013 h 6673820"/>
              <a:gd name="connsiteX110" fmla="*/ 7380204 w 11748700"/>
              <a:gd name="connsiteY110" fmla="*/ 173346 h 6673820"/>
              <a:gd name="connsiteX111" fmla="*/ 7440875 w 11748700"/>
              <a:gd name="connsiteY111" fmla="*/ 164679 h 6673820"/>
              <a:gd name="connsiteX112" fmla="*/ 7466877 w 11748700"/>
              <a:gd name="connsiteY112" fmla="*/ 156011 h 6673820"/>
              <a:gd name="connsiteX113" fmla="*/ 7514548 w 11748700"/>
              <a:gd name="connsiteY113" fmla="*/ 143010 h 6673820"/>
              <a:gd name="connsiteX114" fmla="*/ 7527548 w 11748700"/>
              <a:gd name="connsiteY114" fmla="*/ 134343 h 6673820"/>
              <a:gd name="connsiteX115" fmla="*/ 7570885 w 11748700"/>
              <a:gd name="connsiteY115" fmla="*/ 121342 h 6673820"/>
              <a:gd name="connsiteX116" fmla="*/ 7609888 w 11748700"/>
              <a:gd name="connsiteY116" fmla="*/ 104008 h 6673820"/>
              <a:gd name="connsiteX117" fmla="*/ 7726896 w 11748700"/>
              <a:gd name="connsiteY117" fmla="*/ 82339 h 6673820"/>
              <a:gd name="connsiteX118" fmla="*/ 7752898 w 11748700"/>
              <a:gd name="connsiteY118" fmla="*/ 78006 h 6673820"/>
              <a:gd name="connsiteX119" fmla="*/ 7787567 w 11748700"/>
              <a:gd name="connsiteY119" fmla="*/ 73672 h 6673820"/>
              <a:gd name="connsiteX120" fmla="*/ 7804902 w 11748700"/>
              <a:gd name="connsiteY120" fmla="*/ 69338 h 6673820"/>
              <a:gd name="connsiteX121" fmla="*/ 7913243 w 11748700"/>
              <a:gd name="connsiteY121" fmla="*/ 65005 h 6673820"/>
              <a:gd name="connsiteX122" fmla="*/ 8021584 w 11748700"/>
              <a:gd name="connsiteY122" fmla="*/ 47670 h 6673820"/>
              <a:gd name="connsiteX123" fmla="*/ 8064921 w 11748700"/>
              <a:gd name="connsiteY123" fmla="*/ 34669 h 6673820"/>
              <a:gd name="connsiteX124" fmla="*/ 8099590 w 11748700"/>
              <a:gd name="connsiteY124" fmla="*/ 21668 h 6673820"/>
              <a:gd name="connsiteX125" fmla="*/ 8121258 w 11748700"/>
              <a:gd name="connsiteY125" fmla="*/ 13001 h 6673820"/>
              <a:gd name="connsiteX126" fmla="*/ 8134259 w 11748700"/>
              <a:gd name="connsiteY126" fmla="*/ 8667 h 6673820"/>
              <a:gd name="connsiteX127" fmla="*/ 8155928 w 11748700"/>
              <a:gd name="connsiteY127" fmla="*/ 0 h 6673820"/>
              <a:gd name="connsiteX128" fmla="*/ 8216599 w 11748700"/>
              <a:gd name="connsiteY128" fmla="*/ 4334 h 6673820"/>
              <a:gd name="connsiteX129" fmla="*/ 8238267 w 11748700"/>
              <a:gd name="connsiteY129" fmla="*/ 13001 h 6673820"/>
              <a:gd name="connsiteX130" fmla="*/ 8272936 w 11748700"/>
              <a:gd name="connsiteY130" fmla="*/ 17335 h 6673820"/>
              <a:gd name="connsiteX131" fmla="*/ 8303272 w 11748700"/>
              <a:gd name="connsiteY131" fmla="*/ 30336 h 6673820"/>
              <a:gd name="connsiteX132" fmla="*/ 8337941 w 11748700"/>
              <a:gd name="connsiteY132" fmla="*/ 34669 h 6673820"/>
              <a:gd name="connsiteX133" fmla="*/ 8476618 w 11748700"/>
              <a:gd name="connsiteY133" fmla="*/ 43337 h 6673820"/>
              <a:gd name="connsiteX134" fmla="*/ 8576292 w 11748700"/>
              <a:gd name="connsiteY134" fmla="*/ 47670 h 6673820"/>
              <a:gd name="connsiteX135" fmla="*/ 8671632 w 11748700"/>
              <a:gd name="connsiteY135" fmla="*/ 69338 h 6673820"/>
              <a:gd name="connsiteX136" fmla="*/ 8762639 w 11748700"/>
              <a:gd name="connsiteY136" fmla="*/ 78006 h 6673820"/>
              <a:gd name="connsiteX137" fmla="*/ 8892648 w 11748700"/>
              <a:gd name="connsiteY137" fmla="*/ 104008 h 6673820"/>
              <a:gd name="connsiteX138" fmla="*/ 8948985 w 11748700"/>
              <a:gd name="connsiteY138" fmla="*/ 117009 h 6673820"/>
              <a:gd name="connsiteX139" fmla="*/ 9187336 w 11748700"/>
              <a:gd name="connsiteY139" fmla="*/ 156011 h 6673820"/>
              <a:gd name="connsiteX140" fmla="*/ 9282676 w 11748700"/>
              <a:gd name="connsiteY140" fmla="*/ 173346 h 6673820"/>
              <a:gd name="connsiteX141" fmla="*/ 9404019 w 11748700"/>
              <a:gd name="connsiteY141" fmla="*/ 186347 h 6673820"/>
              <a:gd name="connsiteX142" fmla="*/ 9464690 w 11748700"/>
              <a:gd name="connsiteY142" fmla="*/ 195014 h 6673820"/>
              <a:gd name="connsiteX143" fmla="*/ 9698707 w 11748700"/>
              <a:gd name="connsiteY143" fmla="*/ 216683 h 6673820"/>
              <a:gd name="connsiteX144" fmla="*/ 9785380 w 11748700"/>
              <a:gd name="connsiteY144" fmla="*/ 229683 h 6673820"/>
              <a:gd name="connsiteX145" fmla="*/ 9885054 w 11748700"/>
              <a:gd name="connsiteY145" fmla="*/ 251352 h 6673820"/>
              <a:gd name="connsiteX146" fmla="*/ 9958726 w 11748700"/>
              <a:gd name="connsiteY146" fmla="*/ 255685 h 6673820"/>
              <a:gd name="connsiteX147" fmla="*/ 10114737 w 11748700"/>
              <a:gd name="connsiteY147" fmla="*/ 260019 h 6673820"/>
              <a:gd name="connsiteX148" fmla="*/ 10205744 w 11748700"/>
              <a:gd name="connsiteY148" fmla="*/ 273020 h 6673820"/>
              <a:gd name="connsiteX149" fmla="*/ 10357421 w 11748700"/>
              <a:gd name="connsiteY149" fmla="*/ 281687 h 6673820"/>
              <a:gd name="connsiteX150" fmla="*/ 10405092 w 11748700"/>
              <a:gd name="connsiteY150" fmla="*/ 286021 h 6673820"/>
              <a:gd name="connsiteX151" fmla="*/ 10452762 w 11748700"/>
              <a:gd name="connsiteY151" fmla="*/ 299022 h 6673820"/>
              <a:gd name="connsiteX152" fmla="*/ 10483097 w 11748700"/>
              <a:gd name="connsiteY152" fmla="*/ 303355 h 6673820"/>
              <a:gd name="connsiteX153" fmla="*/ 10552436 w 11748700"/>
              <a:gd name="connsiteY153" fmla="*/ 312023 h 6673820"/>
              <a:gd name="connsiteX154" fmla="*/ 10634775 w 11748700"/>
              <a:gd name="connsiteY154" fmla="*/ 333691 h 6673820"/>
              <a:gd name="connsiteX155" fmla="*/ 10717114 w 11748700"/>
              <a:gd name="connsiteY155" fmla="*/ 342358 h 6673820"/>
              <a:gd name="connsiteX156" fmla="*/ 10773452 w 11748700"/>
              <a:gd name="connsiteY156" fmla="*/ 364027 h 6673820"/>
              <a:gd name="connsiteX157" fmla="*/ 10842790 w 11748700"/>
              <a:gd name="connsiteY157" fmla="*/ 385695 h 6673820"/>
              <a:gd name="connsiteX158" fmla="*/ 10903461 w 11748700"/>
              <a:gd name="connsiteY158" fmla="*/ 390028 h 6673820"/>
              <a:gd name="connsiteX159" fmla="*/ 10981467 w 11748700"/>
              <a:gd name="connsiteY159" fmla="*/ 424698 h 6673820"/>
              <a:gd name="connsiteX160" fmla="*/ 11050805 w 11748700"/>
              <a:gd name="connsiteY160" fmla="*/ 442032 h 6673820"/>
              <a:gd name="connsiteX161" fmla="*/ 11133145 w 11748700"/>
              <a:gd name="connsiteY161" fmla="*/ 476701 h 6673820"/>
              <a:gd name="connsiteX162" fmla="*/ 11154813 w 11748700"/>
              <a:gd name="connsiteY162" fmla="*/ 485369 h 6673820"/>
              <a:gd name="connsiteX163" fmla="*/ 11232819 w 11748700"/>
              <a:gd name="connsiteY163" fmla="*/ 533039 h 6673820"/>
              <a:gd name="connsiteX164" fmla="*/ 11258820 w 11748700"/>
              <a:gd name="connsiteY164" fmla="*/ 554707 h 6673820"/>
              <a:gd name="connsiteX165" fmla="*/ 11328159 w 11748700"/>
              <a:gd name="connsiteY165" fmla="*/ 645714 h 6673820"/>
              <a:gd name="connsiteX166" fmla="*/ 11371495 w 11748700"/>
              <a:gd name="connsiteY166" fmla="*/ 754055 h 6673820"/>
              <a:gd name="connsiteX167" fmla="*/ 11397497 w 11748700"/>
              <a:gd name="connsiteY167" fmla="*/ 806059 h 6673820"/>
              <a:gd name="connsiteX168" fmla="*/ 11427833 w 11748700"/>
              <a:gd name="connsiteY168" fmla="*/ 931735 h 6673820"/>
              <a:gd name="connsiteX169" fmla="*/ 11458168 w 11748700"/>
              <a:gd name="connsiteY169" fmla="*/ 1014074 h 6673820"/>
              <a:gd name="connsiteX170" fmla="*/ 11462502 w 11748700"/>
              <a:gd name="connsiteY170" fmla="*/ 1087746 h 6673820"/>
              <a:gd name="connsiteX171" fmla="*/ 11475503 w 11748700"/>
              <a:gd name="connsiteY171" fmla="*/ 1126749 h 6673820"/>
              <a:gd name="connsiteX172" fmla="*/ 11488504 w 11748700"/>
              <a:gd name="connsiteY172" fmla="*/ 1330430 h 6673820"/>
              <a:gd name="connsiteX173" fmla="*/ 11523173 w 11748700"/>
              <a:gd name="connsiteY173" fmla="*/ 1677122 h 6673820"/>
              <a:gd name="connsiteX174" fmla="*/ 11518839 w 11748700"/>
              <a:gd name="connsiteY174" fmla="*/ 1954476 h 6673820"/>
              <a:gd name="connsiteX175" fmla="*/ 11510172 w 11748700"/>
              <a:gd name="connsiteY175" fmla="*/ 2084485 h 6673820"/>
              <a:gd name="connsiteX176" fmla="*/ 11518839 w 11748700"/>
              <a:gd name="connsiteY176" fmla="*/ 2283833 h 6673820"/>
              <a:gd name="connsiteX177" fmla="*/ 11583844 w 11748700"/>
              <a:gd name="connsiteY177" fmla="*/ 2379173 h 6673820"/>
              <a:gd name="connsiteX178" fmla="*/ 11605512 w 11748700"/>
              <a:gd name="connsiteY178" fmla="*/ 2439845 h 6673820"/>
              <a:gd name="connsiteX179" fmla="*/ 11609846 w 11748700"/>
              <a:gd name="connsiteY179" fmla="*/ 2487515 h 6673820"/>
              <a:gd name="connsiteX180" fmla="*/ 11622847 w 11748700"/>
              <a:gd name="connsiteY180" fmla="*/ 2556853 h 6673820"/>
              <a:gd name="connsiteX181" fmla="*/ 11618513 w 11748700"/>
              <a:gd name="connsiteY181" fmla="*/ 2786537 h 6673820"/>
              <a:gd name="connsiteX182" fmla="*/ 11614180 w 11748700"/>
              <a:gd name="connsiteY182" fmla="*/ 3089892 h 6673820"/>
              <a:gd name="connsiteX183" fmla="*/ 11596845 w 11748700"/>
              <a:gd name="connsiteY183" fmla="*/ 3211234 h 6673820"/>
              <a:gd name="connsiteX184" fmla="*/ 11583844 w 11748700"/>
              <a:gd name="connsiteY184" fmla="*/ 3328243 h 6673820"/>
              <a:gd name="connsiteX185" fmla="*/ 11575177 w 11748700"/>
              <a:gd name="connsiteY185" fmla="*/ 3423583 h 6673820"/>
              <a:gd name="connsiteX186" fmla="*/ 11562176 w 11748700"/>
              <a:gd name="connsiteY186" fmla="*/ 3666267 h 6673820"/>
              <a:gd name="connsiteX187" fmla="*/ 11575177 w 11748700"/>
              <a:gd name="connsiteY187" fmla="*/ 4025960 h 6673820"/>
              <a:gd name="connsiteX188" fmla="*/ 11592511 w 11748700"/>
              <a:gd name="connsiteY188" fmla="*/ 4108300 h 6673820"/>
              <a:gd name="connsiteX189" fmla="*/ 11631514 w 11748700"/>
              <a:gd name="connsiteY189" fmla="*/ 4333649 h 6673820"/>
              <a:gd name="connsiteX190" fmla="*/ 11653183 w 11748700"/>
              <a:gd name="connsiteY190" fmla="*/ 4411655 h 6673820"/>
              <a:gd name="connsiteX191" fmla="*/ 11666184 w 11748700"/>
              <a:gd name="connsiteY191" fmla="*/ 4498328 h 6673820"/>
              <a:gd name="connsiteX192" fmla="*/ 11674851 w 11748700"/>
              <a:gd name="connsiteY192" fmla="*/ 4541664 h 6673820"/>
              <a:gd name="connsiteX193" fmla="*/ 11687852 w 11748700"/>
              <a:gd name="connsiteY193" fmla="*/ 4658673 h 6673820"/>
              <a:gd name="connsiteX194" fmla="*/ 11692185 w 11748700"/>
              <a:gd name="connsiteY194" fmla="*/ 4715010 h 6673820"/>
              <a:gd name="connsiteX195" fmla="*/ 11700853 w 11748700"/>
              <a:gd name="connsiteY195" fmla="*/ 4771348 h 6673820"/>
              <a:gd name="connsiteX196" fmla="*/ 11709520 w 11748700"/>
              <a:gd name="connsiteY196" fmla="*/ 4923026 h 6673820"/>
              <a:gd name="connsiteX197" fmla="*/ 11718187 w 11748700"/>
              <a:gd name="connsiteY197" fmla="*/ 4983697 h 6673820"/>
              <a:gd name="connsiteX198" fmla="*/ 11726855 w 11748700"/>
              <a:gd name="connsiteY198" fmla="*/ 5079037 h 6673820"/>
              <a:gd name="connsiteX199" fmla="*/ 11731188 w 11748700"/>
              <a:gd name="connsiteY199" fmla="*/ 5105039 h 6673820"/>
              <a:gd name="connsiteX200" fmla="*/ 11744189 w 11748700"/>
              <a:gd name="connsiteY200" fmla="*/ 5230715 h 6673820"/>
              <a:gd name="connsiteX201" fmla="*/ 11726855 w 11748700"/>
              <a:gd name="connsiteY201" fmla="*/ 5690082 h 6673820"/>
              <a:gd name="connsiteX202" fmla="*/ 11687852 w 11748700"/>
              <a:gd name="connsiteY202" fmla="*/ 5785422 h 6673820"/>
              <a:gd name="connsiteX203" fmla="*/ 11670517 w 11748700"/>
              <a:gd name="connsiteY203" fmla="*/ 5815757 h 6673820"/>
              <a:gd name="connsiteX204" fmla="*/ 11601179 w 11748700"/>
              <a:gd name="connsiteY204" fmla="*/ 5859094 h 6673820"/>
              <a:gd name="connsiteX205" fmla="*/ 11458168 w 11748700"/>
              <a:gd name="connsiteY205" fmla="*/ 5919765 h 6673820"/>
              <a:gd name="connsiteX206" fmla="*/ 11401831 w 11748700"/>
              <a:gd name="connsiteY206" fmla="*/ 5963101 h 6673820"/>
              <a:gd name="connsiteX207" fmla="*/ 11297823 w 11748700"/>
              <a:gd name="connsiteY207" fmla="*/ 6032440 h 6673820"/>
              <a:gd name="connsiteX208" fmla="*/ 11258820 w 11748700"/>
              <a:gd name="connsiteY208" fmla="*/ 6075776 h 6673820"/>
              <a:gd name="connsiteX209" fmla="*/ 11198149 w 11748700"/>
              <a:gd name="connsiteY209" fmla="*/ 6123446 h 6673820"/>
              <a:gd name="connsiteX210" fmla="*/ 11098475 w 11748700"/>
              <a:gd name="connsiteY210" fmla="*/ 6210119 h 6673820"/>
              <a:gd name="connsiteX211" fmla="*/ 10942464 w 11748700"/>
              <a:gd name="connsiteY211" fmla="*/ 6327128 h 6673820"/>
              <a:gd name="connsiteX212" fmla="*/ 10634775 w 11748700"/>
              <a:gd name="connsiteY212" fmla="*/ 6461471 h 6673820"/>
              <a:gd name="connsiteX213" fmla="*/ 10461429 w 11748700"/>
              <a:gd name="connsiteY213" fmla="*/ 6478806 h 6673820"/>
              <a:gd name="connsiteX214" fmla="*/ 10041065 w 11748700"/>
              <a:gd name="connsiteY214" fmla="*/ 6487473 h 6673820"/>
              <a:gd name="connsiteX215" fmla="*/ 9967393 w 11748700"/>
              <a:gd name="connsiteY215" fmla="*/ 6491807 h 6673820"/>
              <a:gd name="connsiteX216" fmla="*/ 9885054 w 11748700"/>
              <a:gd name="connsiteY216" fmla="*/ 6509141 h 6673820"/>
              <a:gd name="connsiteX217" fmla="*/ 9798381 w 11748700"/>
              <a:gd name="connsiteY217" fmla="*/ 6522142 h 6673820"/>
              <a:gd name="connsiteX218" fmla="*/ 9681372 w 11748700"/>
              <a:gd name="connsiteY218" fmla="*/ 6548144 h 6673820"/>
              <a:gd name="connsiteX219" fmla="*/ 9486358 w 11748700"/>
              <a:gd name="connsiteY219" fmla="*/ 6574146 h 6673820"/>
              <a:gd name="connsiteX220" fmla="*/ 9278343 w 11748700"/>
              <a:gd name="connsiteY220" fmla="*/ 6613149 h 6673820"/>
              <a:gd name="connsiteX221" fmla="*/ 9209004 w 11748700"/>
              <a:gd name="connsiteY221" fmla="*/ 6630483 h 6673820"/>
              <a:gd name="connsiteX222" fmla="*/ 8775639 w 11748700"/>
              <a:gd name="connsiteY222" fmla="*/ 6647818 h 6673820"/>
              <a:gd name="connsiteX223" fmla="*/ 8463617 w 11748700"/>
              <a:gd name="connsiteY223" fmla="*/ 6656485 h 6673820"/>
              <a:gd name="connsiteX224" fmla="*/ 8368276 w 11748700"/>
              <a:gd name="connsiteY224" fmla="*/ 6660819 h 6673820"/>
              <a:gd name="connsiteX225" fmla="*/ 8216599 w 11748700"/>
              <a:gd name="connsiteY225" fmla="*/ 6665153 h 6673820"/>
              <a:gd name="connsiteX226" fmla="*/ 7848239 w 11748700"/>
              <a:gd name="connsiteY226" fmla="*/ 6656485 h 6673820"/>
              <a:gd name="connsiteX227" fmla="*/ 7800568 w 11748700"/>
              <a:gd name="connsiteY227" fmla="*/ 6652152 h 6673820"/>
              <a:gd name="connsiteX228" fmla="*/ 7748565 w 11748700"/>
              <a:gd name="connsiteY228" fmla="*/ 6643484 h 6673820"/>
              <a:gd name="connsiteX229" fmla="*/ 7614221 w 11748700"/>
              <a:gd name="connsiteY229" fmla="*/ 6634817 h 6673820"/>
              <a:gd name="connsiteX230" fmla="*/ 7432208 w 11748700"/>
              <a:gd name="connsiteY230" fmla="*/ 6600148 h 6673820"/>
              <a:gd name="connsiteX231" fmla="*/ 7319533 w 11748700"/>
              <a:gd name="connsiteY231" fmla="*/ 6574146 h 6673820"/>
              <a:gd name="connsiteX232" fmla="*/ 7276197 w 11748700"/>
              <a:gd name="connsiteY232" fmla="*/ 6569812 h 6673820"/>
              <a:gd name="connsiteX233" fmla="*/ 7011844 w 11748700"/>
              <a:gd name="connsiteY233" fmla="*/ 6548144 h 6673820"/>
              <a:gd name="connsiteX234" fmla="*/ 6925171 w 11748700"/>
              <a:gd name="connsiteY234" fmla="*/ 6565479 h 6673820"/>
              <a:gd name="connsiteX235" fmla="*/ 6912170 w 11748700"/>
              <a:gd name="connsiteY235" fmla="*/ 6569812 h 6673820"/>
              <a:gd name="connsiteX236" fmla="*/ 6890502 w 11748700"/>
              <a:gd name="connsiteY236" fmla="*/ 6582813 h 6673820"/>
              <a:gd name="connsiteX237" fmla="*/ 6795162 w 11748700"/>
              <a:gd name="connsiteY237" fmla="*/ 6634817 h 6673820"/>
              <a:gd name="connsiteX238" fmla="*/ 6691154 w 11748700"/>
              <a:gd name="connsiteY238" fmla="*/ 6643484 h 6673820"/>
              <a:gd name="connsiteX239" fmla="*/ 6617482 w 11748700"/>
              <a:gd name="connsiteY239" fmla="*/ 6656485 h 6673820"/>
              <a:gd name="connsiteX240" fmla="*/ 6582813 w 11748700"/>
              <a:gd name="connsiteY240" fmla="*/ 6665153 h 6673820"/>
              <a:gd name="connsiteX241" fmla="*/ 6548144 w 11748700"/>
              <a:gd name="connsiteY241" fmla="*/ 6669486 h 6673820"/>
              <a:gd name="connsiteX242" fmla="*/ 6517808 w 11748700"/>
              <a:gd name="connsiteY242" fmla="*/ 6673820 h 6673820"/>
              <a:gd name="connsiteX243" fmla="*/ 6015105 w 11748700"/>
              <a:gd name="connsiteY243" fmla="*/ 6669486 h 6673820"/>
              <a:gd name="connsiteX244" fmla="*/ 5915431 w 11748700"/>
              <a:gd name="connsiteY244" fmla="*/ 6647818 h 6673820"/>
              <a:gd name="connsiteX245" fmla="*/ 5538403 w 11748700"/>
              <a:gd name="connsiteY245" fmla="*/ 6652152 h 6673820"/>
              <a:gd name="connsiteX246" fmla="*/ 5196045 w 11748700"/>
              <a:gd name="connsiteY246" fmla="*/ 6634817 h 6673820"/>
              <a:gd name="connsiteX247" fmla="*/ 4489660 w 11748700"/>
              <a:gd name="connsiteY247" fmla="*/ 6608815 h 6673820"/>
              <a:gd name="connsiteX248" fmla="*/ 4311981 w 11748700"/>
              <a:gd name="connsiteY248" fmla="*/ 6582813 h 6673820"/>
              <a:gd name="connsiteX249" fmla="*/ 4090965 w 11748700"/>
              <a:gd name="connsiteY249" fmla="*/ 6552478 h 6673820"/>
              <a:gd name="connsiteX250" fmla="*/ 3999958 w 11748700"/>
              <a:gd name="connsiteY250" fmla="*/ 6513475 h 6673820"/>
              <a:gd name="connsiteX251" fmla="*/ 3666267 w 11748700"/>
              <a:gd name="connsiteY251" fmla="*/ 6448470 h 6673820"/>
              <a:gd name="connsiteX252" fmla="*/ 3588261 w 11748700"/>
              <a:gd name="connsiteY252" fmla="*/ 6439803 h 6673820"/>
              <a:gd name="connsiteX253" fmla="*/ 3336910 w 11748700"/>
              <a:gd name="connsiteY253" fmla="*/ 6405134 h 6673820"/>
              <a:gd name="connsiteX254" fmla="*/ 3003219 w 11748700"/>
              <a:gd name="connsiteY254" fmla="*/ 6340129 h 6673820"/>
              <a:gd name="connsiteX255" fmla="*/ 2825539 w 11748700"/>
              <a:gd name="connsiteY255" fmla="*/ 6309793 h 6673820"/>
              <a:gd name="connsiteX256" fmla="*/ 2678195 w 11748700"/>
              <a:gd name="connsiteY256" fmla="*/ 6288125 h 6673820"/>
              <a:gd name="connsiteX257" fmla="*/ 2500515 w 11748700"/>
              <a:gd name="connsiteY257" fmla="*/ 6305460 h 6673820"/>
              <a:gd name="connsiteX258" fmla="*/ 2439844 w 11748700"/>
              <a:gd name="connsiteY258" fmla="*/ 6314127 h 6673820"/>
              <a:gd name="connsiteX259" fmla="*/ 2244830 w 11748700"/>
              <a:gd name="connsiteY259" fmla="*/ 6361797 h 6673820"/>
              <a:gd name="connsiteX260" fmla="*/ 2088819 w 11748700"/>
              <a:gd name="connsiteY260" fmla="*/ 6383465 h 6673820"/>
              <a:gd name="connsiteX261" fmla="*/ 2015147 w 11748700"/>
              <a:gd name="connsiteY261" fmla="*/ 6400800 h 6673820"/>
              <a:gd name="connsiteX262" fmla="*/ 1950142 w 11748700"/>
              <a:gd name="connsiteY262" fmla="*/ 6409467 h 6673820"/>
              <a:gd name="connsiteX263" fmla="*/ 1815799 w 11748700"/>
              <a:gd name="connsiteY263" fmla="*/ 6444137 h 6673820"/>
              <a:gd name="connsiteX264" fmla="*/ 1681456 w 11748700"/>
              <a:gd name="connsiteY264" fmla="*/ 6452804 h 6673820"/>
              <a:gd name="connsiteX265" fmla="*/ 1473440 w 11748700"/>
              <a:gd name="connsiteY265" fmla="*/ 6431136 h 6673820"/>
              <a:gd name="connsiteX266" fmla="*/ 1369433 w 11748700"/>
              <a:gd name="connsiteY266" fmla="*/ 6418135 h 6673820"/>
              <a:gd name="connsiteX267" fmla="*/ 1287093 w 11748700"/>
              <a:gd name="connsiteY267" fmla="*/ 6405134 h 6673820"/>
              <a:gd name="connsiteX268" fmla="*/ 1239423 w 11748700"/>
              <a:gd name="connsiteY268" fmla="*/ 6396466 h 6673820"/>
              <a:gd name="connsiteX269" fmla="*/ 1165751 w 11748700"/>
              <a:gd name="connsiteY269" fmla="*/ 6370464 h 6673820"/>
              <a:gd name="connsiteX270" fmla="*/ 1053076 w 11748700"/>
              <a:gd name="connsiteY270" fmla="*/ 6335795 h 6673820"/>
              <a:gd name="connsiteX271" fmla="*/ 892731 w 11748700"/>
              <a:gd name="connsiteY271" fmla="*/ 6244789 h 6673820"/>
              <a:gd name="connsiteX272" fmla="*/ 858062 w 11748700"/>
              <a:gd name="connsiteY272" fmla="*/ 6218787 h 6673820"/>
              <a:gd name="connsiteX273" fmla="*/ 775723 w 11748700"/>
              <a:gd name="connsiteY273" fmla="*/ 6149448 h 6673820"/>
              <a:gd name="connsiteX274" fmla="*/ 719385 w 11748700"/>
              <a:gd name="connsiteY274" fmla="*/ 6023773 h 6673820"/>
              <a:gd name="connsiteX275" fmla="*/ 654381 w 11748700"/>
              <a:gd name="connsiteY275" fmla="*/ 5950101 h 6673820"/>
              <a:gd name="connsiteX276" fmla="*/ 628379 w 11748700"/>
              <a:gd name="connsiteY276" fmla="*/ 5893763 h 6673820"/>
              <a:gd name="connsiteX277" fmla="*/ 576375 w 11748700"/>
              <a:gd name="connsiteY277" fmla="*/ 5802756 h 6673820"/>
              <a:gd name="connsiteX278" fmla="*/ 489702 w 11748700"/>
              <a:gd name="connsiteY278" fmla="*/ 5620743 h 6673820"/>
              <a:gd name="connsiteX279" fmla="*/ 476701 w 11748700"/>
              <a:gd name="connsiteY279" fmla="*/ 5551405 h 6673820"/>
              <a:gd name="connsiteX280" fmla="*/ 372693 w 11748700"/>
              <a:gd name="connsiteY280" fmla="*/ 5317388 h 6673820"/>
              <a:gd name="connsiteX281" fmla="*/ 359693 w 11748700"/>
              <a:gd name="connsiteY281" fmla="*/ 5269718 h 6673820"/>
              <a:gd name="connsiteX282" fmla="*/ 329357 w 11748700"/>
              <a:gd name="connsiteY282" fmla="*/ 5183045 h 6673820"/>
              <a:gd name="connsiteX283" fmla="*/ 281687 w 11748700"/>
              <a:gd name="connsiteY283" fmla="*/ 5083371 h 6673820"/>
              <a:gd name="connsiteX284" fmla="*/ 251351 w 11748700"/>
              <a:gd name="connsiteY284" fmla="*/ 5009699 h 6673820"/>
              <a:gd name="connsiteX285" fmla="*/ 238350 w 11748700"/>
              <a:gd name="connsiteY285" fmla="*/ 4970696 h 6673820"/>
              <a:gd name="connsiteX286" fmla="*/ 212348 w 11748700"/>
              <a:gd name="connsiteY286" fmla="*/ 4936027 h 6673820"/>
              <a:gd name="connsiteX287" fmla="*/ 177679 w 11748700"/>
              <a:gd name="connsiteY287" fmla="*/ 4849354 h 6673820"/>
              <a:gd name="connsiteX288" fmla="*/ 125675 w 11748700"/>
              <a:gd name="connsiteY288" fmla="*/ 4745346 h 6673820"/>
              <a:gd name="connsiteX289" fmla="*/ 99674 w 11748700"/>
              <a:gd name="connsiteY289" fmla="*/ 4654339 h 6673820"/>
              <a:gd name="connsiteX290" fmla="*/ 73672 w 11748700"/>
              <a:gd name="connsiteY290" fmla="*/ 4602336 h 6673820"/>
              <a:gd name="connsiteX291" fmla="*/ 69338 w 11748700"/>
              <a:gd name="connsiteY291" fmla="*/ 4580667 h 6673820"/>
              <a:gd name="connsiteX292" fmla="*/ 47670 w 11748700"/>
              <a:gd name="connsiteY292" fmla="*/ 4537331 h 6673820"/>
              <a:gd name="connsiteX293" fmla="*/ 39002 w 11748700"/>
              <a:gd name="connsiteY293" fmla="*/ 4515663 h 6673820"/>
              <a:gd name="connsiteX294" fmla="*/ 34669 w 11748700"/>
              <a:gd name="connsiteY294" fmla="*/ 4493994 h 6673820"/>
              <a:gd name="connsiteX295" fmla="*/ 30335 w 11748700"/>
              <a:gd name="connsiteY295" fmla="*/ 4450658 h 6673820"/>
              <a:gd name="connsiteX296" fmla="*/ 21668 w 11748700"/>
              <a:gd name="connsiteY296" fmla="*/ 4428990 h 6673820"/>
              <a:gd name="connsiteX297" fmla="*/ 13001 w 11748700"/>
              <a:gd name="connsiteY297" fmla="*/ 4359651 h 6673820"/>
              <a:gd name="connsiteX298" fmla="*/ 0 w 11748700"/>
              <a:gd name="connsiteY298" fmla="*/ 4238309 h 6673820"/>
              <a:gd name="connsiteX299" fmla="*/ 4333 w 11748700"/>
              <a:gd name="connsiteY299" fmla="*/ 4025960 h 6673820"/>
              <a:gd name="connsiteX300" fmla="*/ 13001 w 11748700"/>
              <a:gd name="connsiteY300" fmla="*/ 3999958 h 6673820"/>
              <a:gd name="connsiteX301" fmla="*/ 17334 w 11748700"/>
              <a:gd name="connsiteY301" fmla="*/ 3973956 h 6673820"/>
              <a:gd name="connsiteX302" fmla="*/ 26002 w 11748700"/>
              <a:gd name="connsiteY302" fmla="*/ 3930620 h 6673820"/>
              <a:gd name="connsiteX303" fmla="*/ 34669 w 11748700"/>
              <a:gd name="connsiteY303" fmla="*/ 3878616 h 6673820"/>
              <a:gd name="connsiteX304" fmla="*/ 43336 w 11748700"/>
              <a:gd name="connsiteY304" fmla="*/ 3861282 h 6673820"/>
              <a:gd name="connsiteX305" fmla="*/ 47670 w 11748700"/>
              <a:gd name="connsiteY305" fmla="*/ 3843947 h 6673820"/>
              <a:gd name="connsiteX306" fmla="*/ 56337 w 11748700"/>
              <a:gd name="connsiteY306" fmla="*/ 3826612 h 6673820"/>
              <a:gd name="connsiteX307" fmla="*/ 69338 w 11748700"/>
              <a:gd name="connsiteY307" fmla="*/ 3787610 h 6673820"/>
              <a:gd name="connsiteX308" fmla="*/ 78005 w 11748700"/>
              <a:gd name="connsiteY308" fmla="*/ 3770275 h 6673820"/>
              <a:gd name="connsiteX309" fmla="*/ 95340 w 11748700"/>
              <a:gd name="connsiteY309" fmla="*/ 3718271 h 6673820"/>
              <a:gd name="connsiteX310" fmla="*/ 104007 w 11748700"/>
              <a:gd name="connsiteY310" fmla="*/ 3696603 h 6673820"/>
              <a:gd name="connsiteX311" fmla="*/ 151677 w 11748700"/>
              <a:gd name="connsiteY311" fmla="*/ 3657600 h 6673820"/>
              <a:gd name="connsiteX312" fmla="*/ 294688 w 11748700"/>
              <a:gd name="connsiteY312" fmla="*/ 3661934 h 6673820"/>
              <a:gd name="connsiteX313" fmla="*/ 359693 w 11748700"/>
              <a:gd name="connsiteY313" fmla="*/ 3692269 h 6673820"/>
              <a:gd name="connsiteX314" fmla="*/ 377027 w 11748700"/>
              <a:gd name="connsiteY314" fmla="*/ 3709604 h 6673820"/>
              <a:gd name="connsiteX315" fmla="*/ 437698 w 11748700"/>
              <a:gd name="connsiteY315" fmla="*/ 3726938 h 6673820"/>
              <a:gd name="connsiteX316" fmla="*/ 511177 w 11748700"/>
              <a:gd name="connsiteY31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8238267 w 11748700"/>
              <a:gd name="connsiteY28" fmla="*/ 4910025 h 6673820"/>
              <a:gd name="connsiteX29" fmla="*/ 8914316 w 11748700"/>
              <a:gd name="connsiteY29" fmla="*/ 4515663 h 6673820"/>
              <a:gd name="connsiteX30" fmla="*/ 6630483 w 11748700"/>
              <a:gd name="connsiteY30" fmla="*/ 2262165 h 6673820"/>
              <a:gd name="connsiteX31" fmla="*/ 4593668 w 11748700"/>
              <a:gd name="connsiteY31" fmla="*/ 2201494 h 6673820"/>
              <a:gd name="connsiteX32" fmla="*/ 4467992 w 11748700"/>
              <a:gd name="connsiteY32" fmla="*/ 2188493 h 6673820"/>
              <a:gd name="connsiteX33" fmla="*/ 4277311 w 11748700"/>
              <a:gd name="connsiteY33" fmla="*/ 2171158 h 6673820"/>
              <a:gd name="connsiteX34" fmla="*/ 4207973 w 11748700"/>
              <a:gd name="connsiteY34" fmla="*/ 2162491 h 6673820"/>
              <a:gd name="connsiteX35" fmla="*/ 4168970 w 11748700"/>
              <a:gd name="connsiteY35" fmla="*/ 2153824 h 6673820"/>
              <a:gd name="connsiteX36" fmla="*/ 3722604 w 11748700"/>
              <a:gd name="connsiteY36" fmla="*/ 2145156 h 6673820"/>
              <a:gd name="connsiteX37" fmla="*/ 3627264 w 11748700"/>
              <a:gd name="connsiteY37" fmla="*/ 2136489 h 6673820"/>
              <a:gd name="connsiteX38" fmla="*/ 3592595 w 11748700"/>
              <a:gd name="connsiteY38" fmla="*/ 2123488 h 6673820"/>
              <a:gd name="connsiteX39" fmla="*/ 3471253 w 11748700"/>
              <a:gd name="connsiteY39" fmla="*/ 2101820 h 6673820"/>
              <a:gd name="connsiteX40" fmla="*/ 3349911 w 11748700"/>
              <a:gd name="connsiteY40" fmla="*/ 2054150 h 6673820"/>
              <a:gd name="connsiteX41" fmla="*/ 3228568 w 11748700"/>
              <a:gd name="connsiteY41" fmla="*/ 2006480 h 6673820"/>
              <a:gd name="connsiteX42" fmla="*/ 3206900 w 11748700"/>
              <a:gd name="connsiteY42" fmla="*/ 1989145 h 6673820"/>
              <a:gd name="connsiteX43" fmla="*/ 3163564 w 11748700"/>
              <a:gd name="connsiteY43" fmla="*/ 1967477 h 6673820"/>
              <a:gd name="connsiteX44" fmla="*/ 3124561 w 11748700"/>
              <a:gd name="connsiteY44" fmla="*/ 1932808 h 6673820"/>
              <a:gd name="connsiteX45" fmla="*/ 3094225 w 11748700"/>
              <a:gd name="connsiteY45" fmla="*/ 1911139 h 6673820"/>
              <a:gd name="connsiteX46" fmla="*/ 3020553 w 11748700"/>
              <a:gd name="connsiteY46" fmla="*/ 1850468 h 6673820"/>
              <a:gd name="connsiteX47" fmla="*/ 2994551 w 11748700"/>
              <a:gd name="connsiteY47" fmla="*/ 1828800 h 6673820"/>
              <a:gd name="connsiteX48" fmla="*/ 2977217 w 11748700"/>
              <a:gd name="connsiteY48" fmla="*/ 1807132 h 6673820"/>
              <a:gd name="connsiteX49" fmla="*/ 2964216 w 11748700"/>
              <a:gd name="connsiteY49" fmla="*/ 1794131 h 6673820"/>
              <a:gd name="connsiteX50" fmla="*/ 2951215 w 11748700"/>
              <a:gd name="connsiteY50" fmla="*/ 1768129 h 6673820"/>
              <a:gd name="connsiteX51" fmla="*/ 2933880 w 11748700"/>
              <a:gd name="connsiteY51" fmla="*/ 1746461 h 6673820"/>
              <a:gd name="connsiteX52" fmla="*/ 2916546 w 11748700"/>
              <a:gd name="connsiteY52" fmla="*/ 1720459 h 6673820"/>
              <a:gd name="connsiteX53" fmla="*/ 2899211 w 11748700"/>
              <a:gd name="connsiteY53" fmla="*/ 1703124 h 6673820"/>
              <a:gd name="connsiteX54" fmla="*/ 2890544 w 11748700"/>
              <a:gd name="connsiteY54" fmla="*/ 1690123 h 6673820"/>
              <a:gd name="connsiteX55" fmla="*/ 2829873 w 11748700"/>
              <a:gd name="connsiteY55" fmla="*/ 1607784 h 6673820"/>
              <a:gd name="connsiteX56" fmla="*/ 2816872 w 11748700"/>
              <a:gd name="connsiteY56" fmla="*/ 1577448 h 6673820"/>
              <a:gd name="connsiteX57" fmla="*/ 2812538 w 11748700"/>
              <a:gd name="connsiteY57" fmla="*/ 1542779 h 6673820"/>
              <a:gd name="connsiteX58" fmla="*/ 2808204 w 11748700"/>
              <a:gd name="connsiteY58" fmla="*/ 1430104 h 6673820"/>
              <a:gd name="connsiteX59" fmla="*/ 2799537 w 11748700"/>
              <a:gd name="connsiteY59" fmla="*/ 1391101 h 6673820"/>
              <a:gd name="connsiteX60" fmla="*/ 2795203 w 11748700"/>
              <a:gd name="connsiteY60" fmla="*/ 1343431 h 6673820"/>
              <a:gd name="connsiteX61" fmla="*/ 2786536 w 11748700"/>
              <a:gd name="connsiteY61" fmla="*/ 1300095 h 6673820"/>
              <a:gd name="connsiteX62" fmla="*/ 2773535 w 11748700"/>
              <a:gd name="connsiteY62" fmla="*/ 1152751 h 6673820"/>
              <a:gd name="connsiteX63" fmla="*/ 2769202 w 11748700"/>
              <a:gd name="connsiteY63" fmla="*/ 1135416 h 6673820"/>
              <a:gd name="connsiteX64" fmla="*/ 2777869 w 11748700"/>
              <a:gd name="connsiteY64" fmla="*/ 996739 h 6673820"/>
              <a:gd name="connsiteX65" fmla="*/ 2786536 w 11748700"/>
              <a:gd name="connsiteY65" fmla="*/ 966404 h 6673820"/>
              <a:gd name="connsiteX66" fmla="*/ 2812538 w 11748700"/>
              <a:gd name="connsiteY66" fmla="*/ 905733 h 6673820"/>
              <a:gd name="connsiteX67" fmla="*/ 2847207 w 11748700"/>
              <a:gd name="connsiteY67" fmla="*/ 862396 h 6673820"/>
              <a:gd name="connsiteX68" fmla="*/ 2864542 w 11748700"/>
              <a:gd name="connsiteY68" fmla="*/ 840728 h 6673820"/>
              <a:gd name="connsiteX69" fmla="*/ 2881876 w 11748700"/>
              <a:gd name="connsiteY69" fmla="*/ 827727 h 6673820"/>
              <a:gd name="connsiteX70" fmla="*/ 2894877 w 11748700"/>
              <a:gd name="connsiteY70" fmla="*/ 819060 h 6673820"/>
              <a:gd name="connsiteX71" fmla="*/ 2912212 w 11748700"/>
              <a:gd name="connsiteY71" fmla="*/ 801725 h 6673820"/>
              <a:gd name="connsiteX72" fmla="*/ 3003219 w 11748700"/>
              <a:gd name="connsiteY72" fmla="*/ 775723 h 6673820"/>
              <a:gd name="connsiteX73" fmla="*/ 3115893 w 11748700"/>
              <a:gd name="connsiteY73" fmla="*/ 749721 h 6673820"/>
              <a:gd name="connsiteX74" fmla="*/ 3137562 w 11748700"/>
              <a:gd name="connsiteY74" fmla="*/ 741054 h 6673820"/>
              <a:gd name="connsiteX75" fmla="*/ 3163564 w 11748700"/>
              <a:gd name="connsiteY75" fmla="*/ 732387 h 6673820"/>
              <a:gd name="connsiteX76" fmla="*/ 3219901 w 11748700"/>
              <a:gd name="connsiteY76" fmla="*/ 702051 h 6673820"/>
              <a:gd name="connsiteX77" fmla="*/ 3237236 w 11748700"/>
              <a:gd name="connsiteY77" fmla="*/ 689050 h 6673820"/>
              <a:gd name="connsiteX78" fmla="*/ 3293573 w 11748700"/>
              <a:gd name="connsiteY78" fmla="*/ 663048 h 6673820"/>
              <a:gd name="connsiteX79" fmla="*/ 3323909 w 11748700"/>
              <a:gd name="connsiteY79" fmla="*/ 650047 h 6673820"/>
              <a:gd name="connsiteX80" fmla="*/ 3362911 w 11748700"/>
              <a:gd name="connsiteY80" fmla="*/ 641380 h 6673820"/>
              <a:gd name="connsiteX81" fmla="*/ 3488587 w 11748700"/>
              <a:gd name="connsiteY81" fmla="*/ 619712 h 6673820"/>
              <a:gd name="connsiteX82" fmla="*/ 3644599 w 11748700"/>
              <a:gd name="connsiteY82" fmla="*/ 598044 h 6673820"/>
              <a:gd name="connsiteX83" fmla="*/ 3731272 w 11748700"/>
              <a:gd name="connsiteY83" fmla="*/ 589376 h 6673820"/>
              <a:gd name="connsiteX84" fmla="*/ 3809277 w 11748700"/>
              <a:gd name="connsiteY84" fmla="*/ 576375 h 6673820"/>
              <a:gd name="connsiteX85" fmla="*/ 3891617 w 11748700"/>
              <a:gd name="connsiteY85" fmla="*/ 567708 h 6673820"/>
              <a:gd name="connsiteX86" fmla="*/ 4359651 w 11748700"/>
              <a:gd name="connsiteY86" fmla="*/ 533039 h 6673820"/>
              <a:gd name="connsiteX87" fmla="*/ 4428989 w 11748700"/>
              <a:gd name="connsiteY87" fmla="*/ 520038 h 6673820"/>
              <a:gd name="connsiteX88" fmla="*/ 4554665 w 11748700"/>
              <a:gd name="connsiteY88" fmla="*/ 507037 h 6673820"/>
              <a:gd name="connsiteX89" fmla="*/ 4654339 w 11748700"/>
              <a:gd name="connsiteY89" fmla="*/ 485369 h 6673820"/>
              <a:gd name="connsiteX90" fmla="*/ 4758347 w 11748700"/>
              <a:gd name="connsiteY90" fmla="*/ 437699 h 6673820"/>
              <a:gd name="connsiteX91" fmla="*/ 4888356 w 11748700"/>
              <a:gd name="connsiteY91" fmla="*/ 416030 h 6673820"/>
              <a:gd name="connsiteX92" fmla="*/ 5105039 w 11748700"/>
              <a:gd name="connsiteY92" fmla="*/ 364027 h 6673820"/>
              <a:gd name="connsiteX93" fmla="*/ 5209046 w 11748700"/>
              <a:gd name="connsiteY93" fmla="*/ 351026 h 6673820"/>
              <a:gd name="connsiteX94" fmla="*/ 5386726 w 11748700"/>
              <a:gd name="connsiteY94" fmla="*/ 329357 h 6673820"/>
              <a:gd name="connsiteX95" fmla="*/ 5560072 w 11748700"/>
              <a:gd name="connsiteY95" fmla="*/ 320690 h 6673820"/>
              <a:gd name="connsiteX96" fmla="*/ 5742085 w 11748700"/>
              <a:gd name="connsiteY96" fmla="*/ 312023 h 6673820"/>
              <a:gd name="connsiteX97" fmla="*/ 5958767 w 11748700"/>
              <a:gd name="connsiteY97" fmla="*/ 307689 h 6673820"/>
              <a:gd name="connsiteX98" fmla="*/ 6114779 w 11748700"/>
              <a:gd name="connsiteY98" fmla="*/ 303355 h 6673820"/>
              <a:gd name="connsiteX99" fmla="*/ 6270790 w 11748700"/>
              <a:gd name="connsiteY99" fmla="*/ 281687 h 6673820"/>
              <a:gd name="connsiteX100" fmla="*/ 6392132 w 11748700"/>
              <a:gd name="connsiteY100" fmla="*/ 268686 h 6673820"/>
              <a:gd name="connsiteX101" fmla="*/ 6695488 w 11748700"/>
              <a:gd name="connsiteY101" fmla="*/ 260019 h 6673820"/>
              <a:gd name="connsiteX102" fmla="*/ 6764826 w 11748700"/>
              <a:gd name="connsiteY102" fmla="*/ 251352 h 6673820"/>
              <a:gd name="connsiteX103" fmla="*/ 6907837 w 11748700"/>
              <a:gd name="connsiteY103" fmla="*/ 238351 h 6673820"/>
              <a:gd name="connsiteX104" fmla="*/ 6959840 w 11748700"/>
              <a:gd name="connsiteY104" fmla="*/ 229683 h 6673820"/>
              <a:gd name="connsiteX105" fmla="*/ 6998843 w 11748700"/>
              <a:gd name="connsiteY105" fmla="*/ 212349 h 6673820"/>
              <a:gd name="connsiteX106" fmla="*/ 7115852 w 11748700"/>
              <a:gd name="connsiteY106" fmla="*/ 199348 h 6673820"/>
              <a:gd name="connsiteX107" fmla="*/ 7159188 w 11748700"/>
              <a:gd name="connsiteY107" fmla="*/ 186347 h 6673820"/>
              <a:gd name="connsiteX108" fmla="*/ 7189524 w 11748700"/>
              <a:gd name="connsiteY108" fmla="*/ 182013 h 6673820"/>
              <a:gd name="connsiteX109" fmla="*/ 7380204 w 11748700"/>
              <a:gd name="connsiteY109" fmla="*/ 173346 h 6673820"/>
              <a:gd name="connsiteX110" fmla="*/ 7440875 w 11748700"/>
              <a:gd name="connsiteY110" fmla="*/ 164679 h 6673820"/>
              <a:gd name="connsiteX111" fmla="*/ 7466877 w 11748700"/>
              <a:gd name="connsiteY111" fmla="*/ 156011 h 6673820"/>
              <a:gd name="connsiteX112" fmla="*/ 7514548 w 11748700"/>
              <a:gd name="connsiteY112" fmla="*/ 143010 h 6673820"/>
              <a:gd name="connsiteX113" fmla="*/ 7527548 w 11748700"/>
              <a:gd name="connsiteY113" fmla="*/ 134343 h 6673820"/>
              <a:gd name="connsiteX114" fmla="*/ 7570885 w 11748700"/>
              <a:gd name="connsiteY114" fmla="*/ 121342 h 6673820"/>
              <a:gd name="connsiteX115" fmla="*/ 7609888 w 11748700"/>
              <a:gd name="connsiteY115" fmla="*/ 104008 h 6673820"/>
              <a:gd name="connsiteX116" fmla="*/ 7726896 w 11748700"/>
              <a:gd name="connsiteY116" fmla="*/ 82339 h 6673820"/>
              <a:gd name="connsiteX117" fmla="*/ 7752898 w 11748700"/>
              <a:gd name="connsiteY117" fmla="*/ 78006 h 6673820"/>
              <a:gd name="connsiteX118" fmla="*/ 7787567 w 11748700"/>
              <a:gd name="connsiteY118" fmla="*/ 73672 h 6673820"/>
              <a:gd name="connsiteX119" fmla="*/ 7804902 w 11748700"/>
              <a:gd name="connsiteY119" fmla="*/ 69338 h 6673820"/>
              <a:gd name="connsiteX120" fmla="*/ 7913243 w 11748700"/>
              <a:gd name="connsiteY120" fmla="*/ 65005 h 6673820"/>
              <a:gd name="connsiteX121" fmla="*/ 8021584 w 11748700"/>
              <a:gd name="connsiteY121" fmla="*/ 47670 h 6673820"/>
              <a:gd name="connsiteX122" fmla="*/ 8064921 w 11748700"/>
              <a:gd name="connsiteY122" fmla="*/ 34669 h 6673820"/>
              <a:gd name="connsiteX123" fmla="*/ 8099590 w 11748700"/>
              <a:gd name="connsiteY123" fmla="*/ 21668 h 6673820"/>
              <a:gd name="connsiteX124" fmla="*/ 8121258 w 11748700"/>
              <a:gd name="connsiteY124" fmla="*/ 13001 h 6673820"/>
              <a:gd name="connsiteX125" fmla="*/ 8134259 w 11748700"/>
              <a:gd name="connsiteY125" fmla="*/ 8667 h 6673820"/>
              <a:gd name="connsiteX126" fmla="*/ 8155928 w 11748700"/>
              <a:gd name="connsiteY126" fmla="*/ 0 h 6673820"/>
              <a:gd name="connsiteX127" fmla="*/ 8216599 w 11748700"/>
              <a:gd name="connsiteY127" fmla="*/ 4334 h 6673820"/>
              <a:gd name="connsiteX128" fmla="*/ 8238267 w 11748700"/>
              <a:gd name="connsiteY128" fmla="*/ 13001 h 6673820"/>
              <a:gd name="connsiteX129" fmla="*/ 8272936 w 11748700"/>
              <a:gd name="connsiteY129" fmla="*/ 17335 h 6673820"/>
              <a:gd name="connsiteX130" fmla="*/ 8303272 w 11748700"/>
              <a:gd name="connsiteY130" fmla="*/ 30336 h 6673820"/>
              <a:gd name="connsiteX131" fmla="*/ 8337941 w 11748700"/>
              <a:gd name="connsiteY131" fmla="*/ 34669 h 6673820"/>
              <a:gd name="connsiteX132" fmla="*/ 8476618 w 11748700"/>
              <a:gd name="connsiteY132" fmla="*/ 43337 h 6673820"/>
              <a:gd name="connsiteX133" fmla="*/ 8576292 w 11748700"/>
              <a:gd name="connsiteY133" fmla="*/ 47670 h 6673820"/>
              <a:gd name="connsiteX134" fmla="*/ 8671632 w 11748700"/>
              <a:gd name="connsiteY134" fmla="*/ 69338 h 6673820"/>
              <a:gd name="connsiteX135" fmla="*/ 8762639 w 11748700"/>
              <a:gd name="connsiteY135" fmla="*/ 78006 h 6673820"/>
              <a:gd name="connsiteX136" fmla="*/ 8892648 w 11748700"/>
              <a:gd name="connsiteY136" fmla="*/ 104008 h 6673820"/>
              <a:gd name="connsiteX137" fmla="*/ 8948985 w 11748700"/>
              <a:gd name="connsiteY137" fmla="*/ 117009 h 6673820"/>
              <a:gd name="connsiteX138" fmla="*/ 9187336 w 11748700"/>
              <a:gd name="connsiteY138" fmla="*/ 156011 h 6673820"/>
              <a:gd name="connsiteX139" fmla="*/ 9282676 w 11748700"/>
              <a:gd name="connsiteY139" fmla="*/ 173346 h 6673820"/>
              <a:gd name="connsiteX140" fmla="*/ 9404019 w 11748700"/>
              <a:gd name="connsiteY140" fmla="*/ 186347 h 6673820"/>
              <a:gd name="connsiteX141" fmla="*/ 9464690 w 11748700"/>
              <a:gd name="connsiteY141" fmla="*/ 195014 h 6673820"/>
              <a:gd name="connsiteX142" fmla="*/ 9698707 w 11748700"/>
              <a:gd name="connsiteY142" fmla="*/ 216683 h 6673820"/>
              <a:gd name="connsiteX143" fmla="*/ 9785380 w 11748700"/>
              <a:gd name="connsiteY143" fmla="*/ 229683 h 6673820"/>
              <a:gd name="connsiteX144" fmla="*/ 9885054 w 11748700"/>
              <a:gd name="connsiteY144" fmla="*/ 251352 h 6673820"/>
              <a:gd name="connsiteX145" fmla="*/ 9958726 w 11748700"/>
              <a:gd name="connsiteY145" fmla="*/ 255685 h 6673820"/>
              <a:gd name="connsiteX146" fmla="*/ 10114737 w 11748700"/>
              <a:gd name="connsiteY146" fmla="*/ 260019 h 6673820"/>
              <a:gd name="connsiteX147" fmla="*/ 10205744 w 11748700"/>
              <a:gd name="connsiteY147" fmla="*/ 273020 h 6673820"/>
              <a:gd name="connsiteX148" fmla="*/ 10357421 w 11748700"/>
              <a:gd name="connsiteY148" fmla="*/ 281687 h 6673820"/>
              <a:gd name="connsiteX149" fmla="*/ 10405092 w 11748700"/>
              <a:gd name="connsiteY149" fmla="*/ 286021 h 6673820"/>
              <a:gd name="connsiteX150" fmla="*/ 10452762 w 11748700"/>
              <a:gd name="connsiteY150" fmla="*/ 299022 h 6673820"/>
              <a:gd name="connsiteX151" fmla="*/ 10483097 w 11748700"/>
              <a:gd name="connsiteY151" fmla="*/ 303355 h 6673820"/>
              <a:gd name="connsiteX152" fmla="*/ 10552436 w 11748700"/>
              <a:gd name="connsiteY152" fmla="*/ 312023 h 6673820"/>
              <a:gd name="connsiteX153" fmla="*/ 10634775 w 11748700"/>
              <a:gd name="connsiteY153" fmla="*/ 333691 h 6673820"/>
              <a:gd name="connsiteX154" fmla="*/ 10717114 w 11748700"/>
              <a:gd name="connsiteY154" fmla="*/ 342358 h 6673820"/>
              <a:gd name="connsiteX155" fmla="*/ 10773452 w 11748700"/>
              <a:gd name="connsiteY155" fmla="*/ 364027 h 6673820"/>
              <a:gd name="connsiteX156" fmla="*/ 10842790 w 11748700"/>
              <a:gd name="connsiteY156" fmla="*/ 385695 h 6673820"/>
              <a:gd name="connsiteX157" fmla="*/ 10903461 w 11748700"/>
              <a:gd name="connsiteY157" fmla="*/ 390028 h 6673820"/>
              <a:gd name="connsiteX158" fmla="*/ 10981467 w 11748700"/>
              <a:gd name="connsiteY158" fmla="*/ 424698 h 6673820"/>
              <a:gd name="connsiteX159" fmla="*/ 11050805 w 11748700"/>
              <a:gd name="connsiteY159" fmla="*/ 442032 h 6673820"/>
              <a:gd name="connsiteX160" fmla="*/ 11133145 w 11748700"/>
              <a:gd name="connsiteY160" fmla="*/ 476701 h 6673820"/>
              <a:gd name="connsiteX161" fmla="*/ 11154813 w 11748700"/>
              <a:gd name="connsiteY161" fmla="*/ 485369 h 6673820"/>
              <a:gd name="connsiteX162" fmla="*/ 11232819 w 11748700"/>
              <a:gd name="connsiteY162" fmla="*/ 533039 h 6673820"/>
              <a:gd name="connsiteX163" fmla="*/ 11258820 w 11748700"/>
              <a:gd name="connsiteY163" fmla="*/ 554707 h 6673820"/>
              <a:gd name="connsiteX164" fmla="*/ 11328159 w 11748700"/>
              <a:gd name="connsiteY164" fmla="*/ 645714 h 6673820"/>
              <a:gd name="connsiteX165" fmla="*/ 11371495 w 11748700"/>
              <a:gd name="connsiteY165" fmla="*/ 754055 h 6673820"/>
              <a:gd name="connsiteX166" fmla="*/ 11397497 w 11748700"/>
              <a:gd name="connsiteY166" fmla="*/ 806059 h 6673820"/>
              <a:gd name="connsiteX167" fmla="*/ 11427833 w 11748700"/>
              <a:gd name="connsiteY167" fmla="*/ 931735 h 6673820"/>
              <a:gd name="connsiteX168" fmla="*/ 11458168 w 11748700"/>
              <a:gd name="connsiteY168" fmla="*/ 1014074 h 6673820"/>
              <a:gd name="connsiteX169" fmla="*/ 11462502 w 11748700"/>
              <a:gd name="connsiteY169" fmla="*/ 1087746 h 6673820"/>
              <a:gd name="connsiteX170" fmla="*/ 11475503 w 11748700"/>
              <a:gd name="connsiteY170" fmla="*/ 1126749 h 6673820"/>
              <a:gd name="connsiteX171" fmla="*/ 11488504 w 11748700"/>
              <a:gd name="connsiteY171" fmla="*/ 1330430 h 6673820"/>
              <a:gd name="connsiteX172" fmla="*/ 11523173 w 11748700"/>
              <a:gd name="connsiteY172" fmla="*/ 1677122 h 6673820"/>
              <a:gd name="connsiteX173" fmla="*/ 11518839 w 11748700"/>
              <a:gd name="connsiteY173" fmla="*/ 1954476 h 6673820"/>
              <a:gd name="connsiteX174" fmla="*/ 11510172 w 11748700"/>
              <a:gd name="connsiteY174" fmla="*/ 2084485 h 6673820"/>
              <a:gd name="connsiteX175" fmla="*/ 11518839 w 11748700"/>
              <a:gd name="connsiteY175" fmla="*/ 2283833 h 6673820"/>
              <a:gd name="connsiteX176" fmla="*/ 11583844 w 11748700"/>
              <a:gd name="connsiteY176" fmla="*/ 2379173 h 6673820"/>
              <a:gd name="connsiteX177" fmla="*/ 11605512 w 11748700"/>
              <a:gd name="connsiteY177" fmla="*/ 2439845 h 6673820"/>
              <a:gd name="connsiteX178" fmla="*/ 11609846 w 11748700"/>
              <a:gd name="connsiteY178" fmla="*/ 2487515 h 6673820"/>
              <a:gd name="connsiteX179" fmla="*/ 11622847 w 11748700"/>
              <a:gd name="connsiteY179" fmla="*/ 2556853 h 6673820"/>
              <a:gd name="connsiteX180" fmla="*/ 11618513 w 11748700"/>
              <a:gd name="connsiteY180" fmla="*/ 2786537 h 6673820"/>
              <a:gd name="connsiteX181" fmla="*/ 11614180 w 11748700"/>
              <a:gd name="connsiteY181" fmla="*/ 3089892 h 6673820"/>
              <a:gd name="connsiteX182" fmla="*/ 11596845 w 11748700"/>
              <a:gd name="connsiteY182" fmla="*/ 3211234 h 6673820"/>
              <a:gd name="connsiteX183" fmla="*/ 11583844 w 11748700"/>
              <a:gd name="connsiteY183" fmla="*/ 3328243 h 6673820"/>
              <a:gd name="connsiteX184" fmla="*/ 11575177 w 11748700"/>
              <a:gd name="connsiteY184" fmla="*/ 3423583 h 6673820"/>
              <a:gd name="connsiteX185" fmla="*/ 11562176 w 11748700"/>
              <a:gd name="connsiteY185" fmla="*/ 3666267 h 6673820"/>
              <a:gd name="connsiteX186" fmla="*/ 11575177 w 11748700"/>
              <a:gd name="connsiteY186" fmla="*/ 4025960 h 6673820"/>
              <a:gd name="connsiteX187" fmla="*/ 11592511 w 11748700"/>
              <a:gd name="connsiteY187" fmla="*/ 4108300 h 6673820"/>
              <a:gd name="connsiteX188" fmla="*/ 11631514 w 11748700"/>
              <a:gd name="connsiteY188" fmla="*/ 4333649 h 6673820"/>
              <a:gd name="connsiteX189" fmla="*/ 11653183 w 11748700"/>
              <a:gd name="connsiteY189" fmla="*/ 4411655 h 6673820"/>
              <a:gd name="connsiteX190" fmla="*/ 11666184 w 11748700"/>
              <a:gd name="connsiteY190" fmla="*/ 4498328 h 6673820"/>
              <a:gd name="connsiteX191" fmla="*/ 11674851 w 11748700"/>
              <a:gd name="connsiteY191" fmla="*/ 4541664 h 6673820"/>
              <a:gd name="connsiteX192" fmla="*/ 11687852 w 11748700"/>
              <a:gd name="connsiteY192" fmla="*/ 4658673 h 6673820"/>
              <a:gd name="connsiteX193" fmla="*/ 11692185 w 11748700"/>
              <a:gd name="connsiteY193" fmla="*/ 4715010 h 6673820"/>
              <a:gd name="connsiteX194" fmla="*/ 11700853 w 11748700"/>
              <a:gd name="connsiteY194" fmla="*/ 4771348 h 6673820"/>
              <a:gd name="connsiteX195" fmla="*/ 11709520 w 11748700"/>
              <a:gd name="connsiteY195" fmla="*/ 4923026 h 6673820"/>
              <a:gd name="connsiteX196" fmla="*/ 11718187 w 11748700"/>
              <a:gd name="connsiteY196" fmla="*/ 4983697 h 6673820"/>
              <a:gd name="connsiteX197" fmla="*/ 11726855 w 11748700"/>
              <a:gd name="connsiteY197" fmla="*/ 5079037 h 6673820"/>
              <a:gd name="connsiteX198" fmla="*/ 11731188 w 11748700"/>
              <a:gd name="connsiteY198" fmla="*/ 5105039 h 6673820"/>
              <a:gd name="connsiteX199" fmla="*/ 11744189 w 11748700"/>
              <a:gd name="connsiteY199" fmla="*/ 5230715 h 6673820"/>
              <a:gd name="connsiteX200" fmla="*/ 11726855 w 11748700"/>
              <a:gd name="connsiteY200" fmla="*/ 5690082 h 6673820"/>
              <a:gd name="connsiteX201" fmla="*/ 11687852 w 11748700"/>
              <a:gd name="connsiteY201" fmla="*/ 5785422 h 6673820"/>
              <a:gd name="connsiteX202" fmla="*/ 11670517 w 11748700"/>
              <a:gd name="connsiteY202" fmla="*/ 5815757 h 6673820"/>
              <a:gd name="connsiteX203" fmla="*/ 11601179 w 11748700"/>
              <a:gd name="connsiteY203" fmla="*/ 5859094 h 6673820"/>
              <a:gd name="connsiteX204" fmla="*/ 11458168 w 11748700"/>
              <a:gd name="connsiteY204" fmla="*/ 5919765 h 6673820"/>
              <a:gd name="connsiteX205" fmla="*/ 11401831 w 11748700"/>
              <a:gd name="connsiteY205" fmla="*/ 5963101 h 6673820"/>
              <a:gd name="connsiteX206" fmla="*/ 11297823 w 11748700"/>
              <a:gd name="connsiteY206" fmla="*/ 6032440 h 6673820"/>
              <a:gd name="connsiteX207" fmla="*/ 11258820 w 11748700"/>
              <a:gd name="connsiteY207" fmla="*/ 6075776 h 6673820"/>
              <a:gd name="connsiteX208" fmla="*/ 11198149 w 11748700"/>
              <a:gd name="connsiteY208" fmla="*/ 6123446 h 6673820"/>
              <a:gd name="connsiteX209" fmla="*/ 11098475 w 11748700"/>
              <a:gd name="connsiteY209" fmla="*/ 6210119 h 6673820"/>
              <a:gd name="connsiteX210" fmla="*/ 10942464 w 11748700"/>
              <a:gd name="connsiteY210" fmla="*/ 6327128 h 6673820"/>
              <a:gd name="connsiteX211" fmla="*/ 10634775 w 11748700"/>
              <a:gd name="connsiteY211" fmla="*/ 6461471 h 6673820"/>
              <a:gd name="connsiteX212" fmla="*/ 10461429 w 11748700"/>
              <a:gd name="connsiteY212" fmla="*/ 6478806 h 6673820"/>
              <a:gd name="connsiteX213" fmla="*/ 10041065 w 11748700"/>
              <a:gd name="connsiteY213" fmla="*/ 6487473 h 6673820"/>
              <a:gd name="connsiteX214" fmla="*/ 9967393 w 11748700"/>
              <a:gd name="connsiteY214" fmla="*/ 6491807 h 6673820"/>
              <a:gd name="connsiteX215" fmla="*/ 9885054 w 11748700"/>
              <a:gd name="connsiteY215" fmla="*/ 6509141 h 6673820"/>
              <a:gd name="connsiteX216" fmla="*/ 9798381 w 11748700"/>
              <a:gd name="connsiteY216" fmla="*/ 6522142 h 6673820"/>
              <a:gd name="connsiteX217" fmla="*/ 9681372 w 11748700"/>
              <a:gd name="connsiteY217" fmla="*/ 6548144 h 6673820"/>
              <a:gd name="connsiteX218" fmla="*/ 9486358 w 11748700"/>
              <a:gd name="connsiteY218" fmla="*/ 6574146 h 6673820"/>
              <a:gd name="connsiteX219" fmla="*/ 9278343 w 11748700"/>
              <a:gd name="connsiteY219" fmla="*/ 6613149 h 6673820"/>
              <a:gd name="connsiteX220" fmla="*/ 9209004 w 11748700"/>
              <a:gd name="connsiteY220" fmla="*/ 6630483 h 6673820"/>
              <a:gd name="connsiteX221" fmla="*/ 8775639 w 11748700"/>
              <a:gd name="connsiteY221" fmla="*/ 6647818 h 6673820"/>
              <a:gd name="connsiteX222" fmla="*/ 8463617 w 11748700"/>
              <a:gd name="connsiteY222" fmla="*/ 6656485 h 6673820"/>
              <a:gd name="connsiteX223" fmla="*/ 8368276 w 11748700"/>
              <a:gd name="connsiteY223" fmla="*/ 6660819 h 6673820"/>
              <a:gd name="connsiteX224" fmla="*/ 8216599 w 11748700"/>
              <a:gd name="connsiteY224" fmla="*/ 6665153 h 6673820"/>
              <a:gd name="connsiteX225" fmla="*/ 7848239 w 11748700"/>
              <a:gd name="connsiteY225" fmla="*/ 6656485 h 6673820"/>
              <a:gd name="connsiteX226" fmla="*/ 7800568 w 11748700"/>
              <a:gd name="connsiteY226" fmla="*/ 6652152 h 6673820"/>
              <a:gd name="connsiteX227" fmla="*/ 7748565 w 11748700"/>
              <a:gd name="connsiteY227" fmla="*/ 6643484 h 6673820"/>
              <a:gd name="connsiteX228" fmla="*/ 7614221 w 11748700"/>
              <a:gd name="connsiteY228" fmla="*/ 6634817 h 6673820"/>
              <a:gd name="connsiteX229" fmla="*/ 7432208 w 11748700"/>
              <a:gd name="connsiteY229" fmla="*/ 6600148 h 6673820"/>
              <a:gd name="connsiteX230" fmla="*/ 7319533 w 11748700"/>
              <a:gd name="connsiteY230" fmla="*/ 6574146 h 6673820"/>
              <a:gd name="connsiteX231" fmla="*/ 7276197 w 11748700"/>
              <a:gd name="connsiteY231" fmla="*/ 6569812 h 6673820"/>
              <a:gd name="connsiteX232" fmla="*/ 7011844 w 11748700"/>
              <a:gd name="connsiteY232" fmla="*/ 6548144 h 6673820"/>
              <a:gd name="connsiteX233" fmla="*/ 6925171 w 11748700"/>
              <a:gd name="connsiteY233" fmla="*/ 6565479 h 6673820"/>
              <a:gd name="connsiteX234" fmla="*/ 6912170 w 11748700"/>
              <a:gd name="connsiteY234" fmla="*/ 6569812 h 6673820"/>
              <a:gd name="connsiteX235" fmla="*/ 6890502 w 11748700"/>
              <a:gd name="connsiteY235" fmla="*/ 6582813 h 6673820"/>
              <a:gd name="connsiteX236" fmla="*/ 6795162 w 11748700"/>
              <a:gd name="connsiteY236" fmla="*/ 6634817 h 6673820"/>
              <a:gd name="connsiteX237" fmla="*/ 6691154 w 11748700"/>
              <a:gd name="connsiteY237" fmla="*/ 6643484 h 6673820"/>
              <a:gd name="connsiteX238" fmla="*/ 6617482 w 11748700"/>
              <a:gd name="connsiteY238" fmla="*/ 6656485 h 6673820"/>
              <a:gd name="connsiteX239" fmla="*/ 6582813 w 11748700"/>
              <a:gd name="connsiteY239" fmla="*/ 6665153 h 6673820"/>
              <a:gd name="connsiteX240" fmla="*/ 6548144 w 11748700"/>
              <a:gd name="connsiteY240" fmla="*/ 6669486 h 6673820"/>
              <a:gd name="connsiteX241" fmla="*/ 6517808 w 11748700"/>
              <a:gd name="connsiteY241" fmla="*/ 6673820 h 6673820"/>
              <a:gd name="connsiteX242" fmla="*/ 6015105 w 11748700"/>
              <a:gd name="connsiteY242" fmla="*/ 6669486 h 6673820"/>
              <a:gd name="connsiteX243" fmla="*/ 5915431 w 11748700"/>
              <a:gd name="connsiteY243" fmla="*/ 6647818 h 6673820"/>
              <a:gd name="connsiteX244" fmla="*/ 5538403 w 11748700"/>
              <a:gd name="connsiteY244" fmla="*/ 6652152 h 6673820"/>
              <a:gd name="connsiteX245" fmla="*/ 5196045 w 11748700"/>
              <a:gd name="connsiteY245" fmla="*/ 6634817 h 6673820"/>
              <a:gd name="connsiteX246" fmla="*/ 4489660 w 11748700"/>
              <a:gd name="connsiteY246" fmla="*/ 6608815 h 6673820"/>
              <a:gd name="connsiteX247" fmla="*/ 4311981 w 11748700"/>
              <a:gd name="connsiteY247" fmla="*/ 6582813 h 6673820"/>
              <a:gd name="connsiteX248" fmla="*/ 4090965 w 11748700"/>
              <a:gd name="connsiteY248" fmla="*/ 6552478 h 6673820"/>
              <a:gd name="connsiteX249" fmla="*/ 3999958 w 11748700"/>
              <a:gd name="connsiteY249" fmla="*/ 6513475 h 6673820"/>
              <a:gd name="connsiteX250" fmla="*/ 3666267 w 11748700"/>
              <a:gd name="connsiteY250" fmla="*/ 6448470 h 6673820"/>
              <a:gd name="connsiteX251" fmla="*/ 3588261 w 11748700"/>
              <a:gd name="connsiteY251" fmla="*/ 6439803 h 6673820"/>
              <a:gd name="connsiteX252" fmla="*/ 3336910 w 11748700"/>
              <a:gd name="connsiteY252" fmla="*/ 6405134 h 6673820"/>
              <a:gd name="connsiteX253" fmla="*/ 3003219 w 11748700"/>
              <a:gd name="connsiteY253" fmla="*/ 6340129 h 6673820"/>
              <a:gd name="connsiteX254" fmla="*/ 2825539 w 11748700"/>
              <a:gd name="connsiteY254" fmla="*/ 6309793 h 6673820"/>
              <a:gd name="connsiteX255" fmla="*/ 2678195 w 11748700"/>
              <a:gd name="connsiteY255" fmla="*/ 6288125 h 6673820"/>
              <a:gd name="connsiteX256" fmla="*/ 2500515 w 11748700"/>
              <a:gd name="connsiteY256" fmla="*/ 6305460 h 6673820"/>
              <a:gd name="connsiteX257" fmla="*/ 2439844 w 11748700"/>
              <a:gd name="connsiteY257" fmla="*/ 6314127 h 6673820"/>
              <a:gd name="connsiteX258" fmla="*/ 2244830 w 11748700"/>
              <a:gd name="connsiteY258" fmla="*/ 6361797 h 6673820"/>
              <a:gd name="connsiteX259" fmla="*/ 2088819 w 11748700"/>
              <a:gd name="connsiteY259" fmla="*/ 6383465 h 6673820"/>
              <a:gd name="connsiteX260" fmla="*/ 2015147 w 11748700"/>
              <a:gd name="connsiteY260" fmla="*/ 6400800 h 6673820"/>
              <a:gd name="connsiteX261" fmla="*/ 1950142 w 11748700"/>
              <a:gd name="connsiteY261" fmla="*/ 6409467 h 6673820"/>
              <a:gd name="connsiteX262" fmla="*/ 1815799 w 11748700"/>
              <a:gd name="connsiteY262" fmla="*/ 6444137 h 6673820"/>
              <a:gd name="connsiteX263" fmla="*/ 1681456 w 11748700"/>
              <a:gd name="connsiteY263" fmla="*/ 6452804 h 6673820"/>
              <a:gd name="connsiteX264" fmla="*/ 1473440 w 11748700"/>
              <a:gd name="connsiteY264" fmla="*/ 6431136 h 6673820"/>
              <a:gd name="connsiteX265" fmla="*/ 1369433 w 11748700"/>
              <a:gd name="connsiteY265" fmla="*/ 6418135 h 6673820"/>
              <a:gd name="connsiteX266" fmla="*/ 1287093 w 11748700"/>
              <a:gd name="connsiteY266" fmla="*/ 6405134 h 6673820"/>
              <a:gd name="connsiteX267" fmla="*/ 1239423 w 11748700"/>
              <a:gd name="connsiteY267" fmla="*/ 6396466 h 6673820"/>
              <a:gd name="connsiteX268" fmla="*/ 1165751 w 11748700"/>
              <a:gd name="connsiteY268" fmla="*/ 6370464 h 6673820"/>
              <a:gd name="connsiteX269" fmla="*/ 1053076 w 11748700"/>
              <a:gd name="connsiteY269" fmla="*/ 6335795 h 6673820"/>
              <a:gd name="connsiteX270" fmla="*/ 892731 w 11748700"/>
              <a:gd name="connsiteY270" fmla="*/ 6244789 h 6673820"/>
              <a:gd name="connsiteX271" fmla="*/ 858062 w 11748700"/>
              <a:gd name="connsiteY271" fmla="*/ 6218787 h 6673820"/>
              <a:gd name="connsiteX272" fmla="*/ 775723 w 11748700"/>
              <a:gd name="connsiteY272" fmla="*/ 6149448 h 6673820"/>
              <a:gd name="connsiteX273" fmla="*/ 719385 w 11748700"/>
              <a:gd name="connsiteY273" fmla="*/ 6023773 h 6673820"/>
              <a:gd name="connsiteX274" fmla="*/ 654381 w 11748700"/>
              <a:gd name="connsiteY274" fmla="*/ 5950101 h 6673820"/>
              <a:gd name="connsiteX275" fmla="*/ 628379 w 11748700"/>
              <a:gd name="connsiteY275" fmla="*/ 5893763 h 6673820"/>
              <a:gd name="connsiteX276" fmla="*/ 576375 w 11748700"/>
              <a:gd name="connsiteY276" fmla="*/ 5802756 h 6673820"/>
              <a:gd name="connsiteX277" fmla="*/ 489702 w 11748700"/>
              <a:gd name="connsiteY277" fmla="*/ 5620743 h 6673820"/>
              <a:gd name="connsiteX278" fmla="*/ 476701 w 11748700"/>
              <a:gd name="connsiteY278" fmla="*/ 5551405 h 6673820"/>
              <a:gd name="connsiteX279" fmla="*/ 372693 w 11748700"/>
              <a:gd name="connsiteY279" fmla="*/ 5317388 h 6673820"/>
              <a:gd name="connsiteX280" fmla="*/ 359693 w 11748700"/>
              <a:gd name="connsiteY280" fmla="*/ 5269718 h 6673820"/>
              <a:gd name="connsiteX281" fmla="*/ 329357 w 11748700"/>
              <a:gd name="connsiteY281" fmla="*/ 5183045 h 6673820"/>
              <a:gd name="connsiteX282" fmla="*/ 281687 w 11748700"/>
              <a:gd name="connsiteY282" fmla="*/ 5083371 h 6673820"/>
              <a:gd name="connsiteX283" fmla="*/ 251351 w 11748700"/>
              <a:gd name="connsiteY283" fmla="*/ 5009699 h 6673820"/>
              <a:gd name="connsiteX284" fmla="*/ 238350 w 11748700"/>
              <a:gd name="connsiteY284" fmla="*/ 4970696 h 6673820"/>
              <a:gd name="connsiteX285" fmla="*/ 212348 w 11748700"/>
              <a:gd name="connsiteY285" fmla="*/ 4936027 h 6673820"/>
              <a:gd name="connsiteX286" fmla="*/ 177679 w 11748700"/>
              <a:gd name="connsiteY286" fmla="*/ 4849354 h 6673820"/>
              <a:gd name="connsiteX287" fmla="*/ 125675 w 11748700"/>
              <a:gd name="connsiteY287" fmla="*/ 4745346 h 6673820"/>
              <a:gd name="connsiteX288" fmla="*/ 99674 w 11748700"/>
              <a:gd name="connsiteY288" fmla="*/ 4654339 h 6673820"/>
              <a:gd name="connsiteX289" fmla="*/ 73672 w 11748700"/>
              <a:gd name="connsiteY289" fmla="*/ 4602336 h 6673820"/>
              <a:gd name="connsiteX290" fmla="*/ 69338 w 11748700"/>
              <a:gd name="connsiteY290" fmla="*/ 4580667 h 6673820"/>
              <a:gd name="connsiteX291" fmla="*/ 47670 w 11748700"/>
              <a:gd name="connsiteY291" fmla="*/ 4537331 h 6673820"/>
              <a:gd name="connsiteX292" fmla="*/ 39002 w 11748700"/>
              <a:gd name="connsiteY292" fmla="*/ 4515663 h 6673820"/>
              <a:gd name="connsiteX293" fmla="*/ 34669 w 11748700"/>
              <a:gd name="connsiteY293" fmla="*/ 4493994 h 6673820"/>
              <a:gd name="connsiteX294" fmla="*/ 30335 w 11748700"/>
              <a:gd name="connsiteY294" fmla="*/ 4450658 h 6673820"/>
              <a:gd name="connsiteX295" fmla="*/ 21668 w 11748700"/>
              <a:gd name="connsiteY295" fmla="*/ 4428990 h 6673820"/>
              <a:gd name="connsiteX296" fmla="*/ 13001 w 11748700"/>
              <a:gd name="connsiteY296" fmla="*/ 4359651 h 6673820"/>
              <a:gd name="connsiteX297" fmla="*/ 0 w 11748700"/>
              <a:gd name="connsiteY297" fmla="*/ 4238309 h 6673820"/>
              <a:gd name="connsiteX298" fmla="*/ 4333 w 11748700"/>
              <a:gd name="connsiteY298" fmla="*/ 4025960 h 6673820"/>
              <a:gd name="connsiteX299" fmla="*/ 13001 w 11748700"/>
              <a:gd name="connsiteY299" fmla="*/ 3999958 h 6673820"/>
              <a:gd name="connsiteX300" fmla="*/ 17334 w 11748700"/>
              <a:gd name="connsiteY300" fmla="*/ 3973956 h 6673820"/>
              <a:gd name="connsiteX301" fmla="*/ 26002 w 11748700"/>
              <a:gd name="connsiteY301" fmla="*/ 3930620 h 6673820"/>
              <a:gd name="connsiteX302" fmla="*/ 34669 w 11748700"/>
              <a:gd name="connsiteY302" fmla="*/ 3878616 h 6673820"/>
              <a:gd name="connsiteX303" fmla="*/ 43336 w 11748700"/>
              <a:gd name="connsiteY303" fmla="*/ 3861282 h 6673820"/>
              <a:gd name="connsiteX304" fmla="*/ 47670 w 11748700"/>
              <a:gd name="connsiteY304" fmla="*/ 3843947 h 6673820"/>
              <a:gd name="connsiteX305" fmla="*/ 56337 w 11748700"/>
              <a:gd name="connsiteY305" fmla="*/ 3826612 h 6673820"/>
              <a:gd name="connsiteX306" fmla="*/ 69338 w 11748700"/>
              <a:gd name="connsiteY306" fmla="*/ 3787610 h 6673820"/>
              <a:gd name="connsiteX307" fmla="*/ 78005 w 11748700"/>
              <a:gd name="connsiteY307" fmla="*/ 3770275 h 6673820"/>
              <a:gd name="connsiteX308" fmla="*/ 95340 w 11748700"/>
              <a:gd name="connsiteY308" fmla="*/ 3718271 h 6673820"/>
              <a:gd name="connsiteX309" fmla="*/ 104007 w 11748700"/>
              <a:gd name="connsiteY309" fmla="*/ 3696603 h 6673820"/>
              <a:gd name="connsiteX310" fmla="*/ 151677 w 11748700"/>
              <a:gd name="connsiteY310" fmla="*/ 3657600 h 6673820"/>
              <a:gd name="connsiteX311" fmla="*/ 294688 w 11748700"/>
              <a:gd name="connsiteY311" fmla="*/ 3661934 h 6673820"/>
              <a:gd name="connsiteX312" fmla="*/ 359693 w 11748700"/>
              <a:gd name="connsiteY312" fmla="*/ 3692269 h 6673820"/>
              <a:gd name="connsiteX313" fmla="*/ 377027 w 11748700"/>
              <a:gd name="connsiteY313" fmla="*/ 3709604 h 6673820"/>
              <a:gd name="connsiteX314" fmla="*/ 437698 w 11748700"/>
              <a:gd name="connsiteY314" fmla="*/ 3726938 h 6673820"/>
              <a:gd name="connsiteX315" fmla="*/ 511177 w 11748700"/>
              <a:gd name="connsiteY315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8914316 w 11748700"/>
              <a:gd name="connsiteY28" fmla="*/ 4515663 h 6673820"/>
              <a:gd name="connsiteX29" fmla="*/ 6630483 w 11748700"/>
              <a:gd name="connsiteY29" fmla="*/ 2262165 h 6673820"/>
              <a:gd name="connsiteX30" fmla="*/ 4593668 w 11748700"/>
              <a:gd name="connsiteY30" fmla="*/ 2201494 h 6673820"/>
              <a:gd name="connsiteX31" fmla="*/ 4467992 w 11748700"/>
              <a:gd name="connsiteY31" fmla="*/ 2188493 h 6673820"/>
              <a:gd name="connsiteX32" fmla="*/ 4277311 w 11748700"/>
              <a:gd name="connsiteY32" fmla="*/ 2171158 h 6673820"/>
              <a:gd name="connsiteX33" fmla="*/ 4207973 w 11748700"/>
              <a:gd name="connsiteY33" fmla="*/ 2162491 h 6673820"/>
              <a:gd name="connsiteX34" fmla="*/ 4168970 w 11748700"/>
              <a:gd name="connsiteY34" fmla="*/ 2153824 h 6673820"/>
              <a:gd name="connsiteX35" fmla="*/ 3722604 w 11748700"/>
              <a:gd name="connsiteY35" fmla="*/ 2145156 h 6673820"/>
              <a:gd name="connsiteX36" fmla="*/ 3627264 w 11748700"/>
              <a:gd name="connsiteY36" fmla="*/ 2136489 h 6673820"/>
              <a:gd name="connsiteX37" fmla="*/ 3592595 w 11748700"/>
              <a:gd name="connsiteY37" fmla="*/ 2123488 h 6673820"/>
              <a:gd name="connsiteX38" fmla="*/ 3471253 w 11748700"/>
              <a:gd name="connsiteY38" fmla="*/ 2101820 h 6673820"/>
              <a:gd name="connsiteX39" fmla="*/ 3349911 w 11748700"/>
              <a:gd name="connsiteY39" fmla="*/ 2054150 h 6673820"/>
              <a:gd name="connsiteX40" fmla="*/ 3228568 w 11748700"/>
              <a:gd name="connsiteY40" fmla="*/ 2006480 h 6673820"/>
              <a:gd name="connsiteX41" fmla="*/ 3206900 w 11748700"/>
              <a:gd name="connsiteY41" fmla="*/ 1989145 h 6673820"/>
              <a:gd name="connsiteX42" fmla="*/ 3163564 w 11748700"/>
              <a:gd name="connsiteY42" fmla="*/ 1967477 h 6673820"/>
              <a:gd name="connsiteX43" fmla="*/ 3124561 w 11748700"/>
              <a:gd name="connsiteY43" fmla="*/ 1932808 h 6673820"/>
              <a:gd name="connsiteX44" fmla="*/ 3094225 w 11748700"/>
              <a:gd name="connsiteY44" fmla="*/ 1911139 h 6673820"/>
              <a:gd name="connsiteX45" fmla="*/ 3020553 w 11748700"/>
              <a:gd name="connsiteY45" fmla="*/ 1850468 h 6673820"/>
              <a:gd name="connsiteX46" fmla="*/ 2994551 w 11748700"/>
              <a:gd name="connsiteY46" fmla="*/ 1828800 h 6673820"/>
              <a:gd name="connsiteX47" fmla="*/ 2977217 w 11748700"/>
              <a:gd name="connsiteY47" fmla="*/ 1807132 h 6673820"/>
              <a:gd name="connsiteX48" fmla="*/ 2964216 w 11748700"/>
              <a:gd name="connsiteY48" fmla="*/ 1794131 h 6673820"/>
              <a:gd name="connsiteX49" fmla="*/ 2951215 w 11748700"/>
              <a:gd name="connsiteY49" fmla="*/ 1768129 h 6673820"/>
              <a:gd name="connsiteX50" fmla="*/ 2933880 w 11748700"/>
              <a:gd name="connsiteY50" fmla="*/ 1746461 h 6673820"/>
              <a:gd name="connsiteX51" fmla="*/ 2916546 w 11748700"/>
              <a:gd name="connsiteY51" fmla="*/ 1720459 h 6673820"/>
              <a:gd name="connsiteX52" fmla="*/ 2899211 w 11748700"/>
              <a:gd name="connsiteY52" fmla="*/ 1703124 h 6673820"/>
              <a:gd name="connsiteX53" fmla="*/ 2890544 w 11748700"/>
              <a:gd name="connsiteY53" fmla="*/ 1690123 h 6673820"/>
              <a:gd name="connsiteX54" fmla="*/ 2829873 w 11748700"/>
              <a:gd name="connsiteY54" fmla="*/ 1607784 h 6673820"/>
              <a:gd name="connsiteX55" fmla="*/ 2816872 w 11748700"/>
              <a:gd name="connsiteY55" fmla="*/ 1577448 h 6673820"/>
              <a:gd name="connsiteX56" fmla="*/ 2812538 w 11748700"/>
              <a:gd name="connsiteY56" fmla="*/ 1542779 h 6673820"/>
              <a:gd name="connsiteX57" fmla="*/ 2808204 w 11748700"/>
              <a:gd name="connsiteY57" fmla="*/ 1430104 h 6673820"/>
              <a:gd name="connsiteX58" fmla="*/ 2799537 w 11748700"/>
              <a:gd name="connsiteY58" fmla="*/ 1391101 h 6673820"/>
              <a:gd name="connsiteX59" fmla="*/ 2795203 w 11748700"/>
              <a:gd name="connsiteY59" fmla="*/ 1343431 h 6673820"/>
              <a:gd name="connsiteX60" fmla="*/ 2786536 w 11748700"/>
              <a:gd name="connsiteY60" fmla="*/ 1300095 h 6673820"/>
              <a:gd name="connsiteX61" fmla="*/ 2773535 w 11748700"/>
              <a:gd name="connsiteY61" fmla="*/ 1152751 h 6673820"/>
              <a:gd name="connsiteX62" fmla="*/ 2769202 w 11748700"/>
              <a:gd name="connsiteY62" fmla="*/ 1135416 h 6673820"/>
              <a:gd name="connsiteX63" fmla="*/ 2777869 w 11748700"/>
              <a:gd name="connsiteY63" fmla="*/ 996739 h 6673820"/>
              <a:gd name="connsiteX64" fmla="*/ 2786536 w 11748700"/>
              <a:gd name="connsiteY64" fmla="*/ 966404 h 6673820"/>
              <a:gd name="connsiteX65" fmla="*/ 2812538 w 11748700"/>
              <a:gd name="connsiteY65" fmla="*/ 905733 h 6673820"/>
              <a:gd name="connsiteX66" fmla="*/ 2847207 w 11748700"/>
              <a:gd name="connsiteY66" fmla="*/ 862396 h 6673820"/>
              <a:gd name="connsiteX67" fmla="*/ 2864542 w 11748700"/>
              <a:gd name="connsiteY67" fmla="*/ 840728 h 6673820"/>
              <a:gd name="connsiteX68" fmla="*/ 2881876 w 11748700"/>
              <a:gd name="connsiteY68" fmla="*/ 827727 h 6673820"/>
              <a:gd name="connsiteX69" fmla="*/ 2894877 w 11748700"/>
              <a:gd name="connsiteY69" fmla="*/ 819060 h 6673820"/>
              <a:gd name="connsiteX70" fmla="*/ 2912212 w 11748700"/>
              <a:gd name="connsiteY70" fmla="*/ 801725 h 6673820"/>
              <a:gd name="connsiteX71" fmla="*/ 3003219 w 11748700"/>
              <a:gd name="connsiteY71" fmla="*/ 775723 h 6673820"/>
              <a:gd name="connsiteX72" fmla="*/ 3115893 w 11748700"/>
              <a:gd name="connsiteY72" fmla="*/ 749721 h 6673820"/>
              <a:gd name="connsiteX73" fmla="*/ 3137562 w 11748700"/>
              <a:gd name="connsiteY73" fmla="*/ 741054 h 6673820"/>
              <a:gd name="connsiteX74" fmla="*/ 3163564 w 11748700"/>
              <a:gd name="connsiteY74" fmla="*/ 732387 h 6673820"/>
              <a:gd name="connsiteX75" fmla="*/ 3219901 w 11748700"/>
              <a:gd name="connsiteY75" fmla="*/ 702051 h 6673820"/>
              <a:gd name="connsiteX76" fmla="*/ 3237236 w 11748700"/>
              <a:gd name="connsiteY76" fmla="*/ 689050 h 6673820"/>
              <a:gd name="connsiteX77" fmla="*/ 3293573 w 11748700"/>
              <a:gd name="connsiteY77" fmla="*/ 663048 h 6673820"/>
              <a:gd name="connsiteX78" fmla="*/ 3323909 w 11748700"/>
              <a:gd name="connsiteY78" fmla="*/ 650047 h 6673820"/>
              <a:gd name="connsiteX79" fmla="*/ 3362911 w 11748700"/>
              <a:gd name="connsiteY79" fmla="*/ 641380 h 6673820"/>
              <a:gd name="connsiteX80" fmla="*/ 3488587 w 11748700"/>
              <a:gd name="connsiteY80" fmla="*/ 619712 h 6673820"/>
              <a:gd name="connsiteX81" fmla="*/ 3644599 w 11748700"/>
              <a:gd name="connsiteY81" fmla="*/ 598044 h 6673820"/>
              <a:gd name="connsiteX82" fmla="*/ 3731272 w 11748700"/>
              <a:gd name="connsiteY82" fmla="*/ 589376 h 6673820"/>
              <a:gd name="connsiteX83" fmla="*/ 3809277 w 11748700"/>
              <a:gd name="connsiteY83" fmla="*/ 576375 h 6673820"/>
              <a:gd name="connsiteX84" fmla="*/ 3891617 w 11748700"/>
              <a:gd name="connsiteY84" fmla="*/ 567708 h 6673820"/>
              <a:gd name="connsiteX85" fmla="*/ 4359651 w 11748700"/>
              <a:gd name="connsiteY85" fmla="*/ 533039 h 6673820"/>
              <a:gd name="connsiteX86" fmla="*/ 4428989 w 11748700"/>
              <a:gd name="connsiteY86" fmla="*/ 520038 h 6673820"/>
              <a:gd name="connsiteX87" fmla="*/ 4554665 w 11748700"/>
              <a:gd name="connsiteY87" fmla="*/ 507037 h 6673820"/>
              <a:gd name="connsiteX88" fmla="*/ 4654339 w 11748700"/>
              <a:gd name="connsiteY88" fmla="*/ 485369 h 6673820"/>
              <a:gd name="connsiteX89" fmla="*/ 4758347 w 11748700"/>
              <a:gd name="connsiteY89" fmla="*/ 437699 h 6673820"/>
              <a:gd name="connsiteX90" fmla="*/ 4888356 w 11748700"/>
              <a:gd name="connsiteY90" fmla="*/ 416030 h 6673820"/>
              <a:gd name="connsiteX91" fmla="*/ 5105039 w 11748700"/>
              <a:gd name="connsiteY91" fmla="*/ 364027 h 6673820"/>
              <a:gd name="connsiteX92" fmla="*/ 5209046 w 11748700"/>
              <a:gd name="connsiteY92" fmla="*/ 351026 h 6673820"/>
              <a:gd name="connsiteX93" fmla="*/ 5386726 w 11748700"/>
              <a:gd name="connsiteY93" fmla="*/ 329357 h 6673820"/>
              <a:gd name="connsiteX94" fmla="*/ 5560072 w 11748700"/>
              <a:gd name="connsiteY94" fmla="*/ 320690 h 6673820"/>
              <a:gd name="connsiteX95" fmla="*/ 5742085 w 11748700"/>
              <a:gd name="connsiteY95" fmla="*/ 312023 h 6673820"/>
              <a:gd name="connsiteX96" fmla="*/ 5958767 w 11748700"/>
              <a:gd name="connsiteY96" fmla="*/ 307689 h 6673820"/>
              <a:gd name="connsiteX97" fmla="*/ 6114779 w 11748700"/>
              <a:gd name="connsiteY97" fmla="*/ 303355 h 6673820"/>
              <a:gd name="connsiteX98" fmla="*/ 6270790 w 11748700"/>
              <a:gd name="connsiteY98" fmla="*/ 281687 h 6673820"/>
              <a:gd name="connsiteX99" fmla="*/ 6392132 w 11748700"/>
              <a:gd name="connsiteY99" fmla="*/ 268686 h 6673820"/>
              <a:gd name="connsiteX100" fmla="*/ 6695488 w 11748700"/>
              <a:gd name="connsiteY100" fmla="*/ 260019 h 6673820"/>
              <a:gd name="connsiteX101" fmla="*/ 6764826 w 11748700"/>
              <a:gd name="connsiteY101" fmla="*/ 251352 h 6673820"/>
              <a:gd name="connsiteX102" fmla="*/ 6907837 w 11748700"/>
              <a:gd name="connsiteY102" fmla="*/ 238351 h 6673820"/>
              <a:gd name="connsiteX103" fmla="*/ 6959840 w 11748700"/>
              <a:gd name="connsiteY103" fmla="*/ 229683 h 6673820"/>
              <a:gd name="connsiteX104" fmla="*/ 6998843 w 11748700"/>
              <a:gd name="connsiteY104" fmla="*/ 212349 h 6673820"/>
              <a:gd name="connsiteX105" fmla="*/ 7115852 w 11748700"/>
              <a:gd name="connsiteY105" fmla="*/ 199348 h 6673820"/>
              <a:gd name="connsiteX106" fmla="*/ 7159188 w 11748700"/>
              <a:gd name="connsiteY106" fmla="*/ 186347 h 6673820"/>
              <a:gd name="connsiteX107" fmla="*/ 7189524 w 11748700"/>
              <a:gd name="connsiteY107" fmla="*/ 182013 h 6673820"/>
              <a:gd name="connsiteX108" fmla="*/ 7380204 w 11748700"/>
              <a:gd name="connsiteY108" fmla="*/ 173346 h 6673820"/>
              <a:gd name="connsiteX109" fmla="*/ 7440875 w 11748700"/>
              <a:gd name="connsiteY109" fmla="*/ 164679 h 6673820"/>
              <a:gd name="connsiteX110" fmla="*/ 7466877 w 11748700"/>
              <a:gd name="connsiteY110" fmla="*/ 156011 h 6673820"/>
              <a:gd name="connsiteX111" fmla="*/ 7514548 w 11748700"/>
              <a:gd name="connsiteY111" fmla="*/ 143010 h 6673820"/>
              <a:gd name="connsiteX112" fmla="*/ 7527548 w 11748700"/>
              <a:gd name="connsiteY112" fmla="*/ 134343 h 6673820"/>
              <a:gd name="connsiteX113" fmla="*/ 7570885 w 11748700"/>
              <a:gd name="connsiteY113" fmla="*/ 121342 h 6673820"/>
              <a:gd name="connsiteX114" fmla="*/ 7609888 w 11748700"/>
              <a:gd name="connsiteY114" fmla="*/ 104008 h 6673820"/>
              <a:gd name="connsiteX115" fmla="*/ 7726896 w 11748700"/>
              <a:gd name="connsiteY115" fmla="*/ 82339 h 6673820"/>
              <a:gd name="connsiteX116" fmla="*/ 7752898 w 11748700"/>
              <a:gd name="connsiteY116" fmla="*/ 78006 h 6673820"/>
              <a:gd name="connsiteX117" fmla="*/ 7787567 w 11748700"/>
              <a:gd name="connsiteY117" fmla="*/ 73672 h 6673820"/>
              <a:gd name="connsiteX118" fmla="*/ 7804902 w 11748700"/>
              <a:gd name="connsiteY118" fmla="*/ 69338 h 6673820"/>
              <a:gd name="connsiteX119" fmla="*/ 7913243 w 11748700"/>
              <a:gd name="connsiteY119" fmla="*/ 65005 h 6673820"/>
              <a:gd name="connsiteX120" fmla="*/ 8021584 w 11748700"/>
              <a:gd name="connsiteY120" fmla="*/ 47670 h 6673820"/>
              <a:gd name="connsiteX121" fmla="*/ 8064921 w 11748700"/>
              <a:gd name="connsiteY121" fmla="*/ 34669 h 6673820"/>
              <a:gd name="connsiteX122" fmla="*/ 8099590 w 11748700"/>
              <a:gd name="connsiteY122" fmla="*/ 21668 h 6673820"/>
              <a:gd name="connsiteX123" fmla="*/ 8121258 w 11748700"/>
              <a:gd name="connsiteY123" fmla="*/ 13001 h 6673820"/>
              <a:gd name="connsiteX124" fmla="*/ 8134259 w 11748700"/>
              <a:gd name="connsiteY124" fmla="*/ 8667 h 6673820"/>
              <a:gd name="connsiteX125" fmla="*/ 8155928 w 11748700"/>
              <a:gd name="connsiteY125" fmla="*/ 0 h 6673820"/>
              <a:gd name="connsiteX126" fmla="*/ 8216599 w 11748700"/>
              <a:gd name="connsiteY126" fmla="*/ 4334 h 6673820"/>
              <a:gd name="connsiteX127" fmla="*/ 8238267 w 11748700"/>
              <a:gd name="connsiteY127" fmla="*/ 13001 h 6673820"/>
              <a:gd name="connsiteX128" fmla="*/ 8272936 w 11748700"/>
              <a:gd name="connsiteY128" fmla="*/ 17335 h 6673820"/>
              <a:gd name="connsiteX129" fmla="*/ 8303272 w 11748700"/>
              <a:gd name="connsiteY129" fmla="*/ 30336 h 6673820"/>
              <a:gd name="connsiteX130" fmla="*/ 8337941 w 11748700"/>
              <a:gd name="connsiteY130" fmla="*/ 34669 h 6673820"/>
              <a:gd name="connsiteX131" fmla="*/ 8476618 w 11748700"/>
              <a:gd name="connsiteY131" fmla="*/ 43337 h 6673820"/>
              <a:gd name="connsiteX132" fmla="*/ 8576292 w 11748700"/>
              <a:gd name="connsiteY132" fmla="*/ 47670 h 6673820"/>
              <a:gd name="connsiteX133" fmla="*/ 8671632 w 11748700"/>
              <a:gd name="connsiteY133" fmla="*/ 69338 h 6673820"/>
              <a:gd name="connsiteX134" fmla="*/ 8762639 w 11748700"/>
              <a:gd name="connsiteY134" fmla="*/ 78006 h 6673820"/>
              <a:gd name="connsiteX135" fmla="*/ 8892648 w 11748700"/>
              <a:gd name="connsiteY135" fmla="*/ 104008 h 6673820"/>
              <a:gd name="connsiteX136" fmla="*/ 8948985 w 11748700"/>
              <a:gd name="connsiteY136" fmla="*/ 117009 h 6673820"/>
              <a:gd name="connsiteX137" fmla="*/ 9187336 w 11748700"/>
              <a:gd name="connsiteY137" fmla="*/ 156011 h 6673820"/>
              <a:gd name="connsiteX138" fmla="*/ 9282676 w 11748700"/>
              <a:gd name="connsiteY138" fmla="*/ 173346 h 6673820"/>
              <a:gd name="connsiteX139" fmla="*/ 9404019 w 11748700"/>
              <a:gd name="connsiteY139" fmla="*/ 186347 h 6673820"/>
              <a:gd name="connsiteX140" fmla="*/ 9464690 w 11748700"/>
              <a:gd name="connsiteY140" fmla="*/ 195014 h 6673820"/>
              <a:gd name="connsiteX141" fmla="*/ 9698707 w 11748700"/>
              <a:gd name="connsiteY141" fmla="*/ 216683 h 6673820"/>
              <a:gd name="connsiteX142" fmla="*/ 9785380 w 11748700"/>
              <a:gd name="connsiteY142" fmla="*/ 229683 h 6673820"/>
              <a:gd name="connsiteX143" fmla="*/ 9885054 w 11748700"/>
              <a:gd name="connsiteY143" fmla="*/ 251352 h 6673820"/>
              <a:gd name="connsiteX144" fmla="*/ 9958726 w 11748700"/>
              <a:gd name="connsiteY144" fmla="*/ 255685 h 6673820"/>
              <a:gd name="connsiteX145" fmla="*/ 10114737 w 11748700"/>
              <a:gd name="connsiteY145" fmla="*/ 260019 h 6673820"/>
              <a:gd name="connsiteX146" fmla="*/ 10205744 w 11748700"/>
              <a:gd name="connsiteY146" fmla="*/ 273020 h 6673820"/>
              <a:gd name="connsiteX147" fmla="*/ 10357421 w 11748700"/>
              <a:gd name="connsiteY147" fmla="*/ 281687 h 6673820"/>
              <a:gd name="connsiteX148" fmla="*/ 10405092 w 11748700"/>
              <a:gd name="connsiteY148" fmla="*/ 286021 h 6673820"/>
              <a:gd name="connsiteX149" fmla="*/ 10452762 w 11748700"/>
              <a:gd name="connsiteY149" fmla="*/ 299022 h 6673820"/>
              <a:gd name="connsiteX150" fmla="*/ 10483097 w 11748700"/>
              <a:gd name="connsiteY150" fmla="*/ 303355 h 6673820"/>
              <a:gd name="connsiteX151" fmla="*/ 10552436 w 11748700"/>
              <a:gd name="connsiteY151" fmla="*/ 312023 h 6673820"/>
              <a:gd name="connsiteX152" fmla="*/ 10634775 w 11748700"/>
              <a:gd name="connsiteY152" fmla="*/ 333691 h 6673820"/>
              <a:gd name="connsiteX153" fmla="*/ 10717114 w 11748700"/>
              <a:gd name="connsiteY153" fmla="*/ 342358 h 6673820"/>
              <a:gd name="connsiteX154" fmla="*/ 10773452 w 11748700"/>
              <a:gd name="connsiteY154" fmla="*/ 364027 h 6673820"/>
              <a:gd name="connsiteX155" fmla="*/ 10842790 w 11748700"/>
              <a:gd name="connsiteY155" fmla="*/ 385695 h 6673820"/>
              <a:gd name="connsiteX156" fmla="*/ 10903461 w 11748700"/>
              <a:gd name="connsiteY156" fmla="*/ 390028 h 6673820"/>
              <a:gd name="connsiteX157" fmla="*/ 10981467 w 11748700"/>
              <a:gd name="connsiteY157" fmla="*/ 424698 h 6673820"/>
              <a:gd name="connsiteX158" fmla="*/ 11050805 w 11748700"/>
              <a:gd name="connsiteY158" fmla="*/ 442032 h 6673820"/>
              <a:gd name="connsiteX159" fmla="*/ 11133145 w 11748700"/>
              <a:gd name="connsiteY159" fmla="*/ 476701 h 6673820"/>
              <a:gd name="connsiteX160" fmla="*/ 11154813 w 11748700"/>
              <a:gd name="connsiteY160" fmla="*/ 485369 h 6673820"/>
              <a:gd name="connsiteX161" fmla="*/ 11232819 w 11748700"/>
              <a:gd name="connsiteY161" fmla="*/ 533039 h 6673820"/>
              <a:gd name="connsiteX162" fmla="*/ 11258820 w 11748700"/>
              <a:gd name="connsiteY162" fmla="*/ 554707 h 6673820"/>
              <a:gd name="connsiteX163" fmla="*/ 11328159 w 11748700"/>
              <a:gd name="connsiteY163" fmla="*/ 645714 h 6673820"/>
              <a:gd name="connsiteX164" fmla="*/ 11371495 w 11748700"/>
              <a:gd name="connsiteY164" fmla="*/ 754055 h 6673820"/>
              <a:gd name="connsiteX165" fmla="*/ 11397497 w 11748700"/>
              <a:gd name="connsiteY165" fmla="*/ 806059 h 6673820"/>
              <a:gd name="connsiteX166" fmla="*/ 11427833 w 11748700"/>
              <a:gd name="connsiteY166" fmla="*/ 931735 h 6673820"/>
              <a:gd name="connsiteX167" fmla="*/ 11458168 w 11748700"/>
              <a:gd name="connsiteY167" fmla="*/ 1014074 h 6673820"/>
              <a:gd name="connsiteX168" fmla="*/ 11462502 w 11748700"/>
              <a:gd name="connsiteY168" fmla="*/ 1087746 h 6673820"/>
              <a:gd name="connsiteX169" fmla="*/ 11475503 w 11748700"/>
              <a:gd name="connsiteY169" fmla="*/ 1126749 h 6673820"/>
              <a:gd name="connsiteX170" fmla="*/ 11488504 w 11748700"/>
              <a:gd name="connsiteY170" fmla="*/ 1330430 h 6673820"/>
              <a:gd name="connsiteX171" fmla="*/ 11523173 w 11748700"/>
              <a:gd name="connsiteY171" fmla="*/ 1677122 h 6673820"/>
              <a:gd name="connsiteX172" fmla="*/ 11518839 w 11748700"/>
              <a:gd name="connsiteY172" fmla="*/ 1954476 h 6673820"/>
              <a:gd name="connsiteX173" fmla="*/ 11510172 w 11748700"/>
              <a:gd name="connsiteY173" fmla="*/ 2084485 h 6673820"/>
              <a:gd name="connsiteX174" fmla="*/ 11518839 w 11748700"/>
              <a:gd name="connsiteY174" fmla="*/ 2283833 h 6673820"/>
              <a:gd name="connsiteX175" fmla="*/ 11583844 w 11748700"/>
              <a:gd name="connsiteY175" fmla="*/ 2379173 h 6673820"/>
              <a:gd name="connsiteX176" fmla="*/ 11605512 w 11748700"/>
              <a:gd name="connsiteY176" fmla="*/ 2439845 h 6673820"/>
              <a:gd name="connsiteX177" fmla="*/ 11609846 w 11748700"/>
              <a:gd name="connsiteY177" fmla="*/ 2487515 h 6673820"/>
              <a:gd name="connsiteX178" fmla="*/ 11622847 w 11748700"/>
              <a:gd name="connsiteY178" fmla="*/ 2556853 h 6673820"/>
              <a:gd name="connsiteX179" fmla="*/ 11618513 w 11748700"/>
              <a:gd name="connsiteY179" fmla="*/ 2786537 h 6673820"/>
              <a:gd name="connsiteX180" fmla="*/ 11614180 w 11748700"/>
              <a:gd name="connsiteY180" fmla="*/ 3089892 h 6673820"/>
              <a:gd name="connsiteX181" fmla="*/ 11596845 w 11748700"/>
              <a:gd name="connsiteY181" fmla="*/ 3211234 h 6673820"/>
              <a:gd name="connsiteX182" fmla="*/ 11583844 w 11748700"/>
              <a:gd name="connsiteY182" fmla="*/ 3328243 h 6673820"/>
              <a:gd name="connsiteX183" fmla="*/ 11575177 w 11748700"/>
              <a:gd name="connsiteY183" fmla="*/ 3423583 h 6673820"/>
              <a:gd name="connsiteX184" fmla="*/ 11562176 w 11748700"/>
              <a:gd name="connsiteY184" fmla="*/ 3666267 h 6673820"/>
              <a:gd name="connsiteX185" fmla="*/ 11575177 w 11748700"/>
              <a:gd name="connsiteY185" fmla="*/ 4025960 h 6673820"/>
              <a:gd name="connsiteX186" fmla="*/ 11592511 w 11748700"/>
              <a:gd name="connsiteY186" fmla="*/ 4108300 h 6673820"/>
              <a:gd name="connsiteX187" fmla="*/ 11631514 w 11748700"/>
              <a:gd name="connsiteY187" fmla="*/ 4333649 h 6673820"/>
              <a:gd name="connsiteX188" fmla="*/ 11653183 w 11748700"/>
              <a:gd name="connsiteY188" fmla="*/ 4411655 h 6673820"/>
              <a:gd name="connsiteX189" fmla="*/ 11666184 w 11748700"/>
              <a:gd name="connsiteY189" fmla="*/ 4498328 h 6673820"/>
              <a:gd name="connsiteX190" fmla="*/ 11674851 w 11748700"/>
              <a:gd name="connsiteY190" fmla="*/ 4541664 h 6673820"/>
              <a:gd name="connsiteX191" fmla="*/ 11687852 w 11748700"/>
              <a:gd name="connsiteY191" fmla="*/ 4658673 h 6673820"/>
              <a:gd name="connsiteX192" fmla="*/ 11692185 w 11748700"/>
              <a:gd name="connsiteY192" fmla="*/ 4715010 h 6673820"/>
              <a:gd name="connsiteX193" fmla="*/ 11700853 w 11748700"/>
              <a:gd name="connsiteY193" fmla="*/ 4771348 h 6673820"/>
              <a:gd name="connsiteX194" fmla="*/ 11709520 w 11748700"/>
              <a:gd name="connsiteY194" fmla="*/ 4923026 h 6673820"/>
              <a:gd name="connsiteX195" fmla="*/ 11718187 w 11748700"/>
              <a:gd name="connsiteY195" fmla="*/ 4983697 h 6673820"/>
              <a:gd name="connsiteX196" fmla="*/ 11726855 w 11748700"/>
              <a:gd name="connsiteY196" fmla="*/ 5079037 h 6673820"/>
              <a:gd name="connsiteX197" fmla="*/ 11731188 w 11748700"/>
              <a:gd name="connsiteY197" fmla="*/ 5105039 h 6673820"/>
              <a:gd name="connsiteX198" fmla="*/ 11744189 w 11748700"/>
              <a:gd name="connsiteY198" fmla="*/ 5230715 h 6673820"/>
              <a:gd name="connsiteX199" fmla="*/ 11726855 w 11748700"/>
              <a:gd name="connsiteY199" fmla="*/ 5690082 h 6673820"/>
              <a:gd name="connsiteX200" fmla="*/ 11687852 w 11748700"/>
              <a:gd name="connsiteY200" fmla="*/ 5785422 h 6673820"/>
              <a:gd name="connsiteX201" fmla="*/ 11670517 w 11748700"/>
              <a:gd name="connsiteY201" fmla="*/ 5815757 h 6673820"/>
              <a:gd name="connsiteX202" fmla="*/ 11601179 w 11748700"/>
              <a:gd name="connsiteY202" fmla="*/ 5859094 h 6673820"/>
              <a:gd name="connsiteX203" fmla="*/ 11458168 w 11748700"/>
              <a:gd name="connsiteY203" fmla="*/ 5919765 h 6673820"/>
              <a:gd name="connsiteX204" fmla="*/ 11401831 w 11748700"/>
              <a:gd name="connsiteY204" fmla="*/ 5963101 h 6673820"/>
              <a:gd name="connsiteX205" fmla="*/ 11297823 w 11748700"/>
              <a:gd name="connsiteY205" fmla="*/ 6032440 h 6673820"/>
              <a:gd name="connsiteX206" fmla="*/ 11258820 w 11748700"/>
              <a:gd name="connsiteY206" fmla="*/ 6075776 h 6673820"/>
              <a:gd name="connsiteX207" fmla="*/ 11198149 w 11748700"/>
              <a:gd name="connsiteY207" fmla="*/ 6123446 h 6673820"/>
              <a:gd name="connsiteX208" fmla="*/ 11098475 w 11748700"/>
              <a:gd name="connsiteY208" fmla="*/ 6210119 h 6673820"/>
              <a:gd name="connsiteX209" fmla="*/ 10942464 w 11748700"/>
              <a:gd name="connsiteY209" fmla="*/ 6327128 h 6673820"/>
              <a:gd name="connsiteX210" fmla="*/ 10634775 w 11748700"/>
              <a:gd name="connsiteY210" fmla="*/ 6461471 h 6673820"/>
              <a:gd name="connsiteX211" fmla="*/ 10461429 w 11748700"/>
              <a:gd name="connsiteY211" fmla="*/ 6478806 h 6673820"/>
              <a:gd name="connsiteX212" fmla="*/ 10041065 w 11748700"/>
              <a:gd name="connsiteY212" fmla="*/ 6487473 h 6673820"/>
              <a:gd name="connsiteX213" fmla="*/ 9967393 w 11748700"/>
              <a:gd name="connsiteY213" fmla="*/ 6491807 h 6673820"/>
              <a:gd name="connsiteX214" fmla="*/ 9885054 w 11748700"/>
              <a:gd name="connsiteY214" fmla="*/ 6509141 h 6673820"/>
              <a:gd name="connsiteX215" fmla="*/ 9798381 w 11748700"/>
              <a:gd name="connsiteY215" fmla="*/ 6522142 h 6673820"/>
              <a:gd name="connsiteX216" fmla="*/ 9681372 w 11748700"/>
              <a:gd name="connsiteY216" fmla="*/ 6548144 h 6673820"/>
              <a:gd name="connsiteX217" fmla="*/ 9486358 w 11748700"/>
              <a:gd name="connsiteY217" fmla="*/ 6574146 h 6673820"/>
              <a:gd name="connsiteX218" fmla="*/ 9278343 w 11748700"/>
              <a:gd name="connsiteY218" fmla="*/ 6613149 h 6673820"/>
              <a:gd name="connsiteX219" fmla="*/ 9209004 w 11748700"/>
              <a:gd name="connsiteY219" fmla="*/ 6630483 h 6673820"/>
              <a:gd name="connsiteX220" fmla="*/ 8775639 w 11748700"/>
              <a:gd name="connsiteY220" fmla="*/ 6647818 h 6673820"/>
              <a:gd name="connsiteX221" fmla="*/ 8463617 w 11748700"/>
              <a:gd name="connsiteY221" fmla="*/ 6656485 h 6673820"/>
              <a:gd name="connsiteX222" fmla="*/ 8368276 w 11748700"/>
              <a:gd name="connsiteY222" fmla="*/ 6660819 h 6673820"/>
              <a:gd name="connsiteX223" fmla="*/ 8216599 w 11748700"/>
              <a:gd name="connsiteY223" fmla="*/ 6665153 h 6673820"/>
              <a:gd name="connsiteX224" fmla="*/ 7848239 w 11748700"/>
              <a:gd name="connsiteY224" fmla="*/ 6656485 h 6673820"/>
              <a:gd name="connsiteX225" fmla="*/ 7800568 w 11748700"/>
              <a:gd name="connsiteY225" fmla="*/ 6652152 h 6673820"/>
              <a:gd name="connsiteX226" fmla="*/ 7748565 w 11748700"/>
              <a:gd name="connsiteY226" fmla="*/ 6643484 h 6673820"/>
              <a:gd name="connsiteX227" fmla="*/ 7614221 w 11748700"/>
              <a:gd name="connsiteY227" fmla="*/ 6634817 h 6673820"/>
              <a:gd name="connsiteX228" fmla="*/ 7432208 w 11748700"/>
              <a:gd name="connsiteY228" fmla="*/ 6600148 h 6673820"/>
              <a:gd name="connsiteX229" fmla="*/ 7319533 w 11748700"/>
              <a:gd name="connsiteY229" fmla="*/ 6574146 h 6673820"/>
              <a:gd name="connsiteX230" fmla="*/ 7276197 w 11748700"/>
              <a:gd name="connsiteY230" fmla="*/ 6569812 h 6673820"/>
              <a:gd name="connsiteX231" fmla="*/ 7011844 w 11748700"/>
              <a:gd name="connsiteY231" fmla="*/ 6548144 h 6673820"/>
              <a:gd name="connsiteX232" fmla="*/ 6925171 w 11748700"/>
              <a:gd name="connsiteY232" fmla="*/ 6565479 h 6673820"/>
              <a:gd name="connsiteX233" fmla="*/ 6912170 w 11748700"/>
              <a:gd name="connsiteY233" fmla="*/ 6569812 h 6673820"/>
              <a:gd name="connsiteX234" fmla="*/ 6890502 w 11748700"/>
              <a:gd name="connsiteY234" fmla="*/ 6582813 h 6673820"/>
              <a:gd name="connsiteX235" fmla="*/ 6795162 w 11748700"/>
              <a:gd name="connsiteY235" fmla="*/ 6634817 h 6673820"/>
              <a:gd name="connsiteX236" fmla="*/ 6691154 w 11748700"/>
              <a:gd name="connsiteY236" fmla="*/ 6643484 h 6673820"/>
              <a:gd name="connsiteX237" fmla="*/ 6617482 w 11748700"/>
              <a:gd name="connsiteY237" fmla="*/ 6656485 h 6673820"/>
              <a:gd name="connsiteX238" fmla="*/ 6582813 w 11748700"/>
              <a:gd name="connsiteY238" fmla="*/ 6665153 h 6673820"/>
              <a:gd name="connsiteX239" fmla="*/ 6548144 w 11748700"/>
              <a:gd name="connsiteY239" fmla="*/ 6669486 h 6673820"/>
              <a:gd name="connsiteX240" fmla="*/ 6517808 w 11748700"/>
              <a:gd name="connsiteY240" fmla="*/ 6673820 h 6673820"/>
              <a:gd name="connsiteX241" fmla="*/ 6015105 w 11748700"/>
              <a:gd name="connsiteY241" fmla="*/ 6669486 h 6673820"/>
              <a:gd name="connsiteX242" fmla="*/ 5915431 w 11748700"/>
              <a:gd name="connsiteY242" fmla="*/ 6647818 h 6673820"/>
              <a:gd name="connsiteX243" fmla="*/ 5538403 w 11748700"/>
              <a:gd name="connsiteY243" fmla="*/ 6652152 h 6673820"/>
              <a:gd name="connsiteX244" fmla="*/ 5196045 w 11748700"/>
              <a:gd name="connsiteY244" fmla="*/ 6634817 h 6673820"/>
              <a:gd name="connsiteX245" fmla="*/ 4489660 w 11748700"/>
              <a:gd name="connsiteY245" fmla="*/ 6608815 h 6673820"/>
              <a:gd name="connsiteX246" fmla="*/ 4311981 w 11748700"/>
              <a:gd name="connsiteY246" fmla="*/ 6582813 h 6673820"/>
              <a:gd name="connsiteX247" fmla="*/ 4090965 w 11748700"/>
              <a:gd name="connsiteY247" fmla="*/ 6552478 h 6673820"/>
              <a:gd name="connsiteX248" fmla="*/ 3999958 w 11748700"/>
              <a:gd name="connsiteY248" fmla="*/ 6513475 h 6673820"/>
              <a:gd name="connsiteX249" fmla="*/ 3666267 w 11748700"/>
              <a:gd name="connsiteY249" fmla="*/ 6448470 h 6673820"/>
              <a:gd name="connsiteX250" fmla="*/ 3588261 w 11748700"/>
              <a:gd name="connsiteY250" fmla="*/ 6439803 h 6673820"/>
              <a:gd name="connsiteX251" fmla="*/ 3336910 w 11748700"/>
              <a:gd name="connsiteY251" fmla="*/ 6405134 h 6673820"/>
              <a:gd name="connsiteX252" fmla="*/ 3003219 w 11748700"/>
              <a:gd name="connsiteY252" fmla="*/ 6340129 h 6673820"/>
              <a:gd name="connsiteX253" fmla="*/ 2825539 w 11748700"/>
              <a:gd name="connsiteY253" fmla="*/ 6309793 h 6673820"/>
              <a:gd name="connsiteX254" fmla="*/ 2678195 w 11748700"/>
              <a:gd name="connsiteY254" fmla="*/ 6288125 h 6673820"/>
              <a:gd name="connsiteX255" fmla="*/ 2500515 w 11748700"/>
              <a:gd name="connsiteY255" fmla="*/ 6305460 h 6673820"/>
              <a:gd name="connsiteX256" fmla="*/ 2439844 w 11748700"/>
              <a:gd name="connsiteY256" fmla="*/ 6314127 h 6673820"/>
              <a:gd name="connsiteX257" fmla="*/ 2244830 w 11748700"/>
              <a:gd name="connsiteY257" fmla="*/ 6361797 h 6673820"/>
              <a:gd name="connsiteX258" fmla="*/ 2088819 w 11748700"/>
              <a:gd name="connsiteY258" fmla="*/ 6383465 h 6673820"/>
              <a:gd name="connsiteX259" fmla="*/ 2015147 w 11748700"/>
              <a:gd name="connsiteY259" fmla="*/ 6400800 h 6673820"/>
              <a:gd name="connsiteX260" fmla="*/ 1950142 w 11748700"/>
              <a:gd name="connsiteY260" fmla="*/ 6409467 h 6673820"/>
              <a:gd name="connsiteX261" fmla="*/ 1815799 w 11748700"/>
              <a:gd name="connsiteY261" fmla="*/ 6444137 h 6673820"/>
              <a:gd name="connsiteX262" fmla="*/ 1681456 w 11748700"/>
              <a:gd name="connsiteY262" fmla="*/ 6452804 h 6673820"/>
              <a:gd name="connsiteX263" fmla="*/ 1473440 w 11748700"/>
              <a:gd name="connsiteY263" fmla="*/ 6431136 h 6673820"/>
              <a:gd name="connsiteX264" fmla="*/ 1369433 w 11748700"/>
              <a:gd name="connsiteY264" fmla="*/ 6418135 h 6673820"/>
              <a:gd name="connsiteX265" fmla="*/ 1287093 w 11748700"/>
              <a:gd name="connsiteY265" fmla="*/ 6405134 h 6673820"/>
              <a:gd name="connsiteX266" fmla="*/ 1239423 w 11748700"/>
              <a:gd name="connsiteY266" fmla="*/ 6396466 h 6673820"/>
              <a:gd name="connsiteX267" fmla="*/ 1165751 w 11748700"/>
              <a:gd name="connsiteY267" fmla="*/ 6370464 h 6673820"/>
              <a:gd name="connsiteX268" fmla="*/ 1053076 w 11748700"/>
              <a:gd name="connsiteY268" fmla="*/ 6335795 h 6673820"/>
              <a:gd name="connsiteX269" fmla="*/ 892731 w 11748700"/>
              <a:gd name="connsiteY269" fmla="*/ 6244789 h 6673820"/>
              <a:gd name="connsiteX270" fmla="*/ 858062 w 11748700"/>
              <a:gd name="connsiteY270" fmla="*/ 6218787 h 6673820"/>
              <a:gd name="connsiteX271" fmla="*/ 775723 w 11748700"/>
              <a:gd name="connsiteY271" fmla="*/ 6149448 h 6673820"/>
              <a:gd name="connsiteX272" fmla="*/ 719385 w 11748700"/>
              <a:gd name="connsiteY272" fmla="*/ 6023773 h 6673820"/>
              <a:gd name="connsiteX273" fmla="*/ 654381 w 11748700"/>
              <a:gd name="connsiteY273" fmla="*/ 5950101 h 6673820"/>
              <a:gd name="connsiteX274" fmla="*/ 628379 w 11748700"/>
              <a:gd name="connsiteY274" fmla="*/ 5893763 h 6673820"/>
              <a:gd name="connsiteX275" fmla="*/ 576375 w 11748700"/>
              <a:gd name="connsiteY275" fmla="*/ 5802756 h 6673820"/>
              <a:gd name="connsiteX276" fmla="*/ 489702 w 11748700"/>
              <a:gd name="connsiteY276" fmla="*/ 5620743 h 6673820"/>
              <a:gd name="connsiteX277" fmla="*/ 476701 w 11748700"/>
              <a:gd name="connsiteY277" fmla="*/ 5551405 h 6673820"/>
              <a:gd name="connsiteX278" fmla="*/ 372693 w 11748700"/>
              <a:gd name="connsiteY278" fmla="*/ 5317388 h 6673820"/>
              <a:gd name="connsiteX279" fmla="*/ 359693 w 11748700"/>
              <a:gd name="connsiteY279" fmla="*/ 5269718 h 6673820"/>
              <a:gd name="connsiteX280" fmla="*/ 329357 w 11748700"/>
              <a:gd name="connsiteY280" fmla="*/ 5183045 h 6673820"/>
              <a:gd name="connsiteX281" fmla="*/ 281687 w 11748700"/>
              <a:gd name="connsiteY281" fmla="*/ 5083371 h 6673820"/>
              <a:gd name="connsiteX282" fmla="*/ 251351 w 11748700"/>
              <a:gd name="connsiteY282" fmla="*/ 5009699 h 6673820"/>
              <a:gd name="connsiteX283" fmla="*/ 238350 w 11748700"/>
              <a:gd name="connsiteY283" fmla="*/ 4970696 h 6673820"/>
              <a:gd name="connsiteX284" fmla="*/ 212348 w 11748700"/>
              <a:gd name="connsiteY284" fmla="*/ 4936027 h 6673820"/>
              <a:gd name="connsiteX285" fmla="*/ 177679 w 11748700"/>
              <a:gd name="connsiteY285" fmla="*/ 4849354 h 6673820"/>
              <a:gd name="connsiteX286" fmla="*/ 125675 w 11748700"/>
              <a:gd name="connsiteY286" fmla="*/ 4745346 h 6673820"/>
              <a:gd name="connsiteX287" fmla="*/ 99674 w 11748700"/>
              <a:gd name="connsiteY287" fmla="*/ 4654339 h 6673820"/>
              <a:gd name="connsiteX288" fmla="*/ 73672 w 11748700"/>
              <a:gd name="connsiteY288" fmla="*/ 4602336 h 6673820"/>
              <a:gd name="connsiteX289" fmla="*/ 69338 w 11748700"/>
              <a:gd name="connsiteY289" fmla="*/ 4580667 h 6673820"/>
              <a:gd name="connsiteX290" fmla="*/ 47670 w 11748700"/>
              <a:gd name="connsiteY290" fmla="*/ 4537331 h 6673820"/>
              <a:gd name="connsiteX291" fmla="*/ 39002 w 11748700"/>
              <a:gd name="connsiteY291" fmla="*/ 4515663 h 6673820"/>
              <a:gd name="connsiteX292" fmla="*/ 34669 w 11748700"/>
              <a:gd name="connsiteY292" fmla="*/ 4493994 h 6673820"/>
              <a:gd name="connsiteX293" fmla="*/ 30335 w 11748700"/>
              <a:gd name="connsiteY293" fmla="*/ 4450658 h 6673820"/>
              <a:gd name="connsiteX294" fmla="*/ 21668 w 11748700"/>
              <a:gd name="connsiteY294" fmla="*/ 4428990 h 6673820"/>
              <a:gd name="connsiteX295" fmla="*/ 13001 w 11748700"/>
              <a:gd name="connsiteY295" fmla="*/ 4359651 h 6673820"/>
              <a:gd name="connsiteX296" fmla="*/ 0 w 11748700"/>
              <a:gd name="connsiteY296" fmla="*/ 4238309 h 6673820"/>
              <a:gd name="connsiteX297" fmla="*/ 4333 w 11748700"/>
              <a:gd name="connsiteY297" fmla="*/ 4025960 h 6673820"/>
              <a:gd name="connsiteX298" fmla="*/ 13001 w 11748700"/>
              <a:gd name="connsiteY298" fmla="*/ 3999958 h 6673820"/>
              <a:gd name="connsiteX299" fmla="*/ 17334 w 11748700"/>
              <a:gd name="connsiteY299" fmla="*/ 3973956 h 6673820"/>
              <a:gd name="connsiteX300" fmla="*/ 26002 w 11748700"/>
              <a:gd name="connsiteY300" fmla="*/ 3930620 h 6673820"/>
              <a:gd name="connsiteX301" fmla="*/ 34669 w 11748700"/>
              <a:gd name="connsiteY301" fmla="*/ 3878616 h 6673820"/>
              <a:gd name="connsiteX302" fmla="*/ 43336 w 11748700"/>
              <a:gd name="connsiteY302" fmla="*/ 3861282 h 6673820"/>
              <a:gd name="connsiteX303" fmla="*/ 47670 w 11748700"/>
              <a:gd name="connsiteY303" fmla="*/ 3843947 h 6673820"/>
              <a:gd name="connsiteX304" fmla="*/ 56337 w 11748700"/>
              <a:gd name="connsiteY304" fmla="*/ 3826612 h 6673820"/>
              <a:gd name="connsiteX305" fmla="*/ 69338 w 11748700"/>
              <a:gd name="connsiteY305" fmla="*/ 3787610 h 6673820"/>
              <a:gd name="connsiteX306" fmla="*/ 78005 w 11748700"/>
              <a:gd name="connsiteY306" fmla="*/ 3770275 h 6673820"/>
              <a:gd name="connsiteX307" fmla="*/ 95340 w 11748700"/>
              <a:gd name="connsiteY307" fmla="*/ 3718271 h 6673820"/>
              <a:gd name="connsiteX308" fmla="*/ 104007 w 11748700"/>
              <a:gd name="connsiteY308" fmla="*/ 3696603 h 6673820"/>
              <a:gd name="connsiteX309" fmla="*/ 151677 w 11748700"/>
              <a:gd name="connsiteY309" fmla="*/ 3657600 h 6673820"/>
              <a:gd name="connsiteX310" fmla="*/ 294688 w 11748700"/>
              <a:gd name="connsiteY310" fmla="*/ 3661934 h 6673820"/>
              <a:gd name="connsiteX311" fmla="*/ 359693 w 11748700"/>
              <a:gd name="connsiteY311" fmla="*/ 3692269 h 6673820"/>
              <a:gd name="connsiteX312" fmla="*/ 377027 w 11748700"/>
              <a:gd name="connsiteY312" fmla="*/ 3709604 h 6673820"/>
              <a:gd name="connsiteX313" fmla="*/ 437698 w 11748700"/>
              <a:gd name="connsiteY313" fmla="*/ 3726938 h 6673820"/>
              <a:gd name="connsiteX314" fmla="*/ 511177 w 11748700"/>
              <a:gd name="connsiteY314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6630483 w 11748700"/>
              <a:gd name="connsiteY28" fmla="*/ 2262165 h 6673820"/>
              <a:gd name="connsiteX29" fmla="*/ 4593668 w 11748700"/>
              <a:gd name="connsiteY29" fmla="*/ 2201494 h 6673820"/>
              <a:gd name="connsiteX30" fmla="*/ 4467992 w 11748700"/>
              <a:gd name="connsiteY30" fmla="*/ 2188493 h 6673820"/>
              <a:gd name="connsiteX31" fmla="*/ 4277311 w 11748700"/>
              <a:gd name="connsiteY31" fmla="*/ 2171158 h 6673820"/>
              <a:gd name="connsiteX32" fmla="*/ 4207973 w 11748700"/>
              <a:gd name="connsiteY32" fmla="*/ 2162491 h 6673820"/>
              <a:gd name="connsiteX33" fmla="*/ 4168970 w 11748700"/>
              <a:gd name="connsiteY33" fmla="*/ 2153824 h 6673820"/>
              <a:gd name="connsiteX34" fmla="*/ 3722604 w 11748700"/>
              <a:gd name="connsiteY34" fmla="*/ 2145156 h 6673820"/>
              <a:gd name="connsiteX35" fmla="*/ 3627264 w 11748700"/>
              <a:gd name="connsiteY35" fmla="*/ 2136489 h 6673820"/>
              <a:gd name="connsiteX36" fmla="*/ 3592595 w 11748700"/>
              <a:gd name="connsiteY36" fmla="*/ 2123488 h 6673820"/>
              <a:gd name="connsiteX37" fmla="*/ 3471253 w 11748700"/>
              <a:gd name="connsiteY37" fmla="*/ 2101820 h 6673820"/>
              <a:gd name="connsiteX38" fmla="*/ 3349911 w 11748700"/>
              <a:gd name="connsiteY38" fmla="*/ 2054150 h 6673820"/>
              <a:gd name="connsiteX39" fmla="*/ 3228568 w 11748700"/>
              <a:gd name="connsiteY39" fmla="*/ 2006480 h 6673820"/>
              <a:gd name="connsiteX40" fmla="*/ 3206900 w 11748700"/>
              <a:gd name="connsiteY40" fmla="*/ 1989145 h 6673820"/>
              <a:gd name="connsiteX41" fmla="*/ 3163564 w 11748700"/>
              <a:gd name="connsiteY41" fmla="*/ 1967477 h 6673820"/>
              <a:gd name="connsiteX42" fmla="*/ 3124561 w 11748700"/>
              <a:gd name="connsiteY42" fmla="*/ 1932808 h 6673820"/>
              <a:gd name="connsiteX43" fmla="*/ 3094225 w 11748700"/>
              <a:gd name="connsiteY43" fmla="*/ 1911139 h 6673820"/>
              <a:gd name="connsiteX44" fmla="*/ 3020553 w 11748700"/>
              <a:gd name="connsiteY44" fmla="*/ 1850468 h 6673820"/>
              <a:gd name="connsiteX45" fmla="*/ 2994551 w 11748700"/>
              <a:gd name="connsiteY45" fmla="*/ 1828800 h 6673820"/>
              <a:gd name="connsiteX46" fmla="*/ 2977217 w 11748700"/>
              <a:gd name="connsiteY46" fmla="*/ 1807132 h 6673820"/>
              <a:gd name="connsiteX47" fmla="*/ 2964216 w 11748700"/>
              <a:gd name="connsiteY47" fmla="*/ 1794131 h 6673820"/>
              <a:gd name="connsiteX48" fmla="*/ 2951215 w 11748700"/>
              <a:gd name="connsiteY48" fmla="*/ 1768129 h 6673820"/>
              <a:gd name="connsiteX49" fmla="*/ 2933880 w 11748700"/>
              <a:gd name="connsiteY49" fmla="*/ 1746461 h 6673820"/>
              <a:gd name="connsiteX50" fmla="*/ 2916546 w 11748700"/>
              <a:gd name="connsiteY50" fmla="*/ 1720459 h 6673820"/>
              <a:gd name="connsiteX51" fmla="*/ 2899211 w 11748700"/>
              <a:gd name="connsiteY51" fmla="*/ 1703124 h 6673820"/>
              <a:gd name="connsiteX52" fmla="*/ 2890544 w 11748700"/>
              <a:gd name="connsiteY52" fmla="*/ 1690123 h 6673820"/>
              <a:gd name="connsiteX53" fmla="*/ 2829873 w 11748700"/>
              <a:gd name="connsiteY53" fmla="*/ 1607784 h 6673820"/>
              <a:gd name="connsiteX54" fmla="*/ 2816872 w 11748700"/>
              <a:gd name="connsiteY54" fmla="*/ 1577448 h 6673820"/>
              <a:gd name="connsiteX55" fmla="*/ 2812538 w 11748700"/>
              <a:gd name="connsiteY55" fmla="*/ 1542779 h 6673820"/>
              <a:gd name="connsiteX56" fmla="*/ 2808204 w 11748700"/>
              <a:gd name="connsiteY56" fmla="*/ 1430104 h 6673820"/>
              <a:gd name="connsiteX57" fmla="*/ 2799537 w 11748700"/>
              <a:gd name="connsiteY57" fmla="*/ 1391101 h 6673820"/>
              <a:gd name="connsiteX58" fmla="*/ 2795203 w 11748700"/>
              <a:gd name="connsiteY58" fmla="*/ 1343431 h 6673820"/>
              <a:gd name="connsiteX59" fmla="*/ 2786536 w 11748700"/>
              <a:gd name="connsiteY59" fmla="*/ 1300095 h 6673820"/>
              <a:gd name="connsiteX60" fmla="*/ 2773535 w 11748700"/>
              <a:gd name="connsiteY60" fmla="*/ 1152751 h 6673820"/>
              <a:gd name="connsiteX61" fmla="*/ 2769202 w 11748700"/>
              <a:gd name="connsiteY61" fmla="*/ 1135416 h 6673820"/>
              <a:gd name="connsiteX62" fmla="*/ 2777869 w 11748700"/>
              <a:gd name="connsiteY62" fmla="*/ 996739 h 6673820"/>
              <a:gd name="connsiteX63" fmla="*/ 2786536 w 11748700"/>
              <a:gd name="connsiteY63" fmla="*/ 966404 h 6673820"/>
              <a:gd name="connsiteX64" fmla="*/ 2812538 w 11748700"/>
              <a:gd name="connsiteY64" fmla="*/ 905733 h 6673820"/>
              <a:gd name="connsiteX65" fmla="*/ 2847207 w 11748700"/>
              <a:gd name="connsiteY65" fmla="*/ 862396 h 6673820"/>
              <a:gd name="connsiteX66" fmla="*/ 2864542 w 11748700"/>
              <a:gd name="connsiteY66" fmla="*/ 840728 h 6673820"/>
              <a:gd name="connsiteX67" fmla="*/ 2881876 w 11748700"/>
              <a:gd name="connsiteY67" fmla="*/ 827727 h 6673820"/>
              <a:gd name="connsiteX68" fmla="*/ 2894877 w 11748700"/>
              <a:gd name="connsiteY68" fmla="*/ 819060 h 6673820"/>
              <a:gd name="connsiteX69" fmla="*/ 2912212 w 11748700"/>
              <a:gd name="connsiteY69" fmla="*/ 801725 h 6673820"/>
              <a:gd name="connsiteX70" fmla="*/ 3003219 w 11748700"/>
              <a:gd name="connsiteY70" fmla="*/ 775723 h 6673820"/>
              <a:gd name="connsiteX71" fmla="*/ 3115893 w 11748700"/>
              <a:gd name="connsiteY71" fmla="*/ 749721 h 6673820"/>
              <a:gd name="connsiteX72" fmla="*/ 3137562 w 11748700"/>
              <a:gd name="connsiteY72" fmla="*/ 741054 h 6673820"/>
              <a:gd name="connsiteX73" fmla="*/ 3163564 w 11748700"/>
              <a:gd name="connsiteY73" fmla="*/ 732387 h 6673820"/>
              <a:gd name="connsiteX74" fmla="*/ 3219901 w 11748700"/>
              <a:gd name="connsiteY74" fmla="*/ 702051 h 6673820"/>
              <a:gd name="connsiteX75" fmla="*/ 3237236 w 11748700"/>
              <a:gd name="connsiteY75" fmla="*/ 689050 h 6673820"/>
              <a:gd name="connsiteX76" fmla="*/ 3293573 w 11748700"/>
              <a:gd name="connsiteY76" fmla="*/ 663048 h 6673820"/>
              <a:gd name="connsiteX77" fmla="*/ 3323909 w 11748700"/>
              <a:gd name="connsiteY77" fmla="*/ 650047 h 6673820"/>
              <a:gd name="connsiteX78" fmla="*/ 3362911 w 11748700"/>
              <a:gd name="connsiteY78" fmla="*/ 641380 h 6673820"/>
              <a:gd name="connsiteX79" fmla="*/ 3488587 w 11748700"/>
              <a:gd name="connsiteY79" fmla="*/ 619712 h 6673820"/>
              <a:gd name="connsiteX80" fmla="*/ 3644599 w 11748700"/>
              <a:gd name="connsiteY80" fmla="*/ 598044 h 6673820"/>
              <a:gd name="connsiteX81" fmla="*/ 3731272 w 11748700"/>
              <a:gd name="connsiteY81" fmla="*/ 589376 h 6673820"/>
              <a:gd name="connsiteX82" fmla="*/ 3809277 w 11748700"/>
              <a:gd name="connsiteY82" fmla="*/ 576375 h 6673820"/>
              <a:gd name="connsiteX83" fmla="*/ 3891617 w 11748700"/>
              <a:gd name="connsiteY83" fmla="*/ 567708 h 6673820"/>
              <a:gd name="connsiteX84" fmla="*/ 4359651 w 11748700"/>
              <a:gd name="connsiteY84" fmla="*/ 533039 h 6673820"/>
              <a:gd name="connsiteX85" fmla="*/ 4428989 w 11748700"/>
              <a:gd name="connsiteY85" fmla="*/ 520038 h 6673820"/>
              <a:gd name="connsiteX86" fmla="*/ 4554665 w 11748700"/>
              <a:gd name="connsiteY86" fmla="*/ 507037 h 6673820"/>
              <a:gd name="connsiteX87" fmla="*/ 4654339 w 11748700"/>
              <a:gd name="connsiteY87" fmla="*/ 485369 h 6673820"/>
              <a:gd name="connsiteX88" fmla="*/ 4758347 w 11748700"/>
              <a:gd name="connsiteY88" fmla="*/ 437699 h 6673820"/>
              <a:gd name="connsiteX89" fmla="*/ 4888356 w 11748700"/>
              <a:gd name="connsiteY89" fmla="*/ 416030 h 6673820"/>
              <a:gd name="connsiteX90" fmla="*/ 5105039 w 11748700"/>
              <a:gd name="connsiteY90" fmla="*/ 364027 h 6673820"/>
              <a:gd name="connsiteX91" fmla="*/ 5209046 w 11748700"/>
              <a:gd name="connsiteY91" fmla="*/ 351026 h 6673820"/>
              <a:gd name="connsiteX92" fmla="*/ 5386726 w 11748700"/>
              <a:gd name="connsiteY92" fmla="*/ 329357 h 6673820"/>
              <a:gd name="connsiteX93" fmla="*/ 5560072 w 11748700"/>
              <a:gd name="connsiteY93" fmla="*/ 320690 h 6673820"/>
              <a:gd name="connsiteX94" fmla="*/ 5742085 w 11748700"/>
              <a:gd name="connsiteY94" fmla="*/ 312023 h 6673820"/>
              <a:gd name="connsiteX95" fmla="*/ 5958767 w 11748700"/>
              <a:gd name="connsiteY95" fmla="*/ 307689 h 6673820"/>
              <a:gd name="connsiteX96" fmla="*/ 6114779 w 11748700"/>
              <a:gd name="connsiteY96" fmla="*/ 303355 h 6673820"/>
              <a:gd name="connsiteX97" fmla="*/ 6270790 w 11748700"/>
              <a:gd name="connsiteY97" fmla="*/ 281687 h 6673820"/>
              <a:gd name="connsiteX98" fmla="*/ 6392132 w 11748700"/>
              <a:gd name="connsiteY98" fmla="*/ 268686 h 6673820"/>
              <a:gd name="connsiteX99" fmla="*/ 6695488 w 11748700"/>
              <a:gd name="connsiteY99" fmla="*/ 260019 h 6673820"/>
              <a:gd name="connsiteX100" fmla="*/ 6764826 w 11748700"/>
              <a:gd name="connsiteY100" fmla="*/ 251352 h 6673820"/>
              <a:gd name="connsiteX101" fmla="*/ 6907837 w 11748700"/>
              <a:gd name="connsiteY101" fmla="*/ 238351 h 6673820"/>
              <a:gd name="connsiteX102" fmla="*/ 6959840 w 11748700"/>
              <a:gd name="connsiteY102" fmla="*/ 229683 h 6673820"/>
              <a:gd name="connsiteX103" fmla="*/ 6998843 w 11748700"/>
              <a:gd name="connsiteY103" fmla="*/ 212349 h 6673820"/>
              <a:gd name="connsiteX104" fmla="*/ 7115852 w 11748700"/>
              <a:gd name="connsiteY104" fmla="*/ 199348 h 6673820"/>
              <a:gd name="connsiteX105" fmla="*/ 7159188 w 11748700"/>
              <a:gd name="connsiteY105" fmla="*/ 186347 h 6673820"/>
              <a:gd name="connsiteX106" fmla="*/ 7189524 w 11748700"/>
              <a:gd name="connsiteY106" fmla="*/ 182013 h 6673820"/>
              <a:gd name="connsiteX107" fmla="*/ 7380204 w 11748700"/>
              <a:gd name="connsiteY107" fmla="*/ 173346 h 6673820"/>
              <a:gd name="connsiteX108" fmla="*/ 7440875 w 11748700"/>
              <a:gd name="connsiteY108" fmla="*/ 164679 h 6673820"/>
              <a:gd name="connsiteX109" fmla="*/ 7466877 w 11748700"/>
              <a:gd name="connsiteY109" fmla="*/ 156011 h 6673820"/>
              <a:gd name="connsiteX110" fmla="*/ 7514548 w 11748700"/>
              <a:gd name="connsiteY110" fmla="*/ 143010 h 6673820"/>
              <a:gd name="connsiteX111" fmla="*/ 7527548 w 11748700"/>
              <a:gd name="connsiteY111" fmla="*/ 134343 h 6673820"/>
              <a:gd name="connsiteX112" fmla="*/ 7570885 w 11748700"/>
              <a:gd name="connsiteY112" fmla="*/ 121342 h 6673820"/>
              <a:gd name="connsiteX113" fmla="*/ 7609888 w 11748700"/>
              <a:gd name="connsiteY113" fmla="*/ 104008 h 6673820"/>
              <a:gd name="connsiteX114" fmla="*/ 7726896 w 11748700"/>
              <a:gd name="connsiteY114" fmla="*/ 82339 h 6673820"/>
              <a:gd name="connsiteX115" fmla="*/ 7752898 w 11748700"/>
              <a:gd name="connsiteY115" fmla="*/ 78006 h 6673820"/>
              <a:gd name="connsiteX116" fmla="*/ 7787567 w 11748700"/>
              <a:gd name="connsiteY116" fmla="*/ 73672 h 6673820"/>
              <a:gd name="connsiteX117" fmla="*/ 7804902 w 11748700"/>
              <a:gd name="connsiteY117" fmla="*/ 69338 h 6673820"/>
              <a:gd name="connsiteX118" fmla="*/ 7913243 w 11748700"/>
              <a:gd name="connsiteY118" fmla="*/ 65005 h 6673820"/>
              <a:gd name="connsiteX119" fmla="*/ 8021584 w 11748700"/>
              <a:gd name="connsiteY119" fmla="*/ 47670 h 6673820"/>
              <a:gd name="connsiteX120" fmla="*/ 8064921 w 11748700"/>
              <a:gd name="connsiteY120" fmla="*/ 34669 h 6673820"/>
              <a:gd name="connsiteX121" fmla="*/ 8099590 w 11748700"/>
              <a:gd name="connsiteY121" fmla="*/ 21668 h 6673820"/>
              <a:gd name="connsiteX122" fmla="*/ 8121258 w 11748700"/>
              <a:gd name="connsiteY122" fmla="*/ 13001 h 6673820"/>
              <a:gd name="connsiteX123" fmla="*/ 8134259 w 11748700"/>
              <a:gd name="connsiteY123" fmla="*/ 8667 h 6673820"/>
              <a:gd name="connsiteX124" fmla="*/ 8155928 w 11748700"/>
              <a:gd name="connsiteY124" fmla="*/ 0 h 6673820"/>
              <a:gd name="connsiteX125" fmla="*/ 8216599 w 11748700"/>
              <a:gd name="connsiteY125" fmla="*/ 4334 h 6673820"/>
              <a:gd name="connsiteX126" fmla="*/ 8238267 w 11748700"/>
              <a:gd name="connsiteY126" fmla="*/ 13001 h 6673820"/>
              <a:gd name="connsiteX127" fmla="*/ 8272936 w 11748700"/>
              <a:gd name="connsiteY127" fmla="*/ 17335 h 6673820"/>
              <a:gd name="connsiteX128" fmla="*/ 8303272 w 11748700"/>
              <a:gd name="connsiteY128" fmla="*/ 30336 h 6673820"/>
              <a:gd name="connsiteX129" fmla="*/ 8337941 w 11748700"/>
              <a:gd name="connsiteY129" fmla="*/ 34669 h 6673820"/>
              <a:gd name="connsiteX130" fmla="*/ 8476618 w 11748700"/>
              <a:gd name="connsiteY130" fmla="*/ 43337 h 6673820"/>
              <a:gd name="connsiteX131" fmla="*/ 8576292 w 11748700"/>
              <a:gd name="connsiteY131" fmla="*/ 47670 h 6673820"/>
              <a:gd name="connsiteX132" fmla="*/ 8671632 w 11748700"/>
              <a:gd name="connsiteY132" fmla="*/ 69338 h 6673820"/>
              <a:gd name="connsiteX133" fmla="*/ 8762639 w 11748700"/>
              <a:gd name="connsiteY133" fmla="*/ 78006 h 6673820"/>
              <a:gd name="connsiteX134" fmla="*/ 8892648 w 11748700"/>
              <a:gd name="connsiteY134" fmla="*/ 104008 h 6673820"/>
              <a:gd name="connsiteX135" fmla="*/ 8948985 w 11748700"/>
              <a:gd name="connsiteY135" fmla="*/ 117009 h 6673820"/>
              <a:gd name="connsiteX136" fmla="*/ 9187336 w 11748700"/>
              <a:gd name="connsiteY136" fmla="*/ 156011 h 6673820"/>
              <a:gd name="connsiteX137" fmla="*/ 9282676 w 11748700"/>
              <a:gd name="connsiteY137" fmla="*/ 173346 h 6673820"/>
              <a:gd name="connsiteX138" fmla="*/ 9404019 w 11748700"/>
              <a:gd name="connsiteY138" fmla="*/ 186347 h 6673820"/>
              <a:gd name="connsiteX139" fmla="*/ 9464690 w 11748700"/>
              <a:gd name="connsiteY139" fmla="*/ 195014 h 6673820"/>
              <a:gd name="connsiteX140" fmla="*/ 9698707 w 11748700"/>
              <a:gd name="connsiteY140" fmla="*/ 216683 h 6673820"/>
              <a:gd name="connsiteX141" fmla="*/ 9785380 w 11748700"/>
              <a:gd name="connsiteY141" fmla="*/ 229683 h 6673820"/>
              <a:gd name="connsiteX142" fmla="*/ 9885054 w 11748700"/>
              <a:gd name="connsiteY142" fmla="*/ 251352 h 6673820"/>
              <a:gd name="connsiteX143" fmla="*/ 9958726 w 11748700"/>
              <a:gd name="connsiteY143" fmla="*/ 255685 h 6673820"/>
              <a:gd name="connsiteX144" fmla="*/ 10114737 w 11748700"/>
              <a:gd name="connsiteY144" fmla="*/ 260019 h 6673820"/>
              <a:gd name="connsiteX145" fmla="*/ 10205744 w 11748700"/>
              <a:gd name="connsiteY145" fmla="*/ 273020 h 6673820"/>
              <a:gd name="connsiteX146" fmla="*/ 10357421 w 11748700"/>
              <a:gd name="connsiteY146" fmla="*/ 281687 h 6673820"/>
              <a:gd name="connsiteX147" fmla="*/ 10405092 w 11748700"/>
              <a:gd name="connsiteY147" fmla="*/ 286021 h 6673820"/>
              <a:gd name="connsiteX148" fmla="*/ 10452762 w 11748700"/>
              <a:gd name="connsiteY148" fmla="*/ 299022 h 6673820"/>
              <a:gd name="connsiteX149" fmla="*/ 10483097 w 11748700"/>
              <a:gd name="connsiteY149" fmla="*/ 303355 h 6673820"/>
              <a:gd name="connsiteX150" fmla="*/ 10552436 w 11748700"/>
              <a:gd name="connsiteY150" fmla="*/ 312023 h 6673820"/>
              <a:gd name="connsiteX151" fmla="*/ 10634775 w 11748700"/>
              <a:gd name="connsiteY151" fmla="*/ 333691 h 6673820"/>
              <a:gd name="connsiteX152" fmla="*/ 10717114 w 11748700"/>
              <a:gd name="connsiteY152" fmla="*/ 342358 h 6673820"/>
              <a:gd name="connsiteX153" fmla="*/ 10773452 w 11748700"/>
              <a:gd name="connsiteY153" fmla="*/ 364027 h 6673820"/>
              <a:gd name="connsiteX154" fmla="*/ 10842790 w 11748700"/>
              <a:gd name="connsiteY154" fmla="*/ 385695 h 6673820"/>
              <a:gd name="connsiteX155" fmla="*/ 10903461 w 11748700"/>
              <a:gd name="connsiteY155" fmla="*/ 390028 h 6673820"/>
              <a:gd name="connsiteX156" fmla="*/ 10981467 w 11748700"/>
              <a:gd name="connsiteY156" fmla="*/ 424698 h 6673820"/>
              <a:gd name="connsiteX157" fmla="*/ 11050805 w 11748700"/>
              <a:gd name="connsiteY157" fmla="*/ 442032 h 6673820"/>
              <a:gd name="connsiteX158" fmla="*/ 11133145 w 11748700"/>
              <a:gd name="connsiteY158" fmla="*/ 476701 h 6673820"/>
              <a:gd name="connsiteX159" fmla="*/ 11154813 w 11748700"/>
              <a:gd name="connsiteY159" fmla="*/ 485369 h 6673820"/>
              <a:gd name="connsiteX160" fmla="*/ 11232819 w 11748700"/>
              <a:gd name="connsiteY160" fmla="*/ 533039 h 6673820"/>
              <a:gd name="connsiteX161" fmla="*/ 11258820 w 11748700"/>
              <a:gd name="connsiteY161" fmla="*/ 554707 h 6673820"/>
              <a:gd name="connsiteX162" fmla="*/ 11328159 w 11748700"/>
              <a:gd name="connsiteY162" fmla="*/ 645714 h 6673820"/>
              <a:gd name="connsiteX163" fmla="*/ 11371495 w 11748700"/>
              <a:gd name="connsiteY163" fmla="*/ 754055 h 6673820"/>
              <a:gd name="connsiteX164" fmla="*/ 11397497 w 11748700"/>
              <a:gd name="connsiteY164" fmla="*/ 806059 h 6673820"/>
              <a:gd name="connsiteX165" fmla="*/ 11427833 w 11748700"/>
              <a:gd name="connsiteY165" fmla="*/ 931735 h 6673820"/>
              <a:gd name="connsiteX166" fmla="*/ 11458168 w 11748700"/>
              <a:gd name="connsiteY166" fmla="*/ 1014074 h 6673820"/>
              <a:gd name="connsiteX167" fmla="*/ 11462502 w 11748700"/>
              <a:gd name="connsiteY167" fmla="*/ 1087746 h 6673820"/>
              <a:gd name="connsiteX168" fmla="*/ 11475503 w 11748700"/>
              <a:gd name="connsiteY168" fmla="*/ 1126749 h 6673820"/>
              <a:gd name="connsiteX169" fmla="*/ 11488504 w 11748700"/>
              <a:gd name="connsiteY169" fmla="*/ 1330430 h 6673820"/>
              <a:gd name="connsiteX170" fmla="*/ 11523173 w 11748700"/>
              <a:gd name="connsiteY170" fmla="*/ 1677122 h 6673820"/>
              <a:gd name="connsiteX171" fmla="*/ 11518839 w 11748700"/>
              <a:gd name="connsiteY171" fmla="*/ 1954476 h 6673820"/>
              <a:gd name="connsiteX172" fmla="*/ 11510172 w 11748700"/>
              <a:gd name="connsiteY172" fmla="*/ 2084485 h 6673820"/>
              <a:gd name="connsiteX173" fmla="*/ 11518839 w 11748700"/>
              <a:gd name="connsiteY173" fmla="*/ 2283833 h 6673820"/>
              <a:gd name="connsiteX174" fmla="*/ 11583844 w 11748700"/>
              <a:gd name="connsiteY174" fmla="*/ 2379173 h 6673820"/>
              <a:gd name="connsiteX175" fmla="*/ 11605512 w 11748700"/>
              <a:gd name="connsiteY175" fmla="*/ 2439845 h 6673820"/>
              <a:gd name="connsiteX176" fmla="*/ 11609846 w 11748700"/>
              <a:gd name="connsiteY176" fmla="*/ 2487515 h 6673820"/>
              <a:gd name="connsiteX177" fmla="*/ 11622847 w 11748700"/>
              <a:gd name="connsiteY177" fmla="*/ 2556853 h 6673820"/>
              <a:gd name="connsiteX178" fmla="*/ 11618513 w 11748700"/>
              <a:gd name="connsiteY178" fmla="*/ 2786537 h 6673820"/>
              <a:gd name="connsiteX179" fmla="*/ 11614180 w 11748700"/>
              <a:gd name="connsiteY179" fmla="*/ 3089892 h 6673820"/>
              <a:gd name="connsiteX180" fmla="*/ 11596845 w 11748700"/>
              <a:gd name="connsiteY180" fmla="*/ 3211234 h 6673820"/>
              <a:gd name="connsiteX181" fmla="*/ 11583844 w 11748700"/>
              <a:gd name="connsiteY181" fmla="*/ 3328243 h 6673820"/>
              <a:gd name="connsiteX182" fmla="*/ 11575177 w 11748700"/>
              <a:gd name="connsiteY182" fmla="*/ 3423583 h 6673820"/>
              <a:gd name="connsiteX183" fmla="*/ 11562176 w 11748700"/>
              <a:gd name="connsiteY183" fmla="*/ 3666267 h 6673820"/>
              <a:gd name="connsiteX184" fmla="*/ 11575177 w 11748700"/>
              <a:gd name="connsiteY184" fmla="*/ 4025960 h 6673820"/>
              <a:gd name="connsiteX185" fmla="*/ 11592511 w 11748700"/>
              <a:gd name="connsiteY185" fmla="*/ 4108300 h 6673820"/>
              <a:gd name="connsiteX186" fmla="*/ 11631514 w 11748700"/>
              <a:gd name="connsiteY186" fmla="*/ 4333649 h 6673820"/>
              <a:gd name="connsiteX187" fmla="*/ 11653183 w 11748700"/>
              <a:gd name="connsiteY187" fmla="*/ 4411655 h 6673820"/>
              <a:gd name="connsiteX188" fmla="*/ 11666184 w 11748700"/>
              <a:gd name="connsiteY188" fmla="*/ 4498328 h 6673820"/>
              <a:gd name="connsiteX189" fmla="*/ 11674851 w 11748700"/>
              <a:gd name="connsiteY189" fmla="*/ 4541664 h 6673820"/>
              <a:gd name="connsiteX190" fmla="*/ 11687852 w 11748700"/>
              <a:gd name="connsiteY190" fmla="*/ 4658673 h 6673820"/>
              <a:gd name="connsiteX191" fmla="*/ 11692185 w 11748700"/>
              <a:gd name="connsiteY191" fmla="*/ 4715010 h 6673820"/>
              <a:gd name="connsiteX192" fmla="*/ 11700853 w 11748700"/>
              <a:gd name="connsiteY192" fmla="*/ 4771348 h 6673820"/>
              <a:gd name="connsiteX193" fmla="*/ 11709520 w 11748700"/>
              <a:gd name="connsiteY193" fmla="*/ 4923026 h 6673820"/>
              <a:gd name="connsiteX194" fmla="*/ 11718187 w 11748700"/>
              <a:gd name="connsiteY194" fmla="*/ 4983697 h 6673820"/>
              <a:gd name="connsiteX195" fmla="*/ 11726855 w 11748700"/>
              <a:gd name="connsiteY195" fmla="*/ 5079037 h 6673820"/>
              <a:gd name="connsiteX196" fmla="*/ 11731188 w 11748700"/>
              <a:gd name="connsiteY196" fmla="*/ 5105039 h 6673820"/>
              <a:gd name="connsiteX197" fmla="*/ 11744189 w 11748700"/>
              <a:gd name="connsiteY197" fmla="*/ 5230715 h 6673820"/>
              <a:gd name="connsiteX198" fmla="*/ 11726855 w 11748700"/>
              <a:gd name="connsiteY198" fmla="*/ 5690082 h 6673820"/>
              <a:gd name="connsiteX199" fmla="*/ 11687852 w 11748700"/>
              <a:gd name="connsiteY199" fmla="*/ 5785422 h 6673820"/>
              <a:gd name="connsiteX200" fmla="*/ 11670517 w 11748700"/>
              <a:gd name="connsiteY200" fmla="*/ 5815757 h 6673820"/>
              <a:gd name="connsiteX201" fmla="*/ 11601179 w 11748700"/>
              <a:gd name="connsiteY201" fmla="*/ 5859094 h 6673820"/>
              <a:gd name="connsiteX202" fmla="*/ 11458168 w 11748700"/>
              <a:gd name="connsiteY202" fmla="*/ 5919765 h 6673820"/>
              <a:gd name="connsiteX203" fmla="*/ 11401831 w 11748700"/>
              <a:gd name="connsiteY203" fmla="*/ 5963101 h 6673820"/>
              <a:gd name="connsiteX204" fmla="*/ 11297823 w 11748700"/>
              <a:gd name="connsiteY204" fmla="*/ 6032440 h 6673820"/>
              <a:gd name="connsiteX205" fmla="*/ 11258820 w 11748700"/>
              <a:gd name="connsiteY205" fmla="*/ 6075776 h 6673820"/>
              <a:gd name="connsiteX206" fmla="*/ 11198149 w 11748700"/>
              <a:gd name="connsiteY206" fmla="*/ 6123446 h 6673820"/>
              <a:gd name="connsiteX207" fmla="*/ 11098475 w 11748700"/>
              <a:gd name="connsiteY207" fmla="*/ 6210119 h 6673820"/>
              <a:gd name="connsiteX208" fmla="*/ 10942464 w 11748700"/>
              <a:gd name="connsiteY208" fmla="*/ 6327128 h 6673820"/>
              <a:gd name="connsiteX209" fmla="*/ 10634775 w 11748700"/>
              <a:gd name="connsiteY209" fmla="*/ 6461471 h 6673820"/>
              <a:gd name="connsiteX210" fmla="*/ 10461429 w 11748700"/>
              <a:gd name="connsiteY210" fmla="*/ 6478806 h 6673820"/>
              <a:gd name="connsiteX211" fmla="*/ 10041065 w 11748700"/>
              <a:gd name="connsiteY211" fmla="*/ 6487473 h 6673820"/>
              <a:gd name="connsiteX212" fmla="*/ 9967393 w 11748700"/>
              <a:gd name="connsiteY212" fmla="*/ 6491807 h 6673820"/>
              <a:gd name="connsiteX213" fmla="*/ 9885054 w 11748700"/>
              <a:gd name="connsiteY213" fmla="*/ 6509141 h 6673820"/>
              <a:gd name="connsiteX214" fmla="*/ 9798381 w 11748700"/>
              <a:gd name="connsiteY214" fmla="*/ 6522142 h 6673820"/>
              <a:gd name="connsiteX215" fmla="*/ 9681372 w 11748700"/>
              <a:gd name="connsiteY215" fmla="*/ 6548144 h 6673820"/>
              <a:gd name="connsiteX216" fmla="*/ 9486358 w 11748700"/>
              <a:gd name="connsiteY216" fmla="*/ 6574146 h 6673820"/>
              <a:gd name="connsiteX217" fmla="*/ 9278343 w 11748700"/>
              <a:gd name="connsiteY217" fmla="*/ 6613149 h 6673820"/>
              <a:gd name="connsiteX218" fmla="*/ 9209004 w 11748700"/>
              <a:gd name="connsiteY218" fmla="*/ 6630483 h 6673820"/>
              <a:gd name="connsiteX219" fmla="*/ 8775639 w 11748700"/>
              <a:gd name="connsiteY219" fmla="*/ 6647818 h 6673820"/>
              <a:gd name="connsiteX220" fmla="*/ 8463617 w 11748700"/>
              <a:gd name="connsiteY220" fmla="*/ 6656485 h 6673820"/>
              <a:gd name="connsiteX221" fmla="*/ 8368276 w 11748700"/>
              <a:gd name="connsiteY221" fmla="*/ 6660819 h 6673820"/>
              <a:gd name="connsiteX222" fmla="*/ 8216599 w 11748700"/>
              <a:gd name="connsiteY222" fmla="*/ 6665153 h 6673820"/>
              <a:gd name="connsiteX223" fmla="*/ 7848239 w 11748700"/>
              <a:gd name="connsiteY223" fmla="*/ 6656485 h 6673820"/>
              <a:gd name="connsiteX224" fmla="*/ 7800568 w 11748700"/>
              <a:gd name="connsiteY224" fmla="*/ 6652152 h 6673820"/>
              <a:gd name="connsiteX225" fmla="*/ 7748565 w 11748700"/>
              <a:gd name="connsiteY225" fmla="*/ 6643484 h 6673820"/>
              <a:gd name="connsiteX226" fmla="*/ 7614221 w 11748700"/>
              <a:gd name="connsiteY226" fmla="*/ 6634817 h 6673820"/>
              <a:gd name="connsiteX227" fmla="*/ 7432208 w 11748700"/>
              <a:gd name="connsiteY227" fmla="*/ 6600148 h 6673820"/>
              <a:gd name="connsiteX228" fmla="*/ 7319533 w 11748700"/>
              <a:gd name="connsiteY228" fmla="*/ 6574146 h 6673820"/>
              <a:gd name="connsiteX229" fmla="*/ 7276197 w 11748700"/>
              <a:gd name="connsiteY229" fmla="*/ 6569812 h 6673820"/>
              <a:gd name="connsiteX230" fmla="*/ 7011844 w 11748700"/>
              <a:gd name="connsiteY230" fmla="*/ 6548144 h 6673820"/>
              <a:gd name="connsiteX231" fmla="*/ 6925171 w 11748700"/>
              <a:gd name="connsiteY231" fmla="*/ 6565479 h 6673820"/>
              <a:gd name="connsiteX232" fmla="*/ 6912170 w 11748700"/>
              <a:gd name="connsiteY232" fmla="*/ 6569812 h 6673820"/>
              <a:gd name="connsiteX233" fmla="*/ 6890502 w 11748700"/>
              <a:gd name="connsiteY233" fmla="*/ 6582813 h 6673820"/>
              <a:gd name="connsiteX234" fmla="*/ 6795162 w 11748700"/>
              <a:gd name="connsiteY234" fmla="*/ 6634817 h 6673820"/>
              <a:gd name="connsiteX235" fmla="*/ 6691154 w 11748700"/>
              <a:gd name="connsiteY235" fmla="*/ 6643484 h 6673820"/>
              <a:gd name="connsiteX236" fmla="*/ 6617482 w 11748700"/>
              <a:gd name="connsiteY236" fmla="*/ 6656485 h 6673820"/>
              <a:gd name="connsiteX237" fmla="*/ 6582813 w 11748700"/>
              <a:gd name="connsiteY237" fmla="*/ 6665153 h 6673820"/>
              <a:gd name="connsiteX238" fmla="*/ 6548144 w 11748700"/>
              <a:gd name="connsiteY238" fmla="*/ 6669486 h 6673820"/>
              <a:gd name="connsiteX239" fmla="*/ 6517808 w 11748700"/>
              <a:gd name="connsiteY239" fmla="*/ 6673820 h 6673820"/>
              <a:gd name="connsiteX240" fmla="*/ 6015105 w 11748700"/>
              <a:gd name="connsiteY240" fmla="*/ 6669486 h 6673820"/>
              <a:gd name="connsiteX241" fmla="*/ 5915431 w 11748700"/>
              <a:gd name="connsiteY241" fmla="*/ 6647818 h 6673820"/>
              <a:gd name="connsiteX242" fmla="*/ 5538403 w 11748700"/>
              <a:gd name="connsiteY242" fmla="*/ 6652152 h 6673820"/>
              <a:gd name="connsiteX243" fmla="*/ 5196045 w 11748700"/>
              <a:gd name="connsiteY243" fmla="*/ 6634817 h 6673820"/>
              <a:gd name="connsiteX244" fmla="*/ 4489660 w 11748700"/>
              <a:gd name="connsiteY244" fmla="*/ 6608815 h 6673820"/>
              <a:gd name="connsiteX245" fmla="*/ 4311981 w 11748700"/>
              <a:gd name="connsiteY245" fmla="*/ 6582813 h 6673820"/>
              <a:gd name="connsiteX246" fmla="*/ 4090965 w 11748700"/>
              <a:gd name="connsiteY246" fmla="*/ 6552478 h 6673820"/>
              <a:gd name="connsiteX247" fmla="*/ 3999958 w 11748700"/>
              <a:gd name="connsiteY247" fmla="*/ 6513475 h 6673820"/>
              <a:gd name="connsiteX248" fmla="*/ 3666267 w 11748700"/>
              <a:gd name="connsiteY248" fmla="*/ 6448470 h 6673820"/>
              <a:gd name="connsiteX249" fmla="*/ 3588261 w 11748700"/>
              <a:gd name="connsiteY249" fmla="*/ 6439803 h 6673820"/>
              <a:gd name="connsiteX250" fmla="*/ 3336910 w 11748700"/>
              <a:gd name="connsiteY250" fmla="*/ 6405134 h 6673820"/>
              <a:gd name="connsiteX251" fmla="*/ 3003219 w 11748700"/>
              <a:gd name="connsiteY251" fmla="*/ 6340129 h 6673820"/>
              <a:gd name="connsiteX252" fmla="*/ 2825539 w 11748700"/>
              <a:gd name="connsiteY252" fmla="*/ 6309793 h 6673820"/>
              <a:gd name="connsiteX253" fmla="*/ 2678195 w 11748700"/>
              <a:gd name="connsiteY253" fmla="*/ 6288125 h 6673820"/>
              <a:gd name="connsiteX254" fmla="*/ 2500515 w 11748700"/>
              <a:gd name="connsiteY254" fmla="*/ 6305460 h 6673820"/>
              <a:gd name="connsiteX255" fmla="*/ 2439844 w 11748700"/>
              <a:gd name="connsiteY255" fmla="*/ 6314127 h 6673820"/>
              <a:gd name="connsiteX256" fmla="*/ 2244830 w 11748700"/>
              <a:gd name="connsiteY256" fmla="*/ 6361797 h 6673820"/>
              <a:gd name="connsiteX257" fmla="*/ 2088819 w 11748700"/>
              <a:gd name="connsiteY257" fmla="*/ 6383465 h 6673820"/>
              <a:gd name="connsiteX258" fmla="*/ 2015147 w 11748700"/>
              <a:gd name="connsiteY258" fmla="*/ 6400800 h 6673820"/>
              <a:gd name="connsiteX259" fmla="*/ 1950142 w 11748700"/>
              <a:gd name="connsiteY259" fmla="*/ 6409467 h 6673820"/>
              <a:gd name="connsiteX260" fmla="*/ 1815799 w 11748700"/>
              <a:gd name="connsiteY260" fmla="*/ 6444137 h 6673820"/>
              <a:gd name="connsiteX261" fmla="*/ 1681456 w 11748700"/>
              <a:gd name="connsiteY261" fmla="*/ 6452804 h 6673820"/>
              <a:gd name="connsiteX262" fmla="*/ 1473440 w 11748700"/>
              <a:gd name="connsiteY262" fmla="*/ 6431136 h 6673820"/>
              <a:gd name="connsiteX263" fmla="*/ 1369433 w 11748700"/>
              <a:gd name="connsiteY263" fmla="*/ 6418135 h 6673820"/>
              <a:gd name="connsiteX264" fmla="*/ 1287093 w 11748700"/>
              <a:gd name="connsiteY264" fmla="*/ 6405134 h 6673820"/>
              <a:gd name="connsiteX265" fmla="*/ 1239423 w 11748700"/>
              <a:gd name="connsiteY265" fmla="*/ 6396466 h 6673820"/>
              <a:gd name="connsiteX266" fmla="*/ 1165751 w 11748700"/>
              <a:gd name="connsiteY266" fmla="*/ 6370464 h 6673820"/>
              <a:gd name="connsiteX267" fmla="*/ 1053076 w 11748700"/>
              <a:gd name="connsiteY267" fmla="*/ 6335795 h 6673820"/>
              <a:gd name="connsiteX268" fmla="*/ 892731 w 11748700"/>
              <a:gd name="connsiteY268" fmla="*/ 6244789 h 6673820"/>
              <a:gd name="connsiteX269" fmla="*/ 858062 w 11748700"/>
              <a:gd name="connsiteY269" fmla="*/ 6218787 h 6673820"/>
              <a:gd name="connsiteX270" fmla="*/ 775723 w 11748700"/>
              <a:gd name="connsiteY270" fmla="*/ 6149448 h 6673820"/>
              <a:gd name="connsiteX271" fmla="*/ 719385 w 11748700"/>
              <a:gd name="connsiteY271" fmla="*/ 6023773 h 6673820"/>
              <a:gd name="connsiteX272" fmla="*/ 654381 w 11748700"/>
              <a:gd name="connsiteY272" fmla="*/ 5950101 h 6673820"/>
              <a:gd name="connsiteX273" fmla="*/ 628379 w 11748700"/>
              <a:gd name="connsiteY273" fmla="*/ 5893763 h 6673820"/>
              <a:gd name="connsiteX274" fmla="*/ 576375 w 11748700"/>
              <a:gd name="connsiteY274" fmla="*/ 5802756 h 6673820"/>
              <a:gd name="connsiteX275" fmla="*/ 489702 w 11748700"/>
              <a:gd name="connsiteY275" fmla="*/ 5620743 h 6673820"/>
              <a:gd name="connsiteX276" fmla="*/ 476701 w 11748700"/>
              <a:gd name="connsiteY276" fmla="*/ 5551405 h 6673820"/>
              <a:gd name="connsiteX277" fmla="*/ 372693 w 11748700"/>
              <a:gd name="connsiteY277" fmla="*/ 5317388 h 6673820"/>
              <a:gd name="connsiteX278" fmla="*/ 359693 w 11748700"/>
              <a:gd name="connsiteY278" fmla="*/ 5269718 h 6673820"/>
              <a:gd name="connsiteX279" fmla="*/ 329357 w 11748700"/>
              <a:gd name="connsiteY279" fmla="*/ 5183045 h 6673820"/>
              <a:gd name="connsiteX280" fmla="*/ 281687 w 11748700"/>
              <a:gd name="connsiteY280" fmla="*/ 5083371 h 6673820"/>
              <a:gd name="connsiteX281" fmla="*/ 251351 w 11748700"/>
              <a:gd name="connsiteY281" fmla="*/ 5009699 h 6673820"/>
              <a:gd name="connsiteX282" fmla="*/ 238350 w 11748700"/>
              <a:gd name="connsiteY282" fmla="*/ 4970696 h 6673820"/>
              <a:gd name="connsiteX283" fmla="*/ 212348 w 11748700"/>
              <a:gd name="connsiteY283" fmla="*/ 4936027 h 6673820"/>
              <a:gd name="connsiteX284" fmla="*/ 177679 w 11748700"/>
              <a:gd name="connsiteY284" fmla="*/ 4849354 h 6673820"/>
              <a:gd name="connsiteX285" fmla="*/ 125675 w 11748700"/>
              <a:gd name="connsiteY285" fmla="*/ 4745346 h 6673820"/>
              <a:gd name="connsiteX286" fmla="*/ 99674 w 11748700"/>
              <a:gd name="connsiteY286" fmla="*/ 4654339 h 6673820"/>
              <a:gd name="connsiteX287" fmla="*/ 73672 w 11748700"/>
              <a:gd name="connsiteY287" fmla="*/ 4602336 h 6673820"/>
              <a:gd name="connsiteX288" fmla="*/ 69338 w 11748700"/>
              <a:gd name="connsiteY288" fmla="*/ 4580667 h 6673820"/>
              <a:gd name="connsiteX289" fmla="*/ 47670 w 11748700"/>
              <a:gd name="connsiteY289" fmla="*/ 4537331 h 6673820"/>
              <a:gd name="connsiteX290" fmla="*/ 39002 w 11748700"/>
              <a:gd name="connsiteY290" fmla="*/ 4515663 h 6673820"/>
              <a:gd name="connsiteX291" fmla="*/ 34669 w 11748700"/>
              <a:gd name="connsiteY291" fmla="*/ 4493994 h 6673820"/>
              <a:gd name="connsiteX292" fmla="*/ 30335 w 11748700"/>
              <a:gd name="connsiteY292" fmla="*/ 4450658 h 6673820"/>
              <a:gd name="connsiteX293" fmla="*/ 21668 w 11748700"/>
              <a:gd name="connsiteY293" fmla="*/ 4428990 h 6673820"/>
              <a:gd name="connsiteX294" fmla="*/ 13001 w 11748700"/>
              <a:gd name="connsiteY294" fmla="*/ 4359651 h 6673820"/>
              <a:gd name="connsiteX295" fmla="*/ 0 w 11748700"/>
              <a:gd name="connsiteY295" fmla="*/ 4238309 h 6673820"/>
              <a:gd name="connsiteX296" fmla="*/ 4333 w 11748700"/>
              <a:gd name="connsiteY296" fmla="*/ 4025960 h 6673820"/>
              <a:gd name="connsiteX297" fmla="*/ 13001 w 11748700"/>
              <a:gd name="connsiteY297" fmla="*/ 3999958 h 6673820"/>
              <a:gd name="connsiteX298" fmla="*/ 17334 w 11748700"/>
              <a:gd name="connsiteY298" fmla="*/ 3973956 h 6673820"/>
              <a:gd name="connsiteX299" fmla="*/ 26002 w 11748700"/>
              <a:gd name="connsiteY299" fmla="*/ 3930620 h 6673820"/>
              <a:gd name="connsiteX300" fmla="*/ 34669 w 11748700"/>
              <a:gd name="connsiteY300" fmla="*/ 3878616 h 6673820"/>
              <a:gd name="connsiteX301" fmla="*/ 43336 w 11748700"/>
              <a:gd name="connsiteY301" fmla="*/ 3861282 h 6673820"/>
              <a:gd name="connsiteX302" fmla="*/ 47670 w 11748700"/>
              <a:gd name="connsiteY302" fmla="*/ 3843947 h 6673820"/>
              <a:gd name="connsiteX303" fmla="*/ 56337 w 11748700"/>
              <a:gd name="connsiteY303" fmla="*/ 3826612 h 6673820"/>
              <a:gd name="connsiteX304" fmla="*/ 69338 w 11748700"/>
              <a:gd name="connsiteY304" fmla="*/ 3787610 h 6673820"/>
              <a:gd name="connsiteX305" fmla="*/ 78005 w 11748700"/>
              <a:gd name="connsiteY305" fmla="*/ 3770275 h 6673820"/>
              <a:gd name="connsiteX306" fmla="*/ 95340 w 11748700"/>
              <a:gd name="connsiteY306" fmla="*/ 3718271 h 6673820"/>
              <a:gd name="connsiteX307" fmla="*/ 104007 w 11748700"/>
              <a:gd name="connsiteY307" fmla="*/ 3696603 h 6673820"/>
              <a:gd name="connsiteX308" fmla="*/ 151677 w 11748700"/>
              <a:gd name="connsiteY308" fmla="*/ 3657600 h 6673820"/>
              <a:gd name="connsiteX309" fmla="*/ 294688 w 11748700"/>
              <a:gd name="connsiteY309" fmla="*/ 3661934 h 6673820"/>
              <a:gd name="connsiteX310" fmla="*/ 359693 w 11748700"/>
              <a:gd name="connsiteY310" fmla="*/ 3692269 h 6673820"/>
              <a:gd name="connsiteX311" fmla="*/ 377027 w 11748700"/>
              <a:gd name="connsiteY311" fmla="*/ 3709604 h 6673820"/>
              <a:gd name="connsiteX312" fmla="*/ 437698 w 11748700"/>
              <a:gd name="connsiteY312" fmla="*/ 3726938 h 6673820"/>
              <a:gd name="connsiteX313" fmla="*/ 511177 w 11748700"/>
              <a:gd name="connsiteY313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593668 w 11748700"/>
              <a:gd name="connsiteY28" fmla="*/ 2201494 h 6673820"/>
              <a:gd name="connsiteX29" fmla="*/ 4467992 w 11748700"/>
              <a:gd name="connsiteY29" fmla="*/ 2188493 h 6673820"/>
              <a:gd name="connsiteX30" fmla="*/ 4277311 w 11748700"/>
              <a:gd name="connsiteY30" fmla="*/ 2171158 h 6673820"/>
              <a:gd name="connsiteX31" fmla="*/ 4207973 w 11748700"/>
              <a:gd name="connsiteY31" fmla="*/ 2162491 h 6673820"/>
              <a:gd name="connsiteX32" fmla="*/ 4168970 w 11748700"/>
              <a:gd name="connsiteY32" fmla="*/ 2153824 h 6673820"/>
              <a:gd name="connsiteX33" fmla="*/ 3722604 w 11748700"/>
              <a:gd name="connsiteY33" fmla="*/ 2145156 h 6673820"/>
              <a:gd name="connsiteX34" fmla="*/ 3627264 w 11748700"/>
              <a:gd name="connsiteY34" fmla="*/ 2136489 h 6673820"/>
              <a:gd name="connsiteX35" fmla="*/ 3592595 w 11748700"/>
              <a:gd name="connsiteY35" fmla="*/ 2123488 h 6673820"/>
              <a:gd name="connsiteX36" fmla="*/ 3471253 w 11748700"/>
              <a:gd name="connsiteY36" fmla="*/ 2101820 h 6673820"/>
              <a:gd name="connsiteX37" fmla="*/ 3349911 w 11748700"/>
              <a:gd name="connsiteY37" fmla="*/ 2054150 h 6673820"/>
              <a:gd name="connsiteX38" fmla="*/ 3228568 w 11748700"/>
              <a:gd name="connsiteY38" fmla="*/ 2006480 h 6673820"/>
              <a:gd name="connsiteX39" fmla="*/ 3206900 w 11748700"/>
              <a:gd name="connsiteY39" fmla="*/ 1989145 h 6673820"/>
              <a:gd name="connsiteX40" fmla="*/ 3163564 w 11748700"/>
              <a:gd name="connsiteY40" fmla="*/ 1967477 h 6673820"/>
              <a:gd name="connsiteX41" fmla="*/ 3124561 w 11748700"/>
              <a:gd name="connsiteY41" fmla="*/ 1932808 h 6673820"/>
              <a:gd name="connsiteX42" fmla="*/ 3094225 w 11748700"/>
              <a:gd name="connsiteY42" fmla="*/ 1911139 h 6673820"/>
              <a:gd name="connsiteX43" fmla="*/ 3020553 w 11748700"/>
              <a:gd name="connsiteY43" fmla="*/ 1850468 h 6673820"/>
              <a:gd name="connsiteX44" fmla="*/ 2994551 w 11748700"/>
              <a:gd name="connsiteY44" fmla="*/ 1828800 h 6673820"/>
              <a:gd name="connsiteX45" fmla="*/ 2977217 w 11748700"/>
              <a:gd name="connsiteY45" fmla="*/ 1807132 h 6673820"/>
              <a:gd name="connsiteX46" fmla="*/ 2964216 w 11748700"/>
              <a:gd name="connsiteY46" fmla="*/ 1794131 h 6673820"/>
              <a:gd name="connsiteX47" fmla="*/ 2951215 w 11748700"/>
              <a:gd name="connsiteY47" fmla="*/ 1768129 h 6673820"/>
              <a:gd name="connsiteX48" fmla="*/ 2933880 w 11748700"/>
              <a:gd name="connsiteY48" fmla="*/ 1746461 h 6673820"/>
              <a:gd name="connsiteX49" fmla="*/ 2916546 w 11748700"/>
              <a:gd name="connsiteY49" fmla="*/ 1720459 h 6673820"/>
              <a:gd name="connsiteX50" fmla="*/ 2899211 w 11748700"/>
              <a:gd name="connsiteY50" fmla="*/ 1703124 h 6673820"/>
              <a:gd name="connsiteX51" fmla="*/ 2890544 w 11748700"/>
              <a:gd name="connsiteY51" fmla="*/ 1690123 h 6673820"/>
              <a:gd name="connsiteX52" fmla="*/ 2829873 w 11748700"/>
              <a:gd name="connsiteY52" fmla="*/ 1607784 h 6673820"/>
              <a:gd name="connsiteX53" fmla="*/ 2816872 w 11748700"/>
              <a:gd name="connsiteY53" fmla="*/ 1577448 h 6673820"/>
              <a:gd name="connsiteX54" fmla="*/ 2812538 w 11748700"/>
              <a:gd name="connsiteY54" fmla="*/ 1542779 h 6673820"/>
              <a:gd name="connsiteX55" fmla="*/ 2808204 w 11748700"/>
              <a:gd name="connsiteY55" fmla="*/ 1430104 h 6673820"/>
              <a:gd name="connsiteX56" fmla="*/ 2799537 w 11748700"/>
              <a:gd name="connsiteY56" fmla="*/ 1391101 h 6673820"/>
              <a:gd name="connsiteX57" fmla="*/ 2795203 w 11748700"/>
              <a:gd name="connsiteY57" fmla="*/ 1343431 h 6673820"/>
              <a:gd name="connsiteX58" fmla="*/ 2786536 w 11748700"/>
              <a:gd name="connsiteY58" fmla="*/ 1300095 h 6673820"/>
              <a:gd name="connsiteX59" fmla="*/ 2773535 w 11748700"/>
              <a:gd name="connsiteY59" fmla="*/ 1152751 h 6673820"/>
              <a:gd name="connsiteX60" fmla="*/ 2769202 w 11748700"/>
              <a:gd name="connsiteY60" fmla="*/ 1135416 h 6673820"/>
              <a:gd name="connsiteX61" fmla="*/ 2777869 w 11748700"/>
              <a:gd name="connsiteY61" fmla="*/ 996739 h 6673820"/>
              <a:gd name="connsiteX62" fmla="*/ 2786536 w 11748700"/>
              <a:gd name="connsiteY62" fmla="*/ 966404 h 6673820"/>
              <a:gd name="connsiteX63" fmla="*/ 2812538 w 11748700"/>
              <a:gd name="connsiteY63" fmla="*/ 905733 h 6673820"/>
              <a:gd name="connsiteX64" fmla="*/ 2847207 w 11748700"/>
              <a:gd name="connsiteY64" fmla="*/ 862396 h 6673820"/>
              <a:gd name="connsiteX65" fmla="*/ 2864542 w 11748700"/>
              <a:gd name="connsiteY65" fmla="*/ 840728 h 6673820"/>
              <a:gd name="connsiteX66" fmla="*/ 2881876 w 11748700"/>
              <a:gd name="connsiteY66" fmla="*/ 827727 h 6673820"/>
              <a:gd name="connsiteX67" fmla="*/ 2894877 w 11748700"/>
              <a:gd name="connsiteY67" fmla="*/ 819060 h 6673820"/>
              <a:gd name="connsiteX68" fmla="*/ 2912212 w 11748700"/>
              <a:gd name="connsiteY68" fmla="*/ 801725 h 6673820"/>
              <a:gd name="connsiteX69" fmla="*/ 3003219 w 11748700"/>
              <a:gd name="connsiteY69" fmla="*/ 775723 h 6673820"/>
              <a:gd name="connsiteX70" fmla="*/ 3115893 w 11748700"/>
              <a:gd name="connsiteY70" fmla="*/ 749721 h 6673820"/>
              <a:gd name="connsiteX71" fmla="*/ 3137562 w 11748700"/>
              <a:gd name="connsiteY71" fmla="*/ 741054 h 6673820"/>
              <a:gd name="connsiteX72" fmla="*/ 3163564 w 11748700"/>
              <a:gd name="connsiteY72" fmla="*/ 732387 h 6673820"/>
              <a:gd name="connsiteX73" fmla="*/ 3219901 w 11748700"/>
              <a:gd name="connsiteY73" fmla="*/ 702051 h 6673820"/>
              <a:gd name="connsiteX74" fmla="*/ 3237236 w 11748700"/>
              <a:gd name="connsiteY74" fmla="*/ 689050 h 6673820"/>
              <a:gd name="connsiteX75" fmla="*/ 3293573 w 11748700"/>
              <a:gd name="connsiteY75" fmla="*/ 663048 h 6673820"/>
              <a:gd name="connsiteX76" fmla="*/ 3323909 w 11748700"/>
              <a:gd name="connsiteY76" fmla="*/ 650047 h 6673820"/>
              <a:gd name="connsiteX77" fmla="*/ 3362911 w 11748700"/>
              <a:gd name="connsiteY77" fmla="*/ 641380 h 6673820"/>
              <a:gd name="connsiteX78" fmla="*/ 3488587 w 11748700"/>
              <a:gd name="connsiteY78" fmla="*/ 619712 h 6673820"/>
              <a:gd name="connsiteX79" fmla="*/ 3644599 w 11748700"/>
              <a:gd name="connsiteY79" fmla="*/ 598044 h 6673820"/>
              <a:gd name="connsiteX80" fmla="*/ 3731272 w 11748700"/>
              <a:gd name="connsiteY80" fmla="*/ 589376 h 6673820"/>
              <a:gd name="connsiteX81" fmla="*/ 3809277 w 11748700"/>
              <a:gd name="connsiteY81" fmla="*/ 576375 h 6673820"/>
              <a:gd name="connsiteX82" fmla="*/ 3891617 w 11748700"/>
              <a:gd name="connsiteY82" fmla="*/ 567708 h 6673820"/>
              <a:gd name="connsiteX83" fmla="*/ 4359651 w 11748700"/>
              <a:gd name="connsiteY83" fmla="*/ 533039 h 6673820"/>
              <a:gd name="connsiteX84" fmla="*/ 4428989 w 11748700"/>
              <a:gd name="connsiteY84" fmla="*/ 520038 h 6673820"/>
              <a:gd name="connsiteX85" fmla="*/ 4554665 w 11748700"/>
              <a:gd name="connsiteY85" fmla="*/ 507037 h 6673820"/>
              <a:gd name="connsiteX86" fmla="*/ 4654339 w 11748700"/>
              <a:gd name="connsiteY86" fmla="*/ 485369 h 6673820"/>
              <a:gd name="connsiteX87" fmla="*/ 4758347 w 11748700"/>
              <a:gd name="connsiteY87" fmla="*/ 437699 h 6673820"/>
              <a:gd name="connsiteX88" fmla="*/ 4888356 w 11748700"/>
              <a:gd name="connsiteY88" fmla="*/ 416030 h 6673820"/>
              <a:gd name="connsiteX89" fmla="*/ 5105039 w 11748700"/>
              <a:gd name="connsiteY89" fmla="*/ 364027 h 6673820"/>
              <a:gd name="connsiteX90" fmla="*/ 5209046 w 11748700"/>
              <a:gd name="connsiteY90" fmla="*/ 351026 h 6673820"/>
              <a:gd name="connsiteX91" fmla="*/ 5386726 w 11748700"/>
              <a:gd name="connsiteY91" fmla="*/ 329357 h 6673820"/>
              <a:gd name="connsiteX92" fmla="*/ 5560072 w 11748700"/>
              <a:gd name="connsiteY92" fmla="*/ 320690 h 6673820"/>
              <a:gd name="connsiteX93" fmla="*/ 5742085 w 11748700"/>
              <a:gd name="connsiteY93" fmla="*/ 312023 h 6673820"/>
              <a:gd name="connsiteX94" fmla="*/ 5958767 w 11748700"/>
              <a:gd name="connsiteY94" fmla="*/ 307689 h 6673820"/>
              <a:gd name="connsiteX95" fmla="*/ 6114779 w 11748700"/>
              <a:gd name="connsiteY95" fmla="*/ 303355 h 6673820"/>
              <a:gd name="connsiteX96" fmla="*/ 6270790 w 11748700"/>
              <a:gd name="connsiteY96" fmla="*/ 281687 h 6673820"/>
              <a:gd name="connsiteX97" fmla="*/ 6392132 w 11748700"/>
              <a:gd name="connsiteY97" fmla="*/ 268686 h 6673820"/>
              <a:gd name="connsiteX98" fmla="*/ 6695488 w 11748700"/>
              <a:gd name="connsiteY98" fmla="*/ 260019 h 6673820"/>
              <a:gd name="connsiteX99" fmla="*/ 6764826 w 11748700"/>
              <a:gd name="connsiteY99" fmla="*/ 251352 h 6673820"/>
              <a:gd name="connsiteX100" fmla="*/ 6907837 w 11748700"/>
              <a:gd name="connsiteY100" fmla="*/ 238351 h 6673820"/>
              <a:gd name="connsiteX101" fmla="*/ 6959840 w 11748700"/>
              <a:gd name="connsiteY101" fmla="*/ 229683 h 6673820"/>
              <a:gd name="connsiteX102" fmla="*/ 6998843 w 11748700"/>
              <a:gd name="connsiteY102" fmla="*/ 212349 h 6673820"/>
              <a:gd name="connsiteX103" fmla="*/ 7115852 w 11748700"/>
              <a:gd name="connsiteY103" fmla="*/ 199348 h 6673820"/>
              <a:gd name="connsiteX104" fmla="*/ 7159188 w 11748700"/>
              <a:gd name="connsiteY104" fmla="*/ 186347 h 6673820"/>
              <a:gd name="connsiteX105" fmla="*/ 7189524 w 11748700"/>
              <a:gd name="connsiteY105" fmla="*/ 182013 h 6673820"/>
              <a:gd name="connsiteX106" fmla="*/ 7380204 w 11748700"/>
              <a:gd name="connsiteY106" fmla="*/ 173346 h 6673820"/>
              <a:gd name="connsiteX107" fmla="*/ 7440875 w 11748700"/>
              <a:gd name="connsiteY107" fmla="*/ 164679 h 6673820"/>
              <a:gd name="connsiteX108" fmla="*/ 7466877 w 11748700"/>
              <a:gd name="connsiteY108" fmla="*/ 156011 h 6673820"/>
              <a:gd name="connsiteX109" fmla="*/ 7514548 w 11748700"/>
              <a:gd name="connsiteY109" fmla="*/ 143010 h 6673820"/>
              <a:gd name="connsiteX110" fmla="*/ 7527548 w 11748700"/>
              <a:gd name="connsiteY110" fmla="*/ 134343 h 6673820"/>
              <a:gd name="connsiteX111" fmla="*/ 7570885 w 11748700"/>
              <a:gd name="connsiteY111" fmla="*/ 121342 h 6673820"/>
              <a:gd name="connsiteX112" fmla="*/ 7609888 w 11748700"/>
              <a:gd name="connsiteY112" fmla="*/ 104008 h 6673820"/>
              <a:gd name="connsiteX113" fmla="*/ 7726896 w 11748700"/>
              <a:gd name="connsiteY113" fmla="*/ 82339 h 6673820"/>
              <a:gd name="connsiteX114" fmla="*/ 7752898 w 11748700"/>
              <a:gd name="connsiteY114" fmla="*/ 78006 h 6673820"/>
              <a:gd name="connsiteX115" fmla="*/ 7787567 w 11748700"/>
              <a:gd name="connsiteY115" fmla="*/ 73672 h 6673820"/>
              <a:gd name="connsiteX116" fmla="*/ 7804902 w 11748700"/>
              <a:gd name="connsiteY116" fmla="*/ 69338 h 6673820"/>
              <a:gd name="connsiteX117" fmla="*/ 7913243 w 11748700"/>
              <a:gd name="connsiteY117" fmla="*/ 65005 h 6673820"/>
              <a:gd name="connsiteX118" fmla="*/ 8021584 w 11748700"/>
              <a:gd name="connsiteY118" fmla="*/ 47670 h 6673820"/>
              <a:gd name="connsiteX119" fmla="*/ 8064921 w 11748700"/>
              <a:gd name="connsiteY119" fmla="*/ 34669 h 6673820"/>
              <a:gd name="connsiteX120" fmla="*/ 8099590 w 11748700"/>
              <a:gd name="connsiteY120" fmla="*/ 21668 h 6673820"/>
              <a:gd name="connsiteX121" fmla="*/ 8121258 w 11748700"/>
              <a:gd name="connsiteY121" fmla="*/ 13001 h 6673820"/>
              <a:gd name="connsiteX122" fmla="*/ 8134259 w 11748700"/>
              <a:gd name="connsiteY122" fmla="*/ 8667 h 6673820"/>
              <a:gd name="connsiteX123" fmla="*/ 8155928 w 11748700"/>
              <a:gd name="connsiteY123" fmla="*/ 0 h 6673820"/>
              <a:gd name="connsiteX124" fmla="*/ 8216599 w 11748700"/>
              <a:gd name="connsiteY124" fmla="*/ 4334 h 6673820"/>
              <a:gd name="connsiteX125" fmla="*/ 8238267 w 11748700"/>
              <a:gd name="connsiteY125" fmla="*/ 13001 h 6673820"/>
              <a:gd name="connsiteX126" fmla="*/ 8272936 w 11748700"/>
              <a:gd name="connsiteY126" fmla="*/ 17335 h 6673820"/>
              <a:gd name="connsiteX127" fmla="*/ 8303272 w 11748700"/>
              <a:gd name="connsiteY127" fmla="*/ 30336 h 6673820"/>
              <a:gd name="connsiteX128" fmla="*/ 8337941 w 11748700"/>
              <a:gd name="connsiteY128" fmla="*/ 34669 h 6673820"/>
              <a:gd name="connsiteX129" fmla="*/ 8476618 w 11748700"/>
              <a:gd name="connsiteY129" fmla="*/ 43337 h 6673820"/>
              <a:gd name="connsiteX130" fmla="*/ 8576292 w 11748700"/>
              <a:gd name="connsiteY130" fmla="*/ 47670 h 6673820"/>
              <a:gd name="connsiteX131" fmla="*/ 8671632 w 11748700"/>
              <a:gd name="connsiteY131" fmla="*/ 69338 h 6673820"/>
              <a:gd name="connsiteX132" fmla="*/ 8762639 w 11748700"/>
              <a:gd name="connsiteY132" fmla="*/ 78006 h 6673820"/>
              <a:gd name="connsiteX133" fmla="*/ 8892648 w 11748700"/>
              <a:gd name="connsiteY133" fmla="*/ 104008 h 6673820"/>
              <a:gd name="connsiteX134" fmla="*/ 8948985 w 11748700"/>
              <a:gd name="connsiteY134" fmla="*/ 117009 h 6673820"/>
              <a:gd name="connsiteX135" fmla="*/ 9187336 w 11748700"/>
              <a:gd name="connsiteY135" fmla="*/ 156011 h 6673820"/>
              <a:gd name="connsiteX136" fmla="*/ 9282676 w 11748700"/>
              <a:gd name="connsiteY136" fmla="*/ 173346 h 6673820"/>
              <a:gd name="connsiteX137" fmla="*/ 9404019 w 11748700"/>
              <a:gd name="connsiteY137" fmla="*/ 186347 h 6673820"/>
              <a:gd name="connsiteX138" fmla="*/ 9464690 w 11748700"/>
              <a:gd name="connsiteY138" fmla="*/ 195014 h 6673820"/>
              <a:gd name="connsiteX139" fmla="*/ 9698707 w 11748700"/>
              <a:gd name="connsiteY139" fmla="*/ 216683 h 6673820"/>
              <a:gd name="connsiteX140" fmla="*/ 9785380 w 11748700"/>
              <a:gd name="connsiteY140" fmla="*/ 229683 h 6673820"/>
              <a:gd name="connsiteX141" fmla="*/ 9885054 w 11748700"/>
              <a:gd name="connsiteY141" fmla="*/ 251352 h 6673820"/>
              <a:gd name="connsiteX142" fmla="*/ 9958726 w 11748700"/>
              <a:gd name="connsiteY142" fmla="*/ 255685 h 6673820"/>
              <a:gd name="connsiteX143" fmla="*/ 10114737 w 11748700"/>
              <a:gd name="connsiteY143" fmla="*/ 260019 h 6673820"/>
              <a:gd name="connsiteX144" fmla="*/ 10205744 w 11748700"/>
              <a:gd name="connsiteY144" fmla="*/ 273020 h 6673820"/>
              <a:gd name="connsiteX145" fmla="*/ 10357421 w 11748700"/>
              <a:gd name="connsiteY145" fmla="*/ 281687 h 6673820"/>
              <a:gd name="connsiteX146" fmla="*/ 10405092 w 11748700"/>
              <a:gd name="connsiteY146" fmla="*/ 286021 h 6673820"/>
              <a:gd name="connsiteX147" fmla="*/ 10452762 w 11748700"/>
              <a:gd name="connsiteY147" fmla="*/ 299022 h 6673820"/>
              <a:gd name="connsiteX148" fmla="*/ 10483097 w 11748700"/>
              <a:gd name="connsiteY148" fmla="*/ 303355 h 6673820"/>
              <a:gd name="connsiteX149" fmla="*/ 10552436 w 11748700"/>
              <a:gd name="connsiteY149" fmla="*/ 312023 h 6673820"/>
              <a:gd name="connsiteX150" fmla="*/ 10634775 w 11748700"/>
              <a:gd name="connsiteY150" fmla="*/ 333691 h 6673820"/>
              <a:gd name="connsiteX151" fmla="*/ 10717114 w 11748700"/>
              <a:gd name="connsiteY151" fmla="*/ 342358 h 6673820"/>
              <a:gd name="connsiteX152" fmla="*/ 10773452 w 11748700"/>
              <a:gd name="connsiteY152" fmla="*/ 364027 h 6673820"/>
              <a:gd name="connsiteX153" fmla="*/ 10842790 w 11748700"/>
              <a:gd name="connsiteY153" fmla="*/ 385695 h 6673820"/>
              <a:gd name="connsiteX154" fmla="*/ 10903461 w 11748700"/>
              <a:gd name="connsiteY154" fmla="*/ 390028 h 6673820"/>
              <a:gd name="connsiteX155" fmla="*/ 10981467 w 11748700"/>
              <a:gd name="connsiteY155" fmla="*/ 424698 h 6673820"/>
              <a:gd name="connsiteX156" fmla="*/ 11050805 w 11748700"/>
              <a:gd name="connsiteY156" fmla="*/ 442032 h 6673820"/>
              <a:gd name="connsiteX157" fmla="*/ 11133145 w 11748700"/>
              <a:gd name="connsiteY157" fmla="*/ 476701 h 6673820"/>
              <a:gd name="connsiteX158" fmla="*/ 11154813 w 11748700"/>
              <a:gd name="connsiteY158" fmla="*/ 485369 h 6673820"/>
              <a:gd name="connsiteX159" fmla="*/ 11232819 w 11748700"/>
              <a:gd name="connsiteY159" fmla="*/ 533039 h 6673820"/>
              <a:gd name="connsiteX160" fmla="*/ 11258820 w 11748700"/>
              <a:gd name="connsiteY160" fmla="*/ 554707 h 6673820"/>
              <a:gd name="connsiteX161" fmla="*/ 11328159 w 11748700"/>
              <a:gd name="connsiteY161" fmla="*/ 645714 h 6673820"/>
              <a:gd name="connsiteX162" fmla="*/ 11371495 w 11748700"/>
              <a:gd name="connsiteY162" fmla="*/ 754055 h 6673820"/>
              <a:gd name="connsiteX163" fmla="*/ 11397497 w 11748700"/>
              <a:gd name="connsiteY163" fmla="*/ 806059 h 6673820"/>
              <a:gd name="connsiteX164" fmla="*/ 11427833 w 11748700"/>
              <a:gd name="connsiteY164" fmla="*/ 931735 h 6673820"/>
              <a:gd name="connsiteX165" fmla="*/ 11458168 w 11748700"/>
              <a:gd name="connsiteY165" fmla="*/ 1014074 h 6673820"/>
              <a:gd name="connsiteX166" fmla="*/ 11462502 w 11748700"/>
              <a:gd name="connsiteY166" fmla="*/ 1087746 h 6673820"/>
              <a:gd name="connsiteX167" fmla="*/ 11475503 w 11748700"/>
              <a:gd name="connsiteY167" fmla="*/ 1126749 h 6673820"/>
              <a:gd name="connsiteX168" fmla="*/ 11488504 w 11748700"/>
              <a:gd name="connsiteY168" fmla="*/ 1330430 h 6673820"/>
              <a:gd name="connsiteX169" fmla="*/ 11523173 w 11748700"/>
              <a:gd name="connsiteY169" fmla="*/ 1677122 h 6673820"/>
              <a:gd name="connsiteX170" fmla="*/ 11518839 w 11748700"/>
              <a:gd name="connsiteY170" fmla="*/ 1954476 h 6673820"/>
              <a:gd name="connsiteX171" fmla="*/ 11510172 w 11748700"/>
              <a:gd name="connsiteY171" fmla="*/ 2084485 h 6673820"/>
              <a:gd name="connsiteX172" fmla="*/ 11518839 w 11748700"/>
              <a:gd name="connsiteY172" fmla="*/ 2283833 h 6673820"/>
              <a:gd name="connsiteX173" fmla="*/ 11583844 w 11748700"/>
              <a:gd name="connsiteY173" fmla="*/ 2379173 h 6673820"/>
              <a:gd name="connsiteX174" fmla="*/ 11605512 w 11748700"/>
              <a:gd name="connsiteY174" fmla="*/ 2439845 h 6673820"/>
              <a:gd name="connsiteX175" fmla="*/ 11609846 w 11748700"/>
              <a:gd name="connsiteY175" fmla="*/ 2487515 h 6673820"/>
              <a:gd name="connsiteX176" fmla="*/ 11622847 w 11748700"/>
              <a:gd name="connsiteY176" fmla="*/ 2556853 h 6673820"/>
              <a:gd name="connsiteX177" fmla="*/ 11618513 w 11748700"/>
              <a:gd name="connsiteY177" fmla="*/ 2786537 h 6673820"/>
              <a:gd name="connsiteX178" fmla="*/ 11614180 w 11748700"/>
              <a:gd name="connsiteY178" fmla="*/ 3089892 h 6673820"/>
              <a:gd name="connsiteX179" fmla="*/ 11596845 w 11748700"/>
              <a:gd name="connsiteY179" fmla="*/ 3211234 h 6673820"/>
              <a:gd name="connsiteX180" fmla="*/ 11583844 w 11748700"/>
              <a:gd name="connsiteY180" fmla="*/ 3328243 h 6673820"/>
              <a:gd name="connsiteX181" fmla="*/ 11575177 w 11748700"/>
              <a:gd name="connsiteY181" fmla="*/ 3423583 h 6673820"/>
              <a:gd name="connsiteX182" fmla="*/ 11562176 w 11748700"/>
              <a:gd name="connsiteY182" fmla="*/ 3666267 h 6673820"/>
              <a:gd name="connsiteX183" fmla="*/ 11575177 w 11748700"/>
              <a:gd name="connsiteY183" fmla="*/ 4025960 h 6673820"/>
              <a:gd name="connsiteX184" fmla="*/ 11592511 w 11748700"/>
              <a:gd name="connsiteY184" fmla="*/ 4108300 h 6673820"/>
              <a:gd name="connsiteX185" fmla="*/ 11631514 w 11748700"/>
              <a:gd name="connsiteY185" fmla="*/ 4333649 h 6673820"/>
              <a:gd name="connsiteX186" fmla="*/ 11653183 w 11748700"/>
              <a:gd name="connsiteY186" fmla="*/ 4411655 h 6673820"/>
              <a:gd name="connsiteX187" fmla="*/ 11666184 w 11748700"/>
              <a:gd name="connsiteY187" fmla="*/ 4498328 h 6673820"/>
              <a:gd name="connsiteX188" fmla="*/ 11674851 w 11748700"/>
              <a:gd name="connsiteY188" fmla="*/ 4541664 h 6673820"/>
              <a:gd name="connsiteX189" fmla="*/ 11687852 w 11748700"/>
              <a:gd name="connsiteY189" fmla="*/ 4658673 h 6673820"/>
              <a:gd name="connsiteX190" fmla="*/ 11692185 w 11748700"/>
              <a:gd name="connsiteY190" fmla="*/ 4715010 h 6673820"/>
              <a:gd name="connsiteX191" fmla="*/ 11700853 w 11748700"/>
              <a:gd name="connsiteY191" fmla="*/ 4771348 h 6673820"/>
              <a:gd name="connsiteX192" fmla="*/ 11709520 w 11748700"/>
              <a:gd name="connsiteY192" fmla="*/ 4923026 h 6673820"/>
              <a:gd name="connsiteX193" fmla="*/ 11718187 w 11748700"/>
              <a:gd name="connsiteY193" fmla="*/ 4983697 h 6673820"/>
              <a:gd name="connsiteX194" fmla="*/ 11726855 w 11748700"/>
              <a:gd name="connsiteY194" fmla="*/ 5079037 h 6673820"/>
              <a:gd name="connsiteX195" fmla="*/ 11731188 w 11748700"/>
              <a:gd name="connsiteY195" fmla="*/ 5105039 h 6673820"/>
              <a:gd name="connsiteX196" fmla="*/ 11744189 w 11748700"/>
              <a:gd name="connsiteY196" fmla="*/ 5230715 h 6673820"/>
              <a:gd name="connsiteX197" fmla="*/ 11726855 w 11748700"/>
              <a:gd name="connsiteY197" fmla="*/ 5690082 h 6673820"/>
              <a:gd name="connsiteX198" fmla="*/ 11687852 w 11748700"/>
              <a:gd name="connsiteY198" fmla="*/ 5785422 h 6673820"/>
              <a:gd name="connsiteX199" fmla="*/ 11670517 w 11748700"/>
              <a:gd name="connsiteY199" fmla="*/ 5815757 h 6673820"/>
              <a:gd name="connsiteX200" fmla="*/ 11601179 w 11748700"/>
              <a:gd name="connsiteY200" fmla="*/ 5859094 h 6673820"/>
              <a:gd name="connsiteX201" fmla="*/ 11458168 w 11748700"/>
              <a:gd name="connsiteY201" fmla="*/ 5919765 h 6673820"/>
              <a:gd name="connsiteX202" fmla="*/ 11401831 w 11748700"/>
              <a:gd name="connsiteY202" fmla="*/ 5963101 h 6673820"/>
              <a:gd name="connsiteX203" fmla="*/ 11297823 w 11748700"/>
              <a:gd name="connsiteY203" fmla="*/ 6032440 h 6673820"/>
              <a:gd name="connsiteX204" fmla="*/ 11258820 w 11748700"/>
              <a:gd name="connsiteY204" fmla="*/ 6075776 h 6673820"/>
              <a:gd name="connsiteX205" fmla="*/ 11198149 w 11748700"/>
              <a:gd name="connsiteY205" fmla="*/ 6123446 h 6673820"/>
              <a:gd name="connsiteX206" fmla="*/ 11098475 w 11748700"/>
              <a:gd name="connsiteY206" fmla="*/ 6210119 h 6673820"/>
              <a:gd name="connsiteX207" fmla="*/ 10942464 w 11748700"/>
              <a:gd name="connsiteY207" fmla="*/ 6327128 h 6673820"/>
              <a:gd name="connsiteX208" fmla="*/ 10634775 w 11748700"/>
              <a:gd name="connsiteY208" fmla="*/ 6461471 h 6673820"/>
              <a:gd name="connsiteX209" fmla="*/ 10461429 w 11748700"/>
              <a:gd name="connsiteY209" fmla="*/ 6478806 h 6673820"/>
              <a:gd name="connsiteX210" fmla="*/ 10041065 w 11748700"/>
              <a:gd name="connsiteY210" fmla="*/ 6487473 h 6673820"/>
              <a:gd name="connsiteX211" fmla="*/ 9967393 w 11748700"/>
              <a:gd name="connsiteY211" fmla="*/ 6491807 h 6673820"/>
              <a:gd name="connsiteX212" fmla="*/ 9885054 w 11748700"/>
              <a:gd name="connsiteY212" fmla="*/ 6509141 h 6673820"/>
              <a:gd name="connsiteX213" fmla="*/ 9798381 w 11748700"/>
              <a:gd name="connsiteY213" fmla="*/ 6522142 h 6673820"/>
              <a:gd name="connsiteX214" fmla="*/ 9681372 w 11748700"/>
              <a:gd name="connsiteY214" fmla="*/ 6548144 h 6673820"/>
              <a:gd name="connsiteX215" fmla="*/ 9486358 w 11748700"/>
              <a:gd name="connsiteY215" fmla="*/ 6574146 h 6673820"/>
              <a:gd name="connsiteX216" fmla="*/ 9278343 w 11748700"/>
              <a:gd name="connsiteY216" fmla="*/ 6613149 h 6673820"/>
              <a:gd name="connsiteX217" fmla="*/ 9209004 w 11748700"/>
              <a:gd name="connsiteY217" fmla="*/ 6630483 h 6673820"/>
              <a:gd name="connsiteX218" fmla="*/ 8775639 w 11748700"/>
              <a:gd name="connsiteY218" fmla="*/ 6647818 h 6673820"/>
              <a:gd name="connsiteX219" fmla="*/ 8463617 w 11748700"/>
              <a:gd name="connsiteY219" fmla="*/ 6656485 h 6673820"/>
              <a:gd name="connsiteX220" fmla="*/ 8368276 w 11748700"/>
              <a:gd name="connsiteY220" fmla="*/ 6660819 h 6673820"/>
              <a:gd name="connsiteX221" fmla="*/ 8216599 w 11748700"/>
              <a:gd name="connsiteY221" fmla="*/ 6665153 h 6673820"/>
              <a:gd name="connsiteX222" fmla="*/ 7848239 w 11748700"/>
              <a:gd name="connsiteY222" fmla="*/ 6656485 h 6673820"/>
              <a:gd name="connsiteX223" fmla="*/ 7800568 w 11748700"/>
              <a:gd name="connsiteY223" fmla="*/ 6652152 h 6673820"/>
              <a:gd name="connsiteX224" fmla="*/ 7748565 w 11748700"/>
              <a:gd name="connsiteY224" fmla="*/ 6643484 h 6673820"/>
              <a:gd name="connsiteX225" fmla="*/ 7614221 w 11748700"/>
              <a:gd name="connsiteY225" fmla="*/ 6634817 h 6673820"/>
              <a:gd name="connsiteX226" fmla="*/ 7432208 w 11748700"/>
              <a:gd name="connsiteY226" fmla="*/ 6600148 h 6673820"/>
              <a:gd name="connsiteX227" fmla="*/ 7319533 w 11748700"/>
              <a:gd name="connsiteY227" fmla="*/ 6574146 h 6673820"/>
              <a:gd name="connsiteX228" fmla="*/ 7276197 w 11748700"/>
              <a:gd name="connsiteY228" fmla="*/ 6569812 h 6673820"/>
              <a:gd name="connsiteX229" fmla="*/ 7011844 w 11748700"/>
              <a:gd name="connsiteY229" fmla="*/ 6548144 h 6673820"/>
              <a:gd name="connsiteX230" fmla="*/ 6925171 w 11748700"/>
              <a:gd name="connsiteY230" fmla="*/ 6565479 h 6673820"/>
              <a:gd name="connsiteX231" fmla="*/ 6912170 w 11748700"/>
              <a:gd name="connsiteY231" fmla="*/ 6569812 h 6673820"/>
              <a:gd name="connsiteX232" fmla="*/ 6890502 w 11748700"/>
              <a:gd name="connsiteY232" fmla="*/ 6582813 h 6673820"/>
              <a:gd name="connsiteX233" fmla="*/ 6795162 w 11748700"/>
              <a:gd name="connsiteY233" fmla="*/ 6634817 h 6673820"/>
              <a:gd name="connsiteX234" fmla="*/ 6691154 w 11748700"/>
              <a:gd name="connsiteY234" fmla="*/ 6643484 h 6673820"/>
              <a:gd name="connsiteX235" fmla="*/ 6617482 w 11748700"/>
              <a:gd name="connsiteY235" fmla="*/ 6656485 h 6673820"/>
              <a:gd name="connsiteX236" fmla="*/ 6582813 w 11748700"/>
              <a:gd name="connsiteY236" fmla="*/ 6665153 h 6673820"/>
              <a:gd name="connsiteX237" fmla="*/ 6548144 w 11748700"/>
              <a:gd name="connsiteY237" fmla="*/ 6669486 h 6673820"/>
              <a:gd name="connsiteX238" fmla="*/ 6517808 w 11748700"/>
              <a:gd name="connsiteY238" fmla="*/ 6673820 h 6673820"/>
              <a:gd name="connsiteX239" fmla="*/ 6015105 w 11748700"/>
              <a:gd name="connsiteY239" fmla="*/ 6669486 h 6673820"/>
              <a:gd name="connsiteX240" fmla="*/ 5915431 w 11748700"/>
              <a:gd name="connsiteY240" fmla="*/ 6647818 h 6673820"/>
              <a:gd name="connsiteX241" fmla="*/ 5538403 w 11748700"/>
              <a:gd name="connsiteY241" fmla="*/ 6652152 h 6673820"/>
              <a:gd name="connsiteX242" fmla="*/ 5196045 w 11748700"/>
              <a:gd name="connsiteY242" fmla="*/ 6634817 h 6673820"/>
              <a:gd name="connsiteX243" fmla="*/ 4489660 w 11748700"/>
              <a:gd name="connsiteY243" fmla="*/ 6608815 h 6673820"/>
              <a:gd name="connsiteX244" fmla="*/ 4311981 w 11748700"/>
              <a:gd name="connsiteY244" fmla="*/ 6582813 h 6673820"/>
              <a:gd name="connsiteX245" fmla="*/ 4090965 w 11748700"/>
              <a:gd name="connsiteY245" fmla="*/ 6552478 h 6673820"/>
              <a:gd name="connsiteX246" fmla="*/ 3999958 w 11748700"/>
              <a:gd name="connsiteY246" fmla="*/ 6513475 h 6673820"/>
              <a:gd name="connsiteX247" fmla="*/ 3666267 w 11748700"/>
              <a:gd name="connsiteY247" fmla="*/ 6448470 h 6673820"/>
              <a:gd name="connsiteX248" fmla="*/ 3588261 w 11748700"/>
              <a:gd name="connsiteY248" fmla="*/ 6439803 h 6673820"/>
              <a:gd name="connsiteX249" fmla="*/ 3336910 w 11748700"/>
              <a:gd name="connsiteY249" fmla="*/ 6405134 h 6673820"/>
              <a:gd name="connsiteX250" fmla="*/ 3003219 w 11748700"/>
              <a:gd name="connsiteY250" fmla="*/ 6340129 h 6673820"/>
              <a:gd name="connsiteX251" fmla="*/ 2825539 w 11748700"/>
              <a:gd name="connsiteY251" fmla="*/ 6309793 h 6673820"/>
              <a:gd name="connsiteX252" fmla="*/ 2678195 w 11748700"/>
              <a:gd name="connsiteY252" fmla="*/ 6288125 h 6673820"/>
              <a:gd name="connsiteX253" fmla="*/ 2500515 w 11748700"/>
              <a:gd name="connsiteY253" fmla="*/ 6305460 h 6673820"/>
              <a:gd name="connsiteX254" fmla="*/ 2439844 w 11748700"/>
              <a:gd name="connsiteY254" fmla="*/ 6314127 h 6673820"/>
              <a:gd name="connsiteX255" fmla="*/ 2244830 w 11748700"/>
              <a:gd name="connsiteY255" fmla="*/ 6361797 h 6673820"/>
              <a:gd name="connsiteX256" fmla="*/ 2088819 w 11748700"/>
              <a:gd name="connsiteY256" fmla="*/ 6383465 h 6673820"/>
              <a:gd name="connsiteX257" fmla="*/ 2015147 w 11748700"/>
              <a:gd name="connsiteY257" fmla="*/ 6400800 h 6673820"/>
              <a:gd name="connsiteX258" fmla="*/ 1950142 w 11748700"/>
              <a:gd name="connsiteY258" fmla="*/ 6409467 h 6673820"/>
              <a:gd name="connsiteX259" fmla="*/ 1815799 w 11748700"/>
              <a:gd name="connsiteY259" fmla="*/ 6444137 h 6673820"/>
              <a:gd name="connsiteX260" fmla="*/ 1681456 w 11748700"/>
              <a:gd name="connsiteY260" fmla="*/ 6452804 h 6673820"/>
              <a:gd name="connsiteX261" fmla="*/ 1473440 w 11748700"/>
              <a:gd name="connsiteY261" fmla="*/ 6431136 h 6673820"/>
              <a:gd name="connsiteX262" fmla="*/ 1369433 w 11748700"/>
              <a:gd name="connsiteY262" fmla="*/ 6418135 h 6673820"/>
              <a:gd name="connsiteX263" fmla="*/ 1287093 w 11748700"/>
              <a:gd name="connsiteY263" fmla="*/ 6405134 h 6673820"/>
              <a:gd name="connsiteX264" fmla="*/ 1239423 w 11748700"/>
              <a:gd name="connsiteY264" fmla="*/ 6396466 h 6673820"/>
              <a:gd name="connsiteX265" fmla="*/ 1165751 w 11748700"/>
              <a:gd name="connsiteY265" fmla="*/ 6370464 h 6673820"/>
              <a:gd name="connsiteX266" fmla="*/ 1053076 w 11748700"/>
              <a:gd name="connsiteY266" fmla="*/ 6335795 h 6673820"/>
              <a:gd name="connsiteX267" fmla="*/ 892731 w 11748700"/>
              <a:gd name="connsiteY267" fmla="*/ 6244789 h 6673820"/>
              <a:gd name="connsiteX268" fmla="*/ 858062 w 11748700"/>
              <a:gd name="connsiteY268" fmla="*/ 6218787 h 6673820"/>
              <a:gd name="connsiteX269" fmla="*/ 775723 w 11748700"/>
              <a:gd name="connsiteY269" fmla="*/ 6149448 h 6673820"/>
              <a:gd name="connsiteX270" fmla="*/ 719385 w 11748700"/>
              <a:gd name="connsiteY270" fmla="*/ 6023773 h 6673820"/>
              <a:gd name="connsiteX271" fmla="*/ 654381 w 11748700"/>
              <a:gd name="connsiteY271" fmla="*/ 5950101 h 6673820"/>
              <a:gd name="connsiteX272" fmla="*/ 628379 w 11748700"/>
              <a:gd name="connsiteY272" fmla="*/ 5893763 h 6673820"/>
              <a:gd name="connsiteX273" fmla="*/ 576375 w 11748700"/>
              <a:gd name="connsiteY273" fmla="*/ 5802756 h 6673820"/>
              <a:gd name="connsiteX274" fmla="*/ 489702 w 11748700"/>
              <a:gd name="connsiteY274" fmla="*/ 5620743 h 6673820"/>
              <a:gd name="connsiteX275" fmla="*/ 476701 w 11748700"/>
              <a:gd name="connsiteY275" fmla="*/ 5551405 h 6673820"/>
              <a:gd name="connsiteX276" fmla="*/ 372693 w 11748700"/>
              <a:gd name="connsiteY276" fmla="*/ 5317388 h 6673820"/>
              <a:gd name="connsiteX277" fmla="*/ 359693 w 11748700"/>
              <a:gd name="connsiteY277" fmla="*/ 5269718 h 6673820"/>
              <a:gd name="connsiteX278" fmla="*/ 329357 w 11748700"/>
              <a:gd name="connsiteY278" fmla="*/ 5183045 h 6673820"/>
              <a:gd name="connsiteX279" fmla="*/ 281687 w 11748700"/>
              <a:gd name="connsiteY279" fmla="*/ 5083371 h 6673820"/>
              <a:gd name="connsiteX280" fmla="*/ 251351 w 11748700"/>
              <a:gd name="connsiteY280" fmla="*/ 5009699 h 6673820"/>
              <a:gd name="connsiteX281" fmla="*/ 238350 w 11748700"/>
              <a:gd name="connsiteY281" fmla="*/ 4970696 h 6673820"/>
              <a:gd name="connsiteX282" fmla="*/ 212348 w 11748700"/>
              <a:gd name="connsiteY282" fmla="*/ 4936027 h 6673820"/>
              <a:gd name="connsiteX283" fmla="*/ 177679 w 11748700"/>
              <a:gd name="connsiteY283" fmla="*/ 4849354 h 6673820"/>
              <a:gd name="connsiteX284" fmla="*/ 125675 w 11748700"/>
              <a:gd name="connsiteY284" fmla="*/ 4745346 h 6673820"/>
              <a:gd name="connsiteX285" fmla="*/ 99674 w 11748700"/>
              <a:gd name="connsiteY285" fmla="*/ 4654339 h 6673820"/>
              <a:gd name="connsiteX286" fmla="*/ 73672 w 11748700"/>
              <a:gd name="connsiteY286" fmla="*/ 4602336 h 6673820"/>
              <a:gd name="connsiteX287" fmla="*/ 69338 w 11748700"/>
              <a:gd name="connsiteY287" fmla="*/ 4580667 h 6673820"/>
              <a:gd name="connsiteX288" fmla="*/ 47670 w 11748700"/>
              <a:gd name="connsiteY288" fmla="*/ 4537331 h 6673820"/>
              <a:gd name="connsiteX289" fmla="*/ 39002 w 11748700"/>
              <a:gd name="connsiteY289" fmla="*/ 4515663 h 6673820"/>
              <a:gd name="connsiteX290" fmla="*/ 34669 w 11748700"/>
              <a:gd name="connsiteY290" fmla="*/ 4493994 h 6673820"/>
              <a:gd name="connsiteX291" fmla="*/ 30335 w 11748700"/>
              <a:gd name="connsiteY291" fmla="*/ 4450658 h 6673820"/>
              <a:gd name="connsiteX292" fmla="*/ 21668 w 11748700"/>
              <a:gd name="connsiteY292" fmla="*/ 4428990 h 6673820"/>
              <a:gd name="connsiteX293" fmla="*/ 13001 w 11748700"/>
              <a:gd name="connsiteY293" fmla="*/ 4359651 h 6673820"/>
              <a:gd name="connsiteX294" fmla="*/ 0 w 11748700"/>
              <a:gd name="connsiteY294" fmla="*/ 4238309 h 6673820"/>
              <a:gd name="connsiteX295" fmla="*/ 4333 w 11748700"/>
              <a:gd name="connsiteY295" fmla="*/ 4025960 h 6673820"/>
              <a:gd name="connsiteX296" fmla="*/ 13001 w 11748700"/>
              <a:gd name="connsiteY296" fmla="*/ 3999958 h 6673820"/>
              <a:gd name="connsiteX297" fmla="*/ 17334 w 11748700"/>
              <a:gd name="connsiteY297" fmla="*/ 3973956 h 6673820"/>
              <a:gd name="connsiteX298" fmla="*/ 26002 w 11748700"/>
              <a:gd name="connsiteY298" fmla="*/ 3930620 h 6673820"/>
              <a:gd name="connsiteX299" fmla="*/ 34669 w 11748700"/>
              <a:gd name="connsiteY299" fmla="*/ 3878616 h 6673820"/>
              <a:gd name="connsiteX300" fmla="*/ 43336 w 11748700"/>
              <a:gd name="connsiteY300" fmla="*/ 3861282 h 6673820"/>
              <a:gd name="connsiteX301" fmla="*/ 47670 w 11748700"/>
              <a:gd name="connsiteY301" fmla="*/ 3843947 h 6673820"/>
              <a:gd name="connsiteX302" fmla="*/ 56337 w 11748700"/>
              <a:gd name="connsiteY302" fmla="*/ 3826612 h 6673820"/>
              <a:gd name="connsiteX303" fmla="*/ 69338 w 11748700"/>
              <a:gd name="connsiteY303" fmla="*/ 3787610 h 6673820"/>
              <a:gd name="connsiteX304" fmla="*/ 78005 w 11748700"/>
              <a:gd name="connsiteY304" fmla="*/ 3770275 h 6673820"/>
              <a:gd name="connsiteX305" fmla="*/ 95340 w 11748700"/>
              <a:gd name="connsiteY305" fmla="*/ 3718271 h 6673820"/>
              <a:gd name="connsiteX306" fmla="*/ 104007 w 11748700"/>
              <a:gd name="connsiteY306" fmla="*/ 3696603 h 6673820"/>
              <a:gd name="connsiteX307" fmla="*/ 151677 w 11748700"/>
              <a:gd name="connsiteY307" fmla="*/ 3657600 h 6673820"/>
              <a:gd name="connsiteX308" fmla="*/ 294688 w 11748700"/>
              <a:gd name="connsiteY308" fmla="*/ 3661934 h 6673820"/>
              <a:gd name="connsiteX309" fmla="*/ 359693 w 11748700"/>
              <a:gd name="connsiteY309" fmla="*/ 3692269 h 6673820"/>
              <a:gd name="connsiteX310" fmla="*/ 377027 w 11748700"/>
              <a:gd name="connsiteY310" fmla="*/ 3709604 h 6673820"/>
              <a:gd name="connsiteX311" fmla="*/ 437698 w 11748700"/>
              <a:gd name="connsiteY311" fmla="*/ 3726938 h 6673820"/>
              <a:gd name="connsiteX312" fmla="*/ 511177 w 11748700"/>
              <a:gd name="connsiteY312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467992 w 11748700"/>
              <a:gd name="connsiteY28" fmla="*/ 2188493 h 6673820"/>
              <a:gd name="connsiteX29" fmla="*/ 4277311 w 11748700"/>
              <a:gd name="connsiteY29" fmla="*/ 2171158 h 6673820"/>
              <a:gd name="connsiteX30" fmla="*/ 4207973 w 11748700"/>
              <a:gd name="connsiteY30" fmla="*/ 2162491 h 6673820"/>
              <a:gd name="connsiteX31" fmla="*/ 4168970 w 11748700"/>
              <a:gd name="connsiteY31" fmla="*/ 2153824 h 6673820"/>
              <a:gd name="connsiteX32" fmla="*/ 3722604 w 11748700"/>
              <a:gd name="connsiteY32" fmla="*/ 2145156 h 6673820"/>
              <a:gd name="connsiteX33" fmla="*/ 3627264 w 11748700"/>
              <a:gd name="connsiteY33" fmla="*/ 2136489 h 6673820"/>
              <a:gd name="connsiteX34" fmla="*/ 3592595 w 11748700"/>
              <a:gd name="connsiteY34" fmla="*/ 2123488 h 6673820"/>
              <a:gd name="connsiteX35" fmla="*/ 3471253 w 11748700"/>
              <a:gd name="connsiteY35" fmla="*/ 2101820 h 6673820"/>
              <a:gd name="connsiteX36" fmla="*/ 3349911 w 11748700"/>
              <a:gd name="connsiteY36" fmla="*/ 2054150 h 6673820"/>
              <a:gd name="connsiteX37" fmla="*/ 3228568 w 11748700"/>
              <a:gd name="connsiteY37" fmla="*/ 2006480 h 6673820"/>
              <a:gd name="connsiteX38" fmla="*/ 3206900 w 11748700"/>
              <a:gd name="connsiteY38" fmla="*/ 1989145 h 6673820"/>
              <a:gd name="connsiteX39" fmla="*/ 3163564 w 11748700"/>
              <a:gd name="connsiteY39" fmla="*/ 1967477 h 6673820"/>
              <a:gd name="connsiteX40" fmla="*/ 3124561 w 11748700"/>
              <a:gd name="connsiteY40" fmla="*/ 1932808 h 6673820"/>
              <a:gd name="connsiteX41" fmla="*/ 3094225 w 11748700"/>
              <a:gd name="connsiteY41" fmla="*/ 1911139 h 6673820"/>
              <a:gd name="connsiteX42" fmla="*/ 3020553 w 11748700"/>
              <a:gd name="connsiteY42" fmla="*/ 1850468 h 6673820"/>
              <a:gd name="connsiteX43" fmla="*/ 2994551 w 11748700"/>
              <a:gd name="connsiteY43" fmla="*/ 1828800 h 6673820"/>
              <a:gd name="connsiteX44" fmla="*/ 2977217 w 11748700"/>
              <a:gd name="connsiteY44" fmla="*/ 1807132 h 6673820"/>
              <a:gd name="connsiteX45" fmla="*/ 2964216 w 11748700"/>
              <a:gd name="connsiteY45" fmla="*/ 1794131 h 6673820"/>
              <a:gd name="connsiteX46" fmla="*/ 2951215 w 11748700"/>
              <a:gd name="connsiteY46" fmla="*/ 1768129 h 6673820"/>
              <a:gd name="connsiteX47" fmla="*/ 2933880 w 11748700"/>
              <a:gd name="connsiteY47" fmla="*/ 1746461 h 6673820"/>
              <a:gd name="connsiteX48" fmla="*/ 2916546 w 11748700"/>
              <a:gd name="connsiteY48" fmla="*/ 1720459 h 6673820"/>
              <a:gd name="connsiteX49" fmla="*/ 2899211 w 11748700"/>
              <a:gd name="connsiteY49" fmla="*/ 1703124 h 6673820"/>
              <a:gd name="connsiteX50" fmla="*/ 2890544 w 11748700"/>
              <a:gd name="connsiteY50" fmla="*/ 1690123 h 6673820"/>
              <a:gd name="connsiteX51" fmla="*/ 2829873 w 11748700"/>
              <a:gd name="connsiteY51" fmla="*/ 1607784 h 6673820"/>
              <a:gd name="connsiteX52" fmla="*/ 2816872 w 11748700"/>
              <a:gd name="connsiteY52" fmla="*/ 1577448 h 6673820"/>
              <a:gd name="connsiteX53" fmla="*/ 2812538 w 11748700"/>
              <a:gd name="connsiteY53" fmla="*/ 1542779 h 6673820"/>
              <a:gd name="connsiteX54" fmla="*/ 2808204 w 11748700"/>
              <a:gd name="connsiteY54" fmla="*/ 1430104 h 6673820"/>
              <a:gd name="connsiteX55" fmla="*/ 2799537 w 11748700"/>
              <a:gd name="connsiteY55" fmla="*/ 1391101 h 6673820"/>
              <a:gd name="connsiteX56" fmla="*/ 2795203 w 11748700"/>
              <a:gd name="connsiteY56" fmla="*/ 1343431 h 6673820"/>
              <a:gd name="connsiteX57" fmla="*/ 2786536 w 11748700"/>
              <a:gd name="connsiteY57" fmla="*/ 1300095 h 6673820"/>
              <a:gd name="connsiteX58" fmla="*/ 2773535 w 11748700"/>
              <a:gd name="connsiteY58" fmla="*/ 1152751 h 6673820"/>
              <a:gd name="connsiteX59" fmla="*/ 2769202 w 11748700"/>
              <a:gd name="connsiteY59" fmla="*/ 1135416 h 6673820"/>
              <a:gd name="connsiteX60" fmla="*/ 2777869 w 11748700"/>
              <a:gd name="connsiteY60" fmla="*/ 996739 h 6673820"/>
              <a:gd name="connsiteX61" fmla="*/ 2786536 w 11748700"/>
              <a:gd name="connsiteY61" fmla="*/ 966404 h 6673820"/>
              <a:gd name="connsiteX62" fmla="*/ 2812538 w 11748700"/>
              <a:gd name="connsiteY62" fmla="*/ 905733 h 6673820"/>
              <a:gd name="connsiteX63" fmla="*/ 2847207 w 11748700"/>
              <a:gd name="connsiteY63" fmla="*/ 862396 h 6673820"/>
              <a:gd name="connsiteX64" fmla="*/ 2864542 w 11748700"/>
              <a:gd name="connsiteY64" fmla="*/ 840728 h 6673820"/>
              <a:gd name="connsiteX65" fmla="*/ 2881876 w 11748700"/>
              <a:gd name="connsiteY65" fmla="*/ 827727 h 6673820"/>
              <a:gd name="connsiteX66" fmla="*/ 2894877 w 11748700"/>
              <a:gd name="connsiteY66" fmla="*/ 819060 h 6673820"/>
              <a:gd name="connsiteX67" fmla="*/ 2912212 w 11748700"/>
              <a:gd name="connsiteY67" fmla="*/ 801725 h 6673820"/>
              <a:gd name="connsiteX68" fmla="*/ 3003219 w 11748700"/>
              <a:gd name="connsiteY68" fmla="*/ 775723 h 6673820"/>
              <a:gd name="connsiteX69" fmla="*/ 3115893 w 11748700"/>
              <a:gd name="connsiteY69" fmla="*/ 749721 h 6673820"/>
              <a:gd name="connsiteX70" fmla="*/ 3137562 w 11748700"/>
              <a:gd name="connsiteY70" fmla="*/ 741054 h 6673820"/>
              <a:gd name="connsiteX71" fmla="*/ 3163564 w 11748700"/>
              <a:gd name="connsiteY71" fmla="*/ 732387 h 6673820"/>
              <a:gd name="connsiteX72" fmla="*/ 3219901 w 11748700"/>
              <a:gd name="connsiteY72" fmla="*/ 702051 h 6673820"/>
              <a:gd name="connsiteX73" fmla="*/ 3237236 w 11748700"/>
              <a:gd name="connsiteY73" fmla="*/ 689050 h 6673820"/>
              <a:gd name="connsiteX74" fmla="*/ 3293573 w 11748700"/>
              <a:gd name="connsiteY74" fmla="*/ 663048 h 6673820"/>
              <a:gd name="connsiteX75" fmla="*/ 3323909 w 11748700"/>
              <a:gd name="connsiteY75" fmla="*/ 650047 h 6673820"/>
              <a:gd name="connsiteX76" fmla="*/ 3362911 w 11748700"/>
              <a:gd name="connsiteY76" fmla="*/ 641380 h 6673820"/>
              <a:gd name="connsiteX77" fmla="*/ 3488587 w 11748700"/>
              <a:gd name="connsiteY77" fmla="*/ 619712 h 6673820"/>
              <a:gd name="connsiteX78" fmla="*/ 3644599 w 11748700"/>
              <a:gd name="connsiteY78" fmla="*/ 598044 h 6673820"/>
              <a:gd name="connsiteX79" fmla="*/ 3731272 w 11748700"/>
              <a:gd name="connsiteY79" fmla="*/ 589376 h 6673820"/>
              <a:gd name="connsiteX80" fmla="*/ 3809277 w 11748700"/>
              <a:gd name="connsiteY80" fmla="*/ 576375 h 6673820"/>
              <a:gd name="connsiteX81" fmla="*/ 3891617 w 11748700"/>
              <a:gd name="connsiteY81" fmla="*/ 567708 h 6673820"/>
              <a:gd name="connsiteX82" fmla="*/ 4359651 w 11748700"/>
              <a:gd name="connsiteY82" fmla="*/ 533039 h 6673820"/>
              <a:gd name="connsiteX83" fmla="*/ 4428989 w 11748700"/>
              <a:gd name="connsiteY83" fmla="*/ 520038 h 6673820"/>
              <a:gd name="connsiteX84" fmla="*/ 4554665 w 11748700"/>
              <a:gd name="connsiteY84" fmla="*/ 507037 h 6673820"/>
              <a:gd name="connsiteX85" fmla="*/ 4654339 w 11748700"/>
              <a:gd name="connsiteY85" fmla="*/ 485369 h 6673820"/>
              <a:gd name="connsiteX86" fmla="*/ 4758347 w 11748700"/>
              <a:gd name="connsiteY86" fmla="*/ 437699 h 6673820"/>
              <a:gd name="connsiteX87" fmla="*/ 4888356 w 11748700"/>
              <a:gd name="connsiteY87" fmla="*/ 416030 h 6673820"/>
              <a:gd name="connsiteX88" fmla="*/ 5105039 w 11748700"/>
              <a:gd name="connsiteY88" fmla="*/ 364027 h 6673820"/>
              <a:gd name="connsiteX89" fmla="*/ 5209046 w 11748700"/>
              <a:gd name="connsiteY89" fmla="*/ 351026 h 6673820"/>
              <a:gd name="connsiteX90" fmla="*/ 5386726 w 11748700"/>
              <a:gd name="connsiteY90" fmla="*/ 329357 h 6673820"/>
              <a:gd name="connsiteX91" fmla="*/ 5560072 w 11748700"/>
              <a:gd name="connsiteY91" fmla="*/ 320690 h 6673820"/>
              <a:gd name="connsiteX92" fmla="*/ 5742085 w 11748700"/>
              <a:gd name="connsiteY92" fmla="*/ 312023 h 6673820"/>
              <a:gd name="connsiteX93" fmla="*/ 5958767 w 11748700"/>
              <a:gd name="connsiteY93" fmla="*/ 307689 h 6673820"/>
              <a:gd name="connsiteX94" fmla="*/ 6114779 w 11748700"/>
              <a:gd name="connsiteY94" fmla="*/ 303355 h 6673820"/>
              <a:gd name="connsiteX95" fmla="*/ 6270790 w 11748700"/>
              <a:gd name="connsiteY95" fmla="*/ 281687 h 6673820"/>
              <a:gd name="connsiteX96" fmla="*/ 6392132 w 11748700"/>
              <a:gd name="connsiteY96" fmla="*/ 268686 h 6673820"/>
              <a:gd name="connsiteX97" fmla="*/ 6695488 w 11748700"/>
              <a:gd name="connsiteY97" fmla="*/ 260019 h 6673820"/>
              <a:gd name="connsiteX98" fmla="*/ 6764826 w 11748700"/>
              <a:gd name="connsiteY98" fmla="*/ 251352 h 6673820"/>
              <a:gd name="connsiteX99" fmla="*/ 6907837 w 11748700"/>
              <a:gd name="connsiteY99" fmla="*/ 238351 h 6673820"/>
              <a:gd name="connsiteX100" fmla="*/ 6959840 w 11748700"/>
              <a:gd name="connsiteY100" fmla="*/ 229683 h 6673820"/>
              <a:gd name="connsiteX101" fmla="*/ 6998843 w 11748700"/>
              <a:gd name="connsiteY101" fmla="*/ 212349 h 6673820"/>
              <a:gd name="connsiteX102" fmla="*/ 7115852 w 11748700"/>
              <a:gd name="connsiteY102" fmla="*/ 199348 h 6673820"/>
              <a:gd name="connsiteX103" fmla="*/ 7159188 w 11748700"/>
              <a:gd name="connsiteY103" fmla="*/ 186347 h 6673820"/>
              <a:gd name="connsiteX104" fmla="*/ 7189524 w 11748700"/>
              <a:gd name="connsiteY104" fmla="*/ 182013 h 6673820"/>
              <a:gd name="connsiteX105" fmla="*/ 7380204 w 11748700"/>
              <a:gd name="connsiteY105" fmla="*/ 173346 h 6673820"/>
              <a:gd name="connsiteX106" fmla="*/ 7440875 w 11748700"/>
              <a:gd name="connsiteY106" fmla="*/ 164679 h 6673820"/>
              <a:gd name="connsiteX107" fmla="*/ 7466877 w 11748700"/>
              <a:gd name="connsiteY107" fmla="*/ 156011 h 6673820"/>
              <a:gd name="connsiteX108" fmla="*/ 7514548 w 11748700"/>
              <a:gd name="connsiteY108" fmla="*/ 143010 h 6673820"/>
              <a:gd name="connsiteX109" fmla="*/ 7527548 w 11748700"/>
              <a:gd name="connsiteY109" fmla="*/ 134343 h 6673820"/>
              <a:gd name="connsiteX110" fmla="*/ 7570885 w 11748700"/>
              <a:gd name="connsiteY110" fmla="*/ 121342 h 6673820"/>
              <a:gd name="connsiteX111" fmla="*/ 7609888 w 11748700"/>
              <a:gd name="connsiteY111" fmla="*/ 104008 h 6673820"/>
              <a:gd name="connsiteX112" fmla="*/ 7726896 w 11748700"/>
              <a:gd name="connsiteY112" fmla="*/ 82339 h 6673820"/>
              <a:gd name="connsiteX113" fmla="*/ 7752898 w 11748700"/>
              <a:gd name="connsiteY113" fmla="*/ 78006 h 6673820"/>
              <a:gd name="connsiteX114" fmla="*/ 7787567 w 11748700"/>
              <a:gd name="connsiteY114" fmla="*/ 73672 h 6673820"/>
              <a:gd name="connsiteX115" fmla="*/ 7804902 w 11748700"/>
              <a:gd name="connsiteY115" fmla="*/ 69338 h 6673820"/>
              <a:gd name="connsiteX116" fmla="*/ 7913243 w 11748700"/>
              <a:gd name="connsiteY116" fmla="*/ 65005 h 6673820"/>
              <a:gd name="connsiteX117" fmla="*/ 8021584 w 11748700"/>
              <a:gd name="connsiteY117" fmla="*/ 47670 h 6673820"/>
              <a:gd name="connsiteX118" fmla="*/ 8064921 w 11748700"/>
              <a:gd name="connsiteY118" fmla="*/ 34669 h 6673820"/>
              <a:gd name="connsiteX119" fmla="*/ 8099590 w 11748700"/>
              <a:gd name="connsiteY119" fmla="*/ 21668 h 6673820"/>
              <a:gd name="connsiteX120" fmla="*/ 8121258 w 11748700"/>
              <a:gd name="connsiteY120" fmla="*/ 13001 h 6673820"/>
              <a:gd name="connsiteX121" fmla="*/ 8134259 w 11748700"/>
              <a:gd name="connsiteY121" fmla="*/ 8667 h 6673820"/>
              <a:gd name="connsiteX122" fmla="*/ 8155928 w 11748700"/>
              <a:gd name="connsiteY122" fmla="*/ 0 h 6673820"/>
              <a:gd name="connsiteX123" fmla="*/ 8216599 w 11748700"/>
              <a:gd name="connsiteY123" fmla="*/ 4334 h 6673820"/>
              <a:gd name="connsiteX124" fmla="*/ 8238267 w 11748700"/>
              <a:gd name="connsiteY124" fmla="*/ 13001 h 6673820"/>
              <a:gd name="connsiteX125" fmla="*/ 8272936 w 11748700"/>
              <a:gd name="connsiteY125" fmla="*/ 17335 h 6673820"/>
              <a:gd name="connsiteX126" fmla="*/ 8303272 w 11748700"/>
              <a:gd name="connsiteY126" fmla="*/ 30336 h 6673820"/>
              <a:gd name="connsiteX127" fmla="*/ 8337941 w 11748700"/>
              <a:gd name="connsiteY127" fmla="*/ 34669 h 6673820"/>
              <a:gd name="connsiteX128" fmla="*/ 8476618 w 11748700"/>
              <a:gd name="connsiteY128" fmla="*/ 43337 h 6673820"/>
              <a:gd name="connsiteX129" fmla="*/ 8576292 w 11748700"/>
              <a:gd name="connsiteY129" fmla="*/ 47670 h 6673820"/>
              <a:gd name="connsiteX130" fmla="*/ 8671632 w 11748700"/>
              <a:gd name="connsiteY130" fmla="*/ 69338 h 6673820"/>
              <a:gd name="connsiteX131" fmla="*/ 8762639 w 11748700"/>
              <a:gd name="connsiteY131" fmla="*/ 78006 h 6673820"/>
              <a:gd name="connsiteX132" fmla="*/ 8892648 w 11748700"/>
              <a:gd name="connsiteY132" fmla="*/ 104008 h 6673820"/>
              <a:gd name="connsiteX133" fmla="*/ 8948985 w 11748700"/>
              <a:gd name="connsiteY133" fmla="*/ 117009 h 6673820"/>
              <a:gd name="connsiteX134" fmla="*/ 9187336 w 11748700"/>
              <a:gd name="connsiteY134" fmla="*/ 156011 h 6673820"/>
              <a:gd name="connsiteX135" fmla="*/ 9282676 w 11748700"/>
              <a:gd name="connsiteY135" fmla="*/ 173346 h 6673820"/>
              <a:gd name="connsiteX136" fmla="*/ 9404019 w 11748700"/>
              <a:gd name="connsiteY136" fmla="*/ 186347 h 6673820"/>
              <a:gd name="connsiteX137" fmla="*/ 9464690 w 11748700"/>
              <a:gd name="connsiteY137" fmla="*/ 195014 h 6673820"/>
              <a:gd name="connsiteX138" fmla="*/ 9698707 w 11748700"/>
              <a:gd name="connsiteY138" fmla="*/ 216683 h 6673820"/>
              <a:gd name="connsiteX139" fmla="*/ 9785380 w 11748700"/>
              <a:gd name="connsiteY139" fmla="*/ 229683 h 6673820"/>
              <a:gd name="connsiteX140" fmla="*/ 9885054 w 11748700"/>
              <a:gd name="connsiteY140" fmla="*/ 251352 h 6673820"/>
              <a:gd name="connsiteX141" fmla="*/ 9958726 w 11748700"/>
              <a:gd name="connsiteY141" fmla="*/ 255685 h 6673820"/>
              <a:gd name="connsiteX142" fmla="*/ 10114737 w 11748700"/>
              <a:gd name="connsiteY142" fmla="*/ 260019 h 6673820"/>
              <a:gd name="connsiteX143" fmla="*/ 10205744 w 11748700"/>
              <a:gd name="connsiteY143" fmla="*/ 273020 h 6673820"/>
              <a:gd name="connsiteX144" fmla="*/ 10357421 w 11748700"/>
              <a:gd name="connsiteY144" fmla="*/ 281687 h 6673820"/>
              <a:gd name="connsiteX145" fmla="*/ 10405092 w 11748700"/>
              <a:gd name="connsiteY145" fmla="*/ 286021 h 6673820"/>
              <a:gd name="connsiteX146" fmla="*/ 10452762 w 11748700"/>
              <a:gd name="connsiteY146" fmla="*/ 299022 h 6673820"/>
              <a:gd name="connsiteX147" fmla="*/ 10483097 w 11748700"/>
              <a:gd name="connsiteY147" fmla="*/ 303355 h 6673820"/>
              <a:gd name="connsiteX148" fmla="*/ 10552436 w 11748700"/>
              <a:gd name="connsiteY148" fmla="*/ 312023 h 6673820"/>
              <a:gd name="connsiteX149" fmla="*/ 10634775 w 11748700"/>
              <a:gd name="connsiteY149" fmla="*/ 333691 h 6673820"/>
              <a:gd name="connsiteX150" fmla="*/ 10717114 w 11748700"/>
              <a:gd name="connsiteY150" fmla="*/ 342358 h 6673820"/>
              <a:gd name="connsiteX151" fmla="*/ 10773452 w 11748700"/>
              <a:gd name="connsiteY151" fmla="*/ 364027 h 6673820"/>
              <a:gd name="connsiteX152" fmla="*/ 10842790 w 11748700"/>
              <a:gd name="connsiteY152" fmla="*/ 385695 h 6673820"/>
              <a:gd name="connsiteX153" fmla="*/ 10903461 w 11748700"/>
              <a:gd name="connsiteY153" fmla="*/ 390028 h 6673820"/>
              <a:gd name="connsiteX154" fmla="*/ 10981467 w 11748700"/>
              <a:gd name="connsiteY154" fmla="*/ 424698 h 6673820"/>
              <a:gd name="connsiteX155" fmla="*/ 11050805 w 11748700"/>
              <a:gd name="connsiteY155" fmla="*/ 442032 h 6673820"/>
              <a:gd name="connsiteX156" fmla="*/ 11133145 w 11748700"/>
              <a:gd name="connsiteY156" fmla="*/ 476701 h 6673820"/>
              <a:gd name="connsiteX157" fmla="*/ 11154813 w 11748700"/>
              <a:gd name="connsiteY157" fmla="*/ 485369 h 6673820"/>
              <a:gd name="connsiteX158" fmla="*/ 11232819 w 11748700"/>
              <a:gd name="connsiteY158" fmla="*/ 533039 h 6673820"/>
              <a:gd name="connsiteX159" fmla="*/ 11258820 w 11748700"/>
              <a:gd name="connsiteY159" fmla="*/ 554707 h 6673820"/>
              <a:gd name="connsiteX160" fmla="*/ 11328159 w 11748700"/>
              <a:gd name="connsiteY160" fmla="*/ 645714 h 6673820"/>
              <a:gd name="connsiteX161" fmla="*/ 11371495 w 11748700"/>
              <a:gd name="connsiteY161" fmla="*/ 754055 h 6673820"/>
              <a:gd name="connsiteX162" fmla="*/ 11397497 w 11748700"/>
              <a:gd name="connsiteY162" fmla="*/ 806059 h 6673820"/>
              <a:gd name="connsiteX163" fmla="*/ 11427833 w 11748700"/>
              <a:gd name="connsiteY163" fmla="*/ 931735 h 6673820"/>
              <a:gd name="connsiteX164" fmla="*/ 11458168 w 11748700"/>
              <a:gd name="connsiteY164" fmla="*/ 1014074 h 6673820"/>
              <a:gd name="connsiteX165" fmla="*/ 11462502 w 11748700"/>
              <a:gd name="connsiteY165" fmla="*/ 1087746 h 6673820"/>
              <a:gd name="connsiteX166" fmla="*/ 11475503 w 11748700"/>
              <a:gd name="connsiteY166" fmla="*/ 1126749 h 6673820"/>
              <a:gd name="connsiteX167" fmla="*/ 11488504 w 11748700"/>
              <a:gd name="connsiteY167" fmla="*/ 1330430 h 6673820"/>
              <a:gd name="connsiteX168" fmla="*/ 11523173 w 11748700"/>
              <a:gd name="connsiteY168" fmla="*/ 1677122 h 6673820"/>
              <a:gd name="connsiteX169" fmla="*/ 11518839 w 11748700"/>
              <a:gd name="connsiteY169" fmla="*/ 1954476 h 6673820"/>
              <a:gd name="connsiteX170" fmla="*/ 11510172 w 11748700"/>
              <a:gd name="connsiteY170" fmla="*/ 2084485 h 6673820"/>
              <a:gd name="connsiteX171" fmla="*/ 11518839 w 11748700"/>
              <a:gd name="connsiteY171" fmla="*/ 2283833 h 6673820"/>
              <a:gd name="connsiteX172" fmla="*/ 11583844 w 11748700"/>
              <a:gd name="connsiteY172" fmla="*/ 2379173 h 6673820"/>
              <a:gd name="connsiteX173" fmla="*/ 11605512 w 11748700"/>
              <a:gd name="connsiteY173" fmla="*/ 2439845 h 6673820"/>
              <a:gd name="connsiteX174" fmla="*/ 11609846 w 11748700"/>
              <a:gd name="connsiteY174" fmla="*/ 2487515 h 6673820"/>
              <a:gd name="connsiteX175" fmla="*/ 11622847 w 11748700"/>
              <a:gd name="connsiteY175" fmla="*/ 2556853 h 6673820"/>
              <a:gd name="connsiteX176" fmla="*/ 11618513 w 11748700"/>
              <a:gd name="connsiteY176" fmla="*/ 2786537 h 6673820"/>
              <a:gd name="connsiteX177" fmla="*/ 11614180 w 11748700"/>
              <a:gd name="connsiteY177" fmla="*/ 3089892 h 6673820"/>
              <a:gd name="connsiteX178" fmla="*/ 11596845 w 11748700"/>
              <a:gd name="connsiteY178" fmla="*/ 3211234 h 6673820"/>
              <a:gd name="connsiteX179" fmla="*/ 11583844 w 11748700"/>
              <a:gd name="connsiteY179" fmla="*/ 3328243 h 6673820"/>
              <a:gd name="connsiteX180" fmla="*/ 11575177 w 11748700"/>
              <a:gd name="connsiteY180" fmla="*/ 3423583 h 6673820"/>
              <a:gd name="connsiteX181" fmla="*/ 11562176 w 11748700"/>
              <a:gd name="connsiteY181" fmla="*/ 3666267 h 6673820"/>
              <a:gd name="connsiteX182" fmla="*/ 11575177 w 11748700"/>
              <a:gd name="connsiteY182" fmla="*/ 4025960 h 6673820"/>
              <a:gd name="connsiteX183" fmla="*/ 11592511 w 11748700"/>
              <a:gd name="connsiteY183" fmla="*/ 4108300 h 6673820"/>
              <a:gd name="connsiteX184" fmla="*/ 11631514 w 11748700"/>
              <a:gd name="connsiteY184" fmla="*/ 4333649 h 6673820"/>
              <a:gd name="connsiteX185" fmla="*/ 11653183 w 11748700"/>
              <a:gd name="connsiteY185" fmla="*/ 4411655 h 6673820"/>
              <a:gd name="connsiteX186" fmla="*/ 11666184 w 11748700"/>
              <a:gd name="connsiteY186" fmla="*/ 4498328 h 6673820"/>
              <a:gd name="connsiteX187" fmla="*/ 11674851 w 11748700"/>
              <a:gd name="connsiteY187" fmla="*/ 4541664 h 6673820"/>
              <a:gd name="connsiteX188" fmla="*/ 11687852 w 11748700"/>
              <a:gd name="connsiteY188" fmla="*/ 4658673 h 6673820"/>
              <a:gd name="connsiteX189" fmla="*/ 11692185 w 11748700"/>
              <a:gd name="connsiteY189" fmla="*/ 4715010 h 6673820"/>
              <a:gd name="connsiteX190" fmla="*/ 11700853 w 11748700"/>
              <a:gd name="connsiteY190" fmla="*/ 4771348 h 6673820"/>
              <a:gd name="connsiteX191" fmla="*/ 11709520 w 11748700"/>
              <a:gd name="connsiteY191" fmla="*/ 4923026 h 6673820"/>
              <a:gd name="connsiteX192" fmla="*/ 11718187 w 11748700"/>
              <a:gd name="connsiteY192" fmla="*/ 4983697 h 6673820"/>
              <a:gd name="connsiteX193" fmla="*/ 11726855 w 11748700"/>
              <a:gd name="connsiteY193" fmla="*/ 5079037 h 6673820"/>
              <a:gd name="connsiteX194" fmla="*/ 11731188 w 11748700"/>
              <a:gd name="connsiteY194" fmla="*/ 5105039 h 6673820"/>
              <a:gd name="connsiteX195" fmla="*/ 11744189 w 11748700"/>
              <a:gd name="connsiteY195" fmla="*/ 5230715 h 6673820"/>
              <a:gd name="connsiteX196" fmla="*/ 11726855 w 11748700"/>
              <a:gd name="connsiteY196" fmla="*/ 5690082 h 6673820"/>
              <a:gd name="connsiteX197" fmla="*/ 11687852 w 11748700"/>
              <a:gd name="connsiteY197" fmla="*/ 5785422 h 6673820"/>
              <a:gd name="connsiteX198" fmla="*/ 11670517 w 11748700"/>
              <a:gd name="connsiteY198" fmla="*/ 5815757 h 6673820"/>
              <a:gd name="connsiteX199" fmla="*/ 11601179 w 11748700"/>
              <a:gd name="connsiteY199" fmla="*/ 5859094 h 6673820"/>
              <a:gd name="connsiteX200" fmla="*/ 11458168 w 11748700"/>
              <a:gd name="connsiteY200" fmla="*/ 5919765 h 6673820"/>
              <a:gd name="connsiteX201" fmla="*/ 11401831 w 11748700"/>
              <a:gd name="connsiteY201" fmla="*/ 5963101 h 6673820"/>
              <a:gd name="connsiteX202" fmla="*/ 11297823 w 11748700"/>
              <a:gd name="connsiteY202" fmla="*/ 6032440 h 6673820"/>
              <a:gd name="connsiteX203" fmla="*/ 11258820 w 11748700"/>
              <a:gd name="connsiteY203" fmla="*/ 6075776 h 6673820"/>
              <a:gd name="connsiteX204" fmla="*/ 11198149 w 11748700"/>
              <a:gd name="connsiteY204" fmla="*/ 6123446 h 6673820"/>
              <a:gd name="connsiteX205" fmla="*/ 11098475 w 11748700"/>
              <a:gd name="connsiteY205" fmla="*/ 6210119 h 6673820"/>
              <a:gd name="connsiteX206" fmla="*/ 10942464 w 11748700"/>
              <a:gd name="connsiteY206" fmla="*/ 6327128 h 6673820"/>
              <a:gd name="connsiteX207" fmla="*/ 10634775 w 11748700"/>
              <a:gd name="connsiteY207" fmla="*/ 6461471 h 6673820"/>
              <a:gd name="connsiteX208" fmla="*/ 10461429 w 11748700"/>
              <a:gd name="connsiteY208" fmla="*/ 6478806 h 6673820"/>
              <a:gd name="connsiteX209" fmla="*/ 10041065 w 11748700"/>
              <a:gd name="connsiteY209" fmla="*/ 6487473 h 6673820"/>
              <a:gd name="connsiteX210" fmla="*/ 9967393 w 11748700"/>
              <a:gd name="connsiteY210" fmla="*/ 6491807 h 6673820"/>
              <a:gd name="connsiteX211" fmla="*/ 9885054 w 11748700"/>
              <a:gd name="connsiteY211" fmla="*/ 6509141 h 6673820"/>
              <a:gd name="connsiteX212" fmla="*/ 9798381 w 11748700"/>
              <a:gd name="connsiteY212" fmla="*/ 6522142 h 6673820"/>
              <a:gd name="connsiteX213" fmla="*/ 9681372 w 11748700"/>
              <a:gd name="connsiteY213" fmla="*/ 6548144 h 6673820"/>
              <a:gd name="connsiteX214" fmla="*/ 9486358 w 11748700"/>
              <a:gd name="connsiteY214" fmla="*/ 6574146 h 6673820"/>
              <a:gd name="connsiteX215" fmla="*/ 9278343 w 11748700"/>
              <a:gd name="connsiteY215" fmla="*/ 6613149 h 6673820"/>
              <a:gd name="connsiteX216" fmla="*/ 9209004 w 11748700"/>
              <a:gd name="connsiteY216" fmla="*/ 6630483 h 6673820"/>
              <a:gd name="connsiteX217" fmla="*/ 8775639 w 11748700"/>
              <a:gd name="connsiteY217" fmla="*/ 6647818 h 6673820"/>
              <a:gd name="connsiteX218" fmla="*/ 8463617 w 11748700"/>
              <a:gd name="connsiteY218" fmla="*/ 6656485 h 6673820"/>
              <a:gd name="connsiteX219" fmla="*/ 8368276 w 11748700"/>
              <a:gd name="connsiteY219" fmla="*/ 6660819 h 6673820"/>
              <a:gd name="connsiteX220" fmla="*/ 8216599 w 11748700"/>
              <a:gd name="connsiteY220" fmla="*/ 6665153 h 6673820"/>
              <a:gd name="connsiteX221" fmla="*/ 7848239 w 11748700"/>
              <a:gd name="connsiteY221" fmla="*/ 6656485 h 6673820"/>
              <a:gd name="connsiteX222" fmla="*/ 7800568 w 11748700"/>
              <a:gd name="connsiteY222" fmla="*/ 6652152 h 6673820"/>
              <a:gd name="connsiteX223" fmla="*/ 7748565 w 11748700"/>
              <a:gd name="connsiteY223" fmla="*/ 6643484 h 6673820"/>
              <a:gd name="connsiteX224" fmla="*/ 7614221 w 11748700"/>
              <a:gd name="connsiteY224" fmla="*/ 6634817 h 6673820"/>
              <a:gd name="connsiteX225" fmla="*/ 7432208 w 11748700"/>
              <a:gd name="connsiteY225" fmla="*/ 6600148 h 6673820"/>
              <a:gd name="connsiteX226" fmla="*/ 7319533 w 11748700"/>
              <a:gd name="connsiteY226" fmla="*/ 6574146 h 6673820"/>
              <a:gd name="connsiteX227" fmla="*/ 7276197 w 11748700"/>
              <a:gd name="connsiteY227" fmla="*/ 6569812 h 6673820"/>
              <a:gd name="connsiteX228" fmla="*/ 7011844 w 11748700"/>
              <a:gd name="connsiteY228" fmla="*/ 6548144 h 6673820"/>
              <a:gd name="connsiteX229" fmla="*/ 6925171 w 11748700"/>
              <a:gd name="connsiteY229" fmla="*/ 6565479 h 6673820"/>
              <a:gd name="connsiteX230" fmla="*/ 6912170 w 11748700"/>
              <a:gd name="connsiteY230" fmla="*/ 6569812 h 6673820"/>
              <a:gd name="connsiteX231" fmla="*/ 6890502 w 11748700"/>
              <a:gd name="connsiteY231" fmla="*/ 6582813 h 6673820"/>
              <a:gd name="connsiteX232" fmla="*/ 6795162 w 11748700"/>
              <a:gd name="connsiteY232" fmla="*/ 6634817 h 6673820"/>
              <a:gd name="connsiteX233" fmla="*/ 6691154 w 11748700"/>
              <a:gd name="connsiteY233" fmla="*/ 6643484 h 6673820"/>
              <a:gd name="connsiteX234" fmla="*/ 6617482 w 11748700"/>
              <a:gd name="connsiteY234" fmla="*/ 6656485 h 6673820"/>
              <a:gd name="connsiteX235" fmla="*/ 6582813 w 11748700"/>
              <a:gd name="connsiteY235" fmla="*/ 6665153 h 6673820"/>
              <a:gd name="connsiteX236" fmla="*/ 6548144 w 11748700"/>
              <a:gd name="connsiteY236" fmla="*/ 6669486 h 6673820"/>
              <a:gd name="connsiteX237" fmla="*/ 6517808 w 11748700"/>
              <a:gd name="connsiteY237" fmla="*/ 6673820 h 6673820"/>
              <a:gd name="connsiteX238" fmla="*/ 6015105 w 11748700"/>
              <a:gd name="connsiteY238" fmla="*/ 6669486 h 6673820"/>
              <a:gd name="connsiteX239" fmla="*/ 5915431 w 11748700"/>
              <a:gd name="connsiteY239" fmla="*/ 6647818 h 6673820"/>
              <a:gd name="connsiteX240" fmla="*/ 5538403 w 11748700"/>
              <a:gd name="connsiteY240" fmla="*/ 6652152 h 6673820"/>
              <a:gd name="connsiteX241" fmla="*/ 5196045 w 11748700"/>
              <a:gd name="connsiteY241" fmla="*/ 6634817 h 6673820"/>
              <a:gd name="connsiteX242" fmla="*/ 4489660 w 11748700"/>
              <a:gd name="connsiteY242" fmla="*/ 6608815 h 6673820"/>
              <a:gd name="connsiteX243" fmla="*/ 4311981 w 11748700"/>
              <a:gd name="connsiteY243" fmla="*/ 6582813 h 6673820"/>
              <a:gd name="connsiteX244" fmla="*/ 4090965 w 11748700"/>
              <a:gd name="connsiteY244" fmla="*/ 6552478 h 6673820"/>
              <a:gd name="connsiteX245" fmla="*/ 3999958 w 11748700"/>
              <a:gd name="connsiteY245" fmla="*/ 6513475 h 6673820"/>
              <a:gd name="connsiteX246" fmla="*/ 3666267 w 11748700"/>
              <a:gd name="connsiteY246" fmla="*/ 6448470 h 6673820"/>
              <a:gd name="connsiteX247" fmla="*/ 3588261 w 11748700"/>
              <a:gd name="connsiteY247" fmla="*/ 6439803 h 6673820"/>
              <a:gd name="connsiteX248" fmla="*/ 3336910 w 11748700"/>
              <a:gd name="connsiteY248" fmla="*/ 6405134 h 6673820"/>
              <a:gd name="connsiteX249" fmla="*/ 3003219 w 11748700"/>
              <a:gd name="connsiteY249" fmla="*/ 6340129 h 6673820"/>
              <a:gd name="connsiteX250" fmla="*/ 2825539 w 11748700"/>
              <a:gd name="connsiteY250" fmla="*/ 6309793 h 6673820"/>
              <a:gd name="connsiteX251" fmla="*/ 2678195 w 11748700"/>
              <a:gd name="connsiteY251" fmla="*/ 6288125 h 6673820"/>
              <a:gd name="connsiteX252" fmla="*/ 2500515 w 11748700"/>
              <a:gd name="connsiteY252" fmla="*/ 6305460 h 6673820"/>
              <a:gd name="connsiteX253" fmla="*/ 2439844 w 11748700"/>
              <a:gd name="connsiteY253" fmla="*/ 6314127 h 6673820"/>
              <a:gd name="connsiteX254" fmla="*/ 2244830 w 11748700"/>
              <a:gd name="connsiteY254" fmla="*/ 6361797 h 6673820"/>
              <a:gd name="connsiteX255" fmla="*/ 2088819 w 11748700"/>
              <a:gd name="connsiteY255" fmla="*/ 6383465 h 6673820"/>
              <a:gd name="connsiteX256" fmla="*/ 2015147 w 11748700"/>
              <a:gd name="connsiteY256" fmla="*/ 6400800 h 6673820"/>
              <a:gd name="connsiteX257" fmla="*/ 1950142 w 11748700"/>
              <a:gd name="connsiteY257" fmla="*/ 6409467 h 6673820"/>
              <a:gd name="connsiteX258" fmla="*/ 1815799 w 11748700"/>
              <a:gd name="connsiteY258" fmla="*/ 6444137 h 6673820"/>
              <a:gd name="connsiteX259" fmla="*/ 1681456 w 11748700"/>
              <a:gd name="connsiteY259" fmla="*/ 6452804 h 6673820"/>
              <a:gd name="connsiteX260" fmla="*/ 1473440 w 11748700"/>
              <a:gd name="connsiteY260" fmla="*/ 6431136 h 6673820"/>
              <a:gd name="connsiteX261" fmla="*/ 1369433 w 11748700"/>
              <a:gd name="connsiteY261" fmla="*/ 6418135 h 6673820"/>
              <a:gd name="connsiteX262" fmla="*/ 1287093 w 11748700"/>
              <a:gd name="connsiteY262" fmla="*/ 6405134 h 6673820"/>
              <a:gd name="connsiteX263" fmla="*/ 1239423 w 11748700"/>
              <a:gd name="connsiteY263" fmla="*/ 6396466 h 6673820"/>
              <a:gd name="connsiteX264" fmla="*/ 1165751 w 11748700"/>
              <a:gd name="connsiteY264" fmla="*/ 6370464 h 6673820"/>
              <a:gd name="connsiteX265" fmla="*/ 1053076 w 11748700"/>
              <a:gd name="connsiteY265" fmla="*/ 6335795 h 6673820"/>
              <a:gd name="connsiteX266" fmla="*/ 892731 w 11748700"/>
              <a:gd name="connsiteY266" fmla="*/ 6244789 h 6673820"/>
              <a:gd name="connsiteX267" fmla="*/ 858062 w 11748700"/>
              <a:gd name="connsiteY267" fmla="*/ 6218787 h 6673820"/>
              <a:gd name="connsiteX268" fmla="*/ 775723 w 11748700"/>
              <a:gd name="connsiteY268" fmla="*/ 6149448 h 6673820"/>
              <a:gd name="connsiteX269" fmla="*/ 719385 w 11748700"/>
              <a:gd name="connsiteY269" fmla="*/ 6023773 h 6673820"/>
              <a:gd name="connsiteX270" fmla="*/ 654381 w 11748700"/>
              <a:gd name="connsiteY270" fmla="*/ 5950101 h 6673820"/>
              <a:gd name="connsiteX271" fmla="*/ 628379 w 11748700"/>
              <a:gd name="connsiteY271" fmla="*/ 5893763 h 6673820"/>
              <a:gd name="connsiteX272" fmla="*/ 576375 w 11748700"/>
              <a:gd name="connsiteY272" fmla="*/ 5802756 h 6673820"/>
              <a:gd name="connsiteX273" fmla="*/ 489702 w 11748700"/>
              <a:gd name="connsiteY273" fmla="*/ 5620743 h 6673820"/>
              <a:gd name="connsiteX274" fmla="*/ 476701 w 11748700"/>
              <a:gd name="connsiteY274" fmla="*/ 5551405 h 6673820"/>
              <a:gd name="connsiteX275" fmla="*/ 372693 w 11748700"/>
              <a:gd name="connsiteY275" fmla="*/ 5317388 h 6673820"/>
              <a:gd name="connsiteX276" fmla="*/ 359693 w 11748700"/>
              <a:gd name="connsiteY276" fmla="*/ 5269718 h 6673820"/>
              <a:gd name="connsiteX277" fmla="*/ 329357 w 11748700"/>
              <a:gd name="connsiteY277" fmla="*/ 5183045 h 6673820"/>
              <a:gd name="connsiteX278" fmla="*/ 281687 w 11748700"/>
              <a:gd name="connsiteY278" fmla="*/ 5083371 h 6673820"/>
              <a:gd name="connsiteX279" fmla="*/ 251351 w 11748700"/>
              <a:gd name="connsiteY279" fmla="*/ 5009699 h 6673820"/>
              <a:gd name="connsiteX280" fmla="*/ 238350 w 11748700"/>
              <a:gd name="connsiteY280" fmla="*/ 4970696 h 6673820"/>
              <a:gd name="connsiteX281" fmla="*/ 212348 w 11748700"/>
              <a:gd name="connsiteY281" fmla="*/ 4936027 h 6673820"/>
              <a:gd name="connsiteX282" fmla="*/ 177679 w 11748700"/>
              <a:gd name="connsiteY282" fmla="*/ 4849354 h 6673820"/>
              <a:gd name="connsiteX283" fmla="*/ 125675 w 11748700"/>
              <a:gd name="connsiteY283" fmla="*/ 4745346 h 6673820"/>
              <a:gd name="connsiteX284" fmla="*/ 99674 w 11748700"/>
              <a:gd name="connsiteY284" fmla="*/ 4654339 h 6673820"/>
              <a:gd name="connsiteX285" fmla="*/ 73672 w 11748700"/>
              <a:gd name="connsiteY285" fmla="*/ 4602336 h 6673820"/>
              <a:gd name="connsiteX286" fmla="*/ 69338 w 11748700"/>
              <a:gd name="connsiteY286" fmla="*/ 4580667 h 6673820"/>
              <a:gd name="connsiteX287" fmla="*/ 47670 w 11748700"/>
              <a:gd name="connsiteY287" fmla="*/ 4537331 h 6673820"/>
              <a:gd name="connsiteX288" fmla="*/ 39002 w 11748700"/>
              <a:gd name="connsiteY288" fmla="*/ 4515663 h 6673820"/>
              <a:gd name="connsiteX289" fmla="*/ 34669 w 11748700"/>
              <a:gd name="connsiteY289" fmla="*/ 4493994 h 6673820"/>
              <a:gd name="connsiteX290" fmla="*/ 30335 w 11748700"/>
              <a:gd name="connsiteY290" fmla="*/ 4450658 h 6673820"/>
              <a:gd name="connsiteX291" fmla="*/ 21668 w 11748700"/>
              <a:gd name="connsiteY291" fmla="*/ 4428990 h 6673820"/>
              <a:gd name="connsiteX292" fmla="*/ 13001 w 11748700"/>
              <a:gd name="connsiteY292" fmla="*/ 4359651 h 6673820"/>
              <a:gd name="connsiteX293" fmla="*/ 0 w 11748700"/>
              <a:gd name="connsiteY293" fmla="*/ 4238309 h 6673820"/>
              <a:gd name="connsiteX294" fmla="*/ 4333 w 11748700"/>
              <a:gd name="connsiteY294" fmla="*/ 4025960 h 6673820"/>
              <a:gd name="connsiteX295" fmla="*/ 13001 w 11748700"/>
              <a:gd name="connsiteY295" fmla="*/ 3999958 h 6673820"/>
              <a:gd name="connsiteX296" fmla="*/ 17334 w 11748700"/>
              <a:gd name="connsiteY296" fmla="*/ 3973956 h 6673820"/>
              <a:gd name="connsiteX297" fmla="*/ 26002 w 11748700"/>
              <a:gd name="connsiteY297" fmla="*/ 3930620 h 6673820"/>
              <a:gd name="connsiteX298" fmla="*/ 34669 w 11748700"/>
              <a:gd name="connsiteY298" fmla="*/ 3878616 h 6673820"/>
              <a:gd name="connsiteX299" fmla="*/ 43336 w 11748700"/>
              <a:gd name="connsiteY299" fmla="*/ 3861282 h 6673820"/>
              <a:gd name="connsiteX300" fmla="*/ 47670 w 11748700"/>
              <a:gd name="connsiteY300" fmla="*/ 3843947 h 6673820"/>
              <a:gd name="connsiteX301" fmla="*/ 56337 w 11748700"/>
              <a:gd name="connsiteY301" fmla="*/ 3826612 h 6673820"/>
              <a:gd name="connsiteX302" fmla="*/ 69338 w 11748700"/>
              <a:gd name="connsiteY302" fmla="*/ 3787610 h 6673820"/>
              <a:gd name="connsiteX303" fmla="*/ 78005 w 11748700"/>
              <a:gd name="connsiteY303" fmla="*/ 3770275 h 6673820"/>
              <a:gd name="connsiteX304" fmla="*/ 95340 w 11748700"/>
              <a:gd name="connsiteY304" fmla="*/ 3718271 h 6673820"/>
              <a:gd name="connsiteX305" fmla="*/ 104007 w 11748700"/>
              <a:gd name="connsiteY305" fmla="*/ 3696603 h 6673820"/>
              <a:gd name="connsiteX306" fmla="*/ 151677 w 11748700"/>
              <a:gd name="connsiteY306" fmla="*/ 3657600 h 6673820"/>
              <a:gd name="connsiteX307" fmla="*/ 294688 w 11748700"/>
              <a:gd name="connsiteY307" fmla="*/ 3661934 h 6673820"/>
              <a:gd name="connsiteX308" fmla="*/ 359693 w 11748700"/>
              <a:gd name="connsiteY308" fmla="*/ 3692269 h 6673820"/>
              <a:gd name="connsiteX309" fmla="*/ 377027 w 11748700"/>
              <a:gd name="connsiteY309" fmla="*/ 3709604 h 6673820"/>
              <a:gd name="connsiteX310" fmla="*/ 437698 w 11748700"/>
              <a:gd name="connsiteY310" fmla="*/ 3726938 h 6673820"/>
              <a:gd name="connsiteX311" fmla="*/ 511177 w 11748700"/>
              <a:gd name="connsiteY311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467992 w 11748700"/>
              <a:gd name="connsiteY28" fmla="*/ 2188493 h 6673820"/>
              <a:gd name="connsiteX29" fmla="*/ 4207973 w 11748700"/>
              <a:gd name="connsiteY29" fmla="*/ 2162491 h 6673820"/>
              <a:gd name="connsiteX30" fmla="*/ 4168970 w 11748700"/>
              <a:gd name="connsiteY30" fmla="*/ 2153824 h 6673820"/>
              <a:gd name="connsiteX31" fmla="*/ 3722604 w 11748700"/>
              <a:gd name="connsiteY31" fmla="*/ 2145156 h 6673820"/>
              <a:gd name="connsiteX32" fmla="*/ 3627264 w 11748700"/>
              <a:gd name="connsiteY32" fmla="*/ 2136489 h 6673820"/>
              <a:gd name="connsiteX33" fmla="*/ 3592595 w 11748700"/>
              <a:gd name="connsiteY33" fmla="*/ 2123488 h 6673820"/>
              <a:gd name="connsiteX34" fmla="*/ 3471253 w 11748700"/>
              <a:gd name="connsiteY34" fmla="*/ 2101820 h 6673820"/>
              <a:gd name="connsiteX35" fmla="*/ 3349911 w 11748700"/>
              <a:gd name="connsiteY35" fmla="*/ 2054150 h 6673820"/>
              <a:gd name="connsiteX36" fmla="*/ 3228568 w 11748700"/>
              <a:gd name="connsiteY36" fmla="*/ 2006480 h 6673820"/>
              <a:gd name="connsiteX37" fmla="*/ 3206900 w 11748700"/>
              <a:gd name="connsiteY37" fmla="*/ 1989145 h 6673820"/>
              <a:gd name="connsiteX38" fmla="*/ 3163564 w 11748700"/>
              <a:gd name="connsiteY38" fmla="*/ 1967477 h 6673820"/>
              <a:gd name="connsiteX39" fmla="*/ 3124561 w 11748700"/>
              <a:gd name="connsiteY39" fmla="*/ 1932808 h 6673820"/>
              <a:gd name="connsiteX40" fmla="*/ 3094225 w 11748700"/>
              <a:gd name="connsiteY40" fmla="*/ 1911139 h 6673820"/>
              <a:gd name="connsiteX41" fmla="*/ 3020553 w 11748700"/>
              <a:gd name="connsiteY41" fmla="*/ 1850468 h 6673820"/>
              <a:gd name="connsiteX42" fmla="*/ 2994551 w 11748700"/>
              <a:gd name="connsiteY42" fmla="*/ 1828800 h 6673820"/>
              <a:gd name="connsiteX43" fmla="*/ 2977217 w 11748700"/>
              <a:gd name="connsiteY43" fmla="*/ 1807132 h 6673820"/>
              <a:gd name="connsiteX44" fmla="*/ 2964216 w 11748700"/>
              <a:gd name="connsiteY44" fmla="*/ 1794131 h 6673820"/>
              <a:gd name="connsiteX45" fmla="*/ 2951215 w 11748700"/>
              <a:gd name="connsiteY45" fmla="*/ 1768129 h 6673820"/>
              <a:gd name="connsiteX46" fmla="*/ 2933880 w 11748700"/>
              <a:gd name="connsiteY46" fmla="*/ 1746461 h 6673820"/>
              <a:gd name="connsiteX47" fmla="*/ 2916546 w 11748700"/>
              <a:gd name="connsiteY47" fmla="*/ 1720459 h 6673820"/>
              <a:gd name="connsiteX48" fmla="*/ 2899211 w 11748700"/>
              <a:gd name="connsiteY48" fmla="*/ 1703124 h 6673820"/>
              <a:gd name="connsiteX49" fmla="*/ 2890544 w 11748700"/>
              <a:gd name="connsiteY49" fmla="*/ 1690123 h 6673820"/>
              <a:gd name="connsiteX50" fmla="*/ 2829873 w 11748700"/>
              <a:gd name="connsiteY50" fmla="*/ 1607784 h 6673820"/>
              <a:gd name="connsiteX51" fmla="*/ 2816872 w 11748700"/>
              <a:gd name="connsiteY51" fmla="*/ 1577448 h 6673820"/>
              <a:gd name="connsiteX52" fmla="*/ 2812538 w 11748700"/>
              <a:gd name="connsiteY52" fmla="*/ 1542779 h 6673820"/>
              <a:gd name="connsiteX53" fmla="*/ 2808204 w 11748700"/>
              <a:gd name="connsiteY53" fmla="*/ 1430104 h 6673820"/>
              <a:gd name="connsiteX54" fmla="*/ 2799537 w 11748700"/>
              <a:gd name="connsiteY54" fmla="*/ 1391101 h 6673820"/>
              <a:gd name="connsiteX55" fmla="*/ 2795203 w 11748700"/>
              <a:gd name="connsiteY55" fmla="*/ 1343431 h 6673820"/>
              <a:gd name="connsiteX56" fmla="*/ 2786536 w 11748700"/>
              <a:gd name="connsiteY56" fmla="*/ 1300095 h 6673820"/>
              <a:gd name="connsiteX57" fmla="*/ 2773535 w 11748700"/>
              <a:gd name="connsiteY57" fmla="*/ 1152751 h 6673820"/>
              <a:gd name="connsiteX58" fmla="*/ 2769202 w 11748700"/>
              <a:gd name="connsiteY58" fmla="*/ 1135416 h 6673820"/>
              <a:gd name="connsiteX59" fmla="*/ 2777869 w 11748700"/>
              <a:gd name="connsiteY59" fmla="*/ 996739 h 6673820"/>
              <a:gd name="connsiteX60" fmla="*/ 2786536 w 11748700"/>
              <a:gd name="connsiteY60" fmla="*/ 966404 h 6673820"/>
              <a:gd name="connsiteX61" fmla="*/ 2812538 w 11748700"/>
              <a:gd name="connsiteY61" fmla="*/ 905733 h 6673820"/>
              <a:gd name="connsiteX62" fmla="*/ 2847207 w 11748700"/>
              <a:gd name="connsiteY62" fmla="*/ 862396 h 6673820"/>
              <a:gd name="connsiteX63" fmla="*/ 2864542 w 11748700"/>
              <a:gd name="connsiteY63" fmla="*/ 840728 h 6673820"/>
              <a:gd name="connsiteX64" fmla="*/ 2881876 w 11748700"/>
              <a:gd name="connsiteY64" fmla="*/ 827727 h 6673820"/>
              <a:gd name="connsiteX65" fmla="*/ 2894877 w 11748700"/>
              <a:gd name="connsiteY65" fmla="*/ 819060 h 6673820"/>
              <a:gd name="connsiteX66" fmla="*/ 2912212 w 11748700"/>
              <a:gd name="connsiteY66" fmla="*/ 801725 h 6673820"/>
              <a:gd name="connsiteX67" fmla="*/ 3003219 w 11748700"/>
              <a:gd name="connsiteY67" fmla="*/ 775723 h 6673820"/>
              <a:gd name="connsiteX68" fmla="*/ 3115893 w 11748700"/>
              <a:gd name="connsiteY68" fmla="*/ 749721 h 6673820"/>
              <a:gd name="connsiteX69" fmla="*/ 3137562 w 11748700"/>
              <a:gd name="connsiteY69" fmla="*/ 741054 h 6673820"/>
              <a:gd name="connsiteX70" fmla="*/ 3163564 w 11748700"/>
              <a:gd name="connsiteY70" fmla="*/ 732387 h 6673820"/>
              <a:gd name="connsiteX71" fmla="*/ 3219901 w 11748700"/>
              <a:gd name="connsiteY71" fmla="*/ 702051 h 6673820"/>
              <a:gd name="connsiteX72" fmla="*/ 3237236 w 11748700"/>
              <a:gd name="connsiteY72" fmla="*/ 689050 h 6673820"/>
              <a:gd name="connsiteX73" fmla="*/ 3293573 w 11748700"/>
              <a:gd name="connsiteY73" fmla="*/ 663048 h 6673820"/>
              <a:gd name="connsiteX74" fmla="*/ 3323909 w 11748700"/>
              <a:gd name="connsiteY74" fmla="*/ 650047 h 6673820"/>
              <a:gd name="connsiteX75" fmla="*/ 3362911 w 11748700"/>
              <a:gd name="connsiteY75" fmla="*/ 641380 h 6673820"/>
              <a:gd name="connsiteX76" fmla="*/ 3488587 w 11748700"/>
              <a:gd name="connsiteY76" fmla="*/ 619712 h 6673820"/>
              <a:gd name="connsiteX77" fmla="*/ 3644599 w 11748700"/>
              <a:gd name="connsiteY77" fmla="*/ 598044 h 6673820"/>
              <a:gd name="connsiteX78" fmla="*/ 3731272 w 11748700"/>
              <a:gd name="connsiteY78" fmla="*/ 589376 h 6673820"/>
              <a:gd name="connsiteX79" fmla="*/ 3809277 w 11748700"/>
              <a:gd name="connsiteY79" fmla="*/ 576375 h 6673820"/>
              <a:gd name="connsiteX80" fmla="*/ 3891617 w 11748700"/>
              <a:gd name="connsiteY80" fmla="*/ 567708 h 6673820"/>
              <a:gd name="connsiteX81" fmla="*/ 4359651 w 11748700"/>
              <a:gd name="connsiteY81" fmla="*/ 533039 h 6673820"/>
              <a:gd name="connsiteX82" fmla="*/ 4428989 w 11748700"/>
              <a:gd name="connsiteY82" fmla="*/ 520038 h 6673820"/>
              <a:gd name="connsiteX83" fmla="*/ 4554665 w 11748700"/>
              <a:gd name="connsiteY83" fmla="*/ 507037 h 6673820"/>
              <a:gd name="connsiteX84" fmla="*/ 4654339 w 11748700"/>
              <a:gd name="connsiteY84" fmla="*/ 485369 h 6673820"/>
              <a:gd name="connsiteX85" fmla="*/ 4758347 w 11748700"/>
              <a:gd name="connsiteY85" fmla="*/ 437699 h 6673820"/>
              <a:gd name="connsiteX86" fmla="*/ 4888356 w 11748700"/>
              <a:gd name="connsiteY86" fmla="*/ 416030 h 6673820"/>
              <a:gd name="connsiteX87" fmla="*/ 5105039 w 11748700"/>
              <a:gd name="connsiteY87" fmla="*/ 364027 h 6673820"/>
              <a:gd name="connsiteX88" fmla="*/ 5209046 w 11748700"/>
              <a:gd name="connsiteY88" fmla="*/ 351026 h 6673820"/>
              <a:gd name="connsiteX89" fmla="*/ 5386726 w 11748700"/>
              <a:gd name="connsiteY89" fmla="*/ 329357 h 6673820"/>
              <a:gd name="connsiteX90" fmla="*/ 5560072 w 11748700"/>
              <a:gd name="connsiteY90" fmla="*/ 320690 h 6673820"/>
              <a:gd name="connsiteX91" fmla="*/ 5742085 w 11748700"/>
              <a:gd name="connsiteY91" fmla="*/ 312023 h 6673820"/>
              <a:gd name="connsiteX92" fmla="*/ 5958767 w 11748700"/>
              <a:gd name="connsiteY92" fmla="*/ 307689 h 6673820"/>
              <a:gd name="connsiteX93" fmla="*/ 6114779 w 11748700"/>
              <a:gd name="connsiteY93" fmla="*/ 303355 h 6673820"/>
              <a:gd name="connsiteX94" fmla="*/ 6270790 w 11748700"/>
              <a:gd name="connsiteY94" fmla="*/ 281687 h 6673820"/>
              <a:gd name="connsiteX95" fmla="*/ 6392132 w 11748700"/>
              <a:gd name="connsiteY95" fmla="*/ 268686 h 6673820"/>
              <a:gd name="connsiteX96" fmla="*/ 6695488 w 11748700"/>
              <a:gd name="connsiteY96" fmla="*/ 260019 h 6673820"/>
              <a:gd name="connsiteX97" fmla="*/ 6764826 w 11748700"/>
              <a:gd name="connsiteY97" fmla="*/ 251352 h 6673820"/>
              <a:gd name="connsiteX98" fmla="*/ 6907837 w 11748700"/>
              <a:gd name="connsiteY98" fmla="*/ 238351 h 6673820"/>
              <a:gd name="connsiteX99" fmla="*/ 6959840 w 11748700"/>
              <a:gd name="connsiteY99" fmla="*/ 229683 h 6673820"/>
              <a:gd name="connsiteX100" fmla="*/ 6998843 w 11748700"/>
              <a:gd name="connsiteY100" fmla="*/ 212349 h 6673820"/>
              <a:gd name="connsiteX101" fmla="*/ 7115852 w 11748700"/>
              <a:gd name="connsiteY101" fmla="*/ 199348 h 6673820"/>
              <a:gd name="connsiteX102" fmla="*/ 7159188 w 11748700"/>
              <a:gd name="connsiteY102" fmla="*/ 186347 h 6673820"/>
              <a:gd name="connsiteX103" fmla="*/ 7189524 w 11748700"/>
              <a:gd name="connsiteY103" fmla="*/ 182013 h 6673820"/>
              <a:gd name="connsiteX104" fmla="*/ 7380204 w 11748700"/>
              <a:gd name="connsiteY104" fmla="*/ 173346 h 6673820"/>
              <a:gd name="connsiteX105" fmla="*/ 7440875 w 11748700"/>
              <a:gd name="connsiteY105" fmla="*/ 164679 h 6673820"/>
              <a:gd name="connsiteX106" fmla="*/ 7466877 w 11748700"/>
              <a:gd name="connsiteY106" fmla="*/ 156011 h 6673820"/>
              <a:gd name="connsiteX107" fmla="*/ 7514548 w 11748700"/>
              <a:gd name="connsiteY107" fmla="*/ 143010 h 6673820"/>
              <a:gd name="connsiteX108" fmla="*/ 7527548 w 11748700"/>
              <a:gd name="connsiteY108" fmla="*/ 134343 h 6673820"/>
              <a:gd name="connsiteX109" fmla="*/ 7570885 w 11748700"/>
              <a:gd name="connsiteY109" fmla="*/ 121342 h 6673820"/>
              <a:gd name="connsiteX110" fmla="*/ 7609888 w 11748700"/>
              <a:gd name="connsiteY110" fmla="*/ 104008 h 6673820"/>
              <a:gd name="connsiteX111" fmla="*/ 7726896 w 11748700"/>
              <a:gd name="connsiteY111" fmla="*/ 82339 h 6673820"/>
              <a:gd name="connsiteX112" fmla="*/ 7752898 w 11748700"/>
              <a:gd name="connsiteY112" fmla="*/ 78006 h 6673820"/>
              <a:gd name="connsiteX113" fmla="*/ 7787567 w 11748700"/>
              <a:gd name="connsiteY113" fmla="*/ 73672 h 6673820"/>
              <a:gd name="connsiteX114" fmla="*/ 7804902 w 11748700"/>
              <a:gd name="connsiteY114" fmla="*/ 69338 h 6673820"/>
              <a:gd name="connsiteX115" fmla="*/ 7913243 w 11748700"/>
              <a:gd name="connsiteY115" fmla="*/ 65005 h 6673820"/>
              <a:gd name="connsiteX116" fmla="*/ 8021584 w 11748700"/>
              <a:gd name="connsiteY116" fmla="*/ 47670 h 6673820"/>
              <a:gd name="connsiteX117" fmla="*/ 8064921 w 11748700"/>
              <a:gd name="connsiteY117" fmla="*/ 34669 h 6673820"/>
              <a:gd name="connsiteX118" fmla="*/ 8099590 w 11748700"/>
              <a:gd name="connsiteY118" fmla="*/ 21668 h 6673820"/>
              <a:gd name="connsiteX119" fmla="*/ 8121258 w 11748700"/>
              <a:gd name="connsiteY119" fmla="*/ 13001 h 6673820"/>
              <a:gd name="connsiteX120" fmla="*/ 8134259 w 11748700"/>
              <a:gd name="connsiteY120" fmla="*/ 8667 h 6673820"/>
              <a:gd name="connsiteX121" fmla="*/ 8155928 w 11748700"/>
              <a:gd name="connsiteY121" fmla="*/ 0 h 6673820"/>
              <a:gd name="connsiteX122" fmla="*/ 8216599 w 11748700"/>
              <a:gd name="connsiteY122" fmla="*/ 4334 h 6673820"/>
              <a:gd name="connsiteX123" fmla="*/ 8238267 w 11748700"/>
              <a:gd name="connsiteY123" fmla="*/ 13001 h 6673820"/>
              <a:gd name="connsiteX124" fmla="*/ 8272936 w 11748700"/>
              <a:gd name="connsiteY124" fmla="*/ 17335 h 6673820"/>
              <a:gd name="connsiteX125" fmla="*/ 8303272 w 11748700"/>
              <a:gd name="connsiteY125" fmla="*/ 30336 h 6673820"/>
              <a:gd name="connsiteX126" fmla="*/ 8337941 w 11748700"/>
              <a:gd name="connsiteY126" fmla="*/ 34669 h 6673820"/>
              <a:gd name="connsiteX127" fmla="*/ 8476618 w 11748700"/>
              <a:gd name="connsiteY127" fmla="*/ 43337 h 6673820"/>
              <a:gd name="connsiteX128" fmla="*/ 8576292 w 11748700"/>
              <a:gd name="connsiteY128" fmla="*/ 47670 h 6673820"/>
              <a:gd name="connsiteX129" fmla="*/ 8671632 w 11748700"/>
              <a:gd name="connsiteY129" fmla="*/ 69338 h 6673820"/>
              <a:gd name="connsiteX130" fmla="*/ 8762639 w 11748700"/>
              <a:gd name="connsiteY130" fmla="*/ 78006 h 6673820"/>
              <a:gd name="connsiteX131" fmla="*/ 8892648 w 11748700"/>
              <a:gd name="connsiteY131" fmla="*/ 104008 h 6673820"/>
              <a:gd name="connsiteX132" fmla="*/ 8948985 w 11748700"/>
              <a:gd name="connsiteY132" fmla="*/ 117009 h 6673820"/>
              <a:gd name="connsiteX133" fmla="*/ 9187336 w 11748700"/>
              <a:gd name="connsiteY133" fmla="*/ 156011 h 6673820"/>
              <a:gd name="connsiteX134" fmla="*/ 9282676 w 11748700"/>
              <a:gd name="connsiteY134" fmla="*/ 173346 h 6673820"/>
              <a:gd name="connsiteX135" fmla="*/ 9404019 w 11748700"/>
              <a:gd name="connsiteY135" fmla="*/ 186347 h 6673820"/>
              <a:gd name="connsiteX136" fmla="*/ 9464690 w 11748700"/>
              <a:gd name="connsiteY136" fmla="*/ 195014 h 6673820"/>
              <a:gd name="connsiteX137" fmla="*/ 9698707 w 11748700"/>
              <a:gd name="connsiteY137" fmla="*/ 216683 h 6673820"/>
              <a:gd name="connsiteX138" fmla="*/ 9785380 w 11748700"/>
              <a:gd name="connsiteY138" fmla="*/ 229683 h 6673820"/>
              <a:gd name="connsiteX139" fmla="*/ 9885054 w 11748700"/>
              <a:gd name="connsiteY139" fmla="*/ 251352 h 6673820"/>
              <a:gd name="connsiteX140" fmla="*/ 9958726 w 11748700"/>
              <a:gd name="connsiteY140" fmla="*/ 255685 h 6673820"/>
              <a:gd name="connsiteX141" fmla="*/ 10114737 w 11748700"/>
              <a:gd name="connsiteY141" fmla="*/ 260019 h 6673820"/>
              <a:gd name="connsiteX142" fmla="*/ 10205744 w 11748700"/>
              <a:gd name="connsiteY142" fmla="*/ 273020 h 6673820"/>
              <a:gd name="connsiteX143" fmla="*/ 10357421 w 11748700"/>
              <a:gd name="connsiteY143" fmla="*/ 281687 h 6673820"/>
              <a:gd name="connsiteX144" fmla="*/ 10405092 w 11748700"/>
              <a:gd name="connsiteY144" fmla="*/ 286021 h 6673820"/>
              <a:gd name="connsiteX145" fmla="*/ 10452762 w 11748700"/>
              <a:gd name="connsiteY145" fmla="*/ 299022 h 6673820"/>
              <a:gd name="connsiteX146" fmla="*/ 10483097 w 11748700"/>
              <a:gd name="connsiteY146" fmla="*/ 303355 h 6673820"/>
              <a:gd name="connsiteX147" fmla="*/ 10552436 w 11748700"/>
              <a:gd name="connsiteY147" fmla="*/ 312023 h 6673820"/>
              <a:gd name="connsiteX148" fmla="*/ 10634775 w 11748700"/>
              <a:gd name="connsiteY148" fmla="*/ 333691 h 6673820"/>
              <a:gd name="connsiteX149" fmla="*/ 10717114 w 11748700"/>
              <a:gd name="connsiteY149" fmla="*/ 342358 h 6673820"/>
              <a:gd name="connsiteX150" fmla="*/ 10773452 w 11748700"/>
              <a:gd name="connsiteY150" fmla="*/ 364027 h 6673820"/>
              <a:gd name="connsiteX151" fmla="*/ 10842790 w 11748700"/>
              <a:gd name="connsiteY151" fmla="*/ 385695 h 6673820"/>
              <a:gd name="connsiteX152" fmla="*/ 10903461 w 11748700"/>
              <a:gd name="connsiteY152" fmla="*/ 390028 h 6673820"/>
              <a:gd name="connsiteX153" fmla="*/ 10981467 w 11748700"/>
              <a:gd name="connsiteY153" fmla="*/ 424698 h 6673820"/>
              <a:gd name="connsiteX154" fmla="*/ 11050805 w 11748700"/>
              <a:gd name="connsiteY154" fmla="*/ 442032 h 6673820"/>
              <a:gd name="connsiteX155" fmla="*/ 11133145 w 11748700"/>
              <a:gd name="connsiteY155" fmla="*/ 476701 h 6673820"/>
              <a:gd name="connsiteX156" fmla="*/ 11154813 w 11748700"/>
              <a:gd name="connsiteY156" fmla="*/ 485369 h 6673820"/>
              <a:gd name="connsiteX157" fmla="*/ 11232819 w 11748700"/>
              <a:gd name="connsiteY157" fmla="*/ 533039 h 6673820"/>
              <a:gd name="connsiteX158" fmla="*/ 11258820 w 11748700"/>
              <a:gd name="connsiteY158" fmla="*/ 554707 h 6673820"/>
              <a:gd name="connsiteX159" fmla="*/ 11328159 w 11748700"/>
              <a:gd name="connsiteY159" fmla="*/ 645714 h 6673820"/>
              <a:gd name="connsiteX160" fmla="*/ 11371495 w 11748700"/>
              <a:gd name="connsiteY160" fmla="*/ 754055 h 6673820"/>
              <a:gd name="connsiteX161" fmla="*/ 11397497 w 11748700"/>
              <a:gd name="connsiteY161" fmla="*/ 806059 h 6673820"/>
              <a:gd name="connsiteX162" fmla="*/ 11427833 w 11748700"/>
              <a:gd name="connsiteY162" fmla="*/ 931735 h 6673820"/>
              <a:gd name="connsiteX163" fmla="*/ 11458168 w 11748700"/>
              <a:gd name="connsiteY163" fmla="*/ 1014074 h 6673820"/>
              <a:gd name="connsiteX164" fmla="*/ 11462502 w 11748700"/>
              <a:gd name="connsiteY164" fmla="*/ 1087746 h 6673820"/>
              <a:gd name="connsiteX165" fmla="*/ 11475503 w 11748700"/>
              <a:gd name="connsiteY165" fmla="*/ 1126749 h 6673820"/>
              <a:gd name="connsiteX166" fmla="*/ 11488504 w 11748700"/>
              <a:gd name="connsiteY166" fmla="*/ 1330430 h 6673820"/>
              <a:gd name="connsiteX167" fmla="*/ 11523173 w 11748700"/>
              <a:gd name="connsiteY167" fmla="*/ 1677122 h 6673820"/>
              <a:gd name="connsiteX168" fmla="*/ 11518839 w 11748700"/>
              <a:gd name="connsiteY168" fmla="*/ 1954476 h 6673820"/>
              <a:gd name="connsiteX169" fmla="*/ 11510172 w 11748700"/>
              <a:gd name="connsiteY169" fmla="*/ 2084485 h 6673820"/>
              <a:gd name="connsiteX170" fmla="*/ 11518839 w 11748700"/>
              <a:gd name="connsiteY170" fmla="*/ 2283833 h 6673820"/>
              <a:gd name="connsiteX171" fmla="*/ 11583844 w 11748700"/>
              <a:gd name="connsiteY171" fmla="*/ 2379173 h 6673820"/>
              <a:gd name="connsiteX172" fmla="*/ 11605512 w 11748700"/>
              <a:gd name="connsiteY172" fmla="*/ 2439845 h 6673820"/>
              <a:gd name="connsiteX173" fmla="*/ 11609846 w 11748700"/>
              <a:gd name="connsiteY173" fmla="*/ 2487515 h 6673820"/>
              <a:gd name="connsiteX174" fmla="*/ 11622847 w 11748700"/>
              <a:gd name="connsiteY174" fmla="*/ 2556853 h 6673820"/>
              <a:gd name="connsiteX175" fmla="*/ 11618513 w 11748700"/>
              <a:gd name="connsiteY175" fmla="*/ 2786537 h 6673820"/>
              <a:gd name="connsiteX176" fmla="*/ 11614180 w 11748700"/>
              <a:gd name="connsiteY176" fmla="*/ 3089892 h 6673820"/>
              <a:gd name="connsiteX177" fmla="*/ 11596845 w 11748700"/>
              <a:gd name="connsiteY177" fmla="*/ 3211234 h 6673820"/>
              <a:gd name="connsiteX178" fmla="*/ 11583844 w 11748700"/>
              <a:gd name="connsiteY178" fmla="*/ 3328243 h 6673820"/>
              <a:gd name="connsiteX179" fmla="*/ 11575177 w 11748700"/>
              <a:gd name="connsiteY179" fmla="*/ 3423583 h 6673820"/>
              <a:gd name="connsiteX180" fmla="*/ 11562176 w 11748700"/>
              <a:gd name="connsiteY180" fmla="*/ 3666267 h 6673820"/>
              <a:gd name="connsiteX181" fmla="*/ 11575177 w 11748700"/>
              <a:gd name="connsiteY181" fmla="*/ 4025960 h 6673820"/>
              <a:gd name="connsiteX182" fmla="*/ 11592511 w 11748700"/>
              <a:gd name="connsiteY182" fmla="*/ 4108300 h 6673820"/>
              <a:gd name="connsiteX183" fmla="*/ 11631514 w 11748700"/>
              <a:gd name="connsiteY183" fmla="*/ 4333649 h 6673820"/>
              <a:gd name="connsiteX184" fmla="*/ 11653183 w 11748700"/>
              <a:gd name="connsiteY184" fmla="*/ 4411655 h 6673820"/>
              <a:gd name="connsiteX185" fmla="*/ 11666184 w 11748700"/>
              <a:gd name="connsiteY185" fmla="*/ 4498328 h 6673820"/>
              <a:gd name="connsiteX186" fmla="*/ 11674851 w 11748700"/>
              <a:gd name="connsiteY186" fmla="*/ 4541664 h 6673820"/>
              <a:gd name="connsiteX187" fmla="*/ 11687852 w 11748700"/>
              <a:gd name="connsiteY187" fmla="*/ 4658673 h 6673820"/>
              <a:gd name="connsiteX188" fmla="*/ 11692185 w 11748700"/>
              <a:gd name="connsiteY188" fmla="*/ 4715010 h 6673820"/>
              <a:gd name="connsiteX189" fmla="*/ 11700853 w 11748700"/>
              <a:gd name="connsiteY189" fmla="*/ 4771348 h 6673820"/>
              <a:gd name="connsiteX190" fmla="*/ 11709520 w 11748700"/>
              <a:gd name="connsiteY190" fmla="*/ 4923026 h 6673820"/>
              <a:gd name="connsiteX191" fmla="*/ 11718187 w 11748700"/>
              <a:gd name="connsiteY191" fmla="*/ 4983697 h 6673820"/>
              <a:gd name="connsiteX192" fmla="*/ 11726855 w 11748700"/>
              <a:gd name="connsiteY192" fmla="*/ 5079037 h 6673820"/>
              <a:gd name="connsiteX193" fmla="*/ 11731188 w 11748700"/>
              <a:gd name="connsiteY193" fmla="*/ 5105039 h 6673820"/>
              <a:gd name="connsiteX194" fmla="*/ 11744189 w 11748700"/>
              <a:gd name="connsiteY194" fmla="*/ 5230715 h 6673820"/>
              <a:gd name="connsiteX195" fmla="*/ 11726855 w 11748700"/>
              <a:gd name="connsiteY195" fmla="*/ 5690082 h 6673820"/>
              <a:gd name="connsiteX196" fmla="*/ 11687852 w 11748700"/>
              <a:gd name="connsiteY196" fmla="*/ 5785422 h 6673820"/>
              <a:gd name="connsiteX197" fmla="*/ 11670517 w 11748700"/>
              <a:gd name="connsiteY197" fmla="*/ 5815757 h 6673820"/>
              <a:gd name="connsiteX198" fmla="*/ 11601179 w 11748700"/>
              <a:gd name="connsiteY198" fmla="*/ 5859094 h 6673820"/>
              <a:gd name="connsiteX199" fmla="*/ 11458168 w 11748700"/>
              <a:gd name="connsiteY199" fmla="*/ 5919765 h 6673820"/>
              <a:gd name="connsiteX200" fmla="*/ 11401831 w 11748700"/>
              <a:gd name="connsiteY200" fmla="*/ 5963101 h 6673820"/>
              <a:gd name="connsiteX201" fmla="*/ 11297823 w 11748700"/>
              <a:gd name="connsiteY201" fmla="*/ 6032440 h 6673820"/>
              <a:gd name="connsiteX202" fmla="*/ 11258820 w 11748700"/>
              <a:gd name="connsiteY202" fmla="*/ 6075776 h 6673820"/>
              <a:gd name="connsiteX203" fmla="*/ 11198149 w 11748700"/>
              <a:gd name="connsiteY203" fmla="*/ 6123446 h 6673820"/>
              <a:gd name="connsiteX204" fmla="*/ 11098475 w 11748700"/>
              <a:gd name="connsiteY204" fmla="*/ 6210119 h 6673820"/>
              <a:gd name="connsiteX205" fmla="*/ 10942464 w 11748700"/>
              <a:gd name="connsiteY205" fmla="*/ 6327128 h 6673820"/>
              <a:gd name="connsiteX206" fmla="*/ 10634775 w 11748700"/>
              <a:gd name="connsiteY206" fmla="*/ 6461471 h 6673820"/>
              <a:gd name="connsiteX207" fmla="*/ 10461429 w 11748700"/>
              <a:gd name="connsiteY207" fmla="*/ 6478806 h 6673820"/>
              <a:gd name="connsiteX208" fmla="*/ 10041065 w 11748700"/>
              <a:gd name="connsiteY208" fmla="*/ 6487473 h 6673820"/>
              <a:gd name="connsiteX209" fmla="*/ 9967393 w 11748700"/>
              <a:gd name="connsiteY209" fmla="*/ 6491807 h 6673820"/>
              <a:gd name="connsiteX210" fmla="*/ 9885054 w 11748700"/>
              <a:gd name="connsiteY210" fmla="*/ 6509141 h 6673820"/>
              <a:gd name="connsiteX211" fmla="*/ 9798381 w 11748700"/>
              <a:gd name="connsiteY211" fmla="*/ 6522142 h 6673820"/>
              <a:gd name="connsiteX212" fmla="*/ 9681372 w 11748700"/>
              <a:gd name="connsiteY212" fmla="*/ 6548144 h 6673820"/>
              <a:gd name="connsiteX213" fmla="*/ 9486358 w 11748700"/>
              <a:gd name="connsiteY213" fmla="*/ 6574146 h 6673820"/>
              <a:gd name="connsiteX214" fmla="*/ 9278343 w 11748700"/>
              <a:gd name="connsiteY214" fmla="*/ 6613149 h 6673820"/>
              <a:gd name="connsiteX215" fmla="*/ 9209004 w 11748700"/>
              <a:gd name="connsiteY215" fmla="*/ 6630483 h 6673820"/>
              <a:gd name="connsiteX216" fmla="*/ 8775639 w 11748700"/>
              <a:gd name="connsiteY216" fmla="*/ 6647818 h 6673820"/>
              <a:gd name="connsiteX217" fmla="*/ 8463617 w 11748700"/>
              <a:gd name="connsiteY217" fmla="*/ 6656485 h 6673820"/>
              <a:gd name="connsiteX218" fmla="*/ 8368276 w 11748700"/>
              <a:gd name="connsiteY218" fmla="*/ 6660819 h 6673820"/>
              <a:gd name="connsiteX219" fmla="*/ 8216599 w 11748700"/>
              <a:gd name="connsiteY219" fmla="*/ 6665153 h 6673820"/>
              <a:gd name="connsiteX220" fmla="*/ 7848239 w 11748700"/>
              <a:gd name="connsiteY220" fmla="*/ 6656485 h 6673820"/>
              <a:gd name="connsiteX221" fmla="*/ 7800568 w 11748700"/>
              <a:gd name="connsiteY221" fmla="*/ 6652152 h 6673820"/>
              <a:gd name="connsiteX222" fmla="*/ 7748565 w 11748700"/>
              <a:gd name="connsiteY222" fmla="*/ 6643484 h 6673820"/>
              <a:gd name="connsiteX223" fmla="*/ 7614221 w 11748700"/>
              <a:gd name="connsiteY223" fmla="*/ 6634817 h 6673820"/>
              <a:gd name="connsiteX224" fmla="*/ 7432208 w 11748700"/>
              <a:gd name="connsiteY224" fmla="*/ 6600148 h 6673820"/>
              <a:gd name="connsiteX225" fmla="*/ 7319533 w 11748700"/>
              <a:gd name="connsiteY225" fmla="*/ 6574146 h 6673820"/>
              <a:gd name="connsiteX226" fmla="*/ 7276197 w 11748700"/>
              <a:gd name="connsiteY226" fmla="*/ 6569812 h 6673820"/>
              <a:gd name="connsiteX227" fmla="*/ 7011844 w 11748700"/>
              <a:gd name="connsiteY227" fmla="*/ 6548144 h 6673820"/>
              <a:gd name="connsiteX228" fmla="*/ 6925171 w 11748700"/>
              <a:gd name="connsiteY228" fmla="*/ 6565479 h 6673820"/>
              <a:gd name="connsiteX229" fmla="*/ 6912170 w 11748700"/>
              <a:gd name="connsiteY229" fmla="*/ 6569812 h 6673820"/>
              <a:gd name="connsiteX230" fmla="*/ 6890502 w 11748700"/>
              <a:gd name="connsiteY230" fmla="*/ 6582813 h 6673820"/>
              <a:gd name="connsiteX231" fmla="*/ 6795162 w 11748700"/>
              <a:gd name="connsiteY231" fmla="*/ 6634817 h 6673820"/>
              <a:gd name="connsiteX232" fmla="*/ 6691154 w 11748700"/>
              <a:gd name="connsiteY232" fmla="*/ 6643484 h 6673820"/>
              <a:gd name="connsiteX233" fmla="*/ 6617482 w 11748700"/>
              <a:gd name="connsiteY233" fmla="*/ 6656485 h 6673820"/>
              <a:gd name="connsiteX234" fmla="*/ 6582813 w 11748700"/>
              <a:gd name="connsiteY234" fmla="*/ 6665153 h 6673820"/>
              <a:gd name="connsiteX235" fmla="*/ 6548144 w 11748700"/>
              <a:gd name="connsiteY235" fmla="*/ 6669486 h 6673820"/>
              <a:gd name="connsiteX236" fmla="*/ 6517808 w 11748700"/>
              <a:gd name="connsiteY236" fmla="*/ 6673820 h 6673820"/>
              <a:gd name="connsiteX237" fmla="*/ 6015105 w 11748700"/>
              <a:gd name="connsiteY237" fmla="*/ 6669486 h 6673820"/>
              <a:gd name="connsiteX238" fmla="*/ 5915431 w 11748700"/>
              <a:gd name="connsiteY238" fmla="*/ 6647818 h 6673820"/>
              <a:gd name="connsiteX239" fmla="*/ 5538403 w 11748700"/>
              <a:gd name="connsiteY239" fmla="*/ 6652152 h 6673820"/>
              <a:gd name="connsiteX240" fmla="*/ 5196045 w 11748700"/>
              <a:gd name="connsiteY240" fmla="*/ 6634817 h 6673820"/>
              <a:gd name="connsiteX241" fmla="*/ 4489660 w 11748700"/>
              <a:gd name="connsiteY241" fmla="*/ 6608815 h 6673820"/>
              <a:gd name="connsiteX242" fmla="*/ 4311981 w 11748700"/>
              <a:gd name="connsiteY242" fmla="*/ 6582813 h 6673820"/>
              <a:gd name="connsiteX243" fmla="*/ 4090965 w 11748700"/>
              <a:gd name="connsiteY243" fmla="*/ 6552478 h 6673820"/>
              <a:gd name="connsiteX244" fmla="*/ 3999958 w 11748700"/>
              <a:gd name="connsiteY244" fmla="*/ 6513475 h 6673820"/>
              <a:gd name="connsiteX245" fmla="*/ 3666267 w 11748700"/>
              <a:gd name="connsiteY245" fmla="*/ 6448470 h 6673820"/>
              <a:gd name="connsiteX246" fmla="*/ 3588261 w 11748700"/>
              <a:gd name="connsiteY246" fmla="*/ 6439803 h 6673820"/>
              <a:gd name="connsiteX247" fmla="*/ 3336910 w 11748700"/>
              <a:gd name="connsiteY247" fmla="*/ 6405134 h 6673820"/>
              <a:gd name="connsiteX248" fmla="*/ 3003219 w 11748700"/>
              <a:gd name="connsiteY248" fmla="*/ 6340129 h 6673820"/>
              <a:gd name="connsiteX249" fmla="*/ 2825539 w 11748700"/>
              <a:gd name="connsiteY249" fmla="*/ 6309793 h 6673820"/>
              <a:gd name="connsiteX250" fmla="*/ 2678195 w 11748700"/>
              <a:gd name="connsiteY250" fmla="*/ 6288125 h 6673820"/>
              <a:gd name="connsiteX251" fmla="*/ 2500515 w 11748700"/>
              <a:gd name="connsiteY251" fmla="*/ 6305460 h 6673820"/>
              <a:gd name="connsiteX252" fmla="*/ 2439844 w 11748700"/>
              <a:gd name="connsiteY252" fmla="*/ 6314127 h 6673820"/>
              <a:gd name="connsiteX253" fmla="*/ 2244830 w 11748700"/>
              <a:gd name="connsiteY253" fmla="*/ 6361797 h 6673820"/>
              <a:gd name="connsiteX254" fmla="*/ 2088819 w 11748700"/>
              <a:gd name="connsiteY254" fmla="*/ 6383465 h 6673820"/>
              <a:gd name="connsiteX255" fmla="*/ 2015147 w 11748700"/>
              <a:gd name="connsiteY255" fmla="*/ 6400800 h 6673820"/>
              <a:gd name="connsiteX256" fmla="*/ 1950142 w 11748700"/>
              <a:gd name="connsiteY256" fmla="*/ 6409467 h 6673820"/>
              <a:gd name="connsiteX257" fmla="*/ 1815799 w 11748700"/>
              <a:gd name="connsiteY257" fmla="*/ 6444137 h 6673820"/>
              <a:gd name="connsiteX258" fmla="*/ 1681456 w 11748700"/>
              <a:gd name="connsiteY258" fmla="*/ 6452804 h 6673820"/>
              <a:gd name="connsiteX259" fmla="*/ 1473440 w 11748700"/>
              <a:gd name="connsiteY259" fmla="*/ 6431136 h 6673820"/>
              <a:gd name="connsiteX260" fmla="*/ 1369433 w 11748700"/>
              <a:gd name="connsiteY260" fmla="*/ 6418135 h 6673820"/>
              <a:gd name="connsiteX261" fmla="*/ 1287093 w 11748700"/>
              <a:gd name="connsiteY261" fmla="*/ 6405134 h 6673820"/>
              <a:gd name="connsiteX262" fmla="*/ 1239423 w 11748700"/>
              <a:gd name="connsiteY262" fmla="*/ 6396466 h 6673820"/>
              <a:gd name="connsiteX263" fmla="*/ 1165751 w 11748700"/>
              <a:gd name="connsiteY263" fmla="*/ 6370464 h 6673820"/>
              <a:gd name="connsiteX264" fmla="*/ 1053076 w 11748700"/>
              <a:gd name="connsiteY264" fmla="*/ 6335795 h 6673820"/>
              <a:gd name="connsiteX265" fmla="*/ 892731 w 11748700"/>
              <a:gd name="connsiteY265" fmla="*/ 6244789 h 6673820"/>
              <a:gd name="connsiteX266" fmla="*/ 858062 w 11748700"/>
              <a:gd name="connsiteY266" fmla="*/ 6218787 h 6673820"/>
              <a:gd name="connsiteX267" fmla="*/ 775723 w 11748700"/>
              <a:gd name="connsiteY267" fmla="*/ 6149448 h 6673820"/>
              <a:gd name="connsiteX268" fmla="*/ 719385 w 11748700"/>
              <a:gd name="connsiteY268" fmla="*/ 6023773 h 6673820"/>
              <a:gd name="connsiteX269" fmla="*/ 654381 w 11748700"/>
              <a:gd name="connsiteY269" fmla="*/ 5950101 h 6673820"/>
              <a:gd name="connsiteX270" fmla="*/ 628379 w 11748700"/>
              <a:gd name="connsiteY270" fmla="*/ 5893763 h 6673820"/>
              <a:gd name="connsiteX271" fmla="*/ 576375 w 11748700"/>
              <a:gd name="connsiteY271" fmla="*/ 5802756 h 6673820"/>
              <a:gd name="connsiteX272" fmla="*/ 489702 w 11748700"/>
              <a:gd name="connsiteY272" fmla="*/ 5620743 h 6673820"/>
              <a:gd name="connsiteX273" fmla="*/ 476701 w 11748700"/>
              <a:gd name="connsiteY273" fmla="*/ 5551405 h 6673820"/>
              <a:gd name="connsiteX274" fmla="*/ 372693 w 11748700"/>
              <a:gd name="connsiteY274" fmla="*/ 5317388 h 6673820"/>
              <a:gd name="connsiteX275" fmla="*/ 359693 w 11748700"/>
              <a:gd name="connsiteY275" fmla="*/ 5269718 h 6673820"/>
              <a:gd name="connsiteX276" fmla="*/ 329357 w 11748700"/>
              <a:gd name="connsiteY276" fmla="*/ 5183045 h 6673820"/>
              <a:gd name="connsiteX277" fmla="*/ 281687 w 11748700"/>
              <a:gd name="connsiteY277" fmla="*/ 5083371 h 6673820"/>
              <a:gd name="connsiteX278" fmla="*/ 251351 w 11748700"/>
              <a:gd name="connsiteY278" fmla="*/ 5009699 h 6673820"/>
              <a:gd name="connsiteX279" fmla="*/ 238350 w 11748700"/>
              <a:gd name="connsiteY279" fmla="*/ 4970696 h 6673820"/>
              <a:gd name="connsiteX280" fmla="*/ 212348 w 11748700"/>
              <a:gd name="connsiteY280" fmla="*/ 4936027 h 6673820"/>
              <a:gd name="connsiteX281" fmla="*/ 177679 w 11748700"/>
              <a:gd name="connsiteY281" fmla="*/ 4849354 h 6673820"/>
              <a:gd name="connsiteX282" fmla="*/ 125675 w 11748700"/>
              <a:gd name="connsiteY282" fmla="*/ 4745346 h 6673820"/>
              <a:gd name="connsiteX283" fmla="*/ 99674 w 11748700"/>
              <a:gd name="connsiteY283" fmla="*/ 4654339 h 6673820"/>
              <a:gd name="connsiteX284" fmla="*/ 73672 w 11748700"/>
              <a:gd name="connsiteY284" fmla="*/ 4602336 h 6673820"/>
              <a:gd name="connsiteX285" fmla="*/ 69338 w 11748700"/>
              <a:gd name="connsiteY285" fmla="*/ 4580667 h 6673820"/>
              <a:gd name="connsiteX286" fmla="*/ 47670 w 11748700"/>
              <a:gd name="connsiteY286" fmla="*/ 4537331 h 6673820"/>
              <a:gd name="connsiteX287" fmla="*/ 39002 w 11748700"/>
              <a:gd name="connsiteY287" fmla="*/ 4515663 h 6673820"/>
              <a:gd name="connsiteX288" fmla="*/ 34669 w 11748700"/>
              <a:gd name="connsiteY288" fmla="*/ 4493994 h 6673820"/>
              <a:gd name="connsiteX289" fmla="*/ 30335 w 11748700"/>
              <a:gd name="connsiteY289" fmla="*/ 4450658 h 6673820"/>
              <a:gd name="connsiteX290" fmla="*/ 21668 w 11748700"/>
              <a:gd name="connsiteY290" fmla="*/ 4428990 h 6673820"/>
              <a:gd name="connsiteX291" fmla="*/ 13001 w 11748700"/>
              <a:gd name="connsiteY291" fmla="*/ 4359651 h 6673820"/>
              <a:gd name="connsiteX292" fmla="*/ 0 w 11748700"/>
              <a:gd name="connsiteY292" fmla="*/ 4238309 h 6673820"/>
              <a:gd name="connsiteX293" fmla="*/ 4333 w 11748700"/>
              <a:gd name="connsiteY293" fmla="*/ 4025960 h 6673820"/>
              <a:gd name="connsiteX294" fmla="*/ 13001 w 11748700"/>
              <a:gd name="connsiteY294" fmla="*/ 3999958 h 6673820"/>
              <a:gd name="connsiteX295" fmla="*/ 17334 w 11748700"/>
              <a:gd name="connsiteY295" fmla="*/ 3973956 h 6673820"/>
              <a:gd name="connsiteX296" fmla="*/ 26002 w 11748700"/>
              <a:gd name="connsiteY296" fmla="*/ 3930620 h 6673820"/>
              <a:gd name="connsiteX297" fmla="*/ 34669 w 11748700"/>
              <a:gd name="connsiteY297" fmla="*/ 3878616 h 6673820"/>
              <a:gd name="connsiteX298" fmla="*/ 43336 w 11748700"/>
              <a:gd name="connsiteY298" fmla="*/ 3861282 h 6673820"/>
              <a:gd name="connsiteX299" fmla="*/ 47670 w 11748700"/>
              <a:gd name="connsiteY299" fmla="*/ 3843947 h 6673820"/>
              <a:gd name="connsiteX300" fmla="*/ 56337 w 11748700"/>
              <a:gd name="connsiteY300" fmla="*/ 3826612 h 6673820"/>
              <a:gd name="connsiteX301" fmla="*/ 69338 w 11748700"/>
              <a:gd name="connsiteY301" fmla="*/ 3787610 h 6673820"/>
              <a:gd name="connsiteX302" fmla="*/ 78005 w 11748700"/>
              <a:gd name="connsiteY302" fmla="*/ 3770275 h 6673820"/>
              <a:gd name="connsiteX303" fmla="*/ 95340 w 11748700"/>
              <a:gd name="connsiteY303" fmla="*/ 3718271 h 6673820"/>
              <a:gd name="connsiteX304" fmla="*/ 104007 w 11748700"/>
              <a:gd name="connsiteY304" fmla="*/ 3696603 h 6673820"/>
              <a:gd name="connsiteX305" fmla="*/ 151677 w 11748700"/>
              <a:gd name="connsiteY305" fmla="*/ 3657600 h 6673820"/>
              <a:gd name="connsiteX306" fmla="*/ 294688 w 11748700"/>
              <a:gd name="connsiteY306" fmla="*/ 3661934 h 6673820"/>
              <a:gd name="connsiteX307" fmla="*/ 359693 w 11748700"/>
              <a:gd name="connsiteY307" fmla="*/ 3692269 h 6673820"/>
              <a:gd name="connsiteX308" fmla="*/ 377027 w 11748700"/>
              <a:gd name="connsiteY308" fmla="*/ 3709604 h 6673820"/>
              <a:gd name="connsiteX309" fmla="*/ 437698 w 11748700"/>
              <a:gd name="connsiteY309" fmla="*/ 3726938 h 6673820"/>
              <a:gd name="connsiteX310" fmla="*/ 511177 w 11748700"/>
              <a:gd name="connsiteY310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467992 w 11748700"/>
              <a:gd name="connsiteY28" fmla="*/ 2188493 h 6673820"/>
              <a:gd name="connsiteX29" fmla="*/ 4207973 w 11748700"/>
              <a:gd name="connsiteY29" fmla="*/ 2162491 h 6673820"/>
              <a:gd name="connsiteX30" fmla="*/ 3722604 w 11748700"/>
              <a:gd name="connsiteY30" fmla="*/ 2145156 h 6673820"/>
              <a:gd name="connsiteX31" fmla="*/ 3627264 w 11748700"/>
              <a:gd name="connsiteY31" fmla="*/ 2136489 h 6673820"/>
              <a:gd name="connsiteX32" fmla="*/ 3592595 w 11748700"/>
              <a:gd name="connsiteY32" fmla="*/ 2123488 h 6673820"/>
              <a:gd name="connsiteX33" fmla="*/ 3471253 w 11748700"/>
              <a:gd name="connsiteY33" fmla="*/ 2101820 h 6673820"/>
              <a:gd name="connsiteX34" fmla="*/ 3349911 w 11748700"/>
              <a:gd name="connsiteY34" fmla="*/ 2054150 h 6673820"/>
              <a:gd name="connsiteX35" fmla="*/ 3228568 w 11748700"/>
              <a:gd name="connsiteY35" fmla="*/ 2006480 h 6673820"/>
              <a:gd name="connsiteX36" fmla="*/ 3206900 w 11748700"/>
              <a:gd name="connsiteY36" fmla="*/ 1989145 h 6673820"/>
              <a:gd name="connsiteX37" fmla="*/ 3163564 w 11748700"/>
              <a:gd name="connsiteY37" fmla="*/ 1967477 h 6673820"/>
              <a:gd name="connsiteX38" fmla="*/ 3124561 w 11748700"/>
              <a:gd name="connsiteY38" fmla="*/ 1932808 h 6673820"/>
              <a:gd name="connsiteX39" fmla="*/ 3094225 w 11748700"/>
              <a:gd name="connsiteY39" fmla="*/ 1911139 h 6673820"/>
              <a:gd name="connsiteX40" fmla="*/ 3020553 w 11748700"/>
              <a:gd name="connsiteY40" fmla="*/ 1850468 h 6673820"/>
              <a:gd name="connsiteX41" fmla="*/ 2994551 w 11748700"/>
              <a:gd name="connsiteY41" fmla="*/ 1828800 h 6673820"/>
              <a:gd name="connsiteX42" fmla="*/ 2977217 w 11748700"/>
              <a:gd name="connsiteY42" fmla="*/ 1807132 h 6673820"/>
              <a:gd name="connsiteX43" fmla="*/ 2964216 w 11748700"/>
              <a:gd name="connsiteY43" fmla="*/ 1794131 h 6673820"/>
              <a:gd name="connsiteX44" fmla="*/ 2951215 w 11748700"/>
              <a:gd name="connsiteY44" fmla="*/ 1768129 h 6673820"/>
              <a:gd name="connsiteX45" fmla="*/ 2933880 w 11748700"/>
              <a:gd name="connsiteY45" fmla="*/ 1746461 h 6673820"/>
              <a:gd name="connsiteX46" fmla="*/ 2916546 w 11748700"/>
              <a:gd name="connsiteY46" fmla="*/ 1720459 h 6673820"/>
              <a:gd name="connsiteX47" fmla="*/ 2899211 w 11748700"/>
              <a:gd name="connsiteY47" fmla="*/ 1703124 h 6673820"/>
              <a:gd name="connsiteX48" fmla="*/ 2890544 w 11748700"/>
              <a:gd name="connsiteY48" fmla="*/ 1690123 h 6673820"/>
              <a:gd name="connsiteX49" fmla="*/ 2829873 w 11748700"/>
              <a:gd name="connsiteY49" fmla="*/ 1607784 h 6673820"/>
              <a:gd name="connsiteX50" fmla="*/ 2816872 w 11748700"/>
              <a:gd name="connsiteY50" fmla="*/ 1577448 h 6673820"/>
              <a:gd name="connsiteX51" fmla="*/ 2812538 w 11748700"/>
              <a:gd name="connsiteY51" fmla="*/ 1542779 h 6673820"/>
              <a:gd name="connsiteX52" fmla="*/ 2808204 w 11748700"/>
              <a:gd name="connsiteY52" fmla="*/ 1430104 h 6673820"/>
              <a:gd name="connsiteX53" fmla="*/ 2799537 w 11748700"/>
              <a:gd name="connsiteY53" fmla="*/ 1391101 h 6673820"/>
              <a:gd name="connsiteX54" fmla="*/ 2795203 w 11748700"/>
              <a:gd name="connsiteY54" fmla="*/ 1343431 h 6673820"/>
              <a:gd name="connsiteX55" fmla="*/ 2786536 w 11748700"/>
              <a:gd name="connsiteY55" fmla="*/ 1300095 h 6673820"/>
              <a:gd name="connsiteX56" fmla="*/ 2773535 w 11748700"/>
              <a:gd name="connsiteY56" fmla="*/ 1152751 h 6673820"/>
              <a:gd name="connsiteX57" fmla="*/ 2769202 w 11748700"/>
              <a:gd name="connsiteY57" fmla="*/ 1135416 h 6673820"/>
              <a:gd name="connsiteX58" fmla="*/ 2777869 w 11748700"/>
              <a:gd name="connsiteY58" fmla="*/ 996739 h 6673820"/>
              <a:gd name="connsiteX59" fmla="*/ 2786536 w 11748700"/>
              <a:gd name="connsiteY59" fmla="*/ 966404 h 6673820"/>
              <a:gd name="connsiteX60" fmla="*/ 2812538 w 11748700"/>
              <a:gd name="connsiteY60" fmla="*/ 905733 h 6673820"/>
              <a:gd name="connsiteX61" fmla="*/ 2847207 w 11748700"/>
              <a:gd name="connsiteY61" fmla="*/ 862396 h 6673820"/>
              <a:gd name="connsiteX62" fmla="*/ 2864542 w 11748700"/>
              <a:gd name="connsiteY62" fmla="*/ 840728 h 6673820"/>
              <a:gd name="connsiteX63" fmla="*/ 2881876 w 11748700"/>
              <a:gd name="connsiteY63" fmla="*/ 827727 h 6673820"/>
              <a:gd name="connsiteX64" fmla="*/ 2894877 w 11748700"/>
              <a:gd name="connsiteY64" fmla="*/ 819060 h 6673820"/>
              <a:gd name="connsiteX65" fmla="*/ 2912212 w 11748700"/>
              <a:gd name="connsiteY65" fmla="*/ 801725 h 6673820"/>
              <a:gd name="connsiteX66" fmla="*/ 3003219 w 11748700"/>
              <a:gd name="connsiteY66" fmla="*/ 775723 h 6673820"/>
              <a:gd name="connsiteX67" fmla="*/ 3115893 w 11748700"/>
              <a:gd name="connsiteY67" fmla="*/ 749721 h 6673820"/>
              <a:gd name="connsiteX68" fmla="*/ 3137562 w 11748700"/>
              <a:gd name="connsiteY68" fmla="*/ 741054 h 6673820"/>
              <a:gd name="connsiteX69" fmla="*/ 3163564 w 11748700"/>
              <a:gd name="connsiteY69" fmla="*/ 732387 h 6673820"/>
              <a:gd name="connsiteX70" fmla="*/ 3219901 w 11748700"/>
              <a:gd name="connsiteY70" fmla="*/ 702051 h 6673820"/>
              <a:gd name="connsiteX71" fmla="*/ 3237236 w 11748700"/>
              <a:gd name="connsiteY71" fmla="*/ 689050 h 6673820"/>
              <a:gd name="connsiteX72" fmla="*/ 3293573 w 11748700"/>
              <a:gd name="connsiteY72" fmla="*/ 663048 h 6673820"/>
              <a:gd name="connsiteX73" fmla="*/ 3323909 w 11748700"/>
              <a:gd name="connsiteY73" fmla="*/ 650047 h 6673820"/>
              <a:gd name="connsiteX74" fmla="*/ 3362911 w 11748700"/>
              <a:gd name="connsiteY74" fmla="*/ 641380 h 6673820"/>
              <a:gd name="connsiteX75" fmla="*/ 3488587 w 11748700"/>
              <a:gd name="connsiteY75" fmla="*/ 619712 h 6673820"/>
              <a:gd name="connsiteX76" fmla="*/ 3644599 w 11748700"/>
              <a:gd name="connsiteY76" fmla="*/ 598044 h 6673820"/>
              <a:gd name="connsiteX77" fmla="*/ 3731272 w 11748700"/>
              <a:gd name="connsiteY77" fmla="*/ 589376 h 6673820"/>
              <a:gd name="connsiteX78" fmla="*/ 3809277 w 11748700"/>
              <a:gd name="connsiteY78" fmla="*/ 576375 h 6673820"/>
              <a:gd name="connsiteX79" fmla="*/ 3891617 w 11748700"/>
              <a:gd name="connsiteY79" fmla="*/ 567708 h 6673820"/>
              <a:gd name="connsiteX80" fmla="*/ 4359651 w 11748700"/>
              <a:gd name="connsiteY80" fmla="*/ 533039 h 6673820"/>
              <a:gd name="connsiteX81" fmla="*/ 4428989 w 11748700"/>
              <a:gd name="connsiteY81" fmla="*/ 520038 h 6673820"/>
              <a:gd name="connsiteX82" fmla="*/ 4554665 w 11748700"/>
              <a:gd name="connsiteY82" fmla="*/ 507037 h 6673820"/>
              <a:gd name="connsiteX83" fmla="*/ 4654339 w 11748700"/>
              <a:gd name="connsiteY83" fmla="*/ 485369 h 6673820"/>
              <a:gd name="connsiteX84" fmla="*/ 4758347 w 11748700"/>
              <a:gd name="connsiteY84" fmla="*/ 437699 h 6673820"/>
              <a:gd name="connsiteX85" fmla="*/ 4888356 w 11748700"/>
              <a:gd name="connsiteY85" fmla="*/ 416030 h 6673820"/>
              <a:gd name="connsiteX86" fmla="*/ 5105039 w 11748700"/>
              <a:gd name="connsiteY86" fmla="*/ 364027 h 6673820"/>
              <a:gd name="connsiteX87" fmla="*/ 5209046 w 11748700"/>
              <a:gd name="connsiteY87" fmla="*/ 351026 h 6673820"/>
              <a:gd name="connsiteX88" fmla="*/ 5386726 w 11748700"/>
              <a:gd name="connsiteY88" fmla="*/ 329357 h 6673820"/>
              <a:gd name="connsiteX89" fmla="*/ 5560072 w 11748700"/>
              <a:gd name="connsiteY89" fmla="*/ 320690 h 6673820"/>
              <a:gd name="connsiteX90" fmla="*/ 5742085 w 11748700"/>
              <a:gd name="connsiteY90" fmla="*/ 312023 h 6673820"/>
              <a:gd name="connsiteX91" fmla="*/ 5958767 w 11748700"/>
              <a:gd name="connsiteY91" fmla="*/ 307689 h 6673820"/>
              <a:gd name="connsiteX92" fmla="*/ 6114779 w 11748700"/>
              <a:gd name="connsiteY92" fmla="*/ 303355 h 6673820"/>
              <a:gd name="connsiteX93" fmla="*/ 6270790 w 11748700"/>
              <a:gd name="connsiteY93" fmla="*/ 281687 h 6673820"/>
              <a:gd name="connsiteX94" fmla="*/ 6392132 w 11748700"/>
              <a:gd name="connsiteY94" fmla="*/ 268686 h 6673820"/>
              <a:gd name="connsiteX95" fmla="*/ 6695488 w 11748700"/>
              <a:gd name="connsiteY95" fmla="*/ 260019 h 6673820"/>
              <a:gd name="connsiteX96" fmla="*/ 6764826 w 11748700"/>
              <a:gd name="connsiteY96" fmla="*/ 251352 h 6673820"/>
              <a:gd name="connsiteX97" fmla="*/ 6907837 w 11748700"/>
              <a:gd name="connsiteY97" fmla="*/ 238351 h 6673820"/>
              <a:gd name="connsiteX98" fmla="*/ 6959840 w 11748700"/>
              <a:gd name="connsiteY98" fmla="*/ 229683 h 6673820"/>
              <a:gd name="connsiteX99" fmla="*/ 6998843 w 11748700"/>
              <a:gd name="connsiteY99" fmla="*/ 212349 h 6673820"/>
              <a:gd name="connsiteX100" fmla="*/ 7115852 w 11748700"/>
              <a:gd name="connsiteY100" fmla="*/ 199348 h 6673820"/>
              <a:gd name="connsiteX101" fmla="*/ 7159188 w 11748700"/>
              <a:gd name="connsiteY101" fmla="*/ 186347 h 6673820"/>
              <a:gd name="connsiteX102" fmla="*/ 7189524 w 11748700"/>
              <a:gd name="connsiteY102" fmla="*/ 182013 h 6673820"/>
              <a:gd name="connsiteX103" fmla="*/ 7380204 w 11748700"/>
              <a:gd name="connsiteY103" fmla="*/ 173346 h 6673820"/>
              <a:gd name="connsiteX104" fmla="*/ 7440875 w 11748700"/>
              <a:gd name="connsiteY104" fmla="*/ 164679 h 6673820"/>
              <a:gd name="connsiteX105" fmla="*/ 7466877 w 11748700"/>
              <a:gd name="connsiteY105" fmla="*/ 156011 h 6673820"/>
              <a:gd name="connsiteX106" fmla="*/ 7514548 w 11748700"/>
              <a:gd name="connsiteY106" fmla="*/ 143010 h 6673820"/>
              <a:gd name="connsiteX107" fmla="*/ 7527548 w 11748700"/>
              <a:gd name="connsiteY107" fmla="*/ 134343 h 6673820"/>
              <a:gd name="connsiteX108" fmla="*/ 7570885 w 11748700"/>
              <a:gd name="connsiteY108" fmla="*/ 121342 h 6673820"/>
              <a:gd name="connsiteX109" fmla="*/ 7609888 w 11748700"/>
              <a:gd name="connsiteY109" fmla="*/ 104008 h 6673820"/>
              <a:gd name="connsiteX110" fmla="*/ 7726896 w 11748700"/>
              <a:gd name="connsiteY110" fmla="*/ 82339 h 6673820"/>
              <a:gd name="connsiteX111" fmla="*/ 7752898 w 11748700"/>
              <a:gd name="connsiteY111" fmla="*/ 78006 h 6673820"/>
              <a:gd name="connsiteX112" fmla="*/ 7787567 w 11748700"/>
              <a:gd name="connsiteY112" fmla="*/ 73672 h 6673820"/>
              <a:gd name="connsiteX113" fmla="*/ 7804902 w 11748700"/>
              <a:gd name="connsiteY113" fmla="*/ 69338 h 6673820"/>
              <a:gd name="connsiteX114" fmla="*/ 7913243 w 11748700"/>
              <a:gd name="connsiteY114" fmla="*/ 65005 h 6673820"/>
              <a:gd name="connsiteX115" fmla="*/ 8021584 w 11748700"/>
              <a:gd name="connsiteY115" fmla="*/ 47670 h 6673820"/>
              <a:gd name="connsiteX116" fmla="*/ 8064921 w 11748700"/>
              <a:gd name="connsiteY116" fmla="*/ 34669 h 6673820"/>
              <a:gd name="connsiteX117" fmla="*/ 8099590 w 11748700"/>
              <a:gd name="connsiteY117" fmla="*/ 21668 h 6673820"/>
              <a:gd name="connsiteX118" fmla="*/ 8121258 w 11748700"/>
              <a:gd name="connsiteY118" fmla="*/ 13001 h 6673820"/>
              <a:gd name="connsiteX119" fmla="*/ 8134259 w 11748700"/>
              <a:gd name="connsiteY119" fmla="*/ 8667 h 6673820"/>
              <a:gd name="connsiteX120" fmla="*/ 8155928 w 11748700"/>
              <a:gd name="connsiteY120" fmla="*/ 0 h 6673820"/>
              <a:gd name="connsiteX121" fmla="*/ 8216599 w 11748700"/>
              <a:gd name="connsiteY121" fmla="*/ 4334 h 6673820"/>
              <a:gd name="connsiteX122" fmla="*/ 8238267 w 11748700"/>
              <a:gd name="connsiteY122" fmla="*/ 13001 h 6673820"/>
              <a:gd name="connsiteX123" fmla="*/ 8272936 w 11748700"/>
              <a:gd name="connsiteY123" fmla="*/ 17335 h 6673820"/>
              <a:gd name="connsiteX124" fmla="*/ 8303272 w 11748700"/>
              <a:gd name="connsiteY124" fmla="*/ 30336 h 6673820"/>
              <a:gd name="connsiteX125" fmla="*/ 8337941 w 11748700"/>
              <a:gd name="connsiteY125" fmla="*/ 34669 h 6673820"/>
              <a:gd name="connsiteX126" fmla="*/ 8476618 w 11748700"/>
              <a:gd name="connsiteY126" fmla="*/ 43337 h 6673820"/>
              <a:gd name="connsiteX127" fmla="*/ 8576292 w 11748700"/>
              <a:gd name="connsiteY127" fmla="*/ 47670 h 6673820"/>
              <a:gd name="connsiteX128" fmla="*/ 8671632 w 11748700"/>
              <a:gd name="connsiteY128" fmla="*/ 69338 h 6673820"/>
              <a:gd name="connsiteX129" fmla="*/ 8762639 w 11748700"/>
              <a:gd name="connsiteY129" fmla="*/ 78006 h 6673820"/>
              <a:gd name="connsiteX130" fmla="*/ 8892648 w 11748700"/>
              <a:gd name="connsiteY130" fmla="*/ 104008 h 6673820"/>
              <a:gd name="connsiteX131" fmla="*/ 8948985 w 11748700"/>
              <a:gd name="connsiteY131" fmla="*/ 117009 h 6673820"/>
              <a:gd name="connsiteX132" fmla="*/ 9187336 w 11748700"/>
              <a:gd name="connsiteY132" fmla="*/ 156011 h 6673820"/>
              <a:gd name="connsiteX133" fmla="*/ 9282676 w 11748700"/>
              <a:gd name="connsiteY133" fmla="*/ 173346 h 6673820"/>
              <a:gd name="connsiteX134" fmla="*/ 9404019 w 11748700"/>
              <a:gd name="connsiteY134" fmla="*/ 186347 h 6673820"/>
              <a:gd name="connsiteX135" fmla="*/ 9464690 w 11748700"/>
              <a:gd name="connsiteY135" fmla="*/ 195014 h 6673820"/>
              <a:gd name="connsiteX136" fmla="*/ 9698707 w 11748700"/>
              <a:gd name="connsiteY136" fmla="*/ 216683 h 6673820"/>
              <a:gd name="connsiteX137" fmla="*/ 9785380 w 11748700"/>
              <a:gd name="connsiteY137" fmla="*/ 229683 h 6673820"/>
              <a:gd name="connsiteX138" fmla="*/ 9885054 w 11748700"/>
              <a:gd name="connsiteY138" fmla="*/ 251352 h 6673820"/>
              <a:gd name="connsiteX139" fmla="*/ 9958726 w 11748700"/>
              <a:gd name="connsiteY139" fmla="*/ 255685 h 6673820"/>
              <a:gd name="connsiteX140" fmla="*/ 10114737 w 11748700"/>
              <a:gd name="connsiteY140" fmla="*/ 260019 h 6673820"/>
              <a:gd name="connsiteX141" fmla="*/ 10205744 w 11748700"/>
              <a:gd name="connsiteY141" fmla="*/ 273020 h 6673820"/>
              <a:gd name="connsiteX142" fmla="*/ 10357421 w 11748700"/>
              <a:gd name="connsiteY142" fmla="*/ 281687 h 6673820"/>
              <a:gd name="connsiteX143" fmla="*/ 10405092 w 11748700"/>
              <a:gd name="connsiteY143" fmla="*/ 286021 h 6673820"/>
              <a:gd name="connsiteX144" fmla="*/ 10452762 w 11748700"/>
              <a:gd name="connsiteY144" fmla="*/ 299022 h 6673820"/>
              <a:gd name="connsiteX145" fmla="*/ 10483097 w 11748700"/>
              <a:gd name="connsiteY145" fmla="*/ 303355 h 6673820"/>
              <a:gd name="connsiteX146" fmla="*/ 10552436 w 11748700"/>
              <a:gd name="connsiteY146" fmla="*/ 312023 h 6673820"/>
              <a:gd name="connsiteX147" fmla="*/ 10634775 w 11748700"/>
              <a:gd name="connsiteY147" fmla="*/ 333691 h 6673820"/>
              <a:gd name="connsiteX148" fmla="*/ 10717114 w 11748700"/>
              <a:gd name="connsiteY148" fmla="*/ 342358 h 6673820"/>
              <a:gd name="connsiteX149" fmla="*/ 10773452 w 11748700"/>
              <a:gd name="connsiteY149" fmla="*/ 364027 h 6673820"/>
              <a:gd name="connsiteX150" fmla="*/ 10842790 w 11748700"/>
              <a:gd name="connsiteY150" fmla="*/ 385695 h 6673820"/>
              <a:gd name="connsiteX151" fmla="*/ 10903461 w 11748700"/>
              <a:gd name="connsiteY151" fmla="*/ 390028 h 6673820"/>
              <a:gd name="connsiteX152" fmla="*/ 10981467 w 11748700"/>
              <a:gd name="connsiteY152" fmla="*/ 424698 h 6673820"/>
              <a:gd name="connsiteX153" fmla="*/ 11050805 w 11748700"/>
              <a:gd name="connsiteY153" fmla="*/ 442032 h 6673820"/>
              <a:gd name="connsiteX154" fmla="*/ 11133145 w 11748700"/>
              <a:gd name="connsiteY154" fmla="*/ 476701 h 6673820"/>
              <a:gd name="connsiteX155" fmla="*/ 11154813 w 11748700"/>
              <a:gd name="connsiteY155" fmla="*/ 485369 h 6673820"/>
              <a:gd name="connsiteX156" fmla="*/ 11232819 w 11748700"/>
              <a:gd name="connsiteY156" fmla="*/ 533039 h 6673820"/>
              <a:gd name="connsiteX157" fmla="*/ 11258820 w 11748700"/>
              <a:gd name="connsiteY157" fmla="*/ 554707 h 6673820"/>
              <a:gd name="connsiteX158" fmla="*/ 11328159 w 11748700"/>
              <a:gd name="connsiteY158" fmla="*/ 645714 h 6673820"/>
              <a:gd name="connsiteX159" fmla="*/ 11371495 w 11748700"/>
              <a:gd name="connsiteY159" fmla="*/ 754055 h 6673820"/>
              <a:gd name="connsiteX160" fmla="*/ 11397497 w 11748700"/>
              <a:gd name="connsiteY160" fmla="*/ 806059 h 6673820"/>
              <a:gd name="connsiteX161" fmla="*/ 11427833 w 11748700"/>
              <a:gd name="connsiteY161" fmla="*/ 931735 h 6673820"/>
              <a:gd name="connsiteX162" fmla="*/ 11458168 w 11748700"/>
              <a:gd name="connsiteY162" fmla="*/ 1014074 h 6673820"/>
              <a:gd name="connsiteX163" fmla="*/ 11462502 w 11748700"/>
              <a:gd name="connsiteY163" fmla="*/ 1087746 h 6673820"/>
              <a:gd name="connsiteX164" fmla="*/ 11475503 w 11748700"/>
              <a:gd name="connsiteY164" fmla="*/ 1126749 h 6673820"/>
              <a:gd name="connsiteX165" fmla="*/ 11488504 w 11748700"/>
              <a:gd name="connsiteY165" fmla="*/ 1330430 h 6673820"/>
              <a:gd name="connsiteX166" fmla="*/ 11523173 w 11748700"/>
              <a:gd name="connsiteY166" fmla="*/ 1677122 h 6673820"/>
              <a:gd name="connsiteX167" fmla="*/ 11518839 w 11748700"/>
              <a:gd name="connsiteY167" fmla="*/ 1954476 h 6673820"/>
              <a:gd name="connsiteX168" fmla="*/ 11510172 w 11748700"/>
              <a:gd name="connsiteY168" fmla="*/ 2084485 h 6673820"/>
              <a:gd name="connsiteX169" fmla="*/ 11518839 w 11748700"/>
              <a:gd name="connsiteY169" fmla="*/ 2283833 h 6673820"/>
              <a:gd name="connsiteX170" fmla="*/ 11583844 w 11748700"/>
              <a:gd name="connsiteY170" fmla="*/ 2379173 h 6673820"/>
              <a:gd name="connsiteX171" fmla="*/ 11605512 w 11748700"/>
              <a:gd name="connsiteY171" fmla="*/ 2439845 h 6673820"/>
              <a:gd name="connsiteX172" fmla="*/ 11609846 w 11748700"/>
              <a:gd name="connsiteY172" fmla="*/ 2487515 h 6673820"/>
              <a:gd name="connsiteX173" fmla="*/ 11622847 w 11748700"/>
              <a:gd name="connsiteY173" fmla="*/ 2556853 h 6673820"/>
              <a:gd name="connsiteX174" fmla="*/ 11618513 w 11748700"/>
              <a:gd name="connsiteY174" fmla="*/ 2786537 h 6673820"/>
              <a:gd name="connsiteX175" fmla="*/ 11614180 w 11748700"/>
              <a:gd name="connsiteY175" fmla="*/ 3089892 h 6673820"/>
              <a:gd name="connsiteX176" fmla="*/ 11596845 w 11748700"/>
              <a:gd name="connsiteY176" fmla="*/ 3211234 h 6673820"/>
              <a:gd name="connsiteX177" fmla="*/ 11583844 w 11748700"/>
              <a:gd name="connsiteY177" fmla="*/ 3328243 h 6673820"/>
              <a:gd name="connsiteX178" fmla="*/ 11575177 w 11748700"/>
              <a:gd name="connsiteY178" fmla="*/ 3423583 h 6673820"/>
              <a:gd name="connsiteX179" fmla="*/ 11562176 w 11748700"/>
              <a:gd name="connsiteY179" fmla="*/ 3666267 h 6673820"/>
              <a:gd name="connsiteX180" fmla="*/ 11575177 w 11748700"/>
              <a:gd name="connsiteY180" fmla="*/ 4025960 h 6673820"/>
              <a:gd name="connsiteX181" fmla="*/ 11592511 w 11748700"/>
              <a:gd name="connsiteY181" fmla="*/ 4108300 h 6673820"/>
              <a:gd name="connsiteX182" fmla="*/ 11631514 w 11748700"/>
              <a:gd name="connsiteY182" fmla="*/ 4333649 h 6673820"/>
              <a:gd name="connsiteX183" fmla="*/ 11653183 w 11748700"/>
              <a:gd name="connsiteY183" fmla="*/ 4411655 h 6673820"/>
              <a:gd name="connsiteX184" fmla="*/ 11666184 w 11748700"/>
              <a:gd name="connsiteY184" fmla="*/ 4498328 h 6673820"/>
              <a:gd name="connsiteX185" fmla="*/ 11674851 w 11748700"/>
              <a:gd name="connsiteY185" fmla="*/ 4541664 h 6673820"/>
              <a:gd name="connsiteX186" fmla="*/ 11687852 w 11748700"/>
              <a:gd name="connsiteY186" fmla="*/ 4658673 h 6673820"/>
              <a:gd name="connsiteX187" fmla="*/ 11692185 w 11748700"/>
              <a:gd name="connsiteY187" fmla="*/ 4715010 h 6673820"/>
              <a:gd name="connsiteX188" fmla="*/ 11700853 w 11748700"/>
              <a:gd name="connsiteY188" fmla="*/ 4771348 h 6673820"/>
              <a:gd name="connsiteX189" fmla="*/ 11709520 w 11748700"/>
              <a:gd name="connsiteY189" fmla="*/ 4923026 h 6673820"/>
              <a:gd name="connsiteX190" fmla="*/ 11718187 w 11748700"/>
              <a:gd name="connsiteY190" fmla="*/ 4983697 h 6673820"/>
              <a:gd name="connsiteX191" fmla="*/ 11726855 w 11748700"/>
              <a:gd name="connsiteY191" fmla="*/ 5079037 h 6673820"/>
              <a:gd name="connsiteX192" fmla="*/ 11731188 w 11748700"/>
              <a:gd name="connsiteY192" fmla="*/ 5105039 h 6673820"/>
              <a:gd name="connsiteX193" fmla="*/ 11744189 w 11748700"/>
              <a:gd name="connsiteY193" fmla="*/ 5230715 h 6673820"/>
              <a:gd name="connsiteX194" fmla="*/ 11726855 w 11748700"/>
              <a:gd name="connsiteY194" fmla="*/ 5690082 h 6673820"/>
              <a:gd name="connsiteX195" fmla="*/ 11687852 w 11748700"/>
              <a:gd name="connsiteY195" fmla="*/ 5785422 h 6673820"/>
              <a:gd name="connsiteX196" fmla="*/ 11670517 w 11748700"/>
              <a:gd name="connsiteY196" fmla="*/ 5815757 h 6673820"/>
              <a:gd name="connsiteX197" fmla="*/ 11601179 w 11748700"/>
              <a:gd name="connsiteY197" fmla="*/ 5859094 h 6673820"/>
              <a:gd name="connsiteX198" fmla="*/ 11458168 w 11748700"/>
              <a:gd name="connsiteY198" fmla="*/ 5919765 h 6673820"/>
              <a:gd name="connsiteX199" fmla="*/ 11401831 w 11748700"/>
              <a:gd name="connsiteY199" fmla="*/ 5963101 h 6673820"/>
              <a:gd name="connsiteX200" fmla="*/ 11297823 w 11748700"/>
              <a:gd name="connsiteY200" fmla="*/ 6032440 h 6673820"/>
              <a:gd name="connsiteX201" fmla="*/ 11258820 w 11748700"/>
              <a:gd name="connsiteY201" fmla="*/ 6075776 h 6673820"/>
              <a:gd name="connsiteX202" fmla="*/ 11198149 w 11748700"/>
              <a:gd name="connsiteY202" fmla="*/ 6123446 h 6673820"/>
              <a:gd name="connsiteX203" fmla="*/ 11098475 w 11748700"/>
              <a:gd name="connsiteY203" fmla="*/ 6210119 h 6673820"/>
              <a:gd name="connsiteX204" fmla="*/ 10942464 w 11748700"/>
              <a:gd name="connsiteY204" fmla="*/ 6327128 h 6673820"/>
              <a:gd name="connsiteX205" fmla="*/ 10634775 w 11748700"/>
              <a:gd name="connsiteY205" fmla="*/ 6461471 h 6673820"/>
              <a:gd name="connsiteX206" fmla="*/ 10461429 w 11748700"/>
              <a:gd name="connsiteY206" fmla="*/ 6478806 h 6673820"/>
              <a:gd name="connsiteX207" fmla="*/ 10041065 w 11748700"/>
              <a:gd name="connsiteY207" fmla="*/ 6487473 h 6673820"/>
              <a:gd name="connsiteX208" fmla="*/ 9967393 w 11748700"/>
              <a:gd name="connsiteY208" fmla="*/ 6491807 h 6673820"/>
              <a:gd name="connsiteX209" fmla="*/ 9885054 w 11748700"/>
              <a:gd name="connsiteY209" fmla="*/ 6509141 h 6673820"/>
              <a:gd name="connsiteX210" fmla="*/ 9798381 w 11748700"/>
              <a:gd name="connsiteY210" fmla="*/ 6522142 h 6673820"/>
              <a:gd name="connsiteX211" fmla="*/ 9681372 w 11748700"/>
              <a:gd name="connsiteY211" fmla="*/ 6548144 h 6673820"/>
              <a:gd name="connsiteX212" fmla="*/ 9486358 w 11748700"/>
              <a:gd name="connsiteY212" fmla="*/ 6574146 h 6673820"/>
              <a:gd name="connsiteX213" fmla="*/ 9278343 w 11748700"/>
              <a:gd name="connsiteY213" fmla="*/ 6613149 h 6673820"/>
              <a:gd name="connsiteX214" fmla="*/ 9209004 w 11748700"/>
              <a:gd name="connsiteY214" fmla="*/ 6630483 h 6673820"/>
              <a:gd name="connsiteX215" fmla="*/ 8775639 w 11748700"/>
              <a:gd name="connsiteY215" fmla="*/ 6647818 h 6673820"/>
              <a:gd name="connsiteX216" fmla="*/ 8463617 w 11748700"/>
              <a:gd name="connsiteY216" fmla="*/ 6656485 h 6673820"/>
              <a:gd name="connsiteX217" fmla="*/ 8368276 w 11748700"/>
              <a:gd name="connsiteY217" fmla="*/ 6660819 h 6673820"/>
              <a:gd name="connsiteX218" fmla="*/ 8216599 w 11748700"/>
              <a:gd name="connsiteY218" fmla="*/ 6665153 h 6673820"/>
              <a:gd name="connsiteX219" fmla="*/ 7848239 w 11748700"/>
              <a:gd name="connsiteY219" fmla="*/ 6656485 h 6673820"/>
              <a:gd name="connsiteX220" fmla="*/ 7800568 w 11748700"/>
              <a:gd name="connsiteY220" fmla="*/ 6652152 h 6673820"/>
              <a:gd name="connsiteX221" fmla="*/ 7748565 w 11748700"/>
              <a:gd name="connsiteY221" fmla="*/ 6643484 h 6673820"/>
              <a:gd name="connsiteX222" fmla="*/ 7614221 w 11748700"/>
              <a:gd name="connsiteY222" fmla="*/ 6634817 h 6673820"/>
              <a:gd name="connsiteX223" fmla="*/ 7432208 w 11748700"/>
              <a:gd name="connsiteY223" fmla="*/ 6600148 h 6673820"/>
              <a:gd name="connsiteX224" fmla="*/ 7319533 w 11748700"/>
              <a:gd name="connsiteY224" fmla="*/ 6574146 h 6673820"/>
              <a:gd name="connsiteX225" fmla="*/ 7276197 w 11748700"/>
              <a:gd name="connsiteY225" fmla="*/ 6569812 h 6673820"/>
              <a:gd name="connsiteX226" fmla="*/ 7011844 w 11748700"/>
              <a:gd name="connsiteY226" fmla="*/ 6548144 h 6673820"/>
              <a:gd name="connsiteX227" fmla="*/ 6925171 w 11748700"/>
              <a:gd name="connsiteY227" fmla="*/ 6565479 h 6673820"/>
              <a:gd name="connsiteX228" fmla="*/ 6912170 w 11748700"/>
              <a:gd name="connsiteY228" fmla="*/ 6569812 h 6673820"/>
              <a:gd name="connsiteX229" fmla="*/ 6890502 w 11748700"/>
              <a:gd name="connsiteY229" fmla="*/ 6582813 h 6673820"/>
              <a:gd name="connsiteX230" fmla="*/ 6795162 w 11748700"/>
              <a:gd name="connsiteY230" fmla="*/ 6634817 h 6673820"/>
              <a:gd name="connsiteX231" fmla="*/ 6691154 w 11748700"/>
              <a:gd name="connsiteY231" fmla="*/ 6643484 h 6673820"/>
              <a:gd name="connsiteX232" fmla="*/ 6617482 w 11748700"/>
              <a:gd name="connsiteY232" fmla="*/ 6656485 h 6673820"/>
              <a:gd name="connsiteX233" fmla="*/ 6582813 w 11748700"/>
              <a:gd name="connsiteY233" fmla="*/ 6665153 h 6673820"/>
              <a:gd name="connsiteX234" fmla="*/ 6548144 w 11748700"/>
              <a:gd name="connsiteY234" fmla="*/ 6669486 h 6673820"/>
              <a:gd name="connsiteX235" fmla="*/ 6517808 w 11748700"/>
              <a:gd name="connsiteY235" fmla="*/ 6673820 h 6673820"/>
              <a:gd name="connsiteX236" fmla="*/ 6015105 w 11748700"/>
              <a:gd name="connsiteY236" fmla="*/ 6669486 h 6673820"/>
              <a:gd name="connsiteX237" fmla="*/ 5915431 w 11748700"/>
              <a:gd name="connsiteY237" fmla="*/ 6647818 h 6673820"/>
              <a:gd name="connsiteX238" fmla="*/ 5538403 w 11748700"/>
              <a:gd name="connsiteY238" fmla="*/ 6652152 h 6673820"/>
              <a:gd name="connsiteX239" fmla="*/ 5196045 w 11748700"/>
              <a:gd name="connsiteY239" fmla="*/ 6634817 h 6673820"/>
              <a:gd name="connsiteX240" fmla="*/ 4489660 w 11748700"/>
              <a:gd name="connsiteY240" fmla="*/ 6608815 h 6673820"/>
              <a:gd name="connsiteX241" fmla="*/ 4311981 w 11748700"/>
              <a:gd name="connsiteY241" fmla="*/ 6582813 h 6673820"/>
              <a:gd name="connsiteX242" fmla="*/ 4090965 w 11748700"/>
              <a:gd name="connsiteY242" fmla="*/ 6552478 h 6673820"/>
              <a:gd name="connsiteX243" fmla="*/ 3999958 w 11748700"/>
              <a:gd name="connsiteY243" fmla="*/ 6513475 h 6673820"/>
              <a:gd name="connsiteX244" fmla="*/ 3666267 w 11748700"/>
              <a:gd name="connsiteY244" fmla="*/ 6448470 h 6673820"/>
              <a:gd name="connsiteX245" fmla="*/ 3588261 w 11748700"/>
              <a:gd name="connsiteY245" fmla="*/ 6439803 h 6673820"/>
              <a:gd name="connsiteX246" fmla="*/ 3336910 w 11748700"/>
              <a:gd name="connsiteY246" fmla="*/ 6405134 h 6673820"/>
              <a:gd name="connsiteX247" fmla="*/ 3003219 w 11748700"/>
              <a:gd name="connsiteY247" fmla="*/ 6340129 h 6673820"/>
              <a:gd name="connsiteX248" fmla="*/ 2825539 w 11748700"/>
              <a:gd name="connsiteY248" fmla="*/ 6309793 h 6673820"/>
              <a:gd name="connsiteX249" fmla="*/ 2678195 w 11748700"/>
              <a:gd name="connsiteY249" fmla="*/ 6288125 h 6673820"/>
              <a:gd name="connsiteX250" fmla="*/ 2500515 w 11748700"/>
              <a:gd name="connsiteY250" fmla="*/ 6305460 h 6673820"/>
              <a:gd name="connsiteX251" fmla="*/ 2439844 w 11748700"/>
              <a:gd name="connsiteY251" fmla="*/ 6314127 h 6673820"/>
              <a:gd name="connsiteX252" fmla="*/ 2244830 w 11748700"/>
              <a:gd name="connsiteY252" fmla="*/ 6361797 h 6673820"/>
              <a:gd name="connsiteX253" fmla="*/ 2088819 w 11748700"/>
              <a:gd name="connsiteY253" fmla="*/ 6383465 h 6673820"/>
              <a:gd name="connsiteX254" fmla="*/ 2015147 w 11748700"/>
              <a:gd name="connsiteY254" fmla="*/ 6400800 h 6673820"/>
              <a:gd name="connsiteX255" fmla="*/ 1950142 w 11748700"/>
              <a:gd name="connsiteY255" fmla="*/ 6409467 h 6673820"/>
              <a:gd name="connsiteX256" fmla="*/ 1815799 w 11748700"/>
              <a:gd name="connsiteY256" fmla="*/ 6444137 h 6673820"/>
              <a:gd name="connsiteX257" fmla="*/ 1681456 w 11748700"/>
              <a:gd name="connsiteY257" fmla="*/ 6452804 h 6673820"/>
              <a:gd name="connsiteX258" fmla="*/ 1473440 w 11748700"/>
              <a:gd name="connsiteY258" fmla="*/ 6431136 h 6673820"/>
              <a:gd name="connsiteX259" fmla="*/ 1369433 w 11748700"/>
              <a:gd name="connsiteY259" fmla="*/ 6418135 h 6673820"/>
              <a:gd name="connsiteX260" fmla="*/ 1287093 w 11748700"/>
              <a:gd name="connsiteY260" fmla="*/ 6405134 h 6673820"/>
              <a:gd name="connsiteX261" fmla="*/ 1239423 w 11748700"/>
              <a:gd name="connsiteY261" fmla="*/ 6396466 h 6673820"/>
              <a:gd name="connsiteX262" fmla="*/ 1165751 w 11748700"/>
              <a:gd name="connsiteY262" fmla="*/ 6370464 h 6673820"/>
              <a:gd name="connsiteX263" fmla="*/ 1053076 w 11748700"/>
              <a:gd name="connsiteY263" fmla="*/ 6335795 h 6673820"/>
              <a:gd name="connsiteX264" fmla="*/ 892731 w 11748700"/>
              <a:gd name="connsiteY264" fmla="*/ 6244789 h 6673820"/>
              <a:gd name="connsiteX265" fmla="*/ 858062 w 11748700"/>
              <a:gd name="connsiteY265" fmla="*/ 6218787 h 6673820"/>
              <a:gd name="connsiteX266" fmla="*/ 775723 w 11748700"/>
              <a:gd name="connsiteY266" fmla="*/ 6149448 h 6673820"/>
              <a:gd name="connsiteX267" fmla="*/ 719385 w 11748700"/>
              <a:gd name="connsiteY267" fmla="*/ 6023773 h 6673820"/>
              <a:gd name="connsiteX268" fmla="*/ 654381 w 11748700"/>
              <a:gd name="connsiteY268" fmla="*/ 5950101 h 6673820"/>
              <a:gd name="connsiteX269" fmla="*/ 628379 w 11748700"/>
              <a:gd name="connsiteY269" fmla="*/ 5893763 h 6673820"/>
              <a:gd name="connsiteX270" fmla="*/ 576375 w 11748700"/>
              <a:gd name="connsiteY270" fmla="*/ 5802756 h 6673820"/>
              <a:gd name="connsiteX271" fmla="*/ 489702 w 11748700"/>
              <a:gd name="connsiteY271" fmla="*/ 5620743 h 6673820"/>
              <a:gd name="connsiteX272" fmla="*/ 476701 w 11748700"/>
              <a:gd name="connsiteY272" fmla="*/ 5551405 h 6673820"/>
              <a:gd name="connsiteX273" fmla="*/ 372693 w 11748700"/>
              <a:gd name="connsiteY273" fmla="*/ 5317388 h 6673820"/>
              <a:gd name="connsiteX274" fmla="*/ 359693 w 11748700"/>
              <a:gd name="connsiteY274" fmla="*/ 5269718 h 6673820"/>
              <a:gd name="connsiteX275" fmla="*/ 329357 w 11748700"/>
              <a:gd name="connsiteY275" fmla="*/ 5183045 h 6673820"/>
              <a:gd name="connsiteX276" fmla="*/ 281687 w 11748700"/>
              <a:gd name="connsiteY276" fmla="*/ 5083371 h 6673820"/>
              <a:gd name="connsiteX277" fmla="*/ 251351 w 11748700"/>
              <a:gd name="connsiteY277" fmla="*/ 5009699 h 6673820"/>
              <a:gd name="connsiteX278" fmla="*/ 238350 w 11748700"/>
              <a:gd name="connsiteY278" fmla="*/ 4970696 h 6673820"/>
              <a:gd name="connsiteX279" fmla="*/ 212348 w 11748700"/>
              <a:gd name="connsiteY279" fmla="*/ 4936027 h 6673820"/>
              <a:gd name="connsiteX280" fmla="*/ 177679 w 11748700"/>
              <a:gd name="connsiteY280" fmla="*/ 4849354 h 6673820"/>
              <a:gd name="connsiteX281" fmla="*/ 125675 w 11748700"/>
              <a:gd name="connsiteY281" fmla="*/ 4745346 h 6673820"/>
              <a:gd name="connsiteX282" fmla="*/ 99674 w 11748700"/>
              <a:gd name="connsiteY282" fmla="*/ 4654339 h 6673820"/>
              <a:gd name="connsiteX283" fmla="*/ 73672 w 11748700"/>
              <a:gd name="connsiteY283" fmla="*/ 4602336 h 6673820"/>
              <a:gd name="connsiteX284" fmla="*/ 69338 w 11748700"/>
              <a:gd name="connsiteY284" fmla="*/ 4580667 h 6673820"/>
              <a:gd name="connsiteX285" fmla="*/ 47670 w 11748700"/>
              <a:gd name="connsiteY285" fmla="*/ 4537331 h 6673820"/>
              <a:gd name="connsiteX286" fmla="*/ 39002 w 11748700"/>
              <a:gd name="connsiteY286" fmla="*/ 4515663 h 6673820"/>
              <a:gd name="connsiteX287" fmla="*/ 34669 w 11748700"/>
              <a:gd name="connsiteY287" fmla="*/ 4493994 h 6673820"/>
              <a:gd name="connsiteX288" fmla="*/ 30335 w 11748700"/>
              <a:gd name="connsiteY288" fmla="*/ 4450658 h 6673820"/>
              <a:gd name="connsiteX289" fmla="*/ 21668 w 11748700"/>
              <a:gd name="connsiteY289" fmla="*/ 4428990 h 6673820"/>
              <a:gd name="connsiteX290" fmla="*/ 13001 w 11748700"/>
              <a:gd name="connsiteY290" fmla="*/ 4359651 h 6673820"/>
              <a:gd name="connsiteX291" fmla="*/ 0 w 11748700"/>
              <a:gd name="connsiteY291" fmla="*/ 4238309 h 6673820"/>
              <a:gd name="connsiteX292" fmla="*/ 4333 w 11748700"/>
              <a:gd name="connsiteY292" fmla="*/ 4025960 h 6673820"/>
              <a:gd name="connsiteX293" fmla="*/ 13001 w 11748700"/>
              <a:gd name="connsiteY293" fmla="*/ 3999958 h 6673820"/>
              <a:gd name="connsiteX294" fmla="*/ 17334 w 11748700"/>
              <a:gd name="connsiteY294" fmla="*/ 3973956 h 6673820"/>
              <a:gd name="connsiteX295" fmla="*/ 26002 w 11748700"/>
              <a:gd name="connsiteY295" fmla="*/ 3930620 h 6673820"/>
              <a:gd name="connsiteX296" fmla="*/ 34669 w 11748700"/>
              <a:gd name="connsiteY296" fmla="*/ 3878616 h 6673820"/>
              <a:gd name="connsiteX297" fmla="*/ 43336 w 11748700"/>
              <a:gd name="connsiteY297" fmla="*/ 3861282 h 6673820"/>
              <a:gd name="connsiteX298" fmla="*/ 47670 w 11748700"/>
              <a:gd name="connsiteY298" fmla="*/ 3843947 h 6673820"/>
              <a:gd name="connsiteX299" fmla="*/ 56337 w 11748700"/>
              <a:gd name="connsiteY299" fmla="*/ 3826612 h 6673820"/>
              <a:gd name="connsiteX300" fmla="*/ 69338 w 11748700"/>
              <a:gd name="connsiteY300" fmla="*/ 3787610 h 6673820"/>
              <a:gd name="connsiteX301" fmla="*/ 78005 w 11748700"/>
              <a:gd name="connsiteY301" fmla="*/ 3770275 h 6673820"/>
              <a:gd name="connsiteX302" fmla="*/ 95340 w 11748700"/>
              <a:gd name="connsiteY302" fmla="*/ 3718271 h 6673820"/>
              <a:gd name="connsiteX303" fmla="*/ 104007 w 11748700"/>
              <a:gd name="connsiteY303" fmla="*/ 3696603 h 6673820"/>
              <a:gd name="connsiteX304" fmla="*/ 151677 w 11748700"/>
              <a:gd name="connsiteY304" fmla="*/ 3657600 h 6673820"/>
              <a:gd name="connsiteX305" fmla="*/ 294688 w 11748700"/>
              <a:gd name="connsiteY305" fmla="*/ 3661934 h 6673820"/>
              <a:gd name="connsiteX306" fmla="*/ 359693 w 11748700"/>
              <a:gd name="connsiteY306" fmla="*/ 3692269 h 6673820"/>
              <a:gd name="connsiteX307" fmla="*/ 377027 w 11748700"/>
              <a:gd name="connsiteY307" fmla="*/ 3709604 h 6673820"/>
              <a:gd name="connsiteX308" fmla="*/ 437698 w 11748700"/>
              <a:gd name="connsiteY308" fmla="*/ 3726938 h 6673820"/>
              <a:gd name="connsiteX309" fmla="*/ 511177 w 11748700"/>
              <a:gd name="connsiteY309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4207973 w 11748700"/>
              <a:gd name="connsiteY28" fmla="*/ 2162491 h 6673820"/>
              <a:gd name="connsiteX29" fmla="*/ 3722604 w 11748700"/>
              <a:gd name="connsiteY29" fmla="*/ 2145156 h 6673820"/>
              <a:gd name="connsiteX30" fmla="*/ 3627264 w 11748700"/>
              <a:gd name="connsiteY30" fmla="*/ 2136489 h 6673820"/>
              <a:gd name="connsiteX31" fmla="*/ 3592595 w 11748700"/>
              <a:gd name="connsiteY31" fmla="*/ 2123488 h 6673820"/>
              <a:gd name="connsiteX32" fmla="*/ 3471253 w 11748700"/>
              <a:gd name="connsiteY32" fmla="*/ 2101820 h 6673820"/>
              <a:gd name="connsiteX33" fmla="*/ 3349911 w 11748700"/>
              <a:gd name="connsiteY33" fmla="*/ 2054150 h 6673820"/>
              <a:gd name="connsiteX34" fmla="*/ 3228568 w 11748700"/>
              <a:gd name="connsiteY34" fmla="*/ 2006480 h 6673820"/>
              <a:gd name="connsiteX35" fmla="*/ 3206900 w 11748700"/>
              <a:gd name="connsiteY35" fmla="*/ 1989145 h 6673820"/>
              <a:gd name="connsiteX36" fmla="*/ 3163564 w 11748700"/>
              <a:gd name="connsiteY36" fmla="*/ 1967477 h 6673820"/>
              <a:gd name="connsiteX37" fmla="*/ 3124561 w 11748700"/>
              <a:gd name="connsiteY37" fmla="*/ 1932808 h 6673820"/>
              <a:gd name="connsiteX38" fmla="*/ 3094225 w 11748700"/>
              <a:gd name="connsiteY38" fmla="*/ 1911139 h 6673820"/>
              <a:gd name="connsiteX39" fmla="*/ 3020553 w 11748700"/>
              <a:gd name="connsiteY39" fmla="*/ 1850468 h 6673820"/>
              <a:gd name="connsiteX40" fmla="*/ 2994551 w 11748700"/>
              <a:gd name="connsiteY40" fmla="*/ 1828800 h 6673820"/>
              <a:gd name="connsiteX41" fmla="*/ 2977217 w 11748700"/>
              <a:gd name="connsiteY41" fmla="*/ 1807132 h 6673820"/>
              <a:gd name="connsiteX42" fmla="*/ 2964216 w 11748700"/>
              <a:gd name="connsiteY42" fmla="*/ 1794131 h 6673820"/>
              <a:gd name="connsiteX43" fmla="*/ 2951215 w 11748700"/>
              <a:gd name="connsiteY43" fmla="*/ 1768129 h 6673820"/>
              <a:gd name="connsiteX44" fmla="*/ 2933880 w 11748700"/>
              <a:gd name="connsiteY44" fmla="*/ 1746461 h 6673820"/>
              <a:gd name="connsiteX45" fmla="*/ 2916546 w 11748700"/>
              <a:gd name="connsiteY45" fmla="*/ 1720459 h 6673820"/>
              <a:gd name="connsiteX46" fmla="*/ 2899211 w 11748700"/>
              <a:gd name="connsiteY46" fmla="*/ 1703124 h 6673820"/>
              <a:gd name="connsiteX47" fmla="*/ 2890544 w 11748700"/>
              <a:gd name="connsiteY47" fmla="*/ 1690123 h 6673820"/>
              <a:gd name="connsiteX48" fmla="*/ 2829873 w 11748700"/>
              <a:gd name="connsiteY48" fmla="*/ 1607784 h 6673820"/>
              <a:gd name="connsiteX49" fmla="*/ 2816872 w 11748700"/>
              <a:gd name="connsiteY49" fmla="*/ 1577448 h 6673820"/>
              <a:gd name="connsiteX50" fmla="*/ 2812538 w 11748700"/>
              <a:gd name="connsiteY50" fmla="*/ 1542779 h 6673820"/>
              <a:gd name="connsiteX51" fmla="*/ 2808204 w 11748700"/>
              <a:gd name="connsiteY51" fmla="*/ 1430104 h 6673820"/>
              <a:gd name="connsiteX52" fmla="*/ 2799537 w 11748700"/>
              <a:gd name="connsiteY52" fmla="*/ 1391101 h 6673820"/>
              <a:gd name="connsiteX53" fmla="*/ 2795203 w 11748700"/>
              <a:gd name="connsiteY53" fmla="*/ 1343431 h 6673820"/>
              <a:gd name="connsiteX54" fmla="*/ 2786536 w 11748700"/>
              <a:gd name="connsiteY54" fmla="*/ 1300095 h 6673820"/>
              <a:gd name="connsiteX55" fmla="*/ 2773535 w 11748700"/>
              <a:gd name="connsiteY55" fmla="*/ 1152751 h 6673820"/>
              <a:gd name="connsiteX56" fmla="*/ 2769202 w 11748700"/>
              <a:gd name="connsiteY56" fmla="*/ 1135416 h 6673820"/>
              <a:gd name="connsiteX57" fmla="*/ 2777869 w 11748700"/>
              <a:gd name="connsiteY57" fmla="*/ 996739 h 6673820"/>
              <a:gd name="connsiteX58" fmla="*/ 2786536 w 11748700"/>
              <a:gd name="connsiteY58" fmla="*/ 966404 h 6673820"/>
              <a:gd name="connsiteX59" fmla="*/ 2812538 w 11748700"/>
              <a:gd name="connsiteY59" fmla="*/ 905733 h 6673820"/>
              <a:gd name="connsiteX60" fmla="*/ 2847207 w 11748700"/>
              <a:gd name="connsiteY60" fmla="*/ 862396 h 6673820"/>
              <a:gd name="connsiteX61" fmla="*/ 2864542 w 11748700"/>
              <a:gd name="connsiteY61" fmla="*/ 840728 h 6673820"/>
              <a:gd name="connsiteX62" fmla="*/ 2881876 w 11748700"/>
              <a:gd name="connsiteY62" fmla="*/ 827727 h 6673820"/>
              <a:gd name="connsiteX63" fmla="*/ 2894877 w 11748700"/>
              <a:gd name="connsiteY63" fmla="*/ 819060 h 6673820"/>
              <a:gd name="connsiteX64" fmla="*/ 2912212 w 11748700"/>
              <a:gd name="connsiteY64" fmla="*/ 801725 h 6673820"/>
              <a:gd name="connsiteX65" fmla="*/ 3003219 w 11748700"/>
              <a:gd name="connsiteY65" fmla="*/ 775723 h 6673820"/>
              <a:gd name="connsiteX66" fmla="*/ 3115893 w 11748700"/>
              <a:gd name="connsiteY66" fmla="*/ 749721 h 6673820"/>
              <a:gd name="connsiteX67" fmla="*/ 3137562 w 11748700"/>
              <a:gd name="connsiteY67" fmla="*/ 741054 h 6673820"/>
              <a:gd name="connsiteX68" fmla="*/ 3163564 w 11748700"/>
              <a:gd name="connsiteY68" fmla="*/ 732387 h 6673820"/>
              <a:gd name="connsiteX69" fmla="*/ 3219901 w 11748700"/>
              <a:gd name="connsiteY69" fmla="*/ 702051 h 6673820"/>
              <a:gd name="connsiteX70" fmla="*/ 3237236 w 11748700"/>
              <a:gd name="connsiteY70" fmla="*/ 689050 h 6673820"/>
              <a:gd name="connsiteX71" fmla="*/ 3293573 w 11748700"/>
              <a:gd name="connsiteY71" fmla="*/ 663048 h 6673820"/>
              <a:gd name="connsiteX72" fmla="*/ 3323909 w 11748700"/>
              <a:gd name="connsiteY72" fmla="*/ 650047 h 6673820"/>
              <a:gd name="connsiteX73" fmla="*/ 3362911 w 11748700"/>
              <a:gd name="connsiteY73" fmla="*/ 641380 h 6673820"/>
              <a:gd name="connsiteX74" fmla="*/ 3488587 w 11748700"/>
              <a:gd name="connsiteY74" fmla="*/ 619712 h 6673820"/>
              <a:gd name="connsiteX75" fmla="*/ 3644599 w 11748700"/>
              <a:gd name="connsiteY75" fmla="*/ 598044 h 6673820"/>
              <a:gd name="connsiteX76" fmla="*/ 3731272 w 11748700"/>
              <a:gd name="connsiteY76" fmla="*/ 589376 h 6673820"/>
              <a:gd name="connsiteX77" fmla="*/ 3809277 w 11748700"/>
              <a:gd name="connsiteY77" fmla="*/ 576375 h 6673820"/>
              <a:gd name="connsiteX78" fmla="*/ 3891617 w 11748700"/>
              <a:gd name="connsiteY78" fmla="*/ 567708 h 6673820"/>
              <a:gd name="connsiteX79" fmla="*/ 4359651 w 11748700"/>
              <a:gd name="connsiteY79" fmla="*/ 533039 h 6673820"/>
              <a:gd name="connsiteX80" fmla="*/ 4428989 w 11748700"/>
              <a:gd name="connsiteY80" fmla="*/ 520038 h 6673820"/>
              <a:gd name="connsiteX81" fmla="*/ 4554665 w 11748700"/>
              <a:gd name="connsiteY81" fmla="*/ 507037 h 6673820"/>
              <a:gd name="connsiteX82" fmla="*/ 4654339 w 11748700"/>
              <a:gd name="connsiteY82" fmla="*/ 485369 h 6673820"/>
              <a:gd name="connsiteX83" fmla="*/ 4758347 w 11748700"/>
              <a:gd name="connsiteY83" fmla="*/ 437699 h 6673820"/>
              <a:gd name="connsiteX84" fmla="*/ 4888356 w 11748700"/>
              <a:gd name="connsiteY84" fmla="*/ 416030 h 6673820"/>
              <a:gd name="connsiteX85" fmla="*/ 5105039 w 11748700"/>
              <a:gd name="connsiteY85" fmla="*/ 364027 h 6673820"/>
              <a:gd name="connsiteX86" fmla="*/ 5209046 w 11748700"/>
              <a:gd name="connsiteY86" fmla="*/ 351026 h 6673820"/>
              <a:gd name="connsiteX87" fmla="*/ 5386726 w 11748700"/>
              <a:gd name="connsiteY87" fmla="*/ 329357 h 6673820"/>
              <a:gd name="connsiteX88" fmla="*/ 5560072 w 11748700"/>
              <a:gd name="connsiteY88" fmla="*/ 320690 h 6673820"/>
              <a:gd name="connsiteX89" fmla="*/ 5742085 w 11748700"/>
              <a:gd name="connsiteY89" fmla="*/ 312023 h 6673820"/>
              <a:gd name="connsiteX90" fmla="*/ 5958767 w 11748700"/>
              <a:gd name="connsiteY90" fmla="*/ 307689 h 6673820"/>
              <a:gd name="connsiteX91" fmla="*/ 6114779 w 11748700"/>
              <a:gd name="connsiteY91" fmla="*/ 303355 h 6673820"/>
              <a:gd name="connsiteX92" fmla="*/ 6270790 w 11748700"/>
              <a:gd name="connsiteY92" fmla="*/ 281687 h 6673820"/>
              <a:gd name="connsiteX93" fmla="*/ 6392132 w 11748700"/>
              <a:gd name="connsiteY93" fmla="*/ 268686 h 6673820"/>
              <a:gd name="connsiteX94" fmla="*/ 6695488 w 11748700"/>
              <a:gd name="connsiteY94" fmla="*/ 260019 h 6673820"/>
              <a:gd name="connsiteX95" fmla="*/ 6764826 w 11748700"/>
              <a:gd name="connsiteY95" fmla="*/ 251352 h 6673820"/>
              <a:gd name="connsiteX96" fmla="*/ 6907837 w 11748700"/>
              <a:gd name="connsiteY96" fmla="*/ 238351 h 6673820"/>
              <a:gd name="connsiteX97" fmla="*/ 6959840 w 11748700"/>
              <a:gd name="connsiteY97" fmla="*/ 229683 h 6673820"/>
              <a:gd name="connsiteX98" fmla="*/ 6998843 w 11748700"/>
              <a:gd name="connsiteY98" fmla="*/ 212349 h 6673820"/>
              <a:gd name="connsiteX99" fmla="*/ 7115852 w 11748700"/>
              <a:gd name="connsiteY99" fmla="*/ 199348 h 6673820"/>
              <a:gd name="connsiteX100" fmla="*/ 7159188 w 11748700"/>
              <a:gd name="connsiteY100" fmla="*/ 186347 h 6673820"/>
              <a:gd name="connsiteX101" fmla="*/ 7189524 w 11748700"/>
              <a:gd name="connsiteY101" fmla="*/ 182013 h 6673820"/>
              <a:gd name="connsiteX102" fmla="*/ 7380204 w 11748700"/>
              <a:gd name="connsiteY102" fmla="*/ 173346 h 6673820"/>
              <a:gd name="connsiteX103" fmla="*/ 7440875 w 11748700"/>
              <a:gd name="connsiteY103" fmla="*/ 164679 h 6673820"/>
              <a:gd name="connsiteX104" fmla="*/ 7466877 w 11748700"/>
              <a:gd name="connsiteY104" fmla="*/ 156011 h 6673820"/>
              <a:gd name="connsiteX105" fmla="*/ 7514548 w 11748700"/>
              <a:gd name="connsiteY105" fmla="*/ 143010 h 6673820"/>
              <a:gd name="connsiteX106" fmla="*/ 7527548 w 11748700"/>
              <a:gd name="connsiteY106" fmla="*/ 134343 h 6673820"/>
              <a:gd name="connsiteX107" fmla="*/ 7570885 w 11748700"/>
              <a:gd name="connsiteY107" fmla="*/ 121342 h 6673820"/>
              <a:gd name="connsiteX108" fmla="*/ 7609888 w 11748700"/>
              <a:gd name="connsiteY108" fmla="*/ 104008 h 6673820"/>
              <a:gd name="connsiteX109" fmla="*/ 7726896 w 11748700"/>
              <a:gd name="connsiteY109" fmla="*/ 82339 h 6673820"/>
              <a:gd name="connsiteX110" fmla="*/ 7752898 w 11748700"/>
              <a:gd name="connsiteY110" fmla="*/ 78006 h 6673820"/>
              <a:gd name="connsiteX111" fmla="*/ 7787567 w 11748700"/>
              <a:gd name="connsiteY111" fmla="*/ 73672 h 6673820"/>
              <a:gd name="connsiteX112" fmla="*/ 7804902 w 11748700"/>
              <a:gd name="connsiteY112" fmla="*/ 69338 h 6673820"/>
              <a:gd name="connsiteX113" fmla="*/ 7913243 w 11748700"/>
              <a:gd name="connsiteY113" fmla="*/ 65005 h 6673820"/>
              <a:gd name="connsiteX114" fmla="*/ 8021584 w 11748700"/>
              <a:gd name="connsiteY114" fmla="*/ 47670 h 6673820"/>
              <a:gd name="connsiteX115" fmla="*/ 8064921 w 11748700"/>
              <a:gd name="connsiteY115" fmla="*/ 34669 h 6673820"/>
              <a:gd name="connsiteX116" fmla="*/ 8099590 w 11748700"/>
              <a:gd name="connsiteY116" fmla="*/ 21668 h 6673820"/>
              <a:gd name="connsiteX117" fmla="*/ 8121258 w 11748700"/>
              <a:gd name="connsiteY117" fmla="*/ 13001 h 6673820"/>
              <a:gd name="connsiteX118" fmla="*/ 8134259 w 11748700"/>
              <a:gd name="connsiteY118" fmla="*/ 8667 h 6673820"/>
              <a:gd name="connsiteX119" fmla="*/ 8155928 w 11748700"/>
              <a:gd name="connsiteY119" fmla="*/ 0 h 6673820"/>
              <a:gd name="connsiteX120" fmla="*/ 8216599 w 11748700"/>
              <a:gd name="connsiteY120" fmla="*/ 4334 h 6673820"/>
              <a:gd name="connsiteX121" fmla="*/ 8238267 w 11748700"/>
              <a:gd name="connsiteY121" fmla="*/ 13001 h 6673820"/>
              <a:gd name="connsiteX122" fmla="*/ 8272936 w 11748700"/>
              <a:gd name="connsiteY122" fmla="*/ 17335 h 6673820"/>
              <a:gd name="connsiteX123" fmla="*/ 8303272 w 11748700"/>
              <a:gd name="connsiteY123" fmla="*/ 30336 h 6673820"/>
              <a:gd name="connsiteX124" fmla="*/ 8337941 w 11748700"/>
              <a:gd name="connsiteY124" fmla="*/ 34669 h 6673820"/>
              <a:gd name="connsiteX125" fmla="*/ 8476618 w 11748700"/>
              <a:gd name="connsiteY125" fmla="*/ 43337 h 6673820"/>
              <a:gd name="connsiteX126" fmla="*/ 8576292 w 11748700"/>
              <a:gd name="connsiteY126" fmla="*/ 47670 h 6673820"/>
              <a:gd name="connsiteX127" fmla="*/ 8671632 w 11748700"/>
              <a:gd name="connsiteY127" fmla="*/ 69338 h 6673820"/>
              <a:gd name="connsiteX128" fmla="*/ 8762639 w 11748700"/>
              <a:gd name="connsiteY128" fmla="*/ 78006 h 6673820"/>
              <a:gd name="connsiteX129" fmla="*/ 8892648 w 11748700"/>
              <a:gd name="connsiteY129" fmla="*/ 104008 h 6673820"/>
              <a:gd name="connsiteX130" fmla="*/ 8948985 w 11748700"/>
              <a:gd name="connsiteY130" fmla="*/ 117009 h 6673820"/>
              <a:gd name="connsiteX131" fmla="*/ 9187336 w 11748700"/>
              <a:gd name="connsiteY131" fmla="*/ 156011 h 6673820"/>
              <a:gd name="connsiteX132" fmla="*/ 9282676 w 11748700"/>
              <a:gd name="connsiteY132" fmla="*/ 173346 h 6673820"/>
              <a:gd name="connsiteX133" fmla="*/ 9404019 w 11748700"/>
              <a:gd name="connsiteY133" fmla="*/ 186347 h 6673820"/>
              <a:gd name="connsiteX134" fmla="*/ 9464690 w 11748700"/>
              <a:gd name="connsiteY134" fmla="*/ 195014 h 6673820"/>
              <a:gd name="connsiteX135" fmla="*/ 9698707 w 11748700"/>
              <a:gd name="connsiteY135" fmla="*/ 216683 h 6673820"/>
              <a:gd name="connsiteX136" fmla="*/ 9785380 w 11748700"/>
              <a:gd name="connsiteY136" fmla="*/ 229683 h 6673820"/>
              <a:gd name="connsiteX137" fmla="*/ 9885054 w 11748700"/>
              <a:gd name="connsiteY137" fmla="*/ 251352 h 6673820"/>
              <a:gd name="connsiteX138" fmla="*/ 9958726 w 11748700"/>
              <a:gd name="connsiteY138" fmla="*/ 255685 h 6673820"/>
              <a:gd name="connsiteX139" fmla="*/ 10114737 w 11748700"/>
              <a:gd name="connsiteY139" fmla="*/ 260019 h 6673820"/>
              <a:gd name="connsiteX140" fmla="*/ 10205744 w 11748700"/>
              <a:gd name="connsiteY140" fmla="*/ 273020 h 6673820"/>
              <a:gd name="connsiteX141" fmla="*/ 10357421 w 11748700"/>
              <a:gd name="connsiteY141" fmla="*/ 281687 h 6673820"/>
              <a:gd name="connsiteX142" fmla="*/ 10405092 w 11748700"/>
              <a:gd name="connsiteY142" fmla="*/ 286021 h 6673820"/>
              <a:gd name="connsiteX143" fmla="*/ 10452762 w 11748700"/>
              <a:gd name="connsiteY143" fmla="*/ 299022 h 6673820"/>
              <a:gd name="connsiteX144" fmla="*/ 10483097 w 11748700"/>
              <a:gd name="connsiteY144" fmla="*/ 303355 h 6673820"/>
              <a:gd name="connsiteX145" fmla="*/ 10552436 w 11748700"/>
              <a:gd name="connsiteY145" fmla="*/ 312023 h 6673820"/>
              <a:gd name="connsiteX146" fmla="*/ 10634775 w 11748700"/>
              <a:gd name="connsiteY146" fmla="*/ 333691 h 6673820"/>
              <a:gd name="connsiteX147" fmla="*/ 10717114 w 11748700"/>
              <a:gd name="connsiteY147" fmla="*/ 342358 h 6673820"/>
              <a:gd name="connsiteX148" fmla="*/ 10773452 w 11748700"/>
              <a:gd name="connsiteY148" fmla="*/ 364027 h 6673820"/>
              <a:gd name="connsiteX149" fmla="*/ 10842790 w 11748700"/>
              <a:gd name="connsiteY149" fmla="*/ 385695 h 6673820"/>
              <a:gd name="connsiteX150" fmla="*/ 10903461 w 11748700"/>
              <a:gd name="connsiteY150" fmla="*/ 390028 h 6673820"/>
              <a:gd name="connsiteX151" fmla="*/ 10981467 w 11748700"/>
              <a:gd name="connsiteY151" fmla="*/ 424698 h 6673820"/>
              <a:gd name="connsiteX152" fmla="*/ 11050805 w 11748700"/>
              <a:gd name="connsiteY152" fmla="*/ 442032 h 6673820"/>
              <a:gd name="connsiteX153" fmla="*/ 11133145 w 11748700"/>
              <a:gd name="connsiteY153" fmla="*/ 476701 h 6673820"/>
              <a:gd name="connsiteX154" fmla="*/ 11154813 w 11748700"/>
              <a:gd name="connsiteY154" fmla="*/ 485369 h 6673820"/>
              <a:gd name="connsiteX155" fmla="*/ 11232819 w 11748700"/>
              <a:gd name="connsiteY155" fmla="*/ 533039 h 6673820"/>
              <a:gd name="connsiteX156" fmla="*/ 11258820 w 11748700"/>
              <a:gd name="connsiteY156" fmla="*/ 554707 h 6673820"/>
              <a:gd name="connsiteX157" fmla="*/ 11328159 w 11748700"/>
              <a:gd name="connsiteY157" fmla="*/ 645714 h 6673820"/>
              <a:gd name="connsiteX158" fmla="*/ 11371495 w 11748700"/>
              <a:gd name="connsiteY158" fmla="*/ 754055 h 6673820"/>
              <a:gd name="connsiteX159" fmla="*/ 11397497 w 11748700"/>
              <a:gd name="connsiteY159" fmla="*/ 806059 h 6673820"/>
              <a:gd name="connsiteX160" fmla="*/ 11427833 w 11748700"/>
              <a:gd name="connsiteY160" fmla="*/ 931735 h 6673820"/>
              <a:gd name="connsiteX161" fmla="*/ 11458168 w 11748700"/>
              <a:gd name="connsiteY161" fmla="*/ 1014074 h 6673820"/>
              <a:gd name="connsiteX162" fmla="*/ 11462502 w 11748700"/>
              <a:gd name="connsiteY162" fmla="*/ 1087746 h 6673820"/>
              <a:gd name="connsiteX163" fmla="*/ 11475503 w 11748700"/>
              <a:gd name="connsiteY163" fmla="*/ 1126749 h 6673820"/>
              <a:gd name="connsiteX164" fmla="*/ 11488504 w 11748700"/>
              <a:gd name="connsiteY164" fmla="*/ 1330430 h 6673820"/>
              <a:gd name="connsiteX165" fmla="*/ 11523173 w 11748700"/>
              <a:gd name="connsiteY165" fmla="*/ 1677122 h 6673820"/>
              <a:gd name="connsiteX166" fmla="*/ 11518839 w 11748700"/>
              <a:gd name="connsiteY166" fmla="*/ 1954476 h 6673820"/>
              <a:gd name="connsiteX167" fmla="*/ 11510172 w 11748700"/>
              <a:gd name="connsiteY167" fmla="*/ 2084485 h 6673820"/>
              <a:gd name="connsiteX168" fmla="*/ 11518839 w 11748700"/>
              <a:gd name="connsiteY168" fmla="*/ 2283833 h 6673820"/>
              <a:gd name="connsiteX169" fmla="*/ 11583844 w 11748700"/>
              <a:gd name="connsiteY169" fmla="*/ 2379173 h 6673820"/>
              <a:gd name="connsiteX170" fmla="*/ 11605512 w 11748700"/>
              <a:gd name="connsiteY170" fmla="*/ 2439845 h 6673820"/>
              <a:gd name="connsiteX171" fmla="*/ 11609846 w 11748700"/>
              <a:gd name="connsiteY171" fmla="*/ 2487515 h 6673820"/>
              <a:gd name="connsiteX172" fmla="*/ 11622847 w 11748700"/>
              <a:gd name="connsiteY172" fmla="*/ 2556853 h 6673820"/>
              <a:gd name="connsiteX173" fmla="*/ 11618513 w 11748700"/>
              <a:gd name="connsiteY173" fmla="*/ 2786537 h 6673820"/>
              <a:gd name="connsiteX174" fmla="*/ 11614180 w 11748700"/>
              <a:gd name="connsiteY174" fmla="*/ 3089892 h 6673820"/>
              <a:gd name="connsiteX175" fmla="*/ 11596845 w 11748700"/>
              <a:gd name="connsiteY175" fmla="*/ 3211234 h 6673820"/>
              <a:gd name="connsiteX176" fmla="*/ 11583844 w 11748700"/>
              <a:gd name="connsiteY176" fmla="*/ 3328243 h 6673820"/>
              <a:gd name="connsiteX177" fmla="*/ 11575177 w 11748700"/>
              <a:gd name="connsiteY177" fmla="*/ 3423583 h 6673820"/>
              <a:gd name="connsiteX178" fmla="*/ 11562176 w 11748700"/>
              <a:gd name="connsiteY178" fmla="*/ 3666267 h 6673820"/>
              <a:gd name="connsiteX179" fmla="*/ 11575177 w 11748700"/>
              <a:gd name="connsiteY179" fmla="*/ 4025960 h 6673820"/>
              <a:gd name="connsiteX180" fmla="*/ 11592511 w 11748700"/>
              <a:gd name="connsiteY180" fmla="*/ 4108300 h 6673820"/>
              <a:gd name="connsiteX181" fmla="*/ 11631514 w 11748700"/>
              <a:gd name="connsiteY181" fmla="*/ 4333649 h 6673820"/>
              <a:gd name="connsiteX182" fmla="*/ 11653183 w 11748700"/>
              <a:gd name="connsiteY182" fmla="*/ 4411655 h 6673820"/>
              <a:gd name="connsiteX183" fmla="*/ 11666184 w 11748700"/>
              <a:gd name="connsiteY183" fmla="*/ 4498328 h 6673820"/>
              <a:gd name="connsiteX184" fmla="*/ 11674851 w 11748700"/>
              <a:gd name="connsiteY184" fmla="*/ 4541664 h 6673820"/>
              <a:gd name="connsiteX185" fmla="*/ 11687852 w 11748700"/>
              <a:gd name="connsiteY185" fmla="*/ 4658673 h 6673820"/>
              <a:gd name="connsiteX186" fmla="*/ 11692185 w 11748700"/>
              <a:gd name="connsiteY186" fmla="*/ 4715010 h 6673820"/>
              <a:gd name="connsiteX187" fmla="*/ 11700853 w 11748700"/>
              <a:gd name="connsiteY187" fmla="*/ 4771348 h 6673820"/>
              <a:gd name="connsiteX188" fmla="*/ 11709520 w 11748700"/>
              <a:gd name="connsiteY188" fmla="*/ 4923026 h 6673820"/>
              <a:gd name="connsiteX189" fmla="*/ 11718187 w 11748700"/>
              <a:gd name="connsiteY189" fmla="*/ 4983697 h 6673820"/>
              <a:gd name="connsiteX190" fmla="*/ 11726855 w 11748700"/>
              <a:gd name="connsiteY190" fmla="*/ 5079037 h 6673820"/>
              <a:gd name="connsiteX191" fmla="*/ 11731188 w 11748700"/>
              <a:gd name="connsiteY191" fmla="*/ 5105039 h 6673820"/>
              <a:gd name="connsiteX192" fmla="*/ 11744189 w 11748700"/>
              <a:gd name="connsiteY192" fmla="*/ 5230715 h 6673820"/>
              <a:gd name="connsiteX193" fmla="*/ 11726855 w 11748700"/>
              <a:gd name="connsiteY193" fmla="*/ 5690082 h 6673820"/>
              <a:gd name="connsiteX194" fmla="*/ 11687852 w 11748700"/>
              <a:gd name="connsiteY194" fmla="*/ 5785422 h 6673820"/>
              <a:gd name="connsiteX195" fmla="*/ 11670517 w 11748700"/>
              <a:gd name="connsiteY195" fmla="*/ 5815757 h 6673820"/>
              <a:gd name="connsiteX196" fmla="*/ 11601179 w 11748700"/>
              <a:gd name="connsiteY196" fmla="*/ 5859094 h 6673820"/>
              <a:gd name="connsiteX197" fmla="*/ 11458168 w 11748700"/>
              <a:gd name="connsiteY197" fmla="*/ 5919765 h 6673820"/>
              <a:gd name="connsiteX198" fmla="*/ 11401831 w 11748700"/>
              <a:gd name="connsiteY198" fmla="*/ 5963101 h 6673820"/>
              <a:gd name="connsiteX199" fmla="*/ 11297823 w 11748700"/>
              <a:gd name="connsiteY199" fmla="*/ 6032440 h 6673820"/>
              <a:gd name="connsiteX200" fmla="*/ 11258820 w 11748700"/>
              <a:gd name="connsiteY200" fmla="*/ 6075776 h 6673820"/>
              <a:gd name="connsiteX201" fmla="*/ 11198149 w 11748700"/>
              <a:gd name="connsiteY201" fmla="*/ 6123446 h 6673820"/>
              <a:gd name="connsiteX202" fmla="*/ 11098475 w 11748700"/>
              <a:gd name="connsiteY202" fmla="*/ 6210119 h 6673820"/>
              <a:gd name="connsiteX203" fmla="*/ 10942464 w 11748700"/>
              <a:gd name="connsiteY203" fmla="*/ 6327128 h 6673820"/>
              <a:gd name="connsiteX204" fmla="*/ 10634775 w 11748700"/>
              <a:gd name="connsiteY204" fmla="*/ 6461471 h 6673820"/>
              <a:gd name="connsiteX205" fmla="*/ 10461429 w 11748700"/>
              <a:gd name="connsiteY205" fmla="*/ 6478806 h 6673820"/>
              <a:gd name="connsiteX206" fmla="*/ 10041065 w 11748700"/>
              <a:gd name="connsiteY206" fmla="*/ 6487473 h 6673820"/>
              <a:gd name="connsiteX207" fmla="*/ 9967393 w 11748700"/>
              <a:gd name="connsiteY207" fmla="*/ 6491807 h 6673820"/>
              <a:gd name="connsiteX208" fmla="*/ 9885054 w 11748700"/>
              <a:gd name="connsiteY208" fmla="*/ 6509141 h 6673820"/>
              <a:gd name="connsiteX209" fmla="*/ 9798381 w 11748700"/>
              <a:gd name="connsiteY209" fmla="*/ 6522142 h 6673820"/>
              <a:gd name="connsiteX210" fmla="*/ 9681372 w 11748700"/>
              <a:gd name="connsiteY210" fmla="*/ 6548144 h 6673820"/>
              <a:gd name="connsiteX211" fmla="*/ 9486358 w 11748700"/>
              <a:gd name="connsiteY211" fmla="*/ 6574146 h 6673820"/>
              <a:gd name="connsiteX212" fmla="*/ 9278343 w 11748700"/>
              <a:gd name="connsiteY212" fmla="*/ 6613149 h 6673820"/>
              <a:gd name="connsiteX213" fmla="*/ 9209004 w 11748700"/>
              <a:gd name="connsiteY213" fmla="*/ 6630483 h 6673820"/>
              <a:gd name="connsiteX214" fmla="*/ 8775639 w 11748700"/>
              <a:gd name="connsiteY214" fmla="*/ 6647818 h 6673820"/>
              <a:gd name="connsiteX215" fmla="*/ 8463617 w 11748700"/>
              <a:gd name="connsiteY215" fmla="*/ 6656485 h 6673820"/>
              <a:gd name="connsiteX216" fmla="*/ 8368276 w 11748700"/>
              <a:gd name="connsiteY216" fmla="*/ 6660819 h 6673820"/>
              <a:gd name="connsiteX217" fmla="*/ 8216599 w 11748700"/>
              <a:gd name="connsiteY217" fmla="*/ 6665153 h 6673820"/>
              <a:gd name="connsiteX218" fmla="*/ 7848239 w 11748700"/>
              <a:gd name="connsiteY218" fmla="*/ 6656485 h 6673820"/>
              <a:gd name="connsiteX219" fmla="*/ 7800568 w 11748700"/>
              <a:gd name="connsiteY219" fmla="*/ 6652152 h 6673820"/>
              <a:gd name="connsiteX220" fmla="*/ 7748565 w 11748700"/>
              <a:gd name="connsiteY220" fmla="*/ 6643484 h 6673820"/>
              <a:gd name="connsiteX221" fmla="*/ 7614221 w 11748700"/>
              <a:gd name="connsiteY221" fmla="*/ 6634817 h 6673820"/>
              <a:gd name="connsiteX222" fmla="*/ 7432208 w 11748700"/>
              <a:gd name="connsiteY222" fmla="*/ 6600148 h 6673820"/>
              <a:gd name="connsiteX223" fmla="*/ 7319533 w 11748700"/>
              <a:gd name="connsiteY223" fmla="*/ 6574146 h 6673820"/>
              <a:gd name="connsiteX224" fmla="*/ 7276197 w 11748700"/>
              <a:gd name="connsiteY224" fmla="*/ 6569812 h 6673820"/>
              <a:gd name="connsiteX225" fmla="*/ 7011844 w 11748700"/>
              <a:gd name="connsiteY225" fmla="*/ 6548144 h 6673820"/>
              <a:gd name="connsiteX226" fmla="*/ 6925171 w 11748700"/>
              <a:gd name="connsiteY226" fmla="*/ 6565479 h 6673820"/>
              <a:gd name="connsiteX227" fmla="*/ 6912170 w 11748700"/>
              <a:gd name="connsiteY227" fmla="*/ 6569812 h 6673820"/>
              <a:gd name="connsiteX228" fmla="*/ 6890502 w 11748700"/>
              <a:gd name="connsiteY228" fmla="*/ 6582813 h 6673820"/>
              <a:gd name="connsiteX229" fmla="*/ 6795162 w 11748700"/>
              <a:gd name="connsiteY229" fmla="*/ 6634817 h 6673820"/>
              <a:gd name="connsiteX230" fmla="*/ 6691154 w 11748700"/>
              <a:gd name="connsiteY230" fmla="*/ 6643484 h 6673820"/>
              <a:gd name="connsiteX231" fmla="*/ 6617482 w 11748700"/>
              <a:gd name="connsiteY231" fmla="*/ 6656485 h 6673820"/>
              <a:gd name="connsiteX232" fmla="*/ 6582813 w 11748700"/>
              <a:gd name="connsiteY232" fmla="*/ 6665153 h 6673820"/>
              <a:gd name="connsiteX233" fmla="*/ 6548144 w 11748700"/>
              <a:gd name="connsiteY233" fmla="*/ 6669486 h 6673820"/>
              <a:gd name="connsiteX234" fmla="*/ 6517808 w 11748700"/>
              <a:gd name="connsiteY234" fmla="*/ 6673820 h 6673820"/>
              <a:gd name="connsiteX235" fmla="*/ 6015105 w 11748700"/>
              <a:gd name="connsiteY235" fmla="*/ 6669486 h 6673820"/>
              <a:gd name="connsiteX236" fmla="*/ 5915431 w 11748700"/>
              <a:gd name="connsiteY236" fmla="*/ 6647818 h 6673820"/>
              <a:gd name="connsiteX237" fmla="*/ 5538403 w 11748700"/>
              <a:gd name="connsiteY237" fmla="*/ 6652152 h 6673820"/>
              <a:gd name="connsiteX238" fmla="*/ 5196045 w 11748700"/>
              <a:gd name="connsiteY238" fmla="*/ 6634817 h 6673820"/>
              <a:gd name="connsiteX239" fmla="*/ 4489660 w 11748700"/>
              <a:gd name="connsiteY239" fmla="*/ 6608815 h 6673820"/>
              <a:gd name="connsiteX240" fmla="*/ 4311981 w 11748700"/>
              <a:gd name="connsiteY240" fmla="*/ 6582813 h 6673820"/>
              <a:gd name="connsiteX241" fmla="*/ 4090965 w 11748700"/>
              <a:gd name="connsiteY241" fmla="*/ 6552478 h 6673820"/>
              <a:gd name="connsiteX242" fmla="*/ 3999958 w 11748700"/>
              <a:gd name="connsiteY242" fmla="*/ 6513475 h 6673820"/>
              <a:gd name="connsiteX243" fmla="*/ 3666267 w 11748700"/>
              <a:gd name="connsiteY243" fmla="*/ 6448470 h 6673820"/>
              <a:gd name="connsiteX244" fmla="*/ 3588261 w 11748700"/>
              <a:gd name="connsiteY244" fmla="*/ 6439803 h 6673820"/>
              <a:gd name="connsiteX245" fmla="*/ 3336910 w 11748700"/>
              <a:gd name="connsiteY245" fmla="*/ 6405134 h 6673820"/>
              <a:gd name="connsiteX246" fmla="*/ 3003219 w 11748700"/>
              <a:gd name="connsiteY246" fmla="*/ 6340129 h 6673820"/>
              <a:gd name="connsiteX247" fmla="*/ 2825539 w 11748700"/>
              <a:gd name="connsiteY247" fmla="*/ 6309793 h 6673820"/>
              <a:gd name="connsiteX248" fmla="*/ 2678195 w 11748700"/>
              <a:gd name="connsiteY248" fmla="*/ 6288125 h 6673820"/>
              <a:gd name="connsiteX249" fmla="*/ 2500515 w 11748700"/>
              <a:gd name="connsiteY249" fmla="*/ 6305460 h 6673820"/>
              <a:gd name="connsiteX250" fmla="*/ 2439844 w 11748700"/>
              <a:gd name="connsiteY250" fmla="*/ 6314127 h 6673820"/>
              <a:gd name="connsiteX251" fmla="*/ 2244830 w 11748700"/>
              <a:gd name="connsiteY251" fmla="*/ 6361797 h 6673820"/>
              <a:gd name="connsiteX252" fmla="*/ 2088819 w 11748700"/>
              <a:gd name="connsiteY252" fmla="*/ 6383465 h 6673820"/>
              <a:gd name="connsiteX253" fmla="*/ 2015147 w 11748700"/>
              <a:gd name="connsiteY253" fmla="*/ 6400800 h 6673820"/>
              <a:gd name="connsiteX254" fmla="*/ 1950142 w 11748700"/>
              <a:gd name="connsiteY254" fmla="*/ 6409467 h 6673820"/>
              <a:gd name="connsiteX255" fmla="*/ 1815799 w 11748700"/>
              <a:gd name="connsiteY255" fmla="*/ 6444137 h 6673820"/>
              <a:gd name="connsiteX256" fmla="*/ 1681456 w 11748700"/>
              <a:gd name="connsiteY256" fmla="*/ 6452804 h 6673820"/>
              <a:gd name="connsiteX257" fmla="*/ 1473440 w 11748700"/>
              <a:gd name="connsiteY257" fmla="*/ 6431136 h 6673820"/>
              <a:gd name="connsiteX258" fmla="*/ 1369433 w 11748700"/>
              <a:gd name="connsiteY258" fmla="*/ 6418135 h 6673820"/>
              <a:gd name="connsiteX259" fmla="*/ 1287093 w 11748700"/>
              <a:gd name="connsiteY259" fmla="*/ 6405134 h 6673820"/>
              <a:gd name="connsiteX260" fmla="*/ 1239423 w 11748700"/>
              <a:gd name="connsiteY260" fmla="*/ 6396466 h 6673820"/>
              <a:gd name="connsiteX261" fmla="*/ 1165751 w 11748700"/>
              <a:gd name="connsiteY261" fmla="*/ 6370464 h 6673820"/>
              <a:gd name="connsiteX262" fmla="*/ 1053076 w 11748700"/>
              <a:gd name="connsiteY262" fmla="*/ 6335795 h 6673820"/>
              <a:gd name="connsiteX263" fmla="*/ 892731 w 11748700"/>
              <a:gd name="connsiteY263" fmla="*/ 6244789 h 6673820"/>
              <a:gd name="connsiteX264" fmla="*/ 858062 w 11748700"/>
              <a:gd name="connsiteY264" fmla="*/ 6218787 h 6673820"/>
              <a:gd name="connsiteX265" fmla="*/ 775723 w 11748700"/>
              <a:gd name="connsiteY265" fmla="*/ 6149448 h 6673820"/>
              <a:gd name="connsiteX266" fmla="*/ 719385 w 11748700"/>
              <a:gd name="connsiteY266" fmla="*/ 6023773 h 6673820"/>
              <a:gd name="connsiteX267" fmla="*/ 654381 w 11748700"/>
              <a:gd name="connsiteY267" fmla="*/ 5950101 h 6673820"/>
              <a:gd name="connsiteX268" fmla="*/ 628379 w 11748700"/>
              <a:gd name="connsiteY268" fmla="*/ 5893763 h 6673820"/>
              <a:gd name="connsiteX269" fmla="*/ 576375 w 11748700"/>
              <a:gd name="connsiteY269" fmla="*/ 5802756 h 6673820"/>
              <a:gd name="connsiteX270" fmla="*/ 489702 w 11748700"/>
              <a:gd name="connsiteY270" fmla="*/ 5620743 h 6673820"/>
              <a:gd name="connsiteX271" fmla="*/ 476701 w 11748700"/>
              <a:gd name="connsiteY271" fmla="*/ 5551405 h 6673820"/>
              <a:gd name="connsiteX272" fmla="*/ 372693 w 11748700"/>
              <a:gd name="connsiteY272" fmla="*/ 5317388 h 6673820"/>
              <a:gd name="connsiteX273" fmla="*/ 359693 w 11748700"/>
              <a:gd name="connsiteY273" fmla="*/ 5269718 h 6673820"/>
              <a:gd name="connsiteX274" fmla="*/ 329357 w 11748700"/>
              <a:gd name="connsiteY274" fmla="*/ 5183045 h 6673820"/>
              <a:gd name="connsiteX275" fmla="*/ 281687 w 11748700"/>
              <a:gd name="connsiteY275" fmla="*/ 5083371 h 6673820"/>
              <a:gd name="connsiteX276" fmla="*/ 251351 w 11748700"/>
              <a:gd name="connsiteY276" fmla="*/ 5009699 h 6673820"/>
              <a:gd name="connsiteX277" fmla="*/ 238350 w 11748700"/>
              <a:gd name="connsiteY277" fmla="*/ 4970696 h 6673820"/>
              <a:gd name="connsiteX278" fmla="*/ 212348 w 11748700"/>
              <a:gd name="connsiteY278" fmla="*/ 4936027 h 6673820"/>
              <a:gd name="connsiteX279" fmla="*/ 177679 w 11748700"/>
              <a:gd name="connsiteY279" fmla="*/ 4849354 h 6673820"/>
              <a:gd name="connsiteX280" fmla="*/ 125675 w 11748700"/>
              <a:gd name="connsiteY280" fmla="*/ 4745346 h 6673820"/>
              <a:gd name="connsiteX281" fmla="*/ 99674 w 11748700"/>
              <a:gd name="connsiteY281" fmla="*/ 4654339 h 6673820"/>
              <a:gd name="connsiteX282" fmla="*/ 73672 w 11748700"/>
              <a:gd name="connsiteY282" fmla="*/ 4602336 h 6673820"/>
              <a:gd name="connsiteX283" fmla="*/ 69338 w 11748700"/>
              <a:gd name="connsiteY283" fmla="*/ 4580667 h 6673820"/>
              <a:gd name="connsiteX284" fmla="*/ 47670 w 11748700"/>
              <a:gd name="connsiteY284" fmla="*/ 4537331 h 6673820"/>
              <a:gd name="connsiteX285" fmla="*/ 39002 w 11748700"/>
              <a:gd name="connsiteY285" fmla="*/ 4515663 h 6673820"/>
              <a:gd name="connsiteX286" fmla="*/ 34669 w 11748700"/>
              <a:gd name="connsiteY286" fmla="*/ 4493994 h 6673820"/>
              <a:gd name="connsiteX287" fmla="*/ 30335 w 11748700"/>
              <a:gd name="connsiteY287" fmla="*/ 4450658 h 6673820"/>
              <a:gd name="connsiteX288" fmla="*/ 21668 w 11748700"/>
              <a:gd name="connsiteY288" fmla="*/ 4428990 h 6673820"/>
              <a:gd name="connsiteX289" fmla="*/ 13001 w 11748700"/>
              <a:gd name="connsiteY289" fmla="*/ 4359651 h 6673820"/>
              <a:gd name="connsiteX290" fmla="*/ 0 w 11748700"/>
              <a:gd name="connsiteY290" fmla="*/ 4238309 h 6673820"/>
              <a:gd name="connsiteX291" fmla="*/ 4333 w 11748700"/>
              <a:gd name="connsiteY291" fmla="*/ 4025960 h 6673820"/>
              <a:gd name="connsiteX292" fmla="*/ 13001 w 11748700"/>
              <a:gd name="connsiteY292" fmla="*/ 3999958 h 6673820"/>
              <a:gd name="connsiteX293" fmla="*/ 17334 w 11748700"/>
              <a:gd name="connsiteY293" fmla="*/ 3973956 h 6673820"/>
              <a:gd name="connsiteX294" fmla="*/ 26002 w 11748700"/>
              <a:gd name="connsiteY294" fmla="*/ 3930620 h 6673820"/>
              <a:gd name="connsiteX295" fmla="*/ 34669 w 11748700"/>
              <a:gd name="connsiteY295" fmla="*/ 3878616 h 6673820"/>
              <a:gd name="connsiteX296" fmla="*/ 43336 w 11748700"/>
              <a:gd name="connsiteY296" fmla="*/ 3861282 h 6673820"/>
              <a:gd name="connsiteX297" fmla="*/ 47670 w 11748700"/>
              <a:gd name="connsiteY297" fmla="*/ 3843947 h 6673820"/>
              <a:gd name="connsiteX298" fmla="*/ 56337 w 11748700"/>
              <a:gd name="connsiteY298" fmla="*/ 3826612 h 6673820"/>
              <a:gd name="connsiteX299" fmla="*/ 69338 w 11748700"/>
              <a:gd name="connsiteY299" fmla="*/ 3787610 h 6673820"/>
              <a:gd name="connsiteX300" fmla="*/ 78005 w 11748700"/>
              <a:gd name="connsiteY300" fmla="*/ 3770275 h 6673820"/>
              <a:gd name="connsiteX301" fmla="*/ 95340 w 11748700"/>
              <a:gd name="connsiteY301" fmla="*/ 3718271 h 6673820"/>
              <a:gd name="connsiteX302" fmla="*/ 104007 w 11748700"/>
              <a:gd name="connsiteY302" fmla="*/ 3696603 h 6673820"/>
              <a:gd name="connsiteX303" fmla="*/ 151677 w 11748700"/>
              <a:gd name="connsiteY303" fmla="*/ 3657600 h 6673820"/>
              <a:gd name="connsiteX304" fmla="*/ 294688 w 11748700"/>
              <a:gd name="connsiteY304" fmla="*/ 3661934 h 6673820"/>
              <a:gd name="connsiteX305" fmla="*/ 359693 w 11748700"/>
              <a:gd name="connsiteY305" fmla="*/ 3692269 h 6673820"/>
              <a:gd name="connsiteX306" fmla="*/ 377027 w 11748700"/>
              <a:gd name="connsiteY306" fmla="*/ 3709604 h 6673820"/>
              <a:gd name="connsiteX307" fmla="*/ 437698 w 11748700"/>
              <a:gd name="connsiteY307" fmla="*/ 3726938 h 6673820"/>
              <a:gd name="connsiteX308" fmla="*/ 511177 w 11748700"/>
              <a:gd name="connsiteY308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3722604 w 11748700"/>
              <a:gd name="connsiteY28" fmla="*/ 2145156 h 6673820"/>
              <a:gd name="connsiteX29" fmla="*/ 3627264 w 11748700"/>
              <a:gd name="connsiteY29" fmla="*/ 2136489 h 6673820"/>
              <a:gd name="connsiteX30" fmla="*/ 3592595 w 11748700"/>
              <a:gd name="connsiteY30" fmla="*/ 2123488 h 6673820"/>
              <a:gd name="connsiteX31" fmla="*/ 3471253 w 11748700"/>
              <a:gd name="connsiteY31" fmla="*/ 2101820 h 6673820"/>
              <a:gd name="connsiteX32" fmla="*/ 3349911 w 11748700"/>
              <a:gd name="connsiteY32" fmla="*/ 2054150 h 6673820"/>
              <a:gd name="connsiteX33" fmla="*/ 3228568 w 11748700"/>
              <a:gd name="connsiteY33" fmla="*/ 2006480 h 6673820"/>
              <a:gd name="connsiteX34" fmla="*/ 3206900 w 11748700"/>
              <a:gd name="connsiteY34" fmla="*/ 1989145 h 6673820"/>
              <a:gd name="connsiteX35" fmla="*/ 3163564 w 11748700"/>
              <a:gd name="connsiteY35" fmla="*/ 1967477 h 6673820"/>
              <a:gd name="connsiteX36" fmla="*/ 3124561 w 11748700"/>
              <a:gd name="connsiteY36" fmla="*/ 1932808 h 6673820"/>
              <a:gd name="connsiteX37" fmla="*/ 3094225 w 11748700"/>
              <a:gd name="connsiteY37" fmla="*/ 1911139 h 6673820"/>
              <a:gd name="connsiteX38" fmla="*/ 3020553 w 11748700"/>
              <a:gd name="connsiteY38" fmla="*/ 1850468 h 6673820"/>
              <a:gd name="connsiteX39" fmla="*/ 2994551 w 11748700"/>
              <a:gd name="connsiteY39" fmla="*/ 1828800 h 6673820"/>
              <a:gd name="connsiteX40" fmla="*/ 2977217 w 11748700"/>
              <a:gd name="connsiteY40" fmla="*/ 1807132 h 6673820"/>
              <a:gd name="connsiteX41" fmla="*/ 2964216 w 11748700"/>
              <a:gd name="connsiteY41" fmla="*/ 1794131 h 6673820"/>
              <a:gd name="connsiteX42" fmla="*/ 2951215 w 11748700"/>
              <a:gd name="connsiteY42" fmla="*/ 1768129 h 6673820"/>
              <a:gd name="connsiteX43" fmla="*/ 2933880 w 11748700"/>
              <a:gd name="connsiteY43" fmla="*/ 1746461 h 6673820"/>
              <a:gd name="connsiteX44" fmla="*/ 2916546 w 11748700"/>
              <a:gd name="connsiteY44" fmla="*/ 1720459 h 6673820"/>
              <a:gd name="connsiteX45" fmla="*/ 2899211 w 11748700"/>
              <a:gd name="connsiteY45" fmla="*/ 1703124 h 6673820"/>
              <a:gd name="connsiteX46" fmla="*/ 2890544 w 11748700"/>
              <a:gd name="connsiteY46" fmla="*/ 1690123 h 6673820"/>
              <a:gd name="connsiteX47" fmla="*/ 2829873 w 11748700"/>
              <a:gd name="connsiteY47" fmla="*/ 1607784 h 6673820"/>
              <a:gd name="connsiteX48" fmla="*/ 2816872 w 11748700"/>
              <a:gd name="connsiteY48" fmla="*/ 1577448 h 6673820"/>
              <a:gd name="connsiteX49" fmla="*/ 2812538 w 11748700"/>
              <a:gd name="connsiteY49" fmla="*/ 1542779 h 6673820"/>
              <a:gd name="connsiteX50" fmla="*/ 2808204 w 11748700"/>
              <a:gd name="connsiteY50" fmla="*/ 1430104 h 6673820"/>
              <a:gd name="connsiteX51" fmla="*/ 2799537 w 11748700"/>
              <a:gd name="connsiteY51" fmla="*/ 1391101 h 6673820"/>
              <a:gd name="connsiteX52" fmla="*/ 2795203 w 11748700"/>
              <a:gd name="connsiteY52" fmla="*/ 1343431 h 6673820"/>
              <a:gd name="connsiteX53" fmla="*/ 2786536 w 11748700"/>
              <a:gd name="connsiteY53" fmla="*/ 1300095 h 6673820"/>
              <a:gd name="connsiteX54" fmla="*/ 2773535 w 11748700"/>
              <a:gd name="connsiteY54" fmla="*/ 1152751 h 6673820"/>
              <a:gd name="connsiteX55" fmla="*/ 2769202 w 11748700"/>
              <a:gd name="connsiteY55" fmla="*/ 1135416 h 6673820"/>
              <a:gd name="connsiteX56" fmla="*/ 2777869 w 11748700"/>
              <a:gd name="connsiteY56" fmla="*/ 996739 h 6673820"/>
              <a:gd name="connsiteX57" fmla="*/ 2786536 w 11748700"/>
              <a:gd name="connsiteY57" fmla="*/ 966404 h 6673820"/>
              <a:gd name="connsiteX58" fmla="*/ 2812538 w 11748700"/>
              <a:gd name="connsiteY58" fmla="*/ 905733 h 6673820"/>
              <a:gd name="connsiteX59" fmla="*/ 2847207 w 11748700"/>
              <a:gd name="connsiteY59" fmla="*/ 862396 h 6673820"/>
              <a:gd name="connsiteX60" fmla="*/ 2864542 w 11748700"/>
              <a:gd name="connsiteY60" fmla="*/ 840728 h 6673820"/>
              <a:gd name="connsiteX61" fmla="*/ 2881876 w 11748700"/>
              <a:gd name="connsiteY61" fmla="*/ 827727 h 6673820"/>
              <a:gd name="connsiteX62" fmla="*/ 2894877 w 11748700"/>
              <a:gd name="connsiteY62" fmla="*/ 819060 h 6673820"/>
              <a:gd name="connsiteX63" fmla="*/ 2912212 w 11748700"/>
              <a:gd name="connsiteY63" fmla="*/ 801725 h 6673820"/>
              <a:gd name="connsiteX64" fmla="*/ 3003219 w 11748700"/>
              <a:gd name="connsiteY64" fmla="*/ 775723 h 6673820"/>
              <a:gd name="connsiteX65" fmla="*/ 3115893 w 11748700"/>
              <a:gd name="connsiteY65" fmla="*/ 749721 h 6673820"/>
              <a:gd name="connsiteX66" fmla="*/ 3137562 w 11748700"/>
              <a:gd name="connsiteY66" fmla="*/ 741054 h 6673820"/>
              <a:gd name="connsiteX67" fmla="*/ 3163564 w 11748700"/>
              <a:gd name="connsiteY67" fmla="*/ 732387 h 6673820"/>
              <a:gd name="connsiteX68" fmla="*/ 3219901 w 11748700"/>
              <a:gd name="connsiteY68" fmla="*/ 702051 h 6673820"/>
              <a:gd name="connsiteX69" fmla="*/ 3237236 w 11748700"/>
              <a:gd name="connsiteY69" fmla="*/ 689050 h 6673820"/>
              <a:gd name="connsiteX70" fmla="*/ 3293573 w 11748700"/>
              <a:gd name="connsiteY70" fmla="*/ 663048 h 6673820"/>
              <a:gd name="connsiteX71" fmla="*/ 3323909 w 11748700"/>
              <a:gd name="connsiteY71" fmla="*/ 650047 h 6673820"/>
              <a:gd name="connsiteX72" fmla="*/ 3362911 w 11748700"/>
              <a:gd name="connsiteY72" fmla="*/ 641380 h 6673820"/>
              <a:gd name="connsiteX73" fmla="*/ 3488587 w 11748700"/>
              <a:gd name="connsiteY73" fmla="*/ 619712 h 6673820"/>
              <a:gd name="connsiteX74" fmla="*/ 3644599 w 11748700"/>
              <a:gd name="connsiteY74" fmla="*/ 598044 h 6673820"/>
              <a:gd name="connsiteX75" fmla="*/ 3731272 w 11748700"/>
              <a:gd name="connsiteY75" fmla="*/ 589376 h 6673820"/>
              <a:gd name="connsiteX76" fmla="*/ 3809277 w 11748700"/>
              <a:gd name="connsiteY76" fmla="*/ 576375 h 6673820"/>
              <a:gd name="connsiteX77" fmla="*/ 3891617 w 11748700"/>
              <a:gd name="connsiteY77" fmla="*/ 567708 h 6673820"/>
              <a:gd name="connsiteX78" fmla="*/ 4359651 w 11748700"/>
              <a:gd name="connsiteY78" fmla="*/ 533039 h 6673820"/>
              <a:gd name="connsiteX79" fmla="*/ 4428989 w 11748700"/>
              <a:gd name="connsiteY79" fmla="*/ 520038 h 6673820"/>
              <a:gd name="connsiteX80" fmla="*/ 4554665 w 11748700"/>
              <a:gd name="connsiteY80" fmla="*/ 507037 h 6673820"/>
              <a:gd name="connsiteX81" fmla="*/ 4654339 w 11748700"/>
              <a:gd name="connsiteY81" fmla="*/ 485369 h 6673820"/>
              <a:gd name="connsiteX82" fmla="*/ 4758347 w 11748700"/>
              <a:gd name="connsiteY82" fmla="*/ 437699 h 6673820"/>
              <a:gd name="connsiteX83" fmla="*/ 4888356 w 11748700"/>
              <a:gd name="connsiteY83" fmla="*/ 416030 h 6673820"/>
              <a:gd name="connsiteX84" fmla="*/ 5105039 w 11748700"/>
              <a:gd name="connsiteY84" fmla="*/ 364027 h 6673820"/>
              <a:gd name="connsiteX85" fmla="*/ 5209046 w 11748700"/>
              <a:gd name="connsiteY85" fmla="*/ 351026 h 6673820"/>
              <a:gd name="connsiteX86" fmla="*/ 5386726 w 11748700"/>
              <a:gd name="connsiteY86" fmla="*/ 329357 h 6673820"/>
              <a:gd name="connsiteX87" fmla="*/ 5560072 w 11748700"/>
              <a:gd name="connsiteY87" fmla="*/ 320690 h 6673820"/>
              <a:gd name="connsiteX88" fmla="*/ 5742085 w 11748700"/>
              <a:gd name="connsiteY88" fmla="*/ 312023 h 6673820"/>
              <a:gd name="connsiteX89" fmla="*/ 5958767 w 11748700"/>
              <a:gd name="connsiteY89" fmla="*/ 307689 h 6673820"/>
              <a:gd name="connsiteX90" fmla="*/ 6114779 w 11748700"/>
              <a:gd name="connsiteY90" fmla="*/ 303355 h 6673820"/>
              <a:gd name="connsiteX91" fmla="*/ 6270790 w 11748700"/>
              <a:gd name="connsiteY91" fmla="*/ 281687 h 6673820"/>
              <a:gd name="connsiteX92" fmla="*/ 6392132 w 11748700"/>
              <a:gd name="connsiteY92" fmla="*/ 268686 h 6673820"/>
              <a:gd name="connsiteX93" fmla="*/ 6695488 w 11748700"/>
              <a:gd name="connsiteY93" fmla="*/ 260019 h 6673820"/>
              <a:gd name="connsiteX94" fmla="*/ 6764826 w 11748700"/>
              <a:gd name="connsiteY94" fmla="*/ 251352 h 6673820"/>
              <a:gd name="connsiteX95" fmla="*/ 6907837 w 11748700"/>
              <a:gd name="connsiteY95" fmla="*/ 238351 h 6673820"/>
              <a:gd name="connsiteX96" fmla="*/ 6959840 w 11748700"/>
              <a:gd name="connsiteY96" fmla="*/ 229683 h 6673820"/>
              <a:gd name="connsiteX97" fmla="*/ 6998843 w 11748700"/>
              <a:gd name="connsiteY97" fmla="*/ 212349 h 6673820"/>
              <a:gd name="connsiteX98" fmla="*/ 7115852 w 11748700"/>
              <a:gd name="connsiteY98" fmla="*/ 199348 h 6673820"/>
              <a:gd name="connsiteX99" fmla="*/ 7159188 w 11748700"/>
              <a:gd name="connsiteY99" fmla="*/ 186347 h 6673820"/>
              <a:gd name="connsiteX100" fmla="*/ 7189524 w 11748700"/>
              <a:gd name="connsiteY100" fmla="*/ 182013 h 6673820"/>
              <a:gd name="connsiteX101" fmla="*/ 7380204 w 11748700"/>
              <a:gd name="connsiteY101" fmla="*/ 173346 h 6673820"/>
              <a:gd name="connsiteX102" fmla="*/ 7440875 w 11748700"/>
              <a:gd name="connsiteY102" fmla="*/ 164679 h 6673820"/>
              <a:gd name="connsiteX103" fmla="*/ 7466877 w 11748700"/>
              <a:gd name="connsiteY103" fmla="*/ 156011 h 6673820"/>
              <a:gd name="connsiteX104" fmla="*/ 7514548 w 11748700"/>
              <a:gd name="connsiteY104" fmla="*/ 143010 h 6673820"/>
              <a:gd name="connsiteX105" fmla="*/ 7527548 w 11748700"/>
              <a:gd name="connsiteY105" fmla="*/ 134343 h 6673820"/>
              <a:gd name="connsiteX106" fmla="*/ 7570885 w 11748700"/>
              <a:gd name="connsiteY106" fmla="*/ 121342 h 6673820"/>
              <a:gd name="connsiteX107" fmla="*/ 7609888 w 11748700"/>
              <a:gd name="connsiteY107" fmla="*/ 104008 h 6673820"/>
              <a:gd name="connsiteX108" fmla="*/ 7726896 w 11748700"/>
              <a:gd name="connsiteY108" fmla="*/ 82339 h 6673820"/>
              <a:gd name="connsiteX109" fmla="*/ 7752898 w 11748700"/>
              <a:gd name="connsiteY109" fmla="*/ 78006 h 6673820"/>
              <a:gd name="connsiteX110" fmla="*/ 7787567 w 11748700"/>
              <a:gd name="connsiteY110" fmla="*/ 73672 h 6673820"/>
              <a:gd name="connsiteX111" fmla="*/ 7804902 w 11748700"/>
              <a:gd name="connsiteY111" fmla="*/ 69338 h 6673820"/>
              <a:gd name="connsiteX112" fmla="*/ 7913243 w 11748700"/>
              <a:gd name="connsiteY112" fmla="*/ 65005 h 6673820"/>
              <a:gd name="connsiteX113" fmla="*/ 8021584 w 11748700"/>
              <a:gd name="connsiteY113" fmla="*/ 47670 h 6673820"/>
              <a:gd name="connsiteX114" fmla="*/ 8064921 w 11748700"/>
              <a:gd name="connsiteY114" fmla="*/ 34669 h 6673820"/>
              <a:gd name="connsiteX115" fmla="*/ 8099590 w 11748700"/>
              <a:gd name="connsiteY115" fmla="*/ 21668 h 6673820"/>
              <a:gd name="connsiteX116" fmla="*/ 8121258 w 11748700"/>
              <a:gd name="connsiteY116" fmla="*/ 13001 h 6673820"/>
              <a:gd name="connsiteX117" fmla="*/ 8134259 w 11748700"/>
              <a:gd name="connsiteY117" fmla="*/ 8667 h 6673820"/>
              <a:gd name="connsiteX118" fmla="*/ 8155928 w 11748700"/>
              <a:gd name="connsiteY118" fmla="*/ 0 h 6673820"/>
              <a:gd name="connsiteX119" fmla="*/ 8216599 w 11748700"/>
              <a:gd name="connsiteY119" fmla="*/ 4334 h 6673820"/>
              <a:gd name="connsiteX120" fmla="*/ 8238267 w 11748700"/>
              <a:gd name="connsiteY120" fmla="*/ 13001 h 6673820"/>
              <a:gd name="connsiteX121" fmla="*/ 8272936 w 11748700"/>
              <a:gd name="connsiteY121" fmla="*/ 17335 h 6673820"/>
              <a:gd name="connsiteX122" fmla="*/ 8303272 w 11748700"/>
              <a:gd name="connsiteY122" fmla="*/ 30336 h 6673820"/>
              <a:gd name="connsiteX123" fmla="*/ 8337941 w 11748700"/>
              <a:gd name="connsiteY123" fmla="*/ 34669 h 6673820"/>
              <a:gd name="connsiteX124" fmla="*/ 8476618 w 11748700"/>
              <a:gd name="connsiteY124" fmla="*/ 43337 h 6673820"/>
              <a:gd name="connsiteX125" fmla="*/ 8576292 w 11748700"/>
              <a:gd name="connsiteY125" fmla="*/ 47670 h 6673820"/>
              <a:gd name="connsiteX126" fmla="*/ 8671632 w 11748700"/>
              <a:gd name="connsiteY126" fmla="*/ 69338 h 6673820"/>
              <a:gd name="connsiteX127" fmla="*/ 8762639 w 11748700"/>
              <a:gd name="connsiteY127" fmla="*/ 78006 h 6673820"/>
              <a:gd name="connsiteX128" fmla="*/ 8892648 w 11748700"/>
              <a:gd name="connsiteY128" fmla="*/ 104008 h 6673820"/>
              <a:gd name="connsiteX129" fmla="*/ 8948985 w 11748700"/>
              <a:gd name="connsiteY129" fmla="*/ 117009 h 6673820"/>
              <a:gd name="connsiteX130" fmla="*/ 9187336 w 11748700"/>
              <a:gd name="connsiteY130" fmla="*/ 156011 h 6673820"/>
              <a:gd name="connsiteX131" fmla="*/ 9282676 w 11748700"/>
              <a:gd name="connsiteY131" fmla="*/ 173346 h 6673820"/>
              <a:gd name="connsiteX132" fmla="*/ 9404019 w 11748700"/>
              <a:gd name="connsiteY132" fmla="*/ 186347 h 6673820"/>
              <a:gd name="connsiteX133" fmla="*/ 9464690 w 11748700"/>
              <a:gd name="connsiteY133" fmla="*/ 195014 h 6673820"/>
              <a:gd name="connsiteX134" fmla="*/ 9698707 w 11748700"/>
              <a:gd name="connsiteY134" fmla="*/ 216683 h 6673820"/>
              <a:gd name="connsiteX135" fmla="*/ 9785380 w 11748700"/>
              <a:gd name="connsiteY135" fmla="*/ 229683 h 6673820"/>
              <a:gd name="connsiteX136" fmla="*/ 9885054 w 11748700"/>
              <a:gd name="connsiteY136" fmla="*/ 251352 h 6673820"/>
              <a:gd name="connsiteX137" fmla="*/ 9958726 w 11748700"/>
              <a:gd name="connsiteY137" fmla="*/ 255685 h 6673820"/>
              <a:gd name="connsiteX138" fmla="*/ 10114737 w 11748700"/>
              <a:gd name="connsiteY138" fmla="*/ 260019 h 6673820"/>
              <a:gd name="connsiteX139" fmla="*/ 10205744 w 11748700"/>
              <a:gd name="connsiteY139" fmla="*/ 273020 h 6673820"/>
              <a:gd name="connsiteX140" fmla="*/ 10357421 w 11748700"/>
              <a:gd name="connsiteY140" fmla="*/ 281687 h 6673820"/>
              <a:gd name="connsiteX141" fmla="*/ 10405092 w 11748700"/>
              <a:gd name="connsiteY141" fmla="*/ 286021 h 6673820"/>
              <a:gd name="connsiteX142" fmla="*/ 10452762 w 11748700"/>
              <a:gd name="connsiteY142" fmla="*/ 299022 h 6673820"/>
              <a:gd name="connsiteX143" fmla="*/ 10483097 w 11748700"/>
              <a:gd name="connsiteY143" fmla="*/ 303355 h 6673820"/>
              <a:gd name="connsiteX144" fmla="*/ 10552436 w 11748700"/>
              <a:gd name="connsiteY144" fmla="*/ 312023 h 6673820"/>
              <a:gd name="connsiteX145" fmla="*/ 10634775 w 11748700"/>
              <a:gd name="connsiteY145" fmla="*/ 333691 h 6673820"/>
              <a:gd name="connsiteX146" fmla="*/ 10717114 w 11748700"/>
              <a:gd name="connsiteY146" fmla="*/ 342358 h 6673820"/>
              <a:gd name="connsiteX147" fmla="*/ 10773452 w 11748700"/>
              <a:gd name="connsiteY147" fmla="*/ 364027 h 6673820"/>
              <a:gd name="connsiteX148" fmla="*/ 10842790 w 11748700"/>
              <a:gd name="connsiteY148" fmla="*/ 385695 h 6673820"/>
              <a:gd name="connsiteX149" fmla="*/ 10903461 w 11748700"/>
              <a:gd name="connsiteY149" fmla="*/ 390028 h 6673820"/>
              <a:gd name="connsiteX150" fmla="*/ 10981467 w 11748700"/>
              <a:gd name="connsiteY150" fmla="*/ 424698 h 6673820"/>
              <a:gd name="connsiteX151" fmla="*/ 11050805 w 11748700"/>
              <a:gd name="connsiteY151" fmla="*/ 442032 h 6673820"/>
              <a:gd name="connsiteX152" fmla="*/ 11133145 w 11748700"/>
              <a:gd name="connsiteY152" fmla="*/ 476701 h 6673820"/>
              <a:gd name="connsiteX153" fmla="*/ 11154813 w 11748700"/>
              <a:gd name="connsiteY153" fmla="*/ 485369 h 6673820"/>
              <a:gd name="connsiteX154" fmla="*/ 11232819 w 11748700"/>
              <a:gd name="connsiteY154" fmla="*/ 533039 h 6673820"/>
              <a:gd name="connsiteX155" fmla="*/ 11258820 w 11748700"/>
              <a:gd name="connsiteY155" fmla="*/ 554707 h 6673820"/>
              <a:gd name="connsiteX156" fmla="*/ 11328159 w 11748700"/>
              <a:gd name="connsiteY156" fmla="*/ 645714 h 6673820"/>
              <a:gd name="connsiteX157" fmla="*/ 11371495 w 11748700"/>
              <a:gd name="connsiteY157" fmla="*/ 754055 h 6673820"/>
              <a:gd name="connsiteX158" fmla="*/ 11397497 w 11748700"/>
              <a:gd name="connsiteY158" fmla="*/ 806059 h 6673820"/>
              <a:gd name="connsiteX159" fmla="*/ 11427833 w 11748700"/>
              <a:gd name="connsiteY159" fmla="*/ 931735 h 6673820"/>
              <a:gd name="connsiteX160" fmla="*/ 11458168 w 11748700"/>
              <a:gd name="connsiteY160" fmla="*/ 1014074 h 6673820"/>
              <a:gd name="connsiteX161" fmla="*/ 11462502 w 11748700"/>
              <a:gd name="connsiteY161" fmla="*/ 1087746 h 6673820"/>
              <a:gd name="connsiteX162" fmla="*/ 11475503 w 11748700"/>
              <a:gd name="connsiteY162" fmla="*/ 1126749 h 6673820"/>
              <a:gd name="connsiteX163" fmla="*/ 11488504 w 11748700"/>
              <a:gd name="connsiteY163" fmla="*/ 1330430 h 6673820"/>
              <a:gd name="connsiteX164" fmla="*/ 11523173 w 11748700"/>
              <a:gd name="connsiteY164" fmla="*/ 1677122 h 6673820"/>
              <a:gd name="connsiteX165" fmla="*/ 11518839 w 11748700"/>
              <a:gd name="connsiteY165" fmla="*/ 1954476 h 6673820"/>
              <a:gd name="connsiteX166" fmla="*/ 11510172 w 11748700"/>
              <a:gd name="connsiteY166" fmla="*/ 2084485 h 6673820"/>
              <a:gd name="connsiteX167" fmla="*/ 11518839 w 11748700"/>
              <a:gd name="connsiteY167" fmla="*/ 2283833 h 6673820"/>
              <a:gd name="connsiteX168" fmla="*/ 11583844 w 11748700"/>
              <a:gd name="connsiteY168" fmla="*/ 2379173 h 6673820"/>
              <a:gd name="connsiteX169" fmla="*/ 11605512 w 11748700"/>
              <a:gd name="connsiteY169" fmla="*/ 2439845 h 6673820"/>
              <a:gd name="connsiteX170" fmla="*/ 11609846 w 11748700"/>
              <a:gd name="connsiteY170" fmla="*/ 2487515 h 6673820"/>
              <a:gd name="connsiteX171" fmla="*/ 11622847 w 11748700"/>
              <a:gd name="connsiteY171" fmla="*/ 2556853 h 6673820"/>
              <a:gd name="connsiteX172" fmla="*/ 11618513 w 11748700"/>
              <a:gd name="connsiteY172" fmla="*/ 2786537 h 6673820"/>
              <a:gd name="connsiteX173" fmla="*/ 11614180 w 11748700"/>
              <a:gd name="connsiteY173" fmla="*/ 3089892 h 6673820"/>
              <a:gd name="connsiteX174" fmla="*/ 11596845 w 11748700"/>
              <a:gd name="connsiteY174" fmla="*/ 3211234 h 6673820"/>
              <a:gd name="connsiteX175" fmla="*/ 11583844 w 11748700"/>
              <a:gd name="connsiteY175" fmla="*/ 3328243 h 6673820"/>
              <a:gd name="connsiteX176" fmla="*/ 11575177 w 11748700"/>
              <a:gd name="connsiteY176" fmla="*/ 3423583 h 6673820"/>
              <a:gd name="connsiteX177" fmla="*/ 11562176 w 11748700"/>
              <a:gd name="connsiteY177" fmla="*/ 3666267 h 6673820"/>
              <a:gd name="connsiteX178" fmla="*/ 11575177 w 11748700"/>
              <a:gd name="connsiteY178" fmla="*/ 4025960 h 6673820"/>
              <a:gd name="connsiteX179" fmla="*/ 11592511 w 11748700"/>
              <a:gd name="connsiteY179" fmla="*/ 4108300 h 6673820"/>
              <a:gd name="connsiteX180" fmla="*/ 11631514 w 11748700"/>
              <a:gd name="connsiteY180" fmla="*/ 4333649 h 6673820"/>
              <a:gd name="connsiteX181" fmla="*/ 11653183 w 11748700"/>
              <a:gd name="connsiteY181" fmla="*/ 4411655 h 6673820"/>
              <a:gd name="connsiteX182" fmla="*/ 11666184 w 11748700"/>
              <a:gd name="connsiteY182" fmla="*/ 4498328 h 6673820"/>
              <a:gd name="connsiteX183" fmla="*/ 11674851 w 11748700"/>
              <a:gd name="connsiteY183" fmla="*/ 4541664 h 6673820"/>
              <a:gd name="connsiteX184" fmla="*/ 11687852 w 11748700"/>
              <a:gd name="connsiteY184" fmla="*/ 4658673 h 6673820"/>
              <a:gd name="connsiteX185" fmla="*/ 11692185 w 11748700"/>
              <a:gd name="connsiteY185" fmla="*/ 4715010 h 6673820"/>
              <a:gd name="connsiteX186" fmla="*/ 11700853 w 11748700"/>
              <a:gd name="connsiteY186" fmla="*/ 4771348 h 6673820"/>
              <a:gd name="connsiteX187" fmla="*/ 11709520 w 11748700"/>
              <a:gd name="connsiteY187" fmla="*/ 4923026 h 6673820"/>
              <a:gd name="connsiteX188" fmla="*/ 11718187 w 11748700"/>
              <a:gd name="connsiteY188" fmla="*/ 4983697 h 6673820"/>
              <a:gd name="connsiteX189" fmla="*/ 11726855 w 11748700"/>
              <a:gd name="connsiteY189" fmla="*/ 5079037 h 6673820"/>
              <a:gd name="connsiteX190" fmla="*/ 11731188 w 11748700"/>
              <a:gd name="connsiteY190" fmla="*/ 5105039 h 6673820"/>
              <a:gd name="connsiteX191" fmla="*/ 11744189 w 11748700"/>
              <a:gd name="connsiteY191" fmla="*/ 5230715 h 6673820"/>
              <a:gd name="connsiteX192" fmla="*/ 11726855 w 11748700"/>
              <a:gd name="connsiteY192" fmla="*/ 5690082 h 6673820"/>
              <a:gd name="connsiteX193" fmla="*/ 11687852 w 11748700"/>
              <a:gd name="connsiteY193" fmla="*/ 5785422 h 6673820"/>
              <a:gd name="connsiteX194" fmla="*/ 11670517 w 11748700"/>
              <a:gd name="connsiteY194" fmla="*/ 5815757 h 6673820"/>
              <a:gd name="connsiteX195" fmla="*/ 11601179 w 11748700"/>
              <a:gd name="connsiteY195" fmla="*/ 5859094 h 6673820"/>
              <a:gd name="connsiteX196" fmla="*/ 11458168 w 11748700"/>
              <a:gd name="connsiteY196" fmla="*/ 5919765 h 6673820"/>
              <a:gd name="connsiteX197" fmla="*/ 11401831 w 11748700"/>
              <a:gd name="connsiteY197" fmla="*/ 5963101 h 6673820"/>
              <a:gd name="connsiteX198" fmla="*/ 11297823 w 11748700"/>
              <a:gd name="connsiteY198" fmla="*/ 6032440 h 6673820"/>
              <a:gd name="connsiteX199" fmla="*/ 11258820 w 11748700"/>
              <a:gd name="connsiteY199" fmla="*/ 6075776 h 6673820"/>
              <a:gd name="connsiteX200" fmla="*/ 11198149 w 11748700"/>
              <a:gd name="connsiteY200" fmla="*/ 6123446 h 6673820"/>
              <a:gd name="connsiteX201" fmla="*/ 11098475 w 11748700"/>
              <a:gd name="connsiteY201" fmla="*/ 6210119 h 6673820"/>
              <a:gd name="connsiteX202" fmla="*/ 10942464 w 11748700"/>
              <a:gd name="connsiteY202" fmla="*/ 6327128 h 6673820"/>
              <a:gd name="connsiteX203" fmla="*/ 10634775 w 11748700"/>
              <a:gd name="connsiteY203" fmla="*/ 6461471 h 6673820"/>
              <a:gd name="connsiteX204" fmla="*/ 10461429 w 11748700"/>
              <a:gd name="connsiteY204" fmla="*/ 6478806 h 6673820"/>
              <a:gd name="connsiteX205" fmla="*/ 10041065 w 11748700"/>
              <a:gd name="connsiteY205" fmla="*/ 6487473 h 6673820"/>
              <a:gd name="connsiteX206" fmla="*/ 9967393 w 11748700"/>
              <a:gd name="connsiteY206" fmla="*/ 6491807 h 6673820"/>
              <a:gd name="connsiteX207" fmla="*/ 9885054 w 11748700"/>
              <a:gd name="connsiteY207" fmla="*/ 6509141 h 6673820"/>
              <a:gd name="connsiteX208" fmla="*/ 9798381 w 11748700"/>
              <a:gd name="connsiteY208" fmla="*/ 6522142 h 6673820"/>
              <a:gd name="connsiteX209" fmla="*/ 9681372 w 11748700"/>
              <a:gd name="connsiteY209" fmla="*/ 6548144 h 6673820"/>
              <a:gd name="connsiteX210" fmla="*/ 9486358 w 11748700"/>
              <a:gd name="connsiteY210" fmla="*/ 6574146 h 6673820"/>
              <a:gd name="connsiteX211" fmla="*/ 9278343 w 11748700"/>
              <a:gd name="connsiteY211" fmla="*/ 6613149 h 6673820"/>
              <a:gd name="connsiteX212" fmla="*/ 9209004 w 11748700"/>
              <a:gd name="connsiteY212" fmla="*/ 6630483 h 6673820"/>
              <a:gd name="connsiteX213" fmla="*/ 8775639 w 11748700"/>
              <a:gd name="connsiteY213" fmla="*/ 6647818 h 6673820"/>
              <a:gd name="connsiteX214" fmla="*/ 8463617 w 11748700"/>
              <a:gd name="connsiteY214" fmla="*/ 6656485 h 6673820"/>
              <a:gd name="connsiteX215" fmla="*/ 8368276 w 11748700"/>
              <a:gd name="connsiteY215" fmla="*/ 6660819 h 6673820"/>
              <a:gd name="connsiteX216" fmla="*/ 8216599 w 11748700"/>
              <a:gd name="connsiteY216" fmla="*/ 6665153 h 6673820"/>
              <a:gd name="connsiteX217" fmla="*/ 7848239 w 11748700"/>
              <a:gd name="connsiteY217" fmla="*/ 6656485 h 6673820"/>
              <a:gd name="connsiteX218" fmla="*/ 7800568 w 11748700"/>
              <a:gd name="connsiteY218" fmla="*/ 6652152 h 6673820"/>
              <a:gd name="connsiteX219" fmla="*/ 7748565 w 11748700"/>
              <a:gd name="connsiteY219" fmla="*/ 6643484 h 6673820"/>
              <a:gd name="connsiteX220" fmla="*/ 7614221 w 11748700"/>
              <a:gd name="connsiteY220" fmla="*/ 6634817 h 6673820"/>
              <a:gd name="connsiteX221" fmla="*/ 7432208 w 11748700"/>
              <a:gd name="connsiteY221" fmla="*/ 6600148 h 6673820"/>
              <a:gd name="connsiteX222" fmla="*/ 7319533 w 11748700"/>
              <a:gd name="connsiteY222" fmla="*/ 6574146 h 6673820"/>
              <a:gd name="connsiteX223" fmla="*/ 7276197 w 11748700"/>
              <a:gd name="connsiteY223" fmla="*/ 6569812 h 6673820"/>
              <a:gd name="connsiteX224" fmla="*/ 7011844 w 11748700"/>
              <a:gd name="connsiteY224" fmla="*/ 6548144 h 6673820"/>
              <a:gd name="connsiteX225" fmla="*/ 6925171 w 11748700"/>
              <a:gd name="connsiteY225" fmla="*/ 6565479 h 6673820"/>
              <a:gd name="connsiteX226" fmla="*/ 6912170 w 11748700"/>
              <a:gd name="connsiteY226" fmla="*/ 6569812 h 6673820"/>
              <a:gd name="connsiteX227" fmla="*/ 6890502 w 11748700"/>
              <a:gd name="connsiteY227" fmla="*/ 6582813 h 6673820"/>
              <a:gd name="connsiteX228" fmla="*/ 6795162 w 11748700"/>
              <a:gd name="connsiteY228" fmla="*/ 6634817 h 6673820"/>
              <a:gd name="connsiteX229" fmla="*/ 6691154 w 11748700"/>
              <a:gd name="connsiteY229" fmla="*/ 6643484 h 6673820"/>
              <a:gd name="connsiteX230" fmla="*/ 6617482 w 11748700"/>
              <a:gd name="connsiteY230" fmla="*/ 6656485 h 6673820"/>
              <a:gd name="connsiteX231" fmla="*/ 6582813 w 11748700"/>
              <a:gd name="connsiteY231" fmla="*/ 6665153 h 6673820"/>
              <a:gd name="connsiteX232" fmla="*/ 6548144 w 11748700"/>
              <a:gd name="connsiteY232" fmla="*/ 6669486 h 6673820"/>
              <a:gd name="connsiteX233" fmla="*/ 6517808 w 11748700"/>
              <a:gd name="connsiteY233" fmla="*/ 6673820 h 6673820"/>
              <a:gd name="connsiteX234" fmla="*/ 6015105 w 11748700"/>
              <a:gd name="connsiteY234" fmla="*/ 6669486 h 6673820"/>
              <a:gd name="connsiteX235" fmla="*/ 5915431 w 11748700"/>
              <a:gd name="connsiteY235" fmla="*/ 6647818 h 6673820"/>
              <a:gd name="connsiteX236" fmla="*/ 5538403 w 11748700"/>
              <a:gd name="connsiteY236" fmla="*/ 6652152 h 6673820"/>
              <a:gd name="connsiteX237" fmla="*/ 5196045 w 11748700"/>
              <a:gd name="connsiteY237" fmla="*/ 6634817 h 6673820"/>
              <a:gd name="connsiteX238" fmla="*/ 4489660 w 11748700"/>
              <a:gd name="connsiteY238" fmla="*/ 6608815 h 6673820"/>
              <a:gd name="connsiteX239" fmla="*/ 4311981 w 11748700"/>
              <a:gd name="connsiteY239" fmla="*/ 6582813 h 6673820"/>
              <a:gd name="connsiteX240" fmla="*/ 4090965 w 11748700"/>
              <a:gd name="connsiteY240" fmla="*/ 6552478 h 6673820"/>
              <a:gd name="connsiteX241" fmla="*/ 3999958 w 11748700"/>
              <a:gd name="connsiteY241" fmla="*/ 6513475 h 6673820"/>
              <a:gd name="connsiteX242" fmla="*/ 3666267 w 11748700"/>
              <a:gd name="connsiteY242" fmla="*/ 6448470 h 6673820"/>
              <a:gd name="connsiteX243" fmla="*/ 3588261 w 11748700"/>
              <a:gd name="connsiteY243" fmla="*/ 6439803 h 6673820"/>
              <a:gd name="connsiteX244" fmla="*/ 3336910 w 11748700"/>
              <a:gd name="connsiteY244" fmla="*/ 6405134 h 6673820"/>
              <a:gd name="connsiteX245" fmla="*/ 3003219 w 11748700"/>
              <a:gd name="connsiteY245" fmla="*/ 6340129 h 6673820"/>
              <a:gd name="connsiteX246" fmla="*/ 2825539 w 11748700"/>
              <a:gd name="connsiteY246" fmla="*/ 6309793 h 6673820"/>
              <a:gd name="connsiteX247" fmla="*/ 2678195 w 11748700"/>
              <a:gd name="connsiteY247" fmla="*/ 6288125 h 6673820"/>
              <a:gd name="connsiteX248" fmla="*/ 2500515 w 11748700"/>
              <a:gd name="connsiteY248" fmla="*/ 6305460 h 6673820"/>
              <a:gd name="connsiteX249" fmla="*/ 2439844 w 11748700"/>
              <a:gd name="connsiteY249" fmla="*/ 6314127 h 6673820"/>
              <a:gd name="connsiteX250" fmla="*/ 2244830 w 11748700"/>
              <a:gd name="connsiteY250" fmla="*/ 6361797 h 6673820"/>
              <a:gd name="connsiteX251" fmla="*/ 2088819 w 11748700"/>
              <a:gd name="connsiteY251" fmla="*/ 6383465 h 6673820"/>
              <a:gd name="connsiteX252" fmla="*/ 2015147 w 11748700"/>
              <a:gd name="connsiteY252" fmla="*/ 6400800 h 6673820"/>
              <a:gd name="connsiteX253" fmla="*/ 1950142 w 11748700"/>
              <a:gd name="connsiteY253" fmla="*/ 6409467 h 6673820"/>
              <a:gd name="connsiteX254" fmla="*/ 1815799 w 11748700"/>
              <a:gd name="connsiteY254" fmla="*/ 6444137 h 6673820"/>
              <a:gd name="connsiteX255" fmla="*/ 1681456 w 11748700"/>
              <a:gd name="connsiteY255" fmla="*/ 6452804 h 6673820"/>
              <a:gd name="connsiteX256" fmla="*/ 1473440 w 11748700"/>
              <a:gd name="connsiteY256" fmla="*/ 6431136 h 6673820"/>
              <a:gd name="connsiteX257" fmla="*/ 1369433 w 11748700"/>
              <a:gd name="connsiteY257" fmla="*/ 6418135 h 6673820"/>
              <a:gd name="connsiteX258" fmla="*/ 1287093 w 11748700"/>
              <a:gd name="connsiteY258" fmla="*/ 6405134 h 6673820"/>
              <a:gd name="connsiteX259" fmla="*/ 1239423 w 11748700"/>
              <a:gd name="connsiteY259" fmla="*/ 6396466 h 6673820"/>
              <a:gd name="connsiteX260" fmla="*/ 1165751 w 11748700"/>
              <a:gd name="connsiteY260" fmla="*/ 6370464 h 6673820"/>
              <a:gd name="connsiteX261" fmla="*/ 1053076 w 11748700"/>
              <a:gd name="connsiteY261" fmla="*/ 6335795 h 6673820"/>
              <a:gd name="connsiteX262" fmla="*/ 892731 w 11748700"/>
              <a:gd name="connsiteY262" fmla="*/ 6244789 h 6673820"/>
              <a:gd name="connsiteX263" fmla="*/ 858062 w 11748700"/>
              <a:gd name="connsiteY263" fmla="*/ 6218787 h 6673820"/>
              <a:gd name="connsiteX264" fmla="*/ 775723 w 11748700"/>
              <a:gd name="connsiteY264" fmla="*/ 6149448 h 6673820"/>
              <a:gd name="connsiteX265" fmla="*/ 719385 w 11748700"/>
              <a:gd name="connsiteY265" fmla="*/ 6023773 h 6673820"/>
              <a:gd name="connsiteX266" fmla="*/ 654381 w 11748700"/>
              <a:gd name="connsiteY266" fmla="*/ 5950101 h 6673820"/>
              <a:gd name="connsiteX267" fmla="*/ 628379 w 11748700"/>
              <a:gd name="connsiteY267" fmla="*/ 5893763 h 6673820"/>
              <a:gd name="connsiteX268" fmla="*/ 576375 w 11748700"/>
              <a:gd name="connsiteY268" fmla="*/ 5802756 h 6673820"/>
              <a:gd name="connsiteX269" fmla="*/ 489702 w 11748700"/>
              <a:gd name="connsiteY269" fmla="*/ 5620743 h 6673820"/>
              <a:gd name="connsiteX270" fmla="*/ 476701 w 11748700"/>
              <a:gd name="connsiteY270" fmla="*/ 5551405 h 6673820"/>
              <a:gd name="connsiteX271" fmla="*/ 372693 w 11748700"/>
              <a:gd name="connsiteY271" fmla="*/ 5317388 h 6673820"/>
              <a:gd name="connsiteX272" fmla="*/ 359693 w 11748700"/>
              <a:gd name="connsiteY272" fmla="*/ 5269718 h 6673820"/>
              <a:gd name="connsiteX273" fmla="*/ 329357 w 11748700"/>
              <a:gd name="connsiteY273" fmla="*/ 5183045 h 6673820"/>
              <a:gd name="connsiteX274" fmla="*/ 281687 w 11748700"/>
              <a:gd name="connsiteY274" fmla="*/ 5083371 h 6673820"/>
              <a:gd name="connsiteX275" fmla="*/ 251351 w 11748700"/>
              <a:gd name="connsiteY275" fmla="*/ 5009699 h 6673820"/>
              <a:gd name="connsiteX276" fmla="*/ 238350 w 11748700"/>
              <a:gd name="connsiteY276" fmla="*/ 4970696 h 6673820"/>
              <a:gd name="connsiteX277" fmla="*/ 212348 w 11748700"/>
              <a:gd name="connsiteY277" fmla="*/ 4936027 h 6673820"/>
              <a:gd name="connsiteX278" fmla="*/ 177679 w 11748700"/>
              <a:gd name="connsiteY278" fmla="*/ 4849354 h 6673820"/>
              <a:gd name="connsiteX279" fmla="*/ 125675 w 11748700"/>
              <a:gd name="connsiteY279" fmla="*/ 4745346 h 6673820"/>
              <a:gd name="connsiteX280" fmla="*/ 99674 w 11748700"/>
              <a:gd name="connsiteY280" fmla="*/ 4654339 h 6673820"/>
              <a:gd name="connsiteX281" fmla="*/ 73672 w 11748700"/>
              <a:gd name="connsiteY281" fmla="*/ 4602336 h 6673820"/>
              <a:gd name="connsiteX282" fmla="*/ 69338 w 11748700"/>
              <a:gd name="connsiteY282" fmla="*/ 4580667 h 6673820"/>
              <a:gd name="connsiteX283" fmla="*/ 47670 w 11748700"/>
              <a:gd name="connsiteY283" fmla="*/ 4537331 h 6673820"/>
              <a:gd name="connsiteX284" fmla="*/ 39002 w 11748700"/>
              <a:gd name="connsiteY284" fmla="*/ 4515663 h 6673820"/>
              <a:gd name="connsiteX285" fmla="*/ 34669 w 11748700"/>
              <a:gd name="connsiteY285" fmla="*/ 4493994 h 6673820"/>
              <a:gd name="connsiteX286" fmla="*/ 30335 w 11748700"/>
              <a:gd name="connsiteY286" fmla="*/ 4450658 h 6673820"/>
              <a:gd name="connsiteX287" fmla="*/ 21668 w 11748700"/>
              <a:gd name="connsiteY287" fmla="*/ 4428990 h 6673820"/>
              <a:gd name="connsiteX288" fmla="*/ 13001 w 11748700"/>
              <a:gd name="connsiteY288" fmla="*/ 4359651 h 6673820"/>
              <a:gd name="connsiteX289" fmla="*/ 0 w 11748700"/>
              <a:gd name="connsiteY289" fmla="*/ 4238309 h 6673820"/>
              <a:gd name="connsiteX290" fmla="*/ 4333 w 11748700"/>
              <a:gd name="connsiteY290" fmla="*/ 4025960 h 6673820"/>
              <a:gd name="connsiteX291" fmla="*/ 13001 w 11748700"/>
              <a:gd name="connsiteY291" fmla="*/ 3999958 h 6673820"/>
              <a:gd name="connsiteX292" fmla="*/ 17334 w 11748700"/>
              <a:gd name="connsiteY292" fmla="*/ 3973956 h 6673820"/>
              <a:gd name="connsiteX293" fmla="*/ 26002 w 11748700"/>
              <a:gd name="connsiteY293" fmla="*/ 3930620 h 6673820"/>
              <a:gd name="connsiteX294" fmla="*/ 34669 w 11748700"/>
              <a:gd name="connsiteY294" fmla="*/ 3878616 h 6673820"/>
              <a:gd name="connsiteX295" fmla="*/ 43336 w 11748700"/>
              <a:gd name="connsiteY295" fmla="*/ 3861282 h 6673820"/>
              <a:gd name="connsiteX296" fmla="*/ 47670 w 11748700"/>
              <a:gd name="connsiteY296" fmla="*/ 3843947 h 6673820"/>
              <a:gd name="connsiteX297" fmla="*/ 56337 w 11748700"/>
              <a:gd name="connsiteY297" fmla="*/ 3826612 h 6673820"/>
              <a:gd name="connsiteX298" fmla="*/ 69338 w 11748700"/>
              <a:gd name="connsiteY298" fmla="*/ 3787610 h 6673820"/>
              <a:gd name="connsiteX299" fmla="*/ 78005 w 11748700"/>
              <a:gd name="connsiteY299" fmla="*/ 3770275 h 6673820"/>
              <a:gd name="connsiteX300" fmla="*/ 95340 w 11748700"/>
              <a:gd name="connsiteY300" fmla="*/ 3718271 h 6673820"/>
              <a:gd name="connsiteX301" fmla="*/ 104007 w 11748700"/>
              <a:gd name="connsiteY301" fmla="*/ 3696603 h 6673820"/>
              <a:gd name="connsiteX302" fmla="*/ 151677 w 11748700"/>
              <a:gd name="connsiteY302" fmla="*/ 3657600 h 6673820"/>
              <a:gd name="connsiteX303" fmla="*/ 294688 w 11748700"/>
              <a:gd name="connsiteY303" fmla="*/ 3661934 h 6673820"/>
              <a:gd name="connsiteX304" fmla="*/ 359693 w 11748700"/>
              <a:gd name="connsiteY304" fmla="*/ 3692269 h 6673820"/>
              <a:gd name="connsiteX305" fmla="*/ 377027 w 11748700"/>
              <a:gd name="connsiteY305" fmla="*/ 3709604 h 6673820"/>
              <a:gd name="connsiteX306" fmla="*/ 437698 w 11748700"/>
              <a:gd name="connsiteY306" fmla="*/ 3726938 h 6673820"/>
              <a:gd name="connsiteX307" fmla="*/ 511177 w 11748700"/>
              <a:gd name="connsiteY307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3614263 w 11748700"/>
              <a:gd name="connsiteY26" fmla="*/ 5022700 h 6673820"/>
              <a:gd name="connsiteX27" fmla="*/ 4127078 w 11748700"/>
              <a:gd name="connsiteY27" fmla="*/ 3192790 h 6673820"/>
              <a:gd name="connsiteX28" fmla="*/ 3627264 w 11748700"/>
              <a:gd name="connsiteY28" fmla="*/ 2136489 h 6673820"/>
              <a:gd name="connsiteX29" fmla="*/ 3592595 w 11748700"/>
              <a:gd name="connsiteY29" fmla="*/ 2123488 h 6673820"/>
              <a:gd name="connsiteX30" fmla="*/ 3471253 w 11748700"/>
              <a:gd name="connsiteY30" fmla="*/ 2101820 h 6673820"/>
              <a:gd name="connsiteX31" fmla="*/ 3349911 w 11748700"/>
              <a:gd name="connsiteY31" fmla="*/ 2054150 h 6673820"/>
              <a:gd name="connsiteX32" fmla="*/ 3228568 w 11748700"/>
              <a:gd name="connsiteY32" fmla="*/ 2006480 h 6673820"/>
              <a:gd name="connsiteX33" fmla="*/ 3206900 w 11748700"/>
              <a:gd name="connsiteY33" fmla="*/ 1989145 h 6673820"/>
              <a:gd name="connsiteX34" fmla="*/ 3163564 w 11748700"/>
              <a:gd name="connsiteY34" fmla="*/ 1967477 h 6673820"/>
              <a:gd name="connsiteX35" fmla="*/ 3124561 w 11748700"/>
              <a:gd name="connsiteY35" fmla="*/ 1932808 h 6673820"/>
              <a:gd name="connsiteX36" fmla="*/ 3094225 w 11748700"/>
              <a:gd name="connsiteY36" fmla="*/ 1911139 h 6673820"/>
              <a:gd name="connsiteX37" fmla="*/ 3020553 w 11748700"/>
              <a:gd name="connsiteY37" fmla="*/ 1850468 h 6673820"/>
              <a:gd name="connsiteX38" fmla="*/ 2994551 w 11748700"/>
              <a:gd name="connsiteY38" fmla="*/ 1828800 h 6673820"/>
              <a:gd name="connsiteX39" fmla="*/ 2977217 w 11748700"/>
              <a:gd name="connsiteY39" fmla="*/ 1807132 h 6673820"/>
              <a:gd name="connsiteX40" fmla="*/ 2964216 w 11748700"/>
              <a:gd name="connsiteY40" fmla="*/ 1794131 h 6673820"/>
              <a:gd name="connsiteX41" fmla="*/ 2951215 w 11748700"/>
              <a:gd name="connsiteY41" fmla="*/ 1768129 h 6673820"/>
              <a:gd name="connsiteX42" fmla="*/ 2933880 w 11748700"/>
              <a:gd name="connsiteY42" fmla="*/ 1746461 h 6673820"/>
              <a:gd name="connsiteX43" fmla="*/ 2916546 w 11748700"/>
              <a:gd name="connsiteY43" fmla="*/ 1720459 h 6673820"/>
              <a:gd name="connsiteX44" fmla="*/ 2899211 w 11748700"/>
              <a:gd name="connsiteY44" fmla="*/ 1703124 h 6673820"/>
              <a:gd name="connsiteX45" fmla="*/ 2890544 w 11748700"/>
              <a:gd name="connsiteY45" fmla="*/ 1690123 h 6673820"/>
              <a:gd name="connsiteX46" fmla="*/ 2829873 w 11748700"/>
              <a:gd name="connsiteY46" fmla="*/ 1607784 h 6673820"/>
              <a:gd name="connsiteX47" fmla="*/ 2816872 w 11748700"/>
              <a:gd name="connsiteY47" fmla="*/ 1577448 h 6673820"/>
              <a:gd name="connsiteX48" fmla="*/ 2812538 w 11748700"/>
              <a:gd name="connsiteY48" fmla="*/ 1542779 h 6673820"/>
              <a:gd name="connsiteX49" fmla="*/ 2808204 w 11748700"/>
              <a:gd name="connsiteY49" fmla="*/ 1430104 h 6673820"/>
              <a:gd name="connsiteX50" fmla="*/ 2799537 w 11748700"/>
              <a:gd name="connsiteY50" fmla="*/ 1391101 h 6673820"/>
              <a:gd name="connsiteX51" fmla="*/ 2795203 w 11748700"/>
              <a:gd name="connsiteY51" fmla="*/ 1343431 h 6673820"/>
              <a:gd name="connsiteX52" fmla="*/ 2786536 w 11748700"/>
              <a:gd name="connsiteY52" fmla="*/ 1300095 h 6673820"/>
              <a:gd name="connsiteX53" fmla="*/ 2773535 w 11748700"/>
              <a:gd name="connsiteY53" fmla="*/ 1152751 h 6673820"/>
              <a:gd name="connsiteX54" fmla="*/ 2769202 w 11748700"/>
              <a:gd name="connsiteY54" fmla="*/ 1135416 h 6673820"/>
              <a:gd name="connsiteX55" fmla="*/ 2777869 w 11748700"/>
              <a:gd name="connsiteY55" fmla="*/ 996739 h 6673820"/>
              <a:gd name="connsiteX56" fmla="*/ 2786536 w 11748700"/>
              <a:gd name="connsiteY56" fmla="*/ 966404 h 6673820"/>
              <a:gd name="connsiteX57" fmla="*/ 2812538 w 11748700"/>
              <a:gd name="connsiteY57" fmla="*/ 905733 h 6673820"/>
              <a:gd name="connsiteX58" fmla="*/ 2847207 w 11748700"/>
              <a:gd name="connsiteY58" fmla="*/ 862396 h 6673820"/>
              <a:gd name="connsiteX59" fmla="*/ 2864542 w 11748700"/>
              <a:gd name="connsiteY59" fmla="*/ 840728 h 6673820"/>
              <a:gd name="connsiteX60" fmla="*/ 2881876 w 11748700"/>
              <a:gd name="connsiteY60" fmla="*/ 827727 h 6673820"/>
              <a:gd name="connsiteX61" fmla="*/ 2894877 w 11748700"/>
              <a:gd name="connsiteY61" fmla="*/ 819060 h 6673820"/>
              <a:gd name="connsiteX62" fmla="*/ 2912212 w 11748700"/>
              <a:gd name="connsiteY62" fmla="*/ 801725 h 6673820"/>
              <a:gd name="connsiteX63" fmla="*/ 3003219 w 11748700"/>
              <a:gd name="connsiteY63" fmla="*/ 775723 h 6673820"/>
              <a:gd name="connsiteX64" fmla="*/ 3115893 w 11748700"/>
              <a:gd name="connsiteY64" fmla="*/ 749721 h 6673820"/>
              <a:gd name="connsiteX65" fmla="*/ 3137562 w 11748700"/>
              <a:gd name="connsiteY65" fmla="*/ 741054 h 6673820"/>
              <a:gd name="connsiteX66" fmla="*/ 3163564 w 11748700"/>
              <a:gd name="connsiteY66" fmla="*/ 732387 h 6673820"/>
              <a:gd name="connsiteX67" fmla="*/ 3219901 w 11748700"/>
              <a:gd name="connsiteY67" fmla="*/ 702051 h 6673820"/>
              <a:gd name="connsiteX68" fmla="*/ 3237236 w 11748700"/>
              <a:gd name="connsiteY68" fmla="*/ 689050 h 6673820"/>
              <a:gd name="connsiteX69" fmla="*/ 3293573 w 11748700"/>
              <a:gd name="connsiteY69" fmla="*/ 663048 h 6673820"/>
              <a:gd name="connsiteX70" fmla="*/ 3323909 w 11748700"/>
              <a:gd name="connsiteY70" fmla="*/ 650047 h 6673820"/>
              <a:gd name="connsiteX71" fmla="*/ 3362911 w 11748700"/>
              <a:gd name="connsiteY71" fmla="*/ 641380 h 6673820"/>
              <a:gd name="connsiteX72" fmla="*/ 3488587 w 11748700"/>
              <a:gd name="connsiteY72" fmla="*/ 619712 h 6673820"/>
              <a:gd name="connsiteX73" fmla="*/ 3644599 w 11748700"/>
              <a:gd name="connsiteY73" fmla="*/ 598044 h 6673820"/>
              <a:gd name="connsiteX74" fmla="*/ 3731272 w 11748700"/>
              <a:gd name="connsiteY74" fmla="*/ 589376 h 6673820"/>
              <a:gd name="connsiteX75" fmla="*/ 3809277 w 11748700"/>
              <a:gd name="connsiteY75" fmla="*/ 576375 h 6673820"/>
              <a:gd name="connsiteX76" fmla="*/ 3891617 w 11748700"/>
              <a:gd name="connsiteY76" fmla="*/ 567708 h 6673820"/>
              <a:gd name="connsiteX77" fmla="*/ 4359651 w 11748700"/>
              <a:gd name="connsiteY77" fmla="*/ 533039 h 6673820"/>
              <a:gd name="connsiteX78" fmla="*/ 4428989 w 11748700"/>
              <a:gd name="connsiteY78" fmla="*/ 520038 h 6673820"/>
              <a:gd name="connsiteX79" fmla="*/ 4554665 w 11748700"/>
              <a:gd name="connsiteY79" fmla="*/ 507037 h 6673820"/>
              <a:gd name="connsiteX80" fmla="*/ 4654339 w 11748700"/>
              <a:gd name="connsiteY80" fmla="*/ 485369 h 6673820"/>
              <a:gd name="connsiteX81" fmla="*/ 4758347 w 11748700"/>
              <a:gd name="connsiteY81" fmla="*/ 437699 h 6673820"/>
              <a:gd name="connsiteX82" fmla="*/ 4888356 w 11748700"/>
              <a:gd name="connsiteY82" fmla="*/ 416030 h 6673820"/>
              <a:gd name="connsiteX83" fmla="*/ 5105039 w 11748700"/>
              <a:gd name="connsiteY83" fmla="*/ 364027 h 6673820"/>
              <a:gd name="connsiteX84" fmla="*/ 5209046 w 11748700"/>
              <a:gd name="connsiteY84" fmla="*/ 351026 h 6673820"/>
              <a:gd name="connsiteX85" fmla="*/ 5386726 w 11748700"/>
              <a:gd name="connsiteY85" fmla="*/ 329357 h 6673820"/>
              <a:gd name="connsiteX86" fmla="*/ 5560072 w 11748700"/>
              <a:gd name="connsiteY86" fmla="*/ 320690 h 6673820"/>
              <a:gd name="connsiteX87" fmla="*/ 5742085 w 11748700"/>
              <a:gd name="connsiteY87" fmla="*/ 312023 h 6673820"/>
              <a:gd name="connsiteX88" fmla="*/ 5958767 w 11748700"/>
              <a:gd name="connsiteY88" fmla="*/ 307689 h 6673820"/>
              <a:gd name="connsiteX89" fmla="*/ 6114779 w 11748700"/>
              <a:gd name="connsiteY89" fmla="*/ 303355 h 6673820"/>
              <a:gd name="connsiteX90" fmla="*/ 6270790 w 11748700"/>
              <a:gd name="connsiteY90" fmla="*/ 281687 h 6673820"/>
              <a:gd name="connsiteX91" fmla="*/ 6392132 w 11748700"/>
              <a:gd name="connsiteY91" fmla="*/ 268686 h 6673820"/>
              <a:gd name="connsiteX92" fmla="*/ 6695488 w 11748700"/>
              <a:gd name="connsiteY92" fmla="*/ 260019 h 6673820"/>
              <a:gd name="connsiteX93" fmla="*/ 6764826 w 11748700"/>
              <a:gd name="connsiteY93" fmla="*/ 251352 h 6673820"/>
              <a:gd name="connsiteX94" fmla="*/ 6907837 w 11748700"/>
              <a:gd name="connsiteY94" fmla="*/ 238351 h 6673820"/>
              <a:gd name="connsiteX95" fmla="*/ 6959840 w 11748700"/>
              <a:gd name="connsiteY95" fmla="*/ 229683 h 6673820"/>
              <a:gd name="connsiteX96" fmla="*/ 6998843 w 11748700"/>
              <a:gd name="connsiteY96" fmla="*/ 212349 h 6673820"/>
              <a:gd name="connsiteX97" fmla="*/ 7115852 w 11748700"/>
              <a:gd name="connsiteY97" fmla="*/ 199348 h 6673820"/>
              <a:gd name="connsiteX98" fmla="*/ 7159188 w 11748700"/>
              <a:gd name="connsiteY98" fmla="*/ 186347 h 6673820"/>
              <a:gd name="connsiteX99" fmla="*/ 7189524 w 11748700"/>
              <a:gd name="connsiteY99" fmla="*/ 182013 h 6673820"/>
              <a:gd name="connsiteX100" fmla="*/ 7380204 w 11748700"/>
              <a:gd name="connsiteY100" fmla="*/ 173346 h 6673820"/>
              <a:gd name="connsiteX101" fmla="*/ 7440875 w 11748700"/>
              <a:gd name="connsiteY101" fmla="*/ 164679 h 6673820"/>
              <a:gd name="connsiteX102" fmla="*/ 7466877 w 11748700"/>
              <a:gd name="connsiteY102" fmla="*/ 156011 h 6673820"/>
              <a:gd name="connsiteX103" fmla="*/ 7514548 w 11748700"/>
              <a:gd name="connsiteY103" fmla="*/ 143010 h 6673820"/>
              <a:gd name="connsiteX104" fmla="*/ 7527548 w 11748700"/>
              <a:gd name="connsiteY104" fmla="*/ 134343 h 6673820"/>
              <a:gd name="connsiteX105" fmla="*/ 7570885 w 11748700"/>
              <a:gd name="connsiteY105" fmla="*/ 121342 h 6673820"/>
              <a:gd name="connsiteX106" fmla="*/ 7609888 w 11748700"/>
              <a:gd name="connsiteY106" fmla="*/ 104008 h 6673820"/>
              <a:gd name="connsiteX107" fmla="*/ 7726896 w 11748700"/>
              <a:gd name="connsiteY107" fmla="*/ 82339 h 6673820"/>
              <a:gd name="connsiteX108" fmla="*/ 7752898 w 11748700"/>
              <a:gd name="connsiteY108" fmla="*/ 78006 h 6673820"/>
              <a:gd name="connsiteX109" fmla="*/ 7787567 w 11748700"/>
              <a:gd name="connsiteY109" fmla="*/ 73672 h 6673820"/>
              <a:gd name="connsiteX110" fmla="*/ 7804902 w 11748700"/>
              <a:gd name="connsiteY110" fmla="*/ 69338 h 6673820"/>
              <a:gd name="connsiteX111" fmla="*/ 7913243 w 11748700"/>
              <a:gd name="connsiteY111" fmla="*/ 65005 h 6673820"/>
              <a:gd name="connsiteX112" fmla="*/ 8021584 w 11748700"/>
              <a:gd name="connsiteY112" fmla="*/ 47670 h 6673820"/>
              <a:gd name="connsiteX113" fmla="*/ 8064921 w 11748700"/>
              <a:gd name="connsiteY113" fmla="*/ 34669 h 6673820"/>
              <a:gd name="connsiteX114" fmla="*/ 8099590 w 11748700"/>
              <a:gd name="connsiteY114" fmla="*/ 21668 h 6673820"/>
              <a:gd name="connsiteX115" fmla="*/ 8121258 w 11748700"/>
              <a:gd name="connsiteY115" fmla="*/ 13001 h 6673820"/>
              <a:gd name="connsiteX116" fmla="*/ 8134259 w 11748700"/>
              <a:gd name="connsiteY116" fmla="*/ 8667 h 6673820"/>
              <a:gd name="connsiteX117" fmla="*/ 8155928 w 11748700"/>
              <a:gd name="connsiteY117" fmla="*/ 0 h 6673820"/>
              <a:gd name="connsiteX118" fmla="*/ 8216599 w 11748700"/>
              <a:gd name="connsiteY118" fmla="*/ 4334 h 6673820"/>
              <a:gd name="connsiteX119" fmla="*/ 8238267 w 11748700"/>
              <a:gd name="connsiteY119" fmla="*/ 13001 h 6673820"/>
              <a:gd name="connsiteX120" fmla="*/ 8272936 w 11748700"/>
              <a:gd name="connsiteY120" fmla="*/ 17335 h 6673820"/>
              <a:gd name="connsiteX121" fmla="*/ 8303272 w 11748700"/>
              <a:gd name="connsiteY121" fmla="*/ 30336 h 6673820"/>
              <a:gd name="connsiteX122" fmla="*/ 8337941 w 11748700"/>
              <a:gd name="connsiteY122" fmla="*/ 34669 h 6673820"/>
              <a:gd name="connsiteX123" fmla="*/ 8476618 w 11748700"/>
              <a:gd name="connsiteY123" fmla="*/ 43337 h 6673820"/>
              <a:gd name="connsiteX124" fmla="*/ 8576292 w 11748700"/>
              <a:gd name="connsiteY124" fmla="*/ 47670 h 6673820"/>
              <a:gd name="connsiteX125" fmla="*/ 8671632 w 11748700"/>
              <a:gd name="connsiteY125" fmla="*/ 69338 h 6673820"/>
              <a:gd name="connsiteX126" fmla="*/ 8762639 w 11748700"/>
              <a:gd name="connsiteY126" fmla="*/ 78006 h 6673820"/>
              <a:gd name="connsiteX127" fmla="*/ 8892648 w 11748700"/>
              <a:gd name="connsiteY127" fmla="*/ 104008 h 6673820"/>
              <a:gd name="connsiteX128" fmla="*/ 8948985 w 11748700"/>
              <a:gd name="connsiteY128" fmla="*/ 117009 h 6673820"/>
              <a:gd name="connsiteX129" fmla="*/ 9187336 w 11748700"/>
              <a:gd name="connsiteY129" fmla="*/ 156011 h 6673820"/>
              <a:gd name="connsiteX130" fmla="*/ 9282676 w 11748700"/>
              <a:gd name="connsiteY130" fmla="*/ 173346 h 6673820"/>
              <a:gd name="connsiteX131" fmla="*/ 9404019 w 11748700"/>
              <a:gd name="connsiteY131" fmla="*/ 186347 h 6673820"/>
              <a:gd name="connsiteX132" fmla="*/ 9464690 w 11748700"/>
              <a:gd name="connsiteY132" fmla="*/ 195014 h 6673820"/>
              <a:gd name="connsiteX133" fmla="*/ 9698707 w 11748700"/>
              <a:gd name="connsiteY133" fmla="*/ 216683 h 6673820"/>
              <a:gd name="connsiteX134" fmla="*/ 9785380 w 11748700"/>
              <a:gd name="connsiteY134" fmla="*/ 229683 h 6673820"/>
              <a:gd name="connsiteX135" fmla="*/ 9885054 w 11748700"/>
              <a:gd name="connsiteY135" fmla="*/ 251352 h 6673820"/>
              <a:gd name="connsiteX136" fmla="*/ 9958726 w 11748700"/>
              <a:gd name="connsiteY136" fmla="*/ 255685 h 6673820"/>
              <a:gd name="connsiteX137" fmla="*/ 10114737 w 11748700"/>
              <a:gd name="connsiteY137" fmla="*/ 260019 h 6673820"/>
              <a:gd name="connsiteX138" fmla="*/ 10205744 w 11748700"/>
              <a:gd name="connsiteY138" fmla="*/ 273020 h 6673820"/>
              <a:gd name="connsiteX139" fmla="*/ 10357421 w 11748700"/>
              <a:gd name="connsiteY139" fmla="*/ 281687 h 6673820"/>
              <a:gd name="connsiteX140" fmla="*/ 10405092 w 11748700"/>
              <a:gd name="connsiteY140" fmla="*/ 286021 h 6673820"/>
              <a:gd name="connsiteX141" fmla="*/ 10452762 w 11748700"/>
              <a:gd name="connsiteY141" fmla="*/ 299022 h 6673820"/>
              <a:gd name="connsiteX142" fmla="*/ 10483097 w 11748700"/>
              <a:gd name="connsiteY142" fmla="*/ 303355 h 6673820"/>
              <a:gd name="connsiteX143" fmla="*/ 10552436 w 11748700"/>
              <a:gd name="connsiteY143" fmla="*/ 312023 h 6673820"/>
              <a:gd name="connsiteX144" fmla="*/ 10634775 w 11748700"/>
              <a:gd name="connsiteY144" fmla="*/ 333691 h 6673820"/>
              <a:gd name="connsiteX145" fmla="*/ 10717114 w 11748700"/>
              <a:gd name="connsiteY145" fmla="*/ 342358 h 6673820"/>
              <a:gd name="connsiteX146" fmla="*/ 10773452 w 11748700"/>
              <a:gd name="connsiteY146" fmla="*/ 364027 h 6673820"/>
              <a:gd name="connsiteX147" fmla="*/ 10842790 w 11748700"/>
              <a:gd name="connsiteY147" fmla="*/ 385695 h 6673820"/>
              <a:gd name="connsiteX148" fmla="*/ 10903461 w 11748700"/>
              <a:gd name="connsiteY148" fmla="*/ 390028 h 6673820"/>
              <a:gd name="connsiteX149" fmla="*/ 10981467 w 11748700"/>
              <a:gd name="connsiteY149" fmla="*/ 424698 h 6673820"/>
              <a:gd name="connsiteX150" fmla="*/ 11050805 w 11748700"/>
              <a:gd name="connsiteY150" fmla="*/ 442032 h 6673820"/>
              <a:gd name="connsiteX151" fmla="*/ 11133145 w 11748700"/>
              <a:gd name="connsiteY151" fmla="*/ 476701 h 6673820"/>
              <a:gd name="connsiteX152" fmla="*/ 11154813 w 11748700"/>
              <a:gd name="connsiteY152" fmla="*/ 485369 h 6673820"/>
              <a:gd name="connsiteX153" fmla="*/ 11232819 w 11748700"/>
              <a:gd name="connsiteY153" fmla="*/ 533039 h 6673820"/>
              <a:gd name="connsiteX154" fmla="*/ 11258820 w 11748700"/>
              <a:gd name="connsiteY154" fmla="*/ 554707 h 6673820"/>
              <a:gd name="connsiteX155" fmla="*/ 11328159 w 11748700"/>
              <a:gd name="connsiteY155" fmla="*/ 645714 h 6673820"/>
              <a:gd name="connsiteX156" fmla="*/ 11371495 w 11748700"/>
              <a:gd name="connsiteY156" fmla="*/ 754055 h 6673820"/>
              <a:gd name="connsiteX157" fmla="*/ 11397497 w 11748700"/>
              <a:gd name="connsiteY157" fmla="*/ 806059 h 6673820"/>
              <a:gd name="connsiteX158" fmla="*/ 11427833 w 11748700"/>
              <a:gd name="connsiteY158" fmla="*/ 931735 h 6673820"/>
              <a:gd name="connsiteX159" fmla="*/ 11458168 w 11748700"/>
              <a:gd name="connsiteY159" fmla="*/ 1014074 h 6673820"/>
              <a:gd name="connsiteX160" fmla="*/ 11462502 w 11748700"/>
              <a:gd name="connsiteY160" fmla="*/ 1087746 h 6673820"/>
              <a:gd name="connsiteX161" fmla="*/ 11475503 w 11748700"/>
              <a:gd name="connsiteY161" fmla="*/ 1126749 h 6673820"/>
              <a:gd name="connsiteX162" fmla="*/ 11488504 w 11748700"/>
              <a:gd name="connsiteY162" fmla="*/ 1330430 h 6673820"/>
              <a:gd name="connsiteX163" fmla="*/ 11523173 w 11748700"/>
              <a:gd name="connsiteY163" fmla="*/ 1677122 h 6673820"/>
              <a:gd name="connsiteX164" fmla="*/ 11518839 w 11748700"/>
              <a:gd name="connsiteY164" fmla="*/ 1954476 h 6673820"/>
              <a:gd name="connsiteX165" fmla="*/ 11510172 w 11748700"/>
              <a:gd name="connsiteY165" fmla="*/ 2084485 h 6673820"/>
              <a:gd name="connsiteX166" fmla="*/ 11518839 w 11748700"/>
              <a:gd name="connsiteY166" fmla="*/ 2283833 h 6673820"/>
              <a:gd name="connsiteX167" fmla="*/ 11583844 w 11748700"/>
              <a:gd name="connsiteY167" fmla="*/ 2379173 h 6673820"/>
              <a:gd name="connsiteX168" fmla="*/ 11605512 w 11748700"/>
              <a:gd name="connsiteY168" fmla="*/ 2439845 h 6673820"/>
              <a:gd name="connsiteX169" fmla="*/ 11609846 w 11748700"/>
              <a:gd name="connsiteY169" fmla="*/ 2487515 h 6673820"/>
              <a:gd name="connsiteX170" fmla="*/ 11622847 w 11748700"/>
              <a:gd name="connsiteY170" fmla="*/ 2556853 h 6673820"/>
              <a:gd name="connsiteX171" fmla="*/ 11618513 w 11748700"/>
              <a:gd name="connsiteY171" fmla="*/ 2786537 h 6673820"/>
              <a:gd name="connsiteX172" fmla="*/ 11614180 w 11748700"/>
              <a:gd name="connsiteY172" fmla="*/ 3089892 h 6673820"/>
              <a:gd name="connsiteX173" fmla="*/ 11596845 w 11748700"/>
              <a:gd name="connsiteY173" fmla="*/ 3211234 h 6673820"/>
              <a:gd name="connsiteX174" fmla="*/ 11583844 w 11748700"/>
              <a:gd name="connsiteY174" fmla="*/ 3328243 h 6673820"/>
              <a:gd name="connsiteX175" fmla="*/ 11575177 w 11748700"/>
              <a:gd name="connsiteY175" fmla="*/ 3423583 h 6673820"/>
              <a:gd name="connsiteX176" fmla="*/ 11562176 w 11748700"/>
              <a:gd name="connsiteY176" fmla="*/ 3666267 h 6673820"/>
              <a:gd name="connsiteX177" fmla="*/ 11575177 w 11748700"/>
              <a:gd name="connsiteY177" fmla="*/ 4025960 h 6673820"/>
              <a:gd name="connsiteX178" fmla="*/ 11592511 w 11748700"/>
              <a:gd name="connsiteY178" fmla="*/ 4108300 h 6673820"/>
              <a:gd name="connsiteX179" fmla="*/ 11631514 w 11748700"/>
              <a:gd name="connsiteY179" fmla="*/ 4333649 h 6673820"/>
              <a:gd name="connsiteX180" fmla="*/ 11653183 w 11748700"/>
              <a:gd name="connsiteY180" fmla="*/ 4411655 h 6673820"/>
              <a:gd name="connsiteX181" fmla="*/ 11666184 w 11748700"/>
              <a:gd name="connsiteY181" fmla="*/ 4498328 h 6673820"/>
              <a:gd name="connsiteX182" fmla="*/ 11674851 w 11748700"/>
              <a:gd name="connsiteY182" fmla="*/ 4541664 h 6673820"/>
              <a:gd name="connsiteX183" fmla="*/ 11687852 w 11748700"/>
              <a:gd name="connsiteY183" fmla="*/ 4658673 h 6673820"/>
              <a:gd name="connsiteX184" fmla="*/ 11692185 w 11748700"/>
              <a:gd name="connsiteY184" fmla="*/ 4715010 h 6673820"/>
              <a:gd name="connsiteX185" fmla="*/ 11700853 w 11748700"/>
              <a:gd name="connsiteY185" fmla="*/ 4771348 h 6673820"/>
              <a:gd name="connsiteX186" fmla="*/ 11709520 w 11748700"/>
              <a:gd name="connsiteY186" fmla="*/ 4923026 h 6673820"/>
              <a:gd name="connsiteX187" fmla="*/ 11718187 w 11748700"/>
              <a:gd name="connsiteY187" fmla="*/ 4983697 h 6673820"/>
              <a:gd name="connsiteX188" fmla="*/ 11726855 w 11748700"/>
              <a:gd name="connsiteY188" fmla="*/ 5079037 h 6673820"/>
              <a:gd name="connsiteX189" fmla="*/ 11731188 w 11748700"/>
              <a:gd name="connsiteY189" fmla="*/ 5105039 h 6673820"/>
              <a:gd name="connsiteX190" fmla="*/ 11744189 w 11748700"/>
              <a:gd name="connsiteY190" fmla="*/ 5230715 h 6673820"/>
              <a:gd name="connsiteX191" fmla="*/ 11726855 w 11748700"/>
              <a:gd name="connsiteY191" fmla="*/ 5690082 h 6673820"/>
              <a:gd name="connsiteX192" fmla="*/ 11687852 w 11748700"/>
              <a:gd name="connsiteY192" fmla="*/ 5785422 h 6673820"/>
              <a:gd name="connsiteX193" fmla="*/ 11670517 w 11748700"/>
              <a:gd name="connsiteY193" fmla="*/ 5815757 h 6673820"/>
              <a:gd name="connsiteX194" fmla="*/ 11601179 w 11748700"/>
              <a:gd name="connsiteY194" fmla="*/ 5859094 h 6673820"/>
              <a:gd name="connsiteX195" fmla="*/ 11458168 w 11748700"/>
              <a:gd name="connsiteY195" fmla="*/ 5919765 h 6673820"/>
              <a:gd name="connsiteX196" fmla="*/ 11401831 w 11748700"/>
              <a:gd name="connsiteY196" fmla="*/ 5963101 h 6673820"/>
              <a:gd name="connsiteX197" fmla="*/ 11297823 w 11748700"/>
              <a:gd name="connsiteY197" fmla="*/ 6032440 h 6673820"/>
              <a:gd name="connsiteX198" fmla="*/ 11258820 w 11748700"/>
              <a:gd name="connsiteY198" fmla="*/ 6075776 h 6673820"/>
              <a:gd name="connsiteX199" fmla="*/ 11198149 w 11748700"/>
              <a:gd name="connsiteY199" fmla="*/ 6123446 h 6673820"/>
              <a:gd name="connsiteX200" fmla="*/ 11098475 w 11748700"/>
              <a:gd name="connsiteY200" fmla="*/ 6210119 h 6673820"/>
              <a:gd name="connsiteX201" fmla="*/ 10942464 w 11748700"/>
              <a:gd name="connsiteY201" fmla="*/ 6327128 h 6673820"/>
              <a:gd name="connsiteX202" fmla="*/ 10634775 w 11748700"/>
              <a:gd name="connsiteY202" fmla="*/ 6461471 h 6673820"/>
              <a:gd name="connsiteX203" fmla="*/ 10461429 w 11748700"/>
              <a:gd name="connsiteY203" fmla="*/ 6478806 h 6673820"/>
              <a:gd name="connsiteX204" fmla="*/ 10041065 w 11748700"/>
              <a:gd name="connsiteY204" fmla="*/ 6487473 h 6673820"/>
              <a:gd name="connsiteX205" fmla="*/ 9967393 w 11748700"/>
              <a:gd name="connsiteY205" fmla="*/ 6491807 h 6673820"/>
              <a:gd name="connsiteX206" fmla="*/ 9885054 w 11748700"/>
              <a:gd name="connsiteY206" fmla="*/ 6509141 h 6673820"/>
              <a:gd name="connsiteX207" fmla="*/ 9798381 w 11748700"/>
              <a:gd name="connsiteY207" fmla="*/ 6522142 h 6673820"/>
              <a:gd name="connsiteX208" fmla="*/ 9681372 w 11748700"/>
              <a:gd name="connsiteY208" fmla="*/ 6548144 h 6673820"/>
              <a:gd name="connsiteX209" fmla="*/ 9486358 w 11748700"/>
              <a:gd name="connsiteY209" fmla="*/ 6574146 h 6673820"/>
              <a:gd name="connsiteX210" fmla="*/ 9278343 w 11748700"/>
              <a:gd name="connsiteY210" fmla="*/ 6613149 h 6673820"/>
              <a:gd name="connsiteX211" fmla="*/ 9209004 w 11748700"/>
              <a:gd name="connsiteY211" fmla="*/ 6630483 h 6673820"/>
              <a:gd name="connsiteX212" fmla="*/ 8775639 w 11748700"/>
              <a:gd name="connsiteY212" fmla="*/ 6647818 h 6673820"/>
              <a:gd name="connsiteX213" fmla="*/ 8463617 w 11748700"/>
              <a:gd name="connsiteY213" fmla="*/ 6656485 h 6673820"/>
              <a:gd name="connsiteX214" fmla="*/ 8368276 w 11748700"/>
              <a:gd name="connsiteY214" fmla="*/ 6660819 h 6673820"/>
              <a:gd name="connsiteX215" fmla="*/ 8216599 w 11748700"/>
              <a:gd name="connsiteY215" fmla="*/ 6665153 h 6673820"/>
              <a:gd name="connsiteX216" fmla="*/ 7848239 w 11748700"/>
              <a:gd name="connsiteY216" fmla="*/ 6656485 h 6673820"/>
              <a:gd name="connsiteX217" fmla="*/ 7800568 w 11748700"/>
              <a:gd name="connsiteY217" fmla="*/ 6652152 h 6673820"/>
              <a:gd name="connsiteX218" fmla="*/ 7748565 w 11748700"/>
              <a:gd name="connsiteY218" fmla="*/ 6643484 h 6673820"/>
              <a:gd name="connsiteX219" fmla="*/ 7614221 w 11748700"/>
              <a:gd name="connsiteY219" fmla="*/ 6634817 h 6673820"/>
              <a:gd name="connsiteX220" fmla="*/ 7432208 w 11748700"/>
              <a:gd name="connsiteY220" fmla="*/ 6600148 h 6673820"/>
              <a:gd name="connsiteX221" fmla="*/ 7319533 w 11748700"/>
              <a:gd name="connsiteY221" fmla="*/ 6574146 h 6673820"/>
              <a:gd name="connsiteX222" fmla="*/ 7276197 w 11748700"/>
              <a:gd name="connsiteY222" fmla="*/ 6569812 h 6673820"/>
              <a:gd name="connsiteX223" fmla="*/ 7011844 w 11748700"/>
              <a:gd name="connsiteY223" fmla="*/ 6548144 h 6673820"/>
              <a:gd name="connsiteX224" fmla="*/ 6925171 w 11748700"/>
              <a:gd name="connsiteY224" fmla="*/ 6565479 h 6673820"/>
              <a:gd name="connsiteX225" fmla="*/ 6912170 w 11748700"/>
              <a:gd name="connsiteY225" fmla="*/ 6569812 h 6673820"/>
              <a:gd name="connsiteX226" fmla="*/ 6890502 w 11748700"/>
              <a:gd name="connsiteY226" fmla="*/ 6582813 h 6673820"/>
              <a:gd name="connsiteX227" fmla="*/ 6795162 w 11748700"/>
              <a:gd name="connsiteY227" fmla="*/ 6634817 h 6673820"/>
              <a:gd name="connsiteX228" fmla="*/ 6691154 w 11748700"/>
              <a:gd name="connsiteY228" fmla="*/ 6643484 h 6673820"/>
              <a:gd name="connsiteX229" fmla="*/ 6617482 w 11748700"/>
              <a:gd name="connsiteY229" fmla="*/ 6656485 h 6673820"/>
              <a:gd name="connsiteX230" fmla="*/ 6582813 w 11748700"/>
              <a:gd name="connsiteY230" fmla="*/ 6665153 h 6673820"/>
              <a:gd name="connsiteX231" fmla="*/ 6548144 w 11748700"/>
              <a:gd name="connsiteY231" fmla="*/ 6669486 h 6673820"/>
              <a:gd name="connsiteX232" fmla="*/ 6517808 w 11748700"/>
              <a:gd name="connsiteY232" fmla="*/ 6673820 h 6673820"/>
              <a:gd name="connsiteX233" fmla="*/ 6015105 w 11748700"/>
              <a:gd name="connsiteY233" fmla="*/ 6669486 h 6673820"/>
              <a:gd name="connsiteX234" fmla="*/ 5915431 w 11748700"/>
              <a:gd name="connsiteY234" fmla="*/ 6647818 h 6673820"/>
              <a:gd name="connsiteX235" fmla="*/ 5538403 w 11748700"/>
              <a:gd name="connsiteY235" fmla="*/ 6652152 h 6673820"/>
              <a:gd name="connsiteX236" fmla="*/ 5196045 w 11748700"/>
              <a:gd name="connsiteY236" fmla="*/ 6634817 h 6673820"/>
              <a:gd name="connsiteX237" fmla="*/ 4489660 w 11748700"/>
              <a:gd name="connsiteY237" fmla="*/ 6608815 h 6673820"/>
              <a:gd name="connsiteX238" fmla="*/ 4311981 w 11748700"/>
              <a:gd name="connsiteY238" fmla="*/ 6582813 h 6673820"/>
              <a:gd name="connsiteX239" fmla="*/ 4090965 w 11748700"/>
              <a:gd name="connsiteY239" fmla="*/ 6552478 h 6673820"/>
              <a:gd name="connsiteX240" fmla="*/ 3999958 w 11748700"/>
              <a:gd name="connsiteY240" fmla="*/ 6513475 h 6673820"/>
              <a:gd name="connsiteX241" fmla="*/ 3666267 w 11748700"/>
              <a:gd name="connsiteY241" fmla="*/ 6448470 h 6673820"/>
              <a:gd name="connsiteX242" fmla="*/ 3588261 w 11748700"/>
              <a:gd name="connsiteY242" fmla="*/ 6439803 h 6673820"/>
              <a:gd name="connsiteX243" fmla="*/ 3336910 w 11748700"/>
              <a:gd name="connsiteY243" fmla="*/ 6405134 h 6673820"/>
              <a:gd name="connsiteX244" fmla="*/ 3003219 w 11748700"/>
              <a:gd name="connsiteY244" fmla="*/ 6340129 h 6673820"/>
              <a:gd name="connsiteX245" fmla="*/ 2825539 w 11748700"/>
              <a:gd name="connsiteY245" fmla="*/ 6309793 h 6673820"/>
              <a:gd name="connsiteX246" fmla="*/ 2678195 w 11748700"/>
              <a:gd name="connsiteY246" fmla="*/ 6288125 h 6673820"/>
              <a:gd name="connsiteX247" fmla="*/ 2500515 w 11748700"/>
              <a:gd name="connsiteY247" fmla="*/ 6305460 h 6673820"/>
              <a:gd name="connsiteX248" fmla="*/ 2439844 w 11748700"/>
              <a:gd name="connsiteY248" fmla="*/ 6314127 h 6673820"/>
              <a:gd name="connsiteX249" fmla="*/ 2244830 w 11748700"/>
              <a:gd name="connsiteY249" fmla="*/ 6361797 h 6673820"/>
              <a:gd name="connsiteX250" fmla="*/ 2088819 w 11748700"/>
              <a:gd name="connsiteY250" fmla="*/ 6383465 h 6673820"/>
              <a:gd name="connsiteX251" fmla="*/ 2015147 w 11748700"/>
              <a:gd name="connsiteY251" fmla="*/ 6400800 h 6673820"/>
              <a:gd name="connsiteX252" fmla="*/ 1950142 w 11748700"/>
              <a:gd name="connsiteY252" fmla="*/ 6409467 h 6673820"/>
              <a:gd name="connsiteX253" fmla="*/ 1815799 w 11748700"/>
              <a:gd name="connsiteY253" fmla="*/ 6444137 h 6673820"/>
              <a:gd name="connsiteX254" fmla="*/ 1681456 w 11748700"/>
              <a:gd name="connsiteY254" fmla="*/ 6452804 h 6673820"/>
              <a:gd name="connsiteX255" fmla="*/ 1473440 w 11748700"/>
              <a:gd name="connsiteY255" fmla="*/ 6431136 h 6673820"/>
              <a:gd name="connsiteX256" fmla="*/ 1369433 w 11748700"/>
              <a:gd name="connsiteY256" fmla="*/ 6418135 h 6673820"/>
              <a:gd name="connsiteX257" fmla="*/ 1287093 w 11748700"/>
              <a:gd name="connsiteY257" fmla="*/ 6405134 h 6673820"/>
              <a:gd name="connsiteX258" fmla="*/ 1239423 w 11748700"/>
              <a:gd name="connsiteY258" fmla="*/ 6396466 h 6673820"/>
              <a:gd name="connsiteX259" fmla="*/ 1165751 w 11748700"/>
              <a:gd name="connsiteY259" fmla="*/ 6370464 h 6673820"/>
              <a:gd name="connsiteX260" fmla="*/ 1053076 w 11748700"/>
              <a:gd name="connsiteY260" fmla="*/ 6335795 h 6673820"/>
              <a:gd name="connsiteX261" fmla="*/ 892731 w 11748700"/>
              <a:gd name="connsiteY261" fmla="*/ 6244789 h 6673820"/>
              <a:gd name="connsiteX262" fmla="*/ 858062 w 11748700"/>
              <a:gd name="connsiteY262" fmla="*/ 6218787 h 6673820"/>
              <a:gd name="connsiteX263" fmla="*/ 775723 w 11748700"/>
              <a:gd name="connsiteY263" fmla="*/ 6149448 h 6673820"/>
              <a:gd name="connsiteX264" fmla="*/ 719385 w 11748700"/>
              <a:gd name="connsiteY264" fmla="*/ 6023773 h 6673820"/>
              <a:gd name="connsiteX265" fmla="*/ 654381 w 11748700"/>
              <a:gd name="connsiteY265" fmla="*/ 5950101 h 6673820"/>
              <a:gd name="connsiteX266" fmla="*/ 628379 w 11748700"/>
              <a:gd name="connsiteY266" fmla="*/ 5893763 h 6673820"/>
              <a:gd name="connsiteX267" fmla="*/ 576375 w 11748700"/>
              <a:gd name="connsiteY267" fmla="*/ 5802756 h 6673820"/>
              <a:gd name="connsiteX268" fmla="*/ 489702 w 11748700"/>
              <a:gd name="connsiteY268" fmla="*/ 5620743 h 6673820"/>
              <a:gd name="connsiteX269" fmla="*/ 476701 w 11748700"/>
              <a:gd name="connsiteY269" fmla="*/ 5551405 h 6673820"/>
              <a:gd name="connsiteX270" fmla="*/ 372693 w 11748700"/>
              <a:gd name="connsiteY270" fmla="*/ 5317388 h 6673820"/>
              <a:gd name="connsiteX271" fmla="*/ 359693 w 11748700"/>
              <a:gd name="connsiteY271" fmla="*/ 5269718 h 6673820"/>
              <a:gd name="connsiteX272" fmla="*/ 329357 w 11748700"/>
              <a:gd name="connsiteY272" fmla="*/ 5183045 h 6673820"/>
              <a:gd name="connsiteX273" fmla="*/ 281687 w 11748700"/>
              <a:gd name="connsiteY273" fmla="*/ 5083371 h 6673820"/>
              <a:gd name="connsiteX274" fmla="*/ 251351 w 11748700"/>
              <a:gd name="connsiteY274" fmla="*/ 5009699 h 6673820"/>
              <a:gd name="connsiteX275" fmla="*/ 238350 w 11748700"/>
              <a:gd name="connsiteY275" fmla="*/ 4970696 h 6673820"/>
              <a:gd name="connsiteX276" fmla="*/ 212348 w 11748700"/>
              <a:gd name="connsiteY276" fmla="*/ 4936027 h 6673820"/>
              <a:gd name="connsiteX277" fmla="*/ 177679 w 11748700"/>
              <a:gd name="connsiteY277" fmla="*/ 4849354 h 6673820"/>
              <a:gd name="connsiteX278" fmla="*/ 125675 w 11748700"/>
              <a:gd name="connsiteY278" fmla="*/ 4745346 h 6673820"/>
              <a:gd name="connsiteX279" fmla="*/ 99674 w 11748700"/>
              <a:gd name="connsiteY279" fmla="*/ 4654339 h 6673820"/>
              <a:gd name="connsiteX280" fmla="*/ 73672 w 11748700"/>
              <a:gd name="connsiteY280" fmla="*/ 4602336 h 6673820"/>
              <a:gd name="connsiteX281" fmla="*/ 69338 w 11748700"/>
              <a:gd name="connsiteY281" fmla="*/ 4580667 h 6673820"/>
              <a:gd name="connsiteX282" fmla="*/ 47670 w 11748700"/>
              <a:gd name="connsiteY282" fmla="*/ 4537331 h 6673820"/>
              <a:gd name="connsiteX283" fmla="*/ 39002 w 11748700"/>
              <a:gd name="connsiteY283" fmla="*/ 4515663 h 6673820"/>
              <a:gd name="connsiteX284" fmla="*/ 34669 w 11748700"/>
              <a:gd name="connsiteY284" fmla="*/ 4493994 h 6673820"/>
              <a:gd name="connsiteX285" fmla="*/ 30335 w 11748700"/>
              <a:gd name="connsiteY285" fmla="*/ 4450658 h 6673820"/>
              <a:gd name="connsiteX286" fmla="*/ 21668 w 11748700"/>
              <a:gd name="connsiteY286" fmla="*/ 4428990 h 6673820"/>
              <a:gd name="connsiteX287" fmla="*/ 13001 w 11748700"/>
              <a:gd name="connsiteY287" fmla="*/ 4359651 h 6673820"/>
              <a:gd name="connsiteX288" fmla="*/ 0 w 11748700"/>
              <a:gd name="connsiteY288" fmla="*/ 4238309 h 6673820"/>
              <a:gd name="connsiteX289" fmla="*/ 4333 w 11748700"/>
              <a:gd name="connsiteY289" fmla="*/ 4025960 h 6673820"/>
              <a:gd name="connsiteX290" fmla="*/ 13001 w 11748700"/>
              <a:gd name="connsiteY290" fmla="*/ 3999958 h 6673820"/>
              <a:gd name="connsiteX291" fmla="*/ 17334 w 11748700"/>
              <a:gd name="connsiteY291" fmla="*/ 3973956 h 6673820"/>
              <a:gd name="connsiteX292" fmla="*/ 26002 w 11748700"/>
              <a:gd name="connsiteY292" fmla="*/ 3930620 h 6673820"/>
              <a:gd name="connsiteX293" fmla="*/ 34669 w 11748700"/>
              <a:gd name="connsiteY293" fmla="*/ 3878616 h 6673820"/>
              <a:gd name="connsiteX294" fmla="*/ 43336 w 11748700"/>
              <a:gd name="connsiteY294" fmla="*/ 3861282 h 6673820"/>
              <a:gd name="connsiteX295" fmla="*/ 47670 w 11748700"/>
              <a:gd name="connsiteY295" fmla="*/ 3843947 h 6673820"/>
              <a:gd name="connsiteX296" fmla="*/ 56337 w 11748700"/>
              <a:gd name="connsiteY296" fmla="*/ 3826612 h 6673820"/>
              <a:gd name="connsiteX297" fmla="*/ 69338 w 11748700"/>
              <a:gd name="connsiteY297" fmla="*/ 3787610 h 6673820"/>
              <a:gd name="connsiteX298" fmla="*/ 78005 w 11748700"/>
              <a:gd name="connsiteY298" fmla="*/ 3770275 h 6673820"/>
              <a:gd name="connsiteX299" fmla="*/ 95340 w 11748700"/>
              <a:gd name="connsiteY299" fmla="*/ 3718271 h 6673820"/>
              <a:gd name="connsiteX300" fmla="*/ 104007 w 11748700"/>
              <a:gd name="connsiteY300" fmla="*/ 3696603 h 6673820"/>
              <a:gd name="connsiteX301" fmla="*/ 151677 w 11748700"/>
              <a:gd name="connsiteY301" fmla="*/ 3657600 h 6673820"/>
              <a:gd name="connsiteX302" fmla="*/ 294688 w 11748700"/>
              <a:gd name="connsiteY302" fmla="*/ 3661934 h 6673820"/>
              <a:gd name="connsiteX303" fmla="*/ 359693 w 11748700"/>
              <a:gd name="connsiteY303" fmla="*/ 3692269 h 6673820"/>
              <a:gd name="connsiteX304" fmla="*/ 377027 w 11748700"/>
              <a:gd name="connsiteY304" fmla="*/ 3709604 h 6673820"/>
              <a:gd name="connsiteX305" fmla="*/ 437698 w 11748700"/>
              <a:gd name="connsiteY305" fmla="*/ 3726938 h 6673820"/>
              <a:gd name="connsiteX306" fmla="*/ 511177 w 11748700"/>
              <a:gd name="connsiteY306" fmla="*/ 3865273 h 6673820"/>
              <a:gd name="connsiteX0" fmla="*/ 507037 w 11748700"/>
              <a:gd name="connsiteY0" fmla="*/ 3861282 h 6673820"/>
              <a:gd name="connsiteX1" fmla="*/ 615378 w 11748700"/>
              <a:gd name="connsiteY1" fmla="*/ 4008626 h 6673820"/>
              <a:gd name="connsiteX2" fmla="*/ 710718 w 11748700"/>
              <a:gd name="connsiteY2" fmla="*/ 4164637 h 6673820"/>
              <a:gd name="connsiteX3" fmla="*/ 992405 w 11748700"/>
              <a:gd name="connsiteY3" fmla="*/ 4428990 h 6673820"/>
              <a:gd name="connsiteX4" fmla="*/ 1044409 w 11748700"/>
              <a:gd name="connsiteY4" fmla="*/ 4524330 h 6673820"/>
              <a:gd name="connsiteX5" fmla="*/ 1174419 w 11748700"/>
              <a:gd name="connsiteY5" fmla="*/ 4684675 h 6673820"/>
              <a:gd name="connsiteX6" fmla="*/ 1235090 w 11748700"/>
              <a:gd name="connsiteY6" fmla="*/ 4741012 h 6673820"/>
              <a:gd name="connsiteX7" fmla="*/ 1547112 w 11748700"/>
              <a:gd name="connsiteY7" fmla="*/ 4901357 h 6673820"/>
              <a:gd name="connsiteX8" fmla="*/ 1607784 w 11748700"/>
              <a:gd name="connsiteY8" fmla="*/ 4936027 h 6673820"/>
              <a:gd name="connsiteX9" fmla="*/ 1711791 w 11748700"/>
              <a:gd name="connsiteY9" fmla="*/ 4949028 h 6673820"/>
              <a:gd name="connsiteX10" fmla="*/ 1820132 w 11748700"/>
              <a:gd name="connsiteY10" fmla="*/ 4966362 h 6673820"/>
              <a:gd name="connsiteX11" fmla="*/ 2049816 w 11748700"/>
              <a:gd name="connsiteY11" fmla="*/ 4996698 h 6673820"/>
              <a:gd name="connsiteX12" fmla="*/ 2153823 w 11748700"/>
              <a:gd name="connsiteY12" fmla="*/ 5018366 h 6673820"/>
              <a:gd name="connsiteX13" fmla="*/ 2218828 w 11748700"/>
              <a:gd name="connsiteY13" fmla="*/ 5027033 h 6673820"/>
              <a:gd name="connsiteX14" fmla="*/ 2331503 w 11748700"/>
              <a:gd name="connsiteY14" fmla="*/ 5040034 h 6673820"/>
              <a:gd name="connsiteX15" fmla="*/ 2444178 w 11748700"/>
              <a:gd name="connsiteY15" fmla="*/ 5057369 h 6673820"/>
              <a:gd name="connsiteX16" fmla="*/ 2587188 w 11748700"/>
              <a:gd name="connsiteY16" fmla="*/ 5083371 h 6673820"/>
              <a:gd name="connsiteX17" fmla="*/ 2643526 w 11748700"/>
              <a:gd name="connsiteY17" fmla="*/ 5092038 h 6673820"/>
              <a:gd name="connsiteX18" fmla="*/ 2730199 w 11748700"/>
              <a:gd name="connsiteY18" fmla="*/ 5096372 h 6673820"/>
              <a:gd name="connsiteX19" fmla="*/ 2786536 w 11748700"/>
              <a:gd name="connsiteY19" fmla="*/ 5105039 h 6673820"/>
              <a:gd name="connsiteX20" fmla="*/ 2916546 w 11748700"/>
              <a:gd name="connsiteY20" fmla="*/ 5092038 h 6673820"/>
              <a:gd name="connsiteX21" fmla="*/ 2977217 w 11748700"/>
              <a:gd name="connsiteY21" fmla="*/ 5070370 h 6673820"/>
              <a:gd name="connsiteX22" fmla="*/ 3033554 w 11748700"/>
              <a:gd name="connsiteY22" fmla="*/ 5057369 h 6673820"/>
              <a:gd name="connsiteX23" fmla="*/ 3115893 w 11748700"/>
              <a:gd name="connsiteY23" fmla="*/ 5048701 h 6673820"/>
              <a:gd name="connsiteX24" fmla="*/ 3250237 w 11748700"/>
              <a:gd name="connsiteY24" fmla="*/ 5044368 h 6673820"/>
              <a:gd name="connsiteX25" fmla="*/ 3367245 w 11748700"/>
              <a:gd name="connsiteY25" fmla="*/ 5031367 h 6673820"/>
              <a:gd name="connsiteX26" fmla="*/ 4127078 w 11748700"/>
              <a:gd name="connsiteY26" fmla="*/ 3192790 h 6673820"/>
              <a:gd name="connsiteX27" fmla="*/ 3627264 w 11748700"/>
              <a:gd name="connsiteY27" fmla="*/ 2136489 h 6673820"/>
              <a:gd name="connsiteX28" fmla="*/ 3592595 w 11748700"/>
              <a:gd name="connsiteY28" fmla="*/ 2123488 h 6673820"/>
              <a:gd name="connsiteX29" fmla="*/ 3471253 w 11748700"/>
              <a:gd name="connsiteY29" fmla="*/ 2101820 h 6673820"/>
              <a:gd name="connsiteX30" fmla="*/ 3349911 w 11748700"/>
              <a:gd name="connsiteY30" fmla="*/ 2054150 h 6673820"/>
              <a:gd name="connsiteX31" fmla="*/ 3228568 w 11748700"/>
              <a:gd name="connsiteY31" fmla="*/ 2006480 h 6673820"/>
              <a:gd name="connsiteX32" fmla="*/ 3206900 w 11748700"/>
              <a:gd name="connsiteY32" fmla="*/ 1989145 h 6673820"/>
              <a:gd name="connsiteX33" fmla="*/ 3163564 w 11748700"/>
              <a:gd name="connsiteY33" fmla="*/ 1967477 h 6673820"/>
              <a:gd name="connsiteX34" fmla="*/ 3124561 w 11748700"/>
              <a:gd name="connsiteY34" fmla="*/ 1932808 h 6673820"/>
              <a:gd name="connsiteX35" fmla="*/ 3094225 w 11748700"/>
              <a:gd name="connsiteY35" fmla="*/ 1911139 h 6673820"/>
              <a:gd name="connsiteX36" fmla="*/ 3020553 w 11748700"/>
              <a:gd name="connsiteY36" fmla="*/ 1850468 h 6673820"/>
              <a:gd name="connsiteX37" fmla="*/ 2994551 w 11748700"/>
              <a:gd name="connsiteY37" fmla="*/ 1828800 h 6673820"/>
              <a:gd name="connsiteX38" fmla="*/ 2977217 w 11748700"/>
              <a:gd name="connsiteY38" fmla="*/ 1807132 h 6673820"/>
              <a:gd name="connsiteX39" fmla="*/ 2964216 w 11748700"/>
              <a:gd name="connsiteY39" fmla="*/ 1794131 h 6673820"/>
              <a:gd name="connsiteX40" fmla="*/ 2951215 w 11748700"/>
              <a:gd name="connsiteY40" fmla="*/ 1768129 h 6673820"/>
              <a:gd name="connsiteX41" fmla="*/ 2933880 w 11748700"/>
              <a:gd name="connsiteY41" fmla="*/ 1746461 h 6673820"/>
              <a:gd name="connsiteX42" fmla="*/ 2916546 w 11748700"/>
              <a:gd name="connsiteY42" fmla="*/ 1720459 h 6673820"/>
              <a:gd name="connsiteX43" fmla="*/ 2899211 w 11748700"/>
              <a:gd name="connsiteY43" fmla="*/ 1703124 h 6673820"/>
              <a:gd name="connsiteX44" fmla="*/ 2890544 w 11748700"/>
              <a:gd name="connsiteY44" fmla="*/ 1690123 h 6673820"/>
              <a:gd name="connsiteX45" fmla="*/ 2829873 w 11748700"/>
              <a:gd name="connsiteY45" fmla="*/ 1607784 h 6673820"/>
              <a:gd name="connsiteX46" fmla="*/ 2816872 w 11748700"/>
              <a:gd name="connsiteY46" fmla="*/ 1577448 h 6673820"/>
              <a:gd name="connsiteX47" fmla="*/ 2812538 w 11748700"/>
              <a:gd name="connsiteY47" fmla="*/ 1542779 h 6673820"/>
              <a:gd name="connsiteX48" fmla="*/ 2808204 w 11748700"/>
              <a:gd name="connsiteY48" fmla="*/ 1430104 h 6673820"/>
              <a:gd name="connsiteX49" fmla="*/ 2799537 w 11748700"/>
              <a:gd name="connsiteY49" fmla="*/ 1391101 h 6673820"/>
              <a:gd name="connsiteX50" fmla="*/ 2795203 w 11748700"/>
              <a:gd name="connsiteY50" fmla="*/ 1343431 h 6673820"/>
              <a:gd name="connsiteX51" fmla="*/ 2786536 w 11748700"/>
              <a:gd name="connsiteY51" fmla="*/ 1300095 h 6673820"/>
              <a:gd name="connsiteX52" fmla="*/ 2773535 w 11748700"/>
              <a:gd name="connsiteY52" fmla="*/ 1152751 h 6673820"/>
              <a:gd name="connsiteX53" fmla="*/ 2769202 w 11748700"/>
              <a:gd name="connsiteY53" fmla="*/ 1135416 h 6673820"/>
              <a:gd name="connsiteX54" fmla="*/ 2777869 w 11748700"/>
              <a:gd name="connsiteY54" fmla="*/ 996739 h 6673820"/>
              <a:gd name="connsiteX55" fmla="*/ 2786536 w 11748700"/>
              <a:gd name="connsiteY55" fmla="*/ 966404 h 6673820"/>
              <a:gd name="connsiteX56" fmla="*/ 2812538 w 11748700"/>
              <a:gd name="connsiteY56" fmla="*/ 905733 h 6673820"/>
              <a:gd name="connsiteX57" fmla="*/ 2847207 w 11748700"/>
              <a:gd name="connsiteY57" fmla="*/ 862396 h 6673820"/>
              <a:gd name="connsiteX58" fmla="*/ 2864542 w 11748700"/>
              <a:gd name="connsiteY58" fmla="*/ 840728 h 6673820"/>
              <a:gd name="connsiteX59" fmla="*/ 2881876 w 11748700"/>
              <a:gd name="connsiteY59" fmla="*/ 827727 h 6673820"/>
              <a:gd name="connsiteX60" fmla="*/ 2894877 w 11748700"/>
              <a:gd name="connsiteY60" fmla="*/ 819060 h 6673820"/>
              <a:gd name="connsiteX61" fmla="*/ 2912212 w 11748700"/>
              <a:gd name="connsiteY61" fmla="*/ 801725 h 6673820"/>
              <a:gd name="connsiteX62" fmla="*/ 3003219 w 11748700"/>
              <a:gd name="connsiteY62" fmla="*/ 775723 h 6673820"/>
              <a:gd name="connsiteX63" fmla="*/ 3115893 w 11748700"/>
              <a:gd name="connsiteY63" fmla="*/ 749721 h 6673820"/>
              <a:gd name="connsiteX64" fmla="*/ 3137562 w 11748700"/>
              <a:gd name="connsiteY64" fmla="*/ 741054 h 6673820"/>
              <a:gd name="connsiteX65" fmla="*/ 3163564 w 11748700"/>
              <a:gd name="connsiteY65" fmla="*/ 732387 h 6673820"/>
              <a:gd name="connsiteX66" fmla="*/ 3219901 w 11748700"/>
              <a:gd name="connsiteY66" fmla="*/ 702051 h 6673820"/>
              <a:gd name="connsiteX67" fmla="*/ 3237236 w 11748700"/>
              <a:gd name="connsiteY67" fmla="*/ 689050 h 6673820"/>
              <a:gd name="connsiteX68" fmla="*/ 3293573 w 11748700"/>
              <a:gd name="connsiteY68" fmla="*/ 663048 h 6673820"/>
              <a:gd name="connsiteX69" fmla="*/ 3323909 w 11748700"/>
              <a:gd name="connsiteY69" fmla="*/ 650047 h 6673820"/>
              <a:gd name="connsiteX70" fmla="*/ 3362911 w 11748700"/>
              <a:gd name="connsiteY70" fmla="*/ 641380 h 6673820"/>
              <a:gd name="connsiteX71" fmla="*/ 3488587 w 11748700"/>
              <a:gd name="connsiteY71" fmla="*/ 619712 h 6673820"/>
              <a:gd name="connsiteX72" fmla="*/ 3644599 w 11748700"/>
              <a:gd name="connsiteY72" fmla="*/ 598044 h 6673820"/>
              <a:gd name="connsiteX73" fmla="*/ 3731272 w 11748700"/>
              <a:gd name="connsiteY73" fmla="*/ 589376 h 6673820"/>
              <a:gd name="connsiteX74" fmla="*/ 3809277 w 11748700"/>
              <a:gd name="connsiteY74" fmla="*/ 576375 h 6673820"/>
              <a:gd name="connsiteX75" fmla="*/ 3891617 w 11748700"/>
              <a:gd name="connsiteY75" fmla="*/ 567708 h 6673820"/>
              <a:gd name="connsiteX76" fmla="*/ 4359651 w 11748700"/>
              <a:gd name="connsiteY76" fmla="*/ 533039 h 6673820"/>
              <a:gd name="connsiteX77" fmla="*/ 4428989 w 11748700"/>
              <a:gd name="connsiteY77" fmla="*/ 520038 h 6673820"/>
              <a:gd name="connsiteX78" fmla="*/ 4554665 w 11748700"/>
              <a:gd name="connsiteY78" fmla="*/ 507037 h 6673820"/>
              <a:gd name="connsiteX79" fmla="*/ 4654339 w 11748700"/>
              <a:gd name="connsiteY79" fmla="*/ 485369 h 6673820"/>
              <a:gd name="connsiteX80" fmla="*/ 4758347 w 11748700"/>
              <a:gd name="connsiteY80" fmla="*/ 437699 h 6673820"/>
              <a:gd name="connsiteX81" fmla="*/ 4888356 w 11748700"/>
              <a:gd name="connsiteY81" fmla="*/ 416030 h 6673820"/>
              <a:gd name="connsiteX82" fmla="*/ 5105039 w 11748700"/>
              <a:gd name="connsiteY82" fmla="*/ 364027 h 6673820"/>
              <a:gd name="connsiteX83" fmla="*/ 5209046 w 11748700"/>
              <a:gd name="connsiteY83" fmla="*/ 351026 h 6673820"/>
              <a:gd name="connsiteX84" fmla="*/ 5386726 w 11748700"/>
              <a:gd name="connsiteY84" fmla="*/ 329357 h 6673820"/>
              <a:gd name="connsiteX85" fmla="*/ 5560072 w 11748700"/>
              <a:gd name="connsiteY85" fmla="*/ 320690 h 6673820"/>
              <a:gd name="connsiteX86" fmla="*/ 5742085 w 11748700"/>
              <a:gd name="connsiteY86" fmla="*/ 312023 h 6673820"/>
              <a:gd name="connsiteX87" fmla="*/ 5958767 w 11748700"/>
              <a:gd name="connsiteY87" fmla="*/ 307689 h 6673820"/>
              <a:gd name="connsiteX88" fmla="*/ 6114779 w 11748700"/>
              <a:gd name="connsiteY88" fmla="*/ 303355 h 6673820"/>
              <a:gd name="connsiteX89" fmla="*/ 6270790 w 11748700"/>
              <a:gd name="connsiteY89" fmla="*/ 281687 h 6673820"/>
              <a:gd name="connsiteX90" fmla="*/ 6392132 w 11748700"/>
              <a:gd name="connsiteY90" fmla="*/ 268686 h 6673820"/>
              <a:gd name="connsiteX91" fmla="*/ 6695488 w 11748700"/>
              <a:gd name="connsiteY91" fmla="*/ 260019 h 6673820"/>
              <a:gd name="connsiteX92" fmla="*/ 6764826 w 11748700"/>
              <a:gd name="connsiteY92" fmla="*/ 251352 h 6673820"/>
              <a:gd name="connsiteX93" fmla="*/ 6907837 w 11748700"/>
              <a:gd name="connsiteY93" fmla="*/ 238351 h 6673820"/>
              <a:gd name="connsiteX94" fmla="*/ 6959840 w 11748700"/>
              <a:gd name="connsiteY94" fmla="*/ 229683 h 6673820"/>
              <a:gd name="connsiteX95" fmla="*/ 6998843 w 11748700"/>
              <a:gd name="connsiteY95" fmla="*/ 212349 h 6673820"/>
              <a:gd name="connsiteX96" fmla="*/ 7115852 w 11748700"/>
              <a:gd name="connsiteY96" fmla="*/ 199348 h 6673820"/>
              <a:gd name="connsiteX97" fmla="*/ 7159188 w 11748700"/>
              <a:gd name="connsiteY97" fmla="*/ 186347 h 6673820"/>
              <a:gd name="connsiteX98" fmla="*/ 7189524 w 11748700"/>
              <a:gd name="connsiteY98" fmla="*/ 182013 h 6673820"/>
              <a:gd name="connsiteX99" fmla="*/ 7380204 w 11748700"/>
              <a:gd name="connsiteY99" fmla="*/ 173346 h 6673820"/>
              <a:gd name="connsiteX100" fmla="*/ 7440875 w 11748700"/>
              <a:gd name="connsiteY100" fmla="*/ 164679 h 6673820"/>
              <a:gd name="connsiteX101" fmla="*/ 7466877 w 11748700"/>
              <a:gd name="connsiteY101" fmla="*/ 156011 h 6673820"/>
              <a:gd name="connsiteX102" fmla="*/ 7514548 w 11748700"/>
              <a:gd name="connsiteY102" fmla="*/ 143010 h 6673820"/>
              <a:gd name="connsiteX103" fmla="*/ 7527548 w 11748700"/>
              <a:gd name="connsiteY103" fmla="*/ 134343 h 6673820"/>
              <a:gd name="connsiteX104" fmla="*/ 7570885 w 11748700"/>
              <a:gd name="connsiteY104" fmla="*/ 121342 h 6673820"/>
              <a:gd name="connsiteX105" fmla="*/ 7609888 w 11748700"/>
              <a:gd name="connsiteY105" fmla="*/ 104008 h 6673820"/>
              <a:gd name="connsiteX106" fmla="*/ 7726896 w 11748700"/>
              <a:gd name="connsiteY106" fmla="*/ 82339 h 6673820"/>
              <a:gd name="connsiteX107" fmla="*/ 7752898 w 11748700"/>
              <a:gd name="connsiteY107" fmla="*/ 78006 h 6673820"/>
              <a:gd name="connsiteX108" fmla="*/ 7787567 w 11748700"/>
              <a:gd name="connsiteY108" fmla="*/ 73672 h 6673820"/>
              <a:gd name="connsiteX109" fmla="*/ 7804902 w 11748700"/>
              <a:gd name="connsiteY109" fmla="*/ 69338 h 6673820"/>
              <a:gd name="connsiteX110" fmla="*/ 7913243 w 11748700"/>
              <a:gd name="connsiteY110" fmla="*/ 65005 h 6673820"/>
              <a:gd name="connsiteX111" fmla="*/ 8021584 w 11748700"/>
              <a:gd name="connsiteY111" fmla="*/ 47670 h 6673820"/>
              <a:gd name="connsiteX112" fmla="*/ 8064921 w 11748700"/>
              <a:gd name="connsiteY112" fmla="*/ 34669 h 6673820"/>
              <a:gd name="connsiteX113" fmla="*/ 8099590 w 11748700"/>
              <a:gd name="connsiteY113" fmla="*/ 21668 h 6673820"/>
              <a:gd name="connsiteX114" fmla="*/ 8121258 w 11748700"/>
              <a:gd name="connsiteY114" fmla="*/ 13001 h 6673820"/>
              <a:gd name="connsiteX115" fmla="*/ 8134259 w 11748700"/>
              <a:gd name="connsiteY115" fmla="*/ 8667 h 6673820"/>
              <a:gd name="connsiteX116" fmla="*/ 8155928 w 11748700"/>
              <a:gd name="connsiteY116" fmla="*/ 0 h 6673820"/>
              <a:gd name="connsiteX117" fmla="*/ 8216599 w 11748700"/>
              <a:gd name="connsiteY117" fmla="*/ 4334 h 6673820"/>
              <a:gd name="connsiteX118" fmla="*/ 8238267 w 11748700"/>
              <a:gd name="connsiteY118" fmla="*/ 13001 h 6673820"/>
              <a:gd name="connsiteX119" fmla="*/ 8272936 w 11748700"/>
              <a:gd name="connsiteY119" fmla="*/ 17335 h 6673820"/>
              <a:gd name="connsiteX120" fmla="*/ 8303272 w 11748700"/>
              <a:gd name="connsiteY120" fmla="*/ 30336 h 6673820"/>
              <a:gd name="connsiteX121" fmla="*/ 8337941 w 11748700"/>
              <a:gd name="connsiteY121" fmla="*/ 34669 h 6673820"/>
              <a:gd name="connsiteX122" fmla="*/ 8476618 w 11748700"/>
              <a:gd name="connsiteY122" fmla="*/ 43337 h 6673820"/>
              <a:gd name="connsiteX123" fmla="*/ 8576292 w 11748700"/>
              <a:gd name="connsiteY123" fmla="*/ 47670 h 6673820"/>
              <a:gd name="connsiteX124" fmla="*/ 8671632 w 11748700"/>
              <a:gd name="connsiteY124" fmla="*/ 69338 h 6673820"/>
              <a:gd name="connsiteX125" fmla="*/ 8762639 w 11748700"/>
              <a:gd name="connsiteY125" fmla="*/ 78006 h 6673820"/>
              <a:gd name="connsiteX126" fmla="*/ 8892648 w 11748700"/>
              <a:gd name="connsiteY126" fmla="*/ 104008 h 6673820"/>
              <a:gd name="connsiteX127" fmla="*/ 8948985 w 11748700"/>
              <a:gd name="connsiteY127" fmla="*/ 117009 h 6673820"/>
              <a:gd name="connsiteX128" fmla="*/ 9187336 w 11748700"/>
              <a:gd name="connsiteY128" fmla="*/ 156011 h 6673820"/>
              <a:gd name="connsiteX129" fmla="*/ 9282676 w 11748700"/>
              <a:gd name="connsiteY129" fmla="*/ 173346 h 6673820"/>
              <a:gd name="connsiteX130" fmla="*/ 9404019 w 11748700"/>
              <a:gd name="connsiteY130" fmla="*/ 186347 h 6673820"/>
              <a:gd name="connsiteX131" fmla="*/ 9464690 w 11748700"/>
              <a:gd name="connsiteY131" fmla="*/ 195014 h 6673820"/>
              <a:gd name="connsiteX132" fmla="*/ 9698707 w 11748700"/>
              <a:gd name="connsiteY132" fmla="*/ 216683 h 6673820"/>
              <a:gd name="connsiteX133" fmla="*/ 9785380 w 11748700"/>
              <a:gd name="connsiteY133" fmla="*/ 229683 h 6673820"/>
              <a:gd name="connsiteX134" fmla="*/ 9885054 w 11748700"/>
              <a:gd name="connsiteY134" fmla="*/ 251352 h 6673820"/>
              <a:gd name="connsiteX135" fmla="*/ 9958726 w 11748700"/>
              <a:gd name="connsiteY135" fmla="*/ 255685 h 6673820"/>
              <a:gd name="connsiteX136" fmla="*/ 10114737 w 11748700"/>
              <a:gd name="connsiteY136" fmla="*/ 260019 h 6673820"/>
              <a:gd name="connsiteX137" fmla="*/ 10205744 w 11748700"/>
              <a:gd name="connsiteY137" fmla="*/ 273020 h 6673820"/>
              <a:gd name="connsiteX138" fmla="*/ 10357421 w 11748700"/>
              <a:gd name="connsiteY138" fmla="*/ 281687 h 6673820"/>
              <a:gd name="connsiteX139" fmla="*/ 10405092 w 11748700"/>
              <a:gd name="connsiteY139" fmla="*/ 286021 h 6673820"/>
              <a:gd name="connsiteX140" fmla="*/ 10452762 w 11748700"/>
              <a:gd name="connsiteY140" fmla="*/ 299022 h 6673820"/>
              <a:gd name="connsiteX141" fmla="*/ 10483097 w 11748700"/>
              <a:gd name="connsiteY141" fmla="*/ 303355 h 6673820"/>
              <a:gd name="connsiteX142" fmla="*/ 10552436 w 11748700"/>
              <a:gd name="connsiteY142" fmla="*/ 312023 h 6673820"/>
              <a:gd name="connsiteX143" fmla="*/ 10634775 w 11748700"/>
              <a:gd name="connsiteY143" fmla="*/ 333691 h 6673820"/>
              <a:gd name="connsiteX144" fmla="*/ 10717114 w 11748700"/>
              <a:gd name="connsiteY144" fmla="*/ 342358 h 6673820"/>
              <a:gd name="connsiteX145" fmla="*/ 10773452 w 11748700"/>
              <a:gd name="connsiteY145" fmla="*/ 364027 h 6673820"/>
              <a:gd name="connsiteX146" fmla="*/ 10842790 w 11748700"/>
              <a:gd name="connsiteY146" fmla="*/ 385695 h 6673820"/>
              <a:gd name="connsiteX147" fmla="*/ 10903461 w 11748700"/>
              <a:gd name="connsiteY147" fmla="*/ 390028 h 6673820"/>
              <a:gd name="connsiteX148" fmla="*/ 10981467 w 11748700"/>
              <a:gd name="connsiteY148" fmla="*/ 424698 h 6673820"/>
              <a:gd name="connsiteX149" fmla="*/ 11050805 w 11748700"/>
              <a:gd name="connsiteY149" fmla="*/ 442032 h 6673820"/>
              <a:gd name="connsiteX150" fmla="*/ 11133145 w 11748700"/>
              <a:gd name="connsiteY150" fmla="*/ 476701 h 6673820"/>
              <a:gd name="connsiteX151" fmla="*/ 11154813 w 11748700"/>
              <a:gd name="connsiteY151" fmla="*/ 485369 h 6673820"/>
              <a:gd name="connsiteX152" fmla="*/ 11232819 w 11748700"/>
              <a:gd name="connsiteY152" fmla="*/ 533039 h 6673820"/>
              <a:gd name="connsiteX153" fmla="*/ 11258820 w 11748700"/>
              <a:gd name="connsiteY153" fmla="*/ 554707 h 6673820"/>
              <a:gd name="connsiteX154" fmla="*/ 11328159 w 11748700"/>
              <a:gd name="connsiteY154" fmla="*/ 645714 h 6673820"/>
              <a:gd name="connsiteX155" fmla="*/ 11371495 w 11748700"/>
              <a:gd name="connsiteY155" fmla="*/ 754055 h 6673820"/>
              <a:gd name="connsiteX156" fmla="*/ 11397497 w 11748700"/>
              <a:gd name="connsiteY156" fmla="*/ 806059 h 6673820"/>
              <a:gd name="connsiteX157" fmla="*/ 11427833 w 11748700"/>
              <a:gd name="connsiteY157" fmla="*/ 931735 h 6673820"/>
              <a:gd name="connsiteX158" fmla="*/ 11458168 w 11748700"/>
              <a:gd name="connsiteY158" fmla="*/ 1014074 h 6673820"/>
              <a:gd name="connsiteX159" fmla="*/ 11462502 w 11748700"/>
              <a:gd name="connsiteY159" fmla="*/ 1087746 h 6673820"/>
              <a:gd name="connsiteX160" fmla="*/ 11475503 w 11748700"/>
              <a:gd name="connsiteY160" fmla="*/ 1126749 h 6673820"/>
              <a:gd name="connsiteX161" fmla="*/ 11488504 w 11748700"/>
              <a:gd name="connsiteY161" fmla="*/ 1330430 h 6673820"/>
              <a:gd name="connsiteX162" fmla="*/ 11523173 w 11748700"/>
              <a:gd name="connsiteY162" fmla="*/ 1677122 h 6673820"/>
              <a:gd name="connsiteX163" fmla="*/ 11518839 w 11748700"/>
              <a:gd name="connsiteY163" fmla="*/ 1954476 h 6673820"/>
              <a:gd name="connsiteX164" fmla="*/ 11510172 w 11748700"/>
              <a:gd name="connsiteY164" fmla="*/ 2084485 h 6673820"/>
              <a:gd name="connsiteX165" fmla="*/ 11518839 w 11748700"/>
              <a:gd name="connsiteY165" fmla="*/ 2283833 h 6673820"/>
              <a:gd name="connsiteX166" fmla="*/ 11583844 w 11748700"/>
              <a:gd name="connsiteY166" fmla="*/ 2379173 h 6673820"/>
              <a:gd name="connsiteX167" fmla="*/ 11605512 w 11748700"/>
              <a:gd name="connsiteY167" fmla="*/ 2439845 h 6673820"/>
              <a:gd name="connsiteX168" fmla="*/ 11609846 w 11748700"/>
              <a:gd name="connsiteY168" fmla="*/ 2487515 h 6673820"/>
              <a:gd name="connsiteX169" fmla="*/ 11622847 w 11748700"/>
              <a:gd name="connsiteY169" fmla="*/ 2556853 h 6673820"/>
              <a:gd name="connsiteX170" fmla="*/ 11618513 w 11748700"/>
              <a:gd name="connsiteY170" fmla="*/ 2786537 h 6673820"/>
              <a:gd name="connsiteX171" fmla="*/ 11614180 w 11748700"/>
              <a:gd name="connsiteY171" fmla="*/ 3089892 h 6673820"/>
              <a:gd name="connsiteX172" fmla="*/ 11596845 w 11748700"/>
              <a:gd name="connsiteY172" fmla="*/ 3211234 h 6673820"/>
              <a:gd name="connsiteX173" fmla="*/ 11583844 w 11748700"/>
              <a:gd name="connsiteY173" fmla="*/ 3328243 h 6673820"/>
              <a:gd name="connsiteX174" fmla="*/ 11575177 w 11748700"/>
              <a:gd name="connsiteY174" fmla="*/ 3423583 h 6673820"/>
              <a:gd name="connsiteX175" fmla="*/ 11562176 w 11748700"/>
              <a:gd name="connsiteY175" fmla="*/ 3666267 h 6673820"/>
              <a:gd name="connsiteX176" fmla="*/ 11575177 w 11748700"/>
              <a:gd name="connsiteY176" fmla="*/ 4025960 h 6673820"/>
              <a:gd name="connsiteX177" fmla="*/ 11592511 w 11748700"/>
              <a:gd name="connsiteY177" fmla="*/ 4108300 h 6673820"/>
              <a:gd name="connsiteX178" fmla="*/ 11631514 w 11748700"/>
              <a:gd name="connsiteY178" fmla="*/ 4333649 h 6673820"/>
              <a:gd name="connsiteX179" fmla="*/ 11653183 w 11748700"/>
              <a:gd name="connsiteY179" fmla="*/ 4411655 h 6673820"/>
              <a:gd name="connsiteX180" fmla="*/ 11666184 w 11748700"/>
              <a:gd name="connsiteY180" fmla="*/ 4498328 h 6673820"/>
              <a:gd name="connsiteX181" fmla="*/ 11674851 w 11748700"/>
              <a:gd name="connsiteY181" fmla="*/ 4541664 h 6673820"/>
              <a:gd name="connsiteX182" fmla="*/ 11687852 w 11748700"/>
              <a:gd name="connsiteY182" fmla="*/ 4658673 h 6673820"/>
              <a:gd name="connsiteX183" fmla="*/ 11692185 w 11748700"/>
              <a:gd name="connsiteY183" fmla="*/ 4715010 h 6673820"/>
              <a:gd name="connsiteX184" fmla="*/ 11700853 w 11748700"/>
              <a:gd name="connsiteY184" fmla="*/ 4771348 h 6673820"/>
              <a:gd name="connsiteX185" fmla="*/ 11709520 w 11748700"/>
              <a:gd name="connsiteY185" fmla="*/ 4923026 h 6673820"/>
              <a:gd name="connsiteX186" fmla="*/ 11718187 w 11748700"/>
              <a:gd name="connsiteY186" fmla="*/ 4983697 h 6673820"/>
              <a:gd name="connsiteX187" fmla="*/ 11726855 w 11748700"/>
              <a:gd name="connsiteY187" fmla="*/ 5079037 h 6673820"/>
              <a:gd name="connsiteX188" fmla="*/ 11731188 w 11748700"/>
              <a:gd name="connsiteY188" fmla="*/ 5105039 h 6673820"/>
              <a:gd name="connsiteX189" fmla="*/ 11744189 w 11748700"/>
              <a:gd name="connsiteY189" fmla="*/ 5230715 h 6673820"/>
              <a:gd name="connsiteX190" fmla="*/ 11726855 w 11748700"/>
              <a:gd name="connsiteY190" fmla="*/ 5690082 h 6673820"/>
              <a:gd name="connsiteX191" fmla="*/ 11687852 w 11748700"/>
              <a:gd name="connsiteY191" fmla="*/ 5785422 h 6673820"/>
              <a:gd name="connsiteX192" fmla="*/ 11670517 w 11748700"/>
              <a:gd name="connsiteY192" fmla="*/ 5815757 h 6673820"/>
              <a:gd name="connsiteX193" fmla="*/ 11601179 w 11748700"/>
              <a:gd name="connsiteY193" fmla="*/ 5859094 h 6673820"/>
              <a:gd name="connsiteX194" fmla="*/ 11458168 w 11748700"/>
              <a:gd name="connsiteY194" fmla="*/ 5919765 h 6673820"/>
              <a:gd name="connsiteX195" fmla="*/ 11401831 w 11748700"/>
              <a:gd name="connsiteY195" fmla="*/ 5963101 h 6673820"/>
              <a:gd name="connsiteX196" fmla="*/ 11297823 w 11748700"/>
              <a:gd name="connsiteY196" fmla="*/ 6032440 h 6673820"/>
              <a:gd name="connsiteX197" fmla="*/ 11258820 w 11748700"/>
              <a:gd name="connsiteY197" fmla="*/ 6075776 h 6673820"/>
              <a:gd name="connsiteX198" fmla="*/ 11198149 w 11748700"/>
              <a:gd name="connsiteY198" fmla="*/ 6123446 h 6673820"/>
              <a:gd name="connsiteX199" fmla="*/ 11098475 w 11748700"/>
              <a:gd name="connsiteY199" fmla="*/ 6210119 h 6673820"/>
              <a:gd name="connsiteX200" fmla="*/ 10942464 w 11748700"/>
              <a:gd name="connsiteY200" fmla="*/ 6327128 h 6673820"/>
              <a:gd name="connsiteX201" fmla="*/ 10634775 w 11748700"/>
              <a:gd name="connsiteY201" fmla="*/ 6461471 h 6673820"/>
              <a:gd name="connsiteX202" fmla="*/ 10461429 w 11748700"/>
              <a:gd name="connsiteY202" fmla="*/ 6478806 h 6673820"/>
              <a:gd name="connsiteX203" fmla="*/ 10041065 w 11748700"/>
              <a:gd name="connsiteY203" fmla="*/ 6487473 h 6673820"/>
              <a:gd name="connsiteX204" fmla="*/ 9967393 w 11748700"/>
              <a:gd name="connsiteY204" fmla="*/ 6491807 h 6673820"/>
              <a:gd name="connsiteX205" fmla="*/ 9885054 w 11748700"/>
              <a:gd name="connsiteY205" fmla="*/ 6509141 h 6673820"/>
              <a:gd name="connsiteX206" fmla="*/ 9798381 w 11748700"/>
              <a:gd name="connsiteY206" fmla="*/ 6522142 h 6673820"/>
              <a:gd name="connsiteX207" fmla="*/ 9681372 w 11748700"/>
              <a:gd name="connsiteY207" fmla="*/ 6548144 h 6673820"/>
              <a:gd name="connsiteX208" fmla="*/ 9486358 w 11748700"/>
              <a:gd name="connsiteY208" fmla="*/ 6574146 h 6673820"/>
              <a:gd name="connsiteX209" fmla="*/ 9278343 w 11748700"/>
              <a:gd name="connsiteY209" fmla="*/ 6613149 h 6673820"/>
              <a:gd name="connsiteX210" fmla="*/ 9209004 w 11748700"/>
              <a:gd name="connsiteY210" fmla="*/ 6630483 h 6673820"/>
              <a:gd name="connsiteX211" fmla="*/ 8775639 w 11748700"/>
              <a:gd name="connsiteY211" fmla="*/ 6647818 h 6673820"/>
              <a:gd name="connsiteX212" fmla="*/ 8463617 w 11748700"/>
              <a:gd name="connsiteY212" fmla="*/ 6656485 h 6673820"/>
              <a:gd name="connsiteX213" fmla="*/ 8368276 w 11748700"/>
              <a:gd name="connsiteY213" fmla="*/ 6660819 h 6673820"/>
              <a:gd name="connsiteX214" fmla="*/ 8216599 w 11748700"/>
              <a:gd name="connsiteY214" fmla="*/ 6665153 h 6673820"/>
              <a:gd name="connsiteX215" fmla="*/ 7848239 w 11748700"/>
              <a:gd name="connsiteY215" fmla="*/ 6656485 h 6673820"/>
              <a:gd name="connsiteX216" fmla="*/ 7800568 w 11748700"/>
              <a:gd name="connsiteY216" fmla="*/ 6652152 h 6673820"/>
              <a:gd name="connsiteX217" fmla="*/ 7748565 w 11748700"/>
              <a:gd name="connsiteY217" fmla="*/ 6643484 h 6673820"/>
              <a:gd name="connsiteX218" fmla="*/ 7614221 w 11748700"/>
              <a:gd name="connsiteY218" fmla="*/ 6634817 h 6673820"/>
              <a:gd name="connsiteX219" fmla="*/ 7432208 w 11748700"/>
              <a:gd name="connsiteY219" fmla="*/ 6600148 h 6673820"/>
              <a:gd name="connsiteX220" fmla="*/ 7319533 w 11748700"/>
              <a:gd name="connsiteY220" fmla="*/ 6574146 h 6673820"/>
              <a:gd name="connsiteX221" fmla="*/ 7276197 w 11748700"/>
              <a:gd name="connsiteY221" fmla="*/ 6569812 h 6673820"/>
              <a:gd name="connsiteX222" fmla="*/ 7011844 w 11748700"/>
              <a:gd name="connsiteY222" fmla="*/ 6548144 h 6673820"/>
              <a:gd name="connsiteX223" fmla="*/ 6925171 w 11748700"/>
              <a:gd name="connsiteY223" fmla="*/ 6565479 h 6673820"/>
              <a:gd name="connsiteX224" fmla="*/ 6912170 w 11748700"/>
              <a:gd name="connsiteY224" fmla="*/ 6569812 h 6673820"/>
              <a:gd name="connsiteX225" fmla="*/ 6890502 w 11748700"/>
              <a:gd name="connsiteY225" fmla="*/ 6582813 h 6673820"/>
              <a:gd name="connsiteX226" fmla="*/ 6795162 w 11748700"/>
              <a:gd name="connsiteY226" fmla="*/ 6634817 h 6673820"/>
              <a:gd name="connsiteX227" fmla="*/ 6691154 w 11748700"/>
              <a:gd name="connsiteY227" fmla="*/ 6643484 h 6673820"/>
              <a:gd name="connsiteX228" fmla="*/ 6617482 w 11748700"/>
              <a:gd name="connsiteY228" fmla="*/ 6656485 h 6673820"/>
              <a:gd name="connsiteX229" fmla="*/ 6582813 w 11748700"/>
              <a:gd name="connsiteY229" fmla="*/ 6665153 h 6673820"/>
              <a:gd name="connsiteX230" fmla="*/ 6548144 w 11748700"/>
              <a:gd name="connsiteY230" fmla="*/ 6669486 h 6673820"/>
              <a:gd name="connsiteX231" fmla="*/ 6517808 w 11748700"/>
              <a:gd name="connsiteY231" fmla="*/ 6673820 h 6673820"/>
              <a:gd name="connsiteX232" fmla="*/ 6015105 w 11748700"/>
              <a:gd name="connsiteY232" fmla="*/ 6669486 h 6673820"/>
              <a:gd name="connsiteX233" fmla="*/ 5915431 w 11748700"/>
              <a:gd name="connsiteY233" fmla="*/ 6647818 h 6673820"/>
              <a:gd name="connsiteX234" fmla="*/ 5538403 w 11748700"/>
              <a:gd name="connsiteY234" fmla="*/ 6652152 h 6673820"/>
              <a:gd name="connsiteX235" fmla="*/ 5196045 w 11748700"/>
              <a:gd name="connsiteY235" fmla="*/ 6634817 h 6673820"/>
              <a:gd name="connsiteX236" fmla="*/ 4489660 w 11748700"/>
              <a:gd name="connsiteY236" fmla="*/ 6608815 h 6673820"/>
              <a:gd name="connsiteX237" fmla="*/ 4311981 w 11748700"/>
              <a:gd name="connsiteY237" fmla="*/ 6582813 h 6673820"/>
              <a:gd name="connsiteX238" fmla="*/ 4090965 w 11748700"/>
              <a:gd name="connsiteY238" fmla="*/ 6552478 h 6673820"/>
              <a:gd name="connsiteX239" fmla="*/ 3999958 w 11748700"/>
              <a:gd name="connsiteY239" fmla="*/ 6513475 h 6673820"/>
              <a:gd name="connsiteX240" fmla="*/ 3666267 w 11748700"/>
              <a:gd name="connsiteY240" fmla="*/ 6448470 h 6673820"/>
              <a:gd name="connsiteX241" fmla="*/ 3588261 w 11748700"/>
              <a:gd name="connsiteY241" fmla="*/ 6439803 h 6673820"/>
              <a:gd name="connsiteX242" fmla="*/ 3336910 w 11748700"/>
              <a:gd name="connsiteY242" fmla="*/ 6405134 h 6673820"/>
              <a:gd name="connsiteX243" fmla="*/ 3003219 w 11748700"/>
              <a:gd name="connsiteY243" fmla="*/ 6340129 h 6673820"/>
              <a:gd name="connsiteX244" fmla="*/ 2825539 w 11748700"/>
              <a:gd name="connsiteY244" fmla="*/ 6309793 h 6673820"/>
              <a:gd name="connsiteX245" fmla="*/ 2678195 w 11748700"/>
              <a:gd name="connsiteY245" fmla="*/ 6288125 h 6673820"/>
              <a:gd name="connsiteX246" fmla="*/ 2500515 w 11748700"/>
              <a:gd name="connsiteY246" fmla="*/ 6305460 h 6673820"/>
              <a:gd name="connsiteX247" fmla="*/ 2439844 w 11748700"/>
              <a:gd name="connsiteY247" fmla="*/ 6314127 h 6673820"/>
              <a:gd name="connsiteX248" fmla="*/ 2244830 w 11748700"/>
              <a:gd name="connsiteY248" fmla="*/ 6361797 h 6673820"/>
              <a:gd name="connsiteX249" fmla="*/ 2088819 w 11748700"/>
              <a:gd name="connsiteY249" fmla="*/ 6383465 h 6673820"/>
              <a:gd name="connsiteX250" fmla="*/ 2015147 w 11748700"/>
              <a:gd name="connsiteY250" fmla="*/ 6400800 h 6673820"/>
              <a:gd name="connsiteX251" fmla="*/ 1950142 w 11748700"/>
              <a:gd name="connsiteY251" fmla="*/ 6409467 h 6673820"/>
              <a:gd name="connsiteX252" fmla="*/ 1815799 w 11748700"/>
              <a:gd name="connsiteY252" fmla="*/ 6444137 h 6673820"/>
              <a:gd name="connsiteX253" fmla="*/ 1681456 w 11748700"/>
              <a:gd name="connsiteY253" fmla="*/ 6452804 h 6673820"/>
              <a:gd name="connsiteX254" fmla="*/ 1473440 w 11748700"/>
              <a:gd name="connsiteY254" fmla="*/ 6431136 h 6673820"/>
              <a:gd name="connsiteX255" fmla="*/ 1369433 w 11748700"/>
              <a:gd name="connsiteY255" fmla="*/ 6418135 h 6673820"/>
              <a:gd name="connsiteX256" fmla="*/ 1287093 w 11748700"/>
              <a:gd name="connsiteY256" fmla="*/ 6405134 h 6673820"/>
              <a:gd name="connsiteX257" fmla="*/ 1239423 w 11748700"/>
              <a:gd name="connsiteY257" fmla="*/ 6396466 h 6673820"/>
              <a:gd name="connsiteX258" fmla="*/ 1165751 w 11748700"/>
              <a:gd name="connsiteY258" fmla="*/ 6370464 h 6673820"/>
              <a:gd name="connsiteX259" fmla="*/ 1053076 w 11748700"/>
              <a:gd name="connsiteY259" fmla="*/ 6335795 h 6673820"/>
              <a:gd name="connsiteX260" fmla="*/ 892731 w 11748700"/>
              <a:gd name="connsiteY260" fmla="*/ 6244789 h 6673820"/>
              <a:gd name="connsiteX261" fmla="*/ 858062 w 11748700"/>
              <a:gd name="connsiteY261" fmla="*/ 6218787 h 6673820"/>
              <a:gd name="connsiteX262" fmla="*/ 775723 w 11748700"/>
              <a:gd name="connsiteY262" fmla="*/ 6149448 h 6673820"/>
              <a:gd name="connsiteX263" fmla="*/ 719385 w 11748700"/>
              <a:gd name="connsiteY263" fmla="*/ 6023773 h 6673820"/>
              <a:gd name="connsiteX264" fmla="*/ 654381 w 11748700"/>
              <a:gd name="connsiteY264" fmla="*/ 5950101 h 6673820"/>
              <a:gd name="connsiteX265" fmla="*/ 628379 w 11748700"/>
              <a:gd name="connsiteY265" fmla="*/ 5893763 h 6673820"/>
              <a:gd name="connsiteX266" fmla="*/ 576375 w 11748700"/>
              <a:gd name="connsiteY266" fmla="*/ 5802756 h 6673820"/>
              <a:gd name="connsiteX267" fmla="*/ 489702 w 11748700"/>
              <a:gd name="connsiteY267" fmla="*/ 5620743 h 6673820"/>
              <a:gd name="connsiteX268" fmla="*/ 476701 w 11748700"/>
              <a:gd name="connsiteY268" fmla="*/ 5551405 h 6673820"/>
              <a:gd name="connsiteX269" fmla="*/ 372693 w 11748700"/>
              <a:gd name="connsiteY269" fmla="*/ 5317388 h 6673820"/>
              <a:gd name="connsiteX270" fmla="*/ 359693 w 11748700"/>
              <a:gd name="connsiteY270" fmla="*/ 5269718 h 6673820"/>
              <a:gd name="connsiteX271" fmla="*/ 329357 w 11748700"/>
              <a:gd name="connsiteY271" fmla="*/ 5183045 h 6673820"/>
              <a:gd name="connsiteX272" fmla="*/ 281687 w 11748700"/>
              <a:gd name="connsiteY272" fmla="*/ 5083371 h 6673820"/>
              <a:gd name="connsiteX273" fmla="*/ 251351 w 11748700"/>
              <a:gd name="connsiteY273" fmla="*/ 5009699 h 6673820"/>
              <a:gd name="connsiteX274" fmla="*/ 238350 w 11748700"/>
              <a:gd name="connsiteY274" fmla="*/ 4970696 h 6673820"/>
              <a:gd name="connsiteX275" fmla="*/ 212348 w 11748700"/>
              <a:gd name="connsiteY275" fmla="*/ 4936027 h 6673820"/>
              <a:gd name="connsiteX276" fmla="*/ 177679 w 11748700"/>
              <a:gd name="connsiteY276" fmla="*/ 4849354 h 6673820"/>
              <a:gd name="connsiteX277" fmla="*/ 125675 w 11748700"/>
              <a:gd name="connsiteY277" fmla="*/ 4745346 h 6673820"/>
              <a:gd name="connsiteX278" fmla="*/ 99674 w 11748700"/>
              <a:gd name="connsiteY278" fmla="*/ 4654339 h 6673820"/>
              <a:gd name="connsiteX279" fmla="*/ 73672 w 11748700"/>
              <a:gd name="connsiteY279" fmla="*/ 4602336 h 6673820"/>
              <a:gd name="connsiteX280" fmla="*/ 69338 w 11748700"/>
              <a:gd name="connsiteY280" fmla="*/ 4580667 h 6673820"/>
              <a:gd name="connsiteX281" fmla="*/ 47670 w 11748700"/>
              <a:gd name="connsiteY281" fmla="*/ 4537331 h 6673820"/>
              <a:gd name="connsiteX282" fmla="*/ 39002 w 11748700"/>
              <a:gd name="connsiteY282" fmla="*/ 4515663 h 6673820"/>
              <a:gd name="connsiteX283" fmla="*/ 34669 w 11748700"/>
              <a:gd name="connsiteY283" fmla="*/ 4493994 h 6673820"/>
              <a:gd name="connsiteX284" fmla="*/ 30335 w 11748700"/>
              <a:gd name="connsiteY284" fmla="*/ 4450658 h 6673820"/>
              <a:gd name="connsiteX285" fmla="*/ 21668 w 11748700"/>
              <a:gd name="connsiteY285" fmla="*/ 4428990 h 6673820"/>
              <a:gd name="connsiteX286" fmla="*/ 13001 w 11748700"/>
              <a:gd name="connsiteY286" fmla="*/ 4359651 h 6673820"/>
              <a:gd name="connsiteX287" fmla="*/ 0 w 11748700"/>
              <a:gd name="connsiteY287" fmla="*/ 4238309 h 6673820"/>
              <a:gd name="connsiteX288" fmla="*/ 4333 w 11748700"/>
              <a:gd name="connsiteY288" fmla="*/ 4025960 h 6673820"/>
              <a:gd name="connsiteX289" fmla="*/ 13001 w 11748700"/>
              <a:gd name="connsiteY289" fmla="*/ 3999958 h 6673820"/>
              <a:gd name="connsiteX290" fmla="*/ 17334 w 11748700"/>
              <a:gd name="connsiteY290" fmla="*/ 3973956 h 6673820"/>
              <a:gd name="connsiteX291" fmla="*/ 26002 w 11748700"/>
              <a:gd name="connsiteY291" fmla="*/ 3930620 h 6673820"/>
              <a:gd name="connsiteX292" fmla="*/ 34669 w 11748700"/>
              <a:gd name="connsiteY292" fmla="*/ 3878616 h 6673820"/>
              <a:gd name="connsiteX293" fmla="*/ 43336 w 11748700"/>
              <a:gd name="connsiteY293" fmla="*/ 3861282 h 6673820"/>
              <a:gd name="connsiteX294" fmla="*/ 47670 w 11748700"/>
              <a:gd name="connsiteY294" fmla="*/ 3843947 h 6673820"/>
              <a:gd name="connsiteX295" fmla="*/ 56337 w 11748700"/>
              <a:gd name="connsiteY295" fmla="*/ 3826612 h 6673820"/>
              <a:gd name="connsiteX296" fmla="*/ 69338 w 11748700"/>
              <a:gd name="connsiteY296" fmla="*/ 3787610 h 6673820"/>
              <a:gd name="connsiteX297" fmla="*/ 78005 w 11748700"/>
              <a:gd name="connsiteY297" fmla="*/ 3770275 h 6673820"/>
              <a:gd name="connsiteX298" fmla="*/ 95340 w 11748700"/>
              <a:gd name="connsiteY298" fmla="*/ 3718271 h 6673820"/>
              <a:gd name="connsiteX299" fmla="*/ 104007 w 11748700"/>
              <a:gd name="connsiteY299" fmla="*/ 3696603 h 6673820"/>
              <a:gd name="connsiteX300" fmla="*/ 151677 w 11748700"/>
              <a:gd name="connsiteY300" fmla="*/ 3657600 h 6673820"/>
              <a:gd name="connsiteX301" fmla="*/ 294688 w 11748700"/>
              <a:gd name="connsiteY301" fmla="*/ 3661934 h 6673820"/>
              <a:gd name="connsiteX302" fmla="*/ 359693 w 11748700"/>
              <a:gd name="connsiteY302" fmla="*/ 3692269 h 6673820"/>
              <a:gd name="connsiteX303" fmla="*/ 377027 w 11748700"/>
              <a:gd name="connsiteY303" fmla="*/ 3709604 h 6673820"/>
              <a:gd name="connsiteX304" fmla="*/ 437698 w 11748700"/>
              <a:gd name="connsiteY304" fmla="*/ 3726938 h 6673820"/>
              <a:gd name="connsiteX305" fmla="*/ 511177 w 11748700"/>
              <a:gd name="connsiteY305" fmla="*/ 3865273 h 6673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</a:cxnLst>
            <a:rect l="l" t="t" r="r" b="b"/>
            <a:pathLst>
              <a:path w="11748700" h="6673820">
                <a:moveTo>
                  <a:pt x="507037" y="3861282"/>
                </a:moveTo>
                <a:cubicBezTo>
                  <a:pt x="542921" y="3907419"/>
                  <a:pt x="584814" y="3958129"/>
                  <a:pt x="615378" y="4008626"/>
                </a:cubicBezTo>
                <a:cubicBezTo>
                  <a:pt x="638293" y="4046485"/>
                  <a:pt x="674483" y="4128951"/>
                  <a:pt x="710718" y="4164637"/>
                </a:cubicBezTo>
                <a:cubicBezTo>
                  <a:pt x="1118693" y="4566431"/>
                  <a:pt x="853401" y="4274540"/>
                  <a:pt x="992405" y="4428990"/>
                </a:cubicBezTo>
                <a:cubicBezTo>
                  <a:pt x="1015125" y="4497149"/>
                  <a:pt x="993445" y="4444243"/>
                  <a:pt x="1044409" y="4524330"/>
                </a:cubicBezTo>
                <a:cubicBezTo>
                  <a:pt x="1099820" y="4611406"/>
                  <a:pt x="1029155" y="4549788"/>
                  <a:pt x="1174419" y="4684675"/>
                </a:cubicBezTo>
                <a:cubicBezTo>
                  <a:pt x="1194643" y="4703454"/>
                  <a:pt x="1212269" y="4725493"/>
                  <a:pt x="1235090" y="4741012"/>
                </a:cubicBezTo>
                <a:cubicBezTo>
                  <a:pt x="1380787" y="4840086"/>
                  <a:pt x="1392299" y="4827047"/>
                  <a:pt x="1547112" y="4901357"/>
                </a:cubicBezTo>
                <a:cubicBezTo>
                  <a:pt x="1568111" y="4911437"/>
                  <a:pt x="1585410" y="4929550"/>
                  <a:pt x="1607784" y="4936027"/>
                </a:cubicBezTo>
                <a:cubicBezTo>
                  <a:pt x="1641345" y="4945742"/>
                  <a:pt x="1677203" y="4944087"/>
                  <a:pt x="1711791" y="4949028"/>
                </a:cubicBezTo>
                <a:cubicBezTo>
                  <a:pt x="1747996" y="4954200"/>
                  <a:pt x="1783899" y="4961389"/>
                  <a:pt x="1820132" y="4966362"/>
                </a:cubicBezTo>
                <a:cubicBezTo>
                  <a:pt x="1949725" y="4984149"/>
                  <a:pt x="1918613" y="4973544"/>
                  <a:pt x="2049816" y="4996698"/>
                </a:cubicBezTo>
                <a:cubicBezTo>
                  <a:pt x="2084690" y="5002852"/>
                  <a:pt x="2118967" y="5012110"/>
                  <a:pt x="2153823" y="5018366"/>
                </a:cubicBezTo>
                <a:cubicBezTo>
                  <a:pt x="2175339" y="5022228"/>
                  <a:pt x="2197188" y="5023941"/>
                  <a:pt x="2218828" y="5027033"/>
                </a:cubicBezTo>
                <a:cubicBezTo>
                  <a:pt x="2306281" y="5039526"/>
                  <a:pt x="2243831" y="5033291"/>
                  <a:pt x="2331503" y="5040034"/>
                </a:cubicBezTo>
                <a:lnTo>
                  <a:pt x="2444178" y="5057369"/>
                </a:lnTo>
                <a:cubicBezTo>
                  <a:pt x="2491948" y="5065466"/>
                  <a:pt x="2539453" y="5075069"/>
                  <a:pt x="2587188" y="5083371"/>
                </a:cubicBezTo>
                <a:cubicBezTo>
                  <a:pt x="2605907" y="5086627"/>
                  <a:pt x="2624604" y="5090318"/>
                  <a:pt x="2643526" y="5092038"/>
                </a:cubicBezTo>
                <a:cubicBezTo>
                  <a:pt x="2672334" y="5094657"/>
                  <a:pt x="2701308" y="5094927"/>
                  <a:pt x="2730199" y="5096372"/>
                </a:cubicBezTo>
                <a:cubicBezTo>
                  <a:pt x="2748978" y="5099261"/>
                  <a:pt x="2767536" y="5105039"/>
                  <a:pt x="2786536" y="5105039"/>
                </a:cubicBezTo>
                <a:cubicBezTo>
                  <a:pt x="2808952" y="5105039"/>
                  <a:pt x="2878315" y="5101596"/>
                  <a:pt x="2916546" y="5092038"/>
                </a:cubicBezTo>
                <a:cubicBezTo>
                  <a:pt x="3026559" y="5064535"/>
                  <a:pt x="2864927" y="5104057"/>
                  <a:pt x="2977217" y="5070370"/>
                </a:cubicBezTo>
                <a:cubicBezTo>
                  <a:pt x="2995677" y="5064832"/>
                  <a:pt x="3014656" y="5061149"/>
                  <a:pt x="3033554" y="5057369"/>
                </a:cubicBezTo>
                <a:cubicBezTo>
                  <a:pt x="3054645" y="5053151"/>
                  <a:pt x="3098777" y="5049497"/>
                  <a:pt x="3115893" y="5048701"/>
                </a:cubicBezTo>
                <a:cubicBezTo>
                  <a:pt x="3160649" y="5046619"/>
                  <a:pt x="3205456" y="5045812"/>
                  <a:pt x="3250237" y="5044368"/>
                </a:cubicBezTo>
                <a:cubicBezTo>
                  <a:pt x="3288800" y="5038858"/>
                  <a:pt x="3328725" y="5032719"/>
                  <a:pt x="3367245" y="5031367"/>
                </a:cubicBezTo>
                <a:lnTo>
                  <a:pt x="4127078" y="3192790"/>
                </a:lnTo>
                <a:cubicBezTo>
                  <a:pt x="4129245" y="2711755"/>
                  <a:pt x="3716344" y="2314706"/>
                  <a:pt x="3627264" y="2136489"/>
                </a:cubicBezTo>
                <a:cubicBezTo>
                  <a:pt x="3538184" y="1958272"/>
                  <a:pt x="3604643" y="2126165"/>
                  <a:pt x="3592595" y="2123488"/>
                </a:cubicBezTo>
                <a:cubicBezTo>
                  <a:pt x="3552486" y="2114575"/>
                  <a:pt x="3471253" y="2101820"/>
                  <a:pt x="3471253" y="2101820"/>
                </a:cubicBezTo>
                <a:lnTo>
                  <a:pt x="3349911" y="2054150"/>
                </a:lnTo>
                <a:cubicBezTo>
                  <a:pt x="3311334" y="2039684"/>
                  <a:pt x="3265167" y="2029002"/>
                  <a:pt x="3228568" y="2006480"/>
                </a:cubicBezTo>
                <a:cubicBezTo>
                  <a:pt x="3220690" y="2001632"/>
                  <a:pt x="3214831" y="1993904"/>
                  <a:pt x="3206900" y="1989145"/>
                </a:cubicBezTo>
                <a:cubicBezTo>
                  <a:pt x="3193051" y="1980836"/>
                  <a:pt x="3177413" y="1975786"/>
                  <a:pt x="3163564" y="1967477"/>
                </a:cubicBezTo>
                <a:cubicBezTo>
                  <a:pt x="3138704" y="1952561"/>
                  <a:pt x="3145618" y="1950036"/>
                  <a:pt x="3124561" y="1932808"/>
                </a:cubicBezTo>
                <a:cubicBezTo>
                  <a:pt x="3114943" y="1924939"/>
                  <a:pt x="3104034" y="1918768"/>
                  <a:pt x="3094225" y="1911139"/>
                </a:cubicBezTo>
                <a:cubicBezTo>
                  <a:pt x="3078797" y="1899140"/>
                  <a:pt x="3039810" y="1866515"/>
                  <a:pt x="3020553" y="1850468"/>
                </a:cubicBezTo>
                <a:cubicBezTo>
                  <a:pt x="3011886" y="1843245"/>
                  <a:pt x="3001599" y="1837610"/>
                  <a:pt x="2994551" y="1828800"/>
                </a:cubicBezTo>
                <a:cubicBezTo>
                  <a:pt x="2988773" y="1821577"/>
                  <a:pt x="2983308" y="1814093"/>
                  <a:pt x="2977217" y="1807132"/>
                </a:cubicBezTo>
                <a:cubicBezTo>
                  <a:pt x="2973181" y="1802520"/>
                  <a:pt x="2967616" y="1799230"/>
                  <a:pt x="2964216" y="1794131"/>
                </a:cubicBezTo>
                <a:cubicBezTo>
                  <a:pt x="2958841" y="1786068"/>
                  <a:pt x="2956418" y="1776304"/>
                  <a:pt x="2951215" y="1768129"/>
                </a:cubicBezTo>
                <a:cubicBezTo>
                  <a:pt x="2946249" y="1760325"/>
                  <a:pt x="2939320" y="1753942"/>
                  <a:pt x="2933880" y="1746461"/>
                </a:cubicBezTo>
                <a:cubicBezTo>
                  <a:pt x="2927753" y="1738037"/>
                  <a:pt x="2923053" y="1728593"/>
                  <a:pt x="2916546" y="1720459"/>
                </a:cubicBezTo>
                <a:cubicBezTo>
                  <a:pt x="2911441" y="1714078"/>
                  <a:pt x="2904529" y="1709329"/>
                  <a:pt x="2899211" y="1703124"/>
                </a:cubicBezTo>
                <a:cubicBezTo>
                  <a:pt x="2895821" y="1699170"/>
                  <a:pt x="2893798" y="1694190"/>
                  <a:pt x="2890544" y="1690123"/>
                </a:cubicBezTo>
                <a:cubicBezTo>
                  <a:pt x="2856877" y="1648039"/>
                  <a:pt x="2862710" y="1664504"/>
                  <a:pt x="2829873" y="1607784"/>
                </a:cubicBezTo>
                <a:cubicBezTo>
                  <a:pt x="2824361" y="1598263"/>
                  <a:pt x="2821206" y="1587560"/>
                  <a:pt x="2816872" y="1577448"/>
                </a:cubicBezTo>
                <a:cubicBezTo>
                  <a:pt x="2815427" y="1565892"/>
                  <a:pt x="2813222" y="1554405"/>
                  <a:pt x="2812538" y="1542779"/>
                </a:cubicBezTo>
                <a:cubicBezTo>
                  <a:pt x="2810331" y="1505258"/>
                  <a:pt x="2811414" y="1467553"/>
                  <a:pt x="2808204" y="1430104"/>
                </a:cubicBezTo>
                <a:cubicBezTo>
                  <a:pt x="2807067" y="1416835"/>
                  <a:pt x="2802426" y="1404102"/>
                  <a:pt x="2799537" y="1391101"/>
                </a:cubicBezTo>
                <a:cubicBezTo>
                  <a:pt x="2798092" y="1375211"/>
                  <a:pt x="2797067" y="1359277"/>
                  <a:pt x="2795203" y="1343431"/>
                </a:cubicBezTo>
                <a:cubicBezTo>
                  <a:pt x="2792841" y="1323352"/>
                  <a:pt x="2791002" y="1317957"/>
                  <a:pt x="2786536" y="1300095"/>
                </a:cubicBezTo>
                <a:cubicBezTo>
                  <a:pt x="2784193" y="1268460"/>
                  <a:pt x="2781552" y="1196845"/>
                  <a:pt x="2773535" y="1152751"/>
                </a:cubicBezTo>
                <a:cubicBezTo>
                  <a:pt x="2772470" y="1146891"/>
                  <a:pt x="2770646" y="1141194"/>
                  <a:pt x="2769202" y="1135416"/>
                </a:cubicBezTo>
                <a:cubicBezTo>
                  <a:pt x="2772091" y="1089190"/>
                  <a:pt x="2773144" y="1042813"/>
                  <a:pt x="2777869" y="996739"/>
                </a:cubicBezTo>
                <a:cubicBezTo>
                  <a:pt x="2778942" y="986278"/>
                  <a:pt x="2783210" y="976381"/>
                  <a:pt x="2786536" y="966404"/>
                </a:cubicBezTo>
                <a:cubicBezTo>
                  <a:pt x="2791076" y="952784"/>
                  <a:pt x="2803332" y="919124"/>
                  <a:pt x="2812538" y="905733"/>
                </a:cubicBezTo>
                <a:cubicBezTo>
                  <a:pt x="2823018" y="890489"/>
                  <a:pt x="2835651" y="876842"/>
                  <a:pt x="2847207" y="862396"/>
                </a:cubicBezTo>
                <a:cubicBezTo>
                  <a:pt x="2852985" y="855173"/>
                  <a:pt x="2857142" y="846278"/>
                  <a:pt x="2864542" y="840728"/>
                </a:cubicBezTo>
                <a:cubicBezTo>
                  <a:pt x="2870320" y="836394"/>
                  <a:pt x="2875999" y="831925"/>
                  <a:pt x="2881876" y="827727"/>
                </a:cubicBezTo>
                <a:cubicBezTo>
                  <a:pt x="2886114" y="824700"/>
                  <a:pt x="2890923" y="822450"/>
                  <a:pt x="2894877" y="819060"/>
                </a:cubicBezTo>
                <a:cubicBezTo>
                  <a:pt x="2901082" y="813742"/>
                  <a:pt x="2904903" y="805379"/>
                  <a:pt x="2912212" y="801725"/>
                </a:cubicBezTo>
                <a:cubicBezTo>
                  <a:pt x="2936478" y="789592"/>
                  <a:pt x="2975806" y="781494"/>
                  <a:pt x="3003219" y="775723"/>
                </a:cubicBezTo>
                <a:cubicBezTo>
                  <a:pt x="3032690" y="769518"/>
                  <a:pt x="3092467" y="759091"/>
                  <a:pt x="3115893" y="749721"/>
                </a:cubicBezTo>
                <a:cubicBezTo>
                  <a:pt x="3123116" y="746832"/>
                  <a:pt x="3130251" y="743712"/>
                  <a:pt x="3137562" y="741054"/>
                </a:cubicBezTo>
                <a:cubicBezTo>
                  <a:pt x="3146148" y="737932"/>
                  <a:pt x="3155131" y="735901"/>
                  <a:pt x="3163564" y="732387"/>
                </a:cubicBezTo>
                <a:cubicBezTo>
                  <a:pt x="3176642" y="726938"/>
                  <a:pt x="3209204" y="708858"/>
                  <a:pt x="3219901" y="702051"/>
                </a:cubicBezTo>
                <a:cubicBezTo>
                  <a:pt x="3225995" y="698173"/>
                  <a:pt x="3231142" y="692928"/>
                  <a:pt x="3237236" y="689050"/>
                </a:cubicBezTo>
                <a:cubicBezTo>
                  <a:pt x="3275251" y="664859"/>
                  <a:pt x="3256721" y="677222"/>
                  <a:pt x="3293573" y="663048"/>
                </a:cubicBezTo>
                <a:cubicBezTo>
                  <a:pt x="3303841" y="659099"/>
                  <a:pt x="3313408" y="653328"/>
                  <a:pt x="3323909" y="650047"/>
                </a:cubicBezTo>
                <a:cubicBezTo>
                  <a:pt x="3336621" y="646075"/>
                  <a:pt x="3349814" y="643793"/>
                  <a:pt x="3362911" y="641380"/>
                </a:cubicBezTo>
                <a:cubicBezTo>
                  <a:pt x="3404718" y="633679"/>
                  <a:pt x="3446683" y="626866"/>
                  <a:pt x="3488587" y="619712"/>
                </a:cubicBezTo>
                <a:cubicBezTo>
                  <a:pt x="3556738" y="608077"/>
                  <a:pt x="3559569" y="607707"/>
                  <a:pt x="3644599" y="598044"/>
                </a:cubicBezTo>
                <a:cubicBezTo>
                  <a:pt x="3673448" y="594766"/>
                  <a:pt x="3702485" y="593164"/>
                  <a:pt x="3731272" y="589376"/>
                </a:cubicBezTo>
                <a:cubicBezTo>
                  <a:pt x="3757407" y="585937"/>
                  <a:pt x="3783154" y="579905"/>
                  <a:pt x="3809277" y="576375"/>
                </a:cubicBezTo>
                <a:cubicBezTo>
                  <a:pt x="3836627" y="572679"/>
                  <a:pt x="3864170" y="570597"/>
                  <a:pt x="3891617" y="567708"/>
                </a:cubicBezTo>
                <a:cubicBezTo>
                  <a:pt x="4123273" y="515059"/>
                  <a:pt x="3896790" y="560266"/>
                  <a:pt x="4359651" y="533039"/>
                </a:cubicBezTo>
                <a:cubicBezTo>
                  <a:pt x="4383126" y="531658"/>
                  <a:pt x="4405739" y="523561"/>
                  <a:pt x="4428989" y="520038"/>
                </a:cubicBezTo>
                <a:cubicBezTo>
                  <a:pt x="4474751" y="513104"/>
                  <a:pt x="4509807" y="510775"/>
                  <a:pt x="4554665" y="507037"/>
                </a:cubicBezTo>
                <a:cubicBezTo>
                  <a:pt x="4587890" y="499814"/>
                  <a:pt x="4622152" y="496326"/>
                  <a:pt x="4654339" y="485369"/>
                </a:cubicBezTo>
                <a:cubicBezTo>
                  <a:pt x="4690442" y="473079"/>
                  <a:pt x="4720729" y="443969"/>
                  <a:pt x="4758347" y="437699"/>
                </a:cubicBezTo>
                <a:cubicBezTo>
                  <a:pt x="4801683" y="430476"/>
                  <a:pt x="4845381" y="425162"/>
                  <a:pt x="4888356" y="416030"/>
                </a:cubicBezTo>
                <a:cubicBezTo>
                  <a:pt x="4961012" y="400591"/>
                  <a:pt x="5031334" y="373240"/>
                  <a:pt x="5105039" y="364027"/>
                </a:cubicBezTo>
                <a:lnTo>
                  <a:pt x="5209046" y="351026"/>
                </a:lnTo>
                <a:cubicBezTo>
                  <a:pt x="5313080" y="336509"/>
                  <a:pt x="5274997" y="336565"/>
                  <a:pt x="5386726" y="329357"/>
                </a:cubicBezTo>
                <a:cubicBezTo>
                  <a:pt x="5444460" y="325632"/>
                  <a:pt x="5502301" y="323785"/>
                  <a:pt x="5560072" y="320690"/>
                </a:cubicBezTo>
                <a:cubicBezTo>
                  <a:pt x="5664671" y="315086"/>
                  <a:pt x="5609924" y="315501"/>
                  <a:pt x="5742085" y="312023"/>
                </a:cubicBezTo>
                <a:lnTo>
                  <a:pt x="5958767" y="307689"/>
                </a:lnTo>
                <a:lnTo>
                  <a:pt x="6114779" y="303355"/>
                </a:lnTo>
                <a:cubicBezTo>
                  <a:pt x="6208554" y="272098"/>
                  <a:pt x="6131715" y="292385"/>
                  <a:pt x="6270790" y="281687"/>
                </a:cubicBezTo>
                <a:cubicBezTo>
                  <a:pt x="6311349" y="278567"/>
                  <a:pt x="6351506" y="270759"/>
                  <a:pt x="6392132" y="268686"/>
                </a:cubicBezTo>
                <a:cubicBezTo>
                  <a:pt x="6493161" y="263532"/>
                  <a:pt x="6594369" y="262908"/>
                  <a:pt x="6695488" y="260019"/>
                </a:cubicBezTo>
                <a:cubicBezTo>
                  <a:pt x="6718601" y="257130"/>
                  <a:pt x="6741654" y="253716"/>
                  <a:pt x="6764826" y="251352"/>
                </a:cubicBezTo>
                <a:cubicBezTo>
                  <a:pt x="6812446" y="246493"/>
                  <a:pt x="6860263" y="243637"/>
                  <a:pt x="6907837" y="238351"/>
                </a:cubicBezTo>
                <a:cubicBezTo>
                  <a:pt x="6925303" y="236410"/>
                  <a:pt x="6942506" y="232572"/>
                  <a:pt x="6959840" y="229683"/>
                </a:cubicBezTo>
                <a:cubicBezTo>
                  <a:pt x="6972841" y="223905"/>
                  <a:pt x="6985276" y="216633"/>
                  <a:pt x="6998843" y="212349"/>
                </a:cubicBezTo>
                <a:cubicBezTo>
                  <a:pt x="7035904" y="200646"/>
                  <a:pt x="7078234" y="201561"/>
                  <a:pt x="7115852" y="199348"/>
                </a:cubicBezTo>
                <a:cubicBezTo>
                  <a:pt x="7130297" y="195014"/>
                  <a:pt x="7144508" y="189801"/>
                  <a:pt x="7159188" y="186347"/>
                </a:cubicBezTo>
                <a:cubicBezTo>
                  <a:pt x="7169131" y="184007"/>
                  <a:pt x="7179327" y="182613"/>
                  <a:pt x="7189524" y="182013"/>
                </a:cubicBezTo>
                <a:cubicBezTo>
                  <a:pt x="7253040" y="178277"/>
                  <a:pt x="7316644" y="176235"/>
                  <a:pt x="7380204" y="173346"/>
                </a:cubicBezTo>
                <a:cubicBezTo>
                  <a:pt x="7400428" y="170457"/>
                  <a:pt x="7420843" y="168686"/>
                  <a:pt x="7440875" y="164679"/>
                </a:cubicBezTo>
                <a:cubicBezTo>
                  <a:pt x="7449834" y="162887"/>
                  <a:pt x="7458112" y="158589"/>
                  <a:pt x="7466877" y="156011"/>
                </a:cubicBezTo>
                <a:cubicBezTo>
                  <a:pt x="7482678" y="151363"/>
                  <a:pt x="7498658" y="147344"/>
                  <a:pt x="7514548" y="143010"/>
                </a:cubicBezTo>
                <a:cubicBezTo>
                  <a:pt x="7518881" y="140121"/>
                  <a:pt x="7522890" y="136672"/>
                  <a:pt x="7527548" y="134343"/>
                </a:cubicBezTo>
                <a:cubicBezTo>
                  <a:pt x="7546551" y="124842"/>
                  <a:pt x="7550588" y="125402"/>
                  <a:pt x="7570885" y="121342"/>
                </a:cubicBezTo>
                <a:cubicBezTo>
                  <a:pt x="7583886" y="115564"/>
                  <a:pt x="7596230" y="107992"/>
                  <a:pt x="7609888" y="104008"/>
                </a:cubicBezTo>
                <a:cubicBezTo>
                  <a:pt x="7631808" y="97615"/>
                  <a:pt x="7701065" y="86644"/>
                  <a:pt x="7726896" y="82339"/>
                </a:cubicBezTo>
                <a:cubicBezTo>
                  <a:pt x="7735563" y="80894"/>
                  <a:pt x="7744179" y="79096"/>
                  <a:pt x="7752898" y="78006"/>
                </a:cubicBezTo>
                <a:cubicBezTo>
                  <a:pt x="7764454" y="76561"/>
                  <a:pt x="7776079" y="75587"/>
                  <a:pt x="7787567" y="73672"/>
                </a:cubicBezTo>
                <a:cubicBezTo>
                  <a:pt x="7793442" y="72693"/>
                  <a:pt x="7798960" y="69748"/>
                  <a:pt x="7804902" y="69338"/>
                </a:cubicBezTo>
                <a:cubicBezTo>
                  <a:pt x="7840959" y="66851"/>
                  <a:pt x="7877129" y="66449"/>
                  <a:pt x="7913243" y="65005"/>
                </a:cubicBezTo>
                <a:cubicBezTo>
                  <a:pt x="8058820" y="45154"/>
                  <a:pt x="7971646" y="63036"/>
                  <a:pt x="8021584" y="47670"/>
                </a:cubicBezTo>
                <a:lnTo>
                  <a:pt x="8064921" y="34669"/>
                </a:lnTo>
                <a:cubicBezTo>
                  <a:pt x="8089214" y="18474"/>
                  <a:pt x="8065513" y="31891"/>
                  <a:pt x="8099590" y="21668"/>
                </a:cubicBezTo>
                <a:cubicBezTo>
                  <a:pt x="8107041" y="19433"/>
                  <a:pt x="8113974" y="15732"/>
                  <a:pt x="8121258" y="13001"/>
                </a:cubicBezTo>
                <a:cubicBezTo>
                  <a:pt x="8125535" y="11397"/>
                  <a:pt x="8129982" y="10271"/>
                  <a:pt x="8134259" y="8667"/>
                </a:cubicBezTo>
                <a:cubicBezTo>
                  <a:pt x="8141543" y="5936"/>
                  <a:pt x="8148705" y="2889"/>
                  <a:pt x="8155928" y="0"/>
                </a:cubicBezTo>
                <a:cubicBezTo>
                  <a:pt x="8176152" y="1445"/>
                  <a:pt x="8196572" y="1172"/>
                  <a:pt x="8216599" y="4334"/>
                </a:cubicBezTo>
                <a:cubicBezTo>
                  <a:pt x="8224283" y="5547"/>
                  <a:pt x="8230687" y="11252"/>
                  <a:pt x="8238267" y="13001"/>
                </a:cubicBezTo>
                <a:cubicBezTo>
                  <a:pt x="8249615" y="15620"/>
                  <a:pt x="8261380" y="15890"/>
                  <a:pt x="8272936" y="17335"/>
                </a:cubicBezTo>
                <a:cubicBezTo>
                  <a:pt x="8283048" y="21669"/>
                  <a:pt x="8292642" y="27501"/>
                  <a:pt x="8303272" y="30336"/>
                </a:cubicBezTo>
                <a:cubicBezTo>
                  <a:pt x="8314525" y="33337"/>
                  <a:pt x="8326412" y="33022"/>
                  <a:pt x="8337941" y="34669"/>
                </a:cubicBezTo>
                <a:cubicBezTo>
                  <a:pt x="8416401" y="45877"/>
                  <a:pt x="8289361" y="35694"/>
                  <a:pt x="8476618" y="43337"/>
                </a:cubicBezTo>
                <a:lnTo>
                  <a:pt x="8576292" y="47670"/>
                </a:lnTo>
                <a:cubicBezTo>
                  <a:pt x="8734589" y="63501"/>
                  <a:pt x="8484044" y="35231"/>
                  <a:pt x="8671632" y="69338"/>
                </a:cubicBezTo>
                <a:cubicBezTo>
                  <a:pt x="8701613" y="74789"/>
                  <a:pt x="8732303" y="75117"/>
                  <a:pt x="8762639" y="78006"/>
                </a:cubicBezTo>
                <a:cubicBezTo>
                  <a:pt x="8844282" y="110662"/>
                  <a:pt x="8769316" y="85321"/>
                  <a:pt x="8892648" y="104008"/>
                </a:cubicBezTo>
                <a:cubicBezTo>
                  <a:pt x="8911703" y="106895"/>
                  <a:pt x="8930006" y="113660"/>
                  <a:pt x="8948985" y="117009"/>
                </a:cubicBezTo>
                <a:cubicBezTo>
                  <a:pt x="9028267" y="131000"/>
                  <a:pt x="9107952" y="142609"/>
                  <a:pt x="9187336" y="156011"/>
                </a:cubicBezTo>
                <a:cubicBezTo>
                  <a:pt x="9219186" y="161388"/>
                  <a:pt x="9250687" y="168867"/>
                  <a:pt x="9282676" y="173346"/>
                </a:cubicBezTo>
                <a:cubicBezTo>
                  <a:pt x="9322962" y="178986"/>
                  <a:pt x="9363749" y="180594"/>
                  <a:pt x="9404019" y="186347"/>
                </a:cubicBezTo>
                <a:cubicBezTo>
                  <a:pt x="9424243" y="189236"/>
                  <a:pt x="9444369" y="192912"/>
                  <a:pt x="9464690" y="195014"/>
                </a:cubicBezTo>
                <a:cubicBezTo>
                  <a:pt x="9607744" y="209813"/>
                  <a:pt x="9451913" y="179667"/>
                  <a:pt x="9698707" y="216683"/>
                </a:cubicBezTo>
                <a:cubicBezTo>
                  <a:pt x="9727598" y="221016"/>
                  <a:pt x="9756659" y="224340"/>
                  <a:pt x="9785380" y="229683"/>
                </a:cubicBezTo>
                <a:cubicBezTo>
                  <a:pt x="9818807" y="235902"/>
                  <a:pt x="9851429" y="246308"/>
                  <a:pt x="9885054" y="251352"/>
                </a:cubicBezTo>
                <a:cubicBezTo>
                  <a:pt x="9909382" y="255001"/>
                  <a:pt x="9934144" y="254757"/>
                  <a:pt x="9958726" y="255685"/>
                </a:cubicBezTo>
                <a:lnTo>
                  <a:pt x="10114737" y="260019"/>
                </a:lnTo>
                <a:cubicBezTo>
                  <a:pt x="10145073" y="264353"/>
                  <a:pt x="10175222" y="270295"/>
                  <a:pt x="10205744" y="273020"/>
                </a:cubicBezTo>
                <a:cubicBezTo>
                  <a:pt x="10256185" y="277524"/>
                  <a:pt x="10306887" y="278391"/>
                  <a:pt x="10357421" y="281687"/>
                </a:cubicBezTo>
                <a:cubicBezTo>
                  <a:pt x="10373343" y="282725"/>
                  <a:pt x="10389202" y="284576"/>
                  <a:pt x="10405092" y="286021"/>
                </a:cubicBezTo>
                <a:cubicBezTo>
                  <a:pt x="10420982" y="290355"/>
                  <a:pt x="10436684" y="295449"/>
                  <a:pt x="10452762" y="299022"/>
                </a:cubicBezTo>
                <a:cubicBezTo>
                  <a:pt x="10462733" y="301238"/>
                  <a:pt x="10472968" y="302034"/>
                  <a:pt x="10483097" y="303355"/>
                </a:cubicBezTo>
                <a:lnTo>
                  <a:pt x="10552436" y="312023"/>
                </a:lnTo>
                <a:cubicBezTo>
                  <a:pt x="10579882" y="319246"/>
                  <a:pt x="10606864" y="328550"/>
                  <a:pt x="10634775" y="333691"/>
                </a:cubicBezTo>
                <a:cubicBezTo>
                  <a:pt x="10661916" y="338691"/>
                  <a:pt x="10690154" y="336460"/>
                  <a:pt x="10717114" y="342358"/>
                </a:cubicBezTo>
                <a:cubicBezTo>
                  <a:pt x="10736770" y="346658"/>
                  <a:pt x="10754431" y="357468"/>
                  <a:pt x="10773452" y="364027"/>
                </a:cubicBezTo>
                <a:cubicBezTo>
                  <a:pt x="10796344" y="371921"/>
                  <a:pt x="10819045" y="380946"/>
                  <a:pt x="10842790" y="385695"/>
                </a:cubicBezTo>
                <a:cubicBezTo>
                  <a:pt x="10862671" y="389671"/>
                  <a:pt x="10883237" y="388584"/>
                  <a:pt x="10903461" y="390028"/>
                </a:cubicBezTo>
                <a:cubicBezTo>
                  <a:pt x="10929463" y="401585"/>
                  <a:pt x="10954862" y="414606"/>
                  <a:pt x="10981467" y="424698"/>
                </a:cubicBezTo>
                <a:cubicBezTo>
                  <a:pt x="11003689" y="433127"/>
                  <a:pt x="11027545" y="437381"/>
                  <a:pt x="11050805" y="442032"/>
                </a:cubicBezTo>
                <a:lnTo>
                  <a:pt x="11133145" y="476701"/>
                </a:lnTo>
                <a:cubicBezTo>
                  <a:pt x="11140326" y="479693"/>
                  <a:pt x="11148175" y="481313"/>
                  <a:pt x="11154813" y="485369"/>
                </a:cubicBezTo>
                <a:cubicBezTo>
                  <a:pt x="11180815" y="501259"/>
                  <a:pt x="11207464" y="516136"/>
                  <a:pt x="11232819" y="533039"/>
                </a:cubicBezTo>
                <a:cubicBezTo>
                  <a:pt x="11242206" y="539297"/>
                  <a:pt x="11251088" y="546491"/>
                  <a:pt x="11258820" y="554707"/>
                </a:cubicBezTo>
                <a:cubicBezTo>
                  <a:pt x="11279034" y="576184"/>
                  <a:pt x="11312579" y="617387"/>
                  <a:pt x="11328159" y="645714"/>
                </a:cubicBezTo>
                <a:cubicBezTo>
                  <a:pt x="11355232" y="694937"/>
                  <a:pt x="11348240" y="699088"/>
                  <a:pt x="11371495" y="754055"/>
                </a:cubicBezTo>
                <a:cubicBezTo>
                  <a:pt x="11379046" y="771904"/>
                  <a:pt x="11390825" y="787863"/>
                  <a:pt x="11397497" y="806059"/>
                </a:cubicBezTo>
                <a:cubicBezTo>
                  <a:pt x="11466669" y="994705"/>
                  <a:pt x="11388496" y="800609"/>
                  <a:pt x="11427833" y="931735"/>
                </a:cubicBezTo>
                <a:cubicBezTo>
                  <a:pt x="11436238" y="959751"/>
                  <a:pt x="11458168" y="1014074"/>
                  <a:pt x="11458168" y="1014074"/>
                </a:cubicBezTo>
                <a:cubicBezTo>
                  <a:pt x="11459613" y="1038631"/>
                  <a:pt x="11458761" y="1063432"/>
                  <a:pt x="11462502" y="1087746"/>
                </a:cubicBezTo>
                <a:cubicBezTo>
                  <a:pt x="11464586" y="1101291"/>
                  <a:pt x="11474043" y="1113123"/>
                  <a:pt x="11475503" y="1126749"/>
                </a:cubicBezTo>
                <a:cubicBezTo>
                  <a:pt x="11482751" y="1194394"/>
                  <a:pt x="11481107" y="1262801"/>
                  <a:pt x="11488504" y="1330430"/>
                </a:cubicBezTo>
                <a:cubicBezTo>
                  <a:pt x="11521357" y="1630804"/>
                  <a:pt x="11513037" y="1514962"/>
                  <a:pt x="11523173" y="1677122"/>
                </a:cubicBezTo>
                <a:cubicBezTo>
                  <a:pt x="11521728" y="1769573"/>
                  <a:pt x="11521093" y="1862041"/>
                  <a:pt x="11518839" y="1954476"/>
                </a:cubicBezTo>
                <a:cubicBezTo>
                  <a:pt x="11517742" y="1999442"/>
                  <a:pt x="11513863" y="2040199"/>
                  <a:pt x="11510172" y="2084485"/>
                </a:cubicBezTo>
                <a:cubicBezTo>
                  <a:pt x="11513061" y="2150934"/>
                  <a:pt x="11508466" y="2218135"/>
                  <a:pt x="11518839" y="2283833"/>
                </a:cubicBezTo>
                <a:cubicBezTo>
                  <a:pt x="11520458" y="2294089"/>
                  <a:pt x="11579058" y="2372592"/>
                  <a:pt x="11583844" y="2379173"/>
                </a:cubicBezTo>
                <a:cubicBezTo>
                  <a:pt x="11591067" y="2399397"/>
                  <a:pt x="11600500" y="2418963"/>
                  <a:pt x="11605512" y="2439845"/>
                </a:cubicBezTo>
                <a:cubicBezTo>
                  <a:pt x="11609236" y="2455360"/>
                  <a:pt x="11607508" y="2471732"/>
                  <a:pt x="11609846" y="2487515"/>
                </a:cubicBezTo>
                <a:cubicBezTo>
                  <a:pt x="11613292" y="2510777"/>
                  <a:pt x="11618513" y="2533740"/>
                  <a:pt x="11622847" y="2556853"/>
                </a:cubicBezTo>
                <a:cubicBezTo>
                  <a:pt x="11621402" y="2633414"/>
                  <a:pt x="11619758" y="2709972"/>
                  <a:pt x="11618513" y="2786537"/>
                </a:cubicBezTo>
                <a:cubicBezTo>
                  <a:pt x="11616869" y="2887652"/>
                  <a:pt x="11619333" y="2988895"/>
                  <a:pt x="11614180" y="3089892"/>
                </a:cubicBezTo>
                <a:cubicBezTo>
                  <a:pt x="11612098" y="3130697"/>
                  <a:pt x="11602004" y="3170703"/>
                  <a:pt x="11596845" y="3211234"/>
                </a:cubicBezTo>
                <a:cubicBezTo>
                  <a:pt x="11591890" y="3250163"/>
                  <a:pt x="11587828" y="3289203"/>
                  <a:pt x="11583844" y="3328243"/>
                </a:cubicBezTo>
                <a:cubicBezTo>
                  <a:pt x="11580605" y="3359989"/>
                  <a:pt x="11577372" y="3391748"/>
                  <a:pt x="11575177" y="3423583"/>
                </a:cubicBezTo>
                <a:cubicBezTo>
                  <a:pt x="11571445" y="3477705"/>
                  <a:pt x="11565479" y="3600205"/>
                  <a:pt x="11562176" y="3666267"/>
                </a:cubicBezTo>
                <a:cubicBezTo>
                  <a:pt x="11566510" y="3786165"/>
                  <a:pt x="11566963" y="3906266"/>
                  <a:pt x="11575177" y="4025960"/>
                </a:cubicBezTo>
                <a:cubicBezTo>
                  <a:pt x="11577097" y="4053942"/>
                  <a:pt x="11587542" y="4080695"/>
                  <a:pt x="11592511" y="4108300"/>
                </a:cubicBezTo>
                <a:cubicBezTo>
                  <a:pt x="11604660" y="4175794"/>
                  <a:pt x="11615522" y="4264350"/>
                  <a:pt x="11631514" y="4333649"/>
                </a:cubicBezTo>
                <a:cubicBezTo>
                  <a:pt x="11637582" y="4359944"/>
                  <a:pt x="11647623" y="4385247"/>
                  <a:pt x="11653183" y="4411655"/>
                </a:cubicBezTo>
                <a:cubicBezTo>
                  <a:pt x="11659202" y="4440243"/>
                  <a:pt x="11660455" y="4469681"/>
                  <a:pt x="11666184" y="4498328"/>
                </a:cubicBezTo>
                <a:lnTo>
                  <a:pt x="11674851" y="4541664"/>
                </a:lnTo>
                <a:cubicBezTo>
                  <a:pt x="11686485" y="4739482"/>
                  <a:pt x="11670505" y="4525678"/>
                  <a:pt x="11687852" y="4658673"/>
                </a:cubicBezTo>
                <a:cubicBezTo>
                  <a:pt x="11690288" y="4677349"/>
                  <a:pt x="11690026" y="4696300"/>
                  <a:pt x="11692185" y="4715010"/>
                </a:cubicBezTo>
                <a:cubicBezTo>
                  <a:pt x="11694363" y="4733885"/>
                  <a:pt x="11697964" y="4752569"/>
                  <a:pt x="11700853" y="4771348"/>
                </a:cubicBezTo>
                <a:cubicBezTo>
                  <a:pt x="11703742" y="4821907"/>
                  <a:pt x="11702358" y="4872893"/>
                  <a:pt x="11709520" y="4923026"/>
                </a:cubicBezTo>
                <a:cubicBezTo>
                  <a:pt x="11712409" y="4943250"/>
                  <a:pt x="11715931" y="4963393"/>
                  <a:pt x="11718187" y="4983697"/>
                </a:cubicBezTo>
                <a:cubicBezTo>
                  <a:pt x="11721711" y="5015413"/>
                  <a:pt x="11721610" y="5047560"/>
                  <a:pt x="11726855" y="5079037"/>
                </a:cubicBezTo>
                <a:cubicBezTo>
                  <a:pt x="11728299" y="5087704"/>
                  <a:pt x="11729945" y="5096340"/>
                  <a:pt x="11731188" y="5105039"/>
                </a:cubicBezTo>
                <a:cubicBezTo>
                  <a:pt x="11737149" y="5146771"/>
                  <a:pt x="11740690" y="5188726"/>
                  <a:pt x="11744189" y="5230715"/>
                </a:cubicBezTo>
                <a:cubicBezTo>
                  <a:pt x="11748802" y="5405987"/>
                  <a:pt x="11756698" y="5498236"/>
                  <a:pt x="11726855" y="5690082"/>
                </a:cubicBezTo>
                <a:cubicBezTo>
                  <a:pt x="11721577" y="5724010"/>
                  <a:pt x="11701898" y="5754090"/>
                  <a:pt x="11687852" y="5785422"/>
                </a:cubicBezTo>
                <a:cubicBezTo>
                  <a:pt x="11683088" y="5796049"/>
                  <a:pt x="11679391" y="5808214"/>
                  <a:pt x="11670517" y="5815757"/>
                </a:cubicBezTo>
                <a:cubicBezTo>
                  <a:pt x="11649750" y="5833409"/>
                  <a:pt x="11625557" y="5846905"/>
                  <a:pt x="11601179" y="5859094"/>
                </a:cubicBezTo>
                <a:cubicBezTo>
                  <a:pt x="11520140" y="5899614"/>
                  <a:pt x="11567286" y="5878197"/>
                  <a:pt x="11458168" y="5919765"/>
                </a:cubicBezTo>
                <a:cubicBezTo>
                  <a:pt x="11439389" y="5934210"/>
                  <a:pt x="11421544" y="5949959"/>
                  <a:pt x="11401831" y="5963101"/>
                </a:cubicBezTo>
                <a:cubicBezTo>
                  <a:pt x="11330280" y="6010802"/>
                  <a:pt x="11372542" y="5964515"/>
                  <a:pt x="11297823" y="6032440"/>
                </a:cubicBezTo>
                <a:cubicBezTo>
                  <a:pt x="11283443" y="6045513"/>
                  <a:pt x="11273172" y="6062672"/>
                  <a:pt x="11258820" y="6075776"/>
                </a:cubicBezTo>
                <a:cubicBezTo>
                  <a:pt x="11239827" y="6093118"/>
                  <a:pt x="11217863" y="6106928"/>
                  <a:pt x="11198149" y="6123446"/>
                </a:cubicBezTo>
                <a:cubicBezTo>
                  <a:pt x="11164400" y="6151722"/>
                  <a:pt x="11132913" y="6182685"/>
                  <a:pt x="11098475" y="6210119"/>
                </a:cubicBezTo>
                <a:cubicBezTo>
                  <a:pt x="11047631" y="6250622"/>
                  <a:pt x="11000606" y="6298057"/>
                  <a:pt x="10942464" y="6327128"/>
                </a:cubicBezTo>
                <a:cubicBezTo>
                  <a:pt x="10805482" y="6395619"/>
                  <a:pt x="10761264" y="6434366"/>
                  <a:pt x="10634775" y="6461471"/>
                </a:cubicBezTo>
                <a:cubicBezTo>
                  <a:pt x="10579266" y="6473366"/>
                  <a:pt x="10518128" y="6477340"/>
                  <a:pt x="10461429" y="6478806"/>
                </a:cubicBezTo>
                <a:lnTo>
                  <a:pt x="10041065" y="6487473"/>
                </a:lnTo>
                <a:cubicBezTo>
                  <a:pt x="10016508" y="6488918"/>
                  <a:pt x="9991759" y="6488423"/>
                  <a:pt x="9967393" y="6491807"/>
                </a:cubicBezTo>
                <a:cubicBezTo>
                  <a:pt x="9939612" y="6495665"/>
                  <a:pt x="9912661" y="6504186"/>
                  <a:pt x="9885054" y="6509141"/>
                </a:cubicBezTo>
                <a:cubicBezTo>
                  <a:pt x="9856299" y="6514302"/>
                  <a:pt x="9827074" y="6516648"/>
                  <a:pt x="9798381" y="6522142"/>
                </a:cubicBezTo>
                <a:cubicBezTo>
                  <a:pt x="9759140" y="6529656"/>
                  <a:pt x="9720551" y="6540308"/>
                  <a:pt x="9681372" y="6548144"/>
                </a:cubicBezTo>
                <a:cubicBezTo>
                  <a:pt x="9581608" y="6568097"/>
                  <a:pt x="9585618" y="6565123"/>
                  <a:pt x="9486358" y="6574146"/>
                </a:cubicBezTo>
                <a:cubicBezTo>
                  <a:pt x="9091932" y="6666180"/>
                  <a:pt x="9541047" y="6566791"/>
                  <a:pt x="9278343" y="6613149"/>
                </a:cubicBezTo>
                <a:cubicBezTo>
                  <a:pt x="9254881" y="6617289"/>
                  <a:pt x="9232545" y="6626821"/>
                  <a:pt x="9209004" y="6630483"/>
                </a:cubicBezTo>
                <a:cubicBezTo>
                  <a:pt x="9062104" y="6653334"/>
                  <a:pt x="8928638" y="6644608"/>
                  <a:pt x="8775639" y="6647818"/>
                </a:cubicBezTo>
                <a:lnTo>
                  <a:pt x="8463617" y="6656485"/>
                </a:lnTo>
                <a:cubicBezTo>
                  <a:pt x="8431820" y="6657500"/>
                  <a:pt x="8400070" y="6659703"/>
                  <a:pt x="8368276" y="6660819"/>
                </a:cubicBezTo>
                <a:lnTo>
                  <a:pt x="8216599" y="6665153"/>
                </a:lnTo>
                <a:lnTo>
                  <a:pt x="7848239" y="6656485"/>
                </a:lnTo>
                <a:cubicBezTo>
                  <a:pt x="7832291" y="6655987"/>
                  <a:pt x="7816390" y="6654216"/>
                  <a:pt x="7800568" y="6652152"/>
                </a:cubicBezTo>
                <a:cubicBezTo>
                  <a:pt x="7783142" y="6649879"/>
                  <a:pt x="7766063" y="6645112"/>
                  <a:pt x="7748565" y="6643484"/>
                </a:cubicBezTo>
                <a:cubicBezTo>
                  <a:pt x="7703883" y="6639327"/>
                  <a:pt x="7614221" y="6634817"/>
                  <a:pt x="7614221" y="6634817"/>
                </a:cubicBezTo>
                <a:cubicBezTo>
                  <a:pt x="7522426" y="6619518"/>
                  <a:pt x="7533619" y="6622458"/>
                  <a:pt x="7432208" y="6600148"/>
                </a:cubicBezTo>
                <a:cubicBezTo>
                  <a:pt x="7394563" y="6591866"/>
                  <a:pt x="7357370" y="6581503"/>
                  <a:pt x="7319533" y="6574146"/>
                </a:cubicBezTo>
                <a:cubicBezTo>
                  <a:pt x="7305283" y="6571375"/>
                  <a:pt x="7290602" y="6571613"/>
                  <a:pt x="7276197" y="6569812"/>
                </a:cubicBezTo>
                <a:cubicBezTo>
                  <a:pt x="7101657" y="6547994"/>
                  <a:pt x="7253879" y="6560556"/>
                  <a:pt x="7011844" y="6548144"/>
                </a:cubicBezTo>
                <a:cubicBezTo>
                  <a:pt x="6903701" y="6561662"/>
                  <a:pt x="6972324" y="6545271"/>
                  <a:pt x="6925171" y="6565479"/>
                </a:cubicBezTo>
                <a:cubicBezTo>
                  <a:pt x="6920972" y="6567278"/>
                  <a:pt x="6916256" y="6567769"/>
                  <a:pt x="6912170" y="6569812"/>
                </a:cubicBezTo>
                <a:cubicBezTo>
                  <a:pt x="6904636" y="6573579"/>
                  <a:pt x="6897021" y="6577479"/>
                  <a:pt x="6890502" y="6582813"/>
                </a:cubicBezTo>
                <a:cubicBezTo>
                  <a:pt x="6852222" y="6614133"/>
                  <a:pt x="6865553" y="6628951"/>
                  <a:pt x="6795162" y="6634817"/>
                </a:cubicBezTo>
                <a:lnTo>
                  <a:pt x="6691154" y="6643484"/>
                </a:lnTo>
                <a:cubicBezTo>
                  <a:pt x="6637603" y="6661336"/>
                  <a:pt x="6695928" y="6644099"/>
                  <a:pt x="6617482" y="6656485"/>
                </a:cubicBezTo>
                <a:cubicBezTo>
                  <a:pt x="6605716" y="6658343"/>
                  <a:pt x="6594521" y="6662958"/>
                  <a:pt x="6582813" y="6665153"/>
                </a:cubicBezTo>
                <a:cubicBezTo>
                  <a:pt x="6571366" y="6667299"/>
                  <a:pt x="6559688" y="6667947"/>
                  <a:pt x="6548144" y="6669486"/>
                </a:cubicBezTo>
                <a:lnTo>
                  <a:pt x="6517808" y="6673820"/>
                </a:lnTo>
                <a:lnTo>
                  <a:pt x="6015105" y="6669486"/>
                </a:lnTo>
                <a:cubicBezTo>
                  <a:pt x="5981136" y="6668020"/>
                  <a:pt x="5949409" y="6649054"/>
                  <a:pt x="5915431" y="6647818"/>
                </a:cubicBezTo>
                <a:cubicBezTo>
                  <a:pt x="5789830" y="6643251"/>
                  <a:pt x="5664079" y="6650707"/>
                  <a:pt x="5538403" y="6652152"/>
                </a:cubicBezTo>
                <a:lnTo>
                  <a:pt x="5196045" y="6634817"/>
                </a:lnTo>
                <a:cubicBezTo>
                  <a:pt x="4960625" y="6625089"/>
                  <a:pt x="4724875" y="6622651"/>
                  <a:pt x="4489660" y="6608815"/>
                </a:cubicBezTo>
                <a:cubicBezTo>
                  <a:pt x="4429906" y="6605300"/>
                  <a:pt x="4371273" y="6591023"/>
                  <a:pt x="4311981" y="6582813"/>
                </a:cubicBezTo>
                <a:cubicBezTo>
                  <a:pt x="3969824" y="6535437"/>
                  <a:pt x="4467132" y="6608205"/>
                  <a:pt x="4090965" y="6552478"/>
                </a:cubicBezTo>
                <a:cubicBezTo>
                  <a:pt x="4060629" y="6539477"/>
                  <a:pt x="4031848" y="6521979"/>
                  <a:pt x="3999958" y="6513475"/>
                </a:cubicBezTo>
                <a:cubicBezTo>
                  <a:pt x="3968996" y="6505219"/>
                  <a:pt x="3744355" y="6459897"/>
                  <a:pt x="3666267" y="6448470"/>
                </a:cubicBezTo>
                <a:cubicBezTo>
                  <a:pt x="3640381" y="6444682"/>
                  <a:pt x="3614169" y="6443439"/>
                  <a:pt x="3588261" y="6439803"/>
                </a:cubicBezTo>
                <a:cubicBezTo>
                  <a:pt x="3316472" y="6401657"/>
                  <a:pt x="3512491" y="6423616"/>
                  <a:pt x="3336910" y="6405134"/>
                </a:cubicBezTo>
                <a:cubicBezTo>
                  <a:pt x="3085645" y="6333344"/>
                  <a:pt x="3198130" y="6347091"/>
                  <a:pt x="3003219" y="6340129"/>
                </a:cubicBezTo>
                <a:cubicBezTo>
                  <a:pt x="2898546" y="6331406"/>
                  <a:pt x="2992934" y="6341377"/>
                  <a:pt x="2825539" y="6309793"/>
                </a:cubicBezTo>
                <a:cubicBezTo>
                  <a:pt x="2736592" y="6293011"/>
                  <a:pt x="2744368" y="6294743"/>
                  <a:pt x="2678195" y="6288125"/>
                </a:cubicBezTo>
                <a:lnTo>
                  <a:pt x="2500515" y="6305460"/>
                </a:lnTo>
                <a:cubicBezTo>
                  <a:pt x="2480207" y="6307675"/>
                  <a:pt x="2459663" y="6309172"/>
                  <a:pt x="2439844" y="6314127"/>
                </a:cubicBezTo>
                <a:cubicBezTo>
                  <a:pt x="2213395" y="6370739"/>
                  <a:pt x="2427656" y="6332930"/>
                  <a:pt x="2244830" y="6361797"/>
                </a:cubicBezTo>
                <a:cubicBezTo>
                  <a:pt x="2161772" y="6392944"/>
                  <a:pt x="2256709" y="6361080"/>
                  <a:pt x="2088819" y="6383465"/>
                </a:cubicBezTo>
                <a:cubicBezTo>
                  <a:pt x="2063812" y="6386799"/>
                  <a:pt x="2039943" y="6396151"/>
                  <a:pt x="2015147" y="6400800"/>
                </a:cubicBezTo>
                <a:cubicBezTo>
                  <a:pt x="1993661" y="6404829"/>
                  <a:pt x="1971810" y="6406578"/>
                  <a:pt x="1950142" y="6409467"/>
                </a:cubicBezTo>
                <a:cubicBezTo>
                  <a:pt x="1898186" y="6425454"/>
                  <a:pt x="1872532" y="6434987"/>
                  <a:pt x="1815799" y="6444137"/>
                </a:cubicBezTo>
                <a:cubicBezTo>
                  <a:pt x="1799179" y="6446818"/>
                  <a:pt x="1687450" y="6452471"/>
                  <a:pt x="1681456" y="6452804"/>
                </a:cubicBezTo>
                <a:lnTo>
                  <a:pt x="1473440" y="6431136"/>
                </a:lnTo>
                <a:cubicBezTo>
                  <a:pt x="1429971" y="6426022"/>
                  <a:pt x="1407579" y="6424003"/>
                  <a:pt x="1369433" y="6418135"/>
                </a:cubicBezTo>
                <a:lnTo>
                  <a:pt x="1287093" y="6405134"/>
                </a:lnTo>
                <a:cubicBezTo>
                  <a:pt x="1271162" y="6402479"/>
                  <a:pt x="1254952" y="6400903"/>
                  <a:pt x="1239423" y="6396466"/>
                </a:cubicBezTo>
                <a:cubicBezTo>
                  <a:pt x="1214383" y="6389312"/>
                  <a:pt x="1190514" y="6378526"/>
                  <a:pt x="1165751" y="6370464"/>
                </a:cubicBezTo>
                <a:cubicBezTo>
                  <a:pt x="1128386" y="6358299"/>
                  <a:pt x="1089614" y="6350258"/>
                  <a:pt x="1053076" y="6335795"/>
                </a:cubicBezTo>
                <a:cubicBezTo>
                  <a:pt x="988138" y="6310090"/>
                  <a:pt x="947945" y="6283199"/>
                  <a:pt x="892731" y="6244789"/>
                </a:cubicBezTo>
                <a:cubicBezTo>
                  <a:pt x="880873" y="6236540"/>
                  <a:pt x="869261" y="6227912"/>
                  <a:pt x="858062" y="6218787"/>
                </a:cubicBezTo>
                <a:cubicBezTo>
                  <a:pt x="830245" y="6196121"/>
                  <a:pt x="803169" y="6172561"/>
                  <a:pt x="775723" y="6149448"/>
                </a:cubicBezTo>
                <a:cubicBezTo>
                  <a:pt x="759911" y="6091473"/>
                  <a:pt x="761662" y="6082961"/>
                  <a:pt x="719385" y="6023773"/>
                </a:cubicBezTo>
                <a:cubicBezTo>
                  <a:pt x="700349" y="5997123"/>
                  <a:pt x="673162" y="5976931"/>
                  <a:pt x="654381" y="5950101"/>
                </a:cubicBezTo>
                <a:cubicBezTo>
                  <a:pt x="642520" y="5933157"/>
                  <a:pt x="638056" y="5912042"/>
                  <a:pt x="628379" y="5893763"/>
                </a:cubicBezTo>
                <a:cubicBezTo>
                  <a:pt x="612031" y="5862884"/>
                  <a:pt x="592854" y="5833565"/>
                  <a:pt x="576375" y="5802756"/>
                </a:cubicBezTo>
                <a:cubicBezTo>
                  <a:pt x="537409" y="5729906"/>
                  <a:pt x="522892" y="5694497"/>
                  <a:pt x="489702" y="5620743"/>
                </a:cubicBezTo>
                <a:cubicBezTo>
                  <a:pt x="485368" y="5597630"/>
                  <a:pt x="483402" y="5573945"/>
                  <a:pt x="476701" y="5551405"/>
                </a:cubicBezTo>
                <a:cubicBezTo>
                  <a:pt x="448535" y="5456664"/>
                  <a:pt x="414804" y="5414907"/>
                  <a:pt x="372693" y="5317388"/>
                </a:cubicBezTo>
                <a:cubicBezTo>
                  <a:pt x="366164" y="5302267"/>
                  <a:pt x="364749" y="5285393"/>
                  <a:pt x="359693" y="5269718"/>
                </a:cubicBezTo>
                <a:cubicBezTo>
                  <a:pt x="350296" y="5240587"/>
                  <a:pt x="340105" y="5211706"/>
                  <a:pt x="329357" y="5183045"/>
                </a:cubicBezTo>
                <a:cubicBezTo>
                  <a:pt x="292921" y="5085884"/>
                  <a:pt x="324205" y="5174948"/>
                  <a:pt x="281687" y="5083371"/>
                </a:cubicBezTo>
                <a:cubicBezTo>
                  <a:pt x="270503" y="5059283"/>
                  <a:pt x="260885" y="5034487"/>
                  <a:pt x="251351" y="5009699"/>
                </a:cubicBezTo>
                <a:cubicBezTo>
                  <a:pt x="246431" y="4996908"/>
                  <a:pt x="244762" y="4982808"/>
                  <a:pt x="238350" y="4970696"/>
                </a:cubicBezTo>
                <a:cubicBezTo>
                  <a:pt x="231591" y="4957929"/>
                  <a:pt x="219515" y="4948569"/>
                  <a:pt x="212348" y="4936027"/>
                </a:cubicBezTo>
                <a:cubicBezTo>
                  <a:pt x="132421" y="4796151"/>
                  <a:pt x="217208" y="4937196"/>
                  <a:pt x="177679" y="4849354"/>
                </a:cubicBezTo>
                <a:cubicBezTo>
                  <a:pt x="157024" y="4803455"/>
                  <a:pt x="141476" y="4791313"/>
                  <a:pt x="125675" y="4745346"/>
                </a:cubicBezTo>
                <a:cubicBezTo>
                  <a:pt x="115419" y="4715510"/>
                  <a:pt x="113784" y="4682558"/>
                  <a:pt x="99674" y="4654339"/>
                </a:cubicBezTo>
                <a:lnTo>
                  <a:pt x="73672" y="4602336"/>
                </a:lnTo>
                <a:cubicBezTo>
                  <a:pt x="72227" y="4595113"/>
                  <a:pt x="72074" y="4587506"/>
                  <a:pt x="69338" y="4580667"/>
                </a:cubicBezTo>
                <a:cubicBezTo>
                  <a:pt x="63340" y="4565672"/>
                  <a:pt x="53669" y="4552326"/>
                  <a:pt x="47670" y="4537331"/>
                </a:cubicBezTo>
                <a:lnTo>
                  <a:pt x="39002" y="4515663"/>
                </a:lnTo>
                <a:cubicBezTo>
                  <a:pt x="37558" y="4508440"/>
                  <a:pt x="35642" y="4501295"/>
                  <a:pt x="34669" y="4493994"/>
                </a:cubicBezTo>
                <a:cubicBezTo>
                  <a:pt x="32750" y="4479604"/>
                  <a:pt x="33182" y="4464893"/>
                  <a:pt x="30335" y="4450658"/>
                </a:cubicBezTo>
                <a:cubicBezTo>
                  <a:pt x="28809" y="4443030"/>
                  <a:pt x="24557" y="4436213"/>
                  <a:pt x="21668" y="4428990"/>
                </a:cubicBezTo>
                <a:cubicBezTo>
                  <a:pt x="16903" y="4395638"/>
                  <a:pt x="16644" y="4396085"/>
                  <a:pt x="13001" y="4359651"/>
                </a:cubicBezTo>
                <a:cubicBezTo>
                  <a:pt x="1760" y="4247246"/>
                  <a:pt x="9179" y="4302576"/>
                  <a:pt x="0" y="4238309"/>
                </a:cubicBezTo>
                <a:cubicBezTo>
                  <a:pt x="1444" y="4167526"/>
                  <a:pt x="477" y="4096653"/>
                  <a:pt x="4333" y="4025960"/>
                </a:cubicBezTo>
                <a:cubicBezTo>
                  <a:pt x="4831" y="4016837"/>
                  <a:pt x="10785" y="4008821"/>
                  <a:pt x="13001" y="3999958"/>
                </a:cubicBezTo>
                <a:cubicBezTo>
                  <a:pt x="15132" y="3991434"/>
                  <a:pt x="15715" y="3982592"/>
                  <a:pt x="17334" y="3973956"/>
                </a:cubicBezTo>
                <a:cubicBezTo>
                  <a:pt x="20049" y="3959477"/>
                  <a:pt x="23367" y="3945114"/>
                  <a:pt x="26002" y="3930620"/>
                </a:cubicBezTo>
                <a:cubicBezTo>
                  <a:pt x="29146" y="3913330"/>
                  <a:pt x="30407" y="3895665"/>
                  <a:pt x="34669" y="3878616"/>
                </a:cubicBezTo>
                <a:cubicBezTo>
                  <a:pt x="36236" y="3872349"/>
                  <a:pt x="41068" y="3867331"/>
                  <a:pt x="43336" y="3861282"/>
                </a:cubicBezTo>
                <a:cubicBezTo>
                  <a:pt x="45427" y="3855705"/>
                  <a:pt x="45579" y="3849524"/>
                  <a:pt x="47670" y="3843947"/>
                </a:cubicBezTo>
                <a:cubicBezTo>
                  <a:pt x="49938" y="3837898"/>
                  <a:pt x="54018" y="3832642"/>
                  <a:pt x="56337" y="3826612"/>
                </a:cubicBezTo>
                <a:cubicBezTo>
                  <a:pt x="61256" y="3813821"/>
                  <a:pt x="64419" y="3800401"/>
                  <a:pt x="69338" y="3787610"/>
                </a:cubicBezTo>
                <a:cubicBezTo>
                  <a:pt x="71657" y="3781580"/>
                  <a:pt x="75737" y="3776324"/>
                  <a:pt x="78005" y="3770275"/>
                </a:cubicBezTo>
                <a:cubicBezTo>
                  <a:pt x="84421" y="3753166"/>
                  <a:pt x="88554" y="3735237"/>
                  <a:pt x="95340" y="3718271"/>
                </a:cubicBezTo>
                <a:cubicBezTo>
                  <a:pt x="98229" y="3711048"/>
                  <a:pt x="99432" y="3702894"/>
                  <a:pt x="104007" y="3696603"/>
                </a:cubicBezTo>
                <a:cubicBezTo>
                  <a:pt x="120501" y="3673923"/>
                  <a:pt x="130125" y="3670532"/>
                  <a:pt x="151677" y="3657600"/>
                </a:cubicBezTo>
                <a:cubicBezTo>
                  <a:pt x="199347" y="3659045"/>
                  <a:pt x="247211" y="3657412"/>
                  <a:pt x="294688" y="3661934"/>
                </a:cubicBezTo>
                <a:cubicBezTo>
                  <a:pt x="317746" y="3664130"/>
                  <a:pt x="341920" y="3678050"/>
                  <a:pt x="359693" y="3692269"/>
                </a:cubicBezTo>
                <a:cubicBezTo>
                  <a:pt x="366074" y="3697374"/>
                  <a:pt x="369560" y="3706285"/>
                  <a:pt x="377027" y="3709604"/>
                </a:cubicBezTo>
                <a:cubicBezTo>
                  <a:pt x="396247" y="3718146"/>
                  <a:pt x="415340" y="3700993"/>
                  <a:pt x="437698" y="3726938"/>
                </a:cubicBezTo>
                <a:cubicBezTo>
                  <a:pt x="460056" y="3752883"/>
                  <a:pt x="511177" y="3857148"/>
                  <a:pt x="511177" y="3865273"/>
                </a:cubicBezTo>
              </a:path>
            </a:pathLst>
          </a:custGeom>
          <a:solidFill>
            <a:srgbClr val="FFFFF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A8B8ED-534B-6D8C-7937-BA4AC233D454}"/>
              </a:ext>
            </a:extLst>
          </p:cNvPr>
          <p:cNvSpPr txBox="1"/>
          <p:nvPr/>
        </p:nvSpPr>
        <p:spPr>
          <a:xfrm>
            <a:off x="3113314" y="1807028"/>
            <a:ext cx="1912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2 000x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6B4014-67DF-FD45-23F7-DBBD5A4050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9</a:t>
            </a:fld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8A8467-8097-D01E-487D-A007301C7FDB}"/>
              </a:ext>
            </a:extLst>
          </p:cNvPr>
          <p:cNvSpPr txBox="1"/>
          <p:nvPr/>
        </p:nvSpPr>
        <p:spPr>
          <a:xfrm>
            <a:off x="7191387" y="468601"/>
            <a:ext cx="4624984" cy="1015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6000" b="1" i="1" dirty="0" err="1">
                <a:solidFill>
                  <a:srgbClr val="FFFF00"/>
                </a:solidFill>
              </a:rPr>
              <a:t>A</a:t>
            </a:r>
            <a:r>
              <a:rPr lang="en-US" sz="6000" b="1" i="1" baseline="-25000" dirty="0" err="1">
                <a:solidFill>
                  <a:srgbClr val="FFFF00"/>
                </a:solidFill>
              </a:rPr>
              <a:t>total</a:t>
            </a:r>
            <a:r>
              <a:rPr lang="en-US" sz="6000" b="1" dirty="0">
                <a:solidFill>
                  <a:srgbClr val="FFFF00"/>
                </a:solidFill>
              </a:rPr>
              <a:t> = 2 000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18DD784-CFEC-38B1-9BB4-82C0ADF35423}"/>
              </a:ext>
            </a:extLst>
          </p:cNvPr>
          <p:cNvSpPr txBox="1"/>
          <p:nvPr/>
        </p:nvSpPr>
        <p:spPr>
          <a:xfrm>
            <a:off x="9163460" y="3435777"/>
            <a:ext cx="1606530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10 </a:t>
            </a:r>
            <a:r>
              <a:rPr lang="en-US" sz="2400" dirty="0" err="1">
                <a:solidFill>
                  <a:srgbClr val="C00000"/>
                </a:solidFill>
              </a:rPr>
              <a:t>mJ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seed laser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DF43EB6-005F-E56E-6D67-CCDAC99E8C95}"/>
              </a:ext>
            </a:extLst>
          </p:cNvPr>
          <p:cNvSpPr/>
          <p:nvPr/>
        </p:nvSpPr>
        <p:spPr>
          <a:xfrm>
            <a:off x="6189235" y="2452854"/>
            <a:ext cx="91440" cy="914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isometricOffAxis1Left">
              <a:rot lat="1080005" lon="1140000" rev="21599983"/>
            </a:camera>
            <a:lightRig rig="threePt" dir="t"/>
          </a:scene3d>
          <a:sp3d extrusionH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CA0FA7B-4A3E-0578-386C-9622989726C4}"/>
              </a:ext>
            </a:extLst>
          </p:cNvPr>
          <p:cNvCxnSpPr>
            <a:cxnSpLocks/>
          </p:cNvCxnSpPr>
          <p:nvPr/>
        </p:nvCxnSpPr>
        <p:spPr>
          <a:xfrm flipV="1">
            <a:off x="4341223" y="2498574"/>
            <a:ext cx="1890934" cy="305586"/>
          </a:xfrm>
          <a:prstGeom prst="line">
            <a:avLst/>
          </a:prstGeom>
          <a:ln w="28575">
            <a:solidFill>
              <a:srgbClr val="C00000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99866A8-65F0-9B34-A794-EC7AF645E256}"/>
              </a:ext>
            </a:extLst>
          </p:cNvPr>
          <p:cNvCxnSpPr>
            <a:cxnSpLocks/>
          </p:cNvCxnSpPr>
          <p:nvPr/>
        </p:nvCxnSpPr>
        <p:spPr>
          <a:xfrm>
            <a:off x="6230025" y="2498574"/>
            <a:ext cx="2985572" cy="1985194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E8D861A6-769F-ACFE-BA90-3CABADC8AAC7}"/>
              </a:ext>
            </a:extLst>
          </p:cNvPr>
          <p:cNvSpPr/>
          <p:nvPr/>
        </p:nvSpPr>
        <p:spPr>
          <a:xfrm>
            <a:off x="9598434" y="3232484"/>
            <a:ext cx="1815523" cy="3061065"/>
          </a:xfrm>
          <a:prstGeom prst="rect">
            <a:avLst/>
          </a:prstGeom>
          <a:solidFill>
            <a:srgbClr val="0000FF"/>
          </a:solidFill>
          <a:ln>
            <a:noFill/>
          </a:ln>
          <a:scene3d>
            <a:camera prst="isometricOffAxis1Top"/>
            <a:lightRig rig="threePt" dir="t"/>
          </a:scene3d>
          <a:sp3d extrusionH="381000"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mJ</a:t>
            </a:r>
            <a:r>
              <a:rPr lang="en-US" dirty="0"/>
              <a:t>+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393CB5E-0CE2-10F0-BBD1-136BD30DB6E7}"/>
              </a:ext>
            </a:extLst>
          </p:cNvPr>
          <p:cNvGrpSpPr/>
          <p:nvPr/>
        </p:nvGrpSpPr>
        <p:grpSpPr>
          <a:xfrm>
            <a:off x="357807" y="4582886"/>
            <a:ext cx="10078400" cy="2278925"/>
            <a:chOff x="357807" y="4593772"/>
            <a:chExt cx="10078400" cy="2278925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9E9D7249-7CD9-BFF7-4DB4-3F2ED5A31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2993" y="4593772"/>
              <a:ext cx="9236750" cy="168964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8E126A0-0AE7-F965-F2D6-0670C6427898}"/>
                </a:ext>
              </a:extLst>
            </p:cNvPr>
            <p:cNvSpPr txBox="1"/>
            <p:nvPr/>
          </p:nvSpPr>
          <p:spPr>
            <a:xfrm>
              <a:off x="357807" y="6226366"/>
              <a:ext cx="100784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105C78"/>
                  </a:solidFill>
                </a:rPr>
                <a:t>William Li – AAC’22 WG8</a:t>
              </a:r>
              <a:br>
                <a:rPr lang="en-US" dirty="0">
                  <a:solidFill>
                    <a:srgbClr val="105C78"/>
                  </a:solidFill>
                </a:rPr>
              </a:br>
              <a:r>
                <a:rPr lang="en-US" dirty="0">
                  <a:solidFill>
                    <a:srgbClr val="105C78"/>
                  </a:solidFill>
                </a:rPr>
                <a:t>Raman-based wavelength conversion for seeding and optical pumping of CO</a:t>
              </a:r>
              <a:r>
                <a:rPr lang="en-US" baseline="-25000" dirty="0">
                  <a:solidFill>
                    <a:srgbClr val="105C78"/>
                  </a:solidFill>
                </a:rPr>
                <a:t>2</a:t>
              </a:r>
              <a:r>
                <a:rPr lang="en-US" dirty="0">
                  <a:solidFill>
                    <a:srgbClr val="105C78"/>
                  </a:solidFill>
                </a:rPr>
                <a:t> laser amplifiers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CFE5DD8-45B5-1F61-4179-B10EA7984825}"/>
                </a:ext>
              </a:extLst>
            </p:cNvPr>
            <p:cNvSpPr txBox="1"/>
            <p:nvPr/>
          </p:nvSpPr>
          <p:spPr>
            <a:xfrm>
              <a:off x="2092247" y="4838540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rgbClr val="0000FF"/>
                  </a:solidFill>
                </a:rPr>
                <a:t>Raman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710382-0092-83D9-07C2-970DAC3B98D4}"/>
                </a:ext>
              </a:extLst>
            </p:cNvPr>
            <p:cNvSpPr txBox="1"/>
            <p:nvPr/>
          </p:nvSpPr>
          <p:spPr>
            <a:xfrm>
              <a:off x="5329968" y="4877238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rgbClr val="0000FF"/>
                  </a:solidFill>
                </a:rPr>
                <a:t>DFG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7034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44626</TotalTime>
  <Words>719</Words>
  <Application>Microsoft Office PowerPoint</Application>
  <PresentationFormat>Widescreen</PresentationFormat>
  <Paragraphs>196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 Math</vt:lpstr>
      <vt:lpstr>TeXGyreTermes-Regular</vt:lpstr>
      <vt:lpstr>BNL</vt:lpstr>
      <vt:lpstr>9.3 microns Toward next-generation CO2 laser for particle accelerators</vt:lpstr>
      <vt:lpstr>Motivation for LWIR (example: LWFA)</vt:lpstr>
      <vt:lpstr>Why CO2 laser amplifiers?</vt:lpstr>
      <vt:lpstr>State of the art</vt:lpstr>
      <vt:lpstr>Gain spectrum</vt:lpstr>
      <vt:lpstr>Amplification on 9R branch (1011x)</vt:lpstr>
      <vt:lpstr>PowerPoint Presentation</vt:lpstr>
      <vt:lpstr>Amplification on 9R &amp; 9P branches (1011x)</vt:lpstr>
      <vt:lpstr>PowerPoint Presentation</vt:lpstr>
      <vt:lpstr>Amplification on 9R &amp; 9P branches (2000x)</vt:lpstr>
      <vt:lpstr>Amplification on 9R &amp; 9P branches (2000x)</vt:lpstr>
      <vt:lpstr>Amplification on 9R &amp; 9P branches (2000x)</vt:lpstr>
      <vt:lpstr>PowerPoint Presentation</vt:lpstr>
      <vt:lpstr>Post-compression</vt:lpstr>
      <vt:lpstr>Proof of principle @ 2 ps</vt:lpstr>
      <vt:lpstr>500 fs  100 fs at full energy</vt:lpstr>
      <vt:lpstr>PowerPoint Presentation</vt:lpstr>
      <vt:lpstr>Optical pumping of CO2 amplifiers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Polyanskiy, Mikhail</dc:creator>
  <cp:keywords/>
  <dc:description/>
  <cp:lastModifiedBy>Polyanskiy, Mikhail</cp:lastModifiedBy>
  <cp:revision>788</cp:revision>
  <dcterms:created xsi:type="dcterms:W3CDTF">2021-11-05T19:16:57Z</dcterms:created>
  <dcterms:modified xsi:type="dcterms:W3CDTF">2022-11-08T18:21:55Z</dcterms:modified>
  <cp:category/>
</cp:coreProperties>
</file>